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47"/>
  </p:notesMasterIdLst>
  <p:sldIdLst>
    <p:sldId id="256" r:id="rId2"/>
    <p:sldId id="258" r:id="rId3"/>
    <p:sldId id="257" r:id="rId4"/>
    <p:sldId id="299" r:id="rId5"/>
    <p:sldId id="302" r:id="rId6"/>
    <p:sldId id="303" r:id="rId7"/>
    <p:sldId id="305" r:id="rId8"/>
    <p:sldId id="304" r:id="rId9"/>
    <p:sldId id="306" r:id="rId10"/>
    <p:sldId id="307" r:id="rId11"/>
    <p:sldId id="308" r:id="rId12"/>
    <p:sldId id="309" r:id="rId13"/>
    <p:sldId id="310" r:id="rId14"/>
    <p:sldId id="311" r:id="rId15"/>
    <p:sldId id="312" r:id="rId16"/>
    <p:sldId id="313" r:id="rId17"/>
    <p:sldId id="315" r:id="rId18"/>
    <p:sldId id="314" r:id="rId19"/>
    <p:sldId id="316" r:id="rId20"/>
    <p:sldId id="317" r:id="rId21"/>
    <p:sldId id="300" r:id="rId22"/>
    <p:sldId id="318" r:id="rId23"/>
    <p:sldId id="319" r:id="rId24"/>
    <p:sldId id="320" r:id="rId25"/>
    <p:sldId id="321" r:id="rId26"/>
    <p:sldId id="322" r:id="rId27"/>
    <p:sldId id="324" r:id="rId28"/>
    <p:sldId id="325" r:id="rId29"/>
    <p:sldId id="326" r:id="rId30"/>
    <p:sldId id="327" r:id="rId31"/>
    <p:sldId id="328" r:id="rId32"/>
    <p:sldId id="329" r:id="rId33"/>
    <p:sldId id="330" r:id="rId34"/>
    <p:sldId id="333" r:id="rId35"/>
    <p:sldId id="331" r:id="rId36"/>
    <p:sldId id="332" r:id="rId37"/>
    <p:sldId id="301" r:id="rId38"/>
    <p:sldId id="334" r:id="rId39"/>
    <p:sldId id="335" r:id="rId40"/>
    <p:sldId id="336" r:id="rId41"/>
    <p:sldId id="337" r:id="rId42"/>
    <p:sldId id="338" r:id="rId43"/>
    <p:sldId id="339" r:id="rId44"/>
    <p:sldId id="340" r:id="rId45"/>
    <p:sldId id="298" r:id="rId46"/>
  </p:sldIdLst>
  <p:sldSz cx="9144000" cy="6858000" type="screen4x3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enhum Estilo, Grade de Tabe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1386" y="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B7A658-2258-484A-A89B-F1EBF0161B28}" type="datetimeFigureOut">
              <a:rPr lang="pt-BR" smtClean="0"/>
              <a:t>17/04/2017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F795558-8B91-40AA-AFA0-108B56391B4D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617615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905000"/>
            <a:ext cx="7543800" cy="2593975"/>
          </a:xfrm>
        </p:spPr>
        <p:txBody>
          <a:bodyPr anchor="b"/>
          <a:lstStyle>
            <a:lvl1pPr>
              <a:defRPr sz="6600">
                <a:ln>
                  <a:noFill/>
                </a:ln>
                <a:solidFill>
                  <a:schemeClr val="tx2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4572000"/>
            <a:ext cx="6461760" cy="10668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2AAD46-4C33-4380-8B9B-05A1F7C6C3C1}" type="datetime1">
              <a:rPr lang="pt-BR" smtClean="0"/>
              <a:t>17/04/2017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6000DF-CA84-44C6-93EB-343BE10D85F4}" type="datetime1">
              <a:rPr lang="pt-BR" smtClean="0"/>
              <a:t>17/04/2017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1752600" cy="5851525"/>
          </a:xfrm>
        </p:spPr>
        <p:txBody>
          <a:bodyPr vert="eaVert" anchor="b" anchorCtr="0"/>
          <a:lstStyle/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1A444D-54FA-405C-AE83-D6A748E2CC7E}" type="datetime1">
              <a:rPr lang="pt-BR" smtClean="0"/>
              <a:t>17/04/2017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4000"/>
            </a:lvl1pPr>
            <a:lvl2pPr>
              <a:defRPr sz="4000"/>
            </a:lvl2pPr>
            <a:lvl3pPr>
              <a:defRPr sz="3600"/>
            </a:lvl3pPr>
            <a:lvl4pPr>
              <a:defRPr sz="3200"/>
            </a:lvl4pPr>
            <a:lvl5pPr>
              <a:defRPr sz="2800"/>
            </a:lvl5pPr>
          </a:lstStyle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CC1AA6-42E6-4BA5-9F7E-CEA8C247421D}" type="datetime1">
              <a:rPr lang="pt-BR" smtClean="0"/>
              <a:t>17/04/2017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5486400"/>
            <a:ext cx="7659687" cy="1168400"/>
          </a:xfrm>
        </p:spPr>
        <p:txBody>
          <a:bodyPr anchor="t"/>
          <a:lstStyle>
            <a:lvl1pPr algn="l">
              <a:defRPr sz="3600" b="0" cap="all"/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3852863"/>
            <a:ext cx="6135687" cy="163353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6685B1-8A6B-4009-9973-096CECA0B8C4}" type="datetime1">
              <a:rPr lang="pt-BR" smtClean="0"/>
              <a:t>17/04/2017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536192"/>
            <a:ext cx="3657600" cy="45902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19600" y="1536192"/>
            <a:ext cx="3657600" cy="45902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E96DB6-AD4F-4A10-8E01-0D3488A21C7D}" type="datetime1">
              <a:rPr lang="pt-BR" smtClean="0"/>
              <a:t>17/04/2017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3657600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365760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19600" y="1535113"/>
            <a:ext cx="3657600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419600" y="2174875"/>
            <a:ext cx="365760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B7FA61-64C5-4F21-8BD8-04F0DBBB60E6}" type="datetime1">
              <a:rPr lang="pt-BR" smtClean="0"/>
              <a:t>17/04/2017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C78D56-D90A-4AFE-A851-E8EA5FB5D291}" type="datetime1">
              <a:rPr lang="pt-BR" smtClean="0"/>
              <a:t>17/04/2017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45832C-E9FF-4784-AC2E-0ABDAC4B929C}" type="datetime1">
              <a:rPr lang="pt-BR" smtClean="0"/>
              <a:t>17/04/2017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1" y="5495544"/>
            <a:ext cx="7772400" cy="594360"/>
          </a:xfrm>
        </p:spPr>
        <p:txBody>
          <a:bodyPr anchor="b"/>
          <a:lstStyle>
            <a:lvl1pPr algn="ctr">
              <a:defRPr sz="2200" b="1"/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799" y="6096000"/>
            <a:ext cx="7772401" cy="6096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A7DC3F-EE31-4A87-A098-2472FA322D89}" type="datetime1">
              <a:rPr lang="pt-BR" smtClean="0"/>
              <a:t>17/04/2017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304800" y="381000"/>
            <a:ext cx="7772400" cy="4942840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1752" y="5495278"/>
            <a:ext cx="7772400" cy="594626"/>
          </a:xfrm>
        </p:spPr>
        <p:txBody>
          <a:bodyPr anchor="b"/>
          <a:lstStyle>
            <a:lvl1pPr algn="ctr">
              <a:defRPr sz="2200" b="1">
                <a:ln>
                  <a:noFill/>
                </a:ln>
                <a:solidFill>
                  <a:schemeClr val="tx2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0" y="0"/>
            <a:ext cx="8458200" cy="54864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 smtClean="0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1752" y="6096000"/>
            <a:ext cx="7772400" cy="612648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580662-26D6-476F-8F6C-5EB7B08B659C}" type="datetime1">
              <a:rPr lang="pt-BR" smtClean="0"/>
              <a:t>17/04/2017</a:t>
            </a:fld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pt-B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76200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7620000" cy="4800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8458200" y="0"/>
            <a:ext cx="6858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8458200" y="5486400"/>
            <a:ext cx="685800" cy="685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31788" y="5648960"/>
            <a:ext cx="548640" cy="396240"/>
          </a:xfrm>
          <a:prstGeom prst="bracketPair">
            <a:avLst>
              <a:gd name="adj" fmla="val 17949"/>
            </a:avLst>
          </a:prstGeom>
          <a:ln w="19050">
            <a:solidFill>
              <a:srgbClr val="FFFFFF"/>
            </a:solidFill>
          </a:ln>
        </p:spPr>
        <p:txBody>
          <a:bodyPr vert="horz" lIns="0" tIns="0" rIns="0" bIns="0" rtlCol="0" anchor="ctr"/>
          <a:lstStyle>
            <a:lvl1pPr algn="ctr">
              <a:defRPr sz="1800">
                <a:solidFill>
                  <a:srgbClr val="FFFFFF"/>
                </a:solidFill>
              </a:defRPr>
            </a:lvl1pPr>
          </a:lstStyle>
          <a:p>
            <a:fld id="{F2DAEB0D-D659-4D86-A944-EEE58FC26D1A}" type="slidenum">
              <a:rPr lang="pt-BR" smtClean="0"/>
              <a:t>‹nº›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16200000">
            <a:off x="7586910" y="4048760"/>
            <a:ext cx="2367281" cy="36576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2"/>
                </a:solidFill>
              </a:defRPr>
            </a:lvl1pPr>
          </a:lstStyle>
          <a:p>
            <a:endParaRPr lang="pt-B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16200000">
            <a:off x="7551351" y="1645920"/>
            <a:ext cx="2438399" cy="36576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2"/>
                </a:solidFill>
              </a:defRPr>
            </a:lvl1pPr>
          </a:lstStyle>
          <a:p>
            <a:fld id="{B178E253-25F9-4D91-B8C3-E3CF28743BC7}" type="datetime1">
              <a:rPr lang="pt-BR" smtClean="0"/>
              <a:t>17/04/2017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spcBef>
          <a:spcPct val="0"/>
        </a:spcBef>
        <a:buNone/>
        <a:defRPr sz="4600" kern="1200" cap="none" spc="-100" baseline="0">
          <a:ln>
            <a:noFill/>
          </a:ln>
          <a:solidFill>
            <a:schemeClr val="tx2"/>
          </a:solidFill>
          <a:effectLst/>
          <a:latin typeface="+mj-lt"/>
          <a:ea typeface="+mj-ea"/>
          <a:cs typeface="+mj-cs"/>
        </a:defRPr>
      </a:lvl1pPr>
    </p:titleStyle>
    <p:bodyStyle>
      <a:lvl1pPr marL="342900" indent="-22860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28600" algn="l" defTabSz="914400" rtl="0" eaLnBrk="1" latinLnBrk="0" hangingPunct="1">
        <a:spcBef>
          <a:spcPct val="20000"/>
        </a:spcBef>
        <a:buClr>
          <a:schemeClr val="accent2"/>
        </a:buClr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2pPr>
      <a:lvl3pPr marL="1005840" indent="-228600" algn="l" defTabSz="914400" rtl="0" eaLnBrk="1" latinLnBrk="0" hangingPunct="1">
        <a:spcBef>
          <a:spcPct val="20000"/>
        </a:spcBef>
        <a:buClr>
          <a:schemeClr val="accent3"/>
        </a:buClr>
        <a:buFont typeface="Arial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1280160" indent="-228600" algn="l" defTabSz="914400" rtl="0" eaLnBrk="1" latinLnBrk="0" hangingPunct="1">
        <a:spcBef>
          <a:spcPct val="20000"/>
        </a:spcBef>
        <a:buClr>
          <a:schemeClr val="accent4"/>
        </a:buClr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2800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defTabSz="914400" rtl="0" eaLnBrk="1" latinLnBrk="0" hangingPunct="1">
        <a:spcBef>
          <a:spcPct val="20000"/>
        </a:spcBef>
        <a:buClr>
          <a:schemeClr val="accent2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103120" indent="-182880" algn="l" defTabSz="914400" rtl="0" eaLnBrk="1" latinLnBrk="0" hangingPunct="1">
        <a:spcBef>
          <a:spcPct val="20000"/>
        </a:spcBef>
        <a:buClr>
          <a:schemeClr val="accent3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182880" algn="l" defTabSz="914400" rtl="0" eaLnBrk="1" latinLnBrk="0" hangingPunct="1">
        <a:spcBef>
          <a:spcPct val="20000"/>
        </a:spcBef>
        <a:buClr>
          <a:schemeClr val="accent4"/>
        </a:buClr>
        <a:buFont typeface="Arial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rcelobotelho.com/" TargetMode="External"/><Relationship Id="rId2" Type="http://schemas.openxmlformats.org/officeDocument/2006/relationships/hyperlink" Target="mailto:mbotelho@usp.br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rcelobotelho.com/" TargetMode="External"/><Relationship Id="rId2" Type="http://schemas.openxmlformats.org/officeDocument/2006/relationships/hyperlink" Target="mailto:mbotelho@usp.br" TargetMode="Externa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pt-BR" dirty="0" smtClean="0"/>
              <a:t>Probabilidade e Estatística Aplicadas à Contabilidade II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pt-BR" sz="2400" dirty="0">
                <a:solidFill>
                  <a:schemeClr val="tx1"/>
                </a:solidFill>
              </a:rPr>
              <a:t>Prof. Dr. Marcelo Botelho da Costa Moraes</a:t>
            </a:r>
          </a:p>
          <a:p>
            <a:r>
              <a:rPr lang="pt-BR" sz="2400" dirty="0">
                <a:solidFill>
                  <a:schemeClr val="tx1"/>
                </a:solidFill>
                <a:hlinkClick r:id="rId2"/>
              </a:rPr>
              <a:t>mbotelho@usp.br</a:t>
            </a:r>
            <a:endParaRPr lang="pt-BR" sz="2400" dirty="0">
              <a:solidFill>
                <a:schemeClr val="tx1"/>
              </a:solidFill>
            </a:endParaRPr>
          </a:p>
          <a:p>
            <a:r>
              <a:rPr lang="pt-BR" sz="2400" dirty="0">
                <a:solidFill>
                  <a:schemeClr val="tx1"/>
                </a:solidFill>
                <a:hlinkClick r:id="rId3"/>
              </a:rPr>
              <a:t>www.marcelobotelho.com</a:t>
            </a:r>
            <a:r>
              <a:rPr lang="pt-BR" sz="240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80838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Estimação por Intervalo de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/>
              <a:t>Conhecidos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pPr marL="114300" indent="0">
              <a:buNone/>
            </a:pPr>
            <a:r>
              <a:rPr lang="pt-BR" dirty="0" smtClean="0"/>
              <a:t>Exemplo: Par Inc.</a:t>
            </a:r>
          </a:p>
          <a:p>
            <a:pPr marL="114300" indent="0">
              <a:buNone/>
            </a:pPr>
            <a:endParaRPr lang="pt-BR" dirty="0" smtClean="0"/>
          </a:p>
          <a:p>
            <a:endParaRPr lang="pt-BR" dirty="0"/>
          </a:p>
          <a:p>
            <a:endParaRPr lang="pt-BR" dirty="0" smtClean="0"/>
          </a:p>
          <a:p>
            <a:endParaRPr lang="pt-BR" dirty="0" smtClean="0"/>
          </a:p>
          <a:p>
            <a:endParaRPr lang="pt-BR" dirty="0"/>
          </a:p>
          <a:p>
            <a:r>
              <a:rPr lang="pt-BR" dirty="0" smtClean="0"/>
              <a:t>Baseado </a:t>
            </a:r>
            <a:r>
              <a:rPr lang="pt-BR" dirty="0"/>
              <a:t>em dados de testes de </a:t>
            </a:r>
            <a:r>
              <a:rPr lang="pt-BR" dirty="0" smtClean="0"/>
              <a:t>distância feitos anteriormente, </a:t>
            </a:r>
            <a:r>
              <a:rPr lang="pt-BR" dirty="0"/>
              <a:t>os dois desvios-padrão da população são conhecidos com </a:t>
            </a:r>
            <a:r>
              <a:rPr lang="el-GR" i="1" dirty="0" smtClean="0"/>
              <a:t>σ</a:t>
            </a:r>
            <a:r>
              <a:rPr lang="pt-BR" baseline="-25000" dirty="0" smtClean="0"/>
              <a:t>1</a:t>
            </a:r>
            <a:r>
              <a:rPr lang="pt-BR" dirty="0" smtClean="0"/>
              <a:t> </a:t>
            </a:r>
            <a:r>
              <a:rPr lang="pt-BR" dirty="0"/>
              <a:t>= 15 </a:t>
            </a:r>
            <a:r>
              <a:rPr lang="pt-BR" dirty="0" smtClean="0"/>
              <a:t>jardas e </a:t>
            </a:r>
            <a:r>
              <a:rPr lang="el-GR" i="1" dirty="0" smtClean="0"/>
              <a:t>σ</a:t>
            </a:r>
            <a:r>
              <a:rPr lang="pt-BR" baseline="-25000" dirty="0" smtClean="0"/>
              <a:t>2</a:t>
            </a:r>
            <a:r>
              <a:rPr lang="pt-BR" dirty="0" smtClean="0"/>
              <a:t> </a:t>
            </a:r>
            <a:r>
              <a:rPr lang="pt-BR" dirty="0"/>
              <a:t>= 20 </a:t>
            </a:r>
            <a:r>
              <a:rPr lang="pt-BR" dirty="0" smtClean="0"/>
              <a:t>jardas</a:t>
            </a:r>
            <a:endParaRPr lang="pt-BR" dirty="0"/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10</a:t>
            </a:fld>
            <a:endParaRPr lang="pt-BR" dirty="0"/>
          </a:p>
        </p:txBody>
      </p:sp>
      <p:grpSp>
        <p:nvGrpSpPr>
          <p:cNvPr id="5" name="Group 367"/>
          <p:cNvGrpSpPr>
            <a:grpSpLocks/>
          </p:cNvGrpSpPr>
          <p:nvPr/>
        </p:nvGrpSpPr>
        <p:grpSpPr bwMode="auto">
          <a:xfrm>
            <a:off x="7869238" y="217488"/>
            <a:ext cx="1063625" cy="1485900"/>
            <a:chOff x="1489" y="1252"/>
            <a:chExt cx="1258" cy="1656"/>
          </a:xfrm>
        </p:grpSpPr>
        <p:sp>
          <p:nvSpPr>
            <p:cNvPr id="6" name="Freeform 368"/>
            <p:cNvSpPr>
              <a:spLocks/>
            </p:cNvSpPr>
            <p:nvPr/>
          </p:nvSpPr>
          <p:spPr bwMode="auto">
            <a:xfrm>
              <a:off x="1489" y="1252"/>
              <a:ext cx="1258" cy="1656"/>
            </a:xfrm>
            <a:custGeom>
              <a:avLst/>
              <a:gdLst>
                <a:gd name="T0" fmla="*/ 836 w 1258"/>
                <a:gd name="T1" fmla="*/ 309 h 1656"/>
                <a:gd name="T2" fmla="*/ 916 w 1258"/>
                <a:gd name="T3" fmla="*/ 297 h 1656"/>
                <a:gd name="T4" fmla="*/ 958 w 1258"/>
                <a:gd name="T5" fmla="*/ 267 h 1656"/>
                <a:gd name="T6" fmla="*/ 868 w 1258"/>
                <a:gd name="T7" fmla="*/ 196 h 1656"/>
                <a:gd name="T8" fmla="*/ 824 w 1258"/>
                <a:gd name="T9" fmla="*/ 181 h 1656"/>
                <a:gd name="T10" fmla="*/ 889 w 1258"/>
                <a:gd name="T11" fmla="*/ 139 h 1656"/>
                <a:gd name="T12" fmla="*/ 937 w 1258"/>
                <a:gd name="T13" fmla="*/ 74 h 1656"/>
                <a:gd name="T14" fmla="*/ 1014 w 1258"/>
                <a:gd name="T15" fmla="*/ 62 h 1656"/>
                <a:gd name="T16" fmla="*/ 1097 w 1258"/>
                <a:gd name="T17" fmla="*/ 68 h 1656"/>
                <a:gd name="T18" fmla="*/ 1216 w 1258"/>
                <a:gd name="T19" fmla="*/ 62 h 1656"/>
                <a:gd name="T20" fmla="*/ 1219 w 1258"/>
                <a:gd name="T21" fmla="*/ 107 h 1656"/>
                <a:gd name="T22" fmla="*/ 1154 w 1258"/>
                <a:gd name="T23" fmla="*/ 196 h 1656"/>
                <a:gd name="T24" fmla="*/ 1222 w 1258"/>
                <a:gd name="T25" fmla="*/ 368 h 1656"/>
                <a:gd name="T26" fmla="*/ 1199 w 1258"/>
                <a:gd name="T27" fmla="*/ 436 h 1656"/>
                <a:gd name="T28" fmla="*/ 1074 w 1258"/>
                <a:gd name="T29" fmla="*/ 496 h 1656"/>
                <a:gd name="T30" fmla="*/ 1026 w 1258"/>
                <a:gd name="T31" fmla="*/ 591 h 1656"/>
                <a:gd name="T32" fmla="*/ 1017 w 1258"/>
                <a:gd name="T33" fmla="*/ 689 h 1656"/>
                <a:gd name="T34" fmla="*/ 1011 w 1258"/>
                <a:gd name="T35" fmla="*/ 769 h 1656"/>
                <a:gd name="T36" fmla="*/ 1029 w 1258"/>
                <a:gd name="T37" fmla="*/ 837 h 1656"/>
                <a:gd name="T38" fmla="*/ 1050 w 1258"/>
                <a:gd name="T39" fmla="*/ 932 h 1656"/>
                <a:gd name="T40" fmla="*/ 1100 w 1258"/>
                <a:gd name="T41" fmla="*/ 1297 h 1656"/>
                <a:gd name="T42" fmla="*/ 1086 w 1258"/>
                <a:gd name="T43" fmla="*/ 1481 h 1656"/>
                <a:gd name="T44" fmla="*/ 1053 w 1258"/>
                <a:gd name="T45" fmla="*/ 1579 h 1656"/>
                <a:gd name="T46" fmla="*/ 1008 w 1258"/>
                <a:gd name="T47" fmla="*/ 1644 h 1656"/>
                <a:gd name="T48" fmla="*/ 854 w 1258"/>
                <a:gd name="T49" fmla="*/ 1653 h 1656"/>
                <a:gd name="T50" fmla="*/ 845 w 1258"/>
                <a:gd name="T51" fmla="*/ 1582 h 1656"/>
                <a:gd name="T52" fmla="*/ 871 w 1258"/>
                <a:gd name="T53" fmla="*/ 1389 h 1656"/>
                <a:gd name="T54" fmla="*/ 871 w 1258"/>
                <a:gd name="T55" fmla="*/ 1140 h 1656"/>
                <a:gd name="T56" fmla="*/ 851 w 1258"/>
                <a:gd name="T57" fmla="*/ 1039 h 1656"/>
                <a:gd name="T58" fmla="*/ 806 w 1258"/>
                <a:gd name="T59" fmla="*/ 1143 h 1656"/>
                <a:gd name="T60" fmla="*/ 538 w 1258"/>
                <a:gd name="T61" fmla="*/ 1466 h 1656"/>
                <a:gd name="T62" fmla="*/ 452 w 1258"/>
                <a:gd name="T63" fmla="*/ 1552 h 1656"/>
                <a:gd name="T64" fmla="*/ 306 w 1258"/>
                <a:gd name="T65" fmla="*/ 1499 h 1656"/>
                <a:gd name="T66" fmla="*/ 354 w 1258"/>
                <a:gd name="T67" fmla="*/ 1327 h 1656"/>
                <a:gd name="T68" fmla="*/ 479 w 1258"/>
                <a:gd name="T69" fmla="*/ 1243 h 1656"/>
                <a:gd name="T70" fmla="*/ 586 w 1258"/>
                <a:gd name="T71" fmla="*/ 1104 h 1656"/>
                <a:gd name="T72" fmla="*/ 633 w 1258"/>
                <a:gd name="T73" fmla="*/ 991 h 1656"/>
                <a:gd name="T74" fmla="*/ 675 w 1258"/>
                <a:gd name="T75" fmla="*/ 843 h 1656"/>
                <a:gd name="T76" fmla="*/ 696 w 1258"/>
                <a:gd name="T77" fmla="*/ 757 h 1656"/>
                <a:gd name="T78" fmla="*/ 687 w 1258"/>
                <a:gd name="T79" fmla="*/ 671 h 1656"/>
                <a:gd name="T80" fmla="*/ 678 w 1258"/>
                <a:gd name="T81" fmla="*/ 576 h 1656"/>
                <a:gd name="T82" fmla="*/ 622 w 1258"/>
                <a:gd name="T83" fmla="*/ 496 h 1656"/>
                <a:gd name="T84" fmla="*/ 613 w 1258"/>
                <a:gd name="T85" fmla="*/ 415 h 1656"/>
                <a:gd name="T86" fmla="*/ 592 w 1258"/>
                <a:gd name="T87" fmla="*/ 323 h 1656"/>
                <a:gd name="T88" fmla="*/ 529 w 1258"/>
                <a:gd name="T89" fmla="*/ 294 h 1656"/>
                <a:gd name="T90" fmla="*/ 443 w 1258"/>
                <a:gd name="T91" fmla="*/ 282 h 1656"/>
                <a:gd name="T92" fmla="*/ 235 w 1258"/>
                <a:gd name="T93" fmla="*/ 359 h 1656"/>
                <a:gd name="T94" fmla="*/ 134 w 1258"/>
                <a:gd name="T95" fmla="*/ 442 h 1656"/>
                <a:gd name="T96" fmla="*/ 128 w 1258"/>
                <a:gd name="T97" fmla="*/ 540 h 1656"/>
                <a:gd name="T98" fmla="*/ 51 w 1258"/>
                <a:gd name="T99" fmla="*/ 597 h 1656"/>
                <a:gd name="T100" fmla="*/ 0 w 1258"/>
                <a:gd name="T101" fmla="*/ 534 h 1656"/>
                <a:gd name="T102" fmla="*/ 42 w 1258"/>
                <a:gd name="T103" fmla="*/ 427 h 1656"/>
                <a:gd name="T104" fmla="*/ 211 w 1258"/>
                <a:gd name="T105" fmla="*/ 347 h 1656"/>
                <a:gd name="T106" fmla="*/ 387 w 1258"/>
                <a:gd name="T107" fmla="*/ 279 h 1656"/>
                <a:gd name="T108" fmla="*/ 494 w 1258"/>
                <a:gd name="T109" fmla="*/ 234 h 1656"/>
                <a:gd name="T110" fmla="*/ 461 w 1258"/>
                <a:gd name="T111" fmla="*/ 172 h 1656"/>
                <a:gd name="T112" fmla="*/ 452 w 1258"/>
                <a:gd name="T113" fmla="*/ 74 h 1656"/>
                <a:gd name="T114" fmla="*/ 541 w 1258"/>
                <a:gd name="T115" fmla="*/ 27 h 1656"/>
                <a:gd name="T116" fmla="*/ 630 w 1258"/>
                <a:gd name="T117" fmla="*/ 12 h 1656"/>
                <a:gd name="T118" fmla="*/ 729 w 1258"/>
                <a:gd name="T119" fmla="*/ 6 h 1656"/>
                <a:gd name="T120" fmla="*/ 809 w 1258"/>
                <a:gd name="T121" fmla="*/ 53 h 1656"/>
                <a:gd name="T122" fmla="*/ 773 w 1258"/>
                <a:gd name="T123" fmla="*/ 101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8" h="1656">
                  <a:moveTo>
                    <a:pt x="821" y="181"/>
                  </a:moveTo>
                  <a:lnTo>
                    <a:pt x="824" y="184"/>
                  </a:lnTo>
                  <a:lnTo>
                    <a:pt x="827" y="190"/>
                  </a:lnTo>
                  <a:lnTo>
                    <a:pt x="830" y="193"/>
                  </a:lnTo>
                  <a:lnTo>
                    <a:pt x="830" y="196"/>
                  </a:lnTo>
                  <a:lnTo>
                    <a:pt x="833" y="202"/>
                  </a:lnTo>
                  <a:lnTo>
                    <a:pt x="833" y="205"/>
                  </a:lnTo>
                  <a:lnTo>
                    <a:pt x="833" y="211"/>
                  </a:lnTo>
                  <a:lnTo>
                    <a:pt x="833" y="214"/>
                  </a:lnTo>
                  <a:lnTo>
                    <a:pt x="833" y="220"/>
                  </a:lnTo>
                  <a:lnTo>
                    <a:pt x="833" y="223"/>
                  </a:lnTo>
                  <a:lnTo>
                    <a:pt x="833" y="229"/>
                  </a:lnTo>
                  <a:lnTo>
                    <a:pt x="833" y="231"/>
                  </a:lnTo>
                  <a:lnTo>
                    <a:pt x="833" y="237"/>
                  </a:lnTo>
                  <a:lnTo>
                    <a:pt x="833" y="240"/>
                  </a:lnTo>
                  <a:lnTo>
                    <a:pt x="830" y="246"/>
                  </a:lnTo>
                  <a:lnTo>
                    <a:pt x="830" y="249"/>
                  </a:lnTo>
                  <a:lnTo>
                    <a:pt x="830" y="255"/>
                  </a:lnTo>
                  <a:lnTo>
                    <a:pt x="830" y="258"/>
                  </a:lnTo>
                  <a:lnTo>
                    <a:pt x="830" y="264"/>
                  </a:lnTo>
                  <a:lnTo>
                    <a:pt x="827" y="270"/>
                  </a:lnTo>
                  <a:lnTo>
                    <a:pt x="827" y="273"/>
                  </a:lnTo>
                  <a:lnTo>
                    <a:pt x="827" y="276"/>
                  </a:lnTo>
                  <a:lnTo>
                    <a:pt x="827" y="282"/>
                  </a:lnTo>
                  <a:lnTo>
                    <a:pt x="827" y="285"/>
                  </a:lnTo>
                  <a:lnTo>
                    <a:pt x="830" y="291"/>
                  </a:lnTo>
                  <a:lnTo>
                    <a:pt x="830" y="294"/>
                  </a:lnTo>
                  <a:lnTo>
                    <a:pt x="830" y="297"/>
                  </a:lnTo>
                  <a:lnTo>
                    <a:pt x="833" y="303"/>
                  </a:lnTo>
                  <a:lnTo>
                    <a:pt x="833" y="306"/>
                  </a:lnTo>
                  <a:lnTo>
                    <a:pt x="836" y="309"/>
                  </a:lnTo>
                  <a:lnTo>
                    <a:pt x="839" y="315"/>
                  </a:lnTo>
                  <a:lnTo>
                    <a:pt x="842" y="318"/>
                  </a:lnTo>
                  <a:lnTo>
                    <a:pt x="845" y="315"/>
                  </a:lnTo>
                  <a:lnTo>
                    <a:pt x="848" y="315"/>
                  </a:lnTo>
                  <a:lnTo>
                    <a:pt x="851" y="315"/>
                  </a:lnTo>
                  <a:lnTo>
                    <a:pt x="854" y="315"/>
                  </a:lnTo>
                  <a:lnTo>
                    <a:pt x="854" y="312"/>
                  </a:lnTo>
                  <a:lnTo>
                    <a:pt x="857" y="312"/>
                  </a:lnTo>
                  <a:lnTo>
                    <a:pt x="859" y="312"/>
                  </a:lnTo>
                  <a:lnTo>
                    <a:pt x="862" y="312"/>
                  </a:lnTo>
                  <a:lnTo>
                    <a:pt x="862" y="309"/>
                  </a:lnTo>
                  <a:lnTo>
                    <a:pt x="865" y="309"/>
                  </a:lnTo>
                  <a:lnTo>
                    <a:pt x="868" y="309"/>
                  </a:lnTo>
                  <a:lnTo>
                    <a:pt x="871" y="309"/>
                  </a:lnTo>
                  <a:lnTo>
                    <a:pt x="874" y="306"/>
                  </a:lnTo>
                  <a:lnTo>
                    <a:pt x="877" y="306"/>
                  </a:lnTo>
                  <a:lnTo>
                    <a:pt x="880" y="306"/>
                  </a:lnTo>
                  <a:lnTo>
                    <a:pt x="883" y="306"/>
                  </a:lnTo>
                  <a:lnTo>
                    <a:pt x="883" y="303"/>
                  </a:lnTo>
                  <a:lnTo>
                    <a:pt x="886" y="303"/>
                  </a:lnTo>
                  <a:lnTo>
                    <a:pt x="889" y="303"/>
                  </a:lnTo>
                  <a:lnTo>
                    <a:pt x="892" y="303"/>
                  </a:lnTo>
                  <a:lnTo>
                    <a:pt x="895" y="300"/>
                  </a:lnTo>
                  <a:lnTo>
                    <a:pt x="898" y="300"/>
                  </a:lnTo>
                  <a:lnTo>
                    <a:pt x="901" y="300"/>
                  </a:lnTo>
                  <a:lnTo>
                    <a:pt x="901" y="297"/>
                  </a:lnTo>
                  <a:lnTo>
                    <a:pt x="904" y="297"/>
                  </a:lnTo>
                  <a:lnTo>
                    <a:pt x="907" y="297"/>
                  </a:lnTo>
                  <a:lnTo>
                    <a:pt x="910" y="297"/>
                  </a:lnTo>
                  <a:lnTo>
                    <a:pt x="913" y="297"/>
                  </a:lnTo>
                  <a:lnTo>
                    <a:pt x="916" y="297"/>
                  </a:lnTo>
                  <a:lnTo>
                    <a:pt x="919" y="297"/>
                  </a:lnTo>
                  <a:lnTo>
                    <a:pt x="922" y="297"/>
                  </a:lnTo>
                  <a:lnTo>
                    <a:pt x="925" y="297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4" y="300"/>
                  </a:lnTo>
                  <a:lnTo>
                    <a:pt x="934" y="303"/>
                  </a:lnTo>
                  <a:lnTo>
                    <a:pt x="937" y="303"/>
                  </a:lnTo>
                  <a:lnTo>
                    <a:pt x="940" y="306"/>
                  </a:lnTo>
                  <a:lnTo>
                    <a:pt x="943" y="309"/>
                  </a:lnTo>
                  <a:lnTo>
                    <a:pt x="946" y="312"/>
                  </a:lnTo>
                  <a:lnTo>
                    <a:pt x="946" y="315"/>
                  </a:lnTo>
                  <a:lnTo>
                    <a:pt x="949" y="318"/>
                  </a:lnTo>
                  <a:lnTo>
                    <a:pt x="949" y="321"/>
                  </a:lnTo>
                  <a:lnTo>
                    <a:pt x="975" y="309"/>
                  </a:lnTo>
                  <a:lnTo>
                    <a:pt x="975" y="306"/>
                  </a:lnTo>
                  <a:lnTo>
                    <a:pt x="975" y="303"/>
                  </a:lnTo>
                  <a:lnTo>
                    <a:pt x="975" y="300"/>
                  </a:lnTo>
                  <a:lnTo>
                    <a:pt x="972" y="300"/>
                  </a:lnTo>
                  <a:lnTo>
                    <a:pt x="972" y="297"/>
                  </a:lnTo>
                  <a:lnTo>
                    <a:pt x="972" y="294"/>
                  </a:lnTo>
                  <a:lnTo>
                    <a:pt x="972" y="291"/>
                  </a:lnTo>
                  <a:lnTo>
                    <a:pt x="970" y="291"/>
                  </a:lnTo>
                  <a:lnTo>
                    <a:pt x="970" y="288"/>
                  </a:lnTo>
                  <a:lnTo>
                    <a:pt x="970" y="285"/>
                  </a:lnTo>
                  <a:lnTo>
                    <a:pt x="967" y="285"/>
                  </a:lnTo>
                  <a:lnTo>
                    <a:pt x="967" y="282"/>
                  </a:lnTo>
                  <a:lnTo>
                    <a:pt x="964" y="279"/>
                  </a:lnTo>
                  <a:lnTo>
                    <a:pt x="961" y="276"/>
                  </a:lnTo>
                  <a:lnTo>
                    <a:pt x="961" y="273"/>
                  </a:lnTo>
                  <a:lnTo>
                    <a:pt x="958" y="267"/>
                  </a:lnTo>
                  <a:lnTo>
                    <a:pt x="958" y="264"/>
                  </a:lnTo>
                  <a:lnTo>
                    <a:pt x="955" y="261"/>
                  </a:lnTo>
                  <a:lnTo>
                    <a:pt x="955" y="258"/>
                  </a:lnTo>
                  <a:lnTo>
                    <a:pt x="952" y="255"/>
                  </a:lnTo>
                  <a:lnTo>
                    <a:pt x="949" y="252"/>
                  </a:lnTo>
                  <a:lnTo>
                    <a:pt x="946" y="249"/>
                  </a:lnTo>
                  <a:lnTo>
                    <a:pt x="943" y="246"/>
                  </a:lnTo>
                  <a:lnTo>
                    <a:pt x="940" y="243"/>
                  </a:lnTo>
                  <a:lnTo>
                    <a:pt x="937" y="240"/>
                  </a:lnTo>
                  <a:lnTo>
                    <a:pt x="934" y="240"/>
                  </a:lnTo>
                  <a:lnTo>
                    <a:pt x="931" y="237"/>
                  </a:lnTo>
                  <a:lnTo>
                    <a:pt x="928" y="234"/>
                  </a:lnTo>
                  <a:lnTo>
                    <a:pt x="925" y="234"/>
                  </a:lnTo>
                  <a:lnTo>
                    <a:pt x="922" y="231"/>
                  </a:lnTo>
                  <a:lnTo>
                    <a:pt x="919" y="229"/>
                  </a:lnTo>
                  <a:lnTo>
                    <a:pt x="916" y="229"/>
                  </a:lnTo>
                  <a:lnTo>
                    <a:pt x="913" y="226"/>
                  </a:lnTo>
                  <a:lnTo>
                    <a:pt x="910" y="226"/>
                  </a:lnTo>
                  <a:lnTo>
                    <a:pt x="904" y="223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2" y="217"/>
                  </a:lnTo>
                  <a:lnTo>
                    <a:pt x="889" y="214"/>
                  </a:lnTo>
                  <a:lnTo>
                    <a:pt x="886" y="211"/>
                  </a:lnTo>
                  <a:lnTo>
                    <a:pt x="883" y="208"/>
                  </a:lnTo>
                  <a:lnTo>
                    <a:pt x="880" y="208"/>
                  </a:lnTo>
                  <a:lnTo>
                    <a:pt x="877" y="205"/>
                  </a:lnTo>
                  <a:lnTo>
                    <a:pt x="874" y="202"/>
                  </a:lnTo>
                  <a:lnTo>
                    <a:pt x="871" y="199"/>
                  </a:lnTo>
                  <a:lnTo>
                    <a:pt x="868" y="196"/>
                  </a:lnTo>
                  <a:lnTo>
                    <a:pt x="868" y="193"/>
                  </a:lnTo>
                  <a:lnTo>
                    <a:pt x="865" y="193"/>
                  </a:lnTo>
                  <a:lnTo>
                    <a:pt x="865" y="190"/>
                  </a:lnTo>
                  <a:lnTo>
                    <a:pt x="865" y="187"/>
                  </a:lnTo>
                  <a:lnTo>
                    <a:pt x="865" y="184"/>
                  </a:lnTo>
                  <a:lnTo>
                    <a:pt x="868" y="184"/>
                  </a:lnTo>
                  <a:lnTo>
                    <a:pt x="868" y="181"/>
                  </a:lnTo>
                  <a:lnTo>
                    <a:pt x="868" y="178"/>
                  </a:lnTo>
                  <a:lnTo>
                    <a:pt x="871" y="178"/>
                  </a:lnTo>
                  <a:lnTo>
                    <a:pt x="871" y="175"/>
                  </a:lnTo>
                  <a:lnTo>
                    <a:pt x="871" y="172"/>
                  </a:lnTo>
                  <a:lnTo>
                    <a:pt x="874" y="172"/>
                  </a:lnTo>
                  <a:lnTo>
                    <a:pt x="874" y="169"/>
                  </a:lnTo>
                  <a:lnTo>
                    <a:pt x="871" y="169"/>
                  </a:lnTo>
                  <a:lnTo>
                    <a:pt x="868" y="169"/>
                  </a:lnTo>
                  <a:lnTo>
                    <a:pt x="865" y="169"/>
                  </a:lnTo>
                  <a:lnTo>
                    <a:pt x="862" y="169"/>
                  </a:lnTo>
                  <a:lnTo>
                    <a:pt x="862" y="172"/>
                  </a:lnTo>
                  <a:lnTo>
                    <a:pt x="859" y="172"/>
                  </a:lnTo>
                  <a:lnTo>
                    <a:pt x="857" y="172"/>
                  </a:lnTo>
                  <a:lnTo>
                    <a:pt x="854" y="172"/>
                  </a:lnTo>
                  <a:lnTo>
                    <a:pt x="851" y="172"/>
                  </a:lnTo>
                  <a:lnTo>
                    <a:pt x="848" y="172"/>
                  </a:lnTo>
                  <a:lnTo>
                    <a:pt x="845" y="172"/>
                  </a:lnTo>
                  <a:lnTo>
                    <a:pt x="842" y="175"/>
                  </a:lnTo>
                  <a:lnTo>
                    <a:pt x="839" y="175"/>
                  </a:lnTo>
                  <a:lnTo>
                    <a:pt x="836" y="175"/>
                  </a:lnTo>
                  <a:lnTo>
                    <a:pt x="833" y="175"/>
                  </a:lnTo>
                  <a:lnTo>
                    <a:pt x="830" y="178"/>
                  </a:lnTo>
                  <a:lnTo>
                    <a:pt x="827" y="178"/>
                  </a:lnTo>
                  <a:lnTo>
                    <a:pt x="824" y="181"/>
                  </a:lnTo>
                  <a:lnTo>
                    <a:pt x="821" y="181"/>
                  </a:lnTo>
                  <a:lnTo>
                    <a:pt x="803" y="157"/>
                  </a:lnTo>
                  <a:lnTo>
                    <a:pt x="806" y="157"/>
                  </a:lnTo>
                  <a:lnTo>
                    <a:pt x="809" y="157"/>
                  </a:lnTo>
                  <a:lnTo>
                    <a:pt x="812" y="154"/>
                  </a:lnTo>
                  <a:lnTo>
                    <a:pt x="815" y="154"/>
                  </a:lnTo>
                  <a:lnTo>
                    <a:pt x="818" y="154"/>
                  </a:lnTo>
                  <a:lnTo>
                    <a:pt x="821" y="154"/>
                  </a:lnTo>
                  <a:lnTo>
                    <a:pt x="824" y="154"/>
                  </a:lnTo>
                  <a:lnTo>
                    <a:pt x="827" y="151"/>
                  </a:lnTo>
                  <a:lnTo>
                    <a:pt x="830" y="151"/>
                  </a:lnTo>
                  <a:lnTo>
                    <a:pt x="833" y="151"/>
                  </a:lnTo>
                  <a:lnTo>
                    <a:pt x="836" y="151"/>
                  </a:lnTo>
                  <a:lnTo>
                    <a:pt x="839" y="151"/>
                  </a:lnTo>
                  <a:lnTo>
                    <a:pt x="842" y="151"/>
                  </a:lnTo>
                  <a:lnTo>
                    <a:pt x="845" y="148"/>
                  </a:lnTo>
                  <a:lnTo>
                    <a:pt x="848" y="148"/>
                  </a:lnTo>
                  <a:lnTo>
                    <a:pt x="851" y="148"/>
                  </a:lnTo>
                  <a:lnTo>
                    <a:pt x="854" y="148"/>
                  </a:lnTo>
                  <a:lnTo>
                    <a:pt x="857" y="145"/>
                  </a:lnTo>
                  <a:lnTo>
                    <a:pt x="859" y="145"/>
                  </a:lnTo>
                  <a:lnTo>
                    <a:pt x="862" y="145"/>
                  </a:lnTo>
                  <a:lnTo>
                    <a:pt x="865" y="145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4" y="142"/>
                  </a:lnTo>
                  <a:lnTo>
                    <a:pt x="877" y="142"/>
                  </a:lnTo>
                  <a:lnTo>
                    <a:pt x="880" y="139"/>
                  </a:lnTo>
                  <a:lnTo>
                    <a:pt x="883" y="139"/>
                  </a:lnTo>
                  <a:lnTo>
                    <a:pt x="886" y="139"/>
                  </a:lnTo>
                  <a:lnTo>
                    <a:pt x="889" y="139"/>
                  </a:lnTo>
                  <a:lnTo>
                    <a:pt x="892" y="137"/>
                  </a:lnTo>
                  <a:lnTo>
                    <a:pt x="895" y="134"/>
                  </a:lnTo>
                  <a:lnTo>
                    <a:pt x="895" y="131"/>
                  </a:lnTo>
                  <a:lnTo>
                    <a:pt x="895" y="128"/>
                  </a:lnTo>
                  <a:lnTo>
                    <a:pt x="895" y="125"/>
                  </a:lnTo>
                  <a:lnTo>
                    <a:pt x="895" y="122"/>
                  </a:lnTo>
                  <a:lnTo>
                    <a:pt x="895" y="119"/>
                  </a:lnTo>
                  <a:lnTo>
                    <a:pt x="895" y="116"/>
                  </a:lnTo>
                  <a:lnTo>
                    <a:pt x="898" y="113"/>
                  </a:lnTo>
                  <a:lnTo>
                    <a:pt x="898" y="110"/>
                  </a:lnTo>
                  <a:lnTo>
                    <a:pt x="898" y="107"/>
                  </a:lnTo>
                  <a:lnTo>
                    <a:pt x="898" y="104"/>
                  </a:lnTo>
                  <a:lnTo>
                    <a:pt x="898" y="101"/>
                  </a:lnTo>
                  <a:lnTo>
                    <a:pt x="898" y="98"/>
                  </a:lnTo>
                  <a:lnTo>
                    <a:pt x="901" y="98"/>
                  </a:lnTo>
                  <a:lnTo>
                    <a:pt x="901" y="95"/>
                  </a:lnTo>
                  <a:lnTo>
                    <a:pt x="901" y="92"/>
                  </a:lnTo>
                  <a:lnTo>
                    <a:pt x="901" y="89"/>
                  </a:lnTo>
                  <a:lnTo>
                    <a:pt x="901" y="86"/>
                  </a:lnTo>
                  <a:lnTo>
                    <a:pt x="904" y="83"/>
                  </a:lnTo>
                  <a:lnTo>
                    <a:pt x="907" y="83"/>
                  </a:lnTo>
                  <a:lnTo>
                    <a:pt x="910" y="83"/>
                  </a:lnTo>
                  <a:lnTo>
                    <a:pt x="913" y="80"/>
                  </a:lnTo>
                  <a:lnTo>
                    <a:pt x="916" y="80"/>
                  </a:lnTo>
                  <a:lnTo>
                    <a:pt x="919" y="77"/>
                  </a:lnTo>
                  <a:lnTo>
                    <a:pt x="922" y="77"/>
                  </a:lnTo>
                  <a:lnTo>
                    <a:pt x="925" y="77"/>
                  </a:lnTo>
                  <a:lnTo>
                    <a:pt x="928" y="77"/>
                  </a:lnTo>
                  <a:lnTo>
                    <a:pt x="931" y="77"/>
                  </a:lnTo>
                  <a:lnTo>
                    <a:pt x="934" y="74"/>
                  </a:lnTo>
                  <a:lnTo>
                    <a:pt x="937" y="74"/>
                  </a:lnTo>
                  <a:lnTo>
                    <a:pt x="940" y="74"/>
                  </a:lnTo>
                  <a:lnTo>
                    <a:pt x="943" y="74"/>
                  </a:lnTo>
                  <a:lnTo>
                    <a:pt x="946" y="74"/>
                  </a:lnTo>
                  <a:lnTo>
                    <a:pt x="949" y="74"/>
                  </a:lnTo>
                  <a:lnTo>
                    <a:pt x="952" y="71"/>
                  </a:lnTo>
                  <a:lnTo>
                    <a:pt x="955" y="71"/>
                  </a:lnTo>
                  <a:lnTo>
                    <a:pt x="958" y="71"/>
                  </a:lnTo>
                  <a:lnTo>
                    <a:pt x="961" y="71"/>
                  </a:lnTo>
                  <a:lnTo>
                    <a:pt x="961" y="68"/>
                  </a:lnTo>
                  <a:lnTo>
                    <a:pt x="964" y="68"/>
                  </a:lnTo>
                  <a:lnTo>
                    <a:pt x="967" y="65"/>
                  </a:lnTo>
                  <a:lnTo>
                    <a:pt x="970" y="62"/>
                  </a:lnTo>
                  <a:lnTo>
                    <a:pt x="972" y="59"/>
                  </a:lnTo>
                  <a:lnTo>
                    <a:pt x="975" y="59"/>
                  </a:lnTo>
                  <a:lnTo>
                    <a:pt x="975" y="56"/>
                  </a:lnTo>
                  <a:lnTo>
                    <a:pt x="978" y="56"/>
                  </a:lnTo>
                  <a:lnTo>
                    <a:pt x="981" y="56"/>
                  </a:lnTo>
                  <a:lnTo>
                    <a:pt x="984" y="56"/>
                  </a:lnTo>
                  <a:lnTo>
                    <a:pt x="987" y="56"/>
                  </a:lnTo>
                  <a:lnTo>
                    <a:pt x="990" y="56"/>
                  </a:lnTo>
                  <a:lnTo>
                    <a:pt x="990" y="59"/>
                  </a:lnTo>
                  <a:lnTo>
                    <a:pt x="993" y="59"/>
                  </a:lnTo>
                  <a:lnTo>
                    <a:pt x="996" y="59"/>
                  </a:lnTo>
                  <a:lnTo>
                    <a:pt x="996" y="62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5" y="65"/>
                  </a:lnTo>
                  <a:lnTo>
                    <a:pt x="1008" y="65"/>
                  </a:lnTo>
                  <a:lnTo>
                    <a:pt x="1011" y="65"/>
                  </a:lnTo>
                  <a:lnTo>
                    <a:pt x="1011" y="62"/>
                  </a:lnTo>
                  <a:lnTo>
                    <a:pt x="1014" y="62"/>
                  </a:lnTo>
                  <a:lnTo>
                    <a:pt x="1014" y="59"/>
                  </a:lnTo>
                  <a:lnTo>
                    <a:pt x="1017" y="59"/>
                  </a:lnTo>
                  <a:lnTo>
                    <a:pt x="1017" y="56"/>
                  </a:lnTo>
                  <a:lnTo>
                    <a:pt x="1020" y="53"/>
                  </a:lnTo>
                  <a:lnTo>
                    <a:pt x="1023" y="53"/>
                  </a:lnTo>
                  <a:lnTo>
                    <a:pt x="1026" y="53"/>
                  </a:lnTo>
                  <a:lnTo>
                    <a:pt x="1029" y="50"/>
                  </a:lnTo>
                  <a:lnTo>
                    <a:pt x="1032" y="50"/>
                  </a:lnTo>
                  <a:lnTo>
                    <a:pt x="1035" y="50"/>
                  </a:lnTo>
                  <a:lnTo>
                    <a:pt x="1038" y="50"/>
                  </a:lnTo>
                  <a:lnTo>
                    <a:pt x="1041" y="50"/>
                  </a:lnTo>
                  <a:lnTo>
                    <a:pt x="1044" y="50"/>
                  </a:lnTo>
                  <a:lnTo>
                    <a:pt x="1047" y="50"/>
                  </a:lnTo>
                  <a:lnTo>
                    <a:pt x="1050" y="50"/>
                  </a:lnTo>
                  <a:lnTo>
                    <a:pt x="1053" y="53"/>
                  </a:lnTo>
                  <a:lnTo>
                    <a:pt x="1056" y="53"/>
                  </a:lnTo>
                  <a:lnTo>
                    <a:pt x="1059" y="56"/>
                  </a:lnTo>
                  <a:lnTo>
                    <a:pt x="1062" y="56"/>
                  </a:lnTo>
                  <a:lnTo>
                    <a:pt x="1065" y="56"/>
                  </a:lnTo>
                  <a:lnTo>
                    <a:pt x="1068" y="59"/>
                  </a:lnTo>
                  <a:lnTo>
                    <a:pt x="1071" y="59"/>
                  </a:lnTo>
                  <a:lnTo>
                    <a:pt x="1074" y="62"/>
                  </a:lnTo>
                  <a:lnTo>
                    <a:pt x="1077" y="62"/>
                  </a:lnTo>
                  <a:lnTo>
                    <a:pt x="1080" y="62"/>
                  </a:lnTo>
                  <a:lnTo>
                    <a:pt x="1083" y="65"/>
                  </a:lnTo>
                  <a:lnTo>
                    <a:pt x="1086" y="65"/>
                  </a:lnTo>
                  <a:lnTo>
                    <a:pt x="1088" y="65"/>
                  </a:lnTo>
                  <a:lnTo>
                    <a:pt x="1091" y="65"/>
                  </a:lnTo>
                  <a:lnTo>
                    <a:pt x="1091" y="68"/>
                  </a:lnTo>
                  <a:lnTo>
                    <a:pt x="1094" y="68"/>
                  </a:lnTo>
                  <a:lnTo>
                    <a:pt x="1097" y="68"/>
                  </a:lnTo>
                  <a:lnTo>
                    <a:pt x="1100" y="68"/>
                  </a:lnTo>
                  <a:lnTo>
                    <a:pt x="1100" y="71"/>
                  </a:lnTo>
                  <a:lnTo>
                    <a:pt x="1100" y="74"/>
                  </a:lnTo>
                  <a:lnTo>
                    <a:pt x="1103" y="74"/>
                  </a:lnTo>
                  <a:lnTo>
                    <a:pt x="1103" y="77"/>
                  </a:lnTo>
                  <a:lnTo>
                    <a:pt x="1106" y="77"/>
                  </a:lnTo>
                  <a:lnTo>
                    <a:pt x="1106" y="80"/>
                  </a:lnTo>
                  <a:lnTo>
                    <a:pt x="1109" y="80"/>
                  </a:lnTo>
                  <a:lnTo>
                    <a:pt x="1115" y="80"/>
                  </a:lnTo>
                  <a:lnTo>
                    <a:pt x="1118" y="77"/>
                  </a:lnTo>
                  <a:lnTo>
                    <a:pt x="1124" y="77"/>
                  </a:lnTo>
                  <a:lnTo>
                    <a:pt x="1127" y="77"/>
                  </a:lnTo>
                  <a:lnTo>
                    <a:pt x="1133" y="74"/>
                  </a:lnTo>
                  <a:lnTo>
                    <a:pt x="1136" y="74"/>
                  </a:lnTo>
                  <a:lnTo>
                    <a:pt x="1142" y="74"/>
                  </a:lnTo>
                  <a:lnTo>
                    <a:pt x="1145" y="71"/>
                  </a:lnTo>
                  <a:lnTo>
                    <a:pt x="1151" y="71"/>
                  </a:lnTo>
                  <a:lnTo>
                    <a:pt x="1154" y="71"/>
                  </a:lnTo>
                  <a:lnTo>
                    <a:pt x="1160" y="68"/>
                  </a:lnTo>
                  <a:lnTo>
                    <a:pt x="1166" y="68"/>
                  </a:lnTo>
                  <a:lnTo>
                    <a:pt x="1169" y="68"/>
                  </a:lnTo>
                  <a:lnTo>
                    <a:pt x="1175" y="65"/>
                  </a:lnTo>
                  <a:lnTo>
                    <a:pt x="1178" y="65"/>
                  </a:lnTo>
                  <a:lnTo>
                    <a:pt x="1184" y="65"/>
                  </a:lnTo>
                  <a:lnTo>
                    <a:pt x="1187" y="65"/>
                  </a:lnTo>
                  <a:lnTo>
                    <a:pt x="1193" y="62"/>
                  </a:lnTo>
                  <a:lnTo>
                    <a:pt x="1199" y="62"/>
                  </a:lnTo>
                  <a:lnTo>
                    <a:pt x="1201" y="62"/>
                  </a:lnTo>
                  <a:lnTo>
                    <a:pt x="1207" y="62"/>
                  </a:lnTo>
                  <a:lnTo>
                    <a:pt x="1210" y="62"/>
                  </a:lnTo>
                  <a:lnTo>
                    <a:pt x="1216" y="62"/>
                  </a:lnTo>
                  <a:lnTo>
                    <a:pt x="1219" y="62"/>
                  </a:lnTo>
                  <a:lnTo>
                    <a:pt x="1225" y="62"/>
                  </a:lnTo>
                  <a:lnTo>
                    <a:pt x="1231" y="62"/>
                  </a:lnTo>
                  <a:lnTo>
                    <a:pt x="1234" y="62"/>
                  </a:lnTo>
                  <a:lnTo>
                    <a:pt x="1240" y="65"/>
                  </a:lnTo>
                  <a:lnTo>
                    <a:pt x="1243" y="65"/>
                  </a:lnTo>
                  <a:lnTo>
                    <a:pt x="1249" y="65"/>
                  </a:lnTo>
                  <a:lnTo>
                    <a:pt x="1252" y="68"/>
                  </a:lnTo>
                  <a:lnTo>
                    <a:pt x="1255" y="68"/>
                  </a:lnTo>
                  <a:lnTo>
                    <a:pt x="1255" y="71"/>
                  </a:lnTo>
                  <a:lnTo>
                    <a:pt x="1255" y="74"/>
                  </a:lnTo>
                  <a:lnTo>
                    <a:pt x="1258" y="74"/>
                  </a:lnTo>
                  <a:lnTo>
                    <a:pt x="1258" y="77"/>
                  </a:lnTo>
                  <a:lnTo>
                    <a:pt x="1258" y="80"/>
                  </a:lnTo>
                  <a:lnTo>
                    <a:pt x="1258" y="83"/>
                  </a:lnTo>
                  <a:lnTo>
                    <a:pt x="1258" y="86"/>
                  </a:lnTo>
                  <a:lnTo>
                    <a:pt x="1258" y="89"/>
                  </a:lnTo>
                  <a:lnTo>
                    <a:pt x="1255" y="89"/>
                  </a:lnTo>
                  <a:lnTo>
                    <a:pt x="1255" y="92"/>
                  </a:lnTo>
                  <a:lnTo>
                    <a:pt x="1252" y="95"/>
                  </a:lnTo>
                  <a:lnTo>
                    <a:pt x="1249" y="95"/>
                  </a:lnTo>
                  <a:lnTo>
                    <a:pt x="1249" y="98"/>
                  </a:lnTo>
                  <a:lnTo>
                    <a:pt x="1246" y="98"/>
                  </a:lnTo>
                  <a:lnTo>
                    <a:pt x="1243" y="98"/>
                  </a:lnTo>
                  <a:lnTo>
                    <a:pt x="1240" y="98"/>
                  </a:lnTo>
                  <a:lnTo>
                    <a:pt x="1237" y="98"/>
                  </a:lnTo>
                  <a:lnTo>
                    <a:pt x="1234" y="101"/>
                  </a:lnTo>
                  <a:lnTo>
                    <a:pt x="1231" y="101"/>
                  </a:lnTo>
                  <a:lnTo>
                    <a:pt x="1228" y="104"/>
                  </a:lnTo>
                  <a:lnTo>
                    <a:pt x="1222" y="104"/>
                  </a:lnTo>
                  <a:lnTo>
                    <a:pt x="1219" y="107"/>
                  </a:lnTo>
                  <a:lnTo>
                    <a:pt x="1213" y="107"/>
                  </a:lnTo>
                  <a:lnTo>
                    <a:pt x="1210" y="107"/>
                  </a:lnTo>
                  <a:lnTo>
                    <a:pt x="1204" y="107"/>
                  </a:lnTo>
                  <a:lnTo>
                    <a:pt x="1199" y="110"/>
                  </a:lnTo>
                  <a:lnTo>
                    <a:pt x="1196" y="110"/>
                  </a:lnTo>
                  <a:lnTo>
                    <a:pt x="1190" y="110"/>
                  </a:lnTo>
                  <a:lnTo>
                    <a:pt x="1184" y="110"/>
                  </a:lnTo>
                  <a:lnTo>
                    <a:pt x="1178" y="110"/>
                  </a:lnTo>
                  <a:lnTo>
                    <a:pt x="1175" y="110"/>
                  </a:lnTo>
                  <a:lnTo>
                    <a:pt x="1169" y="113"/>
                  </a:lnTo>
                  <a:lnTo>
                    <a:pt x="1163" y="113"/>
                  </a:lnTo>
                  <a:lnTo>
                    <a:pt x="1160" y="113"/>
                  </a:lnTo>
                  <a:lnTo>
                    <a:pt x="1154" y="116"/>
                  </a:lnTo>
                  <a:lnTo>
                    <a:pt x="1151" y="116"/>
                  </a:lnTo>
                  <a:lnTo>
                    <a:pt x="1148" y="119"/>
                  </a:lnTo>
                  <a:lnTo>
                    <a:pt x="1145" y="122"/>
                  </a:lnTo>
                  <a:lnTo>
                    <a:pt x="1142" y="122"/>
                  </a:lnTo>
                  <a:lnTo>
                    <a:pt x="1139" y="125"/>
                  </a:lnTo>
                  <a:lnTo>
                    <a:pt x="1136" y="128"/>
                  </a:lnTo>
                  <a:lnTo>
                    <a:pt x="1136" y="134"/>
                  </a:lnTo>
                  <a:lnTo>
                    <a:pt x="1133" y="137"/>
                  </a:lnTo>
                  <a:lnTo>
                    <a:pt x="1133" y="142"/>
                  </a:lnTo>
                  <a:lnTo>
                    <a:pt x="1133" y="145"/>
                  </a:lnTo>
                  <a:lnTo>
                    <a:pt x="1136" y="151"/>
                  </a:lnTo>
                  <a:lnTo>
                    <a:pt x="1136" y="157"/>
                  </a:lnTo>
                  <a:lnTo>
                    <a:pt x="1139" y="166"/>
                  </a:lnTo>
                  <a:lnTo>
                    <a:pt x="1142" y="172"/>
                  </a:lnTo>
                  <a:lnTo>
                    <a:pt x="1145" y="178"/>
                  </a:lnTo>
                  <a:lnTo>
                    <a:pt x="1148" y="184"/>
                  </a:lnTo>
                  <a:lnTo>
                    <a:pt x="1151" y="190"/>
                  </a:lnTo>
                  <a:lnTo>
                    <a:pt x="1154" y="196"/>
                  </a:lnTo>
                  <a:lnTo>
                    <a:pt x="1157" y="202"/>
                  </a:lnTo>
                  <a:lnTo>
                    <a:pt x="1160" y="208"/>
                  </a:lnTo>
                  <a:lnTo>
                    <a:pt x="1163" y="214"/>
                  </a:lnTo>
                  <a:lnTo>
                    <a:pt x="1163" y="217"/>
                  </a:lnTo>
                  <a:lnTo>
                    <a:pt x="1166" y="223"/>
                  </a:lnTo>
                  <a:lnTo>
                    <a:pt x="1169" y="229"/>
                  </a:lnTo>
                  <a:lnTo>
                    <a:pt x="1172" y="234"/>
                  </a:lnTo>
                  <a:lnTo>
                    <a:pt x="1175" y="240"/>
                  </a:lnTo>
                  <a:lnTo>
                    <a:pt x="1175" y="246"/>
                  </a:lnTo>
                  <a:lnTo>
                    <a:pt x="1178" y="252"/>
                  </a:lnTo>
                  <a:lnTo>
                    <a:pt x="1181" y="258"/>
                  </a:lnTo>
                  <a:lnTo>
                    <a:pt x="1184" y="264"/>
                  </a:lnTo>
                  <a:lnTo>
                    <a:pt x="1187" y="270"/>
                  </a:lnTo>
                  <a:lnTo>
                    <a:pt x="1187" y="276"/>
                  </a:lnTo>
                  <a:lnTo>
                    <a:pt x="1190" y="282"/>
                  </a:lnTo>
                  <a:lnTo>
                    <a:pt x="1193" y="288"/>
                  </a:lnTo>
                  <a:lnTo>
                    <a:pt x="1196" y="294"/>
                  </a:lnTo>
                  <a:lnTo>
                    <a:pt x="1196" y="300"/>
                  </a:lnTo>
                  <a:lnTo>
                    <a:pt x="1199" y="306"/>
                  </a:lnTo>
                  <a:lnTo>
                    <a:pt x="1201" y="312"/>
                  </a:lnTo>
                  <a:lnTo>
                    <a:pt x="1204" y="318"/>
                  </a:lnTo>
                  <a:lnTo>
                    <a:pt x="1207" y="323"/>
                  </a:lnTo>
                  <a:lnTo>
                    <a:pt x="1210" y="329"/>
                  </a:lnTo>
                  <a:lnTo>
                    <a:pt x="1210" y="335"/>
                  </a:lnTo>
                  <a:lnTo>
                    <a:pt x="1213" y="341"/>
                  </a:lnTo>
                  <a:lnTo>
                    <a:pt x="1216" y="347"/>
                  </a:lnTo>
                  <a:lnTo>
                    <a:pt x="1219" y="353"/>
                  </a:lnTo>
                  <a:lnTo>
                    <a:pt x="1222" y="359"/>
                  </a:lnTo>
                  <a:lnTo>
                    <a:pt x="1222" y="362"/>
                  </a:lnTo>
                  <a:lnTo>
                    <a:pt x="1222" y="365"/>
                  </a:lnTo>
                  <a:lnTo>
                    <a:pt x="1222" y="368"/>
                  </a:lnTo>
                  <a:lnTo>
                    <a:pt x="1222" y="371"/>
                  </a:lnTo>
                  <a:lnTo>
                    <a:pt x="1225" y="374"/>
                  </a:lnTo>
                  <a:lnTo>
                    <a:pt x="1225" y="377"/>
                  </a:lnTo>
                  <a:lnTo>
                    <a:pt x="1225" y="380"/>
                  </a:lnTo>
                  <a:lnTo>
                    <a:pt x="1228" y="380"/>
                  </a:lnTo>
                  <a:lnTo>
                    <a:pt x="1228" y="383"/>
                  </a:lnTo>
                  <a:lnTo>
                    <a:pt x="1228" y="386"/>
                  </a:lnTo>
                  <a:lnTo>
                    <a:pt x="1231" y="389"/>
                  </a:lnTo>
                  <a:lnTo>
                    <a:pt x="1231" y="392"/>
                  </a:lnTo>
                  <a:lnTo>
                    <a:pt x="1231" y="395"/>
                  </a:lnTo>
                  <a:lnTo>
                    <a:pt x="1231" y="398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8" y="407"/>
                  </a:lnTo>
                  <a:lnTo>
                    <a:pt x="1225" y="410"/>
                  </a:lnTo>
                  <a:lnTo>
                    <a:pt x="1225" y="413"/>
                  </a:lnTo>
                  <a:lnTo>
                    <a:pt x="1225" y="415"/>
                  </a:lnTo>
                  <a:lnTo>
                    <a:pt x="1222" y="418"/>
                  </a:lnTo>
                  <a:lnTo>
                    <a:pt x="1222" y="421"/>
                  </a:lnTo>
                  <a:lnTo>
                    <a:pt x="1219" y="421"/>
                  </a:lnTo>
                  <a:lnTo>
                    <a:pt x="1219" y="424"/>
                  </a:lnTo>
                  <a:lnTo>
                    <a:pt x="1216" y="424"/>
                  </a:lnTo>
                  <a:lnTo>
                    <a:pt x="1216" y="427"/>
                  </a:lnTo>
                  <a:lnTo>
                    <a:pt x="1213" y="427"/>
                  </a:lnTo>
                  <a:lnTo>
                    <a:pt x="1210" y="430"/>
                  </a:lnTo>
                  <a:lnTo>
                    <a:pt x="1207" y="430"/>
                  </a:lnTo>
                  <a:lnTo>
                    <a:pt x="1207" y="433"/>
                  </a:lnTo>
                  <a:lnTo>
                    <a:pt x="1204" y="433"/>
                  </a:lnTo>
                  <a:lnTo>
                    <a:pt x="1201" y="433"/>
                  </a:lnTo>
                  <a:lnTo>
                    <a:pt x="1201" y="436"/>
                  </a:lnTo>
                  <a:lnTo>
                    <a:pt x="1199" y="436"/>
                  </a:lnTo>
                  <a:lnTo>
                    <a:pt x="1196" y="436"/>
                  </a:lnTo>
                  <a:lnTo>
                    <a:pt x="1196" y="439"/>
                  </a:lnTo>
                  <a:lnTo>
                    <a:pt x="1193" y="439"/>
                  </a:lnTo>
                  <a:lnTo>
                    <a:pt x="1193" y="442"/>
                  </a:lnTo>
                  <a:lnTo>
                    <a:pt x="1190" y="442"/>
                  </a:lnTo>
                  <a:lnTo>
                    <a:pt x="1187" y="445"/>
                  </a:lnTo>
                  <a:lnTo>
                    <a:pt x="1181" y="445"/>
                  </a:lnTo>
                  <a:lnTo>
                    <a:pt x="1175" y="448"/>
                  </a:lnTo>
                  <a:lnTo>
                    <a:pt x="1172" y="448"/>
                  </a:lnTo>
                  <a:lnTo>
                    <a:pt x="1166" y="451"/>
                  </a:lnTo>
                  <a:lnTo>
                    <a:pt x="1163" y="454"/>
                  </a:lnTo>
                  <a:lnTo>
                    <a:pt x="1157" y="454"/>
                  </a:lnTo>
                  <a:lnTo>
                    <a:pt x="1154" y="457"/>
                  </a:lnTo>
                  <a:lnTo>
                    <a:pt x="1148" y="460"/>
                  </a:lnTo>
                  <a:lnTo>
                    <a:pt x="1145" y="460"/>
                  </a:lnTo>
                  <a:lnTo>
                    <a:pt x="1139" y="463"/>
                  </a:lnTo>
                  <a:lnTo>
                    <a:pt x="1136" y="466"/>
                  </a:lnTo>
                  <a:lnTo>
                    <a:pt x="1130" y="469"/>
                  </a:lnTo>
                  <a:lnTo>
                    <a:pt x="1127" y="469"/>
                  </a:lnTo>
                  <a:lnTo>
                    <a:pt x="1121" y="472"/>
                  </a:lnTo>
                  <a:lnTo>
                    <a:pt x="1118" y="475"/>
                  </a:lnTo>
                  <a:lnTo>
                    <a:pt x="1112" y="478"/>
                  </a:lnTo>
                  <a:lnTo>
                    <a:pt x="1109" y="478"/>
                  </a:lnTo>
                  <a:lnTo>
                    <a:pt x="1103" y="481"/>
                  </a:lnTo>
                  <a:lnTo>
                    <a:pt x="1100" y="484"/>
                  </a:lnTo>
                  <a:lnTo>
                    <a:pt x="1094" y="487"/>
                  </a:lnTo>
                  <a:lnTo>
                    <a:pt x="1091" y="487"/>
                  </a:lnTo>
                  <a:lnTo>
                    <a:pt x="1086" y="490"/>
                  </a:lnTo>
                  <a:lnTo>
                    <a:pt x="1083" y="493"/>
                  </a:lnTo>
                  <a:lnTo>
                    <a:pt x="1077" y="496"/>
                  </a:lnTo>
                  <a:lnTo>
                    <a:pt x="1074" y="496"/>
                  </a:lnTo>
                  <a:lnTo>
                    <a:pt x="1068" y="499"/>
                  </a:lnTo>
                  <a:lnTo>
                    <a:pt x="1065" y="502"/>
                  </a:lnTo>
                  <a:lnTo>
                    <a:pt x="1059" y="505"/>
                  </a:lnTo>
                  <a:lnTo>
                    <a:pt x="1056" y="505"/>
                  </a:lnTo>
                  <a:lnTo>
                    <a:pt x="1050" y="507"/>
                  </a:lnTo>
                  <a:lnTo>
                    <a:pt x="1047" y="510"/>
                  </a:lnTo>
                  <a:lnTo>
                    <a:pt x="1044" y="513"/>
                  </a:lnTo>
                  <a:lnTo>
                    <a:pt x="1044" y="516"/>
                  </a:lnTo>
                  <a:lnTo>
                    <a:pt x="1041" y="519"/>
                  </a:lnTo>
                  <a:lnTo>
                    <a:pt x="1041" y="522"/>
                  </a:lnTo>
                  <a:lnTo>
                    <a:pt x="1041" y="525"/>
                  </a:lnTo>
                  <a:lnTo>
                    <a:pt x="1038" y="531"/>
                  </a:lnTo>
                  <a:lnTo>
                    <a:pt x="1038" y="534"/>
                  </a:lnTo>
                  <a:lnTo>
                    <a:pt x="1038" y="537"/>
                  </a:lnTo>
                  <a:lnTo>
                    <a:pt x="1038" y="540"/>
                  </a:lnTo>
                  <a:lnTo>
                    <a:pt x="1038" y="543"/>
                  </a:lnTo>
                  <a:lnTo>
                    <a:pt x="1038" y="549"/>
                  </a:lnTo>
                  <a:lnTo>
                    <a:pt x="1038" y="552"/>
                  </a:lnTo>
                  <a:lnTo>
                    <a:pt x="1038" y="555"/>
                  </a:lnTo>
                  <a:lnTo>
                    <a:pt x="1038" y="558"/>
                  </a:lnTo>
                  <a:lnTo>
                    <a:pt x="1038" y="561"/>
                  </a:lnTo>
                  <a:lnTo>
                    <a:pt x="1038" y="564"/>
                  </a:lnTo>
                  <a:lnTo>
                    <a:pt x="1038" y="567"/>
                  </a:lnTo>
                  <a:lnTo>
                    <a:pt x="1038" y="570"/>
                  </a:lnTo>
                  <a:lnTo>
                    <a:pt x="1038" y="573"/>
                  </a:lnTo>
                  <a:lnTo>
                    <a:pt x="1035" y="576"/>
                  </a:lnTo>
                  <a:lnTo>
                    <a:pt x="1035" y="579"/>
                  </a:lnTo>
                  <a:lnTo>
                    <a:pt x="1035" y="582"/>
                  </a:lnTo>
                  <a:lnTo>
                    <a:pt x="1032" y="585"/>
                  </a:lnTo>
                  <a:lnTo>
                    <a:pt x="1029" y="588"/>
                  </a:lnTo>
                  <a:lnTo>
                    <a:pt x="1026" y="591"/>
                  </a:lnTo>
                  <a:lnTo>
                    <a:pt x="1023" y="594"/>
                  </a:lnTo>
                  <a:lnTo>
                    <a:pt x="1017" y="594"/>
                  </a:lnTo>
                  <a:lnTo>
                    <a:pt x="1014" y="594"/>
                  </a:lnTo>
                  <a:lnTo>
                    <a:pt x="1011" y="597"/>
                  </a:lnTo>
                  <a:lnTo>
                    <a:pt x="1005" y="597"/>
                  </a:lnTo>
                  <a:lnTo>
                    <a:pt x="1005" y="599"/>
                  </a:lnTo>
                  <a:lnTo>
                    <a:pt x="1008" y="602"/>
                  </a:lnTo>
                  <a:lnTo>
                    <a:pt x="1008" y="608"/>
                  </a:lnTo>
                  <a:lnTo>
                    <a:pt x="1008" y="611"/>
                  </a:lnTo>
                  <a:lnTo>
                    <a:pt x="1008" y="614"/>
                  </a:lnTo>
                  <a:lnTo>
                    <a:pt x="1008" y="617"/>
                  </a:lnTo>
                  <a:lnTo>
                    <a:pt x="1008" y="623"/>
                  </a:lnTo>
                  <a:lnTo>
                    <a:pt x="1008" y="626"/>
                  </a:lnTo>
                  <a:lnTo>
                    <a:pt x="1008" y="629"/>
                  </a:lnTo>
                  <a:lnTo>
                    <a:pt x="1008" y="635"/>
                  </a:lnTo>
                  <a:lnTo>
                    <a:pt x="1008" y="638"/>
                  </a:lnTo>
                  <a:lnTo>
                    <a:pt x="1008" y="641"/>
                  </a:lnTo>
                  <a:lnTo>
                    <a:pt x="1008" y="644"/>
                  </a:lnTo>
                  <a:lnTo>
                    <a:pt x="1008" y="647"/>
                  </a:lnTo>
                  <a:lnTo>
                    <a:pt x="1008" y="653"/>
                  </a:lnTo>
                  <a:lnTo>
                    <a:pt x="1008" y="656"/>
                  </a:lnTo>
                  <a:lnTo>
                    <a:pt x="1011" y="659"/>
                  </a:lnTo>
                  <a:lnTo>
                    <a:pt x="1011" y="662"/>
                  </a:lnTo>
                  <a:lnTo>
                    <a:pt x="1011" y="665"/>
                  </a:lnTo>
                  <a:lnTo>
                    <a:pt x="1011" y="671"/>
                  </a:lnTo>
                  <a:lnTo>
                    <a:pt x="1011" y="674"/>
                  </a:lnTo>
                  <a:lnTo>
                    <a:pt x="1011" y="677"/>
                  </a:lnTo>
                  <a:lnTo>
                    <a:pt x="1014" y="680"/>
                  </a:lnTo>
                  <a:lnTo>
                    <a:pt x="1014" y="683"/>
                  </a:lnTo>
                  <a:lnTo>
                    <a:pt x="1014" y="686"/>
                  </a:lnTo>
                  <a:lnTo>
                    <a:pt x="1017" y="689"/>
                  </a:lnTo>
                  <a:lnTo>
                    <a:pt x="1017" y="691"/>
                  </a:lnTo>
                  <a:lnTo>
                    <a:pt x="1020" y="694"/>
                  </a:lnTo>
                  <a:lnTo>
                    <a:pt x="1020" y="697"/>
                  </a:lnTo>
                  <a:lnTo>
                    <a:pt x="1023" y="700"/>
                  </a:lnTo>
                  <a:lnTo>
                    <a:pt x="1026" y="703"/>
                  </a:lnTo>
                  <a:lnTo>
                    <a:pt x="1026" y="706"/>
                  </a:lnTo>
                  <a:lnTo>
                    <a:pt x="1029" y="709"/>
                  </a:lnTo>
                  <a:lnTo>
                    <a:pt x="1029" y="712"/>
                  </a:lnTo>
                  <a:lnTo>
                    <a:pt x="1029" y="715"/>
                  </a:lnTo>
                  <a:lnTo>
                    <a:pt x="1029" y="718"/>
                  </a:lnTo>
                  <a:lnTo>
                    <a:pt x="1026" y="721"/>
                  </a:lnTo>
                  <a:lnTo>
                    <a:pt x="1026" y="724"/>
                  </a:lnTo>
                  <a:lnTo>
                    <a:pt x="1026" y="727"/>
                  </a:lnTo>
                  <a:lnTo>
                    <a:pt x="1023" y="727"/>
                  </a:lnTo>
                  <a:lnTo>
                    <a:pt x="1023" y="730"/>
                  </a:lnTo>
                  <a:lnTo>
                    <a:pt x="1020" y="730"/>
                  </a:lnTo>
                  <a:lnTo>
                    <a:pt x="1020" y="733"/>
                  </a:lnTo>
                  <a:lnTo>
                    <a:pt x="1017" y="736"/>
                  </a:lnTo>
                  <a:lnTo>
                    <a:pt x="1014" y="739"/>
                  </a:lnTo>
                  <a:lnTo>
                    <a:pt x="1014" y="742"/>
                  </a:lnTo>
                  <a:lnTo>
                    <a:pt x="1011" y="742"/>
                  </a:lnTo>
                  <a:lnTo>
                    <a:pt x="1011" y="745"/>
                  </a:lnTo>
                  <a:lnTo>
                    <a:pt x="1008" y="745"/>
                  </a:lnTo>
                  <a:lnTo>
                    <a:pt x="1008" y="748"/>
                  </a:lnTo>
                  <a:lnTo>
                    <a:pt x="1008" y="751"/>
                  </a:lnTo>
                  <a:lnTo>
                    <a:pt x="1008" y="754"/>
                  </a:lnTo>
                  <a:lnTo>
                    <a:pt x="1011" y="757"/>
                  </a:lnTo>
                  <a:lnTo>
                    <a:pt x="1011" y="760"/>
                  </a:lnTo>
                  <a:lnTo>
                    <a:pt x="1011" y="763"/>
                  </a:lnTo>
                  <a:lnTo>
                    <a:pt x="1011" y="766"/>
                  </a:lnTo>
                  <a:lnTo>
                    <a:pt x="1011" y="769"/>
                  </a:lnTo>
                  <a:lnTo>
                    <a:pt x="1014" y="769"/>
                  </a:lnTo>
                  <a:lnTo>
                    <a:pt x="1014" y="772"/>
                  </a:lnTo>
                  <a:lnTo>
                    <a:pt x="1014" y="775"/>
                  </a:lnTo>
                  <a:lnTo>
                    <a:pt x="1017" y="778"/>
                  </a:lnTo>
                  <a:lnTo>
                    <a:pt x="1020" y="781"/>
                  </a:lnTo>
                  <a:lnTo>
                    <a:pt x="1023" y="783"/>
                  </a:lnTo>
                  <a:lnTo>
                    <a:pt x="1026" y="783"/>
                  </a:lnTo>
                  <a:lnTo>
                    <a:pt x="1026" y="786"/>
                  </a:lnTo>
                  <a:lnTo>
                    <a:pt x="1029" y="786"/>
                  </a:lnTo>
                  <a:lnTo>
                    <a:pt x="1029" y="789"/>
                  </a:lnTo>
                  <a:lnTo>
                    <a:pt x="1032" y="792"/>
                  </a:lnTo>
                  <a:lnTo>
                    <a:pt x="1035" y="792"/>
                  </a:lnTo>
                  <a:lnTo>
                    <a:pt x="1035" y="795"/>
                  </a:lnTo>
                  <a:lnTo>
                    <a:pt x="1035" y="798"/>
                  </a:lnTo>
                  <a:lnTo>
                    <a:pt x="1038" y="798"/>
                  </a:lnTo>
                  <a:lnTo>
                    <a:pt x="1038" y="801"/>
                  </a:lnTo>
                  <a:lnTo>
                    <a:pt x="1038" y="804"/>
                  </a:lnTo>
                  <a:lnTo>
                    <a:pt x="1038" y="807"/>
                  </a:lnTo>
                  <a:lnTo>
                    <a:pt x="1038" y="810"/>
                  </a:lnTo>
                  <a:lnTo>
                    <a:pt x="1035" y="810"/>
                  </a:lnTo>
                  <a:lnTo>
                    <a:pt x="1035" y="813"/>
                  </a:lnTo>
                  <a:lnTo>
                    <a:pt x="1035" y="816"/>
                  </a:lnTo>
                  <a:lnTo>
                    <a:pt x="1035" y="819"/>
                  </a:lnTo>
                  <a:lnTo>
                    <a:pt x="1035" y="822"/>
                  </a:lnTo>
                  <a:lnTo>
                    <a:pt x="1035" y="825"/>
                  </a:lnTo>
                  <a:lnTo>
                    <a:pt x="1035" y="828"/>
                  </a:lnTo>
                  <a:lnTo>
                    <a:pt x="1032" y="828"/>
                  </a:lnTo>
                  <a:lnTo>
                    <a:pt x="1032" y="831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29" y="837"/>
                  </a:lnTo>
                  <a:lnTo>
                    <a:pt x="1029" y="840"/>
                  </a:lnTo>
                  <a:lnTo>
                    <a:pt x="1029" y="843"/>
                  </a:lnTo>
                  <a:lnTo>
                    <a:pt x="1026" y="843"/>
                  </a:lnTo>
                  <a:lnTo>
                    <a:pt x="1029" y="846"/>
                  </a:lnTo>
                  <a:lnTo>
                    <a:pt x="1032" y="849"/>
                  </a:lnTo>
                  <a:lnTo>
                    <a:pt x="1035" y="852"/>
                  </a:lnTo>
                  <a:lnTo>
                    <a:pt x="1035" y="855"/>
                  </a:lnTo>
                  <a:lnTo>
                    <a:pt x="1038" y="855"/>
                  </a:lnTo>
                  <a:lnTo>
                    <a:pt x="1041" y="858"/>
                  </a:lnTo>
                  <a:lnTo>
                    <a:pt x="1041" y="861"/>
                  </a:lnTo>
                  <a:lnTo>
                    <a:pt x="1044" y="864"/>
                  </a:lnTo>
                  <a:lnTo>
                    <a:pt x="1044" y="870"/>
                  </a:lnTo>
                  <a:lnTo>
                    <a:pt x="1044" y="873"/>
                  </a:lnTo>
                  <a:lnTo>
                    <a:pt x="1047" y="875"/>
                  </a:lnTo>
                  <a:lnTo>
                    <a:pt x="1047" y="878"/>
                  </a:lnTo>
                  <a:lnTo>
                    <a:pt x="1047" y="881"/>
                  </a:lnTo>
                  <a:lnTo>
                    <a:pt x="1047" y="884"/>
                  </a:lnTo>
                  <a:lnTo>
                    <a:pt x="1050" y="887"/>
                  </a:lnTo>
                  <a:lnTo>
                    <a:pt x="1050" y="890"/>
                  </a:lnTo>
                  <a:lnTo>
                    <a:pt x="1050" y="893"/>
                  </a:lnTo>
                  <a:lnTo>
                    <a:pt x="1050" y="899"/>
                  </a:lnTo>
                  <a:lnTo>
                    <a:pt x="1050" y="902"/>
                  </a:lnTo>
                  <a:lnTo>
                    <a:pt x="1050" y="905"/>
                  </a:lnTo>
                  <a:lnTo>
                    <a:pt x="1050" y="908"/>
                  </a:lnTo>
                  <a:lnTo>
                    <a:pt x="1050" y="911"/>
                  </a:lnTo>
                  <a:lnTo>
                    <a:pt x="1050" y="914"/>
                  </a:lnTo>
                  <a:lnTo>
                    <a:pt x="1050" y="920"/>
                  </a:lnTo>
                  <a:lnTo>
                    <a:pt x="1050" y="923"/>
                  </a:lnTo>
                  <a:lnTo>
                    <a:pt x="1050" y="926"/>
                  </a:lnTo>
                  <a:lnTo>
                    <a:pt x="1050" y="929"/>
                  </a:lnTo>
                  <a:lnTo>
                    <a:pt x="1050" y="932"/>
                  </a:lnTo>
                  <a:lnTo>
                    <a:pt x="1050" y="935"/>
                  </a:lnTo>
                  <a:lnTo>
                    <a:pt x="1050" y="941"/>
                  </a:lnTo>
                  <a:lnTo>
                    <a:pt x="1050" y="944"/>
                  </a:lnTo>
                  <a:lnTo>
                    <a:pt x="1050" y="947"/>
                  </a:lnTo>
                  <a:lnTo>
                    <a:pt x="1053" y="959"/>
                  </a:lnTo>
                  <a:lnTo>
                    <a:pt x="1056" y="970"/>
                  </a:lnTo>
                  <a:lnTo>
                    <a:pt x="1059" y="985"/>
                  </a:lnTo>
                  <a:lnTo>
                    <a:pt x="1062" y="997"/>
                  </a:lnTo>
                  <a:lnTo>
                    <a:pt x="1065" y="1009"/>
                  </a:lnTo>
                  <a:lnTo>
                    <a:pt x="1068" y="1021"/>
                  </a:lnTo>
                  <a:lnTo>
                    <a:pt x="1068" y="1036"/>
                  </a:lnTo>
                  <a:lnTo>
                    <a:pt x="1071" y="1048"/>
                  </a:lnTo>
                  <a:lnTo>
                    <a:pt x="1074" y="1059"/>
                  </a:lnTo>
                  <a:lnTo>
                    <a:pt x="1077" y="1074"/>
                  </a:lnTo>
                  <a:lnTo>
                    <a:pt x="1077" y="1086"/>
                  </a:lnTo>
                  <a:lnTo>
                    <a:pt x="1080" y="1098"/>
                  </a:lnTo>
                  <a:lnTo>
                    <a:pt x="1083" y="1113"/>
                  </a:lnTo>
                  <a:lnTo>
                    <a:pt x="1083" y="1125"/>
                  </a:lnTo>
                  <a:lnTo>
                    <a:pt x="1086" y="1137"/>
                  </a:lnTo>
                  <a:lnTo>
                    <a:pt x="1086" y="1151"/>
                  </a:lnTo>
                  <a:lnTo>
                    <a:pt x="1088" y="1163"/>
                  </a:lnTo>
                  <a:lnTo>
                    <a:pt x="1088" y="1178"/>
                  </a:lnTo>
                  <a:lnTo>
                    <a:pt x="1091" y="1190"/>
                  </a:lnTo>
                  <a:lnTo>
                    <a:pt x="1091" y="1202"/>
                  </a:lnTo>
                  <a:lnTo>
                    <a:pt x="1094" y="1217"/>
                  </a:lnTo>
                  <a:lnTo>
                    <a:pt x="1094" y="1229"/>
                  </a:lnTo>
                  <a:lnTo>
                    <a:pt x="1097" y="1243"/>
                  </a:lnTo>
                  <a:lnTo>
                    <a:pt x="1097" y="1255"/>
                  </a:lnTo>
                  <a:lnTo>
                    <a:pt x="1097" y="1270"/>
                  </a:lnTo>
                  <a:lnTo>
                    <a:pt x="1100" y="1282"/>
                  </a:lnTo>
                  <a:lnTo>
                    <a:pt x="1100" y="1297"/>
                  </a:lnTo>
                  <a:lnTo>
                    <a:pt x="1100" y="1309"/>
                  </a:lnTo>
                  <a:lnTo>
                    <a:pt x="1103" y="1324"/>
                  </a:lnTo>
                  <a:lnTo>
                    <a:pt x="1103" y="1335"/>
                  </a:lnTo>
                  <a:lnTo>
                    <a:pt x="1103" y="1350"/>
                  </a:lnTo>
                  <a:lnTo>
                    <a:pt x="1103" y="1365"/>
                  </a:lnTo>
                  <a:lnTo>
                    <a:pt x="1103" y="1368"/>
                  </a:lnTo>
                  <a:lnTo>
                    <a:pt x="1100" y="1371"/>
                  </a:lnTo>
                  <a:lnTo>
                    <a:pt x="1100" y="1377"/>
                  </a:lnTo>
                  <a:lnTo>
                    <a:pt x="1100" y="1380"/>
                  </a:lnTo>
                  <a:lnTo>
                    <a:pt x="1097" y="1386"/>
                  </a:lnTo>
                  <a:lnTo>
                    <a:pt x="1097" y="1389"/>
                  </a:lnTo>
                  <a:lnTo>
                    <a:pt x="1097" y="1395"/>
                  </a:lnTo>
                  <a:lnTo>
                    <a:pt x="1097" y="1398"/>
                  </a:lnTo>
                  <a:lnTo>
                    <a:pt x="1097" y="1404"/>
                  </a:lnTo>
                  <a:lnTo>
                    <a:pt x="1094" y="1407"/>
                  </a:lnTo>
                  <a:lnTo>
                    <a:pt x="1094" y="1413"/>
                  </a:lnTo>
                  <a:lnTo>
                    <a:pt x="1094" y="1416"/>
                  </a:lnTo>
                  <a:lnTo>
                    <a:pt x="1094" y="1422"/>
                  </a:lnTo>
                  <a:lnTo>
                    <a:pt x="1094" y="1425"/>
                  </a:lnTo>
                  <a:lnTo>
                    <a:pt x="1091" y="1430"/>
                  </a:lnTo>
                  <a:lnTo>
                    <a:pt x="1091" y="1433"/>
                  </a:lnTo>
                  <a:lnTo>
                    <a:pt x="1091" y="1439"/>
                  </a:lnTo>
                  <a:lnTo>
                    <a:pt x="1091" y="1445"/>
                  </a:lnTo>
                  <a:lnTo>
                    <a:pt x="1091" y="1448"/>
                  </a:lnTo>
                  <a:lnTo>
                    <a:pt x="1088" y="1454"/>
                  </a:lnTo>
                  <a:lnTo>
                    <a:pt x="1088" y="1457"/>
                  </a:lnTo>
                  <a:lnTo>
                    <a:pt x="1088" y="1463"/>
                  </a:lnTo>
                  <a:lnTo>
                    <a:pt x="1088" y="1466"/>
                  </a:lnTo>
                  <a:lnTo>
                    <a:pt x="1086" y="1472"/>
                  </a:lnTo>
                  <a:lnTo>
                    <a:pt x="1086" y="1478"/>
                  </a:lnTo>
                  <a:lnTo>
                    <a:pt x="1086" y="1481"/>
                  </a:lnTo>
                  <a:lnTo>
                    <a:pt x="1083" y="1487"/>
                  </a:lnTo>
                  <a:lnTo>
                    <a:pt x="1083" y="1490"/>
                  </a:lnTo>
                  <a:lnTo>
                    <a:pt x="1080" y="1496"/>
                  </a:lnTo>
                  <a:lnTo>
                    <a:pt x="1080" y="1499"/>
                  </a:lnTo>
                  <a:lnTo>
                    <a:pt x="1077" y="1502"/>
                  </a:lnTo>
                  <a:lnTo>
                    <a:pt x="1077" y="1508"/>
                  </a:lnTo>
                  <a:lnTo>
                    <a:pt x="1077" y="1511"/>
                  </a:lnTo>
                  <a:lnTo>
                    <a:pt x="1074" y="1514"/>
                  </a:lnTo>
                  <a:lnTo>
                    <a:pt x="1074" y="1517"/>
                  </a:lnTo>
                  <a:lnTo>
                    <a:pt x="1074" y="1519"/>
                  </a:lnTo>
                  <a:lnTo>
                    <a:pt x="1074" y="1522"/>
                  </a:lnTo>
                  <a:lnTo>
                    <a:pt x="1071" y="1525"/>
                  </a:lnTo>
                  <a:lnTo>
                    <a:pt x="1071" y="1528"/>
                  </a:lnTo>
                  <a:lnTo>
                    <a:pt x="1071" y="1531"/>
                  </a:lnTo>
                  <a:lnTo>
                    <a:pt x="1068" y="1534"/>
                  </a:lnTo>
                  <a:lnTo>
                    <a:pt x="1068" y="1537"/>
                  </a:lnTo>
                  <a:lnTo>
                    <a:pt x="1068" y="1540"/>
                  </a:lnTo>
                  <a:lnTo>
                    <a:pt x="1065" y="1540"/>
                  </a:lnTo>
                  <a:lnTo>
                    <a:pt x="1065" y="1543"/>
                  </a:lnTo>
                  <a:lnTo>
                    <a:pt x="1062" y="1546"/>
                  </a:lnTo>
                  <a:lnTo>
                    <a:pt x="1062" y="1549"/>
                  </a:lnTo>
                  <a:lnTo>
                    <a:pt x="1059" y="1552"/>
                  </a:lnTo>
                  <a:lnTo>
                    <a:pt x="1059" y="1555"/>
                  </a:lnTo>
                  <a:lnTo>
                    <a:pt x="1056" y="1558"/>
                  </a:lnTo>
                  <a:lnTo>
                    <a:pt x="1056" y="1561"/>
                  </a:lnTo>
                  <a:lnTo>
                    <a:pt x="1053" y="1564"/>
                  </a:lnTo>
                  <a:lnTo>
                    <a:pt x="1053" y="1567"/>
                  </a:lnTo>
                  <a:lnTo>
                    <a:pt x="1050" y="1570"/>
                  </a:lnTo>
                  <a:lnTo>
                    <a:pt x="1053" y="1573"/>
                  </a:lnTo>
                  <a:lnTo>
                    <a:pt x="1053" y="1576"/>
                  </a:lnTo>
                  <a:lnTo>
                    <a:pt x="1053" y="1579"/>
                  </a:lnTo>
                  <a:lnTo>
                    <a:pt x="1053" y="1582"/>
                  </a:lnTo>
                  <a:lnTo>
                    <a:pt x="1056" y="1585"/>
                  </a:lnTo>
                  <a:lnTo>
                    <a:pt x="1056" y="1588"/>
                  </a:lnTo>
                  <a:lnTo>
                    <a:pt x="1056" y="1591"/>
                  </a:lnTo>
                  <a:lnTo>
                    <a:pt x="1059" y="1594"/>
                  </a:lnTo>
                  <a:lnTo>
                    <a:pt x="1059" y="1597"/>
                  </a:lnTo>
                  <a:lnTo>
                    <a:pt x="1059" y="1600"/>
                  </a:lnTo>
                  <a:lnTo>
                    <a:pt x="1062" y="1603"/>
                  </a:lnTo>
                  <a:lnTo>
                    <a:pt x="1062" y="1606"/>
                  </a:lnTo>
                  <a:lnTo>
                    <a:pt x="1062" y="1609"/>
                  </a:lnTo>
                  <a:lnTo>
                    <a:pt x="1062" y="1611"/>
                  </a:lnTo>
                  <a:lnTo>
                    <a:pt x="1065" y="1614"/>
                  </a:lnTo>
                  <a:lnTo>
                    <a:pt x="1065" y="1617"/>
                  </a:lnTo>
                  <a:lnTo>
                    <a:pt x="1065" y="1620"/>
                  </a:lnTo>
                  <a:lnTo>
                    <a:pt x="1065" y="1623"/>
                  </a:lnTo>
                  <a:lnTo>
                    <a:pt x="1065" y="1626"/>
                  </a:lnTo>
                  <a:lnTo>
                    <a:pt x="1065" y="1629"/>
                  </a:lnTo>
                  <a:lnTo>
                    <a:pt x="1062" y="1632"/>
                  </a:lnTo>
                  <a:lnTo>
                    <a:pt x="1062" y="1635"/>
                  </a:lnTo>
                  <a:lnTo>
                    <a:pt x="1062" y="1638"/>
                  </a:lnTo>
                  <a:lnTo>
                    <a:pt x="1059" y="1641"/>
                  </a:lnTo>
                  <a:lnTo>
                    <a:pt x="1059" y="1644"/>
                  </a:lnTo>
                  <a:lnTo>
                    <a:pt x="1056" y="1644"/>
                  </a:lnTo>
                  <a:lnTo>
                    <a:pt x="1050" y="1644"/>
                  </a:lnTo>
                  <a:lnTo>
                    <a:pt x="1044" y="1644"/>
                  </a:lnTo>
                  <a:lnTo>
                    <a:pt x="1038" y="1644"/>
                  </a:lnTo>
                  <a:lnTo>
                    <a:pt x="1032" y="1644"/>
                  </a:lnTo>
                  <a:lnTo>
                    <a:pt x="1026" y="1644"/>
                  </a:lnTo>
                  <a:lnTo>
                    <a:pt x="1020" y="1644"/>
                  </a:lnTo>
                  <a:lnTo>
                    <a:pt x="1014" y="1644"/>
                  </a:lnTo>
                  <a:lnTo>
                    <a:pt x="1008" y="1644"/>
                  </a:lnTo>
                  <a:lnTo>
                    <a:pt x="1002" y="1647"/>
                  </a:lnTo>
                  <a:lnTo>
                    <a:pt x="996" y="1647"/>
                  </a:lnTo>
                  <a:lnTo>
                    <a:pt x="990" y="1647"/>
                  </a:lnTo>
                  <a:lnTo>
                    <a:pt x="984" y="1647"/>
                  </a:lnTo>
                  <a:lnTo>
                    <a:pt x="978" y="1647"/>
                  </a:lnTo>
                  <a:lnTo>
                    <a:pt x="972" y="1647"/>
                  </a:lnTo>
                  <a:lnTo>
                    <a:pt x="967" y="1647"/>
                  </a:lnTo>
                  <a:lnTo>
                    <a:pt x="961" y="1647"/>
                  </a:lnTo>
                  <a:lnTo>
                    <a:pt x="955" y="1647"/>
                  </a:lnTo>
                  <a:lnTo>
                    <a:pt x="949" y="1647"/>
                  </a:lnTo>
                  <a:lnTo>
                    <a:pt x="943" y="1647"/>
                  </a:lnTo>
                  <a:lnTo>
                    <a:pt x="937" y="1650"/>
                  </a:lnTo>
                  <a:lnTo>
                    <a:pt x="934" y="1650"/>
                  </a:lnTo>
                  <a:lnTo>
                    <a:pt x="928" y="1650"/>
                  </a:lnTo>
                  <a:lnTo>
                    <a:pt x="922" y="1650"/>
                  </a:lnTo>
                  <a:lnTo>
                    <a:pt x="916" y="1650"/>
                  </a:lnTo>
                  <a:lnTo>
                    <a:pt x="910" y="1650"/>
                  </a:lnTo>
                  <a:lnTo>
                    <a:pt x="904" y="1653"/>
                  </a:lnTo>
                  <a:lnTo>
                    <a:pt x="898" y="1653"/>
                  </a:lnTo>
                  <a:lnTo>
                    <a:pt x="892" y="1653"/>
                  </a:lnTo>
                  <a:lnTo>
                    <a:pt x="889" y="1653"/>
                  </a:lnTo>
                  <a:lnTo>
                    <a:pt x="883" y="1656"/>
                  </a:lnTo>
                  <a:lnTo>
                    <a:pt x="877" y="1656"/>
                  </a:lnTo>
                  <a:lnTo>
                    <a:pt x="871" y="1656"/>
                  </a:lnTo>
                  <a:lnTo>
                    <a:pt x="868" y="1656"/>
                  </a:lnTo>
                  <a:lnTo>
                    <a:pt x="865" y="1656"/>
                  </a:lnTo>
                  <a:lnTo>
                    <a:pt x="862" y="1656"/>
                  </a:lnTo>
                  <a:lnTo>
                    <a:pt x="859" y="1656"/>
                  </a:lnTo>
                  <a:lnTo>
                    <a:pt x="859" y="1653"/>
                  </a:lnTo>
                  <a:lnTo>
                    <a:pt x="857" y="1653"/>
                  </a:lnTo>
                  <a:lnTo>
                    <a:pt x="854" y="1653"/>
                  </a:lnTo>
                  <a:lnTo>
                    <a:pt x="851" y="1653"/>
                  </a:lnTo>
                  <a:lnTo>
                    <a:pt x="848" y="1653"/>
                  </a:lnTo>
                  <a:lnTo>
                    <a:pt x="845" y="1653"/>
                  </a:lnTo>
                  <a:lnTo>
                    <a:pt x="845" y="1650"/>
                  </a:lnTo>
                  <a:lnTo>
                    <a:pt x="842" y="1650"/>
                  </a:lnTo>
                  <a:lnTo>
                    <a:pt x="839" y="1650"/>
                  </a:lnTo>
                  <a:lnTo>
                    <a:pt x="839" y="1647"/>
                  </a:lnTo>
                  <a:lnTo>
                    <a:pt x="836" y="1647"/>
                  </a:lnTo>
                  <a:lnTo>
                    <a:pt x="836" y="1644"/>
                  </a:lnTo>
                  <a:lnTo>
                    <a:pt x="833" y="1644"/>
                  </a:lnTo>
                  <a:lnTo>
                    <a:pt x="833" y="1641"/>
                  </a:lnTo>
                  <a:lnTo>
                    <a:pt x="833" y="1638"/>
                  </a:lnTo>
                  <a:lnTo>
                    <a:pt x="830" y="1635"/>
                  </a:lnTo>
                  <a:lnTo>
                    <a:pt x="830" y="1632"/>
                  </a:lnTo>
                  <a:lnTo>
                    <a:pt x="830" y="1629"/>
                  </a:lnTo>
                  <a:lnTo>
                    <a:pt x="830" y="1626"/>
                  </a:lnTo>
                  <a:lnTo>
                    <a:pt x="830" y="1623"/>
                  </a:lnTo>
                  <a:lnTo>
                    <a:pt x="830" y="1620"/>
                  </a:lnTo>
                  <a:lnTo>
                    <a:pt x="830" y="1617"/>
                  </a:lnTo>
                  <a:lnTo>
                    <a:pt x="833" y="1614"/>
                  </a:lnTo>
                  <a:lnTo>
                    <a:pt x="833" y="1611"/>
                  </a:lnTo>
                  <a:lnTo>
                    <a:pt x="833" y="1609"/>
                  </a:lnTo>
                  <a:lnTo>
                    <a:pt x="836" y="1606"/>
                  </a:lnTo>
                  <a:lnTo>
                    <a:pt x="836" y="1603"/>
                  </a:lnTo>
                  <a:lnTo>
                    <a:pt x="836" y="1600"/>
                  </a:lnTo>
                  <a:lnTo>
                    <a:pt x="839" y="1597"/>
                  </a:lnTo>
                  <a:lnTo>
                    <a:pt x="839" y="1594"/>
                  </a:lnTo>
                  <a:lnTo>
                    <a:pt x="842" y="1591"/>
                  </a:lnTo>
                  <a:lnTo>
                    <a:pt x="842" y="1588"/>
                  </a:lnTo>
                  <a:lnTo>
                    <a:pt x="845" y="1585"/>
                  </a:lnTo>
                  <a:lnTo>
                    <a:pt x="845" y="1582"/>
                  </a:lnTo>
                  <a:lnTo>
                    <a:pt x="845" y="1576"/>
                  </a:lnTo>
                  <a:lnTo>
                    <a:pt x="845" y="1567"/>
                  </a:lnTo>
                  <a:lnTo>
                    <a:pt x="845" y="1561"/>
                  </a:lnTo>
                  <a:lnTo>
                    <a:pt x="845" y="1555"/>
                  </a:lnTo>
                  <a:lnTo>
                    <a:pt x="845" y="1549"/>
                  </a:lnTo>
                  <a:lnTo>
                    <a:pt x="848" y="1543"/>
                  </a:lnTo>
                  <a:lnTo>
                    <a:pt x="848" y="1537"/>
                  </a:lnTo>
                  <a:lnTo>
                    <a:pt x="848" y="1531"/>
                  </a:lnTo>
                  <a:lnTo>
                    <a:pt x="848" y="1525"/>
                  </a:lnTo>
                  <a:lnTo>
                    <a:pt x="851" y="1519"/>
                  </a:lnTo>
                  <a:lnTo>
                    <a:pt x="851" y="1514"/>
                  </a:lnTo>
                  <a:lnTo>
                    <a:pt x="854" y="1508"/>
                  </a:lnTo>
                  <a:lnTo>
                    <a:pt x="854" y="1502"/>
                  </a:lnTo>
                  <a:lnTo>
                    <a:pt x="857" y="1496"/>
                  </a:lnTo>
                  <a:lnTo>
                    <a:pt x="857" y="1490"/>
                  </a:lnTo>
                  <a:lnTo>
                    <a:pt x="859" y="1484"/>
                  </a:lnTo>
                  <a:lnTo>
                    <a:pt x="859" y="1478"/>
                  </a:lnTo>
                  <a:lnTo>
                    <a:pt x="862" y="1469"/>
                  </a:lnTo>
                  <a:lnTo>
                    <a:pt x="862" y="1463"/>
                  </a:lnTo>
                  <a:lnTo>
                    <a:pt x="862" y="1457"/>
                  </a:lnTo>
                  <a:lnTo>
                    <a:pt x="865" y="1451"/>
                  </a:lnTo>
                  <a:lnTo>
                    <a:pt x="865" y="1445"/>
                  </a:lnTo>
                  <a:lnTo>
                    <a:pt x="868" y="1439"/>
                  </a:lnTo>
                  <a:lnTo>
                    <a:pt x="868" y="1433"/>
                  </a:lnTo>
                  <a:lnTo>
                    <a:pt x="868" y="1427"/>
                  </a:lnTo>
                  <a:lnTo>
                    <a:pt x="871" y="1422"/>
                  </a:lnTo>
                  <a:lnTo>
                    <a:pt x="871" y="1416"/>
                  </a:lnTo>
                  <a:lnTo>
                    <a:pt x="871" y="1410"/>
                  </a:lnTo>
                  <a:lnTo>
                    <a:pt x="871" y="1404"/>
                  </a:lnTo>
                  <a:lnTo>
                    <a:pt x="871" y="1395"/>
                  </a:lnTo>
                  <a:lnTo>
                    <a:pt x="871" y="1389"/>
                  </a:lnTo>
                  <a:lnTo>
                    <a:pt x="871" y="1383"/>
                  </a:lnTo>
                  <a:lnTo>
                    <a:pt x="871" y="1374"/>
                  </a:lnTo>
                  <a:lnTo>
                    <a:pt x="874" y="1365"/>
                  </a:lnTo>
                  <a:lnTo>
                    <a:pt x="874" y="1356"/>
                  </a:lnTo>
                  <a:lnTo>
                    <a:pt x="874" y="1350"/>
                  </a:lnTo>
                  <a:lnTo>
                    <a:pt x="877" y="1341"/>
                  </a:lnTo>
                  <a:lnTo>
                    <a:pt x="877" y="1333"/>
                  </a:lnTo>
                  <a:lnTo>
                    <a:pt x="877" y="1324"/>
                  </a:lnTo>
                  <a:lnTo>
                    <a:pt x="877" y="1315"/>
                  </a:lnTo>
                  <a:lnTo>
                    <a:pt x="880" y="1309"/>
                  </a:lnTo>
                  <a:lnTo>
                    <a:pt x="880" y="1300"/>
                  </a:lnTo>
                  <a:lnTo>
                    <a:pt x="880" y="1291"/>
                  </a:lnTo>
                  <a:lnTo>
                    <a:pt x="883" y="1285"/>
                  </a:lnTo>
                  <a:lnTo>
                    <a:pt x="883" y="1276"/>
                  </a:lnTo>
                  <a:lnTo>
                    <a:pt x="883" y="1267"/>
                  </a:lnTo>
                  <a:lnTo>
                    <a:pt x="883" y="1261"/>
                  </a:lnTo>
                  <a:lnTo>
                    <a:pt x="883" y="1252"/>
                  </a:lnTo>
                  <a:lnTo>
                    <a:pt x="883" y="1243"/>
                  </a:lnTo>
                  <a:lnTo>
                    <a:pt x="883" y="1238"/>
                  </a:lnTo>
                  <a:lnTo>
                    <a:pt x="883" y="1229"/>
                  </a:lnTo>
                  <a:lnTo>
                    <a:pt x="883" y="1220"/>
                  </a:lnTo>
                  <a:lnTo>
                    <a:pt x="883" y="1211"/>
                  </a:lnTo>
                  <a:lnTo>
                    <a:pt x="883" y="1205"/>
                  </a:lnTo>
                  <a:lnTo>
                    <a:pt x="883" y="1196"/>
                  </a:lnTo>
                  <a:lnTo>
                    <a:pt x="883" y="1187"/>
                  </a:lnTo>
                  <a:lnTo>
                    <a:pt x="880" y="1181"/>
                  </a:lnTo>
                  <a:lnTo>
                    <a:pt x="880" y="1172"/>
                  </a:lnTo>
                  <a:lnTo>
                    <a:pt x="877" y="1163"/>
                  </a:lnTo>
                  <a:lnTo>
                    <a:pt x="877" y="1157"/>
                  </a:lnTo>
                  <a:lnTo>
                    <a:pt x="874" y="1149"/>
                  </a:lnTo>
                  <a:lnTo>
                    <a:pt x="871" y="1140"/>
                  </a:lnTo>
                  <a:lnTo>
                    <a:pt x="868" y="1131"/>
                  </a:lnTo>
                  <a:lnTo>
                    <a:pt x="865" y="1125"/>
                  </a:lnTo>
                  <a:lnTo>
                    <a:pt x="865" y="1122"/>
                  </a:lnTo>
                  <a:lnTo>
                    <a:pt x="865" y="1119"/>
                  </a:lnTo>
                  <a:lnTo>
                    <a:pt x="865" y="1116"/>
                  </a:lnTo>
                  <a:lnTo>
                    <a:pt x="865" y="1113"/>
                  </a:lnTo>
                  <a:lnTo>
                    <a:pt x="865" y="1110"/>
                  </a:lnTo>
                  <a:lnTo>
                    <a:pt x="865" y="1107"/>
                  </a:lnTo>
                  <a:lnTo>
                    <a:pt x="865" y="1104"/>
                  </a:lnTo>
                  <a:lnTo>
                    <a:pt x="865" y="1101"/>
                  </a:lnTo>
                  <a:lnTo>
                    <a:pt x="862" y="1098"/>
                  </a:lnTo>
                  <a:lnTo>
                    <a:pt x="862" y="1095"/>
                  </a:lnTo>
                  <a:lnTo>
                    <a:pt x="862" y="1092"/>
                  </a:lnTo>
                  <a:lnTo>
                    <a:pt x="862" y="1089"/>
                  </a:lnTo>
                  <a:lnTo>
                    <a:pt x="862" y="1086"/>
                  </a:lnTo>
                  <a:lnTo>
                    <a:pt x="862" y="1083"/>
                  </a:lnTo>
                  <a:lnTo>
                    <a:pt x="859" y="1080"/>
                  </a:lnTo>
                  <a:lnTo>
                    <a:pt x="859" y="1077"/>
                  </a:lnTo>
                  <a:lnTo>
                    <a:pt x="859" y="1074"/>
                  </a:lnTo>
                  <a:lnTo>
                    <a:pt x="859" y="1071"/>
                  </a:lnTo>
                  <a:lnTo>
                    <a:pt x="857" y="1068"/>
                  </a:lnTo>
                  <a:lnTo>
                    <a:pt x="857" y="1065"/>
                  </a:lnTo>
                  <a:lnTo>
                    <a:pt x="857" y="1062"/>
                  </a:lnTo>
                  <a:lnTo>
                    <a:pt x="857" y="1059"/>
                  </a:lnTo>
                  <a:lnTo>
                    <a:pt x="857" y="1057"/>
                  </a:lnTo>
                  <a:lnTo>
                    <a:pt x="854" y="1054"/>
                  </a:lnTo>
                  <a:lnTo>
                    <a:pt x="854" y="1051"/>
                  </a:lnTo>
                  <a:lnTo>
                    <a:pt x="854" y="1048"/>
                  </a:lnTo>
                  <a:lnTo>
                    <a:pt x="854" y="1045"/>
                  </a:lnTo>
                  <a:lnTo>
                    <a:pt x="851" y="1042"/>
                  </a:lnTo>
                  <a:lnTo>
                    <a:pt x="851" y="1039"/>
                  </a:lnTo>
                  <a:lnTo>
                    <a:pt x="851" y="1036"/>
                  </a:lnTo>
                  <a:lnTo>
                    <a:pt x="848" y="1036"/>
                  </a:lnTo>
                  <a:lnTo>
                    <a:pt x="848" y="1039"/>
                  </a:lnTo>
                  <a:lnTo>
                    <a:pt x="845" y="1042"/>
                  </a:lnTo>
                  <a:lnTo>
                    <a:pt x="845" y="1045"/>
                  </a:lnTo>
                  <a:lnTo>
                    <a:pt x="842" y="1048"/>
                  </a:lnTo>
                  <a:lnTo>
                    <a:pt x="839" y="1054"/>
                  </a:lnTo>
                  <a:lnTo>
                    <a:pt x="839" y="1057"/>
                  </a:lnTo>
                  <a:lnTo>
                    <a:pt x="836" y="1059"/>
                  </a:lnTo>
                  <a:lnTo>
                    <a:pt x="836" y="1062"/>
                  </a:lnTo>
                  <a:lnTo>
                    <a:pt x="833" y="1068"/>
                  </a:lnTo>
                  <a:lnTo>
                    <a:pt x="833" y="1071"/>
                  </a:lnTo>
                  <a:lnTo>
                    <a:pt x="830" y="1074"/>
                  </a:lnTo>
                  <a:lnTo>
                    <a:pt x="830" y="1077"/>
                  </a:lnTo>
                  <a:lnTo>
                    <a:pt x="827" y="1083"/>
                  </a:lnTo>
                  <a:lnTo>
                    <a:pt x="827" y="1086"/>
                  </a:lnTo>
                  <a:lnTo>
                    <a:pt x="824" y="1089"/>
                  </a:lnTo>
                  <a:lnTo>
                    <a:pt x="824" y="1092"/>
                  </a:lnTo>
                  <a:lnTo>
                    <a:pt x="821" y="1098"/>
                  </a:lnTo>
                  <a:lnTo>
                    <a:pt x="821" y="1101"/>
                  </a:lnTo>
                  <a:lnTo>
                    <a:pt x="818" y="1104"/>
                  </a:lnTo>
                  <a:lnTo>
                    <a:pt x="818" y="1107"/>
                  </a:lnTo>
                  <a:lnTo>
                    <a:pt x="815" y="1113"/>
                  </a:lnTo>
                  <a:lnTo>
                    <a:pt x="815" y="1116"/>
                  </a:lnTo>
                  <a:lnTo>
                    <a:pt x="815" y="1119"/>
                  </a:lnTo>
                  <a:lnTo>
                    <a:pt x="812" y="1125"/>
                  </a:lnTo>
                  <a:lnTo>
                    <a:pt x="812" y="1128"/>
                  </a:lnTo>
                  <a:lnTo>
                    <a:pt x="809" y="1131"/>
                  </a:lnTo>
                  <a:lnTo>
                    <a:pt x="809" y="1134"/>
                  </a:lnTo>
                  <a:lnTo>
                    <a:pt x="806" y="1140"/>
                  </a:lnTo>
                  <a:lnTo>
                    <a:pt x="806" y="1143"/>
                  </a:lnTo>
                  <a:lnTo>
                    <a:pt x="803" y="1146"/>
                  </a:lnTo>
                  <a:lnTo>
                    <a:pt x="803" y="1149"/>
                  </a:lnTo>
                  <a:lnTo>
                    <a:pt x="800" y="1154"/>
                  </a:lnTo>
                  <a:lnTo>
                    <a:pt x="794" y="1166"/>
                  </a:lnTo>
                  <a:lnTo>
                    <a:pt x="785" y="1178"/>
                  </a:lnTo>
                  <a:lnTo>
                    <a:pt x="776" y="1190"/>
                  </a:lnTo>
                  <a:lnTo>
                    <a:pt x="767" y="1202"/>
                  </a:lnTo>
                  <a:lnTo>
                    <a:pt x="758" y="1214"/>
                  </a:lnTo>
                  <a:lnTo>
                    <a:pt x="749" y="1226"/>
                  </a:lnTo>
                  <a:lnTo>
                    <a:pt x="741" y="1235"/>
                  </a:lnTo>
                  <a:lnTo>
                    <a:pt x="732" y="1246"/>
                  </a:lnTo>
                  <a:lnTo>
                    <a:pt x="723" y="1258"/>
                  </a:lnTo>
                  <a:lnTo>
                    <a:pt x="714" y="1270"/>
                  </a:lnTo>
                  <a:lnTo>
                    <a:pt x="705" y="1282"/>
                  </a:lnTo>
                  <a:lnTo>
                    <a:pt x="696" y="1294"/>
                  </a:lnTo>
                  <a:lnTo>
                    <a:pt x="687" y="1303"/>
                  </a:lnTo>
                  <a:lnTo>
                    <a:pt x="678" y="1315"/>
                  </a:lnTo>
                  <a:lnTo>
                    <a:pt x="666" y="1327"/>
                  </a:lnTo>
                  <a:lnTo>
                    <a:pt x="657" y="1338"/>
                  </a:lnTo>
                  <a:lnTo>
                    <a:pt x="648" y="1347"/>
                  </a:lnTo>
                  <a:lnTo>
                    <a:pt x="639" y="1359"/>
                  </a:lnTo>
                  <a:lnTo>
                    <a:pt x="628" y="1371"/>
                  </a:lnTo>
                  <a:lnTo>
                    <a:pt x="619" y="1380"/>
                  </a:lnTo>
                  <a:lnTo>
                    <a:pt x="610" y="1392"/>
                  </a:lnTo>
                  <a:lnTo>
                    <a:pt x="598" y="1401"/>
                  </a:lnTo>
                  <a:lnTo>
                    <a:pt x="589" y="1413"/>
                  </a:lnTo>
                  <a:lnTo>
                    <a:pt x="580" y="1425"/>
                  </a:lnTo>
                  <a:lnTo>
                    <a:pt x="568" y="1433"/>
                  </a:lnTo>
                  <a:lnTo>
                    <a:pt x="559" y="1445"/>
                  </a:lnTo>
                  <a:lnTo>
                    <a:pt x="547" y="1454"/>
                  </a:lnTo>
                  <a:lnTo>
                    <a:pt x="538" y="1466"/>
                  </a:lnTo>
                  <a:lnTo>
                    <a:pt x="529" y="1475"/>
                  </a:lnTo>
                  <a:lnTo>
                    <a:pt x="517" y="1487"/>
                  </a:lnTo>
                  <a:lnTo>
                    <a:pt x="509" y="1496"/>
                  </a:lnTo>
                  <a:lnTo>
                    <a:pt x="497" y="1508"/>
                  </a:lnTo>
                  <a:lnTo>
                    <a:pt x="497" y="1511"/>
                  </a:lnTo>
                  <a:lnTo>
                    <a:pt x="497" y="1514"/>
                  </a:lnTo>
                  <a:lnTo>
                    <a:pt x="494" y="1514"/>
                  </a:lnTo>
                  <a:lnTo>
                    <a:pt x="494" y="1517"/>
                  </a:lnTo>
                  <a:lnTo>
                    <a:pt x="497" y="1517"/>
                  </a:lnTo>
                  <a:lnTo>
                    <a:pt x="497" y="1519"/>
                  </a:lnTo>
                  <a:lnTo>
                    <a:pt x="497" y="1522"/>
                  </a:lnTo>
                  <a:lnTo>
                    <a:pt x="497" y="1525"/>
                  </a:lnTo>
                  <a:lnTo>
                    <a:pt x="500" y="1528"/>
                  </a:lnTo>
                  <a:lnTo>
                    <a:pt x="500" y="1531"/>
                  </a:lnTo>
                  <a:lnTo>
                    <a:pt x="503" y="1534"/>
                  </a:lnTo>
                  <a:lnTo>
                    <a:pt x="503" y="1537"/>
                  </a:lnTo>
                  <a:lnTo>
                    <a:pt x="503" y="1540"/>
                  </a:lnTo>
                  <a:lnTo>
                    <a:pt x="503" y="1543"/>
                  </a:lnTo>
                  <a:lnTo>
                    <a:pt x="503" y="1546"/>
                  </a:lnTo>
                  <a:lnTo>
                    <a:pt x="503" y="1549"/>
                  </a:lnTo>
                  <a:lnTo>
                    <a:pt x="500" y="1549"/>
                  </a:lnTo>
                  <a:lnTo>
                    <a:pt x="500" y="1552"/>
                  </a:lnTo>
                  <a:lnTo>
                    <a:pt x="497" y="1552"/>
                  </a:lnTo>
                  <a:lnTo>
                    <a:pt x="497" y="1555"/>
                  </a:lnTo>
                  <a:lnTo>
                    <a:pt x="491" y="1555"/>
                  </a:lnTo>
                  <a:lnTo>
                    <a:pt x="485" y="1552"/>
                  </a:lnTo>
                  <a:lnTo>
                    <a:pt x="479" y="1552"/>
                  </a:lnTo>
                  <a:lnTo>
                    <a:pt x="473" y="1552"/>
                  </a:lnTo>
                  <a:lnTo>
                    <a:pt x="467" y="1552"/>
                  </a:lnTo>
                  <a:lnTo>
                    <a:pt x="461" y="1552"/>
                  </a:lnTo>
                  <a:lnTo>
                    <a:pt x="452" y="1552"/>
                  </a:lnTo>
                  <a:lnTo>
                    <a:pt x="446" y="1552"/>
                  </a:lnTo>
                  <a:lnTo>
                    <a:pt x="440" y="1552"/>
                  </a:lnTo>
                  <a:lnTo>
                    <a:pt x="434" y="1552"/>
                  </a:lnTo>
                  <a:lnTo>
                    <a:pt x="428" y="1552"/>
                  </a:lnTo>
                  <a:lnTo>
                    <a:pt x="422" y="1552"/>
                  </a:lnTo>
                  <a:lnTo>
                    <a:pt x="416" y="1552"/>
                  </a:lnTo>
                  <a:lnTo>
                    <a:pt x="410" y="1549"/>
                  </a:lnTo>
                  <a:lnTo>
                    <a:pt x="404" y="1549"/>
                  </a:lnTo>
                  <a:lnTo>
                    <a:pt x="399" y="1549"/>
                  </a:lnTo>
                  <a:lnTo>
                    <a:pt x="393" y="1549"/>
                  </a:lnTo>
                  <a:lnTo>
                    <a:pt x="387" y="1549"/>
                  </a:lnTo>
                  <a:lnTo>
                    <a:pt x="381" y="1549"/>
                  </a:lnTo>
                  <a:lnTo>
                    <a:pt x="375" y="1549"/>
                  </a:lnTo>
                  <a:lnTo>
                    <a:pt x="369" y="1546"/>
                  </a:lnTo>
                  <a:lnTo>
                    <a:pt x="363" y="1546"/>
                  </a:lnTo>
                  <a:lnTo>
                    <a:pt x="357" y="1546"/>
                  </a:lnTo>
                  <a:lnTo>
                    <a:pt x="348" y="1543"/>
                  </a:lnTo>
                  <a:lnTo>
                    <a:pt x="342" y="1543"/>
                  </a:lnTo>
                  <a:lnTo>
                    <a:pt x="336" y="1543"/>
                  </a:lnTo>
                  <a:lnTo>
                    <a:pt x="330" y="1540"/>
                  </a:lnTo>
                  <a:lnTo>
                    <a:pt x="324" y="1540"/>
                  </a:lnTo>
                  <a:lnTo>
                    <a:pt x="318" y="1537"/>
                  </a:lnTo>
                  <a:lnTo>
                    <a:pt x="312" y="1537"/>
                  </a:lnTo>
                  <a:lnTo>
                    <a:pt x="306" y="1534"/>
                  </a:lnTo>
                  <a:lnTo>
                    <a:pt x="303" y="1534"/>
                  </a:lnTo>
                  <a:lnTo>
                    <a:pt x="303" y="1528"/>
                  </a:lnTo>
                  <a:lnTo>
                    <a:pt x="303" y="1522"/>
                  </a:lnTo>
                  <a:lnTo>
                    <a:pt x="303" y="1517"/>
                  </a:lnTo>
                  <a:lnTo>
                    <a:pt x="303" y="1511"/>
                  </a:lnTo>
                  <a:lnTo>
                    <a:pt x="306" y="1505"/>
                  </a:lnTo>
                  <a:lnTo>
                    <a:pt x="306" y="1499"/>
                  </a:lnTo>
                  <a:lnTo>
                    <a:pt x="306" y="1493"/>
                  </a:lnTo>
                  <a:lnTo>
                    <a:pt x="309" y="1487"/>
                  </a:lnTo>
                  <a:lnTo>
                    <a:pt x="309" y="1478"/>
                  </a:lnTo>
                  <a:lnTo>
                    <a:pt x="309" y="1472"/>
                  </a:lnTo>
                  <a:lnTo>
                    <a:pt x="312" y="1466"/>
                  </a:lnTo>
                  <a:lnTo>
                    <a:pt x="312" y="1460"/>
                  </a:lnTo>
                  <a:lnTo>
                    <a:pt x="312" y="1454"/>
                  </a:lnTo>
                  <a:lnTo>
                    <a:pt x="315" y="1448"/>
                  </a:lnTo>
                  <a:lnTo>
                    <a:pt x="315" y="1442"/>
                  </a:lnTo>
                  <a:lnTo>
                    <a:pt x="318" y="1436"/>
                  </a:lnTo>
                  <a:lnTo>
                    <a:pt x="318" y="1427"/>
                  </a:lnTo>
                  <a:lnTo>
                    <a:pt x="321" y="1422"/>
                  </a:lnTo>
                  <a:lnTo>
                    <a:pt x="321" y="1416"/>
                  </a:lnTo>
                  <a:lnTo>
                    <a:pt x="324" y="1410"/>
                  </a:lnTo>
                  <a:lnTo>
                    <a:pt x="327" y="1404"/>
                  </a:lnTo>
                  <a:lnTo>
                    <a:pt x="327" y="1398"/>
                  </a:lnTo>
                  <a:lnTo>
                    <a:pt x="330" y="1392"/>
                  </a:lnTo>
                  <a:lnTo>
                    <a:pt x="333" y="1386"/>
                  </a:lnTo>
                  <a:lnTo>
                    <a:pt x="336" y="1380"/>
                  </a:lnTo>
                  <a:lnTo>
                    <a:pt x="336" y="1374"/>
                  </a:lnTo>
                  <a:lnTo>
                    <a:pt x="339" y="1368"/>
                  </a:lnTo>
                  <a:lnTo>
                    <a:pt x="342" y="1362"/>
                  </a:lnTo>
                  <a:lnTo>
                    <a:pt x="345" y="1356"/>
                  </a:lnTo>
                  <a:lnTo>
                    <a:pt x="348" y="1350"/>
                  </a:lnTo>
                  <a:lnTo>
                    <a:pt x="351" y="1344"/>
                  </a:lnTo>
                  <a:lnTo>
                    <a:pt x="357" y="1338"/>
                  </a:lnTo>
                  <a:lnTo>
                    <a:pt x="354" y="1338"/>
                  </a:lnTo>
                  <a:lnTo>
                    <a:pt x="354" y="1335"/>
                  </a:lnTo>
                  <a:lnTo>
                    <a:pt x="354" y="1333"/>
                  </a:lnTo>
                  <a:lnTo>
                    <a:pt x="354" y="1330"/>
                  </a:lnTo>
                  <a:lnTo>
                    <a:pt x="354" y="1327"/>
                  </a:lnTo>
                  <a:lnTo>
                    <a:pt x="354" y="1324"/>
                  </a:lnTo>
                  <a:lnTo>
                    <a:pt x="354" y="1321"/>
                  </a:lnTo>
                  <a:lnTo>
                    <a:pt x="354" y="1318"/>
                  </a:lnTo>
                  <a:lnTo>
                    <a:pt x="357" y="1318"/>
                  </a:lnTo>
                  <a:lnTo>
                    <a:pt x="357" y="1315"/>
                  </a:lnTo>
                  <a:lnTo>
                    <a:pt x="357" y="1312"/>
                  </a:lnTo>
                  <a:lnTo>
                    <a:pt x="357" y="1309"/>
                  </a:lnTo>
                  <a:lnTo>
                    <a:pt x="357" y="1306"/>
                  </a:lnTo>
                  <a:lnTo>
                    <a:pt x="360" y="1306"/>
                  </a:lnTo>
                  <a:lnTo>
                    <a:pt x="360" y="1303"/>
                  </a:lnTo>
                  <a:lnTo>
                    <a:pt x="360" y="1300"/>
                  </a:lnTo>
                  <a:lnTo>
                    <a:pt x="363" y="1300"/>
                  </a:lnTo>
                  <a:lnTo>
                    <a:pt x="366" y="1297"/>
                  </a:lnTo>
                  <a:lnTo>
                    <a:pt x="369" y="1297"/>
                  </a:lnTo>
                  <a:lnTo>
                    <a:pt x="369" y="1294"/>
                  </a:lnTo>
                  <a:lnTo>
                    <a:pt x="372" y="1294"/>
                  </a:lnTo>
                  <a:lnTo>
                    <a:pt x="375" y="1294"/>
                  </a:lnTo>
                  <a:lnTo>
                    <a:pt x="381" y="1291"/>
                  </a:lnTo>
                  <a:lnTo>
                    <a:pt x="390" y="1288"/>
                  </a:lnTo>
                  <a:lnTo>
                    <a:pt x="399" y="1285"/>
                  </a:lnTo>
                  <a:lnTo>
                    <a:pt x="404" y="1282"/>
                  </a:lnTo>
                  <a:lnTo>
                    <a:pt x="413" y="1279"/>
                  </a:lnTo>
                  <a:lnTo>
                    <a:pt x="419" y="1273"/>
                  </a:lnTo>
                  <a:lnTo>
                    <a:pt x="428" y="1270"/>
                  </a:lnTo>
                  <a:lnTo>
                    <a:pt x="434" y="1267"/>
                  </a:lnTo>
                  <a:lnTo>
                    <a:pt x="443" y="1264"/>
                  </a:lnTo>
                  <a:lnTo>
                    <a:pt x="449" y="1258"/>
                  </a:lnTo>
                  <a:lnTo>
                    <a:pt x="458" y="1255"/>
                  </a:lnTo>
                  <a:lnTo>
                    <a:pt x="464" y="1252"/>
                  </a:lnTo>
                  <a:lnTo>
                    <a:pt x="473" y="1246"/>
                  </a:lnTo>
                  <a:lnTo>
                    <a:pt x="479" y="1243"/>
                  </a:lnTo>
                  <a:lnTo>
                    <a:pt x="485" y="1238"/>
                  </a:lnTo>
                  <a:lnTo>
                    <a:pt x="494" y="1235"/>
                  </a:lnTo>
                  <a:lnTo>
                    <a:pt x="500" y="1229"/>
                  </a:lnTo>
                  <a:lnTo>
                    <a:pt x="506" y="1223"/>
                  </a:lnTo>
                  <a:lnTo>
                    <a:pt x="512" y="1220"/>
                  </a:lnTo>
                  <a:lnTo>
                    <a:pt x="520" y="1214"/>
                  </a:lnTo>
                  <a:lnTo>
                    <a:pt x="526" y="1208"/>
                  </a:lnTo>
                  <a:lnTo>
                    <a:pt x="532" y="1202"/>
                  </a:lnTo>
                  <a:lnTo>
                    <a:pt x="538" y="1199"/>
                  </a:lnTo>
                  <a:lnTo>
                    <a:pt x="544" y="1193"/>
                  </a:lnTo>
                  <a:lnTo>
                    <a:pt x="550" y="1187"/>
                  </a:lnTo>
                  <a:lnTo>
                    <a:pt x="556" y="1181"/>
                  </a:lnTo>
                  <a:lnTo>
                    <a:pt x="562" y="1175"/>
                  </a:lnTo>
                  <a:lnTo>
                    <a:pt x="568" y="1166"/>
                  </a:lnTo>
                  <a:lnTo>
                    <a:pt x="574" y="1160"/>
                  </a:lnTo>
                  <a:lnTo>
                    <a:pt x="580" y="1154"/>
                  </a:lnTo>
                  <a:lnTo>
                    <a:pt x="586" y="1149"/>
                  </a:lnTo>
                  <a:lnTo>
                    <a:pt x="592" y="1143"/>
                  </a:lnTo>
                  <a:lnTo>
                    <a:pt x="589" y="1140"/>
                  </a:lnTo>
                  <a:lnTo>
                    <a:pt x="589" y="1137"/>
                  </a:lnTo>
                  <a:lnTo>
                    <a:pt x="589" y="1134"/>
                  </a:lnTo>
                  <a:lnTo>
                    <a:pt x="589" y="1131"/>
                  </a:lnTo>
                  <a:lnTo>
                    <a:pt x="589" y="1128"/>
                  </a:lnTo>
                  <a:lnTo>
                    <a:pt x="586" y="1125"/>
                  </a:lnTo>
                  <a:lnTo>
                    <a:pt x="586" y="1122"/>
                  </a:lnTo>
                  <a:lnTo>
                    <a:pt x="586" y="1119"/>
                  </a:lnTo>
                  <a:lnTo>
                    <a:pt x="586" y="1116"/>
                  </a:lnTo>
                  <a:lnTo>
                    <a:pt x="586" y="1113"/>
                  </a:lnTo>
                  <a:lnTo>
                    <a:pt x="586" y="1110"/>
                  </a:lnTo>
                  <a:lnTo>
                    <a:pt x="586" y="1107"/>
                  </a:lnTo>
                  <a:lnTo>
                    <a:pt x="586" y="1104"/>
                  </a:lnTo>
                  <a:lnTo>
                    <a:pt x="586" y="1101"/>
                  </a:lnTo>
                  <a:lnTo>
                    <a:pt x="586" y="1098"/>
                  </a:lnTo>
                  <a:lnTo>
                    <a:pt x="586" y="1095"/>
                  </a:lnTo>
                  <a:lnTo>
                    <a:pt x="586" y="1092"/>
                  </a:lnTo>
                  <a:lnTo>
                    <a:pt x="586" y="1089"/>
                  </a:lnTo>
                  <a:lnTo>
                    <a:pt x="583" y="1089"/>
                  </a:lnTo>
                  <a:lnTo>
                    <a:pt x="589" y="1086"/>
                  </a:lnTo>
                  <a:lnTo>
                    <a:pt x="595" y="1083"/>
                  </a:lnTo>
                  <a:lnTo>
                    <a:pt x="598" y="1080"/>
                  </a:lnTo>
                  <a:lnTo>
                    <a:pt x="601" y="1080"/>
                  </a:lnTo>
                  <a:lnTo>
                    <a:pt x="607" y="1077"/>
                  </a:lnTo>
                  <a:lnTo>
                    <a:pt x="610" y="1074"/>
                  </a:lnTo>
                  <a:lnTo>
                    <a:pt x="613" y="1071"/>
                  </a:lnTo>
                  <a:lnTo>
                    <a:pt x="613" y="1065"/>
                  </a:lnTo>
                  <a:lnTo>
                    <a:pt x="616" y="1062"/>
                  </a:lnTo>
                  <a:lnTo>
                    <a:pt x="619" y="1059"/>
                  </a:lnTo>
                  <a:lnTo>
                    <a:pt x="622" y="1057"/>
                  </a:lnTo>
                  <a:lnTo>
                    <a:pt x="622" y="1051"/>
                  </a:lnTo>
                  <a:lnTo>
                    <a:pt x="625" y="1048"/>
                  </a:lnTo>
                  <a:lnTo>
                    <a:pt x="625" y="1042"/>
                  </a:lnTo>
                  <a:lnTo>
                    <a:pt x="628" y="1039"/>
                  </a:lnTo>
                  <a:lnTo>
                    <a:pt x="628" y="1033"/>
                  </a:lnTo>
                  <a:lnTo>
                    <a:pt x="628" y="1030"/>
                  </a:lnTo>
                  <a:lnTo>
                    <a:pt x="628" y="1024"/>
                  </a:lnTo>
                  <a:lnTo>
                    <a:pt x="630" y="1018"/>
                  </a:lnTo>
                  <a:lnTo>
                    <a:pt x="630" y="1015"/>
                  </a:lnTo>
                  <a:lnTo>
                    <a:pt x="630" y="1009"/>
                  </a:lnTo>
                  <a:lnTo>
                    <a:pt x="630" y="1006"/>
                  </a:lnTo>
                  <a:lnTo>
                    <a:pt x="633" y="1000"/>
                  </a:lnTo>
                  <a:lnTo>
                    <a:pt x="633" y="994"/>
                  </a:lnTo>
                  <a:lnTo>
                    <a:pt x="633" y="991"/>
                  </a:lnTo>
                  <a:lnTo>
                    <a:pt x="636" y="985"/>
                  </a:lnTo>
                  <a:lnTo>
                    <a:pt x="636" y="982"/>
                  </a:lnTo>
                  <a:lnTo>
                    <a:pt x="636" y="976"/>
                  </a:lnTo>
                  <a:lnTo>
                    <a:pt x="639" y="973"/>
                  </a:lnTo>
                  <a:lnTo>
                    <a:pt x="639" y="967"/>
                  </a:lnTo>
                  <a:lnTo>
                    <a:pt x="642" y="965"/>
                  </a:lnTo>
                  <a:lnTo>
                    <a:pt x="642" y="962"/>
                  </a:lnTo>
                  <a:lnTo>
                    <a:pt x="642" y="956"/>
                  </a:lnTo>
                  <a:lnTo>
                    <a:pt x="645" y="950"/>
                  </a:lnTo>
                  <a:lnTo>
                    <a:pt x="645" y="947"/>
                  </a:lnTo>
                  <a:lnTo>
                    <a:pt x="645" y="941"/>
                  </a:lnTo>
                  <a:lnTo>
                    <a:pt x="648" y="935"/>
                  </a:lnTo>
                  <a:lnTo>
                    <a:pt x="648" y="932"/>
                  </a:lnTo>
                  <a:lnTo>
                    <a:pt x="651" y="926"/>
                  </a:lnTo>
                  <a:lnTo>
                    <a:pt x="651" y="920"/>
                  </a:lnTo>
                  <a:lnTo>
                    <a:pt x="654" y="917"/>
                  </a:lnTo>
                  <a:lnTo>
                    <a:pt x="657" y="911"/>
                  </a:lnTo>
                  <a:lnTo>
                    <a:pt x="660" y="905"/>
                  </a:lnTo>
                  <a:lnTo>
                    <a:pt x="660" y="902"/>
                  </a:lnTo>
                  <a:lnTo>
                    <a:pt x="663" y="896"/>
                  </a:lnTo>
                  <a:lnTo>
                    <a:pt x="666" y="890"/>
                  </a:lnTo>
                  <a:lnTo>
                    <a:pt x="666" y="887"/>
                  </a:lnTo>
                  <a:lnTo>
                    <a:pt x="669" y="881"/>
                  </a:lnTo>
                  <a:lnTo>
                    <a:pt x="669" y="875"/>
                  </a:lnTo>
                  <a:lnTo>
                    <a:pt x="672" y="873"/>
                  </a:lnTo>
                  <a:lnTo>
                    <a:pt x="672" y="867"/>
                  </a:lnTo>
                  <a:lnTo>
                    <a:pt x="675" y="861"/>
                  </a:lnTo>
                  <a:lnTo>
                    <a:pt x="675" y="858"/>
                  </a:lnTo>
                  <a:lnTo>
                    <a:pt x="675" y="852"/>
                  </a:lnTo>
                  <a:lnTo>
                    <a:pt x="675" y="849"/>
                  </a:lnTo>
                  <a:lnTo>
                    <a:pt x="675" y="843"/>
                  </a:lnTo>
                  <a:lnTo>
                    <a:pt x="675" y="837"/>
                  </a:lnTo>
                  <a:lnTo>
                    <a:pt x="675" y="834"/>
                  </a:lnTo>
                  <a:lnTo>
                    <a:pt x="675" y="828"/>
                  </a:lnTo>
                  <a:lnTo>
                    <a:pt x="672" y="825"/>
                  </a:lnTo>
                  <a:lnTo>
                    <a:pt x="669" y="819"/>
                  </a:lnTo>
                  <a:lnTo>
                    <a:pt x="669" y="813"/>
                  </a:lnTo>
                  <a:lnTo>
                    <a:pt x="666" y="810"/>
                  </a:lnTo>
                  <a:lnTo>
                    <a:pt x="660" y="804"/>
                  </a:lnTo>
                  <a:lnTo>
                    <a:pt x="663" y="804"/>
                  </a:lnTo>
                  <a:lnTo>
                    <a:pt x="663" y="801"/>
                  </a:lnTo>
                  <a:lnTo>
                    <a:pt x="663" y="798"/>
                  </a:lnTo>
                  <a:lnTo>
                    <a:pt x="666" y="795"/>
                  </a:lnTo>
                  <a:lnTo>
                    <a:pt x="666" y="792"/>
                  </a:lnTo>
                  <a:lnTo>
                    <a:pt x="669" y="792"/>
                  </a:lnTo>
                  <a:lnTo>
                    <a:pt x="669" y="789"/>
                  </a:lnTo>
                  <a:lnTo>
                    <a:pt x="672" y="786"/>
                  </a:lnTo>
                  <a:lnTo>
                    <a:pt x="672" y="783"/>
                  </a:lnTo>
                  <a:lnTo>
                    <a:pt x="675" y="783"/>
                  </a:lnTo>
                  <a:lnTo>
                    <a:pt x="675" y="781"/>
                  </a:lnTo>
                  <a:lnTo>
                    <a:pt x="678" y="781"/>
                  </a:lnTo>
                  <a:lnTo>
                    <a:pt x="678" y="778"/>
                  </a:lnTo>
                  <a:lnTo>
                    <a:pt x="681" y="778"/>
                  </a:lnTo>
                  <a:lnTo>
                    <a:pt x="681" y="775"/>
                  </a:lnTo>
                  <a:lnTo>
                    <a:pt x="684" y="772"/>
                  </a:lnTo>
                  <a:lnTo>
                    <a:pt x="687" y="769"/>
                  </a:lnTo>
                  <a:lnTo>
                    <a:pt x="687" y="766"/>
                  </a:lnTo>
                  <a:lnTo>
                    <a:pt x="690" y="766"/>
                  </a:lnTo>
                  <a:lnTo>
                    <a:pt x="690" y="763"/>
                  </a:lnTo>
                  <a:lnTo>
                    <a:pt x="693" y="763"/>
                  </a:lnTo>
                  <a:lnTo>
                    <a:pt x="693" y="760"/>
                  </a:lnTo>
                  <a:lnTo>
                    <a:pt x="696" y="757"/>
                  </a:lnTo>
                  <a:lnTo>
                    <a:pt x="696" y="754"/>
                  </a:lnTo>
                  <a:lnTo>
                    <a:pt x="696" y="751"/>
                  </a:lnTo>
                  <a:lnTo>
                    <a:pt x="693" y="748"/>
                  </a:lnTo>
                  <a:lnTo>
                    <a:pt x="693" y="745"/>
                  </a:lnTo>
                  <a:lnTo>
                    <a:pt x="690" y="745"/>
                  </a:lnTo>
                  <a:lnTo>
                    <a:pt x="690" y="742"/>
                  </a:lnTo>
                  <a:lnTo>
                    <a:pt x="687" y="739"/>
                  </a:lnTo>
                  <a:lnTo>
                    <a:pt x="684" y="736"/>
                  </a:lnTo>
                  <a:lnTo>
                    <a:pt x="684" y="733"/>
                  </a:lnTo>
                  <a:lnTo>
                    <a:pt x="681" y="730"/>
                  </a:lnTo>
                  <a:lnTo>
                    <a:pt x="678" y="727"/>
                  </a:lnTo>
                  <a:lnTo>
                    <a:pt x="678" y="724"/>
                  </a:lnTo>
                  <a:lnTo>
                    <a:pt x="675" y="721"/>
                  </a:lnTo>
                  <a:lnTo>
                    <a:pt x="675" y="718"/>
                  </a:lnTo>
                  <a:lnTo>
                    <a:pt x="672" y="715"/>
                  </a:lnTo>
                  <a:lnTo>
                    <a:pt x="672" y="712"/>
                  </a:lnTo>
                  <a:lnTo>
                    <a:pt x="672" y="709"/>
                  </a:lnTo>
                  <a:lnTo>
                    <a:pt x="672" y="706"/>
                  </a:lnTo>
                  <a:lnTo>
                    <a:pt x="672" y="703"/>
                  </a:lnTo>
                  <a:lnTo>
                    <a:pt x="672" y="700"/>
                  </a:lnTo>
                  <a:lnTo>
                    <a:pt x="672" y="697"/>
                  </a:lnTo>
                  <a:lnTo>
                    <a:pt x="672" y="694"/>
                  </a:lnTo>
                  <a:lnTo>
                    <a:pt x="675" y="691"/>
                  </a:lnTo>
                  <a:lnTo>
                    <a:pt x="675" y="689"/>
                  </a:lnTo>
                  <a:lnTo>
                    <a:pt x="678" y="686"/>
                  </a:lnTo>
                  <a:lnTo>
                    <a:pt x="681" y="683"/>
                  </a:lnTo>
                  <a:lnTo>
                    <a:pt x="681" y="680"/>
                  </a:lnTo>
                  <a:lnTo>
                    <a:pt x="684" y="677"/>
                  </a:lnTo>
                  <a:lnTo>
                    <a:pt x="684" y="674"/>
                  </a:lnTo>
                  <a:lnTo>
                    <a:pt x="687" y="674"/>
                  </a:lnTo>
                  <a:lnTo>
                    <a:pt x="687" y="671"/>
                  </a:lnTo>
                  <a:lnTo>
                    <a:pt x="687" y="668"/>
                  </a:lnTo>
                  <a:lnTo>
                    <a:pt x="690" y="665"/>
                  </a:lnTo>
                  <a:lnTo>
                    <a:pt x="690" y="662"/>
                  </a:lnTo>
                  <a:lnTo>
                    <a:pt x="690" y="659"/>
                  </a:lnTo>
                  <a:lnTo>
                    <a:pt x="690" y="656"/>
                  </a:lnTo>
                  <a:lnTo>
                    <a:pt x="690" y="653"/>
                  </a:lnTo>
                  <a:lnTo>
                    <a:pt x="690" y="650"/>
                  </a:lnTo>
                  <a:lnTo>
                    <a:pt x="687" y="647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78" y="638"/>
                  </a:lnTo>
                  <a:lnTo>
                    <a:pt x="678" y="635"/>
                  </a:lnTo>
                  <a:lnTo>
                    <a:pt x="675" y="632"/>
                  </a:lnTo>
                  <a:lnTo>
                    <a:pt x="675" y="629"/>
                  </a:lnTo>
                  <a:lnTo>
                    <a:pt x="672" y="626"/>
                  </a:lnTo>
                  <a:lnTo>
                    <a:pt x="672" y="623"/>
                  </a:lnTo>
                  <a:lnTo>
                    <a:pt x="672" y="620"/>
                  </a:lnTo>
                  <a:lnTo>
                    <a:pt x="672" y="617"/>
                  </a:lnTo>
                  <a:lnTo>
                    <a:pt x="672" y="614"/>
                  </a:lnTo>
                  <a:lnTo>
                    <a:pt x="672" y="611"/>
                  </a:lnTo>
                  <a:lnTo>
                    <a:pt x="675" y="608"/>
                  </a:lnTo>
                  <a:lnTo>
                    <a:pt x="675" y="605"/>
                  </a:lnTo>
                  <a:lnTo>
                    <a:pt x="675" y="599"/>
                  </a:lnTo>
                  <a:lnTo>
                    <a:pt x="675" y="597"/>
                  </a:lnTo>
                  <a:lnTo>
                    <a:pt x="675" y="594"/>
                  </a:lnTo>
                  <a:lnTo>
                    <a:pt x="678" y="591"/>
                  </a:lnTo>
                  <a:lnTo>
                    <a:pt x="678" y="588"/>
                  </a:lnTo>
                  <a:lnTo>
                    <a:pt x="678" y="585"/>
                  </a:lnTo>
                  <a:lnTo>
                    <a:pt x="678" y="582"/>
                  </a:lnTo>
                  <a:lnTo>
                    <a:pt x="678" y="579"/>
                  </a:lnTo>
                  <a:lnTo>
                    <a:pt x="678" y="576"/>
                  </a:lnTo>
                  <a:lnTo>
                    <a:pt x="678" y="573"/>
                  </a:lnTo>
                  <a:lnTo>
                    <a:pt x="678" y="570"/>
                  </a:lnTo>
                  <a:lnTo>
                    <a:pt x="678" y="564"/>
                  </a:lnTo>
                  <a:lnTo>
                    <a:pt x="675" y="561"/>
                  </a:lnTo>
                  <a:lnTo>
                    <a:pt x="675" y="558"/>
                  </a:lnTo>
                  <a:lnTo>
                    <a:pt x="672" y="555"/>
                  </a:lnTo>
                  <a:lnTo>
                    <a:pt x="669" y="552"/>
                  </a:lnTo>
                  <a:lnTo>
                    <a:pt x="663" y="549"/>
                  </a:lnTo>
                  <a:lnTo>
                    <a:pt x="663" y="546"/>
                  </a:lnTo>
                  <a:lnTo>
                    <a:pt x="660" y="543"/>
                  </a:lnTo>
                  <a:lnTo>
                    <a:pt x="660" y="540"/>
                  </a:lnTo>
                  <a:lnTo>
                    <a:pt x="657" y="540"/>
                  </a:lnTo>
                  <a:lnTo>
                    <a:pt x="654" y="537"/>
                  </a:lnTo>
                  <a:lnTo>
                    <a:pt x="654" y="534"/>
                  </a:lnTo>
                  <a:lnTo>
                    <a:pt x="651" y="531"/>
                  </a:lnTo>
                  <a:lnTo>
                    <a:pt x="648" y="531"/>
                  </a:lnTo>
                  <a:lnTo>
                    <a:pt x="648" y="528"/>
                  </a:lnTo>
                  <a:lnTo>
                    <a:pt x="645" y="525"/>
                  </a:lnTo>
                  <a:lnTo>
                    <a:pt x="642" y="525"/>
                  </a:lnTo>
                  <a:lnTo>
                    <a:pt x="642" y="522"/>
                  </a:lnTo>
                  <a:lnTo>
                    <a:pt x="639" y="519"/>
                  </a:lnTo>
                  <a:lnTo>
                    <a:pt x="636" y="519"/>
                  </a:lnTo>
                  <a:lnTo>
                    <a:pt x="636" y="516"/>
                  </a:lnTo>
                  <a:lnTo>
                    <a:pt x="633" y="513"/>
                  </a:lnTo>
                  <a:lnTo>
                    <a:pt x="630" y="510"/>
                  </a:lnTo>
                  <a:lnTo>
                    <a:pt x="628" y="507"/>
                  </a:lnTo>
                  <a:lnTo>
                    <a:pt x="628" y="505"/>
                  </a:lnTo>
                  <a:lnTo>
                    <a:pt x="625" y="502"/>
                  </a:lnTo>
                  <a:lnTo>
                    <a:pt x="622" y="502"/>
                  </a:lnTo>
                  <a:lnTo>
                    <a:pt x="622" y="499"/>
                  </a:lnTo>
                  <a:lnTo>
                    <a:pt x="622" y="496"/>
                  </a:lnTo>
                  <a:lnTo>
                    <a:pt x="619" y="493"/>
                  </a:lnTo>
                  <a:lnTo>
                    <a:pt x="619" y="490"/>
                  </a:lnTo>
                  <a:lnTo>
                    <a:pt x="616" y="490"/>
                  </a:lnTo>
                  <a:lnTo>
                    <a:pt x="616" y="487"/>
                  </a:lnTo>
                  <a:lnTo>
                    <a:pt x="616" y="484"/>
                  </a:lnTo>
                  <a:lnTo>
                    <a:pt x="616" y="481"/>
                  </a:lnTo>
                  <a:lnTo>
                    <a:pt x="613" y="478"/>
                  </a:lnTo>
                  <a:lnTo>
                    <a:pt x="613" y="475"/>
                  </a:lnTo>
                  <a:lnTo>
                    <a:pt x="613" y="472"/>
                  </a:lnTo>
                  <a:lnTo>
                    <a:pt x="616" y="472"/>
                  </a:lnTo>
                  <a:lnTo>
                    <a:pt x="616" y="469"/>
                  </a:lnTo>
                  <a:lnTo>
                    <a:pt x="616" y="466"/>
                  </a:lnTo>
                  <a:lnTo>
                    <a:pt x="616" y="463"/>
                  </a:lnTo>
                  <a:lnTo>
                    <a:pt x="616" y="460"/>
                  </a:lnTo>
                  <a:lnTo>
                    <a:pt x="616" y="457"/>
                  </a:lnTo>
                  <a:lnTo>
                    <a:pt x="616" y="454"/>
                  </a:lnTo>
                  <a:lnTo>
                    <a:pt x="619" y="454"/>
                  </a:lnTo>
                  <a:lnTo>
                    <a:pt x="619" y="451"/>
                  </a:lnTo>
                  <a:lnTo>
                    <a:pt x="619" y="448"/>
                  </a:lnTo>
                  <a:lnTo>
                    <a:pt x="619" y="445"/>
                  </a:lnTo>
                  <a:lnTo>
                    <a:pt x="619" y="442"/>
                  </a:lnTo>
                  <a:lnTo>
                    <a:pt x="619" y="439"/>
                  </a:lnTo>
                  <a:lnTo>
                    <a:pt x="622" y="436"/>
                  </a:lnTo>
                  <a:lnTo>
                    <a:pt x="622" y="433"/>
                  </a:lnTo>
                  <a:lnTo>
                    <a:pt x="622" y="430"/>
                  </a:lnTo>
                  <a:lnTo>
                    <a:pt x="622" y="427"/>
                  </a:lnTo>
                  <a:lnTo>
                    <a:pt x="622" y="424"/>
                  </a:lnTo>
                  <a:lnTo>
                    <a:pt x="622" y="421"/>
                  </a:lnTo>
                  <a:lnTo>
                    <a:pt x="619" y="418"/>
                  </a:lnTo>
                  <a:lnTo>
                    <a:pt x="616" y="418"/>
                  </a:lnTo>
                  <a:lnTo>
                    <a:pt x="613" y="415"/>
                  </a:lnTo>
                  <a:lnTo>
                    <a:pt x="610" y="415"/>
                  </a:lnTo>
                  <a:lnTo>
                    <a:pt x="607" y="413"/>
                  </a:lnTo>
                  <a:lnTo>
                    <a:pt x="604" y="413"/>
                  </a:lnTo>
                  <a:lnTo>
                    <a:pt x="604" y="410"/>
                  </a:lnTo>
                  <a:lnTo>
                    <a:pt x="601" y="410"/>
                  </a:lnTo>
                  <a:lnTo>
                    <a:pt x="598" y="407"/>
                  </a:lnTo>
                  <a:lnTo>
                    <a:pt x="595" y="404"/>
                  </a:lnTo>
                  <a:lnTo>
                    <a:pt x="592" y="401"/>
                  </a:lnTo>
                  <a:lnTo>
                    <a:pt x="589" y="398"/>
                  </a:lnTo>
                  <a:lnTo>
                    <a:pt x="586" y="395"/>
                  </a:lnTo>
                  <a:lnTo>
                    <a:pt x="586" y="392"/>
                  </a:lnTo>
                  <a:lnTo>
                    <a:pt x="583" y="392"/>
                  </a:lnTo>
                  <a:lnTo>
                    <a:pt x="583" y="389"/>
                  </a:lnTo>
                  <a:lnTo>
                    <a:pt x="583" y="386"/>
                  </a:lnTo>
                  <a:lnTo>
                    <a:pt x="580" y="386"/>
                  </a:lnTo>
                  <a:lnTo>
                    <a:pt x="580" y="383"/>
                  </a:lnTo>
                  <a:lnTo>
                    <a:pt x="580" y="380"/>
                  </a:lnTo>
                  <a:lnTo>
                    <a:pt x="580" y="377"/>
                  </a:lnTo>
                  <a:lnTo>
                    <a:pt x="577" y="377"/>
                  </a:lnTo>
                  <a:lnTo>
                    <a:pt x="577" y="374"/>
                  </a:lnTo>
                  <a:lnTo>
                    <a:pt x="610" y="341"/>
                  </a:lnTo>
                  <a:lnTo>
                    <a:pt x="610" y="338"/>
                  </a:lnTo>
                  <a:lnTo>
                    <a:pt x="607" y="338"/>
                  </a:lnTo>
                  <a:lnTo>
                    <a:pt x="607" y="335"/>
                  </a:lnTo>
                  <a:lnTo>
                    <a:pt x="604" y="335"/>
                  </a:lnTo>
                  <a:lnTo>
                    <a:pt x="604" y="332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598" y="326"/>
                  </a:lnTo>
                  <a:lnTo>
                    <a:pt x="595" y="323"/>
                  </a:lnTo>
                  <a:lnTo>
                    <a:pt x="592" y="323"/>
                  </a:lnTo>
                  <a:lnTo>
                    <a:pt x="592" y="321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5"/>
                  </a:lnTo>
                  <a:lnTo>
                    <a:pt x="583" y="315"/>
                  </a:lnTo>
                  <a:lnTo>
                    <a:pt x="580" y="315"/>
                  </a:lnTo>
                  <a:lnTo>
                    <a:pt x="577" y="315"/>
                  </a:lnTo>
                  <a:lnTo>
                    <a:pt x="574" y="315"/>
                  </a:lnTo>
                  <a:lnTo>
                    <a:pt x="574" y="318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68" y="321"/>
                  </a:lnTo>
                  <a:lnTo>
                    <a:pt x="565" y="321"/>
                  </a:lnTo>
                  <a:lnTo>
                    <a:pt x="562" y="321"/>
                  </a:lnTo>
                  <a:lnTo>
                    <a:pt x="559" y="321"/>
                  </a:lnTo>
                  <a:lnTo>
                    <a:pt x="559" y="318"/>
                  </a:lnTo>
                  <a:lnTo>
                    <a:pt x="556" y="318"/>
                  </a:lnTo>
                  <a:lnTo>
                    <a:pt x="553" y="318"/>
                  </a:lnTo>
                  <a:lnTo>
                    <a:pt x="553" y="315"/>
                  </a:lnTo>
                  <a:lnTo>
                    <a:pt x="550" y="315"/>
                  </a:lnTo>
                  <a:lnTo>
                    <a:pt x="547" y="312"/>
                  </a:lnTo>
                  <a:lnTo>
                    <a:pt x="547" y="309"/>
                  </a:lnTo>
                  <a:lnTo>
                    <a:pt x="544" y="309"/>
                  </a:lnTo>
                  <a:lnTo>
                    <a:pt x="541" y="306"/>
                  </a:lnTo>
                  <a:lnTo>
                    <a:pt x="538" y="303"/>
                  </a:lnTo>
                  <a:lnTo>
                    <a:pt x="538" y="300"/>
                  </a:lnTo>
                  <a:lnTo>
                    <a:pt x="535" y="300"/>
                  </a:lnTo>
                  <a:lnTo>
                    <a:pt x="535" y="297"/>
                  </a:lnTo>
                  <a:lnTo>
                    <a:pt x="532" y="297"/>
                  </a:lnTo>
                  <a:lnTo>
                    <a:pt x="532" y="294"/>
                  </a:lnTo>
                  <a:lnTo>
                    <a:pt x="529" y="294"/>
                  </a:lnTo>
                  <a:lnTo>
                    <a:pt x="529" y="291"/>
                  </a:lnTo>
                  <a:lnTo>
                    <a:pt x="526" y="291"/>
                  </a:lnTo>
                  <a:lnTo>
                    <a:pt x="526" y="288"/>
                  </a:lnTo>
                  <a:lnTo>
                    <a:pt x="523" y="288"/>
                  </a:lnTo>
                  <a:lnTo>
                    <a:pt x="523" y="285"/>
                  </a:lnTo>
                  <a:lnTo>
                    <a:pt x="523" y="282"/>
                  </a:lnTo>
                  <a:lnTo>
                    <a:pt x="523" y="279"/>
                  </a:lnTo>
                  <a:lnTo>
                    <a:pt x="520" y="276"/>
                  </a:lnTo>
                  <a:lnTo>
                    <a:pt x="520" y="273"/>
                  </a:lnTo>
                  <a:lnTo>
                    <a:pt x="520" y="270"/>
                  </a:lnTo>
                  <a:lnTo>
                    <a:pt x="520" y="267"/>
                  </a:lnTo>
                  <a:lnTo>
                    <a:pt x="520" y="264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17" y="261"/>
                  </a:lnTo>
                  <a:lnTo>
                    <a:pt x="512" y="261"/>
                  </a:lnTo>
                  <a:lnTo>
                    <a:pt x="509" y="264"/>
                  </a:lnTo>
                  <a:lnTo>
                    <a:pt x="503" y="264"/>
                  </a:lnTo>
                  <a:lnTo>
                    <a:pt x="500" y="264"/>
                  </a:lnTo>
                  <a:lnTo>
                    <a:pt x="494" y="264"/>
                  </a:lnTo>
                  <a:lnTo>
                    <a:pt x="491" y="267"/>
                  </a:lnTo>
                  <a:lnTo>
                    <a:pt x="485" y="267"/>
                  </a:lnTo>
                  <a:lnTo>
                    <a:pt x="479" y="270"/>
                  </a:lnTo>
                  <a:lnTo>
                    <a:pt x="476" y="270"/>
                  </a:lnTo>
                  <a:lnTo>
                    <a:pt x="470" y="273"/>
                  </a:lnTo>
                  <a:lnTo>
                    <a:pt x="467" y="273"/>
                  </a:lnTo>
                  <a:lnTo>
                    <a:pt x="461" y="276"/>
                  </a:lnTo>
                  <a:lnTo>
                    <a:pt x="458" y="276"/>
                  </a:lnTo>
                  <a:lnTo>
                    <a:pt x="452" y="279"/>
                  </a:lnTo>
                  <a:lnTo>
                    <a:pt x="449" y="282"/>
                  </a:lnTo>
                  <a:lnTo>
                    <a:pt x="443" y="282"/>
                  </a:lnTo>
                  <a:lnTo>
                    <a:pt x="440" y="285"/>
                  </a:lnTo>
                  <a:lnTo>
                    <a:pt x="434" y="285"/>
                  </a:lnTo>
                  <a:lnTo>
                    <a:pt x="431" y="288"/>
                  </a:lnTo>
                  <a:lnTo>
                    <a:pt x="425" y="291"/>
                  </a:lnTo>
                  <a:lnTo>
                    <a:pt x="419" y="291"/>
                  </a:lnTo>
                  <a:lnTo>
                    <a:pt x="416" y="294"/>
                  </a:lnTo>
                  <a:lnTo>
                    <a:pt x="410" y="294"/>
                  </a:lnTo>
                  <a:lnTo>
                    <a:pt x="407" y="297"/>
                  </a:lnTo>
                  <a:lnTo>
                    <a:pt x="401" y="300"/>
                  </a:lnTo>
                  <a:lnTo>
                    <a:pt x="399" y="300"/>
                  </a:lnTo>
                  <a:lnTo>
                    <a:pt x="393" y="300"/>
                  </a:lnTo>
                  <a:lnTo>
                    <a:pt x="390" y="303"/>
                  </a:lnTo>
                  <a:lnTo>
                    <a:pt x="384" y="303"/>
                  </a:lnTo>
                  <a:lnTo>
                    <a:pt x="378" y="306"/>
                  </a:lnTo>
                  <a:lnTo>
                    <a:pt x="375" y="306"/>
                  </a:lnTo>
                  <a:lnTo>
                    <a:pt x="366" y="309"/>
                  </a:lnTo>
                  <a:lnTo>
                    <a:pt x="357" y="312"/>
                  </a:lnTo>
                  <a:lnTo>
                    <a:pt x="348" y="315"/>
                  </a:lnTo>
                  <a:lnTo>
                    <a:pt x="339" y="321"/>
                  </a:lnTo>
                  <a:lnTo>
                    <a:pt x="330" y="323"/>
                  </a:lnTo>
                  <a:lnTo>
                    <a:pt x="321" y="326"/>
                  </a:lnTo>
                  <a:lnTo>
                    <a:pt x="315" y="329"/>
                  </a:lnTo>
                  <a:lnTo>
                    <a:pt x="306" y="332"/>
                  </a:lnTo>
                  <a:lnTo>
                    <a:pt x="297" y="335"/>
                  </a:lnTo>
                  <a:lnTo>
                    <a:pt x="288" y="338"/>
                  </a:lnTo>
                  <a:lnTo>
                    <a:pt x="280" y="341"/>
                  </a:lnTo>
                  <a:lnTo>
                    <a:pt x="271" y="344"/>
                  </a:lnTo>
                  <a:lnTo>
                    <a:pt x="262" y="347"/>
                  </a:lnTo>
                  <a:lnTo>
                    <a:pt x="253" y="350"/>
                  </a:lnTo>
                  <a:lnTo>
                    <a:pt x="244" y="356"/>
                  </a:lnTo>
                  <a:lnTo>
                    <a:pt x="235" y="359"/>
                  </a:lnTo>
                  <a:lnTo>
                    <a:pt x="229" y="362"/>
                  </a:lnTo>
                  <a:lnTo>
                    <a:pt x="220" y="365"/>
                  </a:lnTo>
                  <a:lnTo>
                    <a:pt x="211" y="368"/>
                  </a:lnTo>
                  <a:lnTo>
                    <a:pt x="202" y="371"/>
                  </a:lnTo>
                  <a:lnTo>
                    <a:pt x="193" y="374"/>
                  </a:lnTo>
                  <a:lnTo>
                    <a:pt x="184" y="377"/>
                  </a:lnTo>
                  <a:lnTo>
                    <a:pt x="175" y="383"/>
                  </a:lnTo>
                  <a:lnTo>
                    <a:pt x="170" y="386"/>
                  </a:lnTo>
                  <a:lnTo>
                    <a:pt x="161" y="389"/>
                  </a:lnTo>
                  <a:lnTo>
                    <a:pt x="152" y="392"/>
                  </a:lnTo>
                  <a:lnTo>
                    <a:pt x="143" y="395"/>
                  </a:lnTo>
                  <a:lnTo>
                    <a:pt x="134" y="401"/>
                  </a:lnTo>
                  <a:lnTo>
                    <a:pt x="125" y="404"/>
                  </a:lnTo>
                  <a:lnTo>
                    <a:pt x="116" y="407"/>
                  </a:lnTo>
                  <a:lnTo>
                    <a:pt x="110" y="410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7" y="415"/>
                  </a:lnTo>
                  <a:lnTo>
                    <a:pt x="113" y="415"/>
                  </a:lnTo>
                  <a:lnTo>
                    <a:pt x="116" y="418"/>
                  </a:lnTo>
                  <a:lnTo>
                    <a:pt x="119" y="418"/>
                  </a:lnTo>
                  <a:lnTo>
                    <a:pt x="122" y="418"/>
                  </a:lnTo>
                  <a:lnTo>
                    <a:pt x="122" y="421"/>
                  </a:lnTo>
                  <a:lnTo>
                    <a:pt x="125" y="424"/>
                  </a:lnTo>
                  <a:lnTo>
                    <a:pt x="128" y="424"/>
                  </a:lnTo>
                  <a:lnTo>
                    <a:pt x="128" y="427"/>
                  </a:lnTo>
                  <a:lnTo>
                    <a:pt x="131" y="430"/>
                  </a:lnTo>
                  <a:lnTo>
                    <a:pt x="131" y="433"/>
                  </a:lnTo>
                  <a:lnTo>
                    <a:pt x="134" y="436"/>
                  </a:lnTo>
                  <a:lnTo>
                    <a:pt x="134" y="439"/>
                  </a:lnTo>
                  <a:lnTo>
                    <a:pt x="134" y="442"/>
                  </a:lnTo>
                  <a:lnTo>
                    <a:pt x="137" y="445"/>
                  </a:lnTo>
                  <a:lnTo>
                    <a:pt x="137" y="448"/>
                  </a:lnTo>
                  <a:lnTo>
                    <a:pt x="137" y="451"/>
                  </a:lnTo>
                  <a:lnTo>
                    <a:pt x="137" y="454"/>
                  </a:lnTo>
                  <a:lnTo>
                    <a:pt x="137" y="457"/>
                  </a:lnTo>
                  <a:lnTo>
                    <a:pt x="140" y="460"/>
                  </a:lnTo>
                  <a:lnTo>
                    <a:pt x="140" y="463"/>
                  </a:lnTo>
                  <a:lnTo>
                    <a:pt x="140" y="466"/>
                  </a:lnTo>
                  <a:lnTo>
                    <a:pt x="140" y="469"/>
                  </a:lnTo>
                  <a:lnTo>
                    <a:pt x="140" y="475"/>
                  </a:lnTo>
                  <a:lnTo>
                    <a:pt x="140" y="478"/>
                  </a:lnTo>
                  <a:lnTo>
                    <a:pt x="140" y="481"/>
                  </a:lnTo>
                  <a:lnTo>
                    <a:pt x="143" y="484"/>
                  </a:lnTo>
                  <a:lnTo>
                    <a:pt x="143" y="487"/>
                  </a:lnTo>
                  <a:lnTo>
                    <a:pt x="143" y="490"/>
                  </a:lnTo>
                  <a:lnTo>
                    <a:pt x="143" y="493"/>
                  </a:lnTo>
                  <a:lnTo>
                    <a:pt x="146" y="496"/>
                  </a:lnTo>
                  <a:lnTo>
                    <a:pt x="143" y="499"/>
                  </a:lnTo>
                  <a:lnTo>
                    <a:pt x="143" y="502"/>
                  </a:lnTo>
                  <a:lnTo>
                    <a:pt x="140" y="505"/>
                  </a:lnTo>
                  <a:lnTo>
                    <a:pt x="140" y="507"/>
                  </a:lnTo>
                  <a:lnTo>
                    <a:pt x="140" y="510"/>
                  </a:lnTo>
                  <a:lnTo>
                    <a:pt x="137" y="513"/>
                  </a:lnTo>
                  <a:lnTo>
                    <a:pt x="137" y="516"/>
                  </a:lnTo>
                  <a:lnTo>
                    <a:pt x="137" y="519"/>
                  </a:lnTo>
                  <a:lnTo>
                    <a:pt x="134" y="522"/>
                  </a:lnTo>
                  <a:lnTo>
                    <a:pt x="134" y="528"/>
                  </a:lnTo>
                  <a:lnTo>
                    <a:pt x="134" y="531"/>
                  </a:lnTo>
                  <a:lnTo>
                    <a:pt x="131" y="534"/>
                  </a:lnTo>
                  <a:lnTo>
                    <a:pt x="131" y="537"/>
                  </a:lnTo>
                  <a:lnTo>
                    <a:pt x="128" y="540"/>
                  </a:lnTo>
                  <a:lnTo>
                    <a:pt x="128" y="543"/>
                  </a:lnTo>
                  <a:lnTo>
                    <a:pt x="128" y="546"/>
                  </a:lnTo>
                  <a:lnTo>
                    <a:pt x="125" y="549"/>
                  </a:lnTo>
                  <a:lnTo>
                    <a:pt x="125" y="552"/>
                  </a:lnTo>
                  <a:lnTo>
                    <a:pt x="122" y="555"/>
                  </a:lnTo>
                  <a:lnTo>
                    <a:pt x="122" y="558"/>
                  </a:lnTo>
                  <a:lnTo>
                    <a:pt x="119" y="561"/>
                  </a:lnTo>
                  <a:lnTo>
                    <a:pt x="116" y="564"/>
                  </a:lnTo>
                  <a:lnTo>
                    <a:pt x="116" y="567"/>
                  </a:lnTo>
                  <a:lnTo>
                    <a:pt x="113" y="570"/>
                  </a:lnTo>
                  <a:lnTo>
                    <a:pt x="110" y="573"/>
                  </a:lnTo>
                  <a:lnTo>
                    <a:pt x="107" y="573"/>
                  </a:lnTo>
                  <a:lnTo>
                    <a:pt x="104" y="576"/>
                  </a:lnTo>
                  <a:lnTo>
                    <a:pt x="101" y="579"/>
                  </a:lnTo>
                  <a:lnTo>
                    <a:pt x="98" y="579"/>
                  </a:lnTo>
                  <a:lnTo>
                    <a:pt x="95" y="582"/>
                  </a:lnTo>
                  <a:lnTo>
                    <a:pt x="92" y="582"/>
                  </a:lnTo>
                  <a:lnTo>
                    <a:pt x="89" y="585"/>
                  </a:lnTo>
                  <a:lnTo>
                    <a:pt x="86" y="585"/>
                  </a:lnTo>
                  <a:lnTo>
                    <a:pt x="83" y="585"/>
                  </a:lnTo>
                  <a:lnTo>
                    <a:pt x="80" y="588"/>
                  </a:lnTo>
                  <a:lnTo>
                    <a:pt x="77" y="588"/>
                  </a:lnTo>
                  <a:lnTo>
                    <a:pt x="74" y="588"/>
                  </a:lnTo>
                  <a:lnTo>
                    <a:pt x="71" y="591"/>
                  </a:lnTo>
                  <a:lnTo>
                    <a:pt x="68" y="591"/>
                  </a:lnTo>
                  <a:lnTo>
                    <a:pt x="65" y="591"/>
                  </a:lnTo>
                  <a:lnTo>
                    <a:pt x="62" y="594"/>
                  </a:lnTo>
                  <a:lnTo>
                    <a:pt x="59" y="594"/>
                  </a:lnTo>
                  <a:lnTo>
                    <a:pt x="57" y="594"/>
                  </a:lnTo>
                  <a:lnTo>
                    <a:pt x="54" y="594"/>
                  </a:lnTo>
                  <a:lnTo>
                    <a:pt x="51" y="597"/>
                  </a:lnTo>
                  <a:lnTo>
                    <a:pt x="48" y="597"/>
                  </a:lnTo>
                  <a:lnTo>
                    <a:pt x="45" y="597"/>
                  </a:lnTo>
                  <a:lnTo>
                    <a:pt x="42" y="597"/>
                  </a:lnTo>
                  <a:lnTo>
                    <a:pt x="39" y="597"/>
                  </a:lnTo>
                  <a:lnTo>
                    <a:pt x="36" y="597"/>
                  </a:lnTo>
                  <a:lnTo>
                    <a:pt x="33" y="597"/>
                  </a:lnTo>
                  <a:lnTo>
                    <a:pt x="30" y="597"/>
                  </a:lnTo>
                  <a:lnTo>
                    <a:pt x="30" y="594"/>
                  </a:lnTo>
                  <a:lnTo>
                    <a:pt x="27" y="594"/>
                  </a:lnTo>
                  <a:lnTo>
                    <a:pt x="24" y="594"/>
                  </a:lnTo>
                  <a:lnTo>
                    <a:pt x="21" y="591"/>
                  </a:lnTo>
                  <a:lnTo>
                    <a:pt x="18" y="588"/>
                  </a:lnTo>
                  <a:lnTo>
                    <a:pt x="15" y="588"/>
                  </a:lnTo>
                  <a:lnTo>
                    <a:pt x="15" y="585"/>
                  </a:lnTo>
                  <a:lnTo>
                    <a:pt x="12" y="582"/>
                  </a:lnTo>
                  <a:lnTo>
                    <a:pt x="9" y="579"/>
                  </a:lnTo>
                  <a:lnTo>
                    <a:pt x="6" y="576"/>
                  </a:lnTo>
                  <a:lnTo>
                    <a:pt x="6" y="573"/>
                  </a:lnTo>
                  <a:lnTo>
                    <a:pt x="3" y="570"/>
                  </a:lnTo>
                  <a:lnTo>
                    <a:pt x="3" y="567"/>
                  </a:lnTo>
                  <a:lnTo>
                    <a:pt x="0" y="564"/>
                  </a:lnTo>
                  <a:lnTo>
                    <a:pt x="0" y="561"/>
                  </a:lnTo>
                  <a:lnTo>
                    <a:pt x="0" y="558"/>
                  </a:lnTo>
                  <a:lnTo>
                    <a:pt x="0" y="555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6"/>
                  </a:lnTo>
                  <a:lnTo>
                    <a:pt x="0" y="543"/>
                  </a:lnTo>
                  <a:lnTo>
                    <a:pt x="0" y="540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3" y="528"/>
                  </a:lnTo>
                  <a:lnTo>
                    <a:pt x="3" y="525"/>
                  </a:lnTo>
                  <a:lnTo>
                    <a:pt x="3" y="522"/>
                  </a:lnTo>
                  <a:lnTo>
                    <a:pt x="3" y="519"/>
                  </a:lnTo>
                  <a:lnTo>
                    <a:pt x="3" y="516"/>
                  </a:lnTo>
                  <a:lnTo>
                    <a:pt x="3" y="513"/>
                  </a:lnTo>
                  <a:lnTo>
                    <a:pt x="6" y="513"/>
                  </a:lnTo>
                  <a:lnTo>
                    <a:pt x="6" y="510"/>
                  </a:lnTo>
                  <a:lnTo>
                    <a:pt x="6" y="507"/>
                  </a:lnTo>
                  <a:lnTo>
                    <a:pt x="6" y="505"/>
                  </a:lnTo>
                  <a:lnTo>
                    <a:pt x="6" y="502"/>
                  </a:lnTo>
                  <a:lnTo>
                    <a:pt x="9" y="499"/>
                  </a:lnTo>
                  <a:lnTo>
                    <a:pt x="12" y="493"/>
                  </a:lnTo>
                  <a:lnTo>
                    <a:pt x="12" y="490"/>
                  </a:lnTo>
                  <a:lnTo>
                    <a:pt x="15" y="487"/>
                  </a:lnTo>
                  <a:lnTo>
                    <a:pt x="15" y="481"/>
                  </a:lnTo>
                  <a:lnTo>
                    <a:pt x="18" y="478"/>
                  </a:lnTo>
                  <a:lnTo>
                    <a:pt x="18" y="475"/>
                  </a:lnTo>
                  <a:lnTo>
                    <a:pt x="21" y="469"/>
                  </a:lnTo>
                  <a:lnTo>
                    <a:pt x="21" y="466"/>
                  </a:lnTo>
                  <a:lnTo>
                    <a:pt x="24" y="460"/>
                  </a:lnTo>
                  <a:lnTo>
                    <a:pt x="27" y="457"/>
                  </a:lnTo>
                  <a:lnTo>
                    <a:pt x="27" y="454"/>
                  </a:lnTo>
                  <a:lnTo>
                    <a:pt x="30" y="448"/>
                  </a:lnTo>
                  <a:lnTo>
                    <a:pt x="33" y="445"/>
                  </a:lnTo>
                  <a:lnTo>
                    <a:pt x="33" y="442"/>
                  </a:lnTo>
                  <a:lnTo>
                    <a:pt x="36" y="436"/>
                  </a:lnTo>
                  <a:lnTo>
                    <a:pt x="39" y="433"/>
                  </a:lnTo>
                  <a:lnTo>
                    <a:pt x="42" y="430"/>
                  </a:lnTo>
                  <a:lnTo>
                    <a:pt x="42" y="427"/>
                  </a:lnTo>
                  <a:lnTo>
                    <a:pt x="45" y="421"/>
                  </a:lnTo>
                  <a:lnTo>
                    <a:pt x="48" y="418"/>
                  </a:lnTo>
                  <a:lnTo>
                    <a:pt x="51" y="415"/>
                  </a:lnTo>
                  <a:lnTo>
                    <a:pt x="54" y="413"/>
                  </a:lnTo>
                  <a:lnTo>
                    <a:pt x="57" y="410"/>
                  </a:lnTo>
                  <a:lnTo>
                    <a:pt x="59" y="410"/>
                  </a:lnTo>
                  <a:lnTo>
                    <a:pt x="62" y="407"/>
                  </a:lnTo>
                  <a:lnTo>
                    <a:pt x="68" y="404"/>
                  </a:lnTo>
                  <a:lnTo>
                    <a:pt x="71" y="404"/>
                  </a:lnTo>
                  <a:lnTo>
                    <a:pt x="74" y="401"/>
                  </a:lnTo>
                  <a:lnTo>
                    <a:pt x="80" y="401"/>
                  </a:lnTo>
                  <a:lnTo>
                    <a:pt x="83" y="398"/>
                  </a:lnTo>
                  <a:lnTo>
                    <a:pt x="89" y="398"/>
                  </a:lnTo>
                  <a:lnTo>
                    <a:pt x="95" y="395"/>
                  </a:lnTo>
                  <a:lnTo>
                    <a:pt x="101" y="392"/>
                  </a:lnTo>
                  <a:lnTo>
                    <a:pt x="107" y="386"/>
                  </a:lnTo>
                  <a:lnTo>
                    <a:pt x="113" y="383"/>
                  </a:lnTo>
                  <a:lnTo>
                    <a:pt x="122" y="380"/>
                  </a:lnTo>
                  <a:lnTo>
                    <a:pt x="128" y="377"/>
                  </a:lnTo>
                  <a:lnTo>
                    <a:pt x="134" y="374"/>
                  </a:lnTo>
                  <a:lnTo>
                    <a:pt x="140" y="371"/>
                  </a:lnTo>
                  <a:lnTo>
                    <a:pt x="149" y="368"/>
                  </a:lnTo>
                  <a:lnTo>
                    <a:pt x="155" y="365"/>
                  </a:lnTo>
                  <a:lnTo>
                    <a:pt x="161" y="365"/>
                  </a:lnTo>
                  <a:lnTo>
                    <a:pt x="170" y="362"/>
                  </a:lnTo>
                  <a:lnTo>
                    <a:pt x="175" y="359"/>
                  </a:lnTo>
                  <a:lnTo>
                    <a:pt x="181" y="356"/>
                  </a:lnTo>
                  <a:lnTo>
                    <a:pt x="190" y="353"/>
                  </a:lnTo>
                  <a:lnTo>
                    <a:pt x="196" y="350"/>
                  </a:lnTo>
                  <a:lnTo>
                    <a:pt x="202" y="347"/>
                  </a:lnTo>
                  <a:lnTo>
                    <a:pt x="211" y="347"/>
                  </a:lnTo>
                  <a:lnTo>
                    <a:pt x="217" y="344"/>
                  </a:lnTo>
                  <a:lnTo>
                    <a:pt x="223" y="341"/>
                  </a:lnTo>
                  <a:lnTo>
                    <a:pt x="232" y="338"/>
                  </a:lnTo>
                  <a:lnTo>
                    <a:pt x="238" y="335"/>
                  </a:lnTo>
                  <a:lnTo>
                    <a:pt x="244" y="332"/>
                  </a:lnTo>
                  <a:lnTo>
                    <a:pt x="253" y="329"/>
                  </a:lnTo>
                  <a:lnTo>
                    <a:pt x="259" y="326"/>
                  </a:lnTo>
                  <a:lnTo>
                    <a:pt x="265" y="326"/>
                  </a:lnTo>
                  <a:lnTo>
                    <a:pt x="271" y="323"/>
                  </a:lnTo>
                  <a:lnTo>
                    <a:pt x="280" y="321"/>
                  </a:lnTo>
                  <a:lnTo>
                    <a:pt x="286" y="315"/>
                  </a:lnTo>
                  <a:lnTo>
                    <a:pt x="291" y="312"/>
                  </a:lnTo>
                  <a:lnTo>
                    <a:pt x="297" y="309"/>
                  </a:lnTo>
                  <a:lnTo>
                    <a:pt x="303" y="306"/>
                  </a:lnTo>
                  <a:lnTo>
                    <a:pt x="309" y="306"/>
                  </a:lnTo>
                  <a:lnTo>
                    <a:pt x="315" y="303"/>
                  </a:lnTo>
                  <a:lnTo>
                    <a:pt x="318" y="303"/>
                  </a:lnTo>
                  <a:lnTo>
                    <a:pt x="324" y="300"/>
                  </a:lnTo>
                  <a:lnTo>
                    <a:pt x="330" y="300"/>
                  </a:lnTo>
                  <a:lnTo>
                    <a:pt x="333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8" y="291"/>
                  </a:lnTo>
                  <a:lnTo>
                    <a:pt x="354" y="291"/>
                  </a:lnTo>
                  <a:lnTo>
                    <a:pt x="357" y="288"/>
                  </a:lnTo>
                  <a:lnTo>
                    <a:pt x="363" y="288"/>
                  </a:lnTo>
                  <a:lnTo>
                    <a:pt x="369" y="285"/>
                  </a:lnTo>
                  <a:lnTo>
                    <a:pt x="372" y="282"/>
                  </a:lnTo>
                  <a:lnTo>
                    <a:pt x="378" y="282"/>
                  </a:lnTo>
                  <a:lnTo>
                    <a:pt x="381" y="279"/>
                  </a:lnTo>
                  <a:lnTo>
                    <a:pt x="387" y="279"/>
                  </a:lnTo>
                  <a:lnTo>
                    <a:pt x="390" y="276"/>
                  </a:lnTo>
                  <a:lnTo>
                    <a:pt x="396" y="273"/>
                  </a:lnTo>
                  <a:lnTo>
                    <a:pt x="401" y="273"/>
                  </a:lnTo>
                  <a:lnTo>
                    <a:pt x="404" y="270"/>
                  </a:lnTo>
                  <a:lnTo>
                    <a:pt x="410" y="270"/>
                  </a:lnTo>
                  <a:lnTo>
                    <a:pt x="413" y="267"/>
                  </a:lnTo>
                  <a:lnTo>
                    <a:pt x="419" y="267"/>
                  </a:lnTo>
                  <a:lnTo>
                    <a:pt x="425" y="264"/>
                  </a:lnTo>
                  <a:lnTo>
                    <a:pt x="428" y="261"/>
                  </a:lnTo>
                  <a:lnTo>
                    <a:pt x="434" y="261"/>
                  </a:lnTo>
                  <a:lnTo>
                    <a:pt x="437" y="261"/>
                  </a:lnTo>
                  <a:lnTo>
                    <a:pt x="443" y="258"/>
                  </a:lnTo>
                  <a:lnTo>
                    <a:pt x="446" y="258"/>
                  </a:lnTo>
                  <a:lnTo>
                    <a:pt x="452" y="255"/>
                  </a:lnTo>
                  <a:lnTo>
                    <a:pt x="458" y="255"/>
                  </a:lnTo>
                  <a:lnTo>
                    <a:pt x="461" y="255"/>
                  </a:lnTo>
                  <a:lnTo>
                    <a:pt x="464" y="252"/>
                  </a:lnTo>
                  <a:lnTo>
                    <a:pt x="467" y="252"/>
                  </a:lnTo>
                  <a:lnTo>
                    <a:pt x="467" y="249"/>
                  </a:lnTo>
                  <a:lnTo>
                    <a:pt x="470" y="249"/>
                  </a:lnTo>
                  <a:lnTo>
                    <a:pt x="473" y="249"/>
                  </a:lnTo>
                  <a:lnTo>
                    <a:pt x="473" y="246"/>
                  </a:lnTo>
                  <a:lnTo>
                    <a:pt x="476" y="246"/>
                  </a:lnTo>
                  <a:lnTo>
                    <a:pt x="479" y="243"/>
                  </a:lnTo>
                  <a:lnTo>
                    <a:pt x="482" y="243"/>
                  </a:lnTo>
                  <a:lnTo>
                    <a:pt x="485" y="240"/>
                  </a:lnTo>
                  <a:lnTo>
                    <a:pt x="488" y="240"/>
                  </a:lnTo>
                  <a:lnTo>
                    <a:pt x="488" y="237"/>
                  </a:lnTo>
                  <a:lnTo>
                    <a:pt x="491" y="237"/>
                  </a:lnTo>
                  <a:lnTo>
                    <a:pt x="494" y="237"/>
                  </a:lnTo>
                  <a:lnTo>
                    <a:pt x="494" y="234"/>
                  </a:lnTo>
                  <a:lnTo>
                    <a:pt x="497" y="234"/>
                  </a:lnTo>
                  <a:lnTo>
                    <a:pt x="500" y="234"/>
                  </a:lnTo>
                  <a:lnTo>
                    <a:pt x="503" y="234"/>
                  </a:lnTo>
                  <a:lnTo>
                    <a:pt x="500" y="234"/>
                  </a:lnTo>
                  <a:lnTo>
                    <a:pt x="500" y="231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4" y="229"/>
                  </a:lnTo>
                  <a:lnTo>
                    <a:pt x="494" y="226"/>
                  </a:lnTo>
                  <a:lnTo>
                    <a:pt x="494" y="223"/>
                  </a:lnTo>
                  <a:lnTo>
                    <a:pt x="491" y="223"/>
                  </a:lnTo>
                  <a:lnTo>
                    <a:pt x="491" y="220"/>
                  </a:lnTo>
                  <a:lnTo>
                    <a:pt x="491" y="217"/>
                  </a:lnTo>
                  <a:lnTo>
                    <a:pt x="494" y="217"/>
                  </a:lnTo>
                  <a:lnTo>
                    <a:pt x="497" y="214"/>
                  </a:lnTo>
                  <a:lnTo>
                    <a:pt x="494" y="211"/>
                  </a:lnTo>
                  <a:lnTo>
                    <a:pt x="491" y="208"/>
                  </a:lnTo>
                  <a:lnTo>
                    <a:pt x="488" y="205"/>
                  </a:lnTo>
                  <a:lnTo>
                    <a:pt x="485" y="202"/>
                  </a:lnTo>
                  <a:lnTo>
                    <a:pt x="485" y="199"/>
                  </a:lnTo>
                  <a:lnTo>
                    <a:pt x="482" y="199"/>
                  </a:lnTo>
                  <a:lnTo>
                    <a:pt x="479" y="196"/>
                  </a:lnTo>
                  <a:lnTo>
                    <a:pt x="479" y="193"/>
                  </a:lnTo>
                  <a:lnTo>
                    <a:pt x="476" y="190"/>
                  </a:lnTo>
                  <a:lnTo>
                    <a:pt x="473" y="187"/>
                  </a:lnTo>
                  <a:lnTo>
                    <a:pt x="470" y="187"/>
                  </a:lnTo>
                  <a:lnTo>
                    <a:pt x="470" y="184"/>
                  </a:lnTo>
                  <a:lnTo>
                    <a:pt x="467" y="181"/>
                  </a:lnTo>
                  <a:lnTo>
                    <a:pt x="464" y="178"/>
                  </a:lnTo>
                  <a:lnTo>
                    <a:pt x="464" y="175"/>
                  </a:lnTo>
                  <a:lnTo>
                    <a:pt x="461" y="172"/>
                  </a:lnTo>
                  <a:lnTo>
                    <a:pt x="458" y="169"/>
                  </a:lnTo>
                  <a:lnTo>
                    <a:pt x="455" y="166"/>
                  </a:lnTo>
                  <a:lnTo>
                    <a:pt x="452" y="163"/>
                  </a:lnTo>
                  <a:lnTo>
                    <a:pt x="452" y="160"/>
                  </a:lnTo>
                  <a:lnTo>
                    <a:pt x="449" y="157"/>
                  </a:lnTo>
                  <a:lnTo>
                    <a:pt x="446" y="154"/>
                  </a:lnTo>
                  <a:lnTo>
                    <a:pt x="443" y="151"/>
                  </a:lnTo>
                  <a:lnTo>
                    <a:pt x="443" y="148"/>
                  </a:lnTo>
                  <a:lnTo>
                    <a:pt x="440" y="145"/>
                  </a:lnTo>
                  <a:lnTo>
                    <a:pt x="437" y="142"/>
                  </a:lnTo>
                  <a:lnTo>
                    <a:pt x="434" y="139"/>
                  </a:lnTo>
                  <a:lnTo>
                    <a:pt x="434" y="137"/>
                  </a:lnTo>
                  <a:lnTo>
                    <a:pt x="431" y="134"/>
                  </a:lnTo>
                  <a:lnTo>
                    <a:pt x="431" y="128"/>
                  </a:lnTo>
                  <a:lnTo>
                    <a:pt x="428" y="125"/>
                  </a:lnTo>
                  <a:lnTo>
                    <a:pt x="428" y="119"/>
                  </a:lnTo>
                  <a:lnTo>
                    <a:pt x="428" y="116"/>
                  </a:lnTo>
                  <a:lnTo>
                    <a:pt x="428" y="113"/>
                  </a:lnTo>
                  <a:lnTo>
                    <a:pt x="428" y="110"/>
                  </a:lnTo>
                  <a:lnTo>
                    <a:pt x="428" y="107"/>
                  </a:lnTo>
                  <a:lnTo>
                    <a:pt x="431" y="104"/>
                  </a:lnTo>
                  <a:lnTo>
                    <a:pt x="431" y="101"/>
                  </a:lnTo>
                  <a:lnTo>
                    <a:pt x="434" y="98"/>
                  </a:lnTo>
                  <a:lnTo>
                    <a:pt x="434" y="95"/>
                  </a:lnTo>
                  <a:lnTo>
                    <a:pt x="437" y="92"/>
                  </a:lnTo>
                  <a:lnTo>
                    <a:pt x="440" y="89"/>
                  </a:lnTo>
                  <a:lnTo>
                    <a:pt x="440" y="86"/>
                  </a:lnTo>
                  <a:lnTo>
                    <a:pt x="443" y="83"/>
                  </a:lnTo>
                  <a:lnTo>
                    <a:pt x="446" y="80"/>
                  </a:lnTo>
                  <a:lnTo>
                    <a:pt x="449" y="77"/>
                  </a:lnTo>
                  <a:lnTo>
                    <a:pt x="452" y="74"/>
                  </a:lnTo>
                  <a:lnTo>
                    <a:pt x="455" y="71"/>
                  </a:lnTo>
                  <a:lnTo>
                    <a:pt x="458" y="68"/>
                  </a:lnTo>
                  <a:lnTo>
                    <a:pt x="461" y="65"/>
                  </a:lnTo>
                  <a:lnTo>
                    <a:pt x="464" y="62"/>
                  </a:lnTo>
                  <a:lnTo>
                    <a:pt x="467" y="59"/>
                  </a:lnTo>
                  <a:lnTo>
                    <a:pt x="470" y="59"/>
                  </a:lnTo>
                  <a:lnTo>
                    <a:pt x="473" y="56"/>
                  </a:lnTo>
                  <a:lnTo>
                    <a:pt x="476" y="53"/>
                  </a:lnTo>
                  <a:lnTo>
                    <a:pt x="476" y="50"/>
                  </a:lnTo>
                  <a:lnTo>
                    <a:pt x="479" y="47"/>
                  </a:lnTo>
                  <a:lnTo>
                    <a:pt x="482" y="45"/>
                  </a:lnTo>
                  <a:lnTo>
                    <a:pt x="482" y="42"/>
                  </a:lnTo>
                  <a:lnTo>
                    <a:pt x="485" y="42"/>
                  </a:lnTo>
                  <a:lnTo>
                    <a:pt x="488" y="42"/>
                  </a:lnTo>
                  <a:lnTo>
                    <a:pt x="491" y="42"/>
                  </a:lnTo>
                  <a:lnTo>
                    <a:pt x="494" y="39"/>
                  </a:lnTo>
                  <a:lnTo>
                    <a:pt x="497" y="39"/>
                  </a:lnTo>
                  <a:lnTo>
                    <a:pt x="500" y="39"/>
                  </a:lnTo>
                  <a:lnTo>
                    <a:pt x="506" y="39"/>
                  </a:lnTo>
                  <a:lnTo>
                    <a:pt x="509" y="39"/>
                  </a:lnTo>
                  <a:lnTo>
                    <a:pt x="512" y="36"/>
                  </a:lnTo>
                  <a:lnTo>
                    <a:pt x="515" y="36"/>
                  </a:lnTo>
                  <a:lnTo>
                    <a:pt x="517" y="36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9" y="30"/>
                  </a:lnTo>
                  <a:lnTo>
                    <a:pt x="532" y="30"/>
                  </a:lnTo>
                  <a:lnTo>
                    <a:pt x="535" y="30"/>
                  </a:lnTo>
                  <a:lnTo>
                    <a:pt x="538" y="27"/>
                  </a:lnTo>
                  <a:lnTo>
                    <a:pt x="541" y="27"/>
                  </a:lnTo>
                  <a:lnTo>
                    <a:pt x="544" y="27"/>
                  </a:lnTo>
                  <a:lnTo>
                    <a:pt x="547" y="27"/>
                  </a:lnTo>
                  <a:lnTo>
                    <a:pt x="550" y="24"/>
                  </a:lnTo>
                  <a:lnTo>
                    <a:pt x="553" y="24"/>
                  </a:lnTo>
                  <a:lnTo>
                    <a:pt x="556" y="24"/>
                  </a:lnTo>
                  <a:lnTo>
                    <a:pt x="559" y="24"/>
                  </a:lnTo>
                  <a:lnTo>
                    <a:pt x="562" y="24"/>
                  </a:lnTo>
                  <a:lnTo>
                    <a:pt x="565" y="24"/>
                  </a:lnTo>
                  <a:lnTo>
                    <a:pt x="568" y="24"/>
                  </a:lnTo>
                  <a:lnTo>
                    <a:pt x="571" y="24"/>
                  </a:lnTo>
                  <a:lnTo>
                    <a:pt x="574" y="24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83" y="21"/>
                  </a:lnTo>
                  <a:lnTo>
                    <a:pt x="586" y="21"/>
                  </a:lnTo>
                  <a:lnTo>
                    <a:pt x="589" y="18"/>
                  </a:lnTo>
                  <a:lnTo>
                    <a:pt x="592" y="18"/>
                  </a:lnTo>
                  <a:lnTo>
                    <a:pt x="595" y="18"/>
                  </a:lnTo>
                  <a:lnTo>
                    <a:pt x="598" y="18"/>
                  </a:lnTo>
                  <a:lnTo>
                    <a:pt x="598" y="15"/>
                  </a:lnTo>
                  <a:lnTo>
                    <a:pt x="601" y="15"/>
                  </a:lnTo>
                  <a:lnTo>
                    <a:pt x="604" y="15"/>
                  </a:lnTo>
                  <a:lnTo>
                    <a:pt x="607" y="15"/>
                  </a:lnTo>
                  <a:lnTo>
                    <a:pt x="610" y="15"/>
                  </a:lnTo>
                  <a:lnTo>
                    <a:pt x="613" y="15"/>
                  </a:lnTo>
                  <a:lnTo>
                    <a:pt x="616" y="15"/>
                  </a:lnTo>
                  <a:lnTo>
                    <a:pt x="619" y="15"/>
                  </a:lnTo>
                  <a:lnTo>
                    <a:pt x="622" y="12"/>
                  </a:lnTo>
                  <a:lnTo>
                    <a:pt x="625" y="12"/>
                  </a:lnTo>
                  <a:lnTo>
                    <a:pt x="628" y="12"/>
                  </a:lnTo>
                  <a:lnTo>
                    <a:pt x="630" y="12"/>
                  </a:lnTo>
                  <a:lnTo>
                    <a:pt x="633" y="12"/>
                  </a:lnTo>
                  <a:lnTo>
                    <a:pt x="633" y="9"/>
                  </a:lnTo>
                  <a:lnTo>
                    <a:pt x="636" y="9"/>
                  </a:lnTo>
                  <a:lnTo>
                    <a:pt x="639" y="9"/>
                  </a:lnTo>
                  <a:lnTo>
                    <a:pt x="639" y="6"/>
                  </a:lnTo>
                  <a:lnTo>
                    <a:pt x="642" y="6"/>
                  </a:lnTo>
                  <a:lnTo>
                    <a:pt x="645" y="6"/>
                  </a:lnTo>
                  <a:lnTo>
                    <a:pt x="645" y="3"/>
                  </a:lnTo>
                  <a:lnTo>
                    <a:pt x="648" y="3"/>
                  </a:lnTo>
                  <a:lnTo>
                    <a:pt x="654" y="3"/>
                  </a:lnTo>
                  <a:lnTo>
                    <a:pt x="657" y="3"/>
                  </a:lnTo>
                  <a:lnTo>
                    <a:pt x="660" y="0"/>
                  </a:lnTo>
                  <a:lnTo>
                    <a:pt x="663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5" y="0"/>
                  </a:lnTo>
                  <a:lnTo>
                    <a:pt x="678" y="0"/>
                  </a:lnTo>
                  <a:lnTo>
                    <a:pt x="681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3" y="0"/>
                  </a:lnTo>
                  <a:lnTo>
                    <a:pt x="69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08" y="0"/>
                  </a:lnTo>
                  <a:lnTo>
                    <a:pt x="711" y="3"/>
                  </a:lnTo>
                  <a:lnTo>
                    <a:pt x="714" y="3"/>
                  </a:lnTo>
                  <a:lnTo>
                    <a:pt x="717" y="3"/>
                  </a:lnTo>
                  <a:lnTo>
                    <a:pt x="720" y="6"/>
                  </a:lnTo>
                  <a:lnTo>
                    <a:pt x="723" y="6"/>
                  </a:lnTo>
                  <a:lnTo>
                    <a:pt x="729" y="6"/>
                  </a:lnTo>
                  <a:lnTo>
                    <a:pt x="732" y="9"/>
                  </a:lnTo>
                  <a:lnTo>
                    <a:pt x="735" y="9"/>
                  </a:lnTo>
                  <a:lnTo>
                    <a:pt x="738" y="12"/>
                  </a:lnTo>
                  <a:lnTo>
                    <a:pt x="741" y="15"/>
                  </a:lnTo>
                  <a:lnTo>
                    <a:pt x="743" y="15"/>
                  </a:lnTo>
                  <a:lnTo>
                    <a:pt x="746" y="18"/>
                  </a:lnTo>
                  <a:lnTo>
                    <a:pt x="749" y="21"/>
                  </a:lnTo>
                  <a:lnTo>
                    <a:pt x="752" y="24"/>
                  </a:lnTo>
                  <a:lnTo>
                    <a:pt x="752" y="27"/>
                  </a:lnTo>
                  <a:lnTo>
                    <a:pt x="755" y="53"/>
                  </a:lnTo>
                  <a:lnTo>
                    <a:pt x="758" y="53"/>
                  </a:lnTo>
                  <a:lnTo>
                    <a:pt x="758" y="50"/>
                  </a:lnTo>
                  <a:lnTo>
                    <a:pt x="761" y="50"/>
                  </a:lnTo>
                  <a:lnTo>
                    <a:pt x="764" y="50"/>
                  </a:lnTo>
                  <a:lnTo>
                    <a:pt x="764" y="47"/>
                  </a:lnTo>
                  <a:lnTo>
                    <a:pt x="767" y="47"/>
                  </a:lnTo>
                  <a:lnTo>
                    <a:pt x="770" y="47"/>
                  </a:lnTo>
                  <a:lnTo>
                    <a:pt x="773" y="47"/>
                  </a:lnTo>
                  <a:lnTo>
                    <a:pt x="776" y="47"/>
                  </a:lnTo>
                  <a:lnTo>
                    <a:pt x="779" y="45"/>
                  </a:lnTo>
                  <a:lnTo>
                    <a:pt x="782" y="45"/>
                  </a:lnTo>
                  <a:lnTo>
                    <a:pt x="785" y="45"/>
                  </a:lnTo>
                  <a:lnTo>
                    <a:pt x="785" y="47"/>
                  </a:lnTo>
                  <a:lnTo>
                    <a:pt x="788" y="47"/>
                  </a:lnTo>
                  <a:lnTo>
                    <a:pt x="791" y="47"/>
                  </a:lnTo>
                  <a:lnTo>
                    <a:pt x="794" y="47"/>
                  </a:lnTo>
                  <a:lnTo>
                    <a:pt x="797" y="47"/>
                  </a:lnTo>
                  <a:lnTo>
                    <a:pt x="800" y="50"/>
                  </a:lnTo>
                  <a:lnTo>
                    <a:pt x="803" y="50"/>
                  </a:lnTo>
                  <a:lnTo>
                    <a:pt x="806" y="53"/>
                  </a:lnTo>
                  <a:lnTo>
                    <a:pt x="809" y="53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2" y="59"/>
                  </a:lnTo>
                  <a:lnTo>
                    <a:pt x="815" y="59"/>
                  </a:lnTo>
                  <a:lnTo>
                    <a:pt x="815" y="62"/>
                  </a:lnTo>
                  <a:lnTo>
                    <a:pt x="815" y="65"/>
                  </a:lnTo>
                  <a:lnTo>
                    <a:pt x="818" y="65"/>
                  </a:lnTo>
                  <a:lnTo>
                    <a:pt x="818" y="68"/>
                  </a:lnTo>
                  <a:lnTo>
                    <a:pt x="818" y="71"/>
                  </a:lnTo>
                  <a:lnTo>
                    <a:pt x="818" y="74"/>
                  </a:lnTo>
                  <a:lnTo>
                    <a:pt x="818" y="77"/>
                  </a:lnTo>
                  <a:lnTo>
                    <a:pt x="821" y="80"/>
                  </a:lnTo>
                  <a:lnTo>
                    <a:pt x="818" y="80"/>
                  </a:lnTo>
                  <a:lnTo>
                    <a:pt x="815" y="83"/>
                  </a:lnTo>
                  <a:lnTo>
                    <a:pt x="812" y="83"/>
                  </a:lnTo>
                  <a:lnTo>
                    <a:pt x="809" y="83"/>
                  </a:lnTo>
                  <a:lnTo>
                    <a:pt x="809" y="86"/>
                  </a:lnTo>
                  <a:lnTo>
                    <a:pt x="806" y="86"/>
                  </a:lnTo>
                  <a:lnTo>
                    <a:pt x="803" y="86"/>
                  </a:lnTo>
                  <a:lnTo>
                    <a:pt x="800" y="86"/>
                  </a:lnTo>
                  <a:lnTo>
                    <a:pt x="797" y="86"/>
                  </a:lnTo>
                  <a:lnTo>
                    <a:pt x="794" y="89"/>
                  </a:lnTo>
                  <a:lnTo>
                    <a:pt x="791" y="89"/>
                  </a:lnTo>
                  <a:lnTo>
                    <a:pt x="788" y="89"/>
                  </a:lnTo>
                  <a:lnTo>
                    <a:pt x="785" y="89"/>
                  </a:lnTo>
                  <a:lnTo>
                    <a:pt x="782" y="92"/>
                  </a:lnTo>
                  <a:lnTo>
                    <a:pt x="779" y="92"/>
                  </a:lnTo>
                  <a:lnTo>
                    <a:pt x="779" y="95"/>
                  </a:lnTo>
                  <a:lnTo>
                    <a:pt x="776" y="95"/>
                  </a:lnTo>
                  <a:lnTo>
                    <a:pt x="776" y="98"/>
                  </a:lnTo>
                  <a:lnTo>
                    <a:pt x="773" y="101"/>
                  </a:lnTo>
                  <a:lnTo>
                    <a:pt x="773" y="104"/>
                  </a:lnTo>
                  <a:lnTo>
                    <a:pt x="773" y="107"/>
                  </a:lnTo>
                  <a:lnTo>
                    <a:pt x="773" y="110"/>
                  </a:lnTo>
                  <a:lnTo>
                    <a:pt x="776" y="110"/>
                  </a:lnTo>
                  <a:lnTo>
                    <a:pt x="776" y="113"/>
                  </a:lnTo>
                  <a:lnTo>
                    <a:pt x="776" y="116"/>
                  </a:lnTo>
                  <a:lnTo>
                    <a:pt x="776" y="119"/>
                  </a:lnTo>
                  <a:lnTo>
                    <a:pt x="779" y="122"/>
                  </a:lnTo>
                  <a:lnTo>
                    <a:pt x="782" y="125"/>
                  </a:lnTo>
                  <a:lnTo>
                    <a:pt x="782" y="128"/>
                  </a:lnTo>
                  <a:lnTo>
                    <a:pt x="785" y="128"/>
                  </a:lnTo>
                  <a:lnTo>
                    <a:pt x="785" y="131"/>
                  </a:lnTo>
                  <a:lnTo>
                    <a:pt x="788" y="134"/>
                  </a:lnTo>
                  <a:lnTo>
                    <a:pt x="791" y="137"/>
                  </a:lnTo>
                  <a:lnTo>
                    <a:pt x="791" y="139"/>
                  </a:lnTo>
                  <a:lnTo>
                    <a:pt x="794" y="139"/>
                  </a:lnTo>
                  <a:lnTo>
                    <a:pt x="794" y="142"/>
                  </a:lnTo>
                  <a:lnTo>
                    <a:pt x="797" y="145"/>
                  </a:lnTo>
                  <a:lnTo>
                    <a:pt x="800" y="148"/>
                  </a:lnTo>
                  <a:lnTo>
                    <a:pt x="800" y="151"/>
                  </a:lnTo>
                  <a:lnTo>
                    <a:pt x="803" y="154"/>
                  </a:lnTo>
                  <a:lnTo>
                    <a:pt x="803" y="157"/>
                  </a:lnTo>
                  <a:lnTo>
                    <a:pt x="821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7" name="Freeform 369"/>
            <p:cNvSpPr>
              <a:spLocks/>
            </p:cNvSpPr>
            <p:nvPr/>
          </p:nvSpPr>
          <p:spPr bwMode="auto">
            <a:xfrm>
              <a:off x="2518" y="1377"/>
              <a:ext cx="175" cy="365"/>
            </a:xfrm>
            <a:custGeom>
              <a:avLst/>
              <a:gdLst>
                <a:gd name="T0" fmla="*/ 83 w 175"/>
                <a:gd name="T1" fmla="*/ 323 h 365"/>
                <a:gd name="T2" fmla="*/ 74 w 175"/>
                <a:gd name="T3" fmla="*/ 332 h 365"/>
                <a:gd name="T4" fmla="*/ 62 w 175"/>
                <a:gd name="T5" fmla="*/ 338 h 365"/>
                <a:gd name="T6" fmla="*/ 51 w 175"/>
                <a:gd name="T7" fmla="*/ 341 h 365"/>
                <a:gd name="T8" fmla="*/ 39 w 175"/>
                <a:gd name="T9" fmla="*/ 347 h 365"/>
                <a:gd name="T10" fmla="*/ 27 w 175"/>
                <a:gd name="T11" fmla="*/ 350 h 365"/>
                <a:gd name="T12" fmla="*/ 15 w 175"/>
                <a:gd name="T13" fmla="*/ 356 h 365"/>
                <a:gd name="T14" fmla="*/ 6 w 175"/>
                <a:gd name="T15" fmla="*/ 362 h 365"/>
                <a:gd name="T16" fmla="*/ 3 w 175"/>
                <a:gd name="T17" fmla="*/ 356 h 365"/>
                <a:gd name="T18" fmla="*/ 0 w 175"/>
                <a:gd name="T19" fmla="*/ 344 h 365"/>
                <a:gd name="T20" fmla="*/ 0 w 175"/>
                <a:gd name="T21" fmla="*/ 332 h 365"/>
                <a:gd name="T22" fmla="*/ 0 w 175"/>
                <a:gd name="T23" fmla="*/ 320 h 365"/>
                <a:gd name="T24" fmla="*/ 6 w 175"/>
                <a:gd name="T25" fmla="*/ 308 h 365"/>
                <a:gd name="T26" fmla="*/ 15 w 175"/>
                <a:gd name="T27" fmla="*/ 299 h 365"/>
                <a:gd name="T28" fmla="*/ 27 w 175"/>
                <a:gd name="T29" fmla="*/ 299 h 365"/>
                <a:gd name="T30" fmla="*/ 42 w 175"/>
                <a:gd name="T31" fmla="*/ 293 h 365"/>
                <a:gd name="T32" fmla="*/ 57 w 175"/>
                <a:gd name="T33" fmla="*/ 288 h 365"/>
                <a:gd name="T34" fmla="*/ 71 w 175"/>
                <a:gd name="T35" fmla="*/ 282 h 365"/>
                <a:gd name="T36" fmla="*/ 86 w 175"/>
                <a:gd name="T37" fmla="*/ 273 h 365"/>
                <a:gd name="T38" fmla="*/ 101 w 175"/>
                <a:gd name="T39" fmla="*/ 264 h 365"/>
                <a:gd name="T40" fmla="*/ 110 w 175"/>
                <a:gd name="T41" fmla="*/ 252 h 365"/>
                <a:gd name="T42" fmla="*/ 119 w 175"/>
                <a:gd name="T43" fmla="*/ 240 h 365"/>
                <a:gd name="T44" fmla="*/ 122 w 175"/>
                <a:gd name="T45" fmla="*/ 222 h 365"/>
                <a:gd name="T46" fmla="*/ 113 w 175"/>
                <a:gd name="T47" fmla="*/ 193 h 365"/>
                <a:gd name="T48" fmla="*/ 101 w 175"/>
                <a:gd name="T49" fmla="*/ 166 h 365"/>
                <a:gd name="T50" fmla="*/ 86 w 175"/>
                <a:gd name="T51" fmla="*/ 139 h 365"/>
                <a:gd name="T52" fmla="*/ 71 w 175"/>
                <a:gd name="T53" fmla="*/ 115 h 365"/>
                <a:gd name="T54" fmla="*/ 57 w 175"/>
                <a:gd name="T55" fmla="*/ 89 h 365"/>
                <a:gd name="T56" fmla="*/ 42 w 175"/>
                <a:gd name="T57" fmla="*/ 62 h 365"/>
                <a:gd name="T58" fmla="*/ 30 w 175"/>
                <a:gd name="T59" fmla="*/ 35 h 365"/>
                <a:gd name="T60" fmla="*/ 24 w 175"/>
                <a:gd name="T61" fmla="*/ 6 h 365"/>
                <a:gd name="T62" fmla="*/ 33 w 175"/>
                <a:gd name="T63" fmla="*/ 9 h 365"/>
                <a:gd name="T64" fmla="*/ 45 w 175"/>
                <a:gd name="T65" fmla="*/ 9 h 365"/>
                <a:gd name="T66" fmla="*/ 57 w 175"/>
                <a:gd name="T67" fmla="*/ 9 h 365"/>
                <a:gd name="T68" fmla="*/ 62 w 175"/>
                <a:gd name="T69" fmla="*/ 3 h 365"/>
                <a:gd name="T70" fmla="*/ 74 w 175"/>
                <a:gd name="T71" fmla="*/ 3 h 365"/>
                <a:gd name="T72" fmla="*/ 83 w 175"/>
                <a:gd name="T73" fmla="*/ 0 h 365"/>
                <a:gd name="T74" fmla="*/ 86 w 175"/>
                <a:gd name="T75" fmla="*/ 20 h 365"/>
                <a:gd name="T76" fmla="*/ 89 w 175"/>
                <a:gd name="T77" fmla="*/ 50 h 365"/>
                <a:gd name="T78" fmla="*/ 98 w 175"/>
                <a:gd name="T79" fmla="*/ 77 h 365"/>
                <a:gd name="T80" fmla="*/ 110 w 175"/>
                <a:gd name="T81" fmla="*/ 106 h 365"/>
                <a:gd name="T82" fmla="*/ 122 w 175"/>
                <a:gd name="T83" fmla="*/ 133 h 365"/>
                <a:gd name="T84" fmla="*/ 137 w 175"/>
                <a:gd name="T85" fmla="*/ 160 h 365"/>
                <a:gd name="T86" fmla="*/ 149 w 175"/>
                <a:gd name="T87" fmla="*/ 187 h 365"/>
                <a:gd name="T88" fmla="*/ 161 w 175"/>
                <a:gd name="T89" fmla="*/ 213 h 365"/>
                <a:gd name="T90" fmla="*/ 164 w 175"/>
                <a:gd name="T91" fmla="*/ 231 h 365"/>
                <a:gd name="T92" fmla="*/ 170 w 175"/>
                <a:gd name="T93" fmla="*/ 243 h 365"/>
                <a:gd name="T94" fmla="*/ 172 w 175"/>
                <a:gd name="T95" fmla="*/ 255 h 365"/>
                <a:gd name="T96" fmla="*/ 175 w 175"/>
                <a:gd name="T97" fmla="*/ 267 h 365"/>
                <a:gd name="T98" fmla="*/ 172 w 175"/>
                <a:gd name="T99" fmla="*/ 279 h 365"/>
                <a:gd name="T100" fmla="*/ 164 w 175"/>
                <a:gd name="T101" fmla="*/ 288 h 365"/>
                <a:gd name="T102" fmla="*/ 152 w 175"/>
                <a:gd name="T103" fmla="*/ 293 h 365"/>
                <a:gd name="T104" fmla="*/ 140 w 175"/>
                <a:gd name="T105" fmla="*/ 299 h 365"/>
                <a:gd name="T106" fmla="*/ 128 w 175"/>
                <a:gd name="T107" fmla="*/ 305 h 365"/>
                <a:gd name="T108" fmla="*/ 119 w 175"/>
                <a:gd name="T109" fmla="*/ 311 h 365"/>
                <a:gd name="T110" fmla="*/ 107 w 175"/>
                <a:gd name="T111" fmla="*/ 314 h 365"/>
                <a:gd name="T112" fmla="*/ 98 w 175"/>
                <a:gd name="T113" fmla="*/ 31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" h="365">
                  <a:moveTo>
                    <a:pt x="92" y="320"/>
                  </a:moveTo>
                  <a:lnTo>
                    <a:pt x="89" y="320"/>
                  </a:lnTo>
                  <a:lnTo>
                    <a:pt x="86" y="323"/>
                  </a:lnTo>
                  <a:lnTo>
                    <a:pt x="83" y="323"/>
                  </a:lnTo>
                  <a:lnTo>
                    <a:pt x="80" y="326"/>
                  </a:lnTo>
                  <a:lnTo>
                    <a:pt x="80" y="329"/>
                  </a:lnTo>
                  <a:lnTo>
                    <a:pt x="77" y="329"/>
                  </a:lnTo>
                  <a:lnTo>
                    <a:pt x="74" y="332"/>
                  </a:lnTo>
                  <a:lnTo>
                    <a:pt x="71" y="332"/>
                  </a:lnTo>
                  <a:lnTo>
                    <a:pt x="68" y="335"/>
                  </a:lnTo>
                  <a:lnTo>
                    <a:pt x="65" y="335"/>
                  </a:lnTo>
                  <a:lnTo>
                    <a:pt x="62" y="338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4" y="341"/>
                  </a:lnTo>
                  <a:lnTo>
                    <a:pt x="51" y="341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2" y="344"/>
                  </a:lnTo>
                  <a:lnTo>
                    <a:pt x="39" y="347"/>
                  </a:lnTo>
                  <a:lnTo>
                    <a:pt x="36" y="347"/>
                  </a:lnTo>
                  <a:lnTo>
                    <a:pt x="33" y="350"/>
                  </a:lnTo>
                  <a:lnTo>
                    <a:pt x="30" y="350"/>
                  </a:lnTo>
                  <a:lnTo>
                    <a:pt x="27" y="350"/>
                  </a:lnTo>
                  <a:lnTo>
                    <a:pt x="24" y="353"/>
                  </a:lnTo>
                  <a:lnTo>
                    <a:pt x="21" y="353"/>
                  </a:lnTo>
                  <a:lnTo>
                    <a:pt x="18" y="356"/>
                  </a:lnTo>
                  <a:lnTo>
                    <a:pt x="15" y="356"/>
                  </a:lnTo>
                  <a:lnTo>
                    <a:pt x="15" y="359"/>
                  </a:lnTo>
                  <a:lnTo>
                    <a:pt x="12" y="359"/>
                  </a:lnTo>
                  <a:lnTo>
                    <a:pt x="9" y="362"/>
                  </a:lnTo>
                  <a:lnTo>
                    <a:pt x="6" y="362"/>
                  </a:lnTo>
                  <a:lnTo>
                    <a:pt x="3" y="365"/>
                  </a:lnTo>
                  <a:lnTo>
                    <a:pt x="3" y="362"/>
                  </a:lnTo>
                  <a:lnTo>
                    <a:pt x="3" y="359"/>
                  </a:lnTo>
                  <a:lnTo>
                    <a:pt x="3" y="356"/>
                  </a:lnTo>
                  <a:lnTo>
                    <a:pt x="3" y="353"/>
                  </a:lnTo>
                  <a:lnTo>
                    <a:pt x="0" y="350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0" y="341"/>
                  </a:lnTo>
                  <a:lnTo>
                    <a:pt x="0" y="338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9"/>
                  </a:lnTo>
                  <a:lnTo>
                    <a:pt x="0" y="326"/>
                  </a:lnTo>
                  <a:lnTo>
                    <a:pt x="0" y="323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3" y="314"/>
                  </a:lnTo>
                  <a:lnTo>
                    <a:pt x="3" y="311"/>
                  </a:lnTo>
                  <a:lnTo>
                    <a:pt x="6" y="308"/>
                  </a:lnTo>
                  <a:lnTo>
                    <a:pt x="6" y="305"/>
                  </a:lnTo>
                  <a:lnTo>
                    <a:pt x="9" y="302"/>
                  </a:lnTo>
                  <a:lnTo>
                    <a:pt x="12" y="302"/>
                  </a:lnTo>
                  <a:lnTo>
                    <a:pt x="15" y="299"/>
                  </a:lnTo>
                  <a:lnTo>
                    <a:pt x="18" y="299"/>
                  </a:lnTo>
                  <a:lnTo>
                    <a:pt x="21" y="299"/>
                  </a:lnTo>
                  <a:lnTo>
                    <a:pt x="24" y="299"/>
                  </a:lnTo>
                  <a:lnTo>
                    <a:pt x="27" y="299"/>
                  </a:lnTo>
                  <a:lnTo>
                    <a:pt x="30" y="296"/>
                  </a:lnTo>
                  <a:lnTo>
                    <a:pt x="36" y="296"/>
                  </a:lnTo>
                  <a:lnTo>
                    <a:pt x="39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8" y="290"/>
                  </a:lnTo>
                  <a:lnTo>
                    <a:pt x="54" y="288"/>
                  </a:lnTo>
                  <a:lnTo>
                    <a:pt x="57" y="288"/>
                  </a:lnTo>
                  <a:lnTo>
                    <a:pt x="59" y="285"/>
                  </a:lnTo>
                  <a:lnTo>
                    <a:pt x="65" y="285"/>
                  </a:lnTo>
                  <a:lnTo>
                    <a:pt x="68" y="282"/>
                  </a:lnTo>
                  <a:lnTo>
                    <a:pt x="71" y="282"/>
                  </a:lnTo>
                  <a:lnTo>
                    <a:pt x="74" y="279"/>
                  </a:lnTo>
                  <a:lnTo>
                    <a:pt x="80" y="279"/>
                  </a:lnTo>
                  <a:lnTo>
                    <a:pt x="83" y="276"/>
                  </a:lnTo>
                  <a:lnTo>
                    <a:pt x="86" y="273"/>
                  </a:lnTo>
                  <a:lnTo>
                    <a:pt x="89" y="270"/>
                  </a:lnTo>
                  <a:lnTo>
                    <a:pt x="92" y="270"/>
                  </a:lnTo>
                  <a:lnTo>
                    <a:pt x="98" y="267"/>
                  </a:lnTo>
                  <a:lnTo>
                    <a:pt x="101" y="264"/>
                  </a:lnTo>
                  <a:lnTo>
                    <a:pt x="104" y="261"/>
                  </a:lnTo>
                  <a:lnTo>
                    <a:pt x="107" y="258"/>
                  </a:lnTo>
                  <a:lnTo>
                    <a:pt x="107" y="255"/>
                  </a:lnTo>
                  <a:lnTo>
                    <a:pt x="110" y="252"/>
                  </a:lnTo>
                  <a:lnTo>
                    <a:pt x="113" y="249"/>
                  </a:lnTo>
                  <a:lnTo>
                    <a:pt x="116" y="246"/>
                  </a:lnTo>
                  <a:lnTo>
                    <a:pt x="116" y="243"/>
                  </a:lnTo>
                  <a:lnTo>
                    <a:pt x="119" y="240"/>
                  </a:lnTo>
                  <a:lnTo>
                    <a:pt x="119" y="234"/>
                  </a:lnTo>
                  <a:lnTo>
                    <a:pt x="122" y="231"/>
                  </a:lnTo>
                  <a:lnTo>
                    <a:pt x="122" y="225"/>
                  </a:lnTo>
                  <a:lnTo>
                    <a:pt x="122" y="222"/>
                  </a:lnTo>
                  <a:lnTo>
                    <a:pt x="119" y="213"/>
                  </a:lnTo>
                  <a:lnTo>
                    <a:pt x="119" y="207"/>
                  </a:lnTo>
                  <a:lnTo>
                    <a:pt x="116" y="201"/>
                  </a:lnTo>
                  <a:lnTo>
                    <a:pt x="113" y="193"/>
                  </a:lnTo>
                  <a:lnTo>
                    <a:pt x="110" y="187"/>
                  </a:lnTo>
                  <a:lnTo>
                    <a:pt x="107" y="181"/>
                  </a:lnTo>
                  <a:lnTo>
                    <a:pt x="104" y="172"/>
                  </a:lnTo>
                  <a:lnTo>
                    <a:pt x="101" y="166"/>
                  </a:lnTo>
                  <a:lnTo>
                    <a:pt x="98" y="160"/>
                  </a:lnTo>
                  <a:lnTo>
                    <a:pt x="95" y="154"/>
                  </a:lnTo>
                  <a:lnTo>
                    <a:pt x="92" y="145"/>
                  </a:lnTo>
                  <a:lnTo>
                    <a:pt x="86" y="139"/>
                  </a:lnTo>
                  <a:lnTo>
                    <a:pt x="83" y="133"/>
                  </a:lnTo>
                  <a:lnTo>
                    <a:pt x="80" y="127"/>
                  </a:lnTo>
                  <a:lnTo>
                    <a:pt x="74" y="121"/>
                  </a:lnTo>
                  <a:lnTo>
                    <a:pt x="71" y="115"/>
                  </a:lnTo>
                  <a:lnTo>
                    <a:pt x="68" y="106"/>
                  </a:lnTo>
                  <a:lnTo>
                    <a:pt x="62" y="101"/>
                  </a:lnTo>
                  <a:lnTo>
                    <a:pt x="59" y="95"/>
                  </a:lnTo>
                  <a:lnTo>
                    <a:pt x="57" y="89"/>
                  </a:lnTo>
                  <a:lnTo>
                    <a:pt x="54" y="83"/>
                  </a:lnTo>
                  <a:lnTo>
                    <a:pt x="48" y="74"/>
                  </a:lnTo>
                  <a:lnTo>
                    <a:pt x="45" y="68"/>
                  </a:lnTo>
                  <a:lnTo>
                    <a:pt x="42" y="62"/>
                  </a:lnTo>
                  <a:lnTo>
                    <a:pt x="39" y="56"/>
                  </a:lnTo>
                  <a:lnTo>
                    <a:pt x="36" y="47"/>
                  </a:lnTo>
                  <a:lnTo>
                    <a:pt x="33" y="41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27" y="20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9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6"/>
                  </a:lnTo>
                  <a:lnTo>
                    <a:pt x="62" y="6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6" y="6"/>
                  </a:lnTo>
                  <a:lnTo>
                    <a:pt x="86" y="14"/>
                  </a:lnTo>
                  <a:lnTo>
                    <a:pt x="86" y="20"/>
                  </a:lnTo>
                  <a:lnTo>
                    <a:pt x="86" y="29"/>
                  </a:lnTo>
                  <a:lnTo>
                    <a:pt x="89" y="35"/>
                  </a:lnTo>
                  <a:lnTo>
                    <a:pt x="89" y="44"/>
                  </a:lnTo>
                  <a:lnTo>
                    <a:pt x="89" y="50"/>
                  </a:lnTo>
                  <a:lnTo>
                    <a:pt x="92" y="56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98" y="77"/>
                  </a:lnTo>
                  <a:lnTo>
                    <a:pt x="101" y="86"/>
                  </a:lnTo>
                  <a:lnTo>
                    <a:pt x="104" y="92"/>
                  </a:lnTo>
                  <a:lnTo>
                    <a:pt x="107" y="98"/>
                  </a:lnTo>
                  <a:lnTo>
                    <a:pt x="110" y="106"/>
                  </a:lnTo>
                  <a:lnTo>
                    <a:pt x="113" y="112"/>
                  </a:lnTo>
                  <a:lnTo>
                    <a:pt x="116" y="118"/>
                  </a:lnTo>
                  <a:lnTo>
                    <a:pt x="119" y="124"/>
                  </a:lnTo>
                  <a:lnTo>
                    <a:pt x="122" y="133"/>
                  </a:lnTo>
                  <a:lnTo>
                    <a:pt x="128" y="139"/>
                  </a:lnTo>
                  <a:lnTo>
                    <a:pt x="131" y="145"/>
                  </a:lnTo>
                  <a:lnTo>
                    <a:pt x="134" y="154"/>
                  </a:lnTo>
                  <a:lnTo>
                    <a:pt x="137" y="160"/>
                  </a:lnTo>
                  <a:lnTo>
                    <a:pt x="140" y="166"/>
                  </a:lnTo>
                  <a:lnTo>
                    <a:pt x="143" y="172"/>
                  </a:lnTo>
                  <a:lnTo>
                    <a:pt x="146" y="181"/>
                  </a:lnTo>
                  <a:lnTo>
                    <a:pt x="149" y="187"/>
                  </a:lnTo>
                  <a:lnTo>
                    <a:pt x="152" y="193"/>
                  </a:lnTo>
                  <a:lnTo>
                    <a:pt x="155" y="201"/>
                  </a:lnTo>
                  <a:lnTo>
                    <a:pt x="158" y="207"/>
                  </a:lnTo>
                  <a:lnTo>
                    <a:pt x="161" y="213"/>
                  </a:lnTo>
                  <a:lnTo>
                    <a:pt x="161" y="222"/>
                  </a:lnTo>
                  <a:lnTo>
                    <a:pt x="161" y="225"/>
                  </a:lnTo>
                  <a:lnTo>
                    <a:pt x="164" y="228"/>
                  </a:lnTo>
                  <a:lnTo>
                    <a:pt x="164" y="231"/>
                  </a:lnTo>
                  <a:lnTo>
                    <a:pt x="164" y="234"/>
                  </a:lnTo>
                  <a:lnTo>
                    <a:pt x="167" y="237"/>
                  </a:lnTo>
                  <a:lnTo>
                    <a:pt x="167" y="240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2" y="249"/>
                  </a:lnTo>
                  <a:lnTo>
                    <a:pt x="172" y="252"/>
                  </a:lnTo>
                  <a:lnTo>
                    <a:pt x="172" y="255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5" y="264"/>
                  </a:lnTo>
                  <a:lnTo>
                    <a:pt x="175" y="267"/>
                  </a:lnTo>
                  <a:lnTo>
                    <a:pt x="175" y="270"/>
                  </a:lnTo>
                  <a:lnTo>
                    <a:pt x="175" y="273"/>
                  </a:lnTo>
                  <a:lnTo>
                    <a:pt x="175" y="276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0" y="282"/>
                  </a:lnTo>
                  <a:lnTo>
                    <a:pt x="167" y="285"/>
                  </a:lnTo>
                  <a:lnTo>
                    <a:pt x="164" y="288"/>
                  </a:lnTo>
                  <a:lnTo>
                    <a:pt x="161" y="288"/>
                  </a:lnTo>
                  <a:lnTo>
                    <a:pt x="158" y="290"/>
                  </a:lnTo>
                  <a:lnTo>
                    <a:pt x="155" y="290"/>
                  </a:lnTo>
                  <a:lnTo>
                    <a:pt x="152" y="293"/>
                  </a:lnTo>
                  <a:lnTo>
                    <a:pt x="149" y="293"/>
                  </a:lnTo>
                  <a:lnTo>
                    <a:pt x="146" y="296"/>
                  </a:lnTo>
                  <a:lnTo>
                    <a:pt x="143" y="296"/>
                  </a:lnTo>
                  <a:lnTo>
                    <a:pt x="140" y="299"/>
                  </a:lnTo>
                  <a:lnTo>
                    <a:pt x="137" y="302"/>
                  </a:lnTo>
                  <a:lnTo>
                    <a:pt x="134" y="302"/>
                  </a:lnTo>
                  <a:lnTo>
                    <a:pt x="131" y="305"/>
                  </a:lnTo>
                  <a:lnTo>
                    <a:pt x="128" y="305"/>
                  </a:lnTo>
                  <a:lnTo>
                    <a:pt x="125" y="305"/>
                  </a:lnTo>
                  <a:lnTo>
                    <a:pt x="125" y="308"/>
                  </a:lnTo>
                  <a:lnTo>
                    <a:pt x="122" y="308"/>
                  </a:lnTo>
                  <a:lnTo>
                    <a:pt x="119" y="311"/>
                  </a:lnTo>
                  <a:lnTo>
                    <a:pt x="116" y="311"/>
                  </a:lnTo>
                  <a:lnTo>
                    <a:pt x="113" y="311"/>
                  </a:lnTo>
                  <a:lnTo>
                    <a:pt x="110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4" y="317"/>
                  </a:lnTo>
                  <a:lnTo>
                    <a:pt x="101" y="317"/>
                  </a:lnTo>
                  <a:lnTo>
                    <a:pt x="98" y="317"/>
                  </a:lnTo>
                  <a:lnTo>
                    <a:pt x="95" y="317"/>
                  </a:lnTo>
                  <a:lnTo>
                    <a:pt x="92" y="320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8" name="Freeform 370"/>
            <p:cNvSpPr>
              <a:spLocks/>
            </p:cNvSpPr>
            <p:nvPr/>
          </p:nvSpPr>
          <p:spPr bwMode="auto">
            <a:xfrm>
              <a:off x="2387" y="1332"/>
              <a:ext cx="229" cy="362"/>
            </a:xfrm>
            <a:custGeom>
              <a:avLst/>
              <a:gdLst>
                <a:gd name="T0" fmla="*/ 95 w 229"/>
                <a:gd name="T1" fmla="*/ 350 h 362"/>
                <a:gd name="T2" fmla="*/ 86 w 229"/>
                <a:gd name="T3" fmla="*/ 356 h 362"/>
                <a:gd name="T4" fmla="*/ 74 w 229"/>
                <a:gd name="T5" fmla="*/ 362 h 362"/>
                <a:gd name="T6" fmla="*/ 66 w 229"/>
                <a:gd name="T7" fmla="*/ 353 h 362"/>
                <a:gd name="T8" fmla="*/ 63 w 229"/>
                <a:gd name="T9" fmla="*/ 338 h 362"/>
                <a:gd name="T10" fmla="*/ 57 w 229"/>
                <a:gd name="T11" fmla="*/ 327 h 362"/>
                <a:gd name="T12" fmla="*/ 54 w 229"/>
                <a:gd name="T13" fmla="*/ 312 h 362"/>
                <a:gd name="T14" fmla="*/ 51 w 229"/>
                <a:gd name="T15" fmla="*/ 297 h 362"/>
                <a:gd name="T16" fmla="*/ 48 w 229"/>
                <a:gd name="T17" fmla="*/ 285 h 362"/>
                <a:gd name="T18" fmla="*/ 48 w 229"/>
                <a:gd name="T19" fmla="*/ 270 h 362"/>
                <a:gd name="T20" fmla="*/ 63 w 229"/>
                <a:gd name="T21" fmla="*/ 264 h 362"/>
                <a:gd name="T22" fmla="*/ 77 w 229"/>
                <a:gd name="T23" fmla="*/ 258 h 362"/>
                <a:gd name="T24" fmla="*/ 92 w 229"/>
                <a:gd name="T25" fmla="*/ 252 h 362"/>
                <a:gd name="T26" fmla="*/ 104 w 229"/>
                <a:gd name="T27" fmla="*/ 241 h 362"/>
                <a:gd name="T28" fmla="*/ 107 w 229"/>
                <a:gd name="T29" fmla="*/ 223 h 362"/>
                <a:gd name="T30" fmla="*/ 101 w 229"/>
                <a:gd name="T31" fmla="*/ 208 h 362"/>
                <a:gd name="T32" fmla="*/ 92 w 229"/>
                <a:gd name="T33" fmla="*/ 193 h 362"/>
                <a:gd name="T34" fmla="*/ 83 w 229"/>
                <a:gd name="T35" fmla="*/ 181 h 362"/>
                <a:gd name="T36" fmla="*/ 74 w 229"/>
                <a:gd name="T37" fmla="*/ 166 h 362"/>
                <a:gd name="T38" fmla="*/ 66 w 229"/>
                <a:gd name="T39" fmla="*/ 151 h 362"/>
                <a:gd name="T40" fmla="*/ 60 w 229"/>
                <a:gd name="T41" fmla="*/ 137 h 362"/>
                <a:gd name="T42" fmla="*/ 48 w 229"/>
                <a:gd name="T43" fmla="*/ 131 h 362"/>
                <a:gd name="T44" fmla="*/ 36 w 229"/>
                <a:gd name="T45" fmla="*/ 128 h 362"/>
                <a:gd name="T46" fmla="*/ 24 w 229"/>
                <a:gd name="T47" fmla="*/ 122 h 362"/>
                <a:gd name="T48" fmla="*/ 9 w 229"/>
                <a:gd name="T49" fmla="*/ 113 h 362"/>
                <a:gd name="T50" fmla="*/ 3 w 229"/>
                <a:gd name="T51" fmla="*/ 104 h 362"/>
                <a:gd name="T52" fmla="*/ 3 w 229"/>
                <a:gd name="T53" fmla="*/ 92 h 362"/>
                <a:gd name="T54" fmla="*/ 15 w 229"/>
                <a:gd name="T55" fmla="*/ 86 h 362"/>
                <a:gd name="T56" fmla="*/ 24 w 229"/>
                <a:gd name="T57" fmla="*/ 80 h 362"/>
                <a:gd name="T58" fmla="*/ 27 w 229"/>
                <a:gd name="T59" fmla="*/ 68 h 362"/>
                <a:gd name="T60" fmla="*/ 24 w 229"/>
                <a:gd name="T61" fmla="*/ 54 h 362"/>
                <a:gd name="T62" fmla="*/ 21 w 229"/>
                <a:gd name="T63" fmla="*/ 42 h 362"/>
                <a:gd name="T64" fmla="*/ 24 w 229"/>
                <a:gd name="T65" fmla="*/ 27 h 362"/>
                <a:gd name="T66" fmla="*/ 36 w 229"/>
                <a:gd name="T67" fmla="*/ 21 h 362"/>
                <a:gd name="T68" fmla="*/ 51 w 229"/>
                <a:gd name="T69" fmla="*/ 18 h 362"/>
                <a:gd name="T70" fmla="*/ 66 w 229"/>
                <a:gd name="T71" fmla="*/ 12 h 362"/>
                <a:gd name="T72" fmla="*/ 80 w 229"/>
                <a:gd name="T73" fmla="*/ 6 h 362"/>
                <a:gd name="T74" fmla="*/ 95 w 229"/>
                <a:gd name="T75" fmla="*/ 0 h 362"/>
                <a:gd name="T76" fmla="*/ 110 w 229"/>
                <a:gd name="T77" fmla="*/ 3 h 362"/>
                <a:gd name="T78" fmla="*/ 125 w 229"/>
                <a:gd name="T79" fmla="*/ 18 h 362"/>
                <a:gd name="T80" fmla="*/ 131 w 229"/>
                <a:gd name="T81" fmla="*/ 36 h 362"/>
                <a:gd name="T82" fmla="*/ 137 w 229"/>
                <a:gd name="T83" fmla="*/ 54 h 362"/>
                <a:gd name="T84" fmla="*/ 143 w 229"/>
                <a:gd name="T85" fmla="*/ 71 h 362"/>
                <a:gd name="T86" fmla="*/ 146 w 229"/>
                <a:gd name="T87" fmla="*/ 89 h 362"/>
                <a:gd name="T88" fmla="*/ 152 w 229"/>
                <a:gd name="T89" fmla="*/ 107 h 362"/>
                <a:gd name="T90" fmla="*/ 161 w 229"/>
                <a:gd name="T91" fmla="*/ 125 h 362"/>
                <a:gd name="T92" fmla="*/ 173 w 229"/>
                <a:gd name="T93" fmla="*/ 146 h 362"/>
                <a:gd name="T94" fmla="*/ 188 w 229"/>
                <a:gd name="T95" fmla="*/ 166 h 362"/>
                <a:gd name="T96" fmla="*/ 202 w 229"/>
                <a:gd name="T97" fmla="*/ 190 h 362"/>
                <a:gd name="T98" fmla="*/ 217 w 229"/>
                <a:gd name="T99" fmla="*/ 214 h 362"/>
                <a:gd name="T100" fmla="*/ 223 w 229"/>
                <a:gd name="T101" fmla="*/ 241 h 362"/>
                <a:gd name="T102" fmla="*/ 229 w 229"/>
                <a:gd name="T103" fmla="*/ 264 h 362"/>
                <a:gd name="T104" fmla="*/ 223 w 229"/>
                <a:gd name="T105" fmla="*/ 288 h 362"/>
                <a:gd name="T106" fmla="*/ 208 w 229"/>
                <a:gd name="T107" fmla="*/ 303 h 362"/>
                <a:gd name="T108" fmla="*/ 188 w 229"/>
                <a:gd name="T109" fmla="*/ 315 h 362"/>
                <a:gd name="T110" fmla="*/ 167 w 229"/>
                <a:gd name="T111" fmla="*/ 324 h 362"/>
                <a:gd name="T112" fmla="*/ 146 w 229"/>
                <a:gd name="T113" fmla="*/ 330 h 362"/>
                <a:gd name="T114" fmla="*/ 125 w 229"/>
                <a:gd name="T115" fmla="*/ 338 h 362"/>
                <a:gd name="T116" fmla="*/ 104 w 229"/>
                <a:gd name="T117" fmla="*/ 34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362">
                  <a:moveTo>
                    <a:pt x="104" y="347"/>
                  </a:moveTo>
                  <a:lnTo>
                    <a:pt x="101" y="347"/>
                  </a:lnTo>
                  <a:lnTo>
                    <a:pt x="101" y="350"/>
                  </a:lnTo>
                  <a:lnTo>
                    <a:pt x="98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2" y="353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86" y="356"/>
                  </a:lnTo>
                  <a:lnTo>
                    <a:pt x="83" y="356"/>
                  </a:lnTo>
                  <a:lnTo>
                    <a:pt x="83" y="359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4" y="362"/>
                  </a:lnTo>
                  <a:lnTo>
                    <a:pt x="72" y="362"/>
                  </a:lnTo>
                  <a:lnTo>
                    <a:pt x="69" y="362"/>
                  </a:lnTo>
                  <a:lnTo>
                    <a:pt x="69" y="359"/>
                  </a:lnTo>
                  <a:lnTo>
                    <a:pt x="69" y="356"/>
                  </a:lnTo>
                  <a:lnTo>
                    <a:pt x="66" y="353"/>
                  </a:lnTo>
                  <a:lnTo>
                    <a:pt x="66" y="350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3" y="341"/>
                  </a:lnTo>
                  <a:lnTo>
                    <a:pt x="63" y="338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3"/>
                  </a:lnTo>
                  <a:lnTo>
                    <a:pt x="60" y="330"/>
                  </a:lnTo>
                  <a:lnTo>
                    <a:pt x="57" y="327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4" y="312"/>
                  </a:lnTo>
                  <a:lnTo>
                    <a:pt x="54" y="309"/>
                  </a:lnTo>
                  <a:lnTo>
                    <a:pt x="51" y="306"/>
                  </a:lnTo>
                  <a:lnTo>
                    <a:pt x="51" y="303"/>
                  </a:lnTo>
                  <a:lnTo>
                    <a:pt x="51" y="300"/>
                  </a:lnTo>
                  <a:lnTo>
                    <a:pt x="51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1"/>
                  </a:lnTo>
                  <a:lnTo>
                    <a:pt x="48" y="288"/>
                  </a:lnTo>
                  <a:lnTo>
                    <a:pt x="48" y="285"/>
                  </a:lnTo>
                  <a:lnTo>
                    <a:pt x="45" y="282"/>
                  </a:lnTo>
                  <a:lnTo>
                    <a:pt x="45" y="279"/>
                  </a:lnTo>
                  <a:lnTo>
                    <a:pt x="45" y="276"/>
                  </a:lnTo>
                  <a:lnTo>
                    <a:pt x="45" y="273"/>
                  </a:lnTo>
                  <a:lnTo>
                    <a:pt x="48" y="270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7" y="264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6" y="261"/>
                  </a:lnTo>
                  <a:lnTo>
                    <a:pt x="69" y="261"/>
                  </a:lnTo>
                  <a:lnTo>
                    <a:pt x="72" y="261"/>
                  </a:lnTo>
                  <a:lnTo>
                    <a:pt x="74" y="258"/>
                  </a:lnTo>
                  <a:lnTo>
                    <a:pt x="77" y="258"/>
                  </a:lnTo>
                  <a:lnTo>
                    <a:pt x="80" y="258"/>
                  </a:lnTo>
                  <a:lnTo>
                    <a:pt x="83" y="255"/>
                  </a:lnTo>
                  <a:lnTo>
                    <a:pt x="86" y="255"/>
                  </a:lnTo>
                  <a:lnTo>
                    <a:pt x="89" y="252"/>
                  </a:lnTo>
                  <a:lnTo>
                    <a:pt x="92" y="252"/>
                  </a:lnTo>
                  <a:lnTo>
                    <a:pt x="95" y="249"/>
                  </a:lnTo>
                  <a:lnTo>
                    <a:pt x="98" y="249"/>
                  </a:lnTo>
                  <a:lnTo>
                    <a:pt x="98" y="246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38"/>
                  </a:lnTo>
                  <a:lnTo>
                    <a:pt x="107" y="235"/>
                  </a:lnTo>
                  <a:lnTo>
                    <a:pt x="107" y="232"/>
                  </a:lnTo>
                  <a:lnTo>
                    <a:pt x="107" y="226"/>
                  </a:lnTo>
                  <a:lnTo>
                    <a:pt x="107" y="223"/>
                  </a:lnTo>
                  <a:lnTo>
                    <a:pt x="104" y="220"/>
                  </a:lnTo>
                  <a:lnTo>
                    <a:pt x="104" y="217"/>
                  </a:lnTo>
                  <a:lnTo>
                    <a:pt x="104" y="214"/>
                  </a:lnTo>
                  <a:lnTo>
                    <a:pt x="101" y="211"/>
                  </a:lnTo>
                  <a:lnTo>
                    <a:pt x="101" y="208"/>
                  </a:lnTo>
                  <a:lnTo>
                    <a:pt x="98" y="205"/>
                  </a:lnTo>
                  <a:lnTo>
                    <a:pt x="98" y="202"/>
                  </a:lnTo>
                  <a:lnTo>
                    <a:pt x="95" y="199"/>
                  </a:lnTo>
                  <a:lnTo>
                    <a:pt x="95" y="196"/>
                  </a:lnTo>
                  <a:lnTo>
                    <a:pt x="92" y="193"/>
                  </a:lnTo>
                  <a:lnTo>
                    <a:pt x="92" y="190"/>
                  </a:lnTo>
                  <a:lnTo>
                    <a:pt x="89" y="187"/>
                  </a:lnTo>
                  <a:lnTo>
                    <a:pt x="86" y="184"/>
                  </a:lnTo>
                  <a:lnTo>
                    <a:pt x="86" y="181"/>
                  </a:lnTo>
                  <a:lnTo>
                    <a:pt x="83" y="181"/>
                  </a:lnTo>
                  <a:lnTo>
                    <a:pt x="83" y="178"/>
                  </a:lnTo>
                  <a:lnTo>
                    <a:pt x="80" y="175"/>
                  </a:lnTo>
                  <a:lnTo>
                    <a:pt x="77" y="172"/>
                  </a:lnTo>
                  <a:lnTo>
                    <a:pt x="77" y="169"/>
                  </a:lnTo>
                  <a:lnTo>
                    <a:pt x="74" y="166"/>
                  </a:lnTo>
                  <a:lnTo>
                    <a:pt x="74" y="163"/>
                  </a:lnTo>
                  <a:lnTo>
                    <a:pt x="72" y="160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3" y="146"/>
                  </a:lnTo>
                  <a:lnTo>
                    <a:pt x="63" y="143"/>
                  </a:lnTo>
                  <a:lnTo>
                    <a:pt x="60" y="140"/>
                  </a:lnTo>
                  <a:lnTo>
                    <a:pt x="60" y="137"/>
                  </a:lnTo>
                  <a:lnTo>
                    <a:pt x="57" y="137"/>
                  </a:lnTo>
                  <a:lnTo>
                    <a:pt x="57" y="134"/>
                  </a:lnTo>
                  <a:lnTo>
                    <a:pt x="54" y="134"/>
                  </a:lnTo>
                  <a:lnTo>
                    <a:pt x="51" y="134"/>
                  </a:lnTo>
                  <a:lnTo>
                    <a:pt x="48" y="131"/>
                  </a:lnTo>
                  <a:lnTo>
                    <a:pt x="45" y="131"/>
                  </a:lnTo>
                  <a:lnTo>
                    <a:pt x="42" y="131"/>
                  </a:lnTo>
                  <a:lnTo>
                    <a:pt x="42" y="128"/>
                  </a:lnTo>
                  <a:lnTo>
                    <a:pt x="39" y="128"/>
                  </a:lnTo>
                  <a:lnTo>
                    <a:pt x="36" y="128"/>
                  </a:lnTo>
                  <a:lnTo>
                    <a:pt x="36" y="125"/>
                  </a:lnTo>
                  <a:lnTo>
                    <a:pt x="33" y="125"/>
                  </a:lnTo>
                  <a:lnTo>
                    <a:pt x="30" y="125"/>
                  </a:lnTo>
                  <a:lnTo>
                    <a:pt x="27" y="122"/>
                  </a:lnTo>
                  <a:lnTo>
                    <a:pt x="24" y="122"/>
                  </a:lnTo>
                  <a:lnTo>
                    <a:pt x="21" y="119"/>
                  </a:lnTo>
                  <a:lnTo>
                    <a:pt x="18" y="119"/>
                  </a:lnTo>
                  <a:lnTo>
                    <a:pt x="15" y="116"/>
                  </a:lnTo>
                  <a:lnTo>
                    <a:pt x="12" y="113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3" y="95"/>
                  </a:lnTo>
                  <a:lnTo>
                    <a:pt x="3" y="92"/>
                  </a:lnTo>
                  <a:lnTo>
                    <a:pt x="6" y="92"/>
                  </a:lnTo>
                  <a:lnTo>
                    <a:pt x="9" y="89"/>
                  </a:lnTo>
                  <a:lnTo>
                    <a:pt x="12" y="89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7" y="80"/>
                  </a:lnTo>
                  <a:lnTo>
                    <a:pt x="27" y="77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7" y="68"/>
                  </a:lnTo>
                  <a:lnTo>
                    <a:pt x="27" y="65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7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0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7" y="6"/>
                  </a:lnTo>
                  <a:lnTo>
                    <a:pt x="80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3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3" y="6"/>
                  </a:lnTo>
                  <a:lnTo>
                    <a:pt x="116" y="9"/>
                  </a:lnTo>
                  <a:lnTo>
                    <a:pt x="119" y="12"/>
                  </a:lnTo>
                  <a:lnTo>
                    <a:pt x="122" y="15"/>
                  </a:lnTo>
                  <a:lnTo>
                    <a:pt x="125" y="18"/>
                  </a:lnTo>
                  <a:lnTo>
                    <a:pt x="125" y="21"/>
                  </a:lnTo>
                  <a:lnTo>
                    <a:pt x="128" y="24"/>
                  </a:lnTo>
                  <a:lnTo>
                    <a:pt x="128" y="27"/>
                  </a:lnTo>
                  <a:lnTo>
                    <a:pt x="131" y="33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34" y="42"/>
                  </a:lnTo>
                  <a:lnTo>
                    <a:pt x="134" y="45"/>
                  </a:lnTo>
                  <a:lnTo>
                    <a:pt x="137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0" y="62"/>
                  </a:lnTo>
                  <a:lnTo>
                    <a:pt x="140" y="68"/>
                  </a:lnTo>
                  <a:lnTo>
                    <a:pt x="143" y="71"/>
                  </a:lnTo>
                  <a:lnTo>
                    <a:pt x="143" y="74"/>
                  </a:lnTo>
                  <a:lnTo>
                    <a:pt x="143" y="77"/>
                  </a:lnTo>
                  <a:lnTo>
                    <a:pt x="146" y="80"/>
                  </a:lnTo>
                  <a:lnTo>
                    <a:pt x="146" y="86"/>
                  </a:lnTo>
                  <a:lnTo>
                    <a:pt x="146" y="89"/>
                  </a:lnTo>
                  <a:lnTo>
                    <a:pt x="149" y="92"/>
                  </a:lnTo>
                  <a:lnTo>
                    <a:pt x="149" y="95"/>
                  </a:lnTo>
                  <a:lnTo>
                    <a:pt x="152" y="98"/>
                  </a:lnTo>
                  <a:lnTo>
                    <a:pt x="152" y="104"/>
                  </a:lnTo>
                  <a:lnTo>
                    <a:pt x="152" y="107"/>
                  </a:lnTo>
                  <a:lnTo>
                    <a:pt x="155" y="110"/>
                  </a:lnTo>
                  <a:lnTo>
                    <a:pt x="155" y="113"/>
                  </a:lnTo>
                  <a:lnTo>
                    <a:pt x="158" y="116"/>
                  </a:lnTo>
                  <a:lnTo>
                    <a:pt x="158" y="119"/>
                  </a:lnTo>
                  <a:lnTo>
                    <a:pt x="161" y="125"/>
                  </a:lnTo>
                  <a:lnTo>
                    <a:pt x="161" y="128"/>
                  </a:lnTo>
                  <a:lnTo>
                    <a:pt x="164" y="131"/>
                  </a:lnTo>
                  <a:lnTo>
                    <a:pt x="167" y="137"/>
                  </a:lnTo>
                  <a:lnTo>
                    <a:pt x="170" y="140"/>
                  </a:lnTo>
                  <a:lnTo>
                    <a:pt x="173" y="146"/>
                  </a:lnTo>
                  <a:lnTo>
                    <a:pt x="176" y="149"/>
                  </a:lnTo>
                  <a:lnTo>
                    <a:pt x="179" y="154"/>
                  </a:lnTo>
                  <a:lnTo>
                    <a:pt x="182" y="157"/>
                  </a:lnTo>
                  <a:lnTo>
                    <a:pt x="185" y="163"/>
                  </a:lnTo>
                  <a:lnTo>
                    <a:pt x="188" y="166"/>
                  </a:lnTo>
                  <a:lnTo>
                    <a:pt x="193" y="172"/>
                  </a:lnTo>
                  <a:lnTo>
                    <a:pt x="196" y="178"/>
                  </a:lnTo>
                  <a:lnTo>
                    <a:pt x="196" y="181"/>
                  </a:lnTo>
                  <a:lnTo>
                    <a:pt x="199" y="187"/>
                  </a:lnTo>
                  <a:lnTo>
                    <a:pt x="202" y="190"/>
                  </a:lnTo>
                  <a:lnTo>
                    <a:pt x="205" y="196"/>
                  </a:lnTo>
                  <a:lnTo>
                    <a:pt x="208" y="199"/>
                  </a:lnTo>
                  <a:lnTo>
                    <a:pt x="211" y="205"/>
                  </a:lnTo>
                  <a:lnTo>
                    <a:pt x="214" y="211"/>
                  </a:lnTo>
                  <a:lnTo>
                    <a:pt x="217" y="214"/>
                  </a:lnTo>
                  <a:lnTo>
                    <a:pt x="217" y="220"/>
                  </a:lnTo>
                  <a:lnTo>
                    <a:pt x="220" y="226"/>
                  </a:lnTo>
                  <a:lnTo>
                    <a:pt x="220" y="229"/>
                  </a:lnTo>
                  <a:lnTo>
                    <a:pt x="223" y="235"/>
                  </a:lnTo>
                  <a:lnTo>
                    <a:pt x="223" y="241"/>
                  </a:lnTo>
                  <a:lnTo>
                    <a:pt x="226" y="243"/>
                  </a:lnTo>
                  <a:lnTo>
                    <a:pt x="226" y="249"/>
                  </a:lnTo>
                  <a:lnTo>
                    <a:pt x="229" y="255"/>
                  </a:lnTo>
                  <a:lnTo>
                    <a:pt x="229" y="258"/>
                  </a:lnTo>
                  <a:lnTo>
                    <a:pt x="229" y="264"/>
                  </a:lnTo>
                  <a:lnTo>
                    <a:pt x="229" y="270"/>
                  </a:lnTo>
                  <a:lnTo>
                    <a:pt x="229" y="276"/>
                  </a:lnTo>
                  <a:lnTo>
                    <a:pt x="229" y="282"/>
                  </a:lnTo>
                  <a:lnTo>
                    <a:pt x="226" y="285"/>
                  </a:lnTo>
                  <a:lnTo>
                    <a:pt x="223" y="288"/>
                  </a:lnTo>
                  <a:lnTo>
                    <a:pt x="220" y="291"/>
                  </a:lnTo>
                  <a:lnTo>
                    <a:pt x="217" y="294"/>
                  </a:lnTo>
                  <a:lnTo>
                    <a:pt x="214" y="297"/>
                  </a:lnTo>
                  <a:lnTo>
                    <a:pt x="211" y="300"/>
                  </a:lnTo>
                  <a:lnTo>
                    <a:pt x="208" y="303"/>
                  </a:lnTo>
                  <a:lnTo>
                    <a:pt x="202" y="306"/>
                  </a:lnTo>
                  <a:lnTo>
                    <a:pt x="199" y="309"/>
                  </a:lnTo>
                  <a:lnTo>
                    <a:pt x="196" y="309"/>
                  </a:lnTo>
                  <a:lnTo>
                    <a:pt x="190" y="312"/>
                  </a:lnTo>
                  <a:lnTo>
                    <a:pt x="188" y="315"/>
                  </a:lnTo>
                  <a:lnTo>
                    <a:pt x="185" y="315"/>
                  </a:lnTo>
                  <a:lnTo>
                    <a:pt x="179" y="318"/>
                  </a:lnTo>
                  <a:lnTo>
                    <a:pt x="176" y="321"/>
                  </a:lnTo>
                  <a:lnTo>
                    <a:pt x="173" y="321"/>
                  </a:lnTo>
                  <a:lnTo>
                    <a:pt x="167" y="324"/>
                  </a:lnTo>
                  <a:lnTo>
                    <a:pt x="164" y="324"/>
                  </a:lnTo>
                  <a:lnTo>
                    <a:pt x="158" y="327"/>
                  </a:lnTo>
                  <a:lnTo>
                    <a:pt x="155" y="327"/>
                  </a:lnTo>
                  <a:lnTo>
                    <a:pt x="149" y="330"/>
                  </a:lnTo>
                  <a:lnTo>
                    <a:pt x="146" y="330"/>
                  </a:lnTo>
                  <a:lnTo>
                    <a:pt x="143" y="333"/>
                  </a:lnTo>
                  <a:lnTo>
                    <a:pt x="137" y="333"/>
                  </a:lnTo>
                  <a:lnTo>
                    <a:pt x="134" y="335"/>
                  </a:lnTo>
                  <a:lnTo>
                    <a:pt x="128" y="335"/>
                  </a:lnTo>
                  <a:lnTo>
                    <a:pt x="125" y="338"/>
                  </a:lnTo>
                  <a:lnTo>
                    <a:pt x="119" y="338"/>
                  </a:lnTo>
                  <a:lnTo>
                    <a:pt x="116" y="341"/>
                  </a:lnTo>
                  <a:lnTo>
                    <a:pt x="113" y="344"/>
                  </a:lnTo>
                  <a:lnTo>
                    <a:pt x="107" y="344"/>
                  </a:lnTo>
                  <a:lnTo>
                    <a:pt x="104" y="347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9" name="Freeform 371"/>
            <p:cNvSpPr>
              <a:spLocks/>
            </p:cNvSpPr>
            <p:nvPr/>
          </p:nvSpPr>
          <p:spPr bwMode="auto">
            <a:xfrm>
              <a:off x="2515" y="1323"/>
              <a:ext cx="77" cy="45"/>
            </a:xfrm>
            <a:custGeom>
              <a:avLst/>
              <a:gdLst>
                <a:gd name="T0" fmla="*/ 77 w 77"/>
                <a:gd name="T1" fmla="*/ 33 h 45"/>
                <a:gd name="T2" fmla="*/ 71 w 77"/>
                <a:gd name="T3" fmla="*/ 33 h 45"/>
                <a:gd name="T4" fmla="*/ 65 w 77"/>
                <a:gd name="T5" fmla="*/ 33 h 45"/>
                <a:gd name="T6" fmla="*/ 60 w 77"/>
                <a:gd name="T7" fmla="*/ 36 h 45"/>
                <a:gd name="T8" fmla="*/ 57 w 77"/>
                <a:gd name="T9" fmla="*/ 39 h 45"/>
                <a:gd name="T10" fmla="*/ 51 w 77"/>
                <a:gd name="T11" fmla="*/ 39 h 45"/>
                <a:gd name="T12" fmla="*/ 48 w 77"/>
                <a:gd name="T13" fmla="*/ 42 h 45"/>
                <a:gd name="T14" fmla="*/ 45 w 77"/>
                <a:gd name="T15" fmla="*/ 45 h 45"/>
                <a:gd name="T16" fmla="*/ 39 w 77"/>
                <a:gd name="T17" fmla="*/ 45 h 45"/>
                <a:gd name="T18" fmla="*/ 36 w 77"/>
                <a:gd name="T19" fmla="*/ 42 h 45"/>
                <a:gd name="T20" fmla="*/ 30 w 77"/>
                <a:gd name="T21" fmla="*/ 39 h 45"/>
                <a:gd name="T22" fmla="*/ 27 w 77"/>
                <a:gd name="T23" fmla="*/ 33 h 45"/>
                <a:gd name="T24" fmla="*/ 21 w 77"/>
                <a:gd name="T25" fmla="*/ 36 h 45"/>
                <a:gd name="T26" fmla="*/ 18 w 77"/>
                <a:gd name="T27" fmla="*/ 30 h 45"/>
                <a:gd name="T28" fmla="*/ 18 w 77"/>
                <a:gd name="T29" fmla="*/ 24 h 45"/>
                <a:gd name="T30" fmla="*/ 15 w 77"/>
                <a:gd name="T31" fmla="*/ 21 h 45"/>
                <a:gd name="T32" fmla="*/ 12 w 77"/>
                <a:gd name="T33" fmla="*/ 18 h 45"/>
                <a:gd name="T34" fmla="*/ 9 w 77"/>
                <a:gd name="T35" fmla="*/ 15 h 45"/>
                <a:gd name="T36" fmla="*/ 9 w 77"/>
                <a:gd name="T37" fmla="*/ 9 h 45"/>
                <a:gd name="T38" fmla="*/ 6 w 77"/>
                <a:gd name="T39" fmla="*/ 6 h 45"/>
                <a:gd name="T40" fmla="*/ 3 w 77"/>
                <a:gd name="T41" fmla="*/ 3 h 45"/>
                <a:gd name="T42" fmla="*/ 3 w 77"/>
                <a:gd name="T43" fmla="*/ 0 h 45"/>
                <a:gd name="T44" fmla="*/ 9 w 77"/>
                <a:gd name="T45" fmla="*/ 0 h 45"/>
                <a:gd name="T46" fmla="*/ 15 w 77"/>
                <a:gd name="T47" fmla="*/ 0 h 45"/>
                <a:gd name="T48" fmla="*/ 21 w 77"/>
                <a:gd name="T49" fmla="*/ 0 h 45"/>
                <a:gd name="T50" fmla="*/ 27 w 77"/>
                <a:gd name="T51" fmla="*/ 3 h 45"/>
                <a:gd name="T52" fmla="*/ 33 w 77"/>
                <a:gd name="T53" fmla="*/ 9 h 45"/>
                <a:gd name="T54" fmla="*/ 36 w 77"/>
                <a:gd name="T55" fmla="*/ 12 h 45"/>
                <a:gd name="T56" fmla="*/ 39 w 77"/>
                <a:gd name="T57" fmla="*/ 15 h 45"/>
                <a:gd name="T58" fmla="*/ 45 w 77"/>
                <a:gd name="T59" fmla="*/ 18 h 45"/>
                <a:gd name="T60" fmla="*/ 51 w 77"/>
                <a:gd name="T61" fmla="*/ 21 h 45"/>
                <a:gd name="T62" fmla="*/ 57 w 77"/>
                <a:gd name="T63" fmla="*/ 21 h 45"/>
                <a:gd name="T64" fmla="*/ 62 w 77"/>
                <a:gd name="T65" fmla="*/ 21 h 45"/>
                <a:gd name="T66" fmla="*/ 65 w 77"/>
                <a:gd name="T67" fmla="*/ 18 h 45"/>
                <a:gd name="T68" fmla="*/ 71 w 77"/>
                <a:gd name="T69" fmla="*/ 18 h 45"/>
                <a:gd name="T70" fmla="*/ 74 w 77"/>
                <a:gd name="T71" fmla="*/ 21 h 45"/>
                <a:gd name="T72" fmla="*/ 74 w 77"/>
                <a:gd name="T73" fmla="*/ 27 h 45"/>
                <a:gd name="T74" fmla="*/ 77 w 77"/>
                <a:gd name="T75" fmla="*/ 30 h 45"/>
                <a:gd name="T76" fmla="*/ 77 w 77"/>
                <a:gd name="T7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45">
                  <a:moveTo>
                    <a:pt x="77" y="36"/>
                  </a:moveTo>
                  <a:lnTo>
                    <a:pt x="77" y="33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5" y="33"/>
                  </a:lnTo>
                  <a:lnTo>
                    <a:pt x="62" y="33"/>
                  </a:lnTo>
                  <a:lnTo>
                    <a:pt x="60" y="36"/>
                  </a:lnTo>
                  <a:lnTo>
                    <a:pt x="57" y="36"/>
                  </a:lnTo>
                  <a:lnTo>
                    <a:pt x="57" y="39"/>
                  </a:lnTo>
                  <a:lnTo>
                    <a:pt x="54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6" y="45"/>
                  </a:lnTo>
                  <a:lnTo>
                    <a:pt x="36" y="42"/>
                  </a:lnTo>
                  <a:lnTo>
                    <a:pt x="33" y="42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27" y="33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57" y="21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71" y="18"/>
                  </a:lnTo>
                  <a:lnTo>
                    <a:pt x="71" y="21"/>
                  </a:lnTo>
                  <a:lnTo>
                    <a:pt x="74" y="21"/>
                  </a:lnTo>
                  <a:lnTo>
                    <a:pt x="74" y="24"/>
                  </a:lnTo>
                  <a:lnTo>
                    <a:pt x="74" y="27"/>
                  </a:lnTo>
                  <a:lnTo>
                    <a:pt x="77" y="27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0" name="Freeform 372"/>
            <p:cNvSpPr>
              <a:spLocks/>
            </p:cNvSpPr>
            <p:nvPr/>
          </p:nvSpPr>
          <p:spPr bwMode="auto">
            <a:xfrm>
              <a:off x="1867" y="2015"/>
              <a:ext cx="702" cy="807"/>
            </a:xfrm>
            <a:custGeom>
              <a:avLst/>
              <a:gdLst>
                <a:gd name="T0" fmla="*/ 621 w 702"/>
                <a:gd name="T1" fmla="*/ 786 h 807"/>
                <a:gd name="T2" fmla="*/ 580 w 702"/>
                <a:gd name="T3" fmla="*/ 786 h 807"/>
                <a:gd name="T4" fmla="*/ 541 w 702"/>
                <a:gd name="T5" fmla="*/ 795 h 807"/>
                <a:gd name="T6" fmla="*/ 508 w 702"/>
                <a:gd name="T7" fmla="*/ 804 h 807"/>
                <a:gd name="T8" fmla="*/ 493 w 702"/>
                <a:gd name="T9" fmla="*/ 774 h 807"/>
                <a:gd name="T10" fmla="*/ 526 w 702"/>
                <a:gd name="T11" fmla="*/ 721 h 807"/>
                <a:gd name="T12" fmla="*/ 571 w 702"/>
                <a:gd name="T13" fmla="*/ 670 h 807"/>
                <a:gd name="T14" fmla="*/ 609 w 702"/>
                <a:gd name="T15" fmla="*/ 602 h 807"/>
                <a:gd name="T16" fmla="*/ 648 w 702"/>
                <a:gd name="T17" fmla="*/ 531 h 807"/>
                <a:gd name="T18" fmla="*/ 651 w 702"/>
                <a:gd name="T19" fmla="*/ 460 h 807"/>
                <a:gd name="T20" fmla="*/ 639 w 702"/>
                <a:gd name="T21" fmla="*/ 501 h 807"/>
                <a:gd name="T22" fmla="*/ 627 w 702"/>
                <a:gd name="T23" fmla="*/ 543 h 807"/>
                <a:gd name="T24" fmla="*/ 600 w 702"/>
                <a:gd name="T25" fmla="*/ 590 h 807"/>
                <a:gd name="T26" fmla="*/ 565 w 702"/>
                <a:gd name="T27" fmla="*/ 647 h 807"/>
                <a:gd name="T28" fmla="*/ 523 w 702"/>
                <a:gd name="T29" fmla="*/ 703 h 807"/>
                <a:gd name="T30" fmla="*/ 517 w 702"/>
                <a:gd name="T31" fmla="*/ 662 h 807"/>
                <a:gd name="T32" fmla="*/ 526 w 702"/>
                <a:gd name="T33" fmla="*/ 540 h 807"/>
                <a:gd name="T34" fmla="*/ 526 w 702"/>
                <a:gd name="T35" fmla="*/ 421 h 807"/>
                <a:gd name="T36" fmla="*/ 508 w 702"/>
                <a:gd name="T37" fmla="*/ 344 h 807"/>
                <a:gd name="T38" fmla="*/ 496 w 702"/>
                <a:gd name="T39" fmla="*/ 285 h 807"/>
                <a:gd name="T40" fmla="*/ 487 w 702"/>
                <a:gd name="T41" fmla="*/ 228 h 807"/>
                <a:gd name="T42" fmla="*/ 517 w 702"/>
                <a:gd name="T43" fmla="*/ 175 h 807"/>
                <a:gd name="T44" fmla="*/ 571 w 702"/>
                <a:gd name="T45" fmla="*/ 139 h 807"/>
                <a:gd name="T46" fmla="*/ 526 w 702"/>
                <a:gd name="T47" fmla="*/ 145 h 807"/>
                <a:gd name="T48" fmla="*/ 541 w 702"/>
                <a:gd name="T49" fmla="*/ 110 h 807"/>
                <a:gd name="T50" fmla="*/ 562 w 702"/>
                <a:gd name="T51" fmla="*/ 83 h 807"/>
                <a:gd name="T52" fmla="*/ 484 w 702"/>
                <a:gd name="T53" fmla="*/ 166 h 807"/>
                <a:gd name="T54" fmla="*/ 419 w 702"/>
                <a:gd name="T55" fmla="*/ 329 h 807"/>
                <a:gd name="T56" fmla="*/ 327 w 702"/>
                <a:gd name="T57" fmla="*/ 483 h 807"/>
                <a:gd name="T58" fmla="*/ 244 w 702"/>
                <a:gd name="T59" fmla="*/ 578 h 807"/>
                <a:gd name="T60" fmla="*/ 163 w 702"/>
                <a:gd name="T61" fmla="*/ 667 h 807"/>
                <a:gd name="T62" fmla="*/ 83 w 702"/>
                <a:gd name="T63" fmla="*/ 721 h 807"/>
                <a:gd name="T64" fmla="*/ 38 w 702"/>
                <a:gd name="T65" fmla="*/ 691 h 807"/>
                <a:gd name="T66" fmla="*/ 12 w 702"/>
                <a:gd name="T67" fmla="*/ 647 h 807"/>
                <a:gd name="T68" fmla="*/ 53 w 702"/>
                <a:gd name="T69" fmla="*/ 531 h 807"/>
                <a:gd name="T70" fmla="*/ 145 w 702"/>
                <a:gd name="T71" fmla="*/ 478 h 807"/>
                <a:gd name="T72" fmla="*/ 223 w 702"/>
                <a:gd name="T73" fmla="*/ 403 h 807"/>
                <a:gd name="T74" fmla="*/ 235 w 702"/>
                <a:gd name="T75" fmla="*/ 362 h 807"/>
                <a:gd name="T76" fmla="*/ 235 w 702"/>
                <a:gd name="T77" fmla="*/ 332 h 807"/>
                <a:gd name="T78" fmla="*/ 264 w 702"/>
                <a:gd name="T79" fmla="*/ 314 h 807"/>
                <a:gd name="T80" fmla="*/ 270 w 702"/>
                <a:gd name="T81" fmla="*/ 270 h 807"/>
                <a:gd name="T82" fmla="*/ 291 w 702"/>
                <a:gd name="T83" fmla="*/ 190 h 807"/>
                <a:gd name="T84" fmla="*/ 315 w 702"/>
                <a:gd name="T85" fmla="*/ 110 h 807"/>
                <a:gd name="T86" fmla="*/ 309 w 702"/>
                <a:gd name="T87" fmla="*/ 50 h 807"/>
                <a:gd name="T88" fmla="*/ 324 w 702"/>
                <a:gd name="T89" fmla="*/ 18 h 807"/>
                <a:gd name="T90" fmla="*/ 354 w 702"/>
                <a:gd name="T91" fmla="*/ 3 h 807"/>
                <a:gd name="T92" fmla="*/ 413 w 702"/>
                <a:gd name="T93" fmla="*/ 18 h 807"/>
                <a:gd name="T94" fmla="*/ 476 w 702"/>
                <a:gd name="T95" fmla="*/ 23 h 807"/>
                <a:gd name="T96" fmla="*/ 523 w 702"/>
                <a:gd name="T97" fmla="*/ 15 h 807"/>
                <a:gd name="T98" fmla="*/ 565 w 702"/>
                <a:gd name="T99" fmla="*/ 9 h 807"/>
                <a:gd name="T100" fmla="*/ 603 w 702"/>
                <a:gd name="T101" fmla="*/ 0 h 807"/>
                <a:gd name="T102" fmla="*/ 615 w 702"/>
                <a:gd name="T103" fmla="*/ 29 h 807"/>
                <a:gd name="T104" fmla="*/ 624 w 702"/>
                <a:gd name="T105" fmla="*/ 53 h 807"/>
                <a:gd name="T106" fmla="*/ 633 w 702"/>
                <a:gd name="T107" fmla="*/ 92 h 807"/>
                <a:gd name="T108" fmla="*/ 651 w 702"/>
                <a:gd name="T109" fmla="*/ 133 h 807"/>
                <a:gd name="T110" fmla="*/ 654 w 702"/>
                <a:gd name="T111" fmla="*/ 207 h 807"/>
                <a:gd name="T112" fmla="*/ 672 w 702"/>
                <a:gd name="T113" fmla="*/ 308 h 807"/>
                <a:gd name="T114" fmla="*/ 690 w 702"/>
                <a:gd name="T115" fmla="*/ 412 h 807"/>
                <a:gd name="T116" fmla="*/ 702 w 702"/>
                <a:gd name="T117" fmla="*/ 552 h 807"/>
                <a:gd name="T118" fmla="*/ 687 w 702"/>
                <a:gd name="T119" fmla="*/ 694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807">
                  <a:moveTo>
                    <a:pt x="654" y="792"/>
                  </a:moveTo>
                  <a:lnTo>
                    <a:pt x="651" y="792"/>
                  </a:lnTo>
                  <a:lnTo>
                    <a:pt x="648" y="792"/>
                  </a:lnTo>
                  <a:lnTo>
                    <a:pt x="645" y="789"/>
                  </a:lnTo>
                  <a:lnTo>
                    <a:pt x="642" y="789"/>
                  </a:lnTo>
                  <a:lnTo>
                    <a:pt x="639" y="789"/>
                  </a:lnTo>
                  <a:lnTo>
                    <a:pt x="636" y="789"/>
                  </a:lnTo>
                  <a:lnTo>
                    <a:pt x="633" y="789"/>
                  </a:lnTo>
                  <a:lnTo>
                    <a:pt x="630" y="786"/>
                  </a:lnTo>
                  <a:lnTo>
                    <a:pt x="627" y="786"/>
                  </a:lnTo>
                  <a:lnTo>
                    <a:pt x="624" y="786"/>
                  </a:lnTo>
                  <a:lnTo>
                    <a:pt x="621" y="786"/>
                  </a:lnTo>
                  <a:lnTo>
                    <a:pt x="618" y="786"/>
                  </a:lnTo>
                  <a:lnTo>
                    <a:pt x="615" y="786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6"/>
                  </a:lnTo>
                  <a:lnTo>
                    <a:pt x="600" y="783"/>
                  </a:lnTo>
                  <a:lnTo>
                    <a:pt x="597" y="783"/>
                  </a:lnTo>
                  <a:lnTo>
                    <a:pt x="592" y="786"/>
                  </a:lnTo>
                  <a:lnTo>
                    <a:pt x="589" y="786"/>
                  </a:lnTo>
                  <a:lnTo>
                    <a:pt x="586" y="786"/>
                  </a:lnTo>
                  <a:lnTo>
                    <a:pt x="583" y="786"/>
                  </a:lnTo>
                  <a:lnTo>
                    <a:pt x="580" y="786"/>
                  </a:lnTo>
                  <a:lnTo>
                    <a:pt x="577" y="786"/>
                  </a:lnTo>
                  <a:lnTo>
                    <a:pt x="571" y="786"/>
                  </a:lnTo>
                  <a:lnTo>
                    <a:pt x="568" y="786"/>
                  </a:lnTo>
                  <a:lnTo>
                    <a:pt x="565" y="789"/>
                  </a:lnTo>
                  <a:lnTo>
                    <a:pt x="562" y="789"/>
                  </a:lnTo>
                  <a:lnTo>
                    <a:pt x="559" y="789"/>
                  </a:lnTo>
                  <a:lnTo>
                    <a:pt x="556" y="789"/>
                  </a:lnTo>
                  <a:lnTo>
                    <a:pt x="553" y="789"/>
                  </a:lnTo>
                  <a:lnTo>
                    <a:pt x="550" y="792"/>
                  </a:lnTo>
                  <a:lnTo>
                    <a:pt x="547" y="792"/>
                  </a:lnTo>
                  <a:lnTo>
                    <a:pt x="544" y="792"/>
                  </a:lnTo>
                  <a:lnTo>
                    <a:pt x="541" y="795"/>
                  </a:lnTo>
                  <a:lnTo>
                    <a:pt x="538" y="795"/>
                  </a:lnTo>
                  <a:lnTo>
                    <a:pt x="535" y="795"/>
                  </a:lnTo>
                  <a:lnTo>
                    <a:pt x="532" y="798"/>
                  </a:lnTo>
                  <a:lnTo>
                    <a:pt x="529" y="798"/>
                  </a:lnTo>
                  <a:lnTo>
                    <a:pt x="526" y="798"/>
                  </a:lnTo>
                  <a:lnTo>
                    <a:pt x="523" y="801"/>
                  </a:lnTo>
                  <a:lnTo>
                    <a:pt x="520" y="801"/>
                  </a:lnTo>
                  <a:lnTo>
                    <a:pt x="517" y="801"/>
                  </a:lnTo>
                  <a:lnTo>
                    <a:pt x="514" y="801"/>
                  </a:lnTo>
                  <a:lnTo>
                    <a:pt x="514" y="804"/>
                  </a:lnTo>
                  <a:lnTo>
                    <a:pt x="511" y="804"/>
                  </a:lnTo>
                  <a:lnTo>
                    <a:pt x="508" y="804"/>
                  </a:lnTo>
                  <a:lnTo>
                    <a:pt x="505" y="804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6" y="807"/>
                  </a:lnTo>
                  <a:lnTo>
                    <a:pt x="493" y="807"/>
                  </a:lnTo>
                  <a:lnTo>
                    <a:pt x="490" y="807"/>
                  </a:lnTo>
                  <a:lnTo>
                    <a:pt x="490" y="801"/>
                  </a:lnTo>
                  <a:lnTo>
                    <a:pt x="490" y="798"/>
                  </a:lnTo>
                  <a:lnTo>
                    <a:pt x="490" y="792"/>
                  </a:lnTo>
                  <a:lnTo>
                    <a:pt x="490" y="786"/>
                  </a:lnTo>
                  <a:lnTo>
                    <a:pt x="490" y="780"/>
                  </a:lnTo>
                  <a:lnTo>
                    <a:pt x="493" y="774"/>
                  </a:lnTo>
                  <a:lnTo>
                    <a:pt x="493" y="771"/>
                  </a:lnTo>
                  <a:lnTo>
                    <a:pt x="496" y="765"/>
                  </a:lnTo>
                  <a:lnTo>
                    <a:pt x="499" y="759"/>
                  </a:lnTo>
                  <a:lnTo>
                    <a:pt x="499" y="756"/>
                  </a:lnTo>
                  <a:lnTo>
                    <a:pt x="502" y="751"/>
                  </a:lnTo>
                  <a:lnTo>
                    <a:pt x="505" y="748"/>
                  </a:lnTo>
                  <a:lnTo>
                    <a:pt x="508" y="742"/>
                  </a:lnTo>
                  <a:lnTo>
                    <a:pt x="514" y="739"/>
                  </a:lnTo>
                  <a:lnTo>
                    <a:pt x="517" y="733"/>
                  </a:lnTo>
                  <a:lnTo>
                    <a:pt x="520" y="730"/>
                  </a:lnTo>
                  <a:lnTo>
                    <a:pt x="523" y="724"/>
                  </a:lnTo>
                  <a:lnTo>
                    <a:pt x="526" y="721"/>
                  </a:lnTo>
                  <a:lnTo>
                    <a:pt x="532" y="715"/>
                  </a:lnTo>
                  <a:lnTo>
                    <a:pt x="535" y="712"/>
                  </a:lnTo>
                  <a:lnTo>
                    <a:pt x="538" y="709"/>
                  </a:lnTo>
                  <a:lnTo>
                    <a:pt x="544" y="703"/>
                  </a:lnTo>
                  <a:lnTo>
                    <a:pt x="547" y="700"/>
                  </a:lnTo>
                  <a:lnTo>
                    <a:pt x="550" y="694"/>
                  </a:lnTo>
                  <a:lnTo>
                    <a:pt x="553" y="691"/>
                  </a:lnTo>
                  <a:lnTo>
                    <a:pt x="556" y="685"/>
                  </a:lnTo>
                  <a:lnTo>
                    <a:pt x="562" y="682"/>
                  </a:lnTo>
                  <a:lnTo>
                    <a:pt x="565" y="679"/>
                  </a:lnTo>
                  <a:lnTo>
                    <a:pt x="568" y="673"/>
                  </a:lnTo>
                  <a:lnTo>
                    <a:pt x="571" y="670"/>
                  </a:lnTo>
                  <a:lnTo>
                    <a:pt x="574" y="664"/>
                  </a:lnTo>
                  <a:lnTo>
                    <a:pt x="574" y="659"/>
                  </a:lnTo>
                  <a:lnTo>
                    <a:pt x="580" y="653"/>
                  </a:lnTo>
                  <a:lnTo>
                    <a:pt x="583" y="650"/>
                  </a:lnTo>
                  <a:lnTo>
                    <a:pt x="586" y="644"/>
                  </a:lnTo>
                  <a:lnTo>
                    <a:pt x="589" y="638"/>
                  </a:lnTo>
                  <a:lnTo>
                    <a:pt x="592" y="632"/>
                  </a:lnTo>
                  <a:lnTo>
                    <a:pt x="594" y="626"/>
                  </a:lnTo>
                  <a:lnTo>
                    <a:pt x="600" y="620"/>
                  </a:lnTo>
                  <a:lnTo>
                    <a:pt x="603" y="614"/>
                  </a:lnTo>
                  <a:lnTo>
                    <a:pt x="606" y="608"/>
                  </a:lnTo>
                  <a:lnTo>
                    <a:pt x="609" y="602"/>
                  </a:lnTo>
                  <a:lnTo>
                    <a:pt x="612" y="596"/>
                  </a:lnTo>
                  <a:lnTo>
                    <a:pt x="615" y="590"/>
                  </a:lnTo>
                  <a:lnTo>
                    <a:pt x="618" y="584"/>
                  </a:lnTo>
                  <a:lnTo>
                    <a:pt x="624" y="578"/>
                  </a:lnTo>
                  <a:lnTo>
                    <a:pt x="627" y="575"/>
                  </a:lnTo>
                  <a:lnTo>
                    <a:pt x="630" y="570"/>
                  </a:lnTo>
                  <a:lnTo>
                    <a:pt x="633" y="564"/>
                  </a:lnTo>
                  <a:lnTo>
                    <a:pt x="636" y="558"/>
                  </a:lnTo>
                  <a:lnTo>
                    <a:pt x="639" y="552"/>
                  </a:lnTo>
                  <a:lnTo>
                    <a:pt x="642" y="543"/>
                  </a:lnTo>
                  <a:lnTo>
                    <a:pt x="645" y="537"/>
                  </a:lnTo>
                  <a:lnTo>
                    <a:pt x="648" y="531"/>
                  </a:lnTo>
                  <a:lnTo>
                    <a:pt x="648" y="525"/>
                  </a:lnTo>
                  <a:lnTo>
                    <a:pt x="651" y="519"/>
                  </a:lnTo>
                  <a:lnTo>
                    <a:pt x="654" y="513"/>
                  </a:lnTo>
                  <a:lnTo>
                    <a:pt x="657" y="507"/>
                  </a:lnTo>
                  <a:lnTo>
                    <a:pt x="657" y="501"/>
                  </a:lnTo>
                  <a:lnTo>
                    <a:pt x="660" y="495"/>
                  </a:lnTo>
                  <a:lnTo>
                    <a:pt x="663" y="486"/>
                  </a:lnTo>
                  <a:lnTo>
                    <a:pt x="663" y="480"/>
                  </a:lnTo>
                  <a:lnTo>
                    <a:pt x="666" y="475"/>
                  </a:lnTo>
                  <a:lnTo>
                    <a:pt x="666" y="469"/>
                  </a:lnTo>
                  <a:lnTo>
                    <a:pt x="654" y="457"/>
                  </a:lnTo>
                  <a:lnTo>
                    <a:pt x="651" y="460"/>
                  </a:lnTo>
                  <a:lnTo>
                    <a:pt x="651" y="463"/>
                  </a:lnTo>
                  <a:lnTo>
                    <a:pt x="651" y="466"/>
                  </a:lnTo>
                  <a:lnTo>
                    <a:pt x="648" y="469"/>
                  </a:lnTo>
                  <a:lnTo>
                    <a:pt x="648" y="472"/>
                  </a:lnTo>
                  <a:lnTo>
                    <a:pt x="648" y="478"/>
                  </a:lnTo>
                  <a:lnTo>
                    <a:pt x="645" y="480"/>
                  </a:lnTo>
                  <a:lnTo>
                    <a:pt x="645" y="483"/>
                  </a:lnTo>
                  <a:lnTo>
                    <a:pt x="645" y="486"/>
                  </a:lnTo>
                  <a:lnTo>
                    <a:pt x="642" y="489"/>
                  </a:lnTo>
                  <a:lnTo>
                    <a:pt x="642" y="492"/>
                  </a:lnTo>
                  <a:lnTo>
                    <a:pt x="642" y="498"/>
                  </a:lnTo>
                  <a:lnTo>
                    <a:pt x="639" y="501"/>
                  </a:lnTo>
                  <a:lnTo>
                    <a:pt x="639" y="504"/>
                  </a:lnTo>
                  <a:lnTo>
                    <a:pt x="639" y="507"/>
                  </a:lnTo>
                  <a:lnTo>
                    <a:pt x="636" y="510"/>
                  </a:lnTo>
                  <a:lnTo>
                    <a:pt x="636" y="516"/>
                  </a:lnTo>
                  <a:lnTo>
                    <a:pt x="633" y="519"/>
                  </a:lnTo>
                  <a:lnTo>
                    <a:pt x="633" y="522"/>
                  </a:lnTo>
                  <a:lnTo>
                    <a:pt x="633" y="525"/>
                  </a:lnTo>
                  <a:lnTo>
                    <a:pt x="630" y="528"/>
                  </a:lnTo>
                  <a:lnTo>
                    <a:pt x="630" y="531"/>
                  </a:lnTo>
                  <a:lnTo>
                    <a:pt x="627" y="537"/>
                  </a:lnTo>
                  <a:lnTo>
                    <a:pt x="627" y="540"/>
                  </a:lnTo>
                  <a:lnTo>
                    <a:pt x="627" y="543"/>
                  </a:lnTo>
                  <a:lnTo>
                    <a:pt x="624" y="546"/>
                  </a:lnTo>
                  <a:lnTo>
                    <a:pt x="624" y="549"/>
                  </a:lnTo>
                  <a:lnTo>
                    <a:pt x="621" y="552"/>
                  </a:lnTo>
                  <a:lnTo>
                    <a:pt x="621" y="555"/>
                  </a:lnTo>
                  <a:lnTo>
                    <a:pt x="618" y="561"/>
                  </a:lnTo>
                  <a:lnTo>
                    <a:pt x="618" y="564"/>
                  </a:lnTo>
                  <a:lnTo>
                    <a:pt x="615" y="567"/>
                  </a:lnTo>
                  <a:lnTo>
                    <a:pt x="612" y="570"/>
                  </a:lnTo>
                  <a:lnTo>
                    <a:pt x="609" y="575"/>
                  </a:lnTo>
                  <a:lnTo>
                    <a:pt x="606" y="578"/>
                  </a:lnTo>
                  <a:lnTo>
                    <a:pt x="603" y="584"/>
                  </a:lnTo>
                  <a:lnTo>
                    <a:pt x="600" y="590"/>
                  </a:lnTo>
                  <a:lnTo>
                    <a:pt x="597" y="593"/>
                  </a:lnTo>
                  <a:lnTo>
                    <a:pt x="594" y="599"/>
                  </a:lnTo>
                  <a:lnTo>
                    <a:pt x="592" y="602"/>
                  </a:lnTo>
                  <a:lnTo>
                    <a:pt x="589" y="608"/>
                  </a:lnTo>
                  <a:lnTo>
                    <a:pt x="586" y="614"/>
                  </a:lnTo>
                  <a:lnTo>
                    <a:pt x="583" y="617"/>
                  </a:lnTo>
                  <a:lnTo>
                    <a:pt x="580" y="623"/>
                  </a:lnTo>
                  <a:lnTo>
                    <a:pt x="577" y="626"/>
                  </a:lnTo>
                  <a:lnTo>
                    <a:pt x="574" y="632"/>
                  </a:lnTo>
                  <a:lnTo>
                    <a:pt x="571" y="638"/>
                  </a:lnTo>
                  <a:lnTo>
                    <a:pt x="568" y="641"/>
                  </a:lnTo>
                  <a:lnTo>
                    <a:pt x="565" y="647"/>
                  </a:lnTo>
                  <a:lnTo>
                    <a:pt x="562" y="650"/>
                  </a:lnTo>
                  <a:lnTo>
                    <a:pt x="559" y="656"/>
                  </a:lnTo>
                  <a:lnTo>
                    <a:pt x="556" y="662"/>
                  </a:lnTo>
                  <a:lnTo>
                    <a:pt x="553" y="664"/>
                  </a:lnTo>
                  <a:lnTo>
                    <a:pt x="550" y="670"/>
                  </a:lnTo>
                  <a:lnTo>
                    <a:pt x="544" y="673"/>
                  </a:lnTo>
                  <a:lnTo>
                    <a:pt x="541" y="679"/>
                  </a:lnTo>
                  <a:lnTo>
                    <a:pt x="538" y="682"/>
                  </a:lnTo>
                  <a:lnTo>
                    <a:pt x="535" y="688"/>
                  </a:lnTo>
                  <a:lnTo>
                    <a:pt x="532" y="691"/>
                  </a:lnTo>
                  <a:lnTo>
                    <a:pt x="529" y="697"/>
                  </a:lnTo>
                  <a:lnTo>
                    <a:pt x="523" y="703"/>
                  </a:lnTo>
                  <a:lnTo>
                    <a:pt x="520" y="706"/>
                  </a:lnTo>
                  <a:lnTo>
                    <a:pt x="517" y="712"/>
                  </a:lnTo>
                  <a:lnTo>
                    <a:pt x="511" y="715"/>
                  </a:lnTo>
                  <a:lnTo>
                    <a:pt x="511" y="712"/>
                  </a:lnTo>
                  <a:lnTo>
                    <a:pt x="511" y="709"/>
                  </a:lnTo>
                  <a:lnTo>
                    <a:pt x="511" y="706"/>
                  </a:lnTo>
                  <a:lnTo>
                    <a:pt x="514" y="706"/>
                  </a:lnTo>
                  <a:lnTo>
                    <a:pt x="517" y="703"/>
                  </a:lnTo>
                  <a:lnTo>
                    <a:pt x="517" y="691"/>
                  </a:lnTo>
                  <a:lnTo>
                    <a:pt x="517" y="682"/>
                  </a:lnTo>
                  <a:lnTo>
                    <a:pt x="517" y="673"/>
                  </a:lnTo>
                  <a:lnTo>
                    <a:pt x="517" y="662"/>
                  </a:lnTo>
                  <a:lnTo>
                    <a:pt x="517" y="653"/>
                  </a:lnTo>
                  <a:lnTo>
                    <a:pt x="517" y="641"/>
                  </a:lnTo>
                  <a:lnTo>
                    <a:pt x="517" y="632"/>
                  </a:lnTo>
                  <a:lnTo>
                    <a:pt x="517" y="623"/>
                  </a:lnTo>
                  <a:lnTo>
                    <a:pt x="520" y="611"/>
                  </a:lnTo>
                  <a:lnTo>
                    <a:pt x="520" y="602"/>
                  </a:lnTo>
                  <a:lnTo>
                    <a:pt x="520" y="590"/>
                  </a:lnTo>
                  <a:lnTo>
                    <a:pt x="523" y="581"/>
                  </a:lnTo>
                  <a:lnTo>
                    <a:pt x="523" y="570"/>
                  </a:lnTo>
                  <a:lnTo>
                    <a:pt x="526" y="561"/>
                  </a:lnTo>
                  <a:lnTo>
                    <a:pt x="526" y="552"/>
                  </a:lnTo>
                  <a:lnTo>
                    <a:pt x="526" y="540"/>
                  </a:lnTo>
                  <a:lnTo>
                    <a:pt x="529" y="531"/>
                  </a:lnTo>
                  <a:lnTo>
                    <a:pt x="529" y="519"/>
                  </a:lnTo>
                  <a:lnTo>
                    <a:pt x="529" y="510"/>
                  </a:lnTo>
                  <a:lnTo>
                    <a:pt x="529" y="498"/>
                  </a:lnTo>
                  <a:lnTo>
                    <a:pt x="529" y="489"/>
                  </a:lnTo>
                  <a:lnTo>
                    <a:pt x="532" y="480"/>
                  </a:lnTo>
                  <a:lnTo>
                    <a:pt x="532" y="469"/>
                  </a:lnTo>
                  <a:lnTo>
                    <a:pt x="529" y="460"/>
                  </a:lnTo>
                  <a:lnTo>
                    <a:pt x="529" y="451"/>
                  </a:lnTo>
                  <a:lnTo>
                    <a:pt x="529" y="439"/>
                  </a:lnTo>
                  <a:lnTo>
                    <a:pt x="529" y="430"/>
                  </a:lnTo>
                  <a:lnTo>
                    <a:pt x="526" y="421"/>
                  </a:lnTo>
                  <a:lnTo>
                    <a:pt x="523" y="409"/>
                  </a:lnTo>
                  <a:lnTo>
                    <a:pt x="523" y="400"/>
                  </a:lnTo>
                  <a:lnTo>
                    <a:pt x="520" y="391"/>
                  </a:lnTo>
                  <a:lnTo>
                    <a:pt x="514" y="383"/>
                  </a:lnTo>
                  <a:lnTo>
                    <a:pt x="514" y="377"/>
                  </a:lnTo>
                  <a:lnTo>
                    <a:pt x="514" y="371"/>
                  </a:lnTo>
                  <a:lnTo>
                    <a:pt x="514" y="368"/>
                  </a:lnTo>
                  <a:lnTo>
                    <a:pt x="511" y="362"/>
                  </a:lnTo>
                  <a:lnTo>
                    <a:pt x="511" y="356"/>
                  </a:lnTo>
                  <a:lnTo>
                    <a:pt x="511" y="353"/>
                  </a:lnTo>
                  <a:lnTo>
                    <a:pt x="511" y="347"/>
                  </a:lnTo>
                  <a:lnTo>
                    <a:pt x="508" y="344"/>
                  </a:lnTo>
                  <a:lnTo>
                    <a:pt x="508" y="338"/>
                  </a:lnTo>
                  <a:lnTo>
                    <a:pt x="508" y="332"/>
                  </a:lnTo>
                  <a:lnTo>
                    <a:pt x="505" y="329"/>
                  </a:lnTo>
                  <a:lnTo>
                    <a:pt x="505" y="323"/>
                  </a:lnTo>
                  <a:lnTo>
                    <a:pt x="502" y="317"/>
                  </a:lnTo>
                  <a:lnTo>
                    <a:pt x="502" y="314"/>
                  </a:lnTo>
                  <a:lnTo>
                    <a:pt x="502" y="308"/>
                  </a:lnTo>
                  <a:lnTo>
                    <a:pt x="499" y="305"/>
                  </a:lnTo>
                  <a:lnTo>
                    <a:pt x="499" y="299"/>
                  </a:lnTo>
                  <a:lnTo>
                    <a:pt x="499" y="294"/>
                  </a:lnTo>
                  <a:lnTo>
                    <a:pt x="496" y="291"/>
                  </a:lnTo>
                  <a:lnTo>
                    <a:pt x="496" y="285"/>
                  </a:lnTo>
                  <a:lnTo>
                    <a:pt x="493" y="282"/>
                  </a:lnTo>
                  <a:lnTo>
                    <a:pt x="493" y="276"/>
                  </a:lnTo>
                  <a:lnTo>
                    <a:pt x="493" y="270"/>
                  </a:lnTo>
                  <a:lnTo>
                    <a:pt x="490" y="267"/>
                  </a:lnTo>
                  <a:lnTo>
                    <a:pt x="490" y="261"/>
                  </a:lnTo>
                  <a:lnTo>
                    <a:pt x="490" y="255"/>
                  </a:lnTo>
                  <a:lnTo>
                    <a:pt x="490" y="252"/>
                  </a:lnTo>
                  <a:lnTo>
                    <a:pt x="487" y="246"/>
                  </a:lnTo>
                  <a:lnTo>
                    <a:pt x="487" y="243"/>
                  </a:lnTo>
                  <a:lnTo>
                    <a:pt x="487" y="237"/>
                  </a:lnTo>
                  <a:lnTo>
                    <a:pt x="487" y="231"/>
                  </a:lnTo>
                  <a:lnTo>
                    <a:pt x="487" y="228"/>
                  </a:lnTo>
                  <a:lnTo>
                    <a:pt x="487" y="222"/>
                  </a:lnTo>
                  <a:lnTo>
                    <a:pt x="487" y="216"/>
                  </a:lnTo>
                  <a:lnTo>
                    <a:pt x="490" y="210"/>
                  </a:lnTo>
                  <a:lnTo>
                    <a:pt x="493" y="207"/>
                  </a:lnTo>
                  <a:lnTo>
                    <a:pt x="493" y="202"/>
                  </a:lnTo>
                  <a:lnTo>
                    <a:pt x="496" y="199"/>
                  </a:lnTo>
                  <a:lnTo>
                    <a:pt x="499" y="193"/>
                  </a:lnTo>
                  <a:lnTo>
                    <a:pt x="502" y="190"/>
                  </a:lnTo>
                  <a:lnTo>
                    <a:pt x="505" y="187"/>
                  </a:lnTo>
                  <a:lnTo>
                    <a:pt x="511" y="181"/>
                  </a:lnTo>
                  <a:lnTo>
                    <a:pt x="514" y="178"/>
                  </a:lnTo>
                  <a:lnTo>
                    <a:pt x="517" y="175"/>
                  </a:lnTo>
                  <a:lnTo>
                    <a:pt x="520" y="172"/>
                  </a:lnTo>
                  <a:lnTo>
                    <a:pt x="526" y="169"/>
                  </a:lnTo>
                  <a:lnTo>
                    <a:pt x="529" y="166"/>
                  </a:lnTo>
                  <a:lnTo>
                    <a:pt x="535" y="163"/>
                  </a:lnTo>
                  <a:lnTo>
                    <a:pt x="538" y="160"/>
                  </a:lnTo>
                  <a:lnTo>
                    <a:pt x="544" y="157"/>
                  </a:lnTo>
                  <a:lnTo>
                    <a:pt x="547" y="154"/>
                  </a:lnTo>
                  <a:lnTo>
                    <a:pt x="553" y="151"/>
                  </a:lnTo>
                  <a:lnTo>
                    <a:pt x="556" y="148"/>
                  </a:lnTo>
                  <a:lnTo>
                    <a:pt x="562" y="145"/>
                  </a:lnTo>
                  <a:lnTo>
                    <a:pt x="565" y="142"/>
                  </a:lnTo>
                  <a:lnTo>
                    <a:pt x="571" y="139"/>
                  </a:lnTo>
                  <a:lnTo>
                    <a:pt x="574" y="136"/>
                  </a:lnTo>
                  <a:lnTo>
                    <a:pt x="577" y="133"/>
                  </a:lnTo>
                  <a:lnTo>
                    <a:pt x="583" y="130"/>
                  </a:lnTo>
                  <a:lnTo>
                    <a:pt x="586" y="127"/>
                  </a:lnTo>
                  <a:lnTo>
                    <a:pt x="589" y="124"/>
                  </a:lnTo>
                  <a:lnTo>
                    <a:pt x="592" y="121"/>
                  </a:lnTo>
                  <a:lnTo>
                    <a:pt x="594" y="118"/>
                  </a:lnTo>
                  <a:lnTo>
                    <a:pt x="597" y="115"/>
                  </a:lnTo>
                  <a:lnTo>
                    <a:pt x="589" y="110"/>
                  </a:lnTo>
                  <a:lnTo>
                    <a:pt x="523" y="151"/>
                  </a:lnTo>
                  <a:lnTo>
                    <a:pt x="526" y="148"/>
                  </a:lnTo>
                  <a:lnTo>
                    <a:pt x="526" y="145"/>
                  </a:lnTo>
                  <a:lnTo>
                    <a:pt x="526" y="142"/>
                  </a:lnTo>
                  <a:lnTo>
                    <a:pt x="529" y="139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32" y="130"/>
                  </a:lnTo>
                  <a:lnTo>
                    <a:pt x="532" y="127"/>
                  </a:lnTo>
                  <a:lnTo>
                    <a:pt x="532" y="124"/>
                  </a:lnTo>
                  <a:lnTo>
                    <a:pt x="535" y="121"/>
                  </a:lnTo>
                  <a:lnTo>
                    <a:pt x="535" y="118"/>
                  </a:lnTo>
                  <a:lnTo>
                    <a:pt x="538" y="115"/>
                  </a:lnTo>
                  <a:lnTo>
                    <a:pt x="538" y="112"/>
                  </a:lnTo>
                  <a:lnTo>
                    <a:pt x="541" y="110"/>
                  </a:lnTo>
                  <a:lnTo>
                    <a:pt x="544" y="107"/>
                  </a:lnTo>
                  <a:lnTo>
                    <a:pt x="547" y="104"/>
                  </a:lnTo>
                  <a:lnTo>
                    <a:pt x="550" y="101"/>
                  </a:lnTo>
                  <a:lnTo>
                    <a:pt x="553" y="98"/>
                  </a:lnTo>
                  <a:lnTo>
                    <a:pt x="556" y="98"/>
                  </a:lnTo>
                  <a:lnTo>
                    <a:pt x="556" y="95"/>
                  </a:lnTo>
                  <a:lnTo>
                    <a:pt x="559" y="95"/>
                  </a:lnTo>
                  <a:lnTo>
                    <a:pt x="562" y="95"/>
                  </a:lnTo>
                  <a:lnTo>
                    <a:pt x="565" y="92"/>
                  </a:lnTo>
                  <a:lnTo>
                    <a:pt x="562" y="89"/>
                  </a:lnTo>
                  <a:lnTo>
                    <a:pt x="562" y="86"/>
                  </a:lnTo>
                  <a:lnTo>
                    <a:pt x="562" y="83"/>
                  </a:lnTo>
                  <a:lnTo>
                    <a:pt x="562" y="80"/>
                  </a:lnTo>
                  <a:lnTo>
                    <a:pt x="559" y="80"/>
                  </a:lnTo>
                  <a:lnTo>
                    <a:pt x="556" y="80"/>
                  </a:lnTo>
                  <a:lnTo>
                    <a:pt x="553" y="80"/>
                  </a:lnTo>
                  <a:lnTo>
                    <a:pt x="544" y="80"/>
                  </a:lnTo>
                  <a:lnTo>
                    <a:pt x="535" y="92"/>
                  </a:lnTo>
                  <a:lnTo>
                    <a:pt x="523" y="104"/>
                  </a:lnTo>
                  <a:lnTo>
                    <a:pt x="514" y="115"/>
                  </a:lnTo>
                  <a:lnTo>
                    <a:pt x="505" y="127"/>
                  </a:lnTo>
                  <a:lnTo>
                    <a:pt x="499" y="139"/>
                  </a:lnTo>
                  <a:lnTo>
                    <a:pt x="490" y="151"/>
                  </a:lnTo>
                  <a:lnTo>
                    <a:pt x="484" y="166"/>
                  </a:lnTo>
                  <a:lnTo>
                    <a:pt x="479" y="178"/>
                  </a:lnTo>
                  <a:lnTo>
                    <a:pt x="473" y="193"/>
                  </a:lnTo>
                  <a:lnTo>
                    <a:pt x="467" y="204"/>
                  </a:lnTo>
                  <a:lnTo>
                    <a:pt x="461" y="219"/>
                  </a:lnTo>
                  <a:lnTo>
                    <a:pt x="455" y="231"/>
                  </a:lnTo>
                  <a:lnTo>
                    <a:pt x="449" y="246"/>
                  </a:lnTo>
                  <a:lnTo>
                    <a:pt x="446" y="261"/>
                  </a:lnTo>
                  <a:lnTo>
                    <a:pt x="440" y="273"/>
                  </a:lnTo>
                  <a:lnTo>
                    <a:pt x="437" y="288"/>
                  </a:lnTo>
                  <a:lnTo>
                    <a:pt x="431" y="302"/>
                  </a:lnTo>
                  <a:lnTo>
                    <a:pt x="425" y="314"/>
                  </a:lnTo>
                  <a:lnTo>
                    <a:pt x="419" y="329"/>
                  </a:lnTo>
                  <a:lnTo>
                    <a:pt x="416" y="344"/>
                  </a:lnTo>
                  <a:lnTo>
                    <a:pt x="410" y="356"/>
                  </a:lnTo>
                  <a:lnTo>
                    <a:pt x="404" y="371"/>
                  </a:lnTo>
                  <a:lnTo>
                    <a:pt x="398" y="383"/>
                  </a:lnTo>
                  <a:lnTo>
                    <a:pt x="389" y="397"/>
                  </a:lnTo>
                  <a:lnTo>
                    <a:pt x="383" y="409"/>
                  </a:lnTo>
                  <a:lnTo>
                    <a:pt x="374" y="424"/>
                  </a:lnTo>
                  <a:lnTo>
                    <a:pt x="368" y="436"/>
                  </a:lnTo>
                  <a:lnTo>
                    <a:pt x="360" y="448"/>
                  </a:lnTo>
                  <a:lnTo>
                    <a:pt x="348" y="460"/>
                  </a:lnTo>
                  <a:lnTo>
                    <a:pt x="339" y="472"/>
                  </a:lnTo>
                  <a:lnTo>
                    <a:pt x="327" y="483"/>
                  </a:lnTo>
                  <a:lnTo>
                    <a:pt x="315" y="495"/>
                  </a:lnTo>
                  <a:lnTo>
                    <a:pt x="309" y="501"/>
                  </a:lnTo>
                  <a:lnTo>
                    <a:pt x="303" y="507"/>
                  </a:lnTo>
                  <a:lnTo>
                    <a:pt x="294" y="516"/>
                  </a:lnTo>
                  <a:lnTo>
                    <a:pt x="288" y="525"/>
                  </a:lnTo>
                  <a:lnTo>
                    <a:pt x="282" y="531"/>
                  </a:lnTo>
                  <a:lnTo>
                    <a:pt x="276" y="540"/>
                  </a:lnTo>
                  <a:lnTo>
                    <a:pt x="270" y="546"/>
                  </a:lnTo>
                  <a:lnTo>
                    <a:pt x="264" y="555"/>
                  </a:lnTo>
                  <a:lnTo>
                    <a:pt x="255" y="564"/>
                  </a:lnTo>
                  <a:lnTo>
                    <a:pt x="250" y="570"/>
                  </a:lnTo>
                  <a:lnTo>
                    <a:pt x="244" y="578"/>
                  </a:lnTo>
                  <a:lnTo>
                    <a:pt x="238" y="584"/>
                  </a:lnTo>
                  <a:lnTo>
                    <a:pt x="232" y="593"/>
                  </a:lnTo>
                  <a:lnTo>
                    <a:pt x="226" y="602"/>
                  </a:lnTo>
                  <a:lnTo>
                    <a:pt x="217" y="608"/>
                  </a:lnTo>
                  <a:lnTo>
                    <a:pt x="211" y="617"/>
                  </a:lnTo>
                  <a:lnTo>
                    <a:pt x="205" y="626"/>
                  </a:lnTo>
                  <a:lnTo>
                    <a:pt x="199" y="632"/>
                  </a:lnTo>
                  <a:lnTo>
                    <a:pt x="193" y="641"/>
                  </a:lnTo>
                  <a:lnTo>
                    <a:pt x="184" y="647"/>
                  </a:lnTo>
                  <a:lnTo>
                    <a:pt x="178" y="656"/>
                  </a:lnTo>
                  <a:lnTo>
                    <a:pt x="172" y="662"/>
                  </a:lnTo>
                  <a:lnTo>
                    <a:pt x="163" y="667"/>
                  </a:lnTo>
                  <a:lnTo>
                    <a:pt x="157" y="676"/>
                  </a:lnTo>
                  <a:lnTo>
                    <a:pt x="151" y="682"/>
                  </a:lnTo>
                  <a:lnTo>
                    <a:pt x="142" y="688"/>
                  </a:lnTo>
                  <a:lnTo>
                    <a:pt x="137" y="697"/>
                  </a:lnTo>
                  <a:lnTo>
                    <a:pt x="128" y="703"/>
                  </a:lnTo>
                  <a:lnTo>
                    <a:pt x="122" y="709"/>
                  </a:lnTo>
                  <a:lnTo>
                    <a:pt x="113" y="715"/>
                  </a:lnTo>
                  <a:lnTo>
                    <a:pt x="104" y="721"/>
                  </a:lnTo>
                  <a:lnTo>
                    <a:pt x="95" y="727"/>
                  </a:lnTo>
                  <a:lnTo>
                    <a:pt x="92" y="724"/>
                  </a:lnTo>
                  <a:lnTo>
                    <a:pt x="86" y="724"/>
                  </a:lnTo>
                  <a:lnTo>
                    <a:pt x="83" y="721"/>
                  </a:lnTo>
                  <a:lnTo>
                    <a:pt x="77" y="721"/>
                  </a:lnTo>
                  <a:lnTo>
                    <a:pt x="74" y="718"/>
                  </a:lnTo>
                  <a:lnTo>
                    <a:pt x="71" y="715"/>
                  </a:lnTo>
                  <a:lnTo>
                    <a:pt x="65" y="712"/>
                  </a:lnTo>
                  <a:lnTo>
                    <a:pt x="62" y="712"/>
                  </a:lnTo>
                  <a:lnTo>
                    <a:pt x="59" y="709"/>
                  </a:lnTo>
                  <a:lnTo>
                    <a:pt x="56" y="706"/>
                  </a:lnTo>
                  <a:lnTo>
                    <a:pt x="53" y="703"/>
                  </a:lnTo>
                  <a:lnTo>
                    <a:pt x="47" y="700"/>
                  </a:lnTo>
                  <a:lnTo>
                    <a:pt x="44" y="697"/>
                  </a:lnTo>
                  <a:lnTo>
                    <a:pt x="41" y="694"/>
                  </a:lnTo>
                  <a:lnTo>
                    <a:pt x="38" y="691"/>
                  </a:lnTo>
                  <a:lnTo>
                    <a:pt x="35" y="688"/>
                  </a:lnTo>
                  <a:lnTo>
                    <a:pt x="32" y="682"/>
                  </a:lnTo>
                  <a:lnTo>
                    <a:pt x="32" y="679"/>
                  </a:lnTo>
                  <a:lnTo>
                    <a:pt x="29" y="676"/>
                  </a:lnTo>
                  <a:lnTo>
                    <a:pt x="26" y="673"/>
                  </a:lnTo>
                  <a:lnTo>
                    <a:pt x="23" y="670"/>
                  </a:lnTo>
                  <a:lnTo>
                    <a:pt x="21" y="664"/>
                  </a:lnTo>
                  <a:lnTo>
                    <a:pt x="18" y="662"/>
                  </a:lnTo>
                  <a:lnTo>
                    <a:pt x="18" y="659"/>
                  </a:lnTo>
                  <a:lnTo>
                    <a:pt x="15" y="653"/>
                  </a:lnTo>
                  <a:lnTo>
                    <a:pt x="12" y="650"/>
                  </a:lnTo>
                  <a:lnTo>
                    <a:pt x="12" y="647"/>
                  </a:lnTo>
                  <a:lnTo>
                    <a:pt x="9" y="641"/>
                  </a:lnTo>
                  <a:lnTo>
                    <a:pt x="6" y="638"/>
                  </a:lnTo>
                  <a:lnTo>
                    <a:pt x="6" y="635"/>
                  </a:lnTo>
                  <a:lnTo>
                    <a:pt x="3" y="629"/>
                  </a:lnTo>
                  <a:lnTo>
                    <a:pt x="0" y="626"/>
                  </a:lnTo>
                  <a:lnTo>
                    <a:pt x="3" y="555"/>
                  </a:lnTo>
                  <a:lnTo>
                    <a:pt x="12" y="549"/>
                  </a:lnTo>
                  <a:lnTo>
                    <a:pt x="21" y="546"/>
                  </a:lnTo>
                  <a:lnTo>
                    <a:pt x="29" y="543"/>
                  </a:lnTo>
                  <a:lnTo>
                    <a:pt x="35" y="540"/>
                  </a:lnTo>
                  <a:lnTo>
                    <a:pt x="44" y="534"/>
                  </a:lnTo>
                  <a:lnTo>
                    <a:pt x="53" y="531"/>
                  </a:lnTo>
                  <a:lnTo>
                    <a:pt x="59" y="528"/>
                  </a:lnTo>
                  <a:lnTo>
                    <a:pt x="68" y="522"/>
                  </a:lnTo>
                  <a:lnTo>
                    <a:pt x="77" y="519"/>
                  </a:lnTo>
                  <a:lnTo>
                    <a:pt x="83" y="516"/>
                  </a:lnTo>
                  <a:lnTo>
                    <a:pt x="92" y="510"/>
                  </a:lnTo>
                  <a:lnTo>
                    <a:pt x="98" y="507"/>
                  </a:lnTo>
                  <a:lnTo>
                    <a:pt x="107" y="501"/>
                  </a:lnTo>
                  <a:lnTo>
                    <a:pt x="116" y="495"/>
                  </a:lnTo>
                  <a:lnTo>
                    <a:pt x="122" y="492"/>
                  </a:lnTo>
                  <a:lnTo>
                    <a:pt x="131" y="486"/>
                  </a:lnTo>
                  <a:lnTo>
                    <a:pt x="137" y="480"/>
                  </a:lnTo>
                  <a:lnTo>
                    <a:pt x="145" y="478"/>
                  </a:lnTo>
                  <a:lnTo>
                    <a:pt x="151" y="472"/>
                  </a:lnTo>
                  <a:lnTo>
                    <a:pt x="157" y="466"/>
                  </a:lnTo>
                  <a:lnTo>
                    <a:pt x="166" y="460"/>
                  </a:lnTo>
                  <a:lnTo>
                    <a:pt x="172" y="454"/>
                  </a:lnTo>
                  <a:lnTo>
                    <a:pt x="178" y="448"/>
                  </a:lnTo>
                  <a:lnTo>
                    <a:pt x="187" y="442"/>
                  </a:lnTo>
                  <a:lnTo>
                    <a:pt x="193" y="436"/>
                  </a:lnTo>
                  <a:lnTo>
                    <a:pt x="199" y="430"/>
                  </a:lnTo>
                  <a:lnTo>
                    <a:pt x="205" y="424"/>
                  </a:lnTo>
                  <a:lnTo>
                    <a:pt x="211" y="418"/>
                  </a:lnTo>
                  <a:lnTo>
                    <a:pt x="217" y="412"/>
                  </a:lnTo>
                  <a:lnTo>
                    <a:pt x="223" y="403"/>
                  </a:lnTo>
                  <a:lnTo>
                    <a:pt x="229" y="397"/>
                  </a:lnTo>
                  <a:lnTo>
                    <a:pt x="235" y="391"/>
                  </a:lnTo>
                  <a:lnTo>
                    <a:pt x="238" y="388"/>
                  </a:lnTo>
                  <a:lnTo>
                    <a:pt x="238" y="386"/>
                  </a:lnTo>
                  <a:lnTo>
                    <a:pt x="238" y="383"/>
                  </a:lnTo>
                  <a:lnTo>
                    <a:pt x="238" y="380"/>
                  </a:lnTo>
                  <a:lnTo>
                    <a:pt x="238" y="377"/>
                  </a:lnTo>
                  <a:lnTo>
                    <a:pt x="238" y="374"/>
                  </a:lnTo>
                  <a:lnTo>
                    <a:pt x="238" y="371"/>
                  </a:lnTo>
                  <a:lnTo>
                    <a:pt x="238" y="368"/>
                  </a:lnTo>
                  <a:lnTo>
                    <a:pt x="235" y="365"/>
                  </a:lnTo>
                  <a:lnTo>
                    <a:pt x="235" y="362"/>
                  </a:lnTo>
                  <a:lnTo>
                    <a:pt x="235" y="359"/>
                  </a:lnTo>
                  <a:lnTo>
                    <a:pt x="232" y="356"/>
                  </a:lnTo>
                  <a:lnTo>
                    <a:pt x="232" y="353"/>
                  </a:lnTo>
                  <a:lnTo>
                    <a:pt x="232" y="350"/>
                  </a:lnTo>
                  <a:lnTo>
                    <a:pt x="232" y="347"/>
                  </a:lnTo>
                  <a:lnTo>
                    <a:pt x="229" y="344"/>
                  </a:lnTo>
                  <a:lnTo>
                    <a:pt x="229" y="341"/>
                  </a:lnTo>
                  <a:lnTo>
                    <a:pt x="229" y="338"/>
                  </a:lnTo>
                  <a:lnTo>
                    <a:pt x="229" y="335"/>
                  </a:lnTo>
                  <a:lnTo>
                    <a:pt x="232" y="335"/>
                  </a:lnTo>
                  <a:lnTo>
                    <a:pt x="232" y="332"/>
                  </a:lnTo>
                  <a:lnTo>
                    <a:pt x="235" y="332"/>
                  </a:lnTo>
                  <a:lnTo>
                    <a:pt x="238" y="329"/>
                  </a:lnTo>
                  <a:lnTo>
                    <a:pt x="241" y="329"/>
                  </a:lnTo>
                  <a:lnTo>
                    <a:pt x="244" y="329"/>
                  </a:lnTo>
                  <a:lnTo>
                    <a:pt x="250" y="329"/>
                  </a:lnTo>
                  <a:lnTo>
                    <a:pt x="252" y="329"/>
                  </a:lnTo>
                  <a:lnTo>
                    <a:pt x="255" y="326"/>
                  </a:lnTo>
                  <a:lnTo>
                    <a:pt x="258" y="323"/>
                  </a:lnTo>
                  <a:lnTo>
                    <a:pt x="258" y="320"/>
                  </a:lnTo>
                  <a:lnTo>
                    <a:pt x="261" y="320"/>
                  </a:lnTo>
                  <a:lnTo>
                    <a:pt x="261" y="317"/>
                  </a:lnTo>
                  <a:lnTo>
                    <a:pt x="261" y="314"/>
                  </a:lnTo>
                  <a:lnTo>
                    <a:pt x="264" y="314"/>
                  </a:lnTo>
                  <a:lnTo>
                    <a:pt x="264" y="311"/>
                  </a:lnTo>
                  <a:lnTo>
                    <a:pt x="264" y="308"/>
                  </a:lnTo>
                  <a:lnTo>
                    <a:pt x="264" y="305"/>
                  </a:lnTo>
                  <a:lnTo>
                    <a:pt x="264" y="302"/>
                  </a:lnTo>
                  <a:lnTo>
                    <a:pt x="264" y="299"/>
                  </a:lnTo>
                  <a:lnTo>
                    <a:pt x="264" y="296"/>
                  </a:lnTo>
                  <a:lnTo>
                    <a:pt x="267" y="294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5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3" y="264"/>
                  </a:lnTo>
                  <a:lnTo>
                    <a:pt x="273" y="255"/>
                  </a:lnTo>
                  <a:lnTo>
                    <a:pt x="276" y="249"/>
                  </a:lnTo>
                  <a:lnTo>
                    <a:pt x="276" y="243"/>
                  </a:lnTo>
                  <a:lnTo>
                    <a:pt x="279" y="237"/>
                  </a:lnTo>
                  <a:lnTo>
                    <a:pt x="279" y="228"/>
                  </a:lnTo>
                  <a:lnTo>
                    <a:pt x="282" y="222"/>
                  </a:lnTo>
                  <a:lnTo>
                    <a:pt x="285" y="216"/>
                  </a:lnTo>
                  <a:lnTo>
                    <a:pt x="285" y="207"/>
                  </a:lnTo>
                  <a:lnTo>
                    <a:pt x="288" y="202"/>
                  </a:lnTo>
                  <a:lnTo>
                    <a:pt x="291" y="196"/>
                  </a:lnTo>
                  <a:lnTo>
                    <a:pt x="291" y="190"/>
                  </a:lnTo>
                  <a:lnTo>
                    <a:pt x="294" y="181"/>
                  </a:lnTo>
                  <a:lnTo>
                    <a:pt x="297" y="175"/>
                  </a:lnTo>
                  <a:lnTo>
                    <a:pt x="297" y="169"/>
                  </a:lnTo>
                  <a:lnTo>
                    <a:pt x="300" y="163"/>
                  </a:lnTo>
                  <a:lnTo>
                    <a:pt x="303" y="154"/>
                  </a:lnTo>
                  <a:lnTo>
                    <a:pt x="303" y="148"/>
                  </a:lnTo>
                  <a:lnTo>
                    <a:pt x="306" y="142"/>
                  </a:lnTo>
                  <a:lnTo>
                    <a:pt x="309" y="136"/>
                  </a:lnTo>
                  <a:lnTo>
                    <a:pt x="309" y="127"/>
                  </a:lnTo>
                  <a:lnTo>
                    <a:pt x="312" y="121"/>
                  </a:lnTo>
                  <a:lnTo>
                    <a:pt x="312" y="115"/>
                  </a:lnTo>
                  <a:lnTo>
                    <a:pt x="315" y="110"/>
                  </a:lnTo>
                  <a:lnTo>
                    <a:pt x="315" y="101"/>
                  </a:lnTo>
                  <a:lnTo>
                    <a:pt x="318" y="95"/>
                  </a:lnTo>
                  <a:lnTo>
                    <a:pt x="318" y="89"/>
                  </a:lnTo>
                  <a:lnTo>
                    <a:pt x="321" y="80"/>
                  </a:lnTo>
                  <a:lnTo>
                    <a:pt x="321" y="74"/>
                  </a:lnTo>
                  <a:lnTo>
                    <a:pt x="321" y="68"/>
                  </a:lnTo>
                  <a:lnTo>
                    <a:pt x="321" y="65"/>
                  </a:lnTo>
                  <a:lnTo>
                    <a:pt x="318" y="62"/>
                  </a:lnTo>
                  <a:lnTo>
                    <a:pt x="315" y="59"/>
                  </a:lnTo>
                  <a:lnTo>
                    <a:pt x="312" y="56"/>
                  </a:lnTo>
                  <a:lnTo>
                    <a:pt x="312" y="53"/>
                  </a:lnTo>
                  <a:lnTo>
                    <a:pt x="309" y="50"/>
                  </a:lnTo>
                  <a:lnTo>
                    <a:pt x="309" y="47"/>
                  </a:lnTo>
                  <a:lnTo>
                    <a:pt x="309" y="44"/>
                  </a:lnTo>
                  <a:lnTo>
                    <a:pt x="312" y="41"/>
                  </a:lnTo>
                  <a:lnTo>
                    <a:pt x="312" y="38"/>
                  </a:lnTo>
                  <a:lnTo>
                    <a:pt x="312" y="35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8" y="26"/>
                  </a:lnTo>
                  <a:lnTo>
                    <a:pt x="318" y="23"/>
                  </a:lnTo>
                  <a:lnTo>
                    <a:pt x="321" y="23"/>
                  </a:lnTo>
                  <a:lnTo>
                    <a:pt x="321" y="20"/>
                  </a:lnTo>
                  <a:lnTo>
                    <a:pt x="324" y="18"/>
                  </a:lnTo>
                  <a:lnTo>
                    <a:pt x="327" y="15"/>
                  </a:lnTo>
                  <a:lnTo>
                    <a:pt x="330" y="12"/>
                  </a:lnTo>
                  <a:lnTo>
                    <a:pt x="330" y="9"/>
                  </a:lnTo>
                  <a:lnTo>
                    <a:pt x="333" y="9"/>
                  </a:lnTo>
                  <a:lnTo>
                    <a:pt x="333" y="6"/>
                  </a:lnTo>
                  <a:lnTo>
                    <a:pt x="336" y="3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5" y="0"/>
                  </a:lnTo>
                  <a:lnTo>
                    <a:pt x="351" y="3"/>
                  </a:lnTo>
                  <a:lnTo>
                    <a:pt x="354" y="3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8" y="9"/>
                  </a:lnTo>
                  <a:lnTo>
                    <a:pt x="371" y="9"/>
                  </a:lnTo>
                  <a:lnTo>
                    <a:pt x="377" y="12"/>
                  </a:lnTo>
                  <a:lnTo>
                    <a:pt x="383" y="12"/>
                  </a:lnTo>
                  <a:lnTo>
                    <a:pt x="386" y="12"/>
                  </a:lnTo>
                  <a:lnTo>
                    <a:pt x="392" y="15"/>
                  </a:lnTo>
                  <a:lnTo>
                    <a:pt x="398" y="15"/>
                  </a:lnTo>
                  <a:lnTo>
                    <a:pt x="401" y="18"/>
                  </a:lnTo>
                  <a:lnTo>
                    <a:pt x="407" y="18"/>
                  </a:lnTo>
                  <a:lnTo>
                    <a:pt x="413" y="18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8" y="20"/>
                  </a:lnTo>
                  <a:lnTo>
                    <a:pt x="434" y="23"/>
                  </a:lnTo>
                  <a:lnTo>
                    <a:pt x="437" y="23"/>
                  </a:lnTo>
                  <a:lnTo>
                    <a:pt x="443" y="23"/>
                  </a:lnTo>
                  <a:lnTo>
                    <a:pt x="449" y="23"/>
                  </a:lnTo>
                  <a:lnTo>
                    <a:pt x="455" y="23"/>
                  </a:lnTo>
                  <a:lnTo>
                    <a:pt x="458" y="23"/>
                  </a:lnTo>
                  <a:lnTo>
                    <a:pt x="464" y="23"/>
                  </a:lnTo>
                  <a:lnTo>
                    <a:pt x="470" y="23"/>
                  </a:lnTo>
                  <a:lnTo>
                    <a:pt x="476" y="23"/>
                  </a:lnTo>
                  <a:lnTo>
                    <a:pt x="481" y="23"/>
                  </a:lnTo>
                  <a:lnTo>
                    <a:pt x="484" y="23"/>
                  </a:lnTo>
                  <a:lnTo>
                    <a:pt x="490" y="20"/>
                  </a:lnTo>
                  <a:lnTo>
                    <a:pt x="496" y="20"/>
                  </a:lnTo>
                  <a:lnTo>
                    <a:pt x="499" y="20"/>
                  </a:lnTo>
                  <a:lnTo>
                    <a:pt x="502" y="20"/>
                  </a:lnTo>
                  <a:lnTo>
                    <a:pt x="505" y="18"/>
                  </a:lnTo>
                  <a:lnTo>
                    <a:pt x="508" y="18"/>
                  </a:lnTo>
                  <a:lnTo>
                    <a:pt x="511" y="18"/>
                  </a:lnTo>
                  <a:lnTo>
                    <a:pt x="514" y="18"/>
                  </a:lnTo>
                  <a:lnTo>
                    <a:pt x="520" y="18"/>
                  </a:lnTo>
                  <a:lnTo>
                    <a:pt x="523" y="15"/>
                  </a:lnTo>
                  <a:lnTo>
                    <a:pt x="526" y="15"/>
                  </a:lnTo>
                  <a:lnTo>
                    <a:pt x="529" y="15"/>
                  </a:lnTo>
                  <a:lnTo>
                    <a:pt x="532" y="15"/>
                  </a:lnTo>
                  <a:lnTo>
                    <a:pt x="535" y="15"/>
                  </a:lnTo>
                  <a:lnTo>
                    <a:pt x="538" y="15"/>
                  </a:lnTo>
                  <a:lnTo>
                    <a:pt x="544" y="12"/>
                  </a:lnTo>
                  <a:lnTo>
                    <a:pt x="547" y="12"/>
                  </a:lnTo>
                  <a:lnTo>
                    <a:pt x="550" y="12"/>
                  </a:lnTo>
                  <a:lnTo>
                    <a:pt x="553" y="12"/>
                  </a:lnTo>
                  <a:lnTo>
                    <a:pt x="556" y="12"/>
                  </a:lnTo>
                  <a:lnTo>
                    <a:pt x="559" y="9"/>
                  </a:lnTo>
                  <a:lnTo>
                    <a:pt x="565" y="9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4" y="6"/>
                  </a:lnTo>
                  <a:lnTo>
                    <a:pt x="577" y="6"/>
                  </a:lnTo>
                  <a:lnTo>
                    <a:pt x="580" y="6"/>
                  </a:lnTo>
                  <a:lnTo>
                    <a:pt x="586" y="6"/>
                  </a:lnTo>
                  <a:lnTo>
                    <a:pt x="589" y="3"/>
                  </a:lnTo>
                  <a:lnTo>
                    <a:pt x="592" y="3"/>
                  </a:lnTo>
                  <a:lnTo>
                    <a:pt x="594" y="3"/>
                  </a:lnTo>
                  <a:lnTo>
                    <a:pt x="597" y="0"/>
                  </a:lnTo>
                  <a:lnTo>
                    <a:pt x="600" y="0"/>
                  </a:lnTo>
                  <a:lnTo>
                    <a:pt x="603" y="0"/>
                  </a:lnTo>
                  <a:lnTo>
                    <a:pt x="606" y="0"/>
                  </a:lnTo>
                  <a:lnTo>
                    <a:pt x="606" y="3"/>
                  </a:lnTo>
                  <a:lnTo>
                    <a:pt x="606" y="6"/>
                  </a:lnTo>
                  <a:lnTo>
                    <a:pt x="606" y="9"/>
                  </a:lnTo>
                  <a:lnTo>
                    <a:pt x="609" y="12"/>
                  </a:lnTo>
                  <a:lnTo>
                    <a:pt x="609" y="15"/>
                  </a:lnTo>
                  <a:lnTo>
                    <a:pt x="609" y="18"/>
                  </a:lnTo>
                  <a:lnTo>
                    <a:pt x="609" y="20"/>
                  </a:lnTo>
                  <a:lnTo>
                    <a:pt x="612" y="20"/>
                  </a:lnTo>
                  <a:lnTo>
                    <a:pt x="612" y="23"/>
                  </a:lnTo>
                  <a:lnTo>
                    <a:pt x="612" y="26"/>
                  </a:lnTo>
                  <a:lnTo>
                    <a:pt x="615" y="29"/>
                  </a:lnTo>
                  <a:lnTo>
                    <a:pt x="615" y="32"/>
                  </a:lnTo>
                  <a:lnTo>
                    <a:pt x="618" y="32"/>
                  </a:lnTo>
                  <a:lnTo>
                    <a:pt x="618" y="35"/>
                  </a:lnTo>
                  <a:lnTo>
                    <a:pt x="621" y="38"/>
                  </a:lnTo>
                  <a:lnTo>
                    <a:pt x="624" y="38"/>
                  </a:lnTo>
                  <a:lnTo>
                    <a:pt x="624" y="41"/>
                  </a:lnTo>
                  <a:lnTo>
                    <a:pt x="627" y="41"/>
                  </a:lnTo>
                  <a:lnTo>
                    <a:pt x="630" y="41"/>
                  </a:lnTo>
                  <a:lnTo>
                    <a:pt x="633" y="44"/>
                  </a:lnTo>
                  <a:lnTo>
                    <a:pt x="630" y="47"/>
                  </a:lnTo>
                  <a:lnTo>
                    <a:pt x="627" y="50"/>
                  </a:lnTo>
                  <a:lnTo>
                    <a:pt x="624" y="53"/>
                  </a:lnTo>
                  <a:lnTo>
                    <a:pt x="624" y="59"/>
                  </a:lnTo>
                  <a:lnTo>
                    <a:pt x="621" y="62"/>
                  </a:lnTo>
                  <a:lnTo>
                    <a:pt x="621" y="65"/>
                  </a:lnTo>
                  <a:lnTo>
                    <a:pt x="621" y="68"/>
                  </a:lnTo>
                  <a:lnTo>
                    <a:pt x="621" y="71"/>
                  </a:lnTo>
                  <a:lnTo>
                    <a:pt x="621" y="74"/>
                  </a:lnTo>
                  <a:lnTo>
                    <a:pt x="624" y="77"/>
                  </a:lnTo>
                  <a:lnTo>
                    <a:pt x="624" y="80"/>
                  </a:lnTo>
                  <a:lnTo>
                    <a:pt x="627" y="83"/>
                  </a:lnTo>
                  <a:lnTo>
                    <a:pt x="627" y="86"/>
                  </a:lnTo>
                  <a:lnTo>
                    <a:pt x="630" y="89"/>
                  </a:lnTo>
                  <a:lnTo>
                    <a:pt x="633" y="92"/>
                  </a:lnTo>
                  <a:lnTo>
                    <a:pt x="633" y="95"/>
                  </a:lnTo>
                  <a:lnTo>
                    <a:pt x="636" y="98"/>
                  </a:lnTo>
                  <a:lnTo>
                    <a:pt x="639" y="101"/>
                  </a:lnTo>
                  <a:lnTo>
                    <a:pt x="639" y="104"/>
                  </a:lnTo>
                  <a:lnTo>
                    <a:pt x="642" y="107"/>
                  </a:lnTo>
                  <a:lnTo>
                    <a:pt x="645" y="110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21"/>
                  </a:lnTo>
                  <a:lnTo>
                    <a:pt x="651" y="124"/>
                  </a:lnTo>
                  <a:lnTo>
                    <a:pt x="651" y="127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8" y="145"/>
                  </a:lnTo>
                  <a:lnTo>
                    <a:pt x="648" y="148"/>
                  </a:lnTo>
                  <a:lnTo>
                    <a:pt x="645" y="154"/>
                  </a:lnTo>
                  <a:lnTo>
                    <a:pt x="648" y="160"/>
                  </a:lnTo>
                  <a:lnTo>
                    <a:pt x="648" y="169"/>
                  </a:lnTo>
                  <a:lnTo>
                    <a:pt x="651" y="178"/>
                  </a:lnTo>
                  <a:lnTo>
                    <a:pt x="651" y="184"/>
                  </a:lnTo>
                  <a:lnTo>
                    <a:pt x="651" y="193"/>
                  </a:lnTo>
                  <a:lnTo>
                    <a:pt x="654" y="202"/>
                  </a:lnTo>
                  <a:lnTo>
                    <a:pt x="654" y="207"/>
                  </a:lnTo>
                  <a:lnTo>
                    <a:pt x="657" y="216"/>
                  </a:lnTo>
                  <a:lnTo>
                    <a:pt x="657" y="225"/>
                  </a:lnTo>
                  <a:lnTo>
                    <a:pt x="660" y="234"/>
                  </a:lnTo>
                  <a:lnTo>
                    <a:pt x="660" y="243"/>
                  </a:lnTo>
                  <a:lnTo>
                    <a:pt x="663" y="249"/>
                  </a:lnTo>
                  <a:lnTo>
                    <a:pt x="663" y="258"/>
                  </a:lnTo>
                  <a:lnTo>
                    <a:pt x="666" y="267"/>
                  </a:lnTo>
                  <a:lnTo>
                    <a:pt x="666" y="276"/>
                  </a:lnTo>
                  <a:lnTo>
                    <a:pt x="669" y="285"/>
                  </a:lnTo>
                  <a:lnTo>
                    <a:pt x="669" y="294"/>
                  </a:lnTo>
                  <a:lnTo>
                    <a:pt x="669" y="302"/>
                  </a:lnTo>
                  <a:lnTo>
                    <a:pt x="672" y="308"/>
                  </a:lnTo>
                  <a:lnTo>
                    <a:pt x="672" y="317"/>
                  </a:lnTo>
                  <a:lnTo>
                    <a:pt x="675" y="326"/>
                  </a:lnTo>
                  <a:lnTo>
                    <a:pt x="675" y="335"/>
                  </a:lnTo>
                  <a:lnTo>
                    <a:pt x="678" y="344"/>
                  </a:lnTo>
                  <a:lnTo>
                    <a:pt x="678" y="353"/>
                  </a:lnTo>
                  <a:lnTo>
                    <a:pt x="681" y="362"/>
                  </a:lnTo>
                  <a:lnTo>
                    <a:pt x="681" y="371"/>
                  </a:lnTo>
                  <a:lnTo>
                    <a:pt x="684" y="377"/>
                  </a:lnTo>
                  <a:lnTo>
                    <a:pt x="684" y="386"/>
                  </a:lnTo>
                  <a:lnTo>
                    <a:pt x="687" y="394"/>
                  </a:lnTo>
                  <a:lnTo>
                    <a:pt x="687" y="403"/>
                  </a:lnTo>
                  <a:lnTo>
                    <a:pt x="690" y="412"/>
                  </a:lnTo>
                  <a:lnTo>
                    <a:pt x="690" y="421"/>
                  </a:lnTo>
                  <a:lnTo>
                    <a:pt x="693" y="430"/>
                  </a:lnTo>
                  <a:lnTo>
                    <a:pt x="693" y="442"/>
                  </a:lnTo>
                  <a:lnTo>
                    <a:pt x="696" y="454"/>
                  </a:lnTo>
                  <a:lnTo>
                    <a:pt x="699" y="466"/>
                  </a:lnTo>
                  <a:lnTo>
                    <a:pt x="699" y="478"/>
                  </a:lnTo>
                  <a:lnTo>
                    <a:pt x="699" y="489"/>
                  </a:lnTo>
                  <a:lnTo>
                    <a:pt x="702" y="501"/>
                  </a:lnTo>
                  <a:lnTo>
                    <a:pt x="702" y="513"/>
                  </a:lnTo>
                  <a:lnTo>
                    <a:pt x="702" y="525"/>
                  </a:lnTo>
                  <a:lnTo>
                    <a:pt x="702" y="540"/>
                  </a:lnTo>
                  <a:lnTo>
                    <a:pt x="702" y="552"/>
                  </a:lnTo>
                  <a:lnTo>
                    <a:pt x="702" y="564"/>
                  </a:lnTo>
                  <a:lnTo>
                    <a:pt x="702" y="575"/>
                  </a:lnTo>
                  <a:lnTo>
                    <a:pt x="702" y="587"/>
                  </a:lnTo>
                  <a:lnTo>
                    <a:pt x="699" y="599"/>
                  </a:lnTo>
                  <a:lnTo>
                    <a:pt x="699" y="611"/>
                  </a:lnTo>
                  <a:lnTo>
                    <a:pt x="699" y="623"/>
                  </a:lnTo>
                  <a:lnTo>
                    <a:pt x="696" y="635"/>
                  </a:lnTo>
                  <a:lnTo>
                    <a:pt x="696" y="647"/>
                  </a:lnTo>
                  <a:lnTo>
                    <a:pt x="693" y="659"/>
                  </a:lnTo>
                  <a:lnTo>
                    <a:pt x="690" y="670"/>
                  </a:lnTo>
                  <a:lnTo>
                    <a:pt x="690" y="682"/>
                  </a:lnTo>
                  <a:lnTo>
                    <a:pt x="687" y="694"/>
                  </a:lnTo>
                  <a:lnTo>
                    <a:pt x="684" y="706"/>
                  </a:lnTo>
                  <a:lnTo>
                    <a:pt x="681" y="718"/>
                  </a:lnTo>
                  <a:lnTo>
                    <a:pt x="678" y="730"/>
                  </a:lnTo>
                  <a:lnTo>
                    <a:pt x="675" y="739"/>
                  </a:lnTo>
                  <a:lnTo>
                    <a:pt x="669" y="751"/>
                  </a:lnTo>
                  <a:lnTo>
                    <a:pt x="666" y="762"/>
                  </a:lnTo>
                  <a:lnTo>
                    <a:pt x="663" y="771"/>
                  </a:lnTo>
                  <a:lnTo>
                    <a:pt x="657" y="783"/>
                  </a:lnTo>
                  <a:lnTo>
                    <a:pt x="654" y="7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1" name="Freeform 373"/>
            <p:cNvSpPr>
              <a:spLocks/>
            </p:cNvSpPr>
            <p:nvPr/>
          </p:nvSpPr>
          <p:spPr bwMode="auto">
            <a:xfrm>
              <a:off x="2343" y="2822"/>
              <a:ext cx="184" cy="62"/>
            </a:xfrm>
            <a:custGeom>
              <a:avLst/>
              <a:gdLst>
                <a:gd name="T0" fmla="*/ 178 w 184"/>
                <a:gd name="T1" fmla="*/ 56 h 62"/>
                <a:gd name="T2" fmla="*/ 169 w 184"/>
                <a:gd name="T3" fmla="*/ 56 h 62"/>
                <a:gd name="T4" fmla="*/ 157 w 184"/>
                <a:gd name="T5" fmla="*/ 56 h 62"/>
                <a:gd name="T6" fmla="*/ 145 w 184"/>
                <a:gd name="T7" fmla="*/ 56 h 62"/>
                <a:gd name="T8" fmla="*/ 136 w 184"/>
                <a:gd name="T9" fmla="*/ 56 h 62"/>
                <a:gd name="T10" fmla="*/ 124 w 184"/>
                <a:gd name="T11" fmla="*/ 56 h 62"/>
                <a:gd name="T12" fmla="*/ 113 w 184"/>
                <a:gd name="T13" fmla="*/ 56 h 62"/>
                <a:gd name="T14" fmla="*/ 104 w 184"/>
                <a:gd name="T15" fmla="*/ 56 h 62"/>
                <a:gd name="T16" fmla="*/ 92 w 184"/>
                <a:gd name="T17" fmla="*/ 56 h 62"/>
                <a:gd name="T18" fmla="*/ 80 w 184"/>
                <a:gd name="T19" fmla="*/ 56 h 62"/>
                <a:gd name="T20" fmla="*/ 71 w 184"/>
                <a:gd name="T21" fmla="*/ 56 h 62"/>
                <a:gd name="T22" fmla="*/ 59 w 184"/>
                <a:gd name="T23" fmla="*/ 56 h 62"/>
                <a:gd name="T24" fmla="*/ 50 w 184"/>
                <a:gd name="T25" fmla="*/ 56 h 62"/>
                <a:gd name="T26" fmla="*/ 38 w 184"/>
                <a:gd name="T27" fmla="*/ 56 h 62"/>
                <a:gd name="T28" fmla="*/ 29 w 184"/>
                <a:gd name="T29" fmla="*/ 59 h 62"/>
                <a:gd name="T30" fmla="*/ 20 w 184"/>
                <a:gd name="T31" fmla="*/ 59 h 62"/>
                <a:gd name="T32" fmla="*/ 0 w 184"/>
                <a:gd name="T33" fmla="*/ 56 h 62"/>
                <a:gd name="T34" fmla="*/ 0 w 184"/>
                <a:gd name="T35" fmla="*/ 47 h 62"/>
                <a:gd name="T36" fmla="*/ 3 w 184"/>
                <a:gd name="T37" fmla="*/ 41 h 62"/>
                <a:gd name="T38" fmla="*/ 8 w 184"/>
                <a:gd name="T39" fmla="*/ 36 h 62"/>
                <a:gd name="T40" fmla="*/ 11 w 184"/>
                <a:gd name="T41" fmla="*/ 30 h 62"/>
                <a:gd name="T42" fmla="*/ 17 w 184"/>
                <a:gd name="T43" fmla="*/ 27 h 62"/>
                <a:gd name="T44" fmla="*/ 23 w 184"/>
                <a:gd name="T45" fmla="*/ 21 h 62"/>
                <a:gd name="T46" fmla="*/ 29 w 184"/>
                <a:gd name="T47" fmla="*/ 18 h 62"/>
                <a:gd name="T48" fmla="*/ 38 w 184"/>
                <a:gd name="T49" fmla="*/ 15 h 62"/>
                <a:gd name="T50" fmla="*/ 44 w 184"/>
                <a:gd name="T51" fmla="*/ 15 h 62"/>
                <a:gd name="T52" fmla="*/ 53 w 184"/>
                <a:gd name="T53" fmla="*/ 12 h 62"/>
                <a:gd name="T54" fmla="*/ 59 w 184"/>
                <a:gd name="T55" fmla="*/ 9 h 62"/>
                <a:gd name="T56" fmla="*/ 68 w 184"/>
                <a:gd name="T57" fmla="*/ 9 h 62"/>
                <a:gd name="T58" fmla="*/ 74 w 184"/>
                <a:gd name="T59" fmla="*/ 6 h 62"/>
                <a:gd name="T60" fmla="*/ 83 w 184"/>
                <a:gd name="T61" fmla="*/ 3 h 62"/>
                <a:gd name="T62" fmla="*/ 89 w 184"/>
                <a:gd name="T63" fmla="*/ 3 h 62"/>
                <a:gd name="T64" fmla="*/ 95 w 184"/>
                <a:gd name="T65" fmla="*/ 0 h 62"/>
                <a:gd name="T66" fmla="*/ 101 w 184"/>
                <a:gd name="T67" fmla="*/ 0 h 62"/>
                <a:gd name="T68" fmla="*/ 107 w 184"/>
                <a:gd name="T69" fmla="*/ 0 h 62"/>
                <a:gd name="T70" fmla="*/ 113 w 184"/>
                <a:gd name="T71" fmla="*/ 0 h 62"/>
                <a:gd name="T72" fmla="*/ 118 w 184"/>
                <a:gd name="T73" fmla="*/ 0 h 62"/>
                <a:gd name="T74" fmla="*/ 124 w 184"/>
                <a:gd name="T75" fmla="*/ 0 h 62"/>
                <a:gd name="T76" fmla="*/ 130 w 184"/>
                <a:gd name="T77" fmla="*/ 0 h 62"/>
                <a:gd name="T78" fmla="*/ 136 w 184"/>
                <a:gd name="T79" fmla="*/ 0 h 62"/>
                <a:gd name="T80" fmla="*/ 142 w 184"/>
                <a:gd name="T81" fmla="*/ 0 h 62"/>
                <a:gd name="T82" fmla="*/ 148 w 184"/>
                <a:gd name="T83" fmla="*/ 0 h 62"/>
                <a:gd name="T84" fmla="*/ 154 w 184"/>
                <a:gd name="T85" fmla="*/ 3 h 62"/>
                <a:gd name="T86" fmla="*/ 160 w 184"/>
                <a:gd name="T87" fmla="*/ 6 h 62"/>
                <a:gd name="T88" fmla="*/ 163 w 184"/>
                <a:gd name="T89" fmla="*/ 9 h 62"/>
                <a:gd name="T90" fmla="*/ 169 w 184"/>
                <a:gd name="T91" fmla="*/ 12 h 62"/>
                <a:gd name="T92" fmla="*/ 175 w 184"/>
                <a:gd name="T93" fmla="*/ 18 h 62"/>
                <a:gd name="T94" fmla="*/ 178 w 184"/>
                <a:gd name="T95" fmla="*/ 24 h 62"/>
                <a:gd name="T96" fmla="*/ 178 w 184"/>
                <a:gd name="T97" fmla="*/ 30 h 62"/>
                <a:gd name="T98" fmla="*/ 181 w 184"/>
                <a:gd name="T99" fmla="*/ 33 h 62"/>
                <a:gd name="T100" fmla="*/ 181 w 184"/>
                <a:gd name="T101" fmla="*/ 39 h 62"/>
                <a:gd name="T102" fmla="*/ 184 w 184"/>
                <a:gd name="T103" fmla="*/ 41 h 62"/>
                <a:gd name="T104" fmla="*/ 184 w 184"/>
                <a:gd name="T105" fmla="*/ 47 h 62"/>
                <a:gd name="T106" fmla="*/ 184 w 184"/>
                <a:gd name="T107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62">
                  <a:moveTo>
                    <a:pt x="184" y="56"/>
                  </a:moveTo>
                  <a:lnTo>
                    <a:pt x="178" y="56"/>
                  </a:lnTo>
                  <a:lnTo>
                    <a:pt x="172" y="56"/>
                  </a:lnTo>
                  <a:lnTo>
                    <a:pt x="169" y="56"/>
                  </a:lnTo>
                  <a:lnTo>
                    <a:pt x="163" y="56"/>
                  </a:lnTo>
                  <a:lnTo>
                    <a:pt x="157" y="56"/>
                  </a:lnTo>
                  <a:lnTo>
                    <a:pt x="151" y="56"/>
                  </a:lnTo>
                  <a:lnTo>
                    <a:pt x="145" y="56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0" y="56"/>
                  </a:lnTo>
                  <a:lnTo>
                    <a:pt x="124" y="56"/>
                  </a:lnTo>
                  <a:lnTo>
                    <a:pt x="118" y="56"/>
                  </a:lnTo>
                  <a:lnTo>
                    <a:pt x="113" y="56"/>
                  </a:lnTo>
                  <a:lnTo>
                    <a:pt x="107" y="56"/>
                  </a:lnTo>
                  <a:lnTo>
                    <a:pt x="104" y="56"/>
                  </a:lnTo>
                  <a:lnTo>
                    <a:pt x="98" y="56"/>
                  </a:lnTo>
                  <a:lnTo>
                    <a:pt x="92" y="56"/>
                  </a:lnTo>
                  <a:lnTo>
                    <a:pt x="86" y="56"/>
                  </a:lnTo>
                  <a:lnTo>
                    <a:pt x="80" y="56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65" y="56"/>
                  </a:lnTo>
                  <a:lnTo>
                    <a:pt x="59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4" y="56"/>
                  </a:lnTo>
                  <a:lnTo>
                    <a:pt x="38" y="56"/>
                  </a:lnTo>
                  <a:lnTo>
                    <a:pt x="35" y="59"/>
                  </a:lnTo>
                  <a:lnTo>
                    <a:pt x="29" y="59"/>
                  </a:lnTo>
                  <a:lnTo>
                    <a:pt x="23" y="59"/>
                  </a:lnTo>
                  <a:lnTo>
                    <a:pt x="20" y="59"/>
                  </a:lnTo>
                  <a:lnTo>
                    <a:pt x="14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11" y="30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20" y="24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4" y="15"/>
                  </a:lnTo>
                  <a:lnTo>
                    <a:pt x="47" y="12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9" y="9"/>
                  </a:lnTo>
                  <a:lnTo>
                    <a:pt x="62" y="9"/>
                  </a:lnTo>
                  <a:lnTo>
                    <a:pt x="68" y="9"/>
                  </a:lnTo>
                  <a:lnTo>
                    <a:pt x="71" y="9"/>
                  </a:lnTo>
                  <a:lnTo>
                    <a:pt x="74" y="6"/>
                  </a:lnTo>
                  <a:lnTo>
                    <a:pt x="77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7" y="6"/>
                  </a:lnTo>
                  <a:lnTo>
                    <a:pt x="160" y="6"/>
                  </a:lnTo>
                  <a:lnTo>
                    <a:pt x="163" y="6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69" y="12"/>
                  </a:lnTo>
                  <a:lnTo>
                    <a:pt x="172" y="15"/>
                  </a:lnTo>
                  <a:lnTo>
                    <a:pt x="175" y="18"/>
                  </a:lnTo>
                  <a:lnTo>
                    <a:pt x="175" y="21"/>
                  </a:lnTo>
                  <a:lnTo>
                    <a:pt x="178" y="24"/>
                  </a:lnTo>
                  <a:lnTo>
                    <a:pt x="178" y="27"/>
                  </a:lnTo>
                  <a:lnTo>
                    <a:pt x="178" y="30"/>
                  </a:lnTo>
                  <a:lnTo>
                    <a:pt x="181" y="30"/>
                  </a:lnTo>
                  <a:lnTo>
                    <a:pt x="181" y="33"/>
                  </a:lnTo>
                  <a:lnTo>
                    <a:pt x="181" y="36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4" y="41"/>
                  </a:lnTo>
                  <a:lnTo>
                    <a:pt x="184" y="44"/>
                  </a:lnTo>
                  <a:lnTo>
                    <a:pt x="184" y="47"/>
                  </a:lnTo>
                  <a:lnTo>
                    <a:pt x="184" y="50"/>
                  </a:lnTo>
                  <a:lnTo>
                    <a:pt x="184" y="53"/>
                  </a:lnTo>
                  <a:lnTo>
                    <a:pt x="184" y="56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2" name="Freeform 374"/>
            <p:cNvSpPr>
              <a:spLocks/>
            </p:cNvSpPr>
            <p:nvPr/>
          </p:nvSpPr>
          <p:spPr bwMode="auto">
            <a:xfrm>
              <a:off x="2461" y="1697"/>
              <a:ext cx="42" cy="125"/>
            </a:xfrm>
            <a:custGeom>
              <a:avLst/>
              <a:gdLst>
                <a:gd name="T0" fmla="*/ 30 w 42"/>
                <a:gd name="T1" fmla="*/ 122 h 125"/>
                <a:gd name="T2" fmla="*/ 27 w 42"/>
                <a:gd name="T3" fmla="*/ 116 h 125"/>
                <a:gd name="T4" fmla="*/ 24 w 42"/>
                <a:gd name="T5" fmla="*/ 110 h 125"/>
                <a:gd name="T6" fmla="*/ 24 w 42"/>
                <a:gd name="T7" fmla="*/ 101 h 125"/>
                <a:gd name="T8" fmla="*/ 21 w 42"/>
                <a:gd name="T9" fmla="*/ 95 h 125"/>
                <a:gd name="T10" fmla="*/ 18 w 42"/>
                <a:gd name="T11" fmla="*/ 89 h 125"/>
                <a:gd name="T12" fmla="*/ 15 w 42"/>
                <a:gd name="T13" fmla="*/ 83 h 125"/>
                <a:gd name="T14" fmla="*/ 12 w 42"/>
                <a:gd name="T15" fmla="*/ 77 h 125"/>
                <a:gd name="T16" fmla="*/ 12 w 42"/>
                <a:gd name="T17" fmla="*/ 71 h 125"/>
                <a:gd name="T18" fmla="*/ 9 w 42"/>
                <a:gd name="T19" fmla="*/ 62 h 125"/>
                <a:gd name="T20" fmla="*/ 6 w 42"/>
                <a:gd name="T21" fmla="*/ 57 h 125"/>
                <a:gd name="T22" fmla="*/ 3 w 42"/>
                <a:gd name="T23" fmla="*/ 51 h 125"/>
                <a:gd name="T24" fmla="*/ 3 w 42"/>
                <a:gd name="T25" fmla="*/ 42 h 125"/>
                <a:gd name="T26" fmla="*/ 3 w 42"/>
                <a:gd name="T27" fmla="*/ 36 h 125"/>
                <a:gd name="T28" fmla="*/ 0 w 42"/>
                <a:gd name="T29" fmla="*/ 30 h 125"/>
                <a:gd name="T30" fmla="*/ 0 w 42"/>
                <a:gd name="T31" fmla="*/ 21 h 125"/>
                <a:gd name="T32" fmla="*/ 39 w 42"/>
                <a:gd name="T33" fmla="*/ 0 h 125"/>
                <a:gd name="T34" fmla="*/ 42 w 42"/>
                <a:gd name="T35" fmla="*/ 6 h 125"/>
                <a:gd name="T36" fmla="*/ 42 w 42"/>
                <a:gd name="T37" fmla="*/ 15 h 125"/>
                <a:gd name="T38" fmla="*/ 42 w 42"/>
                <a:gd name="T39" fmla="*/ 21 h 125"/>
                <a:gd name="T40" fmla="*/ 42 w 42"/>
                <a:gd name="T41" fmla="*/ 30 h 125"/>
                <a:gd name="T42" fmla="*/ 42 w 42"/>
                <a:gd name="T43" fmla="*/ 36 h 125"/>
                <a:gd name="T44" fmla="*/ 42 w 42"/>
                <a:gd name="T45" fmla="*/ 45 h 125"/>
                <a:gd name="T46" fmla="*/ 42 w 42"/>
                <a:gd name="T47" fmla="*/ 54 h 125"/>
                <a:gd name="T48" fmla="*/ 42 w 42"/>
                <a:gd name="T49" fmla="*/ 60 h 125"/>
                <a:gd name="T50" fmla="*/ 42 w 42"/>
                <a:gd name="T51" fmla="*/ 68 h 125"/>
                <a:gd name="T52" fmla="*/ 42 w 42"/>
                <a:gd name="T53" fmla="*/ 74 h 125"/>
                <a:gd name="T54" fmla="*/ 42 w 42"/>
                <a:gd name="T55" fmla="*/ 83 h 125"/>
                <a:gd name="T56" fmla="*/ 42 w 42"/>
                <a:gd name="T57" fmla="*/ 92 h 125"/>
                <a:gd name="T58" fmla="*/ 42 w 42"/>
                <a:gd name="T59" fmla="*/ 98 h 125"/>
                <a:gd name="T60" fmla="*/ 42 w 42"/>
                <a:gd name="T61" fmla="*/ 107 h 125"/>
                <a:gd name="T62" fmla="*/ 39 w 42"/>
                <a:gd name="T63" fmla="*/ 113 h 125"/>
                <a:gd name="T64" fmla="*/ 39 w 42"/>
                <a:gd name="T65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125">
                  <a:moveTo>
                    <a:pt x="30" y="125"/>
                  </a:moveTo>
                  <a:lnTo>
                    <a:pt x="30" y="122"/>
                  </a:lnTo>
                  <a:lnTo>
                    <a:pt x="27" y="119"/>
                  </a:lnTo>
                  <a:lnTo>
                    <a:pt x="27" y="116"/>
                  </a:lnTo>
                  <a:lnTo>
                    <a:pt x="27" y="113"/>
                  </a:lnTo>
                  <a:lnTo>
                    <a:pt x="24" y="110"/>
                  </a:lnTo>
                  <a:lnTo>
                    <a:pt x="24" y="104"/>
                  </a:lnTo>
                  <a:lnTo>
                    <a:pt x="24" y="101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18" y="92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15" y="83"/>
                  </a:lnTo>
                  <a:lnTo>
                    <a:pt x="15" y="80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9" y="65"/>
                  </a:lnTo>
                  <a:lnTo>
                    <a:pt x="9" y="62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2" y="62"/>
                  </a:lnTo>
                  <a:lnTo>
                    <a:pt x="42" y="68"/>
                  </a:lnTo>
                  <a:lnTo>
                    <a:pt x="42" y="71"/>
                  </a:lnTo>
                  <a:lnTo>
                    <a:pt x="42" y="74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6"/>
                  </a:lnTo>
                  <a:lnTo>
                    <a:pt x="42" y="92"/>
                  </a:lnTo>
                  <a:lnTo>
                    <a:pt x="42" y="95"/>
                  </a:lnTo>
                  <a:lnTo>
                    <a:pt x="42" y="98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9" y="110"/>
                  </a:lnTo>
                  <a:lnTo>
                    <a:pt x="39" y="113"/>
                  </a:lnTo>
                  <a:lnTo>
                    <a:pt x="39" y="119"/>
                  </a:lnTo>
                  <a:lnTo>
                    <a:pt x="39" y="122"/>
                  </a:lnTo>
                  <a:lnTo>
                    <a:pt x="30" y="125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3" name="Freeform 375"/>
            <p:cNvSpPr>
              <a:spLocks/>
            </p:cNvSpPr>
            <p:nvPr/>
          </p:nvSpPr>
          <p:spPr bwMode="auto">
            <a:xfrm>
              <a:off x="2099" y="1575"/>
              <a:ext cx="389" cy="443"/>
            </a:xfrm>
            <a:custGeom>
              <a:avLst/>
              <a:gdLst>
                <a:gd name="T0" fmla="*/ 205 w 389"/>
                <a:gd name="T1" fmla="*/ 443 h 443"/>
                <a:gd name="T2" fmla="*/ 154 w 389"/>
                <a:gd name="T3" fmla="*/ 434 h 443"/>
                <a:gd name="T4" fmla="*/ 110 w 389"/>
                <a:gd name="T5" fmla="*/ 413 h 443"/>
                <a:gd name="T6" fmla="*/ 89 w 389"/>
                <a:gd name="T7" fmla="*/ 377 h 443"/>
                <a:gd name="T8" fmla="*/ 98 w 389"/>
                <a:gd name="T9" fmla="*/ 360 h 443"/>
                <a:gd name="T10" fmla="*/ 110 w 389"/>
                <a:gd name="T11" fmla="*/ 336 h 443"/>
                <a:gd name="T12" fmla="*/ 92 w 389"/>
                <a:gd name="T13" fmla="*/ 306 h 443"/>
                <a:gd name="T14" fmla="*/ 89 w 389"/>
                <a:gd name="T15" fmla="*/ 274 h 443"/>
                <a:gd name="T16" fmla="*/ 95 w 389"/>
                <a:gd name="T17" fmla="*/ 241 h 443"/>
                <a:gd name="T18" fmla="*/ 77 w 389"/>
                <a:gd name="T19" fmla="*/ 211 h 443"/>
                <a:gd name="T20" fmla="*/ 56 w 389"/>
                <a:gd name="T21" fmla="*/ 190 h 443"/>
                <a:gd name="T22" fmla="*/ 35 w 389"/>
                <a:gd name="T23" fmla="*/ 170 h 443"/>
                <a:gd name="T24" fmla="*/ 26 w 389"/>
                <a:gd name="T25" fmla="*/ 146 h 443"/>
                <a:gd name="T26" fmla="*/ 35 w 389"/>
                <a:gd name="T27" fmla="*/ 122 h 443"/>
                <a:gd name="T28" fmla="*/ 44 w 389"/>
                <a:gd name="T29" fmla="*/ 98 h 443"/>
                <a:gd name="T30" fmla="*/ 29 w 389"/>
                <a:gd name="T31" fmla="*/ 78 h 443"/>
                <a:gd name="T32" fmla="*/ 15 w 389"/>
                <a:gd name="T33" fmla="*/ 66 h 443"/>
                <a:gd name="T34" fmla="*/ 6 w 389"/>
                <a:gd name="T35" fmla="*/ 54 h 443"/>
                <a:gd name="T36" fmla="*/ 56 w 389"/>
                <a:gd name="T37" fmla="*/ 27 h 443"/>
                <a:gd name="T38" fmla="*/ 110 w 389"/>
                <a:gd name="T39" fmla="*/ 15 h 443"/>
                <a:gd name="T40" fmla="*/ 166 w 389"/>
                <a:gd name="T41" fmla="*/ 12 h 443"/>
                <a:gd name="T42" fmla="*/ 172 w 389"/>
                <a:gd name="T43" fmla="*/ 24 h 443"/>
                <a:gd name="T44" fmla="*/ 133 w 389"/>
                <a:gd name="T45" fmla="*/ 39 h 443"/>
                <a:gd name="T46" fmla="*/ 98 w 389"/>
                <a:gd name="T47" fmla="*/ 54 h 443"/>
                <a:gd name="T48" fmla="*/ 62 w 389"/>
                <a:gd name="T49" fmla="*/ 72 h 443"/>
                <a:gd name="T50" fmla="*/ 65 w 389"/>
                <a:gd name="T51" fmla="*/ 87 h 443"/>
                <a:gd name="T52" fmla="*/ 95 w 389"/>
                <a:gd name="T53" fmla="*/ 75 h 443"/>
                <a:gd name="T54" fmla="*/ 119 w 389"/>
                <a:gd name="T55" fmla="*/ 63 h 443"/>
                <a:gd name="T56" fmla="*/ 148 w 389"/>
                <a:gd name="T57" fmla="*/ 54 h 443"/>
                <a:gd name="T58" fmla="*/ 178 w 389"/>
                <a:gd name="T59" fmla="*/ 42 h 443"/>
                <a:gd name="T60" fmla="*/ 211 w 389"/>
                <a:gd name="T61" fmla="*/ 33 h 443"/>
                <a:gd name="T62" fmla="*/ 244 w 389"/>
                <a:gd name="T63" fmla="*/ 21 h 443"/>
                <a:gd name="T64" fmla="*/ 273 w 389"/>
                <a:gd name="T65" fmla="*/ 6 h 443"/>
                <a:gd name="T66" fmla="*/ 315 w 389"/>
                <a:gd name="T67" fmla="*/ 39 h 443"/>
                <a:gd name="T68" fmla="*/ 330 w 389"/>
                <a:gd name="T69" fmla="*/ 84 h 443"/>
                <a:gd name="T70" fmla="*/ 342 w 389"/>
                <a:gd name="T71" fmla="*/ 131 h 443"/>
                <a:gd name="T72" fmla="*/ 330 w 389"/>
                <a:gd name="T73" fmla="*/ 173 h 443"/>
                <a:gd name="T74" fmla="*/ 279 w 389"/>
                <a:gd name="T75" fmla="*/ 199 h 443"/>
                <a:gd name="T76" fmla="*/ 229 w 389"/>
                <a:gd name="T77" fmla="*/ 223 h 443"/>
                <a:gd name="T78" fmla="*/ 181 w 389"/>
                <a:gd name="T79" fmla="*/ 247 h 443"/>
                <a:gd name="T80" fmla="*/ 175 w 389"/>
                <a:gd name="T81" fmla="*/ 268 h 443"/>
                <a:gd name="T82" fmla="*/ 261 w 389"/>
                <a:gd name="T83" fmla="*/ 250 h 443"/>
                <a:gd name="T84" fmla="*/ 244 w 389"/>
                <a:gd name="T85" fmla="*/ 279 h 443"/>
                <a:gd name="T86" fmla="*/ 226 w 389"/>
                <a:gd name="T87" fmla="*/ 312 h 443"/>
                <a:gd name="T88" fmla="*/ 214 w 389"/>
                <a:gd name="T89" fmla="*/ 339 h 443"/>
                <a:gd name="T90" fmla="*/ 244 w 389"/>
                <a:gd name="T91" fmla="*/ 315 h 443"/>
                <a:gd name="T92" fmla="*/ 270 w 389"/>
                <a:gd name="T93" fmla="*/ 265 h 443"/>
                <a:gd name="T94" fmla="*/ 300 w 389"/>
                <a:gd name="T95" fmla="*/ 214 h 443"/>
                <a:gd name="T96" fmla="*/ 348 w 389"/>
                <a:gd name="T97" fmla="*/ 184 h 443"/>
                <a:gd name="T98" fmla="*/ 362 w 389"/>
                <a:gd name="T99" fmla="*/ 208 h 443"/>
                <a:gd name="T100" fmla="*/ 368 w 389"/>
                <a:gd name="T101" fmla="*/ 235 h 443"/>
                <a:gd name="T102" fmla="*/ 365 w 389"/>
                <a:gd name="T103" fmla="*/ 262 h 443"/>
                <a:gd name="T104" fmla="*/ 371 w 389"/>
                <a:gd name="T105" fmla="*/ 297 h 443"/>
                <a:gd name="T106" fmla="*/ 374 w 389"/>
                <a:gd name="T107" fmla="*/ 333 h 443"/>
                <a:gd name="T108" fmla="*/ 383 w 389"/>
                <a:gd name="T109" fmla="*/ 368 h 443"/>
                <a:gd name="T110" fmla="*/ 380 w 389"/>
                <a:gd name="T111" fmla="*/ 404 h 443"/>
                <a:gd name="T112" fmla="*/ 345 w 389"/>
                <a:gd name="T113" fmla="*/ 425 h 443"/>
                <a:gd name="T114" fmla="*/ 303 w 389"/>
                <a:gd name="T115" fmla="*/ 434 h 443"/>
                <a:gd name="T116" fmla="*/ 258 w 389"/>
                <a:gd name="T1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443">
                  <a:moveTo>
                    <a:pt x="255" y="443"/>
                  </a:moveTo>
                  <a:lnTo>
                    <a:pt x="247" y="443"/>
                  </a:lnTo>
                  <a:lnTo>
                    <a:pt x="241" y="443"/>
                  </a:lnTo>
                  <a:lnTo>
                    <a:pt x="235" y="443"/>
                  </a:lnTo>
                  <a:lnTo>
                    <a:pt x="229" y="443"/>
                  </a:lnTo>
                  <a:lnTo>
                    <a:pt x="223" y="443"/>
                  </a:lnTo>
                  <a:lnTo>
                    <a:pt x="217" y="443"/>
                  </a:lnTo>
                  <a:lnTo>
                    <a:pt x="211" y="443"/>
                  </a:lnTo>
                  <a:lnTo>
                    <a:pt x="205" y="443"/>
                  </a:lnTo>
                  <a:lnTo>
                    <a:pt x="199" y="440"/>
                  </a:lnTo>
                  <a:lnTo>
                    <a:pt x="193" y="440"/>
                  </a:lnTo>
                  <a:lnTo>
                    <a:pt x="187" y="440"/>
                  </a:lnTo>
                  <a:lnTo>
                    <a:pt x="184" y="440"/>
                  </a:lnTo>
                  <a:lnTo>
                    <a:pt x="178" y="437"/>
                  </a:lnTo>
                  <a:lnTo>
                    <a:pt x="172" y="437"/>
                  </a:lnTo>
                  <a:lnTo>
                    <a:pt x="166" y="437"/>
                  </a:lnTo>
                  <a:lnTo>
                    <a:pt x="160" y="434"/>
                  </a:lnTo>
                  <a:lnTo>
                    <a:pt x="154" y="434"/>
                  </a:lnTo>
                  <a:lnTo>
                    <a:pt x="148" y="431"/>
                  </a:lnTo>
                  <a:lnTo>
                    <a:pt x="145" y="431"/>
                  </a:lnTo>
                  <a:lnTo>
                    <a:pt x="139" y="428"/>
                  </a:lnTo>
                  <a:lnTo>
                    <a:pt x="133" y="425"/>
                  </a:lnTo>
                  <a:lnTo>
                    <a:pt x="131" y="422"/>
                  </a:lnTo>
                  <a:lnTo>
                    <a:pt x="125" y="422"/>
                  </a:lnTo>
                  <a:lnTo>
                    <a:pt x="119" y="419"/>
                  </a:lnTo>
                  <a:lnTo>
                    <a:pt x="116" y="416"/>
                  </a:lnTo>
                  <a:lnTo>
                    <a:pt x="110" y="413"/>
                  </a:lnTo>
                  <a:lnTo>
                    <a:pt x="107" y="407"/>
                  </a:lnTo>
                  <a:lnTo>
                    <a:pt x="101" y="404"/>
                  </a:lnTo>
                  <a:lnTo>
                    <a:pt x="98" y="401"/>
                  </a:lnTo>
                  <a:lnTo>
                    <a:pt x="95" y="395"/>
                  </a:lnTo>
                  <a:lnTo>
                    <a:pt x="89" y="392"/>
                  </a:lnTo>
                  <a:lnTo>
                    <a:pt x="86" y="386"/>
                  </a:lnTo>
                  <a:lnTo>
                    <a:pt x="86" y="383"/>
                  </a:lnTo>
                  <a:lnTo>
                    <a:pt x="86" y="380"/>
                  </a:lnTo>
                  <a:lnTo>
                    <a:pt x="89" y="377"/>
                  </a:lnTo>
                  <a:lnTo>
                    <a:pt x="89" y="374"/>
                  </a:lnTo>
                  <a:lnTo>
                    <a:pt x="89" y="371"/>
                  </a:lnTo>
                  <a:lnTo>
                    <a:pt x="92" y="371"/>
                  </a:lnTo>
                  <a:lnTo>
                    <a:pt x="92" y="368"/>
                  </a:lnTo>
                  <a:lnTo>
                    <a:pt x="92" y="366"/>
                  </a:lnTo>
                  <a:lnTo>
                    <a:pt x="95" y="366"/>
                  </a:lnTo>
                  <a:lnTo>
                    <a:pt x="95" y="363"/>
                  </a:lnTo>
                  <a:lnTo>
                    <a:pt x="95" y="360"/>
                  </a:lnTo>
                  <a:lnTo>
                    <a:pt x="98" y="360"/>
                  </a:lnTo>
                  <a:lnTo>
                    <a:pt x="98" y="357"/>
                  </a:lnTo>
                  <a:lnTo>
                    <a:pt x="101" y="357"/>
                  </a:lnTo>
                  <a:lnTo>
                    <a:pt x="101" y="354"/>
                  </a:lnTo>
                  <a:lnTo>
                    <a:pt x="104" y="351"/>
                  </a:lnTo>
                  <a:lnTo>
                    <a:pt x="104" y="348"/>
                  </a:lnTo>
                  <a:lnTo>
                    <a:pt x="107" y="345"/>
                  </a:lnTo>
                  <a:lnTo>
                    <a:pt x="107" y="342"/>
                  </a:lnTo>
                  <a:lnTo>
                    <a:pt x="107" y="339"/>
                  </a:lnTo>
                  <a:lnTo>
                    <a:pt x="110" y="336"/>
                  </a:lnTo>
                  <a:lnTo>
                    <a:pt x="110" y="333"/>
                  </a:lnTo>
                  <a:lnTo>
                    <a:pt x="110" y="330"/>
                  </a:lnTo>
                  <a:lnTo>
                    <a:pt x="110" y="327"/>
                  </a:lnTo>
                  <a:lnTo>
                    <a:pt x="107" y="324"/>
                  </a:lnTo>
                  <a:lnTo>
                    <a:pt x="104" y="321"/>
                  </a:lnTo>
                  <a:lnTo>
                    <a:pt x="101" y="318"/>
                  </a:lnTo>
                  <a:lnTo>
                    <a:pt x="95" y="315"/>
                  </a:lnTo>
                  <a:lnTo>
                    <a:pt x="95" y="312"/>
                  </a:lnTo>
                  <a:lnTo>
                    <a:pt x="92" y="306"/>
                  </a:lnTo>
                  <a:lnTo>
                    <a:pt x="89" y="303"/>
                  </a:lnTo>
                  <a:lnTo>
                    <a:pt x="89" y="300"/>
                  </a:lnTo>
                  <a:lnTo>
                    <a:pt x="89" y="297"/>
                  </a:lnTo>
                  <a:lnTo>
                    <a:pt x="89" y="294"/>
                  </a:lnTo>
                  <a:lnTo>
                    <a:pt x="89" y="288"/>
                  </a:lnTo>
                  <a:lnTo>
                    <a:pt x="89" y="285"/>
                  </a:lnTo>
                  <a:lnTo>
                    <a:pt x="89" y="282"/>
                  </a:lnTo>
                  <a:lnTo>
                    <a:pt x="89" y="279"/>
                  </a:lnTo>
                  <a:lnTo>
                    <a:pt x="89" y="274"/>
                  </a:lnTo>
                  <a:lnTo>
                    <a:pt x="92" y="271"/>
                  </a:lnTo>
                  <a:lnTo>
                    <a:pt x="92" y="268"/>
                  </a:lnTo>
                  <a:lnTo>
                    <a:pt x="92" y="265"/>
                  </a:lnTo>
                  <a:lnTo>
                    <a:pt x="95" y="259"/>
                  </a:lnTo>
                  <a:lnTo>
                    <a:pt x="95" y="256"/>
                  </a:lnTo>
                  <a:lnTo>
                    <a:pt x="95" y="253"/>
                  </a:lnTo>
                  <a:lnTo>
                    <a:pt x="95" y="250"/>
                  </a:lnTo>
                  <a:lnTo>
                    <a:pt x="95" y="244"/>
                  </a:lnTo>
                  <a:lnTo>
                    <a:pt x="95" y="241"/>
                  </a:lnTo>
                  <a:lnTo>
                    <a:pt x="95" y="238"/>
                  </a:lnTo>
                  <a:lnTo>
                    <a:pt x="95" y="235"/>
                  </a:lnTo>
                  <a:lnTo>
                    <a:pt x="95" y="229"/>
                  </a:lnTo>
                  <a:lnTo>
                    <a:pt x="92" y="226"/>
                  </a:lnTo>
                  <a:lnTo>
                    <a:pt x="89" y="223"/>
                  </a:lnTo>
                  <a:lnTo>
                    <a:pt x="89" y="220"/>
                  </a:lnTo>
                  <a:lnTo>
                    <a:pt x="83" y="217"/>
                  </a:lnTo>
                  <a:lnTo>
                    <a:pt x="80" y="214"/>
                  </a:lnTo>
                  <a:lnTo>
                    <a:pt x="77" y="211"/>
                  </a:lnTo>
                  <a:lnTo>
                    <a:pt x="74" y="208"/>
                  </a:lnTo>
                  <a:lnTo>
                    <a:pt x="71" y="205"/>
                  </a:lnTo>
                  <a:lnTo>
                    <a:pt x="71" y="202"/>
                  </a:lnTo>
                  <a:lnTo>
                    <a:pt x="68" y="199"/>
                  </a:lnTo>
                  <a:lnTo>
                    <a:pt x="65" y="199"/>
                  </a:lnTo>
                  <a:lnTo>
                    <a:pt x="65" y="196"/>
                  </a:lnTo>
                  <a:lnTo>
                    <a:pt x="62" y="193"/>
                  </a:lnTo>
                  <a:lnTo>
                    <a:pt x="59" y="190"/>
                  </a:lnTo>
                  <a:lnTo>
                    <a:pt x="56" y="190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0" y="182"/>
                  </a:lnTo>
                  <a:lnTo>
                    <a:pt x="47" y="182"/>
                  </a:lnTo>
                  <a:lnTo>
                    <a:pt x="44" y="179"/>
                  </a:lnTo>
                  <a:lnTo>
                    <a:pt x="41" y="176"/>
                  </a:lnTo>
                  <a:lnTo>
                    <a:pt x="41" y="173"/>
                  </a:lnTo>
                  <a:lnTo>
                    <a:pt x="38" y="173"/>
                  </a:lnTo>
                  <a:lnTo>
                    <a:pt x="35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2" y="161"/>
                  </a:lnTo>
                  <a:lnTo>
                    <a:pt x="29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26" y="152"/>
                  </a:lnTo>
                  <a:lnTo>
                    <a:pt x="26" y="149"/>
                  </a:lnTo>
                  <a:lnTo>
                    <a:pt x="26" y="146"/>
                  </a:lnTo>
                  <a:lnTo>
                    <a:pt x="26" y="143"/>
                  </a:lnTo>
                  <a:lnTo>
                    <a:pt x="29" y="140"/>
                  </a:lnTo>
                  <a:lnTo>
                    <a:pt x="29" y="137"/>
                  </a:lnTo>
                  <a:lnTo>
                    <a:pt x="29" y="134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2" y="122"/>
                  </a:lnTo>
                  <a:lnTo>
                    <a:pt x="35" y="122"/>
                  </a:lnTo>
                  <a:lnTo>
                    <a:pt x="35" y="119"/>
                  </a:lnTo>
                  <a:lnTo>
                    <a:pt x="35" y="116"/>
                  </a:lnTo>
                  <a:lnTo>
                    <a:pt x="38" y="113"/>
                  </a:lnTo>
                  <a:lnTo>
                    <a:pt x="38" y="110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1"/>
                  </a:lnTo>
                  <a:lnTo>
                    <a:pt x="41" y="98"/>
                  </a:lnTo>
                  <a:lnTo>
                    <a:pt x="44" y="98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38" y="84"/>
                  </a:lnTo>
                  <a:lnTo>
                    <a:pt x="35" y="81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6" y="75"/>
                  </a:lnTo>
                  <a:lnTo>
                    <a:pt x="23" y="75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5" y="69"/>
                  </a:lnTo>
                  <a:lnTo>
                    <a:pt x="15" y="66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3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8" y="48"/>
                  </a:lnTo>
                  <a:lnTo>
                    <a:pt x="23" y="45"/>
                  </a:lnTo>
                  <a:lnTo>
                    <a:pt x="26" y="42"/>
                  </a:lnTo>
                  <a:lnTo>
                    <a:pt x="32" y="39"/>
                  </a:lnTo>
                  <a:lnTo>
                    <a:pt x="38" y="36"/>
                  </a:lnTo>
                  <a:lnTo>
                    <a:pt x="44" y="33"/>
                  </a:lnTo>
                  <a:lnTo>
                    <a:pt x="50" y="30"/>
                  </a:lnTo>
                  <a:lnTo>
                    <a:pt x="56" y="27"/>
                  </a:lnTo>
                  <a:lnTo>
                    <a:pt x="62" y="27"/>
                  </a:lnTo>
                  <a:lnTo>
                    <a:pt x="68" y="24"/>
                  </a:lnTo>
                  <a:lnTo>
                    <a:pt x="74" y="21"/>
                  </a:lnTo>
                  <a:lnTo>
                    <a:pt x="80" y="21"/>
                  </a:lnTo>
                  <a:lnTo>
                    <a:pt x="86" y="18"/>
                  </a:lnTo>
                  <a:lnTo>
                    <a:pt x="92" y="18"/>
                  </a:lnTo>
                  <a:lnTo>
                    <a:pt x="98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16" y="12"/>
                  </a:lnTo>
                  <a:lnTo>
                    <a:pt x="125" y="12"/>
                  </a:lnTo>
                  <a:lnTo>
                    <a:pt x="131" y="12"/>
                  </a:lnTo>
                  <a:lnTo>
                    <a:pt x="136" y="12"/>
                  </a:lnTo>
                  <a:lnTo>
                    <a:pt x="142" y="12"/>
                  </a:lnTo>
                  <a:lnTo>
                    <a:pt x="148" y="12"/>
                  </a:lnTo>
                  <a:lnTo>
                    <a:pt x="154" y="12"/>
                  </a:lnTo>
                  <a:lnTo>
                    <a:pt x="160" y="12"/>
                  </a:lnTo>
                  <a:lnTo>
                    <a:pt x="166" y="12"/>
                  </a:lnTo>
                  <a:lnTo>
                    <a:pt x="172" y="12"/>
                  </a:lnTo>
                  <a:lnTo>
                    <a:pt x="178" y="12"/>
                  </a:lnTo>
                  <a:lnTo>
                    <a:pt x="184" y="12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78" y="21"/>
                  </a:lnTo>
                  <a:lnTo>
                    <a:pt x="175" y="21"/>
                  </a:lnTo>
                  <a:lnTo>
                    <a:pt x="172" y="24"/>
                  </a:lnTo>
                  <a:lnTo>
                    <a:pt x="166" y="24"/>
                  </a:lnTo>
                  <a:lnTo>
                    <a:pt x="163" y="27"/>
                  </a:lnTo>
                  <a:lnTo>
                    <a:pt x="160" y="27"/>
                  </a:lnTo>
                  <a:lnTo>
                    <a:pt x="154" y="30"/>
                  </a:lnTo>
                  <a:lnTo>
                    <a:pt x="151" y="33"/>
                  </a:lnTo>
                  <a:lnTo>
                    <a:pt x="145" y="33"/>
                  </a:lnTo>
                  <a:lnTo>
                    <a:pt x="142" y="36"/>
                  </a:lnTo>
                  <a:lnTo>
                    <a:pt x="139" y="36"/>
                  </a:lnTo>
                  <a:lnTo>
                    <a:pt x="133" y="39"/>
                  </a:lnTo>
                  <a:lnTo>
                    <a:pt x="131" y="39"/>
                  </a:lnTo>
                  <a:lnTo>
                    <a:pt x="125" y="42"/>
                  </a:lnTo>
                  <a:lnTo>
                    <a:pt x="122" y="42"/>
                  </a:lnTo>
                  <a:lnTo>
                    <a:pt x="119" y="45"/>
                  </a:lnTo>
                  <a:lnTo>
                    <a:pt x="113" y="48"/>
                  </a:lnTo>
                  <a:lnTo>
                    <a:pt x="110" y="48"/>
                  </a:lnTo>
                  <a:lnTo>
                    <a:pt x="104" y="51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2" y="57"/>
                  </a:lnTo>
                  <a:lnTo>
                    <a:pt x="89" y="57"/>
                  </a:lnTo>
                  <a:lnTo>
                    <a:pt x="86" y="60"/>
                  </a:lnTo>
                  <a:lnTo>
                    <a:pt x="80" y="63"/>
                  </a:lnTo>
                  <a:lnTo>
                    <a:pt x="77" y="63"/>
                  </a:lnTo>
                  <a:lnTo>
                    <a:pt x="71" y="66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9" y="78"/>
                  </a:lnTo>
                  <a:lnTo>
                    <a:pt x="59" y="8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65" y="87"/>
                  </a:lnTo>
                  <a:lnTo>
                    <a:pt x="71" y="84"/>
                  </a:lnTo>
                  <a:lnTo>
                    <a:pt x="74" y="84"/>
                  </a:lnTo>
                  <a:lnTo>
                    <a:pt x="77" y="84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78"/>
                  </a:lnTo>
                  <a:lnTo>
                    <a:pt x="89" y="78"/>
                  </a:lnTo>
                  <a:lnTo>
                    <a:pt x="92" y="78"/>
                  </a:lnTo>
                  <a:lnTo>
                    <a:pt x="95" y="75"/>
                  </a:lnTo>
                  <a:lnTo>
                    <a:pt x="98" y="75"/>
                  </a:lnTo>
                  <a:lnTo>
                    <a:pt x="98" y="72"/>
                  </a:lnTo>
                  <a:lnTo>
                    <a:pt x="101" y="72"/>
                  </a:lnTo>
                  <a:lnTo>
                    <a:pt x="104" y="69"/>
                  </a:lnTo>
                  <a:lnTo>
                    <a:pt x="107" y="69"/>
                  </a:lnTo>
                  <a:lnTo>
                    <a:pt x="110" y="66"/>
                  </a:lnTo>
                  <a:lnTo>
                    <a:pt x="113" y="66"/>
                  </a:lnTo>
                  <a:lnTo>
                    <a:pt x="116" y="66"/>
                  </a:lnTo>
                  <a:lnTo>
                    <a:pt x="119" y="63"/>
                  </a:lnTo>
                  <a:lnTo>
                    <a:pt x="122" y="63"/>
                  </a:lnTo>
                  <a:lnTo>
                    <a:pt x="125" y="60"/>
                  </a:lnTo>
                  <a:lnTo>
                    <a:pt x="128" y="60"/>
                  </a:lnTo>
                  <a:lnTo>
                    <a:pt x="131" y="60"/>
                  </a:lnTo>
                  <a:lnTo>
                    <a:pt x="133" y="57"/>
                  </a:lnTo>
                  <a:lnTo>
                    <a:pt x="139" y="57"/>
                  </a:lnTo>
                  <a:lnTo>
                    <a:pt x="142" y="54"/>
                  </a:lnTo>
                  <a:lnTo>
                    <a:pt x="145" y="54"/>
                  </a:lnTo>
                  <a:lnTo>
                    <a:pt x="148" y="54"/>
                  </a:lnTo>
                  <a:lnTo>
                    <a:pt x="151" y="54"/>
                  </a:lnTo>
                  <a:lnTo>
                    <a:pt x="154" y="51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3" y="48"/>
                  </a:lnTo>
                  <a:lnTo>
                    <a:pt x="166" y="48"/>
                  </a:lnTo>
                  <a:lnTo>
                    <a:pt x="172" y="45"/>
                  </a:lnTo>
                  <a:lnTo>
                    <a:pt x="175" y="45"/>
                  </a:lnTo>
                  <a:lnTo>
                    <a:pt x="178" y="42"/>
                  </a:lnTo>
                  <a:lnTo>
                    <a:pt x="181" y="42"/>
                  </a:lnTo>
                  <a:lnTo>
                    <a:pt x="184" y="39"/>
                  </a:lnTo>
                  <a:lnTo>
                    <a:pt x="190" y="39"/>
                  </a:lnTo>
                  <a:lnTo>
                    <a:pt x="193" y="36"/>
                  </a:lnTo>
                  <a:lnTo>
                    <a:pt x="196" y="36"/>
                  </a:lnTo>
                  <a:lnTo>
                    <a:pt x="199" y="36"/>
                  </a:lnTo>
                  <a:lnTo>
                    <a:pt x="205" y="33"/>
                  </a:lnTo>
                  <a:lnTo>
                    <a:pt x="208" y="33"/>
                  </a:lnTo>
                  <a:lnTo>
                    <a:pt x="211" y="33"/>
                  </a:lnTo>
                  <a:lnTo>
                    <a:pt x="214" y="30"/>
                  </a:lnTo>
                  <a:lnTo>
                    <a:pt x="217" y="30"/>
                  </a:lnTo>
                  <a:lnTo>
                    <a:pt x="223" y="30"/>
                  </a:lnTo>
                  <a:lnTo>
                    <a:pt x="226" y="27"/>
                  </a:lnTo>
                  <a:lnTo>
                    <a:pt x="229" y="27"/>
                  </a:lnTo>
                  <a:lnTo>
                    <a:pt x="232" y="24"/>
                  </a:lnTo>
                  <a:lnTo>
                    <a:pt x="238" y="24"/>
                  </a:lnTo>
                  <a:lnTo>
                    <a:pt x="241" y="24"/>
                  </a:lnTo>
                  <a:lnTo>
                    <a:pt x="244" y="21"/>
                  </a:lnTo>
                  <a:lnTo>
                    <a:pt x="247" y="21"/>
                  </a:lnTo>
                  <a:lnTo>
                    <a:pt x="249" y="18"/>
                  </a:lnTo>
                  <a:lnTo>
                    <a:pt x="252" y="18"/>
                  </a:lnTo>
                  <a:lnTo>
                    <a:pt x="258" y="15"/>
                  </a:lnTo>
                  <a:lnTo>
                    <a:pt x="261" y="15"/>
                  </a:lnTo>
                  <a:lnTo>
                    <a:pt x="264" y="12"/>
                  </a:lnTo>
                  <a:lnTo>
                    <a:pt x="267" y="9"/>
                  </a:lnTo>
                  <a:lnTo>
                    <a:pt x="270" y="9"/>
                  </a:lnTo>
                  <a:lnTo>
                    <a:pt x="273" y="6"/>
                  </a:lnTo>
                  <a:lnTo>
                    <a:pt x="306" y="0"/>
                  </a:lnTo>
                  <a:lnTo>
                    <a:pt x="306" y="3"/>
                  </a:lnTo>
                  <a:lnTo>
                    <a:pt x="309" y="9"/>
                  </a:lnTo>
                  <a:lnTo>
                    <a:pt x="309" y="15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12" y="30"/>
                  </a:lnTo>
                  <a:lnTo>
                    <a:pt x="312" y="36"/>
                  </a:lnTo>
                  <a:lnTo>
                    <a:pt x="315" y="39"/>
                  </a:lnTo>
                  <a:lnTo>
                    <a:pt x="315" y="45"/>
                  </a:lnTo>
                  <a:lnTo>
                    <a:pt x="318" y="51"/>
                  </a:lnTo>
                  <a:lnTo>
                    <a:pt x="318" y="54"/>
                  </a:lnTo>
                  <a:lnTo>
                    <a:pt x="321" y="60"/>
                  </a:lnTo>
                  <a:lnTo>
                    <a:pt x="321" y="66"/>
                  </a:lnTo>
                  <a:lnTo>
                    <a:pt x="324" y="69"/>
                  </a:lnTo>
                  <a:lnTo>
                    <a:pt x="327" y="75"/>
                  </a:lnTo>
                  <a:lnTo>
                    <a:pt x="327" y="81"/>
                  </a:lnTo>
                  <a:lnTo>
                    <a:pt x="330" y="84"/>
                  </a:lnTo>
                  <a:lnTo>
                    <a:pt x="330" y="90"/>
                  </a:lnTo>
                  <a:lnTo>
                    <a:pt x="333" y="95"/>
                  </a:lnTo>
                  <a:lnTo>
                    <a:pt x="333" y="98"/>
                  </a:lnTo>
                  <a:lnTo>
                    <a:pt x="336" y="104"/>
                  </a:lnTo>
                  <a:lnTo>
                    <a:pt x="336" y="110"/>
                  </a:lnTo>
                  <a:lnTo>
                    <a:pt x="339" y="116"/>
                  </a:lnTo>
                  <a:lnTo>
                    <a:pt x="339" y="119"/>
                  </a:lnTo>
                  <a:lnTo>
                    <a:pt x="342" y="125"/>
                  </a:lnTo>
                  <a:lnTo>
                    <a:pt x="342" y="131"/>
                  </a:lnTo>
                  <a:lnTo>
                    <a:pt x="342" y="137"/>
                  </a:lnTo>
                  <a:lnTo>
                    <a:pt x="345" y="140"/>
                  </a:lnTo>
                  <a:lnTo>
                    <a:pt x="345" y="146"/>
                  </a:lnTo>
                  <a:lnTo>
                    <a:pt x="345" y="152"/>
                  </a:lnTo>
                  <a:lnTo>
                    <a:pt x="345" y="158"/>
                  </a:lnTo>
                  <a:lnTo>
                    <a:pt x="345" y="164"/>
                  </a:lnTo>
                  <a:lnTo>
                    <a:pt x="339" y="167"/>
                  </a:lnTo>
                  <a:lnTo>
                    <a:pt x="333" y="170"/>
                  </a:lnTo>
                  <a:lnTo>
                    <a:pt x="330" y="173"/>
                  </a:lnTo>
                  <a:lnTo>
                    <a:pt x="324" y="176"/>
                  </a:lnTo>
                  <a:lnTo>
                    <a:pt x="318" y="179"/>
                  </a:lnTo>
                  <a:lnTo>
                    <a:pt x="312" y="182"/>
                  </a:lnTo>
                  <a:lnTo>
                    <a:pt x="306" y="184"/>
                  </a:lnTo>
                  <a:lnTo>
                    <a:pt x="300" y="187"/>
                  </a:lnTo>
                  <a:lnTo>
                    <a:pt x="297" y="190"/>
                  </a:lnTo>
                  <a:lnTo>
                    <a:pt x="291" y="193"/>
                  </a:lnTo>
                  <a:lnTo>
                    <a:pt x="285" y="196"/>
                  </a:lnTo>
                  <a:lnTo>
                    <a:pt x="279" y="199"/>
                  </a:lnTo>
                  <a:lnTo>
                    <a:pt x="273" y="202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8" y="208"/>
                  </a:lnTo>
                  <a:lnTo>
                    <a:pt x="252" y="211"/>
                  </a:lnTo>
                  <a:lnTo>
                    <a:pt x="247" y="214"/>
                  </a:lnTo>
                  <a:lnTo>
                    <a:pt x="241" y="217"/>
                  </a:lnTo>
                  <a:lnTo>
                    <a:pt x="235" y="220"/>
                  </a:lnTo>
                  <a:lnTo>
                    <a:pt x="229" y="223"/>
                  </a:lnTo>
                  <a:lnTo>
                    <a:pt x="223" y="226"/>
                  </a:lnTo>
                  <a:lnTo>
                    <a:pt x="220" y="226"/>
                  </a:lnTo>
                  <a:lnTo>
                    <a:pt x="214" y="229"/>
                  </a:lnTo>
                  <a:lnTo>
                    <a:pt x="208" y="232"/>
                  </a:lnTo>
                  <a:lnTo>
                    <a:pt x="202" y="235"/>
                  </a:lnTo>
                  <a:lnTo>
                    <a:pt x="196" y="238"/>
                  </a:lnTo>
                  <a:lnTo>
                    <a:pt x="190" y="241"/>
                  </a:lnTo>
                  <a:lnTo>
                    <a:pt x="187" y="244"/>
                  </a:lnTo>
                  <a:lnTo>
                    <a:pt x="181" y="247"/>
                  </a:lnTo>
                  <a:lnTo>
                    <a:pt x="175" y="250"/>
                  </a:lnTo>
                  <a:lnTo>
                    <a:pt x="169" y="253"/>
                  </a:lnTo>
                  <a:lnTo>
                    <a:pt x="169" y="256"/>
                  </a:lnTo>
                  <a:lnTo>
                    <a:pt x="169" y="259"/>
                  </a:lnTo>
                  <a:lnTo>
                    <a:pt x="169" y="262"/>
                  </a:lnTo>
                  <a:lnTo>
                    <a:pt x="172" y="262"/>
                  </a:lnTo>
                  <a:lnTo>
                    <a:pt x="172" y="265"/>
                  </a:lnTo>
                  <a:lnTo>
                    <a:pt x="175" y="265"/>
                  </a:lnTo>
                  <a:lnTo>
                    <a:pt x="175" y="268"/>
                  </a:lnTo>
                  <a:lnTo>
                    <a:pt x="276" y="220"/>
                  </a:lnTo>
                  <a:lnTo>
                    <a:pt x="276" y="223"/>
                  </a:lnTo>
                  <a:lnTo>
                    <a:pt x="273" y="226"/>
                  </a:lnTo>
                  <a:lnTo>
                    <a:pt x="270" y="232"/>
                  </a:lnTo>
                  <a:lnTo>
                    <a:pt x="270" y="235"/>
                  </a:lnTo>
                  <a:lnTo>
                    <a:pt x="267" y="238"/>
                  </a:lnTo>
                  <a:lnTo>
                    <a:pt x="264" y="241"/>
                  </a:lnTo>
                  <a:lnTo>
                    <a:pt x="264" y="244"/>
                  </a:lnTo>
                  <a:lnTo>
                    <a:pt x="261" y="250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55" y="259"/>
                  </a:lnTo>
                  <a:lnTo>
                    <a:pt x="252" y="262"/>
                  </a:lnTo>
                  <a:lnTo>
                    <a:pt x="252" y="265"/>
                  </a:lnTo>
                  <a:lnTo>
                    <a:pt x="249" y="271"/>
                  </a:lnTo>
                  <a:lnTo>
                    <a:pt x="247" y="274"/>
                  </a:lnTo>
                  <a:lnTo>
                    <a:pt x="247" y="276"/>
                  </a:lnTo>
                  <a:lnTo>
                    <a:pt x="244" y="279"/>
                  </a:lnTo>
                  <a:lnTo>
                    <a:pt x="241" y="282"/>
                  </a:lnTo>
                  <a:lnTo>
                    <a:pt x="241" y="288"/>
                  </a:lnTo>
                  <a:lnTo>
                    <a:pt x="238" y="291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300"/>
                  </a:lnTo>
                  <a:lnTo>
                    <a:pt x="229" y="303"/>
                  </a:lnTo>
                  <a:lnTo>
                    <a:pt x="229" y="309"/>
                  </a:lnTo>
                  <a:lnTo>
                    <a:pt x="226" y="312"/>
                  </a:lnTo>
                  <a:lnTo>
                    <a:pt x="223" y="315"/>
                  </a:lnTo>
                  <a:lnTo>
                    <a:pt x="220" y="318"/>
                  </a:lnTo>
                  <a:lnTo>
                    <a:pt x="220" y="321"/>
                  </a:lnTo>
                  <a:lnTo>
                    <a:pt x="217" y="327"/>
                  </a:lnTo>
                  <a:lnTo>
                    <a:pt x="214" y="330"/>
                  </a:lnTo>
                  <a:lnTo>
                    <a:pt x="211" y="333"/>
                  </a:lnTo>
                  <a:lnTo>
                    <a:pt x="214" y="333"/>
                  </a:lnTo>
                  <a:lnTo>
                    <a:pt x="214" y="336"/>
                  </a:lnTo>
                  <a:lnTo>
                    <a:pt x="214" y="339"/>
                  </a:lnTo>
                  <a:lnTo>
                    <a:pt x="217" y="339"/>
                  </a:lnTo>
                  <a:lnTo>
                    <a:pt x="217" y="342"/>
                  </a:lnTo>
                  <a:lnTo>
                    <a:pt x="220" y="342"/>
                  </a:lnTo>
                  <a:lnTo>
                    <a:pt x="223" y="342"/>
                  </a:lnTo>
                  <a:lnTo>
                    <a:pt x="229" y="336"/>
                  </a:lnTo>
                  <a:lnTo>
                    <a:pt x="232" y="333"/>
                  </a:lnTo>
                  <a:lnTo>
                    <a:pt x="235" y="327"/>
                  </a:lnTo>
                  <a:lnTo>
                    <a:pt x="241" y="321"/>
                  </a:lnTo>
                  <a:lnTo>
                    <a:pt x="244" y="315"/>
                  </a:lnTo>
                  <a:lnTo>
                    <a:pt x="247" y="309"/>
                  </a:lnTo>
                  <a:lnTo>
                    <a:pt x="249" y="306"/>
                  </a:lnTo>
                  <a:lnTo>
                    <a:pt x="252" y="300"/>
                  </a:lnTo>
                  <a:lnTo>
                    <a:pt x="255" y="294"/>
                  </a:lnTo>
                  <a:lnTo>
                    <a:pt x="258" y="288"/>
                  </a:lnTo>
                  <a:lnTo>
                    <a:pt x="261" y="282"/>
                  </a:lnTo>
                  <a:lnTo>
                    <a:pt x="264" y="276"/>
                  </a:lnTo>
                  <a:lnTo>
                    <a:pt x="267" y="271"/>
                  </a:lnTo>
                  <a:lnTo>
                    <a:pt x="270" y="265"/>
                  </a:lnTo>
                  <a:lnTo>
                    <a:pt x="273" y="259"/>
                  </a:lnTo>
                  <a:lnTo>
                    <a:pt x="276" y="253"/>
                  </a:lnTo>
                  <a:lnTo>
                    <a:pt x="279" y="247"/>
                  </a:lnTo>
                  <a:lnTo>
                    <a:pt x="282" y="241"/>
                  </a:lnTo>
                  <a:lnTo>
                    <a:pt x="285" y="235"/>
                  </a:lnTo>
                  <a:lnTo>
                    <a:pt x="288" y="229"/>
                  </a:lnTo>
                  <a:lnTo>
                    <a:pt x="291" y="226"/>
                  </a:lnTo>
                  <a:lnTo>
                    <a:pt x="297" y="220"/>
                  </a:lnTo>
                  <a:lnTo>
                    <a:pt x="300" y="214"/>
                  </a:lnTo>
                  <a:lnTo>
                    <a:pt x="303" y="211"/>
                  </a:lnTo>
                  <a:lnTo>
                    <a:pt x="309" y="205"/>
                  </a:lnTo>
                  <a:lnTo>
                    <a:pt x="312" y="202"/>
                  </a:lnTo>
                  <a:lnTo>
                    <a:pt x="318" y="199"/>
                  </a:lnTo>
                  <a:lnTo>
                    <a:pt x="324" y="196"/>
                  </a:lnTo>
                  <a:lnTo>
                    <a:pt x="330" y="190"/>
                  </a:lnTo>
                  <a:lnTo>
                    <a:pt x="336" y="187"/>
                  </a:lnTo>
                  <a:lnTo>
                    <a:pt x="342" y="187"/>
                  </a:lnTo>
                  <a:lnTo>
                    <a:pt x="348" y="184"/>
                  </a:lnTo>
                  <a:lnTo>
                    <a:pt x="351" y="187"/>
                  </a:lnTo>
                  <a:lnTo>
                    <a:pt x="354" y="190"/>
                  </a:lnTo>
                  <a:lnTo>
                    <a:pt x="354" y="193"/>
                  </a:lnTo>
                  <a:lnTo>
                    <a:pt x="357" y="193"/>
                  </a:lnTo>
                  <a:lnTo>
                    <a:pt x="357" y="196"/>
                  </a:lnTo>
                  <a:lnTo>
                    <a:pt x="360" y="199"/>
                  </a:lnTo>
                  <a:lnTo>
                    <a:pt x="360" y="202"/>
                  </a:lnTo>
                  <a:lnTo>
                    <a:pt x="362" y="205"/>
                  </a:lnTo>
                  <a:lnTo>
                    <a:pt x="362" y="208"/>
                  </a:lnTo>
                  <a:lnTo>
                    <a:pt x="365" y="211"/>
                  </a:lnTo>
                  <a:lnTo>
                    <a:pt x="365" y="214"/>
                  </a:lnTo>
                  <a:lnTo>
                    <a:pt x="365" y="217"/>
                  </a:lnTo>
                  <a:lnTo>
                    <a:pt x="368" y="220"/>
                  </a:lnTo>
                  <a:lnTo>
                    <a:pt x="368" y="223"/>
                  </a:lnTo>
                  <a:lnTo>
                    <a:pt x="368" y="226"/>
                  </a:lnTo>
                  <a:lnTo>
                    <a:pt x="368" y="229"/>
                  </a:lnTo>
                  <a:lnTo>
                    <a:pt x="368" y="232"/>
                  </a:lnTo>
                  <a:lnTo>
                    <a:pt x="368" y="235"/>
                  </a:lnTo>
                  <a:lnTo>
                    <a:pt x="368" y="238"/>
                  </a:lnTo>
                  <a:lnTo>
                    <a:pt x="368" y="241"/>
                  </a:lnTo>
                  <a:lnTo>
                    <a:pt x="368" y="244"/>
                  </a:lnTo>
                  <a:lnTo>
                    <a:pt x="368" y="247"/>
                  </a:lnTo>
                  <a:lnTo>
                    <a:pt x="368" y="250"/>
                  </a:lnTo>
                  <a:lnTo>
                    <a:pt x="368" y="253"/>
                  </a:lnTo>
                  <a:lnTo>
                    <a:pt x="368" y="256"/>
                  </a:lnTo>
                  <a:lnTo>
                    <a:pt x="365" y="259"/>
                  </a:lnTo>
                  <a:lnTo>
                    <a:pt x="365" y="262"/>
                  </a:lnTo>
                  <a:lnTo>
                    <a:pt x="368" y="265"/>
                  </a:lnTo>
                  <a:lnTo>
                    <a:pt x="368" y="268"/>
                  </a:lnTo>
                  <a:lnTo>
                    <a:pt x="368" y="274"/>
                  </a:lnTo>
                  <a:lnTo>
                    <a:pt x="368" y="276"/>
                  </a:lnTo>
                  <a:lnTo>
                    <a:pt x="368" y="279"/>
                  </a:lnTo>
                  <a:lnTo>
                    <a:pt x="368" y="285"/>
                  </a:lnTo>
                  <a:lnTo>
                    <a:pt x="371" y="288"/>
                  </a:lnTo>
                  <a:lnTo>
                    <a:pt x="371" y="294"/>
                  </a:lnTo>
                  <a:lnTo>
                    <a:pt x="371" y="297"/>
                  </a:lnTo>
                  <a:lnTo>
                    <a:pt x="371" y="300"/>
                  </a:lnTo>
                  <a:lnTo>
                    <a:pt x="371" y="306"/>
                  </a:lnTo>
                  <a:lnTo>
                    <a:pt x="371" y="309"/>
                  </a:lnTo>
                  <a:lnTo>
                    <a:pt x="371" y="312"/>
                  </a:lnTo>
                  <a:lnTo>
                    <a:pt x="374" y="318"/>
                  </a:lnTo>
                  <a:lnTo>
                    <a:pt x="374" y="321"/>
                  </a:lnTo>
                  <a:lnTo>
                    <a:pt x="374" y="324"/>
                  </a:lnTo>
                  <a:lnTo>
                    <a:pt x="374" y="330"/>
                  </a:lnTo>
                  <a:lnTo>
                    <a:pt x="374" y="333"/>
                  </a:lnTo>
                  <a:lnTo>
                    <a:pt x="377" y="336"/>
                  </a:lnTo>
                  <a:lnTo>
                    <a:pt x="377" y="342"/>
                  </a:lnTo>
                  <a:lnTo>
                    <a:pt x="377" y="345"/>
                  </a:lnTo>
                  <a:lnTo>
                    <a:pt x="377" y="348"/>
                  </a:lnTo>
                  <a:lnTo>
                    <a:pt x="380" y="354"/>
                  </a:lnTo>
                  <a:lnTo>
                    <a:pt x="380" y="357"/>
                  </a:lnTo>
                  <a:lnTo>
                    <a:pt x="380" y="360"/>
                  </a:lnTo>
                  <a:lnTo>
                    <a:pt x="380" y="366"/>
                  </a:lnTo>
                  <a:lnTo>
                    <a:pt x="383" y="368"/>
                  </a:lnTo>
                  <a:lnTo>
                    <a:pt x="383" y="371"/>
                  </a:lnTo>
                  <a:lnTo>
                    <a:pt x="386" y="374"/>
                  </a:lnTo>
                  <a:lnTo>
                    <a:pt x="386" y="380"/>
                  </a:lnTo>
                  <a:lnTo>
                    <a:pt x="389" y="383"/>
                  </a:lnTo>
                  <a:lnTo>
                    <a:pt x="389" y="386"/>
                  </a:lnTo>
                  <a:lnTo>
                    <a:pt x="386" y="392"/>
                  </a:lnTo>
                  <a:lnTo>
                    <a:pt x="386" y="395"/>
                  </a:lnTo>
                  <a:lnTo>
                    <a:pt x="383" y="401"/>
                  </a:lnTo>
                  <a:lnTo>
                    <a:pt x="380" y="404"/>
                  </a:lnTo>
                  <a:lnTo>
                    <a:pt x="377" y="407"/>
                  </a:lnTo>
                  <a:lnTo>
                    <a:pt x="374" y="410"/>
                  </a:lnTo>
                  <a:lnTo>
                    <a:pt x="371" y="413"/>
                  </a:lnTo>
                  <a:lnTo>
                    <a:pt x="365" y="416"/>
                  </a:lnTo>
                  <a:lnTo>
                    <a:pt x="362" y="419"/>
                  </a:lnTo>
                  <a:lnTo>
                    <a:pt x="360" y="422"/>
                  </a:lnTo>
                  <a:lnTo>
                    <a:pt x="354" y="422"/>
                  </a:lnTo>
                  <a:lnTo>
                    <a:pt x="351" y="425"/>
                  </a:lnTo>
                  <a:lnTo>
                    <a:pt x="345" y="425"/>
                  </a:lnTo>
                  <a:lnTo>
                    <a:pt x="342" y="428"/>
                  </a:lnTo>
                  <a:lnTo>
                    <a:pt x="336" y="428"/>
                  </a:lnTo>
                  <a:lnTo>
                    <a:pt x="333" y="431"/>
                  </a:lnTo>
                  <a:lnTo>
                    <a:pt x="327" y="431"/>
                  </a:lnTo>
                  <a:lnTo>
                    <a:pt x="321" y="431"/>
                  </a:lnTo>
                  <a:lnTo>
                    <a:pt x="318" y="431"/>
                  </a:lnTo>
                  <a:lnTo>
                    <a:pt x="312" y="434"/>
                  </a:lnTo>
                  <a:lnTo>
                    <a:pt x="306" y="434"/>
                  </a:lnTo>
                  <a:lnTo>
                    <a:pt x="303" y="434"/>
                  </a:lnTo>
                  <a:lnTo>
                    <a:pt x="297" y="434"/>
                  </a:lnTo>
                  <a:lnTo>
                    <a:pt x="291" y="437"/>
                  </a:lnTo>
                  <a:lnTo>
                    <a:pt x="288" y="437"/>
                  </a:lnTo>
                  <a:lnTo>
                    <a:pt x="282" y="437"/>
                  </a:lnTo>
                  <a:lnTo>
                    <a:pt x="276" y="437"/>
                  </a:lnTo>
                  <a:lnTo>
                    <a:pt x="273" y="440"/>
                  </a:lnTo>
                  <a:lnTo>
                    <a:pt x="267" y="440"/>
                  </a:lnTo>
                  <a:lnTo>
                    <a:pt x="264" y="440"/>
                  </a:lnTo>
                  <a:lnTo>
                    <a:pt x="258" y="443"/>
                  </a:lnTo>
                  <a:lnTo>
                    <a:pt x="255" y="443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4" name="Freeform 376"/>
            <p:cNvSpPr>
              <a:spLocks/>
            </p:cNvSpPr>
            <p:nvPr/>
          </p:nvSpPr>
          <p:spPr bwMode="auto">
            <a:xfrm>
              <a:off x="2277" y="1558"/>
              <a:ext cx="21" cy="12"/>
            </a:xfrm>
            <a:custGeom>
              <a:avLst/>
              <a:gdLst>
                <a:gd name="T0" fmla="*/ 0 w 21"/>
                <a:gd name="T1" fmla="*/ 9 h 12"/>
                <a:gd name="T2" fmla="*/ 9 w 21"/>
                <a:gd name="T3" fmla="*/ 0 h 12"/>
                <a:gd name="T4" fmla="*/ 21 w 21"/>
                <a:gd name="T5" fmla="*/ 12 h 12"/>
                <a:gd name="T6" fmla="*/ 18 w 21"/>
                <a:gd name="T7" fmla="*/ 12 h 12"/>
                <a:gd name="T8" fmla="*/ 15 w 21"/>
                <a:gd name="T9" fmla="*/ 12 h 12"/>
                <a:gd name="T10" fmla="*/ 12 w 21"/>
                <a:gd name="T11" fmla="*/ 12 h 12"/>
                <a:gd name="T12" fmla="*/ 9 w 21"/>
                <a:gd name="T13" fmla="*/ 12 h 12"/>
                <a:gd name="T14" fmla="*/ 9 w 21"/>
                <a:gd name="T15" fmla="*/ 9 h 12"/>
                <a:gd name="T16" fmla="*/ 6 w 21"/>
                <a:gd name="T17" fmla="*/ 9 h 12"/>
                <a:gd name="T18" fmla="*/ 3 w 21"/>
                <a:gd name="T19" fmla="*/ 9 h 12"/>
                <a:gd name="T20" fmla="*/ 0 w 21"/>
                <a:gd name="T2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9"/>
                  </a:moveTo>
                  <a:lnTo>
                    <a:pt x="9" y="0"/>
                  </a:lnTo>
                  <a:lnTo>
                    <a:pt x="21" y="12"/>
                  </a:lnTo>
                  <a:lnTo>
                    <a:pt x="18" y="12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5" name="Freeform 377"/>
            <p:cNvSpPr>
              <a:spLocks/>
            </p:cNvSpPr>
            <p:nvPr/>
          </p:nvSpPr>
          <p:spPr bwMode="auto">
            <a:xfrm>
              <a:off x="2033" y="1359"/>
              <a:ext cx="265" cy="234"/>
            </a:xfrm>
            <a:custGeom>
              <a:avLst/>
              <a:gdLst>
                <a:gd name="T0" fmla="*/ 235 w 265"/>
                <a:gd name="T1" fmla="*/ 193 h 234"/>
                <a:gd name="T2" fmla="*/ 217 w 265"/>
                <a:gd name="T3" fmla="*/ 202 h 234"/>
                <a:gd name="T4" fmla="*/ 199 w 265"/>
                <a:gd name="T5" fmla="*/ 208 h 234"/>
                <a:gd name="T6" fmla="*/ 179 w 265"/>
                <a:gd name="T7" fmla="*/ 211 h 234"/>
                <a:gd name="T8" fmla="*/ 161 w 265"/>
                <a:gd name="T9" fmla="*/ 214 h 234"/>
                <a:gd name="T10" fmla="*/ 140 w 265"/>
                <a:gd name="T11" fmla="*/ 216 h 234"/>
                <a:gd name="T12" fmla="*/ 122 w 265"/>
                <a:gd name="T13" fmla="*/ 222 h 234"/>
                <a:gd name="T14" fmla="*/ 104 w 265"/>
                <a:gd name="T15" fmla="*/ 231 h 234"/>
                <a:gd name="T16" fmla="*/ 92 w 265"/>
                <a:gd name="T17" fmla="*/ 228 h 234"/>
                <a:gd name="T18" fmla="*/ 86 w 265"/>
                <a:gd name="T19" fmla="*/ 216 h 234"/>
                <a:gd name="T20" fmla="*/ 75 w 265"/>
                <a:gd name="T21" fmla="*/ 208 h 234"/>
                <a:gd name="T22" fmla="*/ 66 w 265"/>
                <a:gd name="T23" fmla="*/ 199 h 234"/>
                <a:gd name="T24" fmla="*/ 57 w 265"/>
                <a:gd name="T25" fmla="*/ 190 h 234"/>
                <a:gd name="T26" fmla="*/ 45 w 265"/>
                <a:gd name="T27" fmla="*/ 184 h 234"/>
                <a:gd name="T28" fmla="*/ 33 w 265"/>
                <a:gd name="T29" fmla="*/ 181 h 234"/>
                <a:gd name="T30" fmla="*/ 18 w 265"/>
                <a:gd name="T31" fmla="*/ 184 h 234"/>
                <a:gd name="T32" fmla="*/ 12 w 265"/>
                <a:gd name="T33" fmla="*/ 178 h 234"/>
                <a:gd name="T34" fmla="*/ 6 w 265"/>
                <a:gd name="T35" fmla="*/ 172 h 234"/>
                <a:gd name="T36" fmla="*/ 0 w 265"/>
                <a:gd name="T37" fmla="*/ 163 h 234"/>
                <a:gd name="T38" fmla="*/ 3 w 265"/>
                <a:gd name="T39" fmla="*/ 154 h 234"/>
                <a:gd name="T40" fmla="*/ 9 w 265"/>
                <a:gd name="T41" fmla="*/ 148 h 234"/>
                <a:gd name="T42" fmla="*/ 18 w 265"/>
                <a:gd name="T43" fmla="*/ 142 h 234"/>
                <a:gd name="T44" fmla="*/ 27 w 265"/>
                <a:gd name="T45" fmla="*/ 139 h 234"/>
                <a:gd name="T46" fmla="*/ 30 w 265"/>
                <a:gd name="T47" fmla="*/ 151 h 234"/>
                <a:gd name="T48" fmla="*/ 36 w 265"/>
                <a:gd name="T49" fmla="*/ 157 h 234"/>
                <a:gd name="T50" fmla="*/ 45 w 265"/>
                <a:gd name="T51" fmla="*/ 160 h 234"/>
                <a:gd name="T52" fmla="*/ 51 w 265"/>
                <a:gd name="T53" fmla="*/ 160 h 234"/>
                <a:gd name="T54" fmla="*/ 54 w 265"/>
                <a:gd name="T55" fmla="*/ 148 h 234"/>
                <a:gd name="T56" fmla="*/ 54 w 265"/>
                <a:gd name="T57" fmla="*/ 136 h 234"/>
                <a:gd name="T58" fmla="*/ 51 w 265"/>
                <a:gd name="T59" fmla="*/ 124 h 234"/>
                <a:gd name="T60" fmla="*/ 48 w 265"/>
                <a:gd name="T61" fmla="*/ 113 h 234"/>
                <a:gd name="T62" fmla="*/ 45 w 265"/>
                <a:gd name="T63" fmla="*/ 92 h 234"/>
                <a:gd name="T64" fmla="*/ 42 w 265"/>
                <a:gd name="T65" fmla="*/ 71 h 234"/>
                <a:gd name="T66" fmla="*/ 51 w 265"/>
                <a:gd name="T67" fmla="*/ 59 h 234"/>
                <a:gd name="T68" fmla="*/ 66 w 265"/>
                <a:gd name="T69" fmla="*/ 47 h 234"/>
                <a:gd name="T70" fmla="*/ 84 w 265"/>
                <a:gd name="T71" fmla="*/ 41 h 234"/>
                <a:gd name="T72" fmla="*/ 104 w 265"/>
                <a:gd name="T73" fmla="*/ 35 h 234"/>
                <a:gd name="T74" fmla="*/ 125 w 265"/>
                <a:gd name="T75" fmla="*/ 30 h 234"/>
                <a:gd name="T76" fmla="*/ 143 w 265"/>
                <a:gd name="T77" fmla="*/ 24 h 234"/>
                <a:gd name="T78" fmla="*/ 152 w 265"/>
                <a:gd name="T79" fmla="*/ 15 h 234"/>
                <a:gd name="T80" fmla="*/ 164 w 265"/>
                <a:gd name="T81" fmla="*/ 12 h 234"/>
                <a:gd name="T82" fmla="*/ 176 w 265"/>
                <a:gd name="T83" fmla="*/ 12 h 234"/>
                <a:gd name="T84" fmla="*/ 188 w 265"/>
                <a:gd name="T85" fmla="*/ 9 h 234"/>
                <a:gd name="T86" fmla="*/ 197 w 265"/>
                <a:gd name="T87" fmla="*/ 6 h 234"/>
                <a:gd name="T88" fmla="*/ 205 w 265"/>
                <a:gd name="T89" fmla="*/ 3 h 234"/>
                <a:gd name="T90" fmla="*/ 211 w 265"/>
                <a:gd name="T91" fmla="*/ 18 h 234"/>
                <a:gd name="T92" fmla="*/ 220 w 265"/>
                <a:gd name="T93" fmla="*/ 32 h 234"/>
                <a:gd name="T94" fmla="*/ 229 w 265"/>
                <a:gd name="T95" fmla="*/ 47 h 234"/>
                <a:gd name="T96" fmla="*/ 238 w 265"/>
                <a:gd name="T97" fmla="*/ 62 h 234"/>
                <a:gd name="T98" fmla="*/ 244 w 265"/>
                <a:gd name="T99" fmla="*/ 77 h 234"/>
                <a:gd name="T100" fmla="*/ 253 w 265"/>
                <a:gd name="T101" fmla="*/ 92 h 234"/>
                <a:gd name="T102" fmla="*/ 259 w 265"/>
                <a:gd name="T103" fmla="*/ 107 h 234"/>
                <a:gd name="T104" fmla="*/ 265 w 265"/>
                <a:gd name="T105" fmla="*/ 124 h 234"/>
                <a:gd name="T106" fmla="*/ 262 w 265"/>
                <a:gd name="T107" fmla="*/ 136 h 234"/>
                <a:gd name="T108" fmla="*/ 262 w 265"/>
                <a:gd name="T109" fmla="*/ 148 h 234"/>
                <a:gd name="T110" fmla="*/ 259 w 265"/>
                <a:gd name="T111" fmla="*/ 160 h 234"/>
                <a:gd name="T112" fmla="*/ 253 w 265"/>
                <a:gd name="T113" fmla="*/ 169 h 234"/>
                <a:gd name="T114" fmla="*/ 250 w 265"/>
                <a:gd name="T115" fmla="*/ 18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" h="234">
                  <a:moveTo>
                    <a:pt x="247" y="184"/>
                  </a:moveTo>
                  <a:lnTo>
                    <a:pt x="244" y="187"/>
                  </a:lnTo>
                  <a:lnTo>
                    <a:pt x="241" y="190"/>
                  </a:lnTo>
                  <a:lnTo>
                    <a:pt x="235" y="193"/>
                  </a:lnTo>
                  <a:lnTo>
                    <a:pt x="232" y="196"/>
                  </a:lnTo>
                  <a:lnTo>
                    <a:pt x="226" y="199"/>
                  </a:lnTo>
                  <a:lnTo>
                    <a:pt x="223" y="199"/>
                  </a:lnTo>
                  <a:lnTo>
                    <a:pt x="217" y="202"/>
                  </a:lnTo>
                  <a:lnTo>
                    <a:pt x="214" y="205"/>
                  </a:lnTo>
                  <a:lnTo>
                    <a:pt x="208" y="205"/>
                  </a:lnTo>
                  <a:lnTo>
                    <a:pt x="205" y="205"/>
                  </a:lnTo>
                  <a:lnTo>
                    <a:pt x="199" y="208"/>
                  </a:lnTo>
                  <a:lnTo>
                    <a:pt x="194" y="208"/>
                  </a:lnTo>
                  <a:lnTo>
                    <a:pt x="191" y="211"/>
                  </a:lnTo>
                  <a:lnTo>
                    <a:pt x="185" y="211"/>
                  </a:lnTo>
                  <a:lnTo>
                    <a:pt x="179" y="211"/>
                  </a:lnTo>
                  <a:lnTo>
                    <a:pt x="176" y="211"/>
                  </a:lnTo>
                  <a:lnTo>
                    <a:pt x="170" y="214"/>
                  </a:lnTo>
                  <a:lnTo>
                    <a:pt x="164" y="214"/>
                  </a:lnTo>
                  <a:lnTo>
                    <a:pt x="161" y="214"/>
                  </a:lnTo>
                  <a:lnTo>
                    <a:pt x="155" y="216"/>
                  </a:lnTo>
                  <a:lnTo>
                    <a:pt x="149" y="216"/>
                  </a:lnTo>
                  <a:lnTo>
                    <a:pt x="146" y="216"/>
                  </a:lnTo>
                  <a:lnTo>
                    <a:pt x="140" y="216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16" y="225"/>
                  </a:lnTo>
                  <a:lnTo>
                    <a:pt x="113" y="225"/>
                  </a:lnTo>
                  <a:lnTo>
                    <a:pt x="107" y="228"/>
                  </a:lnTo>
                  <a:lnTo>
                    <a:pt x="104" y="231"/>
                  </a:lnTo>
                  <a:lnTo>
                    <a:pt x="98" y="234"/>
                  </a:lnTo>
                  <a:lnTo>
                    <a:pt x="98" y="231"/>
                  </a:lnTo>
                  <a:lnTo>
                    <a:pt x="95" y="228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89" y="222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4" y="214"/>
                  </a:lnTo>
                  <a:lnTo>
                    <a:pt x="81" y="214"/>
                  </a:lnTo>
                  <a:lnTo>
                    <a:pt x="78" y="211"/>
                  </a:lnTo>
                  <a:lnTo>
                    <a:pt x="75" y="208"/>
                  </a:lnTo>
                  <a:lnTo>
                    <a:pt x="75" y="205"/>
                  </a:lnTo>
                  <a:lnTo>
                    <a:pt x="72" y="202"/>
                  </a:lnTo>
                  <a:lnTo>
                    <a:pt x="69" y="202"/>
                  </a:lnTo>
                  <a:lnTo>
                    <a:pt x="66" y="199"/>
                  </a:lnTo>
                  <a:lnTo>
                    <a:pt x="63" y="196"/>
                  </a:lnTo>
                  <a:lnTo>
                    <a:pt x="60" y="196"/>
                  </a:lnTo>
                  <a:lnTo>
                    <a:pt x="57" y="193"/>
                  </a:lnTo>
                  <a:lnTo>
                    <a:pt x="57" y="190"/>
                  </a:lnTo>
                  <a:lnTo>
                    <a:pt x="54" y="190"/>
                  </a:lnTo>
                  <a:lnTo>
                    <a:pt x="51" y="187"/>
                  </a:lnTo>
                  <a:lnTo>
                    <a:pt x="48" y="187"/>
                  </a:lnTo>
                  <a:lnTo>
                    <a:pt x="45" y="184"/>
                  </a:lnTo>
                  <a:lnTo>
                    <a:pt x="42" y="184"/>
                  </a:lnTo>
                  <a:lnTo>
                    <a:pt x="39" y="184"/>
                  </a:lnTo>
                  <a:lnTo>
                    <a:pt x="36" y="184"/>
                  </a:lnTo>
                  <a:lnTo>
                    <a:pt x="33" y="181"/>
                  </a:lnTo>
                  <a:lnTo>
                    <a:pt x="30" y="181"/>
                  </a:lnTo>
                  <a:lnTo>
                    <a:pt x="27" y="181"/>
                  </a:lnTo>
                  <a:lnTo>
                    <a:pt x="24" y="181"/>
                  </a:lnTo>
                  <a:lnTo>
                    <a:pt x="18" y="184"/>
                  </a:lnTo>
                  <a:lnTo>
                    <a:pt x="15" y="184"/>
                  </a:lnTo>
                  <a:lnTo>
                    <a:pt x="15" y="181"/>
                  </a:lnTo>
                  <a:lnTo>
                    <a:pt x="12" y="181"/>
                  </a:lnTo>
                  <a:lnTo>
                    <a:pt x="12" y="178"/>
                  </a:lnTo>
                  <a:lnTo>
                    <a:pt x="9" y="178"/>
                  </a:lnTo>
                  <a:lnTo>
                    <a:pt x="9" y="175"/>
                  </a:lnTo>
                  <a:lnTo>
                    <a:pt x="6" y="175"/>
                  </a:lnTo>
                  <a:lnTo>
                    <a:pt x="6" y="172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3" y="154"/>
                  </a:lnTo>
                  <a:lnTo>
                    <a:pt x="3" y="151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9" y="148"/>
                  </a:lnTo>
                  <a:lnTo>
                    <a:pt x="12" y="145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8" y="142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42"/>
                  </a:lnTo>
                  <a:lnTo>
                    <a:pt x="27" y="145"/>
                  </a:lnTo>
                  <a:lnTo>
                    <a:pt x="30" y="148"/>
                  </a:lnTo>
                  <a:lnTo>
                    <a:pt x="30" y="151"/>
                  </a:lnTo>
                  <a:lnTo>
                    <a:pt x="33" y="151"/>
                  </a:lnTo>
                  <a:lnTo>
                    <a:pt x="33" y="154"/>
                  </a:lnTo>
                  <a:lnTo>
                    <a:pt x="36" y="154"/>
                  </a:lnTo>
                  <a:lnTo>
                    <a:pt x="36" y="157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3"/>
                  </a:lnTo>
                  <a:lnTo>
                    <a:pt x="48" y="163"/>
                  </a:lnTo>
                  <a:lnTo>
                    <a:pt x="51" y="163"/>
                  </a:lnTo>
                  <a:lnTo>
                    <a:pt x="51" y="160"/>
                  </a:lnTo>
                  <a:lnTo>
                    <a:pt x="54" y="157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8"/>
                  </a:lnTo>
                  <a:lnTo>
                    <a:pt x="54" y="145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6"/>
                  </a:lnTo>
                  <a:lnTo>
                    <a:pt x="54" y="133"/>
                  </a:lnTo>
                  <a:lnTo>
                    <a:pt x="54" y="130"/>
                  </a:lnTo>
                  <a:lnTo>
                    <a:pt x="51" y="127"/>
                  </a:lnTo>
                  <a:lnTo>
                    <a:pt x="51" y="124"/>
                  </a:lnTo>
                  <a:lnTo>
                    <a:pt x="51" y="122"/>
                  </a:lnTo>
                  <a:lnTo>
                    <a:pt x="51" y="119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8" y="107"/>
                  </a:lnTo>
                  <a:lnTo>
                    <a:pt x="45" y="101"/>
                  </a:lnTo>
                  <a:lnTo>
                    <a:pt x="45" y="92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5" y="68"/>
                  </a:lnTo>
                  <a:lnTo>
                    <a:pt x="45" y="65"/>
                  </a:lnTo>
                  <a:lnTo>
                    <a:pt x="48" y="62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7" y="53"/>
                  </a:lnTo>
                  <a:lnTo>
                    <a:pt x="60" y="50"/>
                  </a:lnTo>
                  <a:lnTo>
                    <a:pt x="66" y="47"/>
                  </a:lnTo>
                  <a:lnTo>
                    <a:pt x="69" y="47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89" y="38"/>
                  </a:lnTo>
                  <a:lnTo>
                    <a:pt x="92" y="38"/>
                  </a:lnTo>
                  <a:lnTo>
                    <a:pt x="98" y="35"/>
                  </a:lnTo>
                  <a:lnTo>
                    <a:pt x="104" y="35"/>
                  </a:lnTo>
                  <a:lnTo>
                    <a:pt x="110" y="35"/>
                  </a:lnTo>
                  <a:lnTo>
                    <a:pt x="116" y="32"/>
                  </a:lnTo>
                  <a:lnTo>
                    <a:pt x="119" y="32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4" y="27"/>
                  </a:lnTo>
                  <a:lnTo>
                    <a:pt x="140" y="24"/>
                  </a:lnTo>
                  <a:lnTo>
                    <a:pt x="143" y="24"/>
                  </a:lnTo>
                  <a:lnTo>
                    <a:pt x="146" y="21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2" y="15"/>
                  </a:lnTo>
                  <a:lnTo>
                    <a:pt x="155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67" y="12"/>
                  </a:lnTo>
                  <a:lnTo>
                    <a:pt x="170" y="12"/>
                  </a:lnTo>
                  <a:lnTo>
                    <a:pt x="173" y="12"/>
                  </a:lnTo>
                  <a:lnTo>
                    <a:pt x="176" y="12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91" y="9"/>
                  </a:lnTo>
                  <a:lnTo>
                    <a:pt x="191" y="6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197" y="3"/>
                  </a:lnTo>
                  <a:lnTo>
                    <a:pt x="199" y="3"/>
                  </a:lnTo>
                  <a:lnTo>
                    <a:pt x="202" y="0"/>
                  </a:lnTo>
                  <a:lnTo>
                    <a:pt x="205" y="3"/>
                  </a:lnTo>
                  <a:lnTo>
                    <a:pt x="205" y="6"/>
                  </a:lnTo>
                  <a:lnTo>
                    <a:pt x="208" y="9"/>
                  </a:lnTo>
                  <a:lnTo>
                    <a:pt x="211" y="15"/>
                  </a:lnTo>
                  <a:lnTo>
                    <a:pt x="211" y="18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30"/>
                  </a:lnTo>
                  <a:lnTo>
                    <a:pt x="220" y="32"/>
                  </a:lnTo>
                  <a:lnTo>
                    <a:pt x="223" y="35"/>
                  </a:lnTo>
                  <a:lnTo>
                    <a:pt x="223" y="38"/>
                  </a:lnTo>
                  <a:lnTo>
                    <a:pt x="226" y="41"/>
                  </a:lnTo>
                  <a:lnTo>
                    <a:pt x="229" y="47"/>
                  </a:lnTo>
                  <a:lnTo>
                    <a:pt x="232" y="50"/>
                  </a:lnTo>
                  <a:lnTo>
                    <a:pt x="232" y="53"/>
                  </a:lnTo>
                  <a:lnTo>
                    <a:pt x="235" y="56"/>
                  </a:lnTo>
                  <a:lnTo>
                    <a:pt x="238" y="62"/>
                  </a:lnTo>
                  <a:lnTo>
                    <a:pt x="238" y="65"/>
                  </a:lnTo>
                  <a:lnTo>
                    <a:pt x="241" y="68"/>
                  </a:lnTo>
                  <a:lnTo>
                    <a:pt x="244" y="74"/>
                  </a:lnTo>
                  <a:lnTo>
                    <a:pt x="244" y="77"/>
                  </a:lnTo>
                  <a:lnTo>
                    <a:pt x="247" y="80"/>
                  </a:lnTo>
                  <a:lnTo>
                    <a:pt x="250" y="83"/>
                  </a:lnTo>
                  <a:lnTo>
                    <a:pt x="250" y="89"/>
                  </a:lnTo>
                  <a:lnTo>
                    <a:pt x="253" y="92"/>
                  </a:lnTo>
                  <a:lnTo>
                    <a:pt x="256" y="95"/>
                  </a:lnTo>
                  <a:lnTo>
                    <a:pt x="256" y="101"/>
                  </a:lnTo>
                  <a:lnTo>
                    <a:pt x="259" y="104"/>
                  </a:lnTo>
                  <a:lnTo>
                    <a:pt x="259" y="107"/>
                  </a:lnTo>
                  <a:lnTo>
                    <a:pt x="262" y="113"/>
                  </a:lnTo>
                  <a:lnTo>
                    <a:pt x="262" y="116"/>
                  </a:lnTo>
                  <a:lnTo>
                    <a:pt x="262" y="122"/>
                  </a:lnTo>
                  <a:lnTo>
                    <a:pt x="265" y="124"/>
                  </a:lnTo>
                  <a:lnTo>
                    <a:pt x="265" y="127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2" y="136"/>
                  </a:lnTo>
                  <a:lnTo>
                    <a:pt x="262" y="139"/>
                  </a:lnTo>
                  <a:lnTo>
                    <a:pt x="262" y="142"/>
                  </a:lnTo>
                  <a:lnTo>
                    <a:pt x="262" y="145"/>
                  </a:lnTo>
                  <a:lnTo>
                    <a:pt x="262" y="148"/>
                  </a:lnTo>
                  <a:lnTo>
                    <a:pt x="259" y="151"/>
                  </a:lnTo>
                  <a:lnTo>
                    <a:pt x="259" y="154"/>
                  </a:lnTo>
                  <a:lnTo>
                    <a:pt x="259" y="157"/>
                  </a:lnTo>
                  <a:lnTo>
                    <a:pt x="259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6"/>
                  </a:lnTo>
                  <a:lnTo>
                    <a:pt x="253" y="169"/>
                  </a:lnTo>
                  <a:lnTo>
                    <a:pt x="253" y="172"/>
                  </a:lnTo>
                  <a:lnTo>
                    <a:pt x="250" y="175"/>
                  </a:lnTo>
                  <a:lnTo>
                    <a:pt x="250" y="178"/>
                  </a:lnTo>
                  <a:lnTo>
                    <a:pt x="250" y="181"/>
                  </a:lnTo>
                  <a:lnTo>
                    <a:pt x="247" y="184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6" name="Freeform 378"/>
            <p:cNvSpPr>
              <a:spLocks/>
            </p:cNvSpPr>
            <p:nvPr/>
          </p:nvSpPr>
          <p:spPr bwMode="auto">
            <a:xfrm>
              <a:off x="2149" y="1314"/>
              <a:ext cx="134" cy="54"/>
            </a:xfrm>
            <a:custGeom>
              <a:avLst/>
              <a:gdLst>
                <a:gd name="T0" fmla="*/ 3 w 134"/>
                <a:gd name="T1" fmla="*/ 51 h 54"/>
                <a:gd name="T2" fmla="*/ 12 w 134"/>
                <a:gd name="T3" fmla="*/ 45 h 54"/>
                <a:gd name="T4" fmla="*/ 18 w 134"/>
                <a:gd name="T5" fmla="*/ 39 h 54"/>
                <a:gd name="T6" fmla="*/ 24 w 134"/>
                <a:gd name="T7" fmla="*/ 36 h 54"/>
                <a:gd name="T8" fmla="*/ 33 w 134"/>
                <a:gd name="T9" fmla="*/ 30 h 54"/>
                <a:gd name="T10" fmla="*/ 39 w 134"/>
                <a:gd name="T11" fmla="*/ 27 h 54"/>
                <a:gd name="T12" fmla="*/ 48 w 134"/>
                <a:gd name="T13" fmla="*/ 24 h 54"/>
                <a:gd name="T14" fmla="*/ 54 w 134"/>
                <a:gd name="T15" fmla="*/ 21 h 54"/>
                <a:gd name="T16" fmla="*/ 63 w 134"/>
                <a:gd name="T17" fmla="*/ 18 h 54"/>
                <a:gd name="T18" fmla="*/ 72 w 134"/>
                <a:gd name="T19" fmla="*/ 15 h 54"/>
                <a:gd name="T20" fmla="*/ 78 w 134"/>
                <a:gd name="T21" fmla="*/ 12 h 54"/>
                <a:gd name="T22" fmla="*/ 86 w 134"/>
                <a:gd name="T23" fmla="*/ 9 h 54"/>
                <a:gd name="T24" fmla="*/ 95 w 134"/>
                <a:gd name="T25" fmla="*/ 6 h 54"/>
                <a:gd name="T26" fmla="*/ 104 w 134"/>
                <a:gd name="T27" fmla="*/ 6 h 54"/>
                <a:gd name="T28" fmla="*/ 110 w 134"/>
                <a:gd name="T29" fmla="*/ 3 h 54"/>
                <a:gd name="T30" fmla="*/ 119 w 134"/>
                <a:gd name="T31" fmla="*/ 0 h 54"/>
                <a:gd name="T32" fmla="*/ 134 w 134"/>
                <a:gd name="T33" fmla="*/ 6 h 54"/>
                <a:gd name="T34" fmla="*/ 128 w 134"/>
                <a:gd name="T35" fmla="*/ 9 h 54"/>
                <a:gd name="T36" fmla="*/ 119 w 134"/>
                <a:gd name="T37" fmla="*/ 12 h 54"/>
                <a:gd name="T38" fmla="*/ 110 w 134"/>
                <a:gd name="T39" fmla="*/ 15 h 54"/>
                <a:gd name="T40" fmla="*/ 101 w 134"/>
                <a:gd name="T41" fmla="*/ 18 h 54"/>
                <a:gd name="T42" fmla="*/ 95 w 134"/>
                <a:gd name="T43" fmla="*/ 21 h 54"/>
                <a:gd name="T44" fmla="*/ 86 w 134"/>
                <a:gd name="T45" fmla="*/ 24 h 54"/>
                <a:gd name="T46" fmla="*/ 78 w 134"/>
                <a:gd name="T47" fmla="*/ 27 h 54"/>
                <a:gd name="T48" fmla="*/ 69 w 134"/>
                <a:gd name="T49" fmla="*/ 30 h 54"/>
                <a:gd name="T50" fmla="*/ 60 w 134"/>
                <a:gd name="T51" fmla="*/ 33 h 54"/>
                <a:gd name="T52" fmla="*/ 54 w 134"/>
                <a:gd name="T53" fmla="*/ 36 h 54"/>
                <a:gd name="T54" fmla="*/ 45 w 134"/>
                <a:gd name="T55" fmla="*/ 39 h 54"/>
                <a:gd name="T56" fmla="*/ 36 w 134"/>
                <a:gd name="T57" fmla="*/ 42 h 54"/>
                <a:gd name="T58" fmla="*/ 27 w 134"/>
                <a:gd name="T59" fmla="*/ 45 h 54"/>
                <a:gd name="T60" fmla="*/ 18 w 134"/>
                <a:gd name="T61" fmla="*/ 48 h 54"/>
                <a:gd name="T62" fmla="*/ 9 w 134"/>
                <a:gd name="T63" fmla="*/ 51 h 54"/>
                <a:gd name="T64" fmla="*/ 0 w 134"/>
                <a:gd name="T6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54">
                  <a:moveTo>
                    <a:pt x="0" y="54"/>
                  </a:moveTo>
                  <a:lnTo>
                    <a:pt x="3" y="51"/>
                  </a:lnTo>
                  <a:lnTo>
                    <a:pt x="6" y="48"/>
                  </a:lnTo>
                  <a:lnTo>
                    <a:pt x="12" y="45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30" y="33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60" y="18"/>
                  </a:lnTo>
                  <a:lnTo>
                    <a:pt x="63" y="18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5" y="12"/>
                  </a:lnTo>
                  <a:lnTo>
                    <a:pt x="78" y="12"/>
                  </a:lnTo>
                  <a:lnTo>
                    <a:pt x="83" y="12"/>
                  </a:lnTo>
                  <a:lnTo>
                    <a:pt x="86" y="9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6" y="3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34" y="6"/>
                  </a:lnTo>
                  <a:lnTo>
                    <a:pt x="131" y="6"/>
                  </a:lnTo>
                  <a:lnTo>
                    <a:pt x="128" y="9"/>
                  </a:lnTo>
                  <a:lnTo>
                    <a:pt x="122" y="9"/>
                  </a:lnTo>
                  <a:lnTo>
                    <a:pt x="119" y="12"/>
                  </a:lnTo>
                  <a:lnTo>
                    <a:pt x="116" y="12"/>
                  </a:lnTo>
                  <a:lnTo>
                    <a:pt x="110" y="15"/>
                  </a:lnTo>
                  <a:lnTo>
                    <a:pt x="107" y="18"/>
                  </a:lnTo>
                  <a:lnTo>
                    <a:pt x="101" y="18"/>
                  </a:lnTo>
                  <a:lnTo>
                    <a:pt x="98" y="21"/>
                  </a:lnTo>
                  <a:lnTo>
                    <a:pt x="95" y="21"/>
                  </a:lnTo>
                  <a:lnTo>
                    <a:pt x="89" y="24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78" y="27"/>
                  </a:lnTo>
                  <a:lnTo>
                    <a:pt x="75" y="30"/>
                  </a:lnTo>
                  <a:lnTo>
                    <a:pt x="69" y="30"/>
                  </a:lnTo>
                  <a:lnTo>
                    <a:pt x="66" y="33"/>
                  </a:lnTo>
                  <a:lnTo>
                    <a:pt x="60" y="33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5" y="51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7" name="Freeform 379"/>
            <p:cNvSpPr>
              <a:spLocks/>
            </p:cNvSpPr>
            <p:nvPr/>
          </p:nvSpPr>
          <p:spPr bwMode="auto">
            <a:xfrm>
              <a:off x="2182" y="1457"/>
              <a:ext cx="86" cy="68"/>
            </a:xfrm>
            <a:custGeom>
              <a:avLst/>
              <a:gdLst>
                <a:gd name="T0" fmla="*/ 77 w 86"/>
                <a:gd name="T1" fmla="*/ 53 h 68"/>
                <a:gd name="T2" fmla="*/ 74 w 86"/>
                <a:gd name="T3" fmla="*/ 56 h 68"/>
                <a:gd name="T4" fmla="*/ 71 w 86"/>
                <a:gd name="T5" fmla="*/ 59 h 68"/>
                <a:gd name="T6" fmla="*/ 65 w 86"/>
                <a:gd name="T7" fmla="*/ 62 h 68"/>
                <a:gd name="T8" fmla="*/ 59 w 86"/>
                <a:gd name="T9" fmla="*/ 65 h 68"/>
                <a:gd name="T10" fmla="*/ 53 w 86"/>
                <a:gd name="T11" fmla="*/ 65 h 68"/>
                <a:gd name="T12" fmla="*/ 50 w 86"/>
                <a:gd name="T13" fmla="*/ 68 h 68"/>
                <a:gd name="T14" fmla="*/ 45 w 86"/>
                <a:gd name="T15" fmla="*/ 68 h 68"/>
                <a:gd name="T16" fmla="*/ 39 w 86"/>
                <a:gd name="T17" fmla="*/ 68 h 68"/>
                <a:gd name="T18" fmla="*/ 33 w 86"/>
                <a:gd name="T19" fmla="*/ 68 h 68"/>
                <a:gd name="T20" fmla="*/ 30 w 86"/>
                <a:gd name="T21" fmla="*/ 65 h 68"/>
                <a:gd name="T22" fmla="*/ 24 w 86"/>
                <a:gd name="T23" fmla="*/ 65 h 68"/>
                <a:gd name="T24" fmla="*/ 21 w 86"/>
                <a:gd name="T25" fmla="*/ 62 h 68"/>
                <a:gd name="T26" fmla="*/ 18 w 86"/>
                <a:gd name="T27" fmla="*/ 59 h 68"/>
                <a:gd name="T28" fmla="*/ 15 w 86"/>
                <a:gd name="T29" fmla="*/ 56 h 68"/>
                <a:gd name="T30" fmla="*/ 12 w 86"/>
                <a:gd name="T31" fmla="*/ 53 h 68"/>
                <a:gd name="T32" fmla="*/ 9 w 86"/>
                <a:gd name="T33" fmla="*/ 50 h 68"/>
                <a:gd name="T34" fmla="*/ 6 w 86"/>
                <a:gd name="T35" fmla="*/ 47 h 68"/>
                <a:gd name="T36" fmla="*/ 0 w 86"/>
                <a:gd name="T37" fmla="*/ 47 h 68"/>
                <a:gd name="T38" fmla="*/ 0 w 86"/>
                <a:gd name="T39" fmla="*/ 41 h 68"/>
                <a:gd name="T40" fmla="*/ 3 w 86"/>
                <a:gd name="T41" fmla="*/ 38 h 68"/>
                <a:gd name="T42" fmla="*/ 6 w 86"/>
                <a:gd name="T43" fmla="*/ 35 h 68"/>
                <a:gd name="T44" fmla="*/ 12 w 86"/>
                <a:gd name="T45" fmla="*/ 32 h 68"/>
                <a:gd name="T46" fmla="*/ 18 w 86"/>
                <a:gd name="T47" fmla="*/ 29 h 68"/>
                <a:gd name="T48" fmla="*/ 24 w 86"/>
                <a:gd name="T49" fmla="*/ 26 h 68"/>
                <a:gd name="T50" fmla="*/ 30 w 86"/>
                <a:gd name="T51" fmla="*/ 26 h 68"/>
                <a:gd name="T52" fmla="*/ 33 w 86"/>
                <a:gd name="T53" fmla="*/ 24 h 68"/>
                <a:gd name="T54" fmla="*/ 39 w 86"/>
                <a:gd name="T55" fmla="*/ 21 h 68"/>
                <a:gd name="T56" fmla="*/ 45 w 86"/>
                <a:gd name="T57" fmla="*/ 21 h 68"/>
                <a:gd name="T58" fmla="*/ 48 w 86"/>
                <a:gd name="T59" fmla="*/ 18 h 68"/>
                <a:gd name="T60" fmla="*/ 53 w 86"/>
                <a:gd name="T61" fmla="*/ 15 h 68"/>
                <a:gd name="T62" fmla="*/ 59 w 86"/>
                <a:gd name="T63" fmla="*/ 12 h 68"/>
                <a:gd name="T64" fmla="*/ 65 w 86"/>
                <a:gd name="T65" fmla="*/ 9 h 68"/>
                <a:gd name="T66" fmla="*/ 71 w 86"/>
                <a:gd name="T67" fmla="*/ 6 h 68"/>
                <a:gd name="T68" fmla="*/ 77 w 86"/>
                <a:gd name="T69" fmla="*/ 3 h 68"/>
                <a:gd name="T70" fmla="*/ 80 w 86"/>
                <a:gd name="T71" fmla="*/ 0 h 68"/>
                <a:gd name="T72" fmla="*/ 83 w 86"/>
                <a:gd name="T73" fmla="*/ 3 h 68"/>
                <a:gd name="T74" fmla="*/ 86 w 86"/>
                <a:gd name="T75" fmla="*/ 6 h 68"/>
                <a:gd name="T76" fmla="*/ 86 w 86"/>
                <a:gd name="T77" fmla="*/ 12 h 68"/>
                <a:gd name="T78" fmla="*/ 86 w 86"/>
                <a:gd name="T79" fmla="*/ 18 h 68"/>
                <a:gd name="T80" fmla="*/ 86 w 86"/>
                <a:gd name="T81" fmla="*/ 24 h 68"/>
                <a:gd name="T82" fmla="*/ 86 w 86"/>
                <a:gd name="T83" fmla="*/ 29 h 68"/>
                <a:gd name="T84" fmla="*/ 86 w 86"/>
                <a:gd name="T85" fmla="*/ 35 h 68"/>
                <a:gd name="T86" fmla="*/ 83 w 86"/>
                <a:gd name="T87" fmla="*/ 41 h 68"/>
                <a:gd name="T88" fmla="*/ 80 w 86"/>
                <a:gd name="T89" fmla="*/ 44 h 68"/>
                <a:gd name="T90" fmla="*/ 77 w 86"/>
                <a:gd name="T91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68">
                  <a:moveTo>
                    <a:pt x="77" y="50"/>
                  </a:moveTo>
                  <a:lnTo>
                    <a:pt x="77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5"/>
                  </a:lnTo>
                  <a:lnTo>
                    <a:pt x="56" y="65"/>
                  </a:lnTo>
                  <a:lnTo>
                    <a:pt x="53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4" y="65"/>
                  </a:lnTo>
                  <a:lnTo>
                    <a:pt x="24" y="62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5" y="56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5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5" y="9"/>
                  </a:lnTo>
                  <a:lnTo>
                    <a:pt x="68" y="9"/>
                  </a:lnTo>
                  <a:lnTo>
                    <a:pt x="71" y="6"/>
                  </a:lnTo>
                  <a:lnTo>
                    <a:pt x="74" y="6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8"/>
                  </a:lnTo>
                  <a:lnTo>
                    <a:pt x="86" y="21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6" y="35"/>
                  </a:lnTo>
                  <a:lnTo>
                    <a:pt x="83" y="38"/>
                  </a:lnTo>
                  <a:lnTo>
                    <a:pt x="83" y="41"/>
                  </a:lnTo>
                  <a:lnTo>
                    <a:pt x="83" y="44"/>
                  </a:lnTo>
                  <a:lnTo>
                    <a:pt x="80" y="44"/>
                  </a:lnTo>
                  <a:lnTo>
                    <a:pt x="80" y="47"/>
                  </a:lnTo>
                  <a:lnTo>
                    <a:pt x="77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8" name="Freeform 380"/>
            <p:cNvSpPr>
              <a:spLocks/>
            </p:cNvSpPr>
            <p:nvPr/>
          </p:nvSpPr>
          <p:spPr bwMode="auto">
            <a:xfrm>
              <a:off x="2200" y="1475"/>
              <a:ext cx="59" cy="38"/>
            </a:xfrm>
            <a:custGeom>
              <a:avLst/>
              <a:gdLst>
                <a:gd name="T0" fmla="*/ 35 w 59"/>
                <a:gd name="T1" fmla="*/ 38 h 38"/>
                <a:gd name="T2" fmla="*/ 32 w 59"/>
                <a:gd name="T3" fmla="*/ 38 h 38"/>
                <a:gd name="T4" fmla="*/ 30 w 59"/>
                <a:gd name="T5" fmla="*/ 38 h 38"/>
                <a:gd name="T6" fmla="*/ 27 w 59"/>
                <a:gd name="T7" fmla="*/ 38 h 38"/>
                <a:gd name="T8" fmla="*/ 24 w 59"/>
                <a:gd name="T9" fmla="*/ 38 h 38"/>
                <a:gd name="T10" fmla="*/ 21 w 59"/>
                <a:gd name="T11" fmla="*/ 38 h 38"/>
                <a:gd name="T12" fmla="*/ 18 w 59"/>
                <a:gd name="T13" fmla="*/ 38 h 38"/>
                <a:gd name="T14" fmla="*/ 18 w 59"/>
                <a:gd name="T15" fmla="*/ 35 h 38"/>
                <a:gd name="T16" fmla="*/ 15 w 59"/>
                <a:gd name="T17" fmla="*/ 35 h 38"/>
                <a:gd name="T18" fmla="*/ 12 w 59"/>
                <a:gd name="T19" fmla="*/ 35 h 38"/>
                <a:gd name="T20" fmla="*/ 9 w 59"/>
                <a:gd name="T21" fmla="*/ 32 h 38"/>
                <a:gd name="T22" fmla="*/ 6 w 59"/>
                <a:gd name="T23" fmla="*/ 32 h 38"/>
                <a:gd name="T24" fmla="*/ 6 w 59"/>
                <a:gd name="T25" fmla="*/ 29 h 38"/>
                <a:gd name="T26" fmla="*/ 3 w 59"/>
                <a:gd name="T27" fmla="*/ 29 h 38"/>
                <a:gd name="T28" fmla="*/ 3 w 59"/>
                <a:gd name="T29" fmla="*/ 26 h 38"/>
                <a:gd name="T30" fmla="*/ 0 w 59"/>
                <a:gd name="T31" fmla="*/ 26 h 38"/>
                <a:gd name="T32" fmla="*/ 56 w 59"/>
                <a:gd name="T33" fmla="*/ 0 h 38"/>
                <a:gd name="T34" fmla="*/ 59 w 59"/>
                <a:gd name="T35" fmla="*/ 0 h 38"/>
                <a:gd name="T36" fmla="*/ 59 w 59"/>
                <a:gd name="T37" fmla="*/ 3 h 38"/>
                <a:gd name="T38" fmla="*/ 59 w 59"/>
                <a:gd name="T39" fmla="*/ 6 h 38"/>
                <a:gd name="T40" fmla="*/ 59 w 59"/>
                <a:gd name="T41" fmla="*/ 8 h 38"/>
                <a:gd name="T42" fmla="*/ 59 w 59"/>
                <a:gd name="T43" fmla="*/ 11 h 38"/>
                <a:gd name="T44" fmla="*/ 56 w 59"/>
                <a:gd name="T45" fmla="*/ 11 h 38"/>
                <a:gd name="T46" fmla="*/ 56 w 59"/>
                <a:gd name="T47" fmla="*/ 14 h 38"/>
                <a:gd name="T48" fmla="*/ 56 w 59"/>
                <a:gd name="T49" fmla="*/ 17 h 38"/>
                <a:gd name="T50" fmla="*/ 56 w 59"/>
                <a:gd name="T51" fmla="*/ 20 h 38"/>
                <a:gd name="T52" fmla="*/ 53 w 59"/>
                <a:gd name="T53" fmla="*/ 20 h 38"/>
                <a:gd name="T54" fmla="*/ 53 w 59"/>
                <a:gd name="T55" fmla="*/ 23 h 38"/>
                <a:gd name="T56" fmla="*/ 50 w 59"/>
                <a:gd name="T57" fmla="*/ 26 h 38"/>
                <a:gd name="T58" fmla="*/ 47 w 59"/>
                <a:gd name="T59" fmla="*/ 29 h 38"/>
                <a:gd name="T60" fmla="*/ 44 w 59"/>
                <a:gd name="T61" fmla="*/ 32 h 38"/>
                <a:gd name="T62" fmla="*/ 41 w 59"/>
                <a:gd name="T63" fmla="*/ 35 h 38"/>
                <a:gd name="T64" fmla="*/ 38 w 59"/>
                <a:gd name="T65" fmla="*/ 35 h 38"/>
                <a:gd name="T66" fmla="*/ 38 w 59"/>
                <a:gd name="T67" fmla="*/ 38 h 38"/>
                <a:gd name="T68" fmla="*/ 35 w 59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38">
                  <a:moveTo>
                    <a:pt x="35" y="38"/>
                  </a:moveTo>
                  <a:lnTo>
                    <a:pt x="32" y="38"/>
                  </a:lnTo>
                  <a:lnTo>
                    <a:pt x="30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15" y="35"/>
                  </a:lnTo>
                  <a:lnTo>
                    <a:pt x="12" y="35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56" y="20"/>
                  </a:lnTo>
                  <a:lnTo>
                    <a:pt x="53" y="20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9"/>
                  </a:lnTo>
                  <a:lnTo>
                    <a:pt x="44" y="32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5" y="38"/>
                  </a:lnTo>
                  <a:close/>
                </a:path>
              </a:pathLst>
            </a:custGeom>
            <a:solidFill>
              <a:srgbClr val="FF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9" name="Freeform 381"/>
            <p:cNvSpPr>
              <a:spLocks/>
            </p:cNvSpPr>
            <p:nvPr/>
          </p:nvSpPr>
          <p:spPr bwMode="auto">
            <a:xfrm>
              <a:off x="2209" y="1394"/>
              <a:ext cx="26" cy="30"/>
            </a:xfrm>
            <a:custGeom>
              <a:avLst/>
              <a:gdLst>
                <a:gd name="T0" fmla="*/ 12 w 26"/>
                <a:gd name="T1" fmla="*/ 30 h 30"/>
                <a:gd name="T2" fmla="*/ 9 w 26"/>
                <a:gd name="T3" fmla="*/ 30 h 30"/>
                <a:gd name="T4" fmla="*/ 9 w 26"/>
                <a:gd name="T5" fmla="*/ 27 h 30"/>
                <a:gd name="T6" fmla="*/ 6 w 26"/>
                <a:gd name="T7" fmla="*/ 27 h 30"/>
                <a:gd name="T8" fmla="*/ 6 w 26"/>
                <a:gd name="T9" fmla="*/ 24 h 30"/>
                <a:gd name="T10" fmla="*/ 3 w 26"/>
                <a:gd name="T11" fmla="*/ 21 h 30"/>
                <a:gd name="T12" fmla="*/ 3 w 26"/>
                <a:gd name="T13" fmla="*/ 18 h 30"/>
                <a:gd name="T14" fmla="*/ 0 w 26"/>
                <a:gd name="T15" fmla="*/ 15 h 30"/>
                <a:gd name="T16" fmla="*/ 0 w 26"/>
                <a:gd name="T17" fmla="*/ 12 h 30"/>
                <a:gd name="T18" fmla="*/ 0 w 26"/>
                <a:gd name="T19" fmla="*/ 9 h 30"/>
                <a:gd name="T20" fmla="*/ 0 w 26"/>
                <a:gd name="T21" fmla="*/ 6 h 30"/>
                <a:gd name="T22" fmla="*/ 0 w 26"/>
                <a:gd name="T23" fmla="*/ 3 h 30"/>
                <a:gd name="T24" fmla="*/ 3 w 26"/>
                <a:gd name="T25" fmla="*/ 3 h 30"/>
                <a:gd name="T26" fmla="*/ 3 w 26"/>
                <a:gd name="T27" fmla="*/ 0 h 30"/>
                <a:gd name="T28" fmla="*/ 6 w 26"/>
                <a:gd name="T29" fmla="*/ 0 h 30"/>
                <a:gd name="T30" fmla="*/ 9 w 26"/>
                <a:gd name="T31" fmla="*/ 0 h 30"/>
                <a:gd name="T32" fmla="*/ 9 w 26"/>
                <a:gd name="T33" fmla="*/ 3 h 30"/>
                <a:gd name="T34" fmla="*/ 12 w 26"/>
                <a:gd name="T35" fmla="*/ 3 h 30"/>
                <a:gd name="T36" fmla="*/ 15 w 26"/>
                <a:gd name="T37" fmla="*/ 3 h 30"/>
                <a:gd name="T38" fmla="*/ 18 w 26"/>
                <a:gd name="T39" fmla="*/ 6 h 30"/>
                <a:gd name="T40" fmla="*/ 21 w 26"/>
                <a:gd name="T41" fmla="*/ 6 h 30"/>
                <a:gd name="T42" fmla="*/ 21 w 26"/>
                <a:gd name="T43" fmla="*/ 9 h 30"/>
                <a:gd name="T44" fmla="*/ 23 w 26"/>
                <a:gd name="T45" fmla="*/ 9 h 30"/>
                <a:gd name="T46" fmla="*/ 23 w 26"/>
                <a:gd name="T47" fmla="*/ 12 h 30"/>
                <a:gd name="T48" fmla="*/ 26 w 26"/>
                <a:gd name="T49" fmla="*/ 15 h 30"/>
                <a:gd name="T50" fmla="*/ 26 w 26"/>
                <a:gd name="T51" fmla="*/ 18 h 30"/>
                <a:gd name="T52" fmla="*/ 26 w 26"/>
                <a:gd name="T53" fmla="*/ 21 h 30"/>
                <a:gd name="T54" fmla="*/ 23 w 26"/>
                <a:gd name="T55" fmla="*/ 24 h 30"/>
                <a:gd name="T56" fmla="*/ 21 w 26"/>
                <a:gd name="T57" fmla="*/ 27 h 30"/>
                <a:gd name="T58" fmla="*/ 18 w 26"/>
                <a:gd name="T59" fmla="*/ 30 h 30"/>
                <a:gd name="T60" fmla="*/ 15 w 26"/>
                <a:gd name="T61" fmla="*/ 30 h 30"/>
                <a:gd name="T62" fmla="*/ 12 w 26"/>
                <a:gd name="T6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30">
                  <a:moveTo>
                    <a:pt x="12" y="30"/>
                  </a:moveTo>
                  <a:lnTo>
                    <a:pt x="9" y="30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0" name="Freeform 382"/>
            <p:cNvSpPr>
              <a:spLocks/>
            </p:cNvSpPr>
            <p:nvPr/>
          </p:nvSpPr>
          <p:spPr bwMode="auto">
            <a:xfrm>
              <a:off x="2185" y="1703"/>
              <a:ext cx="47" cy="62"/>
            </a:xfrm>
            <a:custGeom>
              <a:avLst/>
              <a:gdLst>
                <a:gd name="T0" fmla="*/ 3 w 47"/>
                <a:gd name="T1" fmla="*/ 39 h 62"/>
                <a:gd name="T2" fmla="*/ 3 w 47"/>
                <a:gd name="T3" fmla="*/ 36 h 62"/>
                <a:gd name="T4" fmla="*/ 3 w 47"/>
                <a:gd name="T5" fmla="*/ 33 h 62"/>
                <a:gd name="T6" fmla="*/ 3 w 47"/>
                <a:gd name="T7" fmla="*/ 30 h 62"/>
                <a:gd name="T8" fmla="*/ 3 w 47"/>
                <a:gd name="T9" fmla="*/ 27 h 62"/>
                <a:gd name="T10" fmla="*/ 0 w 47"/>
                <a:gd name="T11" fmla="*/ 27 h 62"/>
                <a:gd name="T12" fmla="*/ 0 w 47"/>
                <a:gd name="T13" fmla="*/ 24 h 62"/>
                <a:gd name="T14" fmla="*/ 0 w 47"/>
                <a:gd name="T15" fmla="*/ 21 h 62"/>
                <a:gd name="T16" fmla="*/ 0 w 47"/>
                <a:gd name="T17" fmla="*/ 18 h 62"/>
                <a:gd name="T18" fmla="*/ 0 w 47"/>
                <a:gd name="T19" fmla="*/ 15 h 62"/>
                <a:gd name="T20" fmla="*/ 0 w 47"/>
                <a:gd name="T21" fmla="*/ 12 h 62"/>
                <a:gd name="T22" fmla="*/ 3 w 47"/>
                <a:gd name="T23" fmla="*/ 9 h 62"/>
                <a:gd name="T24" fmla="*/ 3 w 47"/>
                <a:gd name="T25" fmla="*/ 6 h 62"/>
                <a:gd name="T26" fmla="*/ 3 w 47"/>
                <a:gd name="T27" fmla="*/ 3 h 62"/>
                <a:gd name="T28" fmla="*/ 3 w 47"/>
                <a:gd name="T29" fmla="*/ 0 h 62"/>
                <a:gd name="T30" fmla="*/ 9 w 47"/>
                <a:gd name="T31" fmla="*/ 0 h 62"/>
                <a:gd name="T32" fmla="*/ 9 w 47"/>
                <a:gd name="T33" fmla="*/ 3 h 62"/>
                <a:gd name="T34" fmla="*/ 12 w 47"/>
                <a:gd name="T35" fmla="*/ 6 h 62"/>
                <a:gd name="T36" fmla="*/ 12 w 47"/>
                <a:gd name="T37" fmla="*/ 9 h 62"/>
                <a:gd name="T38" fmla="*/ 12 w 47"/>
                <a:gd name="T39" fmla="*/ 12 h 62"/>
                <a:gd name="T40" fmla="*/ 12 w 47"/>
                <a:gd name="T41" fmla="*/ 15 h 62"/>
                <a:gd name="T42" fmla="*/ 12 w 47"/>
                <a:gd name="T43" fmla="*/ 18 h 62"/>
                <a:gd name="T44" fmla="*/ 12 w 47"/>
                <a:gd name="T45" fmla="*/ 21 h 62"/>
                <a:gd name="T46" fmla="*/ 12 w 47"/>
                <a:gd name="T47" fmla="*/ 24 h 62"/>
                <a:gd name="T48" fmla="*/ 12 w 47"/>
                <a:gd name="T49" fmla="*/ 27 h 62"/>
                <a:gd name="T50" fmla="*/ 15 w 47"/>
                <a:gd name="T51" fmla="*/ 30 h 62"/>
                <a:gd name="T52" fmla="*/ 15 w 47"/>
                <a:gd name="T53" fmla="*/ 33 h 62"/>
                <a:gd name="T54" fmla="*/ 15 w 47"/>
                <a:gd name="T55" fmla="*/ 36 h 62"/>
                <a:gd name="T56" fmla="*/ 15 w 47"/>
                <a:gd name="T57" fmla="*/ 39 h 62"/>
                <a:gd name="T58" fmla="*/ 18 w 47"/>
                <a:gd name="T59" fmla="*/ 39 h 62"/>
                <a:gd name="T60" fmla="*/ 18 w 47"/>
                <a:gd name="T61" fmla="*/ 42 h 62"/>
                <a:gd name="T62" fmla="*/ 18 w 47"/>
                <a:gd name="T63" fmla="*/ 45 h 62"/>
                <a:gd name="T64" fmla="*/ 21 w 47"/>
                <a:gd name="T65" fmla="*/ 48 h 62"/>
                <a:gd name="T66" fmla="*/ 24 w 47"/>
                <a:gd name="T67" fmla="*/ 51 h 62"/>
                <a:gd name="T68" fmla="*/ 27 w 47"/>
                <a:gd name="T69" fmla="*/ 54 h 62"/>
                <a:gd name="T70" fmla="*/ 30 w 47"/>
                <a:gd name="T71" fmla="*/ 56 h 62"/>
                <a:gd name="T72" fmla="*/ 33 w 47"/>
                <a:gd name="T73" fmla="*/ 56 h 62"/>
                <a:gd name="T74" fmla="*/ 36 w 47"/>
                <a:gd name="T75" fmla="*/ 59 h 62"/>
                <a:gd name="T76" fmla="*/ 47 w 47"/>
                <a:gd name="T77" fmla="*/ 62 h 62"/>
                <a:gd name="T78" fmla="*/ 45 w 47"/>
                <a:gd name="T79" fmla="*/ 62 h 62"/>
                <a:gd name="T80" fmla="*/ 42 w 47"/>
                <a:gd name="T81" fmla="*/ 62 h 62"/>
                <a:gd name="T82" fmla="*/ 39 w 47"/>
                <a:gd name="T83" fmla="*/ 62 h 62"/>
                <a:gd name="T84" fmla="*/ 36 w 47"/>
                <a:gd name="T85" fmla="*/ 62 h 62"/>
                <a:gd name="T86" fmla="*/ 33 w 47"/>
                <a:gd name="T87" fmla="*/ 62 h 62"/>
                <a:gd name="T88" fmla="*/ 30 w 47"/>
                <a:gd name="T89" fmla="*/ 62 h 62"/>
                <a:gd name="T90" fmla="*/ 27 w 47"/>
                <a:gd name="T91" fmla="*/ 62 h 62"/>
                <a:gd name="T92" fmla="*/ 24 w 47"/>
                <a:gd name="T93" fmla="*/ 59 h 62"/>
                <a:gd name="T94" fmla="*/ 21 w 47"/>
                <a:gd name="T95" fmla="*/ 59 h 62"/>
                <a:gd name="T96" fmla="*/ 18 w 47"/>
                <a:gd name="T97" fmla="*/ 59 h 62"/>
                <a:gd name="T98" fmla="*/ 18 w 47"/>
                <a:gd name="T99" fmla="*/ 56 h 62"/>
                <a:gd name="T100" fmla="*/ 15 w 47"/>
                <a:gd name="T101" fmla="*/ 56 h 62"/>
                <a:gd name="T102" fmla="*/ 15 w 47"/>
                <a:gd name="T103" fmla="*/ 54 h 62"/>
                <a:gd name="T104" fmla="*/ 12 w 47"/>
                <a:gd name="T105" fmla="*/ 54 h 62"/>
                <a:gd name="T106" fmla="*/ 12 w 47"/>
                <a:gd name="T107" fmla="*/ 51 h 62"/>
                <a:gd name="T108" fmla="*/ 9 w 47"/>
                <a:gd name="T109" fmla="*/ 51 h 62"/>
                <a:gd name="T110" fmla="*/ 9 w 47"/>
                <a:gd name="T111" fmla="*/ 48 h 62"/>
                <a:gd name="T112" fmla="*/ 6 w 47"/>
                <a:gd name="T113" fmla="*/ 45 h 62"/>
                <a:gd name="T114" fmla="*/ 6 w 47"/>
                <a:gd name="T115" fmla="*/ 42 h 62"/>
                <a:gd name="T116" fmla="*/ 6 w 47"/>
                <a:gd name="T117" fmla="*/ 39 h 62"/>
                <a:gd name="T118" fmla="*/ 3 w 47"/>
                <a:gd name="T119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62">
                  <a:moveTo>
                    <a:pt x="3" y="39"/>
                  </a:move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5" y="30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7" y="54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6" y="59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2" y="62"/>
                  </a:lnTo>
                  <a:lnTo>
                    <a:pt x="39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0" y="62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6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1" name="Freeform 383"/>
            <p:cNvSpPr>
              <a:spLocks/>
            </p:cNvSpPr>
            <p:nvPr/>
          </p:nvSpPr>
          <p:spPr bwMode="auto">
            <a:xfrm>
              <a:off x="1944" y="1276"/>
              <a:ext cx="283" cy="175"/>
            </a:xfrm>
            <a:custGeom>
              <a:avLst/>
              <a:gdLst>
                <a:gd name="T0" fmla="*/ 164 w 283"/>
                <a:gd name="T1" fmla="*/ 71 h 175"/>
                <a:gd name="T2" fmla="*/ 143 w 283"/>
                <a:gd name="T3" fmla="*/ 77 h 175"/>
                <a:gd name="T4" fmla="*/ 122 w 283"/>
                <a:gd name="T5" fmla="*/ 86 h 175"/>
                <a:gd name="T6" fmla="*/ 104 w 283"/>
                <a:gd name="T7" fmla="*/ 98 h 175"/>
                <a:gd name="T8" fmla="*/ 86 w 283"/>
                <a:gd name="T9" fmla="*/ 110 h 175"/>
                <a:gd name="T10" fmla="*/ 68 w 283"/>
                <a:gd name="T11" fmla="*/ 124 h 175"/>
                <a:gd name="T12" fmla="*/ 60 w 283"/>
                <a:gd name="T13" fmla="*/ 136 h 175"/>
                <a:gd name="T14" fmla="*/ 68 w 283"/>
                <a:gd name="T15" fmla="*/ 142 h 175"/>
                <a:gd name="T16" fmla="*/ 86 w 283"/>
                <a:gd name="T17" fmla="*/ 130 h 175"/>
                <a:gd name="T18" fmla="*/ 101 w 283"/>
                <a:gd name="T19" fmla="*/ 115 h 175"/>
                <a:gd name="T20" fmla="*/ 116 w 283"/>
                <a:gd name="T21" fmla="*/ 104 h 175"/>
                <a:gd name="T22" fmla="*/ 134 w 283"/>
                <a:gd name="T23" fmla="*/ 95 h 175"/>
                <a:gd name="T24" fmla="*/ 152 w 283"/>
                <a:gd name="T25" fmla="*/ 89 h 175"/>
                <a:gd name="T26" fmla="*/ 173 w 283"/>
                <a:gd name="T27" fmla="*/ 89 h 175"/>
                <a:gd name="T28" fmla="*/ 167 w 283"/>
                <a:gd name="T29" fmla="*/ 95 h 175"/>
                <a:gd name="T30" fmla="*/ 146 w 283"/>
                <a:gd name="T31" fmla="*/ 107 h 175"/>
                <a:gd name="T32" fmla="*/ 125 w 283"/>
                <a:gd name="T33" fmla="*/ 121 h 175"/>
                <a:gd name="T34" fmla="*/ 107 w 283"/>
                <a:gd name="T35" fmla="*/ 133 h 175"/>
                <a:gd name="T36" fmla="*/ 86 w 283"/>
                <a:gd name="T37" fmla="*/ 148 h 175"/>
                <a:gd name="T38" fmla="*/ 65 w 283"/>
                <a:gd name="T39" fmla="*/ 163 h 175"/>
                <a:gd name="T40" fmla="*/ 51 w 283"/>
                <a:gd name="T41" fmla="*/ 172 h 175"/>
                <a:gd name="T42" fmla="*/ 42 w 283"/>
                <a:gd name="T43" fmla="*/ 157 h 175"/>
                <a:gd name="T44" fmla="*/ 30 w 283"/>
                <a:gd name="T45" fmla="*/ 145 h 175"/>
                <a:gd name="T46" fmla="*/ 18 w 283"/>
                <a:gd name="T47" fmla="*/ 130 h 175"/>
                <a:gd name="T48" fmla="*/ 6 w 283"/>
                <a:gd name="T49" fmla="*/ 115 h 175"/>
                <a:gd name="T50" fmla="*/ 0 w 283"/>
                <a:gd name="T51" fmla="*/ 101 h 175"/>
                <a:gd name="T52" fmla="*/ 0 w 283"/>
                <a:gd name="T53" fmla="*/ 83 h 175"/>
                <a:gd name="T54" fmla="*/ 12 w 283"/>
                <a:gd name="T55" fmla="*/ 71 h 175"/>
                <a:gd name="T56" fmla="*/ 21 w 283"/>
                <a:gd name="T57" fmla="*/ 59 h 175"/>
                <a:gd name="T58" fmla="*/ 33 w 283"/>
                <a:gd name="T59" fmla="*/ 44 h 175"/>
                <a:gd name="T60" fmla="*/ 48 w 283"/>
                <a:gd name="T61" fmla="*/ 35 h 175"/>
                <a:gd name="T62" fmla="*/ 62 w 283"/>
                <a:gd name="T63" fmla="*/ 32 h 175"/>
                <a:gd name="T64" fmla="*/ 83 w 283"/>
                <a:gd name="T65" fmla="*/ 32 h 175"/>
                <a:gd name="T66" fmla="*/ 101 w 283"/>
                <a:gd name="T67" fmla="*/ 26 h 175"/>
                <a:gd name="T68" fmla="*/ 122 w 283"/>
                <a:gd name="T69" fmla="*/ 23 h 175"/>
                <a:gd name="T70" fmla="*/ 143 w 283"/>
                <a:gd name="T71" fmla="*/ 18 h 175"/>
                <a:gd name="T72" fmla="*/ 161 w 283"/>
                <a:gd name="T73" fmla="*/ 12 h 175"/>
                <a:gd name="T74" fmla="*/ 178 w 283"/>
                <a:gd name="T75" fmla="*/ 6 h 175"/>
                <a:gd name="T76" fmla="*/ 196 w 283"/>
                <a:gd name="T77" fmla="*/ 3 h 175"/>
                <a:gd name="T78" fmla="*/ 211 w 283"/>
                <a:gd name="T79" fmla="*/ 3 h 175"/>
                <a:gd name="T80" fmla="*/ 229 w 283"/>
                <a:gd name="T81" fmla="*/ 0 h 175"/>
                <a:gd name="T82" fmla="*/ 247 w 283"/>
                <a:gd name="T83" fmla="*/ 0 h 175"/>
                <a:gd name="T84" fmla="*/ 262 w 283"/>
                <a:gd name="T85" fmla="*/ 6 h 175"/>
                <a:gd name="T86" fmla="*/ 274 w 283"/>
                <a:gd name="T87" fmla="*/ 15 h 175"/>
                <a:gd name="T88" fmla="*/ 283 w 283"/>
                <a:gd name="T89" fmla="*/ 29 h 175"/>
                <a:gd name="T90" fmla="*/ 268 w 283"/>
                <a:gd name="T91" fmla="*/ 35 h 175"/>
                <a:gd name="T92" fmla="*/ 253 w 283"/>
                <a:gd name="T93" fmla="*/ 44 h 175"/>
                <a:gd name="T94" fmla="*/ 235 w 283"/>
                <a:gd name="T95" fmla="*/ 53 h 175"/>
                <a:gd name="T96" fmla="*/ 220 w 283"/>
                <a:gd name="T97" fmla="*/ 65 h 175"/>
                <a:gd name="T98" fmla="*/ 205 w 283"/>
                <a:gd name="T99" fmla="*/ 71 h 175"/>
                <a:gd name="T100" fmla="*/ 187 w 283"/>
                <a:gd name="T101" fmla="*/ 7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3" h="175">
                  <a:moveTo>
                    <a:pt x="181" y="68"/>
                  </a:moveTo>
                  <a:lnTo>
                    <a:pt x="175" y="68"/>
                  </a:lnTo>
                  <a:lnTo>
                    <a:pt x="173" y="68"/>
                  </a:lnTo>
                  <a:lnTo>
                    <a:pt x="167" y="71"/>
                  </a:lnTo>
                  <a:lnTo>
                    <a:pt x="164" y="71"/>
                  </a:lnTo>
                  <a:lnTo>
                    <a:pt x="158" y="71"/>
                  </a:lnTo>
                  <a:lnTo>
                    <a:pt x="155" y="74"/>
                  </a:lnTo>
                  <a:lnTo>
                    <a:pt x="149" y="74"/>
                  </a:lnTo>
                  <a:lnTo>
                    <a:pt x="146" y="77"/>
                  </a:lnTo>
                  <a:lnTo>
                    <a:pt x="143" y="77"/>
                  </a:lnTo>
                  <a:lnTo>
                    <a:pt x="137" y="80"/>
                  </a:lnTo>
                  <a:lnTo>
                    <a:pt x="134" y="80"/>
                  </a:lnTo>
                  <a:lnTo>
                    <a:pt x="131" y="83"/>
                  </a:lnTo>
                  <a:lnTo>
                    <a:pt x="125" y="83"/>
                  </a:lnTo>
                  <a:lnTo>
                    <a:pt x="122" y="86"/>
                  </a:lnTo>
                  <a:lnTo>
                    <a:pt x="119" y="89"/>
                  </a:lnTo>
                  <a:lnTo>
                    <a:pt x="113" y="89"/>
                  </a:lnTo>
                  <a:lnTo>
                    <a:pt x="110" y="92"/>
                  </a:lnTo>
                  <a:lnTo>
                    <a:pt x="107" y="95"/>
                  </a:lnTo>
                  <a:lnTo>
                    <a:pt x="104" y="98"/>
                  </a:lnTo>
                  <a:lnTo>
                    <a:pt x="98" y="98"/>
                  </a:lnTo>
                  <a:lnTo>
                    <a:pt x="95" y="101"/>
                  </a:lnTo>
                  <a:lnTo>
                    <a:pt x="92" y="104"/>
                  </a:lnTo>
                  <a:lnTo>
                    <a:pt x="89" y="107"/>
                  </a:lnTo>
                  <a:lnTo>
                    <a:pt x="86" y="110"/>
                  </a:lnTo>
                  <a:lnTo>
                    <a:pt x="80" y="113"/>
                  </a:lnTo>
                  <a:lnTo>
                    <a:pt x="77" y="115"/>
                  </a:lnTo>
                  <a:lnTo>
                    <a:pt x="74" y="118"/>
                  </a:lnTo>
                  <a:lnTo>
                    <a:pt x="71" y="121"/>
                  </a:lnTo>
                  <a:lnTo>
                    <a:pt x="68" y="124"/>
                  </a:lnTo>
                  <a:lnTo>
                    <a:pt x="62" y="127"/>
                  </a:lnTo>
                  <a:lnTo>
                    <a:pt x="60" y="130"/>
                  </a:lnTo>
                  <a:lnTo>
                    <a:pt x="57" y="133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2" y="142"/>
                  </a:lnTo>
                  <a:lnTo>
                    <a:pt x="65" y="142"/>
                  </a:lnTo>
                  <a:lnTo>
                    <a:pt x="68" y="142"/>
                  </a:lnTo>
                  <a:lnTo>
                    <a:pt x="71" y="139"/>
                  </a:lnTo>
                  <a:lnTo>
                    <a:pt x="74" y="136"/>
                  </a:lnTo>
                  <a:lnTo>
                    <a:pt x="77" y="133"/>
                  </a:lnTo>
                  <a:lnTo>
                    <a:pt x="83" y="130"/>
                  </a:lnTo>
                  <a:lnTo>
                    <a:pt x="86" y="130"/>
                  </a:lnTo>
                  <a:lnTo>
                    <a:pt x="89" y="127"/>
                  </a:lnTo>
                  <a:lnTo>
                    <a:pt x="92" y="124"/>
                  </a:lnTo>
                  <a:lnTo>
                    <a:pt x="95" y="121"/>
                  </a:lnTo>
                  <a:lnTo>
                    <a:pt x="98" y="118"/>
                  </a:lnTo>
                  <a:lnTo>
                    <a:pt x="101" y="115"/>
                  </a:lnTo>
                  <a:lnTo>
                    <a:pt x="104" y="113"/>
                  </a:lnTo>
                  <a:lnTo>
                    <a:pt x="107" y="113"/>
                  </a:lnTo>
                  <a:lnTo>
                    <a:pt x="110" y="110"/>
                  </a:lnTo>
                  <a:lnTo>
                    <a:pt x="113" y="107"/>
                  </a:lnTo>
                  <a:lnTo>
                    <a:pt x="116" y="104"/>
                  </a:lnTo>
                  <a:lnTo>
                    <a:pt x="122" y="104"/>
                  </a:lnTo>
                  <a:lnTo>
                    <a:pt x="125" y="101"/>
                  </a:lnTo>
                  <a:lnTo>
                    <a:pt x="128" y="98"/>
                  </a:lnTo>
                  <a:lnTo>
                    <a:pt x="131" y="98"/>
                  </a:lnTo>
                  <a:lnTo>
                    <a:pt x="134" y="95"/>
                  </a:lnTo>
                  <a:lnTo>
                    <a:pt x="137" y="95"/>
                  </a:lnTo>
                  <a:lnTo>
                    <a:pt x="143" y="92"/>
                  </a:lnTo>
                  <a:lnTo>
                    <a:pt x="146" y="92"/>
                  </a:lnTo>
                  <a:lnTo>
                    <a:pt x="149" y="89"/>
                  </a:lnTo>
                  <a:lnTo>
                    <a:pt x="152" y="89"/>
                  </a:lnTo>
                  <a:lnTo>
                    <a:pt x="158" y="89"/>
                  </a:lnTo>
                  <a:lnTo>
                    <a:pt x="161" y="89"/>
                  </a:lnTo>
                  <a:lnTo>
                    <a:pt x="164" y="89"/>
                  </a:lnTo>
                  <a:lnTo>
                    <a:pt x="170" y="89"/>
                  </a:lnTo>
                  <a:lnTo>
                    <a:pt x="173" y="89"/>
                  </a:lnTo>
                  <a:lnTo>
                    <a:pt x="175" y="89"/>
                  </a:lnTo>
                  <a:lnTo>
                    <a:pt x="181" y="89"/>
                  </a:lnTo>
                  <a:lnTo>
                    <a:pt x="175" y="92"/>
                  </a:lnTo>
                  <a:lnTo>
                    <a:pt x="173" y="92"/>
                  </a:lnTo>
                  <a:lnTo>
                    <a:pt x="167" y="95"/>
                  </a:lnTo>
                  <a:lnTo>
                    <a:pt x="164" y="98"/>
                  </a:lnTo>
                  <a:lnTo>
                    <a:pt x="161" y="101"/>
                  </a:lnTo>
                  <a:lnTo>
                    <a:pt x="155" y="104"/>
                  </a:lnTo>
                  <a:lnTo>
                    <a:pt x="152" y="104"/>
                  </a:lnTo>
                  <a:lnTo>
                    <a:pt x="146" y="107"/>
                  </a:lnTo>
                  <a:lnTo>
                    <a:pt x="143" y="110"/>
                  </a:lnTo>
                  <a:lnTo>
                    <a:pt x="140" y="113"/>
                  </a:lnTo>
                  <a:lnTo>
                    <a:pt x="134" y="115"/>
                  </a:lnTo>
                  <a:lnTo>
                    <a:pt x="131" y="118"/>
                  </a:lnTo>
                  <a:lnTo>
                    <a:pt x="125" y="121"/>
                  </a:lnTo>
                  <a:lnTo>
                    <a:pt x="122" y="121"/>
                  </a:lnTo>
                  <a:lnTo>
                    <a:pt x="119" y="124"/>
                  </a:lnTo>
                  <a:lnTo>
                    <a:pt x="113" y="127"/>
                  </a:lnTo>
                  <a:lnTo>
                    <a:pt x="110" y="130"/>
                  </a:lnTo>
                  <a:lnTo>
                    <a:pt x="107" y="133"/>
                  </a:lnTo>
                  <a:lnTo>
                    <a:pt x="101" y="136"/>
                  </a:lnTo>
                  <a:lnTo>
                    <a:pt x="98" y="139"/>
                  </a:lnTo>
                  <a:lnTo>
                    <a:pt x="92" y="142"/>
                  </a:lnTo>
                  <a:lnTo>
                    <a:pt x="89" y="145"/>
                  </a:lnTo>
                  <a:lnTo>
                    <a:pt x="86" y="148"/>
                  </a:lnTo>
                  <a:lnTo>
                    <a:pt x="83" y="151"/>
                  </a:lnTo>
                  <a:lnTo>
                    <a:pt x="77" y="154"/>
                  </a:lnTo>
                  <a:lnTo>
                    <a:pt x="74" y="157"/>
                  </a:lnTo>
                  <a:lnTo>
                    <a:pt x="71" y="160"/>
                  </a:lnTo>
                  <a:lnTo>
                    <a:pt x="65" y="163"/>
                  </a:lnTo>
                  <a:lnTo>
                    <a:pt x="62" y="166"/>
                  </a:lnTo>
                  <a:lnTo>
                    <a:pt x="60" y="169"/>
                  </a:lnTo>
                  <a:lnTo>
                    <a:pt x="57" y="172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51" y="169"/>
                  </a:lnTo>
                  <a:lnTo>
                    <a:pt x="48" y="166"/>
                  </a:lnTo>
                  <a:lnTo>
                    <a:pt x="48" y="163"/>
                  </a:lnTo>
                  <a:lnTo>
                    <a:pt x="45" y="160"/>
                  </a:lnTo>
                  <a:lnTo>
                    <a:pt x="42" y="157"/>
                  </a:lnTo>
                  <a:lnTo>
                    <a:pt x="42" y="154"/>
                  </a:lnTo>
                  <a:lnTo>
                    <a:pt x="39" y="151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7" y="142"/>
                  </a:lnTo>
                  <a:lnTo>
                    <a:pt x="24" y="139"/>
                  </a:lnTo>
                  <a:lnTo>
                    <a:pt x="21" y="136"/>
                  </a:lnTo>
                  <a:lnTo>
                    <a:pt x="18" y="133"/>
                  </a:lnTo>
                  <a:lnTo>
                    <a:pt x="18" y="130"/>
                  </a:lnTo>
                  <a:lnTo>
                    <a:pt x="15" y="127"/>
                  </a:lnTo>
                  <a:lnTo>
                    <a:pt x="12" y="124"/>
                  </a:lnTo>
                  <a:lnTo>
                    <a:pt x="9" y="121"/>
                  </a:lnTo>
                  <a:lnTo>
                    <a:pt x="6" y="118"/>
                  </a:lnTo>
                  <a:lnTo>
                    <a:pt x="6" y="115"/>
                  </a:lnTo>
                  <a:lnTo>
                    <a:pt x="3" y="113"/>
                  </a:lnTo>
                  <a:lnTo>
                    <a:pt x="3" y="110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4"/>
                  </a:lnTo>
                  <a:lnTo>
                    <a:pt x="12" y="71"/>
                  </a:lnTo>
                  <a:lnTo>
                    <a:pt x="15" y="68"/>
                  </a:lnTo>
                  <a:lnTo>
                    <a:pt x="18" y="65"/>
                  </a:lnTo>
                  <a:lnTo>
                    <a:pt x="18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4" y="56"/>
                  </a:lnTo>
                  <a:lnTo>
                    <a:pt x="27" y="53"/>
                  </a:lnTo>
                  <a:lnTo>
                    <a:pt x="27" y="50"/>
                  </a:lnTo>
                  <a:lnTo>
                    <a:pt x="30" y="47"/>
                  </a:lnTo>
                  <a:lnTo>
                    <a:pt x="33" y="44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8" y="35"/>
                  </a:lnTo>
                  <a:lnTo>
                    <a:pt x="71" y="32"/>
                  </a:lnTo>
                  <a:lnTo>
                    <a:pt x="74" y="32"/>
                  </a:lnTo>
                  <a:lnTo>
                    <a:pt x="77" y="32"/>
                  </a:lnTo>
                  <a:lnTo>
                    <a:pt x="83" y="32"/>
                  </a:lnTo>
                  <a:lnTo>
                    <a:pt x="86" y="29"/>
                  </a:lnTo>
                  <a:lnTo>
                    <a:pt x="89" y="29"/>
                  </a:lnTo>
                  <a:lnTo>
                    <a:pt x="95" y="29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3" y="23"/>
                  </a:lnTo>
                  <a:lnTo>
                    <a:pt x="119" y="23"/>
                  </a:lnTo>
                  <a:lnTo>
                    <a:pt x="122" y="23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4" y="21"/>
                  </a:lnTo>
                  <a:lnTo>
                    <a:pt x="137" y="18"/>
                  </a:lnTo>
                  <a:lnTo>
                    <a:pt x="143" y="18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70" y="12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8" y="6"/>
                  </a:lnTo>
                  <a:lnTo>
                    <a:pt x="184" y="6"/>
                  </a:lnTo>
                  <a:lnTo>
                    <a:pt x="187" y="3"/>
                  </a:lnTo>
                  <a:lnTo>
                    <a:pt x="190" y="3"/>
                  </a:lnTo>
                  <a:lnTo>
                    <a:pt x="193" y="3"/>
                  </a:lnTo>
                  <a:lnTo>
                    <a:pt x="196" y="3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7" y="3"/>
                  </a:lnTo>
                  <a:lnTo>
                    <a:pt x="220" y="3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5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9" y="3"/>
                  </a:lnTo>
                  <a:lnTo>
                    <a:pt x="262" y="6"/>
                  </a:lnTo>
                  <a:lnTo>
                    <a:pt x="265" y="6"/>
                  </a:lnTo>
                  <a:lnTo>
                    <a:pt x="268" y="9"/>
                  </a:lnTo>
                  <a:lnTo>
                    <a:pt x="271" y="9"/>
                  </a:lnTo>
                  <a:lnTo>
                    <a:pt x="274" y="12"/>
                  </a:lnTo>
                  <a:lnTo>
                    <a:pt x="274" y="15"/>
                  </a:lnTo>
                  <a:lnTo>
                    <a:pt x="277" y="15"/>
                  </a:lnTo>
                  <a:lnTo>
                    <a:pt x="280" y="18"/>
                  </a:lnTo>
                  <a:lnTo>
                    <a:pt x="280" y="23"/>
                  </a:lnTo>
                  <a:lnTo>
                    <a:pt x="283" y="26"/>
                  </a:lnTo>
                  <a:lnTo>
                    <a:pt x="283" y="29"/>
                  </a:lnTo>
                  <a:lnTo>
                    <a:pt x="280" y="29"/>
                  </a:lnTo>
                  <a:lnTo>
                    <a:pt x="277" y="32"/>
                  </a:lnTo>
                  <a:lnTo>
                    <a:pt x="274" y="32"/>
                  </a:lnTo>
                  <a:lnTo>
                    <a:pt x="271" y="32"/>
                  </a:lnTo>
                  <a:lnTo>
                    <a:pt x="268" y="35"/>
                  </a:lnTo>
                  <a:lnTo>
                    <a:pt x="265" y="35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6" y="41"/>
                  </a:lnTo>
                  <a:lnTo>
                    <a:pt x="253" y="44"/>
                  </a:lnTo>
                  <a:lnTo>
                    <a:pt x="250" y="47"/>
                  </a:lnTo>
                  <a:lnTo>
                    <a:pt x="247" y="47"/>
                  </a:lnTo>
                  <a:lnTo>
                    <a:pt x="241" y="50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2" y="56"/>
                  </a:lnTo>
                  <a:lnTo>
                    <a:pt x="229" y="59"/>
                  </a:lnTo>
                  <a:lnTo>
                    <a:pt x="226" y="62"/>
                  </a:lnTo>
                  <a:lnTo>
                    <a:pt x="223" y="62"/>
                  </a:lnTo>
                  <a:lnTo>
                    <a:pt x="220" y="65"/>
                  </a:lnTo>
                  <a:lnTo>
                    <a:pt x="217" y="65"/>
                  </a:lnTo>
                  <a:lnTo>
                    <a:pt x="214" y="68"/>
                  </a:lnTo>
                  <a:lnTo>
                    <a:pt x="211" y="68"/>
                  </a:lnTo>
                  <a:lnTo>
                    <a:pt x="208" y="71"/>
                  </a:lnTo>
                  <a:lnTo>
                    <a:pt x="205" y="71"/>
                  </a:lnTo>
                  <a:lnTo>
                    <a:pt x="202" y="71"/>
                  </a:lnTo>
                  <a:lnTo>
                    <a:pt x="199" y="71"/>
                  </a:lnTo>
                  <a:lnTo>
                    <a:pt x="193" y="71"/>
                  </a:lnTo>
                  <a:lnTo>
                    <a:pt x="190" y="71"/>
                  </a:lnTo>
                  <a:lnTo>
                    <a:pt x="187" y="71"/>
                  </a:lnTo>
                  <a:lnTo>
                    <a:pt x="184" y="68"/>
                  </a:lnTo>
                  <a:lnTo>
                    <a:pt x="181" y="68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2" name="Freeform 384"/>
            <p:cNvSpPr>
              <a:spLocks/>
            </p:cNvSpPr>
            <p:nvPr/>
          </p:nvSpPr>
          <p:spPr bwMode="auto">
            <a:xfrm>
              <a:off x="2155" y="1421"/>
              <a:ext cx="27" cy="27"/>
            </a:xfrm>
            <a:custGeom>
              <a:avLst/>
              <a:gdLst>
                <a:gd name="T0" fmla="*/ 15 w 27"/>
                <a:gd name="T1" fmla="*/ 27 h 27"/>
                <a:gd name="T2" fmla="*/ 6 w 27"/>
                <a:gd name="T3" fmla="*/ 27 h 27"/>
                <a:gd name="T4" fmla="*/ 6 w 27"/>
                <a:gd name="T5" fmla="*/ 24 h 27"/>
                <a:gd name="T6" fmla="*/ 6 w 27"/>
                <a:gd name="T7" fmla="*/ 21 h 27"/>
                <a:gd name="T8" fmla="*/ 3 w 27"/>
                <a:gd name="T9" fmla="*/ 21 h 27"/>
                <a:gd name="T10" fmla="*/ 3 w 27"/>
                <a:gd name="T11" fmla="*/ 18 h 27"/>
                <a:gd name="T12" fmla="*/ 3 w 27"/>
                <a:gd name="T13" fmla="*/ 15 h 27"/>
                <a:gd name="T14" fmla="*/ 3 w 27"/>
                <a:gd name="T15" fmla="*/ 12 h 27"/>
                <a:gd name="T16" fmla="*/ 0 w 27"/>
                <a:gd name="T17" fmla="*/ 12 h 27"/>
                <a:gd name="T18" fmla="*/ 0 w 27"/>
                <a:gd name="T19" fmla="*/ 9 h 27"/>
                <a:gd name="T20" fmla="*/ 0 w 27"/>
                <a:gd name="T21" fmla="*/ 6 h 27"/>
                <a:gd name="T22" fmla="*/ 0 w 27"/>
                <a:gd name="T23" fmla="*/ 3 h 27"/>
                <a:gd name="T24" fmla="*/ 0 w 27"/>
                <a:gd name="T25" fmla="*/ 0 h 27"/>
                <a:gd name="T26" fmla="*/ 3 w 27"/>
                <a:gd name="T27" fmla="*/ 0 h 27"/>
                <a:gd name="T28" fmla="*/ 6 w 27"/>
                <a:gd name="T29" fmla="*/ 0 h 27"/>
                <a:gd name="T30" fmla="*/ 9 w 27"/>
                <a:gd name="T31" fmla="*/ 0 h 27"/>
                <a:gd name="T32" fmla="*/ 12 w 27"/>
                <a:gd name="T33" fmla="*/ 0 h 27"/>
                <a:gd name="T34" fmla="*/ 15 w 27"/>
                <a:gd name="T35" fmla="*/ 0 h 27"/>
                <a:gd name="T36" fmla="*/ 18 w 27"/>
                <a:gd name="T37" fmla="*/ 0 h 27"/>
                <a:gd name="T38" fmla="*/ 18 w 27"/>
                <a:gd name="T39" fmla="*/ 3 h 27"/>
                <a:gd name="T40" fmla="*/ 21 w 27"/>
                <a:gd name="T41" fmla="*/ 3 h 27"/>
                <a:gd name="T42" fmla="*/ 24 w 27"/>
                <a:gd name="T43" fmla="*/ 3 h 27"/>
                <a:gd name="T44" fmla="*/ 24 w 27"/>
                <a:gd name="T45" fmla="*/ 6 h 27"/>
                <a:gd name="T46" fmla="*/ 27 w 27"/>
                <a:gd name="T47" fmla="*/ 6 h 27"/>
                <a:gd name="T48" fmla="*/ 27 w 27"/>
                <a:gd name="T49" fmla="*/ 9 h 27"/>
                <a:gd name="T50" fmla="*/ 27 w 27"/>
                <a:gd name="T51" fmla="*/ 12 h 27"/>
                <a:gd name="T52" fmla="*/ 27 w 27"/>
                <a:gd name="T53" fmla="*/ 15 h 27"/>
                <a:gd name="T54" fmla="*/ 27 w 27"/>
                <a:gd name="T55" fmla="*/ 18 h 27"/>
                <a:gd name="T56" fmla="*/ 27 w 27"/>
                <a:gd name="T57" fmla="*/ 21 h 27"/>
                <a:gd name="T58" fmla="*/ 24 w 27"/>
                <a:gd name="T59" fmla="*/ 21 h 27"/>
                <a:gd name="T60" fmla="*/ 24 w 27"/>
                <a:gd name="T61" fmla="*/ 24 h 27"/>
                <a:gd name="T62" fmla="*/ 21 w 27"/>
                <a:gd name="T63" fmla="*/ 24 h 27"/>
                <a:gd name="T64" fmla="*/ 18 w 27"/>
                <a:gd name="T65" fmla="*/ 24 h 27"/>
                <a:gd name="T66" fmla="*/ 18 w 27"/>
                <a:gd name="T67" fmla="*/ 27 h 27"/>
                <a:gd name="T68" fmla="*/ 15 w 27"/>
                <a:gd name="T6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27">
                  <a:moveTo>
                    <a:pt x="15" y="27"/>
                  </a:moveTo>
                  <a:lnTo>
                    <a:pt x="6" y="27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3" name="Freeform 385"/>
            <p:cNvSpPr>
              <a:spLocks/>
            </p:cNvSpPr>
            <p:nvPr/>
          </p:nvSpPr>
          <p:spPr bwMode="auto">
            <a:xfrm>
              <a:off x="1813" y="2629"/>
              <a:ext cx="152" cy="151"/>
            </a:xfrm>
            <a:custGeom>
              <a:avLst/>
              <a:gdLst>
                <a:gd name="T0" fmla="*/ 137 w 152"/>
                <a:gd name="T1" fmla="*/ 151 h 151"/>
                <a:gd name="T2" fmla="*/ 119 w 152"/>
                <a:gd name="T3" fmla="*/ 151 h 151"/>
                <a:gd name="T4" fmla="*/ 101 w 152"/>
                <a:gd name="T5" fmla="*/ 151 h 151"/>
                <a:gd name="T6" fmla="*/ 80 w 152"/>
                <a:gd name="T7" fmla="*/ 148 h 151"/>
                <a:gd name="T8" fmla="*/ 63 w 152"/>
                <a:gd name="T9" fmla="*/ 148 h 151"/>
                <a:gd name="T10" fmla="*/ 45 w 152"/>
                <a:gd name="T11" fmla="*/ 148 h 151"/>
                <a:gd name="T12" fmla="*/ 24 w 152"/>
                <a:gd name="T13" fmla="*/ 145 h 151"/>
                <a:gd name="T14" fmla="*/ 6 w 152"/>
                <a:gd name="T15" fmla="*/ 145 h 151"/>
                <a:gd name="T16" fmla="*/ 3 w 152"/>
                <a:gd name="T17" fmla="*/ 131 h 151"/>
                <a:gd name="T18" fmla="*/ 9 w 152"/>
                <a:gd name="T19" fmla="*/ 113 h 151"/>
                <a:gd name="T20" fmla="*/ 9 w 152"/>
                <a:gd name="T21" fmla="*/ 95 h 151"/>
                <a:gd name="T22" fmla="*/ 12 w 152"/>
                <a:gd name="T23" fmla="*/ 77 h 151"/>
                <a:gd name="T24" fmla="*/ 18 w 152"/>
                <a:gd name="T25" fmla="*/ 56 h 151"/>
                <a:gd name="T26" fmla="*/ 21 w 152"/>
                <a:gd name="T27" fmla="*/ 39 h 151"/>
                <a:gd name="T28" fmla="*/ 27 w 152"/>
                <a:gd name="T29" fmla="*/ 21 h 151"/>
                <a:gd name="T30" fmla="*/ 36 w 152"/>
                <a:gd name="T31" fmla="*/ 6 h 151"/>
                <a:gd name="T32" fmla="*/ 39 w 152"/>
                <a:gd name="T33" fmla="*/ 9 h 151"/>
                <a:gd name="T34" fmla="*/ 42 w 152"/>
                <a:gd name="T35" fmla="*/ 21 h 151"/>
                <a:gd name="T36" fmla="*/ 48 w 152"/>
                <a:gd name="T37" fmla="*/ 33 h 151"/>
                <a:gd name="T38" fmla="*/ 51 w 152"/>
                <a:gd name="T39" fmla="*/ 42 h 151"/>
                <a:gd name="T40" fmla="*/ 54 w 152"/>
                <a:gd name="T41" fmla="*/ 50 h 151"/>
                <a:gd name="T42" fmla="*/ 63 w 152"/>
                <a:gd name="T43" fmla="*/ 62 h 151"/>
                <a:gd name="T44" fmla="*/ 66 w 152"/>
                <a:gd name="T45" fmla="*/ 71 h 151"/>
                <a:gd name="T46" fmla="*/ 54 w 152"/>
                <a:gd name="T47" fmla="*/ 71 h 151"/>
                <a:gd name="T48" fmla="*/ 45 w 152"/>
                <a:gd name="T49" fmla="*/ 68 h 151"/>
                <a:gd name="T50" fmla="*/ 33 w 152"/>
                <a:gd name="T51" fmla="*/ 71 h 151"/>
                <a:gd name="T52" fmla="*/ 27 w 152"/>
                <a:gd name="T53" fmla="*/ 77 h 151"/>
                <a:gd name="T54" fmla="*/ 33 w 152"/>
                <a:gd name="T55" fmla="*/ 83 h 151"/>
                <a:gd name="T56" fmla="*/ 45 w 152"/>
                <a:gd name="T57" fmla="*/ 83 h 151"/>
                <a:gd name="T58" fmla="*/ 57 w 152"/>
                <a:gd name="T59" fmla="*/ 83 h 151"/>
                <a:gd name="T60" fmla="*/ 69 w 152"/>
                <a:gd name="T61" fmla="*/ 80 h 151"/>
                <a:gd name="T62" fmla="*/ 69 w 152"/>
                <a:gd name="T63" fmla="*/ 86 h 151"/>
                <a:gd name="T64" fmla="*/ 57 w 152"/>
                <a:gd name="T65" fmla="*/ 86 h 151"/>
                <a:gd name="T66" fmla="*/ 45 w 152"/>
                <a:gd name="T67" fmla="*/ 86 h 151"/>
                <a:gd name="T68" fmla="*/ 33 w 152"/>
                <a:gd name="T69" fmla="*/ 86 h 151"/>
                <a:gd name="T70" fmla="*/ 33 w 152"/>
                <a:gd name="T71" fmla="*/ 98 h 151"/>
                <a:gd name="T72" fmla="*/ 45 w 152"/>
                <a:gd name="T73" fmla="*/ 101 h 151"/>
                <a:gd name="T74" fmla="*/ 57 w 152"/>
                <a:gd name="T75" fmla="*/ 101 h 151"/>
                <a:gd name="T76" fmla="*/ 66 w 152"/>
                <a:gd name="T77" fmla="*/ 98 h 151"/>
                <a:gd name="T78" fmla="*/ 77 w 152"/>
                <a:gd name="T79" fmla="*/ 98 h 151"/>
                <a:gd name="T80" fmla="*/ 89 w 152"/>
                <a:gd name="T81" fmla="*/ 101 h 151"/>
                <a:gd name="T82" fmla="*/ 80 w 152"/>
                <a:gd name="T83" fmla="*/ 101 h 151"/>
                <a:gd name="T84" fmla="*/ 69 w 152"/>
                <a:gd name="T85" fmla="*/ 101 h 151"/>
                <a:gd name="T86" fmla="*/ 57 w 152"/>
                <a:gd name="T87" fmla="*/ 98 h 151"/>
                <a:gd name="T88" fmla="*/ 45 w 152"/>
                <a:gd name="T89" fmla="*/ 101 h 151"/>
                <a:gd name="T90" fmla="*/ 33 w 152"/>
                <a:gd name="T91" fmla="*/ 104 h 151"/>
                <a:gd name="T92" fmla="*/ 33 w 152"/>
                <a:gd name="T93" fmla="*/ 116 h 151"/>
                <a:gd name="T94" fmla="*/ 48 w 152"/>
                <a:gd name="T95" fmla="*/ 113 h 151"/>
                <a:gd name="T96" fmla="*/ 63 w 152"/>
                <a:gd name="T97" fmla="*/ 113 h 151"/>
                <a:gd name="T98" fmla="*/ 77 w 152"/>
                <a:gd name="T99" fmla="*/ 113 h 151"/>
                <a:gd name="T100" fmla="*/ 92 w 152"/>
                <a:gd name="T101" fmla="*/ 113 h 151"/>
                <a:gd name="T102" fmla="*/ 107 w 152"/>
                <a:gd name="T103" fmla="*/ 116 h 151"/>
                <a:gd name="T104" fmla="*/ 122 w 152"/>
                <a:gd name="T105" fmla="*/ 122 h 151"/>
                <a:gd name="T106" fmla="*/ 134 w 152"/>
                <a:gd name="T107" fmla="*/ 125 h 151"/>
                <a:gd name="T108" fmla="*/ 146 w 152"/>
                <a:gd name="T109" fmla="*/ 134 h 151"/>
                <a:gd name="T110" fmla="*/ 149 w 152"/>
                <a:gd name="T111" fmla="*/ 142 h 151"/>
                <a:gd name="T112" fmla="*/ 149 w 152"/>
                <a:gd name="T113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51">
                  <a:moveTo>
                    <a:pt x="149" y="148"/>
                  </a:moveTo>
                  <a:lnTo>
                    <a:pt x="146" y="151"/>
                  </a:lnTo>
                  <a:lnTo>
                    <a:pt x="140" y="151"/>
                  </a:lnTo>
                  <a:lnTo>
                    <a:pt x="137" y="151"/>
                  </a:lnTo>
                  <a:lnTo>
                    <a:pt x="131" y="151"/>
                  </a:lnTo>
                  <a:lnTo>
                    <a:pt x="128" y="151"/>
                  </a:lnTo>
                  <a:lnTo>
                    <a:pt x="122" y="151"/>
                  </a:lnTo>
                  <a:lnTo>
                    <a:pt x="119" y="151"/>
                  </a:lnTo>
                  <a:lnTo>
                    <a:pt x="113" y="151"/>
                  </a:lnTo>
                  <a:lnTo>
                    <a:pt x="110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95" y="148"/>
                  </a:lnTo>
                  <a:lnTo>
                    <a:pt x="89" y="148"/>
                  </a:lnTo>
                  <a:lnTo>
                    <a:pt x="86" y="148"/>
                  </a:lnTo>
                  <a:lnTo>
                    <a:pt x="80" y="148"/>
                  </a:lnTo>
                  <a:lnTo>
                    <a:pt x="77" y="148"/>
                  </a:lnTo>
                  <a:lnTo>
                    <a:pt x="72" y="148"/>
                  </a:lnTo>
                  <a:lnTo>
                    <a:pt x="69" y="148"/>
                  </a:lnTo>
                  <a:lnTo>
                    <a:pt x="63" y="148"/>
                  </a:lnTo>
                  <a:lnTo>
                    <a:pt x="57" y="148"/>
                  </a:lnTo>
                  <a:lnTo>
                    <a:pt x="54" y="148"/>
                  </a:lnTo>
                  <a:lnTo>
                    <a:pt x="48" y="148"/>
                  </a:lnTo>
                  <a:lnTo>
                    <a:pt x="45" y="148"/>
                  </a:lnTo>
                  <a:lnTo>
                    <a:pt x="39" y="145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4" y="145"/>
                  </a:lnTo>
                  <a:lnTo>
                    <a:pt x="21" y="145"/>
                  </a:lnTo>
                  <a:lnTo>
                    <a:pt x="15" y="145"/>
                  </a:lnTo>
                  <a:lnTo>
                    <a:pt x="9" y="145"/>
                  </a:lnTo>
                  <a:lnTo>
                    <a:pt x="6" y="145"/>
                  </a:lnTo>
                  <a:lnTo>
                    <a:pt x="0" y="145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3" y="131"/>
                  </a:lnTo>
                  <a:lnTo>
                    <a:pt x="6" y="128"/>
                  </a:lnTo>
                  <a:lnTo>
                    <a:pt x="6" y="122"/>
                  </a:lnTo>
                  <a:lnTo>
                    <a:pt x="6" y="119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98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2" y="86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1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3" y="9"/>
                  </a:lnTo>
                  <a:lnTo>
                    <a:pt x="36" y="6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9" y="6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7"/>
                  </a:lnTo>
                  <a:lnTo>
                    <a:pt x="45" y="30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51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7" y="53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63" y="62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68"/>
                  </a:lnTo>
                  <a:lnTo>
                    <a:pt x="66" y="71"/>
                  </a:lnTo>
                  <a:lnTo>
                    <a:pt x="63" y="71"/>
                  </a:lnTo>
                  <a:lnTo>
                    <a:pt x="60" y="71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27" y="74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3" y="83"/>
                  </a:lnTo>
                  <a:lnTo>
                    <a:pt x="36" y="83"/>
                  </a:lnTo>
                  <a:lnTo>
                    <a:pt x="39" y="83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8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6" y="80"/>
                  </a:lnTo>
                  <a:lnTo>
                    <a:pt x="69" y="80"/>
                  </a:lnTo>
                  <a:lnTo>
                    <a:pt x="72" y="80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69" y="86"/>
                  </a:lnTo>
                  <a:lnTo>
                    <a:pt x="66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57" y="86"/>
                  </a:lnTo>
                  <a:lnTo>
                    <a:pt x="54" y="86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6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33" y="86"/>
                  </a:lnTo>
                  <a:lnTo>
                    <a:pt x="33" y="89"/>
                  </a:lnTo>
                  <a:lnTo>
                    <a:pt x="33" y="92"/>
                  </a:lnTo>
                  <a:lnTo>
                    <a:pt x="33" y="95"/>
                  </a:lnTo>
                  <a:lnTo>
                    <a:pt x="33" y="98"/>
                  </a:lnTo>
                  <a:lnTo>
                    <a:pt x="36" y="101"/>
                  </a:lnTo>
                  <a:lnTo>
                    <a:pt x="39" y="101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1" y="101"/>
                  </a:lnTo>
                  <a:lnTo>
                    <a:pt x="54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8"/>
                  </a:lnTo>
                  <a:lnTo>
                    <a:pt x="69" y="98"/>
                  </a:lnTo>
                  <a:lnTo>
                    <a:pt x="72" y="98"/>
                  </a:lnTo>
                  <a:lnTo>
                    <a:pt x="75" y="98"/>
                  </a:lnTo>
                  <a:lnTo>
                    <a:pt x="77" y="98"/>
                  </a:lnTo>
                  <a:lnTo>
                    <a:pt x="80" y="98"/>
                  </a:lnTo>
                  <a:lnTo>
                    <a:pt x="83" y="98"/>
                  </a:lnTo>
                  <a:lnTo>
                    <a:pt x="86" y="98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86" y="101"/>
                  </a:lnTo>
                  <a:lnTo>
                    <a:pt x="83" y="101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2" y="101"/>
                  </a:lnTo>
                  <a:lnTo>
                    <a:pt x="69" y="101"/>
                  </a:lnTo>
                  <a:lnTo>
                    <a:pt x="66" y="101"/>
                  </a:lnTo>
                  <a:lnTo>
                    <a:pt x="63" y="98"/>
                  </a:lnTo>
                  <a:lnTo>
                    <a:pt x="60" y="98"/>
                  </a:lnTo>
                  <a:lnTo>
                    <a:pt x="57" y="98"/>
                  </a:lnTo>
                  <a:lnTo>
                    <a:pt x="54" y="98"/>
                  </a:lnTo>
                  <a:lnTo>
                    <a:pt x="51" y="98"/>
                  </a:lnTo>
                  <a:lnTo>
                    <a:pt x="48" y="98"/>
                  </a:lnTo>
                  <a:lnTo>
                    <a:pt x="45" y="101"/>
                  </a:lnTo>
                  <a:lnTo>
                    <a:pt x="42" y="101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30" y="104"/>
                  </a:lnTo>
                  <a:lnTo>
                    <a:pt x="27" y="107"/>
                  </a:lnTo>
                  <a:lnTo>
                    <a:pt x="24" y="110"/>
                  </a:lnTo>
                  <a:lnTo>
                    <a:pt x="33" y="116"/>
                  </a:lnTo>
                  <a:lnTo>
                    <a:pt x="36" y="116"/>
                  </a:lnTo>
                  <a:lnTo>
                    <a:pt x="39" y="113"/>
                  </a:lnTo>
                  <a:lnTo>
                    <a:pt x="42" y="113"/>
                  </a:lnTo>
                  <a:lnTo>
                    <a:pt x="48" y="113"/>
                  </a:lnTo>
                  <a:lnTo>
                    <a:pt x="51" y="113"/>
                  </a:lnTo>
                  <a:lnTo>
                    <a:pt x="54" y="113"/>
                  </a:lnTo>
                  <a:lnTo>
                    <a:pt x="57" y="113"/>
                  </a:lnTo>
                  <a:lnTo>
                    <a:pt x="63" y="113"/>
                  </a:lnTo>
                  <a:lnTo>
                    <a:pt x="66" y="113"/>
                  </a:lnTo>
                  <a:lnTo>
                    <a:pt x="69" y="113"/>
                  </a:lnTo>
                  <a:lnTo>
                    <a:pt x="72" y="113"/>
                  </a:lnTo>
                  <a:lnTo>
                    <a:pt x="77" y="113"/>
                  </a:lnTo>
                  <a:lnTo>
                    <a:pt x="80" y="113"/>
                  </a:lnTo>
                  <a:lnTo>
                    <a:pt x="83" y="113"/>
                  </a:lnTo>
                  <a:lnTo>
                    <a:pt x="89" y="113"/>
                  </a:lnTo>
                  <a:lnTo>
                    <a:pt x="92" y="113"/>
                  </a:lnTo>
                  <a:lnTo>
                    <a:pt x="95" y="113"/>
                  </a:lnTo>
                  <a:lnTo>
                    <a:pt x="98" y="116"/>
                  </a:lnTo>
                  <a:lnTo>
                    <a:pt x="104" y="116"/>
                  </a:lnTo>
                  <a:lnTo>
                    <a:pt x="107" y="116"/>
                  </a:lnTo>
                  <a:lnTo>
                    <a:pt x="110" y="119"/>
                  </a:lnTo>
                  <a:lnTo>
                    <a:pt x="113" y="119"/>
                  </a:lnTo>
                  <a:lnTo>
                    <a:pt x="116" y="119"/>
                  </a:lnTo>
                  <a:lnTo>
                    <a:pt x="122" y="122"/>
                  </a:lnTo>
                  <a:lnTo>
                    <a:pt x="125" y="122"/>
                  </a:lnTo>
                  <a:lnTo>
                    <a:pt x="128" y="122"/>
                  </a:lnTo>
                  <a:lnTo>
                    <a:pt x="131" y="125"/>
                  </a:lnTo>
                  <a:lnTo>
                    <a:pt x="134" y="125"/>
                  </a:lnTo>
                  <a:lnTo>
                    <a:pt x="137" y="128"/>
                  </a:lnTo>
                  <a:lnTo>
                    <a:pt x="140" y="131"/>
                  </a:lnTo>
                  <a:lnTo>
                    <a:pt x="143" y="131"/>
                  </a:lnTo>
                  <a:lnTo>
                    <a:pt x="146" y="134"/>
                  </a:lnTo>
                  <a:lnTo>
                    <a:pt x="146" y="137"/>
                  </a:lnTo>
                  <a:lnTo>
                    <a:pt x="146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8"/>
                  </a:lnTo>
                  <a:lnTo>
                    <a:pt x="149" y="148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4" name="Freeform 386"/>
            <p:cNvSpPr>
              <a:spLocks/>
            </p:cNvSpPr>
            <p:nvPr/>
          </p:nvSpPr>
          <p:spPr bwMode="auto">
            <a:xfrm>
              <a:off x="1540" y="1688"/>
              <a:ext cx="68" cy="137"/>
            </a:xfrm>
            <a:custGeom>
              <a:avLst/>
              <a:gdLst>
                <a:gd name="T0" fmla="*/ 0 w 68"/>
                <a:gd name="T1" fmla="*/ 134 h 137"/>
                <a:gd name="T2" fmla="*/ 3 w 68"/>
                <a:gd name="T3" fmla="*/ 125 h 137"/>
                <a:gd name="T4" fmla="*/ 6 w 68"/>
                <a:gd name="T5" fmla="*/ 119 h 137"/>
                <a:gd name="T6" fmla="*/ 8 w 68"/>
                <a:gd name="T7" fmla="*/ 110 h 137"/>
                <a:gd name="T8" fmla="*/ 11 w 68"/>
                <a:gd name="T9" fmla="*/ 101 h 137"/>
                <a:gd name="T10" fmla="*/ 14 w 68"/>
                <a:gd name="T11" fmla="*/ 95 h 137"/>
                <a:gd name="T12" fmla="*/ 17 w 68"/>
                <a:gd name="T13" fmla="*/ 86 h 137"/>
                <a:gd name="T14" fmla="*/ 20 w 68"/>
                <a:gd name="T15" fmla="*/ 80 h 137"/>
                <a:gd name="T16" fmla="*/ 23 w 68"/>
                <a:gd name="T17" fmla="*/ 71 h 137"/>
                <a:gd name="T18" fmla="*/ 26 w 68"/>
                <a:gd name="T19" fmla="*/ 63 h 137"/>
                <a:gd name="T20" fmla="*/ 29 w 68"/>
                <a:gd name="T21" fmla="*/ 54 h 137"/>
                <a:gd name="T22" fmla="*/ 32 w 68"/>
                <a:gd name="T23" fmla="*/ 48 h 137"/>
                <a:gd name="T24" fmla="*/ 35 w 68"/>
                <a:gd name="T25" fmla="*/ 39 h 137"/>
                <a:gd name="T26" fmla="*/ 35 w 68"/>
                <a:gd name="T27" fmla="*/ 30 h 137"/>
                <a:gd name="T28" fmla="*/ 35 w 68"/>
                <a:gd name="T29" fmla="*/ 21 h 137"/>
                <a:gd name="T30" fmla="*/ 38 w 68"/>
                <a:gd name="T31" fmla="*/ 12 h 137"/>
                <a:gd name="T32" fmla="*/ 38 w 68"/>
                <a:gd name="T33" fmla="*/ 3 h 137"/>
                <a:gd name="T34" fmla="*/ 41 w 68"/>
                <a:gd name="T35" fmla="*/ 0 h 137"/>
                <a:gd name="T36" fmla="*/ 44 w 68"/>
                <a:gd name="T37" fmla="*/ 3 h 137"/>
                <a:gd name="T38" fmla="*/ 50 w 68"/>
                <a:gd name="T39" fmla="*/ 3 h 137"/>
                <a:gd name="T40" fmla="*/ 53 w 68"/>
                <a:gd name="T41" fmla="*/ 6 h 137"/>
                <a:gd name="T42" fmla="*/ 56 w 68"/>
                <a:gd name="T43" fmla="*/ 9 h 137"/>
                <a:gd name="T44" fmla="*/ 59 w 68"/>
                <a:gd name="T45" fmla="*/ 12 h 137"/>
                <a:gd name="T46" fmla="*/ 62 w 68"/>
                <a:gd name="T47" fmla="*/ 18 h 137"/>
                <a:gd name="T48" fmla="*/ 65 w 68"/>
                <a:gd name="T49" fmla="*/ 24 h 137"/>
                <a:gd name="T50" fmla="*/ 65 w 68"/>
                <a:gd name="T51" fmla="*/ 30 h 137"/>
                <a:gd name="T52" fmla="*/ 65 w 68"/>
                <a:gd name="T53" fmla="*/ 36 h 137"/>
                <a:gd name="T54" fmla="*/ 68 w 68"/>
                <a:gd name="T55" fmla="*/ 42 h 137"/>
                <a:gd name="T56" fmla="*/ 68 w 68"/>
                <a:gd name="T57" fmla="*/ 48 h 137"/>
                <a:gd name="T58" fmla="*/ 68 w 68"/>
                <a:gd name="T59" fmla="*/ 54 h 137"/>
                <a:gd name="T60" fmla="*/ 65 w 68"/>
                <a:gd name="T61" fmla="*/ 60 h 137"/>
                <a:gd name="T62" fmla="*/ 65 w 68"/>
                <a:gd name="T63" fmla="*/ 66 h 137"/>
                <a:gd name="T64" fmla="*/ 65 w 68"/>
                <a:gd name="T65" fmla="*/ 71 h 137"/>
                <a:gd name="T66" fmla="*/ 62 w 68"/>
                <a:gd name="T67" fmla="*/ 74 h 137"/>
                <a:gd name="T68" fmla="*/ 62 w 68"/>
                <a:gd name="T69" fmla="*/ 80 h 137"/>
                <a:gd name="T70" fmla="*/ 59 w 68"/>
                <a:gd name="T71" fmla="*/ 86 h 137"/>
                <a:gd name="T72" fmla="*/ 59 w 68"/>
                <a:gd name="T73" fmla="*/ 92 h 137"/>
                <a:gd name="T74" fmla="*/ 56 w 68"/>
                <a:gd name="T75" fmla="*/ 98 h 137"/>
                <a:gd name="T76" fmla="*/ 56 w 68"/>
                <a:gd name="T77" fmla="*/ 104 h 137"/>
                <a:gd name="T78" fmla="*/ 50 w 68"/>
                <a:gd name="T79" fmla="*/ 107 h 137"/>
                <a:gd name="T80" fmla="*/ 44 w 68"/>
                <a:gd name="T81" fmla="*/ 110 h 137"/>
                <a:gd name="T82" fmla="*/ 41 w 68"/>
                <a:gd name="T83" fmla="*/ 113 h 137"/>
                <a:gd name="T84" fmla="*/ 38 w 68"/>
                <a:gd name="T85" fmla="*/ 116 h 137"/>
                <a:gd name="T86" fmla="*/ 35 w 68"/>
                <a:gd name="T87" fmla="*/ 119 h 137"/>
                <a:gd name="T88" fmla="*/ 29 w 68"/>
                <a:gd name="T89" fmla="*/ 122 h 137"/>
                <a:gd name="T90" fmla="*/ 26 w 68"/>
                <a:gd name="T91" fmla="*/ 125 h 137"/>
                <a:gd name="T92" fmla="*/ 23 w 68"/>
                <a:gd name="T93" fmla="*/ 128 h 137"/>
                <a:gd name="T94" fmla="*/ 17 w 68"/>
                <a:gd name="T95" fmla="*/ 131 h 137"/>
                <a:gd name="T96" fmla="*/ 14 w 68"/>
                <a:gd name="T97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137">
                  <a:moveTo>
                    <a:pt x="11" y="137"/>
                  </a:moveTo>
                  <a:lnTo>
                    <a:pt x="0" y="134"/>
                  </a:lnTo>
                  <a:lnTo>
                    <a:pt x="0" y="131"/>
                  </a:lnTo>
                  <a:lnTo>
                    <a:pt x="3" y="125"/>
                  </a:lnTo>
                  <a:lnTo>
                    <a:pt x="3" y="122"/>
                  </a:lnTo>
                  <a:lnTo>
                    <a:pt x="6" y="119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4" y="98"/>
                  </a:lnTo>
                  <a:lnTo>
                    <a:pt x="14" y="95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20" y="83"/>
                  </a:lnTo>
                  <a:lnTo>
                    <a:pt x="20" y="80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6" y="69"/>
                  </a:lnTo>
                  <a:lnTo>
                    <a:pt x="26" y="63"/>
                  </a:lnTo>
                  <a:lnTo>
                    <a:pt x="29" y="60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2" y="48"/>
                  </a:lnTo>
                  <a:lnTo>
                    <a:pt x="32" y="42"/>
                  </a:lnTo>
                  <a:lnTo>
                    <a:pt x="35" y="39"/>
                  </a:lnTo>
                  <a:lnTo>
                    <a:pt x="35" y="33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35" y="21"/>
                  </a:lnTo>
                  <a:lnTo>
                    <a:pt x="38" y="18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5" y="24"/>
                  </a:lnTo>
                  <a:lnTo>
                    <a:pt x="65" y="27"/>
                  </a:lnTo>
                  <a:lnTo>
                    <a:pt x="65" y="30"/>
                  </a:lnTo>
                  <a:lnTo>
                    <a:pt x="65" y="33"/>
                  </a:lnTo>
                  <a:lnTo>
                    <a:pt x="65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8" y="45"/>
                  </a:lnTo>
                  <a:lnTo>
                    <a:pt x="68" y="48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5" y="63"/>
                  </a:lnTo>
                  <a:lnTo>
                    <a:pt x="65" y="66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74"/>
                  </a:lnTo>
                  <a:lnTo>
                    <a:pt x="62" y="74"/>
                  </a:lnTo>
                  <a:lnTo>
                    <a:pt x="62" y="77"/>
                  </a:lnTo>
                  <a:lnTo>
                    <a:pt x="62" y="80"/>
                  </a:lnTo>
                  <a:lnTo>
                    <a:pt x="62" y="83"/>
                  </a:lnTo>
                  <a:lnTo>
                    <a:pt x="59" y="86"/>
                  </a:lnTo>
                  <a:lnTo>
                    <a:pt x="59" y="89"/>
                  </a:lnTo>
                  <a:lnTo>
                    <a:pt x="59" y="92"/>
                  </a:lnTo>
                  <a:lnTo>
                    <a:pt x="59" y="95"/>
                  </a:lnTo>
                  <a:lnTo>
                    <a:pt x="56" y="98"/>
                  </a:lnTo>
                  <a:lnTo>
                    <a:pt x="56" y="101"/>
                  </a:lnTo>
                  <a:lnTo>
                    <a:pt x="56" y="104"/>
                  </a:lnTo>
                  <a:lnTo>
                    <a:pt x="53" y="104"/>
                  </a:lnTo>
                  <a:lnTo>
                    <a:pt x="50" y="107"/>
                  </a:lnTo>
                  <a:lnTo>
                    <a:pt x="47" y="110"/>
                  </a:lnTo>
                  <a:lnTo>
                    <a:pt x="44" y="110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5" y="119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9" y="125"/>
                  </a:lnTo>
                  <a:lnTo>
                    <a:pt x="26" y="125"/>
                  </a:lnTo>
                  <a:lnTo>
                    <a:pt x="26" y="128"/>
                  </a:lnTo>
                  <a:lnTo>
                    <a:pt x="23" y="128"/>
                  </a:lnTo>
                  <a:lnTo>
                    <a:pt x="20" y="131"/>
                  </a:lnTo>
                  <a:lnTo>
                    <a:pt x="17" y="131"/>
                  </a:lnTo>
                  <a:lnTo>
                    <a:pt x="17" y="134"/>
                  </a:lnTo>
                  <a:lnTo>
                    <a:pt x="14" y="134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A3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5" name="Freeform 387"/>
            <p:cNvSpPr>
              <a:spLocks/>
            </p:cNvSpPr>
            <p:nvPr/>
          </p:nvSpPr>
          <p:spPr bwMode="auto">
            <a:xfrm>
              <a:off x="1540" y="1676"/>
              <a:ext cx="23" cy="54"/>
            </a:xfrm>
            <a:custGeom>
              <a:avLst/>
              <a:gdLst>
                <a:gd name="T0" fmla="*/ 20 w 23"/>
                <a:gd name="T1" fmla="*/ 54 h 54"/>
                <a:gd name="T2" fmla="*/ 17 w 23"/>
                <a:gd name="T3" fmla="*/ 54 h 54"/>
                <a:gd name="T4" fmla="*/ 17 w 23"/>
                <a:gd name="T5" fmla="*/ 51 h 54"/>
                <a:gd name="T6" fmla="*/ 14 w 23"/>
                <a:gd name="T7" fmla="*/ 51 h 54"/>
                <a:gd name="T8" fmla="*/ 14 w 23"/>
                <a:gd name="T9" fmla="*/ 48 h 54"/>
                <a:gd name="T10" fmla="*/ 14 w 23"/>
                <a:gd name="T11" fmla="*/ 45 h 54"/>
                <a:gd name="T12" fmla="*/ 11 w 23"/>
                <a:gd name="T13" fmla="*/ 45 h 54"/>
                <a:gd name="T14" fmla="*/ 11 w 23"/>
                <a:gd name="T15" fmla="*/ 42 h 54"/>
                <a:gd name="T16" fmla="*/ 8 w 23"/>
                <a:gd name="T17" fmla="*/ 42 h 54"/>
                <a:gd name="T18" fmla="*/ 8 w 23"/>
                <a:gd name="T19" fmla="*/ 39 h 54"/>
                <a:gd name="T20" fmla="*/ 6 w 23"/>
                <a:gd name="T21" fmla="*/ 39 h 54"/>
                <a:gd name="T22" fmla="*/ 6 w 23"/>
                <a:gd name="T23" fmla="*/ 36 h 54"/>
                <a:gd name="T24" fmla="*/ 3 w 23"/>
                <a:gd name="T25" fmla="*/ 36 h 54"/>
                <a:gd name="T26" fmla="*/ 3 w 23"/>
                <a:gd name="T27" fmla="*/ 33 h 54"/>
                <a:gd name="T28" fmla="*/ 0 w 23"/>
                <a:gd name="T29" fmla="*/ 33 h 54"/>
                <a:gd name="T30" fmla="*/ 0 w 23"/>
                <a:gd name="T31" fmla="*/ 30 h 54"/>
                <a:gd name="T32" fmla="*/ 3 w 23"/>
                <a:gd name="T33" fmla="*/ 30 h 54"/>
                <a:gd name="T34" fmla="*/ 3 w 23"/>
                <a:gd name="T35" fmla="*/ 27 h 54"/>
                <a:gd name="T36" fmla="*/ 3 w 23"/>
                <a:gd name="T37" fmla="*/ 24 h 54"/>
                <a:gd name="T38" fmla="*/ 3 w 23"/>
                <a:gd name="T39" fmla="*/ 21 h 54"/>
                <a:gd name="T40" fmla="*/ 6 w 23"/>
                <a:gd name="T41" fmla="*/ 18 h 54"/>
                <a:gd name="T42" fmla="*/ 6 w 23"/>
                <a:gd name="T43" fmla="*/ 15 h 54"/>
                <a:gd name="T44" fmla="*/ 6 w 23"/>
                <a:gd name="T45" fmla="*/ 12 h 54"/>
                <a:gd name="T46" fmla="*/ 8 w 23"/>
                <a:gd name="T47" fmla="*/ 12 h 54"/>
                <a:gd name="T48" fmla="*/ 8 w 23"/>
                <a:gd name="T49" fmla="*/ 9 h 54"/>
                <a:gd name="T50" fmla="*/ 11 w 23"/>
                <a:gd name="T51" fmla="*/ 6 h 54"/>
                <a:gd name="T52" fmla="*/ 11 w 23"/>
                <a:gd name="T53" fmla="*/ 3 h 54"/>
                <a:gd name="T54" fmla="*/ 14 w 23"/>
                <a:gd name="T55" fmla="*/ 3 h 54"/>
                <a:gd name="T56" fmla="*/ 17 w 23"/>
                <a:gd name="T57" fmla="*/ 0 h 54"/>
                <a:gd name="T58" fmla="*/ 20 w 23"/>
                <a:gd name="T59" fmla="*/ 0 h 54"/>
                <a:gd name="T60" fmla="*/ 23 w 23"/>
                <a:gd name="T61" fmla="*/ 0 h 54"/>
                <a:gd name="T62" fmla="*/ 20 w 23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54">
                  <a:moveTo>
                    <a:pt x="20" y="54"/>
                  </a:moveTo>
                  <a:lnTo>
                    <a:pt x="17" y="54"/>
                  </a:lnTo>
                  <a:lnTo>
                    <a:pt x="17" y="51"/>
                  </a:lnTo>
                  <a:lnTo>
                    <a:pt x="14" y="51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6" name="Freeform 388"/>
            <p:cNvSpPr>
              <a:spLocks/>
            </p:cNvSpPr>
            <p:nvPr/>
          </p:nvSpPr>
          <p:spPr bwMode="auto">
            <a:xfrm>
              <a:off x="1534" y="1721"/>
              <a:ext cx="20" cy="38"/>
            </a:xfrm>
            <a:custGeom>
              <a:avLst/>
              <a:gdLst>
                <a:gd name="T0" fmla="*/ 17 w 20"/>
                <a:gd name="T1" fmla="*/ 38 h 38"/>
                <a:gd name="T2" fmla="*/ 17 w 20"/>
                <a:gd name="T3" fmla="*/ 36 h 38"/>
                <a:gd name="T4" fmla="*/ 14 w 20"/>
                <a:gd name="T5" fmla="*/ 33 h 38"/>
                <a:gd name="T6" fmla="*/ 14 w 20"/>
                <a:gd name="T7" fmla="*/ 30 h 38"/>
                <a:gd name="T8" fmla="*/ 12 w 20"/>
                <a:gd name="T9" fmla="*/ 30 h 38"/>
                <a:gd name="T10" fmla="*/ 12 w 20"/>
                <a:gd name="T11" fmla="*/ 27 h 38"/>
                <a:gd name="T12" fmla="*/ 12 w 20"/>
                <a:gd name="T13" fmla="*/ 24 h 38"/>
                <a:gd name="T14" fmla="*/ 9 w 20"/>
                <a:gd name="T15" fmla="*/ 24 h 38"/>
                <a:gd name="T16" fmla="*/ 9 w 20"/>
                <a:gd name="T17" fmla="*/ 21 h 38"/>
                <a:gd name="T18" fmla="*/ 6 w 20"/>
                <a:gd name="T19" fmla="*/ 21 h 38"/>
                <a:gd name="T20" fmla="*/ 6 w 20"/>
                <a:gd name="T21" fmla="*/ 18 h 38"/>
                <a:gd name="T22" fmla="*/ 3 w 20"/>
                <a:gd name="T23" fmla="*/ 18 h 38"/>
                <a:gd name="T24" fmla="*/ 3 w 20"/>
                <a:gd name="T25" fmla="*/ 15 h 38"/>
                <a:gd name="T26" fmla="*/ 3 w 20"/>
                <a:gd name="T27" fmla="*/ 12 h 38"/>
                <a:gd name="T28" fmla="*/ 0 w 20"/>
                <a:gd name="T29" fmla="*/ 12 h 38"/>
                <a:gd name="T30" fmla="*/ 0 w 20"/>
                <a:gd name="T31" fmla="*/ 9 h 38"/>
                <a:gd name="T32" fmla="*/ 0 w 20"/>
                <a:gd name="T33" fmla="*/ 6 h 38"/>
                <a:gd name="T34" fmla="*/ 0 w 20"/>
                <a:gd name="T35" fmla="*/ 3 h 38"/>
                <a:gd name="T36" fmla="*/ 0 w 20"/>
                <a:gd name="T37" fmla="*/ 0 h 38"/>
                <a:gd name="T38" fmla="*/ 0 w 20"/>
                <a:gd name="T39" fmla="*/ 3 h 38"/>
                <a:gd name="T40" fmla="*/ 3 w 20"/>
                <a:gd name="T41" fmla="*/ 3 h 38"/>
                <a:gd name="T42" fmla="*/ 6 w 20"/>
                <a:gd name="T43" fmla="*/ 3 h 38"/>
                <a:gd name="T44" fmla="*/ 6 w 20"/>
                <a:gd name="T45" fmla="*/ 6 h 38"/>
                <a:gd name="T46" fmla="*/ 9 w 20"/>
                <a:gd name="T47" fmla="*/ 6 h 38"/>
                <a:gd name="T48" fmla="*/ 9 w 20"/>
                <a:gd name="T49" fmla="*/ 9 h 38"/>
                <a:gd name="T50" fmla="*/ 12 w 20"/>
                <a:gd name="T51" fmla="*/ 9 h 38"/>
                <a:gd name="T52" fmla="*/ 12 w 20"/>
                <a:gd name="T53" fmla="*/ 12 h 38"/>
                <a:gd name="T54" fmla="*/ 14 w 20"/>
                <a:gd name="T55" fmla="*/ 12 h 38"/>
                <a:gd name="T56" fmla="*/ 14 w 20"/>
                <a:gd name="T57" fmla="*/ 15 h 38"/>
                <a:gd name="T58" fmla="*/ 17 w 20"/>
                <a:gd name="T59" fmla="*/ 15 h 38"/>
                <a:gd name="T60" fmla="*/ 17 w 20"/>
                <a:gd name="T61" fmla="*/ 18 h 38"/>
                <a:gd name="T62" fmla="*/ 17 w 20"/>
                <a:gd name="T63" fmla="*/ 21 h 38"/>
                <a:gd name="T64" fmla="*/ 20 w 20"/>
                <a:gd name="T65" fmla="*/ 21 h 38"/>
                <a:gd name="T66" fmla="*/ 20 w 20"/>
                <a:gd name="T67" fmla="*/ 24 h 38"/>
                <a:gd name="T68" fmla="*/ 20 w 20"/>
                <a:gd name="T69" fmla="*/ 27 h 38"/>
                <a:gd name="T70" fmla="*/ 20 w 20"/>
                <a:gd name="T71" fmla="*/ 30 h 38"/>
                <a:gd name="T72" fmla="*/ 20 w 20"/>
                <a:gd name="T73" fmla="*/ 33 h 38"/>
                <a:gd name="T74" fmla="*/ 17 w 20"/>
                <a:gd name="T75" fmla="*/ 36 h 38"/>
                <a:gd name="T76" fmla="*/ 17 w 20"/>
                <a:gd name="T7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38">
                  <a:moveTo>
                    <a:pt x="17" y="38"/>
                  </a:moveTo>
                  <a:lnTo>
                    <a:pt x="17" y="36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20" y="30"/>
                  </a:lnTo>
                  <a:lnTo>
                    <a:pt x="20" y="33"/>
                  </a:lnTo>
                  <a:lnTo>
                    <a:pt x="17" y="36"/>
                  </a:lnTo>
                  <a:lnTo>
                    <a:pt x="17" y="3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7" name="Freeform 389"/>
            <p:cNvSpPr>
              <a:spLocks/>
            </p:cNvSpPr>
            <p:nvPr/>
          </p:nvSpPr>
          <p:spPr bwMode="auto">
            <a:xfrm>
              <a:off x="1522" y="1742"/>
              <a:ext cx="24" cy="32"/>
            </a:xfrm>
            <a:custGeom>
              <a:avLst/>
              <a:gdLst>
                <a:gd name="T0" fmla="*/ 0 w 24"/>
                <a:gd name="T1" fmla="*/ 9 h 32"/>
                <a:gd name="T2" fmla="*/ 0 w 24"/>
                <a:gd name="T3" fmla="*/ 6 h 32"/>
                <a:gd name="T4" fmla="*/ 3 w 24"/>
                <a:gd name="T5" fmla="*/ 6 h 32"/>
                <a:gd name="T6" fmla="*/ 3 w 24"/>
                <a:gd name="T7" fmla="*/ 3 h 32"/>
                <a:gd name="T8" fmla="*/ 3 w 24"/>
                <a:gd name="T9" fmla="*/ 0 h 32"/>
                <a:gd name="T10" fmla="*/ 6 w 24"/>
                <a:gd name="T11" fmla="*/ 0 h 32"/>
                <a:gd name="T12" fmla="*/ 9 w 24"/>
                <a:gd name="T13" fmla="*/ 3 h 32"/>
                <a:gd name="T14" fmla="*/ 12 w 24"/>
                <a:gd name="T15" fmla="*/ 6 h 32"/>
                <a:gd name="T16" fmla="*/ 12 w 24"/>
                <a:gd name="T17" fmla="*/ 9 h 32"/>
                <a:gd name="T18" fmla="*/ 15 w 24"/>
                <a:gd name="T19" fmla="*/ 12 h 32"/>
                <a:gd name="T20" fmla="*/ 15 w 24"/>
                <a:gd name="T21" fmla="*/ 15 h 32"/>
                <a:gd name="T22" fmla="*/ 18 w 24"/>
                <a:gd name="T23" fmla="*/ 17 h 32"/>
                <a:gd name="T24" fmla="*/ 18 w 24"/>
                <a:gd name="T25" fmla="*/ 20 h 32"/>
                <a:gd name="T26" fmla="*/ 21 w 24"/>
                <a:gd name="T27" fmla="*/ 20 h 32"/>
                <a:gd name="T28" fmla="*/ 21 w 24"/>
                <a:gd name="T29" fmla="*/ 23 h 32"/>
                <a:gd name="T30" fmla="*/ 24 w 24"/>
                <a:gd name="T31" fmla="*/ 23 h 32"/>
                <a:gd name="T32" fmla="*/ 24 w 24"/>
                <a:gd name="T33" fmla="*/ 32 h 32"/>
                <a:gd name="T34" fmla="*/ 0 w 24"/>
                <a:gd name="T3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2">
                  <a:moveTo>
                    <a:pt x="0" y="9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4" y="3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8" name="Freeform 390"/>
            <p:cNvSpPr>
              <a:spLocks/>
            </p:cNvSpPr>
            <p:nvPr/>
          </p:nvSpPr>
          <p:spPr bwMode="auto">
            <a:xfrm>
              <a:off x="1513" y="1765"/>
              <a:ext cx="24" cy="51"/>
            </a:xfrm>
            <a:custGeom>
              <a:avLst/>
              <a:gdLst>
                <a:gd name="T0" fmla="*/ 6 w 24"/>
                <a:gd name="T1" fmla="*/ 51 h 51"/>
                <a:gd name="T2" fmla="*/ 3 w 24"/>
                <a:gd name="T3" fmla="*/ 48 h 51"/>
                <a:gd name="T4" fmla="*/ 3 w 24"/>
                <a:gd name="T5" fmla="*/ 45 h 51"/>
                <a:gd name="T6" fmla="*/ 3 w 24"/>
                <a:gd name="T7" fmla="*/ 42 h 51"/>
                <a:gd name="T8" fmla="*/ 0 w 24"/>
                <a:gd name="T9" fmla="*/ 39 h 51"/>
                <a:gd name="T10" fmla="*/ 0 w 24"/>
                <a:gd name="T11" fmla="*/ 36 h 51"/>
                <a:gd name="T12" fmla="*/ 0 w 24"/>
                <a:gd name="T13" fmla="*/ 33 h 51"/>
                <a:gd name="T14" fmla="*/ 0 w 24"/>
                <a:gd name="T15" fmla="*/ 30 h 51"/>
                <a:gd name="T16" fmla="*/ 0 w 24"/>
                <a:gd name="T17" fmla="*/ 27 h 51"/>
                <a:gd name="T18" fmla="*/ 0 w 24"/>
                <a:gd name="T19" fmla="*/ 24 h 51"/>
                <a:gd name="T20" fmla="*/ 0 w 24"/>
                <a:gd name="T21" fmla="*/ 21 h 51"/>
                <a:gd name="T22" fmla="*/ 0 w 24"/>
                <a:gd name="T23" fmla="*/ 18 h 51"/>
                <a:gd name="T24" fmla="*/ 0 w 24"/>
                <a:gd name="T25" fmla="*/ 15 h 51"/>
                <a:gd name="T26" fmla="*/ 0 w 24"/>
                <a:gd name="T27" fmla="*/ 12 h 51"/>
                <a:gd name="T28" fmla="*/ 0 w 24"/>
                <a:gd name="T29" fmla="*/ 9 h 51"/>
                <a:gd name="T30" fmla="*/ 0 w 24"/>
                <a:gd name="T31" fmla="*/ 6 h 51"/>
                <a:gd name="T32" fmla="*/ 3 w 24"/>
                <a:gd name="T33" fmla="*/ 3 h 51"/>
                <a:gd name="T34" fmla="*/ 3 w 24"/>
                <a:gd name="T35" fmla="*/ 0 h 51"/>
                <a:gd name="T36" fmla="*/ 6 w 24"/>
                <a:gd name="T37" fmla="*/ 0 h 51"/>
                <a:gd name="T38" fmla="*/ 9 w 24"/>
                <a:gd name="T39" fmla="*/ 3 h 51"/>
                <a:gd name="T40" fmla="*/ 12 w 24"/>
                <a:gd name="T41" fmla="*/ 6 h 51"/>
                <a:gd name="T42" fmla="*/ 15 w 24"/>
                <a:gd name="T43" fmla="*/ 9 h 51"/>
                <a:gd name="T44" fmla="*/ 18 w 24"/>
                <a:gd name="T45" fmla="*/ 9 h 51"/>
                <a:gd name="T46" fmla="*/ 18 w 24"/>
                <a:gd name="T47" fmla="*/ 12 h 51"/>
                <a:gd name="T48" fmla="*/ 21 w 24"/>
                <a:gd name="T49" fmla="*/ 15 h 51"/>
                <a:gd name="T50" fmla="*/ 21 w 24"/>
                <a:gd name="T51" fmla="*/ 18 h 51"/>
                <a:gd name="T52" fmla="*/ 21 w 24"/>
                <a:gd name="T53" fmla="*/ 21 h 51"/>
                <a:gd name="T54" fmla="*/ 24 w 24"/>
                <a:gd name="T55" fmla="*/ 21 h 51"/>
                <a:gd name="T56" fmla="*/ 24 w 24"/>
                <a:gd name="T57" fmla="*/ 24 h 51"/>
                <a:gd name="T58" fmla="*/ 24 w 24"/>
                <a:gd name="T59" fmla="*/ 27 h 51"/>
                <a:gd name="T60" fmla="*/ 24 w 24"/>
                <a:gd name="T61" fmla="*/ 30 h 51"/>
                <a:gd name="T62" fmla="*/ 24 w 24"/>
                <a:gd name="T63" fmla="*/ 33 h 51"/>
                <a:gd name="T64" fmla="*/ 21 w 24"/>
                <a:gd name="T65" fmla="*/ 33 h 51"/>
                <a:gd name="T66" fmla="*/ 21 w 24"/>
                <a:gd name="T67" fmla="*/ 36 h 51"/>
                <a:gd name="T68" fmla="*/ 21 w 24"/>
                <a:gd name="T69" fmla="*/ 39 h 51"/>
                <a:gd name="T70" fmla="*/ 18 w 24"/>
                <a:gd name="T71" fmla="*/ 42 h 51"/>
                <a:gd name="T72" fmla="*/ 18 w 24"/>
                <a:gd name="T73" fmla="*/ 45 h 51"/>
                <a:gd name="T74" fmla="*/ 15 w 24"/>
                <a:gd name="T75" fmla="*/ 45 h 51"/>
                <a:gd name="T76" fmla="*/ 15 w 24"/>
                <a:gd name="T77" fmla="*/ 48 h 51"/>
                <a:gd name="T78" fmla="*/ 12 w 24"/>
                <a:gd name="T79" fmla="*/ 48 h 51"/>
                <a:gd name="T80" fmla="*/ 12 w 24"/>
                <a:gd name="T81" fmla="*/ 51 h 51"/>
                <a:gd name="T82" fmla="*/ 9 w 24"/>
                <a:gd name="T83" fmla="*/ 51 h 51"/>
                <a:gd name="T84" fmla="*/ 6 w 24"/>
                <a:gd name="T8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51">
                  <a:moveTo>
                    <a:pt x="6" y="51"/>
                  </a:moveTo>
                  <a:lnTo>
                    <a:pt x="3" y="48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</p:grpSp>
      <p:graphicFrame>
        <p:nvGraphicFramePr>
          <p:cNvPr id="29" name="Tabe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3072416"/>
              </p:ext>
            </p:extLst>
          </p:nvPr>
        </p:nvGraphicFramePr>
        <p:xfrm>
          <a:off x="395537" y="2276872"/>
          <a:ext cx="7793295" cy="1981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28391"/>
                <a:gridCol w="2304256"/>
                <a:gridCol w="1960648"/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pt-BR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800" dirty="0" smtClean="0"/>
                        <a:t>Amostra 1 – Par</a:t>
                      </a:r>
                      <a:r>
                        <a:rPr lang="pt-BR" sz="2800" baseline="0" dirty="0" smtClean="0"/>
                        <a:t> Inc.</a:t>
                      </a:r>
                      <a:endParaRPr lang="pt-BR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800" dirty="0" smtClean="0"/>
                        <a:t>Amostra 2 – Rap Ltda.</a:t>
                      </a:r>
                      <a:endParaRPr lang="pt-BR" sz="2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2800" b="1" dirty="0" smtClean="0"/>
                        <a:t>Tamanho da Amostra</a:t>
                      </a:r>
                      <a:endParaRPr lang="pt-BR" sz="28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800" dirty="0" smtClean="0"/>
                        <a:t>120 bolas</a:t>
                      </a:r>
                      <a:endParaRPr lang="pt-BR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800" dirty="0" smtClean="0"/>
                        <a:t>80 bolas</a:t>
                      </a:r>
                      <a:endParaRPr lang="pt-BR" sz="2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2800" b="1" dirty="0" smtClean="0"/>
                        <a:t>Média Amostral</a:t>
                      </a:r>
                      <a:endParaRPr lang="pt-BR" sz="28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800" dirty="0" smtClean="0"/>
                        <a:t>275 jardas</a:t>
                      </a:r>
                      <a:endParaRPr lang="pt-BR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800" dirty="0" smtClean="0"/>
                        <a:t>258 jardas</a:t>
                      </a:r>
                      <a:endParaRPr lang="pt-BR" sz="28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1030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Estimação por Intervalo de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/>
              <a:t>Conhecidos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dirty="0" smtClean="0"/>
              <a:t>Vamos </a:t>
            </a:r>
            <a:r>
              <a:rPr lang="pt-BR" dirty="0"/>
              <a:t>desenvolver uma estimativa </a:t>
            </a:r>
            <a:r>
              <a:rPr lang="pt-BR" dirty="0" smtClean="0"/>
              <a:t>com </a:t>
            </a:r>
            <a:r>
              <a:rPr lang="pt-BR" dirty="0"/>
              <a:t>95% de intervalo de confiança da diferença entre as médias das distâncias de condução das duas marcas de bola de golfe</a:t>
            </a: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11</a:t>
            </a:fld>
            <a:endParaRPr lang="pt-BR" dirty="0"/>
          </a:p>
        </p:txBody>
      </p:sp>
      <p:grpSp>
        <p:nvGrpSpPr>
          <p:cNvPr id="5" name="Group 367"/>
          <p:cNvGrpSpPr>
            <a:grpSpLocks/>
          </p:cNvGrpSpPr>
          <p:nvPr/>
        </p:nvGrpSpPr>
        <p:grpSpPr bwMode="auto">
          <a:xfrm>
            <a:off x="7869238" y="217488"/>
            <a:ext cx="1063625" cy="1485900"/>
            <a:chOff x="1489" y="1252"/>
            <a:chExt cx="1258" cy="1656"/>
          </a:xfrm>
        </p:grpSpPr>
        <p:sp>
          <p:nvSpPr>
            <p:cNvPr id="6" name="Freeform 368"/>
            <p:cNvSpPr>
              <a:spLocks/>
            </p:cNvSpPr>
            <p:nvPr/>
          </p:nvSpPr>
          <p:spPr bwMode="auto">
            <a:xfrm>
              <a:off x="1489" y="1252"/>
              <a:ext cx="1258" cy="1656"/>
            </a:xfrm>
            <a:custGeom>
              <a:avLst/>
              <a:gdLst>
                <a:gd name="T0" fmla="*/ 836 w 1258"/>
                <a:gd name="T1" fmla="*/ 309 h 1656"/>
                <a:gd name="T2" fmla="*/ 916 w 1258"/>
                <a:gd name="T3" fmla="*/ 297 h 1656"/>
                <a:gd name="T4" fmla="*/ 958 w 1258"/>
                <a:gd name="T5" fmla="*/ 267 h 1656"/>
                <a:gd name="T6" fmla="*/ 868 w 1258"/>
                <a:gd name="T7" fmla="*/ 196 h 1656"/>
                <a:gd name="T8" fmla="*/ 824 w 1258"/>
                <a:gd name="T9" fmla="*/ 181 h 1656"/>
                <a:gd name="T10" fmla="*/ 889 w 1258"/>
                <a:gd name="T11" fmla="*/ 139 h 1656"/>
                <a:gd name="T12" fmla="*/ 937 w 1258"/>
                <a:gd name="T13" fmla="*/ 74 h 1656"/>
                <a:gd name="T14" fmla="*/ 1014 w 1258"/>
                <a:gd name="T15" fmla="*/ 62 h 1656"/>
                <a:gd name="T16" fmla="*/ 1097 w 1258"/>
                <a:gd name="T17" fmla="*/ 68 h 1656"/>
                <a:gd name="T18" fmla="*/ 1216 w 1258"/>
                <a:gd name="T19" fmla="*/ 62 h 1656"/>
                <a:gd name="T20" fmla="*/ 1219 w 1258"/>
                <a:gd name="T21" fmla="*/ 107 h 1656"/>
                <a:gd name="T22" fmla="*/ 1154 w 1258"/>
                <a:gd name="T23" fmla="*/ 196 h 1656"/>
                <a:gd name="T24" fmla="*/ 1222 w 1258"/>
                <a:gd name="T25" fmla="*/ 368 h 1656"/>
                <a:gd name="T26" fmla="*/ 1199 w 1258"/>
                <a:gd name="T27" fmla="*/ 436 h 1656"/>
                <a:gd name="T28" fmla="*/ 1074 w 1258"/>
                <a:gd name="T29" fmla="*/ 496 h 1656"/>
                <a:gd name="T30" fmla="*/ 1026 w 1258"/>
                <a:gd name="T31" fmla="*/ 591 h 1656"/>
                <a:gd name="T32" fmla="*/ 1017 w 1258"/>
                <a:gd name="T33" fmla="*/ 689 h 1656"/>
                <a:gd name="T34" fmla="*/ 1011 w 1258"/>
                <a:gd name="T35" fmla="*/ 769 h 1656"/>
                <a:gd name="T36" fmla="*/ 1029 w 1258"/>
                <a:gd name="T37" fmla="*/ 837 h 1656"/>
                <a:gd name="T38" fmla="*/ 1050 w 1258"/>
                <a:gd name="T39" fmla="*/ 932 h 1656"/>
                <a:gd name="T40" fmla="*/ 1100 w 1258"/>
                <a:gd name="T41" fmla="*/ 1297 h 1656"/>
                <a:gd name="T42" fmla="*/ 1086 w 1258"/>
                <a:gd name="T43" fmla="*/ 1481 h 1656"/>
                <a:gd name="T44" fmla="*/ 1053 w 1258"/>
                <a:gd name="T45" fmla="*/ 1579 h 1656"/>
                <a:gd name="T46" fmla="*/ 1008 w 1258"/>
                <a:gd name="T47" fmla="*/ 1644 h 1656"/>
                <a:gd name="T48" fmla="*/ 854 w 1258"/>
                <a:gd name="T49" fmla="*/ 1653 h 1656"/>
                <a:gd name="T50" fmla="*/ 845 w 1258"/>
                <a:gd name="T51" fmla="*/ 1582 h 1656"/>
                <a:gd name="T52" fmla="*/ 871 w 1258"/>
                <a:gd name="T53" fmla="*/ 1389 h 1656"/>
                <a:gd name="T54" fmla="*/ 871 w 1258"/>
                <a:gd name="T55" fmla="*/ 1140 h 1656"/>
                <a:gd name="T56" fmla="*/ 851 w 1258"/>
                <a:gd name="T57" fmla="*/ 1039 h 1656"/>
                <a:gd name="T58" fmla="*/ 806 w 1258"/>
                <a:gd name="T59" fmla="*/ 1143 h 1656"/>
                <a:gd name="T60" fmla="*/ 538 w 1258"/>
                <a:gd name="T61" fmla="*/ 1466 h 1656"/>
                <a:gd name="T62" fmla="*/ 452 w 1258"/>
                <a:gd name="T63" fmla="*/ 1552 h 1656"/>
                <a:gd name="T64" fmla="*/ 306 w 1258"/>
                <a:gd name="T65" fmla="*/ 1499 h 1656"/>
                <a:gd name="T66" fmla="*/ 354 w 1258"/>
                <a:gd name="T67" fmla="*/ 1327 h 1656"/>
                <a:gd name="T68" fmla="*/ 479 w 1258"/>
                <a:gd name="T69" fmla="*/ 1243 h 1656"/>
                <a:gd name="T70" fmla="*/ 586 w 1258"/>
                <a:gd name="T71" fmla="*/ 1104 h 1656"/>
                <a:gd name="T72" fmla="*/ 633 w 1258"/>
                <a:gd name="T73" fmla="*/ 991 h 1656"/>
                <a:gd name="T74" fmla="*/ 675 w 1258"/>
                <a:gd name="T75" fmla="*/ 843 h 1656"/>
                <a:gd name="T76" fmla="*/ 696 w 1258"/>
                <a:gd name="T77" fmla="*/ 757 h 1656"/>
                <a:gd name="T78" fmla="*/ 687 w 1258"/>
                <a:gd name="T79" fmla="*/ 671 h 1656"/>
                <a:gd name="T80" fmla="*/ 678 w 1258"/>
                <a:gd name="T81" fmla="*/ 576 h 1656"/>
                <a:gd name="T82" fmla="*/ 622 w 1258"/>
                <a:gd name="T83" fmla="*/ 496 h 1656"/>
                <a:gd name="T84" fmla="*/ 613 w 1258"/>
                <a:gd name="T85" fmla="*/ 415 h 1656"/>
                <a:gd name="T86" fmla="*/ 592 w 1258"/>
                <a:gd name="T87" fmla="*/ 323 h 1656"/>
                <a:gd name="T88" fmla="*/ 529 w 1258"/>
                <a:gd name="T89" fmla="*/ 294 h 1656"/>
                <a:gd name="T90" fmla="*/ 443 w 1258"/>
                <a:gd name="T91" fmla="*/ 282 h 1656"/>
                <a:gd name="T92" fmla="*/ 235 w 1258"/>
                <a:gd name="T93" fmla="*/ 359 h 1656"/>
                <a:gd name="T94" fmla="*/ 134 w 1258"/>
                <a:gd name="T95" fmla="*/ 442 h 1656"/>
                <a:gd name="T96" fmla="*/ 128 w 1258"/>
                <a:gd name="T97" fmla="*/ 540 h 1656"/>
                <a:gd name="T98" fmla="*/ 51 w 1258"/>
                <a:gd name="T99" fmla="*/ 597 h 1656"/>
                <a:gd name="T100" fmla="*/ 0 w 1258"/>
                <a:gd name="T101" fmla="*/ 534 h 1656"/>
                <a:gd name="T102" fmla="*/ 42 w 1258"/>
                <a:gd name="T103" fmla="*/ 427 h 1656"/>
                <a:gd name="T104" fmla="*/ 211 w 1258"/>
                <a:gd name="T105" fmla="*/ 347 h 1656"/>
                <a:gd name="T106" fmla="*/ 387 w 1258"/>
                <a:gd name="T107" fmla="*/ 279 h 1656"/>
                <a:gd name="T108" fmla="*/ 494 w 1258"/>
                <a:gd name="T109" fmla="*/ 234 h 1656"/>
                <a:gd name="T110" fmla="*/ 461 w 1258"/>
                <a:gd name="T111" fmla="*/ 172 h 1656"/>
                <a:gd name="T112" fmla="*/ 452 w 1258"/>
                <a:gd name="T113" fmla="*/ 74 h 1656"/>
                <a:gd name="T114" fmla="*/ 541 w 1258"/>
                <a:gd name="T115" fmla="*/ 27 h 1656"/>
                <a:gd name="T116" fmla="*/ 630 w 1258"/>
                <a:gd name="T117" fmla="*/ 12 h 1656"/>
                <a:gd name="T118" fmla="*/ 729 w 1258"/>
                <a:gd name="T119" fmla="*/ 6 h 1656"/>
                <a:gd name="T120" fmla="*/ 809 w 1258"/>
                <a:gd name="T121" fmla="*/ 53 h 1656"/>
                <a:gd name="T122" fmla="*/ 773 w 1258"/>
                <a:gd name="T123" fmla="*/ 101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8" h="1656">
                  <a:moveTo>
                    <a:pt x="821" y="181"/>
                  </a:moveTo>
                  <a:lnTo>
                    <a:pt x="824" y="184"/>
                  </a:lnTo>
                  <a:lnTo>
                    <a:pt x="827" y="190"/>
                  </a:lnTo>
                  <a:lnTo>
                    <a:pt x="830" y="193"/>
                  </a:lnTo>
                  <a:lnTo>
                    <a:pt x="830" y="196"/>
                  </a:lnTo>
                  <a:lnTo>
                    <a:pt x="833" y="202"/>
                  </a:lnTo>
                  <a:lnTo>
                    <a:pt x="833" y="205"/>
                  </a:lnTo>
                  <a:lnTo>
                    <a:pt x="833" y="211"/>
                  </a:lnTo>
                  <a:lnTo>
                    <a:pt x="833" y="214"/>
                  </a:lnTo>
                  <a:lnTo>
                    <a:pt x="833" y="220"/>
                  </a:lnTo>
                  <a:lnTo>
                    <a:pt x="833" y="223"/>
                  </a:lnTo>
                  <a:lnTo>
                    <a:pt x="833" y="229"/>
                  </a:lnTo>
                  <a:lnTo>
                    <a:pt x="833" y="231"/>
                  </a:lnTo>
                  <a:lnTo>
                    <a:pt x="833" y="237"/>
                  </a:lnTo>
                  <a:lnTo>
                    <a:pt x="833" y="240"/>
                  </a:lnTo>
                  <a:lnTo>
                    <a:pt x="830" y="246"/>
                  </a:lnTo>
                  <a:lnTo>
                    <a:pt x="830" y="249"/>
                  </a:lnTo>
                  <a:lnTo>
                    <a:pt x="830" y="255"/>
                  </a:lnTo>
                  <a:lnTo>
                    <a:pt x="830" y="258"/>
                  </a:lnTo>
                  <a:lnTo>
                    <a:pt x="830" y="264"/>
                  </a:lnTo>
                  <a:lnTo>
                    <a:pt x="827" y="270"/>
                  </a:lnTo>
                  <a:lnTo>
                    <a:pt x="827" y="273"/>
                  </a:lnTo>
                  <a:lnTo>
                    <a:pt x="827" y="276"/>
                  </a:lnTo>
                  <a:lnTo>
                    <a:pt x="827" y="282"/>
                  </a:lnTo>
                  <a:lnTo>
                    <a:pt x="827" y="285"/>
                  </a:lnTo>
                  <a:lnTo>
                    <a:pt x="830" y="291"/>
                  </a:lnTo>
                  <a:lnTo>
                    <a:pt x="830" y="294"/>
                  </a:lnTo>
                  <a:lnTo>
                    <a:pt x="830" y="297"/>
                  </a:lnTo>
                  <a:lnTo>
                    <a:pt x="833" y="303"/>
                  </a:lnTo>
                  <a:lnTo>
                    <a:pt x="833" y="306"/>
                  </a:lnTo>
                  <a:lnTo>
                    <a:pt x="836" y="309"/>
                  </a:lnTo>
                  <a:lnTo>
                    <a:pt x="839" y="315"/>
                  </a:lnTo>
                  <a:lnTo>
                    <a:pt x="842" y="318"/>
                  </a:lnTo>
                  <a:lnTo>
                    <a:pt x="845" y="315"/>
                  </a:lnTo>
                  <a:lnTo>
                    <a:pt x="848" y="315"/>
                  </a:lnTo>
                  <a:lnTo>
                    <a:pt x="851" y="315"/>
                  </a:lnTo>
                  <a:lnTo>
                    <a:pt x="854" y="315"/>
                  </a:lnTo>
                  <a:lnTo>
                    <a:pt x="854" y="312"/>
                  </a:lnTo>
                  <a:lnTo>
                    <a:pt x="857" y="312"/>
                  </a:lnTo>
                  <a:lnTo>
                    <a:pt x="859" y="312"/>
                  </a:lnTo>
                  <a:lnTo>
                    <a:pt x="862" y="312"/>
                  </a:lnTo>
                  <a:lnTo>
                    <a:pt x="862" y="309"/>
                  </a:lnTo>
                  <a:lnTo>
                    <a:pt x="865" y="309"/>
                  </a:lnTo>
                  <a:lnTo>
                    <a:pt x="868" y="309"/>
                  </a:lnTo>
                  <a:lnTo>
                    <a:pt x="871" y="309"/>
                  </a:lnTo>
                  <a:lnTo>
                    <a:pt x="874" y="306"/>
                  </a:lnTo>
                  <a:lnTo>
                    <a:pt x="877" y="306"/>
                  </a:lnTo>
                  <a:lnTo>
                    <a:pt x="880" y="306"/>
                  </a:lnTo>
                  <a:lnTo>
                    <a:pt x="883" y="306"/>
                  </a:lnTo>
                  <a:lnTo>
                    <a:pt x="883" y="303"/>
                  </a:lnTo>
                  <a:lnTo>
                    <a:pt x="886" y="303"/>
                  </a:lnTo>
                  <a:lnTo>
                    <a:pt x="889" y="303"/>
                  </a:lnTo>
                  <a:lnTo>
                    <a:pt x="892" y="303"/>
                  </a:lnTo>
                  <a:lnTo>
                    <a:pt x="895" y="300"/>
                  </a:lnTo>
                  <a:lnTo>
                    <a:pt x="898" y="300"/>
                  </a:lnTo>
                  <a:lnTo>
                    <a:pt x="901" y="300"/>
                  </a:lnTo>
                  <a:lnTo>
                    <a:pt x="901" y="297"/>
                  </a:lnTo>
                  <a:lnTo>
                    <a:pt x="904" y="297"/>
                  </a:lnTo>
                  <a:lnTo>
                    <a:pt x="907" y="297"/>
                  </a:lnTo>
                  <a:lnTo>
                    <a:pt x="910" y="297"/>
                  </a:lnTo>
                  <a:lnTo>
                    <a:pt x="913" y="297"/>
                  </a:lnTo>
                  <a:lnTo>
                    <a:pt x="916" y="297"/>
                  </a:lnTo>
                  <a:lnTo>
                    <a:pt x="919" y="297"/>
                  </a:lnTo>
                  <a:lnTo>
                    <a:pt x="922" y="297"/>
                  </a:lnTo>
                  <a:lnTo>
                    <a:pt x="925" y="297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4" y="300"/>
                  </a:lnTo>
                  <a:lnTo>
                    <a:pt x="934" y="303"/>
                  </a:lnTo>
                  <a:lnTo>
                    <a:pt x="937" y="303"/>
                  </a:lnTo>
                  <a:lnTo>
                    <a:pt x="940" y="306"/>
                  </a:lnTo>
                  <a:lnTo>
                    <a:pt x="943" y="309"/>
                  </a:lnTo>
                  <a:lnTo>
                    <a:pt x="946" y="312"/>
                  </a:lnTo>
                  <a:lnTo>
                    <a:pt x="946" y="315"/>
                  </a:lnTo>
                  <a:lnTo>
                    <a:pt x="949" y="318"/>
                  </a:lnTo>
                  <a:lnTo>
                    <a:pt x="949" y="321"/>
                  </a:lnTo>
                  <a:lnTo>
                    <a:pt x="975" y="309"/>
                  </a:lnTo>
                  <a:lnTo>
                    <a:pt x="975" y="306"/>
                  </a:lnTo>
                  <a:lnTo>
                    <a:pt x="975" y="303"/>
                  </a:lnTo>
                  <a:lnTo>
                    <a:pt x="975" y="300"/>
                  </a:lnTo>
                  <a:lnTo>
                    <a:pt x="972" y="300"/>
                  </a:lnTo>
                  <a:lnTo>
                    <a:pt x="972" y="297"/>
                  </a:lnTo>
                  <a:lnTo>
                    <a:pt x="972" y="294"/>
                  </a:lnTo>
                  <a:lnTo>
                    <a:pt x="972" y="291"/>
                  </a:lnTo>
                  <a:lnTo>
                    <a:pt x="970" y="291"/>
                  </a:lnTo>
                  <a:lnTo>
                    <a:pt x="970" y="288"/>
                  </a:lnTo>
                  <a:lnTo>
                    <a:pt x="970" y="285"/>
                  </a:lnTo>
                  <a:lnTo>
                    <a:pt x="967" y="285"/>
                  </a:lnTo>
                  <a:lnTo>
                    <a:pt x="967" y="282"/>
                  </a:lnTo>
                  <a:lnTo>
                    <a:pt x="964" y="279"/>
                  </a:lnTo>
                  <a:lnTo>
                    <a:pt x="961" y="276"/>
                  </a:lnTo>
                  <a:lnTo>
                    <a:pt x="961" y="273"/>
                  </a:lnTo>
                  <a:lnTo>
                    <a:pt x="958" y="267"/>
                  </a:lnTo>
                  <a:lnTo>
                    <a:pt x="958" y="264"/>
                  </a:lnTo>
                  <a:lnTo>
                    <a:pt x="955" y="261"/>
                  </a:lnTo>
                  <a:lnTo>
                    <a:pt x="955" y="258"/>
                  </a:lnTo>
                  <a:lnTo>
                    <a:pt x="952" y="255"/>
                  </a:lnTo>
                  <a:lnTo>
                    <a:pt x="949" y="252"/>
                  </a:lnTo>
                  <a:lnTo>
                    <a:pt x="946" y="249"/>
                  </a:lnTo>
                  <a:lnTo>
                    <a:pt x="943" y="246"/>
                  </a:lnTo>
                  <a:lnTo>
                    <a:pt x="940" y="243"/>
                  </a:lnTo>
                  <a:lnTo>
                    <a:pt x="937" y="240"/>
                  </a:lnTo>
                  <a:lnTo>
                    <a:pt x="934" y="240"/>
                  </a:lnTo>
                  <a:lnTo>
                    <a:pt x="931" y="237"/>
                  </a:lnTo>
                  <a:lnTo>
                    <a:pt x="928" y="234"/>
                  </a:lnTo>
                  <a:lnTo>
                    <a:pt x="925" y="234"/>
                  </a:lnTo>
                  <a:lnTo>
                    <a:pt x="922" y="231"/>
                  </a:lnTo>
                  <a:lnTo>
                    <a:pt x="919" y="229"/>
                  </a:lnTo>
                  <a:lnTo>
                    <a:pt x="916" y="229"/>
                  </a:lnTo>
                  <a:lnTo>
                    <a:pt x="913" y="226"/>
                  </a:lnTo>
                  <a:lnTo>
                    <a:pt x="910" y="226"/>
                  </a:lnTo>
                  <a:lnTo>
                    <a:pt x="904" y="223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2" y="217"/>
                  </a:lnTo>
                  <a:lnTo>
                    <a:pt x="889" y="214"/>
                  </a:lnTo>
                  <a:lnTo>
                    <a:pt x="886" y="211"/>
                  </a:lnTo>
                  <a:lnTo>
                    <a:pt x="883" y="208"/>
                  </a:lnTo>
                  <a:lnTo>
                    <a:pt x="880" y="208"/>
                  </a:lnTo>
                  <a:lnTo>
                    <a:pt x="877" y="205"/>
                  </a:lnTo>
                  <a:lnTo>
                    <a:pt x="874" y="202"/>
                  </a:lnTo>
                  <a:lnTo>
                    <a:pt x="871" y="199"/>
                  </a:lnTo>
                  <a:lnTo>
                    <a:pt x="868" y="196"/>
                  </a:lnTo>
                  <a:lnTo>
                    <a:pt x="868" y="193"/>
                  </a:lnTo>
                  <a:lnTo>
                    <a:pt x="865" y="193"/>
                  </a:lnTo>
                  <a:lnTo>
                    <a:pt x="865" y="190"/>
                  </a:lnTo>
                  <a:lnTo>
                    <a:pt x="865" y="187"/>
                  </a:lnTo>
                  <a:lnTo>
                    <a:pt x="865" y="184"/>
                  </a:lnTo>
                  <a:lnTo>
                    <a:pt x="868" y="184"/>
                  </a:lnTo>
                  <a:lnTo>
                    <a:pt x="868" y="181"/>
                  </a:lnTo>
                  <a:lnTo>
                    <a:pt x="868" y="178"/>
                  </a:lnTo>
                  <a:lnTo>
                    <a:pt x="871" y="178"/>
                  </a:lnTo>
                  <a:lnTo>
                    <a:pt x="871" y="175"/>
                  </a:lnTo>
                  <a:lnTo>
                    <a:pt x="871" y="172"/>
                  </a:lnTo>
                  <a:lnTo>
                    <a:pt x="874" y="172"/>
                  </a:lnTo>
                  <a:lnTo>
                    <a:pt x="874" y="169"/>
                  </a:lnTo>
                  <a:lnTo>
                    <a:pt x="871" y="169"/>
                  </a:lnTo>
                  <a:lnTo>
                    <a:pt x="868" y="169"/>
                  </a:lnTo>
                  <a:lnTo>
                    <a:pt x="865" y="169"/>
                  </a:lnTo>
                  <a:lnTo>
                    <a:pt x="862" y="169"/>
                  </a:lnTo>
                  <a:lnTo>
                    <a:pt x="862" y="172"/>
                  </a:lnTo>
                  <a:lnTo>
                    <a:pt x="859" y="172"/>
                  </a:lnTo>
                  <a:lnTo>
                    <a:pt x="857" y="172"/>
                  </a:lnTo>
                  <a:lnTo>
                    <a:pt x="854" y="172"/>
                  </a:lnTo>
                  <a:lnTo>
                    <a:pt x="851" y="172"/>
                  </a:lnTo>
                  <a:lnTo>
                    <a:pt x="848" y="172"/>
                  </a:lnTo>
                  <a:lnTo>
                    <a:pt x="845" y="172"/>
                  </a:lnTo>
                  <a:lnTo>
                    <a:pt x="842" y="175"/>
                  </a:lnTo>
                  <a:lnTo>
                    <a:pt x="839" y="175"/>
                  </a:lnTo>
                  <a:lnTo>
                    <a:pt x="836" y="175"/>
                  </a:lnTo>
                  <a:lnTo>
                    <a:pt x="833" y="175"/>
                  </a:lnTo>
                  <a:lnTo>
                    <a:pt x="830" y="178"/>
                  </a:lnTo>
                  <a:lnTo>
                    <a:pt x="827" y="178"/>
                  </a:lnTo>
                  <a:lnTo>
                    <a:pt x="824" y="181"/>
                  </a:lnTo>
                  <a:lnTo>
                    <a:pt x="821" y="181"/>
                  </a:lnTo>
                  <a:lnTo>
                    <a:pt x="803" y="157"/>
                  </a:lnTo>
                  <a:lnTo>
                    <a:pt x="806" y="157"/>
                  </a:lnTo>
                  <a:lnTo>
                    <a:pt x="809" y="157"/>
                  </a:lnTo>
                  <a:lnTo>
                    <a:pt x="812" y="154"/>
                  </a:lnTo>
                  <a:lnTo>
                    <a:pt x="815" y="154"/>
                  </a:lnTo>
                  <a:lnTo>
                    <a:pt x="818" y="154"/>
                  </a:lnTo>
                  <a:lnTo>
                    <a:pt x="821" y="154"/>
                  </a:lnTo>
                  <a:lnTo>
                    <a:pt x="824" y="154"/>
                  </a:lnTo>
                  <a:lnTo>
                    <a:pt x="827" y="151"/>
                  </a:lnTo>
                  <a:lnTo>
                    <a:pt x="830" y="151"/>
                  </a:lnTo>
                  <a:lnTo>
                    <a:pt x="833" y="151"/>
                  </a:lnTo>
                  <a:lnTo>
                    <a:pt x="836" y="151"/>
                  </a:lnTo>
                  <a:lnTo>
                    <a:pt x="839" y="151"/>
                  </a:lnTo>
                  <a:lnTo>
                    <a:pt x="842" y="151"/>
                  </a:lnTo>
                  <a:lnTo>
                    <a:pt x="845" y="148"/>
                  </a:lnTo>
                  <a:lnTo>
                    <a:pt x="848" y="148"/>
                  </a:lnTo>
                  <a:lnTo>
                    <a:pt x="851" y="148"/>
                  </a:lnTo>
                  <a:lnTo>
                    <a:pt x="854" y="148"/>
                  </a:lnTo>
                  <a:lnTo>
                    <a:pt x="857" y="145"/>
                  </a:lnTo>
                  <a:lnTo>
                    <a:pt x="859" y="145"/>
                  </a:lnTo>
                  <a:lnTo>
                    <a:pt x="862" y="145"/>
                  </a:lnTo>
                  <a:lnTo>
                    <a:pt x="865" y="145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4" y="142"/>
                  </a:lnTo>
                  <a:lnTo>
                    <a:pt x="877" y="142"/>
                  </a:lnTo>
                  <a:lnTo>
                    <a:pt x="880" y="139"/>
                  </a:lnTo>
                  <a:lnTo>
                    <a:pt x="883" y="139"/>
                  </a:lnTo>
                  <a:lnTo>
                    <a:pt x="886" y="139"/>
                  </a:lnTo>
                  <a:lnTo>
                    <a:pt x="889" y="139"/>
                  </a:lnTo>
                  <a:lnTo>
                    <a:pt x="892" y="137"/>
                  </a:lnTo>
                  <a:lnTo>
                    <a:pt x="895" y="134"/>
                  </a:lnTo>
                  <a:lnTo>
                    <a:pt x="895" y="131"/>
                  </a:lnTo>
                  <a:lnTo>
                    <a:pt x="895" y="128"/>
                  </a:lnTo>
                  <a:lnTo>
                    <a:pt x="895" y="125"/>
                  </a:lnTo>
                  <a:lnTo>
                    <a:pt x="895" y="122"/>
                  </a:lnTo>
                  <a:lnTo>
                    <a:pt x="895" y="119"/>
                  </a:lnTo>
                  <a:lnTo>
                    <a:pt x="895" y="116"/>
                  </a:lnTo>
                  <a:lnTo>
                    <a:pt x="898" y="113"/>
                  </a:lnTo>
                  <a:lnTo>
                    <a:pt x="898" y="110"/>
                  </a:lnTo>
                  <a:lnTo>
                    <a:pt x="898" y="107"/>
                  </a:lnTo>
                  <a:lnTo>
                    <a:pt x="898" y="104"/>
                  </a:lnTo>
                  <a:lnTo>
                    <a:pt x="898" y="101"/>
                  </a:lnTo>
                  <a:lnTo>
                    <a:pt x="898" y="98"/>
                  </a:lnTo>
                  <a:lnTo>
                    <a:pt x="901" y="98"/>
                  </a:lnTo>
                  <a:lnTo>
                    <a:pt x="901" y="95"/>
                  </a:lnTo>
                  <a:lnTo>
                    <a:pt x="901" y="92"/>
                  </a:lnTo>
                  <a:lnTo>
                    <a:pt x="901" y="89"/>
                  </a:lnTo>
                  <a:lnTo>
                    <a:pt x="901" y="86"/>
                  </a:lnTo>
                  <a:lnTo>
                    <a:pt x="904" y="83"/>
                  </a:lnTo>
                  <a:lnTo>
                    <a:pt x="907" y="83"/>
                  </a:lnTo>
                  <a:lnTo>
                    <a:pt x="910" y="83"/>
                  </a:lnTo>
                  <a:lnTo>
                    <a:pt x="913" y="80"/>
                  </a:lnTo>
                  <a:lnTo>
                    <a:pt x="916" y="80"/>
                  </a:lnTo>
                  <a:lnTo>
                    <a:pt x="919" y="77"/>
                  </a:lnTo>
                  <a:lnTo>
                    <a:pt x="922" y="77"/>
                  </a:lnTo>
                  <a:lnTo>
                    <a:pt x="925" y="77"/>
                  </a:lnTo>
                  <a:lnTo>
                    <a:pt x="928" y="77"/>
                  </a:lnTo>
                  <a:lnTo>
                    <a:pt x="931" y="77"/>
                  </a:lnTo>
                  <a:lnTo>
                    <a:pt x="934" y="74"/>
                  </a:lnTo>
                  <a:lnTo>
                    <a:pt x="937" y="74"/>
                  </a:lnTo>
                  <a:lnTo>
                    <a:pt x="940" y="74"/>
                  </a:lnTo>
                  <a:lnTo>
                    <a:pt x="943" y="74"/>
                  </a:lnTo>
                  <a:lnTo>
                    <a:pt x="946" y="74"/>
                  </a:lnTo>
                  <a:lnTo>
                    <a:pt x="949" y="74"/>
                  </a:lnTo>
                  <a:lnTo>
                    <a:pt x="952" y="71"/>
                  </a:lnTo>
                  <a:lnTo>
                    <a:pt x="955" y="71"/>
                  </a:lnTo>
                  <a:lnTo>
                    <a:pt x="958" y="71"/>
                  </a:lnTo>
                  <a:lnTo>
                    <a:pt x="961" y="71"/>
                  </a:lnTo>
                  <a:lnTo>
                    <a:pt x="961" y="68"/>
                  </a:lnTo>
                  <a:lnTo>
                    <a:pt x="964" y="68"/>
                  </a:lnTo>
                  <a:lnTo>
                    <a:pt x="967" y="65"/>
                  </a:lnTo>
                  <a:lnTo>
                    <a:pt x="970" y="62"/>
                  </a:lnTo>
                  <a:lnTo>
                    <a:pt x="972" y="59"/>
                  </a:lnTo>
                  <a:lnTo>
                    <a:pt x="975" y="59"/>
                  </a:lnTo>
                  <a:lnTo>
                    <a:pt x="975" y="56"/>
                  </a:lnTo>
                  <a:lnTo>
                    <a:pt x="978" y="56"/>
                  </a:lnTo>
                  <a:lnTo>
                    <a:pt x="981" y="56"/>
                  </a:lnTo>
                  <a:lnTo>
                    <a:pt x="984" y="56"/>
                  </a:lnTo>
                  <a:lnTo>
                    <a:pt x="987" y="56"/>
                  </a:lnTo>
                  <a:lnTo>
                    <a:pt x="990" y="56"/>
                  </a:lnTo>
                  <a:lnTo>
                    <a:pt x="990" y="59"/>
                  </a:lnTo>
                  <a:lnTo>
                    <a:pt x="993" y="59"/>
                  </a:lnTo>
                  <a:lnTo>
                    <a:pt x="996" y="59"/>
                  </a:lnTo>
                  <a:lnTo>
                    <a:pt x="996" y="62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5" y="65"/>
                  </a:lnTo>
                  <a:lnTo>
                    <a:pt x="1008" y="65"/>
                  </a:lnTo>
                  <a:lnTo>
                    <a:pt x="1011" y="65"/>
                  </a:lnTo>
                  <a:lnTo>
                    <a:pt x="1011" y="62"/>
                  </a:lnTo>
                  <a:lnTo>
                    <a:pt x="1014" y="62"/>
                  </a:lnTo>
                  <a:lnTo>
                    <a:pt x="1014" y="59"/>
                  </a:lnTo>
                  <a:lnTo>
                    <a:pt x="1017" y="59"/>
                  </a:lnTo>
                  <a:lnTo>
                    <a:pt x="1017" y="56"/>
                  </a:lnTo>
                  <a:lnTo>
                    <a:pt x="1020" y="53"/>
                  </a:lnTo>
                  <a:lnTo>
                    <a:pt x="1023" y="53"/>
                  </a:lnTo>
                  <a:lnTo>
                    <a:pt x="1026" y="53"/>
                  </a:lnTo>
                  <a:lnTo>
                    <a:pt x="1029" y="50"/>
                  </a:lnTo>
                  <a:lnTo>
                    <a:pt x="1032" y="50"/>
                  </a:lnTo>
                  <a:lnTo>
                    <a:pt x="1035" y="50"/>
                  </a:lnTo>
                  <a:lnTo>
                    <a:pt x="1038" y="50"/>
                  </a:lnTo>
                  <a:lnTo>
                    <a:pt x="1041" y="50"/>
                  </a:lnTo>
                  <a:lnTo>
                    <a:pt x="1044" y="50"/>
                  </a:lnTo>
                  <a:lnTo>
                    <a:pt x="1047" y="50"/>
                  </a:lnTo>
                  <a:lnTo>
                    <a:pt x="1050" y="50"/>
                  </a:lnTo>
                  <a:lnTo>
                    <a:pt x="1053" y="53"/>
                  </a:lnTo>
                  <a:lnTo>
                    <a:pt x="1056" y="53"/>
                  </a:lnTo>
                  <a:lnTo>
                    <a:pt x="1059" y="56"/>
                  </a:lnTo>
                  <a:lnTo>
                    <a:pt x="1062" y="56"/>
                  </a:lnTo>
                  <a:lnTo>
                    <a:pt x="1065" y="56"/>
                  </a:lnTo>
                  <a:lnTo>
                    <a:pt x="1068" y="59"/>
                  </a:lnTo>
                  <a:lnTo>
                    <a:pt x="1071" y="59"/>
                  </a:lnTo>
                  <a:lnTo>
                    <a:pt x="1074" y="62"/>
                  </a:lnTo>
                  <a:lnTo>
                    <a:pt x="1077" y="62"/>
                  </a:lnTo>
                  <a:lnTo>
                    <a:pt x="1080" y="62"/>
                  </a:lnTo>
                  <a:lnTo>
                    <a:pt x="1083" y="65"/>
                  </a:lnTo>
                  <a:lnTo>
                    <a:pt x="1086" y="65"/>
                  </a:lnTo>
                  <a:lnTo>
                    <a:pt x="1088" y="65"/>
                  </a:lnTo>
                  <a:lnTo>
                    <a:pt x="1091" y="65"/>
                  </a:lnTo>
                  <a:lnTo>
                    <a:pt x="1091" y="68"/>
                  </a:lnTo>
                  <a:lnTo>
                    <a:pt x="1094" y="68"/>
                  </a:lnTo>
                  <a:lnTo>
                    <a:pt x="1097" y="68"/>
                  </a:lnTo>
                  <a:lnTo>
                    <a:pt x="1100" y="68"/>
                  </a:lnTo>
                  <a:lnTo>
                    <a:pt x="1100" y="71"/>
                  </a:lnTo>
                  <a:lnTo>
                    <a:pt x="1100" y="74"/>
                  </a:lnTo>
                  <a:lnTo>
                    <a:pt x="1103" y="74"/>
                  </a:lnTo>
                  <a:lnTo>
                    <a:pt x="1103" y="77"/>
                  </a:lnTo>
                  <a:lnTo>
                    <a:pt x="1106" y="77"/>
                  </a:lnTo>
                  <a:lnTo>
                    <a:pt x="1106" y="80"/>
                  </a:lnTo>
                  <a:lnTo>
                    <a:pt x="1109" y="80"/>
                  </a:lnTo>
                  <a:lnTo>
                    <a:pt x="1115" y="80"/>
                  </a:lnTo>
                  <a:lnTo>
                    <a:pt x="1118" y="77"/>
                  </a:lnTo>
                  <a:lnTo>
                    <a:pt x="1124" y="77"/>
                  </a:lnTo>
                  <a:lnTo>
                    <a:pt x="1127" y="77"/>
                  </a:lnTo>
                  <a:lnTo>
                    <a:pt x="1133" y="74"/>
                  </a:lnTo>
                  <a:lnTo>
                    <a:pt x="1136" y="74"/>
                  </a:lnTo>
                  <a:lnTo>
                    <a:pt x="1142" y="74"/>
                  </a:lnTo>
                  <a:lnTo>
                    <a:pt x="1145" y="71"/>
                  </a:lnTo>
                  <a:lnTo>
                    <a:pt x="1151" y="71"/>
                  </a:lnTo>
                  <a:lnTo>
                    <a:pt x="1154" y="71"/>
                  </a:lnTo>
                  <a:lnTo>
                    <a:pt x="1160" y="68"/>
                  </a:lnTo>
                  <a:lnTo>
                    <a:pt x="1166" y="68"/>
                  </a:lnTo>
                  <a:lnTo>
                    <a:pt x="1169" y="68"/>
                  </a:lnTo>
                  <a:lnTo>
                    <a:pt x="1175" y="65"/>
                  </a:lnTo>
                  <a:lnTo>
                    <a:pt x="1178" y="65"/>
                  </a:lnTo>
                  <a:lnTo>
                    <a:pt x="1184" y="65"/>
                  </a:lnTo>
                  <a:lnTo>
                    <a:pt x="1187" y="65"/>
                  </a:lnTo>
                  <a:lnTo>
                    <a:pt x="1193" y="62"/>
                  </a:lnTo>
                  <a:lnTo>
                    <a:pt x="1199" y="62"/>
                  </a:lnTo>
                  <a:lnTo>
                    <a:pt x="1201" y="62"/>
                  </a:lnTo>
                  <a:lnTo>
                    <a:pt x="1207" y="62"/>
                  </a:lnTo>
                  <a:lnTo>
                    <a:pt x="1210" y="62"/>
                  </a:lnTo>
                  <a:lnTo>
                    <a:pt x="1216" y="62"/>
                  </a:lnTo>
                  <a:lnTo>
                    <a:pt x="1219" y="62"/>
                  </a:lnTo>
                  <a:lnTo>
                    <a:pt x="1225" y="62"/>
                  </a:lnTo>
                  <a:lnTo>
                    <a:pt x="1231" y="62"/>
                  </a:lnTo>
                  <a:lnTo>
                    <a:pt x="1234" y="62"/>
                  </a:lnTo>
                  <a:lnTo>
                    <a:pt x="1240" y="65"/>
                  </a:lnTo>
                  <a:lnTo>
                    <a:pt x="1243" y="65"/>
                  </a:lnTo>
                  <a:lnTo>
                    <a:pt x="1249" y="65"/>
                  </a:lnTo>
                  <a:lnTo>
                    <a:pt x="1252" y="68"/>
                  </a:lnTo>
                  <a:lnTo>
                    <a:pt x="1255" y="68"/>
                  </a:lnTo>
                  <a:lnTo>
                    <a:pt x="1255" y="71"/>
                  </a:lnTo>
                  <a:lnTo>
                    <a:pt x="1255" y="74"/>
                  </a:lnTo>
                  <a:lnTo>
                    <a:pt x="1258" y="74"/>
                  </a:lnTo>
                  <a:lnTo>
                    <a:pt x="1258" y="77"/>
                  </a:lnTo>
                  <a:lnTo>
                    <a:pt x="1258" y="80"/>
                  </a:lnTo>
                  <a:lnTo>
                    <a:pt x="1258" y="83"/>
                  </a:lnTo>
                  <a:lnTo>
                    <a:pt x="1258" y="86"/>
                  </a:lnTo>
                  <a:lnTo>
                    <a:pt x="1258" y="89"/>
                  </a:lnTo>
                  <a:lnTo>
                    <a:pt x="1255" y="89"/>
                  </a:lnTo>
                  <a:lnTo>
                    <a:pt x="1255" y="92"/>
                  </a:lnTo>
                  <a:lnTo>
                    <a:pt x="1252" y="95"/>
                  </a:lnTo>
                  <a:lnTo>
                    <a:pt x="1249" y="95"/>
                  </a:lnTo>
                  <a:lnTo>
                    <a:pt x="1249" y="98"/>
                  </a:lnTo>
                  <a:lnTo>
                    <a:pt x="1246" y="98"/>
                  </a:lnTo>
                  <a:lnTo>
                    <a:pt x="1243" y="98"/>
                  </a:lnTo>
                  <a:lnTo>
                    <a:pt x="1240" y="98"/>
                  </a:lnTo>
                  <a:lnTo>
                    <a:pt x="1237" y="98"/>
                  </a:lnTo>
                  <a:lnTo>
                    <a:pt x="1234" y="101"/>
                  </a:lnTo>
                  <a:lnTo>
                    <a:pt x="1231" y="101"/>
                  </a:lnTo>
                  <a:lnTo>
                    <a:pt x="1228" y="104"/>
                  </a:lnTo>
                  <a:lnTo>
                    <a:pt x="1222" y="104"/>
                  </a:lnTo>
                  <a:lnTo>
                    <a:pt x="1219" y="107"/>
                  </a:lnTo>
                  <a:lnTo>
                    <a:pt x="1213" y="107"/>
                  </a:lnTo>
                  <a:lnTo>
                    <a:pt x="1210" y="107"/>
                  </a:lnTo>
                  <a:lnTo>
                    <a:pt x="1204" y="107"/>
                  </a:lnTo>
                  <a:lnTo>
                    <a:pt x="1199" y="110"/>
                  </a:lnTo>
                  <a:lnTo>
                    <a:pt x="1196" y="110"/>
                  </a:lnTo>
                  <a:lnTo>
                    <a:pt x="1190" y="110"/>
                  </a:lnTo>
                  <a:lnTo>
                    <a:pt x="1184" y="110"/>
                  </a:lnTo>
                  <a:lnTo>
                    <a:pt x="1178" y="110"/>
                  </a:lnTo>
                  <a:lnTo>
                    <a:pt x="1175" y="110"/>
                  </a:lnTo>
                  <a:lnTo>
                    <a:pt x="1169" y="113"/>
                  </a:lnTo>
                  <a:lnTo>
                    <a:pt x="1163" y="113"/>
                  </a:lnTo>
                  <a:lnTo>
                    <a:pt x="1160" y="113"/>
                  </a:lnTo>
                  <a:lnTo>
                    <a:pt x="1154" y="116"/>
                  </a:lnTo>
                  <a:lnTo>
                    <a:pt x="1151" y="116"/>
                  </a:lnTo>
                  <a:lnTo>
                    <a:pt x="1148" y="119"/>
                  </a:lnTo>
                  <a:lnTo>
                    <a:pt x="1145" y="122"/>
                  </a:lnTo>
                  <a:lnTo>
                    <a:pt x="1142" y="122"/>
                  </a:lnTo>
                  <a:lnTo>
                    <a:pt x="1139" y="125"/>
                  </a:lnTo>
                  <a:lnTo>
                    <a:pt x="1136" y="128"/>
                  </a:lnTo>
                  <a:lnTo>
                    <a:pt x="1136" y="134"/>
                  </a:lnTo>
                  <a:lnTo>
                    <a:pt x="1133" y="137"/>
                  </a:lnTo>
                  <a:lnTo>
                    <a:pt x="1133" y="142"/>
                  </a:lnTo>
                  <a:lnTo>
                    <a:pt x="1133" y="145"/>
                  </a:lnTo>
                  <a:lnTo>
                    <a:pt x="1136" y="151"/>
                  </a:lnTo>
                  <a:lnTo>
                    <a:pt x="1136" y="157"/>
                  </a:lnTo>
                  <a:lnTo>
                    <a:pt x="1139" y="166"/>
                  </a:lnTo>
                  <a:lnTo>
                    <a:pt x="1142" y="172"/>
                  </a:lnTo>
                  <a:lnTo>
                    <a:pt x="1145" y="178"/>
                  </a:lnTo>
                  <a:lnTo>
                    <a:pt x="1148" y="184"/>
                  </a:lnTo>
                  <a:lnTo>
                    <a:pt x="1151" y="190"/>
                  </a:lnTo>
                  <a:lnTo>
                    <a:pt x="1154" y="196"/>
                  </a:lnTo>
                  <a:lnTo>
                    <a:pt x="1157" y="202"/>
                  </a:lnTo>
                  <a:lnTo>
                    <a:pt x="1160" y="208"/>
                  </a:lnTo>
                  <a:lnTo>
                    <a:pt x="1163" y="214"/>
                  </a:lnTo>
                  <a:lnTo>
                    <a:pt x="1163" y="217"/>
                  </a:lnTo>
                  <a:lnTo>
                    <a:pt x="1166" y="223"/>
                  </a:lnTo>
                  <a:lnTo>
                    <a:pt x="1169" y="229"/>
                  </a:lnTo>
                  <a:lnTo>
                    <a:pt x="1172" y="234"/>
                  </a:lnTo>
                  <a:lnTo>
                    <a:pt x="1175" y="240"/>
                  </a:lnTo>
                  <a:lnTo>
                    <a:pt x="1175" y="246"/>
                  </a:lnTo>
                  <a:lnTo>
                    <a:pt x="1178" y="252"/>
                  </a:lnTo>
                  <a:lnTo>
                    <a:pt x="1181" y="258"/>
                  </a:lnTo>
                  <a:lnTo>
                    <a:pt x="1184" y="264"/>
                  </a:lnTo>
                  <a:lnTo>
                    <a:pt x="1187" y="270"/>
                  </a:lnTo>
                  <a:lnTo>
                    <a:pt x="1187" y="276"/>
                  </a:lnTo>
                  <a:lnTo>
                    <a:pt x="1190" y="282"/>
                  </a:lnTo>
                  <a:lnTo>
                    <a:pt x="1193" y="288"/>
                  </a:lnTo>
                  <a:lnTo>
                    <a:pt x="1196" y="294"/>
                  </a:lnTo>
                  <a:lnTo>
                    <a:pt x="1196" y="300"/>
                  </a:lnTo>
                  <a:lnTo>
                    <a:pt x="1199" y="306"/>
                  </a:lnTo>
                  <a:lnTo>
                    <a:pt x="1201" y="312"/>
                  </a:lnTo>
                  <a:lnTo>
                    <a:pt x="1204" y="318"/>
                  </a:lnTo>
                  <a:lnTo>
                    <a:pt x="1207" y="323"/>
                  </a:lnTo>
                  <a:lnTo>
                    <a:pt x="1210" y="329"/>
                  </a:lnTo>
                  <a:lnTo>
                    <a:pt x="1210" y="335"/>
                  </a:lnTo>
                  <a:lnTo>
                    <a:pt x="1213" y="341"/>
                  </a:lnTo>
                  <a:lnTo>
                    <a:pt x="1216" y="347"/>
                  </a:lnTo>
                  <a:lnTo>
                    <a:pt x="1219" y="353"/>
                  </a:lnTo>
                  <a:lnTo>
                    <a:pt x="1222" y="359"/>
                  </a:lnTo>
                  <a:lnTo>
                    <a:pt x="1222" y="362"/>
                  </a:lnTo>
                  <a:lnTo>
                    <a:pt x="1222" y="365"/>
                  </a:lnTo>
                  <a:lnTo>
                    <a:pt x="1222" y="368"/>
                  </a:lnTo>
                  <a:lnTo>
                    <a:pt x="1222" y="371"/>
                  </a:lnTo>
                  <a:lnTo>
                    <a:pt x="1225" y="374"/>
                  </a:lnTo>
                  <a:lnTo>
                    <a:pt x="1225" y="377"/>
                  </a:lnTo>
                  <a:lnTo>
                    <a:pt x="1225" y="380"/>
                  </a:lnTo>
                  <a:lnTo>
                    <a:pt x="1228" y="380"/>
                  </a:lnTo>
                  <a:lnTo>
                    <a:pt x="1228" y="383"/>
                  </a:lnTo>
                  <a:lnTo>
                    <a:pt x="1228" y="386"/>
                  </a:lnTo>
                  <a:lnTo>
                    <a:pt x="1231" y="389"/>
                  </a:lnTo>
                  <a:lnTo>
                    <a:pt x="1231" y="392"/>
                  </a:lnTo>
                  <a:lnTo>
                    <a:pt x="1231" y="395"/>
                  </a:lnTo>
                  <a:lnTo>
                    <a:pt x="1231" y="398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8" y="407"/>
                  </a:lnTo>
                  <a:lnTo>
                    <a:pt x="1225" y="410"/>
                  </a:lnTo>
                  <a:lnTo>
                    <a:pt x="1225" y="413"/>
                  </a:lnTo>
                  <a:lnTo>
                    <a:pt x="1225" y="415"/>
                  </a:lnTo>
                  <a:lnTo>
                    <a:pt x="1222" y="418"/>
                  </a:lnTo>
                  <a:lnTo>
                    <a:pt x="1222" y="421"/>
                  </a:lnTo>
                  <a:lnTo>
                    <a:pt x="1219" y="421"/>
                  </a:lnTo>
                  <a:lnTo>
                    <a:pt x="1219" y="424"/>
                  </a:lnTo>
                  <a:lnTo>
                    <a:pt x="1216" y="424"/>
                  </a:lnTo>
                  <a:lnTo>
                    <a:pt x="1216" y="427"/>
                  </a:lnTo>
                  <a:lnTo>
                    <a:pt x="1213" y="427"/>
                  </a:lnTo>
                  <a:lnTo>
                    <a:pt x="1210" y="430"/>
                  </a:lnTo>
                  <a:lnTo>
                    <a:pt x="1207" y="430"/>
                  </a:lnTo>
                  <a:lnTo>
                    <a:pt x="1207" y="433"/>
                  </a:lnTo>
                  <a:lnTo>
                    <a:pt x="1204" y="433"/>
                  </a:lnTo>
                  <a:lnTo>
                    <a:pt x="1201" y="433"/>
                  </a:lnTo>
                  <a:lnTo>
                    <a:pt x="1201" y="436"/>
                  </a:lnTo>
                  <a:lnTo>
                    <a:pt x="1199" y="436"/>
                  </a:lnTo>
                  <a:lnTo>
                    <a:pt x="1196" y="436"/>
                  </a:lnTo>
                  <a:lnTo>
                    <a:pt x="1196" y="439"/>
                  </a:lnTo>
                  <a:lnTo>
                    <a:pt x="1193" y="439"/>
                  </a:lnTo>
                  <a:lnTo>
                    <a:pt x="1193" y="442"/>
                  </a:lnTo>
                  <a:lnTo>
                    <a:pt x="1190" y="442"/>
                  </a:lnTo>
                  <a:lnTo>
                    <a:pt x="1187" y="445"/>
                  </a:lnTo>
                  <a:lnTo>
                    <a:pt x="1181" y="445"/>
                  </a:lnTo>
                  <a:lnTo>
                    <a:pt x="1175" y="448"/>
                  </a:lnTo>
                  <a:lnTo>
                    <a:pt x="1172" y="448"/>
                  </a:lnTo>
                  <a:lnTo>
                    <a:pt x="1166" y="451"/>
                  </a:lnTo>
                  <a:lnTo>
                    <a:pt x="1163" y="454"/>
                  </a:lnTo>
                  <a:lnTo>
                    <a:pt x="1157" y="454"/>
                  </a:lnTo>
                  <a:lnTo>
                    <a:pt x="1154" y="457"/>
                  </a:lnTo>
                  <a:lnTo>
                    <a:pt x="1148" y="460"/>
                  </a:lnTo>
                  <a:lnTo>
                    <a:pt x="1145" y="460"/>
                  </a:lnTo>
                  <a:lnTo>
                    <a:pt x="1139" y="463"/>
                  </a:lnTo>
                  <a:lnTo>
                    <a:pt x="1136" y="466"/>
                  </a:lnTo>
                  <a:lnTo>
                    <a:pt x="1130" y="469"/>
                  </a:lnTo>
                  <a:lnTo>
                    <a:pt x="1127" y="469"/>
                  </a:lnTo>
                  <a:lnTo>
                    <a:pt x="1121" y="472"/>
                  </a:lnTo>
                  <a:lnTo>
                    <a:pt x="1118" y="475"/>
                  </a:lnTo>
                  <a:lnTo>
                    <a:pt x="1112" y="478"/>
                  </a:lnTo>
                  <a:lnTo>
                    <a:pt x="1109" y="478"/>
                  </a:lnTo>
                  <a:lnTo>
                    <a:pt x="1103" y="481"/>
                  </a:lnTo>
                  <a:lnTo>
                    <a:pt x="1100" y="484"/>
                  </a:lnTo>
                  <a:lnTo>
                    <a:pt x="1094" y="487"/>
                  </a:lnTo>
                  <a:lnTo>
                    <a:pt x="1091" y="487"/>
                  </a:lnTo>
                  <a:lnTo>
                    <a:pt x="1086" y="490"/>
                  </a:lnTo>
                  <a:lnTo>
                    <a:pt x="1083" y="493"/>
                  </a:lnTo>
                  <a:lnTo>
                    <a:pt x="1077" y="496"/>
                  </a:lnTo>
                  <a:lnTo>
                    <a:pt x="1074" y="496"/>
                  </a:lnTo>
                  <a:lnTo>
                    <a:pt x="1068" y="499"/>
                  </a:lnTo>
                  <a:lnTo>
                    <a:pt x="1065" y="502"/>
                  </a:lnTo>
                  <a:lnTo>
                    <a:pt x="1059" y="505"/>
                  </a:lnTo>
                  <a:lnTo>
                    <a:pt x="1056" y="505"/>
                  </a:lnTo>
                  <a:lnTo>
                    <a:pt x="1050" y="507"/>
                  </a:lnTo>
                  <a:lnTo>
                    <a:pt x="1047" y="510"/>
                  </a:lnTo>
                  <a:lnTo>
                    <a:pt x="1044" y="513"/>
                  </a:lnTo>
                  <a:lnTo>
                    <a:pt x="1044" y="516"/>
                  </a:lnTo>
                  <a:lnTo>
                    <a:pt x="1041" y="519"/>
                  </a:lnTo>
                  <a:lnTo>
                    <a:pt x="1041" y="522"/>
                  </a:lnTo>
                  <a:lnTo>
                    <a:pt x="1041" y="525"/>
                  </a:lnTo>
                  <a:lnTo>
                    <a:pt x="1038" y="531"/>
                  </a:lnTo>
                  <a:lnTo>
                    <a:pt x="1038" y="534"/>
                  </a:lnTo>
                  <a:lnTo>
                    <a:pt x="1038" y="537"/>
                  </a:lnTo>
                  <a:lnTo>
                    <a:pt x="1038" y="540"/>
                  </a:lnTo>
                  <a:lnTo>
                    <a:pt x="1038" y="543"/>
                  </a:lnTo>
                  <a:lnTo>
                    <a:pt x="1038" y="549"/>
                  </a:lnTo>
                  <a:lnTo>
                    <a:pt x="1038" y="552"/>
                  </a:lnTo>
                  <a:lnTo>
                    <a:pt x="1038" y="555"/>
                  </a:lnTo>
                  <a:lnTo>
                    <a:pt x="1038" y="558"/>
                  </a:lnTo>
                  <a:lnTo>
                    <a:pt x="1038" y="561"/>
                  </a:lnTo>
                  <a:lnTo>
                    <a:pt x="1038" y="564"/>
                  </a:lnTo>
                  <a:lnTo>
                    <a:pt x="1038" y="567"/>
                  </a:lnTo>
                  <a:lnTo>
                    <a:pt x="1038" y="570"/>
                  </a:lnTo>
                  <a:lnTo>
                    <a:pt x="1038" y="573"/>
                  </a:lnTo>
                  <a:lnTo>
                    <a:pt x="1035" y="576"/>
                  </a:lnTo>
                  <a:lnTo>
                    <a:pt x="1035" y="579"/>
                  </a:lnTo>
                  <a:lnTo>
                    <a:pt x="1035" y="582"/>
                  </a:lnTo>
                  <a:lnTo>
                    <a:pt x="1032" y="585"/>
                  </a:lnTo>
                  <a:lnTo>
                    <a:pt x="1029" y="588"/>
                  </a:lnTo>
                  <a:lnTo>
                    <a:pt x="1026" y="591"/>
                  </a:lnTo>
                  <a:lnTo>
                    <a:pt x="1023" y="594"/>
                  </a:lnTo>
                  <a:lnTo>
                    <a:pt x="1017" y="594"/>
                  </a:lnTo>
                  <a:lnTo>
                    <a:pt x="1014" y="594"/>
                  </a:lnTo>
                  <a:lnTo>
                    <a:pt x="1011" y="597"/>
                  </a:lnTo>
                  <a:lnTo>
                    <a:pt x="1005" y="597"/>
                  </a:lnTo>
                  <a:lnTo>
                    <a:pt x="1005" y="599"/>
                  </a:lnTo>
                  <a:lnTo>
                    <a:pt x="1008" y="602"/>
                  </a:lnTo>
                  <a:lnTo>
                    <a:pt x="1008" y="608"/>
                  </a:lnTo>
                  <a:lnTo>
                    <a:pt x="1008" y="611"/>
                  </a:lnTo>
                  <a:lnTo>
                    <a:pt x="1008" y="614"/>
                  </a:lnTo>
                  <a:lnTo>
                    <a:pt x="1008" y="617"/>
                  </a:lnTo>
                  <a:lnTo>
                    <a:pt x="1008" y="623"/>
                  </a:lnTo>
                  <a:lnTo>
                    <a:pt x="1008" y="626"/>
                  </a:lnTo>
                  <a:lnTo>
                    <a:pt x="1008" y="629"/>
                  </a:lnTo>
                  <a:lnTo>
                    <a:pt x="1008" y="635"/>
                  </a:lnTo>
                  <a:lnTo>
                    <a:pt x="1008" y="638"/>
                  </a:lnTo>
                  <a:lnTo>
                    <a:pt x="1008" y="641"/>
                  </a:lnTo>
                  <a:lnTo>
                    <a:pt x="1008" y="644"/>
                  </a:lnTo>
                  <a:lnTo>
                    <a:pt x="1008" y="647"/>
                  </a:lnTo>
                  <a:lnTo>
                    <a:pt x="1008" y="653"/>
                  </a:lnTo>
                  <a:lnTo>
                    <a:pt x="1008" y="656"/>
                  </a:lnTo>
                  <a:lnTo>
                    <a:pt x="1011" y="659"/>
                  </a:lnTo>
                  <a:lnTo>
                    <a:pt x="1011" y="662"/>
                  </a:lnTo>
                  <a:lnTo>
                    <a:pt x="1011" y="665"/>
                  </a:lnTo>
                  <a:lnTo>
                    <a:pt x="1011" y="671"/>
                  </a:lnTo>
                  <a:lnTo>
                    <a:pt x="1011" y="674"/>
                  </a:lnTo>
                  <a:lnTo>
                    <a:pt x="1011" y="677"/>
                  </a:lnTo>
                  <a:lnTo>
                    <a:pt x="1014" y="680"/>
                  </a:lnTo>
                  <a:lnTo>
                    <a:pt x="1014" y="683"/>
                  </a:lnTo>
                  <a:lnTo>
                    <a:pt x="1014" y="686"/>
                  </a:lnTo>
                  <a:lnTo>
                    <a:pt x="1017" y="689"/>
                  </a:lnTo>
                  <a:lnTo>
                    <a:pt x="1017" y="691"/>
                  </a:lnTo>
                  <a:lnTo>
                    <a:pt x="1020" y="694"/>
                  </a:lnTo>
                  <a:lnTo>
                    <a:pt x="1020" y="697"/>
                  </a:lnTo>
                  <a:lnTo>
                    <a:pt x="1023" y="700"/>
                  </a:lnTo>
                  <a:lnTo>
                    <a:pt x="1026" y="703"/>
                  </a:lnTo>
                  <a:lnTo>
                    <a:pt x="1026" y="706"/>
                  </a:lnTo>
                  <a:lnTo>
                    <a:pt x="1029" y="709"/>
                  </a:lnTo>
                  <a:lnTo>
                    <a:pt x="1029" y="712"/>
                  </a:lnTo>
                  <a:lnTo>
                    <a:pt x="1029" y="715"/>
                  </a:lnTo>
                  <a:lnTo>
                    <a:pt x="1029" y="718"/>
                  </a:lnTo>
                  <a:lnTo>
                    <a:pt x="1026" y="721"/>
                  </a:lnTo>
                  <a:lnTo>
                    <a:pt x="1026" y="724"/>
                  </a:lnTo>
                  <a:lnTo>
                    <a:pt x="1026" y="727"/>
                  </a:lnTo>
                  <a:lnTo>
                    <a:pt x="1023" y="727"/>
                  </a:lnTo>
                  <a:lnTo>
                    <a:pt x="1023" y="730"/>
                  </a:lnTo>
                  <a:lnTo>
                    <a:pt x="1020" y="730"/>
                  </a:lnTo>
                  <a:lnTo>
                    <a:pt x="1020" y="733"/>
                  </a:lnTo>
                  <a:lnTo>
                    <a:pt x="1017" y="736"/>
                  </a:lnTo>
                  <a:lnTo>
                    <a:pt x="1014" y="739"/>
                  </a:lnTo>
                  <a:lnTo>
                    <a:pt x="1014" y="742"/>
                  </a:lnTo>
                  <a:lnTo>
                    <a:pt x="1011" y="742"/>
                  </a:lnTo>
                  <a:lnTo>
                    <a:pt x="1011" y="745"/>
                  </a:lnTo>
                  <a:lnTo>
                    <a:pt x="1008" y="745"/>
                  </a:lnTo>
                  <a:lnTo>
                    <a:pt x="1008" y="748"/>
                  </a:lnTo>
                  <a:lnTo>
                    <a:pt x="1008" y="751"/>
                  </a:lnTo>
                  <a:lnTo>
                    <a:pt x="1008" y="754"/>
                  </a:lnTo>
                  <a:lnTo>
                    <a:pt x="1011" y="757"/>
                  </a:lnTo>
                  <a:lnTo>
                    <a:pt x="1011" y="760"/>
                  </a:lnTo>
                  <a:lnTo>
                    <a:pt x="1011" y="763"/>
                  </a:lnTo>
                  <a:lnTo>
                    <a:pt x="1011" y="766"/>
                  </a:lnTo>
                  <a:lnTo>
                    <a:pt x="1011" y="769"/>
                  </a:lnTo>
                  <a:lnTo>
                    <a:pt x="1014" y="769"/>
                  </a:lnTo>
                  <a:lnTo>
                    <a:pt x="1014" y="772"/>
                  </a:lnTo>
                  <a:lnTo>
                    <a:pt x="1014" y="775"/>
                  </a:lnTo>
                  <a:lnTo>
                    <a:pt x="1017" y="778"/>
                  </a:lnTo>
                  <a:lnTo>
                    <a:pt x="1020" y="781"/>
                  </a:lnTo>
                  <a:lnTo>
                    <a:pt x="1023" y="783"/>
                  </a:lnTo>
                  <a:lnTo>
                    <a:pt x="1026" y="783"/>
                  </a:lnTo>
                  <a:lnTo>
                    <a:pt x="1026" y="786"/>
                  </a:lnTo>
                  <a:lnTo>
                    <a:pt x="1029" y="786"/>
                  </a:lnTo>
                  <a:lnTo>
                    <a:pt x="1029" y="789"/>
                  </a:lnTo>
                  <a:lnTo>
                    <a:pt x="1032" y="792"/>
                  </a:lnTo>
                  <a:lnTo>
                    <a:pt x="1035" y="792"/>
                  </a:lnTo>
                  <a:lnTo>
                    <a:pt x="1035" y="795"/>
                  </a:lnTo>
                  <a:lnTo>
                    <a:pt x="1035" y="798"/>
                  </a:lnTo>
                  <a:lnTo>
                    <a:pt x="1038" y="798"/>
                  </a:lnTo>
                  <a:lnTo>
                    <a:pt x="1038" y="801"/>
                  </a:lnTo>
                  <a:lnTo>
                    <a:pt x="1038" y="804"/>
                  </a:lnTo>
                  <a:lnTo>
                    <a:pt x="1038" y="807"/>
                  </a:lnTo>
                  <a:lnTo>
                    <a:pt x="1038" y="810"/>
                  </a:lnTo>
                  <a:lnTo>
                    <a:pt x="1035" y="810"/>
                  </a:lnTo>
                  <a:lnTo>
                    <a:pt x="1035" y="813"/>
                  </a:lnTo>
                  <a:lnTo>
                    <a:pt x="1035" y="816"/>
                  </a:lnTo>
                  <a:lnTo>
                    <a:pt x="1035" y="819"/>
                  </a:lnTo>
                  <a:lnTo>
                    <a:pt x="1035" y="822"/>
                  </a:lnTo>
                  <a:lnTo>
                    <a:pt x="1035" y="825"/>
                  </a:lnTo>
                  <a:lnTo>
                    <a:pt x="1035" y="828"/>
                  </a:lnTo>
                  <a:lnTo>
                    <a:pt x="1032" y="828"/>
                  </a:lnTo>
                  <a:lnTo>
                    <a:pt x="1032" y="831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29" y="837"/>
                  </a:lnTo>
                  <a:lnTo>
                    <a:pt x="1029" y="840"/>
                  </a:lnTo>
                  <a:lnTo>
                    <a:pt x="1029" y="843"/>
                  </a:lnTo>
                  <a:lnTo>
                    <a:pt x="1026" y="843"/>
                  </a:lnTo>
                  <a:lnTo>
                    <a:pt x="1029" y="846"/>
                  </a:lnTo>
                  <a:lnTo>
                    <a:pt x="1032" y="849"/>
                  </a:lnTo>
                  <a:lnTo>
                    <a:pt x="1035" y="852"/>
                  </a:lnTo>
                  <a:lnTo>
                    <a:pt x="1035" y="855"/>
                  </a:lnTo>
                  <a:lnTo>
                    <a:pt x="1038" y="855"/>
                  </a:lnTo>
                  <a:lnTo>
                    <a:pt x="1041" y="858"/>
                  </a:lnTo>
                  <a:lnTo>
                    <a:pt x="1041" y="861"/>
                  </a:lnTo>
                  <a:lnTo>
                    <a:pt x="1044" y="864"/>
                  </a:lnTo>
                  <a:lnTo>
                    <a:pt x="1044" y="870"/>
                  </a:lnTo>
                  <a:lnTo>
                    <a:pt x="1044" y="873"/>
                  </a:lnTo>
                  <a:lnTo>
                    <a:pt x="1047" y="875"/>
                  </a:lnTo>
                  <a:lnTo>
                    <a:pt x="1047" y="878"/>
                  </a:lnTo>
                  <a:lnTo>
                    <a:pt x="1047" y="881"/>
                  </a:lnTo>
                  <a:lnTo>
                    <a:pt x="1047" y="884"/>
                  </a:lnTo>
                  <a:lnTo>
                    <a:pt x="1050" y="887"/>
                  </a:lnTo>
                  <a:lnTo>
                    <a:pt x="1050" y="890"/>
                  </a:lnTo>
                  <a:lnTo>
                    <a:pt x="1050" y="893"/>
                  </a:lnTo>
                  <a:lnTo>
                    <a:pt x="1050" y="899"/>
                  </a:lnTo>
                  <a:lnTo>
                    <a:pt x="1050" y="902"/>
                  </a:lnTo>
                  <a:lnTo>
                    <a:pt x="1050" y="905"/>
                  </a:lnTo>
                  <a:lnTo>
                    <a:pt x="1050" y="908"/>
                  </a:lnTo>
                  <a:lnTo>
                    <a:pt x="1050" y="911"/>
                  </a:lnTo>
                  <a:lnTo>
                    <a:pt x="1050" y="914"/>
                  </a:lnTo>
                  <a:lnTo>
                    <a:pt x="1050" y="920"/>
                  </a:lnTo>
                  <a:lnTo>
                    <a:pt x="1050" y="923"/>
                  </a:lnTo>
                  <a:lnTo>
                    <a:pt x="1050" y="926"/>
                  </a:lnTo>
                  <a:lnTo>
                    <a:pt x="1050" y="929"/>
                  </a:lnTo>
                  <a:lnTo>
                    <a:pt x="1050" y="932"/>
                  </a:lnTo>
                  <a:lnTo>
                    <a:pt x="1050" y="935"/>
                  </a:lnTo>
                  <a:lnTo>
                    <a:pt x="1050" y="941"/>
                  </a:lnTo>
                  <a:lnTo>
                    <a:pt x="1050" y="944"/>
                  </a:lnTo>
                  <a:lnTo>
                    <a:pt x="1050" y="947"/>
                  </a:lnTo>
                  <a:lnTo>
                    <a:pt x="1053" y="959"/>
                  </a:lnTo>
                  <a:lnTo>
                    <a:pt x="1056" y="970"/>
                  </a:lnTo>
                  <a:lnTo>
                    <a:pt x="1059" y="985"/>
                  </a:lnTo>
                  <a:lnTo>
                    <a:pt x="1062" y="997"/>
                  </a:lnTo>
                  <a:lnTo>
                    <a:pt x="1065" y="1009"/>
                  </a:lnTo>
                  <a:lnTo>
                    <a:pt x="1068" y="1021"/>
                  </a:lnTo>
                  <a:lnTo>
                    <a:pt x="1068" y="1036"/>
                  </a:lnTo>
                  <a:lnTo>
                    <a:pt x="1071" y="1048"/>
                  </a:lnTo>
                  <a:lnTo>
                    <a:pt x="1074" y="1059"/>
                  </a:lnTo>
                  <a:lnTo>
                    <a:pt x="1077" y="1074"/>
                  </a:lnTo>
                  <a:lnTo>
                    <a:pt x="1077" y="1086"/>
                  </a:lnTo>
                  <a:lnTo>
                    <a:pt x="1080" y="1098"/>
                  </a:lnTo>
                  <a:lnTo>
                    <a:pt x="1083" y="1113"/>
                  </a:lnTo>
                  <a:lnTo>
                    <a:pt x="1083" y="1125"/>
                  </a:lnTo>
                  <a:lnTo>
                    <a:pt x="1086" y="1137"/>
                  </a:lnTo>
                  <a:lnTo>
                    <a:pt x="1086" y="1151"/>
                  </a:lnTo>
                  <a:lnTo>
                    <a:pt x="1088" y="1163"/>
                  </a:lnTo>
                  <a:lnTo>
                    <a:pt x="1088" y="1178"/>
                  </a:lnTo>
                  <a:lnTo>
                    <a:pt x="1091" y="1190"/>
                  </a:lnTo>
                  <a:lnTo>
                    <a:pt x="1091" y="1202"/>
                  </a:lnTo>
                  <a:lnTo>
                    <a:pt x="1094" y="1217"/>
                  </a:lnTo>
                  <a:lnTo>
                    <a:pt x="1094" y="1229"/>
                  </a:lnTo>
                  <a:lnTo>
                    <a:pt x="1097" y="1243"/>
                  </a:lnTo>
                  <a:lnTo>
                    <a:pt x="1097" y="1255"/>
                  </a:lnTo>
                  <a:lnTo>
                    <a:pt x="1097" y="1270"/>
                  </a:lnTo>
                  <a:lnTo>
                    <a:pt x="1100" y="1282"/>
                  </a:lnTo>
                  <a:lnTo>
                    <a:pt x="1100" y="1297"/>
                  </a:lnTo>
                  <a:lnTo>
                    <a:pt x="1100" y="1309"/>
                  </a:lnTo>
                  <a:lnTo>
                    <a:pt x="1103" y="1324"/>
                  </a:lnTo>
                  <a:lnTo>
                    <a:pt x="1103" y="1335"/>
                  </a:lnTo>
                  <a:lnTo>
                    <a:pt x="1103" y="1350"/>
                  </a:lnTo>
                  <a:lnTo>
                    <a:pt x="1103" y="1365"/>
                  </a:lnTo>
                  <a:lnTo>
                    <a:pt x="1103" y="1368"/>
                  </a:lnTo>
                  <a:lnTo>
                    <a:pt x="1100" y="1371"/>
                  </a:lnTo>
                  <a:lnTo>
                    <a:pt x="1100" y="1377"/>
                  </a:lnTo>
                  <a:lnTo>
                    <a:pt x="1100" y="1380"/>
                  </a:lnTo>
                  <a:lnTo>
                    <a:pt x="1097" y="1386"/>
                  </a:lnTo>
                  <a:lnTo>
                    <a:pt x="1097" y="1389"/>
                  </a:lnTo>
                  <a:lnTo>
                    <a:pt x="1097" y="1395"/>
                  </a:lnTo>
                  <a:lnTo>
                    <a:pt x="1097" y="1398"/>
                  </a:lnTo>
                  <a:lnTo>
                    <a:pt x="1097" y="1404"/>
                  </a:lnTo>
                  <a:lnTo>
                    <a:pt x="1094" y="1407"/>
                  </a:lnTo>
                  <a:lnTo>
                    <a:pt x="1094" y="1413"/>
                  </a:lnTo>
                  <a:lnTo>
                    <a:pt x="1094" y="1416"/>
                  </a:lnTo>
                  <a:lnTo>
                    <a:pt x="1094" y="1422"/>
                  </a:lnTo>
                  <a:lnTo>
                    <a:pt x="1094" y="1425"/>
                  </a:lnTo>
                  <a:lnTo>
                    <a:pt x="1091" y="1430"/>
                  </a:lnTo>
                  <a:lnTo>
                    <a:pt x="1091" y="1433"/>
                  </a:lnTo>
                  <a:lnTo>
                    <a:pt x="1091" y="1439"/>
                  </a:lnTo>
                  <a:lnTo>
                    <a:pt x="1091" y="1445"/>
                  </a:lnTo>
                  <a:lnTo>
                    <a:pt x="1091" y="1448"/>
                  </a:lnTo>
                  <a:lnTo>
                    <a:pt x="1088" y="1454"/>
                  </a:lnTo>
                  <a:lnTo>
                    <a:pt x="1088" y="1457"/>
                  </a:lnTo>
                  <a:lnTo>
                    <a:pt x="1088" y="1463"/>
                  </a:lnTo>
                  <a:lnTo>
                    <a:pt x="1088" y="1466"/>
                  </a:lnTo>
                  <a:lnTo>
                    <a:pt x="1086" y="1472"/>
                  </a:lnTo>
                  <a:lnTo>
                    <a:pt x="1086" y="1478"/>
                  </a:lnTo>
                  <a:lnTo>
                    <a:pt x="1086" y="1481"/>
                  </a:lnTo>
                  <a:lnTo>
                    <a:pt x="1083" y="1487"/>
                  </a:lnTo>
                  <a:lnTo>
                    <a:pt x="1083" y="1490"/>
                  </a:lnTo>
                  <a:lnTo>
                    <a:pt x="1080" y="1496"/>
                  </a:lnTo>
                  <a:lnTo>
                    <a:pt x="1080" y="1499"/>
                  </a:lnTo>
                  <a:lnTo>
                    <a:pt x="1077" y="1502"/>
                  </a:lnTo>
                  <a:lnTo>
                    <a:pt x="1077" y="1508"/>
                  </a:lnTo>
                  <a:lnTo>
                    <a:pt x="1077" y="1511"/>
                  </a:lnTo>
                  <a:lnTo>
                    <a:pt x="1074" y="1514"/>
                  </a:lnTo>
                  <a:lnTo>
                    <a:pt x="1074" y="1517"/>
                  </a:lnTo>
                  <a:lnTo>
                    <a:pt x="1074" y="1519"/>
                  </a:lnTo>
                  <a:lnTo>
                    <a:pt x="1074" y="1522"/>
                  </a:lnTo>
                  <a:lnTo>
                    <a:pt x="1071" y="1525"/>
                  </a:lnTo>
                  <a:lnTo>
                    <a:pt x="1071" y="1528"/>
                  </a:lnTo>
                  <a:lnTo>
                    <a:pt x="1071" y="1531"/>
                  </a:lnTo>
                  <a:lnTo>
                    <a:pt x="1068" y="1534"/>
                  </a:lnTo>
                  <a:lnTo>
                    <a:pt x="1068" y="1537"/>
                  </a:lnTo>
                  <a:lnTo>
                    <a:pt x="1068" y="1540"/>
                  </a:lnTo>
                  <a:lnTo>
                    <a:pt x="1065" y="1540"/>
                  </a:lnTo>
                  <a:lnTo>
                    <a:pt x="1065" y="1543"/>
                  </a:lnTo>
                  <a:lnTo>
                    <a:pt x="1062" y="1546"/>
                  </a:lnTo>
                  <a:lnTo>
                    <a:pt x="1062" y="1549"/>
                  </a:lnTo>
                  <a:lnTo>
                    <a:pt x="1059" y="1552"/>
                  </a:lnTo>
                  <a:lnTo>
                    <a:pt x="1059" y="1555"/>
                  </a:lnTo>
                  <a:lnTo>
                    <a:pt x="1056" y="1558"/>
                  </a:lnTo>
                  <a:lnTo>
                    <a:pt x="1056" y="1561"/>
                  </a:lnTo>
                  <a:lnTo>
                    <a:pt x="1053" y="1564"/>
                  </a:lnTo>
                  <a:lnTo>
                    <a:pt x="1053" y="1567"/>
                  </a:lnTo>
                  <a:lnTo>
                    <a:pt x="1050" y="1570"/>
                  </a:lnTo>
                  <a:lnTo>
                    <a:pt x="1053" y="1573"/>
                  </a:lnTo>
                  <a:lnTo>
                    <a:pt x="1053" y="1576"/>
                  </a:lnTo>
                  <a:lnTo>
                    <a:pt x="1053" y="1579"/>
                  </a:lnTo>
                  <a:lnTo>
                    <a:pt x="1053" y="1582"/>
                  </a:lnTo>
                  <a:lnTo>
                    <a:pt x="1056" y="1585"/>
                  </a:lnTo>
                  <a:lnTo>
                    <a:pt x="1056" y="1588"/>
                  </a:lnTo>
                  <a:lnTo>
                    <a:pt x="1056" y="1591"/>
                  </a:lnTo>
                  <a:lnTo>
                    <a:pt x="1059" y="1594"/>
                  </a:lnTo>
                  <a:lnTo>
                    <a:pt x="1059" y="1597"/>
                  </a:lnTo>
                  <a:lnTo>
                    <a:pt x="1059" y="1600"/>
                  </a:lnTo>
                  <a:lnTo>
                    <a:pt x="1062" y="1603"/>
                  </a:lnTo>
                  <a:lnTo>
                    <a:pt x="1062" y="1606"/>
                  </a:lnTo>
                  <a:lnTo>
                    <a:pt x="1062" y="1609"/>
                  </a:lnTo>
                  <a:lnTo>
                    <a:pt x="1062" y="1611"/>
                  </a:lnTo>
                  <a:lnTo>
                    <a:pt x="1065" y="1614"/>
                  </a:lnTo>
                  <a:lnTo>
                    <a:pt x="1065" y="1617"/>
                  </a:lnTo>
                  <a:lnTo>
                    <a:pt x="1065" y="1620"/>
                  </a:lnTo>
                  <a:lnTo>
                    <a:pt x="1065" y="1623"/>
                  </a:lnTo>
                  <a:lnTo>
                    <a:pt x="1065" y="1626"/>
                  </a:lnTo>
                  <a:lnTo>
                    <a:pt x="1065" y="1629"/>
                  </a:lnTo>
                  <a:lnTo>
                    <a:pt x="1062" y="1632"/>
                  </a:lnTo>
                  <a:lnTo>
                    <a:pt x="1062" y="1635"/>
                  </a:lnTo>
                  <a:lnTo>
                    <a:pt x="1062" y="1638"/>
                  </a:lnTo>
                  <a:lnTo>
                    <a:pt x="1059" y="1641"/>
                  </a:lnTo>
                  <a:lnTo>
                    <a:pt x="1059" y="1644"/>
                  </a:lnTo>
                  <a:lnTo>
                    <a:pt x="1056" y="1644"/>
                  </a:lnTo>
                  <a:lnTo>
                    <a:pt x="1050" y="1644"/>
                  </a:lnTo>
                  <a:lnTo>
                    <a:pt x="1044" y="1644"/>
                  </a:lnTo>
                  <a:lnTo>
                    <a:pt x="1038" y="1644"/>
                  </a:lnTo>
                  <a:lnTo>
                    <a:pt x="1032" y="1644"/>
                  </a:lnTo>
                  <a:lnTo>
                    <a:pt x="1026" y="1644"/>
                  </a:lnTo>
                  <a:lnTo>
                    <a:pt x="1020" y="1644"/>
                  </a:lnTo>
                  <a:lnTo>
                    <a:pt x="1014" y="1644"/>
                  </a:lnTo>
                  <a:lnTo>
                    <a:pt x="1008" y="1644"/>
                  </a:lnTo>
                  <a:lnTo>
                    <a:pt x="1002" y="1647"/>
                  </a:lnTo>
                  <a:lnTo>
                    <a:pt x="996" y="1647"/>
                  </a:lnTo>
                  <a:lnTo>
                    <a:pt x="990" y="1647"/>
                  </a:lnTo>
                  <a:lnTo>
                    <a:pt x="984" y="1647"/>
                  </a:lnTo>
                  <a:lnTo>
                    <a:pt x="978" y="1647"/>
                  </a:lnTo>
                  <a:lnTo>
                    <a:pt x="972" y="1647"/>
                  </a:lnTo>
                  <a:lnTo>
                    <a:pt x="967" y="1647"/>
                  </a:lnTo>
                  <a:lnTo>
                    <a:pt x="961" y="1647"/>
                  </a:lnTo>
                  <a:lnTo>
                    <a:pt x="955" y="1647"/>
                  </a:lnTo>
                  <a:lnTo>
                    <a:pt x="949" y="1647"/>
                  </a:lnTo>
                  <a:lnTo>
                    <a:pt x="943" y="1647"/>
                  </a:lnTo>
                  <a:lnTo>
                    <a:pt x="937" y="1650"/>
                  </a:lnTo>
                  <a:lnTo>
                    <a:pt x="934" y="1650"/>
                  </a:lnTo>
                  <a:lnTo>
                    <a:pt x="928" y="1650"/>
                  </a:lnTo>
                  <a:lnTo>
                    <a:pt x="922" y="1650"/>
                  </a:lnTo>
                  <a:lnTo>
                    <a:pt x="916" y="1650"/>
                  </a:lnTo>
                  <a:lnTo>
                    <a:pt x="910" y="1650"/>
                  </a:lnTo>
                  <a:lnTo>
                    <a:pt x="904" y="1653"/>
                  </a:lnTo>
                  <a:lnTo>
                    <a:pt x="898" y="1653"/>
                  </a:lnTo>
                  <a:lnTo>
                    <a:pt x="892" y="1653"/>
                  </a:lnTo>
                  <a:lnTo>
                    <a:pt x="889" y="1653"/>
                  </a:lnTo>
                  <a:lnTo>
                    <a:pt x="883" y="1656"/>
                  </a:lnTo>
                  <a:lnTo>
                    <a:pt x="877" y="1656"/>
                  </a:lnTo>
                  <a:lnTo>
                    <a:pt x="871" y="1656"/>
                  </a:lnTo>
                  <a:lnTo>
                    <a:pt x="868" y="1656"/>
                  </a:lnTo>
                  <a:lnTo>
                    <a:pt x="865" y="1656"/>
                  </a:lnTo>
                  <a:lnTo>
                    <a:pt x="862" y="1656"/>
                  </a:lnTo>
                  <a:lnTo>
                    <a:pt x="859" y="1656"/>
                  </a:lnTo>
                  <a:lnTo>
                    <a:pt x="859" y="1653"/>
                  </a:lnTo>
                  <a:lnTo>
                    <a:pt x="857" y="1653"/>
                  </a:lnTo>
                  <a:lnTo>
                    <a:pt x="854" y="1653"/>
                  </a:lnTo>
                  <a:lnTo>
                    <a:pt x="851" y="1653"/>
                  </a:lnTo>
                  <a:lnTo>
                    <a:pt x="848" y="1653"/>
                  </a:lnTo>
                  <a:lnTo>
                    <a:pt x="845" y="1653"/>
                  </a:lnTo>
                  <a:lnTo>
                    <a:pt x="845" y="1650"/>
                  </a:lnTo>
                  <a:lnTo>
                    <a:pt x="842" y="1650"/>
                  </a:lnTo>
                  <a:lnTo>
                    <a:pt x="839" y="1650"/>
                  </a:lnTo>
                  <a:lnTo>
                    <a:pt x="839" y="1647"/>
                  </a:lnTo>
                  <a:lnTo>
                    <a:pt x="836" y="1647"/>
                  </a:lnTo>
                  <a:lnTo>
                    <a:pt x="836" y="1644"/>
                  </a:lnTo>
                  <a:lnTo>
                    <a:pt x="833" y="1644"/>
                  </a:lnTo>
                  <a:lnTo>
                    <a:pt x="833" y="1641"/>
                  </a:lnTo>
                  <a:lnTo>
                    <a:pt x="833" y="1638"/>
                  </a:lnTo>
                  <a:lnTo>
                    <a:pt x="830" y="1635"/>
                  </a:lnTo>
                  <a:lnTo>
                    <a:pt x="830" y="1632"/>
                  </a:lnTo>
                  <a:lnTo>
                    <a:pt x="830" y="1629"/>
                  </a:lnTo>
                  <a:lnTo>
                    <a:pt x="830" y="1626"/>
                  </a:lnTo>
                  <a:lnTo>
                    <a:pt x="830" y="1623"/>
                  </a:lnTo>
                  <a:lnTo>
                    <a:pt x="830" y="1620"/>
                  </a:lnTo>
                  <a:lnTo>
                    <a:pt x="830" y="1617"/>
                  </a:lnTo>
                  <a:lnTo>
                    <a:pt x="833" y="1614"/>
                  </a:lnTo>
                  <a:lnTo>
                    <a:pt x="833" y="1611"/>
                  </a:lnTo>
                  <a:lnTo>
                    <a:pt x="833" y="1609"/>
                  </a:lnTo>
                  <a:lnTo>
                    <a:pt x="836" y="1606"/>
                  </a:lnTo>
                  <a:lnTo>
                    <a:pt x="836" y="1603"/>
                  </a:lnTo>
                  <a:lnTo>
                    <a:pt x="836" y="1600"/>
                  </a:lnTo>
                  <a:lnTo>
                    <a:pt x="839" y="1597"/>
                  </a:lnTo>
                  <a:lnTo>
                    <a:pt x="839" y="1594"/>
                  </a:lnTo>
                  <a:lnTo>
                    <a:pt x="842" y="1591"/>
                  </a:lnTo>
                  <a:lnTo>
                    <a:pt x="842" y="1588"/>
                  </a:lnTo>
                  <a:lnTo>
                    <a:pt x="845" y="1585"/>
                  </a:lnTo>
                  <a:lnTo>
                    <a:pt x="845" y="1582"/>
                  </a:lnTo>
                  <a:lnTo>
                    <a:pt x="845" y="1576"/>
                  </a:lnTo>
                  <a:lnTo>
                    <a:pt x="845" y="1567"/>
                  </a:lnTo>
                  <a:lnTo>
                    <a:pt x="845" y="1561"/>
                  </a:lnTo>
                  <a:lnTo>
                    <a:pt x="845" y="1555"/>
                  </a:lnTo>
                  <a:lnTo>
                    <a:pt x="845" y="1549"/>
                  </a:lnTo>
                  <a:lnTo>
                    <a:pt x="848" y="1543"/>
                  </a:lnTo>
                  <a:lnTo>
                    <a:pt x="848" y="1537"/>
                  </a:lnTo>
                  <a:lnTo>
                    <a:pt x="848" y="1531"/>
                  </a:lnTo>
                  <a:lnTo>
                    <a:pt x="848" y="1525"/>
                  </a:lnTo>
                  <a:lnTo>
                    <a:pt x="851" y="1519"/>
                  </a:lnTo>
                  <a:lnTo>
                    <a:pt x="851" y="1514"/>
                  </a:lnTo>
                  <a:lnTo>
                    <a:pt x="854" y="1508"/>
                  </a:lnTo>
                  <a:lnTo>
                    <a:pt x="854" y="1502"/>
                  </a:lnTo>
                  <a:lnTo>
                    <a:pt x="857" y="1496"/>
                  </a:lnTo>
                  <a:lnTo>
                    <a:pt x="857" y="1490"/>
                  </a:lnTo>
                  <a:lnTo>
                    <a:pt x="859" y="1484"/>
                  </a:lnTo>
                  <a:lnTo>
                    <a:pt x="859" y="1478"/>
                  </a:lnTo>
                  <a:lnTo>
                    <a:pt x="862" y="1469"/>
                  </a:lnTo>
                  <a:lnTo>
                    <a:pt x="862" y="1463"/>
                  </a:lnTo>
                  <a:lnTo>
                    <a:pt x="862" y="1457"/>
                  </a:lnTo>
                  <a:lnTo>
                    <a:pt x="865" y="1451"/>
                  </a:lnTo>
                  <a:lnTo>
                    <a:pt x="865" y="1445"/>
                  </a:lnTo>
                  <a:lnTo>
                    <a:pt x="868" y="1439"/>
                  </a:lnTo>
                  <a:lnTo>
                    <a:pt x="868" y="1433"/>
                  </a:lnTo>
                  <a:lnTo>
                    <a:pt x="868" y="1427"/>
                  </a:lnTo>
                  <a:lnTo>
                    <a:pt x="871" y="1422"/>
                  </a:lnTo>
                  <a:lnTo>
                    <a:pt x="871" y="1416"/>
                  </a:lnTo>
                  <a:lnTo>
                    <a:pt x="871" y="1410"/>
                  </a:lnTo>
                  <a:lnTo>
                    <a:pt x="871" y="1404"/>
                  </a:lnTo>
                  <a:lnTo>
                    <a:pt x="871" y="1395"/>
                  </a:lnTo>
                  <a:lnTo>
                    <a:pt x="871" y="1389"/>
                  </a:lnTo>
                  <a:lnTo>
                    <a:pt x="871" y="1383"/>
                  </a:lnTo>
                  <a:lnTo>
                    <a:pt x="871" y="1374"/>
                  </a:lnTo>
                  <a:lnTo>
                    <a:pt x="874" y="1365"/>
                  </a:lnTo>
                  <a:lnTo>
                    <a:pt x="874" y="1356"/>
                  </a:lnTo>
                  <a:lnTo>
                    <a:pt x="874" y="1350"/>
                  </a:lnTo>
                  <a:lnTo>
                    <a:pt x="877" y="1341"/>
                  </a:lnTo>
                  <a:lnTo>
                    <a:pt x="877" y="1333"/>
                  </a:lnTo>
                  <a:lnTo>
                    <a:pt x="877" y="1324"/>
                  </a:lnTo>
                  <a:lnTo>
                    <a:pt x="877" y="1315"/>
                  </a:lnTo>
                  <a:lnTo>
                    <a:pt x="880" y="1309"/>
                  </a:lnTo>
                  <a:lnTo>
                    <a:pt x="880" y="1300"/>
                  </a:lnTo>
                  <a:lnTo>
                    <a:pt x="880" y="1291"/>
                  </a:lnTo>
                  <a:lnTo>
                    <a:pt x="883" y="1285"/>
                  </a:lnTo>
                  <a:lnTo>
                    <a:pt x="883" y="1276"/>
                  </a:lnTo>
                  <a:lnTo>
                    <a:pt x="883" y="1267"/>
                  </a:lnTo>
                  <a:lnTo>
                    <a:pt x="883" y="1261"/>
                  </a:lnTo>
                  <a:lnTo>
                    <a:pt x="883" y="1252"/>
                  </a:lnTo>
                  <a:lnTo>
                    <a:pt x="883" y="1243"/>
                  </a:lnTo>
                  <a:lnTo>
                    <a:pt x="883" y="1238"/>
                  </a:lnTo>
                  <a:lnTo>
                    <a:pt x="883" y="1229"/>
                  </a:lnTo>
                  <a:lnTo>
                    <a:pt x="883" y="1220"/>
                  </a:lnTo>
                  <a:lnTo>
                    <a:pt x="883" y="1211"/>
                  </a:lnTo>
                  <a:lnTo>
                    <a:pt x="883" y="1205"/>
                  </a:lnTo>
                  <a:lnTo>
                    <a:pt x="883" y="1196"/>
                  </a:lnTo>
                  <a:lnTo>
                    <a:pt x="883" y="1187"/>
                  </a:lnTo>
                  <a:lnTo>
                    <a:pt x="880" y="1181"/>
                  </a:lnTo>
                  <a:lnTo>
                    <a:pt x="880" y="1172"/>
                  </a:lnTo>
                  <a:lnTo>
                    <a:pt x="877" y="1163"/>
                  </a:lnTo>
                  <a:lnTo>
                    <a:pt x="877" y="1157"/>
                  </a:lnTo>
                  <a:lnTo>
                    <a:pt x="874" y="1149"/>
                  </a:lnTo>
                  <a:lnTo>
                    <a:pt x="871" y="1140"/>
                  </a:lnTo>
                  <a:lnTo>
                    <a:pt x="868" y="1131"/>
                  </a:lnTo>
                  <a:lnTo>
                    <a:pt x="865" y="1125"/>
                  </a:lnTo>
                  <a:lnTo>
                    <a:pt x="865" y="1122"/>
                  </a:lnTo>
                  <a:lnTo>
                    <a:pt x="865" y="1119"/>
                  </a:lnTo>
                  <a:lnTo>
                    <a:pt x="865" y="1116"/>
                  </a:lnTo>
                  <a:lnTo>
                    <a:pt x="865" y="1113"/>
                  </a:lnTo>
                  <a:lnTo>
                    <a:pt x="865" y="1110"/>
                  </a:lnTo>
                  <a:lnTo>
                    <a:pt x="865" y="1107"/>
                  </a:lnTo>
                  <a:lnTo>
                    <a:pt x="865" y="1104"/>
                  </a:lnTo>
                  <a:lnTo>
                    <a:pt x="865" y="1101"/>
                  </a:lnTo>
                  <a:lnTo>
                    <a:pt x="862" y="1098"/>
                  </a:lnTo>
                  <a:lnTo>
                    <a:pt x="862" y="1095"/>
                  </a:lnTo>
                  <a:lnTo>
                    <a:pt x="862" y="1092"/>
                  </a:lnTo>
                  <a:lnTo>
                    <a:pt x="862" y="1089"/>
                  </a:lnTo>
                  <a:lnTo>
                    <a:pt x="862" y="1086"/>
                  </a:lnTo>
                  <a:lnTo>
                    <a:pt x="862" y="1083"/>
                  </a:lnTo>
                  <a:lnTo>
                    <a:pt x="859" y="1080"/>
                  </a:lnTo>
                  <a:lnTo>
                    <a:pt x="859" y="1077"/>
                  </a:lnTo>
                  <a:lnTo>
                    <a:pt x="859" y="1074"/>
                  </a:lnTo>
                  <a:lnTo>
                    <a:pt x="859" y="1071"/>
                  </a:lnTo>
                  <a:lnTo>
                    <a:pt x="857" y="1068"/>
                  </a:lnTo>
                  <a:lnTo>
                    <a:pt x="857" y="1065"/>
                  </a:lnTo>
                  <a:lnTo>
                    <a:pt x="857" y="1062"/>
                  </a:lnTo>
                  <a:lnTo>
                    <a:pt x="857" y="1059"/>
                  </a:lnTo>
                  <a:lnTo>
                    <a:pt x="857" y="1057"/>
                  </a:lnTo>
                  <a:lnTo>
                    <a:pt x="854" y="1054"/>
                  </a:lnTo>
                  <a:lnTo>
                    <a:pt x="854" y="1051"/>
                  </a:lnTo>
                  <a:lnTo>
                    <a:pt x="854" y="1048"/>
                  </a:lnTo>
                  <a:lnTo>
                    <a:pt x="854" y="1045"/>
                  </a:lnTo>
                  <a:lnTo>
                    <a:pt x="851" y="1042"/>
                  </a:lnTo>
                  <a:lnTo>
                    <a:pt x="851" y="1039"/>
                  </a:lnTo>
                  <a:lnTo>
                    <a:pt x="851" y="1036"/>
                  </a:lnTo>
                  <a:lnTo>
                    <a:pt x="848" y="1036"/>
                  </a:lnTo>
                  <a:lnTo>
                    <a:pt x="848" y="1039"/>
                  </a:lnTo>
                  <a:lnTo>
                    <a:pt x="845" y="1042"/>
                  </a:lnTo>
                  <a:lnTo>
                    <a:pt x="845" y="1045"/>
                  </a:lnTo>
                  <a:lnTo>
                    <a:pt x="842" y="1048"/>
                  </a:lnTo>
                  <a:lnTo>
                    <a:pt x="839" y="1054"/>
                  </a:lnTo>
                  <a:lnTo>
                    <a:pt x="839" y="1057"/>
                  </a:lnTo>
                  <a:lnTo>
                    <a:pt x="836" y="1059"/>
                  </a:lnTo>
                  <a:lnTo>
                    <a:pt x="836" y="1062"/>
                  </a:lnTo>
                  <a:lnTo>
                    <a:pt x="833" y="1068"/>
                  </a:lnTo>
                  <a:lnTo>
                    <a:pt x="833" y="1071"/>
                  </a:lnTo>
                  <a:lnTo>
                    <a:pt x="830" y="1074"/>
                  </a:lnTo>
                  <a:lnTo>
                    <a:pt x="830" y="1077"/>
                  </a:lnTo>
                  <a:lnTo>
                    <a:pt x="827" y="1083"/>
                  </a:lnTo>
                  <a:lnTo>
                    <a:pt x="827" y="1086"/>
                  </a:lnTo>
                  <a:lnTo>
                    <a:pt x="824" y="1089"/>
                  </a:lnTo>
                  <a:lnTo>
                    <a:pt x="824" y="1092"/>
                  </a:lnTo>
                  <a:lnTo>
                    <a:pt x="821" y="1098"/>
                  </a:lnTo>
                  <a:lnTo>
                    <a:pt x="821" y="1101"/>
                  </a:lnTo>
                  <a:lnTo>
                    <a:pt x="818" y="1104"/>
                  </a:lnTo>
                  <a:lnTo>
                    <a:pt x="818" y="1107"/>
                  </a:lnTo>
                  <a:lnTo>
                    <a:pt x="815" y="1113"/>
                  </a:lnTo>
                  <a:lnTo>
                    <a:pt x="815" y="1116"/>
                  </a:lnTo>
                  <a:lnTo>
                    <a:pt x="815" y="1119"/>
                  </a:lnTo>
                  <a:lnTo>
                    <a:pt x="812" y="1125"/>
                  </a:lnTo>
                  <a:lnTo>
                    <a:pt x="812" y="1128"/>
                  </a:lnTo>
                  <a:lnTo>
                    <a:pt x="809" y="1131"/>
                  </a:lnTo>
                  <a:lnTo>
                    <a:pt x="809" y="1134"/>
                  </a:lnTo>
                  <a:lnTo>
                    <a:pt x="806" y="1140"/>
                  </a:lnTo>
                  <a:lnTo>
                    <a:pt x="806" y="1143"/>
                  </a:lnTo>
                  <a:lnTo>
                    <a:pt x="803" y="1146"/>
                  </a:lnTo>
                  <a:lnTo>
                    <a:pt x="803" y="1149"/>
                  </a:lnTo>
                  <a:lnTo>
                    <a:pt x="800" y="1154"/>
                  </a:lnTo>
                  <a:lnTo>
                    <a:pt x="794" y="1166"/>
                  </a:lnTo>
                  <a:lnTo>
                    <a:pt x="785" y="1178"/>
                  </a:lnTo>
                  <a:lnTo>
                    <a:pt x="776" y="1190"/>
                  </a:lnTo>
                  <a:lnTo>
                    <a:pt x="767" y="1202"/>
                  </a:lnTo>
                  <a:lnTo>
                    <a:pt x="758" y="1214"/>
                  </a:lnTo>
                  <a:lnTo>
                    <a:pt x="749" y="1226"/>
                  </a:lnTo>
                  <a:lnTo>
                    <a:pt x="741" y="1235"/>
                  </a:lnTo>
                  <a:lnTo>
                    <a:pt x="732" y="1246"/>
                  </a:lnTo>
                  <a:lnTo>
                    <a:pt x="723" y="1258"/>
                  </a:lnTo>
                  <a:lnTo>
                    <a:pt x="714" y="1270"/>
                  </a:lnTo>
                  <a:lnTo>
                    <a:pt x="705" y="1282"/>
                  </a:lnTo>
                  <a:lnTo>
                    <a:pt x="696" y="1294"/>
                  </a:lnTo>
                  <a:lnTo>
                    <a:pt x="687" y="1303"/>
                  </a:lnTo>
                  <a:lnTo>
                    <a:pt x="678" y="1315"/>
                  </a:lnTo>
                  <a:lnTo>
                    <a:pt x="666" y="1327"/>
                  </a:lnTo>
                  <a:lnTo>
                    <a:pt x="657" y="1338"/>
                  </a:lnTo>
                  <a:lnTo>
                    <a:pt x="648" y="1347"/>
                  </a:lnTo>
                  <a:lnTo>
                    <a:pt x="639" y="1359"/>
                  </a:lnTo>
                  <a:lnTo>
                    <a:pt x="628" y="1371"/>
                  </a:lnTo>
                  <a:lnTo>
                    <a:pt x="619" y="1380"/>
                  </a:lnTo>
                  <a:lnTo>
                    <a:pt x="610" y="1392"/>
                  </a:lnTo>
                  <a:lnTo>
                    <a:pt x="598" y="1401"/>
                  </a:lnTo>
                  <a:lnTo>
                    <a:pt x="589" y="1413"/>
                  </a:lnTo>
                  <a:lnTo>
                    <a:pt x="580" y="1425"/>
                  </a:lnTo>
                  <a:lnTo>
                    <a:pt x="568" y="1433"/>
                  </a:lnTo>
                  <a:lnTo>
                    <a:pt x="559" y="1445"/>
                  </a:lnTo>
                  <a:lnTo>
                    <a:pt x="547" y="1454"/>
                  </a:lnTo>
                  <a:lnTo>
                    <a:pt x="538" y="1466"/>
                  </a:lnTo>
                  <a:lnTo>
                    <a:pt x="529" y="1475"/>
                  </a:lnTo>
                  <a:lnTo>
                    <a:pt x="517" y="1487"/>
                  </a:lnTo>
                  <a:lnTo>
                    <a:pt x="509" y="1496"/>
                  </a:lnTo>
                  <a:lnTo>
                    <a:pt x="497" y="1508"/>
                  </a:lnTo>
                  <a:lnTo>
                    <a:pt x="497" y="1511"/>
                  </a:lnTo>
                  <a:lnTo>
                    <a:pt x="497" y="1514"/>
                  </a:lnTo>
                  <a:lnTo>
                    <a:pt x="494" y="1514"/>
                  </a:lnTo>
                  <a:lnTo>
                    <a:pt x="494" y="1517"/>
                  </a:lnTo>
                  <a:lnTo>
                    <a:pt x="497" y="1517"/>
                  </a:lnTo>
                  <a:lnTo>
                    <a:pt x="497" y="1519"/>
                  </a:lnTo>
                  <a:lnTo>
                    <a:pt x="497" y="1522"/>
                  </a:lnTo>
                  <a:lnTo>
                    <a:pt x="497" y="1525"/>
                  </a:lnTo>
                  <a:lnTo>
                    <a:pt x="500" y="1528"/>
                  </a:lnTo>
                  <a:lnTo>
                    <a:pt x="500" y="1531"/>
                  </a:lnTo>
                  <a:lnTo>
                    <a:pt x="503" y="1534"/>
                  </a:lnTo>
                  <a:lnTo>
                    <a:pt x="503" y="1537"/>
                  </a:lnTo>
                  <a:lnTo>
                    <a:pt x="503" y="1540"/>
                  </a:lnTo>
                  <a:lnTo>
                    <a:pt x="503" y="1543"/>
                  </a:lnTo>
                  <a:lnTo>
                    <a:pt x="503" y="1546"/>
                  </a:lnTo>
                  <a:lnTo>
                    <a:pt x="503" y="1549"/>
                  </a:lnTo>
                  <a:lnTo>
                    <a:pt x="500" y="1549"/>
                  </a:lnTo>
                  <a:lnTo>
                    <a:pt x="500" y="1552"/>
                  </a:lnTo>
                  <a:lnTo>
                    <a:pt x="497" y="1552"/>
                  </a:lnTo>
                  <a:lnTo>
                    <a:pt x="497" y="1555"/>
                  </a:lnTo>
                  <a:lnTo>
                    <a:pt x="491" y="1555"/>
                  </a:lnTo>
                  <a:lnTo>
                    <a:pt x="485" y="1552"/>
                  </a:lnTo>
                  <a:lnTo>
                    <a:pt x="479" y="1552"/>
                  </a:lnTo>
                  <a:lnTo>
                    <a:pt x="473" y="1552"/>
                  </a:lnTo>
                  <a:lnTo>
                    <a:pt x="467" y="1552"/>
                  </a:lnTo>
                  <a:lnTo>
                    <a:pt x="461" y="1552"/>
                  </a:lnTo>
                  <a:lnTo>
                    <a:pt x="452" y="1552"/>
                  </a:lnTo>
                  <a:lnTo>
                    <a:pt x="446" y="1552"/>
                  </a:lnTo>
                  <a:lnTo>
                    <a:pt x="440" y="1552"/>
                  </a:lnTo>
                  <a:lnTo>
                    <a:pt x="434" y="1552"/>
                  </a:lnTo>
                  <a:lnTo>
                    <a:pt x="428" y="1552"/>
                  </a:lnTo>
                  <a:lnTo>
                    <a:pt x="422" y="1552"/>
                  </a:lnTo>
                  <a:lnTo>
                    <a:pt x="416" y="1552"/>
                  </a:lnTo>
                  <a:lnTo>
                    <a:pt x="410" y="1549"/>
                  </a:lnTo>
                  <a:lnTo>
                    <a:pt x="404" y="1549"/>
                  </a:lnTo>
                  <a:lnTo>
                    <a:pt x="399" y="1549"/>
                  </a:lnTo>
                  <a:lnTo>
                    <a:pt x="393" y="1549"/>
                  </a:lnTo>
                  <a:lnTo>
                    <a:pt x="387" y="1549"/>
                  </a:lnTo>
                  <a:lnTo>
                    <a:pt x="381" y="1549"/>
                  </a:lnTo>
                  <a:lnTo>
                    <a:pt x="375" y="1549"/>
                  </a:lnTo>
                  <a:lnTo>
                    <a:pt x="369" y="1546"/>
                  </a:lnTo>
                  <a:lnTo>
                    <a:pt x="363" y="1546"/>
                  </a:lnTo>
                  <a:lnTo>
                    <a:pt x="357" y="1546"/>
                  </a:lnTo>
                  <a:lnTo>
                    <a:pt x="348" y="1543"/>
                  </a:lnTo>
                  <a:lnTo>
                    <a:pt x="342" y="1543"/>
                  </a:lnTo>
                  <a:lnTo>
                    <a:pt x="336" y="1543"/>
                  </a:lnTo>
                  <a:lnTo>
                    <a:pt x="330" y="1540"/>
                  </a:lnTo>
                  <a:lnTo>
                    <a:pt x="324" y="1540"/>
                  </a:lnTo>
                  <a:lnTo>
                    <a:pt x="318" y="1537"/>
                  </a:lnTo>
                  <a:lnTo>
                    <a:pt x="312" y="1537"/>
                  </a:lnTo>
                  <a:lnTo>
                    <a:pt x="306" y="1534"/>
                  </a:lnTo>
                  <a:lnTo>
                    <a:pt x="303" y="1534"/>
                  </a:lnTo>
                  <a:lnTo>
                    <a:pt x="303" y="1528"/>
                  </a:lnTo>
                  <a:lnTo>
                    <a:pt x="303" y="1522"/>
                  </a:lnTo>
                  <a:lnTo>
                    <a:pt x="303" y="1517"/>
                  </a:lnTo>
                  <a:lnTo>
                    <a:pt x="303" y="1511"/>
                  </a:lnTo>
                  <a:lnTo>
                    <a:pt x="306" y="1505"/>
                  </a:lnTo>
                  <a:lnTo>
                    <a:pt x="306" y="1499"/>
                  </a:lnTo>
                  <a:lnTo>
                    <a:pt x="306" y="1493"/>
                  </a:lnTo>
                  <a:lnTo>
                    <a:pt x="309" y="1487"/>
                  </a:lnTo>
                  <a:lnTo>
                    <a:pt x="309" y="1478"/>
                  </a:lnTo>
                  <a:lnTo>
                    <a:pt x="309" y="1472"/>
                  </a:lnTo>
                  <a:lnTo>
                    <a:pt x="312" y="1466"/>
                  </a:lnTo>
                  <a:lnTo>
                    <a:pt x="312" y="1460"/>
                  </a:lnTo>
                  <a:lnTo>
                    <a:pt x="312" y="1454"/>
                  </a:lnTo>
                  <a:lnTo>
                    <a:pt x="315" y="1448"/>
                  </a:lnTo>
                  <a:lnTo>
                    <a:pt x="315" y="1442"/>
                  </a:lnTo>
                  <a:lnTo>
                    <a:pt x="318" y="1436"/>
                  </a:lnTo>
                  <a:lnTo>
                    <a:pt x="318" y="1427"/>
                  </a:lnTo>
                  <a:lnTo>
                    <a:pt x="321" y="1422"/>
                  </a:lnTo>
                  <a:lnTo>
                    <a:pt x="321" y="1416"/>
                  </a:lnTo>
                  <a:lnTo>
                    <a:pt x="324" y="1410"/>
                  </a:lnTo>
                  <a:lnTo>
                    <a:pt x="327" y="1404"/>
                  </a:lnTo>
                  <a:lnTo>
                    <a:pt x="327" y="1398"/>
                  </a:lnTo>
                  <a:lnTo>
                    <a:pt x="330" y="1392"/>
                  </a:lnTo>
                  <a:lnTo>
                    <a:pt x="333" y="1386"/>
                  </a:lnTo>
                  <a:lnTo>
                    <a:pt x="336" y="1380"/>
                  </a:lnTo>
                  <a:lnTo>
                    <a:pt x="336" y="1374"/>
                  </a:lnTo>
                  <a:lnTo>
                    <a:pt x="339" y="1368"/>
                  </a:lnTo>
                  <a:lnTo>
                    <a:pt x="342" y="1362"/>
                  </a:lnTo>
                  <a:lnTo>
                    <a:pt x="345" y="1356"/>
                  </a:lnTo>
                  <a:lnTo>
                    <a:pt x="348" y="1350"/>
                  </a:lnTo>
                  <a:lnTo>
                    <a:pt x="351" y="1344"/>
                  </a:lnTo>
                  <a:lnTo>
                    <a:pt x="357" y="1338"/>
                  </a:lnTo>
                  <a:lnTo>
                    <a:pt x="354" y="1338"/>
                  </a:lnTo>
                  <a:lnTo>
                    <a:pt x="354" y="1335"/>
                  </a:lnTo>
                  <a:lnTo>
                    <a:pt x="354" y="1333"/>
                  </a:lnTo>
                  <a:lnTo>
                    <a:pt x="354" y="1330"/>
                  </a:lnTo>
                  <a:lnTo>
                    <a:pt x="354" y="1327"/>
                  </a:lnTo>
                  <a:lnTo>
                    <a:pt x="354" y="1324"/>
                  </a:lnTo>
                  <a:lnTo>
                    <a:pt x="354" y="1321"/>
                  </a:lnTo>
                  <a:lnTo>
                    <a:pt x="354" y="1318"/>
                  </a:lnTo>
                  <a:lnTo>
                    <a:pt x="357" y="1318"/>
                  </a:lnTo>
                  <a:lnTo>
                    <a:pt x="357" y="1315"/>
                  </a:lnTo>
                  <a:lnTo>
                    <a:pt x="357" y="1312"/>
                  </a:lnTo>
                  <a:lnTo>
                    <a:pt x="357" y="1309"/>
                  </a:lnTo>
                  <a:lnTo>
                    <a:pt x="357" y="1306"/>
                  </a:lnTo>
                  <a:lnTo>
                    <a:pt x="360" y="1306"/>
                  </a:lnTo>
                  <a:lnTo>
                    <a:pt x="360" y="1303"/>
                  </a:lnTo>
                  <a:lnTo>
                    <a:pt x="360" y="1300"/>
                  </a:lnTo>
                  <a:lnTo>
                    <a:pt x="363" y="1300"/>
                  </a:lnTo>
                  <a:lnTo>
                    <a:pt x="366" y="1297"/>
                  </a:lnTo>
                  <a:lnTo>
                    <a:pt x="369" y="1297"/>
                  </a:lnTo>
                  <a:lnTo>
                    <a:pt x="369" y="1294"/>
                  </a:lnTo>
                  <a:lnTo>
                    <a:pt x="372" y="1294"/>
                  </a:lnTo>
                  <a:lnTo>
                    <a:pt x="375" y="1294"/>
                  </a:lnTo>
                  <a:lnTo>
                    <a:pt x="381" y="1291"/>
                  </a:lnTo>
                  <a:lnTo>
                    <a:pt x="390" y="1288"/>
                  </a:lnTo>
                  <a:lnTo>
                    <a:pt x="399" y="1285"/>
                  </a:lnTo>
                  <a:lnTo>
                    <a:pt x="404" y="1282"/>
                  </a:lnTo>
                  <a:lnTo>
                    <a:pt x="413" y="1279"/>
                  </a:lnTo>
                  <a:lnTo>
                    <a:pt x="419" y="1273"/>
                  </a:lnTo>
                  <a:lnTo>
                    <a:pt x="428" y="1270"/>
                  </a:lnTo>
                  <a:lnTo>
                    <a:pt x="434" y="1267"/>
                  </a:lnTo>
                  <a:lnTo>
                    <a:pt x="443" y="1264"/>
                  </a:lnTo>
                  <a:lnTo>
                    <a:pt x="449" y="1258"/>
                  </a:lnTo>
                  <a:lnTo>
                    <a:pt x="458" y="1255"/>
                  </a:lnTo>
                  <a:lnTo>
                    <a:pt x="464" y="1252"/>
                  </a:lnTo>
                  <a:lnTo>
                    <a:pt x="473" y="1246"/>
                  </a:lnTo>
                  <a:lnTo>
                    <a:pt x="479" y="1243"/>
                  </a:lnTo>
                  <a:lnTo>
                    <a:pt x="485" y="1238"/>
                  </a:lnTo>
                  <a:lnTo>
                    <a:pt x="494" y="1235"/>
                  </a:lnTo>
                  <a:lnTo>
                    <a:pt x="500" y="1229"/>
                  </a:lnTo>
                  <a:lnTo>
                    <a:pt x="506" y="1223"/>
                  </a:lnTo>
                  <a:lnTo>
                    <a:pt x="512" y="1220"/>
                  </a:lnTo>
                  <a:lnTo>
                    <a:pt x="520" y="1214"/>
                  </a:lnTo>
                  <a:lnTo>
                    <a:pt x="526" y="1208"/>
                  </a:lnTo>
                  <a:lnTo>
                    <a:pt x="532" y="1202"/>
                  </a:lnTo>
                  <a:lnTo>
                    <a:pt x="538" y="1199"/>
                  </a:lnTo>
                  <a:lnTo>
                    <a:pt x="544" y="1193"/>
                  </a:lnTo>
                  <a:lnTo>
                    <a:pt x="550" y="1187"/>
                  </a:lnTo>
                  <a:lnTo>
                    <a:pt x="556" y="1181"/>
                  </a:lnTo>
                  <a:lnTo>
                    <a:pt x="562" y="1175"/>
                  </a:lnTo>
                  <a:lnTo>
                    <a:pt x="568" y="1166"/>
                  </a:lnTo>
                  <a:lnTo>
                    <a:pt x="574" y="1160"/>
                  </a:lnTo>
                  <a:lnTo>
                    <a:pt x="580" y="1154"/>
                  </a:lnTo>
                  <a:lnTo>
                    <a:pt x="586" y="1149"/>
                  </a:lnTo>
                  <a:lnTo>
                    <a:pt x="592" y="1143"/>
                  </a:lnTo>
                  <a:lnTo>
                    <a:pt x="589" y="1140"/>
                  </a:lnTo>
                  <a:lnTo>
                    <a:pt x="589" y="1137"/>
                  </a:lnTo>
                  <a:lnTo>
                    <a:pt x="589" y="1134"/>
                  </a:lnTo>
                  <a:lnTo>
                    <a:pt x="589" y="1131"/>
                  </a:lnTo>
                  <a:lnTo>
                    <a:pt x="589" y="1128"/>
                  </a:lnTo>
                  <a:lnTo>
                    <a:pt x="586" y="1125"/>
                  </a:lnTo>
                  <a:lnTo>
                    <a:pt x="586" y="1122"/>
                  </a:lnTo>
                  <a:lnTo>
                    <a:pt x="586" y="1119"/>
                  </a:lnTo>
                  <a:lnTo>
                    <a:pt x="586" y="1116"/>
                  </a:lnTo>
                  <a:lnTo>
                    <a:pt x="586" y="1113"/>
                  </a:lnTo>
                  <a:lnTo>
                    <a:pt x="586" y="1110"/>
                  </a:lnTo>
                  <a:lnTo>
                    <a:pt x="586" y="1107"/>
                  </a:lnTo>
                  <a:lnTo>
                    <a:pt x="586" y="1104"/>
                  </a:lnTo>
                  <a:lnTo>
                    <a:pt x="586" y="1101"/>
                  </a:lnTo>
                  <a:lnTo>
                    <a:pt x="586" y="1098"/>
                  </a:lnTo>
                  <a:lnTo>
                    <a:pt x="586" y="1095"/>
                  </a:lnTo>
                  <a:lnTo>
                    <a:pt x="586" y="1092"/>
                  </a:lnTo>
                  <a:lnTo>
                    <a:pt x="586" y="1089"/>
                  </a:lnTo>
                  <a:lnTo>
                    <a:pt x="583" y="1089"/>
                  </a:lnTo>
                  <a:lnTo>
                    <a:pt x="589" y="1086"/>
                  </a:lnTo>
                  <a:lnTo>
                    <a:pt x="595" y="1083"/>
                  </a:lnTo>
                  <a:lnTo>
                    <a:pt x="598" y="1080"/>
                  </a:lnTo>
                  <a:lnTo>
                    <a:pt x="601" y="1080"/>
                  </a:lnTo>
                  <a:lnTo>
                    <a:pt x="607" y="1077"/>
                  </a:lnTo>
                  <a:lnTo>
                    <a:pt x="610" y="1074"/>
                  </a:lnTo>
                  <a:lnTo>
                    <a:pt x="613" y="1071"/>
                  </a:lnTo>
                  <a:lnTo>
                    <a:pt x="613" y="1065"/>
                  </a:lnTo>
                  <a:lnTo>
                    <a:pt x="616" y="1062"/>
                  </a:lnTo>
                  <a:lnTo>
                    <a:pt x="619" y="1059"/>
                  </a:lnTo>
                  <a:lnTo>
                    <a:pt x="622" y="1057"/>
                  </a:lnTo>
                  <a:lnTo>
                    <a:pt x="622" y="1051"/>
                  </a:lnTo>
                  <a:lnTo>
                    <a:pt x="625" y="1048"/>
                  </a:lnTo>
                  <a:lnTo>
                    <a:pt x="625" y="1042"/>
                  </a:lnTo>
                  <a:lnTo>
                    <a:pt x="628" y="1039"/>
                  </a:lnTo>
                  <a:lnTo>
                    <a:pt x="628" y="1033"/>
                  </a:lnTo>
                  <a:lnTo>
                    <a:pt x="628" y="1030"/>
                  </a:lnTo>
                  <a:lnTo>
                    <a:pt x="628" y="1024"/>
                  </a:lnTo>
                  <a:lnTo>
                    <a:pt x="630" y="1018"/>
                  </a:lnTo>
                  <a:lnTo>
                    <a:pt x="630" y="1015"/>
                  </a:lnTo>
                  <a:lnTo>
                    <a:pt x="630" y="1009"/>
                  </a:lnTo>
                  <a:lnTo>
                    <a:pt x="630" y="1006"/>
                  </a:lnTo>
                  <a:lnTo>
                    <a:pt x="633" y="1000"/>
                  </a:lnTo>
                  <a:lnTo>
                    <a:pt x="633" y="994"/>
                  </a:lnTo>
                  <a:lnTo>
                    <a:pt x="633" y="991"/>
                  </a:lnTo>
                  <a:lnTo>
                    <a:pt x="636" y="985"/>
                  </a:lnTo>
                  <a:lnTo>
                    <a:pt x="636" y="982"/>
                  </a:lnTo>
                  <a:lnTo>
                    <a:pt x="636" y="976"/>
                  </a:lnTo>
                  <a:lnTo>
                    <a:pt x="639" y="973"/>
                  </a:lnTo>
                  <a:lnTo>
                    <a:pt x="639" y="967"/>
                  </a:lnTo>
                  <a:lnTo>
                    <a:pt x="642" y="965"/>
                  </a:lnTo>
                  <a:lnTo>
                    <a:pt x="642" y="962"/>
                  </a:lnTo>
                  <a:lnTo>
                    <a:pt x="642" y="956"/>
                  </a:lnTo>
                  <a:lnTo>
                    <a:pt x="645" y="950"/>
                  </a:lnTo>
                  <a:lnTo>
                    <a:pt x="645" y="947"/>
                  </a:lnTo>
                  <a:lnTo>
                    <a:pt x="645" y="941"/>
                  </a:lnTo>
                  <a:lnTo>
                    <a:pt x="648" y="935"/>
                  </a:lnTo>
                  <a:lnTo>
                    <a:pt x="648" y="932"/>
                  </a:lnTo>
                  <a:lnTo>
                    <a:pt x="651" y="926"/>
                  </a:lnTo>
                  <a:lnTo>
                    <a:pt x="651" y="920"/>
                  </a:lnTo>
                  <a:lnTo>
                    <a:pt x="654" y="917"/>
                  </a:lnTo>
                  <a:lnTo>
                    <a:pt x="657" y="911"/>
                  </a:lnTo>
                  <a:lnTo>
                    <a:pt x="660" y="905"/>
                  </a:lnTo>
                  <a:lnTo>
                    <a:pt x="660" y="902"/>
                  </a:lnTo>
                  <a:lnTo>
                    <a:pt x="663" y="896"/>
                  </a:lnTo>
                  <a:lnTo>
                    <a:pt x="666" y="890"/>
                  </a:lnTo>
                  <a:lnTo>
                    <a:pt x="666" y="887"/>
                  </a:lnTo>
                  <a:lnTo>
                    <a:pt x="669" y="881"/>
                  </a:lnTo>
                  <a:lnTo>
                    <a:pt x="669" y="875"/>
                  </a:lnTo>
                  <a:lnTo>
                    <a:pt x="672" y="873"/>
                  </a:lnTo>
                  <a:lnTo>
                    <a:pt x="672" y="867"/>
                  </a:lnTo>
                  <a:lnTo>
                    <a:pt x="675" y="861"/>
                  </a:lnTo>
                  <a:lnTo>
                    <a:pt x="675" y="858"/>
                  </a:lnTo>
                  <a:lnTo>
                    <a:pt x="675" y="852"/>
                  </a:lnTo>
                  <a:lnTo>
                    <a:pt x="675" y="849"/>
                  </a:lnTo>
                  <a:lnTo>
                    <a:pt x="675" y="843"/>
                  </a:lnTo>
                  <a:lnTo>
                    <a:pt x="675" y="837"/>
                  </a:lnTo>
                  <a:lnTo>
                    <a:pt x="675" y="834"/>
                  </a:lnTo>
                  <a:lnTo>
                    <a:pt x="675" y="828"/>
                  </a:lnTo>
                  <a:lnTo>
                    <a:pt x="672" y="825"/>
                  </a:lnTo>
                  <a:lnTo>
                    <a:pt x="669" y="819"/>
                  </a:lnTo>
                  <a:lnTo>
                    <a:pt x="669" y="813"/>
                  </a:lnTo>
                  <a:lnTo>
                    <a:pt x="666" y="810"/>
                  </a:lnTo>
                  <a:lnTo>
                    <a:pt x="660" y="804"/>
                  </a:lnTo>
                  <a:lnTo>
                    <a:pt x="663" y="804"/>
                  </a:lnTo>
                  <a:lnTo>
                    <a:pt x="663" y="801"/>
                  </a:lnTo>
                  <a:lnTo>
                    <a:pt x="663" y="798"/>
                  </a:lnTo>
                  <a:lnTo>
                    <a:pt x="666" y="795"/>
                  </a:lnTo>
                  <a:lnTo>
                    <a:pt x="666" y="792"/>
                  </a:lnTo>
                  <a:lnTo>
                    <a:pt x="669" y="792"/>
                  </a:lnTo>
                  <a:lnTo>
                    <a:pt x="669" y="789"/>
                  </a:lnTo>
                  <a:lnTo>
                    <a:pt x="672" y="786"/>
                  </a:lnTo>
                  <a:lnTo>
                    <a:pt x="672" y="783"/>
                  </a:lnTo>
                  <a:lnTo>
                    <a:pt x="675" y="783"/>
                  </a:lnTo>
                  <a:lnTo>
                    <a:pt x="675" y="781"/>
                  </a:lnTo>
                  <a:lnTo>
                    <a:pt x="678" y="781"/>
                  </a:lnTo>
                  <a:lnTo>
                    <a:pt x="678" y="778"/>
                  </a:lnTo>
                  <a:lnTo>
                    <a:pt x="681" y="778"/>
                  </a:lnTo>
                  <a:lnTo>
                    <a:pt x="681" y="775"/>
                  </a:lnTo>
                  <a:lnTo>
                    <a:pt x="684" y="772"/>
                  </a:lnTo>
                  <a:lnTo>
                    <a:pt x="687" y="769"/>
                  </a:lnTo>
                  <a:lnTo>
                    <a:pt x="687" y="766"/>
                  </a:lnTo>
                  <a:lnTo>
                    <a:pt x="690" y="766"/>
                  </a:lnTo>
                  <a:lnTo>
                    <a:pt x="690" y="763"/>
                  </a:lnTo>
                  <a:lnTo>
                    <a:pt x="693" y="763"/>
                  </a:lnTo>
                  <a:lnTo>
                    <a:pt x="693" y="760"/>
                  </a:lnTo>
                  <a:lnTo>
                    <a:pt x="696" y="757"/>
                  </a:lnTo>
                  <a:lnTo>
                    <a:pt x="696" y="754"/>
                  </a:lnTo>
                  <a:lnTo>
                    <a:pt x="696" y="751"/>
                  </a:lnTo>
                  <a:lnTo>
                    <a:pt x="693" y="748"/>
                  </a:lnTo>
                  <a:lnTo>
                    <a:pt x="693" y="745"/>
                  </a:lnTo>
                  <a:lnTo>
                    <a:pt x="690" y="745"/>
                  </a:lnTo>
                  <a:lnTo>
                    <a:pt x="690" y="742"/>
                  </a:lnTo>
                  <a:lnTo>
                    <a:pt x="687" y="739"/>
                  </a:lnTo>
                  <a:lnTo>
                    <a:pt x="684" y="736"/>
                  </a:lnTo>
                  <a:lnTo>
                    <a:pt x="684" y="733"/>
                  </a:lnTo>
                  <a:lnTo>
                    <a:pt x="681" y="730"/>
                  </a:lnTo>
                  <a:lnTo>
                    <a:pt x="678" y="727"/>
                  </a:lnTo>
                  <a:lnTo>
                    <a:pt x="678" y="724"/>
                  </a:lnTo>
                  <a:lnTo>
                    <a:pt x="675" y="721"/>
                  </a:lnTo>
                  <a:lnTo>
                    <a:pt x="675" y="718"/>
                  </a:lnTo>
                  <a:lnTo>
                    <a:pt x="672" y="715"/>
                  </a:lnTo>
                  <a:lnTo>
                    <a:pt x="672" y="712"/>
                  </a:lnTo>
                  <a:lnTo>
                    <a:pt x="672" y="709"/>
                  </a:lnTo>
                  <a:lnTo>
                    <a:pt x="672" y="706"/>
                  </a:lnTo>
                  <a:lnTo>
                    <a:pt x="672" y="703"/>
                  </a:lnTo>
                  <a:lnTo>
                    <a:pt x="672" y="700"/>
                  </a:lnTo>
                  <a:lnTo>
                    <a:pt x="672" y="697"/>
                  </a:lnTo>
                  <a:lnTo>
                    <a:pt x="672" y="694"/>
                  </a:lnTo>
                  <a:lnTo>
                    <a:pt x="675" y="691"/>
                  </a:lnTo>
                  <a:lnTo>
                    <a:pt x="675" y="689"/>
                  </a:lnTo>
                  <a:lnTo>
                    <a:pt x="678" y="686"/>
                  </a:lnTo>
                  <a:lnTo>
                    <a:pt x="681" y="683"/>
                  </a:lnTo>
                  <a:lnTo>
                    <a:pt x="681" y="680"/>
                  </a:lnTo>
                  <a:lnTo>
                    <a:pt x="684" y="677"/>
                  </a:lnTo>
                  <a:lnTo>
                    <a:pt x="684" y="674"/>
                  </a:lnTo>
                  <a:lnTo>
                    <a:pt x="687" y="674"/>
                  </a:lnTo>
                  <a:lnTo>
                    <a:pt x="687" y="671"/>
                  </a:lnTo>
                  <a:lnTo>
                    <a:pt x="687" y="668"/>
                  </a:lnTo>
                  <a:lnTo>
                    <a:pt x="690" y="665"/>
                  </a:lnTo>
                  <a:lnTo>
                    <a:pt x="690" y="662"/>
                  </a:lnTo>
                  <a:lnTo>
                    <a:pt x="690" y="659"/>
                  </a:lnTo>
                  <a:lnTo>
                    <a:pt x="690" y="656"/>
                  </a:lnTo>
                  <a:lnTo>
                    <a:pt x="690" y="653"/>
                  </a:lnTo>
                  <a:lnTo>
                    <a:pt x="690" y="650"/>
                  </a:lnTo>
                  <a:lnTo>
                    <a:pt x="687" y="647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78" y="638"/>
                  </a:lnTo>
                  <a:lnTo>
                    <a:pt x="678" y="635"/>
                  </a:lnTo>
                  <a:lnTo>
                    <a:pt x="675" y="632"/>
                  </a:lnTo>
                  <a:lnTo>
                    <a:pt x="675" y="629"/>
                  </a:lnTo>
                  <a:lnTo>
                    <a:pt x="672" y="626"/>
                  </a:lnTo>
                  <a:lnTo>
                    <a:pt x="672" y="623"/>
                  </a:lnTo>
                  <a:lnTo>
                    <a:pt x="672" y="620"/>
                  </a:lnTo>
                  <a:lnTo>
                    <a:pt x="672" y="617"/>
                  </a:lnTo>
                  <a:lnTo>
                    <a:pt x="672" y="614"/>
                  </a:lnTo>
                  <a:lnTo>
                    <a:pt x="672" y="611"/>
                  </a:lnTo>
                  <a:lnTo>
                    <a:pt x="675" y="608"/>
                  </a:lnTo>
                  <a:lnTo>
                    <a:pt x="675" y="605"/>
                  </a:lnTo>
                  <a:lnTo>
                    <a:pt x="675" y="599"/>
                  </a:lnTo>
                  <a:lnTo>
                    <a:pt x="675" y="597"/>
                  </a:lnTo>
                  <a:lnTo>
                    <a:pt x="675" y="594"/>
                  </a:lnTo>
                  <a:lnTo>
                    <a:pt x="678" y="591"/>
                  </a:lnTo>
                  <a:lnTo>
                    <a:pt x="678" y="588"/>
                  </a:lnTo>
                  <a:lnTo>
                    <a:pt x="678" y="585"/>
                  </a:lnTo>
                  <a:lnTo>
                    <a:pt x="678" y="582"/>
                  </a:lnTo>
                  <a:lnTo>
                    <a:pt x="678" y="579"/>
                  </a:lnTo>
                  <a:lnTo>
                    <a:pt x="678" y="576"/>
                  </a:lnTo>
                  <a:lnTo>
                    <a:pt x="678" y="573"/>
                  </a:lnTo>
                  <a:lnTo>
                    <a:pt x="678" y="570"/>
                  </a:lnTo>
                  <a:lnTo>
                    <a:pt x="678" y="564"/>
                  </a:lnTo>
                  <a:lnTo>
                    <a:pt x="675" y="561"/>
                  </a:lnTo>
                  <a:lnTo>
                    <a:pt x="675" y="558"/>
                  </a:lnTo>
                  <a:lnTo>
                    <a:pt x="672" y="555"/>
                  </a:lnTo>
                  <a:lnTo>
                    <a:pt x="669" y="552"/>
                  </a:lnTo>
                  <a:lnTo>
                    <a:pt x="663" y="549"/>
                  </a:lnTo>
                  <a:lnTo>
                    <a:pt x="663" y="546"/>
                  </a:lnTo>
                  <a:lnTo>
                    <a:pt x="660" y="543"/>
                  </a:lnTo>
                  <a:lnTo>
                    <a:pt x="660" y="540"/>
                  </a:lnTo>
                  <a:lnTo>
                    <a:pt x="657" y="540"/>
                  </a:lnTo>
                  <a:lnTo>
                    <a:pt x="654" y="537"/>
                  </a:lnTo>
                  <a:lnTo>
                    <a:pt x="654" y="534"/>
                  </a:lnTo>
                  <a:lnTo>
                    <a:pt x="651" y="531"/>
                  </a:lnTo>
                  <a:lnTo>
                    <a:pt x="648" y="531"/>
                  </a:lnTo>
                  <a:lnTo>
                    <a:pt x="648" y="528"/>
                  </a:lnTo>
                  <a:lnTo>
                    <a:pt x="645" y="525"/>
                  </a:lnTo>
                  <a:lnTo>
                    <a:pt x="642" y="525"/>
                  </a:lnTo>
                  <a:lnTo>
                    <a:pt x="642" y="522"/>
                  </a:lnTo>
                  <a:lnTo>
                    <a:pt x="639" y="519"/>
                  </a:lnTo>
                  <a:lnTo>
                    <a:pt x="636" y="519"/>
                  </a:lnTo>
                  <a:lnTo>
                    <a:pt x="636" y="516"/>
                  </a:lnTo>
                  <a:lnTo>
                    <a:pt x="633" y="513"/>
                  </a:lnTo>
                  <a:lnTo>
                    <a:pt x="630" y="510"/>
                  </a:lnTo>
                  <a:lnTo>
                    <a:pt x="628" y="507"/>
                  </a:lnTo>
                  <a:lnTo>
                    <a:pt x="628" y="505"/>
                  </a:lnTo>
                  <a:lnTo>
                    <a:pt x="625" y="502"/>
                  </a:lnTo>
                  <a:lnTo>
                    <a:pt x="622" y="502"/>
                  </a:lnTo>
                  <a:lnTo>
                    <a:pt x="622" y="499"/>
                  </a:lnTo>
                  <a:lnTo>
                    <a:pt x="622" y="496"/>
                  </a:lnTo>
                  <a:lnTo>
                    <a:pt x="619" y="493"/>
                  </a:lnTo>
                  <a:lnTo>
                    <a:pt x="619" y="490"/>
                  </a:lnTo>
                  <a:lnTo>
                    <a:pt x="616" y="490"/>
                  </a:lnTo>
                  <a:lnTo>
                    <a:pt x="616" y="487"/>
                  </a:lnTo>
                  <a:lnTo>
                    <a:pt x="616" y="484"/>
                  </a:lnTo>
                  <a:lnTo>
                    <a:pt x="616" y="481"/>
                  </a:lnTo>
                  <a:lnTo>
                    <a:pt x="613" y="478"/>
                  </a:lnTo>
                  <a:lnTo>
                    <a:pt x="613" y="475"/>
                  </a:lnTo>
                  <a:lnTo>
                    <a:pt x="613" y="472"/>
                  </a:lnTo>
                  <a:lnTo>
                    <a:pt x="616" y="472"/>
                  </a:lnTo>
                  <a:lnTo>
                    <a:pt x="616" y="469"/>
                  </a:lnTo>
                  <a:lnTo>
                    <a:pt x="616" y="466"/>
                  </a:lnTo>
                  <a:lnTo>
                    <a:pt x="616" y="463"/>
                  </a:lnTo>
                  <a:lnTo>
                    <a:pt x="616" y="460"/>
                  </a:lnTo>
                  <a:lnTo>
                    <a:pt x="616" y="457"/>
                  </a:lnTo>
                  <a:lnTo>
                    <a:pt x="616" y="454"/>
                  </a:lnTo>
                  <a:lnTo>
                    <a:pt x="619" y="454"/>
                  </a:lnTo>
                  <a:lnTo>
                    <a:pt x="619" y="451"/>
                  </a:lnTo>
                  <a:lnTo>
                    <a:pt x="619" y="448"/>
                  </a:lnTo>
                  <a:lnTo>
                    <a:pt x="619" y="445"/>
                  </a:lnTo>
                  <a:lnTo>
                    <a:pt x="619" y="442"/>
                  </a:lnTo>
                  <a:lnTo>
                    <a:pt x="619" y="439"/>
                  </a:lnTo>
                  <a:lnTo>
                    <a:pt x="622" y="436"/>
                  </a:lnTo>
                  <a:lnTo>
                    <a:pt x="622" y="433"/>
                  </a:lnTo>
                  <a:lnTo>
                    <a:pt x="622" y="430"/>
                  </a:lnTo>
                  <a:lnTo>
                    <a:pt x="622" y="427"/>
                  </a:lnTo>
                  <a:lnTo>
                    <a:pt x="622" y="424"/>
                  </a:lnTo>
                  <a:lnTo>
                    <a:pt x="622" y="421"/>
                  </a:lnTo>
                  <a:lnTo>
                    <a:pt x="619" y="418"/>
                  </a:lnTo>
                  <a:lnTo>
                    <a:pt x="616" y="418"/>
                  </a:lnTo>
                  <a:lnTo>
                    <a:pt x="613" y="415"/>
                  </a:lnTo>
                  <a:lnTo>
                    <a:pt x="610" y="415"/>
                  </a:lnTo>
                  <a:lnTo>
                    <a:pt x="607" y="413"/>
                  </a:lnTo>
                  <a:lnTo>
                    <a:pt x="604" y="413"/>
                  </a:lnTo>
                  <a:lnTo>
                    <a:pt x="604" y="410"/>
                  </a:lnTo>
                  <a:lnTo>
                    <a:pt x="601" y="410"/>
                  </a:lnTo>
                  <a:lnTo>
                    <a:pt x="598" y="407"/>
                  </a:lnTo>
                  <a:lnTo>
                    <a:pt x="595" y="404"/>
                  </a:lnTo>
                  <a:lnTo>
                    <a:pt x="592" y="401"/>
                  </a:lnTo>
                  <a:lnTo>
                    <a:pt x="589" y="398"/>
                  </a:lnTo>
                  <a:lnTo>
                    <a:pt x="586" y="395"/>
                  </a:lnTo>
                  <a:lnTo>
                    <a:pt x="586" y="392"/>
                  </a:lnTo>
                  <a:lnTo>
                    <a:pt x="583" y="392"/>
                  </a:lnTo>
                  <a:lnTo>
                    <a:pt x="583" y="389"/>
                  </a:lnTo>
                  <a:lnTo>
                    <a:pt x="583" y="386"/>
                  </a:lnTo>
                  <a:lnTo>
                    <a:pt x="580" y="386"/>
                  </a:lnTo>
                  <a:lnTo>
                    <a:pt x="580" y="383"/>
                  </a:lnTo>
                  <a:lnTo>
                    <a:pt x="580" y="380"/>
                  </a:lnTo>
                  <a:lnTo>
                    <a:pt x="580" y="377"/>
                  </a:lnTo>
                  <a:lnTo>
                    <a:pt x="577" y="377"/>
                  </a:lnTo>
                  <a:lnTo>
                    <a:pt x="577" y="374"/>
                  </a:lnTo>
                  <a:lnTo>
                    <a:pt x="610" y="341"/>
                  </a:lnTo>
                  <a:lnTo>
                    <a:pt x="610" y="338"/>
                  </a:lnTo>
                  <a:lnTo>
                    <a:pt x="607" y="338"/>
                  </a:lnTo>
                  <a:lnTo>
                    <a:pt x="607" y="335"/>
                  </a:lnTo>
                  <a:lnTo>
                    <a:pt x="604" y="335"/>
                  </a:lnTo>
                  <a:lnTo>
                    <a:pt x="604" y="332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598" y="326"/>
                  </a:lnTo>
                  <a:lnTo>
                    <a:pt x="595" y="323"/>
                  </a:lnTo>
                  <a:lnTo>
                    <a:pt x="592" y="323"/>
                  </a:lnTo>
                  <a:lnTo>
                    <a:pt x="592" y="321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5"/>
                  </a:lnTo>
                  <a:lnTo>
                    <a:pt x="583" y="315"/>
                  </a:lnTo>
                  <a:lnTo>
                    <a:pt x="580" y="315"/>
                  </a:lnTo>
                  <a:lnTo>
                    <a:pt x="577" y="315"/>
                  </a:lnTo>
                  <a:lnTo>
                    <a:pt x="574" y="315"/>
                  </a:lnTo>
                  <a:lnTo>
                    <a:pt x="574" y="318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68" y="321"/>
                  </a:lnTo>
                  <a:lnTo>
                    <a:pt x="565" y="321"/>
                  </a:lnTo>
                  <a:lnTo>
                    <a:pt x="562" y="321"/>
                  </a:lnTo>
                  <a:lnTo>
                    <a:pt x="559" y="321"/>
                  </a:lnTo>
                  <a:lnTo>
                    <a:pt x="559" y="318"/>
                  </a:lnTo>
                  <a:lnTo>
                    <a:pt x="556" y="318"/>
                  </a:lnTo>
                  <a:lnTo>
                    <a:pt x="553" y="318"/>
                  </a:lnTo>
                  <a:lnTo>
                    <a:pt x="553" y="315"/>
                  </a:lnTo>
                  <a:lnTo>
                    <a:pt x="550" y="315"/>
                  </a:lnTo>
                  <a:lnTo>
                    <a:pt x="547" y="312"/>
                  </a:lnTo>
                  <a:lnTo>
                    <a:pt x="547" y="309"/>
                  </a:lnTo>
                  <a:lnTo>
                    <a:pt x="544" y="309"/>
                  </a:lnTo>
                  <a:lnTo>
                    <a:pt x="541" y="306"/>
                  </a:lnTo>
                  <a:lnTo>
                    <a:pt x="538" y="303"/>
                  </a:lnTo>
                  <a:lnTo>
                    <a:pt x="538" y="300"/>
                  </a:lnTo>
                  <a:lnTo>
                    <a:pt x="535" y="300"/>
                  </a:lnTo>
                  <a:lnTo>
                    <a:pt x="535" y="297"/>
                  </a:lnTo>
                  <a:lnTo>
                    <a:pt x="532" y="297"/>
                  </a:lnTo>
                  <a:lnTo>
                    <a:pt x="532" y="294"/>
                  </a:lnTo>
                  <a:lnTo>
                    <a:pt x="529" y="294"/>
                  </a:lnTo>
                  <a:lnTo>
                    <a:pt x="529" y="291"/>
                  </a:lnTo>
                  <a:lnTo>
                    <a:pt x="526" y="291"/>
                  </a:lnTo>
                  <a:lnTo>
                    <a:pt x="526" y="288"/>
                  </a:lnTo>
                  <a:lnTo>
                    <a:pt x="523" y="288"/>
                  </a:lnTo>
                  <a:lnTo>
                    <a:pt x="523" y="285"/>
                  </a:lnTo>
                  <a:lnTo>
                    <a:pt x="523" y="282"/>
                  </a:lnTo>
                  <a:lnTo>
                    <a:pt x="523" y="279"/>
                  </a:lnTo>
                  <a:lnTo>
                    <a:pt x="520" y="276"/>
                  </a:lnTo>
                  <a:lnTo>
                    <a:pt x="520" y="273"/>
                  </a:lnTo>
                  <a:lnTo>
                    <a:pt x="520" y="270"/>
                  </a:lnTo>
                  <a:lnTo>
                    <a:pt x="520" y="267"/>
                  </a:lnTo>
                  <a:lnTo>
                    <a:pt x="520" y="264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17" y="261"/>
                  </a:lnTo>
                  <a:lnTo>
                    <a:pt x="512" y="261"/>
                  </a:lnTo>
                  <a:lnTo>
                    <a:pt x="509" y="264"/>
                  </a:lnTo>
                  <a:lnTo>
                    <a:pt x="503" y="264"/>
                  </a:lnTo>
                  <a:lnTo>
                    <a:pt x="500" y="264"/>
                  </a:lnTo>
                  <a:lnTo>
                    <a:pt x="494" y="264"/>
                  </a:lnTo>
                  <a:lnTo>
                    <a:pt x="491" y="267"/>
                  </a:lnTo>
                  <a:lnTo>
                    <a:pt x="485" y="267"/>
                  </a:lnTo>
                  <a:lnTo>
                    <a:pt x="479" y="270"/>
                  </a:lnTo>
                  <a:lnTo>
                    <a:pt x="476" y="270"/>
                  </a:lnTo>
                  <a:lnTo>
                    <a:pt x="470" y="273"/>
                  </a:lnTo>
                  <a:lnTo>
                    <a:pt x="467" y="273"/>
                  </a:lnTo>
                  <a:lnTo>
                    <a:pt x="461" y="276"/>
                  </a:lnTo>
                  <a:lnTo>
                    <a:pt x="458" y="276"/>
                  </a:lnTo>
                  <a:lnTo>
                    <a:pt x="452" y="279"/>
                  </a:lnTo>
                  <a:lnTo>
                    <a:pt x="449" y="282"/>
                  </a:lnTo>
                  <a:lnTo>
                    <a:pt x="443" y="282"/>
                  </a:lnTo>
                  <a:lnTo>
                    <a:pt x="440" y="285"/>
                  </a:lnTo>
                  <a:lnTo>
                    <a:pt x="434" y="285"/>
                  </a:lnTo>
                  <a:lnTo>
                    <a:pt x="431" y="288"/>
                  </a:lnTo>
                  <a:lnTo>
                    <a:pt x="425" y="291"/>
                  </a:lnTo>
                  <a:lnTo>
                    <a:pt x="419" y="291"/>
                  </a:lnTo>
                  <a:lnTo>
                    <a:pt x="416" y="294"/>
                  </a:lnTo>
                  <a:lnTo>
                    <a:pt x="410" y="294"/>
                  </a:lnTo>
                  <a:lnTo>
                    <a:pt x="407" y="297"/>
                  </a:lnTo>
                  <a:lnTo>
                    <a:pt x="401" y="300"/>
                  </a:lnTo>
                  <a:lnTo>
                    <a:pt x="399" y="300"/>
                  </a:lnTo>
                  <a:lnTo>
                    <a:pt x="393" y="300"/>
                  </a:lnTo>
                  <a:lnTo>
                    <a:pt x="390" y="303"/>
                  </a:lnTo>
                  <a:lnTo>
                    <a:pt x="384" y="303"/>
                  </a:lnTo>
                  <a:lnTo>
                    <a:pt x="378" y="306"/>
                  </a:lnTo>
                  <a:lnTo>
                    <a:pt x="375" y="306"/>
                  </a:lnTo>
                  <a:lnTo>
                    <a:pt x="366" y="309"/>
                  </a:lnTo>
                  <a:lnTo>
                    <a:pt x="357" y="312"/>
                  </a:lnTo>
                  <a:lnTo>
                    <a:pt x="348" y="315"/>
                  </a:lnTo>
                  <a:lnTo>
                    <a:pt x="339" y="321"/>
                  </a:lnTo>
                  <a:lnTo>
                    <a:pt x="330" y="323"/>
                  </a:lnTo>
                  <a:lnTo>
                    <a:pt x="321" y="326"/>
                  </a:lnTo>
                  <a:lnTo>
                    <a:pt x="315" y="329"/>
                  </a:lnTo>
                  <a:lnTo>
                    <a:pt x="306" y="332"/>
                  </a:lnTo>
                  <a:lnTo>
                    <a:pt x="297" y="335"/>
                  </a:lnTo>
                  <a:lnTo>
                    <a:pt x="288" y="338"/>
                  </a:lnTo>
                  <a:lnTo>
                    <a:pt x="280" y="341"/>
                  </a:lnTo>
                  <a:lnTo>
                    <a:pt x="271" y="344"/>
                  </a:lnTo>
                  <a:lnTo>
                    <a:pt x="262" y="347"/>
                  </a:lnTo>
                  <a:lnTo>
                    <a:pt x="253" y="350"/>
                  </a:lnTo>
                  <a:lnTo>
                    <a:pt x="244" y="356"/>
                  </a:lnTo>
                  <a:lnTo>
                    <a:pt x="235" y="359"/>
                  </a:lnTo>
                  <a:lnTo>
                    <a:pt x="229" y="362"/>
                  </a:lnTo>
                  <a:lnTo>
                    <a:pt x="220" y="365"/>
                  </a:lnTo>
                  <a:lnTo>
                    <a:pt x="211" y="368"/>
                  </a:lnTo>
                  <a:lnTo>
                    <a:pt x="202" y="371"/>
                  </a:lnTo>
                  <a:lnTo>
                    <a:pt x="193" y="374"/>
                  </a:lnTo>
                  <a:lnTo>
                    <a:pt x="184" y="377"/>
                  </a:lnTo>
                  <a:lnTo>
                    <a:pt x="175" y="383"/>
                  </a:lnTo>
                  <a:lnTo>
                    <a:pt x="170" y="386"/>
                  </a:lnTo>
                  <a:lnTo>
                    <a:pt x="161" y="389"/>
                  </a:lnTo>
                  <a:lnTo>
                    <a:pt x="152" y="392"/>
                  </a:lnTo>
                  <a:lnTo>
                    <a:pt x="143" y="395"/>
                  </a:lnTo>
                  <a:lnTo>
                    <a:pt x="134" y="401"/>
                  </a:lnTo>
                  <a:lnTo>
                    <a:pt x="125" y="404"/>
                  </a:lnTo>
                  <a:lnTo>
                    <a:pt x="116" y="407"/>
                  </a:lnTo>
                  <a:lnTo>
                    <a:pt x="110" y="410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7" y="415"/>
                  </a:lnTo>
                  <a:lnTo>
                    <a:pt x="113" y="415"/>
                  </a:lnTo>
                  <a:lnTo>
                    <a:pt x="116" y="418"/>
                  </a:lnTo>
                  <a:lnTo>
                    <a:pt x="119" y="418"/>
                  </a:lnTo>
                  <a:lnTo>
                    <a:pt x="122" y="418"/>
                  </a:lnTo>
                  <a:lnTo>
                    <a:pt x="122" y="421"/>
                  </a:lnTo>
                  <a:lnTo>
                    <a:pt x="125" y="424"/>
                  </a:lnTo>
                  <a:lnTo>
                    <a:pt x="128" y="424"/>
                  </a:lnTo>
                  <a:lnTo>
                    <a:pt x="128" y="427"/>
                  </a:lnTo>
                  <a:lnTo>
                    <a:pt x="131" y="430"/>
                  </a:lnTo>
                  <a:lnTo>
                    <a:pt x="131" y="433"/>
                  </a:lnTo>
                  <a:lnTo>
                    <a:pt x="134" y="436"/>
                  </a:lnTo>
                  <a:lnTo>
                    <a:pt x="134" y="439"/>
                  </a:lnTo>
                  <a:lnTo>
                    <a:pt x="134" y="442"/>
                  </a:lnTo>
                  <a:lnTo>
                    <a:pt x="137" y="445"/>
                  </a:lnTo>
                  <a:lnTo>
                    <a:pt x="137" y="448"/>
                  </a:lnTo>
                  <a:lnTo>
                    <a:pt x="137" y="451"/>
                  </a:lnTo>
                  <a:lnTo>
                    <a:pt x="137" y="454"/>
                  </a:lnTo>
                  <a:lnTo>
                    <a:pt x="137" y="457"/>
                  </a:lnTo>
                  <a:lnTo>
                    <a:pt x="140" y="460"/>
                  </a:lnTo>
                  <a:lnTo>
                    <a:pt x="140" y="463"/>
                  </a:lnTo>
                  <a:lnTo>
                    <a:pt x="140" y="466"/>
                  </a:lnTo>
                  <a:lnTo>
                    <a:pt x="140" y="469"/>
                  </a:lnTo>
                  <a:lnTo>
                    <a:pt x="140" y="475"/>
                  </a:lnTo>
                  <a:lnTo>
                    <a:pt x="140" y="478"/>
                  </a:lnTo>
                  <a:lnTo>
                    <a:pt x="140" y="481"/>
                  </a:lnTo>
                  <a:lnTo>
                    <a:pt x="143" y="484"/>
                  </a:lnTo>
                  <a:lnTo>
                    <a:pt x="143" y="487"/>
                  </a:lnTo>
                  <a:lnTo>
                    <a:pt x="143" y="490"/>
                  </a:lnTo>
                  <a:lnTo>
                    <a:pt x="143" y="493"/>
                  </a:lnTo>
                  <a:lnTo>
                    <a:pt x="146" y="496"/>
                  </a:lnTo>
                  <a:lnTo>
                    <a:pt x="143" y="499"/>
                  </a:lnTo>
                  <a:lnTo>
                    <a:pt x="143" y="502"/>
                  </a:lnTo>
                  <a:lnTo>
                    <a:pt x="140" y="505"/>
                  </a:lnTo>
                  <a:lnTo>
                    <a:pt x="140" y="507"/>
                  </a:lnTo>
                  <a:lnTo>
                    <a:pt x="140" y="510"/>
                  </a:lnTo>
                  <a:lnTo>
                    <a:pt x="137" y="513"/>
                  </a:lnTo>
                  <a:lnTo>
                    <a:pt x="137" y="516"/>
                  </a:lnTo>
                  <a:lnTo>
                    <a:pt x="137" y="519"/>
                  </a:lnTo>
                  <a:lnTo>
                    <a:pt x="134" y="522"/>
                  </a:lnTo>
                  <a:lnTo>
                    <a:pt x="134" y="528"/>
                  </a:lnTo>
                  <a:lnTo>
                    <a:pt x="134" y="531"/>
                  </a:lnTo>
                  <a:lnTo>
                    <a:pt x="131" y="534"/>
                  </a:lnTo>
                  <a:lnTo>
                    <a:pt x="131" y="537"/>
                  </a:lnTo>
                  <a:lnTo>
                    <a:pt x="128" y="540"/>
                  </a:lnTo>
                  <a:lnTo>
                    <a:pt x="128" y="543"/>
                  </a:lnTo>
                  <a:lnTo>
                    <a:pt x="128" y="546"/>
                  </a:lnTo>
                  <a:lnTo>
                    <a:pt x="125" y="549"/>
                  </a:lnTo>
                  <a:lnTo>
                    <a:pt x="125" y="552"/>
                  </a:lnTo>
                  <a:lnTo>
                    <a:pt x="122" y="555"/>
                  </a:lnTo>
                  <a:lnTo>
                    <a:pt x="122" y="558"/>
                  </a:lnTo>
                  <a:lnTo>
                    <a:pt x="119" y="561"/>
                  </a:lnTo>
                  <a:lnTo>
                    <a:pt x="116" y="564"/>
                  </a:lnTo>
                  <a:lnTo>
                    <a:pt x="116" y="567"/>
                  </a:lnTo>
                  <a:lnTo>
                    <a:pt x="113" y="570"/>
                  </a:lnTo>
                  <a:lnTo>
                    <a:pt x="110" y="573"/>
                  </a:lnTo>
                  <a:lnTo>
                    <a:pt x="107" y="573"/>
                  </a:lnTo>
                  <a:lnTo>
                    <a:pt x="104" y="576"/>
                  </a:lnTo>
                  <a:lnTo>
                    <a:pt x="101" y="579"/>
                  </a:lnTo>
                  <a:lnTo>
                    <a:pt x="98" y="579"/>
                  </a:lnTo>
                  <a:lnTo>
                    <a:pt x="95" y="582"/>
                  </a:lnTo>
                  <a:lnTo>
                    <a:pt x="92" y="582"/>
                  </a:lnTo>
                  <a:lnTo>
                    <a:pt x="89" y="585"/>
                  </a:lnTo>
                  <a:lnTo>
                    <a:pt x="86" y="585"/>
                  </a:lnTo>
                  <a:lnTo>
                    <a:pt x="83" y="585"/>
                  </a:lnTo>
                  <a:lnTo>
                    <a:pt x="80" y="588"/>
                  </a:lnTo>
                  <a:lnTo>
                    <a:pt x="77" y="588"/>
                  </a:lnTo>
                  <a:lnTo>
                    <a:pt x="74" y="588"/>
                  </a:lnTo>
                  <a:lnTo>
                    <a:pt x="71" y="591"/>
                  </a:lnTo>
                  <a:lnTo>
                    <a:pt x="68" y="591"/>
                  </a:lnTo>
                  <a:lnTo>
                    <a:pt x="65" y="591"/>
                  </a:lnTo>
                  <a:lnTo>
                    <a:pt x="62" y="594"/>
                  </a:lnTo>
                  <a:lnTo>
                    <a:pt x="59" y="594"/>
                  </a:lnTo>
                  <a:lnTo>
                    <a:pt x="57" y="594"/>
                  </a:lnTo>
                  <a:lnTo>
                    <a:pt x="54" y="594"/>
                  </a:lnTo>
                  <a:lnTo>
                    <a:pt x="51" y="597"/>
                  </a:lnTo>
                  <a:lnTo>
                    <a:pt x="48" y="597"/>
                  </a:lnTo>
                  <a:lnTo>
                    <a:pt x="45" y="597"/>
                  </a:lnTo>
                  <a:lnTo>
                    <a:pt x="42" y="597"/>
                  </a:lnTo>
                  <a:lnTo>
                    <a:pt x="39" y="597"/>
                  </a:lnTo>
                  <a:lnTo>
                    <a:pt x="36" y="597"/>
                  </a:lnTo>
                  <a:lnTo>
                    <a:pt x="33" y="597"/>
                  </a:lnTo>
                  <a:lnTo>
                    <a:pt x="30" y="597"/>
                  </a:lnTo>
                  <a:lnTo>
                    <a:pt x="30" y="594"/>
                  </a:lnTo>
                  <a:lnTo>
                    <a:pt x="27" y="594"/>
                  </a:lnTo>
                  <a:lnTo>
                    <a:pt x="24" y="594"/>
                  </a:lnTo>
                  <a:lnTo>
                    <a:pt x="21" y="591"/>
                  </a:lnTo>
                  <a:lnTo>
                    <a:pt x="18" y="588"/>
                  </a:lnTo>
                  <a:lnTo>
                    <a:pt x="15" y="588"/>
                  </a:lnTo>
                  <a:lnTo>
                    <a:pt x="15" y="585"/>
                  </a:lnTo>
                  <a:lnTo>
                    <a:pt x="12" y="582"/>
                  </a:lnTo>
                  <a:lnTo>
                    <a:pt x="9" y="579"/>
                  </a:lnTo>
                  <a:lnTo>
                    <a:pt x="6" y="576"/>
                  </a:lnTo>
                  <a:lnTo>
                    <a:pt x="6" y="573"/>
                  </a:lnTo>
                  <a:lnTo>
                    <a:pt x="3" y="570"/>
                  </a:lnTo>
                  <a:lnTo>
                    <a:pt x="3" y="567"/>
                  </a:lnTo>
                  <a:lnTo>
                    <a:pt x="0" y="564"/>
                  </a:lnTo>
                  <a:lnTo>
                    <a:pt x="0" y="561"/>
                  </a:lnTo>
                  <a:lnTo>
                    <a:pt x="0" y="558"/>
                  </a:lnTo>
                  <a:lnTo>
                    <a:pt x="0" y="555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6"/>
                  </a:lnTo>
                  <a:lnTo>
                    <a:pt x="0" y="543"/>
                  </a:lnTo>
                  <a:lnTo>
                    <a:pt x="0" y="540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3" y="528"/>
                  </a:lnTo>
                  <a:lnTo>
                    <a:pt x="3" y="525"/>
                  </a:lnTo>
                  <a:lnTo>
                    <a:pt x="3" y="522"/>
                  </a:lnTo>
                  <a:lnTo>
                    <a:pt x="3" y="519"/>
                  </a:lnTo>
                  <a:lnTo>
                    <a:pt x="3" y="516"/>
                  </a:lnTo>
                  <a:lnTo>
                    <a:pt x="3" y="513"/>
                  </a:lnTo>
                  <a:lnTo>
                    <a:pt x="6" y="513"/>
                  </a:lnTo>
                  <a:lnTo>
                    <a:pt x="6" y="510"/>
                  </a:lnTo>
                  <a:lnTo>
                    <a:pt x="6" y="507"/>
                  </a:lnTo>
                  <a:lnTo>
                    <a:pt x="6" y="505"/>
                  </a:lnTo>
                  <a:lnTo>
                    <a:pt x="6" y="502"/>
                  </a:lnTo>
                  <a:lnTo>
                    <a:pt x="9" y="499"/>
                  </a:lnTo>
                  <a:lnTo>
                    <a:pt x="12" y="493"/>
                  </a:lnTo>
                  <a:lnTo>
                    <a:pt x="12" y="490"/>
                  </a:lnTo>
                  <a:lnTo>
                    <a:pt x="15" y="487"/>
                  </a:lnTo>
                  <a:lnTo>
                    <a:pt x="15" y="481"/>
                  </a:lnTo>
                  <a:lnTo>
                    <a:pt x="18" y="478"/>
                  </a:lnTo>
                  <a:lnTo>
                    <a:pt x="18" y="475"/>
                  </a:lnTo>
                  <a:lnTo>
                    <a:pt x="21" y="469"/>
                  </a:lnTo>
                  <a:lnTo>
                    <a:pt x="21" y="466"/>
                  </a:lnTo>
                  <a:lnTo>
                    <a:pt x="24" y="460"/>
                  </a:lnTo>
                  <a:lnTo>
                    <a:pt x="27" y="457"/>
                  </a:lnTo>
                  <a:lnTo>
                    <a:pt x="27" y="454"/>
                  </a:lnTo>
                  <a:lnTo>
                    <a:pt x="30" y="448"/>
                  </a:lnTo>
                  <a:lnTo>
                    <a:pt x="33" y="445"/>
                  </a:lnTo>
                  <a:lnTo>
                    <a:pt x="33" y="442"/>
                  </a:lnTo>
                  <a:lnTo>
                    <a:pt x="36" y="436"/>
                  </a:lnTo>
                  <a:lnTo>
                    <a:pt x="39" y="433"/>
                  </a:lnTo>
                  <a:lnTo>
                    <a:pt x="42" y="430"/>
                  </a:lnTo>
                  <a:lnTo>
                    <a:pt x="42" y="427"/>
                  </a:lnTo>
                  <a:lnTo>
                    <a:pt x="45" y="421"/>
                  </a:lnTo>
                  <a:lnTo>
                    <a:pt x="48" y="418"/>
                  </a:lnTo>
                  <a:lnTo>
                    <a:pt x="51" y="415"/>
                  </a:lnTo>
                  <a:lnTo>
                    <a:pt x="54" y="413"/>
                  </a:lnTo>
                  <a:lnTo>
                    <a:pt x="57" y="410"/>
                  </a:lnTo>
                  <a:lnTo>
                    <a:pt x="59" y="410"/>
                  </a:lnTo>
                  <a:lnTo>
                    <a:pt x="62" y="407"/>
                  </a:lnTo>
                  <a:lnTo>
                    <a:pt x="68" y="404"/>
                  </a:lnTo>
                  <a:lnTo>
                    <a:pt x="71" y="404"/>
                  </a:lnTo>
                  <a:lnTo>
                    <a:pt x="74" y="401"/>
                  </a:lnTo>
                  <a:lnTo>
                    <a:pt x="80" y="401"/>
                  </a:lnTo>
                  <a:lnTo>
                    <a:pt x="83" y="398"/>
                  </a:lnTo>
                  <a:lnTo>
                    <a:pt x="89" y="398"/>
                  </a:lnTo>
                  <a:lnTo>
                    <a:pt x="95" y="395"/>
                  </a:lnTo>
                  <a:lnTo>
                    <a:pt x="101" y="392"/>
                  </a:lnTo>
                  <a:lnTo>
                    <a:pt x="107" y="386"/>
                  </a:lnTo>
                  <a:lnTo>
                    <a:pt x="113" y="383"/>
                  </a:lnTo>
                  <a:lnTo>
                    <a:pt x="122" y="380"/>
                  </a:lnTo>
                  <a:lnTo>
                    <a:pt x="128" y="377"/>
                  </a:lnTo>
                  <a:lnTo>
                    <a:pt x="134" y="374"/>
                  </a:lnTo>
                  <a:lnTo>
                    <a:pt x="140" y="371"/>
                  </a:lnTo>
                  <a:lnTo>
                    <a:pt x="149" y="368"/>
                  </a:lnTo>
                  <a:lnTo>
                    <a:pt x="155" y="365"/>
                  </a:lnTo>
                  <a:lnTo>
                    <a:pt x="161" y="365"/>
                  </a:lnTo>
                  <a:lnTo>
                    <a:pt x="170" y="362"/>
                  </a:lnTo>
                  <a:lnTo>
                    <a:pt x="175" y="359"/>
                  </a:lnTo>
                  <a:lnTo>
                    <a:pt x="181" y="356"/>
                  </a:lnTo>
                  <a:lnTo>
                    <a:pt x="190" y="353"/>
                  </a:lnTo>
                  <a:lnTo>
                    <a:pt x="196" y="350"/>
                  </a:lnTo>
                  <a:lnTo>
                    <a:pt x="202" y="347"/>
                  </a:lnTo>
                  <a:lnTo>
                    <a:pt x="211" y="347"/>
                  </a:lnTo>
                  <a:lnTo>
                    <a:pt x="217" y="344"/>
                  </a:lnTo>
                  <a:lnTo>
                    <a:pt x="223" y="341"/>
                  </a:lnTo>
                  <a:lnTo>
                    <a:pt x="232" y="338"/>
                  </a:lnTo>
                  <a:lnTo>
                    <a:pt x="238" y="335"/>
                  </a:lnTo>
                  <a:lnTo>
                    <a:pt x="244" y="332"/>
                  </a:lnTo>
                  <a:lnTo>
                    <a:pt x="253" y="329"/>
                  </a:lnTo>
                  <a:lnTo>
                    <a:pt x="259" y="326"/>
                  </a:lnTo>
                  <a:lnTo>
                    <a:pt x="265" y="326"/>
                  </a:lnTo>
                  <a:lnTo>
                    <a:pt x="271" y="323"/>
                  </a:lnTo>
                  <a:lnTo>
                    <a:pt x="280" y="321"/>
                  </a:lnTo>
                  <a:lnTo>
                    <a:pt x="286" y="315"/>
                  </a:lnTo>
                  <a:lnTo>
                    <a:pt x="291" y="312"/>
                  </a:lnTo>
                  <a:lnTo>
                    <a:pt x="297" y="309"/>
                  </a:lnTo>
                  <a:lnTo>
                    <a:pt x="303" y="306"/>
                  </a:lnTo>
                  <a:lnTo>
                    <a:pt x="309" y="306"/>
                  </a:lnTo>
                  <a:lnTo>
                    <a:pt x="315" y="303"/>
                  </a:lnTo>
                  <a:lnTo>
                    <a:pt x="318" y="303"/>
                  </a:lnTo>
                  <a:lnTo>
                    <a:pt x="324" y="300"/>
                  </a:lnTo>
                  <a:lnTo>
                    <a:pt x="330" y="300"/>
                  </a:lnTo>
                  <a:lnTo>
                    <a:pt x="333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8" y="291"/>
                  </a:lnTo>
                  <a:lnTo>
                    <a:pt x="354" y="291"/>
                  </a:lnTo>
                  <a:lnTo>
                    <a:pt x="357" y="288"/>
                  </a:lnTo>
                  <a:lnTo>
                    <a:pt x="363" y="288"/>
                  </a:lnTo>
                  <a:lnTo>
                    <a:pt x="369" y="285"/>
                  </a:lnTo>
                  <a:lnTo>
                    <a:pt x="372" y="282"/>
                  </a:lnTo>
                  <a:lnTo>
                    <a:pt x="378" y="282"/>
                  </a:lnTo>
                  <a:lnTo>
                    <a:pt x="381" y="279"/>
                  </a:lnTo>
                  <a:lnTo>
                    <a:pt x="387" y="279"/>
                  </a:lnTo>
                  <a:lnTo>
                    <a:pt x="390" y="276"/>
                  </a:lnTo>
                  <a:lnTo>
                    <a:pt x="396" y="273"/>
                  </a:lnTo>
                  <a:lnTo>
                    <a:pt x="401" y="273"/>
                  </a:lnTo>
                  <a:lnTo>
                    <a:pt x="404" y="270"/>
                  </a:lnTo>
                  <a:lnTo>
                    <a:pt x="410" y="270"/>
                  </a:lnTo>
                  <a:lnTo>
                    <a:pt x="413" y="267"/>
                  </a:lnTo>
                  <a:lnTo>
                    <a:pt x="419" y="267"/>
                  </a:lnTo>
                  <a:lnTo>
                    <a:pt x="425" y="264"/>
                  </a:lnTo>
                  <a:lnTo>
                    <a:pt x="428" y="261"/>
                  </a:lnTo>
                  <a:lnTo>
                    <a:pt x="434" y="261"/>
                  </a:lnTo>
                  <a:lnTo>
                    <a:pt x="437" y="261"/>
                  </a:lnTo>
                  <a:lnTo>
                    <a:pt x="443" y="258"/>
                  </a:lnTo>
                  <a:lnTo>
                    <a:pt x="446" y="258"/>
                  </a:lnTo>
                  <a:lnTo>
                    <a:pt x="452" y="255"/>
                  </a:lnTo>
                  <a:lnTo>
                    <a:pt x="458" y="255"/>
                  </a:lnTo>
                  <a:lnTo>
                    <a:pt x="461" y="255"/>
                  </a:lnTo>
                  <a:lnTo>
                    <a:pt x="464" y="252"/>
                  </a:lnTo>
                  <a:lnTo>
                    <a:pt x="467" y="252"/>
                  </a:lnTo>
                  <a:lnTo>
                    <a:pt x="467" y="249"/>
                  </a:lnTo>
                  <a:lnTo>
                    <a:pt x="470" y="249"/>
                  </a:lnTo>
                  <a:lnTo>
                    <a:pt x="473" y="249"/>
                  </a:lnTo>
                  <a:lnTo>
                    <a:pt x="473" y="246"/>
                  </a:lnTo>
                  <a:lnTo>
                    <a:pt x="476" y="246"/>
                  </a:lnTo>
                  <a:lnTo>
                    <a:pt x="479" y="243"/>
                  </a:lnTo>
                  <a:lnTo>
                    <a:pt x="482" y="243"/>
                  </a:lnTo>
                  <a:lnTo>
                    <a:pt x="485" y="240"/>
                  </a:lnTo>
                  <a:lnTo>
                    <a:pt x="488" y="240"/>
                  </a:lnTo>
                  <a:lnTo>
                    <a:pt x="488" y="237"/>
                  </a:lnTo>
                  <a:lnTo>
                    <a:pt x="491" y="237"/>
                  </a:lnTo>
                  <a:lnTo>
                    <a:pt x="494" y="237"/>
                  </a:lnTo>
                  <a:lnTo>
                    <a:pt x="494" y="234"/>
                  </a:lnTo>
                  <a:lnTo>
                    <a:pt x="497" y="234"/>
                  </a:lnTo>
                  <a:lnTo>
                    <a:pt x="500" y="234"/>
                  </a:lnTo>
                  <a:lnTo>
                    <a:pt x="503" y="234"/>
                  </a:lnTo>
                  <a:lnTo>
                    <a:pt x="500" y="234"/>
                  </a:lnTo>
                  <a:lnTo>
                    <a:pt x="500" y="231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4" y="229"/>
                  </a:lnTo>
                  <a:lnTo>
                    <a:pt x="494" y="226"/>
                  </a:lnTo>
                  <a:lnTo>
                    <a:pt x="494" y="223"/>
                  </a:lnTo>
                  <a:lnTo>
                    <a:pt x="491" y="223"/>
                  </a:lnTo>
                  <a:lnTo>
                    <a:pt x="491" y="220"/>
                  </a:lnTo>
                  <a:lnTo>
                    <a:pt x="491" y="217"/>
                  </a:lnTo>
                  <a:lnTo>
                    <a:pt x="494" y="217"/>
                  </a:lnTo>
                  <a:lnTo>
                    <a:pt x="497" y="214"/>
                  </a:lnTo>
                  <a:lnTo>
                    <a:pt x="494" y="211"/>
                  </a:lnTo>
                  <a:lnTo>
                    <a:pt x="491" y="208"/>
                  </a:lnTo>
                  <a:lnTo>
                    <a:pt x="488" y="205"/>
                  </a:lnTo>
                  <a:lnTo>
                    <a:pt x="485" y="202"/>
                  </a:lnTo>
                  <a:lnTo>
                    <a:pt x="485" y="199"/>
                  </a:lnTo>
                  <a:lnTo>
                    <a:pt x="482" y="199"/>
                  </a:lnTo>
                  <a:lnTo>
                    <a:pt x="479" y="196"/>
                  </a:lnTo>
                  <a:lnTo>
                    <a:pt x="479" y="193"/>
                  </a:lnTo>
                  <a:lnTo>
                    <a:pt x="476" y="190"/>
                  </a:lnTo>
                  <a:lnTo>
                    <a:pt x="473" y="187"/>
                  </a:lnTo>
                  <a:lnTo>
                    <a:pt x="470" y="187"/>
                  </a:lnTo>
                  <a:lnTo>
                    <a:pt x="470" y="184"/>
                  </a:lnTo>
                  <a:lnTo>
                    <a:pt x="467" y="181"/>
                  </a:lnTo>
                  <a:lnTo>
                    <a:pt x="464" y="178"/>
                  </a:lnTo>
                  <a:lnTo>
                    <a:pt x="464" y="175"/>
                  </a:lnTo>
                  <a:lnTo>
                    <a:pt x="461" y="172"/>
                  </a:lnTo>
                  <a:lnTo>
                    <a:pt x="458" y="169"/>
                  </a:lnTo>
                  <a:lnTo>
                    <a:pt x="455" y="166"/>
                  </a:lnTo>
                  <a:lnTo>
                    <a:pt x="452" y="163"/>
                  </a:lnTo>
                  <a:lnTo>
                    <a:pt x="452" y="160"/>
                  </a:lnTo>
                  <a:lnTo>
                    <a:pt x="449" y="157"/>
                  </a:lnTo>
                  <a:lnTo>
                    <a:pt x="446" y="154"/>
                  </a:lnTo>
                  <a:lnTo>
                    <a:pt x="443" y="151"/>
                  </a:lnTo>
                  <a:lnTo>
                    <a:pt x="443" y="148"/>
                  </a:lnTo>
                  <a:lnTo>
                    <a:pt x="440" y="145"/>
                  </a:lnTo>
                  <a:lnTo>
                    <a:pt x="437" y="142"/>
                  </a:lnTo>
                  <a:lnTo>
                    <a:pt x="434" y="139"/>
                  </a:lnTo>
                  <a:lnTo>
                    <a:pt x="434" y="137"/>
                  </a:lnTo>
                  <a:lnTo>
                    <a:pt x="431" y="134"/>
                  </a:lnTo>
                  <a:lnTo>
                    <a:pt x="431" y="128"/>
                  </a:lnTo>
                  <a:lnTo>
                    <a:pt x="428" y="125"/>
                  </a:lnTo>
                  <a:lnTo>
                    <a:pt x="428" y="119"/>
                  </a:lnTo>
                  <a:lnTo>
                    <a:pt x="428" y="116"/>
                  </a:lnTo>
                  <a:lnTo>
                    <a:pt x="428" y="113"/>
                  </a:lnTo>
                  <a:lnTo>
                    <a:pt x="428" y="110"/>
                  </a:lnTo>
                  <a:lnTo>
                    <a:pt x="428" y="107"/>
                  </a:lnTo>
                  <a:lnTo>
                    <a:pt x="431" y="104"/>
                  </a:lnTo>
                  <a:lnTo>
                    <a:pt x="431" y="101"/>
                  </a:lnTo>
                  <a:lnTo>
                    <a:pt x="434" y="98"/>
                  </a:lnTo>
                  <a:lnTo>
                    <a:pt x="434" y="95"/>
                  </a:lnTo>
                  <a:lnTo>
                    <a:pt x="437" y="92"/>
                  </a:lnTo>
                  <a:lnTo>
                    <a:pt x="440" y="89"/>
                  </a:lnTo>
                  <a:lnTo>
                    <a:pt x="440" y="86"/>
                  </a:lnTo>
                  <a:lnTo>
                    <a:pt x="443" y="83"/>
                  </a:lnTo>
                  <a:lnTo>
                    <a:pt x="446" y="80"/>
                  </a:lnTo>
                  <a:lnTo>
                    <a:pt x="449" y="77"/>
                  </a:lnTo>
                  <a:lnTo>
                    <a:pt x="452" y="74"/>
                  </a:lnTo>
                  <a:lnTo>
                    <a:pt x="455" y="71"/>
                  </a:lnTo>
                  <a:lnTo>
                    <a:pt x="458" y="68"/>
                  </a:lnTo>
                  <a:lnTo>
                    <a:pt x="461" y="65"/>
                  </a:lnTo>
                  <a:lnTo>
                    <a:pt x="464" y="62"/>
                  </a:lnTo>
                  <a:lnTo>
                    <a:pt x="467" y="59"/>
                  </a:lnTo>
                  <a:lnTo>
                    <a:pt x="470" y="59"/>
                  </a:lnTo>
                  <a:lnTo>
                    <a:pt x="473" y="56"/>
                  </a:lnTo>
                  <a:lnTo>
                    <a:pt x="476" y="53"/>
                  </a:lnTo>
                  <a:lnTo>
                    <a:pt x="476" y="50"/>
                  </a:lnTo>
                  <a:lnTo>
                    <a:pt x="479" y="47"/>
                  </a:lnTo>
                  <a:lnTo>
                    <a:pt x="482" y="45"/>
                  </a:lnTo>
                  <a:lnTo>
                    <a:pt x="482" y="42"/>
                  </a:lnTo>
                  <a:lnTo>
                    <a:pt x="485" y="42"/>
                  </a:lnTo>
                  <a:lnTo>
                    <a:pt x="488" y="42"/>
                  </a:lnTo>
                  <a:lnTo>
                    <a:pt x="491" y="42"/>
                  </a:lnTo>
                  <a:lnTo>
                    <a:pt x="494" y="39"/>
                  </a:lnTo>
                  <a:lnTo>
                    <a:pt x="497" y="39"/>
                  </a:lnTo>
                  <a:lnTo>
                    <a:pt x="500" y="39"/>
                  </a:lnTo>
                  <a:lnTo>
                    <a:pt x="506" y="39"/>
                  </a:lnTo>
                  <a:lnTo>
                    <a:pt x="509" y="39"/>
                  </a:lnTo>
                  <a:lnTo>
                    <a:pt x="512" y="36"/>
                  </a:lnTo>
                  <a:lnTo>
                    <a:pt x="515" y="36"/>
                  </a:lnTo>
                  <a:lnTo>
                    <a:pt x="517" y="36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9" y="30"/>
                  </a:lnTo>
                  <a:lnTo>
                    <a:pt x="532" y="30"/>
                  </a:lnTo>
                  <a:lnTo>
                    <a:pt x="535" y="30"/>
                  </a:lnTo>
                  <a:lnTo>
                    <a:pt x="538" y="27"/>
                  </a:lnTo>
                  <a:lnTo>
                    <a:pt x="541" y="27"/>
                  </a:lnTo>
                  <a:lnTo>
                    <a:pt x="544" y="27"/>
                  </a:lnTo>
                  <a:lnTo>
                    <a:pt x="547" y="27"/>
                  </a:lnTo>
                  <a:lnTo>
                    <a:pt x="550" y="24"/>
                  </a:lnTo>
                  <a:lnTo>
                    <a:pt x="553" y="24"/>
                  </a:lnTo>
                  <a:lnTo>
                    <a:pt x="556" y="24"/>
                  </a:lnTo>
                  <a:lnTo>
                    <a:pt x="559" y="24"/>
                  </a:lnTo>
                  <a:lnTo>
                    <a:pt x="562" y="24"/>
                  </a:lnTo>
                  <a:lnTo>
                    <a:pt x="565" y="24"/>
                  </a:lnTo>
                  <a:lnTo>
                    <a:pt x="568" y="24"/>
                  </a:lnTo>
                  <a:lnTo>
                    <a:pt x="571" y="24"/>
                  </a:lnTo>
                  <a:lnTo>
                    <a:pt x="574" y="24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83" y="21"/>
                  </a:lnTo>
                  <a:lnTo>
                    <a:pt x="586" y="21"/>
                  </a:lnTo>
                  <a:lnTo>
                    <a:pt x="589" y="18"/>
                  </a:lnTo>
                  <a:lnTo>
                    <a:pt x="592" y="18"/>
                  </a:lnTo>
                  <a:lnTo>
                    <a:pt x="595" y="18"/>
                  </a:lnTo>
                  <a:lnTo>
                    <a:pt x="598" y="18"/>
                  </a:lnTo>
                  <a:lnTo>
                    <a:pt x="598" y="15"/>
                  </a:lnTo>
                  <a:lnTo>
                    <a:pt x="601" y="15"/>
                  </a:lnTo>
                  <a:lnTo>
                    <a:pt x="604" y="15"/>
                  </a:lnTo>
                  <a:lnTo>
                    <a:pt x="607" y="15"/>
                  </a:lnTo>
                  <a:lnTo>
                    <a:pt x="610" y="15"/>
                  </a:lnTo>
                  <a:lnTo>
                    <a:pt x="613" y="15"/>
                  </a:lnTo>
                  <a:lnTo>
                    <a:pt x="616" y="15"/>
                  </a:lnTo>
                  <a:lnTo>
                    <a:pt x="619" y="15"/>
                  </a:lnTo>
                  <a:lnTo>
                    <a:pt x="622" y="12"/>
                  </a:lnTo>
                  <a:lnTo>
                    <a:pt x="625" y="12"/>
                  </a:lnTo>
                  <a:lnTo>
                    <a:pt x="628" y="12"/>
                  </a:lnTo>
                  <a:lnTo>
                    <a:pt x="630" y="12"/>
                  </a:lnTo>
                  <a:lnTo>
                    <a:pt x="633" y="12"/>
                  </a:lnTo>
                  <a:lnTo>
                    <a:pt x="633" y="9"/>
                  </a:lnTo>
                  <a:lnTo>
                    <a:pt x="636" y="9"/>
                  </a:lnTo>
                  <a:lnTo>
                    <a:pt x="639" y="9"/>
                  </a:lnTo>
                  <a:lnTo>
                    <a:pt x="639" y="6"/>
                  </a:lnTo>
                  <a:lnTo>
                    <a:pt x="642" y="6"/>
                  </a:lnTo>
                  <a:lnTo>
                    <a:pt x="645" y="6"/>
                  </a:lnTo>
                  <a:lnTo>
                    <a:pt x="645" y="3"/>
                  </a:lnTo>
                  <a:lnTo>
                    <a:pt x="648" y="3"/>
                  </a:lnTo>
                  <a:lnTo>
                    <a:pt x="654" y="3"/>
                  </a:lnTo>
                  <a:lnTo>
                    <a:pt x="657" y="3"/>
                  </a:lnTo>
                  <a:lnTo>
                    <a:pt x="660" y="0"/>
                  </a:lnTo>
                  <a:lnTo>
                    <a:pt x="663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5" y="0"/>
                  </a:lnTo>
                  <a:lnTo>
                    <a:pt x="678" y="0"/>
                  </a:lnTo>
                  <a:lnTo>
                    <a:pt x="681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3" y="0"/>
                  </a:lnTo>
                  <a:lnTo>
                    <a:pt x="69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08" y="0"/>
                  </a:lnTo>
                  <a:lnTo>
                    <a:pt x="711" y="3"/>
                  </a:lnTo>
                  <a:lnTo>
                    <a:pt x="714" y="3"/>
                  </a:lnTo>
                  <a:lnTo>
                    <a:pt x="717" y="3"/>
                  </a:lnTo>
                  <a:lnTo>
                    <a:pt x="720" y="6"/>
                  </a:lnTo>
                  <a:lnTo>
                    <a:pt x="723" y="6"/>
                  </a:lnTo>
                  <a:lnTo>
                    <a:pt x="729" y="6"/>
                  </a:lnTo>
                  <a:lnTo>
                    <a:pt x="732" y="9"/>
                  </a:lnTo>
                  <a:lnTo>
                    <a:pt x="735" y="9"/>
                  </a:lnTo>
                  <a:lnTo>
                    <a:pt x="738" y="12"/>
                  </a:lnTo>
                  <a:lnTo>
                    <a:pt x="741" y="15"/>
                  </a:lnTo>
                  <a:lnTo>
                    <a:pt x="743" y="15"/>
                  </a:lnTo>
                  <a:lnTo>
                    <a:pt x="746" y="18"/>
                  </a:lnTo>
                  <a:lnTo>
                    <a:pt x="749" y="21"/>
                  </a:lnTo>
                  <a:lnTo>
                    <a:pt x="752" y="24"/>
                  </a:lnTo>
                  <a:lnTo>
                    <a:pt x="752" y="27"/>
                  </a:lnTo>
                  <a:lnTo>
                    <a:pt x="755" y="53"/>
                  </a:lnTo>
                  <a:lnTo>
                    <a:pt x="758" y="53"/>
                  </a:lnTo>
                  <a:lnTo>
                    <a:pt x="758" y="50"/>
                  </a:lnTo>
                  <a:lnTo>
                    <a:pt x="761" y="50"/>
                  </a:lnTo>
                  <a:lnTo>
                    <a:pt x="764" y="50"/>
                  </a:lnTo>
                  <a:lnTo>
                    <a:pt x="764" y="47"/>
                  </a:lnTo>
                  <a:lnTo>
                    <a:pt x="767" y="47"/>
                  </a:lnTo>
                  <a:lnTo>
                    <a:pt x="770" y="47"/>
                  </a:lnTo>
                  <a:lnTo>
                    <a:pt x="773" y="47"/>
                  </a:lnTo>
                  <a:lnTo>
                    <a:pt x="776" y="47"/>
                  </a:lnTo>
                  <a:lnTo>
                    <a:pt x="779" y="45"/>
                  </a:lnTo>
                  <a:lnTo>
                    <a:pt x="782" y="45"/>
                  </a:lnTo>
                  <a:lnTo>
                    <a:pt x="785" y="45"/>
                  </a:lnTo>
                  <a:lnTo>
                    <a:pt x="785" y="47"/>
                  </a:lnTo>
                  <a:lnTo>
                    <a:pt x="788" y="47"/>
                  </a:lnTo>
                  <a:lnTo>
                    <a:pt x="791" y="47"/>
                  </a:lnTo>
                  <a:lnTo>
                    <a:pt x="794" y="47"/>
                  </a:lnTo>
                  <a:lnTo>
                    <a:pt x="797" y="47"/>
                  </a:lnTo>
                  <a:lnTo>
                    <a:pt x="800" y="50"/>
                  </a:lnTo>
                  <a:lnTo>
                    <a:pt x="803" y="50"/>
                  </a:lnTo>
                  <a:lnTo>
                    <a:pt x="806" y="53"/>
                  </a:lnTo>
                  <a:lnTo>
                    <a:pt x="809" y="53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2" y="59"/>
                  </a:lnTo>
                  <a:lnTo>
                    <a:pt x="815" y="59"/>
                  </a:lnTo>
                  <a:lnTo>
                    <a:pt x="815" y="62"/>
                  </a:lnTo>
                  <a:lnTo>
                    <a:pt x="815" y="65"/>
                  </a:lnTo>
                  <a:lnTo>
                    <a:pt x="818" y="65"/>
                  </a:lnTo>
                  <a:lnTo>
                    <a:pt x="818" y="68"/>
                  </a:lnTo>
                  <a:lnTo>
                    <a:pt x="818" y="71"/>
                  </a:lnTo>
                  <a:lnTo>
                    <a:pt x="818" y="74"/>
                  </a:lnTo>
                  <a:lnTo>
                    <a:pt x="818" y="77"/>
                  </a:lnTo>
                  <a:lnTo>
                    <a:pt x="821" y="80"/>
                  </a:lnTo>
                  <a:lnTo>
                    <a:pt x="818" y="80"/>
                  </a:lnTo>
                  <a:lnTo>
                    <a:pt x="815" y="83"/>
                  </a:lnTo>
                  <a:lnTo>
                    <a:pt x="812" y="83"/>
                  </a:lnTo>
                  <a:lnTo>
                    <a:pt x="809" y="83"/>
                  </a:lnTo>
                  <a:lnTo>
                    <a:pt x="809" y="86"/>
                  </a:lnTo>
                  <a:lnTo>
                    <a:pt x="806" y="86"/>
                  </a:lnTo>
                  <a:lnTo>
                    <a:pt x="803" y="86"/>
                  </a:lnTo>
                  <a:lnTo>
                    <a:pt x="800" y="86"/>
                  </a:lnTo>
                  <a:lnTo>
                    <a:pt x="797" y="86"/>
                  </a:lnTo>
                  <a:lnTo>
                    <a:pt x="794" y="89"/>
                  </a:lnTo>
                  <a:lnTo>
                    <a:pt x="791" y="89"/>
                  </a:lnTo>
                  <a:lnTo>
                    <a:pt x="788" y="89"/>
                  </a:lnTo>
                  <a:lnTo>
                    <a:pt x="785" y="89"/>
                  </a:lnTo>
                  <a:lnTo>
                    <a:pt x="782" y="92"/>
                  </a:lnTo>
                  <a:lnTo>
                    <a:pt x="779" y="92"/>
                  </a:lnTo>
                  <a:lnTo>
                    <a:pt x="779" y="95"/>
                  </a:lnTo>
                  <a:lnTo>
                    <a:pt x="776" y="95"/>
                  </a:lnTo>
                  <a:lnTo>
                    <a:pt x="776" y="98"/>
                  </a:lnTo>
                  <a:lnTo>
                    <a:pt x="773" y="101"/>
                  </a:lnTo>
                  <a:lnTo>
                    <a:pt x="773" y="104"/>
                  </a:lnTo>
                  <a:lnTo>
                    <a:pt x="773" y="107"/>
                  </a:lnTo>
                  <a:lnTo>
                    <a:pt x="773" y="110"/>
                  </a:lnTo>
                  <a:lnTo>
                    <a:pt x="776" y="110"/>
                  </a:lnTo>
                  <a:lnTo>
                    <a:pt x="776" y="113"/>
                  </a:lnTo>
                  <a:lnTo>
                    <a:pt x="776" y="116"/>
                  </a:lnTo>
                  <a:lnTo>
                    <a:pt x="776" y="119"/>
                  </a:lnTo>
                  <a:lnTo>
                    <a:pt x="779" y="122"/>
                  </a:lnTo>
                  <a:lnTo>
                    <a:pt x="782" y="125"/>
                  </a:lnTo>
                  <a:lnTo>
                    <a:pt x="782" y="128"/>
                  </a:lnTo>
                  <a:lnTo>
                    <a:pt x="785" y="128"/>
                  </a:lnTo>
                  <a:lnTo>
                    <a:pt x="785" y="131"/>
                  </a:lnTo>
                  <a:lnTo>
                    <a:pt x="788" y="134"/>
                  </a:lnTo>
                  <a:lnTo>
                    <a:pt x="791" y="137"/>
                  </a:lnTo>
                  <a:lnTo>
                    <a:pt x="791" y="139"/>
                  </a:lnTo>
                  <a:lnTo>
                    <a:pt x="794" y="139"/>
                  </a:lnTo>
                  <a:lnTo>
                    <a:pt x="794" y="142"/>
                  </a:lnTo>
                  <a:lnTo>
                    <a:pt x="797" y="145"/>
                  </a:lnTo>
                  <a:lnTo>
                    <a:pt x="800" y="148"/>
                  </a:lnTo>
                  <a:lnTo>
                    <a:pt x="800" y="151"/>
                  </a:lnTo>
                  <a:lnTo>
                    <a:pt x="803" y="154"/>
                  </a:lnTo>
                  <a:lnTo>
                    <a:pt x="803" y="157"/>
                  </a:lnTo>
                  <a:lnTo>
                    <a:pt x="821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7" name="Freeform 369"/>
            <p:cNvSpPr>
              <a:spLocks/>
            </p:cNvSpPr>
            <p:nvPr/>
          </p:nvSpPr>
          <p:spPr bwMode="auto">
            <a:xfrm>
              <a:off x="2518" y="1377"/>
              <a:ext cx="175" cy="365"/>
            </a:xfrm>
            <a:custGeom>
              <a:avLst/>
              <a:gdLst>
                <a:gd name="T0" fmla="*/ 83 w 175"/>
                <a:gd name="T1" fmla="*/ 323 h 365"/>
                <a:gd name="T2" fmla="*/ 74 w 175"/>
                <a:gd name="T3" fmla="*/ 332 h 365"/>
                <a:gd name="T4" fmla="*/ 62 w 175"/>
                <a:gd name="T5" fmla="*/ 338 h 365"/>
                <a:gd name="T6" fmla="*/ 51 w 175"/>
                <a:gd name="T7" fmla="*/ 341 h 365"/>
                <a:gd name="T8" fmla="*/ 39 w 175"/>
                <a:gd name="T9" fmla="*/ 347 h 365"/>
                <a:gd name="T10" fmla="*/ 27 w 175"/>
                <a:gd name="T11" fmla="*/ 350 h 365"/>
                <a:gd name="T12" fmla="*/ 15 w 175"/>
                <a:gd name="T13" fmla="*/ 356 h 365"/>
                <a:gd name="T14" fmla="*/ 6 w 175"/>
                <a:gd name="T15" fmla="*/ 362 h 365"/>
                <a:gd name="T16" fmla="*/ 3 w 175"/>
                <a:gd name="T17" fmla="*/ 356 h 365"/>
                <a:gd name="T18" fmla="*/ 0 w 175"/>
                <a:gd name="T19" fmla="*/ 344 h 365"/>
                <a:gd name="T20" fmla="*/ 0 w 175"/>
                <a:gd name="T21" fmla="*/ 332 h 365"/>
                <a:gd name="T22" fmla="*/ 0 w 175"/>
                <a:gd name="T23" fmla="*/ 320 h 365"/>
                <a:gd name="T24" fmla="*/ 6 w 175"/>
                <a:gd name="T25" fmla="*/ 308 h 365"/>
                <a:gd name="T26" fmla="*/ 15 w 175"/>
                <a:gd name="T27" fmla="*/ 299 h 365"/>
                <a:gd name="T28" fmla="*/ 27 w 175"/>
                <a:gd name="T29" fmla="*/ 299 h 365"/>
                <a:gd name="T30" fmla="*/ 42 w 175"/>
                <a:gd name="T31" fmla="*/ 293 h 365"/>
                <a:gd name="T32" fmla="*/ 57 w 175"/>
                <a:gd name="T33" fmla="*/ 288 h 365"/>
                <a:gd name="T34" fmla="*/ 71 w 175"/>
                <a:gd name="T35" fmla="*/ 282 h 365"/>
                <a:gd name="T36" fmla="*/ 86 w 175"/>
                <a:gd name="T37" fmla="*/ 273 h 365"/>
                <a:gd name="T38" fmla="*/ 101 w 175"/>
                <a:gd name="T39" fmla="*/ 264 h 365"/>
                <a:gd name="T40" fmla="*/ 110 w 175"/>
                <a:gd name="T41" fmla="*/ 252 h 365"/>
                <a:gd name="T42" fmla="*/ 119 w 175"/>
                <a:gd name="T43" fmla="*/ 240 h 365"/>
                <a:gd name="T44" fmla="*/ 122 w 175"/>
                <a:gd name="T45" fmla="*/ 222 h 365"/>
                <a:gd name="T46" fmla="*/ 113 w 175"/>
                <a:gd name="T47" fmla="*/ 193 h 365"/>
                <a:gd name="T48" fmla="*/ 101 w 175"/>
                <a:gd name="T49" fmla="*/ 166 h 365"/>
                <a:gd name="T50" fmla="*/ 86 w 175"/>
                <a:gd name="T51" fmla="*/ 139 h 365"/>
                <a:gd name="T52" fmla="*/ 71 w 175"/>
                <a:gd name="T53" fmla="*/ 115 h 365"/>
                <a:gd name="T54" fmla="*/ 57 w 175"/>
                <a:gd name="T55" fmla="*/ 89 h 365"/>
                <a:gd name="T56" fmla="*/ 42 w 175"/>
                <a:gd name="T57" fmla="*/ 62 h 365"/>
                <a:gd name="T58" fmla="*/ 30 w 175"/>
                <a:gd name="T59" fmla="*/ 35 h 365"/>
                <a:gd name="T60" fmla="*/ 24 w 175"/>
                <a:gd name="T61" fmla="*/ 6 h 365"/>
                <a:gd name="T62" fmla="*/ 33 w 175"/>
                <a:gd name="T63" fmla="*/ 9 h 365"/>
                <a:gd name="T64" fmla="*/ 45 w 175"/>
                <a:gd name="T65" fmla="*/ 9 h 365"/>
                <a:gd name="T66" fmla="*/ 57 w 175"/>
                <a:gd name="T67" fmla="*/ 9 h 365"/>
                <a:gd name="T68" fmla="*/ 62 w 175"/>
                <a:gd name="T69" fmla="*/ 3 h 365"/>
                <a:gd name="T70" fmla="*/ 74 w 175"/>
                <a:gd name="T71" fmla="*/ 3 h 365"/>
                <a:gd name="T72" fmla="*/ 83 w 175"/>
                <a:gd name="T73" fmla="*/ 0 h 365"/>
                <a:gd name="T74" fmla="*/ 86 w 175"/>
                <a:gd name="T75" fmla="*/ 20 h 365"/>
                <a:gd name="T76" fmla="*/ 89 w 175"/>
                <a:gd name="T77" fmla="*/ 50 h 365"/>
                <a:gd name="T78" fmla="*/ 98 w 175"/>
                <a:gd name="T79" fmla="*/ 77 h 365"/>
                <a:gd name="T80" fmla="*/ 110 w 175"/>
                <a:gd name="T81" fmla="*/ 106 h 365"/>
                <a:gd name="T82" fmla="*/ 122 w 175"/>
                <a:gd name="T83" fmla="*/ 133 h 365"/>
                <a:gd name="T84" fmla="*/ 137 w 175"/>
                <a:gd name="T85" fmla="*/ 160 h 365"/>
                <a:gd name="T86" fmla="*/ 149 w 175"/>
                <a:gd name="T87" fmla="*/ 187 h 365"/>
                <a:gd name="T88" fmla="*/ 161 w 175"/>
                <a:gd name="T89" fmla="*/ 213 h 365"/>
                <a:gd name="T90" fmla="*/ 164 w 175"/>
                <a:gd name="T91" fmla="*/ 231 h 365"/>
                <a:gd name="T92" fmla="*/ 170 w 175"/>
                <a:gd name="T93" fmla="*/ 243 h 365"/>
                <a:gd name="T94" fmla="*/ 172 w 175"/>
                <a:gd name="T95" fmla="*/ 255 h 365"/>
                <a:gd name="T96" fmla="*/ 175 w 175"/>
                <a:gd name="T97" fmla="*/ 267 h 365"/>
                <a:gd name="T98" fmla="*/ 172 w 175"/>
                <a:gd name="T99" fmla="*/ 279 h 365"/>
                <a:gd name="T100" fmla="*/ 164 w 175"/>
                <a:gd name="T101" fmla="*/ 288 h 365"/>
                <a:gd name="T102" fmla="*/ 152 w 175"/>
                <a:gd name="T103" fmla="*/ 293 h 365"/>
                <a:gd name="T104" fmla="*/ 140 w 175"/>
                <a:gd name="T105" fmla="*/ 299 h 365"/>
                <a:gd name="T106" fmla="*/ 128 w 175"/>
                <a:gd name="T107" fmla="*/ 305 h 365"/>
                <a:gd name="T108" fmla="*/ 119 w 175"/>
                <a:gd name="T109" fmla="*/ 311 h 365"/>
                <a:gd name="T110" fmla="*/ 107 w 175"/>
                <a:gd name="T111" fmla="*/ 314 h 365"/>
                <a:gd name="T112" fmla="*/ 98 w 175"/>
                <a:gd name="T113" fmla="*/ 31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" h="365">
                  <a:moveTo>
                    <a:pt x="92" y="320"/>
                  </a:moveTo>
                  <a:lnTo>
                    <a:pt x="89" y="320"/>
                  </a:lnTo>
                  <a:lnTo>
                    <a:pt x="86" y="323"/>
                  </a:lnTo>
                  <a:lnTo>
                    <a:pt x="83" y="323"/>
                  </a:lnTo>
                  <a:lnTo>
                    <a:pt x="80" y="326"/>
                  </a:lnTo>
                  <a:lnTo>
                    <a:pt x="80" y="329"/>
                  </a:lnTo>
                  <a:lnTo>
                    <a:pt x="77" y="329"/>
                  </a:lnTo>
                  <a:lnTo>
                    <a:pt x="74" y="332"/>
                  </a:lnTo>
                  <a:lnTo>
                    <a:pt x="71" y="332"/>
                  </a:lnTo>
                  <a:lnTo>
                    <a:pt x="68" y="335"/>
                  </a:lnTo>
                  <a:lnTo>
                    <a:pt x="65" y="335"/>
                  </a:lnTo>
                  <a:lnTo>
                    <a:pt x="62" y="338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4" y="341"/>
                  </a:lnTo>
                  <a:lnTo>
                    <a:pt x="51" y="341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2" y="344"/>
                  </a:lnTo>
                  <a:lnTo>
                    <a:pt x="39" y="347"/>
                  </a:lnTo>
                  <a:lnTo>
                    <a:pt x="36" y="347"/>
                  </a:lnTo>
                  <a:lnTo>
                    <a:pt x="33" y="350"/>
                  </a:lnTo>
                  <a:lnTo>
                    <a:pt x="30" y="350"/>
                  </a:lnTo>
                  <a:lnTo>
                    <a:pt x="27" y="350"/>
                  </a:lnTo>
                  <a:lnTo>
                    <a:pt x="24" y="353"/>
                  </a:lnTo>
                  <a:lnTo>
                    <a:pt x="21" y="353"/>
                  </a:lnTo>
                  <a:lnTo>
                    <a:pt x="18" y="356"/>
                  </a:lnTo>
                  <a:lnTo>
                    <a:pt x="15" y="356"/>
                  </a:lnTo>
                  <a:lnTo>
                    <a:pt x="15" y="359"/>
                  </a:lnTo>
                  <a:lnTo>
                    <a:pt x="12" y="359"/>
                  </a:lnTo>
                  <a:lnTo>
                    <a:pt x="9" y="362"/>
                  </a:lnTo>
                  <a:lnTo>
                    <a:pt x="6" y="362"/>
                  </a:lnTo>
                  <a:lnTo>
                    <a:pt x="3" y="365"/>
                  </a:lnTo>
                  <a:lnTo>
                    <a:pt x="3" y="362"/>
                  </a:lnTo>
                  <a:lnTo>
                    <a:pt x="3" y="359"/>
                  </a:lnTo>
                  <a:lnTo>
                    <a:pt x="3" y="356"/>
                  </a:lnTo>
                  <a:lnTo>
                    <a:pt x="3" y="353"/>
                  </a:lnTo>
                  <a:lnTo>
                    <a:pt x="0" y="350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0" y="341"/>
                  </a:lnTo>
                  <a:lnTo>
                    <a:pt x="0" y="338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9"/>
                  </a:lnTo>
                  <a:lnTo>
                    <a:pt x="0" y="326"/>
                  </a:lnTo>
                  <a:lnTo>
                    <a:pt x="0" y="323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3" y="314"/>
                  </a:lnTo>
                  <a:lnTo>
                    <a:pt x="3" y="311"/>
                  </a:lnTo>
                  <a:lnTo>
                    <a:pt x="6" y="308"/>
                  </a:lnTo>
                  <a:lnTo>
                    <a:pt x="6" y="305"/>
                  </a:lnTo>
                  <a:lnTo>
                    <a:pt x="9" y="302"/>
                  </a:lnTo>
                  <a:lnTo>
                    <a:pt x="12" y="302"/>
                  </a:lnTo>
                  <a:lnTo>
                    <a:pt x="15" y="299"/>
                  </a:lnTo>
                  <a:lnTo>
                    <a:pt x="18" y="299"/>
                  </a:lnTo>
                  <a:lnTo>
                    <a:pt x="21" y="299"/>
                  </a:lnTo>
                  <a:lnTo>
                    <a:pt x="24" y="299"/>
                  </a:lnTo>
                  <a:lnTo>
                    <a:pt x="27" y="299"/>
                  </a:lnTo>
                  <a:lnTo>
                    <a:pt x="30" y="296"/>
                  </a:lnTo>
                  <a:lnTo>
                    <a:pt x="36" y="296"/>
                  </a:lnTo>
                  <a:lnTo>
                    <a:pt x="39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8" y="290"/>
                  </a:lnTo>
                  <a:lnTo>
                    <a:pt x="54" y="288"/>
                  </a:lnTo>
                  <a:lnTo>
                    <a:pt x="57" y="288"/>
                  </a:lnTo>
                  <a:lnTo>
                    <a:pt x="59" y="285"/>
                  </a:lnTo>
                  <a:lnTo>
                    <a:pt x="65" y="285"/>
                  </a:lnTo>
                  <a:lnTo>
                    <a:pt x="68" y="282"/>
                  </a:lnTo>
                  <a:lnTo>
                    <a:pt x="71" y="282"/>
                  </a:lnTo>
                  <a:lnTo>
                    <a:pt x="74" y="279"/>
                  </a:lnTo>
                  <a:lnTo>
                    <a:pt x="80" y="279"/>
                  </a:lnTo>
                  <a:lnTo>
                    <a:pt x="83" y="276"/>
                  </a:lnTo>
                  <a:lnTo>
                    <a:pt x="86" y="273"/>
                  </a:lnTo>
                  <a:lnTo>
                    <a:pt x="89" y="270"/>
                  </a:lnTo>
                  <a:lnTo>
                    <a:pt x="92" y="270"/>
                  </a:lnTo>
                  <a:lnTo>
                    <a:pt x="98" y="267"/>
                  </a:lnTo>
                  <a:lnTo>
                    <a:pt x="101" y="264"/>
                  </a:lnTo>
                  <a:lnTo>
                    <a:pt x="104" y="261"/>
                  </a:lnTo>
                  <a:lnTo>
                    <a:pt x="107" y="258"/>
                  </a:lnTo>
                  <a:lnTo>
                    <a:pt x="107" y="255"/>
                  </a:lnTo>
                  <a:lnTo>
                    <a:pt x="110" y="252"/>
                  </a:lnTo>
                  <a:lnTo>
                    <a:pt x="113" y="249"/>
                  </a:lnTo>
                  <a:lnTo>
                    <a:pt x="116" y="246"/>
                  </a:lnTo>
                  <a:lnTo>
                    <a:pt x="116" y="243"/>
                  </a:lnTo>
                  <a:lnTo>
                    <a:pt x="119" y="240"/>
                  </a:lnTo>
                  <a:lnTo>
                    <a:pt x="119" y="234"/>
                  </a:lnTo>
                  <a:lnTo>
                    <a:pt x="122" y="231"/>
                  </a:lnTo>
                  <a:lnTo>
                    <a:pt x="122" y="225"/>
                  </a:lnTo>
                  <a:lnTo>
                    <a:pt x="122" y="222"/>
                  </a:lnTo>
                  <a:lnTo>
                    <a:pt x="119" y="213"/>
                  </a:lnTo>
                  <a:lnTo>
                    <a:pt x="119" y="207"/>
                  </a:lnTo>
                  <a:lnTo>
                    <a:pt x="116" y="201"/>
                  </a:lnTo>
                  <a:lnTo>
                    <a:pt x="113" y="193"/>
                  </a:lnTo>
                  <a:lnTo>
                    <a:pt x="110" y="187"/>
                  </a:lnTo>
                  <a:lnTo>
                    <a:pt x="107" y="181"/>
                  </a:lnTo>
                  <a:lnTo>
                    <a:pt x="104" y="172"/>
                  </a:lnTo>
                  <a:lnTo>
                    <a:pt x="101" y="166"/>
                  </a:lnTo>
                  <a:lnTo>
                    <a:pt x="98" y="160"/>
                  </a:lnTo>
                  <a:lnTo>
                    <a:pt x="95" y="154"/>
                  </a:lnTo>
                  <a:lnTo>
                    <a:pt x="92" y="145"/>
                  </a:lnTo>
                  <a:lnTo>
                    <a:pt x="86" y="139"/>
                  </a:lnTo>
                  <a:lnTo>
                    <a:pt x="83" y="133"/>
                  </a:lnTo>
                  <a:lnTo>
                    <a:pt x="80" y="127"/>
                  </a:lnTo>
                  <a:lnTo>
                    <a:pt x="74" y="121"/>
                  </a:lnTo>
                  <a:lnTo>
                    <a:pt x="71" y="115"/>
                  </a:lnTo>
                  <a:lnTo>
                    <a:pt x="68" y="106"/>
                  </a:lnTo>
                  <a:lnTo>
                    <a:pt x="62" y="101"/>
                  </a:lnTo>
                  <a:lnTo>
                    <a:pt x="59" y="95"/>
                  </a:lnTo>
                  <a:lnTo>
                    <a:pt x="57" y="89"/>
                  </a:lnTo>
                  <a:lnTo>
                    <a:pt x="54" y="83"/>
                  </a:lnTo>
                  <a:lnTo>
                    <a:pt x="48" y="74"/>
                  </a:lnTo>
                  <a:lnTo>
                    <a:pt x="45" y="68"/>
                  </a:lnTo>
                  <a:lnTo>
                    <a:pt x="42" y="62"/>
                  </a:lnTo>
                  <a:lnTo>
                    <a:pt x="39" y="56"/>
                  </a:lnTo>
                  <a:lnTo>
                    <a:pt x="36" y="47"/>
                  </a:lnTo>
                  <a:lnTo>
                    <a:pt x="33" y="41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27" y="20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9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6"/>
                  </a:lnTo>
                  <a:lnTo>
                    <a:pt x="62" y="6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6" y="6"/>
                  </a:lnTo>
                  <a:lnTo>
                    <a:pt x="86" y="14"/>
                  </a:lnTo>
                  <a:lnTo>
                    <a:pt x="86" y="20"/>
                  </a:lnTo>
                  <a:lnTo>
                    <a:pt x="86" y="29"/>
                  </a:lnTo>
                  <a:lnTo>
                    <a:pt x="89" y="35"/>
                  </a:lnTo>
                  <a:lnTo>
                    <a:pt x="89" y="44"/>
                  </a:lnTo>
                  <a:lnTo>
                    <a:pt x="89" y="50"/>
                  </a:lnTo>
                  <a:lnTo>
                    <a:pt x="92" y="56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98" y="77"/>
                  </a:lnTo>
                  <a:lnTo>
                    <a:pt x="101" y="86"/>
                  </a:lnTo>
                  <a:lnTo>
                    <a:pt x="104" y="92"/>
                  </a:lnTo>
                  <a:lnTo>
                    <a:pt x="107" y="98"/>
                  </a:lnTo>
                  <a:lnTo>
                    <a:pt x="110" y="106"/>
                  </a:lnTo>
                  <a:lnTo>
                    <a:pt x="113" y="112"/>
                  </a:lnTo>
                  <a:lnTo>
                    <a:pt x="116" y="118"/>
                  </a:lnTo>
                  <a:lnTo>
                    <a:pt x="119" y="124"/>
                  </a:lnTo>
                  <a:lnTo>
                    <a:pt x="122" y="133"/>
                  </a:lnTo>
                  <a:lnTo>
                    <a:pt x="128" y="139"/>
                  </a:lnTo>
                  <a:lnTo>
                    <a:pt x="131" y="145"/>
                  </a:lnTo>
                  <a:lnTo>
                    <a:pt x="134" y="154"/>
                  </a:lnTo>
                  <a:lnTo>
                    <a:pt x="137" y="160"/>
                  </a:lnTo>
                  <a:lnTo>
                    <a:pt x="140" y="166"/>
                  </a:lnTo>
                  <a:lnTo>
                    <a:pt x="143" y="172"/>
                  </a:lnTo>
                  <a:lnTo>
                    <a:pt x="146" y="181"/>
                  </a:lnTo>
                  <a:lnTo>
                    <a:pt x="149" y="187"/>
                  </a:lnTo>
                  <a:lnTo>
                    <a:pt x="152" y="193"/>
                  </a:lnTo>
                  <a:lnTo>
                    <a:pt x="155" y="201"/>
                  </a:lnTo>
                  <a:lnTo>
                    <a:pt x="158" y="207"/>
                  </a:lnTo>
                  <a:lnTo>
                    <a:pt x="161" y="213"/>
                  </a:lnTo>
                  <a:lnTo>
                    <a:pt x="161" y="222"/>
                  </a:lnTo>
                  <a:lnTo>
                    <a:pt x="161" y="225"/>
                  </a:lnTo>
                  <a:lnTo>
                    <a:pt x="164" y="228"/>
                  </a:lnTo>
                  <a:lnTo>
                    <a:pt x="164" y="231"/>
                  </a:lnTo>
                  <a:lnTo>
                    <a:pt x="164" y="234"/>
                  </a:lnTo>
                  <a:lnTo>
                    <a:pt x="167" y="237"/>
                  </a:lnTo>
                  <a:lnTo>
                    <a:pt x="167" y="240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2" y="249"/>
                  </a:lnTo>
                  <a:lnTo>
                    <a:pt x="172" y="252"/>
                  </a:lnTo>
                  <a:lnTo>
                    <a:pt x="172" y="255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5" y="264"/>
                  </a:lnTo>
                  <a:lnTo>
                    <a:pt x="175" y="267"/>
                  </a:lnTo>
                  <a:lnTo>
                    <a:pt x="175" y="270"/>
                  </a:lnTo>
                  <a:lnTo>
                    <a:pt x="175" y="273"/>
                  </a:lnTo>
                  <a:lnTo>
                    <a:pt x="175" y="276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0" y="282"/>
                  </a:lnTo>
                  <a:lnTo>
                    <a:pt x="167" y="285"/>
                  </a:lnTo>
                  <a:lnTo>
                    <a:pt x="164" y="288"/>
                  </a:lnTo>
                  <a:lnTo>
                    <a:pt x="161" y="288"/>
                  </a:lnTo>
                  <a:lnTo>
                    <a:pt x="158" y="290"/>
                  </a:lnTo>
                  <a:lnTo>
                    <a:pt x="155" y="290"/>
                  </a:lnTo>
                  <a:lnTo>
                    <a:pt x="152" y="293"/>
                  </a:lnTo>
                  <a:lnTo>
                    <a:pt x="149" y="293"/>
                  </a:lnTo>
                  <a:lnTo>
                    <a:pt x="146" y="296"/>
                  </a:lnTo>
                  <a:lnTo>
                    <a:pt x="143" y="296"/>
                  </a:lnTo>
                  <a:lnTo>
                    <a:pt x="140" y="299"/>
                  </a:lnTo>
                  <a:lnTo>
                    <a:pt x="137" y="302"/>
                  </a:lnTo>
                  <a:lnTo>
                    <a:pt x="134" y="302"/>
                  </a:lnTo>
                  <a:lnTo>
                    <a:pt x="131" y="305"/>
                  </a:lnTo>
                  <a:lnTo>
                    <a:pt x="128" y="305"/>
                  </a:lnTo>
                  <a:lnTo>
                    <a:pt x="125" y="305"/>
                  </a:lnTo>
                  <a:lnTo>
                    <a:pt x="125" y="308"/>
                  </a:lnTo>
                  <a:lnTo>
                    <a:pt x="122" y="308"/>
                  </a:lnTo>
                  <a:lnTo>
                    <a:pt x="119" y="311"/>
                  </a:lnTo>
                  <a:lnTo>
                    <a:pt x="116" y="311"/>
                  </a:lnTo>
                  <a:lnTo>
                    <a:pt x="113" y="311"/>
                  </a:lnTo>
                  <a:lnTo>
                    <a:pt x="110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4" y="317"/>
                  </a:lnTo>
                  <a:lnTo>
                    <a:pt x="101" y="317"/>
                  </a:lnTo>
                  <a:lnTo>
                    <a:pt x="98" y="317"/>
                  </a:lnTo>
                  <a:lnTo>
                    <a:pt x="95" y="317"/>
                  </a:lnTo>
                  <a:lnTo>
                    <a:pt x="92" y="320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8" name="Freeform 370"/>
            <p:cNvSpPr>
              <a:spLocks/>
            </p:cNvSpPr>
            <p:nvPr/>
          </p:nvSpPr>
          <p:spPr bwMode="auto">
            <a:xfrm>
              <a:off x="2387" y="1332"/>
              <a:ext cx="229" cy="362"/>
            </a:xfrm>
            <a:custGeom>
              <a:avLst/>
              <a:gdLst>
                <a:gd name="T0" fmla="*/ 95 w 229"/>
                <a:gd name="T1" fmla="*/ 350 h 362"/>
                <a:gd name="T2" fmla="*/ 86 w 229"/>
                <a:gd name="T3" fmla="*/ 356 h 362"/>
                <a:gd name="T4" fmla="*/ 74 w 229"/>
                <a:gd name="T5" fmla="*/ 362 h 362"/>
                <a:gd name="T6" fmla="*/ 66 w 229"/>
                <a:gd name="T7" fmla="*/ 353 h 362"/>
                <a:gd name="T8" fmla="*/ 63 w 229"/>
                <a:gd name="T9" fmla="*/ 338 h 362"/>
                <a:gd name="T10" fmla="*/ 57 w 229"/>
                <a:gd name="T11" fmla="*/ 327 h 362"/>
                <a:gd name="T12" fmla="*/ 54 w 229"/>
                <a:gd name="T13" fmla="*/ 312 h 362"/>
                <a:gd name="T14" fmla="*/ 51 w 229"/>
                <a:gd name="T15" fmla="*/ 297 h 362"/>
                <a:gd name="T16" fmla="*/ 48 w 229"/>
                <a:gd name="T17" fmla="*/ 285 h 362"/>
                <a:gd name="T18" fmla="*/ 48 w 229"/>
                <a:gd name="T19" fmla="*/ 270 h 362"/>
                <a:gd name="T20" fmla="*/ 63 w 229"/>
                <a:gd name="T21" fmla="*/ 264 h 362"/>
                <a:gd name="T22" fmla="*/ 77 w 229"/>
                <a:gd name="T23" fmla="*/ 258 h 362"/>
                <a:gd name="T24" fmla="*/ 92 w 229"/>
                <a:gd name="T25" fmla="*/ 252 h 362"/>
                <a:gd name="T26" fmla="*/ 104 w 229"/>
                <a:gd name="T27" fmla="*/ 241 h 362"/>
                <a:gd name="T28" fmla="*/ 107 w 229"/>
                <a:gd name="T29" fmla="*/ 223 h 362"/>
                <a:gd name="T30" fmla="*/ 101 w 229"/>
                <a:gd name="T31" fmla="*/ 208 h 362"/>
                <a:gd name="T32" fmla="*/ 92 w 229"/>
                <a:gd name="T33" fmla="*/ 193 h 362"/>
                <a:gd name="T34" fmla="*/ 83 w 229"/>
                <a:gd name="T35" fmla="*/ 181 h 362"/>
                <a:gd name="T36" fmla="*/ 74 w 229"/>
                <a:gd name="T37" fmla="*/ 166 h 362"/>
                <a:gd name="T38" fmla="*/ 66 w 229"/>
                <a:gd name="T39" fmla="*/ 151 h 362"/>
                <a:gd name="T40" fmla="*/ 60 w 229"/>
                <a:gd name="T41" fmla="*/ 137 h 362"/>
                <a:gd name="T42" fmla="*/ 48 w 229"/>
                <a:gd name="T43" fmla="*/ 131 h 362"/>
                <a:gd name="T44" fmla="*/ 36 w 229"/>
                <a:gd name="T45" fmla="*/ 128 h 362"/>
                <a:gd name="T46" fmla="*/ 24 w 229"/>
                <a:gd name="T47" fmla="*/ 122 h 362"/>
                <a:gd name="T48" fmla="*/ 9 w 229"/>
                <a:gd name="T49" fmla="*/ 113 h 362"/>
                <a:gd name="T50" fmla="*/ 3 w 229"/>
                <a:gd name="T51" fmla="*/ 104 h 362"/>
                <a:gd name="T52" fmla="*/ 3 w 229"/>
                <a:gd name="T53" fmla="*/ 92 h 362"/>
                <a:gd name="T54" fmla="*/ 15 w 229"/>
                <a:gd name="T55" fmla="*/ 86 h 362"/>
                <a:gd name="T56" fmla="*/ 24 w 229"/>
                <a:gd name="T57" fmla="*/ 80 h 362"/>
                <a:gd name="T58" fmla="*/ 27 w 229"/>
                <a:gd name="T59" fmla="*/ 68 h 362"/>
                <a:gd name="T60" fmla="*/ 24 w 229"/>
                <a:gd name="T61" fmla="*/ 54 h 362"/>
                <a:gd name="T62" fmla="*/ 21 w 229"/>
                <a:gd name="T63" fmla="*/ 42 h 362"/>
                <a:gd name="T64" fmla="*/ 24 w 229"/>
                <a:gd name="T65" fmla="*/ 27 h 362"/>
                <a:gd name="T66" fmla="*/ 36 w 229"/>
                <a:gd name="T67" fmla="*/ 21 h 362"/>
                <a:gd name="T68" fmla="*/ 51 w 229"/>
                <a:gd name="T69" fmla="*/ 18 h 362"/>
                <a:gd name="T70" fmla="*/ 66 w 229"/>
                <a:gd name="T71" fmla="*/ 12 h 362"/>
                <a:gd name="T72" fmla="*/ 80 w 229"/>
                <a:gd name="T73" fmla="*/ 6 h 362"/>
                <a:gd name="T74" fmla="*/ 95 w 229"/>
                <a:gd name="T75" fmla="*/ 0 h 362"/>
                <a:gd name="T76" fmla="*/ 110 w 229"/>
                <a:gd name="T77" fmla="*/ 3 h 362"/>
                <a:gd name="T78" fmla="*/ 125 w 229"/>
                <a:gd name="T79" fmla="*/ 18 h 362"/>
                <a:gd name="T80" fmla="*/ 131 w 229"/>
                <a:gd name="T81" fmla="*/ 36 h 362"/>
                <a:gd name="T82" fmla="*/ 137 w 229"/>
                <a:gd name="T83" fmla="*/ 54 h 362"/>
                <a:gd name="T84" fmla="*/ 143 w 229"/>
                <a:gd name="T85" fmla="*/ 71 h 362"/>
                <a:gd name="T86" fmla="*/ 146 w 229"/>
                <a:gd name="T87" fmla="*/ 89 h 362"/>
                <a:gd name="T88" fmla="*/ 152 w 229"/>
                <a:gd name="T89" fmla="*/ 107 h 362"/>
                <a:gd name="T90" fmla="*/ 161 w 229"/>
                <a:gd name="T91" fmla="*/ 125 h 362"/>
                <a:gd name="T92" fmla="*/ 173 w 229"/>
                <a:gd name="T93" fmla="*/ 146 h 362"/>
                <a:gd name="T94" fmla="*/ 188 w 229"/>
                <a:gd name="T95" fmla="*/ 166 h 362"/>
                <a:gd name="T96" fmla="*/ 202 w 229"/>
                <a:gd name="T97" fmla="*/ 190 h 362"/>
                <a:gd name="T98" fmla="*/ 217 w 229"/>
                <a:gd name="T99" fmla="*/ 214 h 362"/>
                <a:gd name="T100" fmla="*/ 223 w 229"/>
                <a:gd name="T101" fmla="*/ 241 h 362"/>
                <a:gd name="T102" fmla="*/ 229 w 229"/>
                <a:gd name="T103" fmla="*/ 264 h 362"/>
                <a:gd name="T104" fmla="*/ 223 w 229"/>
                <a:gd name="T105" fmla="*/ 288 h 362"/>
                <a:gd name="T106" fmla="*/ 208 w 229"/>
                <a:gd name="T107" fmla="*/ 303 h 362"/>
                <a:gd name="T108" fmla="*/ 188 w 229"/>
                <a:gd name="T109" fmla="*/ 315 h 362"/>
                <a:gd name="T110" fmla="*/ 167 w 229"/>
                <a:gd name="T111" fmla="*/ 324 h 362"/>
                <a:gd name="T112" fmla="*/ 146 w 229"/>
                <a:gd name="T113" fmla="*/ 330 h 362"/>
                <a:gd name="T114" fmla="*/ 125 w 229"/>
                <a:gd name="T115" fmla="*/ 338 h 362"/>
                <a:gd name="T116" fmla="*/ 104 w 229"/>
                <a:gd name="T117" fmla="*/ 34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362">
                  <a:moveTo>
                    <a:pt x="104" y="347"/>
                  </a:moveTo>
                  <a:lnTo>
                    <a:pt x="101" y="347"/>
                  </a:lnTo>
                  <a:lnTo>
                    <a:pt x="101" y="350"/>
                  </a:lnTo>
                  <a:lnTo>
                    <a:pt x="98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2" y="353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86" y="356"/>
                  </a:lnTo>
                  <a:lnTo>
                    <a:pt x="83" y="356"/>
                  </a:lnTo>
                  <a:lnTo>
                    <a:pt x="83" y="359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4" y="362"/>
                  </a:lnTo>
                  <a:lnTo>
                    <a:pt x="72" y="362"/>
                  </a:lnTo>
                  <a:lnTo>
                    <a:pt x="69" y="362"/>
                  </a:lnTo>
                  <a:lnTo>
                    <a:pt x="69" y="359"/>
                  </a:lnTo>
                  <a:lnTo>
                    <a:pt x="69" y="356"/>
                  </a:lnTo>
                  <a:lnTo>
                    <a:pt x="66" y="353"/>
                  </a:lnTo>
                  <a:lnTo>
                    <a:pt x="66" y="350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3" y="341"/>
                  </a:lnTo>
                  <a:lnTo>
                    <a:pt x="63" y="338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3"/>
                  </a:lnTo>
                  <a:lnTo>
                    <a:pt x="60" y="330"/>
                  </a:lnTo>
                  <a:lnTo>
                    <a:pt x="57" y="327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4" y="312"/>
                  </a:lnTo>
                  <a:lnTo>
                    <a:pt x="54" y="309"/>
                  </a:lnTo>
                  <a:lnTo>
                    <a:pt x="51" y="306"/>
                  </a:lnTo>
                  <a:lnTo>
                    <a:pt x="51" y="303"/>
                  </a:lnTo>
                  <a:lnTo>
                    <a:pt x="51" y="300"/>
                  </a:lnTo>
                  <a:lnTo>
                    <a:pt x="51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1"/>
                  </a:lnTo>
                  <a:lnTo>
                    <a:pt x="48" y="288"/>
                  </a:lnTo>
                  <a:lnTo>
                    <a:pt x="48" y="285"/>
                  </a:lnTo>
                  <a:lnTo>
                    <a:pt x="45" y="282"/>
                  </a:lnTo>
                  <a:lnTo>
                    <a:pt x="45" y="279"/>
                  </a:lnTo>
                  <a:lnTo>
                    <a:pt x="45" y="276"/>
                  </a:lnTo>
                  <a:lnTo>
                    <a:pt x="45" y="273"/>
                  </a:lnTo>
                  <a:lnTo>
                    <a:pt x="48" y="270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7" y="264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6" y="261"/>
                  </a:lnTo>
                  <a:lnTo>
                    <a:pt x="69" y="261"/>
                  </a:lnTo>
                  <a:lnTo>
                    <a:pt x="72" y="261"/>
                  </a:lnTo>
                  <a:lnTo>
                    <a:pt x="74" y="258"/>
                  </a:lnTo>
                  <a:lnTo>
                    <a:pt x="77" y="258"/>
                  </a:lnTo>
                  <a:lnTo>
                    <a:pt x="80" y="258"/>
                  </a:lnTo>
                  <a:lnTo>
                    <a:pt x="83" y="255"/>
                  </a:lnTo>
                  <a:lnTo>
                    <a:pt x="86" y="255"/>
                  </a:lnTo>
                  <a:lnTo>
                    <a:pt x="89" y="252"/>
                  </a:lnTo>
                  <a:lnTo>
                    <a:pt x="92" y="252"/>
                  </a:lnTo>
                  <a:lnTo>
                    <a:pt x="95" y="249"/>
                  </a:lnTo>
                  <a:lnTo>
                    <a:pt x="98" y="249"/>
                  </a:lnTo>
                  <a:lnTo>
                    <a:pt x="98" y="246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38"/>
                  </a:lnTo>
                  <a:lnTo>
                    <a:pt x="107" y="235"/>
                  </a:lnTo>
                  <a:lnTo>
                    <a:pt x="107" y="232"/>
                  </a:lnTo>
                  <a:lnTo>
                    <a:pt x="107" y="226"/>
                  </a:lnTo>
                  <a:lnTo>
                    <a:pt x="107" y="223"/>
                  </a:lnTo>
                  <a:lnTo>
                    <a:pt x="104" y="220"/>
                  </a:lnTo>
                  <a:lnTo>
                    <a:pt x="104" y="217"/>
                  </a:lnTo>
                  <a:lnTo>
                    <a:pt x="104" y="214"/>
                  </a:lnTo>
                  <a:lnTo>
                    <a:pt x="101" y="211"/>
                  </a:lnTo>
                  <a:lnTo>
                    <a:pt x="101" y="208"/>
                  </a:lnTo>
                  <a:lnTo>
                    <a:pt x="98" y="205"/>
                  </a:lnTo>
                  <a:lnTo>
                    <a:pt x="98" y="202"/>
                  </a:lnTo>
                  <a:lnTo>
                    <a:pt x="95" y="199"/>
                  </a:lnTo>
                  <a:lnTo>
                    <a:pt x="95" y="196"/>
                  </a:lnTo>
                  <a:lnTo>
                    <a:pt x="92" y="193"/>
                  </a:lnTo>
                  <a:lnTo>
                    <a:pt x="92" y="190"/>
                  </a:lnTo>
                  <a:lnTo>
                    <a:pt x="89" y="187"/>
                  </a:lnTo>
                  <a:lnTo>
                    <a:pt x="86" y="184"/>
                  </a:lnTo>
                  <a:lnTo>
                    <a:pt x="86" y="181"/>
                  </a:lnTo>
                  <a:lnTo>
                    <a:pt x="83" y="181"/>
                  </a:lnTo>
                  <a:lnTo>
                    <a:pt x="83" y="178"/>
                  </a:lnTo>
                  <a:lnTo>
                    <a:pt x="80" y="175"/>
                  </a:lnTo>
                  <a:lnTo>
                    <a:pt x="77" y="172"/>
                  </a:lnTo>
                  <a:lnTo>
                    <a:pt x="77" y="169"/>
                  </a:lnTo>
                  <a:lnTo>
                    <a:pt x="74" y="166"/>
                  </a:lnTo>
                  <a:lnTo>
                    <a:pt x="74" y="163"/>
                  </a:lnTo>
                  <a:lnTo>
                    <a:pt x="72" y="160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3" y="146"/>
                  </a:lnTo>
                  <a:lnTo>
                    <a:pt x="63" y="143"/>
                  </a:lnTo>
                  <a:lnTo>
                    <a:pt x="60" y="140"/>
                  </a:lnTo>
                  <a:lnTo>
                    <a:pt x="60" y="137"/>
                  </a:lnTo>
                  <a:lnTo>
                    <a:pt x="57" y="137"/>
                  </a:lnTo>
                  <a:lnTo>
                    <a:pt x="57" y="134"/>
                  </a:lnTo>
                  <a:lnTo>
                    <a:pt x="54" y="134"/>
                  </a:lnTo>
                  <a:lnTo>
                    <a:pt x="51" y="134"/>
                  </a:lnTo>
                  <a:lnTo>
                    <a:pt x="48" y="131"/>
                  </a:lnTo>
                  <a:lnTo>
                    <a:pt x="45" y="131"/>
                  </a:lnTo>
                  <a:lnTo>
                    <a:pt x="42" y="131"/>
                  </a:lnTo>
                  <a:lnTo>
                    <a:pt x="42" y="128"/>
                  </a:lnTo>
                  <a:lnTo>
                    <a:pt x="39" y="128"/>
                  </a:lnTo>
                  <a:lnTo>
                    <a:pt x="36" y="128"/>
                  </a:lnTo>
                  <a:lnTo>
                    <a:pt x="36" y="125"/>
                  </a:lnTo>
                  <a:lnTo>
                    <a:pt x="33" y="125"/>
                  </a:lnTo>
                  <a:lnTo>
                    <a:pt x="30" y="125"/>
                  </a:lnTo>
                  <a:lnTo>
                    <a:pt x="27" y="122"/>
                  </a:lnTo>
                  <a:lnTo>
                    <a:pt x="24" y="122"/>
                  </a:lnTo>
                  <a:lnTo>
                    <a:pt x="21" y="119"/>
                  </a:lnTo>
                  <a:lnTo>
                    <a:pt x="18" y="119"/>
                  </a:lnTo>
                  <a:lnTo>
                    <a:pt x="15" y="116"/>
                  </a:lnTo>
                  <a:lnTo>
                    <a:pt x="12" y="113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3" y="95"/>
                  </a:lnTo>
                  <a:lnTo>
                    <a:pt x="3" y="92"/>
                  </a:lnTo>
                  <a:lnTo>
                    <a:pt x="6" y="92"/>
                  </a:lnTo>
                  <a:lnTo>
                    <a:pt x="9" y="89"/>
                  </a:lnTo>
                  <a:lnTo>
                    <a:pt x="12" y="89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7" y="80"/>
                  </a:lnTo>
                  <a:lnTo>
                    <a:pt x="27" y="77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7" y="68"/>
                  </a:lnTo>
                  <a:lnTo>
                    <a:pt x="27" y="65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7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0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7" y="6"/>
                  </a:lnTo>
                  <a:lnTo>
                    <a:pt x="80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3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3" y="6"/>
                  </a:lnTo>
                  <a:lnTo>
                    <a:pt x="116" y="9"/>
                  </a:lnTo>
                  <a:lnTo>
                    <a:pt x="119" y="12"/>
                  </a:lnTo>
                  <a:lnTo>
                    <a:pt x="122" y="15"/>
                  </a:lnTo>
                  <a:lnTo>
                    <a:pt x="125" y="18"/>
                  </a:lnTo>
                  <a:lnTo>
                    <a:pt x="125" y="21"/>
                  </a:lnTo>
                  <a:lnTo>
                    <a:pt x="128" y="24"/>
                  </a:lnTo>
                  <a:lnTo>
                    <a:pt x="128" y="27"/>
                  </a:lnTo>
                  <a:lnTo>
                    <a:pt x="131" y="33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34" y="42"/>
                  </a:lnTo>
                  <a:lnTo>
                    <a:pt x="134" y="45"/>
                  </a:lnTo>
                  <a:lnTo>
                    <a:pt x="137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0" y="62"/>
                  </a:lnTo>
                  <a:lnTo>
                    <a:pt x="140" y="68"/>
                  </a:lnTo>
                  <a:lnTo>
                    <a:pt x="143" y="71"/>
                  </a:lnTo>
                  <a:lnTo>
                    <a:pt x="143" y="74"/>
                  </a:lnTo>
                  <a:lnTo>
                    <a:pt x="143" y="77"/>
                  </a:lnTo>
                  <a:lnTo>
                    <a:pt x="146" y="80"/>
                  </a:lnTo>
                  <a:lnTo>
                    <a:pt x="146" y="86"/>
                  </a:lnTo>
                  <a:lnTo>
                    <a:pt x="146" y="89"/>
                  </a:lnTo>
                  <a:lnTo>
                    <a:pt x="149" y="92"/>
                  </a:lnTo>
                  <a:lnTo>
                    <a:pt x="149" y="95"/>
                  </a:lnTo>
                  <a:lnTo>
                    <a:pt x="152" y="98"/>
                  </a:lnTo>
                  <a:lnTo>
                    <a:pt x="152" y="104"/>
                  </a:lnTo>
                  <a:lnTo>
                    <a:pt x="152" y="107"/>
                  </a:lnTo>
                  <a:lnTo>
                    <a:pt x="155" y="110"/>
                  </a:lnTo>
                  <a:lnTo>
                    <a:pt x="155" y="113"/>
                  </a:lnTo>
                  <a:lnTo>
                    <a:pt x="158" y="116"/>
                  </a:lnTo>
                  <a:lnTo>
                    <a:pt x="158" y="119"/>
                  </a:lnTo>
                  <a:lnTo>
                    <a:pt x="161" y="125"/>
                  </a:lnTo>
                  <a:lnTo>
                    <a:pt x="161" y="128"/>
                  </a:lnTo>
                  <a:lnTo>
                    <a:pt x="164" y="131"/>
                  </a:lnTo>
                  <a:lnTo>
                    <a:pt x="167" y="137"/>
                  </a:lnTo>
                  <a:lnTo>
                    <a:pt x="170" y="140"/>
                  </a:lnTo>
                  <a:lnTo>
                    <a:pt x="173" y="146"/>
                  </a:lnTo>
                  <a:lnTo>
                    <a:pt x="176" y="149"/>
                  </a:lnTo>
                  <a:lnTo>
                    <a:pt x="179" y="154"/>
                  </a:lnTo>
                  <a:lnTo>
                    <a:pt x="182" y="157"/>
                  </a:lnTo>
                  <a:lnTo>
                    <a:pt x="185" y="163"/>
                  </a:lnTo>
                  <a:lnTo>
                    <a:pt x="188" y="166"/>
                  </a:lnTo>
                  <a:lnTo>
                    <a:pt x="193" y="172"/>
                  </a:lnTo>
                  <a:lnTo>
                    <a:pt x="196" y="178"/>
                  </a:lnTo>
                  <a:lnTo>
                    <a:pt x="196" y="181"/>
                  </a:lnTo>
                  <a:lnTo>
                    <a:pt x="199" y="187"/>
                  </a:lnTo>
                  <a:lnTo>
                    <a:pt x="202" y="190"/>
                  </a:lnTo>
                  <a:lnTo>
                    <a:pt x="205" y="196"/>
                  </a:lnTo>
                  <a:lnTo>
                    <a:pt x="208" y="199"/>
                  </a:lnTo>
                  <a:lnTo>
                    <a:pt x="211" y="205"/>
                  </a:lnTo>
                  <a:lnTo>
                    <a:pt x="214" y="211"/>
                  </a:lnTo>
                  <a:lnTo>
                    <a:pt x="217" y="214"/>
                  </a:lnTo>
                  <a:lnTo>
                    <a:pt x="217" y="220"/>
                  </a:lnTo>
                  <a:lnTo>
                    <a:pt x="220" y="226"/>
                  </a:lnTo>
                  <a:lnTo>
                    <a:pt x="220" y="229"/>
                  </a:lnTo>
                  <a:lnTo>
                    <a:pt x="223" y="235"/>
                  </a:lnTo>
                  <a:lnTo>
                    <a:pt x="223" y="241"/>
                  </a:lnTo>
                  <a:lnTo>
                    <a:pt x="226" y="243"/>
                  </a:lnTo>
                  <a:lnTo>
                    <a:pt x="226" y="249"/>
                  </a:lnTo>
                  <a:lnTo>
                    <a:pt x="229" y="255"/>
                  </a:lnTo>
                  <a:lnTo>
                    <a:pt x="229" y="258"/>
                  </a:lnTo>
                  <a:lnTo>
                    <a:pt x="229" y="264"/>
                  </a:lnTo>
                  <a:lnTo>
                    <a:pt x="229" y="270"/>
                  </a:lnTo>
                  <a:lnTo>
                    <a:pt x="229" y="276"/>
                  </a:lnTo>
                  <a:lnTo>
                    <a:pt x="229" y="282"/>
                  </a:lnTo>
                  <a:lnTo>
                    <a:pt x="226" y="285"/>
                  </a:lnTo>
                  <a:lnTo>
                    <a:pt x="223" y="288"/>
                  </a:lnTo>
                  <a:lnTo>
                    <a:pt x="220" y="291"/>
                  </a:lnTo>
                  <a:lnTo>
                    <a:pt x="217" y="294"/>
                  </a:lnTo>
                  <a:lnTo>
                    <a:pt x="214" y="297"/>
                  </a:lnTo>
                  <a:lnTo>
                    <a:pt x="211" y="300"/>
                  </a:lnTo>
                  <a:lnTo>
                    <a:pt x="208" y="303"/>
                  </a:lnTo>
                  <a:lnTo>
                    <a:pt x="202" y="306"/>
                  </a:lnTo>
                  <a:lnTo>
                    <a:pt x="199" y="309"/>
                  </a:lnTo>
                  <a:lnTo>
                    <a:pt x="196" y="309"/>
                  </a:lnTo>
                  <a:lnTo>
                    <a:pt x="190" y="312"/>
                  </a:lnTo>
                  <a:lnTo>
                    <a:pt x="188" y="315"/>
                  </a:lnTo>
                  <a:lnTo>
                    <a:pt x="185" y="315"/>
                  </a:lnTo>
                  <a:lnTo>
                    <a:pt x="179" y="318"/>
                  </a:lnTo>
                  <a:lnTo>
                    <a:pt x="176" y="321"/>
                  </a:lnTo>
                  <a:lnTo>
                    <a:pt x="173" y="321"/>
                  </a:lnTo>
                  <a:lnTo>
                    <a:pt x="167" y="324"/>
                  </a:lnTo>
                  <a:lnTo>
                    <a:pt x="164" y="324"/>
                  </a:lnTo>
                  <a:lnTo>
                    <a:pt x="158" y="327"/>
                  </a:lnTo>
                  <a:lnTo>
                    <a:pt x="155" y="327"/>
                  </a:lnTo>
                  <a:lnTo>
                    <a:pt x="149" y="330"/>
                  </a:lnTo>
                  <a:lnTo>
                    <a:pt x="146" y="330"/>
                  </a:lnTo>
                  <a:lnTo>
                    <a:pt x="143" y="333"/>
                  </a:lnTo>
                  <a:lnTo>
                    <a:pt x="137" y="333"/>
                  </a:lnTo>
                  <a:lnTo>
                    <a:pt x="134" y="335"/>
                  </a:lnTo>
                  <a:lnTo>
                    <a:pt x="128" y="335"/>
                  </a:lnTo>
                  <a:lnTo>
                    <a:pt x="125" y="338"/>
                  </a:lnTo>
                  <a:lnTo>
                    <a:pt x="119" y="338"/>
                  </a:lnTo>
                  <a:lnTo>
                    <a:pt x="116" y="341"/>
                  </a:lnTo>
                  <a:lnTo>
                    <a:pt x="113" y="344"/>
                  </a:lnTo>
                  <a:lnTo>
                    <a:pt x="107" y="344"/>
                  </a:lnTo>
                  <a:lnTo>
                    <a:pt x="104" y="347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9" name="Freeform 371"/>
            <p:cNvSpPr>
              <a:spLocks/>
            </p:cNvSpPr>
            <p:nvPr/>
          </p:nvSpPr>
          <p:spPr bwMode="auto">
            <a:xfrm>
              <a:off x="2515" y="1323"/>
              <a:ext cx="77" cy="45"/>
            </a:xfrm>
            <a:custGeom>
              <a:avLst/>
              <a:gdLst>
                <a:gd name="T0" fmla="*/ 77 w 77"/>
                <a:gd name="T1" fmla="*/ 33 h 45"/>
                <a:gd name="T2" fmla="*/ 71 w 77"/>
                <a:gd name="T3" fmla="*/ 33 h 45"/>
                <a:gd name="T4" fmla="*/ 65 w 77"/>
                <a:gd name="T5" fmla="*/ 33 h 45"/>
                <a:gd name="T6" fmla="*/ 60 w 77"/>
                <a:gd name="T7" fmla="*/ 36 h 45"/>
                <a:gd name="T8" fmla="*/ 57 w 77"/>
                <a:gd name="T9" fmla="*/ 39 h 45"/>
                <a:gd name="T10" fmla="*/ 51 w 77"/>
                <a:gd name="T11" fmla="*/ 39 h 45"/>
                <a:gd name="T12" fmla="*/ 48 w 77"/>
                <a:gd name="T13" fmla="*/ 42 h 45"/>
                <a:gd name="T14" fmla="*/ 45 w 77"/>
                <a:gd name="T15" fmla="*/ 45 h 45"/>
                <a:gd name="T16" fmla="*/ 39 w 77"/>
                <a:gd name="T17" fmla="*/ 45 h 45"/>
                <a:gd name="T18" fmla="*/ 36 w 77"/>
                <a:gd name="T19" fmla="*/ 42 h 45"/>
                <a:gd name="T20" fmla="*/ 30 w 77"/>
                <a:gd name="T21" fmla="*/ 39 h 45"/>
                <a:gd name="T22" fmla="*/ 27 w 77"/>
                <a:gd name="T23" fmla="*/ 33 h 45"/>
                <a:gd name="T24" fmla="*/ 21 w 77"/>
                <a:gd name="T25" fmla="*/ 36 h 45"/>
                <a:gd name="T26" fmla="*/ 18 w 77"/>
                <a:gd name="T27" fmla="*/ 30 h 45"/>
                <a:gd name="T28" fmla="*/ 18 w 77"/>
                <a:gd name="T29" fmla="*/ 24 h 45"/>
                <a:gd name="T30" fmla="*/ 15 w 77"/>
                <a:gd name="T31" fmla="*/ 21 h 45"/>
                <a:gd name="T32" fmla="*/ 12 w 77"/>
                <a:gd name="T33" fmla="*/ 18 h 45"/>
                <a:gd name="T34" fmla="*/ 9 w 77"/>
                <a:gd name="T35" fmla="*/ 15 h 45"/>
                <a:gd name="T36" fmla="*/ 9 w 77"/>
                <a:gd name="T37" fmla="*/ 9 h 45"/>
                <a:gd name="T38" fmla="*/ 6 w 77"/>
                <a:gd name="T39" fmla="*/ 6 h 45"/>
                <a:gd name="T40" fmla="*/ 3 w 77"/>
                <a:gd name="T41" fmla="*/ 3 h 45"/>
                <a:gd name="T42" fmla="*/ 3 w 77"/>
                <a:gd name="T43" fmla="*/ 0 h 45"/>
                <a:gd name="T44" fmla="*/ 9 w 77"/>
                <a:gd name="T45" fmla="*/ 0 h 45"/>
                <a:gd name="T46" fmla="*/ 15 w 77"/>
                <a:gd name="T47" fmla="*/ 0 h 45"/>
                <a:gd name="T48" fmla="*/ 21 w 77"/>
                <a:gd name="T49" fmla="*/ 0 h 45"/>
                <a:gd name="T50" fmla="*/ 27 w 77"/>
                <a:gd name="T51" fmla="*/ 3 h 45"/>
                <a:gd name="T52" fmla="*/ 33 w 77"/>
                <a:gd name="T53" fmla="*/ 9 h 45"/>
                <a:gd name="T54" fmla="*/ 36 w 77"/>
                <a:gd name="T55" fmla="*/ 12 h 45"/>
                <a:gd name="T56" fmla="*/ 39 w 77"/>
                <a:gd name="T57" fmla="*/ 15 h 45"/>
                <a:gd name="T58" fmla="*/ 45 w 77"/>
                <a:gd name="T59" fmla="*/ 18 h 45"/>
                <a:gd name="T60" fmla="*/ 51 w 77"/>
                <a:gd name="T61" fmla="*/ 21 h 45"/>
                <a:gd name="T62" fmla="*/ 57 w 77"/>
                <a:gd name="T63" fmla="*/ 21 h 45"/>
                <a:gd name="T64" fmla="*/ 62 w 77"/>
                <a:gd name="T65" fmla="*/ 21 h 45"/>
                <a:gd name="T66" fmla="*/ 65 w 77"/>
                <a:gd name="T67" fmla="*/ 18 h 45"/>
                <a:gd name="T68" fmla="*/ 71 w 77"/>
                <a:gd name="T69" fmla="*/ 18 h 45"/>
                <a:gd name="T70" fmla="*/ 74 w 77"/>
                <a:gd name="T71" fmla="*/ 21 h 45"/>
                <a:gd name="T72" fmla="*/ 74 w 77"/>
                <a:gd name="T73" fmla="*/ 27 h 45"/>
                <a:gd name="T74" fmla="*/ 77 w 77"/>
                <a:gd name="T75" fmla="*/ 30 h 45"/>
                <a:gd name="T76" fmla="*/ 77 w 77"/>
                <a:gd name="T7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45">
                  <a:moveTo>
                    <a:pt x="77" y="36"/>
                  </a:moveTo>
                  <a:lnTo>
                    <a:pt x="77" y="33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5" y="33"/>
                  </a:lnTo>
                  <a:lnTo>
                    <a:pt x="62" y="33"/>
                  </a:lnTo>
                  <a:lnTo>
                    <a:pt x="60" y="36"/>
                  </a:lnTo>
                  <a:lnTo>
                    <a:pt x="57" y="36"/>
                  </a:lnTo>
                  <a:lnTo>
                    <a:pt x="57" y="39"/>
                  </a:lnTo>
                  <a:lnTo>
                    <a:pt x="54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6" y="45"/>
                  </a:lnTo>
                  <a:lnTo>
                    <a:pt x="36" y="42"/>
                  </a:lnTo>
                  <a:lnTo>
                    <a:pt x="33" y="42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27" y="33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57" y="21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71" y="18"/>
                  </a:lnTo>
                  <a:lnTo>
                    <a:pt x="71" y="21"/>
                  </a:lnTo>
                  <a:lnTo>
                    <a:pt x="74" y="21"/>
                  </a:lnTo>
                  <a:lnTo>
                    <a:pt x="74" y="24"/>
                  </a:lnTo>
                  <a:lnTo>
                    <a:pt x="74" y="27"/>
                  </a:lnTo>
                  <a:lnTo>
                    <a:pt x="77" y="27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0" name="Freeform 372"/>
            <p:cNvSpPr>
              <a:spLocks/>
            </p:cNvSpPr>
            <p:nvPr/>
          </p:nvSpPr>
          <p:spPr bwMode="auto">
            <a:xfrm>
              <a:off x="1867" y="2015"/>
              <a:ext cx="702" cy="807"/>
            </a:xfrm>
            <a:custGeom>
              <a:avLst/>
              <a:gdLst>
                <a:gd name="T0" fmla="*/ 621 w 702"/>
                <a:gd name="T1" fmla="*/ 786 h 807"/>
                <a:gd name="T2" fmla="*/ 580 w 702"/>
                <a:gd name="T3" fmla="*/ 786 h 807"/>
                <a:gd name="T4" fmla="*/ 541 w 702"/>
                <a:gd name="T5" fmla="*/ 795 h 807"/>
                <a:gd name="T6" fmla="*/ 508 w 702"/>
                <a:gd name="T7" fmla="*/ 804 h 807"/>
                <a:gd name="T8" fmla="*/ 493 w 702"/>
                <a:gd name="T9" fmla="*/ 774 h 807"/>
                <a:gd name="T10" fmla="*/ 526 w 702"/>
                <a:gd name="T11" fmla="*/ 721 h 807"/>
                <a:gd name="T12" fmla="*/ 571 w 702"/>
                <a:gd name="T13" fmla="*/ 670 h 807"/>
                <a:gd name="T14" fmla="*/ 609 w 702"/>
                <a:gd name="T15" fmla="*/ 602 h 807"/>
                <a:gd name="T16" fmla="*/ 648 w 702"/>
                <a:gd name="T17" fmla="*/ 531 h 807"/>
                <a:gd name="T18" fmla="*/ 651 w 702"/>
                <a:gd name="T19" fmla="*/ 460 h 807"/>
                <a:gd name="T20" fmla="*/ 639 w 702"/>
                <a:gd name="T21" fmla="*/ 501 h 807"/>
                <a:gd name="T22" fmla="*/ 627 w 702"/>
                <a:gd name="T23" fmla="*/ 543 h 807"/>
                <a:gd name="T24" fmla="*/ 600 w 702"/>
                <a:gd name="T25" fmla="*/ 590 h 807"/>
                <a:gd name="T26" fmla="*/ 565 w 702"/>
                <a:gd name="T27" fmla="*/ 647 h 807"/>
                <a:gd name="T28" fmla="*/ 523 w 702"/>
                <a:gd name="T29" fmla="*/ 703 h 807"/>
                <a:gd name="T30" fmla="*/ 517 w 702"/>
                <a:gd name="T31" fmla="*/ 662 h 807"/>
                <a:gd name="T32" fmla="*/ 526 w 702"/>
                <a:gd name="T33" fmla="*/ 540 h 807"/>
                <a:gd name="T34" fmla="*/ 526 w 702"/>
                <a:gd name="T35" fmla="*/ 421 h 807"/>
                <a:gd name="T36" fmla="*/ 508 w 702"/>
                <a:gd name="T37" fmla="*/ 344 h 807"/>
                <a:gd name="T38" fmla="*/ 496 w 702"/>
                <a:gd name="T39" fmla="*/ 285 h 807"/>
                <a:gd name="T40" fmla="*/ 487 w 702"/>
                <a:gd name="T41" fmla="*/ 228 h 807"/>
                <a:gd name="T42" fmla="*/ 517 w 702"/>
                <a:gd name="T43" fmla="*/ 175 h 807"/>
                <a:gd name="T44" fmla="*/ 571 w 702"/>
                <a:gd name="T45" fmla="*/ 139 h 807"/>
                <a:gd name="T46" fmla="*/ 526 w 702"/>
                <a:gd name="T47" fmla="*/ 145 h 807"/>
                <a:gd name="T48" fmla="*/ 541 w 702"/>
                <a:gd name="T49" fmla="*/ 110 h 807"/>
                <a:gd name="T50" fmla="*/ 562 w 702"/>
                <a:gd name="T51" fmla="*/ 83 h 807"/>
                <a:gd name="T52" fmla="*/ 484 w 702"/>
                <a:gd name="T53" fmla="*/ 166 h 807"/>
                <a:gd name="T54" fmla="*/ 419 w 702"/>
                <a:gd name="T55" fmla="*/ 329 h 807"/>
                <a:gd name="T56" fmla="*/ 327 w 702"/>
                <a:gd name="T57" fmla="*/ 483 h 807"/>
                <a:gd name="T58" fmla="*/ 244 w 702"/>
                <a:gd name="T59" fmla="*/ 578 h 807"/>
                <a:gd name="T60" fmla="*/ 163 w 702"/>
                <a:gd name="T61" fmla="*/ 667 h 807"/>
                <a:gd name="T62" fmla="*/ 83 w 702"/>
                <a:gd name="T63" fmla="*/ 721 h 807"/>
                <a:gd name="T64" fmla="*/ 38 w 702"/>
                <a:gd name="T65" fmla="*/ 691 h 807"/>
                <a:gd name="T66" fmla="*/ 12 w 702"/>
                <a:gd name="T67" fmla="*/ 647 h 807"/>
                <a:gd name="T68" fmla="*/ 53 w 702"/>
                <a:gd name="T69" fmla="*/ 531 h 807"/>
                <a:gd name="T70" fmla="*/ 145 w 702"/>
                <a:gd name="T71" fmla="*/ 478 h 807"/>
                <a:gd name="T72" fmla="*/ 223 w 702"/>
                <a:gd name="T73" fmla="*/ 403 h 807"/>
                <a:gd name="T74" fmla="*/ 235 w 702"/>
                <a:gd name="T75" fmla="*/ 362 h 807"/>
                <a:gd name="T76" fmla="*/ 235 w 702"/>
                <a:gd name="T77" fmla="*/ 332 h 807"/>
                <a:gd name="T78" fmla="*/ 264 w 702"/>
                <a:gd name="T79" fmla="*/ 314 h 807"/>
                <a:gd name="T80" fmla="*/ 270 w 702"/>
                <a:gd name="T81" fmla="*/ 270 h 807"/>
                <a:gd name="T82" fmla="*/ 291 w 702"/>
                <a:gd name="T83" fmla="*/ 190 h 807"/>
                <a:gd name="T84" fmla="*/ 315 w 702"/>
                <a:gd name="T85" fmla="*/ 110 h 807"/>
                <a:gd name="T86" fmla="*/ 309 w 702"/>
                <a:gd name="T87" fmla="*/ 50 h 807"/>
                <a:gd name="T88" fmla="*/ 324 w 702"/>
                <a:gd name="T89" fmla="*/ 18 h 807"/>
                <a:gd name="T90" fmla="*/ 354 w 702"/>
                <a:gd name="T91" fmla="*/ 3 h 807"/>
                <a:gd name="T92" fmla="*/ 413 w 702"/>
                <a:gd name="T93" fmla="*/ 18 h 807"/>
                <a:gd name="T94" fmla="*/ 476 w 702"/>
                <a:gd name="T95" fmla="*/ 23 h 807"/>
                <a:gd name="T96" fmla="*/ 523 w 702"/>
                <a:gd name="T97" fmla="*/ 15 h 807"/>
                <a:gd name="T98" fmla="*/ 565 w 702"/>
                <a:gd name="T99" fmla="*/ 9 h 807"/>
                <a:gd name="T100" fmla="*/ 603 w 702"/>
                <a:gd name="T101" fmla="*/ 0 h 807"/>
                <a:gd name="T102" fmla="*/ 615 w 702"/>
                <a:gd name="T103" fmla="*/ 29 h 807"/>
                <a:gd name="T104" fmla="*/ 624 w 702"/>
                <a:gd name="T105" fmla="*/ 53 h 807"/>
                <a:gd name="T106" fmla="*/ 633 w 702"/>
                <a:gd name="T107" fmla="*/ 92 h 807"/>
                <a:gd name="T108" fmla="*/ 651 w 702"/>
                <a:gd name="T109" fmla="*/ 133 h 807"/>
                <a:gd name="T110" fmla="*/ 654 w 702"/>
                <a:gd name="T111" fmla="*/ 207 h 807"/>
                <a:gd name="T112" fmla="*/ 672 w 702"/>
                <a:gd name="T113" fmla="*/ 308 h 807"/>
                <a:gd name="T114" fmla="*/ 690 w 702"/>
                <a:gd name="T115" fmla="*/ 412 h 807"/>
                <a:gd name="T116" fmla="*/ 702 w 702"/>
                <a:gd name="T117" fmla="*/ 552 h 807"/>
                <a:gd name="T118" fmla="*/ 687 w 702"/>
                <a:gd name="T119" fmla="*/ 694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807">
                  <a:moveTo>
                    <a:pt x="654" y="792"/>
                  </a:moveTo>
                  <a:lnTo>
                    <a:pt x="651" y="792"/>
                  </a:lnTo>
                  <a:lnTo>
                    <a:pt x="648" y="792"/>
                  </a:lnTo>
                  <a:lnTo>
                    <a:pt x="645" y="789"/>
                  </a:lnTo>
                  <a:lnTo>
                    <a:pt x="642" y="789"/>
                  </a:lnTo>
                  <a:lnTo>
                    <a:pt x="639" y="789"/>
                  </a:lnTo>
                  <a:lnTo>
                    <a:pt x="636" y="789"/>
                  </a:lnTo>
                  <a:lnTo>
                    <a:pt x="633" y="789"/>
                  </a:lnTo>
                  <a:lnTo>
                    <a:pt x="630" y="786"/>
                  </a:lnTo>
                  <a:lnTo>
                    <a:pt x="627" y="786"/>
                  </a:lnTo>
                  <a:lnTo>
                    <a:pt x="624" y="786"/>
                  </a:lnTo>
                  <a:lnTo>
                    <a:pt x="621" y="786"/>
                  </a:lnTo>
                  <a:lnTo>
                    <a:pt x="618" y="786"/>
                  </a:lnTo>
                  <a:lnTo>
                    <a:pt x="615" y="786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6"/>
                  </a:lnTo>
                  <a:lnTo>
                    <a:pt x="600" y="783"/>
                  </a:lnTo>
                  <a:lnTo>
                    <a:pt x="597" y="783"/>
                  </a:lnTo>
                  <a:lnTo>
                    <a:pt x="592" y="786"/>
                  </a:lnTo>
                  <a:lnTo>
                    <a:pt x="589" y="786"/>
                  </a:lnTo>
                  <a:lnTo>
                    <a:pt x="586" y="786"/>
                  </a:lnTo>
                  <a:lnTo>
                    <a:pt x="583" y="786"/>
                  </a:lnTo>
                  <a:lnTo>
                    <a:pt x="580" y="786"/>
                  </a:lnTo>
                  <a:lnTo>
                    <a:pt x="577" y="786"/>
                  </a:lnTo>
                  <a:lnTo>
                    <a:pt x="571" y="786"/>
                  </a:lnTo>
                  <a:lnTo>
                    <a:pt x="568" y="786"/>
                  </a:lnTo>
                  <a:lnTo>
                    <a:pt x="565" y="789"/>
                  </a:lnTo>
                  <a:lnTo>
                    <a:pt x="562" y="789"/>
                  </a:lnTo>
                  <a:lnTo>
                    <a:pt x="559" y="789"/>
                  </a:lnTo>
                  <a:lnTo>
                    <a:pt x="556" y="789"/>
                  </a:lnTo>
                  <a:lnTo>
                    <a:pt x="553" y="789"/>
                  </a:lnTo>
                  <a:lnTo>
                    <a:pt x="550" y="792"/>
                  </a:lnTo>
                  <a:lnTo>
                    <a:pt x="547" y="792"/>
                  </a:lnTo>
                  <a:lnTo>
                    <a:pt x="544" y="792"/>
                  </a:lnTo>
                  <a:lnTo>
                    <a:pt x="541" y="795"/>
                  </a:lnTo>
                  <a:lnTo>
                    <a:pt x="538" y="795"/>
                  </a:lnTo>
                  <a:lnTo>
                    <a:pt x="535" y="795"/>
                  </a:lnTo>
                  <a:lnTo>
                    <a:pt x="532" y="798"/>
                  </a:lnTo>
                  <a:lnTo>
                    <a:pt x="529" y="798"/>
                  </a:lnTo>
                  <a:lnTo>
                    <a:pt x="526" y="798"/>
                  </a:lnTo>
                  <a:lnTo>
                    <a:pt x="523" y="801"/>
                  </a:lnTo>
                  <a:lnTo>
                    <a:pt x="520" y="801"/>
                  </a:lnTo>
                  <a:lnTo>
                    <a:pt x="517" y="801"/>
                  </a:lnTo>
                  <a:lnTo>
                    <a:pt x="514" y="801"/>
                  </a:lnTo>
                  <a:lnTo>
                    <a:pt x="514" y="804"/>
                  </a:lnTo>
                  <a:lnTo>
                    <a:pt x="511" y="804"/>
                  </a:lnTo>
                  <a:lnTo>
                    <a:pt x="508" y="804"/>
                  </a:lnTo>
                  <a:lnTo>
                    <a:pt x="505" y="804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6" y="807"/>
                  </a:lnTo>
                  <a:lnTo>
                    <a:pt x="493" y="807"/>
                  </a:lnTo>
                  <a:lnTo>
                    <a:pt x="490" y="807"/>
                  </a:lnTo>
                  <a:lnTo>
                    <a:pt x="490" y="801"/>
                  </a:lnTo>
                  <a:lnTo>
                    <a:pt x="490" y="798"/>
                  </a:lnTo>
                  <a:lnTo>
                    <a:pt x="490" y="792"/>
                  </a:lnTo>
                  <a:lnTo>
                    <a:pt x="490" y="786"/>
                  </a:lnTo>
                  <a:lnTo>
                    <a:pt x="490" y="780"/>
                  </a:lnTo>
                  <a:lnTo>
                    <a:pt x="493" y="774"/>
                  </a:lnTo>
                  <a:lnTo>
                    <a:pt x="493" y="771"/>
                  </a:lnTo>
                  <a:lnTo>
                    <a:pt x="496" y="765"/>
                  </a:lnTo>
                  <a:lnTo>
                    <a:pt x="499" y="759"/>
                  </a:lnTo>
                  <a:lnTo>
                    <a:pt x="499" y="756"/>
                  </a:lnTo>
                  <a:lnTo>
                    <a:pt x="502" y="751"/>
                  </a:lnTo>
                  <a:lnTo>
                    <a:pt x="505" y="748"/>
                  </a:lnTo>
                  <a:lnTo>
                    <a:pt x="508" y="742"/>
                  </a:lnTo>
                  <a:lnTo>
                    <a:pt x="514" y="739"/>
                  </a:lnTo>
                  <a:lnTo>
                    <a:pt x="517" y="733"/>
                  </a:lnTo>
                  <a:lnTo>
                    <a:pt x="520" y="730"/>
                  </a:lnTo>
                  <a:lnTo>
                    <a:pt x="523" y="724"/>
                  </a:lnTo>
                  <a:lnTo>
                    <a:pt x="526" y="721"/>
                  </a:lnTo>
                  <a:lnTo>
                    <a:pt x="532" y="715"/>
                  </a:lnTo>
                  <a:lnTo>
                    <a:pt x="535" y="712"/>
                  </a:lnTo>
                  <a:lnTo>
                    <a:pt x="538" y="709"/>
                  </a:lnTo>
                  <a:lnTo>
                    <a:pt x="544" y="703"/>
                  </a:lnTo>
                  <a:lnTo>
                    <a:pt x="547" y="700"/>
                  </a:lnTo>
                  <a:lnTo>
                    <a:pt x="550" y="694"/>
                  </a:lnTo>
                  <a:lnTo>
                    <a:pt x="553" y="691"/>
                  </a:lnTo>
                  <a:lnTo>
                    <a:pt x="556" y="685"/>
                  </a:lnTo>
                  <a:lnTo>
                    <a:pt x="562" y="682"/>
                  </a:lnTo>
                  <a:lnTo>
                    <a:pt x="565" y="679"/>
                  </a:lnTo>
                  <a:lnTo>
                    <a:pt x="568" y="673"/>
                  </a:lnTo>
                  <a:lnTo>
                    <a:pt x="571" y="670"/>
                  </a:lnTo>
                  <a:lnTo>
                    <a:pt x="574" y="664"/>
                  </a:lnTo>
                  <a:lnTo>
                    <a:pt x="574" y="659"/>
                  </a:lnTo>
                  <a:lnTo>
                    <a:pt x="580" y="653"/>
                  </a:lnTo>
                  <a:lnTo>
                    <a:pt x="583" y="650"/>
                  </a:lnTo>
                  <a:lnTo>
                    <a:pt x="586" y="644"/>
                  </a:lnTo>
                  <a:lnTo>
                    <a:pt x="589" y="638"/>
                  </a:lnTo>
                  <a:lnTo>
                    <a:pt x="592" y="632"/>
                  </a:lnTo>
                  <a:lnTo>
                    <a:pt x="594" y="626"/>
                  </a:lnTo>
                  <a:lnTo>
                    <a:pt x="600" y="620"/>
                  </a:lnTo>
                  <a:lnTo>
                    <a:pt x="603" y="614"/>
                  </a:lnTo>
                  <a:lnTo>
                    <a:pt x="606" y="608"/>
                  </a:lnTo>
                  <a:lnTo>
                    <a:pt x="609" y="602"/>
                  </a:lnTo>
                  <a:lnTo>
                    <a:pt x="612" y="596"/>
                  </a:lnTo>
                  <a:lnTo>
                    <a:pt x="615" y="590"/>
                  </a:lnTo>
                  <a:lnTo>
                    <a:pt x="618" y="584"/>
                  </a:lnTo>
                  <a:lnTo>
                    <a:pt x="624" y="578"/>
                  </a:lnTo>
                  <a:lnTo>
                    <a:pt x="627" y="575"/>
                  </a:lnTo>
                  <a:lnTo>
                    <a:pt x="630" y="570"/>
                  </a:lnTo>
                  <a:lnTo>
                    <a:pt x="633" y="564"/>
                  </a:lnTo>
                  <a:lnTo>
                    <a:pt x="636" y="558"/>
                  </a:lnTo>
                  <a:lnTo>
                    <a:pt x="639" y="552"/>
                  </a:lnTo>
                  <a:lnTo>
                    <a:pt x="642" y="543"/>
                  </a:lnTo>
                  <a:lnTo>
                    <a:pt x="645" y="537"/>
                  </a:lnTo>
                  <a:lnTo>
                    <a:pt x="648" y="531"/>
                  </a:lnTo>
                  <a:lnTo>
                    <a:pt x="648" y="525"/>
                  </a:lnTo>
                  <a:lnTo>
                    <a:pt x="651" y="519"/>
                  </a:lnTo>
                  <a:lnTo>
                    <a:pt x="654" y="513"/>
                  </a:lnTo>
                  <a:lnTo>
                    <a:pt x="657" y="507"/>
                  </a:lnTo>
                  <a:lnTo>
                    <a:pt x="657" y="501"/>
                  </a:lnTo>
                  <a:lnTo>
                    <a:pt x="660" y="495"/>
                  </a:lnTo>
                  <a:lnTo>
                    <a:pt x="663" y="486"/>
                  </a:lnTo>
                  <a:lnTo>
                    <a:pt x="663" y="480"/>
                  </a:lnTo>
                  <a:lnTo>
                    <a:pt x="666" y="475"/>
                  </a:lnTo>
                  <a:lnTo>
                    <a:pt x="666" y="469"/>
                  </a:lnTo>
                  <a:lnTo>
                    <a:pt x="654" y="457"/>
                  </a:lnTo>
                  <a:lnTo>
                    <a:pt x="651" y="460"/>
                  </a:lnTo>
                  <a:lnTo>
                    <a:pt x="651" y="463"/>
                  </a:lnTo>
                  <a:lnTo>
                    <a:pt x="651" y="466"/>
                  </a:lnTo>
                  <a:lnTo>
                    <a:pt x="648" y="469"/>
                  </a:lnTo>
                  <a:lnTo>
                    <a:pt x="648" y="472"/>
                  </a:lnTo>
                  <a:lnTo>
                    <a:pt x="648" y="478"/>
                  </a:lnTo>
                  <a:lnTo>
                    <a:pt x="645" y="480"/>
                  </a:lnTo>
                  <a:lnTo>
                    <a:pt x="645" y="483"/>
                  </a:lnTo>
                  <a:lnTo>
                    <a:pt x="645" y="486"/>
                  </a:lnTo>
                  <a:lnTo>
                    <a:pt x="642" y="489"/>
                  </a:lnTo>
                  <a:lnTo>
                    <a:pt x="642" y="492"/>
                  </a:lnTo>
                  <a:lnTo>
                    <a:pt x="642" y="498"/>
                  </a:lnTo>
                  <a:lnTo>
                    <a:pt x="639" y="501"/>
                  </a:lnTo>
                  <a:lnTo>
                    <a:pt x="639" y="504"/>
                  </a:lnTo>
                  <a:lnTo>
                    <a:pt x="639" y="507"/>
                  </a:lnTo>
                  <a:lnTo>
                    <a:pt x="636" y="510"/>
                  </a:lnTo>
                  <a:lnTo>
                    <a:pt x="636" y="516"/>
                  </a:lnTo>
                  <a:lnTo>
                    <a:pt x="633" y="519"/>
                  </a:lnTo>
                  <a:lnTo>
                    <a:pt x="633" y="522"/>
                  </a:lnTo>
                  <a:lnTo>
                    <a:pt x="633" y="525"/>
                  </a:lnTo>
                  <a:lnTo>
                    <a:pt x="630" y="528"/>
                  </a:lnTo>
                  <a:lnTo>
                    <a:pt x="630" y="531"/>
                  </a:lnTo>
                  <a:lnTo>
                    <a:pt x="627" y="537"/>
                  </a:lnTo>
                  <a:lnTo>
                    <a:pt x="627" y="540"/>
                  </a:lnTo>
                  <a:lnTo>
                    <a:pt x="627" y="543"/>
                  </a:lnTo>
                  <a:lnTo>
                    <a:pt x="624" y="546"/>
                  </a:lnTo>
                  <a:lnTo>
                    <a:pt x="624" y="549"/>
                  </a:lnTo>
                  <a:lnTo>
                    <a:pt x="621" y="552"/>
                  </a:lnTo>
                  <a:lnTo>
                    <a:pt x="621" y="555"/>
                  </a:lnTo>
                  <a:lnTo>
                    <a:pt x="618" y="561"/>
                  </a:lnTo>
                  <a:lnTo>
                    <a:pt x="618" y="564"/>
                  </a:lnTo>
                  <a:lnTo>
                    <a:pt x="615" y="567"/>
                  </a:lnTo>
                  <a:lnTo>
                    <a:pt x="612" y="570"/>
                  </a:lnTo>
                  <a:lnTo>
                    <a:pt x="609" y="575"/>
                  </a:lnTo>
                  <a:lnTo>
                    <a:pt x="606" y="578"/>
                  </a:lnTo>
                  <a:lnTo>
                    <a:pt x="603" y="584"/>
                  </a:lnTo>
                  <a:lnTo>
                    <a:pt x="600" y="590"/>
                  </a:lnTo>
                  <a:lnTo>
                    <a:pt x="597" y="593"/>
                  </a:lnTo>
                  <a:lnTo>
                    <a:pt x="594" y="599"/>
                  </a:lnTo>
                  <a:lnTo>
                    <a:pt x="592" y="602"/>
                  </a:lnTo>
                  <a:lnTo>
                    <a:pt x="589" y="608"/>
                  </a:lnTo>
                  <a:lnTo>
                    <a:pt x="586" y="614"/>
                  </a:lnTo>
                  <a:lnTo>
                    <a:pt x="583" y="617"/>
                  </a:lnTo>
                  <a:lnTo>
                    <a:pt x="580" y="623"/>
                  </a:lnTo>
                  <a:lnTo>
                    <a:pt x="577" y="626"/>
                  </a:lnTo>
                  <a:lnTo>
                    <a:pt x="574" y="632"/>
                  </a:lnTo>
                  <a:lnTo>
                    <a:pt x="571" y="638"/>
                  </a:lnTo>
                  <a:lnTo>
                    <a:pt x="568" y="641"/>
                  </a:lnTo>
                  <a:lnTo>
                    <a:pt x="565" y="647"/>
                  </a:lnTo>
                  <a:lnTo>
                    <a:pt x="562" y="650"/>
                  </a:lnTo>
                  <a:lnTo>
                    <a:pt x="559" y="656"/>
                  </a:lnTo>
                  <a:lnTo>
                    <a:pt x="556" y="662"/>
                  </a:lnTo>
                  <a:lnTo>
                    <a:pt x="553" y="664"/>
                  </a:lnTo>
                  <a:lnTo>
                    <a:pt x="550" y="670"/>
                  </a:lnTo>
                  <a:lnTo>
                    <a:pt x="544" y="673"/>
                  </a:lnTo>
                  <a:lnTo>
                    <a:pt x="541" y="679"/>
                  </a:lnTo>
                  <a:lnTo>
                    <a:pt x="538" y="682"/>
                  </a:lnTo>
                  <a:lnTo>
                    <a:pt x="535" y="688"/>
                  </a:lnTo>
                  <a:lnTo>
                    <a:pt x="532" y="691"/>
                  </a:lnTo>
                  <a:lnTo>
                    <a:pt x="529" y="697"/>
                  </a:lnTo>
                  <a:lnTo>
                    <a:pt x="523" y="703"/>
                  </a:lnTo>
                  <a:lnTo>
                    <a:pt x="520" y="706"/>
                  </a:lnTo>
                  <a:lnTo>
                    <a:pt x="517" y="712"/>
                  </a:lnTo>
                  <a:lnTo>
                    <a:pt x="511" y="715"/>
                  </a:lnTo>
                  <a:lnTo>
                    <a:pt x="511" y="712"/>
                  </a:lnTo>
                  <a:lnTo>
                    <a:pt x="511" y="709"/>
                  </a:lnTo>
                  <a:lnTo>
                    <a:pt x="511" y="706"/>
                  </a:lnTo>
                  <a:lnTo>
                    <a:pt x="514" y="706"/>
                  </a:lnTo>
                  <a:lnTo>
                    <a:pt x="517" y="703"/>
                  </a:lnTo>
                  <a:lnTo>
                    <a:pt x="517" y="691"/>
                  </a:lnTo>
                  <a:lnTo>
                    <a:pt x="517" y="682"/>
                  </a:lnTo>
                  <a:lnTo>
                    <a:pt x="517" y="673"/>
                  </a:lnTo>
                  <a:lnTo>
                    <a:pt x="517" y="662"/>
                  </a:lnTo>
                  <a:lnTo>
                    <a:pt x="517" y="653"/>
                  </a:lnTo>
                  <a:lnTo>
                    <a:pt x="517" y="641"/>
                  </a:lnTo>
                  <a:lnTo>
                    <a:pt x="517" y="632"/>
                  </a:lnTo>
                  <a:lnTo>
                    <a:pt x="517" y="623"/>
                  </a:lnTo>
                  <a:lnTo>
                    <a:pt x="520" y="611"/>
                  </a:lnTo>
                  <a:lnTo>
                    <a:pt x="520" y="602"/>
                  </a:lnTo>
                  <a:lnTo>
                    <a:pt x="520" y="590"/>
                  </a:lnTo>
                  <a:lnTo>
                    <a:pt x="523" y="581"/>
                  </a:lnTo>
                  <a:lnTo>
                    <a:pt x="523" y="570"/>
                  </a:lnTo>
                  <a:lnTo>
                    <a:pt x="526" y="561"/>
                  </a:lnTo>
                  <a:lnTo>
                    <a:pt x="526" y="552"/>
                  </a:lnTo>
                  <a:lnTo>
                    <a:pt x="526" y="540"/>
                  </a:lnTo>
                  <a:lnTo>
                    <a:pt x="529" y="531"/>
                  </a:lnTo>
                  <a:lnTo>
                    <a:pt x="529" y="519"/>
                  </a:lnTo>
                  <a:lnTo>
                    <a:pt x="529" y="510"/>
                  </a:lnTo>
                  <a:lnTo>
                    <a:pt x="529" y="498"/>
                  </a:lnTo>
                  <a:lnTo>
                    <a:pt x="529" y="489"/>
                  </a:lnTo>
                  <a:lnTo>
                    <a:pt x="532" y="480"/>
                  </a:lnTo>
                  <a:lnTo>
                    <a:pt x="532" y="469"/>
                  </a:lnTo>
                  <a:lnTo>
                    <a:pt x="529" y="460"/>
                  </a:lnTo>
                  <a:lnTo>
                    <a:pt x="529" y="451"/>
                  </a:lnTo>
                  <a:lnTo>
                    <a:pt x="529" y="439"/>
                  </a:lnTo>
                  <a:lnTo>
                    <a:pt x="529" y="430"/>
                  </a:lnTo>
                  <a:lnTo>
                    <a:pt x="526" y="421"/>
                  </a:lnTo>
                  <a:lnTo>
                    <a:pt x="523" y="409"/>
                  </a:lnTo>
                  <a:lnTo>
                    <a:pt x="523" y="400"/>
                  </a:lnTo>
                  <a:lnTo>
                    <a:pt x="520" y="391"/>
                  </a:lnTo>
                  <a:lnTo>
                    <a:pt x="514" y="383"/>
                  </a:lnTo>
                  <a:lnTo>
                    <a:pt x="514" y="377"/>
                  </a:lnTo>
                  <a:lnTo>
                    <a:pt x="514" y="371"/>
                  </a:lnTo>
                  <a:lnTo>
                    <a:pt x="514" y="368"/>
                  </a:lnTo>
                  <a:lnTo>
                    <a:pt x="511" y="362"/>
                  </a:lnTo>
                  <a:lnTo>
                    <a:pt x="511" y="356"/>
                  </a:lnTo>
                  <a:lnTo>
                    <a:pt x="511" y="353"/>
                  </a:lnTo>
                  <a:lnTo>
                    <a:pt x="511" y="347"/>
                  </a:lnTo>
                  <a:lnTo>
                    <a:pt x="508" y="344"/>
                  </a:lnTo>
                  <a:lnTo>
                    <a:pt x="508" y="338"/>
                  </a:lnTo>
                  <a:lnTo>
                    <a:pt x="508" y="332"/>
                  </a:lnTo>
                  <a:lnTo>
                    <a:pt x="505" y="329"/>
                  </a:lnTo>
                  <a:lnTo>
                    <a:pt x="505" y="323"/>
                  </a:lnTo>
                  <a:lnTo>
                    <a:pt x="502" y="317"/>
                  </a:lnTo>
                  <a:lnTo>
                    <a:pt x="502" y="314"/>
                  </a:lnTo>
                  <a:lnTo>
                    <a:pt x="502" y="308"/>
                  </a:lnTo>
                  <a:lnTo>
                    <a:pt x="499" y="305"/>
                  </a:lnTo>
                  <a:lnTo>
                    <a:pt x="499" y="299"/>
                  </a:lnTo>
                  <a:lnTo>
                    <a:pt x="499" y="294"/>
                  </a:lnTo>
                  <a:lnTo>
                    <a:pt x="496" y="291"/>
                  </a:lnTo>
                  <a:lnTo>
                    <a:pt x="496" y="285"/>
                  </a:lnTo>
                  <a:lnTo>
                    <a:pt x="493" y="282"/>
                  </a:lnTo>
                  <a:lnTo>
                    <a:pt x="493" y="276"/>
                  </a:lnTo>
                  <a:lnTo>
                    <a:pt x="493" y="270"/>
                  </a:lnTo>
                  <a:lnTo>
                    <a:pt x="490" y="267"/>
                  </a:lnTo>
                  <a:lnTo>
                    <a:pt x="490" y="261"/>
                  </a:lnTo>
                  <a:lnTo>
                    <a:pt x="490" y="255"/>
                  </a:lnTo>
                  <a:lnTo>
                    <a:pt x="490" y="252"/>
                  </a:lnTo>
                  <a:lnTo>
                    <a:pt x="487" y="246"/>
                  </a:lnTo>
                  <a:lnTo>
                    <a:pt x="487" y="243"/>
                  </a:lnTo>
                  <a:lnTo>
                    <a:pt x="487" y="237"/>
                  </a:lnTo>
                  <a:lnTo>
                    <a:pt x="487" y="231"/>
                  </a:lnTo>
                  <a:lnTo>
                    <a:pt x="487" y="228"/>
                  </a:lnTo>
                  <a:lnTo>
                    <a:pt x="487" y="222"/>
                  </a:lnTo>
                  <a:lnTo>
                    <a:pt x="487" y="216"/>
                  </a:lnTo>
                  <a:lnTo>
                    <a:pt x="490" y="210"/>
                  </a:lnTo>
                  <a:lnTo>
                    <a:pt x="493" y="207"/>
                  </a:lnTo>
                  <a:lnTo>
                    <a:pt x="493" y="202"/>
                  </a:lnTo>
                  <a:lnTo>
                    <a:pt x="496" y="199"/>
                  </a:lnTo>
                  <a:lnTo>
                    <a:pt x="499" y="193"/>
                  </a:lnTo>
                  <a:lnTo>
                    <a:pt x="502" y="190"/>
                  </a:lnTo>
                  <a:lnTo>
                    <a:pt x="505" y="187"/>
                  </a:lnTo>
                  <a:lnTo>
                    <a:pt x="511" y="181"/>
                  </a:lnTo>
                  <a:lnTo>
                    <a:pt x="514" y="178"/>
                  </a:lnTo>
                  <a:lnTo>
                    <a:pt x="517" y="175"/>
                  </a:lnTo>
                  <a:lnTo>
                    <a:pt x="520" y="172"/>
                  </a:lnTo>
                  <a:lnTo>
                    <a:pt x="526" y="169"/>
                  </a:lnTo>
                  <a:lnTo>
                    <a:pt x="529" y="166"/>
                  </a:lnTo>
                  <a:lnTo>
                    <a:pt x="535" y="163"/>
                  </a:lnTo>
                  <a:lnTo>
                    <a:pt x="538" y="160"/>
                  </a:lnTo>
                  <a:lnTo>
                    <a:pt x="544" y="157"/>
                  </a:lnTo>
                  <a:lnTo>
                    <a:pt x="547" y="154"/>
                  </a:lnTo>
                  <a:lnTo>
                    <a:pt x="553" y="151"/>
                  </a:lnTo>
                  <a:lnTo>
                    <a:pt x="556" y="148"/>
                  </a:lnTo>
                  <a:lnTo>
                    <a:pt x="562" y="145"/>
                  </a:lnTo>
                  <a:lnTo>
                    <a:pt x="565" y="142"/>
                  </a:lnTo>
                  <a:lnTo>
                    <a:pt x="571" y="139"/>
                  </a:lnTo>
                  <a:lnTo>
                    <a:pt x="574" y="136"/>
                  </a:lnTo>
                  <a:lnTo>
                    <a:pt x="577" y="133"/>
                  </a:lnTo>
                  <a:lnTo>
                    <a:pt x="583" y="130"/>
                  </a:lnTo>
                  <a:lnTo>
                    <a:pt x="586" y="127"/>
                  </a:lnTo>
                  <a:lnTo>
                    <a:pt x="589" y="124"/>
                  </a:lnTo>
                  <a:lnTo>
                    <a:pt x="592" y="121"/>
                  </a:lnTo>
                  <a:lnTo>
                    <a:pt x="594" y="118"/>
                  </a:lnTo>
                  <a:lnTo>
                    <a:pt x="597" y="115"/>
                  </a:lnTo>
                  <a:lnTo>
                    <a:pt x="589" y="110"/>
                  </a:lnTo>
                  <a:lnTo>
                    <a:pt x="523" y="151"/>
                  </a:lnTo>
                  <a:lnTo>
                    <a:pt x="526" y="148"/>
                  </a:lnTo>
                  <a:lnTo>
                    <a:pt x="526" y="145"/>
                  </a:lnTo>
                  <a:lnTo>
                    <a:pt x="526" y="142"/>
                  </a:lnTo>
                  <a:lnTo>
                    <a:pt x="529" y="139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32" y="130"/>
                  </a:lnTo>
                  <a:lnTo>
                    <a:pt x="532" y="127"/>
                  </a:lnTo>
                  <a:lnTo>
                    <a:pt x="532" y="124"/>
                  </a:lnTo>
                  <a:lnTo>
                    <a:pt x="535" y="121"/>
                  </a:lnTo>
                  <a:lnTo>
                    <a:pt x="535" y="118"/>
                  </a:lnTo>
                  <a:lnTo>
                    <a:pt x="538" y="115"/>
                  </a:lnTo>
                  <a:lnTo>
                    <a:pt x="538" y="112"/>
                  </a:lnTo>
                  <a:lnTo>
                    <a:pt x="541" y="110"/>
                  </a:lnTo>
                  <a:lnTo>
                    <a:pt x="544" y="107"/>
                  </a:lnTo>
                  <a:lnTo>
                    <a:pt x="547" y="104"/>
                  </a:lnTo>
                  <a:lnTo>
                    <a:pt x="550" y="101"/>
                  </a:lnTo>
                  <a:lnTo>
                    <a:pt x="553" y="98"/>
                  </a:lnTo>
                  <a:lnTo>
                    <a:pt x="556" y="98"/>
                  </a:lnTo>
                  <a:lnTo>
                    <a:pt x="556" y="95"/>
                  </a:lnTo>
                  <a:lnTo>
                    <a:pt x="559" y="95"/>
                  </a:lnTo>
                  <a:lnTo>
                    <a:pt x="562" y="95"/>
                  </a:lnTo>
                  <a:lnTo>
                    <a:pt x="565" y="92"/>
                  </a:lnTo>
                  <a:lnTo>
                    <a:pt x="562" y="89"/>
                  </a:lnTo>
                  <a:lnTo>
                    <a:pt x="562" y="86"/>
                  </a:lnTo>
                  <a:lnTo>
                    <a:pt x="562" y="83"/>
                  </a:lnTo>
                  <a:lnTo>
                    <a:pt x="562" y="80"/>
                  </a:lnTo>
                  <a:lnTo>
                    <a:pt x="559" y="80"/>
                  </a:lnTo>
                  <a:lnTo>
                    <a:pt x="556" y="80"/>
                  </a:lnTo>
                  <a:lnTo>
                    <a:pt x="553" y="80"/>
                  </a:lnTo>
                  <a:lnTo>
                    <a:pt x="544" y="80"/>
                  </a:lnTo>
                  <a:lnTo>
                    <a:pt x="535" y="92"/>
                  </a:lnTo>
                  <a:lnTo>
                    <a:pt x="523" y="104"/>
                  </a:lnTo>
                  <a:lnTo>
                    <a:pt x="514" y="115"/>
                  </a:lnTo>
                  <a:lnTo>
                    <a:pt x="505" y="127"/>
                  </a:lnTo>
                  <a:lnTo>
                    <a:pt x="499" y="139"/>
                  </a:lnTo>
                  <a:lnTo>
                    <a:pt x="490" y="151"/>
                  </a:lnTo>
                  <a:lnTo>
                    <a:pt x="484" y="166"/>
                  </a:lnTo>
                  <a:lnTo>
                    <a:pt x="479" y="178"/>
                  </a:lnTo>
                  <a:lnTo>
                    <a:pt x="473" y="193"/>
                  </a:lnTo>
                  <a:lnTo>
                    <a:pt x="467" y="204"/>
                  </a:lnTo>
                  <a:lnTo>
                    <a:pt x="461" y="219"/>
                  </a:lnTo>
                  <a:lnTo>
                    <a:pt x="455" y="231"/>
                  </a:lnTo>
                  <a:lnTo>
                    <a:pt x="449" y="246"/>
                  </a:lnTo>
                  <a:lnTo>
                    <a:pt x="446" y="261"/>
                  </a:lnTo>
                  <a:lnTo>
                    <a:pt x="440" y="273"/>
                  </a:lnTo>
                  <a:lnTo>
                    <a:pt x="437" y="288"/>
                  </a:lnTo>
                  <a:lnTo>
                    <a:pt x="431" y="302"/>
                  </a:lnTo>
                  <a:lnTo>
                    <a:pt x="425" y="314"/>
                  </a:lnTo>
                  <a:lnTo>
                    <a:pt x="419" y="329"/>
                  </a:lnTo>
                  <a:lnTo>
                    <a:pt x="416" y="344"/>
                  </a:lnTo>
                  <a:lnTo>
                    <a:pt x="410" y="356"/>
                  </a:lnTo>
                  <a:lnTo>
                    <a:pt x="404" y="371"/>
                  </a:lnTo>
                  <a:lnTo>
                    <a:pt x="398" y="383"/>
                  </a:lnTo>
                  <a:lnTo>
                    <a:pt x="389" y="397"/>
                  </a:lnTo>
                  <a:lnTo>
                    <a:pt x="383" y="409"/>
                  </a:lnTo>
                  <a:lnTo>
                    <a:pt x="374" y="424"/>
                  </a:lnTo>
                  <a:lnTo>
                    <a:pt x="368" y="436"/>
                  </a:lnTo>
                  <a:lnTo>
                    <a:pt x="360" y="448"/>
                  </a:lnTo>
                  <a:lnTo>
                    <a:pt x="348" y="460"/>
                  </a:lnTo>
                  <a:lnTo>
                    <a:pt x="339" y="472"/>
                  </a:lnTo>
                  <a:lnTo>
                    <a:pt x="327" y="483"/>
                  </a:lnTo>
                  <a:lnTo>
                    <a:pt x="315" y="495"/>
                  </a:lnTo>
                  <a:lnTo>
                    <a:pt x="309" y="501"/>
                  </a:lnTo>
                  <a:lnTo>
                    <a:pt x="303" y="507"/>
                  </a:lnTo>
                  <a:lnTo>
                    <a:pt x="294" y="516"/>
                  </a:lnTo>
                  <a:lnTo>
                    <a:pt x="288" y="525"/>
                  </a:lnTo>
                  <a:lnTo>
                    <a:pt x="282" y="531"/>
                  </a:lnTo>
                  <a:lnTo>
                    <a:pt x="276" y="540"/>
                  </a:lnTo>
                  <a:lnTo>
                    <a:pt x="270" y="546"/>
                  </a:lnTo>
                  <a:lnTo>
                    <a:pt x="264" y="555"/>
                  </a:lnTo>
                  <a:lnTo>
                    <a:pt x="255" y="564"/>
                  </a:lnTo>
                  <a:lnTo>
                    <a:pt x="250" y="570"/>
                  </a:lnTo>
                  <a:lnTo>
                    <a:pt x="244" y="578"/>
                  </a:lnTo>
                  <a:lnTo>
                    <a:pt x="238" y="584"/>
                  </a:lnTo>
                  <a:lnTo>
                    <a:pt x="232" y="593"/>
                  </a:lnTo>
                  <a:lnTo>
                    <a:pt x="226" y="602"/>
                  </a:lnTo>
                  <a:lnTo>
                    <a:pt x="217" y="608"/>
                  </a:lnTo>
                  <a:lnTo>
                    <a:pt x="211" y="617"/>
                  </a:lnTo>
                  <a:lnTo>
                    <a:pt x="205" y="626"/>
                  </a:lnTo>
                  <a:lnTo>
                    <a:pt x="199" y="632"/>
                  </a:lnTo>
                  <a:lnTo>
                    <a:pt x="193" y="641"/>
                  </a:lnTo>
                  <a:lnTo>
                    <a:pt x="184" y="647"/>
                  </a:lnTo>
                  <a:lnTo>
                    <a:pt x="178" y="656"/>
                  </a:lnTo>
                  <a:lnTo>
                    <a:pt x="172" y="662"/>
                  </a:lnTo>
                  <a:lnTo>
                    <a:pt x="163" y="667"/>
                  </a:lnTo>
                  <a:lnTo>
                    <a:pt x="157" y="676"/>
                  </a:lnTo>
                  <a:lnTo>
                    <a:pt x="151" y="682"/>
                  </a:lnTo>
                  <a:lnTo>
                    <a:pt x="142" y="688"/>
                  </a:lnTo>
                  <a:lnTo>
                    <a:pt x="137" y="697"/>
                  </a:lnTo>
                  <a:lnTo>
                    <a:pt x="128" y="703"/>
                  </a:lnTo>
                  <a:lnTo>
                    <a:pt x="122" y="709"/>
                  </a:lnTo>
                  <a:lnTo>
                    <a:pt x="113" y="715"/>
                  </a:lnTo>
                  <a:lnTo>
                    <a:pt x="104" y="721"/>
                  </a:lnTo>
                  <a:lnTo>
                    <a:pt x="95" y="727"/>
                  </a:lnTo>
                  <a:lnTo>
                    <a:pt x="92" y="724"/>
                  </a:lnTo>
                  <a:lnTo>
                    <a:pt x="86" y="724"/>
                  </a:lnTo>
                  <a:lnTo>
                    <a:pt x="83" y="721"/>
                  </a:lnTo>
                  <a:lnTo>
                    <a:pt x="77" y="721"/>
                  </a:lnTo>
                  <a:lnTo>
                    <a:pt x="74" y="718"/>
                  </a:lnTo>
                  <a:lnTo>
                    <a:pt x="71" y="715"/>
                  </a:lnTo>
                  <a:lnTo>
                    <a:pt x="65" y="712"/>
                  </a:lnTo>
                  <a:lnTo>
                    <a:pt x="62" y="712"/>
                  </a:lnTo>
                  <a:lnTo>
                    <a:pt x="59" y="709"/>
                  </a:lnTo>
                  <a:lnTo>
                    <a:pt x="56" y="706"/>
                  </a:lnTo>
                  <a:lnTo>
                    <a:pt x="53" y="703"/>
                  </a:lnTo>
                  <a:lnTo>
                    <a:pt x="47" y="700"/>
                  </a:lnTo>
                  <a:lnTo>
                    <a:pt x="44" y="697"/>
                  </a:lnTo>
                  <a:lnTo>
                    <a:pt x="41" y="694"/>
                  </a:lnTo>
                  <a:lnTo>
                    <a:pt x="38" y="691"/>
                  </a:lnTo>
                  <a:lnTo>
                    <a:pt x="35" y="688"/>
                  </a:lnTo>
                  <a:lnTo>
                    <a:pt x="32" y="682"/>
                  </a:lnTo>
                  <a:lnTo>
                    <a:pt x="32" y="679"/>
                  </a:lnTo>
                  <a:lnTo>
                    <a:pt x="29" y="676"/>
                  </a:lnTo>
                  <a:lnTo>
                    <a:pt x="26" y="673"/>
                  </a:lnTo>
                  <a:lnTo>
                    <a:pt x="23" y="670"/>
                  </a:lnTo>
                  <a:lnTo>
                    <a:pt x="21" y="664"/>
                  </a:lnTo>
                  <a:lnTo>
                    <a:pt x="18" y="662"/>
                  </a:lnTo>
                  <a:lnTo>
                    <a:pt x="18" y="659"/>
                  </a:lnTo>
                  <a:lnTo>
                    <a:pt x="15" y="653"/>
                  </a:lnTo>
                  <a:lnTo>
                    <a:pt x="12" y="650"/>
                  </a:lnTo>
                  <a:lnTo>
                    <a:pt x="12" y="647"/>
                  </a:lnTo>
                  <a:lnTo>
                    <a:pt x="9" y="641"/>
                  </a:lnTo>
                  <a:lnTo>
                    <a:pt x="6" y="638"/>
                  </a:lnTo>
                  <a:lnTo>
                    <a:pt x="6" y="635"/>
                  </a:lnTo>
                  <a:lnTo>
                    <a:pt x="3" y="629"/>
                  </a:lnTo>
                  <a:lnTo>
                    <a:pt x="0" y="626"/>
                  </a:lnTo>
                  <a:lnTo>
                    <a:pt x="3" y="555"/>
                  </a:lnTo>
                  <a:lnTo>
                    <a:pt x="12" y="549"/>
                  </a:lnTo>
                  <a:lnTo>
                    <a:pt x="21" y="546"/>
                  </a:lnTo>
                  <a:lnTo>
                    <a:pt x="29" y="543"/>
                  </a:lnTo>
                  <a:lnTo>
                    <a:pt x="35" y="540"/>
                  </a:lnTo>
                  <a:lnTo>
                    <a:pt x="44" y="534"/>
                  </a:lnTo>
                  <a:lnTo>
                    <a:pt x="53" y="531"/>
                  </a:lnTo>
                  <a:lnTo>
                    <a:pt x="59" y="528"/>
                  </a:lnTo>
                  <a:lnTo>
                    <a:pt x="68" y="522"/>
                  </a:lnTo>
                  <a:lnTo>
                    <a:pt x="77" y="519"/>
                  </a:lnTo>
                  <a:lnTo>
                    <a:pt x="83" y="516"/>
                  </a:lnTo>
                  <a:lnTo>
                    <a:pt x="92" y="510"/>
                  </a:lnTo>
                  <a:lnTo>
                    <a:pt x="98" y="507"/>
                  </a:lnTo>
                  <a:lnTo>
                    <a:pt x="107" y="501"/>
                  </a:lnTo>
                  <a:lnTo>
                    <a:pt x="116" y="495"/>
                  </a:lnTo>
                  <a:lnTo>
                    <a:pt x="122" y="492"/>
                  </a:lnTo>
                  <a:lnTo>
                    <a:pt x="131" y="486"/>
                  </a:lnTo>
                  <a:lnTo>
                    <a:pt x="137" y="480"/>
                  </a:lnTo>
                  <a:lnTo>
                    <a:pt x="145" y="478"/>
                  </a:lnTo>
                  <a:lnTo>
                    <a:pt x="151" y="472"/>
                  </a:lnTo>
                  <a:lnTo>
                    <a:pt x="157" y="466"/>
                  </a:lnTo>
                  <a:lnTo>
                    <a:pt x="166" y="460"/>
                  </a:lnTo>
                  <a:lnTo>
                    <a:pt x="172" y="454"/>
                  </a:lnTo>
                  <a:lnTo>
                    <a:pt x="178" y="448"/>
                  </a:lnTo>
                  <a:lnTo>
                    <a:pt x="187" y="442"/>
                  </a:lnTo>
                  <a:lnTo>
                    <a:pt x="193" y="436"/>
                  </a:lnTo>
                  <a:lnTo>
                    <a:pt x="199" y="430"/>
                  </a:lnTo>
                  <a:lnTo>
                    <a:pt x="205" y="424"/>
                  </a:lnTo>
                  <a:lnTo>
                    <a:pt x="211" y="418"/>
                  </a:lnTo>
                  <a:lnTo>
                    <a:pt x="217" y="412"/>
                  </a:lnTo>
                  <a:lnTo>
                    <a:pt x="223" y="403"/>
                  </a:lnTo>
                  <a:lnTo>
                    <a:pt x="229" y="397"/>
                  </a:lnTo>
                  <a:lnTo>
                    <a:pt x="235" y="391"/>
                  </a:lnTo>
                  <a:lnTo>
                    <a:pt x="238" y="388"/>
                  </a:lnTo>
                  <a:lnTo>
                    <a:pt x="238" y="386"/>
                  </a:lnTo>
                  <a:lnTo>
                    <a:pt x="238" y="383"/>
                  </a:lnTo>
                  <a:lnTo>
                    <a:pt x="238" y="380"/>
                  </a:lnTo>
                  <a:lnTo>
                    <a:pt x="238" y="377"/>
                  </a:lnTo>
                  <a:lnTo>
                    <a:pt x="238" y="374"/>
                  </a:lnTo>
                  <a:lnTo>
                    <a:pt x="238" y="371"/>
                  </a:lnTo>
                  <a:lnTo>
                    <a:pt x="238" y="368"/>
                  </a:lnTo>
                  <a:lnTo>
                    <a:pt x="235" y="365"/>
                  </a:lnTo>
                  <a:lnTo>
                    <a:pt x="235" y="362"/>
                  </a:lnTo>
                  <a:lnTo>
                    <a:pt x="235" y="359"/>
                  </a:lnTo>
                  <a:lnTo>
                    <a:pt x="232" y="356"/>
                  </a:lnTo>
                  <a:lnTo>
                    <a:pt x="232" y="353"/>
                  </a:lnTo>
                  <a:lnTo>
                    <a:pt x="232" y="350"/>
                  </a:lnTo>
                  <a:lnTo>
                    <a:pt x="232" y="347"/>
                  </a:lnTo>
                  <a:lnTo>
                    <a:pt x="229" y="344"/>
                  </a:lnTo>
                  <a:lnTo>
                    <a:pt x="229" y="341"/>
                  </a:lnTo>
                  <a:lnTo>
                    <a:pt x="229" y="338"/>
                  </a:lnTo>
                  <a:lnTo>
                    <a:pt x="229" y="335"/>
                  </a:lnTo>
                  <a:lnTo>
                    <a:pt x="232" y="335"/>
                  </a:lnTo>
                  <a:lnTo>
                    <a:pt x="232" y="332"/>
                  </a:lnTo>
                  <a:lnTo>
                    <a:pt x="235" y="332"/>
                  </a:lnTo>
                  <a:lnTo>
                    <a:pt x="238" y="329"/>
                  </a:lnTo>
                  <a:lnTo>
                    <a:pt x="241" y="329"/>
                  </a:lnTo>
                  <a:lnTo>
                    <a:pt x="244" y="329"/>
                  </a:lnTo>
                  <a:lnTo>
                    <a:pt x="250" y="329"/>
                  </a:lnTo>
                  <a:lnTo>
                    <a:pt x="252" y="329"/>
                  </a:lnTo>
                  <a:lnTo>
                    <a:pt x="255" y="326"/>
                  </a:lnTo>
                  <a:lnTo>
                    <a:pt x="258" y="323"/>
                  </a:lnTo>
                  <a:lnTo>
                    <a:pt x="258" y="320"/>
                  </a:lnTo>
                  <a:lnTo>
                    <a:pt x="261" y="320"/>
                  </a:lnTo>
                  <a:lnTo>
                    <a:pt x="261" y="317"/>
                  </a:lnTo>
                  <a:lnTo>
                    <a:pt x="261" y="314"/>
                  </a:lnTo>
                  <a:lnTo>
                    <a:pt x="264" y="314"/>
                  </a:lnTo>
                  <a:lnTo>
                    <a:pt x="264" y="311"/>
                  </a:lnTo>
                  <a:lnTo>
                    <a:pt x="264" y="308"/>
                  </a:lnTo>
                  <a:lnTo>
                    <a:pt x="264" y="305"/>
                  </a:lnTo>
                  <a:lnTo>
                    <a:pt x="264" y="302"/>
                  </a:lnTo>
                  <a:lnTo>
                    <a:pt x="264" y="299"/>
                  </a:lnTo>
                  <a:lnTo>
                    <a:pt x="264" y="296"/>
                  </a:lnTo>
                  <a:lnTo>
                    <a:pt x="267" y="294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5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3" y="264"/>
                  </a:lnTo>
                  <a:lnTo>
                    <a:pt x="273" y="255"/>
                  </a:lnTo>
                  <a:lnTo>
                    <a:pt x="276" y="249"/>
                  </a:lnTo>
                  <a:lnTo>
                    <a:pt x="276" y="243"/>
                  </a:lnTo>
                  <a:lnTo>
                    <a:pt x="279" y="237"/>
                  </a:lnTo>
                  <a:lnTo>
                    <a:pt x="279" y="228"/>
                  </a:lnTo>
                  <a:lnTo>
                    <a:pt x="282" y="222"/>
                  </a:lnTo>
                  <a:lnTo>
                    <a:pt x="285" y="216"/>
                  </a:lnTo>
                  <a:lnTo>
                    <a:pt x="285" y="207"/>
                  </a:lnTo>
                  <a:lnTo>
                    <a:pt x="288" y="202"/>
                  </a:lnTo>
                  <a:lnTo>
                    <a:pt x="291" y="196"/>
                  </a:lnTo>
                  <a:lnTo>
                    <a:pt x="291" y="190"/>
                  </a:lnTo>
                  <a:lnTo>
                    <a:pt x="294" y="181"/>
                  </a:lnTo>
                  <a:lnTo>
                    <a:pt x="297" y="175"/>
                  </a:lnTo>
                  <a:lnTo>
                    <a:pt x="297" y="169"/>
                  </a:lnTo>
                  <a:lnTo>
                    <a:pt x="300" y="163"/>
                  </a:lnTo>
                  <a:lnTo>
                    <a:pt x="303" y="154"/>
                  </a:lnTo>
                  <a:lnTo>
                    <a:pt x="303" y="148"/>
                  </a:lnTo>
                  <a:lnTo>
                    <a:pt x="306" y="142"/>
                  </a:lnTo>
                  <a:lnTo>
                    <a:pt x="309" y="136"/>
                  </a:lnTo>
                  <a:lnTo>
                    <a:pt x="309" y="127"/>
                  </a:lnTo>
                  <a:lnTo>
                    <a:pt x="312" y="121"/>
                  </a:lnTo>
                  <a:lnTo>
                    <a:pt x="312" y="115"/>
                  </a:lnTo>
                  <a:lnTo>
                    <a:pt x="315" y="110"/>
                  </a:lnTo>
                  <a:lnTo>
                    <a:pt x="315" y="101"/>
                  </a:lnTo>
                  <a:lnTo>
                    <a:pt x="318" y="95"/>
                  </a:lnTo>
                  <a:lnTo>
                    <a:pt x="318" y="89"/>
                  </a:lnTo>
                  <a:lnTo>
                    <a:pt x="321" y="80"/>
                  </a:lnTo>
                  <a:lnTo>
                    <a:pt x="321" y="74"/>
                  </a:lnTo>
                  <a:lnTo>
                    <a:pt x="321" y="68"/>
                  </a:lnTo>
                  <a:lnTo>
                    <a:pt x="321" y="65"/>
                  </a:lnTo>
                  <a:lnTo>
                    <a:pt x="318" y="62"/>
                  </a:lnTo>
                  <a:lnTo>
                    <a:pt x="315" y="59"/>
                  </a:lnTo>
                  <a:lnTo>
                    <a:pt x="312" y="56"/>
                  </a:lnTo>
                  <a:lnTo>
                    <a:pt x="312" y="53"/>
                  </a:lnTo>
                  <a:lnTo>
                    <a:pt x="309" y="50"/>
                  </a:lnTo>
                  <a:lnTo>
                    <a:pt x="309" y="47"/>
                  </a:lnTo>
                  <a:lnTo>
                    <a:pt x="309" y="44"/>
                  </a:lnTo>
                  <a:lnTo>
                    <a:pt x="312" y="41"/>
                  </a:lnTo>
                  <a:lnTo>
                    <a:pt x="312" y="38"/>
                  </a:lnTo>
                  <a:lnTo>
                    <a:pt x="312" y="35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8" y="26"/>
                  </a:lnTo>
                  <a:lnTo>
                    <a:pt x="318" y="23"/>
                  </a:lnTo>
                  <a:lnTo>
                    <a:pt x="321" y="23"/>
                  </a:lnTo>
                  <a:lnTo>
                    <a:pt x="321" y="20"/>
                  </a:lnTo>
                  <a:lnTo>
                    <a:pt x="324" y="18"/>
                  </a:lnTo>
                  <a:lnTo>
                    <a:pt x="327" y="15"/>
                  </a:lnTo>
                  <a:lnTo>
                    <a:pt x="330" y="12"/>
                  </a:lnTo>
                  <a:lnTo>
                    <a:pt x="330" y="9"/>
                  </a:lnTo>
                  <a:lnTo>
                    <a:pt x="333" y="9"/>
                  </a:lnTo>
                  <a:lnTo>
                    <a:pt x="333" y="6"/>
                  </a:lnTo>
                  <a:lnTo>
                    <a:pt x="336" y="3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5" y="0"/>
                  </a:lnTo>
                  <a:lnTo>
                    <a:pt x="351" y="3"/>
                  </a:lnTo>
                  <a:lnTo>
                    <a:pt x="354" y="3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8" y="9"/>
                  </a:lnTo>
                  <a:lnTo>
                    <a:pt x="371" y="9"/>
                  </a:lnTo>
                  <a:lnTo>
                    <a:pt x="377" y="12"/>
                  </a:lnTo>
                  <a:lnTo>
                    <a:pt x="383" y="12"/>
                  </a:lnTo>
                  <a:lnTo>
                    <a:pt x="386" y="12"/>
                  </a:lnTo>
                  <a:lnTo>
                    <a:pt x="392" y="15"/>
                  </a:lnTo>
                  <a:lnTo>
                    <a:pt x="398" y="15"/>
                  </a:lnTo>
                  <a:lnTo>
                    <a:pt x="401" y="18"/>
                  </a:lnTo>
                  <a:lnTo>
                    <a:pt x="407" y="18"/>
                  </a:lnTo>
                  <a:lnTo>
                    <a:pt x="413" y="18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8" y="20"/>
                  </a:lnTo>
                  <a:lnTo>
                    <a:pt x="434" y="23"/>
                  </a:lnTo>
                  <a:lnTo>
                    <a:pt x="437" y="23"/>
                  </a:lnTo>
                  <a:lnTo>
                    <a:pt x="443" y="23"/>
                  </a:lnTo>
                  <a:lnTo>
                    <a:pt x="449" y="23"/>
                  </a:lnTo>
                  <a:lnTo>
                    <a:pt x="455" y="23"/>
                  </a:lnTo>
                  <a:lnTo>
                    <a:pt x="458" y="23"/>
                  </a:lnTo>
                  <a:lnTo>
                    <a:pt x="464" y="23"/>
                  </a:lnTo>
                  <a:lnTo>
                    <a:pt x="470" y="23"/>
                  </a:lnTo>
                  <a:lnTo>
                    <a:pt x="476" y="23"/>
                  </a:lnTo>
                  <a:lnTo>
                    <a:pt x="481" y="23"/>
                  </a:lnTo>
                  <a:lnTo>
                    <a:pt x="484" y="23"/>
                  </a:lnTo>
                  <a:lnTo>
                    <a:pt x="490" y="20"/>
                  </a:lnTo>
                  <a:lnTo>
                    <a:pt x="496" y="20"/>
                  </a:lnTo>
                  <a:lnTo>
                    <a:pt x="499" y="20"/>
                  </a:lnTo>
                  <a:lnTo>
                    <a:pt x="502" y="20"/>
                  </a:lnTo>
                  <a:lnTo>
                    <a:pt x="505" y="18"/>
                  </a:lnTo>
                  <a:lnTo>
                    <a:pt x="508" y="18"/>
                  </a:lnTo>
                  <a:lnTo>
                    <a:pt x="511" y="18"/>
                  </a:lnTo>
                  <a:lnTo>
                    <a:pt x="514" y="18"/>
                  </a:lnTo>
                  <a:lnTo>
                    <a:pt x="520" y="18"/>
                  </a:lnTo>
                  <a:lnTo>
                    <a:pt x="523" y="15"/>
                  </a:lnTo>
                  <a:lnTo>
                    <a:pt x="526" y="15"/>
                  </a:lnTo>
                  <a:lnTo>
                    <a:pt x="529" y="15"/>
                  </a:lnTo>
                  <a:lnTo>
                    <a:pt x="532" y="15"/>
                  </a:lnTo>
                  <a:lnTo>
                    <a:pt x="535" y="15"/>
                  </a:lnTo>
                  <a:lnTo>
                    <a:pt x="538" y="15"/>
                  </a:lnTo>
                  <a:lnTo>
                    <a:pt x="544" y="12"/>
                  </a:lnTo>
                  <a:lnTo>
                    <a:pt x="547" y="12"/>
                  </a:lnTo>
                  <a:lnTo>
                    <a:pt x="550" y="12"/>
                  </a:lnTo>
                  <a:lnTo>
                    <a:pt x="553" y="12"/>
                  </a:lnTo>
                  <a:lnTo>
                    <a:pt x="556" y="12"/>
                  </a:lnTo>
                  <a:lnTo>
                    <a:pt x="559" y="9"/>
                  </a:lnTo>
                  <a:lnTo>
                    <a:pt x="565" y="9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4" y="6"/>
                  </a:lnTo>
                  <a:lnTo>
                    <a:pt x="577" y="6"/>
                  </a:lnTo>
                  <a:lnTo>
                    <a:pt x="580" y="6"/>
                  </a:lnTo>
                  <a:lnTo>
                    <a:pt x="586" y="6"/>
                  </a:lnTo>
                  <a:lnTo>
                    <a:pt x="589" y="3"/>
                  </a:lnTo>
                  <a:lnTo>
                    <a:pt x="592" y="3"/>
                  </a:lnTo>
                  <a:lnTo>
                    <a:pt x="594" y="3"/>
                  </a:lnTo>
                  <a:lnTo>
                    <a:pt x="597" y="0"/>
                  </a:lnTo>
                  <a:lnTo>
                    <a:pt x="600" y="0"/>
                  </a:lnTo>
                  <a:lnTo>
                    <a:pt x="603" y="0"/>
                  </a:lnTo>
                  <a:lnTo>
                    <a:pt x="606" y="0"/>
                  </a:lnTo>
                  <a:lnTo>
                    <a:pt x="606" y="3"/>
                  </a:lnTo>
                  <a:lnTo>
                    <a:pt x="606" y="6"/>
                  </a:lnTo>
                  <a:lnTo>
                    <a:pt x="606" y="9"/>
                  </a:lnTo>
                  <a:lnTo>
                    <a:pt x="609" y="12"/>
                  </a:lnTo>
                  <a:lnTo>
                    <a:pt x="609" y="15"/>
                  </a:lnTo>
                  <a:lnTo>
                    <a:pt x="609" y="18"/>
                  </a:lnTo>
                  <a:lnTo>
                    <a:pt x="609" y="20"/>
                  </a:lnTo>
                  <a:lnTo>
                    <a:pt x="612" y="20"/>
                  </a:lnTo>
                  <a:lnTo>
                    <a:pt x="612" y="23"/>
                  </a:lnTo>
                  <a:lnTo>
                    <a:pt x="612" y="26"/>
                  </a:lnTo>
                  <a:lnTo>
                    <a:pt x="615" y="29"/>
                  </a:lnTo>
                  <a:lnTo>
                    <a:pt x="615" y="32"/>
                  </a:lnTo>
                  <a:lnTo>
                    <a:pt x="618" y="32"/>
                  </a:lnTo>
                  <a:lnTo>
                    <a:pt x="618" y="35"/>
                  </a:lnTo>
                  <a:lnTo>
                    <a:pt x="621" y="38"/>
                  </a:lnTo>
                  <a:lnTo>
                    <a:pt x="624" y="38"/>
                  </a:lnTo>
                  <a:lnTo>
                    <a:pt x="624" y="41"/>
                  </a:lnTo>
                  <a:lnTo>
                    <a:pt x="627" y="41"/>
                  </a:lnTo>
                  <a:lnTo>
                    <a:pt x="630" y="41"/>
                  </a:lnTo>
                  <a:lnTo>
                    <a:pt x="633" y="44"/>
                  </a:lnTo>
                  <a:lnTo>
                    <a:pt x="630" y="47"/>
                  </a:lnTo>
                  <a:lnTo>
                    <a:pt x="627" y="50"/>
                  </a:lnTo>
                  <a:lnTo>
                    <a:pt x="624" y="53"/>
                  </a:lnTo>
                  <a:lnTo>
                    <a:pt x="624" y="59"/>
                  </a:lnTo>
                  <a:lnTo>
                    <a:pt x="621" y="62"/>
                  </a:lnTo>
                  <a:lnTo>
                    <a:pt x="621" y="65"/>
                  </a:lnTo>
                  <a:lnTo>
                    <a:pt x="621" y="68"/>
                  </a:lnTo>
                  <a:lnTo>
                    <a:pt x="621" y="71"/>
                  </a:lnTo>
                  <a:lnTo>
                    <a:pt x="621" y="74"/>
                  </a:lnTo>
                  <a:lnTo>
                    <a:pt x="624" y="77"/>
                  </a:lnTo>
                  <a:lnTo>
                    <a:pt x="624" y="80"/>
                  </a:lnTo>
                  <a:lnTo>
                    <a:pt x="627" y="83"/>
                  </a:lnTo>
                  <a:lnTo>
                    <a:pt x="627" y="86"/>
                  </a:lnTo>
                  <a:lnTo>
                    <a:pt x="630" y="89"/>
                  </a:lnTo>
                  <a:lnTo>
                    <a:pt x="633" y="92"/>
                  </a:lnTo>
                  <a:lnTo>
                    <a:pt x="633" y="95"/>
                  </a:lnTo>
                  <a:lnTo>
                    <a:pt x="636" y="98"/>
                  </a:lnTo>
                  <a:lnTo>
                    <a:pt x="639" y="101"/>
                  </a:lnTo>
                  <a:lnTo>
                    <a:pt x="639" y="104"/>
                  </a:lnTo>
                  <a:lnTo>
                    <a:pt x="642" y="107"/>
                  </a:lnTo>
                  <a:lnTo>
                    <a:pt x="645" y="110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21"/>
                  </a:lnTo>
                  <a:lnTo>
                    <a:pt x="651" y="124"/>
                  </a:lnTo>
                  <a:lnTo>
                    <a:pt x="651" y="127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8" y="145"/>
                  </a:lnTo>
                  <a:lnTo>
                    <a:pt x="648" y="148"/>
                  </a:lnTo>
                  <a:lnTo>
                    <a:pt x="645" y="154"/>
                  </a:lnTo>
                  <a:lnTo>
                    <a:pt x="648" y="160"/>
                  </a:lnTo>
                  <a:lnTo>
                    <a:pt x="648" y="169"/>
                  </a:lnTo>
                  <a:lnTo>
                    <a:pt x="651" y="178"/>
                  </a:lnTo>
                  <a:lnTo>
                    <a:pt x="651" y="184"/>
                  </a:lnTo>
                  <a:lnTo>
                    <a:pt x="651" y="193"/>
                  </a:lnTo>
                  <a:lnTo>
                    <a:pt x="654" y="202"/>
                  </a:lnTo>
                  <a:lnTo>
                    <a:pt x="654" y="207"/>
                  </a:lnTo>
                  <a:lnTo>
                    <a:pt x="657" y="216"/>
                  </a:lnTo>
                  <a:lnTo>
                    <a:pt x="657" y="225"/>
                  </a:lnTo>
                  <a:lnTo>
                    <a:pt x="660" y="234"/>
                  </a:lnTo>
                  <a:lnTo>
                    <a:pt x="660" y="243"/>
                  </a:lnTo>
                  <a:lnTo>
                    <a:pt x="663" y="249"/>
                  </a:lnTo>
                  <a:lnTo>
                    <a:pt x="663" y="258"/>
                  </a:lnTo>
                  <a:lnTo>
                    <a:pt x="666" y="267"/>
                  </a:lnTo>
                  <a:lnTo>
                    <a:pt x="666" y="276"/>
                  </a:lnTo>
                  <a:lnTo>
                    <a:pt x="669" y="285"/>
                  </a:lnTo>
                  <a:lnTo>
                    <a:pt x="669" y="294"/>
                  </a:lnTo>
                  <a:lnTo>
                    <a:pt x="669" y="302"/>
                  </a:lnTo>
                  <a:lnTo>
                    <a:pt x="672" y="308"/>
                  </a:lnTo>
                  <a:lnTo>
                    <a:pt x="672" y="317"/>
                  </a:lnTo>
                  <a:lnTo>
                    <a:pt x="675" y="326"/>
                  </a:lnTo>
                  <a:lnTo>
                    <a:pt x="675" y="335"/>
                  </a:lnTo>
                  <a:lnTo>
                    <a:pt x="678" y="344"/>
                  </a:lnTo>
                  <a:lnTo>
                    <a:pt x="678" y="353"/>
                  </a:lnTo>
                  <a:lnTo>
                    <a:pt x="681" y="362"/>
                  </a:lnTo>
                  <a:lnTo>
                    <a:pt x="681" y="371"/>
                  </a:lnTo>
                  <a:lnTo>
                    <a:pt x="684" y="377"/>
                  </a:lnTo>
                  <a:lnTo>
                    <a:pt x="684" y="386"/>
                  </a:lnTo>
                  <a:lnTo>
                    <a:pt x="687" y="394"/>
                  </a:lnTo>
                  <a:lnTo>
                    <a:pt x="687" y="403"/>
                  </a:lnTo>
                  <a:lnTo>
                    <a:pt x="690" y="412"/>
                  </a:lnTo>
                  <a:lnTo>
                    <a:pt x="690" y="421"/>
                  </a:lnTo>
                  <a:lnTo>
                    <a:pt x="693" y="430"/>
                  </a:lnTo>
                  <a:lnTo>
                    <a:pt x="693" y="442"/>
                  </a:lnTo>
                  <a:lnTo>
                    <a:pt x="696" y="454"/>
                  </a:lnTo>
                  <a:lnTo>
                    <a:pt x="699" y="466"/>
                  </a:lnTo>
                  <a:lnTo>
                    <a:pt x="699" y="478"/>
                  </a:lnTo>
                  <a:lnTo>
                    <a:pt x="699" y="489"/>
                  </a:lnTo>
                  <a:lnTo>
                    <a:pt x="702" y="501"/>
                  </a:lnTo>
                  <a:lnTo>
                    <a:pt x="702" y="513"/>
                  </a:lnTo>
                  <a:lnTo>
                    <a:pt x="702" y="525"/>
                  </a:lnTo>
                  <a:lnTo>
                    <a:pt x="702" y="540"/>
                  </a:lnTo>
                  <a:lnTo>
                    <a:pt x="702" y="552"/>
                  </a:lnTo>
                  <a:lnTo>
                    <a:pt x="702" y="564"/>
                  </a:lnTo>
                  <a:lnTo>
                    <a:pt x="702" y="575"/>
                  </a:lnTo>
                  <a:lnTo>
                    <a:pt x="702" y="587"/>
                  </a:lnTo>
                  <a:lnTo>
                    <a:pt x="699" y="599"/>
                  </a:lnTo>
                  <a:lnTo>
                    <a:pt x="699" y="611"/>
                  </a:lnTo>
                  <a:lnTo>
                    <a:pt x="699" y="623"/>
                  </a:lnTo>
                  <a:lnTo>
                    <a:pt x="696" y="635"/>
                  </a:lnTo>
                  <a:lnTo>
                    <a:pt x="696" y="647"/>
                  </a:lnTo>
                  <a:lnTo>
                    <a:pt x="693" y="659"/>
                  </a:lnTo>
                  <a:lnTo>
                    <a:pt x="690" y="670"/>
                  </a:lnTo>
                  <a:lnTo>
                    <a:pt x="690" y="682"/>
                  </a:lnTo>
                  <a:lnTo>
                    <a:pt x="687" y="694"/>
                  </a:lnTo>
                  <a:lnTo>
                    <a:pt x="684" y="706"/>
                  </a:lnTo>
                  <a:lnTo>
                    <a:pt x="681" y="718"/>
                  </a:lnTo>
                  <a:lnTo>
                    <a:pt x="678" y="730"/>
                  </a:lnTo>
                  <a:lnTo>
                    <a:pt x="675" y="739"/>
                  </a:lnTo>
                  <a:lnTo>
                    <a:pt x="669" y="751"/>
                  </a:lnTo>
                  <a:lnTo>
                    <a:pt x="666" y="762"/>
                  </a:lnTo>
                  <a:lnTo>
                    <a:pt x="663" y="771"/>
                  </a:lnTo>
                  <a:lnTo>
                    <a:pt x="657" y="783"/>
                  </a:lnTo>
                  <a:lnTo>
                    <a:pt x="654" y="7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1" name="Freeform 373"/>
            <p:cNvSpPr>
              <a:spLocks/>
            </p:cNvSpPr>
            <p:nvPr/>
          </p:nvSpPr>
          <p:spPr bwMode="auto">
            <a:xfrm>
              <a:off x="2343" y="2822"/>
              <a:ext cx="184" cy="62"/>
            </a:xfrm>
            <a:custGeom>
              <a:avLst/>
              <a:gdLst>
                <a:gd name="T0" fmla="*/ 178 w 184"/>
                <a:gd name="T1" fmla="*/ 56 h 62"/>
                <a:gd name="T2" fmla="*/ 169 w 184"/>
                <a:gd name="T3" fmla="*/ 56 h 62"/>
                <a:gd name="T4" fmla="*/ 157 w 184"/>
                <a:gd name="T5" fmla="*/ 56 h 62"/>
                <a:gd name="T6" fmla="*/ 145 w 184"/>
                <a:gd name="T7" fmla="*/ 56 h 62"/>
                <a:gd name="T8" fmla="*/ 136 w 184"/>
                <a:gd name="T9" fmla="*/ 56 h 62"/>
                <a:gd name="T10" fmla="*/ 124 w 184"/>
                <a:gd name="T11" fmla="*/ 56 h 62"/>
                <a:gd name="T12" fmla="*/ 113 w 184"/>
                <a:gd name="T13" fmla="*/ 56 h 62"/>
                <a:gd name="T14" fmla="*/ 104 w 184"/>
                <a:gd name="T15" fmla="*/ 56 h 62"/>
                <a:gd name="T16" fmla="*/ 92 w 184"/>
                <a:gd name="T17" fmla="*/ 56 h 62"/>
                <a:gd name="T18" fmla="*/ 80 w 184"/>
                <a:gd name="T19" fmla="*/ 56 h 62"/>
                <a:gd name="T20" fmla="*/ 71 w 184"/>
                <a:gd name="T21" fmla="*/ 56 h 62"/>
                <a:gd name="T22" fmla="*/ 59 w 184"/>
                <a:gd name="T23" fmla="*/ 56 h 62"/>
                <a:gd name="T24" fmla="*/ 50 w 184"/>
                <a:gd name="T25" fmla="*/ 56 h 62"/>
                <a:gd name="T26" fmla="*/ 38 w 184"/>
                <a:gd name="T27" fmla="*/ 56 h 62"/>
                <a:gd name="T28" fmla="*/ 29 w 184"/>
                <a:gd name="T29" fmla="*/ 59 h 62"/>
                <a:gd name="T30" fmla="*/ 20 w 184"/>
                <a:gd name="T31" fmla="*/ 59 h 62"/>
                <a:gd name="T32" fmla="*/ 0 w 184"/>
                <a:gd name="T33" fmla="*/ 56 h 62"/>
                <a:gd name="T34" fmla="*/ 0 w 184"/>
                <a:gd name="T35" fmla="*/ 47 h 62"/>
                <a:gd name="T36" fmla="*/ 3 w 184"/>
                <a:gd name="T37" fmla="*/ 41 h 62"/>
                <a:gd name="T38" fmla="*/ 8 w 184"/>
                <a:gd name="T39" fmla="*/ 36 h 62"/>
                <a:gd name="T40" fmla="*/ 11 w 184"/>
                <a:gd name="T41" fmla="*/ 30 h 62"/>
                <a:gd name="T42" fmla="*/ 17 w 184"/>
                <a:gd name="T43" fmla="*/ 27 h 62"/>
                <a:gd name="T44" fmla="*/ 23 w 184"/>
                <a:gd name="T45" fmla="*/ 21 h 62"/>
                <a:gd name="T46" fmla="*/ 29 w 184"/>
                <a:gd name="T47" fmla="*/ 18 h 62"/>
                <a:gd name="T48" fmla="*/ 38 w 184"/>
                <a:gd name="T49" fmla="*/ 15 h 62"/>
                <a:gd name="T50" fmla="*/ 44 w 184"/>
                <a:gd name="T51" fmla="*/ 15 h 62"/>
                <a:gd name="T52" fmla="*/ 53 w 184"/>
                <a:gd name="T53" fmla="*/ 12 h 62"/>
                <a:gd name="T54" fmla="*/ 59 w 184"/>
                <a:gd name="T55" fmla="*/ 9 h 62"/>
                <a:gd name="T56" fmla="*/ 68 w 184"/>
                <a:gd name="T57" fmla="*/ 9 h 62"/>
                <a:gd name="T58" fmla="*/ 74 w 184"/>
                <a:gd name="T59" fmla="*/ 6 h 62"/>
                <a:gd name="T60" fmla="*/ 83 w 184"/>
                <a:gd name="T61" fmla="*/ 3 h 62"/>
                <a:gd name="T62" fmla="*/ 89 w 184"/>
                <a:gd name="T63" fmla="*/ 3 h 62"/>
                <a:gd name="T64" fmla="*/ 95 w 184"/>
                <a:gd name="T65" fmla="*/ 0 h 62"/>
                <a:gd name="T66" fmla="*/ 101 w 184"/>
                <a:gd name="T67" fmla="*/ 0 h 62"/>
                <a:gd name="T68" fmla="*/ 107 w 184"/>
                <a:gd name="T69" fmla="*/ 0 h 62"/>
                <a:gd name="T70" fmla="*/ 113 w 184"/>
                <a:gd name="T71" fmla="*/ 0 h 62"/>
                <a:gd name="T72" fmla="*/ 118 w 184"/>
                <a:gd name="T73" fmla="*/ 0 h 62"/>
                <a:gd name="T74" fmla="*/ 124 w 184"/>
                <a:gd name="T75" fmla="*/ 0 h 62"/>
                <a:gd name="T76" fmla="*/ 130 w 184"/>
                <a:gd name="T77" fmla="*/ 0 h 62"/>
                <a:gd name="T78" fmla="*/ 136 w 184"/>
                <a:gd name="T79" fmla="*/ 0 h 62"/>
                <a:gd name="T80" fmla="*/ 142 w 184"/>
                <a:gd name="T81" fmla="*/ 0 h 62"/>
                <a:gd name="T82" fmla="*/ 148 w 184"/>
                <a:gd name="T83" fmla="*/ 0 h 62"/>
                <a:gd name="T84" fmla="*/ 154 w 184"/>
                <a:gd name="T85" fmla="*/ 3 h 62"/>
                <a:gd name="T86" fmla="*/ 160 w 184"/>
                <a:gd name="T87" fmla="*/ 6 h 62"/>
                <a:gd name="T88" fmla="*/ 163 w 184"/>
                <a:gd name="T89" fmla="*/ 9 h 62"/>
                <a:gd name="T90" fmla="*/ 169 w 184"/>
                <a:gd name="T91" fmla="*/ 12 h 62"/>
                <a:gd name="T92" fmla="*/ 175 w 184"/>
                <a:gd name="T93" fmla="*/ 18 h 62"/>
                <a:gd name="T94" fmla="*/ 178 w 184"/>
                <a:gd name="T95" fmla="*/ 24 h 62"/>
                <a:gd name="T96" fmla="*/ 178 w 184"/>
                <a:gd name="T97" fmla="*/ 30 h 62"/>
                <a:gd name="T98" fmla="*/ 181 w 184"/>
                <a:gd name="T99" fmla="*/ 33 h 62"/>
                <a:gd name="T100" fmla="*/ 181 w 184"/>
                <a:gd name="T101" fmla="*/ 39 h 62"/>
                <a:gd name="T102" fmla="*/ 184 w 184"/>
                <a:gd name="T103" fmla="*/ 41 h 62"/>
                <a:gd name="T104" fmla="*/ 184 w 184"/>
                <a:gd name="T105" fmla="*/ 47 h 62"/>
                <a:gd name="T106" fmla="*/ 184 w 184"/>
                <a:gd name="T107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62">
                  <a:moveTo>
                    <a:pt x="184" y="56"/>
                  </a:moveTo>
                  <a:lnTo>
                    <a:pt x="178" y="56"/>
                  </a:lnTo>
                  <a:lnTo>
                    <a:pt x="172" y="56"/>
                  </a:lnTo>
                  <a:lnTo>
                    <a:pt x="169" y="56"/>
                  </a:lnTo>
                  <a:lnTo>
                    <a:pt x="163" y="56"/>
                  </a:lnTo>
                  <a:lnTo>
                    <a:pt x="157" y="56"/>
                  </a:lnTo>
                  <a:lnTo>
                    <a:pt x="151" y="56"/>
                  </a:lnTo>
                  <a:lnTo>
                    <a:pt x="145" y="56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0" y="56"/>
                  </a:lnTo>
                  <a:lnTo>
                    <a:pt x="124" y="56"/>
                  </a:lnTo>
                  <a:lnTo>
                    <a:pt x="118" y="56"/>
                  </a:lnTo>
                  <a:lnTo>
                    <a:pt x="113" y="56"/>
                  </a:lnTo>
                  <a:lnTo>
                    <a:pt x="107" y="56"/>
                  </a:lnTo>
                  <a:lnTo>
                    <a:pt x="104" y="56"/>
                  </a:lnTo>
                  <a:lnTo>
                    <a:pt x="98" y="56"/>
                  </a:lnTo>
                  <a:lnTo>
                    <a:pt x="92" y="56"/>
                  </a:lnTo>
                  <a:lnTo>
                    <a:pt x="86" y="56"/>
                  </a:lnTo>
                  <a:lnTo>
                    <a:pt x="80" y="56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65" y="56"/>
                  </a:lnTo>
                  <a:lnTo>
                    <a:pt x="59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4" y="56"/>
                  </a:lnTo>
                  <a:lnTo>
                    <a:pt x="38" y="56"/>
                  </a:lnTo>
                  <a:lnTo>
                    <a:pt x="35" y="59"/>
                  </a:lnTo>
                  <a:lnTo>
                    <a:pt x="29" y="59"/>
                  </a:lnTo>
                  <a:lnTo>
                    <a:pt x="23" y="59"/>
                  </a:lnTo>
                  <a:lnTo>
                    <a:pt x="20" y="59"/>
                  </a:lnTo>
                  <a:lnTo>
                    <a:pt x="14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11" y="30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20" y="24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4" y="15"/>
                  </a:lnTo>
                  <a:lnTo>
                    <a:pt x="47" y="12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9" y="9"/>
                  </a:lnTo>
                  <a:lnTo>
                    <a:pt x="62" y="9"/>
                  </a:lnTo>
                  <a:lnTo>
                    <a:pt x="68" y="9"/>
                  </a:lnTo>
                  <a:lnTo>
                    <a:pt x="71" y="9"/>
                  </a:lnTo>
                  <a:lnTo>
                    <a:pt x="74" y="6"/>
                  </a:lnTo>
                  <a:lnTo>
                    <a:pt x="77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7" y="6"/>
                  </a:lnTo>
                  <a:lnTo>
                    <a:pt x="160" y="6"/>
                  </a:lnTo>
                  <a:lnTo>
                    <a:pt x="163" y="6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69" y="12"/>
                  </a:lnTo>
                  <a:lnTo>
                    <a:pt x="172" y="15"/>
                  </a:lnTo>
                  <a:lnTo>
                    <a:pt x="175" y="18"/>
                  </a:lnTo>
                  <a:lnTo>
                    <a:pt x="175" y="21"/>
                  </a:lnTo>
                  <a:lnTo>
                    <a:pt x="178" y="24"/>
                  </a:lnTo>
                  <a:lnTo>
                    <a:pt x="178" y="27"/>
                  </a:lnTo>
                  <a:lnTo>
                    <a:pt x="178" y="30"/>
                  </a:lnTo>
                  <a:lnTo>
                    <a:pt x="181" y="30"/>
                  </a:lnTo>
                  <a:lnTo>
                    <a:pt x="181" y="33"/>
                  </a:lnTo>
                  <a:lnTo>
                    <a:pt x="181" y="36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4" y="41"/>
                  </a:lnTo>
                  <a:lnTo>
                    <a:pt x="184" y="44"/>
                  </a:lnTo>
                  <a:lnTo>
                    <a:pt x="184" y="47"/>
                  </a:lnTo>
                  <a:lnTo>
                    <a:pt x="184" y="50"/>
                  </a:lnTo>
                  <a:lnTo>
                    <a:pt x="184" y="53"/>
                  </a:lnTo>
                  <a:lnTo>
                    <a:pt x="184" y="56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2" name="Freeform 374"/>
            <p:cNvSpPr>
              <a:spLocks/>
            </p:cNvSpPr>
            <p:nvPr/>
          </p:nvSpPr>
          <p:spPr bwMode="auto">
            <a:xfrm>
              <a:off x="2461" y="1697"/>
              <a:ext cx="42" cy="125"/>
            </a:xfrm>
            <a:custGeom>
              <a:avLst/>
              <a:gdLst>
                <a:gd name="T0" fmla="*/ 30 w 42"/>
                <a:gd name="T1" fmla="*/ 122 h 125"/>
                <a:gd name="T2" fmla="*/ 27 w 42"/>
                <a:gd name="T3" fmla="*/ 116 h 125"/>
                <a:gd name="T4" fmla="*/ 24 w 42"/>
                <a:gd name="T5" fmla="*/ 110 h 125"/>
                <a:gd name="T6" fmla="*/ 24 w 42"/>
                <a:gd name="T7" fmla="*/ 101 h 125"/>
                <a:gd name="T8" fmla="*/ 21 w 42"/>
                <a:gd name="T9" fmla="*/ 95 h 125"/>
                <a:gd name="T10" fmla="*/ 18 w 42"/>
                <a:gd name="T11" fmla="*/ 89 h 125"/>
                <a:gd name="T12" fmla="*/ 15 w 42"/>
                <a:gd name="T13" fmla="*/ 83 h 125"/>
                <a:gd name="T14" fmla="*/ 12 w 42"/>
                <a:gd name="T15" fmla="*/ 77 h 125"/>
                <a:gd name="T16" fmla="*/ 12 w 42"/>
                <a:gd name="T17" fmla="*/ 71 h 125"/>
                <a:gd name="T18" fmla="*/ 9 w 42"/>
                <a:gd name="T19" fmla="*/ 62 h 125"/>
                <a:gd name="T20" fmla="*/ 6 w 42"/>
                <a:gd name="T21" fmla="*/ 57 h 125"/>
                <a:gd name="T22" fmla="*/ 3 w 42"/>
                <a:gd name="T23" fmla="*/ 51 h 125"/>
                <a:gd name="T24" fmla="*/ 3 w 42"/>
                <a:gd name="T25" fmla="*/ 42 h 125"/>
                <a:gd name="T26" fmla="*/ 3 w 42"/>
                <a:gd name="T27" fmla="*/ 36 h 125"/>
                <a:gd name="T28" fmla="*/ 0 w 42"/>
                <a:gd name="T29" fmla="*/ 30 h 125"/>
                <a:gd name="T30" fmla="*/ 0 w 42"/>
                <a:gd name="T31" fmla="*/ 21 h 125"/>
                <a:gd name="T32" fmla="*/ 39 w 42"/>
                <a:gd name="T33" fmla="*/ 0 h 125"/>
                <a:gd name="T34" fmla="*/ 42 w 42"/>
                <a:gd name="T35" fmla="*/ 6 h 125"/>
                <a:gd name="T36" fmla="*/ 42 w 42"/>
                <a:gd name="T37" fmla="*/ 15 h 125"/>
                <a:gd name="T38" fmla="*/ 42 w 42"/>
                <a:gd name="T39" fmla="*/ 21 h 125"/>
                <a:gd name="T40" fmla="*/ 42 w 42"/>
                <a:gd name="T41" fmla="*/ 30 h 125"/>
                <a:gd name="T42" fmla="*/ 42 w 42"/>
                <a:gd name="T43" fmla="*/ 36 h 125"/>
                <a:gd name="T44" fmla="*/ 42 w 42"/>
                <a:gd name="T45" fmla="*/ 45 h 125"/>
                <a:gd name="T46" fmla="*/ 42 w 42"/>
                <a:gd name="T47" fmla="*/ 54 h 125"/>
                <a:gd name="T48" fmla="*/ 42 w 42"/>
                <a:gd name="T49" fmla="*/ 60 h 125"/>
                <a:gd name="T50" fmla="*/ 42 w 42"/>
                <a:gd name="T51" fmla="*/ 68 h 125"/>
                <a:gd name="T52" fmla="*/ 42 w 42"/>
                <a:gd name="T53" fmla="*/ 74 h 125"/>
                <a:gd name="T54" fmla="*/ 42 w 42"/>
                <a:gd name="T55" fmla="*/ 83 h 125"/>
                <a:gd name="T56" fmla="*/ 42 w 42"/>
                <a:gd name="T57" fmla="*/ 92 h 125"/>
                <a:gd name="T58" fmla="*/ 42 w 42"/>
                <a:gd name="T59" fmla="*/ 98 h 125"/>
                <a:gd name="T60" fmla="*/ 42 w 42"/>
                <a:gd name="T61" fmla="*/ 107 h 125"/>
                <a:gd name="T62" fmla="*/ 39 w 42"/>
                <a:gd name="T63" fmla="*/ 113 h 125"/>
                <a:gd name="T64" fmla="*/ 39 w 42"/>
                <a:gd name="T65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125">
                  <a:moveTo>
                    <a:pt x="30" y="125"/>
                  </a:moveTo>
                  <a:lnTo>
                    <a:pt x="30" y="122"/>
                  </a:lnTo>
                  <a:lnTo>
                    <a:pt x="27" y="119"/>
                  </a:lnTo>
                  <a:lnTo>
                    <a:pt x="27" y="116"/>
                  </a:lnTo>
                  <a:lnTo>
                    <a:pt x="27" y="113"/>
                  </a:lnTo>
                  <a:lnTo>
                    <a:pt x="24" y="110"/>
                  </a:lnTo>
                  <a:lnTo>
                    <a:pt x="24" y="104"/>
                  </a:lnTo>
                  <a:lnTo>
                    <a:pt x="24" y="101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18" y="92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15" y="83"/>
                  </a:lnTo>
                  <a:lnTo>
                    <a:pt x="15" y="80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9" y="65"/>
                  </a:lnTo>
                  <a:lnTo>
                    <a:pt x="9" y="62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2" y="62"/>
                  </a:lnTo>
                  <a:lnTo>
                    <a:pt x="42" y="68"/>
                  </a:lnTo>
                  <a:lnTo>
                    <a:pt x="42" y="71"/>
                  </a:lnTo>
                  <a:lnTo>
                    <a:pt x="42" y="74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6"/>
                  </a:lnTo>
                  <a:lnTo>
                    <a:pt x="42" y="92"/>
                  </a:lnTo>
                  <a:lnTo>
                    <a:pt x="42" y="95"/>
                  </a:lnTo>
                  <a:lnTo>
                    <a:pt x="42" y="98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9" y="110"/>
                  </a:lnTo>
                  <a:lnTo>
                    <a:pt x="39" y="113"/>
                  </a:lnTo>
                  <a:lnTo>
                    <a:pt x="39" y="119"/>
                  </a:lnTo>
                  <a:lnTo>
                    <a:pt x="39" y="122"/>
                  </a:lnTo>
                  <a:lnTo>
                    <a:pt x="30" y="125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3" name="Freeform 375"/>
            <p:cNvSpPr>
              <a:spLocks/>
            </p:cNvSpPr>
            <p:nvPr/>
          </p:nvSpPr>
          <p:spPr bwMode="auto">
            <a:xfrm>
              <a:off x="2099" y="1575"/>
              <a:ext cx="389" cy="443"/>
            </a:xfrm>
            <a:custGeom>
              <a:avLst/>
              <a:gdLst>
                <a:gd name="T0" fmla="*/ 205 w 389"/>
                <a:gd name="T1" fmla="*/ 443 h 443"/>
                <a:gd name="T2" fmla="*/ 154 w 389"/>
                <a:gd name="T3" fmla="*/ 434 h 443"/>
                <a:gd name="T4" fmla="*/ 110 w 389"/>
                <a:gd name="T5" fmla="*/ 413 h 443"/>
                <a:gd name="T6" fmla="*/ 89 w 389"/>
                <a:gd name="T7" fmla="*/ 377 h 443"/>
                <a:gd name="T8" fmla="*/ 98 w 389"/>
                <a:gd name="T9" fmla="*/ 360 h 443"/>
                <a:gd name="T10" fmla="*/ 110 w 389"/>
                <a:gd name="T11" fmla="*/ 336 h 443"/>
                <a:gd name="T12" fmla="*/ 92 w 389"/>
                <a:gd name="T13" fmla="*/ 306 h 443"/>
                <a:gd name="T14" fmla="*/ 89 w 389"/>
                <a:gd name="T15" fmla="*/ 274 h 443"/>
                <a:gd name="T16" fmla="*/ 95 w 389"/>
                <a:gd name="T17" fmla="*/ 241 h 443"/>
                <a:gd name="T18" fmla="*/ 77 w 389"/>
                <a:gd name="T19" fmla="*/ 211 h 443"/>
                <a:gd name="T20" fmla="*/ 56 w 389"/>
                <a:gd name="T21" fmla="*/ 190 h 443"/>
                <a:gd name="T22" fmla="*/ 35 w 389"/>
                <a:gd name="T23" fmla="*/ 170 h 443"/>
                <a:gd name="T24" fmla="*/ 26 w 389"/>
                <a:gd name="T25" fmla="*/ 146 h 443"/>
                <a:gd name="T26" fmla="*/ 35 w 389"/>
                <a:gd name="T27" fmla="*/ 122 h 443"/>
                <a:gd name="T28" fmla="*/ 44 w 389"/>
                <a:gd name="T29" fmla="*/ 98 h 443"/>
                <a:gd name="T30" fmla="*/ 29 w 389"/>
                <a:gd name="T31" fmla="*/ 78 h 443"/>
                <a:gd name="T32" fmla="*/ 15 w 389"/>
                <a:gd name="T33" fmla="*/ 66 h 443"/>
                <a:gd name="T34" fmla="*/ 6 w 389"/>
                <a:gd name="T35" fmla="*/ 54 h 443"/>
                <a:gd name="T36" fmla="*/ 56 w 389"/>
                <a:gd name="T37" fmla="*/ 27 h 443"/>
                <a:gd name="T38" fmla="*/ 110 w 389"/>
                <a:gd name="T39" fmla="*/ 15 h 443"/>
                <a:gd name="T40" fmla="*/ 166 w 389"/>
                <a:gd name="T41" fmla="*/ 12 h 443"/>
                <a:gd name="T42" fmla="*/ 172 w 389"/>
                <a:gd name="T43" fmla="*/ 24 h 443"/>
                <a:gd name="T44" fmla="*/ 133 w 389"/>
                <a:gd name="T45" fmla="*/ 39 h 443"/>
                <a:gd name="T46" fmla="*/ 98 w 389"/>
                <a:gd name="T47" fmla="*/ 54 h 443"/>
                <a:gd name="T48" fmla="*/ 62 w 389"/>
                <a:gd name="T49" fmla="*/ 72 h 443"/>
                <a:gd name="T50" fmla="*/ 65 w 389"/>
                <a:gd name="T51" fmla="*/ 87 h 443"/>
                <a:gd name="T52" fmla="*/ 95 w 389"/>
                <a:gd name="T53" fmla="*/ 75 h 443"/>
                <a:gd name="T54" fmla="*/ 119 w 389"/>
                <a:gd name="T55" fmla="*/ 63 h 443"/>
                <a:gd name="T56" fmla="*/ 148 w 389"/>
                <a:gd name="T57" fmla="*/ 54 h 443"/>
                <a:gd name="T58" fmla="*/ 178 w 389"/>
                <a:gd name="T59" fmla="*/ 42 h 443"/>
                <a:gd name="T60" fmla="*/ 211 w 389"/>
                <a:gd name="T61" fmla="*/ 33 h 443"/>
                <a:gd name="T62" fmla="*/ 244 w 389"/>
                <a:gd name="T63" fmla="*/ 21 h 443"/>
                <a:gd name="T64" fmla="*/ 273 w 389"/>
                <a:gd name="T65" fmla="*/ 6 h 443"/>
                <a:gd name="T66" fmla="*/ 315 w 389"/>
                <a:gd name="T67" fmla="*/ 39 h 443"/>
                <a:gd name="T68" fmla="*/ 330 w 389"/>
                <a:gd name="T69" fmla="*/ 84 h 443"/>
                <a:gd name="T70" fmla="*/ 342 w 389"/>
                <a:gd name="T71" fmla="*/ 131 h 443"/>
                <a:gd name="T72" fmla="*/ 330 w 389"/>
                <a:gd name="T73" fmla="*/ 173 h 443"/>
                <a:gd name="T74" fmla="*/ 279 w 389"/>
                <a:gd name="T75" fmla="*/ 199 h 443"/>
                <a:gd name="T76" fmla="*/ 229 w 389"/>
                <a:gd name="T77" fmla="*/ 223 h 443"/>
                <a:gd name="T78" fmla="*/ 181 w 389"/>
                <a:gd name="T79" fmla="*/ 247 h 443"/>
                <a:gd name="T80" fmla="*/ 175 w 389"/>
                <a:gd name="T81" fmla="*/ 268 h 443"/>
                <a:gd name="T82" fmla="*/ 261 w 389"/>
                <a:gd name="T83" fmla="*/ 250 h 443"/>
                <a:gd name="T84" fmla="*/ 244 w 389"/>
                <a:gd name="T85" fmla="*/ 279 h 443"/>
                <a:gd name="T86" fmla="*/ 226 w 389"/>
                <a:gd name="T87" fmla="*/ 312 h 443"/>
                <a:gd name="T88" fmla="*/ 214 w 389"/>
                <a:gd name="T89" fmla="*/ 339 h 443"/>
                <a:gd name="T90" fmla="*/ 244 w 389"/>
                <a:gd name="T91" fmla="*/ 315 h 443"/>
                <a:gd name="T92" fmla="*/ 270 w 389"/>
                <a:gd name="T93" fmla="*/ 265 h 443"/>
                <a:gd name="T94" fmla="*/ 300 w 389"/>
                <a:gd name="T95" fmla="*/ 214 h 443"/>
                <a:gd name="T96" fmla="*/ 348 w 389"/>
                <a:gd name="T97" fmla="*/ 184 h 443"/>
                <a:gd name="T98" fmla="*/ 362 w 389"/>
                <a:gd name="T99" fmla="*/ 208 h 443"/>
                <a:gd name="T100" fmla="*/ 368 w 389"/>
                <a:gd name="T101" fmla="*/ 235 h 443"/>
                <a:gd name="T102" fmla="*/ 365 w 389"/>
                <a:gd name="T103" fmla="*/ 262 h 443"/>
                <a:gd name="T104" fmla="*/ 371 w 389"/>
                <a:gd name="T105" fmla="*/ 297 h 443"/>
                <a:gd name="T106" fmla="*/ 374 w 389"/>
                <a:gd name="T107" fmla="*/ 333 h 443"/>
                <a:gd name="T108" fmla="*/ 383 w 389"/>
                <a:gd name="T109" fmla="*/ 368 h 443"/>
                <a:gd name="T110" fmla="*/ 380 w 389"/>
                <a:gd name="T111" fmla="*/ 404 h 443"/>
                <a:gd name="T112" fmla="*/ 345 w 389"/>
                <a:gd name="T113" fmla="*/ 425 h 443"/>
                <a:gd name="T114" fmla="*/ 303 w 389"/>
                <a:gd name="T115" fmla="*/ 434 h 443"/>
                <a:gd name="T116" fmla="*/ 258 w 389"/>
                <a:gd name="T1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443">
                  <a:moveTo>
                    <a:pt x="255" y="443"/>
                  </a:moveTo>
                  <a:lnTo>
                    <a:pt x="247" y="443"/>
                  </a:lnTo>
                  <a:lnTo>
                    <a:pt x="241" y="443"/>
                  </a:lnTo>
                  <a:lnTo>
                    <a:pt x="235" y="443"/>
                  </a:lnTo>
                  <a:lnTo>
                    <a:pt x="229" y="443"/>
                  </a:lnTo>
                  <a:lnTo>
                    <a:pt x="223" y="443"/>
                  </a:lnTo>
                  <a:lnTo>
                    <a:pt x="217" y="443"/>
                  </a:lnTo>
                  <a:lnTo>
                    <a:pt x="211" y="443"/>
                  </a:lnTo>
                  <a:lnTo>
                    <a:pt x="205" y="443"/>
                  </a:lnTo>
                  <a:lnTo>
                    <a:pt x="199" y="440"/>
                  </a:lnTo>
                  <a:lnTo>
                    <a:pt x="193" y="440"/>
                  </a:lnTo>
                  <a:lnTo>
                    <a:pt x="187" y="440"/>
                  </a:lnTo>
                  <a:lnTo>
                    <a:pt x="184" y="440"/>
                  </a:lnTo>
                  <a:lnTo>
                    <a:pt x="178" y="437"/>
                  </a:lnTo>
                  <a:lnTo>
                    <a:pt x="172" y="437"/>
                  </a:lnTo>
                  <a:lnTo>
                    <a:pt x="166" y="437"/>
                  </a:lnTo>
                  <a:lnTo>
                    <a:pt x="160" y="434"/>
                  </a:lnTo>
                  <a:lnTo>
                    <a:pt x="154" y="434"/>
                  </a:lnTo>
                  <a:lnTo>
                    <a:pt x="148" y="431"/>
                  </a:lnTo>
                  <a:lnTo>
                    <a:pt x="145" y="431"/>
                  </a:lnTo>
                  <a:lnTo>
                    <a:pt x="139" y="428"/>
                  </a:lnTo>
                  <a:lnTo>
                    <a:pt x="133" y="425"/>
                  </a:lnTo>
                  <a:lnTo>
                    <a:pt x="131" y="422"/>
                  </a:lnTo>
                  <a:lnTo>
                    <a:pt x="125" y="422"/>
                  </a:lnTo>
                  <a:lnTo>
                    <a:pt x="119" y="419"/>
                  </a:lnTo>
                  <a:lnTo>
                    <a:pt x="116" y="416"/>
                  </a:lnTo>
                  <a:lnTo>
                    <a:pt x="110" y="413"/>
                  </a:lnTo>
                  <a:lnTo>
                    <a:pt x="107" y="407"/>
                  </a:lnTo>
                  <a:lnTo>
                    <a:pt x="101" y="404"/>
                  </a:lnTo>
                  <a:lnTo>
                    <a:pt x="98" y="401"/>
                  </a:lnTo>
                  <a:lnTo>
                    <a:pt x="95" y="395"/>
                  </a:lnTo>
                  <a:lnTo>
                    <a:pt x="89" y="392"/>
                  </a:lnTo>
                  <a:lnTo>
                    <a:pt x="86" y="386"/>
                  </a:lnTo>
                  <a:lnTo>
                    <a:pt x="86" y="383"/>
                  </a:lnTo>
                  <a:lnTo>
                    <a:pt x="86" y="380"/>
                  </a:lnTo>
                  <a:lnTo>
                    <a:pt x="89" y="377"/>
                  </a:lnTo>
                  <a:lnTo>
                    <a:pt x="89" y="374"/>
                  </a:lnTo>
                  <a:lnTo>
                    <a:pt x="89" y="371"/>
                  </a:lnTo>
                  <a:lnTo>
                    <a:pt x="92" y="371"/>
                  </a:lnTo>
                  <a:lnTo>
                    <a:pt x="92" y="368"/>
                  </a:lnTo>
                  <a:lnTo>
                    <a:pt x="92" y="366"/>
                  </a:lnTo>
                  <a:lnTo>
                    <a:pt x="95" y="366"/>
                  </a:lnTo>
                  <a:lnTo>
                    <a:pt x="95" y="363"/>
                  </a:lnTo>
                  <a:lnTo>
                    <a:pt x="95" y="360"/>
                  </a:lnTo>
                  <a:lnTo>
                    <a:pt x="98" y="360"/>
                  </a:lnTo>
                  <a:lnTo>
                    <a:pt x="98" y="357"/>
                  </a:lnTo>
                  <a:lnTo>
                    <a:pt x="101" y="357"/>
                  </a:lnTo>
                  <a:lnTo>
                    <a:pt x="101" y="354"/>
                  </a:lnTo>
                  <a:lnTo>
                    <a:pt x="104" y="351"/>
                  </a:lnTo>
                  <a:lnTo>
                    <a:pt x="104" y="348"/>
                  </a:lnTo>
                  <a:lnTo>
                    <a:pt x="107" y="345"/>
                  </a:lnTo>
                  <a:lnTo>
                    <a:pt x="107" y="342"/>
                  </a:lnTo>
                  <a:lnTo>
                    <a:pt x="107" y="339"/>
                  </a:lnTo>
                  <a:lnTo>
                    <a:pt x="110" y="336"/>
                  </a:lnTo>
                  <a:lnTo>
                    <a:pt x="110" y="333"/>
                  </a:lnTo>
                  <a:lnTo>
                    <a:pt x="110" y="330"/>
                  </a:lnTo>
                  <a:lnTo>
                    <a:pt x="110" y="327"/>
                  </a:lnTo>
                  <a:lnTo>
                    <a:pt x="107" y="324"/>
                  </a:lnTo>
                  <a:lnTo>
                    <a:pt x="104" y="321"/>
                  </a:lnTo>
                  <a:lnTo>
                    <a:pt x="101" y="318"/>
                  </a:lnTo>
                  <a:lnTo>
                    <a:pt x="95" y="315"/>
                  </a:lnTo>
                  <a:lnTo>
                    <a:pt x="95" y="312"/>
                  </a:lnTo>
                  <a:lnTo>
                    <a:pt x="92" y="306"/>
                  </a:lnTo>
                  <a:lnTo>
                    <a:pt x="89" y="303"/>
                  </a:lnTo>
                  <a:lnTo>
                    <a:pt x="89" y="300"/>
                  </a:lnTo>
                  <a:lnTo>
                    <a:pt x="89" y="297"/>
                  </a:lnTo>
                  <a:lnTo>
                    <a:pt x="89" y="294"/>
                  </a:lnTo>
                  <a:lnTo>
                    <a:pt x="89" y="288"/>
                  </a:lnTo>
                  <a:lnTo>
                    <a:pt x="89" y="285"/>
                  </a:lnTo>
                  <a:lnTo>
                    <a:pt x="89" y="282"/>
                  </a:lnTo>
                  <a:lnTo>
                    <a:pt x="89" y="279"/>
                  </a:lnTo>
                  <a:lnTo>
                    <a:pt x="89" y="274"/>
                  </a:lnTo>
                  <a:lnTo>
                    <a:pt x="92" y="271"/>
                  </a:lnTo>
                  <a:lnTo>
                    <a:pt x="92" y="268"/>
                  </a:lnTo>
                  <a:lnTo>
                    <a:pt x="92" y="265"/>
                  </a:lnTo>
                  <a:lnTo>
                    <a:pt x="95" y="259"/>
                  </a:lnTo>
                  <a:lnTo>
                    <a:pt x="95" y="256"/>
                  </a:lnTo>
                  <a:lnTo>
                    <a:pt x="95" y="253"/>
                  </a:lnTo>
                  <a:lnTo>
                    <a:pt x="95" y="250"/>
                  </a:lnTo>
                  <a:lnTo>
                    <a:pt x="95" y="244"/>
                  </a:lnTo>
                  <a:lnTo>
                    <a:pt x="95" y="241"/>
                  </a:lnTo>
                  <a:lnTo>
                    <a:pt x="95" y="238"/>
                  </a:lnTo>
                  <a:lnTo>
                    <a:pt x="95" y="235"/>
                  </a:lnTo>
                  <a:lnTo>
                    <a:pt x="95" y="229"/>
                  </a:lnTo>
                  <a:lnTo>
                    <a:pt x="92" y="226"/>
                  </a:lnTo>
                  <a:lnTo>
                    <a:pt x="89" y="223"/>
                  </a:lnTo>
                  <a:lnTo>
                    <a:pt x="89" y="220"/>
                  </a:lnTo>
                  <a:lnTo>
                    <a:pt x="83" y="217"/>
                  </a:lnTo>
                  <a:lnTo>
                    <a:pt x="80" y="214"/>
                  </a:lnTo>
                  <a:lnTo>
                    <a:pt x="77" y="211"/>
                  </a:lnTo>
                  <a:lnTo>
                    <a:pt x="74" y="208"/>
                  </a:lnTo>
                  <a:lnTo>
                    <a:pt x="71" y="205"/>
                  </a:lnTo>
                  <a:lnTo>
                    <a:pt x="71" y="202"/>
                  </a:lnTo>
                  <a:lnTo>
                    <a:pt x="68" y="199"/>
                  </a:lnTo>
                  <a:lnTo>
                    <a:pt x="65" y="199"/>
                  </a:lnTo>
                  <a:lnTo>
                    <a:pt x="65" y="196"/>
                  </a:lnTo>
                  <a:lnTo>
                    <a:pt x="62" y="193"/>
                  </a:lnTo>
                  <a:lnTo>
                    <a:pt x="59" y="190"/>
                  </a:lnTo>
                  <a:lnTo>
                    <a:pt x="56" y="190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0" y="182"/>
                  </a:lnTo>
                  <a:lnTo>
                    <a:pt x="47" y="182"/>
                  </a:lnTo>
                  <a:lnTo>
                    <a:pt x="44" y="179"/>
                  </a:lnTo>
                  <a:lnTo>
                    <a:pt x="41" y="176"/>
                  </a:lnTo>
                  <a:lnTo>
                    <a:pt x="41" y="173"/>
                  </a:lnTo>
                  <a:lnTo>
                    <a:pt x="38" y="173"/>
                  </a:lnTo>
                  <a:lnTo>
                    <a:pt x="35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2" y="161"/>
                  </a:lnTo>
                  <a:lnTo>
                    <a:pt x="29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26" y="152"/>
                  </a:lnTo>
                  <a:lnTo>
                    <a:pt x="26" y="149"/>
                  </a:lnTo>
                  <a:lnTo>
                    <a:pt x="26" y="146"/>
                  </a:lnTo>
                  <a:lnTo>
                    <a:pt x="26" y="143"/>
                  </a:lnTo>
                  <a:lnTo>
                    <a:pt x="29" y="140"/>
                  </a:lnTo>
                  <a:lnTo>
                    <a:pt x="29" y="137"/>
                  </a:lnTo>
                  <a:lnTo>
                    <a:pt x="29" y="134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2" y="122"/>
                  </a:lnTo>
                  <a:lnTo>
                    <a:pt x="35" y="122"/>
                  </a:lnTo>
                  <a:lnTo>
                    <a:pt x="35" y="119"/>
                  </a:lnTo>
                  <a:lnTo>
                    <a:pt x="35" y="116"/>
                  </a:lnTo>
                  <a:lnTo>
                    <a:pt x="38" y="113"/>
                  </a:lnTo>
                  <a:lnTo>
                    <a:pt x="38" y="110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1"/>
                  </a:lnTo>
                  <a:lnTo>
                    <a:pt x="41" y="98"/>
                  </a:lnTo>
                  <a:lnTo>
                    <a:pt x="44" y="98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38" y="84"/>
                  </a:lnTo>
                  <a:lnTo>
                    <a:pt x="35" y="81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6" y="75"/>
                  </a:lnTo>
                  <a:lnTo>
                    <a:pt x="23" y="75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5" y="69"/>
                  </a:lnTo>
                  <a:lnTo>
                    <a:pt x="15" y="66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3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8" y="48"/>
                  </a:lnTo>
                  <a:lnTo>
                    <a:pt x="23" y="45"/>
                  </a:lnTo>
                  <a:lnTo>
                    <a:pt x="26" y="42"/>
                  </a:lnTo>
                  <a:lnTo>
                    <a:pt x="32" y="39"/>
                  </a:lnTo>
                  <a:lnTo>
                    <a:pt x="38" y="36"/>
                  </a:lnTo>
                  <a:lnTo>
                    <a:pt x="44" y="33"/>
                  </a:lnTo>
                  <a:lnTo>
                    <a:pt x="50" y="30"/>
                  </a:lnTo>
                  <a:lnTo>
                    <a:pt x="56" y="27"/>
                  </a:lnTo>
                  <a:lnTo>
                    <a:pt x="62" y="27"/>
                  </a:lnTo>
                  <a:lnTo>
                    <a:pt x="68" y="24"/>
                  </a:lnTo>
                  <a:lnTo>
                    <a:pt x="74" y="21"/>
                  </a:lnTo>
                  <a:lnTo>
                    <a:pt x="80" y="21"/>
                  </a:lnTo>
                  <a:lnTo>
                    <a:pt x="86" y="18"/>
                  </a:lnTo>
                  <a:lnTo>
                    <a:pt x="92" y="18"/>
                  </a:lnTo>
                  <a:lnTo>
                    <a:pt x="98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16" y="12"/>
                  </a:lnTo>
                  <a:lnTo>
                    <a:pt x="125" y="12"/>
                  </a:lnTo>
                  <a:lnTo>
                    <a:pt x="131" y="12"/>
                  </a:lnTo>
                  <a:lnTo>
                    <a:pt x="136" y="12"/>
                  </a:lnTo>
                  <a:lnTo>
                    <a:pt x="142" y="12"/>
                  </a:lnTo>
                  <a:lnTo>
                    <a:pt x="148" y="12"/>
                  </a:lnTo>
                  <a:lnTo>
                    <a:pt x="154" y="12"/>
                  </a:lnTo>
                  <a:lnTo>
                    <a:pt x="160" y="12"/>
                  </a:lnTo>
                  <a:lnTo>
                    <a:pt x="166" y="12"/>
                  </a:lnTo>
                  <a:lnTo>
                    <a:pt x="172" y="12"/>
                  </a:lnTo>
                  <a:lnTo>
                    <a:pt x="178" y="12"/>
                  </a:lnTo>
                  <a:lnTo>
                    <a:pt x="184" y="12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78" y="21"/>
                  </a:lnTo>
                  <a:lnTo>
                    <a:pt x="175" y="21"/>
                  </a:lnTo>
                  <a:lnTo>
                    <a:pt x="172" y="24"/>
                  </a:lnTo>
                  <a:lnTo>
                    <a:pt x="166" y="24"/>
                  </a:lnTo>
                  <a:lnTo>
                    <a:pt x="163" y="27"/>
                  </a:lnTo>
                  <a:lnTo>
                    <a:pt x="160" y="27"/>
                  </a:lnTo>
                  <a:lnTo>
                    <a:pt x="154" y="30"/>
                  </a:lnTo>
                  <a:lnTo>
                    <a:pt x="151" y="33"/>
                  </a:lnTo>
                  <a:lnTo>
                    <a:pt x="145" y="33"/>
                  </a:lnTo>
                  <a:lnTo>
                    <a:pt x="142" y="36"/>
                  </a:lnTo>
                  <a:lnTo>
                    <a:pt x="139" y="36"/>
                  </a:lnTo>
                  <a:lnTo>
                    <a:pt x="133" y="39"/>
                  </a:lnTo>
                  <a:lnTo>
                    <a:pt x="131" y="39"/>
                  </a:lnTo>
                  <a:lnTo>
                    <a:pt x="125" y="42"/>
                  </a:lnTo>
                  <a:lnTo>
                    <a:pt x="122" y="42"/>
                  </a:lnTo>
                  <a:lnTo>
                    <a:pt x="119" y="45"/>
                  </a:lnTo>
                  <a:lnTo>
                    <a:pt x="113" y="48"/>
                  </a:lnTo>
                  <a:lnTo>
                    <a:pt x="110" y="48"/>
                  </a:lnTo>
                  <a:lnTo>
                    <a:pt x="104" y="51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2" y="57"/>
                  </a:lnTo>
                  <a:lnTo>
                    <a:pt x="89" y="57"/>
                  </a:lnTo>
                  <a:lnTo>
                    <a:pt x="86" y="60"/>
                  </a:lnTo>
                  <a:lnTo>
                    <a:pt x="80" y="63"/>
                  </a:lnTo>
                  <a:lnTo>
                    <a:pt x="77" y="63"/>
                  </a:lnTo>
                  <a:lnTo>
                    <a:pt x="71" y="66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9" y="78"/>
                  </a:lnTo>
                  <a:lnTo>
                    <a:pt x="59" y="8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65" y="87"/>
                  </a:lnTo>
                  <a:lnTo>
                    <a:pt x="71" y="84"/>
                  </a:lnTo>
                  <a:lnTo>
                    <a:pt x="74" y="84"/>
                  </a:lnTo>
                  <a:lnTo>
                    <a:pt x="77" y="84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78"/>
                  </a:lnTo>
                  <a:lnTo>
                    <a:pt x="89" y="78"/>
                  </a:lnTo>
                  <a:lnTo>
                    <a:pt x="92" y="78"/>
                  </a:lnTo>
                  <a:lnTo>
                    <a:pt x="95" y="75"/>
                  </a:lnTo>
                  <a:lnTo>
                    <a:pt x="98" y="75"/>
                  </a:lnTo>
                  <a:lnTo>
                    <a:pt x="98" y="72"/>
                  </a:lnTo>
                  <a:lnTo>
                    <a:pt x="101" y="72"/>
                  </a:lnTo>
                  <a:lnTo>
                    <a:pt x="104" y="69"/>
                  </a:lnTo>
                  <a:lnTo>
                    <a:pt x="107" y="69"/>
                  </a:lnTo>
                  <a:lnTo>
                    <a:pt x="110" y="66"/>
                  </a:lnTo>
                  <a:lnTo>
                    <a:pt x="113" y="66"/>
                  </a:lnTo>
                  <a:lnTo>
                    <a:pt x="116" y="66"/>
                  </a:lnTo>
                  <a:lnTo>
                    <a:pt x="119" y="63"/>
                  </a:lnTo>
                  <a:lnTo>
                    <a:pt x="122" y="63"/>
                  </a:lnTo>
                  <a:lnTo>
                    <a:pt x="125" y="60"/>
                  </a:lnTo>
                  <a:lnTo>
                    <a:pt x="128" y="60"/>
                  </a:lnTo>
                  <a:lnTo>
                    <a:pt x="131" y="60"/>
                  </a:lnTo>
                  <a:lnTo>
                    <a:pt x="133" y="57"/>
                  </a:lnTo>
                  <a:lnTo>
                    <a:pt x="139" y="57"/>
                  </a:lnTo>
                  <a:lnTo>
                    <a:pt x="142" y="54"/>
                  </a:lnTo>
                  <a:lnTo>
                    <a:pt x="145" y="54"/>
                  </a:lnTo>
                  <a:lnTo>
                    <a:pt x="148" y="54"/>
                  </a:lnTo>
                  <a:lnTo>
                    <a:pt x="151" y="54"/>
                  </a:lnTo>
                  <a:lnTo>
                    <a:pt x="154" y="51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3" y="48"/>
                  </a:lnTo>
                  <a:lnTo>
                    <a:pt x="166" y="48"/>
                  </a:lnTo>
                  <a:lnTo>
                    <a:pt x="172" y="45"/>
                  </a:lnTo>
                  <a:lnTo>
                    <a:pt x="175" y="45"/>
                  </a:lnTo>
                  <a:lnTo>
                    <a:pt x="178" y="42"/>
                  </a:lnTo>
                  <a:lnTo>
                    <a:pt x="181" y="42"/>
                  </a:lnTo>
                  <a:lnTo>
                    <a:pt x="184" y="39"/>
                  </a:lnTo>
                  <a:lnTo>
                    <a:pt x="190" y="39"/>
                  </a:lnTo>
                  <a:lnTo>
                    <a:pt x="193" y="36"/>
                  </a:lnTo>
                  <a:lnTo>
                    <a:pt x="196" y="36"/>
                  </a:lnTo>
                  <a:lnTo>
                    <a:pt x="199" y="36"/>
                  </a:lnTo>
                  <a:lnTo>
                    <a:pt x="205" y="33"/>
                  </a:lnTo>
                  <a:lnTo>
                    <a:pt x="208" y="33"/>
                  </a:lnTo>
                  <a:lnTo>
                    <a:pt x="211" y="33"/>
                  </a:lnTo>
                  <a:lnTo>
                    <a:pt x="214" y="30"/>
                  </a:lnTo>
                  <a:lnTo>
                    <a:pt x="217" y="30"/>
                  </a:lnTo>
                  <a:lnTo>
                    <a:pt x="223" y="30"/>
                  </a:lnTo>
                  <a:lnTo>
                    <a:pt x="226" y="27"/>
                  </a:lnTo>
                  <a:lnTo>
                    <a:pt x="229" y="27"/>
                  </a:lnTo>
                  <a:lnTo>
                    <a:pt x="232" y="24"/>
                  </a:lnTo>
                  <a:lnTo>
                    <a:pt x="238" y="24"/>
                  </a:lnTo>
                  <a:lnTo>
                    <a:pt x="241" y="24"/>
                  </a:lnTo>
                  <a:lnTo>
                    <a:pt x="244" y="21"/>
                  </a:lnTo>
                  <a:lnTo>
                    <a:pt x="247" y="21"/>
                  </a:lnTo>
                  <a:lnTo>
                    <a:pt x="249" y="18"/>
                  </a:lnTo>
                  <a:lnTo>
                    <a:pt x="252" y="18"/>
                  </a:lnTo>
                  <a:lnTo>
                    <a:pt x="258" y="15"/>
                  </a:lnTo>
                  <a:lnTo>
                    <a:pt x="261" y="15"/>
                  </a:lnTo>
                  <a:lnTo>
                    <a:pt x="264" y="12"/>
                  </a:lnTo>
                  <a:lnTo>
                    <a:pt x="267" y="9"/>
                  </a:lnTo>
                  <a:lnTo>
                    <a:pt x="270" y="9"/>
                  </a:lnTo>
                  <a:lnTo>
                    <a:pt x="273" y="6"/>
                  </a:lnTo>
                  <a:lnTo>
                    <a:pt x="306" y="0"/>
                  </a:lnTo>
                  <a:lnTo>
                    <a:pt x="306" y="3"/>
                  </a:lnTo>
                  <a:lnTo>
                    <a:pt x="309" y="9"/>
                  </a:lnTo>
                  <a:lnTo>
                    <a:pt x="309" y="15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12" y="30"/>
                  </a:lnTo>
                  <a:lnTo>
                    <a:pt x="312" y="36"/>
                  </a:lnTo>
                  <a:lnTo>
                    <a:pt x="315" y="39"/>
                  </a:lnTo>
                  <a:lnTo>
                    <a:pt x="315" y="45"/>
                  </a:lnTo>
                  <a:lnTo>
                    <a:pt x="318" y="51"/>
                  </a:lnTo>
                  <a:lnTo>
                    <a:pt x="318" y="54"/>
                  </a:lnTo>
                  <a:lnTo>
                    <a:pt x="321" y="60"/>
                  </a:lnTo>
                  <a:lnTo>
                    <a:pt x="321" y="66"/>
                  </a:lnTo>
                  <a:lnTo>
                    <a:pt x="324" y="69"/>
                  </a:lnTo>
                  <a:lnTo>
                    <a:pt x="327" y="75"/>
                  </a:lnTo>
                  <a:lnTo>
                    <a:pt x="327" y="81"/>
                  </a:lnTo>
                  <a:lnTo>
                    <a:pt x="330" y="84"/>
                  </a:lnTo>
                  <a:lnTo>
                    <a:pt x="330" y="90"/>
                  </a:lnTo>
                  <a:lnTo>
                    <a:pt x="333" y="95"/>
                  </a:lnTo>
                  <a:lnTo>
                    <a:pt x="333" y="98"/>
                  </a:lnTo>
                  <a:lnTo>
                    <a:pt x="336" y="104"/>
                  </a:lnTo>
                  <a:lnTo>
                    <a:pt x="336" y="110"/>
                  </a:lnTo>
                  <a:lnTo>
                    <a:pt x="339" y="116"/>
                  </a:lnTo>
                  <a:lnTo>
                    <a:pt x="339" y="119"/>
                  </a:lnTo>
                  <a:lnTo>
                    <a:pt x="342" y="125"/>
                  </a:lnTo>
                  <a:lnTo>
                    <a:pt x="342" y="131"/>
                  </a:lnTo>
                  <a:lnTo>
                    <a:pt x="342" y="137"/>
                  </a:lnTo>
                  <a:lnTo>
                    <a:pt x="345" y="140"/>
                  </a:lnTo>
                  <a:lnTo>
                    <a:pt x="345" y="146"/>
                  </a:lnTo>
                  <a:lnTo>
                    <a:pt x="345" y="152"/>
                  </a:lnTo>
                  <a:lnTo>
                    <a:pt x="345" y="158"/>
                  </a:lnTo>
                  <a:lnTo>
                    <a:pt x="345" y="164"/>
                  </a:lnTo>
                  <a:lnTo>
                    <a:pt x="339" y="167"/>
                  </a:lnTo>
                  <a:lnTo>
                    <a:pt x="333" y="170"/>
                  </a:lnTo>
                  <a:lnTo>
                    <a:pt x="330" y="173"/>
                  </a:lnTo>
                  <a:lnTo>
                    <a:pt x="324" y="176"/>
                  </a:lnTo>
                  <a:lnTo>
                    <a:pt x="318" y="179"/>
                  </a:lnTo>
                  <a:lnTo>
                    <a:pt x="312" y="182"/>
                  </a:lnTo>
                  <a:lnTo>
                    <a:pt x="306" y="184"/>
                  </a:lnTo>
                  <a:lnTo>
                    <a:pt x="300" y="187"/>
                  </a:lnTo>
                  <a:lnTo>
                    <a:pt x="297" y="190"/>
                  </a:lnTo>
                  <a:lnTo>
                    <a:pt x="291" y="193"/>
                  </a:lnTo>
                  <a:lnTo>
                    <a:pt x="285" y="196"/>
                  </a:lnTo>
                  <a:lnTo>
                    <a:pt x="279" y="199"/>
                  </a:lnTo>
                  <a:lnTo>
                    <a:pt x="273" y="202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8" y="208"/>
                  </a:lnTo>
                  <a:lnTo>
                    <a:pt x="252" y="211"/>
                  </a:lnTo>
                  <a:lnTo>
                    <a:pt x="247" y="214"/>
                  </a:lnTo>
                  <a:lnTo>
                    <a:pt x="241" y="217"/>
                  </a:lnTo>
                  <a:lnTo>
                    <a:pt x="235" y="220"/>
                  </a:lnTo>
                  <a:lnTo>
                    <a:pt x="229" y="223"/>
                  </a:lnTo>
                  <a:lnTo>
                    <a:pt x="223" y="226"/>
                  </a:lnTo>
                  <a:lnTo>
                    <a:pt x="220" y="226"/>
                  </a:lnTo>
                  <a:lnTo>
                    <a:pt x="214" y="229"/>
                  </a:lnTo>
                  <a:lnTo>
                    <a:pt x="208" y="232"/>
                  </a:lnTo>
                  <a:lnTo>
                    <a:pt x="202" y="235"/>
                  </a:lnTo>
                  <a:lnTo>
                    <a:pt x="196" y="238"/>
                  </a:lnTo>
                  <a:lnTo>
                    <a:pt x="190" y="241"/>
                  </a:lnTo>
                  <a:lnTo>
                    <a:pt x="187" y="244"/>
                  </a:lnTo>
                  <a:lnTo>
                    <a:pt x="181" y="247"/>
                  </a:lnTo>
                  <a:lnTo>
                    <a:pt x="175" y="250"/>
                  </a:lnTo>
                  <a:lnTo>
                    <a:pt x="169" y="253"/>
                  </a:lnTo>
                  <a:lnTo>
                    <a:pt x="169" y="256"/>
                  </a:lnTo>
                  <a:lnTo>
                    <a:pt x="169" y="259"/>
                  </a:lnTo>
                  <a:lnTo>
                    <a:pt x="169" y="262"/>
                  </a:lnTo>
                  <a:lnTo>
                    <a:pt x="172" y="262"/>
                  </a:lnTo>
                  <a:lnTo>
                    <a:pt x="172" y="265"/>
                  </a:lnTo>
                  <a:lnTo>
                    <a:pt x="175" y="265"/>
                  </a:lnTo>
                  <a:lnTo>
                    <a:pt x="175" y="268"/>
                  </a:lnTo>
                  <a:lnTo>
                    <a:pt x="276" y="220"/>
                  </a:lnTo>
                  <a:lnTo>
                    <a:pt x="276" y="223"/>
                  </a:lnTo>
                  <a:lnTo>
                    <a:pt x="273" y="226"/>
                  </a:lnTo>
                  <a:lnTo>
                    <a:pt x="270" y="232"/>
                  </a:lnTo>
                  <a:lnTo>
                    <a:pt x="270" y="235"/>
                  </a:lnTo>
                  <a:lnTo>
                    <a:pt x="267" y="238"/>
                  </a:lnTo>
                  <a:lnTo>
                    <a:pt x="264" y="241"/>
                  </a:lnTo>
                  <a:lnTo>
                    <a:pt x="264" y="244"/>
                  </a:lnTo>
                  <a:lnTo>
                    <a:pt x="261" y="250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55" y="259"/>
                  </a:lnTo>
                  <a:lnTo>
                    <a:pt x="252" y="262"/>
                  </a:lnTo>
                  <a:lnTo>
                    <a:pt x="252" y="265"/>
                  </a:lnTo>
                  <a:lnTo>
                    <a:pt x="249" y="271"/>
                  </a:lnTo>
                  <a:lnTo>
                    <a:pt x="247" y="274"/>
                  </a:lnTo>
                  <a:lnTo>
                    <a:pt x="247" y="276"/>
                  </a:lnTo>
                  <a:lnTo>
                    <a:pt x="244" y="279"/>
                  </a:lnTo>
                  <a:lnTo>
                    <a:pt x="241" y="282"/>
                  </a:lnTo>
                  <a:lnTo>
                    <a:pt x="241" y="288"/>
                  </a:lnTo>
                  <a:lnTo>
                    <a:pt x="238" y="291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300"/>
                  </a:lnTo>
                  <a:lnTo>
                    <a:pt x="229" y="303"/>
                  </a:lnTo>
                  <a:lnTo>
                    <a:pt x="229" y="309"/>
                  </a:lnTo>
                  <a:lnTo>
                    <a:pt x="226" y="312"/>
                  </a:lnTo>
                  <a:lnTo>
                    <a:pt x="223" y="315"/>
                  </a:lnTo>
                  <a:lnTo>
                    <a:pt x="220" y="318"/>
                  </a:lnTo>
                  <a:lnTo>
                    <a:pt x="220" y="321"/>
                  </a:lnTo>
                  <a:lnTo>
                    <a:pt x="217" y="327"/>
                  </a:lnTo>
                  <a:lnTo>
                    <a:pt x="214" y="330"/>
                  </a:lnTo>
                  <a:lnTo>
                    <a:pt x="211" y="333"/>
                  </a:lnTo>
                  <a:lnTo>
                    <a:pt x="214" y="333"/>
                  </a:lnTo>
                  <a:lnTo>
                    <a:pt x="214" y="336"/>
                  </a:lnTo>
                  <a:lnTo>
                    <a:pt x="214" y="339"/>
                  </a:lnTo>
                  <a:lnTo>
                    <a:pt x="217" y="339"/>
                  </a:lnTo>
                  <a:lnTo>
                    <a:pt x="217" y="342"/>
                  </a:lnTo>
                  <a:lnTo>
                    <a:pt x="220" y="342"/>
                  </a:lnTo>
                  <a:lnTo>
                    <a:pt x="223" y="342"/>
                  </a:lnTo>
                  <a:lnTo>
                    <a:pt x="229" y="336"/>
                  </a:lnTo>
                  <a:lnTo>
                    <a:pt x="232" y="333"/>
                  </a:lnTo>
                  <a:lnTo>
                    <a:pt x="235" y="327"/>
                  </a:lnTo>
                  <a:lnTo>
                    <a:pt x="241" y="321"/>
                  </a:lnTo>
                  <a:lnTo>
                    <a:pt x="244" y="315"/>
                  </a:lnTo>
                  <a:lnTo>
                    <a:pt x="247" y="309"/>
                  </a:lnTo>
                  <a:lnTo>
                    <a:pt x="249" y="306"/>
                  </a:lnTo>
                  <a:lnTo>
                    <a:pt x="252" y="300"/>
                  </a:lnTo>
                  <a:lnTo>
                    <a:pt x="255" y="294"/>
                  </a:lnTo>
                  <a:lnTo>
                    <a:pt x="258" y="288"/>
                  </a:lnTo>
                  <a:lnTo>
                    <a:pt x="261" y="282"/>
                  </a:lnTo>
                  <a:lnTo>
                    <a:pt x="264" y="276"/>
                  </a:lnTo>
                  <a:lnTo>
                    <a:pt x="267" y="271"/>
                  </a:lnTo>
                  <a:lnTo>
                    <a:pt x="270" y="265"/>
                  </a:lnTo>
                  <a:lnTo>
                    <a:pt x="273" y="259"/>
                  </a:lnTo>
                  <a:lnTo>
                    <a:pt x="276" y="253"/>
                  </a:lnTo>
                  <a:lnTo>
                    <a:pt x="279" y="247"/>
                  </a:lnTo>
                  <a:lnTo>
                    <a:pt x="282" y="241"/>
                  </a:lnTo>
                  <a:lnTo>
                    <a:pt x="285" y="235"/>
                  </a:lnTo>
                  <a:lnTo>
                    <a:pt x="288" y="229"/>
                  </a:lnTo>
                  <a:lnTo>
                    <a:pt x="291" y="226"/>
                  </a:lnTo>
                  <a:lnTo>
                    <a:pt x="297" y="220"/>
                  </a:lnTo>
                  <a:lnTo>
                    <a:pt x="300" y="214"/>
                  </a:lnTo>
                  <a:lnTo>
                    <a:pt x="303" y="211"/>
                  </a:lnTo>
                  <a:lnTo>
                    <a:pt x="309" y="205"/>
                  </a:lnTo>
                  <a:lnTo>
                    <a:pt x="312" y="202"/>
                  </a:lnTo>
                  <a:lnTo>
                    <a:pt x="318" y="199"/>
                  </a:lnTo>
                  <a:lnTo>
                    <a:pt x="324" y="196"/>
                  </a:lnTo>
                  <a:lnTo>
                    <a:pt x="330" y="190"/>
                  </a:lnTo>
                  <a:lnTo>
                    <a:pt x="336" y="187"/>
                  </a:lnTo>
                  <a:lnTo>
                    <a:pt x="342" y="187"/>
                  </a:lnTo>
                  <a:lnTo>
                    <a:pt x="348" y="184"/>
                  </a:lnTo>
                  <a:lnTo>
                    <a:pt x="351" y="187"/>
                  </a:lnTo>
                  <a:lnTo>
                    <a:pt x="354" y="190"/>
                  </a:lnTo>
                  <a:lnTo>
                    <a:pt x="354" y="193"/>
                  </a:lnTo>
                  <a:lnTo>
                    <a:pt x="357" y="193"/>
                  </a:lnTo>
                  <a:lnTo>
                    <a:pt x="357" y="196"/>
                  </a:lnTo>
                  <a:lnTo>
                    <a:pt x="360" y="199"/>
                  </a:lnTo>
                  <a:lnTo>
                    <a:pt x="360" y="202"/>
                  </a:lnTo>
                  <a:lnTo>
                    <a:pt x="362" y="205"/>
                  </a:lnTo>
                  <a:lnTo>
                    <a:pt x="362" y="208"/>
                  </a:lnTo>
                  <a:lnTo>
                    <a:pt x="365" y="211"/>
                  </a:lnTo>
                  <a:lnTo>
                    <a:pt x="365" y="214"/>
                  </a:lnTo>
                  <a:lnTo>
                    <a:pt x="365" y="217"/>
                  </a:lnTo>
                  <a:lnTo>
                    <a:pt x="368" y="220"/>
                  </a:lnTo>
                  <a:lnTo>
                    <a:pt x="368" y="223"/>
                  </a:lnTo>
                  <a:lnTo>
                    <a:pt x="368" y="226"/>
                  </a:lnTo>
                  <a:lnTo>
                    <a:pt x="368" y="229"/>
                  </a:lnTo>
                  <a:lnTo>
                    <a:pt x="368" y="232"/>
                  </a:lnTo>
                  <a:lnTo>
                    <a:pt x="368" y="235"/>
                  </a:lnTo>
                  <a:lnTo>
                    <a:pt x="368" y="238"/>
                  </a:lnTo>
                  <a:lnTo>
                    <a:pt x="368" y="241"/>
                  </a:lnTo>
                  <a:lnTo>
                    <a:pt x="368" y="244"/>
                  </a:lnTo>
                  <a:lnTo>
                    <a:pt x="368" y="247"/>
                  </a:lnTo>
                  <a:lnTo>
                    <a:pt x="368" y="250"/>
                  </a:lnTo>
                  <a:lnTo>
                    <a:pt x="368" y="253"/>
                  </a:lnTo>
                  <a:lnTo>
                    <a:pt x="368" y="256"/>
                  </a:lnTo>
                  <a:lnTo>
                    <a:pt x="365" y="259"/>
                  </a:lnTo>
                  <a:lnTo>
                    <a:pt x="365" y="262"/>
                  </a:lnTo>
                  <a:lnTo>
                    <a:pt x="368" y="265"/>
                  </a:lnTo>
                  <a:lnTo>
                    <a:pt x="368" y="268"/>
                  </a:lnTo>
                  <a:lnTo>
                    <a:pt x="368" y="274"/>
                  </a:lnTo>
                  <a:lnTo>
                    <a:pt x="368" y="276"/>
                  </a:lnTo>
                  <a:lnTo>
                    <a:pt x="368" y="279"/>
                  </a:lnTo>
                  <a:lnTo>
                    <a:pt x="368" y="285"/>
                  </a:lnTo>
                  <a:lnTo>
                    <a:pt x="371" y="288"/>
                  </a:lnTo>
                  <a:lnTo>
                    <a:pt x="371" y="294"/>
                  </a:lnTo>
                  <a:lnTo>
                    <a:pt x="371" y="297"/>
                  </a:lnTo>
                  <a:lnTo>
                    <a:pt x="371" y="300"/>
                  </a:lnTo>
                  <a:lnTo>
                    <a:pt x="371" y="306"/>
                  </a:lnTo>
                  <a:lnTo>
                    <a:pt x="371" y="309"/>
                  </a:lnTo>
                  <a:lnTo>
                    <a:pt x="371" y="312"/>
                  </a:lnTo>
                  <a:lnTo>
                    <a:pt x="374" y="318"/>
                  </a:lnTo>
                  <a:lnTo>
                    <a:pt x="374" y="321"/>
                  </a:lnTo>
                  <a:lnTo>
                    <a:pt x="374" y="324"/>
                  </a:lnTo>
                  <a:lnTo>
                    <a:pt x="374" y="330"/>
                  </a:lnTo>
                  <a:lnTo>
                    <a:pt x="374" y="333"/>
                  </a:lnTo>
                  <a:lnTo>
                    <a:pt x="377" y="336"/>
                  </a:lnTo>
                  <a:lnTo>
                    <a:pt x="377" y="342"/>
                  </a:lnTo>
                  <a:lnTo>
                    <a:pt x="377" y="345"/>
                  </a:lnTo>
                  <a:lnTo>
                    <a:pt x="377" y="348"/>
                  </a:lnTo>
                  <a:lnTo>
                    <a:pt x="380" y="354"/>
                  </a:lnTo>
                  <a:lnTo>
                    <a:pt x="380" y="357"/>
                  </a:lnTo>
                  <a:lnTo>
                    <a:pt x="380" y="360"/>
                  </a:lnTo>
                  <a:lnTo>
                    <a:pt x="380" y="366"/>
                  </a:lnTo>
                  <a:lnTo>
                    <a:pt x="383" y="368"/>
                  </a:lnTo>
                  <a:lnTo>
                    <a:pt x="383" y="371"/>
                  </a:lnTo>
                  <a:lnTo>
                    <a:pt x="386" y="374"/>
                  </a:lnTo>
                  <a:lnTo>
                    <a:pt x="386" y="380"/>
                  </a:lnTo>
                  <a:lnTo>
                    <a:pt x="389" y="383"/>
                  </a:lnTo>
                  <a:lnTo>
                    <a:pt x="389" y="386"/>
                  </a:lnTo>
                  <a:lnTo>
                    <a:pt x="386" y="392"/>
                  </a:lnTo>
                  <a:lnTo>
                    <a:pt x="386" y="395"/>
                  </a:lnTo>
                  <a:lnTo>
                    <a:pt x="383" y="401"/>
                  </a:lnTo>
                  <a:lnTo>
                    <a:pt x="380" y="404"/>
                  </a:lnTo>
                  <a:lnTo>
                    <a:pt x="377" y="407"/>
                  </a:lnTo>
                  <a:lnTo>
                    <a:pt x="374" y="410"/>
                  </a:lnTo>
                  <a:lnTo>
                    <a:pt x="371" y="413"/>
                  </a:lnTo>
                  <a:lnTo>
                    <a:pt x="365" y="416"/>
                  </a:lnTo>
                  <a:lnTo>
                    <a:pt x="362" y="419"/>
                  </a:lnTo>
                  <a:lnTo>
                    <a:pt x="360" y="422"/>
                  </a:lnTo>
                  <a:lnTo>
                    <a:pt x="354" y="422"/>
                  </a:lnTo>
                  <a:lnTo>
                    <a:pt x="351" y="425"/>
                  </a:lnTo>
                  <a:lnTo>
                    <a:pt x="345" y="425"/>
                  </a:lnTo>
                  <a:lnTo>
                    <a:pt x="342" y="428"/>
                  </a:lnTo>
                  <a:lnTo>
                    <a:pt x="336" y="428"/>
                  </a:lnTo>
                  <a:lnTo>
                    <a:pt x="333" y="431"/>
                  </a:lnTo>
                  <a:lnTo>
                    <a:pt x="327" y="431"/>
                  </a:lnTo>
                  <a:lnTo>
                    <a:pt x="321" y="431"/>
                  </a:lnTo>
                  <a:lnTo>
                    <a:pt x="318" y="431"/>
                  </a:lnTo>
                  <a:lnTo>
                    <a:pt x="312" y="434"/>
                  </a:lnTo>
                  <a:lnTo>
                    <a:pt x="306" y="434"/>
                  </a:lnTo>
                  <a:lnTo>
                    <a:pt x="303" y="434"/>
                  </a:lnTo>
                  <a:lnTo>
                    <a:pt x="297" y="434"/>
                  </a:lnTo>
                  <a:lnTo>
                    <a:pt x="291" y="437"/>
                  </a:lnTo>
                  <a:lnTo>
                    <a:pt x="288" y="437"/>
                  </a:lnTo>
                  <a:lnTo>
                    <a:pt x="282" y="437"/>
                  </a:lnTo>
                  <a:lnTo>
                    <a:pt x="276" y="437"/>
                  </a:lnTo>
                  <a:lnTo>
                    <a:pt x="273" y="440"/>
                  </a:lnTo>
                  <a:lnTo>
                    <a:pt x="267" y="440"/>
                  </a:lnTo>
                  <a:lnTo>
                    <a:pt x="264" y="440"/>
                  </a:lnTo>
                  <a:lnTo>
                    <a:pt x="258" y="443"/>
                  </a:lnTo>
                  <a:lnTo>
                    <a:pt x="255" y="443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4" name="Freeform 376"/>
            <p:cNvSpPr>
              <a:spLocks/>
            </p:cNvSpPr>
            <p:nvPr/>
          </p:nvSpPr>
          <p:spPr bwMode="auto">
            <a:xfrm>
              <a:off x="2277" y="1558"/>
              <a:ext cx="21" cy="12"/>
            </a:xfrm>
            <a:custGeom>
              <a:avLst/>
              <a:gdLst>
                <a:gd name="T0" fmla="*/ 0 w 21"/>
                <a:gd name="T1" fmla="*/ 9 h 12"/>
                <a:gd name="T2" fmla="*/ 9 w 21"/>
                <a:gd name="T3" fmla="*/ 0 h 12"/>
                <a:gd name="T4" fmla="*/ 21 w 21"/>
                <a:gd name="T5" fmla="*/ 12 h 12"/>
                <a:gd name="T6" fmla="*/ 18 w 21"/>
                <a:gd name="T7" fmla="*/ 12 h 12"/>
                <a:gd name="T8" fmla="*/ 15 w 21"/>
                <a:gd name="T9" fmla="*/ 12 h 12"/>
                <a:gd name="T10" fmla="*/ 12 w 21"/>
                <a:gd name="T11" fmla="*/ 12 h 12"/>
                <a:gd name="T12" fmla="*/ 9 w 21"/>
                <a:gd name="T13" fmla="*/ 12 h 12"/>
                <a:gd name="T14" fmla="*/ 9 w 21"/>
                <a:gd name="T15" fmla="*/ 9 h 12"/>
                <a:gd name="T16" fmla="*/ 6 w 21"/>
                <a:gd name="T17" fmla="*/ 9 h 12"/>
                <a:gd name="T18" fmla="*/ 3 w 21"/>
                <a:gd name="T19" fmla="*/ 9 h 12"/>
                <a:gd name="T20" fmla="*/ 0 w 21"/>
                <a:gd name="T2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9"/>
                  </a:moveTo>
                  <a:lnTo>
                    <a:pt x="9" y="0"/>
                  </a:lnTo>
                  <a:lnTo>
                    <a:pt x="21" y="12"/>
                  </a:lnTo>
                  <a:lnTo>
                    <a:pt x="18" y="12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5" name="Freeform 377"/>
            <p:cNvSpPr>
              <a:spLocks/>
            </p:cNvSpPr>
            <p:nvPr/>
          </p:nvSpPr>
          <p:spPr bwMode="auto">
            <a:xfrm>
              <a:off x="2033" y="1359"/>
              <a:ext cx="265" cy="234"/>
            </a:xfrm>
            <a:custGeom>
              <a:avLst/>
              <a:gdLst>
                <a:gd name="T0" fmla="*/ 235 w 265"/>
                <a:gd name="T1" fmla="*/ 193 h 234"/>
                <a:gd name="T2" fmla="*/ 217 w 265"/>
                <a:gd name="T3" fmla="*/ 202 h 234"/>
                <a:gd name="T4" fmla="*/ 199 w 265"/>
                <a:gd name="T5" fmla="*/ 208 h 234"/>
                <a:gd name="T6" fmla="*/ 179 w 265"/>
                <a:gd name="T7" fmla="*/ 211 h 234"/>
                <a:gd name="T8" fmla="*/ 161 w 265"/>
                <a:gd name="T9" fmla="*/ 214 h 234"/>
                <a:gd name="T10" fmla="*/ 140 w 265"/>
                <a:gd name="T11" fmla="*/ 216 h 234"/>
                <a:gd name="T12" fmla="*/ 122 w 265"/>
                <a:gd name="T13" fmla="*/ 222 h 234"/>
                <a:gd name="T14" fmla="*/ 104 w 265"/>
                <a:gd name="T15" fmla="*/ 231 h 234"/>
                <a:gd name="T16" fmla="*/ 92 w 265"/>
                <a:gd name="T17" fmla="*/ 228 h 234"/>
                <a:gd name="T18" fmla="*/ 86 w 265"/>
                <a:gd name="T19" fmla="*/ 216 h 234"/>
                <a:gd name="T20" fmla="*/ 75 w 265"/>
                <a:gd name="T21" fmla="*/ 208 h 234"/>
                <a:gd name="T22" fmla="*/ 66 w 265"/>
                <a:gd name="T23" fmla="*/ 199 h 234"/>
                <a:gd name="T24" fmla="*/ 57 w 265"/>
                <a:gd name="T25" fmla="*/ 190 h 234"/>
                <a:gd name="T26" fmla="*/ 45 w 265"/>
                <a:gd name="T27" fmla="*/ 184 h 234"/>
                <a:gd name="T28" fmla="*/ 33 w 265"/>
                <a:gd name="T29" fmla="*/ 181 h 234"/>
                <a:gd name="T30" fmla="*/ 18 w 265"/>
                <a:gd name="T31" fmla="*/ 184 h 234"/>
                <a:gd name="T32" fmla="*/ 12 w 265"/>
                <a:gd name="T33" fmla="*/ 178 h 234"/>
                <a:gd name="T34" fmla="*/ 6 w 265"/>
                <a:gd name="T35" fmla="*/ 172 h 234"/>
                <a:gd name="T36" fmla="*/ 0 w 265"/>
                <a:gd name="T37" fmla="*/ 163 h 234"/>
                <a:gd name="T38" fmla="*/ 3 w 265"/>
                <a:gd name="T39" fmla="*/ 154 h 234"/>
                <a:gd name="T40" fmla="*/ 9 w 265"/>
                <a:gd name="T41" fmla="*/ 148 h 234"/>
                <a:gd name="T42" fmla="*/ 18 w 265"/>
                <a:gd name="T43" fmla="*/ 142 h 234"/>
                <a:gd name="T44" fmla="*/ 27 w 265"/>
                <a:gd name="T45" fmla="*/ 139 h 234"/>
                <a:gd name="T46" fmla="*/ 30 w 265"/>
                <a:gd name="T47" fmla="*/ 151 h 234"/>
                <a:gd name="T48" fmla="*/ 36 w 265"/>
                <a:gd name="T49" fmla="*/ 157 h 234"/>
                <a:gd name="T50" fmla="*/ 45 w 265"/>
                <a:gd name="T51" fmla="*/ 160 h 234"/>
                <a:gd name="T52" fmla="*/ 51 w 265"/>
                <a:gd name="T53" fmla="*/ 160 h 234"/>
                <a:gd name="T54" fmla="*/ 54 w 265"/>
                <a:gd name="T55" fmla="*/ 148 h 234"/>
                <a:gd name="T56" fmla="*/ 54 w 265"/>
                <a:gd name="T57" fmla="*/ 136 h 234"/>
                <a:gd name="T58" fmla="*/ 51 w 265"/>
                <a:gd name="T59" fmla="*/ 124 h 234"/>
                <a:gd name="T60" fmla="*/ 48 w 265"/>
                <a:gd name="T61" fmla="*/ 113 h 234"/>
                <a:gd name="T62" fmla="*/ 45 w 265"/>
                <a:gd name="T63" fmla="*/ 92 h 234"/>
                <a:gd name="T64" fmla="*/ 42 w 265"/>
                <a:gd name="T65" fmla="*/ 71 h 234"/>
                <a:gd name="T66" fmla="*/ 51 w 265"/>
                <a:gd name="T67" fmla="*/ 59 h 234"/>
                <a:gd name="T68" fmla="*/ 66 w 265"/>
                <a:gd name="T69" fmla="*/ 47 h 234"/>
                <a:gd name="T70" fmla="*/ 84 w 265"/>
                <a:gd name="T71" fmla="*/ 41 h 234"/>
                <a:gd name="T72" fmla="*/ 104 w 265"/>
                <a:gd name="T73" fmla="*/ 35 h 234"/>
                <a:gd name="T74" fmla="*/ 125 w 265"/>
                <a:gd name="T75" fmla="*/ 30 h 234"/>
                <a:gd name="T76" fmla="*/ 143 w 265"/>
                <a:gd name="T77" fmla="*/ 24 h 234"/>
                <a:gd name="T78" fmla="*/ 152 w 265"/>
                <a:gd name="T79" fmla="*/ 15 h 234"/>
                <a:gd name="T80" fmla="*/ 164 w 265"/>
                <a:gd name="T81" fmla="*/ 12 h 234"/>
                <a:gd name="T82" fmla="*/ 176 w 265"/>
                <a:gd name="T83" fmla="*/ 12 h 234"/>
                <a:gd name="T84" fmla="*/ 188 w 265"/>
                <a:gd name="T85" fmla="*/ 9 h 234"/>
                <a:gd name="T86" fmla="*/ 197 w 265"/>
                <a:gd name="T87" fmla="*/ 6 h 234"/>
                <a:gd name="T88" fmla="*/ 205 w 265"/>
                <a:gd name="T89" fmla="*/ 3 h 234"/>
                <a:gd name="T90" fmla="*/ 211 w 265"/>
                <a:gd name="T91" fmla="*/ 18 h 234"/>
                <a:gd name="T92" fmla="*/ 220 w 265"/>
                <a:gd name="T93" fmla="*/ 32 h 234"/>
                <a:gd name="T94" fmla="*/ 229 w 265"/>
                <a:gd name="T95" fmla="*/ 47 h 234"/>
                <a:gd name="T96" fmla="*/ 238 w 265"/>
                <a:gd name="T97" fmla="*/ 62 h 234"/>
                <a:gd name="T98" fmla="*/ 244 w 265"/>
                <a:gd name="T99" fmla="*/ 77 h 234"/>
                <a:gd name="T100" fmla="*/ 253 w 265"/>
                <a:gd name="T101" fmla="*/ 92 h 234"/>
                <a:gd name="T102" fmla="*/ 259 w 265"/>
                <a:gd name="T103" fmla="*/ 107 h 234"/>
                <a:gd name="T104" fmla="*/ 265 w 265"/>
                <a:gd name="T105" fmla="*/ 124 h 234"/>
                <a:gd name="T106" fmla="*/ 262 w 265"/>
                <a:gd name="T107" fmla="*/ 136 h 234"/>
                <a:gd name="T108" fmla="*/ 262 w 265"/>
                <a:gd name="T109" fmla="*/ 148 h 234"/>
                <a:gd name="T110" fmla="*/ 259 w 265"/>
                <a:gd name="T111" fmla="*/ 160 h 234"/>
                <a:gd name="T112" fmla="*/ 253 w 265"/>
                <a:gd name="T113" fmla="*/ 169 h 234"/>
                <a:gd name="T114" fmla="*/ 250 w 265"/>
                <a:gd name="T115" fmla="*/ 18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" h="234">
                  <a:moveTo>
                    <a:pt x="247" y="184"/>
                  </a:moveTo>
                  <a:lnTo>
                    <a:pt x="244" y="187"/>
                  </a:lnTo>
                  <a:lnTo>
                    <a:pt x="241" y="190"/>
                  </a:lnTo>
                  <a:lnTo>
                    <a:pt x="235" y="193"/>
                  </a:lnTo>
                  <a:lnTo>
                    <a:pt x="232" y="196"/>
                  </a:lnTo>
                  <a:lnTo>
                    <a:pt x="226" y="199"/>
                  </a:lnTo>
                  <a:lnTo>
                    <a:pt x="223" y="199"/>
                  </a:lnTo>
                  <a:lnTo>
                    <a:pt x="217" y="202"/>
                  </a:lnTo>
                  <a:lnTo>
                    <a:pt x="214" y="205"/>
                  </a:lnTo>
                  <a:lnTo>
                    <a:pt x="208" y="205"/>
                  </a:lnTo>
                  <a:lnTo>
                    <a:pt x="205" y="205"/>
                  </a:lnTo>
                  <a:lnTo>
                    <a:pt x="199" y="208"/>
                  </a:lnTo>
                  <a:lnTo>
                    <a:pt x="194" y="208"/>
                  </a:lnTo>
                  <a:lnTo>
                    <a:pt x="191" y="211"/>
                  </a:lnTo>
                  <a:lnTo>
                    <a:pt x="185" y="211"/>
                  </a:lnTo>
                  <a:lnTo>
                    <a:pt x="179" y="211"/>
                  </a:lnTo>
                  <a:lnTo>
                    <a:pt x="176" y="211"/>
                  </a:lnTo>
                  <a:lnTo>
                    <a:pt x="170" y="214"/>
                  </a:lnTo>
                  <a:lnTo>
                    <a:pt x="164" y="214"/>
                  </a:lnTo>
                  <a:lnTo>
                    <a:pt x="161" y="214"/>
                  </a:lnTo>
                  <a:lnTo>
                    <a:pt x="155" y="216"/>
                  </a:lnTo>
                  <a:lnTo>
                    <a:pt x="149" y="216"/>
                  </a:lnTo>
                  <a:lnTo>
                    <a:pt x="146" y="216"/>
                  </a:lnTo>
                  <a:lnTo>
                    <a:pt x="140" y="216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16" y="225"/>
                  </a:lnTo>
                  <a:lnTo>
                    <a:pt x="113" y="225"/>
                  </a:lnTo>
                  <a:lnTo>
                    <a:pt x="107" y="228"/>
                  </a:lnTo>
                  <a:lnTo>
                    <a:pt x="104" y="231"/>
                  </a:lnTo>
                  <a:lnTo>
                    <a:pt x="98" y="234"/>
                  </a:lnTo>
                  <a:lnTo>
                    <a:pt x="98" y="231"/>
                  </a:lnTo>
                  <a:lnTo>
                    <a:pt x="95" y="228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89" y="222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4" y="214"/>
                  </a:lnTo>
                  <a:lnTo>
                    <a:pt x="81" y="214"/>
                  </a:lnTo>
                  <a:lnTo>
                    <a:pt x="78" y="211"/>
                  </a:lnTo>
                  <a:lnTo>
                    <a:pt x="75" y="208"/>
                  </a:lnTo>
                  <a:lnTo>
                    <a:pt x="75" y="205"/>
                  </a:lnTo>
                  <a:lnTo>
                    <a:pt x="72" y="202"/>
                  </a:lnTo>
                  <a:lnTo>
                    <a:pt x="69" y="202"/>
                  </a:lnTo>
                  <a:lnTo>
                    <a:pt x="66" y="199"/>
                  </a:lnTo>
                  <a:lnTo>
                    <a:pt x="63" y="196"/>
                  </a:lnTo>
                  <a:lnTo>
                    <a:pt x="60" y="196"/>
                  </a:lnTo>
                  <a:lnTo>
                    <a:pt x="57" y="193"/>
                  </a:lnTo>
                  <a:lnTo>
                    <a:pt x="57" y="190"/>
                  </a:lnTo>
                  <a:lnTo>
                    <a:pt x="54" y="190"/>
                  </a:lnTo>
                  <a:lnTo>
                    <a:pt x="51" y="187"/>
                  </a:lnTo>
                  <a:lnTo>
                    <a:pt x="48" y="187"/>
                  </a:lnTo>
                  <a:lnTo>
                    <a:pt x="45" y="184"/>
                  </a:lnTo>
                  <a:lnTo>
                    <a:pt x="42" y="184"/>
                  </a:lnTo>
                  <a:lnTo>
                    <a:pt x="39" y="184"/>
                  </a:lnTo>
                  <a:lnTo>
                    <a:pt x="36" y="184"/>
                  </a:lnTo>
                  <a:lnTo>
                    <a:pt x="33" y="181"/>
                  </a:lnTo>
                  <a:lnTo>
                    <a:pt x="30" y="181"/>
                  </a:lnTo>
                  <a:lnTo>
                    <a:pt x="27" y="181"/>
                  </a:lnTo>
                  <a:lnTo>
                    <a:pt x="24" y="181"/>
                  </a:lnTo>
                  <a:lnTo>
                    <a:pt x="18" y="184"/>
                  </a:lnTo>
                  <a:lnTo>
                    <a:pt x="15" y="184"/>
                  </a:lnTo>
                  <a:lnTo>
                    <a:pt x="15" y="181"/>
                  </a:lnTo>
                  <a:lnTo>
                    <a:pt x="12" y="181"/>
                  </a:lnTo>
                  <a:lnTo>
                    <a:pt x="12" y="178"/>
                  </a:lnTo>
                  <a:lnTo>
                    <a:pt x="9" y="178"/>
                  </a:lnTo>
                  <a:lnTo>
                    <a:pt x="9" y="175"/>
                  </a:lnTo>
                  <a:lnTo>
                    <a:pt x="6" y="175"/>
                  </a:lnTo>
                  <a:lnTo>
                    <a:pt x="6" y="172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3" y="154"/>
                  </a:lnTo>
                  <a:lnTo>
                    <a:pt x="3" y="151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9" y="148"/>
                  </a:lnTo>
                  <a:lnTo>
                    <a:pt x="12" y="145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8" y="142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42"/>
                  </a:lnTo>
                  <a:lnTo>
                    <a:pt x="27" y="145"/>
                  </a:lnTo>
                  <a:lnTo>
                    <a:pt x="30" y="148"/>
                  </a:lnTo>
                  <a:lnTo>
                    <a:pt x="30" y="151"/>
                  </a:lnTo>
                  <a:lnTo>
                    <a:pt x="33" y="151"/>
                  </a:lnTo>
                  <a:lnTo>
                    <a:pt x="33" y="154"/>
                  </a:lnTo>
                  <a:lnTo>
                    <a:pt x="36" y="154"/>
                  </a:lnTo>
                  <a:lnTo>
                    <a:pt x="36" y="157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3"/>
                  </a:lnTo>
                  <a:lnTo>
                    <a:pt x="48" y="163"/>
                  </a:lnTo>
                  <a:lnTo>
                    <a:pt x="51" y="163"/>
                  </a:lnTo>
                  <a:lnTo>
                    <a:pt x="51" y="160"/>
                  </a:lnTo>
                  <a:lnTo>
                    <a:pt x="54" y="157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8"/>
                  </a:lnTo>
                  <a:lnTo>
                    <a:pt x="54" y="145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6"/>
                  </a:lnTo>
                  <a:lnTo>
                    <a:pt x="54" y="133"/>
                  </a:lnTo>
                  <a:lnTo>
                    <a:pt x="54" y="130"/>
                  </a:lnTo>
                  <a:lnTo>
                    <a:pt x="51" y="127"/>
                  </a:lnTo>
                  <a:lnTo>
                    <a:pt x="51" y="124"/>
                  </a:lnTo>
                  <a:lnTo>
                    <a:pt x="51" y="122"/>
                  </a:lnTo>
                  <a:lnTo>
                    <a:pt x="51" y="119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8" y="107"/>
                  </a:lnTo>
                  <a:lnTo>
                    <a:pt x="45" y="101"/>
                  </a:lnTo>
                  <a:lnTo>
                    <a:pt x="45" y="92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5" y="68"/>
                  </a:lnTo>
                  <a:lnTo>
                    <a:pt x="45" y="65"/>
                  </a:lnTo>
                  <a:lnTo>
                    <a:pt x="48" y="62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7" y="53"/>
                  </a:lnTo>
                  <a:lnTo>
                    <a:pt x="60" y="50"/>
                  </a:lnTo>
                  <a:lnTo>
                    <a:pt x="66" y="47"/>
                  </a:lnTo>
                  <a:lnTo>
                    <a:pt x="69" y="47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89" y="38"/>
                  </a:lnTo>
                  <a:lnTo>
                    <a:pt x="92" y="38"/>
                  </a:lnTo>
                  <a:lnTo>
                    <a:pt x="98" y="35"/>
                  </a:lnTo>
                  <a:lnTo>
                    <a:pt x="104" y="35"/>
                  </a:lnTo>
                  <a:lnTo>
                    <a:pt x="110" y="35"/>
                  </a:lnTo>
                  <a:lnTo>
                    <a:pt x="116" y="32"/>
                  </a:lnTo>
                  <a:lnTo>
                    <a:pt x="119" y="32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4" y="27"/>
                  </a:lnTo>
                  <a:lnTo>
                    <a:pt x="140" y="24"/>
                  </a:lnTo>
                  <a:lnTo>
                    <a:pt x="143" y="24"/>
                  </a:lnTo>
                  <a:lnTo>
                    <a:pt x="146" y="21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2" y="15"/>
                  </a:lnTo>
                  <a:lnTo>
                    <a:pt x="155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67" y="12"/>
                  </a:lnTo>
                  <a:lnTo>
                    <a:pt x="170" y="12"/>
                  </a:lnTo>
                  <a:lnTo>
                    <a:pt x="173" y="12"/>
                  </a:lnTo>
                  <a:lnTo>
                    <a:pt x="176" y="12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91" y="9"/>
                  </a:lnTo>
                  <a:lnTo>
                    <a:pt x="191" y="6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197" y="3"/>
                  </a:lnTo>
                  <a:lnTo>
                    <a:pt x="199" y="3"/>
                  </a:lnTo>
                  <a:lnTo>
                    <a:pt x="202" y="0"/>
                  </a:lnTo>
                  <a:lnTo>
                    <a:pt x="205" y="3"/>
                  </a:lnTo>
                  <a:lnTo>
                    <a:pt x="205" y="6"/>
                  </a:lnTo>
                  <a:lnTo>
                    <a:pt x="208" y="9"/>
                  </a:lnTo>
                  <a:lnTo>
                    <a:pt x="211" y="15"/>
                  </a:lnTo>
                  <a:lnTo>
                    <a:pt x="211" y="18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30"/>
                  </a:lnTo>
                  <a:lnTo>
                    <a:pt x="220" y="32"/>
                  </a:lnTo>
                  <a:lnTo>
                    <a:pt x="223" y="35"/>
                  </a:lnTo>
                  <a:lnTo>
                    <a:pt x="223" y="38"/>
                  </a:lnTo>
                  <a:lnTo>
                    <a:pt x="226" y="41"/>
                  </a:lnTo>
                  <a:lnTo>
                    <a:pt x="229" y="47"/>
                  </a:lnTo>
                  <a:lnTo>
                    <a:pt x="232" y="50"/>
                  </a:lnTo>
                  <a:lnTo>
                    <a:pt x="232" y="53"/>
                  </a:lnTo>
                  <a:lnTo>
                    <a:pt x="235" y="56"/>
                  </a:lnTo>
                  <a:lnTo>
                    <a:pt x="238" y="62"/>
                  </a:lnTo>
                  <a:lnTo>
                    <a:pt x="238" y="65"/>
                  </a:lnTo>
                  <a:lnTo>
                    <a:pt x="241" y="68"/>
                  </a:lnTo>
                  <a:lnTo>
                    <a:pt x="244" y="74"/>
                  </a:lnTo>
                  <a:lnTo>
                    <a:pt x="244" y="77"/>
                  </a:lnTo>
                  <a:lnTo>
                    <a:pt x="247" y="80"/>
                  </a:lnTo>
                  <a:lnTo>
                    <a:pt x="250" y="83"/>
                  </a:lnTo>
                  <a:lnTo>
                    <a:pt x="250" y="89"/>
                  </a:lnTo>
                  <a:lnTo>
                    <a:pt x="253" y="92"/>
                  </a:lnTo>
                  <a:lnTo>
                    <a:pt x="256" y="95"/>
                  </a:lnTo>
                  <a:lnTo>
                    <a:pt x="256" y="101"/>
                  </a:lnTo>
                  <a:lnTo>
                    <a:pt x="259" y="104"/>
                  </a:lnTo>
                  <a:lnTo>
                    <a:pt x="259" y="107"/>
                  </a:lnTo>
                  <a:lnTo>
                    <a:pt x="262" y="113"/>
                  </a:lnTo>
                  <a:lnTo>
                    <a:pt x="262" y="116"/>
                  </a:lnTo>
                  <a:lnTo>
                    <a:pt x="262" y="122"/>
                  </a:lnTo>
                  <a:lnTo>
                    <a:pt x="265" y="124"/>
                  </a:lnTo>
                  <a:lnTo>
                    <a:pt x="265" y="127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2" y="136"/>
                  </a:lnTo>
                  <a:lnTo>
                    <a:pt x="262" y="139"/>
                  </a:lnTo>
                  <a:lnTo>
                    <a:pt x="262" y="142"/>
                  </a:lnTo>
                  <a:lnTo>
                    <a:pt x="262" y="145"/>
                  </a:lnTo>
                  <a:lnTo>
                    <a:pt x="262" y="148"/>
                  </a:lnTo>
                  <a:lnTo>
                    <a:pt x="259" y="151"/>
                  </a:lnTo>
                  <a:lnTo>
                    <a:pt x="259" y="154"/>
                  </a:lnTo>
                  <a:lnTo>
                    <a:pt x="259" y="157"/>
                  </a:lnTo>
                  <a:lnTo>
                    <a:pt x="259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6"/>
                  </a:lnTo>
                  <a:lnTo>
                    <a:pt x="253" y="169"/>
                  </a:lnTo>
                  <a:lnTo>
                    <a:pt x="253" y="172"/>
                  </a:lnTo>
                  <a:lnTo>
                    <a:pt x="250" y="175"/>
                  </a:lnTo>
                  <a:lnTo>
                    <a:pt x="250" y="178"/>
                  </a:lnTo>
                  <a:lnTo>
                    <a:pt x="250" y="181"/>
                  </a:lnTo>
                  <a:lnTo>
                    <a:pt x="247" y="184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6" name="Freeform 378"/>
            <p:cNvSpPr>
              <a:spLocks/>
            </p:cNvSpPr>
            <p:nvPr/>
          </p:nvSpPr>
          <p:spPr bwMode="auto">
            <a:xfrm>
              <a:off x="2149" y="1314"/>
              <a:ext cx="134" cy="54"/>
            </a:xfrm>
            <a:custGeom>
              <a:avLst/>
              <a:gdLst>
                <a:gd name="T0" fmla="*/ 3 w 134"/>
                <a:gd name="T1" fmla="*/ 51 h 54"/>
                <a:gd name="T2" fmla="*/ 12 w 134"/>
                <a:gd name="T3" fmla="*/ 45 h 54"/>
                <a:gd name="T4" fmla="*/ 18 w 134"/>
                <a:gd name="T5" fmla="*/ 39 h 54"/>
                <a:gd name="T6" fmla="*/ 24 w 134"/>
                <a:gd name="T7" fmla="*/ 36 h 54"/>
                <a:gd name="T8" fmla="*/ 33 w 134"/>
                <a:gd name="T9" fmla="*/ 30 h 54"/>
                <a:gd name="T10" fmla="*/ 39 w 134"/>
                <a:gd name="T11" fmla="*/ 27 h 54"/>
                <a:gd name="T12" fmla="*/ 48 w 134"/>
                <a:gd name="T13" fmla="*/ 24 h 54"/>
                <a:gd name="T14" fmla="*/ 54 w 134"/>
                <a:gd name="T15" fmla="*/ 21 h 54"/>
                <a:gd name="T16" fmla="*/ 63 w 134"/>
                <a:gd name="T17" fmla="*/ 18 h 54"/>
                <a:gd name="T18" fmla="*/ 72 w 134"/>
                <a:gd name="T19" fmla="*/ 15 h 54"/>
                <a:gd name="T20" fmla="*/ 78 w 134"/>
                <a:gd name="T21" fmla="*/ 12 h 54"/>
                <a:gd name="T22" fmla="*/ 86 w 134"/>
                <a:gd name="T23" fmla="*/ 9 h 54"/>
                <a:gd name="T24" fmla="*/ 95 w 134"/>
                <a:gd name="T25" fmla="*/ 6 h 54"/>
                <a:gd name="T26" fmla="*/ 104 w 134"/>
                <a:gd name="T27" fmla="*/ 6 h 54"/>
                <a:gd name="T28" fmla="*/ 110 w 134"/>
                <a:gd name="T29" fmla="*/ 3 h 54"/>
                <a:gd name="T30" fmla="*/ 119 w 134"/>
                <a:gd name="T31" fmla="*/ 0 h 54"/>
                <a:gd name="T32" fmla="*/ 134 w 134"/>
                <a:gd name="T33" fmla="*/ 6 h 54"/>
                <a:gd name="T34" fmla="*/ 128 w 134"/>
                <a:gd name="T35" fmla="*/ 9 h 54"/>
                <a:gd name="T36" fmla="*/ 119 w 134"/>
                <a:gd name="T37" fmla="*/ 12 h 54"/>
                <a:gd name="T38" fmla="*/ 110 w 134"/>
                <a:gd name="T39" fmla="*/ 15 h 54"/>
                <a:gd name="T40" fmla="*/ 101 w 134"/>
                <a:gd name="T41" fmla="*/ 18 h 54"/>
                <a:gd name="T42" fmla="*/ 95 w 134"/>
                <a:gd name="T43" fmla="*/ 21 h 54"/>
                <a:gd name="T44" fmla="*/ 86 w 134"/>
                <a:gd name="T45" fmla="*/ 24 h 54"/>
                <a:gd name="T46" fmla="*/ 78 w 134"/>
                <a:gd name="T47" fmla="*/ 27 h 54"/>
                <a:gd name="T48" fmla="*/ 69 w 134"/>
                <a:gd name="T49" fmla="*/ 30 h 54"/>
                <a:gd name="T50" fmla="*/ 60 w 134"/>
                <a:gd name="T51" fmla="*/ 33 h 54"/>
                <a:gd name="T52" fmla="*/ 54 w 134"/>
                <a:gd name="T53" fmla="*/ 36 h 54"/>
                <a:gd name="T54" fmla="*/ 45 w 134"/>
                <a:gd name="T55" fmla="*/ 39 h 54"/>
                <a:gd name="T56" fmla="*/ 36 w 134"/>
                <a:gd name="T57" fmla="*/ 42 h 54"/>
                <a:gd name="T58" fmla="*/ 27 w 134"/>
                <a:gd name="T59" fmla="*/ 45 h 54"/>
                <a:gd name="T60" fmla="*/ 18 w 134"/>
                <a:gd name="T61" fmla="*/ 48 h 54"/>
                <a:gd name="T62" fmla="*/ 9 w 134"/>
                <a:gd name="T63" fmla="*/ 51 h 54"/>
                <a:gd name="T64" fmla="*/ 0 w 134"/>
                <a:gd name="T6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54">
                  <a:moveTo>
                    <a:pt x="0" y="54"/>
                  </a:moveTo>
                  <a:lnTo>
                    <a:pt x="3" y="51"/>
                  </a:lnTo>
                  <a:lnTo>
                    <a:pt x="6" y="48"/>
                  </a:lnTo>
                  <a:lnTo>
                    <a:pt x="12" y="45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30" y="33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60" y="18"/>
                  </a:lnTo>
                  <a:lnTo>
                    <a:pt x="63" y="18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5" y="12"/>
                  </a:lnTo>
                  <a:lnTo>
                    <a:pt x="78" y="12"/>
                  </a:lnTo>
                  <a:lnTo>
                    <a:pt x="83" y="12"/>
                  </a:lnTo>
                  <a:lnTo>
                    <a:pt x="86" y="9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6" y="3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34" y="6"/>
                  </a:lnTo>
                  <a:lnTo>
                    <a:pt x="131" y="6"/>
                  </a:lnTo>
                  <a:lnTo>
                    <a:pt x="128" y="9"/>
                  </a:lnTo>
                  <a:lnTo>
                    <a:pt x="122" y="9"/>
                  </a:lnTo>
                  <a:lnTo>
                    <a:pt x="119" y="12"/>
                  </a:lnTo>
                  <a:lnTo>
                    <a:pt x="116" y="12"/>
                  </a:lnTo>
                  <a:lnTo>
                    <a:pt x="110" y="15"/>
                  </a:lnTo>
                  <a:lnTo>
                    <a:pt x="107" y="18"/>
                  </a:lnTo>
                  <a:lnTo>
                    <a:pt x="101" y="18"/>
                  </a:lnTo>
                  <a:lnTo>
                    <a:pt x="98" y="21"/>
                  </a:lnTo>
                  <a:lnTo>
                    <a:pt x="95" y="21"/>
                  </a:lnTo>
                  <a:lnTo>
                    <a:pt x="89" y="24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78" y="27"/>
                  </a:lnTo>
                  <a:lnTo>
                    <a:pt x="75" y="30"/>
                  </a:lnTo>
                  <a:lnTo>
                    <a:pt x="69" y="30"/>
                  </a:lnTo>
                  <a:lnTo>
                    <a:pt x="66" y="33"/>
                  </a:lnTo>
                  <a:lnTo>
                    <a:pt x="60" y="33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5" y="51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7" name="Freeform 379"/>
            <p:cNvSpPr>
              <a:spLocks/>
            </p:cNvSpPr>
            <p:nvPr/>
          </p:nvSpPr>
          <p:spPr bwMode="auto">
            <a:xfrm>
              <a:off x="2182" y="1457"/>
              <a:ext cx="86" cy="68"/>
            </a:xfrm>
            <a:custGeom>
              <a:avLst/>
              <a:gdLst>
                <a:gd name="T0" fmla="*/ 77 w 86"/>
                <a:gd name="T1" fmla="*/ 53 h 68"/>
                <a:gd name="T2" fmla="*/ 74 w 86"/>
                <a:gd name="T3" fmla="*/ 56 h 68"/>
                <a:gd name="T4" fmla="*/ 71 w 86"/>
                <a:gd name="T5" fmla="*/ 59 h 68"/>
                <a:gd name="T6" fmla="*/ 65 w 86"/>
                <a:gd name="T7" fmla="*/ 62 h 68"/>
                <a:gd name="T8" fmla="*/ 59 w 86"/>
                <a:gd name="T9" fmla="*/ 65 h 68"/>
                <a:gd name="T10" fmla="*/ 53 w 86"/>
                <a:gd name="T11" fmla="*/ 65 h 68"/>
                <a:gd name="T12" fmla="*/ 50 w 86"/>
                <a:gd name="T13" fmla="*/ 68 h 68"/>
                <a:gd name="T14" fmla="*/ 45 w 86"/>
                <a:gd name="T15" fmla="*/ 68 h 68"/>
                <a:gd name="T16" fmla="*/ 39 w 86"/>
                <a:gd name="T17" fmla="*/ 68 h 68"/>
                <a:gd name="T18" fmla="*/ 33 w 86"/>
                <a:gd name="T19" fmla="*/ 68 h 68"/>
                <a:gd name="T20" fmla="*/ 30 w 86"/>
                <a:gd name="T21" fmla="*/ 65 h 68"/>
                <a:gd name="T22" fmla="*/ 24 w 86"/>
                <a:gd name="T23" fmla="*/ 65 h 68"/>
                <a:gd name="T24" fmla="*/ 21 w 86"/>
                <a:gd name="T25" fmla="*/ 62 h 68"/>
                <a:gd name="T26" fmla="*/ 18 w 86"/>
                <a:gd name="T27" fmla="*/ 59 h 68"/>
                <a:gd name="T28" fmla="*/ 15 w 86"/>
                <a:gd name="T29" fmla="*/ 56 h 68"/>
                <a:gd name="T30" fmla="*/ 12 w 86"/>
                <a:gd name="T31" fmla="*/ 53 h 68"/>
                <a:gd name="T32" fmla="*/ 9 w 86"/>
                <a:gd name="T33" fmla="*/ 50 h 68"/>
                <a:gd name="T34" fmla="*/ 6 w 86"/>
                <a:gd name="T35" fmla="*/ 47 h 68"/>
                <a:gd name="T36" fmla="*/ 0 w 86"/>
                <a:gd name="T37" fmla="*/ 47 h 68"/>
                <a:gd name="T38" fmla="*/ 0 w 86"/>
                <a:gd name="T39" fmla="*/ 41 h 68"/>
                <a:gd name="T40" fmla="*/ 3 w 86"/>
                <a:gd name="T41" fmla="*/ 38 h 68"/>
                <a:gd name="T42" fmla="*/ 6 w 86"/>
                <a:gd name="T43" fmla="*/ 35 h 68"/>
                <a:gd name="T44" fmla="*/ 12 w 86"/>
                <a:gd name="T45" fmla="*/ 32 h 68"/>
                <a:gd name="T46" fmla="*/ 18 w 86"/>
                <a:gd name="T47" fmla="*/ 29 h 68"/>
                <a:gd name="T48" fmla="*/ 24 w 86"/>
                <a:gd name="T49" fmla="*/ 26 h 68"/>
                <a:gd name="T50" fmla="*/ 30 w 86"/>
                <a:gd name="T51" fmla="*/ 26 h 68"/>
                <a:gd name="T52" fmla="*/ 33 w 86"/>
                <a:gd name="T53" fmla="*/ 24 h 68"/>
                <a:gd name="T54" fmla="*/ 39 w 86"/>
                <a:gd name="T55" fmla="*/ 21 h 68"/>
                <a:gd name="T56" fmla="*/ 45 w 86"/>
                <a:gd name="T57" fmla="*/ 21 h 68"/>
                <a:gd name="T58" fmla="*/ 48 w 86"/>
                <a:gd name="T59" fmla="*/ 18 h 68"/>
                <a:gd name="T60" fmla="*/ 53 w 86"/>
                <a:gd name="T61" fmla="*/ 15 h 68"/>
                <a:gd name="T62" fmla="*/ 59 w 86"/>
                <a:gd name="T63" fmla="*/ 12 h 68"/>
                <a:gd name="T64" fmla="*/ 65 w 86"/>
                <a:gd name="T65" fmla="*/ 9 h 68"/>
                <a:gd name="T66" fmla="*/ 71 w 86"/>
                <a:gd name="T67" fmla="*/ 6 h 68"/>
                <a:gd name="T68" fmla="*/ 77 w 86"/>
                <a:gd name="T69" fmla="*/ 3 h 68"/>
                <a:gd name="T70" fmla="*/ 80 w 86"/>
                <a:gd name="T71" fmla="*/ 0 h 68"/>
                <a:gd name="T72" fmla="*/ 83 w 86"/>
                <a:gd name="T73" fmla="*/ 3 h 68"/>
                <a:gd name="T74" fmla="*/ 86 w 86"/>
                <a:gd name="T75" fmla="*/ 6 h 68"/>
                <a:gd name="T76" fmla="*/ 86 w 86"/>
                <a:gd name="T77" fmla="*/ 12 h 68"/>
                <a:gd name="T78" fmla="*/ 86 w 86"/>
                <a:gd name="T79" fmla="*/ 18 h 68"/>
                <a:gd name="T80" fmla="*/ 86 w 86"/>
                <a:gd name="T81" fmla="*/ 24 h 68"/>
                <a:gd name="T82" fmla="*/ 86 w 86"/>
                <a:gd name="T83" fmla="*/ 29 h 68"/>
                <a:gd name="T84" fmla="*/ 86 w 86"/>
                <a:gd name="T85" fmla="*/ 35 h 68"/>
                <a:gd name="T86" fmla="*/ 83 w 86"/>
                <a:gd name="T87" fmla="*/ 41 h 68"/>
                <a:gd name="T88" fmla="*/ 80 w 86"/>
                <a:gd name="T89" fmla="*/ 44 h 68"/>
                <a:gd name="T90" fmla="*/ 77 w 86"/>
                <a:gd name="T91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68">
                  <a:moveTo>
                    <a:pt x="77" y="50"/>
                  </a:moveTo>
                  <a:lnTo>
                    <a:pt x="77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5"/>
                  </a:lnTo>
                  <a:lnTo>
                    <a:pt x="56" y="65"/>
                  </a:lnTo>
                  <a:lnTo>
                    <a:pt x="53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4" y="65"/>
                  </a:lnTo>
                  <a:lnTo>
                    <a:pt x="24" y="62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5" y="56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5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5" y="9"/>
                  </a:lnTo>
                  <a:lnTo>
                    <a:pt x="68" y="9"/>
                  </a:lnTo>
                  <a:lnTo>
                    <a:pt x="71" y="6"/>
                  </a:lnTo>
                  <a:lnTo>
                    <a:pt x="74" y="6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8"/>
                  </a:lnTo>
                  <a:lnTo>
                    <a:pt x="86" y="21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6" y="35"/>
                  </a:lnTo>
                  <a:lnTo>
                    <a:pt x="83" y="38"/>
                  </a:lnTo>
                  <a:lnTo>
                    <a:pt x="83" y="41"/>
                  </a:lnTo>
                  <a:lnTo>
                    <a:pt x="83" y="44"/>
                  </a:lnTo>
                  <a:lnTo>
                    <a:pt x="80" y="44"/>
                  </a:lnTo>
                  <a:lnTo>
                    <a:pt x="80" y="47"/>
                  </a:lnTo>
                  <a:lnTo>
                    <a:pt x="77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8" name="Freeform 380"/>
            <p:cNvSpPr>
              <a:spLocks/>
            </p:cNvSpPr>
            <p:nvPr/>
          </p:nvSpPr>
          <p:spPr bwMode="auto">
            <a:xfrm>
              <a:off x="2200" y="1475"/>
              <a:ext cx="59" cy="38"/>
            </a:xfrm>
            <a:custGeom>
              <a:avLst/>
              <a:gdLst>
                <a:gd name="T0" fmla="*/ 35 w 59"/>
                <a:gd name="T1" fmla="*/ 38 h 38"/>
                <a:gd name="T2" fmla="*/ 32 w 59"/>
                <a:gd name="T3" fmla="*/ 38 h 38"/>
                <a:gd name="T4" fmla="*/ 30 w 59"/>
                <a:gd name="T5" fmla="*/ 38 h 38"/>
                <a:gd name="T6" fmla="*/ 27 w 59"/>
                <a:gd name="T7" fmla="*/ 38 h 38"/>
                <a:gd name="T8" fmla="*/ 24 w 59"/>
                <a:gd name="T9" fmla="*/ 38 h 38"/>
                <a:gd name="T10" fmla="*/ 21 w 59"/>
                <a:gd name="T11" fmla="*/ 38 h 38"/>
                <a:gd name="T12" fmla="*/ 18 w 59"/>
                <a:gd name="T13" fmla="*/ 38 h 38"/>
                <a:gd name="T14" fmla="*/ 18 w 59"/>
                <a:gd name="T15" fmla="*/ 35 h 38"/>
                <a:gd name="T16" fmla="*/ 15 w 59"/>
                <a:gd name="T17" fmla="*/ 35 h 38"/>
                <a:gd name="T18" fmla="*/ 12 w 59"/>
                <a:gd name="T19" fmla="*/ 35 h 38"/>
                <a:gd name="T20" fmla="*/ 9 w 59"/>
                <a:gd name="T21" fmla="*/ 32 h 38"/>
                <a:gd name="T22" fmla="*/ 6 w 59"/>
                <a:gd name="T23" fmla="*/ 32 h 38"/>
                <a:gd name="T24" fmla="*/ 6 w 59"/>
                <a:gd name="T25" fmla="*/ 29 h 38"/>
                <a:gd name="T26" fmla="*/ 3 w 59"/>
                <a:gd name="T27" fmla="*/ 29 h 38"/>
                <a:gd name="T28" fmla="*/ 3 w 59"/>
                <a:gd name="T29" fmla="*/ 26 h 38"/>
                <a:gd name="T30" fmla="*/ 0 w 59"/>
                <a:gd name="T31" fmla="*/ 26 h 38"/>
                <a:gd name="T32" fmla="*/ 56 w 59"/>
                <a:gd name="T33" fmla="*/ 0 h 38"/>
                <a:gd name="T34" fmla="*/ 59 w 59"/>
                <a:gd name="T35" fmla="*/ 0 h 38"/>
                <a:gd name="T36" fmla="*/ 59 w 59"/>
                <a:gd name="T37" fmla="*/ 3 h 38"/>
                <a:gd name="T38" fmla="*/ 59 w 59"/>
                <a:gd name="T39" fmla="*/ 6 h 38"/>
                <a:gd name="T40" fmla="*/ 59 w 59"/>
                <a:gd name="T41" fmla="*/ 8 h 38"/>
                <a:gd name="T42" fmla="*/ 59 w 59"/>
                <a:gd name="T43" fmla="*/ 11 h 38"/>
                <a:gd name="T44" fmla="*/ 56 w 59"/>
                <a:gd name="T45" fmla="*/ 11 h 38"/>
                <a:gd name="T46" fmla="*/ 56 w 59"/>
                <a:gd name="T47" fmla="*/ 14 h 38"/>
                <a:gd name="T48" fmla="*/ 56 w 59"/>
                <a:gd name="T49" fmla="*/ 17 h 38"/>
                <a:gd name="T50" fmla="*/ 56 w 59"/>
                <a:gd name="T51" fmla="*/ 20 h 38"/>
                <a:gd name="T52" fmla="*/ 53 w 59"/>
                <a:gd name="T53" fmla="*/ 20 h 38"/>
                <a:gd name="T54" fmla="*/ 53 w 59"/>
                <a:gd name="T55" fmla="*/ 23 h 38"/>
                <a:gd name="T56" fmla="*/ 50 w 59"/>
                <a:gd name="T57" fmla="*/ 26 h 38"/>
                <a:gd name="T58" fmla="*/ 47 w 59"/>
                <a:gd name="T59" fmla="*/ 29 h 38"/>
                <a:gd name="T60" fmla="*/ 44 w 59"/>
                <a:gd name="T61" fmla="*/ 32 h 38"/>
                <a:gd name="T62" fmla="*/ 41 w 59"/>
                <a:gd name="T63" fmla="*/ 35 h 38"/>
                <a:gd name="T64" fmla="*/ 38 w 59"/>
                <a:gd name="T65" fmla="*/ 35 h 38"/>
                <a:gd name="T66" fmla="*/ 38 w 59"/>
                <a:gd name="T67" fmla="*/ 38 h 38"/>
                <a:gd name="T68" fmla="*/ 35 w 59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38">
                  <a:moveTo>
                    <a:pt x="35" y="38"/>
                  </a:moveTo>
                  <a:lnTo>
                    <a:pt x="32" y="38"/>
                  </a:lnTo>
                  <a:lnTo>
                    <a:pt x="30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15" y="35"/>
                  </a:lnTo>
                  <a:lnTo>
                    <a:pt x="12" y="35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56" y="20"/>
                  </a:lnTo>
                  <a:lnTo>
                    <a:pt x="53" y="20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9"/>
                  </a:lnTo>
                  <a:lnTo>
                    <a:pt x="44" y="32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5" y="38"/>
                  </a:lnTo>
                  <a:close/>
                </a:path>
              </a:pathLst>
            </a:custGeom>
            <a:solidFill>
              <a:srgbClr val="FF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9" name="Freeform 381"/>
            <p:cNvSpPr>
              <a:spLocks/>
            </p:cNvSpPr>
            <p:nvPr/>
          </p:nvSpPr>
          <p:spPr bwMode="auto">
            <a:xfrm>
              <a:off x="2209" y="1394"/>
              <a:ext cx="26" cy="30"/>
            </a:xfrm>
            <a:custGeom>
              <a:avLst/>
              <a:gdLst>
                <a:gd name="T0" fmla="*/ 12 w 26"/>
                <a:gd name="T1" fmla="*/ 30 h 30"/>
                <a:gd name="T2" fmla="*/ 9 w 26"/>
                <a:gd name="T3" fmla="*/ 30 h 30"/>
                <a:gd name="T4" fmla="*/ 9 w 26"/>
                <a:gd name="T5" fmla="*/ 27 h 30"/>
                <a:gd name="T6" fmla="*/ 6 w 26"/>
                <a:gd name="T7" fmla="*/ 27 h 30"/>
                <a:gd name="T8" fmla="*/ 6 w 26"/>
                <a:gd name="T9" fmla="*/ 24 h 30"/>
                <a:gd name="T10" fmla="*/ 3 w 26"/>
                <a:gd name="T11" fmla="*/ 21 h 30"/>
                <a:gd name="T12" fmla="*/ 3 w 26"/>
                <a:gd name="T13" fmla="*/ 18 h 30"/>
                <a:gd name="T14" fmla="*/ 0 w 26"/>
                <a:gd name="T15" fmla="*/ 15 h 30"/>
                <a:gd name="T16" fmla="*/ 0 w 26"/>
                <a:gd name="T17" fmla="*/ 12 h 30"/>
                <a:gd name="T18" fmla="*/ 0 w 26"/>
                <a:gd name="T19" fmla="*/ 9 h 30"/>
                <a:gd name="T20" fmla="*/ 0 w 26"/>
                <a:gd name="T21" fmla="*/ 6 h 30"/>
                <a:gd name="T22" fmla="*/ 0 w 26"/>
                <a:gd name="T23" fmla="*/ 3 h 30"/>
                <a:gd name="T24" fmla="*/ 3 w 26"/>
                <a:gd name="T25" fmla="*/ 3 h 30"/>
                <a:gd name="T26" fmla="*/ 3 w 26"/>
                <a:gd name="T27" fmla="*/ 0 h 30"/>
                <a:gd name="T28" fmla="*/ 6 w 26"/>
                <a:gd name="T29" fmla="*/ 0 h 30"/>
                <a:gd name="T30" fmla="*/ 9 w 26"/>
                <a:gd name="T31" fmla="*/ 0 h 30"/>
                <a:gd name="T32" fmla="*/ 9 w 26"/>
                <a:gd name="T33" fmla="*/ 3 h 30"/>
                <a:gd name="T34" fmla="*/ 12 w 26"/>
                <a:gd name="T35" fmla="*/ 3 h 30"/>
                <a:gd name="T36" fmla="*/ 15 w 26"/>
                <a:gd name="T37" fmla="*/ 3 h 30"/>
                <a:gd name="T38" fmla="*/ 18 w 26"/>
                <a:gd name="T39" fmla="*/ 6 h 30"/>
                <a:gd name="T40" fmla="*/ 21 w 26"/>
                <a:gd name="T41" fmla="*/ 6 h 30"/>
                <a:gd name="T42" fmla="*/ 21 w 26"/>
                <a:gd name="T43" fmla="*/ 9 h 30"/>
                <a:gd name="T44" fmla="*/ 23 w 26"/>
                <a:gd name="T45" fmla="*/ 9 h 30"/>
                <a:gd name="T46" fmla="*/ 23 w 26"/>
                <a:gd name="T47" fmla="*/ 12 h 30"/>
                <a:gd name="T48" fmla="*/ 26 w 26"/>
                <a:gd name="T49" fmla="*/ 15 h 30"/>
                <a:gd name="T50" fmla="*/ 26 w 26"/>
                <a:gd name="T51" fmla="*/ 18 h 30"/>
                <a:gd name="T52" fmla="*/ 26 w 26"/>
                <a:gd name="T53" fmla="*/ 21 h 30"/>
                <a:gd name="T54" fmla="*/ 23 w 26"/>
                <a:gd name="T55" fmla="*/ 24 h 30"/>
                <a:gd name="T56" fmla="*/ 21 w 26"/>
                <a:gd name="T57" fmla="*/ 27 h 30"/>
                <a:gd name="T58" fmla="*/ 18 w 26"/>
                <a:gd name="T59" fmla="*/ 30 h 30"/>
                <a:gd name="T60" fmla="*/ 15 w 26"/>
                <a:gd name="T61" fmla="*/ 30 h 30"/>
                <a:gd name="T62" fmla="*/ 12 w 26"/>
                <a:gd name="T6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30">
                  <a:moveTo>
                    <a:pt x="12" y="30"/>
                  </a:moveTo>
                  <a:lnTo>
                    <a:pt x="9" y="30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0" name="Freeform 382"/>
            <p:cNvSpPr>
              <a:spLocks/>
            </p:cNvSpPr>
            <p:nvPr/>
          </p:nvSpPr>
          <p:spPr bwMode="auto">
            <a:xfrm>
              <a:off x="2185" y="1703"/>
              <a:ext cx="47" cy="62"/>
            </a:xfrm>
            <a:custGeom>
              <a:avLst/>
              <a:gdLst>
                <a:gd name="T0" fmla="*/ 3 w 47"/>
                <a:gd name="T1" fmla="*/ 39 h 62"/>
                <a:gd name="T2" fmla="*/ 3 w 47"/>
                <a:gd name="T3" fmla="*/ 36 h 62"/>
                <a:gd name="T4" fmla="*/ 3 w 47"/>
                <a:gd name="T5" fmla="*/ 33 h 62"/>
                <a:gd name="T6" fmla="*/ 3 w 47"/>
                <a:gd name="T7" fmla="*/ 30 h 62"/>
                <a:gd name="T8" fmla="*/ 3 w 47"/>
                <a:gd name="T9" fmla="*/ 27 h 62"/>
                <a:gd name="T10" fmla="*/ 0 w 47"/>
                <a:gd name="T11" fmla="*/ 27 h 62"/>
                <a:gd name="T12" fmla="*/ 0 w 47"/>
                <a:gd name="T13" fmla="*/ 24 h 62"/>
                <a:gd name="T14" fmla="*/ 0 w 47"/>
                <a:gd name="T15" fmla="*/ 21 h 62"/>
                <a:gd name="T16" fmla="*/ 0 w 47"/>
                <a:gd name="T17" fmla="*/ 18 h 62"/>
                <a:gd name="T18" fmla="*/ 0 w 47"/>
                <a:gd name="T19" fmla="*/ 15 h 62"/>
                <a:gd name="T20" fmla="*/ 0 w 47"/>
                <a:gd name="T21" fmla="*/ 12 h 62"/>
                <a:gd name="T22" fmla="*/ 3 w 47"/>
                <a:gd name="T23" fmla="*/ 9 h 62"/>
                <a:gd name="T24" fmla="*/ 3 w 47"/>
                <a:gd name="T25" fmla="*/ 6 h 62"/>
                <a:gd name="T26" fmla="*/ 3 w 47"/>
                <a:gd name="T27" fmla="*/ 3 h 62"/>
                <a:gd name="T28" fmla="*/ 3 w 47"/>
                <a:gd name="T29" fmla="*/ 0 h 62"/>
                <a:gd name="T30" fmla="*/ 9 w 47"/>
                <a:gd name="T31" fmla="*/ 0 h 62"/>
                <a:gd name="T32" fmla="*/ 9 w 47"/>
                <a:gd name="T33" fmla="*/ 3 h 62"/>
                <a:gd name="T34" fmla="*/ 12 w 47"/>
                <a:gd name="T35" fmla="*/ 6 h 62"/>
                <a:gd name="T36" fmla="*/ 12 w 47"/>
                <a:gd name="T37" fmla="*/ 9 h 62"/>
                <a:gd name="T38" fmla="*/ 12 w 47"/>
                <a:gd name="T39" fmla="*/ 12 h 62"/>
                <a:gd name="T40" fmla="*/ 12 w 47"/>
                <a:gd name="T41" fmla="*/ 15 h 62"/>
                <a:gd name="T42" fmla="*/ 12 w 47"/>
                <a:gd name="T43" fmla="*/ 18 h 62"/>
                <a:gd name="T44" fmla="*/ 12 w 47"/>
                <a:gd name="T45" fmla="*/ 21 h 62"/>
                <a:gd name="T46" fmla="*/ 12 w 47"/>
                <a:gd name="T47" fmla="*/ 24 h 62"/>
                <a:gd name="T48" fmla="*/ 12 w 47"/>
                <a:gd name="T49" fmla="*/ 27 h 62"/>
                <a:gd name="T50" fmla="*/ 15 w 47"/>
                <a:gd name="T51" fmla="*/ 30 h 62"/>
                <a:gd name="T52" fmla="*/ 15 w 47"/>
                <a:gd name="T53" fmla="*/ 33 h 62"/>
                <a:gd name="T54" fmla="*/ 15 w 47"/>
                <a:gd name="T55" fmla="*/ 36 h 62"/>
                <a:gd name="T56" fmla="*/ 15 w 47"/>
                <a:gd name="T57" fmla="*/ 39 h 62"/>
                <a:gd name="T58" fmla="*/ 18 w 47"/>
                <a:gd name="T59" fmla="*/ 39 h 62"/>
                <a:gd name="T60" fmla="*/ 18 w 47"/>
                <a:gd name="T61" fmla="*/ 42 h 62"/>
                <a:gd name="T62" fmla="*/ 18 w 47"/>
                <a:gd name="T63" fmla="*/ 45 h 62"/>
                <a:gd name="T64" fmla="*/ 21 w 47"/>
                <a:gd name="T65" fmla="*/ 48 h 62"/>
                <a:gd name="T66" fmla="*/ 24 w 47"/>
                <a:gd name="T67" fmla="*/ 51 h 62"/>
                <a:gd name="T68" fmla="*/ 27 w 47"/>
                <a:gd name="T69" fmla="*/ 54 h 62"/>
                <a:gd name="T70" fmla="*/ 30 w 47"/>
                <a:gd name="T71" fmla="*/ 56 h 62"/>
                <a:gd name="T72" fmla="*/ 33 w 47"/>
                <a:gd name="T73" fmla="*/ 56 h 62"/>
                <a:gd name="T74" fmla="*/ 36 w 47"/>
                <a:gd name="T75" fmla="*/ 59 h 62"/>
                <a:gd name="T76" fmla="*/ 47 w 47"/>
                <a:gd name="T77" fmla="*/ 62 h 62"/>
                <a:gd name="T78" fmla="*/ 45 w 47"/>
                <a:gd name="T79" fmla="*/ 62 h 62"/>
                <a:gd name="T80" fmla="*/ 42 w 47"/>
                <a:gd name="T81" fmla="*/ 62 h 62"/>
                <a:gd name="T82" fmla="*/ 39 w 47"/>
                <a:gd name="T83" fmla="*/ 62 h 62"/>
                <a:gd name="T84" fmla="*/ 36 w 47"/>
                <a:gd name="T85" fmla="*/ 62 h 62"/>
                <a:gd name="T86" fmla="*/ 33 w 47"/>
                <a:gd name="T87" fmla="*/ 62 h 62"/>
                <a:gd name="T88" fmla="*/ 30 w 47"/>
                <a:gd name="T89" fmla="*/ 62 h 62"/>
                <a:gd name="T90" fmla="*/ 27 w 47"/>
                <a:gd name="T91" fmla="*/ 62 h 62"/>
                <a:gd name="T92" fmla="*/ 24 w 47"/>
                <a:gd name="T93" fmla="*/ 59 h 62"/>
                <a:gd name="T94" fmla="*/ 21 w 47"/>
                <a:gd name="T95" fmla="*/ 59 h 62"/>
                <a:gd name="T96" fmla="*/ 18 w 47"/>
                <a:gd name="T97" fmla="*/ 59 h 62"/>
                <a:gd name="T98" fmla="*/ 18 w 47"/>
                <a:gd name="T99" fmla="*/ 56 h 62"/>
                <a:gd name="T100" fmla="*/ 15 w 47"/>
                <a:gd name="T101" fmla="*/ 56 h 62"/>
                <a:gd name="T102" fmla="*/ 15 w 47"/>
                <a:gd name="T103" fmla="*/ 54 h 62"/>
                <a:gd name="T104" fmla="*/ 12 w 47"/>
                <a:gd name="T105" fmla="*/ 54 h 62"/>
                <a:gd name="T106" fmla="*/ 12 w 47"/>
                <a:gd name="T107" fmla="*/ 51 h 62"/>
                <a:gd name="T108" fmla="*/ 9 w 47"/>
                <a:gd name="T109" fmla="*/ 51 h 62"/>
                <a:gd name="T110" fmla="*/ 9 w 47"/>
                <a:gd name="T111" fmla="*/ 48 h 62"/>
                <a:gd name="T112" fmla="*/ 6 w 47"/>
                <a:gd name="T113" fmla="*/ 45 h 62"/>
                <a:gd name="T114" fmla="*/ 6 w 47"/>
                <a:gd name="T115" fmla="*/ 42 h 62"/>
                <a:gd name="T116" fmla="*/ 6 w 47"/>
                <a:gd name="T117" fmla="*/ 39 h 62"/>
                <a:gd name="T118" fmla="*/ 3 w 47"/>
                <a:gd name="T119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62">
                  <a:moveTo>
                    <a:pt x="3" y="39"/>
                  </a:move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5" y="30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7" y="54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6" y="59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2" y="62"/>
                  </a:lnTo>
                  <a:lnTo>
                    <a:pt x="39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0" y="62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6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1" name="Freeform 383"/>
            <p:cNvSpPr>
              <a:spLocks/>
            </p:cNvSpPr>
            <p:nvPr/>
          </p:nvSpPr>
          <p:spPr bwMode="auto">
            <a:xfrm>
              <a:off x="1944" y="1276"/>
              <a:ext cx="283" cy="175"/>
            </a:xfrm>
            <a:custGeom>
              <a:avLst/>
              <a:gdLst>
                <a:gd name="T0" fmla="*/ 164 w 283"/>
                <a:gd name="T1" fmla="*/ 71 h 175"/>
                <a:gd name="T2" fmla="*/ 143 w 283"/>
                <a:gd name="T3" fmla="*/ 77 h 175"/>
                <a:gd name="T4" fmla="*/ 122 w 283"/>
                <a:gd name="T5" fmla="*/ 86 h 175"/>
                <a:gd name="T6" fmla="*/ 104 w 283"/>
                <a:gd name="T7" fmla="*/ 98 h 175"/>
                <a:gd name="T8" fmla="*/ 86 w 283"/>
                <a:gd name="T9" fmla="*/ 110 h 175"/>
                <a:gd name="T10" fmla="*/ 68 w 283"/>
                <a:gd name="T11" fmla="*/ 124 h 175"/>
                <a:gd name="T12" fmla="*/ 60 w 283"/>
                <a:gd name="T13" fmla="*/ 136 h 175"/>
                <a:gd name="T14" fmla="*/ 68 w 283"/>
                <a:gd name="T15" fmla="*/ 142 h 175"/>
                <a:gd name="T16" fmla="*/ 86 w 283"/>
                <a:gd name="T17" fmla="*/ 130 h 175"/>
                <a:gd name="T18" fmla="*/ 101 w 283"/>
                <a:gd name="T19" fmla="*/ 115 h 175"/>
                <a:gd name="T20" fmla="*/ 116 w 283"/>
                <a:gd name="T21" fmla="*/ 104 h 175"/>
                <a:gd name="T22" fmla="*/ 134 w 283"/>
                <a:gd name="T23" fmla="*/ 95 h 175"/>
                <a:gd name="T24" fmla="*/ 152 w 283"/>
                <a:gd name="T25" fmla="*/ 89 h 175"/>
                <a:gd name="T26" fmla="*/ 173 w 283"/>
                <a:gd name="T27" fmla="*/ 89 h 175"/>
                <a:gd name="T28" fmla="*/ 167 w 283"/>
                <a:gd name="T29" fmla="*/ 95 h 175"/>
                <a:gd name="T30" fmla="*/ 146 w 283"/>
                <a:gd name="T31" fmla="*/ 107 h 175"/>
                <a:gd name="T32" fmla="*/ 125 w 283"/>
                <a:gd name="T33" fmla="*/ 121 h 175"/>
                <a:gd name="T34" fmla="*/ 107 w 283"/>
                <a:gd name="T35" fmla="*/ 133 h 175"/>
                <a:gd name="T36" fmla="*/ 86 w 283"/>
                <a:gd name="T37" fmla="*/ 148 h 175"/>
                <a:gd name="T38" fmla="*/ 65 w 283"/>
                <a:gd name="T39" fmla="*/ 163 h 175"/>
                <a:gd name="T40" fmla="*/ 51 w 283"/>
                <a:gd name="T41" fmla="*/ 172 h 175"/>
                <a:gd name="T42" fmla="*/ 42 w 283"/>
                <a:gd name="T43" fmla="*/ 157 h 175"/>
                <a:gd name="T44" fmla="*/ 30 w 283"/>
                <a:gd name="T45" fmla="*/ 145 h 175"/>
                <a:gd name="T46" fmla="*/ 18 w 283"/>
                <a:gd name="T47" fmla="*/ 130 h 175"/>
                <a:gd name="T48" fmla="*/ 6 w 283"/>
                <a:gd name="T49" fmla="*/ 115 h 175"/>
                <a:gd name="T50" fmla="*/ 0 w 283"/>
                <a:gd name="T51" fmla="*/ 101 h 175"/>
                <a:gd name="T52" fmla="*/ 0 w 283"/>
                <a:gd name="T53" fmla="*/ 83 h 175"/>
                <a:gd name="T54" fmla="*/ 12 w 283"/>
                <a:gd name="T55" fmla="*/ 71 h 175"/>
                <a:gd name="T56" fmla="*/ 21 w 283"/>
                <a:gd name="T57" fmla="*/ 59 h 175"/>
                <a:gd name="T58" fmla="*/ 33 w 283"/>
                <a:gd name="T59" fmla="*/ 44 h 175"/>
                <a:gd name="T60" fmla="*/ 48 w 283"/>
                <a:gd name="T61" fmla="*/ 35 h 175"/>
                <a:gd name="T62" fmla="*/ 62 w 283"/>
                <a:gd name="T63" fmla="*/ 32 h 175"/>
                <a:gd name="T64" fmla="*/ 83 w 283"/>
                <a:gd name="T65" fmla="*/ 32 h 175"/>
                <a:gd name="T66" fmla="*/ 101 w 283"/>
                <a:gd name="T67" fmla="*/ 26 h 175"/>
                <a:gd name="T68" fmla="*/ 122 w 283"/>
                <a:gd name="T69" fmla="*/ 23 h 175"/>
                <a:gd name="T70" fmla="*/ 143 w 283"/>
                <a:gd name="T71" fmla="*/ 18 h 175"/>
                <a:gd name="T72" fmla="*/ 161 w 283"/>
                <a:gd name="T73" fmla="*/ 12 h 175"/>
                <a:gd name="T74" fmla="*/ 178 w 283"/>
                <a:gd name="T75" fmla="*/ 6 h 175"/>
                <a:gd name="T76" fmla="*/ 196 w 283"/>
                <a:gd name="T77" fmla="*/ 3 h 175"/>
                <a:gd name="T78" fmla="*/ 211 w 283"/>
                <a:gd name="T79" fmla="*/ 3 h 175"/>
                <a:gd name="T80" fmla="*/ 229 w 283"/>
                <a:gd name="T81" fmla="*/ 0 h 175"/>
                <a:gd name="T82" fmla="*/ 247 w 283"/>
                <a:gd name="T83" fmla="*/ 0 h 175"/>
                <a:gd name="T84" fmla="*/ 262 w 283"/>
                <a:gd name="T85" fmla="*/ 6 h 175"/>
                <a:gd name="T86" fmla="*/ 274 w 283"/>
                <a:gd name="T87" fmla="*/ 15 h 175"/>
                <a:gd name="T88" fmla="*/ 283 w 283"/>
                <a:gd name="T89" fmla="*/ 29 h 175"/>
                <a:gd name="T90" fmla="*/ 268 w 283"/>
                <a:gd name="T91" fmla="*/ 35 h 175"/>
                <a:gd name="T92" fmla="*/ 253 w 283"/>
                <a:gd name="T93" fmla="*/ 44 h 175"/>
                <a:gd name="T94" fmla="*/ 235 w 283"/>
                <a:gd name="T95" fmla="*/ 53 h 175"/>
                <a:gd name="T96" fmla="*/ 220 w 283"/>
                <a:gd name="T97" fmla="*/ 65 h 175"/>
                <a:gd name="T98" fmla="*/ 205 w 283"/>
                <a:gd name="T99" fmla="*/ 71 h 175"/>
                <a:gd name="T100" fmla="*/ 187 w 283"/>
                <a:gd name="T101" fmla="*/ 7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3" h="175">
                  <a:moveTo>
                    <a:pt x="181" y="68"/>
                  </a:moveTo>
                  <a:lnTo>
                    <a:pt x="175" y="68"/>
                  </a:lnTo>
                  <a:lnTo>
                    <a:pt x="173" y="68"/>
                  </a:lnTo>
                  <a:lnTo>
                    <a:pt x="167" y="71"/>
                  </a:lnTo>
                  <a:lnTo>
                    <a:pt x="164" y="71"/>
                  </a:lnTo>
                  <a:lnTo>
                    <a:pt x="158" y="71"/>
                  </a:lnTo>
                  <a:lnTo>
                    <a:pt x="155" y="74"/>
                  </a:lnTo>
                  <a:lnTo>
                    <a:pt x="149" y="74"/>
                  </a:lnTo>
                  <a:lnTo>
                    <a:pt x="146" y="77"/>
                  </a:lnTo>
                  <a:lnTo>
                    <a:pt x="143" y="77"/>
                  </a:lnTo>
                  <a:lnTo>
                    <a:pt x="137" y="80"/>
                  </a:lnTo>
                  <a:lnTo>
                    <a:pt x="134" y="80"/>
                  </a:lnTo>
                  <a:lnTo>
                    <a:pt x="131" y="83"/>
                  </a:lnTo>
                  <a:lnTo>
                    <a:pt x="125" y="83"/>
                  </a:lnTo>
                  <a:lnTo>
                    <a:pt x="122" y="86"/>
                  </a:lnTo>
                  <a:lnTo>
                    <a:pt x="119" y="89"/>
                  </a:lnTo>
                  <a:lnTo>
                    <a:pt x="113" y="89"/>
                  </a:lnTo>
                  <a:lnTo>
                    <a:pt x="110" y="92"/>
                  </a:lnTo>
                  <a:lnTo>
                    <a:pt x="107" y="95"/>
                  </a:lnTo>
                  <a:lnTo>
                    <a:pt x="104" y="98"/>
                  </a:lnTo>
                  <a:lnTo>
                    <a:pt x="98" y="98"/>
                  </a:lnTo>
                  <a:lnTo>
                    <a:pt x="95" y="101"/>
                  </a:lnTo>
                  <a:lnTo>
                    <a:pt x="92" y="104"/>
                  </a:lnTo>
                  <a:lnTo>
                    <a:pt x="89" y="107"/>
                  </a:lnTo>
                  <a:lnTo>
                    <a:pt x="86" y="110"/>
                  </a:lnTo>
                  <a:lnTo>
                    <a:pt x="80" y="113"/>
                  </a:lnTo>
                  <a:lnTo>
                    <a:pt x="77" y="115"/>
                  </a:lnTo>
                  <a:lnTo>
                    <a:pt x="74" y="118"/>
                  </a:lnTo>
                  <a:lnTo>
                    <a:pt x="71" y="121"/>
                  </a:lnTo>
                  <a:lnTo>
                    <a:pt x="68" y="124"/>
                  </a:lnTo>
                  <a:lnTo>
                    <a:pt x="62" y="127"/>
                  </a:lnTo>
                  <a:lnTo>
                    <a:pt x="60" y="130"/>
                  </a:lnTo>
                  <a:lnTo>
                    <a:pt x="57" y="133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2" y="142"/>
                  </a:lnTo>
                  <a:lnTo>
                    <a:pt x="65" y="142"/>
                  </a:lnTo>
                  <a:lnTo>
                    <a:pt x="68" y="142"/>
                  </a:lnTo>
                  <a:lnTo>
                    <a:pt x="71" y="139"/>
                  </a:lnTo>
                  <a:lnTo>
                    <a:pt x="74" y="136"/>
                  </a:lnTo>
                  <a:lnTo>
                    <a:pt x="77" y="133"/>
                  </a:lnTo>
                  <a:lnTo>
                    <a:pt x="83" y="130"/>
                  </a:lnTo>
                  <a:lnTo>
                    <a:pt x="86" y="130"/>
                  </a:lnTo>
                  <a:lnTo>
                    <a:pt x="89" y="127"/>
                  </a:lnTo>
                  <a:lnTo>
                    <a:pt x="92" y="124"/>
                  </a:lnTo>
                  <a:lnTo>
                    <a:pt x="95" y="121"/>
                  </a:lnTo>
                  <a:lnTo>
                    <a:pt x="98" y="118"/>
                  </a:lnTo>
                  <a:lnTo>
                    <a:pt x="101" y="115"/>
                  </a:lnTo>
                  <a:lnTo>
                    <a:pt x="104" y="113"/>
                  </a:lnTo>
                  <a:lnTo>
                    <a:pt x="107" y="113"/>
                  </a:lnTo>
                  <a:lnTo>
                    <a:pt x="110" y="110"/>
                  </a:lnTo>
                  <a:lnTo>
                    <a:pt x="113" y="107"/>
                  </a:lnTo>
                  <a:lnTo>
                    <a:pt x="116" y="104"/>
                  </a:lnTo>
                  <a:lnTo>
                    <a:pt x="122" y="104"/>
                  </a:lnTo>
                  <a:lnTo>
                    <a:pt x="125" y="101"/>
                  </a:lnTo>
                  <a:lnTo>
                    <a:pt x="128" y="98"/>
                  </a:lnTo>
                  <a:lnTo>
                    <a:pt x="131" y="98"/>
                  </a:lnTo>
                  <a:lnTo>
                    <a:pt x="134" y="95"/>
                  </a:lnTo>
                  <a:lnTo>
                    <a:pt x="137" y="95"/>
                  </a:lnTo>
                  <a:lnTo>
                    <a:pt x="143" y="92"/>
                  </a:lnTo>
                  <a:lnTo>
                    <a:pt x="146" y="92"/>
                  </a:lnTo>
                  <a:lnTo>
                    <a:pt x="149" y="89"/>
                  </a:lnTo>
                  <a:lnTo>
                    <a:pt x="152" y="89"/>
                  </a:lnTo>
                  <a:lnTo>
                    <a:pt x="158" y="89"/>
                  </a:lnTo>
                  <a:lnTo>
                    <a:pt x="161" y="89"/>
                  </a:lnTo>
                  <a:lnTo>
                    <a:pt x="164" y="89"/>
                  </a:lnTo>
                  <a:lnTo>
                    <a:pt x="170" y="89"/>
                  </a:lnTo>
                  <a:lnTo>
                    <a:pt x="173" y="89"/>
                  </a:lnTo>
                  <a:lnTo>
                    <a:pt x="175" y="89"/>
                  </a:lnTo>
                  <a:lnTo>
                    <a:pt x="181" y="89"/>
                  </a:lnTo>
                  <a:lnTo>
                    <a:pt x="175" y="92"/>
                  </a:lnTo>
                  <a:lnTo>
                    <a:pt x="173" y="92"/>
                  </a:lnTo>
                  <a:lnTo>
                    <a:pt x="167" y="95"/>
                  </a:lnTo>
                  <a:lnTo>
                    <a:pt x="164" y="98"/>
                  </a:lnTo>
                  <a:lnTo>
                    <a:pt x="161" y="101"/>
                  </a:lnTo>
                  <a:lnTo>
                    <a:pt x="155" y="104"/>
                  </a:lnTo>
                  <a:lnTo>
                    <a:pt x="152" y="104"/>
                  </a:lnTo>
                  <a:lnTo>
                    <a:pt x="146" y="107"/>
                  </a:lnTo>
                  <a:lnTo>
                    <a:pt x="143" y="110"/>
                  </a:lnTo>
                  <a:lnTo>
                    <a:pt x="140" y="113"/>
                  </a:lnTo>
                  <a:lnTo>
                    <a:pt x="134" y="115"/>
                  </a:lnTo>
                  <a:lnTo>
                    <a:pt x="131" y="118"/>
                  </a:lnTo>
                  <a:lnTo>
                    <a:pt x="125" y="121"/>
                  </a:lnTo>
                  <a:lnTo>
                    <a:pt x="122" y="121"/>
                  </a:lnTo>
                  <a:lnTo>
                    <a:pt x="119" y="124"/>
                  </a:lnTo>
                  <a:lnTo>
                    <a:pt x="113" y="127"/>
                  </a:lnTo>
                  <a:lnTo>
                    <a:pt x="110" y="130"/>
                  </a:lnTo>
                  <a:lnTo>
                    <a:pt x="107" y="133"/>
                  </a:lnTo>
                  <a:lnTo>
                    <a:pt x="101" y="136"/>
                  </a:lnTo>
                  <a:lnTo>
                    <a:pt x="98" y="139"/>
                  </a:lnTo>
                  <a:lnTo>
                    <a:pt x="92" y="142"/>
                  </a:lnTo>
                  <a:lnTo>
                    <a:pt x="89" y="145"/>
                  </a:lnTo>
                  <a:lnTo>
                    <a:pt x="86" y="148"/>
                  </a:lnTo>
                  <a:lnTo>
                    <a:pt x="83" y="151"/>
                  </a:lnTo>
                  <a:lnTo>
                    <a:pt x="77" y="154"/>
                  </a:lnTo>
                  <a:lnTo>
                    <a:pt x="74" y="157"/>
                  </a:lnTo>
                  <a:lnTo>
                    <a:pt x="71" y="160"/>
                  </a:lnTo>
                  <a:lnTo>
                    <a:pt x="65" y="163"/>
                  </a:lnTo>
                  <a:lnTo>
                    <a:pt x="62" y="166"/>
                  </a:lnTo>
                  <a:lnTo>
                    <a:pt x="60" y="169"/>
                  </a:lnTo>
                  <a:lnTo>
                    <a:pt x="57" y="172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51" y="169"/>
                  </a:lnTo>
                  <a:lnTo>
                    <a:pt x="48" y="166"/>
                  </a:lnTo>
                  <a:lnTo>
                    <a:pt x="48" y="163"/>
                  </a:lnTo>
                  <a:lnTo>
                    <a:pt x="45" y="160"/>
                  </a:lnTo>
                  <a:lnTo>
                    <a:pt x="42" y="157"/>
                  </a:lnTo>
                  <a:lnTo>
                    <a:pt x="42" y="154"/>
                  </a:lnTo>
                  <a:lnTo>
                    <a:pt x="39" y="151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7" y="142"/>
                  </a:lnTo>
                  <a:lnTo>
                    <a:pt x="24" y="139"/>
                  </a:lnTo>
                  <a:lnTo>
                    <a:pt x="21" y="136"/>
                  </a:lnTo>
                  <a:lnTo>
                    <a:pt x="18" y="133"/>
                  </a:lnTo>
                  <a:lnTo>
                    <a:pt x="18" y="130"/>
                  </a:lnTo>
                  <a:lnTo>
                    <a:pt x="15" y="127"/>
                  </a:lnTo>
                  <a:lnTo>
                    <a:pt x="12" y="124"/>
                  </a:lnTo>
                  <a:lnTo>
                    <a:pt x="9" y="121"/>
                  </a:lnTo>
                  <a:lnTo>
                    <a:pt x="6" y="118"/>
                  </a:lnTo>
                  <a:lnTo>
                    <a:pt x="6" y="115"/>
                  </a:lnTo>
                  <a:lnTo>
                    <a:pt x="3" y="113"/>
                  </a:lnTo>
                  <a:lnTo>
                    <a:pt x="3" y="110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4"/>
                  </a:lnTo>
                  <a:lnTo>
                    <a:pt x="12" y="71"/>
                  </a:lnTo>
                  <a:lnTo>
                    <a:pt x="15" y="68"/>
                  </a:lnTo>
                  <a:lnTo>
                    <a:pt x="18" y="65"/>
                  </a:lnTo>
                  <a:lnTo>
                    <a:pt x="18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4" y="56"/>
                  </a:lnTo>
                  <a:lnTo>
                    <a:pt x="27" y="53"/>
                  </a:lnTo>
                  <a:lnTo>
                    <a:pt x="27" y="50"/>
                  </a:lnTo>
                  <a:lnTo>
                    <a:pt x="30" y="47"/>
                  </a:lnTo>
                  <a:lnTo>
                    <a:pt x="33" y="44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8" y="35"/>
                  </a:lnTo>
                  <a:lnTo>
                    <a:pt x="71" y="32"/>
                  </a:lnTo>
                  <a:lnTo>
                    <a:pt x="74" y="32"/>
                  </a:lnTo>
                  <a:lnTo>
                    <a:pt x="77" y="32"/>
                  </a:lnTo>
                  <a:lnTo>
                    <a:pt x="83" y="32"/>
                  </a:lnTo>
                  <a:lnTo>
                    <a:pt x="86" y="29"/>
                  </a:lnTo>
                  <a:lnTo>
                    <a:pt x="89" y="29"/>
                  </a:lnTo>
                  <a:lnTo>
                    <a:pt x="95" y="29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3" y="23"/>
                  </a:lnTo>
                  <a:lnTo>
                    <a:pt x="119" y="23"/>
                  </a:lnTo>
                  <a:lnTo>
                    <a:pt x="122" y="23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4" y="21"/>
                  </a:lnTo>
                  <a:lnTo>
                    <a:pt x="137" y="18"/>
                  </a:lnTo>
                  <a:lnTo>
                    <a:pt x="143" y="18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70" y="12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8" y="6"/>
                  </a:lnTo>
                  <a:lnTo>
                    <a:pt x="184" y="6"/>
                  </a:lnTo>
                  <a:lnTo>
                    <a:pt x="187" y="3"/>
                  </a:lnTo>
                  <a:lnTo>
                    <a:pt x="190" y="3"/>
                  </a:lnTo>
                  <a:lnTo>
                    <a:pt x="193" y="3"/>
                  </a:lnTo>
                  <a:lnTo>
                    <a:pt x="196" y="3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7" y="3"/>
                  </a:lnTo>
                  <a:lnTo>
                    <a:pt x="220" y="3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5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9" y="3"/>
                  </a:lnTo>
                  <a:lnTo>
                    <a:pt x="262" y="6"/>
                  </a:lnTo>
                  <a:lnTo>
                    <a:pt x="265" y="6"/>
                  </a:lnTo>
                  <a:lnTo>
                    <a:pt x="268" y="9"/>
                  </a:lnTo>
                  <a:lnTo>
                    <a:pt x="271" y="9"/>
                  </a:lnTo>
                  <a:lnTo>
                    <a:pt x="274" y="12"/>
                  </a:lnTo>
                  <a:lnTo>
                    <a:pt x="274" y="15"/>
                  </a:lnTo>
                  <a:lnTo>
                    <a:pt x="277" y="15"/>
                  </a:lnTo>
                  <a:lnTo>
                    <a:pt x="280" y="18"/>
                  </a:lnTo>
                  <a:lnTo>
                    <a:pt x="280" y="23"/>
                  </a:lnTo>
                  <a:lnTo>
                    <a:pt x="283" y="26"/>
                  </a:lnTo>
                  <a:lnTo>
                    <a:pt x="283" y="29"/>
                  </a:lnTo>
                  <a:lnTo>
                    <a:pt x="280" y="29"/>
                  </a:lnTo>
                  <a:lnTo>
                    <a:pt x="277" y="32"/>
                  </a:lnTo>
                  <a:lnTo>
                    <a:pt x="274" y="32"/>
                  </a:lnTo>
                  <a:lnTo>
                    <a:pt x="271" y="32"/>
                  </a:lnTo>
                  <a:lnTo>
                    <a:pt x="268" y="35"/>
                  </a:lnTo>
                  <a:lnTo>
                    <a:pt x="265" y="35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6" y="41"/>
                  </a:lnTo>
                  <a:lnTo>
                    <a:pt x="253" y="44"/>
                  </a:lnTo>
                  <a:lnTo>
                    <a:pt x="250" y="47"/>
                  </a:lnTo>
                  <a:lnTo>
                    <a:pt x="247" y="47"/>
                  </a:lnTo>
                  <a:lnTo>
                    <a:pt x="241" y="50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2" y="56"/>
                  </a:lnTo>
                  <a:lnTo>
                    <a:pt x="229" y="59"/>
                  </a:lnTo>
                  <a:lnTo>
                    <a:pt x="226" y="62"/>
                  </a:lnTo>
                  <a:lnTo>
                    <a:pt x="223" y="62"/>
                  </a:lnTo>
                  <a:lnTo>
                    <a:pt x="220" y="65"/>
                  </a:lnTo>
                  <a:lnTo>
                    <a:pt x="217" y="65"/>
                  </a:lnTo>
                  <a:lnTo>
                    <a:pt x="214" y="68"/>
                  </a:lnTo>
                  <a:lnTo>
                    <a:pt x="211" y="68"/>
                  </a:lnTo>
                  <a:lnTo>
                    <a:pt x="208" y="71"/>
                  </a:lnTo>
                  <a:lnTo>
                    <a:pt x="205" y="71"/>
                  </a:lnTo>
                  <a:lnTo>
                    <a:pt x="202" y="71"/>
                  </a:lnTo>
                  <a:lnTo>
                    <a:pt x="199" y="71"/>
                  </a:lnTo>
                  <a:lnTo>
                    <a:pt x="193" y="71"/>
                  </a:lnTo>
                  <a:lnTo>
                    <a:pt x="190" y="71"/>
                  </a:lnTo>
                  <a:lnTo>
                    <a:pt x="187" y="71"/>
                  </a:lnTo>
                  <a:lnTo>
                    <a:pt x="184" y="68"/>
                  </a:lnTo>
                  <a:lnTo>
                    <a:pt x="181" y="68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2" name="Freeform 384"/>
            <p:cNvSpPr>
              <a:spLocks/>
            </p:cNvSpPr>
            <p:nvPr/>
          </p:nvSpPr>
          <p:spPr bwMode="auto">
            <a:xfrm>
              <a:off x="2155" y="1421"/>
              <a:ext cx="27" cy="27"/>
            </a:xfrm>
            <a:custGeom>
              <a:avLst/>
              <a:gdLst>
                <a:gd name="T0" fmla="*/ 15 w 27"/>
                <a:gd name="T1" fmla="*/ 27 h 27"/>
                <a:gd name="T2" fmla="*/ 6 w 27"/>
                <a:gd name="T3" fmla="*/ 27 h 27"/>
                <a:gd name="T4" fmla="*/ 6 w 27"/>
                <a:gd name="T5" fmla="*/ 24 h 27"/>
                <a:gd name="T6" fmla="*/ 6 w 27"/>
                <a:gd name="T7" fmla="*/ 21 h 27"/>
                <a:gd name="T8" fmla="*/ 3 w 27"/>
                <a:gd name="T9" fmla="*/ 21 h 27"/>
                <a:gd name="T10" fmla="*/ 3 w 27"/>
                <a:gd name="T11" fmla="*/ 18 h 27"/>
                <a:gd name="T12" fmla="*/ 3 w 27"/>
                <a:gd name="T13" fmla="*/ 15 h 27"/>
                <a:gd name="T14" fmla="*/ 3 w 27"/>
                <a:gd name="T15" fmla="*/ 12 h 27"/>
                <a:gd name="T16" fmla="*/ 0 w 27"/>
                <a:gd name="T17" fmla="*/ 12 h 27"/>
                <a:gd name="T18" fmla="*/ 0 w 27"/>
                <a:gd name="T19" fmla="*/ 9 h 27"/>
                <a:gd name="T20" fmla="*/ 0 w 27"/>
                <a:gd name="T21" fmla="*/ 6 h 27"/>
                <a:gd name="T22" fmla="*/ 0 w 27"/>
                <a:gd name="T23" fmla="*/ 3 h 27"/>
                <a:gd name="T24" fmla="*/ 0 w 27"/>
                <a:gd name="T25" fmla="*/ 0 h 27"/>
                <a:gd name="T26" fmla="*/ 3 w 27"/>
                <a:gd name="T27" fmla="*/ 0 h 27"/>
                <a:gd name="T28" fmla="*/ 6 w 27"/>
                <a:gd name="T29" fmla="*/ 0 h 27"/>
                <a:gd name="T30" fmla="*/ 9 w 27"/>
                <a:gd name="T31" fmla="*/ 0 h 27"/>
                <a:gd name="T32" fmla="*/ 12 w 27"/>
                <a:gd name="T33" fmla="*/ 0 h 27"/>
                <a:gd name="T34" fmla="*/ 15 w 27"/>
                <a:gd name="T35" fmla="*/ 0 h 27"/>
                <a:gd name="T36" fmla="*/ 18 w 27"/>
                <a:gd name="T37" fmla="*/ 0 h 27"/>
                <a:gd name="T38" fmla="*/ 18 w 27"/>
                <a:gd name="T39" fmla="*/ 3 h 27"/>
                <a:gd name="T40" fmla="*/ 21 w 27"/>
                <a:gd name="T41" fmla="*/ 3 h 27"/>
                <a:gd name="T42" fmla="*/ 24 w 27"/>
                <a:gd name="T43" fmla="*/ 3 h 27"/>
                <a:gd name="T44" fmla="*/ 24 w 27"/>
                <a:gd name="T45" fmla="*/ 6 h 27"/>
                <a:gd name="T46" fmla="*/ 27 w 27"/>
                <a:gd name="T47" fmla="*/ 6 h 27"/>
                <a:gd name="T48" fmla="*/ 27 w 27"/>
                <a:gd name="T49" fmla="*/ 9 h 27"/>
                <a:gd name="T50" fmla="*/ 27 w 27"/>
                <a:gd name="T51" fmla="*/ 12 h 27"/>
                <a:gd name="T52" fmla="*/ 27 w 27"/>
                <a:gd name="T53" fmla="*/ 15 h 27"/>
                <a:gd name="T54" fmla="*/ 27 w 27"/>
                <a:gd name="T55" fmla="*/ 18 h 27"/>
                <a:gd name="T56" fmla="*/ 27 w 27"/>
                <a:gd name="T57" fmla="*/ 21 h 27"/>
                <a:gd name="T58" fmla="*/ 24 w 27"/>
                <a:gd name="T59" fmla="*/ 21 h 27"/>
                <a:gd name="T60" fmla="*/ 24 w 27"/>
                <a:gd name="T61" fmla="*/ 24 h 27"/>
                <a:gd name="T62" fmla="*/ 21 w 27"/>
                <a:gd name="T63" fmla="*/ 24 h 27"/>
                <a:gd name="T64" fmla="*/ 18 w 27"/>
                <a:gd name="T65" fmla="*/ 24 h 27"/>
                <a:gd name="T66" fmla="*/ 18 w 27"/>
                <a:gd name="T67" fmla="*/ 27 h 27"/>
                <a:gd name="T68" fmla="*/ 15 w 27"/>
                <a:gd name="T6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27">
                  <a:moveTo>
                    <a:pt x="15" y="27"/>
                  </a:moveTo>
                  <a:lnTo>
                    <a:pt x="6" y="27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3" name="Freeform 385"/>
            <p:cNvSpPr>
              <a:spLocks/>
            </p:cNvSpPr>
            <p:nvPr/>
          </p:nvSpPr>
          <p:spPr bwMode="auto">
            <a:xfrm>
              <a:off x="1813" y="2629"/>
              <a:ext cx="152" cy="151"/>
            </a:xfrm>
            <a:custGeom>
              <a:avLst/>
              <a:gdLst>
                <a:gd name="T0" fmla="*/ 137 w 152"/>
                <a:gd name="T1" fmla="*/ 151 h 151"/>
                <a:gd name="T2" fmla="*/ 119 w 152"/>
                <a:gd name="T3" fmla="*/ 151 h 151"/>
                <a:gd name="T4" fmla="*/ 101 w 152"/>
                <a:gd name="T5" fmla="*/ 151 h 151"/>
                <a:gd name="T6" fmla="*/ 80 w 152"/>
                <a:gd name="T7" fmla="*/ 148 h 151"/>
                <a:gd name="T8" fmla="*/ 63 w 152"/>
                <a:gd name="T9" fmla="*/ 148 h 151"/>
                <a:gd name="T10" fmla="*/ 45 w 152"/>
                <a:gd name="T11" fmla="*/ 148 h 151"/>
                <a:gd name="T12" fmla="*/ 24 w 152"/>
                <a:gd name="T13" fmla="*/ 145 h 151"/>
                <a:gd name="T14" fmla="*/ 6 w 152"/>
                <a:gd name="T15" fmla="*/ 145 h 151"/>
                <a:gd name="T16" fmla="*/ 3 w 152"/>
                <a:gd name="T17" fmla="*/ 131 h 151"/>
                <a:gd name="T18" fmla="*/ 9 w 152"/>
                <a:gd name="T19" fmla="*/ 113 h 151"/>
                <a:gd name="T20" fmla="*/ 9 w 152"/>
                <a:gd name="T21" fmla="*/ 95 h 151"/>
                <a:gd name="T22" fmla="*/ 12 w 152"/>
                <a:gd name="T23" fmla="*/ 77 h 151"/>
                <a:gd name="T24" fmla="*/ 18 w 152"/>
                <a:gd name="T25" fmla="*/ 56 h 151"/>
                <a:gd name="T26" fmla="*/ 21 w 152"/>
                <a:gd name="T27" fmla="*/ 39 h 151"/>
                <a:gd name="T28" fmla="*/ 27 w 152"/>
                <a:gd name="T29" fmla="*/ 21 h 151"/>
                <a:gd name="T30" fmla="*/ 36 w 152"/>
                <a:gd name="T31" fmla="*/ 6 h 151"/>
                <a:gd name="T32" fmla="*/ 39 w 152"/>
                <a:gd name="T33" fmla="*/ 9 h 151"/>
                <a:gd name="T34" fmla="*/ 42 w 152"/>
                <a:gd name="T35" fmla="*/ 21 h 151"/>
                <a:gd name="T36" fmla="*/ 48 w 152"/>
                <a:gd name="T37" fmla="*/ 33 h 151"/>
                <a:gd name="T38" fmla="*/ 51 w 152"/>
                <a:gd name="T39" fmla="*/ 42 h 151"/>
                <a:gd name="T40" fmla="*/ 54 w 152"/>
                <a:gd name="T41" fmla="*/ 50 h 151"/>
                <a:gd name="T42" fmla="*/ 63 w 152"/>
                <a:gd name="T43" fmla="*/ 62 h 151"/>
                <a:gd name="T44" fmla="*/ 66 w 152"/>
                <a:gd name="T45" fmla="*/ 71 h 151"/>
                <a:gd name="T46" fmla="*/ 54 w 152"/>
                <a:gd name="T47" fmla="*/ 71 h 151"/>
                <a:gd name="T48" fmla="*/ 45 w 152"/>
                <a:gd name="T49" fmla="*/ 68 h 151"/>
                <a:gd name="T50" fmla="*/ 33 w 152"/>
                <a:gd name="T51" fmla="*/ 71 h 151"/>
                <a:gd name="T52" fmla="*/ 27 w 152"/>
                <a:gd name="T53" fmla="*/ 77 h 151"/>
                <a:gd name="T54" fmla="*/ 33 w 152"/>
                <a:gd name="T55" fmla="*/ 83 h 151"/>
                <a:gd name="T56" fmla="*/ 45 w 152"/>
                <a:gd name="T57" fmla="*/ 83 h 151"/>
                <a:gd name="T58" fmla="*/ 57 w 152"/>
                <a:gd name="T59" fmla="*/ 83 h 151"/>
                <a:gd name="T60" fmla="*/ 69 w 152"/>
                <a:gd name="T61" fmla="*/ 80 h 151"/>
                <a:gd name="T62" fmla="*/ 69 w 152"/>
                <a:gd name="T63" fmla="*/ 86 h 151"/>
                <a:gd name="T64" fmla="*/ 57 w 152"/>
                <a:gd name="T65" fmla="*/ 86 h 151"/>
                <a:gd name="T66" fmla="*/ 45 w 152"/>
                <a:gd name="T67" fmla="*/ 86 h 151"/>
                <a:gd name="T68" fmla="*/ 33 w 152"/>
                <a:gd name="T69" fmla="*/ 86 h 151"/>
                <a:gd name="T70" fmla="*/ 33 w 152"/>
                <a:gd name="T71" fmla="*/ 98 h 151"/>
                <a:gd name="T72" fmla="*/ 45 w 152"/>
                <a:gd name="T73" fmla="*/ 101 h 151"/>
                <a:gd name="T74" fmla="*/ 57 w 152"/>
                <a:gd name="T75" fmla="*/ 101 h 151"/>
                <a:gd name="T76" fmla="*/ 66 w 152"/>
                <a:gd name="T77" fmla="*/ 98 h 151"/>
                <a:gd name="T78" fmla="*/ 77 w 152"/>
                <a:gd name="T79" fmla="*/ 98 h 151"/>
                <a:gd name="T80" fmla="*/ 89 w 152"/>
                <a:gd name="T81" fmla="*/ 101 h 151"/>
                <a:gd name="T82" fmla="*/ 80 w 152"/>
                <a:gd name="T83" fmla="*/ 101 h 151"/>
                <a:gd name="T84" fmla="*/ 69 w 152"/>
                <a:gd name="T85" fmla="*/ 101 h 151"/>
                <a:gd name="T86" fmla="*/ 57 w 152"/>
                <a:gd name="T87" fmla="*/ 98 h 151"/>
                <a:gd name="T88" fmla="*/ 45 w 152"/>
                <a:gd name="T89" fmla="*/ 101 h 151"/>
                <a:gd name="T90" fmla="*/ 33 w 152"/>
                <a:gd name="T91" fmla="*/ 104 h 151"/>
                <a:gd name="T92" fmla="*/ 33 w 152"/>
                <a:gd name="T93" fmla="*/ 116 h 151"/>
                <a:gd name="T94" fmla="*/ 48 w 152"/>
                <a:gd name="T95" fmla="*/ 113 h 151"/>
                <a:gd name="T96" fmla="*/ 63 w 152"/>
                <a:gd name="T97" fmla="*/ 113 h 151"/>
                <a:gd name="T98" fmla="*/ 77 w 152"/>
                <a:gd name="T99" fmla="*/ 113 h 151"/>
                <a:gd name="T100" fmla="*/ 92 w 152"/>
                <a:gd name="T101" fmla="*/ 113 h 151"/>
                <a:gd name="T102" fmla="*/ 107 w 152"/>
                <a:gd name="T103" fmla="*/ 116 h 151"/>
                <a:gd name="T104" fmla="*/ 122 w 152"/>
                <a:gd name="T105" fmla="*/ 122 h 151"/>
                <a:gd name="T106" fmla="*/ 134 w 152"/>
                <a:gd name="T107" fmla="*/ 125 h 151"/>
                <a:gd name="T108" fmla="*/ 146 w 152"/>
                <a:gd name="T109" fmla="*/ 134 h 151"/>
                <a:gd name="T110" fmla="*/ 149 w 152"/>
                <a:gd name="T111" fmla="*/ 142 h 151"/>
                <a:gd name="T112" fmla="*/ 149 w 152"/>
                <a:gd name="T113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51">
                  <a:moveTo>
                    <a:pt x="149" y="148"/>
                  </a:moveTo>
                  <a:lnTo>
                    <a:pt x="146" y="151"/>
                  </a:lnTo>
                  <a:lnTo>
                    <a:pt x="140" y="151"/>
                  </a:lnTo>
                  <a:lnTo>
                    <a:pt x="137" y="151"/>
                  </a:lnTo>
                  <a:lnTo>
                    <a:pt x="131" y="151"/>
                  </a:lnTo>
                  <a:lnTo>
                    <a:pt x="128" y="151"/>
                  </a:lnTo>
                  <a:lnTo>
                    <a:pt x="122" y="151"/>
                  </a:lnTo>
                  <a:lnTo>
                    <a:pt x="119" y="151"/>
                  </a:lnTo>
                  <a:lnTo>
                    <a:pt x="113" y="151"/>
                  </a:lnTo>
                  <a:lnTo>
                    <a:pt x="110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95" y="148"/>
                  </a:lnTo>
                  <a:lnTo>
                    <a:pt x="89" y="148"/>
                  </a:lnTo>
                  <a:lnTo>
                    <a:pt x="86" y="148"/>
                  </a:lnTo>
                  <a:lnTo>
                    <a:pt x="80" y="148"/>
                  </a:lnTo>
                  <a:lnTo>
                    <a:pt x="77" y="148"/>
                  </a:lnTo>
                  <a:lnTo>
                    <a:pt x="72" y="148"/>
                  </a:lnTo>
                  <a:lnTo>
                    <a:pt x="69" y="148"/>
                  </a:lnTo>
                  <a:lnTo>
                    <a:pt x="63" y="148"/>
                  </a:lnTo>
                  <a:lnTo>
                    <a:pt x="57" y="148"/>
                  </a:lnTo>
                  <a:lnTo>
                    <a:pt x="54" y="148"/>
                  </a:lnTo>
                  <a:lnTo>
                    <a:pt x="48" y="148"/>
                  </a:lnTo>
                  <a:lnTo>
                    <a:pt x="45" y="148"/>
                  </a:lnTo>
                  <a:lnTo>
                    <a:pt x="39" y="145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4" y="145"/>
                  </a:lnTo>
                  <a:lnTo>
                    <a:pt x="21" y="145"/>
                  </a:lnTo>
                  <a:lnTo>
                    <a:pt x="15" y="145"/>
                  </a:lnTo>
                  <a:lnTo>
                    <a:pt x="9" y="145"/>
                  </a:lnTo>
                  <a:lnTo>
                    <a:pt x="6" y="145"/>
                  </a:lnTo>
                  <a:lnTo>
                    <a:pt x="0" y="145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3" y="131"/>
                  </a:lnTo>
                  <a:lnTo>
                    <a:pt x="6" y="128"/>
                  </a:lnTo>
                  <a:lnTo>
                    <a:pt x="6" y="122"/>
                  </a:lnTo>
                  <a:lnTo>
                    <a:pt x="6" y="119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98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2" y="86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1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3" y="9"/>
                  </a:lnTo>
                  <a:lnTo>
                    <a:pt x="36" y="6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9" y="6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7"/>
                  </a:lnTo>
                  <a:lnTo>
                    <a:pt x="45" y="30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51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7" y="53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63" y="62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68"/>
                  </a:lnTo>
                  <a:lnTo>
                    <a:pt x="66" y="71"/>
                  </a:lnTo>
                  <a:lnTo>
                    <a:pt x="63" y="71"/>
                  </a:lnTo>
                  <a:lnTo>
                    <a:pt x="60" y="71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27" y="74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3" y="83"/>
                  </a:lnTo>
                  <a:lnTo>
                    <a:pt x="36" y="83"/>
                  </a:lnTo>
                  <a:lnTo>
                    <a:pt x="39" y="83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8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6" y="80"/>
                  </a:lnTo>
                  <a:lnTo>
                    <a:pt x="69" y="80"/>
                  </a:lnTo>
                  <a:lnTo>
                    <a:pt x="72" y="80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69" y="86"/>
                  </a:lnTo>
                  <a:lnTo>
                    <a:pt x="66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57" y="86"/>
                  </a:lnTo>
                  <a:lnTo>
                    <a:pt x="54" y="86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6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33" y="86"/>
                  </a:lnTo>
                  <a:lnTo>
                    <a:pt x="33" y="89"/>
                  </a:lnTo>
                  <a:lnTo>
                    <a:pt x="33" y="92"/>
                  </a:lnTo>
                  <a:lnTo>
                    <a:pt x="33" y="95"/>
                  </a:lnTo>
                  <a:lnTo>
                    <a:pt x="33" y="98"/>
                  </a:lnTo>
                  <a:lnTo>
                    <a:pt x="36" y="101"/>
                  </a:lnTo>
                  <a:lnTo>
                    <a:pt x="39" y="101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1" y="101"/>
                  </a:lnTo>
                  <a:lnTo>
                    <a:pt x="54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8"/>
                  </a:lnTo>
                  <a:lnTo>
                    <a:pt x="69" y="98"/>
                  </a:lnTo>
                  <a:lnTo>
                    <a:pt x="72" y="98"/>
                  </a:lnTo>
                  <a:lnTo>
                    <a:pt x="75" y="98"/>
                  </a:lnTo>
                  <a:lnTo>
                    <a:pt x="77" y="98"/>
                  </a:lnTo>
                  <a:lnTo>
                    <a:pt x="80" y="98"/>
                  </a:lnTo>
                  <a:lnTo>
                    <a:pt x="83" y="98"/>
                  </a:lnTo>
                  <a:lnTo>
                    <a:pt x="86" y="98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86" y="101"/>
                  </a:lnTo>
                  <a:lnTo>
                    <a:pt x="83" y="101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2" y="101"/>
                  </a:lnTo>
                  <a:lnTo>
                    <a:pt x="69" y="101"/>
                  </a:lnTo>
                  <a:lnTo>
                    <a:pt x="66" y="101"/>
                  </a:lnTo>
                  <a:lnTo>
                    <a:pt x="63" y="98"/>
                  </a:lnTo>
                  <a:lnTo>
                    <a:pt x="60" y="98"/>
                  </a:lnTo>
                  <a:lnTo>
                    <a:pt x="57" y="98"/>
                  </a:lnTo>
                  <a:lnTo>
                    <a:pt x="54" y="98"/>
                  </a:lnTo>
                  <a:lnTo>
                    <a:pt x="51" y="98"/>
                  </a:lnTo>
                  <a:lnTo>
                    <a:pt x="48" y="98"/>
                  </a:lnTo>
                  <a:lnTo>
                    <a:pt x="45" y="101"/>
                  </a:lnTo>
                  <a:lnTo>
                    <a:pt x="42" y="101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30" y="104"/>
                  </a:lnTo>
                  <a:lnTo>
                    <a:pt x="27" y="107"/>
                  </a:lnTo>
                  <a:lnTo>
                    <a:pt x="24" y="110"/>
                  </a:lnTo>
                  <a:lnTo>
                    <a:pt x="33" y="116"/>
                  </a:lnTo>
                  <a:lnTo>
                    <a:pt x="36" y="116"/>
                  </a:lnTo>
                  <a:lnTo>
                    <a:pt x="39" y="113"/>
                  </a:lnTo>
                  <a:lnTo>
                    <a:pt x="42" y="113"/>
                  </a:lnTo>
                  <a:lnTo>
                    <a:pt x="48" y="113"/>
                  </a:lnTo>
                  <a:lnTo>
                    <a:pt x="51" y="113"/>
                  </a:lnTo>
                  <a:lnTo>
                    <a:pt x="54" y="113"/>
                  </a:lnTo>
                  <a:lnTo>
                    <a:pt x="57" y="113"/>
                  </a:lnTo>
                  <a:lnTo>
                    <a:pt x="63" y="113"/>
                  </a:lnTo>
                  <a:lnTo>
                    <a:pt x="66" y="113"/>
                  </a:lnTo>
                  <a:lnTo>
                    <a:pt x="69" y="113"/>
                  </a:lnTo>
                  <a:lnTo>
                    <a:pt x="72" y="113"/>
                  </a:lnTo>
                  <a:lnTo>
                    <a:pt x="77" y="113"/>
                  </a:lnTo>
                  <a:lnTo>
                    <a:pt x="80" y="113"/>
                  </a:lnTo>
                  <a:lnTo>
                    <a:pt x="83" y="113"/>
                  </a:lnTo>
                  <a:lnTo>
                    <a:pt x="89" y="113"/>
                  </a:lnTo>
                  <a:lnTo>
                    <a:pt x="92" y="113"/>
                  </a:lnTo>
                  <a:lnTo>
                    <a:pt x="95" y="113"/>
                  </a:lnTo>
                  <a:lnTo>
                    <a:pt x="98" y="116"/>
                  </a:lnTo>
                  <a:lnTo>
                    <a:pt x="104" y="116"/>
                  </a:lnTo>
                  <a:lnTo>
                    <a:pt x="107" y="116"/>
                  </a:lnTo>
                  <a:lnTo>
                    <a:pt x="110" y="119"/>
                  </a:lnTo>
                  <a:lnTo>
                    <a:pt x="113" y="119"/>
                  </a:lnTo>
                  <a:lnTo>
                    <a:pt x="116" y="119"/>
                  </a:lnTo>
                  <a:lnTo>
                    <a:pt x="122" y="122"/>
                  </a:lnTo>
                  <a:lnTo>
                    <a:pt x="125" y="122"/>
                  </a:lnTo>
                  <a:lnTo>
                    <a:pt x="128" y="122"/>
                  </a:lnTo>
                  <a:lnTo>
                    <a:pt x="131" y="125"/>
                  </a:lnTo>
                  <a:lnTo>
                    <a:pt x="134" y="125"/>
                  </a:lnTo>
                  <a:lnTo>
                    <a:pt x="137" y="128"/>
                  </a:lnTo>
                  <a:lnTo>
                    <a:pt x="140" y="131"/>
                  </a:lnTo>
                  <a:lnTo>
                    <a:pt x="143" y="131"/>
                  </a:lnTo>
                  <a:lnTo>
                    <a:pt x="146" y="134"/>
                  </a:lnTo>
                  <a:lnTo>
                    <a:pt x="146" y="137"/>
                  </a:lnTo>
                  <a:lnTo>
                    <a:pt x="146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8"/>
                  </a:lnTo>
                  <a:lnTo>
                    <a:pt x="149" y="148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4" name="Freeform 386"/>
            <p:cNvSpPr>
              <a:spLocks/>
            </p:cNvSpPr>
            <p:nvPr/>
          </p:nvSpPr>
          <p:spPr bwMode="auto">
            <a:xfrm>
              <a:off x="1540" y="1688"/>
              <a:ext cx="68" cy="137"/>
            </a:xfrm>
            <a:custGeom>
              <a:avLst/>
              <a:gdLst>
                <a:gd name="T0" fmla="*/ 0 w 68"/>
                <a:gd name="T1" fmla="*/ 134 h 137"/>
                <a:gd name="T2" fmla="*/ 3 w 68"/>
                <a:gd name="T3" fmla="*/ 125 h 137"/>
                <a:gd name="T4" fmla="*/ 6 w 68"/>
                <a:gd name="T5" fmla="*/ 119 h 137"/>
                <a:gd name="T6" fmla="*/ 8 w 68"/>
                <a:gd name="T7" fmla="*/ 110 h 137"/>
                <a:gd name="T8" fmla="*/ 11 w 68"/>
                <a:gd name="T9" fmla="*/ 101 h 137"/>
                <a:gd name="T10" fmla="*/ 14 w 68"/>
                <a:gd name="T11" fmla="*/ 95 h 137"/>
                <a:gd name="T12" fmla="*/ 17 w 68"/>
                <a:gd name="T13" fmla="*/ 86 h 137"/>
                <a:gd name="T14" fmla="*/ 20 w 68"/>
                <a:gd name="T15" fmla="*/ 80 h 137"/>
                <a:gd name="T16" fmla="*/ 23 w 68"/>
                <a:gd name="T17" fmla="*/ 71 h 137"/>
                <a:gd name="T18" fmla="*/ 26 w 68"/>
                <a:gd name="T19" fmla="*/ 63 h 137"/>
                <a:gd name="T20" fmla="*/ 29 w 68"/>
                <a:gd name="T21" fmla="*/ 54 h 137"/>
                <a:gd name="T22" fmla="*/ 32 w 68"/>
                <a:gd name="T23" fmla="*/ 48 h 137"/>
                <a:gd name="T24" fmla="*/ 35 w 68"/>
                <a:gd name="T25" fmla="*/ 39 h 137"/>
                <a:gd name="T26" fmla="*/ 35 w 68"/>
                <a:gd name="T27" fmla="*/ 30 h 137"/>
                <a:gd name="T28" fmla="*/ 35 w 68"/>
                <a:gd name="T29" fmla="*/ 21 h 137"/>
                <a:gd name="T30" fmla="*/ 38 w 68"/>
                <a:gd name="T31" fmla="*/ 12 h 137"/>
                <a:gd name="T32" fmla="*/ 38 w 68"/>
                <a:gd name="T33" fmla="*/ 3 h 137"/>
                <a:gd name="T34" fmla="*/ 41 w 68"/>
                <a:gd name="T35" fmla="*/ 0 h 137"/>
                <a:gd name="T36" fmla="*/ 44 w 68"/>
                <a:gd name="T37" fmla="*/ 3 h 137"/>
                <a:gd name="T38" fmla="*/ 50 w 68"/>
                <a:gd name="T39" fmla="*/ 3 h 137"/>
                <a:gd name="T40" fmla="*/ 53 w 68"/>
                <a:gd name="T41" fmla="*/ 6 h 137"/>
                <a:gd name="T42" fmla="*/ 56 w 68"/>
                <a:gd name="T43" fmla="*/ 9 h 137"/>
                <a:gd name="T44" fmla="*/ 59 w 68"/>
                <a:gd name="T45" fmla="*/ 12 h 137"/>
                <a:gd name="T46" fmla="*/ 62 w 68"/>
                <a:gd name="T47" fmla="*/ 18 h 137"/>
                <a:gd name="T48" fmla="*/ 65 w 68"/>
                <a:gd name="T49" fmla="*/ 24 h 137"/>
                <a:gd name="T50" fmla="*/ 65 w 68"/>
                <a:gd name="T51" fmla="*/ 30 h 137"/>
                <a:gd name="T52" fmla="*/ 65 w 68"/>
                <a:gd name="T53" fmla="*/ 36 h 137"/>
                <a:gd name="T54" fmla="*/ 68 w 68"/>
                <a:gd name="T55" fmla="*/ 42 h 137"/>
                <a:gd name="T56" fmla="*/ 68 w 68"/>
                <a:gd name="T57" fmla="*/ 48 h 137"/>
                <a:gd name="T58" fmla="*/ 68 w 68"/>
                <a:gd name="T59" fmla="*/ 54 h 137"/>
                <a:gd name="T60" fmla="*/ 65 w 68"/>
                <a:gd name="T61" fmla="*/ 60 h 137"/>
                <a:gd name="T62" fmla="*/ 65 w 68"/>
                <a:gd name="T63" fmla="*/ 66 h 137"/>
                <a:gd name="T64" fmla="*/ 65 w 68"/>
                <a:gd name="T65" fmla="*/ 71 h 137"/>
                <a:gd name="T66" fmla="*/ 62 w 68"/>
                <a:gd name="T67" fmla="*/ 74 h 137"/>
                <a:gd name="T68" fmla="*/ 62 w 68"/>
                <a:gd name="T69" fmla="*/ 80 h 137"/>
                <a:gd name="T70" fmla="*/ 59 w 68"/>
                <a:gd name="T71" fmla="*/ 86 h 137"/>
                <a:gd name="T72" fmla="*/ 59 w 68"/>
                <a:gd name="T73" fmla="*/ 92 h 137"/>
                <a:gd name="T74" fmla="*/ 56 w 68"/>
                <a:gd name="T75" fmla="*/ 98 h 137"/>
                <a:gd name="T76" fmla="*/ 56 w 68"/>
                <a:gd name="T77" fmla="*/ 104 h 137"/>
                <a:gd name="T78" fmla="*/ 50 w 68"/>
                <a:gd name="T79" fmla="*/ 107 h 137"/>
                <a:gd name="T80" fmla="*/ 44 w 68"/>
                <a:gd name="T81" fmla="*/ 110 h 137"/>
                <a:gd name="T82" fmla="*/ 41 w 68"/>
                <a:gd name="T83" fmla="*/ 113 h 137"/>
                <a:gd name="T84" fmla="*/ 38 w 68"/>
                <a:gd name="T85" fmla="*/ 116 h 137"/>
                <a:gd name="T86" fmla="*/ 35 w 68"/>
                <a:gd name="T87" fmla="*/ 119 h 137"/>
                <a:gd name="T88" fmla="*/ 29 w 68"/>
                <a:gd name="T89" fmla="*/ 122 h 137"/>
                <a:gd name="T90" fmla="*/ 26 w 68"/>
                <a:gd name="T91" fmla="*/ 125 h 137"/>
                <a:gd name="T92" fmla="*/ 23 w 68"/>
                <a:gd name="T93" fmla="*/ 128 h 137"/>
                <a:gd name="T94" fmla="*/ 17 w 68"/>
                <a:gd name="T95" fmla="*/ 131 h 137"/>
                <a:gd name="T96" fmla="*/ 14 w 68"/>
                <a:gd name="T97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137">
                  <a:moveTo>
                    <a:pt x="11" y="137"/>
                  </a:moveTo>
                  <a:lnTo>
                    <a:pt x="0" y="134"/>
                  </a:lnTo>
                  <a:lnTo>
                    <a:pt x="0" y="131"/>
                  </a:lnTo>
                  <a:lnTo>
                    <a:pt x="3" y="125"/>
                  </a:lnTo>
                  <a:lnTo>
                    <a:pt x="3" y="122"/>
                  </a:lnTo>
                  <a:lnTo>
                    <a:pt x="6" y="119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4" y="98"/>
                  </a:lnTo>
                  <a:lnTo>
                    <a:pt x="14" y="95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20" y="83"/>
                  </a:lnTo>
                  <a:lnTo>
                    <a:pt x="20" y="80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6" y="69"/>
                  </a:lnTo>
                  <a:lnTo>
                    <a:pt x="26" y="63"/>
                  </a:lnTo>
                  <a:lnTo>
                    <a:pt x="29" y="60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2" y="48"/>
                  </a:lnTo>
                  <a:lnTo>
                    <a:pt x="32" y="42"/>
                  </a:lnTo>
                  <a:lnTo>
                    <a:pt x="35" y="39"/>
                  </a:lnTo>
                  <a:lnTo>
                    <a:pt x="35" y="33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35" y="21"/>
                  </a:lnTo>
                  <a:lnTo>
                    <a:pt x="38" y="18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5" y="24"/>
                  </a:lnTo>
                  <a:lnTo>
                    <a:pt x="65" y="27"/>
                  </a:lnTo>
                  <a:lnTo>
                    <a:pt x="65" y="30"/>
                  </a:lnTo>
                  <a:lnTo>
                    <a:pt x="65" y="33"/>
                  </a:lnTo>
                  <a:lnTo>
                    <a:pt x="65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8" y="45"/>
                  </a:lnTo>
                  <a:lnTo>
                    <a:pt x="68" y="48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5" y="63"/>
                  </a:lnTo>
                  <a:lnTo>
                    <a:pt x="65" y="66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74"/>
                  </a:lnTo>
                  <a:lnTo>
                    <a:pt x="62" y="74"/>
                  </a:lnTo>
                  <a:lnTo>
                    <a:pt x="62" y="77"/>
                  </a:lnTo>
                  <a:lnTo>
                    <a:pt x="62" y="80"/>
                  </a:lnTo>
                  <a:lnTo>
                    <a:pt x="62" y="83"/>
                  </a:lnTo>
                  <a:lnTo>
                    <a:pt x="59" y="86"/>
                  </a:lnTo>
                  <a:lnTo>
                    <a:pt x="59" y="89"/>
                  </a:lnTo>
                  <a:lnTo>
                    <a:pt x="59" y="92"/>
                  </a:lnTo>
                  <a:lnTo>
                    <a:pt x="59" y="95"/>
                  </a:lnTo>
                  <a:lnTo>
                    <a:pt x="56" y="98"/>
                  </a:lnTo>
                  <a:lnTo>
                    <a:pt x="56" y="101"/>
                  </a:lnTo>
                  <a:lnTo>
                    <a:pt x="56" y="104"/>
                  </a:lnTo>
                  <a:lnTo>
                    <a:pt x="53" y="104"/>
                  </a:lnTo>
                  <a:lnTo>
                    <a:pt x="50" y="107"/>
                  </a:lnTo>
                  <a:lnTo>
                    <a:pt x="47" y="110"/>
                  </a:lnTo>
                  <a:lnTo>
                    <a:pt x="44" y="110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5" y="119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9" y="125"/>
                  </a:lnTo>
                  <a:lnTo>
                    <a:pt x="26" y="125"/>
                  </a:lnTo>
                  <a:lnTo>
                    <a:pt x="26" y="128"/>
                  </a:lnTo>
                  <a:lnTo>
                    <a:pt x="23" y="128"/>
                  </a:lnTo>
                  <a:lnTo>
                    <a:pt x="20" y="131"/>
                  </a:lnTo>
                  <a:lnTo>
                    <a:pt x="17" y="131"/>
                  </a:lnTo>
                  <a:lnTo>
                    <a:pt x="17" y="134"/>
                  </a:lnTo>
                  <a:lnTo>
                    <a:pt x="14" y="134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A3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5" name="Freeform 387"/>
            <p:cNvSpPr>
              <a:spLocks/>
            </p:cNvSpPr>
            <p:nvPr/>
          </p:nvSpPr>
          <p:spPr bwMode="auto">
            <a:xfrm>
              <a:off x="1540" y="1676"/>
              <a:ext cx="23" cy="54"/>
            </a:xfrm>
            <a:custGeom>
              <a:avLst/>
              <a:gdLst>
                <a:gd name="T0" fmla="*/ 20 w 23"/>
                <a:gd name="T1" fmla="*/ 54 h 54"/>
                <a:gd name="T2" fmla="*/ 17 w 23"/>
                <a:gd name="T3" fmla="*/ 54 h 54"/>
                <a:gd name="T4" fmla="*/ 17 w 23"/>
                <a:gd name="T5" fmla="*/ 51 h 54"/>
                <a:gd name="T6" fmla="*/ 14 w 23"/>
                <a:gd name="T7" fmla="*/ 51 h 54"/>
                <a:gd name="T8" fmla="*/ 14 w 23"/>
                <a:gd name="T9" fmla="*/ 48 h 54"/>
                <a:gd name="T10" fmla="*/ 14 w 23"/>
                <a:gd name="T11" fmla="*/ 45 h 54"/>
                <a:gd name="T12" fmla="*/ 11 w 23"/>
                <a:gd name="T13" fmla="*/ 45 h 54"/>
                <a:gd name="T14" fmla="*/ 11 w 23"/>
                <a:gd name="T15" fmla="*/ 42 h 54"/>
                <a:gd name="T16" fmla="*/ 8 w 23"/>
                <a:gd name="T17" fmla="*/ 42 h 54"/>
                <a:gd name="T18" fmla="*/ 8 w 23"/>
                <a:gd name="T19" fmla="*/ 39 h 54"/>
                <a:gd name="T20" fmla="*/ 6 w 23"/>
                <a:gd name="T21" fmla="*/ 39 h 54"/>
                <a:gd name="T22" fmla="*/ 6 w 23"/>
                <a:gd name="T23" fmla="*/ 36 h 54"/>
                <a:gd name="T24" fmla="*/ 3 w 23"/>
                <a:gd name="T25" fmla="*/ 36 h 54"/>
                <a:gd name="T26" fmla="*/ 3 w 23"/>
                <a:gd name="T27" fmla="*/ 33 h 54"/>
                <a:gd name="T28" fmla="*/ 0 w 23"/>
                <a:gd name="T29" fmla="*/ 33 h 54"/>
                <a:gd name="T30" fmla="*/ 0 w 23"/>
                <a:gd name="T31" fmla="*/ 30 h 54"/>
                <a:gd name="T32" fmla="*/ 3 w 23"/>
                <a:gd name="T33" fmla="*/ 30 h 54"/>
                <a:gd name="T34" fmla="*/ 3 w 23"/>
                <a:gd name="T35" fmla="*/ 27 h 54"/>
                <a:gd name="T36" fmla="*/ 3 w 23"/>
                <a:gd name="T37" fmla="*/ 24 h 54"/>
                <a:gd name="T38" fmla="*/ 3 w 23"/>
                <a:gd name="T39" fmla="*/ 21 h 54"/>
                <a:gd name="T40" fmla="*/ 6 w 23"/>
                <a:gd name="T41" fmla="*/ 18 h 54"/>
                <a:gd name="T42" fmla="*/ 6 w 23"/>
                <a:gd name="T43" fmla="*/ 15 h 54"/>
                <a:gd name="T44" fmla="*/ 6 w 23"/>
                <a:gd name="T45" fmla="*/ 12 h 54"/>
                <a:gd name="T46" fmla="*/ 8 w 23"/>
                <a:gd name="T47" fmla="*/ 12 h 54"/>
                <a:gd name="T48" fmla="*/ 8 w 23"/>
                <a:gd name="T49" fmla="*/ 9 h 54"/>
                <a:gd name="T50" fmla="*/ 11 w 23"/>
                <a:gd name="T51" fmla="*/ 6 h 54"/>
                <a:gd name="T52" fmla="*/ 11 w 23"/>
                <a:gd name="T53" fmla="*/ 3 h 54"/>
                <a:gd name="T54" fmla="*/ 14 w 23"/>
                <a:gd name="T55" fmla="*/ 3 h 54"/>
                <a:gd name="T56" fmla="*/ 17 w 23"/>
                <a:gd name="T57" fmla="*/ 0 h 54"/>
                <a:gd name="T58" fmla="*/ 20 w 23"/>
                <a:gd name="T59" fmla="*/ 0 h 54"/>
                <a:gd name="T60" fmla="*/ 23 w 23"/>
                <a:gd name="T61" fmla="*/ 0 h 54"/>
                <a:gd name="T62" fmla="*/ 20 w 23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54">
                  <a:moveTo>
                    <a:pt x="20" y="54"/>
                  </a:moveTo>
                  <a:lnTo>
                    <a:pt x="17" y="54"/>
                  </a:lnTo>
                  <a:lnTo>
                    <a:pt x="17" y="51"/>
                  </a:lnTo>
                  <a:lnTo>
                    <a:pt x="14" y="51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6" name="Freeform 388"/>
            <p:cNvSpPr>
              <a:spLocks/>
            </p:cNvSpPr>
            <p:nvPr/>
          </p:nvSpPr>
          <p:spPr bwMode="auto">
            <a:xfrm>
              <a:off x="1534" y="1721"/>
              <a:ext cx="20" cy="38"/>
            </a:xfrm>
            <a:custGeom>
              <a:avLst/>
              <a:gdLst>
                <a:gd name="T0" fmla="*/ 17 w 20"/>
                <a:gd name="T1" fmla="*/ 38 h 38"/>
                <a:gd name="T2" fmla="*/ 17 w 20"/>
                <a:gd name="T3" fmla="*/ 36 h 38"/>
                <a:gd name="T4" fmla="*/ 14 w 20"/>
                <a:gd name="T5" fmla="*/ 33 h 38"/>
                <a:gd name="T6" fmla="*/ 14 w 20"/>
                <a:gd name="T7" fmla="*/ 30 h 38"/>
                <a:gd name="T8" fmla="*/ 12 w 20"/>
                <a:gd name="T9" fmla="*/ 30 h 38"/>
                <a:gd name="T10" fmla="*/ 12 w 20"/>
                <a:gd name="T11" fmla="*/ 27 h 38"/>
                <a:gd name="T12" fmla="*/ 12 w 20"/>
                <a:gd name="T13" fmla="*/ 24 h 38"/>
                <a:gd name="T14" fmla="*/ 9 w 20"/>
                <a:gd name="T15" fmla="*/ 24 h 38"/>
                <a:gd name="T16" fmla="*/ 9 w 20"/>
                <a:gd name="T17" fmla="*/ 21 h 38"/>
                <a:gd name="T18" fmla="*/ 6 w 20"/>
                <a:gd name="T19" fmla="*/ 21 h 38"/>
                <a:gd name="T20" fmla="*/ 6 w 20"/>
                <a:gd name="T21" fmla="*/ 18 h 38"/>
                <a:gd name="T22" fmla="*/ 3 w 20"/>
                <a:gd name="T23" fmla="*/ 18 h 38"/>
                <a:gd name="T24" fmla="*/ 3 w 20"/>
                <a:gd name="T25" fmla="*/ 15 h 38"/>
                <a:gd name="T26" fmla="*/ 3 w 20"/>
                <a:gd name="T27" fmla="*/ 12 h 38"/>
                <a:gd name="T28" fmla="*/ 0 w 20"/>
                <a:gd name="T29" fmla="*/ 12 h 38"/>
                <a:gd name="T30" fmla="*/ 0 w 20"/>
                <a:gd name="T31" fmla="*/ 9 h 38"/>
                <a:gd name="T32" fmla="*/ 0 w 20"/>
                <a:gd name="T33" fmla="*/ 6 h 38"/>
                <a:gd name="T34" fmla="*/ 0 w 20"/>
                <a:gd name="T35" fmla="*/ 3 h 38"/>
                <a:gd name="T36" fmla="*/ 0 w 20"/>
                <a:gd name="T37" fmla="*/ 0 h 38"/>
                <a:gd name="T38" fmla="*/ 0 w 20"/>
                <a:gd name="T39" fmla="*/ 3 h 38"/>
                <a:gd name="T40" fmla="*/ 3 w 20"/>
                <a:gd name="T41" fmla="*/ 3 h 38"/>
                <a:gd name="T42" fmla="*/ 6 w 20"/>
                <a:gd name="T43" fmla="*/ 3 h 38"/>
                <a:gd name="T44" fmla="*/ 6 w 20"/>
                <a:gd name="T45" fmla="*/ 6 h 38"/>
                <a:gd name="T46" fmla="*/ 9 w 20"/>
                <a:gd name="T47" fmla="*/ 6 h 38"/>
                <a:gd name="T48" fmla="*/ 9 w 20"/>
                <a:gd name="T49" fmla="*/ 9 h 38"/>
                <a:gd name="T50" fmla="*/ 12 w 20"/>
                <a:gd name="T51" fmla="*/ 9 h 38"/>
                <a:gd name="T52" fmla="*/ 12 w 20"/>
                <a:gd name="T53" fmla="*/ 12 h 38"/>
                <a:gd name="T54" fmla="*/ 14 w 20"/>
                <a:gd name="T55" fmla="*/ 12 h 38"/>
                <a:gd name="T56" fmla="*/ 14 w 20"/>
                <a:gd name="T57" fmla="*/ 15 h 38"/>
                <a:gd name="T58" fmla="*/ 17 w 20"/>
                <a:gd name="T59" fmla="*/ 15 h 38"/>
                <a:gd name="T60" fmla="*/ 17 w 20"/>
                <a:gd name="T61" fmla="*/ 18 h 38"/>
                <a:gd name="T62" fmla="*/ 17 w 20"/>
                <a:gd name="T63" fmla="*/ 21 h 38"/>
                <a:gd name="T64" fmla="*/ 20 w 20"/>
                <a:gd name="T65" fmla="*/ 21 h 38"/>
                <a:gd name="T66" fmla="*/ 20 w 20"/>
                <a:gd name="T67" fmla="*/ 24 h 38"/>
                <a:gd name="T68" fmla="*/ 20 w 20"/>
                <a:gd name="T69" fmla="*/ 27 h 38"/>
                <a:gd name="T70" fmla="*/ 20 w 20"/>
                <a:gd name="T71" fmla="*/ 30 h 38"/>
                <a:gd name="T72" fmla="*/ 20 w 20"/>
                <a:gd name="T73" fmla="*/ 33 h 38"/>
                <a:gd name="T74" fmla="*/ 17 w 20"/>
                <a:gd name="T75" fmla="*/ 36 h 38"/>
                <a:gd name="T76" fmla="*/ 17 w 20"/>
                <a:gd name="T7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38">
                  <a:moveTo>
                    <a:pt x="17" y="38"/>
                  </a:moveTo>
                  <a:lnTo>
                    <a:pt x="17" y="36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20" y="30"/>
                  </a:lnTo>
                  <a:lnTo>
                    <a:pt x="20" y="33"/>
                  </a:lnTo>
                  <a:lnTo>
                    <a:pt x="17" y="36"/>
                  </a:lnTo>
                  <a:lnTo>
                    <a:pt x="17" y="3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7" name="Freeform 389"/>
            <p:cNvSpPr>
              <a:spLocks/>
            </p:cNvSpPr>
            <p:nvPr/>
          </p:nvSpPr>
          <p:spPr bwMode="auto">
            <a:xfrm>
              <a:off x="1522" y="1742"/>
              <a:ext cx="24" cy="32"/>
            </a:xfrm>
            <a:custGeom>
              <a:avLst/>
              <a:gdLst>
                <a:gd name="T0" fmla="*/ 0 w 24"/>
                <a:gd name="T1" fmla="*/ 9 h 32"/>
                <a:gd name="T2" fmla="*/ 0 w 24"/>
                <a:gd name="T3" fmla="*/ 6 h 32"/>
                <a:gd name="T4" fmla="*/ 3 w 24"/>
                <a:gd name="T5" fmla="*/ 6 h 32"/>
                <a:gd name="T6" fmla="*/ 3 w 24"/>
                <a:gd name="T7" fmla="*/ 3 h 32"/>
                <a:gd name="T8" fmla="*/ 3 w 24"/>
                <a:gd name="T9" fmla="*/ 0 h 32"/>
                <a:gd name="T10" fmla="*/ 6 w 24"/>
                <a:gd name="T11" fmla="*/ 0 h 32"/>
                <a:gd name="T12" fmla="*/ 9 w 24"/>
                <a:gd name="T13" fmla="*/ 3 h 32"/>
                <a:gd name="T14" fmla="*/ 12 w 24"/>
                <a:gd name="T15" fmla="*/ 6 h 32"/>
                <a:gd name="T16" fmla="*/ 12 w 24"/>
                <a:gd name="T17" fmla="*/ 9 h 32"/>
                <a:gd name="T18" fmla="*/ 15 w 24"/>
                <a:gd name="T19" fmla="*/ 12 h 32"/>
                <a:gd name="T20" fmla="*/ 15 w 24"/>
                <a:gd name="T21" fmla="*/ 15 h 32"/>
                <a:gd name="T22" fmla="*/ 18 w 24"/>
                <a:gd name="T23" fmla="*/ 17 h 32"/>
                <a:gd name="T24" fmla="*/ 18 w 24"/>
                <a:gd name="T25" fmla="*/ 20 h 32"/>
                <a:gd name="T26" fmla="*/ 21 w 24"/>
                <a:gd name="T27" fmla="*/ 20 h 32"/>
                <a:gd name="T28" fmla="*/ 21 w 24"/>
                <a:gd name="T29" fmla="*/ 23 h 32"/>
                <a:gd name="T30" fmla="*/ 24 w 24"/>
                <a:gd name="T31" fmla="*/ 23 h 32"/>
                <a:gd name="T32" fmla="*/ 24 w 24"/>
                <a:gd name="T33" fmla="*/ 32 h 32"/>
                <a:gd name="T34" fmla="*/ 0 w 24"/>
                <a:gd name="T3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2">
                  <a:moveTo>
                    <a:pt x="0" y="9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4" y="3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8" name="Freeform 390"/>
            <p:cNvSpPr>
              <a:spLocks/>
            </p:cNvSpPr>
            <p:nvPr/>
          </p:nvSpPr>
          <p:spPr bwMode="auto">
            <a:xfrm>
              <a:off x="1513" y="1765"/>
              <a:ext cx="24" cy="51"/>
            </a:xfrm>
            <a:custGeom>
              <a:avLst/>
              <a:gdLst>
                <a:gd name="T0" fmla="*/ 6 w 24"/>
                <a:gd name="T1" fmla="*/ 51 h 51"/>
                <a:gd name="T2" fmla="*/ 3 w 24"/>
                <a:gd name="T3" fmla="*/ 48 h 51"/>
                <a:gd name="T4" fmla="*/ 3 w 24"/>
                <a:gd name="T5" fmla="*/ 45 h 51"/>
                <a:gd name="T6" fmla="*/ 3 w 24"/>
                <a:gd name="T7" fmla="*/ 42 h 51"/>
                <a:gd name="T8" fmla="*/ 0 w 24"/>
                <a:gd name="T9" fmla="*/ 39 h 51"/>
                <a:gd name="T10" fmla="*/ 0 w 24"/>
                <a:gd name="T11" fmla="*/ 36 h 51"/>
                <a:gd name="T12" fmla="*/ 0 w 24"/>
                <a:gd name="T13" fmla="*/ 33 h 51"/>
                <a:gd name="T14" fmla="*/ 0 w 24"/>
                <a:gd name="T15" fmla="*/ 30 h 51"/>
                <a:gd name="T16" fmla="*/ 0 w 24"/>
                <a:gd name="T17" fmla="*/ 27 h 51"/>
                <a:gd name="T18" fmla="*/ 0 w 24"/>
                <a:gd name="T19" fmla="*/ 24 h 51"/>
                <a:gd name="T20" fmla="*/ 0 w 24"/>
                <a:gd name="T21" fmla="*/ 21 h 51"/>
                <a:gd name="T22" fmla="*/ 0 w 24"/>
                <a:gd name="T23" fmla="*/ 18 h 51"/>
                <a:gd name="T24" fmla="*/ 0 w 24"/>
                <a:gd name="T25" fmla="*/ 15 h 51"/>
                <a:gd name="T26" fmla="*/ 0 w 24"/>
                <a:gd name="T27" fmla="*/ 12 h 51"/>
                <a:gd name="T28" fmla="*/ 0 w 24"/>
                <a:gd name="T29" fmla="*/ 9 h 51"/>
                <a:gd name="T30" fmla="*/ 0 w 24"/>
                <a:gd name="T31" fmla="*/ 6 h 51"/>
                <a:gd name="T32" fmla="*/ 3 w 24"/>
                <a:gd name="T33" fmla="*/ 3 h 51"/>
                <a:gd name="T34" fmla="*/ 3 w 24"/>
                <a:gd name="T35" fmla="*/ 0 h 51"/>
                <a:gd name="T36" fmla="*/ 6 w 24"/>
                <a:gd name="T37" fmla="*/ 0 h 51"/>
                <a:gd name="T38" fmla="*/ 9 w 24"/>
                <a:gd name="T39" fmla="*/ 3 h 51"/>
                <a:gd name="T40" fmla="*/ 12 w 24"/>
                <a:gd name="T41" fmla="*/ 6 h 51"/>
                <a:gd name="T42" fmla="*/ 15 w 24"/>
                <a:gd name="T43" fmla="*/ 9 h 51"/>
                <a:gd name="T44" fmla="*/ 18 w 24"/>
                <a:gd name="T45" fmla="*/ 9 h 51"/>
                <a:gd name="T46" fmla="*/ 18 w 24"/>
                <a:gd name="T47" fmla="*/ 12 h 51"/>
                <a:gd name="T48" fmla="*/ 21 w 24"/>
                <a:gd name="T49" fmla="*/ 15 h 51"/>
                <a:gd name="T50" fmla="*/ 21 w 24"/>
                <a:gd name="T51" fmla="*/ 18 h 51"/>
                <a:gd name="T52" fmla="*/ 21 w 24"/>
                <a:gd name="T53" fmla="*/ 21 h 51"/>
                <a:gd name="T54" fmla="*/ 24 w 24"/>
                <a:gd name="T55" fmla="*/ 21 h 51"/>
                <a:gd name="T56" fmla="*/ 24 w 24"/>
                <a:gd name="T57" fmla="*/ 24 h 51"/>
                <a:gd name="T58" fmla="*/ 24 w 24"/>
                <a:gd name="T59" fmla="*/ 27 h 51"/>
                <a:gd name="T60" fmla="*/ 24 w 24"/>
                <a:gd name="T61" fmla="*/ 30 h 51"/>
                <a:gd name="T62" fmla="*/ 24 w 24"/>
                <a:gd name="T63" fmla="*/ 33 h 51"/>
                <a:gd name="T64" fmla="*/ 21 w 24"/>
                <a:gd name="T65" fmla="*/ 33 h 51"/>
                <a:gd name="T66" fmla="*/ 21 w 24"/>
                <a:gd name="T67" fmla="*/ 36 h 51"/>
                <a:gd name="T68" fmla="*/ 21 w 24"/>
                <a:gd name="T69" fmla="*/ 39 h 51"/>
                <a:gd name="T70" fmla="*/ 18 w 24"/>
                <a:gd name="T71" fmla="*/ 42 h 51"/>
                <a:gd name="T72" fmla="*/ 18 w 24"/>
                <a:gd name="T73" fmla="*/ 45 h 51"/>
                <a:gd name="T74" fmla="*/ 15 w 24"/>
                <a:gd name="T75" fmla="*/ 45 h 51"/>
                <a:gd name="T76" fmla="*/ 15 w 24"/>
                <a:gd name="T77" fmla="*/ 48 h 51"/>
                <a:gd name="T78" fmla="*/ 12 w 24"/>
                <a:gd name="T79" fmla="*/ 48 h 51"/>
                <a:gd name="T80" fmla="*/ 12 w 24"/>
                <a:gd name="T81" fmla="*/ 51 h 51"/>
                <a:gd name="T82" fmla="*/ 9 w 24"/>
                <a:gd name="T83" fmla="*/ 51 h 51"/>
                <a:gd name="T84" fmla="*/ 6 w 24"/>
                <a:gd name="T8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51">
                  <a:moveTo>
                    <a:pt x="6" y="51"/>
                  </a:moveTo>
                  <a:lnTo>
                    <a:pt x="3" y="48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155243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Estimando </a:t>
            </a:r>
            <a:r>
              <a:rPr lang="pt-BR" dirty="0"/>
              <a:t>a </a:t>
            </a:r>
            <a:r>
              <a:rPr lang="pt-BR" dirty="0" smtClean="0"/>
              <a:t>Diferença </a:t>
            </a:r>
            <a:r>
              <a:rPr lang="pt-BR" dirty="0"/>
              <a:t>entre </a:t>
            </a:r>
            <a:r>
              <a:rPr lang="pt-BR" dirty="0" smtClean="0"/>
              <a:t>Duas Médias </a:t>
            </a:r>
            <a:r>
              <a:rPr lang="pt-BR" dirty="0"/>
              <a:t>P</a:t>
            </a:r>
            <a:r>
              <a:rPr lang="pt-BR" dirty="0" smtClean="0"/>
              <a:t>opulacionais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12</a:t>
            </a:fld>
            <a:endParaRPr lang="pt-BR" dirty="0"/>
          </a:p>
        </p:txBody>
      </p:sp>
      <p:grpSp>
        <p:nvGrpSpPr>
          <p:cNvPr id="5" name="Group 367"/>
          <p:cNvGrpSpPr>
            <a:grpSpLocks/>
          </p:cNvGrpSpPr>
          <p:nvPr/>
        </p:nvGrpSpPr>
        <p:grpSpPr bwMode="auto">
          <a:xfrm>
            <a:off x="7869238" y="217488"/>
            <a:ext cx="1063625" cy="1485900"/>
            <a:chOff x="1489" y="1252"/>
            <a:chExt cx="1258" cy="1656"/>
          </a:xfrm>
        </p:grpSpPr>
        <p:sp>
          <p:nvSpPr>
            <p:cNvPr id="6" name="Freeform 368"/>
            <p:cNvSpPr>
              <a:spLocks/>
            </p:cNvSpPr>
            <p:nvPr/>
          </p:nvSpPr>
          <p:spPr bwMode="auto">
            <a:xfrm>
              <a:off x="1489" y="1252"/>
              <a:ext cx="1258" cy="1656"/>
            </a:xfrm>
            <a:custGeom>
              <a:avLst/>
              <a:gdLst>
                <a:gd name="T0" fmla="*/ 836 w 1258"/>
                <a:gd name="T1" fmla="*/ 309 h 1656"/>
                <a:gd name="T2" fmla="*/ 916 w 1258"/>
                <a:gd name="T3" fmla="*/ 297 h 1656"/>
                <a:gd name="T4" fmla="*/ 958 w 1258"/>
                <a:gd name="T5" fmla="*/ 267 h 1656"/>
                <a:gd name="T6" fmla="*/ 868 w 1258"/>
                <a:gd name="T7" fmla="*/ 196 h 1656"/>
                <a:gd name="T8" fmla="*/ 824 w 1258"/>
                <a:gd name="T9" fmla="*/ 181 h 1656"/>
                <a:gd name="T10" fmla="*/ 889 w 1258"/>
                <a:gd name="T11" fmla="*/ 139 h 1656"/>
                <a:gd name="T12" fmla="*/ 937 w 1258"/>
                <a:gd name="T13" fmla="*/ 74 h 1656"/>
                <a:gd name="T14" fmla="*/ 1014 w 1258"/>
                <a:gd name="T15" fmla="*/ 62 h 1656"/>
                <a:gd name="T16" fmla="*/ 1097 w 1258"/>
                <a:gd name="T17" fmla="*/ 68 h 1656"/>
                <a:gd name="T18" fmla="*/ 1216 w 1258"/>
                <a:gd name="T19" fmla="*/ 62 h 1656"/>
                <a:gd name="T20" fmla="*/ 1219 w 1258"/>
                <a:gd name="T21" fmla="*/ 107 h 1656"/>
                <a:gd name="T22" fmla="*/ 1154 w 1258"/>
                <a:gd name="T23" fmla="*/ 196 h 1656"/>
                <a:gd name="T24" fmla="*/ 1222 w 1258"/>
                <a:gd name="T25" fmla="*/ 368 h 1656"/>
                <a:gd name="T26" fmla="*/ 1199 w 1258"/>
                <a:gd name="T27" fmla="*/ 436 h 1656"/>
                <a:gd name="T28" fmla="*/ 1074 w 1258"/>
                <a:gd name="T29" fmla="*/ 496 h 1656"/>
                <a:gd name="T30" fmla="*/ 1026 w 1258"/>
                <a:gd name="T31" fmla="*/ 591 h 1656"/>
                <a:gd name="T32" fmla="*/ 1017 w 1258"/>
                <a:gd name="T33" fmla="*/ 689 h 1656"/>
                <a:gd name="T34" fmla="*/ 1011 w 1258"/>
                <a:gd name="T35" fmla="*/ 769 h 1656"/>
                <a:gd name="T36" fmla="*/ 1029 w 1258"/>
                <a:gd name="T37" fmla="*/ 837 h 1656"/>
                <a:gd name="T38" fmla="*/ 1050 w 1258"/>
                <a:gd name="T39" fmla="*/ 932 h 1656"/>
                <a:gd name="T40" fmla="*/ 1100 w 1258"/>
                <a:gd name="T41" fmla="*/ 1297 h 1656"/>
                <a:gd name="T42" fmla="*/ 1086 w 1258"/>
                <a:gd name="T43" fmla="*/ 1481 h 1656"/>
                <a:gd name="T44" fmla="*/ 1053 w 1258"/>
                <a:gd name="T45" fmla="*/ 1579 h 1656"/>
                <a:gd name="T46" fmla="*/ 1008 w 1258"/>
                <a:gd name="T47" fmla="*/ 1644 h 1656"/>
                <a:gd name="T48" fmla="*/ 854 w 1258"/>
                <a:gd name="T49" fmla="*/ 1653 h 1656"/>
                <a:gd name="T50" fmla="*/ 845 w 1258"/>
                <a:gd name="T51" fmla="*/ 1582 h 1656"/>
                <a:gd name="T52" fmla="*/ 871 w 1258"/>
                <a:gd name="T53" fmla="*/ 1389 h 1656"/>
                <a:gd name="T54" fmla="*/ 871 w 1258"/>
                <a:gd name="T55" fmla="*/ 1140 h 1656"/>
                <a:gd name="T56" fmla="*/ 851 w 1258"/>
                <a:gd name="T57" fmla="*/ 1039 h 1656"/>
                <a:gd name="T58" fmla="*/ 806 w 1258"/>
                <a:gd name="T59" fmla="*/ 1143 h 1656"/>
                <a:gd name="T60" fmla="*/ 538 w 1258"/>
                <a:gd name="T61" fmla="*/ 1466 h 1656"/>
                <a:gd name="T62" fmla="*/ 452 w 1258"/>
                <a:gd name="T63" fmla="*/ 1552 h 1656"/>
                <a:gd name="T64" fmla="*/ 306 w 1258"/>
                <a:gd name="T65" fmla="*/ 1499 h 1656"/>
                <a:gd name="T66" fmla="*/ 354 w 1258"/>
                <a:gd name="T67" fmla="*/ 1327 h 1656"/>
                <a:gd name="T68" fmla="*/ 479 w 1258"/>
                <a:gd name="T69" fmla="*/ 1243 h 1656"/>
                <a:gd name="T70" fmla="*/ 586 w 1258"/>
                <a:gd name="T71" fmla="*/ 1104 h 1656"/>
                <a:gd name="T72" fmla="*/ 633 w 1258"/>
                <a:gd name="T73" fmla="*/ 991 h 1656"/>
                <a:gd name="T74" fmla="*/ 675 w 1258"/>
                <a:gd name="T75" fmla="*/ 843 h 1656"/>
                <a:gd name="T76" fmla="*/ 696 w 1258"/>
                <a:gd name="T77" fmla="*/ 757 h 1656"/>
                <a:gd name="T78" fmla="*/ 687 w 1258"/>
                <a:gd name="T79" fmla="*/ 671 h 1656"/>
                <a:gd name="T80" fmla="*/ 678 w 1258"/>
                <a:gd name="T81" fmla="*/ 576 h 1656"/>
                <a:gd name="T82" fmla="*/ 622 w 1258"/>
                <a:gd name="T83" fmla="*/ 496 h 1656"/>
                <a:gd name="T84" fmla="*/ 613 w 1258"/>
                <a:gd name="T85" fmla="*/ 415 h 1656"/>
                <a:gd name="T86" fmla="*/ 592 w 1258"/>
                <a:gd name="T87" fmla="*/ 323 h 1656"/>
                <a:gd name="T88" fmla="*/ 529 w 1258"/>
                <a:gd name="T89" fmla="*/ 294 h 1656"/>
                <a:gd name="T90" fmla="*/ 443 w 1258"/>
                <a:gd name="T91" fmla="*/ 282 h 1656"/>
                <a:gd name="T92" fmla="*/ 235 w 1258"/>
                <a:gd name="T93" fmla="*/ 359 h 1656"/>
                <a:gd name="T94" fmla="*/ 134 w 1258"/>
                <a:gd name="T95" fmla="*/ 442 h 1656"/>
                <a:gd name="T96" fmla="*/ 128 w 1258"/>
                <a:gd name="T97" fmla="*/ 540 h 1656"/>
                <a:gd name="T98" fmla="*/ 51 w 1258"/>
                <a:gd name="T99" fmla="*/ 597 h 1656"/>
                <a:gd name="T100" fmla="*/ 0 w 1258"/>
                <a:gd name="T101" fmla="*/ 534 h 1656"/>
                <a:gd name="T102" fmla="*/ 42 w 1258"/>
                <a:gd name="T103" fmla="*/ 427 h 1656"/>
                <a:gd name="T104" fmla="*/ 211 w 1258"/>
                <a:gd name="T105" fmla="*/ 347 h 1656"/>
                <a:gd name="T106" fmla="*/ 387 w 1258"/>
                <a:gd name="T107" fmla="*/ 279 h 1656"/>
                <a:gd name="T108" fmla="*/ 494 w 1258"/>
                <a:gd name="T109" fmla="*/ 234 h 1656"/>
                <a:gd name="T110" fmla="*/ 461 w 1258"/>
                <a:gd name="T111" fmla="*/ 172 h 1656"/>
                <a:gd name="T112" fmla="*/ 452 w 1258"/>
                <a:gd name="T113" fmla="*/ 74 h 1656"/>
                <a:gd name="T114" fmla="*/ 541 w 1258"/>
                <a:gd name="T115" fmla="*/ 27 h 1656"/>
                <a:gd name="T116" fmla="*/ 630 w 1258"/>
                <a:gd name="T117" fmla="*/ 12 h 1656"/>
                <a:gd name="T118" fmla="*/ 729 w 1258"/>
                <a:gd name="T119" fmla="*/ 6 h 1656"/>
                <a:gd name="T120" fmla="*/ 809 w 1258"/>
                <a:gd name="T121" fmla="*/ 53 h 1656"/>
                <a:gd name="T122" fmla="*/ 773 w 1258"/>
                <a:gd name="T123" fmla="*/ 101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8" h="1656">
                  <a:moveTo>
                    <a:pt x="821" y="181"/>
                  </a:moveTo>
                  <a:lnTo>
                    <a:pt x="824" y="184"/>
                  </a:lnTo>
                  <a:lnTo>
                    <a:pt x="827" y="190"/>
                  </a:lnTo>
                  <a:lnTo>
                    <a:pt x="830" y="193"/>
                  </a:lnTo>
                  <a:lnTo>
                    <a:pt x="830" y="196"/>
                  </a:lnTo>
                  <a:lnTo>
                    <a:pt x="833" y="202"/>
                  </a:lnTo>
                  <a:lnTo>
                    <a:pt x="833" y="205"/>
                  </a:lnTo>
                  <a:lnTo>
                    <a:pt x="833" y="211"/>
                  </a:lnTo>
                  <a:lnTo>
                    <a:pt x="833" y="214"/>
                  </a:lnTo>
                  <a:lnTo>
                    <a:pt x="833" y="220"/>
                  </a:lnTo>
                  <a:lnTo>
                    <a:pt x="833" y="223"/>
                  </a:lnTo>
                  <a:lnTo>
                    <a:pt x="833" y="229"/>
                  </a:lnTo>
                  <a:lnTo>
                    <a:pt x="833" y="231"/>
                  </a:lnTo>
                  <a:lnTo>
                    <a:pt x="833" y="237"/>
                  </a:lnTo>
                  <a:lnTo>
                    <a:pt x="833" y="240"/>
                  </a:lnTo>
                  <a:lnTo>
                    <a:pt x="830" y="246"/>
                  </a:lnTo>
                  <a:lnTo>
                    <a:pt x="830" y="249"/>
                  </a:lnTo>
                  <a:lnTo>
                    <a:pt x="830" y="255"/>
                  </a:lnTo>
                  <a:lnTo>
                    <a:pt x="830" y="258"/>
                  </a:lnTo>
                  <a:lnTo>
                    <a:pt x="830" y="264"/>
                  </a:lnTo>
                  <a:lnTo>
                    <a:pt x="827" y="270"/>
                  </a:lnTo>
                  <a:lnTo>
                    <a:pt x="827" y="273"/>
                  </a:lnTo>
                  <a:lnTo>
                    <a:pt x="827" y="276"/>
                  </a:lnTo>
                  <a:lnTo>
                    <a:pt x="827" y="282"/>
                  </a:lnTo>
                  <a:lnTo>
                    <a:pt x="827" y="285"/>
                  </a:lnTo>
                  <a:lnTo>
                    <a:pt x="830" y="291"/>
                  </a:lnTo>
                  <a:lnTo>
                    <a:pt x="830" y="294"/>
                  </a:lnTo>
                  <a:lnTo>
                    <a:pt x="830" y="297"/>
                  </a:lnTo>
                  <a:lnTo>
                    <a:pt x="833" y="303"/>
                  </a:lnTo>
                  <a:lnTo>
                    <a:pt x="833" y="306"/>
                  </a:lnTo>
                  <a:lnTo>
                    <a:pt x="836" y="309"/>
                  </a:lnTo>
                  <a:lnTo>
                    <a:pt x="839" y="315"/>
                  </a:lnTo>
                  <a:lnTo>
                    <a:pt x="842" y="318"/>
                  </a:lnTo>
                  <a:lnTo>
                    <a:pt x="845" y="315"/>
                  </a:lnTo>
                  <a:lnTo>
                    <a:pt x="848" y="315"/>
                  </a:lnTo>
                  <a:lnTo>
                    <a:pt x="851" y="315"/>
                  </a:lnTo>
                  <a:lnTo>
                    <a:pt x="854" y="315"/>
                  </a:lnTo>
                  <a:lnTo>
                    <a:pt x="854" y="312"/>
                  </a:lnTo>
                  <a:lnTo>
                    <a:pt x="857" y="312"/>
                  </a:lnTo>
                  <a:lnTo>
                    <a:pt x="859" y="312"/>
                  </a:lnTo>
                  <a:lnTo>
                    <a:pt x="862" y="312"/>
                  </a:lnTo>
                  <a:lnTo>
                    <a:pt x="862" y="309"/>
                  </a:lnTo>
                  <a:lnTo>
                    <a:pt x="865" y="309"/>
                  </a:lnTo>
                  <a:lnTo>
                    <a:pt x="868" y="309"/>
                  </a:lnTo>
                  <a:lnTo>
                    <a:pt x="871" y="309"/>
                  </a:lnTo>
                  <a:lnTo>
                    <a:pt x="874" y="306"/>
                  </a:lnTo>
                  <a:lnTo>
                    <a:pt x="877" y="306"/>
                  </a:lnTo>
                  <a:lnTo>
                    <a:pt x="880" y="306"/>
                  </a:lnTo>
                  <a:lnTo>
                    <a:pt x="883" y="306"/>
                  </a:lnTo>
                  <a:lnTo>
                    <a:pt x="883" y="303"/>
                  </a:lnTo>
                  <a:lnTo>
                    <a:pt x="886" y="303"/>
                  </a:lnTo>
                  <a:lnTo>
                    <a:pt x="889" y="303"/>
                  </a:lnTo>
                  <a:lnTo>
                    <a:pt x="892" y="303"/>
                  </a:lnTo>
                  <a:lnTo>
                    <a:pt x="895" y="300"/>
                  </a:lnTo>
                  <a:lnTo>
                    <a:pt x="898" y="300"/>
                  </a:lnTo>
                  <a:lnTo>
                    <a:pt x="901" y="300"/>
                  </a:lnTo>
                  <a:lnTo>
                    <a:pt x="901" y="297"/>
                  </a:lnTo>
                  <a:lnTo>
                    <a:pt x="904" y="297"/>
                  </a:lnTo>
                  <a:lnTo>
                    <a:pt x="907" y="297"/>
                  </a:lnTo>
                  <a:lnTo>
                    <a:pt x="910" y="297"/>
                  </a:lnTo>
                  <a:lnTo>
                    <a:pt x="913" y="297"/>
                  </a:lnTo>
                  <a:lnTo>
                    <a:pt x="916" y="297"/>
                  </a:lnTo>
                  <a:lnTo>
                    <a:pt x="919" y="297"/>
                  </a:lnTo>
                  <a:lnTo>
                    <a:pt x="922" y="297"/>
                  </a:lnTo>
                  <a:lnTo>
                    <a:pt x="925" y="297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4" y="300"/>
                  </a:lnTo>
                  <a:lnTo>
                    <a:pt x="934" y="303"/>
                  </a:lnTo>
                  <a:lnTo>
                    <a:pt x="937" y="303"/>
                  </a:lnTo>
                  <a:lnTo>
                    <a:pt x="940" y="306"/>
                  </a:lnTo>
                  <a:lnTo>
                    <a:pt x="943" y="309"/>
                  </a:lnTo>
                  <a:lnTo>
                    <a:pt x="946" y="312"/>
                  </a:lnTo>
                  <a:lnTo>
                    <a:pt x="946" y="315"/>
                  </a:lnTo>
                  <a:lnTo>
                    <a:pt x="949" y="318"/>
                  </a:lnTo>
                  <a:lnTo>
                    <a:pt x="949" y="321"/>
                  </a:lnTo>
                  <a:lnTo>
                    <a:pt x="975" y="309"/>
                  </a:lnTo>
                  <a:lnTo>
                    <a:pt x="975" y="306"/>
                  </a:lnTo>
                  <a:lnTo>
                    <a:pt x="975" y="303"/>
                  </a:lnTo>
                  <a:lnTo>
                    <a:pt x="975" y="300"/>
                  </a:lnTo>
                  <a:lnTo>
                    <a:pt x="972" y="300"/>
                  </a:lnTo>
                  <a:lnTo>
                    <a:pt x="972" y="297"/>
                  </a:lnTo>
                  <a:lnTo>
                    <a:pt x="972" y="294"/>
                  </a:lnTo>
                  <a:lnTo>
                    <a:pt x="972" y="291"/>
                  </a:lnTo>
                  <a:lnTo>
                    <a:pt x="970" y="291"/>
                  </a:lnTo>
                  <a:lnTo>
                    <a:pt x="970" y="288"/>
                  </a:lnTo>
                  <a:lnTo>
                    <a:pt x="970" y="285"/>
                  </a:lnTo>
                  <a:lnTo>
                    <a:pt x="967" y="285"/>
                  </a:lnTo>
                  <a:lnTo>
                    <a:pt x="967" y="282"/>
                  </a:lnTo>
                  <a:lnTo>
                    <a:pt x="964" y="279"/>
                  </a:lnTo>
                  <a:lnTo>
                    <a:pt x="961" y="276"/>
                  </a:lnTo>
                  <a:lnTo>
                    <a:pt x="961" y="273"/>
                  </a:lnTo>
                  <a:lnTo>
                    <a:pt x="958" y="267"/>
                  </a:lnTo>
                  <a:lnTo>
                    <a:pt x="958" y="264"/>
                  </a:lnTo>
                  <a:lnTo>
                    <a:pt x="955" y="261"/>
                  </a:lnTo>
                  <a:lnTo>
                    <a:pt x="955" y="258"/>
                  </a:lnTo>
                  <a:lnTo>
                    <a:pt x="952" y="255"/>
                  </a:lnTo>
                  <a:lnTo>
                    <a:pt x="949" y="252"/>
                  </a:lnTo>
                  <a:lnTo>
                    <a:pt x="946" y="249"/>
                  </a:lnTo>
                  <a:lnTo>
                    <a:pt x="943" y="246"/>
                  </a:lnTo>
                  <a:lnTo>
                    <a:pt x="940" y="243"/>
                  </a:lnTo>
                  <a:lnTo>
                    <a:pt x="937" y="240"/>
                  </a:lnTo>
                  <a:lnTo>
                    <a:pt x="934" y="240"/>
                  </a:lnTo>
                  <a:lnTo>
                    <a:pt x="931" y="237"/>
                  </a:lnTo>
                  <a:lnTo>
                    <a:pt x="928" y="234"/>
                  </a:lnTo>
                  <a:lnTo>
                    <a:pt x="925" y="234"/>
                  </a:lnTo>
                  <a:lnTo>
                    <a:pt x="922" y="231"/>
                  </a:lnTo>
                  <a:lnTo>
                    <a:pt x="919" y="229"/>
                  </a:lnTo>
                  <a:lnTo>
                    <a:pt x="916" y="229"/>
                  </a:lnTo>
                  <a:lnTo>
                    <a:pt x="913" y="226"/>
                  </a:lnTo>
                  <a:lnTo>
                    <a:pt x="910" y="226"/>
                  </a:lnTo>
                  <a:lnTo>
                    <a:pt x="904" y="223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2" y="217"/>
                  </a:lnTo>
                  <a:lnTo>
                    <a:pt x="889" y="214"/>
                  </a:lnTo>
                  <a:lnTo>
                    <a:pt x="886" y="211"/>
                  </a:lnTo>
                  <a:lnTo>
                    <a:pt x="883" y="208"/>
                  </a:lnTo>
                  <a:lnTo>
                    <a:pt x="880" y="208"/>
                  </a:lnTo>
                  <a:lnTo>
                    <a:pt x="877" y="205"/>
                  </a:lnTo>
                  <a:lnTo>
                    <a:pt x="874" y="202"/>
                  </a:lnTo>
                  <a:lnTo>
                    <a:pt x="871" y="199"/>
                  </a:lnTo>
                  <a:lnTo>
                    <a:pt x="868" y="196"/>
                  </a:lnTo>
                  <a:lnTo>
                    <a:pt x="868" y="193"/>
                  </a:lnTo>
                  <a:lnTo>
                    <a:pt x="865" y="193"/>
                  </a:lnTo>
                  <a:lnTo>
                    <a:pt x="865" y="190"/>
                  </a:lnTo>
                  <a:lnTo>
                    <a:pt x="865" y="187"/>
                  </a:lnTo>
                  <a:lnTo>
                    <a:pt x="865" y="184"/>
                  </a:lnTo>
                  <a:lnTo>
                    <a:pt x="868" y="184"/>
                  </a:lnTo>
                  <a:lnTo>
                    <a:pt x="868" y="181"/>
                  </a:lnTo>
                  <a:lnTo>
                    <a:pt x="868" y="178"/>
                  </a:lnTo>
                  <a:lnTo>
                    <a:pt x="871" y="178"/>
                  </a:lnTo>
                  <a:lnTo>
                    <a:pt x="871" y="175"/>
                  </a:lnTo>
                  <a:lnTo>
                    <a:pt x="871" y="172"/>
                  </a:lnTo>
                  <a:lnTo>
                    <a:pt x="874" y="172"/>
                  </a:lnTo>
                  <a:lnTo>
                    <a:pt x="874" y="169"/>
                  </a:lnTo>
                  <a:lnTo>
                    <a:pt x="871" y="169"/>
                  </a:lnTo>
                  <a:lnTo>
                    <a:pt x="868" y="169"/>
                  </a:lnTo>
                  <a:lnTo>
                    <a:pt x="865" y="169"/>
                  </a:lnTo>
                  <a:lnTo>
                    <a:pt x="862" y="169"/>
                  </a:lnTo>
                  <a:lnTo>
                    <a:pt x="862" y="172"/>
                  </a:lnTo>
                  <a:lnTo>
                    <a:pt x="859" y="172"/>
                  </a:lnTo>
                  <a:lnTo>
                    <a:pt x="857" y="172"/>
                  </a:lnTo>
                  <a:lnTo>
                    <a:pt x="854" y="172"/>
                  </a:lnTo>
                  <a:lnTo>
                    <a:pt x="851" y="172"/>
                  </a:lnTo>
                  <a:lnTo>
                    <a:pt x="848" y="172"/>
                  </a:lnTo>
                  <a:lnTo>
                    <a:pt x="845" y="172"/>
                  </a:lnTo>
                  <a:lnTo>
                    <a:pt x="842" y="175"/>
                  </a:lnTo>
                  <a:lnTo>
                    <a:pt x="839" y="175"/>
                  </a:lnTo>
                  <a:lnTo>
                    <a:pt x="836" y="175"/>
                  </a:lnTo>
                  <a:lnTo>
                    <a:pt x="833" y="175"/>
                  </a:lnTo>
                  <a:lnTo>
                    <a:pt x="830" y="178"/>
                  </a:lnTo>
                  <a:lnTo>
                    <a:pt x="827" y="178"/>
                  </a:lnTo>
                  <a:lnTo>
                    <a:pt x="824" y="181"/>
                  </a:lnTo>
                  <a:lnTo>
                    <a:pt x="821" y="181"/>
                  </a:lnTo>
                  <a:lnTo>
                    <a:pt x="803" y="157"/>
                  </a:lnTo>
                  <a:lnTo>
                    <a:pt x="806" y="157"/>
                  </a:lnTo>
                  <a:lnTo>
                    <a:pt x="809" y="157"/>
                  </a:lnTo>
                  <a:lnTo>
                    <a:pt x="812" y="154"/>
                  </a:lnTo>
                  <a:lnTo>
                    <a:pt x="815" y="154"/>
                  </a:lnTo>
                  <a:lnTo>
                    <a:pt x="818" y="154"/>
                  </a:lnTo>
                  <a:lnTo>
                    <a:pt x="821" y="154"/>
                  </a:lnTo>
                  <a:lnTo>
                    <a:pt x="824" y="154"/>
                  </a:lnTo>
                  <a:lnTo>
                    <a:pt x="827" y="151"/>
                  </a:lnTo>
                  <a:lnTo>
                    <a:pt x="830" y="151"/>
                  </a:lnTo>
                  <a:lnTo>
                    <a:pt x="833" y="151"/>
                  </a:lnTo>
                  <a:lnTo>
                    <a:pt x="836" y="151"/>
                  </a:lnTo>
                  <a:lnTo>
                    <a:pt x="839" y="151"/>
                  </a:lnTo>
                  <a:lnTo>
                    <a:pt x="842" y="151"/>
                  </a:lnTo>
                  <a:lnTo>
                    <a:pt x="845" y="148"/>
                  </a:lnTo>
                  <a:lnTo>
                    <a:pt x="848" y="148"/>
                  </a:lnTo>
                  <a:lnTo>
                    <a:pt x="851" y="148"/>
                  </a:lnTo>
                  <a:lnTo>
                    <a:pt x="854" y="148"/>
                  </a:lnTo>
                  <a:lnTo>
                    <a:pt x="857" y="145"/>
                  </a:lnTo>
                  <a:lnTo>
                    <a:pt x="859" y="145"/>
                  </a:lnTo>
                  <a:lnTo>
                    <a:pt x="862" y="145"/>
                  </a:lnTo>
                  <a:lnTo>
                    <a:pt x="865" y="145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4" y="142"/>
                  </a:lnTo>
                  <a:lnTo>
                    <a:pt x="877" y="142"/>
                  </a:lnTo>
                  <a:lnTo>
                    <a:pt x="880" y="139"/>
                  </a:lnTo>
                  <a:lnTo>
                    <a:pt x="883" y="139"/>
                  </a:lnTo>
                  <a:lnTo>
                    <a:pt x="886" y="139"/>
                  </a:lnTo>
                  <a:lnTo>
                    <a:pt x="889" y="139"/>
                  </a:lnTo>
                  <a:lnTo>
                    <a:pt x="892" y="137"/>
                  </a:lnTo>
                  <a:lnTo>
                    <a:pt x="895" y="134"/>
                  </a:lnTo>
                  <a:lnTo>
                    <a:pt x="895" y="131"/>
                  </a:lnTo>
                  <a:lnTo>
                    <a:pt x="895" y="128"/>
                  </a:lnTo>
                  <a:lnTo>
                    <a:pt x="895" y="125"/>
                  </a:lnTo>
                  <a:lnTo>
                    <a:pt x="895" y="122"/>
                  </a:lnTo>
                  <a:lnTo>
                    <a:pt x="895" y="119"/>
                  </a:lnTo>
                  <a:lnTo>
                    <a:pt x="895" y="116"/>
                  </a:lnTo>
                  <a:lnTo>
                    <a:pt x="898" y="113"/>
                  </a:lnTo>
                  <a:lnTo>
                    <a:pt x="898" y="110"/>
                  </a:lnTo>
                  <a:lnTo>
                    <a:pt x="898" y="107"/>
                  </a:lnTo>
                  <a:lnTo>
                    <a:pt x="898" y="104"/>
                  </a:lnTo>
                  <a:lnTo>
                    <a:pt x="898" y="101"/>
                  </a:lnTo>
                  <a:lnTo>
                    <a:pt x="898" y="98"/>
                  </a:lnTo>
                  <a:lnTo>
                    <a:pt x="901" y="98"/>
                  </a:lnTo>
                  <a:lnTo>
                    <a:pt x="901" y="95"/>
                  </a:lnTo>
                  <a:lnTo>
                    <a:pt x="901" y="92"/>
                  </a:lnTo>
                  <a:lnTo>
                    <a:pt x="901" y="89"/>
                  </a:lnTo>
                  <a:lnTo>
                    <a:pt x="901" y="86"/>
                  </a:lnTo>
                  <a:lnTo>
                    <a:pt x="904" y="83"/>
                  </a:lnTo>
                  <a:lnTo>
                    <a:pt x="907" y="83"/>
                  </a:lnTo>
                  <a:lnTo>
                    <a:pt x="910" y="83"/>
                  </a:lnTo>
                  <a:lnTo>
                    <a:pt x="913" y="80"/>
                  </a:lnTo>
                  <a:lnTo>
                    <a:pt x="916" y="80"/>
                  </a:lnTo>
                  <a:lnTo>
                    <a:pt x="919" y="77"/>
                  </a:lnTo>
                  <a:lnTo>
                    <a:pt x="922" y="77"/>
                  </a:lnTo>
                  <a:lnTo>
                    <a:pt x="925" y="77"/>
                  </a:lnTo>
                  <a:lnTo>
                    <a:pt x="928" y="77"/>
                  </a:lnTo>
                  <a:lnTo>
                    <a:pt x="931" y="77"/>
                  </a:lnTo>
                  <a:lnTo>
                    <a:pt x="934" y="74"/>
                  </a:lnTo>
                  <a:lnTo>
                    <a:pt x="937" y="74"/>
                  </a:lnTo>
                  <a:lnTo>
                    <a:pt x="940" y="74"/>
                  </a:lnTo>
                  <a:lnTo>
                    <a:pt x="943" y="74"/>
                  </a:lnTo>
                  <a:lnTo>
                    <a:pt x="946" y="74"/>
                  </a:lnTo>
                  <a:lnTo>
                    <a:pt x="949" y="74"/>
                  </a:lnTo>
                  <a:lnTo>
                    <a:pt x="952" y="71"/>
                  </a:lnTo>
                  <a:lnTo>
                    <a:pt x="955" y="71"/>
                  </a:lnTo>
                  <a:lnTo>
                    <a:pt x="958" y="71"/>
                  </a:lnTo>
                  <a:lnTo>
                    <a:pt x="961" y="71"/>
                  </a:lnTo>
                  <a:lnTo>
                    <a:pt x="961" y="68"/>
                  </a:lnTo>
                  <a:lnTo>
                    <a:pt x="964" y="68"/>
                  </a:lnTo>
                  <a:lnTo>
                    <a:pt x="967" y="65"/>
                  </a:lnTo>
                  <a:lnTo>
                    <a:pt x="970" y="62"/>
                  </a:lnTo>
                  <a:lnTo>
                    <a:pt x="972" y="59"/>
                  </a:lnTo>
                  <a:lnTo>
                    <a:pt x="975" y="59"/>
                  </a:lnTo>
                  <a:lnTo>
                    <a:pt x="975" y="56"/>
                  </a:lnTo>
                  <a:lnTo>
                    <a:pt x="978" y="56"/>
                  </a:lnTo>
                  <a:lnTo>
                    <a:pt x="981" y="56"/>
                  </a:lnTo>
                  <a:lnTo>
                    <a:pt x="984" y="56"/>
                  </a:lnTo>
                  <a:lnTo>
                    <a:pt x="987" y="56"/>
                  </a:lnTo>
                  <a:lnTo>
                    <a:pt x="990" y="56"/>
                  </a:lnTo>
                  <a:lnTo>
                    <a:pt x="990" y="59"/>
                  </a:lnTo>
                  <a:lnTo>
                    <a:pt x="993" y="59"/>
                  </a:lnTo>
                  <a:lnTo>
                    <a:pt x="996" y="59"/>
                  </a:lnTo>
                  <a:lnTo>
                    <a:pt x="996" y="62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5" y="65"/>
                  </a:lnTo>
                  <a:lnTo>
                    <a:pt x="1008" y="65"/>
                  </a:lnTo>
                  <a:lnTo>
                    <a:pt x="1011" y="65"/>
                  </a:lnTo>
                  <a:lnTo>
                    <a:pt x="1011" y="62"/>
                  </a:lnTo>
                  <a:lnTo>
                    <a:pt x="1014" y="62"/>
                  </a:lnTo>
                  <a:lnTo>
                    <a:pt x="1014" y="59"/>
                  </a:lnTo>
                  <a:lnTo>
                    <a:pt x="1017" y="59"/>
                  </a:lnTo>
                  <a:lnTo>
                    <a:pt x="1017" y="56"/>
                  </a:lnTo>
                  <a:lnTo>
                    <a:pt x="1020" y="53"/>
                  </a:lnTo>
                  <a:lnTo>
                    <a:pt x="1023" y="53"/>
                  </a:lnTo>
                  <a:lnTo>
                    <a:pt x="1026" y="53"/>
                  </a:lnTo>
                  <a:lnTo>
                    <a:pt x="1029" y="50"/>
                  </a:lnTo>
                  <a:lnTo>
                    <a:pt x="1032" y="50"/>
                  </a:lnTo>
                  <a:lnTo>
                    <a:pt x="1035" y="50"/>
                  </a:lnTo>
                  <a:lnTo>
                    <a:pt x="1038" y="50"/>
                  </a:lnTo>
                  <a:lnTo>
                    <a:pt x="1041" y="50"/>
                  </a:lnTo>
                  <a:lnTo>
                    <a:pt x="1044" y="50"/>
                  </a:lnTo>
                  <a:lnTo>
                    <a:pt x="1047" y="50"/>
                  </a:lnTo>
                  <a:lnTo>
                    <a:pt x="1050" y="50"/>
                  </a:lnTo>
                  <a:lnTo>
                    <a:pt x="1053" y="53"/>
                  </a:lnTo>
                  <a:lnTo>
                    <a:pt x="1056" y="53"/>
                  </a:lnTo>
                  <a:lnTo>
                    <a:pt x="1059" y="56"/>
                  </a:lnTo>
                  <a:lnTo>
                    <a:pt x="1062" y="56"/>
                  </a:lnTo>
                  <a:lnTo>
                    <a:pt x="1065" y="56"/>
                  </a:lnTo>
                  <a:lnTo>
                    <a:pt x="1068" y="59"/>
                  </a:lnTo>
                  <a:lnTo>
                    <a:pt x="1071" y="59"/>
                  </a:lnTo>
                  <a:lnTo>
                    <a:pt x="1074" y="62"/>
                  </a:lnTo>
                  <a:lnTo>
                    <a:pt x="1077" y="62"/>
                  </a:lnTo>
                  <a:lnTo>
                    <a:pt x="1080" y="62"/>
                  </a:lnTo>
                  <a:lnTo>
                    <a:pt x="1083" y="65"/>
                  </a:lnTo>
                  <a:lnTo>
                    <a:pt x="1086" y="65"/>
                  </a:lnTo>
                  <a:lnTo>
                    <a:pt x="1088" y="65"/>
                  </a:lnTo>
                  <a:lnTo>
                    <a:pt x="1091" y="65"/>
                  </a:lnTo>
                  <a:lnTo>
                    <a:pt x="1091" y="68"/>
                  </a:lnTo>
                  <a:lnTo>
                    <a:pt x="1094" y="68"/>
                  </a:lnTo>
                  <a:lnTo>
                    <a:pt x="1097" y="68"/>
                  </a:lnTo>
                  <a:lnTo>
                    <a:pt x="1100" y="68"/>
                  </a:lnTo>
                  <a:lnTo>
                    <a:pt x="1100" y="71"/>
                  </a:lnTo>
                  <a:lnTo>
                    <a:pt x="1100" y="74"/>
                  </a:lnTo>
                  <a:lnTo>
                    <a:pt x="1103" y="74"/>
                  </a:lnTo>
                  <a:lnTo>
                    <a:pt x="1103" y="77"/>
                  </a:lnTo>
                  <a:lnTo>
                    <a:pt x="1106" y="77"/>
                  </a:lnTo>
                  <a:lnTo>
                    <a:pt x="1106" y="80"/>
                  </a:lnTo>
                  <a:lnTo>
                    <a:pt x="1109" y="80"/>
                  </a:lnTo>
                  <a:lnTo>
                    <a:pt x="1115" y="80"/>
                  </a:lnTo>
                  <a:lnTo>
                    <a:pt x="1118" y="77"/>
                  </a:lnTo>
                  <a:lnTo>
                    <a:pt x="1124" y="77"/>
                  </a:lnTo>
                  <a:lnTo>
                    <a:pt x="1127" y="77"/>
                  </a:lnTo>
                  <a:lnTo>
                    <a:pt x="1133" y="74"/>
                  </a:lnTo>
                  <a:lnTo>
                    <a:pt x="1136" y="74"/>
                  </a:lnTo>
                  <a:lnTo>
                    <a:pt x="1142" y="74"/>
                  </a:lnTo>
                  <a:lnTo>
                    <a:pt x="1145" y="71"/>
                  </a:lnTo>
                  <a:lnTo>
                    <a:pt x="1151" y="71"/>
                  </a:lnTo>
                  <a:lnTo>
                    <a:pt x="1154" y="71"/>
                  </a:lnTo>
                  <a:lnTo>
                    <a:pt x="1160" y="68"/>
                  </a:lnTo>
                  <a:lnTo>
                    <a:pt x="1166" y="68"/>
                  </a:lnTo>
                  <a:lnTo>
                    <a:pt x="1169" y="68"/>
                  </a:lnTo>
                  <a:lnTo>
                    <a:pt x="1175" y="65"/>
                  </a:lnTo>
                  <a:lnTo>
                    <a:pt x="1178" y="65"/>
                  </a:lnTo>
                  <a:lnTo>
                    <a:pt x="1184" y="65"/>
                  </a:lnTo>
                  <a:lnTo>
                    <a:pt x="1187" y="65"/>
                  </a:lnTo>
                  <a:lnTo>
                    <a:pt x="1193" y="62"/>
                  </a:lnTo>
                  <a:lnTo>
                    <a:pt x="1199" y="62"/>
                  </a:lnTo>
                  <a:lnTo>
                    <a:pt x="1201" y="62"/>
                  </a:lnTo>
                  <a:lnTo>
                    <a:pt x="1207" y="62"/>
                  </a:lnTo>
                  <a:lnTo>
                    <a:pt x="1210" y="62"/>
                  </a:lnTo>
                  <a:lnTo>
                    <a:pt x="1216" y="62"/>
                  </a:lnTo>
                  <a:lnTo>
                    <a:pt x="1219" y="62"/>
                  </a:lnTo>
                  <a:lnTo>
                    <a:pt x="1225" y="62"/>
                  </a:lnTo>
                  <a:lnTo>
                    <a:pt x="1231" y="62"/>
                  </a:lnTo>
                  <a:lnTo>
                    <a:pt x="1234" y="62"/>
                  </a:lnTo>
                  <a:lnTo>
                    <a:pt x="1240" y="65"/>
                  </a:lnTo>
                  <a:lnTo>
                    <a:pt x="1243" y="65"/>
                  </a:lnTo>
                  <a:lnTo>
                    <a:pt x="1249" y="65"/>
                  </a:lnTo>
                  <a:lnTo>
                    <a:pt x="1252" y="68"/>
                  </a:lnTo>
                  <a:lnTo>
                    <a:pt x="1255" y="68"/>
                  </a:lnTo>
                  <a:lnTo>
                    <a:pt x="1255" y="71"/>
                  </a:lnTo>
                  <a:lnTo>
                    <a:pt x="1255" y="74"/>
                  </a:lnTo>
                  <a:lnTo>
                    <a:pt x="1258" y="74"/>
                  </a:lnTo>
                  <a:lnTo>
                    <a:pt x="1258" y="77"/>
                  </a:lnTo>
                  <a:lnTo>
                    <a:pt x="1258" y="80"/>
                  </a:lnTo>
                  <a:lnTo>
                    <a:pt x="1258" y="83"/>
                  </a:lnTo>
                  <a:lnTo>
                    <a:pt x="1258" y="86"/>
                  </a:lnTo>
                  <a:lnTo>
                    <a:pt x="1258" y="89"/>
                  </a:lnTo>
                  <a:lnTo>
                    <a:pt x="1255" y="89"/>
                  </a:lnTo>
                  <a:lnTo>
                    <a:pt x="1255" y="92"/>
                  </a:lnTo>
                  <a:lnTo>
                    <a:pt x="1252" y="95"/>
                  </a:lnTo>
                  <a:lnTo>
                    <a:pt x="1249" y="95"/>
                  </a:lnTo>
                  <a:lnTo>
                    <a:pt x="1249" y="98"/>
                  </a:lnTo>
                  <a:lnTo>
                    <a:pt x="1246" y="98"/>
                  </a:lnTo>
                  <a:lnTo>
                    <a:pt x="1243" y="98"/>
                  </a:lnTo>
                  <a:lnTo>
                    <a:pt x="1240" y="98"/>
                  </a:lnTo>
                  <a:lnTo>
                    <a:pt x="1237" y="98"/>
                  </a:lnTo>
                  <a:lnTo>
                    <a:pt x="1234" y="101"/>
                  </a:lnTo>
                  <a:lnTo>
                    <a:pt x="1231" y="101"/>
                  </a:lnTo>
                  <a:lnTo>
                    <a:pt x="1228" y="104"/>
                  </a:lnTo>
                  <a:lnTo>
                    <a:pt x="1222" y="104"/>
                  </a:lnTo>
                  <a:lnTo>
                    <a:pt x="1219" y="107"/>
                  </a:lnTo>
                  <a:lnTo>
                    <a:pt x="1213" y="107"/>
                  </a:lnTo>
                  <a:lnTo>
                    <a:pt x="1210" y="107"/>
                  </a:lnTo>
                  <a:lnTo>
                    <a:pt x="1204" y="107"/>
                  </a:lnTo>
                  <a:lnTo>
                    <a:pt x="1199" y="110"/>
                  </a:lnTo>
                  <a:lnTo>
                    <a:pt x="1196" y="110"/>
                  </a:lnTo>
                  <a:lnTo>
                    <a:pt x="1190" y="110"/>
                  </a:lnTo>
                  <a:lnTo>
                    <a:pt x="1184" y="110"/>
                  </a:lnTo>
                  <a:lnTo>
                    <a:pt x="1178" y="110"/>
                  </a:lnTo>
                  <a:lnTo>
                    <a:pt x="1175" y="110"/>
                  </a:lnTo>
                  <a:lnTo>
                    <a:pt x="1169" y="113"/>
                  </a:lnTo>
                  <a:lnTo>
                    <a:pt x="1163" y="113"/>
                  </a:lnTo>
                  <a:lnTo>
                    <a:pt x="1160" y="113"/>
                  </a:lnTo>
                  <a:lnTo>
                    <a:pt x="1154" y="116"/>
                  </a:lnTo>
                  <a:lnTo>
                    <a:pt x="1151" y="116"/>
                  </a:lnTo>
                  <a:lnTo>
                    <a:pt x="1148" y="119"/>
                  </a:lnTo>
                  <a:lnTo>
                    <a:pt x="1145" y="122"/>
                  </a:lnTo>
                  <a:lnTo>
                    <a:pt x="1142" y="122"/>
                  </a:lnTo>
                  <a:lnTo>
                    <a:pt x="1139" y="125"/>
                  </a:lnTo>
                  <a:lnTo>
                    <a:pt x="1136" y="128"/>
                  </a:lnTo>
                  <a:lnTo>
                    <a:pt x="1136" y="134"/>
                  </a:lnTo>
                  <a:lnTo>
                    <a:pt x="1133" y="137"/>
                  </a:lnTo>
                  <a:lnTo>
                    <a:pt x="1133" y="142"/>
                  </a:lnTo>
                  <a:lnTo>
                    <a:pt x="1133" y="145"/>
                  </a:lnTo>
                  <a:lnTo>
                    <a:pt x="1136" y="151"/>
                  </a:lnTo>
                  <a:lnTo>
                    <a:pt x="1136" y="157"/>
                  </a:lnTo>
                  <a:lnTo>
                    <a:pt x="1139" y="166"/>
                  </a:lnTo>
                  <a:lnTo>
                    <a:pt x="1142" y="172"/>
                  </a:lnTo>
                  <a:lnTo>
                    <a:pt x="1145" y="178"/>
                  </a:lnTo>
                  <a:lnTo>
                    <a:pt x="1148" y="184"/>
                  </a:lnTo>
                  <a:lnTo>
                    <a:pt x="1151" y="190"/>
                  </a:lnTo>
                  <a:lnTo>
                    <a:pt x="1154" y="196"/>
                  </a:lnTo>
                  <a:lnTo>
                    <a:pt x="1157" y="202"/>
                  </a:lnTo>
                  <a:lnTo>
                    <a:pt x="1160" y="208"/>
                  </a:lnTo>
                  <a:lnTo>
                    <a:pt x="1163" y="214"/>
                  </a:lnTo>
                  <a:lnTo>
                    <a:pt x="1163" y="217"/>
                  </a:lnTo>
                  <a:lnTo>
                    <a:pt x="1166" y="223"/>
                  </a:lnTo>
                  <a:lnTo>
                    <a:pt x="1169" y="229"/>
                  </a:lnTo>
                  <a:lnTo>
                    <a:pt x="1172" y="234"/>
                  </a:lnTo>
                  <a:lnTo>
                    <a:pt x="1175" y="240"/>
                  </a:lnTo>
                  <a:lnTo>
                    <a:pt x="1175" y="246"/>
                  </a:lnTo>
                  <a:lnTo>
                    <a:pt x="1178" y="252"/>
                  </a:lnTo>
                  <a:lnTo>
                    <a:pt x="1181" y="258"/>
                  </a:lnTo>
                  <a:lnTo>
                    <a:pt x="1184" y="264"/>
                  </a:lnTo>
                  <a:lnTo>
                    <a:pt x="1187" y="270"/>
                  </a:lnTo>
                  <a:lnTo>
                    <a:pt x="1187" y="276"/>
                  </a:lnTo>
                  <a:lnTo>
                    <a:pt x="1190" y="282"/>
                  </a:lnTo>
                  <a:lnTo>
                    <a:pt x="1193" y="288"/>
                  </a:lnTo>
                  <a:lnTo>
                    <a:pt x="1196" y="294"/>
                  </a:lnTo>
                  <a:lnTo>
                    <a:pt x="1196" y="300"/>
                  </a:lnTo>
                  <a:lnTo>
                    <a:pt x="1199" y="306"/>
                  </a:lnTo>
                  <a:lnTo>
                    <a:pt x="1201" y="312"/>
                  </a:lnTo>
                  <a:lnTo>
                    <a:pt x="1204" y="318"/>
                  </a:lnTo>
                  <a:lnTo>
                    <a:pt x="1207" y="323"/>
                  </a:lnTo>
                  <a:lnTo>
                    <a:pt x="1210" y="329"/>
                  </a:lnTo>
                  <a:lnTo>
                    <a:pt x="1210" y="335"/>
                  </a:lnTo>
                  <a:lnTo>
                    <a:pt x="1213" y="341"/>
                  </a:lnTo>
                  <a:lnTo>
                    <a:pt x="1216" y="347"/>
                  </a:lnTo>
                  <a:lnTo>
                    <a:pt x="1219" y="353"/>
                  </a:lnTo>
                  <a:lnTo>
                    <a:pt x="1222" y="359"/>
                  </a:lnTo>
                  <a:lnTo>
                    <a:pt x="1222" y="362"/>
                  </a:lnTo>
                  <a:lnTo>
                    <a:pt x="1222" y="365"/>
                  </a:lnTo>
                  <a:lnTo>
                    <a:pt x="1222" y="368"/>
                  </a:lnTo>
                  <a:lnTo>
                    <a:pt x="1222" y="371"/>
                  </a:lnTo>
                  <a:lnTo>
                    <a:pt x="1225" y="374"/>
                  </a:lnTo>
                  <a:lnTo>
                    <a:pt x="1225" y="377"/>
                  </a:lnTo>
                  <a:lnTo>
                    <a:pt x="1225" y="380"/>
                  </a:lnTo>
                  <a:lnTo>
                    <a:pt x="1228" y="380"/>
                  </a:lnTo>
                  <a:lnTo>
                    <a:pt x="1228" y="383"/>
                  </a:lnTo>
                  <a:lnTo>
                    <a:pt x="1228" y="386"/>
                  </a:lnTo>
                  <a:lnTo>
                    <a:pt x="1231" y="389"/>
                  </a:lnTo>
                  <a:lnTo>
                    <a:pt x="1231" y="392"/>
                  </a:lnTo>
                  <a:lnTo>
                    <a:pt x="1231" y="395"/>
                  </a:lnTo>
                  <a:lnTo>
                    <a:pt x="1231" y="398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8" y="407"/>
                  </a:lnTo>
                  <a:lnTo>
                    <a:pt x="1225" y="410"/>
                  </a:lnTo>
                  <a:lnTo>
                    <a:pt x="1225" y="413"/>
                  </a:lnTo>
                  <a:lnTo>
                    <a:pt x="1225" y="415"/>
                  </a:lnTo>
                  <a:lnTo>
                    <a:pt x="1222" y="418"/>
                  </a:lnTo>
                  <a:lnTo>
                    <a:pt x="1222" y="421"/>
                  </a:lnTo>
                  <a:lnTo>
                    <a:pt x="1219" y="421"/>
                  </a:lnTo>
                  <a:lnTo>
                    <a:pt x="1219" y="424"/>
                  </a:lnTo>
                  <a:lnTo>
                    <a:pt x="1216" y="424"/>
                  </a:lnTo>
                  <a:lnTo>
                    <a:pt x="1216" y="427"/>
                  </a:lnTo>
                  <a:lnTo>
                    <a:pt x="1213" y="427"/>
                  </a:lnTo>
                  <a:lnTo>
                    <a:pt x="1210" y="430"/>
                  </a:lnTo>
                  <a:lnTo>
                    <a:pt x="1207" y="430"/>
                  </a:lnTo>
                  <a:lnTo>
                    <a:pt x="1207" y="433"/>
                  </a:lnTo>
                  <a:lnTo>
                    <a:pt x="1204" y="433"/>
                  </a:lnTo>
                  <a:lnTo>
                    <a:pt x="1201" y="433"/>
                  </a:lnTo>
                  <a:lnTo>
                    <a:pt x="1201" y="436"/>
                  </a:lnTo>
                  <a:lnTo>
                    <a:pt x="1199" y="436"/>
                  </a:lnTo>
                  <a:lnTo>
                    <a:pt x="1196" y="436"/>
                  </a:lnTo>
                  <a:lnTo>
                    <a:pt x="1196" y="439"/>
                  </a:lnTo>
                  <a:lnTo>
                    <a:pt x="1193" y="439"/>
                  </a:lnTo>
                  <a:lnTo>
                    <a:pt x="1193" y="442"/>
                  </a:lnTo>
                  <a:lnTo>
                    <a:pt x="1190" y="442"/>
                  </a:lnTo>
                  <a:lnTo>
                    <a:pt x="1187" y="445"/>
                  </a:lnTo>
                  <a:lnTo>
                    <a:pt x="1181" y="445"/>
                  </a:lnTo>
                  <a:lnTo>
                    <a:pt x="1175" y="448"/>
                  </a:lnTo>
                  <a:lnTo>
                    <a:pt x="1172" y="448"/>
                  </a:lnTo>
                  <a:lnTo>
                    <a:pt x="1166" y="451"/>
                  </a:lnTo>
                  <a:lnTo>
                    <a:pt x="1163" y="454"/>
                  </a:lnTo>
                  <a:lnTo>
                    <a:pt x="1157" y="454"/>
                  </a:lnTo>
                  <a:lnTo>
                    <a:pt x="1154" y="457"/>
                  </a:lnTo>
                  <a:lnTo>
                    <a:pt x="1148" y="460"/>
                  </a:lnTo>
                  <a:lnTo>
                    <a:pt x="1145" y="460"/>
                  </a:lnTo>
                  <a:lnTo>
                    <a:pt x="1139" y="463"/>
                  </a:lnTo>
                  <a:lnTo>
                    <a:pt x="1136" y="466"/>
                  </a:lnTo>
                  <a:lnTo>
                    <a:pt x="1130" y="469"/>
                  </a:lnTo>
                  <a:lnTo>
                    <a:pt x="1127" y="469"/>
                  </a:lnTo>
                  <a:lnTo>
                    <a:pt x="1121" y="472"/>
                  </a:lnTo>
                  <a:lnTo>
                    <a:pt x="1118" y="475"/>
                  </a:lnTo>
                  <a:lnTo>
                    <a:pt x="1112" y="478"/>
                  </a:lnTo>
                  <a:lnTo>
                    <a:pt x="1109" y="478"/>
                  </a:lnTo>
                  <a:lnTo>
                    <a:pt x="1103" y="481"/>
                  </a:lnTo>
                  <a:lnTo>
                    <a:pt x="1100" y="484"/>
                  </a:lnTo>
                  <a:lnTo>
                    <a:pt x="1094" y="487"/>
                  </a:lnTo>
                  <a:lnTo>
                    <a:pt x="1091" y="487"/>
                  </a:lnTo>
                  <a:lnTo>
                    <a:pt x="1086" y="490"/>
                  </a:lnTo>
                  <a:lnTo>
                    <a:pt x="1083" y="493"/>
                  </a:lnTo>
                  <a:lnTo>
                    <a:pt x="1077" y="496"/>
                  </a:lnTo>
                  <a:lnTo>
                    <a:pt x="1074" y="496"/>
                  </a:lnTo>
                  <a:lnTo>
                    <a:pt x="1068" y="499"/>
                  </a:lnTo>
                  <a:lnTo>
                    <a:pt x="1065" y="502"/>
                  </a:lnTo>
                  <a:lnTo>
                    <a:pt x="1059" y="505"/>
                  </a:lnTo>
                  <a:lnTo>
                    <a:pt x="1056" y="505"/>
                  </a:lnTo>
                  <a:lnTo>
                    <a:pt x="1050" y="507"/>
                  </a:lnTo>
                  <a:lnTo>
                    <a:pt x="1047" y="510"/>
                  </a:lnTo>
                  <a:lnTo>
                    <a:pt x="1044" y="513"/>
                  </a:lnTo>
                  <a:lnTo>
                    <a:pt x="1044" y="516"/>
                  </a:lnTo>
                  <a:lnTo>
                    <a:pt x="1041" y="519"/>
                  </a:lnTo>
                  <a:lnTo>
                    <a:pt x="1041" y="522"/>
                  </a:lnTo>
                  <a:lnTo>
                    <a:pt x="1041" y="525"/>
                  </a:lnTo>
                  <a:lnTo>
                    <a:pt x="1038" y="531"/>
                  </a:lnTo>
                  <a:lnTo>
                    <a:pt x="1038" y="534"/>
                  </a:lnTo>
                  <a:lnTo>
                    <a:pt x="1038" y="537"/>
                  </a:lnTo>
                  <a:lnTo>
                    <a:pt x="1038" y="540"/>
                  </a:lnTo>
                  <a:lnTo>
                    <a:pt x="1038" y="543"/>
                  </a:lnTo>
                  <a:lnTo>
                    <a:pt x="1038" y="549"/>
                  </a:lnTo>
                  <a:lnTo>
                    <a:pt x="1038" y="552"/>
                  </a:lnTo>
                  <a:lnTo>
                    <a:pt x="1038" y="555"/>
                  </a:lnTo>
                  <a:lnTo>
                    <a:pt x="1038" y="558"/>
                  </a:lnTo>
                  <a:lnTo>
                    <a:pt x="1038" y="561"/>
                  </a:lnTo>
                  <a:lnTo>
                    <a:pt x="1038" y="564"/>
                  </a:lnTo>
                  <a:lnTo>
                    <a:pt x="1038" y="567"/>
                  </a:lnTo>
                  <a:lnTo>
                    <a:pt x="1038" y="570"/>
                  </a:lnTo>
                  <a:lnTo>
                    <a:pt x="1038" y="573"/>
                  </a:lnTo>
                  <a:lnTo>
                    <a:pt x="1035" y="576"/>
                  </a:lnTo>
                  <a:lnTo>
                    <a:pt x="1035" y="579"/>
                  </a:lnTo>
                  <a:lnTo>
                    <a:pt x="1035" y="582"/>
                  </a:lnTo>
                  <a:lnTo>
                    <a:pt x="1032" y="585"/>
                  </a:lnTo>
                  <a:lnTo>
                    <a:pt x="1029" y="588"/>
                  </a:lnTo>
                  <a:lnTo>
                    <a:pt x="1026" y="591"/>
                  </a:lnTo>
                  <a:lnTo>
                    <a:pt x="1023" y="594"/>
                  </a:lnTo>
                  <a:lnTo>
                    <a:pt x="1017" y="594"/>
                  </a:lnTo>
                  <a:lnTo>
                    <a:pt x="1014" y="594"/>
                  </a:lnTo>
                  <a:lnTo>
                    <a:pt x="1011" y="597"/>
                  </a:lnTo>
                  <a:lnTo>
                    <a:pt x="1005" y="597"/>
                  </a:lnTo>
                  <a:lnTo>
                    <a:pt x="1005" y="599"/>
                  </a:lnTo>
                  <a:lnTo>
                    <a:pt x="1008" y="602"/>
                  </a:lnTo>
                  <a:lnTo>
                    <a:pt x="1008" y="608"/>
                  </a:lnTo>
                  <a:lnTo>
                    <a:pt x="1008" y="611"/>
                  </a:lnTo>
                  <a:lnTo>
                    <a:pt x="1008" y="614"/>
                  </a:lnTo>
                  <a:lnTo>
                    <a:pt x="1008" y="617"/>
                  </a:lnTo>
                  <a:lnTo>
                    <a:pt x="1008" y="623"/>
                  </a:lnTo>
                  <a:lnTo>
                    <a:pt x="1008" y="626"/>
                  </a:lnTo>
                  <a:lnTo>
                    <a:pt x="1008" y="629"/>
                  </a:lnTo>
                  <a:lnTo>
                    <a:pt x="1008" y="635"/>
                  </a:lnTo>
                  <a:lnTo>
                    <a:pt x="1008" y="638"/>
                  </a:lnTo>
                  <a:lnTo>
                    <a:pt x="1008" y="641"/>
                  </a:lnTo>
                  <a:lnTo>
                    <a:pt x="1008" y="644"/>
                  </a:lnTo>
                  <a:lnTo>
                    <a:pt x="1008" y="647"/>
                  </a:lnTo>
                  <a:lnTo>
                    <a:pt x="1008" y="653"/>
                  </a:lnTo>
                  <a:lnTo>
                    <a:pt x="1008" y="656"/>
                  </a:lnTo>
                  <a:lnTo>
                    <a:pt x="1011" y="659"/>
                  </a:lnTo>
                  <a:lnTo>
                    <a:pt x="1011" y="662"/>
                  </a:lnTo>
                  <a:lnTo>
                    <a:pt x="1011" y="665"/>
                  </a:lnTo>
                  <a:lnTo>
                    <a:pt x="1011" y="671"/>
                  </a:lnTo>
                  <a:lnTo>
                    <a:pt x="1011" y="674"/>
                  </a:lnTo>
                  <a:lnTo>
                    <a:pt x="1011" y="677"/>
                  </a:lnTo>
                  <a:lnTo>
                    <a:pt x="1014" y="680"/>
                  </a:lnTo>
                  <a:lnTo>
                    <a:pt x="1014" y="683"/>
                  </a:lnTo>
                  <a:lnTo>
                    <a:pt x="1014" y="686"/>
                  </a:lnTo>
                  <a:lnTo>
                    <a:pt x="1017" y="689"/>
                  </a:lnTo>
                  <a:lnTo>
                    <a:pt x="1017" y="691"/>
                  </a:lnTo>
                  <a:lnTo>
                    <a:pt x="1020" y="694"/>
                  </a:lnTo>
                  <a:lnTo>
                    <a:pt x="1020" y="697"/>
                  </a:lnTo>
                  <a:lnTo>
                    <a:pt x="1023" y="700"/>
                  </a:lnTo>
                  <a:lnTo>
                    <a:pt x="1026" y="703"/>
                  </a:lnTo>
                  <a:lnTo>
                    <a:pt x="1026" y="706"/>
                  </a:lnTo>
                  <a:lnTo>
                    <a:pt x="1029" y="709"/>
                  </a:lnTo>
                  <a:lnTo>
                    <a:pt x="1029" y="712"/>
                  </a:lnTo>
                  <a:lnTo>
                    <a:pt x="1029" y="715"/>
                  </a:lnTo>
                  <a:lnTo>
                    <a:pt x="1029" y="718"/>
                  </a:lnTo>
                  <a:lnTo>
                    <a:pt x="1026" y="721"/>
                  </a:lnTo>
                  <a:lnTo>
                    <a:pt x="1026" y="724"/>
                  </a:lnTo>
                  <a:lnTo>
                    <a:pt x="1026" y="727"/>
                  </a:lnTo>
                  <a:lnTo>
                    <a:pt x="1023" y="727"/>
                  </a:lnTo>
                  <a:lnTo>
                    <a:pt x="1023" y="730"/>
                  </a:lnTo>
                  <a:lnTo>
                    <a:pt x="1020" y="730"/>
                  </a:lnTo>
                  <a:lnTo>
                    <a:pt x="1020" y="733"/>
                  </a:lnTo>
                  <a:lnTo>
                    <a:pt x="1017" y="736"/>
                  </a:lnTo>
                  <a:lnTo>
                    <a:pt x="1014" y="739"/>
                  </a:lnTo>
                  <a:lnTo>
                    <a:pt x="1014" y="742"/>
                  </a:lnTo>
                  <a:lnTo>
                    <a:pt x="1011" y="742"/>
                  </a:lnTo>
                  <a:lnTo>
                    <a:pt x="1011" y="745"/>
                  </a:lnTo>
                  <a:lnTo>
                    <a:pt x="1008" y="745"/>
                  </a:lnTo>
                  <a:lnTo>
                    <a:pt x="1008" y="748"/>
                  </a:lnTo>
                  <a:lnTo>
                    <a:pt x="1008" y="751"/>
                  </a:lnTo>
                  <a:lnTo>
                    <a:pt x="1008" y="754"/>
                  </a:lnTo>
                  <a:lnTo>
                    <a:pt x="1011" y="757"/>
                  </a:lnTo>
                  <a:lnTo>
                    <a:pt x="1011" y="760"/>
                  </a:lnTo>
                  <a:lnTo>
                    <a:pt x="1011" y="763"/>
                  </a:lnTo>
                  <a:lnTo>
                    <a:pt x="1011" y="766"/>
                  </a:lnTo>
                  <a:lnTo>
                    <a:pt x="1011" y="769"/>
                  </a:lnTo>
                  <a:lnTo>
                    <a:pt x="1014" y="769"/>
                  </a:lnTo>
                  <a:lnTo>
                    <a:pt x="1014" y="772"/>
                  </a:lnTo>
                  <a:lnTo>
                    <a:pt x="1014" y="775"/>
                  </a:lnTo>
                  <a:lnTo>
                    <a:pt x="1017" y="778"/>
                  </a:lnTo>
                  <a:lnTo>
                    <a:pt x="1020" y="781"/>
                  </a:lnTo>
                  <a:lnTo>
                    <a:pt x="1023" y="783"/>
                  </a:lnTo>
                  <a:lnTo>
                    <a:pt x="1026" y="783"/>
                  </a:lnTo>
                  <a:lnTo>
                    <a:pt x="1026" y="786"/>
                  </a:lnTo>
                  <a:lnTo>
                    <a:pt x="1029" y="786"/>
                  </a:lnTo>
                  <a:lnTo>
                    <a:pt x="1029" y="789"/>
                  </a:lnTo>
                  <a:lnTo>
                    <a:pt x="1032" y="792"/>
                  </a:lnTo>
                  <a:lnTo>
                    <a:pt x="1035" y="792"/>
                  </a:lnTo>
                  <a:lnTo>
                    <a:pt x="1035" y="795"/>
                  </a:lnTo>
                  <a:lnTo>
                    <a:pt x="1035" y="798"/>
                  </a:lnTo>
                  <a:lnTo>
                    <a:pt x="1038" y="798"/>
                  </a:lnTo>
                  <a:lnTo>
                    <a:pt x="1038" y="801"/>
                  </a:lnTo>
                  <a:lnTo>
                    <a:pt x="1038" y="804"/>
                  </a:lnTo>
                  <a:lnTo>
                    <a:pt x="1038" y="807"/>
                  </a:lnTo>
                  <a:lnTo>
                    <a:pt x="1038" y="810"/>
                  </a:lnTo>
                  <a:lnTo>
                    <a:pt x="1035" y="810"/>
                  </a:lnTo>
                  <a:lnTo>
                    <a:pt x="1035" y="813"/>
                  </a:lnTo>
                  <a:lnTo>
                    <a:pt x="1035" y="816"/>
                  </a:lnTo>
                  <a:lnTo>
                    <a:pt x="1035" y="819"/>
                  </a:lnTo>
                  <a:lnTo>
                    <a:pt x="1035" y="822"/>
                  </a:lnTo>
                  <a:lnTo>
                    <a:pt x="1035" y="825"/>
                  </a:lnTo>
                  <a:lnTo>
                    <a:pt x="1035" y="828"/>
                  </a:lnTo>
                  <a:lnTo>
                    <a:pt x="1032" y="828"/>
                  </a:lnTo>
                  <a:lnTo>
                    <a:pt x="1032" y="831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29" y="837"/>
                  </a:lnTo>
                  <a:lnTo>
                    <a:pt x="1029" y="840"/>
                  </a:lnTo>
                  <a:lnTo>
                    <a:pt x="1029" y="843"/>
                  </a:lnTo>
                  <a:lnTo>
                    <a:pt x="1026" y="843"/>
                  </a:lnTo>
                  <a:lnTo>
                    <a:pt x="1029" y="846"/>
                  </a:lnTo>
                  <a:lnTo>
                    <a:pt x="1032" y="849"/>
                  </a:lnTo>
                  <a:lnTo>
                    <a:pt x="1035" y="852"/>
                  </a:lnTo>
                  <a:lnTo>
                    <a:pt x="1035" y="855"/>
                  </a:lnTo>
                  <a:lnTo>
                    <a:pt x="1038" y="855"/>
                  </a:lnTo>
                  <a:lnTo>
                    <a:pt x="1041" y="858"/>
                  </a:lnTo>
                  <a:lnTo>
                    <a:pt x="1041" y="861"/>
                  </a:lnTo>
                  <a:lnTo>
                    <a:pt x="1044" y="864"/>
                  </a:lnTo>
                  <a:lnTo>
                    <a:pt x="1044" y="870"/>
                  </a:lnTo>
                  <a:lnTo>
                    <a:pt x="1044" y="873"/>
                  </a:lnTo>
                  <a:lnTo>
                    <a:pt x="1047" y="875"/>
                  </a:lnTo>
                  <a:lnTo>
                    <a:pt x="1047" y="878"/>
                  </a:lnTo>
                  <a:lnTo>
                    <a:pt x="1047" y="881"/>
                  </a:lnTo>
                  <a:lnTo>
                    <a:pt x="1047" y="884"/>
                  </a:lnTo>
                  <a:lnTo>
                    <a:pt x="1050" y="887"/>
                  </a:lnTo>
                  <a:lnTo>
                    <a:pt x="1050" y="890"/>
                  </a:lnTo>
                  <a:lnTo>
                    <a:pt x="1050" y="893"/>
                  </a:lnTo>
                  <a:lnTo>
                    <a:pt x="1050" y="899"/>
                  </a:lnTo>
                  <a:lnTo>
                    <a:pt x="1050" y="902"/>
                  </a:lnTo>
                  <a:lnTo>
                    <a:pt x="1050" y="905"/>
                  </a:lnTo>
                  <a:lnTo>
                    <a:pt x="1050" y="908"/>
                  </a:lnTo>
                  <a:lnTo>
                    <a:pt x="1050" y="911"/>
                  </a:lnTo>
                  <a:lnTo>
                    <a:pt x="1050" y="914"/>
                  </a:lnTo>
                  <a:lnTo>
                    <a:pt x="1050" y="920"/>
                  </a:lnTo>
                  <a:lnTo>
                    <a:pt x="1050" y="923"/>
                  </a:lnTo>
                  <a:lnTo>
                    <a:pt x="1050" y="926"/>
                  </a:lnTo>
                  <a:lnTo>
                    <a:pt x="1050" y="929"/>
                  </a:lnTo>
                  <a:lnTo>
                    <a:pt x="1050" y="932"/>
                  </a:lnTo>
                  <a:lnTo>
                    <a:pt x="1050" y="935"/>
                  </a:lnTo>
                  <a:lnTo>
                    <a:pt x="1050" y="941"/>
                  </a:lnTo>
                  <a:lnTo>
                    <a:pt x="1050" y="944"/>
                  </a:lnTo>
                  <a:lnTo>
                    <a:pt x="1050" y="947"/>
                  </a:lnTo>
                  <a:lnTo>
                    <a:pt x="1053" y="959"/>
                  </a:lnTo>
                  <a:lnTo>
                    <a:pt x="1056" y="970"/>
                  </a:lnTo>
                  <a:lnTo>
                    <a:pt x="1059" y="985"/>
                  </a:lnTo>
                  <a:lnTo>
                    <a:pt x="1062" y="997"/>
                  </a:lnTo>
                  <a:lnTo>
                    <a:pt x="1065" y="1009"/>
                  </a:lnTo>
                  <a:lnTo>
                    <a:pt x="1068" y="1021"/>
                  </a:lnTo>
                  <a:lnTo>
                    <a:pt x="1068" y="1036"/>
                  </a:lnTo>
                  <a:lnTo>
                    <a:pt x="1071" y="1048"/>
                  </a:lnTo>
                  <a:lnTo>
                    <a:pt x="1074" y="1059"/>
                  </a:lnTo>
                  <a:lnTo>
                    <a:pt x="1077" y="1074"/>
                  </a:lnTo>
                  <a:lnTo>
                    <a:pt x="1077" y="1086"/>
                  </a:lnTo>
                  <a:lnTo>
                    <a:pt x="1080" y="1098"/>
                  </a:lnTo>
                  <a:lnTo>
                    <a:pt x="1083" y="1113"/>
                  </a:lnTo>
                  <a:lnTo>
                    <a:pt x="1083" y="1125"/>
                  </a:lnTo>
                  <a:lnTo>
                    <a:pt x="1086" y="1137"/>
                  </a:lnTo>
                  <a:lnTo>
                    <a:pt x="1086" y="1151"/>
                  </a:lnTo>
                  <a:lnTo>
                    <a:pt x="1088" y="1163"/>
                  </a:lnTo>
                  <a:lnTo>
                    <a:pt x="1088" y="1178"/>
                  </a:lnTo>
                  <a:lnTo>
                    <a:pt x="1091" y="1190"/>
                  </a:lnTo>
                  <a:lnTo>
                    <a:pt x="1091" y="1202"/>
                  </a:lnTo>
                  <a:lnTo>
                    <a:pt x="1094" y="1217"/>
                  </a:lnTo>
                  <a:lnTo>
                    <a:pt x="1094" y="1229"/>
                  </a:lnTo>
                  <a:lnTo>
                    <a:pt x="1097" y="1243"/>
                  </a:lnTo>
                  <a:lnTo>
                    <a:pt x="1097" y="1255"/>
                  </a:lnTo>
                  <a:lnTo>
                    <a:pt x="1097" y="1270"/>
                  </a:lnTo>
                  <a:lnTo>
                    <a:pt x="1100" y="1282"/>
                  </a:lnTo>
                  <a:lnTo>
                    <a:pt x="1100" y="1297"/>
                  </a:lnTo>
                  <a:lnTo>
                    <a:pt x="1100" y="1309"/>
                  </a:lnTo>
                  <a:lnTo>
                    <a:pt x="1103" y="1324"/>
                  </a:lnTo>
                  <a:lnTo>
                    <a:pt x="1103" y="1335"/>
                  </a:lnTo>
                  <a:lnTo>
                    <a:pt x="1103" y="1350"/>
                  </a:lnTo>
                  <a:lnTo>
                    <a:pt x="1103" y="1365"/>
                  </a:lnTo>
                  <a:lnTo>
                    <a:pt x="1103" y="1368"/>
                  </a:lnTo>
                  <a:lnTo>
                    <a:pt x="1100" y="1371"/>
                  </a:lnTo>
                  <a:lnTo>
                    <a:pt x="1100" y="1377"/>
                  </a:lnTo>
                  <a:lnTo>
                    <a:pt x="1100" y="1380"/>
                  </a:lnTo>
                  <a:lnTo>
                    <a:pt x="1097" y="1386"/>
                  </a:lnTo>
                  <a:lnTo>
                    <a:pt x="1097" y="1389"/>
                  </a:lnTo>
                  <a:lnTo>
                    <a:pt x="1097" y="1395"/>
                  </a:lnTo>
                  <a:lnTo>
                    <a:pt x="1097" y="1398"/>
                  </a:lnTo>
                  <a:lnTo>
                    <a:pt x="1097" y="1404"/>
                  </a:lnTo>
                  <a:lnTo>
                    <a:pt x="1094" y="1407"/>
                  </a:lnTo>
                  <a:lnTo>
                    <a:pt x="1094" y="1413"/>
                  </a:lnTo>
                  <a:lnTo>
                    <a:pt x="1094" y="1416"/>
                  </a:lnTo>
                  <a:lnTo>
                    <a:pt x="1094" y="1422"/>
                  </a:lnTo>
                  <a:lnTo>
                    <a:pt x="1094" y="1425"/>
                  </a:lnTo>
                  <a:lnTo>
                    <a:pt x="1091" y="1430"/>
                  </a:lnTo>
                  <a:lnTo>
                    <a:pt x="1091" y="1433"/>
                  </a:lnTo>
                  <a:lnTo>
                    <a:pt x="1091" y="1439"/>
                  </a:lnTo>
                  <a:lnTo>
                    <a:pt x="1091" y="1445"/>
                  </a:lnTo>
                  <a:lnTo>
                    <a:pt x="1091" y="1448"/>
                  </a:lnTo>
                  <a:lnTo>
                    <a:pt x="1088" y="1454"/>
                  </a:lnTo>
                  <a:lnTo>
                    <a:pt x="1088" y="1457"/>
                  </a:lnTo>
                  <a:lnTo>
                    <a:pt x="1088" y="1463"/>
                  </a:lnTo>
                  <a:lnTo>
                    <a:pt x="1088" y="1466"/>
                  </a:lnTo>
                  <a:lnTo>
                    <a:pt x="1086" y="1472"/>
                  </a:lnTo>
                  <a:lnTo>
                    <a:pt x="1086" y="1478"/>
                  </a:lnTo>
                  <a:lnTo>
                    <a:pt x="1086" y="1481"/>
                  </a:lnTo>
                  <a:lnTo>
                    <a:pt x="1083" y="1487"/>
                  </a:lnTo>
                  <a:lnTo>
                    <a:pt x="1083" y="1490"/>
                  </a:lnTo>
                  <a:lnTo>
                    <a:pt x="1080" y="1496"/>
                  </a:lnTo>
                  <a:lnTo>
                    <a:pt x="1080" y="1499"/>
                  </a:lnTo>
                  <a:lnTo>
                    <a:pt x="1077" y="1502"/>
                  </a:lnTo>
                  <a:lnTo>
                    <a:pt x="1077" y="1508"/>
                  </a:lnTo>
                  <a:lnTo>
                    <a:pt x="1077" y="1511"/>
                  </a:lnTo>
                  <a:lnTo>
                    <a:pt x="1074" y="1514"/>
                  </a:lnTo>
                  <a:lnTo>
                    <a:pt x="1074" y="1517"/>
                  </a:lnTo>
                  <a:lnTo>
                    <a:pt x="1074" y="1519"/>
                  </a:lnTo>
                  <a:lnTo>
                    <a:pt x="1074" y="1522"/>
                  </a:lnTo>
                  <a:lnTo>
                    <a:pt x="1071" y="1525"/>
                  </a:lnTo>
                  <a:lnTo>
                    <a:pt x="1071" y="1528"/>
                  </a:lnTo>
                  <a:lnTo>
                    <a:pt x="1071" y="1531"/>
                  </a:lnTo>
                  <a:lnTo>
                    <a:pt x="1068" y="1534"/>
                  </a:lnTo>
                  <a:lnTo>
                    <a:pt x="1068" y="1537"/>
                  </a:lnTo>
                  <a:lnTo>
                    <a:pt x="1068" y="1540"/>
                  </a:lnTo>
                  <a:lnTo>
                    <a:pt x="1065" y="1540"/>
                  </a:lnTo>
                  <a:lnTo>
                    <a:pt x="1065" y="1543"/>
                  </a:lnTo>
                  <a:lnTo>
                    <a:pt x="1062" y="1546"/>
                  </a:lnTo>
                  <a:lnTo>
                    <a:pt x="1062" y="1549"/>
                  </a:lnTo>
                  <a:lnTo>
                    <a:pt x="1059" y="1552"/>
                  </a:lnTo>
                  <a:lnTo>
                    <a:pt x="1059" y="1555"/>
                  </a:lnTo>
                  <a:lnTo>
                    <a:pt x="1056" y="1558"/>
                  </a:lnTo>
                  <a:lnTo>
                    <a:pt x="1056" y="1561"/>
                  </a:lnTo>
                  <a:lnTo>
                    <a:pt x="1053" y="1564"/>
                  </a:lnTo>
                  <a:lnTo>
                    <a:pt x="1053" y="1567"/>
                  </a:lnTo>
                  <a:lnTo>
                    <a:pt x="1050" y="1570"/>
                  </a:lnTo>
                  <a:lnTo>
                    <a:pt x="1053" y="1573"/>
                  </a:lnTo>
                  <a:lnTo>
                    <a:pt x="1053" y="1576"/>
                  </a:lnTo>
                  <a:lnTo>
                    <a:pt x="1053" y="1579"/>
                  </a:lnTo>
                  <a:lnTo>
                    <a:pt x="1053" y="1582"/>
                  </a:lnTo>
                  <a:lnTo>
                    <a:pt x="1056" y="1585"/>
                  </a:lnTo>
                  <a:lnTo>
                    <a:pt x="1056" y="1588"/>
                  </a:lnTo>
                  <a:lnTo>
                    <a:pt x="1056" y="1591"/>
                  </a:lnTo>
                  <a:lnTo>
                    <a:pt x="1059" y="1594"/>
                  </a:lnTo>
                  <a:lnTo>
                    <a:pt x="1059" y="1597"/>
                  </a:lnTo>
                  <a:lnTo>
                    <a:pt x="1059" y="1600"/>
                  </a:lnTo>
                  <a:lnTo>
                    <a:pt x="1062" y="1603"/>
                  </a:lnTo>
                  <a:lnTo>
                    <a:pt x="1062" y="1606"/>
                  </a:lnTo>
                  <a:lnTo>
                    <a:pt x="1062" y="1609"/>
                  </a:lnTo>
                  <a:lnTo>
                    <a:pt x="1062" y="1611"/>
                  </a:lnTo>
                  <a:lnTo>
                    <a:pt x="1065" y="1614"/>
                  </a:lnTo>
                  <a:lnTo>
                    <a:pt x="1065" y="1617"/>
                  </a:lnTo>
                  <a:lnTo>
                    <a:pt x="1065" y="1620"/>
                  </a:lnTo>
                  <a:lnTo>
                    <a:pt x="1065" y="1623"/>
                  </a:lnTo>
                  <a:lnTo>
                    <a:pt x="1065" y="1626"/>
                  </a:lnTo>
                  <a:lnTo>
                    <a:pt x="1065" y="1629"/>
                  </a:lnTo>
                  <a:lnTo>
                    <a:pt x="1062" y="1632"/>
                  </a:lnTo>
                  <a:lnTo>
                    <a:pt x="1062" y="1635"/>
                  </a:lnTo>
                  <a:lnTo>
                    <a:pt x="1062" y="1638"/>
                  </a:lnTo>
                  <a:lnTo>
                    <a:pt x="1059" y="1641"/>
                  </a:lnTo>
                  <a:lnTo>
                    <a:pt x="1059" y="1644"/>
                  </a:lnTo>
                  <a:lnTo>
                    <a:pt x="1056" y="1644"/>
                  </a:lnTo>
                  <a:lnTo>
                    <a:pt x="1050" y="1644"/>
                  </a:lnTo>
                  <a:lnTo>
                    <a:pt x="1044" y="1644"/>
                  </a:lnTo>
                  <a:lnTo>
                    <a:pt x="1038" y="1644"/>
                  </a:lnTo>
                  <a:lnTo>
                    <a:pt x="1032" y="1644"/>
                  </a:lnTo>
                  <a:lnTo>
                    <a:pt x="1026" y="1644"/>
                  </a:lnTo>
                  <a:lnTo>
                    <a:pt x="1020" y="1644"/>
                  </a:lnTo>
                  <a:lnTo>
                    <a:pt x="1014" y="1644"/>
                  </a:lnTo>
                  <a:lnTo>
                    <a:pt x="1008" y="1644"/>
                  </a:lnTo>
                  <a:lnTo>
                    <a:pt x="1002" y="1647"/>
                  </a:lnTo>
                  <a:lnTo>
                    <a:pt x="996" y="1647"/>
                  </a:lnTo>
                  <a:lnTo>
                    <a:pt x="990" y="1647"/>
                  </a:lnTo>
                  <a:lnTo>
                    <a:pt x="984" y="1647"/>
                  </a:lnTo>
                  <a:lnTo>
                    <a:pt x="978" y="1647"/>
                  </a:lnTo>
                  <a:lnTo>
                    <a:pt x="972" y="1647"/>
                  </a:lnTo>
                  <a:lnTo>
                    <a:pt x="967" y="1647"/>
                  </a:lnTo>
                  <a:lnTo>
                    <a:pt x="961" y="1647"/>
                  </a:lnTo>
                  <a:lnTo>
                    <a:pt x="955" y="1647"/>
                  </a:lnTo>
                  <a:lnTo>
                    <a:pt x="949" y="1647"/>
                  </a:lnTo>
                  <a:lnTo>
                    <a:pt x="943" y="1647"/>
                  </a:lnTo>
                  <a:lnTo>
                    <a:pt x="937" y="1650"/>
                  </a:lnTo>
                  <a:lnTo>
                    <a:pt x="934" y="1650"/>
                  </a:lnTo>
                  <a:lnTo>
                    <a:pt x="928" y="1650"/>
                  </a:lnTo>
                  <a:lnTo>
                    <a:pt x="922" y="1650"/>
                  </a:lnTo>
                  <a:lnTo>
                    <a:pt x="916" y="1650"/>
                  </a:lnTo>
                  <a:lnTo>
                    <a:pt x="910" y="1650"/>
                  </a:lnTo>
                  <a:lnTo>
                    <a:pt x="904" y="1653"/>
                  </a:lnTo>
                  <a:lnTo>
                    <a:pt x="898" y="1653"/>
                  </a:lnTo>
                  <a:lnTo>
                    <a:pt x="892" y="1653"/>
                  </a:lnTo>
                  <a:lnTo>
                    <a:pt x="889" y="1653"/>
                  </a:lnTo>
                  <a:lnTo>
                    <a:pt x="883" y="1656"/>
                  </a:lnTo>
                  <a:lnTo>
                    <a:pt x="877" y="1656"/>
                  </a:lnTo>
                  <a:lnTo>
                    <a:pt x="871" y="1656"/>
                  </a:lnTo>
                  <a:lnTo>
                    <a:pt x="868" y="1656"/>
                  </a:lnTo>
                  <a:lnTo>
                    <a:pt x="865" y="1656"/>
                  </a:lnTo>
                  <a:lnTo>
                    <a:pt x="862" y="1656"/>
                  </a:lnTo>
                  <a:lnTo>
                    <a:pt x="859" y="1656"/>
                  </a:lnTo>
                  <a:lnTo>
                    <a:pt x="859" y="1653"/>
                  </a:lnTo>
                  <a:lnTo>
                    <a:pt x="857" y="1653"/>
                  </a:lnTo>
                  <a:lnTo>
                    <a:pt x="854" y="1653"/>
                  </a:lnTo>
                  <a:lnTo>
                    <a:pt x="851" y="1653"/>
                  </a:lnTo>
                  <a:lnTo>
                    <a:pt x="848" y="1653"/>
                  </a:lnTo>
                  <a:lnTo>
                    <a:pt x="845" y="1653"/>
                  </a:lnTo>
                  <a:lnTo>
                    <a:pt x="845" y="1650"/>
                  </a:lnTo>
                  <a:lnTo>
                    <a:pt x="842" y="1650"/>
                  </a:lnTo>
                  <a:lnTo>
                    <a:pt x="839" y="1650"/>
                  </a:lnTo>
                  <a:lnTo>
                    <a:pt x="839" y="1647"/>
                  </a:lnTo>
                  <a:lnTo>
                    <a:pt x="836" y="1647"/>
                  </a:lnTo>
                  <a:lnTo>
                    <a:pt x="836" y="1644"/>
                  </a:lnTo>
                  <a:lnTo>
                    <a:pt x="833" y="1644"/>
                  </a:lnTo>
                  <a:lnTo>
                    <a:pt x="833" y="1641"/>
                  </a:lnTo>
                  <a:lnTo>
                    <a:pt x="833" y="1638"/>
                  </a:lnTo>
                  <a:lnTo>
                    <a:pt x="830" y="1635"/>
                  </a:lnTo>
                  <a:lnTo>
                    <a:pt x="830" y="1632"/>
                  </a:lnTo>
                  <a:lnTo>
                    <a:pt x="830" y="1629"/>
                  </a:lnTo>
                  <a:lnTo>
                    <a:pt x="830" y="1626"/>
                  </a:lnTo>
                  <a:lnTo>
                    <a:pt x="830" y="1623"/>
                  </a:lnTo>
                  <a:lnTo>
                    <a:pt x="830" y="1620"/>
                  </a:lnTo>
                  <a:lnTo>
                    <a:pt x="830" y="1617"/>
                  </a:lnTo>
                  <a:lnTo>
                    <a:pt x="833" y="1614"/>
                  </a:lnTo>
                  <a:lnTo>
                    <a:pt x="833" y="1611"/>
                  </a:lnTo>
                  <a:lnTo>
                    <a:pt x="833" y="1609"/>
                  </a:lnTo>
                  <a:lnTo>
                    <a:pt x="836" y="1606"/>
                  </a:lnTo>
                  <a:lnTo>
                    <a:pt x="836" y="1603"/>
                  </a:lnTo>
                  <a:lnTo>
                    <a:pt x="836" y="1600"/>
                  </a:lnTo>
                  <a:lnTo>
                    <a:pt x="839" y="1597"/>
                  </a:lnTo>
                  <a:lnTo>
                    <a:pt x="839" y="1594"/>
                  </a:lnTo>
                  <a:lnTo>
                    <a:pt x="842" y="1591"/>
                  </a:lnTo>
                  <a:lnTo>
                    <a:pt x="842" y="1588"/>
                  </a:lnTo>
                  <a:lnTo>
                    <a:pt x="845" y="1585"/>
                  </a:lnTo>
                  <a:lnTo>
                    <a:pt x="845" y="1582"/>
                  </a:lnTo>
                  <a:lnTo>
                    <a:pt x="845" y="1576"/>
                  </a:lnTo>
                  <a:lnTo>
                    <a:pt x="845" y="1567"/>
                  </a:lnTo>
                  <a:lnTo>
                    <a:pt x="845" y="1561"/>
                  </a:lnTo>
                  <a:lnTo>
                    <a:pt x="845" y="1555"/>
                  </a:lnTo>
                  <a:lnTo>
                    <a:pt x="845" y="1549"/>
                  </a:lnTo>
                  <a:lnTo>
                    <a:pt x="848" y="1543"/>
                  </a:lnTo>
                  <a:lnTo>
                    <a:pt x="848" y="1537"/>
                  </a:lnTo>
                  <a:lnTo>
                    <a:pt x="848" y="1531"/>
                  </a:lnTo>
                  <a:lnTo>
                    <a:pt x="848" y="1525"/>
                  </a:lnTo>
                  <a:lnTo>
                    <a:pt x="851" y="1519"/>
                  </a:lnTo>
                  <a:lnTo>
                    <a:pt x="851" y="1514"/>
                  </a:lnTo>
                  <a:lnTo>
                    <a:pt x="854" y="1508"/>
                  </a:lnTo>
                  <a:lnTo>
                    <a:pt x="854" y="1502"/>
                  </a:lnTo>
                  <a:lnTo>
                    <a:pt x="857" y="1496"/>
                  </a:lnTo>
                  <a:lnTo>
                    <a:pt x="857" y="1490"/>
                  </a:lnTo>
                  <a:lnTo>
                    <a:pt x="859" y="1484"/>
                  </a:lnTo>
                  <a:lnTo>
                    <a:pt x="859" y="1478"/>
                  </a:lnTo>
                  <a:lnTo>
                    <a:pt x="862" y="1469"/>
                  </a:lnTo>
                  <a:lnTo>
                    <a:pt x="862" y="1463"/>
                  </a:lnTo>
                  <a:lnTo>
                    <a:pt x="862" y="1457"/>
                  </a:lnTo>
                  <a:lnTo>
                    <a:pt x="865" y="1451"/>
                  </a:lnTo>
                  <a:lnTo>
                    <a:pt x="865" y="1445"/>
                  </a:lnTo>
                  <a:lnTo>
                    <a:pt x="868" y="1439"/>
                  </a:lnTo>
                  <a:lnTo>
                    <a:pt x="868" y="1433"/>
                  </a:lnTo>
                  <a:lnTo>
                    <a:pt x="868" y="1427"/>
                  </a:lnTo>
                  <a:lnTo>
                    <a:pt x="871" y="1422"/>
                  </a:lnTo>
                  <a:lnTo>
                    <a:pt x="871" y="1416"/>
                  </a:lnTo>
                  <a:lnTo>
                    <a:pt x="871" y="1410"/>
                  </a:lnTo>
                  <a:lnTo>
                    <a:pt x="871" y="1404"/>
                  </a:lnTo>
                  <a:lnTo>
                    <a:pt x="871" y="1395"/>
                  </a:lnTo>
                  <a:lnTo>
                    <a:pt x="871" y="1389"/>
                  </a:lnTo>
                  <a:lnTo>
                    <a:pt x="871" y="1383"/>
                  </a:lnTo>
                  <a:lnTo>
                    <a:pt x="871" y="1374"/>
                  </a:lnTo>
                  <a:lnTo>
                    <a:pt x="874" y="1365"/>
                  </a:lnTo>
                  <a:lnTo>
                    <a:pt x="874" y="1356"/>
                  </a:lnTo>
                  <a:lnTo>
                    <a:pt x="874" y="1350"/>
                  </a:lnTo>
                  <a:lnTo>
                    <a:pt x="877" y="1341"/>
                  </a:lnTo>
                  <a:lnTo>
                    <a:pt x="877" y="1333"/>
                  </a:lnTo>
                  <a:lnTo>
                    <a:pt x="877" y="1324"/>
                  </a:lnTo>
                  <a:lnTo>
                    <a:pt x="877" y="1315"/>
                  </a:lnTo>
                  <a:lnTo>
                    <a:pt x="880" y="1309"/>
                  </a:lnTo>
                  <a:lnTo>
                    <a:pt x="880" y="1300"/>
                  </a:lnTo>
                  <a:lnTo>
                    <a:pt x="880" y="1291"/>
                  </a:lnTo>
                  <a:lnTo>
                    <a:pt x="883" y="1285"/>
                  </a:lnTo>
                  <a:lnTo>
                    <a:pt x="883" y="1276"/>
                  </a:lnTo>
                  <a:lnTo>
                    <a:pt x="883" y="1267"/>
                  </a:lnTo>
                  <a:lnTo>
                    <a:pt x="883" y="1261"/>
                  </a:lnTo>
                  <a:lnTo>
                    <a:pt x="883" y="1252"/>
                  </a:lnTo>
                  <a:lnTo>
                    <a:pt x="883" y="1243"/>
                  </a:lnTo>
                  <a:lnTo>
                    <a:pt x="883" y="1238"/>
                  </a:lnTo>
                  <a:lnTo>
                    <a:pt x="883" y="1229"/>
                  </a:lnTo>
                  <a:lnTo>
                    <a:pt x="883" y="1220"/>
                  </a:lnTo>
                  <a:lnTo>
                    <a:pt x="883" y="1211"/>
                  </a:lnTo>
                  <a:lnTo>
                    <a:pt x="883" y="1205"/>
                  </a:lnTo>
                  <a:lnTo>
                    <a:pt x="883" y="1196"/>
                  </a:lnTo>
                  <a:lnTo>
                    <a:pt x="883" y="1187"/>
                  </a:lnTo>
                  <a:lnTo>
                    <a:pt x="880" y="1181"/>
                  </a:lnTo>
                  <a:lnTo>
                    <a:pt x="880" y="1172"/>
                  </a:lnTo>
                  <a:lnTo>
                    <a:pt x="877" y="1163"/>
                  </a:lnTo>
                  <a:lnTo>
                    <a:pt x="877" y="1157"/>
                  </a:lnTo>
                  <a:lnTo>
                    <a:pt x="874" y="1149"/>
                  </a:lnTo>
                  <a:lnTo>
                    <a:pt x="871" y="1140"/>
                  </a:lnTo>
                  <a:lnTo>
                    <a:pt x="868" y="1131"/>
                  </a:lnTo>
                  <a:lnTo>
                    <a:pt x="865" y="1125"/>
                  </a:lnTo>
                  <a:lnTo>
                    <a:pt x="865" y="1122"/>
                  </a:lnTo>
                  <a:lnTo>
                    <a:pt x="865" y="1119"/>
                  </a:lnTo>
                  <a:lnTo>
                    <a:pt x="865" y="1116"/>
                  </a:lnTo>
                  <a:lnTo>
                    <a:pt x="865" y="1113"/>
                  </a:lnTo>
                  <a:lnTo>
                    <a:pt x="865" y="1110"/>
                  </a:lnTo>
                  <a:lnTo>
                    <a:pt x="865" y="1107"/>
                  </a:lnTo>
                  <a:lnTo>
                    <a:pt x="865" y="1104"/>
                  </a:lnTo>
                  <a:lnTo>
                    <a:pt x="865" y="1101"/>
                  </a:lnTo>
                  <a:lnTo>
                    <a:pt x="862" y="1098"/>
                  </a:lnTo>
                  <a:lnTo>
                    <a:pt x="862" y="1095"/>
                  </a:lnTo>
                  <a:lnTo>
                    <a:pt x="862" y="1092"/>
                  </a:lnTo>
                  <a:lnTo>
                    <a:pt x="862" y="1089"/>
                  </a:lnTo>
                  <a:lnTo>
                    <a:pt x="862" y="1086"/>
                  </a:lnTo>
                  <a:lnTo>
                    <a:pt x="862" y="1083"/>
                  </a:lnTo>
                  <a:lnTo>
                    <a:pt x="859" y="1080"/>
                  </a:lnTo>
                  <a:lnTo>
                    <a:pt x="859" y="1077"/>
                  </a:lnTo>
                  <a:lnTo>
                    <a:pt x="859" y="1074"/>
                  </a:lnTo>
                  <a:lnTo>
                    <a:pt x="859" y="1071"/>
                  </a:lnTo>
                  <a:lnTo>
                    <a:pt x="857" y="1068"/>
                  </a:lnTo>
                  <a:lnTo>
                    <a:pt x="857" y="1065"/>
                  </a:lnTo>
                  <a:lnTo>
                    <a:pt x="857" y="1062"/>
                  </a:lnTo>
                  <a:lnTo>
                    <a:pt x="857" y="1059"/>
                  </a:lnTo>
                  <a:lnTo>
                    <a:pt x="857" y="1057"/>
                  </a:lnTo>
                  <a:lnTo>
                    <a:pt x="854" y="1054"/>
                  </a:lnTo>
                  <a:lnTo>
                    <a:pt x="854" y="1051"/>
                  </a:lnTo>
                  <a:lnTo>
                    <a:pt x="854" y="1048"/>
                  </a:lnTo>
                  <a:lnTo>
                    <a:pt x="854" y="1045"/>
                  </a:lnTo>
                  <a:lnTo>
                    <a:pt x="851" y="1042"/>
                  </a:lnTo>
                  <a:lnTo>
                    <a:pt x="851" y="1039"/>
                  </a:lnTo>
                  <a:lnTo>
                    <a:pt x="851" y="1036"/>
                  </a:lnTo>
                  <a:lnTo>
                    <a:pt x="848" y="1036"/>
                  </a:lnTo>
                  <a:lnTo>
                    <a:pt x="848" y="1039"/>
                  </a:lnTo>
                  <a:lnTo>
                    <a:pt x="845" y="1042"/>
                  </a:lnTo>
                  <a:lnTo>
                    <a:pt x="845" y="1045"/>
                  </a:lnTo>
                  <a:lnTo>
                    <a:pt x="842" y="1048"/>
                  </a:lnTo>
                  <a:lnTo>
                    <a:pt x="839" y="1054"/>
                  </a:lnTo>
                  <a:lnTo>
                    <a:pt x="839" y="1057"/>
                  </a:lnTo>
                  <a:lnTo>
                    <a:pt x="836" y="1059"/>
                  </a:lnTo>
                  <a:lnTo>
                    <a:pt x="836" y="1062"/>
                  </a:lnTo>
                  <a:lnTo>
                    <a:pt x="833" y="1068"/>
                  </a:lnTo>
                  <a:lnTo>
                    <a:pt x="833" y="1071"/>
                  </a:lnTo>
                  <a:lnTo>
                    <a:pt x="830" y="1074"/>
                  </a:lnTo>
                  <a:lnTo>
                    <a:pt x="830" y="1077"/>
                  </a:lnTo>
                  <a:lnTo>
                    <a:pt x="827" y="1083"/>
                  </a:lnTo>
                  <a:lnTo>
                    <a:pt x="827" y="1086"/>
                  </a:lnTo>
                  <a:lnTo>
                    <a:pt x="824" y="1089"/>
                  </a:lnTo>
                  <a:lnTo>
                    <a:pt x="824" y="1092"/>
                  </a:lnTo>
                  <a:lnTo>
                    <a:pt x="821" y="1098"/>
                  </a:lnTo>
                  <a:lnTo>
                    <a:pt x="821" y="1101"/>
                  </a:lnTo>
                  <a:lnTo>
                    <a:pt x="818" y="1104"/>
                  </a:lnTo>
                  <a:lnTo>
                    <a:pt x="818" y="1107"/>
                  </a:lnTo>
                  <a:lnTo>
                    <a:pt x="815" y="1113"/>
                  </a:lnTo>
                  <a:lnTo>
                    <a:pt x="815" y="1116"/>
                  </a:lnTo>
                  <a:lnTo>
                    <a:pt x="815" y="1119"/>
                  </a:lnTo>
                  <a:lnTo>
                    <a:pt x="812" y="1125"/>
                  </a:lnTo>
                  <a:lnTo>
                    <a:pt x="812" y="1128"/>
                  </a:lnTo>
                  <a:lnTo>
                    <a:pt x="809" y="1131"/>
                  </a:lnTo>
                  <a:lnTo>
                    <a:pt x="809" y="1134"/>
                  </a:lnTo>
                  <a:lnTo>
                    <a:pt x="806" y="1140"/>
                  </a:lnTo>
                  <a:lnTo>
                    <a:pt x="806" y="1143"/>
                  </a:lnTo>
                  <a:lnTo>
                    <a:pt x="803" y="1146"/>
                  </a:lnTo>
                  <a:lnTo>
                    <a:pt x="803" y="1149"/>
                  </a:lnTo>
                  <a:lnTo>
                    <a:pt x="800" y="1154"/>
                  </a:lnTo>
                  <a:lnTo>
                    <a:pt x="794" y="1166"/>
                  </a:lnTo>
                  <a:lnTo>
                    <a:pt x="785" y="1178"/>
                  </a:lnTo>
                  <a:lnTo>
                    <a:pt x="776" y="1190"/>
                  </a:lnTo>
                  <a:lnTo>
                    <a:pt x="767" y="1202"/>
                  </a:lnTo>
                  <a:lnTo>
                    <a:pt x="758" y="1214"/>
                  </a:lnTo>
                  <a:lnTo>
                    <a:pt x="749" y="1226"/>
                  </a:lnTo>
                  <a:lnTo>
                    <a:pt x="741" y="1235"/>
                  </a:lnTo>
                  <a:lnTo>
                    <a:pt x="732" y="1246"/>
                  </a:lnTo>
                  <a:lnTo>
                    <a:pt x="723" y="1258"/>
                  </a:lnTo>
                  <a:lnTo>
                    <a:pt x="714" y="1270"/>
                  </a:lnTo>
                  <a:lnTo>
                    <a:pt x="705" y="1282"/>
                  </a:lnTo>
                  <a:lnTo>
                    <a:pt x="696" y="1294"/>
                  </a:lnTo>
                  <a:lnTo>
                    <a:pt x="687" y="1303"/>
                  </a:lnTo>
                  <a:lnTo>
                    <a:pt x="678" y="1315"/>
                  </a:lnTo>
                  <a:lnTo>
                    <a:pt x="666" y="1327"/>
                  </a:lnTo>
                  <a:lnTo>
                    <a:pt x="657" y="1338"/>
                  </a:lnTo>
                  <a:lnTo>
                    <a:pt x="648" y="1347"/>
                  </a:lnTo>
                  <a:lnTo>
                    <a:pt x="639" y="1359"/>
                  </a:lnTo>
                  <a:lnTo>
                    <a:pt x="628" y="1371"/>
                  </a:lnTo>
                  <a:lnTo>
                    <a:pt x="619" y="1380"/>
                  </a:lnTo>
                  <a:lnTo>
                    <a:pt x="610" y="1392"/>
                  </a:lnTo>
                  <a:lnTo>
                    <a:pt x="598" y="1401"/>
                  </a:lnTo>
                  <a:lnTo>
                    <a:pt x="589" y="1413"/>
                  </a:lnTo>
                  <a:lnTo>
                    <a:pt x="580" y="1425"/>
                  </a:lnTo>
                  <a:lnTo>
                    <a:pt x="568" y="1433"/>
                  </a:lnTo>
                  <a:lnTo>
                    <a:pt x="559" y="1445"/>
                  </a:lnTo>
                  <a:lnTo>
                    <a:pt x="547" y="1454"/>
                  </a:lnTo>
                  <a:lnTo>
                    <a:pt x="538" y="1466"/>
                  </a:lnTo>
                  <a:lnTo>
                    <a:pt x="529" y="1475"/>
                  </a:lnTo>
                  <a:lnTo>
                    <a:pt x="517" y="1487"/>
                  </a:lnTo>
                  <a:lnTo>
                    <a:pt x="509" y="1496"/>
                  </a:lnTo>
                  <a:lnTo>
                    <a:pt x="497" y="1508"/>
                  </a:lnTo>
                  <a:lnTo>
                    <a:pt x="497" y="1511"/>
                  </a:lnTo>
                  <a:lnTo>
                    <a:pt x="497" y="1514"/>
                  </a:lnTo>
                  <a:lnTo>
                    <a:pt x="494" y="1514"/>
                  </a:lnTo>
                  <a:lnTo>
                    <a:pt x="494" y="1517"/>
                  </a:lnTo>
                  <a:lnTo>
                    <a:pt x="497" y="1517"/>
                  </a:lnTo>
                  <a:lnTo>
                    <a:pt x="497" y="1519"/>
                  </a:lnTo>
                  <a:lnTo>
                    <a:pt x="497" y="1522"/>
                  </a:lnTo>
                  <a:lnTo>
                    <a:pt x="497" y="1525"/>
                  </a:lnTo>
                  <a:lnTo>
                    <a:pt x="500" y="1528"/>
                  </a:lnTo>
                  <a:lnTo>
                    <a:pt x="500" y="1531"/>
                  </a:lnTo>
                  <a:lnTo>
                    <a:pt x="503" y="1534"/>
                  </a:lnTo>
                  <a:lnTo>
                    <a:pt x="503" y="1537"/>
                  </a:lnTo>
                  <a:lnTo>
                    <a:pt x="503" y="1540"/>
                  </a:lnTo>
                  <a:lnTo>
                    <a:pt x="503" y="1543"/>
                  </a:lnTo>
                  <a:lnTo>
                    <a:pt x="503" y="1546"/>
                  </a:lnTo>
                  <a:lnTo>
                    <a:pt x="503" y="1549"/>
                  </a:lnTo>
                  <a:lnTo>
                    <a:pt x="500" y="1549"/>
                  </a:lnTo>
                  <a:lnTo>
                    <a:pt x="500" y="1552"/>
                  </a:lnTo>
                  <a:lnTo>
                    <a:pt x="497" y="1552"/>
                  </a:lnTo>
                  <a:lnTo>
                    <a:pt x="497" y="1555"/>
                  </a:lnTo>
                  <a:lnTo>
                    <a:pt x="491" y="1555"/>
                  </a:lnTo>
                  <a:lnTo>
                    <a:pt x="485" y="1552"/>
                  </a:lnTo>
                  <a:lnTo>
                    <a:pt x="479" y="1552"/>
                  </a:lnTo>
                  <a:lnTo>
                    <a:pt x="473" y="1552"/>
                  </a:lnTo>
                  <a:lnTo>
                    <a:pt x="467" y="1552"/>
                  </a:lnTo>
                  <a:lnTo>
                    <a:pt x="461" y="1552"/>
                  </a:lnTo>
                  <a:lnTo>
                    <a:pt x="452" y="1552"/>
                  </a:lnTo>
                  <a:lnTo>
                    <a:pt x="446" y="1552"/>
                  </a:lnTo>
                  <a:lnTo>
                    <a:pt x="440" y="1552"/>
                  </a:lnTo>
                  <a:lnTo>
                    <a:pt x="434" y="1552"/>
                  </a:lnTo>
                  <a:lnTo>
                    <a:pt x="428" y="1552"/>
                  </a:lnTo>
                  <a:lnTo>
                    <a:pt x="422" y="1552"/>
                  </a:lnTo>
                  <a:lnTo>
                    <a:pt x="416" y="1552"/>
                  </a:lnTo>
                  <a:lnTo>
                    <a:pt x="410" y="1549"/>
                  </a:lnTo>
                  <a:lnTo>
                    <a:pt x="404" y="1549"/>
                  </a:lnTo>
                  <a:lnTo>
                    <a:pt x="399" y="1549"/>
                  </a:lnTo>
                  <a:lnTo>
                    <a:pt x="393" y="1549"/>
                  </a:lnTo>
                  <a:lnTo>
                    <a:pt x="387" y="1549"/>
                  </a:lnTo>
                  <a:lnTo>
                    <a:pt x="381" y="1549"/>
                  </a:lnTo>
                  <a:lnTo>
                    <a:pt x="375" y="1549"/>
                  </a:lnTo>
                  <a:lnTo>
                    <a:pt x="369" y="1546"/>
                  </a:lnTo>
                  <a:lnTo>
                    <a:pt x="363" y="1546"/>
                  </a:lnTo>
                  <a:lnTo>
                    <a:pt x="357" y="1546"/>
                  </a:lnTo>
                  <a:lnTo>
                    <a:pt x="348" y="1543"/>
                  </a:lnTo>
                  <a:lnTo>
                    <a:pt x="342" y="1543"/>
                  </a:lnTo>
                  <a:lnTo>
                    <a:pt x="336" y="1543"/>
                  </a:lnTo>
                  <a:lnTo>
                    <a:pt x="330" y="1540"/>
                  </a:lnTo>
                  <a:lnTo>
                    <a:pt x="324" y="1540"/>
                  </a:lnTo>
                  <a:lnTo>
                    <a:pt x="318" y="1537"/>
                  </a:lnTo>
                  <a:lnTo>
                    <a:pt x="312" y="1537"/>
                  </a:lnTo>
                  <a:lnTo>
                    <a:pt x="306" y="1534"/>
                  </a:lnTo>
                  <a:lnTo>
                    <a:pt x="303" y="1534"/>
                  </a:lnTo>
                  <a:lnTo>
                    <a:pt x="303" y="1528"/>
                  </a:lnTo>
                  <a:lnTo>
                    <a:pt x="303" y="1522"/>
                  </a:lnTo>
                  <a:lnTo>
                    <a:pt x="303" y="1517"/>
                  </a:lnTo>
                  <a:lnTo>
                    <a:pt x="303" y="1511"/>
                  </a:lnTo>
                  <a:lnTo>
                    <a:pt x="306" y="1505"/>
                  </a:lnTo>
                  <a:lnTo>
                    <a:pt x="306" y="1499"/>
                  </a:lnTo>
                  <a:lnTo>
                    <a:pt x="306" y="1493"/>
                  </a:lnTo>
                  <a:lnTo>
                    <a:pt x="309" y="1487"/>
                  </a:lnTo>
                  <a:lnTo>
                    <a:pt x="309" y="1478"/>
                  </a:lnTo>
                  <a:lnTo>
                    <a:pt x="309" y="1472"/>
                  </a:lnTo>
                  <a:lnTo>
                    <a:pt x="312" y="1466"/>
                  </a:lnTo>
                  <a:lnTo>
                    <a:pt x="312" y="1460"/>
                  </a:lnTo>
                  <a:lnTo>
                    <a:pt x="312" y="1454"/>
                  </a:lnTo>
                  <a:lnTo>
                    <a:pt x="315" y="1448"/>
                  </a:lnTo>
                  <a:lnTo>
                    <a:pt x="315" y="1442"/>
                  </a:lnTo>
                  <a:lnTo>
                    <a:pt x="318" y="1436"/>
                  </a:lnTo>
                  <a:lnTo>
                    <a:pt x="318" y="1427"/>
                  </a:lnTo>
                  <a:lnTo>
                    <a:pt x="321" y="1422"/>
                  </a:lnTo>
                  <a:lnTo>
                    <a:pt x="321" y="1416"/>
                  </a:lnTo>
                  <a:lnTo>
                    <a:pt x="324" y="1410"/>
                  </a:lnTo>
                  <a:lnTo>
                    <a:pt x="327" y="1404"/>
                  </a:lnTo>
                  <a:lnTo>
                    <a:pt x="327" y="1398"/>
                  </a:lnTo>
                  <a:lnTo>
                    <a:pt x="330" y="1392"/>
                  </a:lnTo>
                  <a:lnTo>
                    <a:pt x="333" y="1386"/>
                  </a:lnTo>
                  <a:lnTo>
                    <a:pt x="336" y="1380"/>
                  </a:lnTo>
                  <a:lnTo>
                    <a:pt x="336" y="1374"/>
                  </a:lnTo>
                  <a:lnTo>
                    <a:pt x="339" y="1368"/>
                  </a:lnTo>
                  <a:lnTo>
                    <a:pt x="342" y="1362"/>
                  </a:lnTo>
                  <a:lnTo>
                    <a:pt x="345" y="1356"/>
                  </a:lnTo>
                  <a:lnTo>
                    <a:pt x="348" y="1350"/>
                  </a:lnTo>
                  <a:lnTo>
                    <a:pt x="351" y="1344"/>
                  </a:lnTo>
                  <a:lnTo>
                    <a:pt x="357" y="1338"/>
                  </a:lnTo>
                  <a:lnTo>
                    <a:pt x="354" y="1338"/>
                  </a:lnTo>
                  <a:lnTo>
                    <a:pt x="354" y="1335"/>
                  </a:lnTo>
                  <a:lnTo>
                    <a:pt x="354" y="1333"/>
                  </a:lnTo>
                  <a:lnTo>
                    <a:pt x="354" y="1330"/>
                  </a:lnTo>
                  <a:lnTo>
                    <a:pt x="354" y="1327"/>
                  </a:lnTo>
                  <a:lnTo>
                    <a:pt x="354" y="1324"/>
                  </a:lnTo>
                  <a:lnTo>
                    <a:pt x="354" y="1321"/>
                  </a:lnTo>
                  <a:lnTo>
                    <a:pt x="354" y="1318"/>
                  </a:lnTo>
                  <a:lnTo>
                    <a:pt x="357" y="1318"/>
                  </a:lnTo>
                  <a:lnTo>
                    <a:pt x="357" y="1315"/>
                  </a:lnTo>
                  <a:lnTo>
                    <a:pt x="357" y="1312"/>
                  </a:lnTo>
                  <a:lnTo>
                    <a:pt x="357" y="1309"/>
                  </a:lnTo>
                  <a:lnTo>
                    <a:pt x="357" y="1306"/>
                  </a:lnTo>
                  <a:lnTo>
                    <a:pt x="360" y="1306"/>
                  </a:lnTo>
                  <a:lnTo>
                    <a:pt x="360" y="1303"/>
                  </a:lnTo>
                  <a:lnTo>
                    <a:pt x="360" y="1300"/>
                  </a:lnTo>
                  <a:lnTo>
                    <a:pt x="363" y="1300"/>
                  </a:lnTo>
                  <a:lnTo>
                    <a:pt x="366" y="1297"/>
                  </a:lnTo>
                  <a:lnTo>
                    <a:pt x="369" y="1297"/>
                  </a:lnTo>
                  <a:lnTo>
                    <a:pt x="369" y="1294"/>
                  </a:lnTo>
                  <a:lnTo>
                    <a:pt x="372" y="1294"/>
                  </a:lnTo>
                  <a:lnTo>
                    <a:pt x="375" y="1294"/>
                  </a:lnTo>
                  <a:lnTo>
                    <a:pt x="381" y="1291"/>
                  </a:lnTo>
                  <a:lnTo>
                    <a:pt x="390" y="1288"/>
                  </a:lnTo>
                  <a:lnTo>
                    <a:pt x="399" y="1285"/>
                  </a:lnTo>
                  <a:lnTo>
                    <a:pt x="404" y="1282"/>
                  </a:lnTo>
                  <a:lnTo>
                    <a:pt x="413" y="1279"/>
                  </a:lnTo>
                  <a:lnTo>
                    <a:pt x="419" y="1273"/>
                  </a:lnTo>
                  <a:lnTo>
                    <a:pt x="428" y="1270"/>
                  </a:lnTo>
                  <a:lnTo>
                    <a:pt x="434" y="1267"/>
                  </a:lnTo>
                  <a:lnTo>
                    <a:pt x="443" y="1264"/>
                  </a:lnTo>
                  <a:lnTo>
                    <a:pt x="449" y="1258"/>
                  </a:lnTo>
                  <a:lnTo>
                    <a:pt x="458" y="1255"/>
                  </a:lnTo>
                  <a:lnTo>
                    <a:pt x="464" y="1252"/>
                  </a:lnTo>
                  <a:lnTo>
                    <a:pt x="473" y="1246"/>
                  </a:lnTo>
                  <a:lnTo>
                    <a:pt x="479" y="1243"/>
                  </a:lnTo>
                  <a:lnTo>
                    <a:pt x="485" y="1238"/>
                  </a:lnTo>
                  <a:lnTo>
                    <a:pt x="494" y="1235"/>
                  </a:lnTo>
                  <a:lnTo>
                    <a:pt x="500" y="1229"/>
                  </a:lnTo>
                  <a:lnTo>
                    <a:pt x="506" y="1223"/>
                  </a:lnTo>
                  <a:lnTo>
                    <a:pt x="512" y="1220"/>
                  </a:lnTo>
                  <a:lnTo>
                    <a:pt x="520" y="1214"/>
                  </a:lnTo>
                  <a:lnTo>
                    <a:pt x="526" y="1208"/>
                  </a:lnTo>
                  <a:lnTo>
                    <a:pt x="532" y="1202"/>
                  </a:lnTo>
                  <a:lnTo>
                    <a:pt x="538" y="1199"/>
                  </a:lnTo>
                  <a:lnTo>
                    <a:pt x="544" y="1193"/>
                  </a:lnTo>
                  <a:lnTo>
                    <a:pt x="550" y="1187"/>
                  </a:lnTo>
                  <a:lnTo>
                    <a:pt x="556" y="1181"/>
                  </a:lnTo>
                  <a:lnTo>
                    <a:pt x="562" y="1175"/>
                  </a:lnTo>
                  <a:lnTo>
                    <a:pt x="568" y="1166"/>
                  </a:lnTo>
                  <a:lnTo>
                    <a:pt x="574" y="1160"/>
                  </a:lnTo>
                  <a:lnTo>
                    <a:pt x="580" y="1154"/>
                  </a:lnTo>
                  <a:lnTo>
                    <a:pt x="586" y="1149"/>
                  </a:lnTo>
                  <a:lnTo>
                    <a:pt x="592" y="1143"/>
                  </a:lnTo>
                  <a:lnTo>
                    <a:pt x="589" y="1140"/>
                  </a:lnTo>
                  <a:lnTo>
                    <a:pt x="589" y="1137"/>
                  </a:lnTo>
                  <a:lnTo>
                    <a:pt x="589" y="1134"/>
                  </a:lnTo>
                  <a:lnTo>
                    <a:pt x="589" y="1131"/>
                  </a:lnTo>
                  <a:lnTo>
                    <a:pt x="589" y="1128"/>
                  </a:lnTo>
                  <a:lnTo>
                    <a:pt x="586" y="1125"/>
                  </a:lnTo>
                  <a:lnTo>
                    <a:pt x="586" y="1122"/>
                  </a:lnTo>
                  <a:lnTo>
                    <a:pt x="586" y="1119"/>
                  </a:lnTo>
                  <a:lnTo>
                    <a:pt x="586" y="1116"/>
                  </a:lnTo>
                  <a:lnTo>
                    <a:pt x="586" y="1113"/>
                  </a:lnTo>
                  <a:lnTo>
                    <a:pt x="586" y="1110"/>
                  </a:lnTo>
                  <a:lnTo>
                    <a:pt x="586" y="1107"/>
                  </a:lnTo>
                  <a:lnTo>
                    <a:pt x="586" y="1104"/>
                  </a:lnTo>
                  <a:lnTo>
                    <a:pt x="586" y="1101"/>
                  </a:lnTo>
                  <a:lnTo>
                    <a:pt x="586" y="1098"/>
                  </a:lnTo>
                  <a:lnTo>
                    <a:pt x="586" y="1095"/>
                  </a:lnTo>
                  <a:lnTo>
                    <a:pt x="586" y="1092"/>
                  </a:lnTo>
                  <a:lnTo>
                    <a:pt x="586" y="1089"/>
                  </a:lnTo>
                  <a:lnTo>
                    <a:pt x="583" y="1089"/>
                  </a:lnTo>
                  <a:lnTo>
                    <a:pt x="589" y="1086"/>
                  </a:lnTo>
                  <a:lnTo>
                    <a:pt x="595" y="1083"/>
                  </a:lnTo>
                  <a:lnTo>
                    <a:pt x="598" y="1080"/>
                  </a:lnTo>
                  <a:lnTo>
                    <a:pt x="601" y="1080"/>
                  </a:lnTo>
                  <a:lnTo>
                    <a:pt x="607" y="1077"/>
                  </a:lnTo>
                  <a:lnTo>
                    <a:pt x="610" y="1074"/>
                  </a:lnTo>
                  <a:lnTo>
                    <a:pt x="613" y="1071"/>
                  </a:lnTo>
                  <a:lnTo>
                    <a:pt x="613" y="1065"/>
                  </a:lnTo>
                  <a:lnTo>
                    <a:pt x="616" y="1062"/>
                  </a:lnTo>
                  <a:lnTo>
                    <a:pt x="619" y="1059"/>
                  </a:lnTo>
                  <a:lnTo>
                    <a:pt x="622" y="1057"/>
                  </a:lnTo>
                  <a:lnTo>
                    <a:pt x="622" y="1051"/>
                  </a:lnTo>
                  <a:lnTo>
                    <a:pt x="625" y="1048"/>
                  </a:lnTo>
                  <a:lnTo>
                    <a:pt x="625" y="1042"/>
                  </a:lnTo>
                  <a:lnTo>
                    <a:pt x="628" y="1039"/>
                  </a:lnTo>
                  <a:lnTo>
                    <a:pt x="628" y="1033"/>
                  </a:lnTo>
                  <a:lnTo>
                    <a:pt x="628" y="1030"/>
                  </a:lnTo>
                  <a:lnTo>
                    <a:pt x="628" y="1024"/>
                  </a:lnTo>
                  <a:lnTo>
                    <a:pt x="630" y="1018"/>
                  </a:lnTo>
                  <a:lnTo>
                    <a:pt x="630" y="1015"/>
                  </a:lnTo>
                  <a:lnTo>
                    <a:pt x="630" y="1009"/>
                  </a:lnTo>
                  <a:lnTo>
                    <a:pt x="630" y="1006"/>
                  </a:lnTo>
                  <a:lnTo>
                    <a:pt x="633" y="1000"/>
                  </a:lnTo>
                  <a:lnTo>
                    <a:pt x="633" y="994"/>
                  </a:lnTo>
                  <a:lnTo>
                    <a:pt x="633" y="991"/>
                  </a:lnTo>
                  <a:lnTo>
                    <a:pt x="636" y="985"/>
                  </a:lnTo>
                  <a:lnTo>
                    <a:pt x="636" y="982"/>
                  </a:lnTo>
                  <a:lnTo>
                    <a:pt x="636" y="976"/>
                  </a:lnTo>
                  <a:lnTo>
                    <a:pt x="639" y="973"/>
                  </a:lnTo>
                  <a:lnTo>
                    <a:pt x="639" y="967"/>
                  </a:lnTo>
                  <a:lnTo>
                    <a:pt x="642" y="965"/>
                  </a:lnTo>
                  <a:lnTo>
                    <a:pt x="642" y="962"/>
                  </a:lnTo>
                  <a:lnTo>
                    <a:pt x="642" y="956"/>
                  </a:lnTo>
                  <a:lnTo>
                    <a:pt x="645" y="950"/>
                  </a:lnTo>
                  <a:lnTo>
                    <a:pt x="645" y="947"/>
                  </a:lnTo>
                  <a:lnTo>
                    <a:pt x="645" y="941"/>
                  </a:lnTo>
                  <a:lnTo>
                    <a:pt x="648" y="935"/>
                  </a:lnTo>
                  <a:lnTo>
                    <a:pt x="648" y="932"/>
                  </a:lnTo>
                  <a:lnTo>
                    <a:pt x="651" y="926"/>
                  </a:lnTo>
                  <a:lnTo>
                    <a:pt x="651" y="920"/>
                  </a:lnTo>
                  <a:lnTo>
                    <a:pt x="654" y="917"/>
                  </a:lnTo>
                  <a:lnTo>
                    <a:pt x="657" y="911"/>
                  </a:lnTo>
                  <a:lnTo>
                    <a:pt x="660" y="905"/>
                  </a:lnTo>
                  <a:lnTo>
                    <a:pt x="660" y="902"/>
                  </a:lnTo>
                  <a:lnTo>
                    <a:pt x="663" y="896"/>
                  </a:lnTo>
                  <a:lnTo>
                    <a:pt x="666" y="890"/>
                  </a:lnTo>
                  <a:lnTo>
                    <a:pt x="666" y="887"/>
                  </a:lnTo>
                  <a:lnTo>
                    <a:pt x="669" y="881"/>
                  </a:lnTo>
                  <a:lnTo>
                    <a:pt x="669" y="875"/>
                  </a:lnTo>
                  <a:lnTo>
                    <a:pt x="672" y="873"/>
                  </a:lnTo>
                  <a:lnTo>
                    <a:pt x="672" y="867"/>
                  </a:lnTo>
                  <a:lnTo>
                    <a:pt x="675" y="861"/>
                  </a:lnTo>
                  <a:lnTo>
                    <a:pt x="675" y="858"/>
                  </a:lnTo>
                  <a:lnTo>
                    <a:pt x="675" y="852"/>
                  </a:lnTo>
                  <a:lnTo>
                    <a:pt x="675" y="849"/>
                  </a:lnTo>
                  <a:lnTo>
                    <a:pt x="675" y="843"/>
                  </a:lnTo>
                  <a:lnTo>
                    <a:pt x="675" y="837"/>
                  </a:lnTo>
                  <a:lnTo>
                    <a:pt x="675" y="834"/>
                  </a:lnTo>
                  <a:lnTo>
                    <a:pt x="675" y="828"/>
                  </a:lnTo>
                  <a:lnTo>
                    <a:pt x="672" y="825"/>
                  </a:lnTo>
                  <a:lnTo>
                    <a:pt x="669" y="819"/>
                  </a:lnTo>
                  <a:lnTo>
                    <a:pt x="669" y="813"/>
                  </a:lnTo>
                  <a:lnTo>
                    <a:pt x="666" y="810"/>
                  </a:lnTo>
                  <a:lnTo>
                    <a:pt x="660" y="804"/>
                  </a:lnTo>
                  <a:lnTo>
                    <a:pt x="663" y="804"/>
                  </a:lnTo>
                  <a:lnTo>
                    <a:pt x="663" y="801"/>
                  </a:lnTo>
                  <a:lnTo>
                    <a:pt x="663" y="798"/>
                  </a:lnTo>
                  <a:lnTo>
                    <a:pt x="666" y="795"/>
                  </a:lnTo>
                  <a:lnTo>
                    <a:pt x="666" y="792"/>
                  </a:lnTo>
                  <a:lnTo>
                    <a:pt x="669" y="792"/>
                  </a:lnTo>
                  <a:lnTo>
                    <a:pt x="669" y="789"/>
                  </a:lnTo>
                  <a:lnTo>
                    <a:pt x="672" y="786"/>
                  </a:lnTo>
                  <a:lnTo>
                    <a:pt x="672" y="783"/>
                  </a:lnTo>
                  <a:lnTo>
                    <a:pt x="675" y="783"/>
                  </a:lnTo>
                  <a:lnTo>
                    <a:pt x="675" y="781"/>
                  </a:lnTo>
                  <a:lnTo>
                    <a:pt x="678" y="781"/>
                  </a:lnTo>
                  <a:lnTo>
                    <a:pt x="678" y="778"/>
                  </a:lnTo>
                  <a:lnTo>
                    <a:pt x="681" y="778"/>
                  </a:lnTo>
                  <a:lnTo>
                    <a:pt x="681" y="775"/>
                  </a:lnTo>
                  <a:lnTo>
                    <a:pt x="684" y="772"/>
                  </a:lnTo>
                  <a:lnTo>
                    <a:pt x="687" y="769"/>
                  </a:lnTo>
                  <a:lnTo>
                    <a:pt x="687" y="766"/>
                  </a:lnTo>
                  <a:lnTo>
                    <a:pt x="690" y="766"/>
                  </a:lnTo>
                  <a:lnTo>
                    <a:pt x="690" y="763"/>
                  </a:lnTo>
                  <a:lnTo>
                    <a:pt x="693" y="763"/>
                  </a:lnTo>
                  <a:lnTo>
                    <a:pt x="693" y="760"/>
                  </a:lnTo>
                  <a:lnTo>
                    <a:pt x="696" y="757"/>
                  </a:lnTo>
                  <a:lnTo>
                    <a:pt x="696" y="754"/>
                  </a:lnTo>
                  <a:lnTo>
                    <a:pt x="696" y="751"/>
                  </a:lnTo>
                  <a:lnTo>
                    <a:pt x="693" y="748"/>
                  </a:lnTo>
                  <a:lnTo>
                    <a:pt x="693" y="745"/>
                  </a:lnTo>
                  <a:lnTo>
                    <a:pt x="690" y="745"/>
                  </a:lnTo>
                  <a:lnTo>
                    <a:pt x="690" y="742"/>
                  </a:lnTo>
                  <a:lnTo>
                    <a:pt x="687" y="739"/>
                  </a:lnTo>
                  <a:lnTo>
                    <a:pt x="684" y="736"/>
                  </a:lnTo>
                  <a:lnTo>
                    <a:pt x="684" y="733"/>
                  </a:lnTo>
                  <a:lnTo>
                    <a:pt x="681" y="730"/>
                  </a:lnTo>
                  <a:lnTo>
                    <a:pt x="678" y="727"/>
                  </a:lnTo>
                  <a:lnTo>
                    <a:pt x="678" y="724"/>
                  </a:lnTo>
                  <a:lnTo>
                    <a:pt x="675" y="721"/>
                  </a:lnTo>
                  <a:lnTo>
                    <a:pt x="675" y="718"/>
                  </a:lnTo>
                  <a:lnTo>
                    <a:pt x="672" y="715"/>
                  </a:lnTo>
                  <a:lnTo>
                    <a:pt x="672" y="712"/>
                  </a:lnTo>
                  <a:lnTo>
                    <a:pt x="672" y="709"/>
                  </a:lnTo>
                  <a:lnTo>
                    <a:pt x="672" y="706"/>
                  </a:lnTo>
                  <a:lnTo>
                    <a:pt x="672" y="703"/>
                  </a:lnTo>
                  <a:lnTo>
                    <a:pt x="672" y="700"/>
                  </a:lnTo>
                  <a:lnTo>
                    <a:pt x="672" y="697"/>
                  </a:lnTo>
                  <a:lnTo>
                    <a:pt x="672" y="694"/>
                  </a:lnTo>
                  <a:lnTo>
                    <a:pt x="675" y="691"/>
                  </a:lnTo>
                  <a:lnTo>
                    <a:pt x="675" y="689"/>
                  </a:lnTo>
                  <a:lnTo>
                    <a:pt x="678" y="686"/>
                  </a:lnTo>
                  <a:lnTo>
                    <a:pt x="681" y="683"/>
                  </a:lnTo>
                  <a:lnTo>
                    <a:pt x="681" y="680"/>
                  </a:lnTo>
                  <a:lnTo>
                    <a:pt x="684" y="677"/>
                  </a:lnTo>
                  <a:lnTo>
                    <a:pt x="684" y="674"/>
                  </a:lnTo>
                  <a:lnTo>
                    <a:pt x="687" y="674"/>
                  </a:lnTo>
                  <a:lnTo>
                    <a:pt x="687" y="671"/>
                  </a:lnTo>
                  <a:lnTo>
                    <a:pt x="687" y="668"/>
                  </a:lnTo>
                  <a:lnTo>
                    <a:pt x="690" y="665"/>
                  </a:lnTo>
                  <a:lnTo>
                    <a:pt x="690" y="662"/>
                  </a:lnTo>
                  <a:lnTo>
                    <a:pt x="690" y="659"/>
                  </a:lnTo>
                  <a:lnTo>
                    <a:pt x="690" y="656"/>
                  </a:lnTo>
                  <a:lnTo>
                    <a:pt x="690" y="653"/>
                  </a:lnTo>
                  <a:lnTo>
                    <a:pt x="690" y="650"/>
                  </a:lnTo>
                  <a:lnTo>
                    <a:pt x="687" y="647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78" y="638"/>
                  </a:lnTo>
                  <a:lnTo>
                    <a:pt x="678" y="635"/>
                  </a:lnTo>
                  <a:lnTo>
                    <a:pt x="675" y="632"/>
                  </a:lnTo>
                  <a:lnTo>
                    <a:pt x="675" y="629"/>
                  </a:lnTo>
                  <a:lnTo>
                    <a:pt x="672" y="626"/>
                  </a:lnTo>
                  <a:lnTo>
                    <a:pt x="672" y="623"/>
                  </a:lnTo>
                  <a:lnTo>
                    <a:pt x="672" y="620"/>
                  </a:lnTo>
                  <a:lnTo>
                    <a:pt x="672" y="617"/>
                  </a:lnTo>
                  <a:lnTo>
                    <a:pt x="672" y="614"/>
                  </a:lnTo>
                  <a:lnTo>
                    <a:pt x="672" y="611"/>
                  </a:lnTo>
                  <a:lnTo>
                    <a:pt x="675" y="608"/>
                  </a:lnTo>
                  <a:lnTo>
                    <a:pt x="675" y="605"/>
                  </a:lnTo>
                  <a:lnTo>
                    <a:pt x="675" y="599"/>
                  </a:lnTo>
                  <a:lnTo>
                    <a:pt x="675" y="597"/>
                  </a:lnTo>
                  <a:lnTo>
                    <a:pt x="675" y="594"/>
                  </a:lnTo>
                  <a:lnTo>
                    <a:pt x="678" y="591"/>
                  </a:lnTo>
                  <a:lnTo>
                    <a:pt x="678" y="588"/>
                  </a:lnTo>
                  <a:lnTo>
                    <a:pt x="678" y="585"/>
                  </a:lnTo>
                  <a:lnTo>
                    <a:pt x="678" y="582"/>
                  </a:lnTo>
                  <a:lnTo>
                    <a:pt x="678" y="579"/>
                  </a:lnTo>
                  <a:lnTo>
                    <a:pt x="678" y="576"/>
                  </a:lnTo>
                  <a:lnTo>
                    <a:pt x="678" y="573"/>
                  </a:lnTo>
                  <a:lnTo>
                    <a:pt x="678" y="570"/>
                  </a:lnTo>
                  <a:lnTo>
                    <a:pt x="678" y="564"/>
                  </a:lnTo>
                  <a:lnTo>
                    <a:pt x="675" y="561"/>
                  </a:lnTo>
                  <a:lnTo>
                    <a:pt x="675" y="558"/>
                  </a:lnTo>
                  <a:lnTo>
                    <a:pt x="672" y="555"/>
                  </a:lnTo>
                  <a:lnTo>
                    <a:pt x="669" y="552"/>
                  </a:lnTo>
                  <a:lnTo>
                    <a:pt x="663" y="549"/>
                  </a:lnTo>
                  <a:lnTo>
                    <a:pt x="663" y="546"/>
                  </a:lnTo>
                  <a:lnTo>
                    <a:pt x="660" y="543"/>
                  </a:lnTo>
                  <a:lnTo>
                    <a:pt x="660" y="540"/>
                  </a:lnTo>
                  <a:lnTo>
                    <a:pt x="657" y="540"/>
                  </a:lnTo>
                  <a:lnTo>
                    <a:pt x="654" y="537"/>
                  </a:lnTo>
                  <a:lnTo>
                    <a:pt x="654" y="534"/>
                  </a:lnTo>
                  <a:lnTo>
                    <a:pt x="651" y="531"/>
                  </a:lnTo>
                  <a:lnTo>
                    <a:pt x="648" y="531"/>
                  </a:lnTo>
                  <a:lnTo>
                    <a:pt x="648" y="528"/>
                  </a:lnTo>
                  <a:lnTo>
                    <a:pt x="645" y="525"/>
                  </a:lnTo>
                  <a:lnTo>
                    <a:pt x="642" y="525"/>
                  </a:lnTo>
                  <a:lnTo>
                    <a:pt x="642" y="522"/>
                  </a:lnTo>
                  <a:lnTo>
                    <a:pt x="639" y="519"/>
                  </a:lnTo>
                  <a:lnTo>
                    <a:pt x="636" y="519"/>
                  </a:lnTo>
                  <a:lnTo>
                    <a:pt x="636" y="516"/>
                  </a:lnTo>
                  <a:lnTo>
                    <a:pt x="633" y="513"/>
                  </a:lnTo>
                  <a:lnTo>
                    <a:pt x="630" y="510"/>
                  </a:lnTo>
                  <a:lnTo>
                    <a:pt x="628" y="507"/>
                  </a:lnTo>
                  <a:lnTo>
                    <a:pt x="628" y="505"/>
                  </a:lnTo>
                  <a:lnTo>
                    <a:pt x="625" y="502"/>
                  </a:lnTo>
                  <a:lnTo>
                    <a:pt x="622" y="502"/>
                  </a:lnTo>
                  <a:lnTo>
                    <a:pt x="622" y="499"/>
                  </a:lnTo>
                  <a:lnTo>
                    <a:pt x="622" y="496"/>
                  </a:lnTo>
                  <a:lnTo>
                    <a:pt x="619" y="493"/>
                  </a:lnTo>
                  <a:lnTo>
                    <a:pt x="619" y="490"/>
                  </a:lnTo>
                  <a:lnTo>
                    <a:pt x="616" y="490"/>
                  </a:lnTo>
                  <a:lnTo>
                    <a:pt x="616" y="487"/>
                  </a:lnTo>
                  <a:lnTo>
                    <a:pt x="616" y="484"/>
                  </a:lnTo>
                  <a:lnTo>
                    <a:pt x="616" y="481"/>
                  </a:lnTo>
                  <a:lnTo>
                    <a:pt x="613" y="478"/>
                  </a:lnTo>
                  <a:lnTo>
                    <a:pt x="613" y="475"/>
                  </a:lnTo>
                  <a:lnTo>
                    <a:pt x="613" y="472"/>
                  </a:lnTo>
                  <a:lnTo>
                    <a:pt x="616" y="472"/>
                  </a:lnTo>
                  <a:lnTo>
                    <a:pt x="616" y="469"/>
                  </a:lnTo>
                  <a:lnTo>
                    <a:pt x="616" y="466"/>
                  </a:lnTo>
                  <a:lnTo>
                    <a:pt x="616" y="463"/>
                  </a:lnTo>
                  <a:lnTo>
                    <a:pt x="616" y="460"/>
                  </a:lnTo>
                  <a:lnTo>
                    <a:pt x="616" y="457"/>
                  </a:lnTo>
                  <a:lnTo>
                    <a:pt x="616" y="454"/>
                  </a:lnTo>
                  <a:lnTo>
                    <a:pt x="619" y="454"/>
                  </a:lnTo>
                  <a:lnTo>
                    <a:pt x="619" y="451"/>
                  </a:lnTo>
                  <a:lnTo>
                    <a:pt x="619" y="448"/>
                  </a:lnTo>
                  <a:lnTo>
                    <a:pt x="619" y="445"/>
                  </a:lnTo>
                  <a:lnTo>
                    <a:pt x="619" y="442"/>
                  </a:lnTo>
                  <a:lnTo>
                    <a:pt x="619" y="439"/>
                  </a:lnTo>
                  <a:lnTo>
                    <a:pt x="622" y="436"/>
                  </a:lnTo>
                  <a:lnTo>
                    <a:pt x="622" y="433"/>
                  </a:lnTo>
                  <a:lnTo>
                    <a:pt x="622" y="430"/>
                  </a:lnTo>
                  <a:lnTo>
                    <a:pt x="622" y="427"/>
                  </a:lnTo>
                  <a:lnTo>
                    <a:pt x="622" y="424"/>
                  </a:lnTo>
                  <a:lnTo>
                    <a:pt x="622" y="421"/>
                  </a:lnTo>
                  <a:lnTo>
                    <a:pt x="619" y="418"/>
                  </a:lnTo>
                  <a:lnTo>
                    <a:pt x="616" y="418"/>
                  </a:lnTo>
                  <a:lnTo>
                    <a:pt x="613" y="415"/>
                  </a:lnTo>
                  <a:lnTo>
                    <a:pt x="610" y="415"/>
                  </a:lnTo>
                  <a:lnTo>
                    <a:pt x="607" y="413"/>
                  </a:lnTo>
                  <a:lnTo>
                    <a:pt x="604" y="413"/>
                  </a:lnTo>
                  <a:lnTo>
                    <a:pt x="604" y="410"/>
                  </a:lnTo>
                  <a:lnTo>
                    <a:pt x="601" y="410"/>
                  </a:lnTo>
                  <a:lnTo>
                    <a:pt x="598" y="407"/>
                  </a:lnTo>
                  <a:lnTo>
                    <a:pt x="595" y="404"/>
                  </a:lnTo>
                  <a:lnTo>
                    <a:pt x="592" y="401"/>
                  </a:lnTo>
                  <a:lnTo>
                    <a:pt x="589" y="398"/>
                  </a:lnTo>
                  <a:lnTo>
                    <a:pt x="586" y="395"/>
                  </a:lnTo>
                  <a:lnTo>
                    <a:pt x="586" y="392"/>
                  </a:lnTo>
                  <a:lnTo>
                    <a:pt x="583" y="392"/>
                  </a:lnTo>
                  <a:lnTo>
                    <a:pt x="583" y="389"/>
                  </a:lnTo>
                  <a:lnTo>
                    <a:pt x="583" y="386"/>
                  </a:lnTo>
                  <a:lnTo>
                    <a:pt x="580" y="386"/>
                  </a:lnTo>
                  <a:lnTo>
                    <a:pt x="580" y="383"/>
                  </a:lnTo>
                  <a:lnTo>
                    <a:pt x="580" y="380"/>
                  </a:lnTo>
                  <a:lnTo>
                    <a:pt x="580" y="377"/>
                  </a:lnTo>
                  <a:lnTo>
                    <a:pt x="577" y="377"/>
                  </a:lnTo>
                  <a:lnTo>
                    <a:pt x="577" y="374"/>
                  </a:lnTo>
                  <a:lnTo>
                    <a:pt x="610" y="341"/>
                  </a:lnTo>
                  <a:lnTo>
                    <a:pt x="610" y="338"/>
                  </a:lnTo>
                  <a:lnTo>
                    <a:pt x="607" y="338"/>
                  </a:lnTo>
                  <a:lnTo>
                    <a:pt x="607" y="335"/>
                  </a:lnTo>
                  <a:lnTo>
                    <a:pt x="604" y="335"/>
                  </a:lnTo>
                  <a:lnTo>
                    <a:pt x="604" y="332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598" y="326"/>
                  </a:lnTo>
                  <a:lnTo>
                    <a:pt x="595" y="323"/>
                  </a:lnTo>
                  <a:lnTo>
                    <a:pt x="592" y="323"/>
                  </a:lnTo>
                  <a:lnTo>
                    <a:pt x="592" y="321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5"/>
                  </a:lnTo>
                  <a:lnTo>
                    <a:pt x="583" y="315"/>
                  </a:lnTo>
                  <a:lnTo>
                    <a:pt x="580" y="315"/>
                  </a:lnTo>
                  <a:lnTo>
                    <a:pt x="577" y="315"/>
                  </a:lnTo>
                  <a:lnTo>
                    <a:pt x="574" y="315"/>
                  </a:lnTo>
                  <a:lnTo>
                    <a:pt x="574" y="318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68" y="321"/>
                  </a:lnTo>
                  <a:lnTo>
                    <a:pt x="565" y="321"/>
                  </a:lnTo>
                  <a:lnTo>
                    <a:pt x="562" y="321"/>
                  </a:lnTo>
                  <a:lnTo>
                    <a:pt x="559" y="321"/>
                  </a:lnTo>
                  <a:lnTo>
                    <a:pt x="559" y="318"/>
                  </a:lnTo>
                  <a:lnTo>
                    <a:pt x="556" y="318"/>
                  </a:lnTo>
                  <a:lnTo>
                    <a:pt x="553" y="318"/>
                  </a:lnTo>
                  <a:lnTo>
                    <a:pt x="553" y="315"/>
                  </a:lnTo>
                  <a:lnTo>
                    <a:pt x="550" y="315"/>
                  </a:lnTo>
                  <a:lnTo>
                    <a:pt x="547" y="312"/>
                  </a:lnTo>
                  <a:lnTo>
                    <a:pt x="547" y="309"/>
                  </a:lnTo>
                  <a:lnTo>
                    <a:pt x="544" y="309"/>
                  </a:lnTo>
                  <a:lnTo>
                    <a:pt x="541" y="306"/>
                  </a:lnTo>
                  <a:lnTo>
                    <a:pt x="538" y="303"/>
                  </a:lnTo>
                  <a:lnTo>
                    <a:pt x="538" y="300"/>
                  </a:lnTo>
                  <a:lnTo>
                    <a:pt x="535" y="300"/>
                  </a:lnTo>
                  <a:lnTo>
                    <a:pt x="535" y="297"/>
                  </a:lnTo>
                  <a:lnTo>
                    <a:pt x="532" y="297"/>
                  </a:lnTo>
                  <a:lnTo>
                    <a:pt x="532" y="294"/>
                  </a:lnTo>
                  <a:lnTo>
                    <a:pt x="529" y="294"/>
                  </a:lnTo>
                  <a:lnTo>
                    <a:pt x="529" y="291"/>
                  </a:lnTo>
                  <a:lnTo>
                    <a:pt x="526" y="291"/>
                  </a:lnTo>
                  <a:lnTo>
                    <a:pt x="526" y="288"/>
                  </a:lnTo>
                  <a:lnTo>
                    <a:pt x="523" y="288"/>
                  </a:lnTo>
                  <a:lnTo>
                    <a:pt x="523" y="285"/>
                  </a:lnTo>
                  <a:lnTo>
                    <a:pt x="523" y="282"/>
                  </a:lnTo>
                  <a:lnTo>
                    <a:pt x="523" y="279"/>
                  </a:lnTo>
                  <a:lnTo>
                    <a:pt x="520" y="276"/>
                  </a:lnTo>
                  <a:lnTo>
                    <a:pt x="520" y="273"/>
                  </a:lnTo>
                  <a:lnTo>
                    <a:pt x="520" y="270"/>
                  </a:lnTo>
                  <a:lnTo>
                    <a:pt x="520" y="267"/>
                  </a:lnTo>
                  <a:lnTo>
                    <a:pt x="520" y="264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17" y="261"/>
                  </a:lnTo>
                  <a:lnTo>
                    <a:pt x="512" y="261"/>
                  </a:lnTo>
                  <a:lnTo>
                    <a:pt x="509" y="264"/>
                  </a:lnTo>
                  <a:lnTo>
                    <a:pt x="503" y="264"/>
                  </a:lnTo>
                  <a:lnTo>
                    <a:pt x="500" y="264"/>
                  </a:lnTo>
                  <a:lnTo>
                    <a:pt x="494" y="264"/>
                  </a:lnTo>
                  <a:lnTo>
                    <a:pt x="491" y="267"/>
                  </a:lnTo>
                  <a:lnTo>
                    <a:pt x="485" y="267"/>
                  </a:lnTo>
                  <a:lnTo>
                    <a:pt x="479" y="270"/>
                  </a:lnTo>
                  <a:lnTo>
                    <a:pt x="476" y="270"/>
                  </a:lnTo>
                  <a:lnTo>
                    <a:pt x="470" y="273"/>
                  </a:lnTo>
                  <a:lnTo>
                    <a:pt x="467" y="273"/>
                  </a:lnTo>
                  <a:lnTo>
                    <a:pt x="461" y="276"/>
                  </a:lnTo>
                  <a:lnTo>
                    <a:pt x="458" y="276"/>
                  </a:lnTo>
                  <a:lnTo>
                    <a:pt x="452" y="279"/>
                  </a:lnTo>
                  <a:lnTo>
                    <a:pt x="449" y="282"/>
                  </a:lnTo>
                  <a:lnTo>
                    <a:pt x="443" y="282"/>
                  </a:lnTo>
                  <a:lnTo>
                    <a:pt x="440" y="285"/>
                  </a:lnTo>
                  <a:lnTo>
                    <a:pt x="434" y="285"/>
                  </a:lnTo>
                  <a:lnTo>
                    <a:pt x="431" y="288"/>
                  </a:lnTo>
                  <a:lnTo>
                    <a:pt x="425" y="291"/>
                  </a:lnTo>
                  <a:lnTo>
                    <a:pt x="419" y="291"/>
                  </a:lnTo>
                  <a:lnTo>
                    <a:pt x="416" y="294"/>
                  </a:lnTo>
                  <a:lnTo>
                    <a:pt x="410" y="294"/>
                  </a:lnTo>
                  <a:lnTo>
                    <a:pt x="407" y="297"/>
                  </a:lnTo>
                  <a:lnTo>
                    <a:pt x="401" y="300"/>
                  </a:lnTo>
                  <a:lnTo>
                    <a:pt x="399" y="300"/>
                  </a:lnTo>
                  <a:lnTo>
                    <a:pt x="393" y="300"/>
                  </a:lnTo>
                  <a:lnTo>
                    <a:pt x="390" y="303"/>
                  </a:lnTo>
                  <a:lnTo>
                    <a:pt x="384" y="303"/>
                  </a:lnTo>
                  <a:lnTo>
                    <a:pt x="378" y="306"/>
                  </a:lnTo>
                  <a:lnTo>
                    <a:pt x="375" y="306"/>
                  </a:lnTo>
                  <a:lnTo>
                    <a:pt x="366" y="309"/>
                  </a:lnTo>
                  <a:lnTo>
                    <a:pt x="357" y="312"/>
                  </a:lnTo>
                  <a:lnTo>
                    <a:pt x="348" y="315"/>
                  </a:lnTo>
                  <a:lnTo>
                    <a:pt x="339" y="321"/>
                  </a:lnTo>
                  <a:lnTo>
                    <a:pt x="330" y="323"/>
                  </a:lnTo>
                  <a:lnTo>
                    <a:pt x="321" y="326"/>
                  </a:lnTo>
                  <a:lnTo>
                    <a:pt x="315" y="329"/>
                  </a:lnTo>
                  <a:lnTo>
                    <a:pt x="306" y="332"/>
                  </a:lnTo>
                  <a:lnTo>
                    <a:pt x="297" y="335"/>
                  </a:lnTo>
                  <a:lnTo>
                    <a:pt x="288" y="338"/>
                  </a:lnTo>
                  <a:lnTo>
                    <a:pt x="280" y="341"/>
                  </a:lnTo>
                  <a:lnTo>
                    <a:pt x="271" y="344"/>
                  </a:lnTo>
                  <a:lnTo>
                    <a:pt x="262" y="347"/>
                  </a:lnTo>
                  <a:lnTo>
                    <a:pt x="253" y="350"/>
                  </a:lnTo>
                  <a:lnTo>
                    <a:pt x="244" y="356"/>
                  </a:lnTo>
                  <a:lnTo>
                    <a:pt x="235" y="359"/>
                  </a:lnTo>
                  <a:lnTo>
                    <a:pt x="229" y="362"/>
                  </a:lnTo>
                  <a:lnTo>
                    <a:pt x="220" y="365"/>
                  </a:lnTo>
                  <a:lnTo>
                    <a:pt x="211" y="368"/>
                  </a:lnTo>
                  <a:lnTo>
                    <a:pt x="202" y="371"/>
                  </a:lnTo>
                  <a:lnTo>
                    <a:pt x="193" y="374"/>
                  </a:lnTo>
                  <a:lnTo>
                    <a:pt x="184" y="377"/>
                  </a:lnTo>
                  <a:lnTo>
                    <a:pt x="175" y="383"/>
                  </a:lnTo>
                  <a:lnTo>
                    <a:pt x="170" y="386"/>
                  </a:lnTo>
                  <a:lnTo>
                    <a:pt x="161" y="389"/>
                  </a:lnTo>
                  <a:lnTo>
                    <a:pt x="152" y="392"/>
                  </a:lnTo>
                  <a:lnTo>
                    <a:pt x="143" y="395"/>
                  </a:lnTo>
                  <a:lnTo>
                    <a:pt x="134" y="401"/>
                  </a:lnTo>
                  <a:lnTo>
                    <a:pt x="125" y="404"/>
                  </a:lnTo>
                  <a:lnTo>
                    <a:pt x="116" y="407"/>
                  </a:lnTo>
                  <a:lnTo>
                    <a:pt x="110" y="410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7" y="415"/>
                  </a:lnTo>
                  <a:lnTo>
                    <a:pt x="113" y="415"/>
                  </a:lnTo>
                  <a:lnTo>
                    <a:pt x="116" y="418"/>
                  </a:lnTo>
                  <a:lnTo>
                    <a:pt x="119" y="418"/>
                  </a:lnTo>
                  <a:lnTo>
                    <a:pt x="122" y="418"/>
                  </a:lnTo>
                  <a:lnTo>
                    <a:pt x="122" y="421"/>
                  </a:lnTo>
                  <a:lnTo>
                    <a:pt x="125" y="424"/>
                  </a:lnTo>
                  <a:lnTo>
                    <a:pt x="128" y="424"/>
                  </a:lnTo>
                  <a:lnTo>
                    <a:pt x="128" y="427"/>
                  </a:lnTo>
                  <a:lnTo>
                    <a:pt x="131" y="430"/>
                  </a:lnTo>
                  <a:lnTo>
                    <a:pt x="131" y="433"/>
                  </a:lnTo>
                  <a:lnTo>
                    <a:pt x="134" y="436"/>
                  </a:lnTo>
                  <a:lnTo>
                    <a:pt x="134" y="439"/>
                  </a:lnTo>
                  <a:lnTo>
                    <a:pt x="134" y="442"/>
                  </a:lnTo>
                  <a:lnTo>
                    <a:pt x="137" y="445"/>
                  </a:lnTo>
                  <a:lnTo>
                    <a:pt x="137" y="448"/>
                  </a:lnTo>
                  <a:lnTo>
                    <a:pt x="137" y="451"/>
                  </a:lnTo>
                  <a:lnTo>
                    <a:pt x="137" y="454"/>
                  </a:lnTo>
                  <a:lnTo>
                    <a:pt x="137" y="457"/>
                  </a:lnTo>
                  <a:lnTo>
                    <a:pt x="140" y="460"/>
                  </a:lnTo>
                  <a:lnTo>
                    <a:pt x="140" y="463"/>
                  </a:lnTo>
                  <a:lnTo>
                    <a:pt x="140" y="466"/>
                  </a:lnTo>
                  <a:lnTo>
                    <a:pt x="140" y="469"/>
                  </a:lnTo>
                  <a:lnTo>
                    <a:pt x="140" y="475"/>
                  </a:lnTo>
                  <a:lnTo>
                    <a:pt x="140" y="478"/>
                  </a:lnTo>
                  <a:lnTo>
                    <a:pt x="140" y="481"/>
                  </a:lnTo>
                  <a:lnTo>
                    <a:pt x="143" y="484"/>
                  </a:lnTo>
                  <a:lnTo>
                    <a:pt x="143" y="487"/>
                  </a:lnTo>
                  <a:lnTo>
                    <a:pt x="143" y="490"/>
                  </a:lnTo>
                  <a:lnTo>
                    <a:pt x="143" y="493"/>
                  </a:lnTo>
                  <a:lnTo>
                    <a:pt x="146" y="496"/>
                  </a:lnTo>
                  <a:lnTo>
                    <a:pt x="143" y="499"/>
                  </a:lnTo>
                  <a:lnTo>
                    <a:pt x="143" y="502"/>
                  </a:lnTo>
                  <a:lnTo>
                    <a:pt x="140" y="505"/>
                  </a:lnTo>
                  <a:lnTo>
                    <a:pt x="140" y="507"/>
                  </a:lnTo>
                  <a:lnTo>
                    <a:pt x="140" y="510"/>
                  </a:lnTo>
                  <a:lnTo>
                    <a:pt x="137" y="513"/>
                  </a:lnTo>
                  <a:lnTo>
                    <a:pt x="137" y="516"/>
                  </a:lnTo>
                  <a:lnTo>
                    <a:pt x="137" y="519"/>
                  </a:lnTo>
                  <a:lnTo>
                    <a:pt x="134" y="522"/>
                  </a:lnTo>
                  <a:lnTo>
                    <a:pt x="134" y="528"/>
                  </a:lnTo>
                  <a:lnTo>
                    <a:pt x="134" y="531"/>
                  </a:lnTo>
                  <a:lnTo>
                    <a:pt x="131" y="534"/>
                  </a:lnTo>
                  <a:lnTo>
                    <a:pt x="131" y="537"/>
                  </a:lnTo>
                  <a:lnTo>
                    <a:pt x="128" y="540"/>
                  </a:lnTo>
                  <a:lnTo>
                    <a:pt x="128" y="543"/>
                  </a:lnTo>
                  <a:lnTo>
                    <a:pt x="128" y="546"/>
                  </a:lnTo>
                  <a:lnTo>
                    <a:pt x="125" y="549"/>
                  </a:lnTo>
                  <a:lnTo>
                    <a:pt x="125" y="552"/>
                  </a:lnTo>
                  <a:lnTo>
                    <a:pt x="122" y="555"/>
                  </a:lnTo>
                  <a:lnTo>
                    <a:pt x="122" y="558"/>
                  </a:lnTo>
                  <a:lnTo>
                    <a:pt x="119" y="561"/>
                  </a:lnTo>
                  <a:lnTo>
                    <a:pt x="116" y="564"/>
                  </a:lnTo>
                  <a:lnTo>
                    <a:pt x="116" y="567"/>
                  </a:lnTo>
                  <a:lnTo>
                    <a:pt x="113" y="570"/>
                  </a:lnTo>
                  <a:lnTo>
                    <a:pt x="110" y="573"/>
                  </a:lnTo>
                  <a:lnTo>
                    <a:pt x="107" y="573"/>
                  </a:lnTo>
                  <a:lnTo>
                    <a:pt x="104" y="576"/>
                  </a:lnTo>
                  <a:lnTo>
                    <a:pt x="101" y="579"/>
                  </a:lnTo>
                  <a:lnTo>
                    <a:pt x="98" y="579"/>
                  </a:lnTo>
                  <a:lnTo>
                    <a:pt x="95" y="582"/>
                  </a:lnTo>
                  <a:lnTo>
                    <a:pt x="92" y="582"/>
                  </a:lnTo>
                  <a:lnTo>
                    <a:pt x="89" y="585"/>
                  </a:lnTo>
                  <a:lnTo>
                    <a:pt x="86" y="585"/>
                  </a:lnTo>
                  <a:lnTo>
                    <a:pt x="83" y="585"/>
                  </a:lnTo>
                  <a:lnTo>
                    <a:pt x="80" y="588"/>
                  </a:lnTo>
                  <a:lnTo>
                    <a:pt x="77" y="588"/>
                  </a:lnTo>
                  <a:lnTo>
                    <a:pt x="74" y="588"/>
                  </a:lnTo>
                  <a:lnTo>
                    <a:pt x="71" y="591"/>
                  </a:lnTo>
                  <a:lnTo>
                    <a:pt x="68" y="591"/>
                  </a:lnTo>
                  <a:lnTo>
                    <a:pt x="65" y="591"/>
                  </a:lnTo>
                  <a:lnTo>
                    <a:pt x="62" y="594"/>
                  </a:lnTo>
                  <a:lnTo>
                    <a:pt x="59" y="594"/>
                  </a:lnTo>
                  <a:lnTo>
                    <a:pt x="57" y="594"/>
                  </a:lnTo>
                  <a:lnTo>
                    <a:pt x="54" y="594"/>
                  </a:lnTo>
                  <a:lnTo>
                    <a:pt x="51" y="597"/>
                  </a:lnTo>
                  <a:lnTo>
                    <a:pt x="48" y="597"/>
                  </a:lnTo>
                  <a:lnTo>
                    <a:pt x="45" y="597"/>
                  </a:lnTo>
                  <a:lnTo>
                    <a:pt x="42" y="597"/>
                  </a:lnTo>
                  <a:lnTo>
                    <a:pt x="39" y="597"/>
                  </a:lnTo>
                  <a:lnTo>
                    <a:pt x="36" y="597"/>
                  </a:lnTo>
                  <a:lnTo>
                    <a:pt x="33" y="597"/>
                  </a:lnTo>
                  <a:lnTo>
                    <a:pt x="30" y="597"/>
                  </a:lnTo>
                  <a:lnTo>
                    <a:pt x="30" y="594"/>
                  </a:lnTo>
                  <a:lnTo>
                    <a:pt x="27" y="594"/>
                  </a:lnTo>
                  <a:lnTo>
                    <a:pt x="24" y="594"/>
                  </a:lnTo>
                  <a:lnTo>
                    <a:pt x="21" y="591"/>
                  </a:lnTo>
                  <a:lnTo>
                    <a:pt x="18" y="588"/>
                  </a:lnTo>
                  <a:lnTo>
                    <a:pt x="15" y="588"/>
                  </a:lnTo>
                  <a:lnTo>
                    <a:pt x="15" y="585"/>
                  </a:lnTo>
                  <a:lnTo>
                    <a:pt x="12" y="582"/>
                  </a:lnTo>
                  <a:lnTo>
                    <a:pt x="9" y="579"/>
                  </a:lnTo>
                  <a:lnTo>
                    <a:pt x="6" y="576"/>
                  </a:lnTo>
                  <a:lnTo>
                    <a:pt x="6" y="573"/>
                  </a:lnTo>
                  <a:lnTo>
                    <a:pt x="3" y="570"/>
                  </a:lnTo>
                  <a:lnTo>
                    <a:pt x="3" y="567"/>
                  </a:lnTo>
                  <a:lnTo>
                    <a:pt x="0" y="564"/>
                  </a:lnTo>
                  <a:lnTo>
                    <a:pt x="0" y="561"/>
                  </a:lnTo>
                  <a:lnTo>
                    <a:pt x="0" y="558"/>
                  </a:lnTo>
                  <a:lnTo>
                    <a:pt x="0" y="555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6"/>
                  </a:lnTo>
                  <a:lnTo>
                    <a:pt x="0" y="543"/>
                  </a:lnTo>
                  <a:lnTo>
                    <a:pt x="0" y="540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3" y="528"/>
                  </a:lnTo>
                  <a:lnTo>
                    <a:pt x="3" y="525"/>
                  </a:lnTo>
                  <a:lnTo>
                    <a:pt x="3" y="522"/>
                  </a:lnTo>
                  <a:lnTo>
                    <a:pt x="3" y="519"/>
                  </a:lnTo>
                  <a:lnTo>
                    <a:pt x="3" y="516"/>
                  </a:lnTo>
                  <a:lnTo>
                    <a:pt x="3" y="513"/>
                  </a:lnTo>
                  <a:lnTo>
                    <a:pt x="6" y="513"/>
                  </a:lnTo>
                  <a:lnTo>
                    <a:pt x="6" y="510"/>
                  </a:lnTo>
                  <a:lnTo>
                    <a:pt x="6" y="507"/>
                  </a:lnTo>
                  <a:lnTo>
                    <a:pt x="6" y="505"/>
                  </a:lnTo>
                  <a:lnTo>
                    <a:pt x="6" y="502"/>
                  </a:lnTo>
                  <a:lnTo>
                    <a:pt x="9" y="499"/>
                  </a:lnTo>
                  <a:lnTo>
                    <a:pt x="12" y="493"/>
                  </a:lnTo>
                  <a:lnTo>
                    <a:pt x="12" y="490"/>
                  </a:lnTo>
                  <a:lnTo>
                    <a:pt x="15" y="487"/>
                  </a:lnTo>
                  <a:lnTo>
                    <a:pt x="15" y="481"/>
                  </a:lnTo>
                  <a:lnTo>
                    <a:pt x="18" y="478"/>
                  </a:lnTo>
                  <a:lnTo>
                    <a:pt x="18" y="475"/>
                  </a:lnTo>
                  <a:lnTo>
                    <a:pt x="21" y="469"/>
                  </a:lnTo>
                  <a:lnTo>
                    <a:pt x="21" y="466"/>
                  </a:lnTo>
                  <a:lnTo>
                    <a:pt x="24" y="460"/>
                  </a:lnTo>
                  <a:lnTo>
                    <a:pt x="27" y="457"/>
                  </a:lnTo>
                  <a:lnTo>
                    <a:pt x="27" y="454"/>
                  </a:lnTo>
                  <a:lnTo>
                    <a:pt x="30" y="448"/>
                  </a:lnTo>
                  <a:lnTo>
                    <a:pt x="33" y="445"/>
                  </a:lnTo>
                  <a:lnTo>
                    <a:pt x="33" y="442"/>
                  </a:lnTo>
                  <a:lnTo>
                    <a:pt x="36" y="436"/>
                  </a:lnTo>
                  <a:lnTo>
                    <a:pt x="39" y="433"/>
                  </a:lnTo>
                  <a:lnTo>
                    <a:pt x="42" y="430"/>
                  </a:lnTo>
                  <a:lnTo>
                    <a:pt x="42" y="427"/>
                  </a:lnTo>
                  <a:lnTo>
                    <a:pt x="45" y="421"/>
                  </a:lnTo>
                  <a:lnTo>
                    <a:pt x="48" y="418"/>
                  </a:lnTo>
                  <a:lnTo>
                    <a:pt x="51" y="415"/>
                  </a:lnTo>
                  <a:lnTo>
                    <a:pt x="54" y="413"/>
                  </a:lnTo>
                  <a:lnTo>
                    <a:pt x="57" y="410"/>
                  </a:lnTo>
                  <a:lnTo>
                    <a:pt x="59" y="410"/>
                  </a:lnTo>
                  <a:lnTo>
                    <a:pt x="62" y="407"/>
                  </a:lnTo>
                  <a:lnTo>
                    <a:pt x="68" y="404"/>
                  </a:lnTo>
                  <a:lnTo>
                    <a:pt x="71" y="404"/>
                  </a:lnTo>
                  <a:lnTo>
                    <a:pt x="74" y="401"/>
                  </a:lnTo>
                  <a:lnTo>
                    <a:pt x="80" y="401"/>
                  </a:lnTo>
                  <a:lnTo>
                    <a:pt x="83" y="398"/>
                  </a:lnTo>
                  <a:lnTo>
                    <a:pt x="89" y="398"/>
                  </a:lnTo>
                  <a:lnTo>
                    <a:pt x="95" y="395"/>
                  </a:lnTo>
                  <a:lnTo>
                    <a:pt x="101" y="392"/>
                  </a:lnTo>
                  <a:lnTo>
                    <a:pt x="107" y="386"/>
                  </a:lnTo>
                  <a:lnTo>
                    <a:pt x="113" y="383"/>
                  </a:lnTo>
                  <a:lnTo>
                    <a:pt x="122" y="380"/>
                  </a:lnTo>
                  <a:lnTo>
                    <a:pt x="128" y="377"/>
                  </a:lnTo>
                  <a:lnTo>
                    <a:pt x="134" y="374"/>
                  </a:lnTo>
                  <a:lnTo>
                    <a:pt x="140" y="371"/>
                  </a:lnTo>
                  <a:lnTo>
                    <a:pt x="149" y="368"/>
                  </a:lnTo>
                  <a:lnTo>
                    <a:pt x="155" y="365"/>
                  </a:lnTo>
                  <a:lnTo>
                    <a:pt x="161" y="365"/>
                  </a:lnTo>
                  <a:lnTo>
                    <a:pt x="170" y="362"/>
                  </a:lnTo>
                  <a:lnTo>
                    <a:pt x="175" y="359"/>
                  </a:lnTo>
                  <a:lnTo>
                    <a:pt x="181" y="356"/>
                  </a:lnTo>
                  <a:lnTo>
                    <a:pt x="190" y="353"/>
                  </a:lnTo>
                  <a:lnTo>
                    <a:pt x="196" y="350"/>
                  </a:lnTo>
                  <a:lnTo>
                    <a:pt x="202" y="347"/>
                  </a:lnTo>
                  <a:lnTo>
                    <a:pt x="211" y="347"/>
                  </a:lnTo>
                  <a:lnTo>
                    <a:pt x="217" y="344"/>
                  </a:lnTo>
                  <a:lnTo>
                    <a:pt x="223" y="341"/>
                  </a:lnTo>
                  <a:lnTo>
                    <a:pt x="232" y="338"/>
                  </a:lnTo>
                  <a:lnTo>
                    <a:pt x="238" y="335"/>
                  </a:lnTo>
                  <a:lnTo>
                    <a:pt x="244" y="332"/>
                  </a:lnTo>
                  <a:lnTo>
                    <a:pt x="253" y="329"/>
                  </a:lnTo>
                  <a:lnTo>
                    <a:pt x="259" y="326"/>
                  </a:lnTo>
                  <a:lnTo>
                    <a:pt x="265" y="326"/>
                  </a:lnTo>
                  <a:lnTo>
                    <a:pt x="271" y="323"/>
                  </a:lnTo>
                  <a:lnTo>
                    <a:pt x="280" y="321"/>
                  </a:lnTo>
                  <a:lnTo>
                    <a:pt x="286" y="315"/>
                  </a:lnTo>
                  <a:lnTo>
                    <a:pt x="291" y="312"/>
                  </a:lnTo>
                  <a:lnTo>
                    <a:pt x="297" y="309"/>
                  </a:lnTo>
                  <a:lnTo>
                    <a:pt x="303" y="306"/>
                  </a:lnTo>
                  <a:lnTo>
                    <a:pt x="309" y="306"/>
                  </a:lnTo>
                  <a:lnTo>
                    <a:pt x="315" y="303"/>
                  </a:lnTo>
                  <a:lnTo>
                    <a:pt x="318" y="303"/>
                  </a:lnTo>
                  <a:lnTo>
                    <a:pt x="324" y="300"/>
                  </a:lnTo>
                  <a:lnTo>
                    <a:pt x="330" y="300"/>
                  </a:lnTo>
                  <a:lnTo>
                    <a:pt x="333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8" y="291"/>
                  </a:lnTo>
                  <a:lnTo>
                    <a:pt x="354" y="291"/>
                  </a:lnTo>
                  <a:lnTo>
                    <a:pt x="357" y="288"/>
                  </a:lnTo>
                  <a:lnTo>
                    <a:pt x="363" y="288"/>
                  </a:lnTo>
                  <a:lnTo>
                    <a:pt x="369" y="285"/>
                  </a:lnTo>
                  <a:lnTo>
                    <a:pt x="372" y="282"/>
                  </a:lnTo>
                  <a:lnTo>
                    <a:pt x="378" y="282"/>
                  </a:lnTo>
                  <a:lnTo>
                    <a:pt x="381" y="279"/>
                  </a:lnTo>
                  <a:lnTo>
                    <a:pt x="387" y="279"/>
                  </a:lnTo>
                  <a:lnTo>
                    <a:pt x="390" y="276"/>
                  </a:lnTo>
                  <a:lnTo>
                    <a:pt x="396" y="273"/>
                  </a:lnTo>
                  <a:lnTo>
                    <a:pt x="401" y="273"/>
                  </a:lnTo>
                  <a:lnTo>
                    <a:pt x="404" y="270"/>
                  </a:lnTo>
                  <a:lnTo>
                    <a:pt x="410" y="270"/>
                  </a:lnTo>
                  <a:lnTo>
                    <a:pt x="413" y="267"/>
                  </a:lnTo>
                  <a:lnTo>
                    <a:pt x="419" y="267"/>
                  </a:lnTo>
                  <a:lnTo>
                    <a:pt x="425" y="264"/>
                  </a:lnTo>
                  <a:lnTo>
                    <a:pt x="428" y="261"/>
                  </a:lnTo>
                  <a:lnTo>
                    <a:pt x="434" y="261"/>
                  </a:lnTo>
                  <a:lnTo>
                    <a:pt x="437" y="261"/>
                  </a:lnTo>
                  <a:lnTo>
                    <a:pt x="443" y="258"/>
                  </a:lnTo>
                  <a:lnTo>
                    <a:pt x="446" y="258"/>
                  </a:lnTo>
                  <a:lnTo>
                    <a:pt x="452" y="255"/>
                  </a:lnTo>
                  <a:lnTo>
                    <a:pt x="458" y="255"/>
                  </a:lnTo>
                  <a:lnTo>
                    <a:pt x="461" y="255"/>
                  </a:lnTo>
                  <a:lnTo>
                    <a:pt x="464" y="252"/>
                  </a:lnTo>
                  <a:lnTo>
                    <a:pt x="467" y="252"/>
                  </a:lnTo>
                  <a:lnTo>
                    <a:pt x="467" y="249"/>
                  </a:lnTo>
                  <a:lnTo>
                    <a:pt x="470" y="249"/>
                  </a:lnTo>
                  <a:lnTo>
                    <a:pt x="473" y="249"/>
                  </a:lnTo>
                  <a:lnTo>
                    <a:pt x="473" y="246"/>
                  </a:lnTo>
                  <a:lnTo>
                    <a:pt x="476" y="246"/>
                  </a:lnTo>
                  <a:lnTo>
                    <a:pt x="479" y="243"/>
                  </a:lnTo>
                  <a:lnTo>
                    <a:pt x="482" y="243"/>
                  </a:lnTo>
                  <a:lnTo>
                    <a:pt x="485" y="240"/>
                  </a:lnTo>
                  <a:lnTo>
                    <a:pt x="488" y="240"/>
                  </a:lnTo>
                  <a:lnTo>
                    <a:pt x="488" y="237"/>
                  </a:lnTo>
                  <a:lnTo>
                    <a:pt x="491" y="237"/>
                  </a:lnTo>
                  <a:lnTo>
                    <a:pt x="494" y="237"/>
                  </a:lnTo>
                  <a:lnTo>
                    <a:pt x="494" y="234"/>
                  </a:lnTo>
                  <a:lnTo>
                    <a:pt x="497" y="234"/>
                  </a:lnTo>
                  <a:lnTo>
                    <a:pt x="500" y="234"/>
                  </a:lnTo>
                  <a:lnTo>
                    <a:pt x="503" y="234"/>
                  </a:lnTo>
                  <a:lnTo>
                    <a:pt x="500" y="234"/>
                  </a:lnTo>
                  <a:lnTo>
                    <a:pt x="500" y="231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4" y="229"/>
                  </a:lnTo>
                  <a:lnTo>
                    <a:pt x="494" y="226"/>
                  </a:lnTo>
                  <a:lnTo>
                    <a:pt x="494" y="223"/>
                  </a:lnTo>
                  <a:lnTo>
                    <a:pt x="491" y="223"/>
                  </a:lnTo>
                  <a:lnTo>
                    <a:pt x="491" y="220"/>
                  </a:lnTo>
                  <a:lnTo>
                    <a:pt x="491" y="217"/>
                  </a:lnTo>
                  <a:lnTo>
                    <a:pt x="494" y="217"/>
                  </a:lnTo>
                  <a:lnTo>
                    <a:pt x="497" y="214"/>
                  </a:lnTo>
                  <a:lnTo>
                    <a:pt x="494" y="211"/>
                  </a:lnTo>
                  <a:lnTo>
                    <a:pt x="491" y="208"/>
                  </a:lnTo>
                  <a:lnTo>
                    <a:pt x="488" y="205"/>
                  </a:lnTo>
                  <a:lnTo>
                    <a:pt x="485" y="202"/>
                  </a:lnTo>
                  <a:lnTo>
                    <a:pt x="485" y="199"/>
                  </a:lnTo>
                  <a:lnTo>
                    <a:pt x="482" y="199"/>
                  </a:lnTo>
                  <a:lnTo>
                    <a:pt x="479" y="196"/>
                  </a:lnTo>
                  <a:lnTo>
                    <a:pt x="479" y="193"/>
                  </a:lnTo>
                  <a:lnTo>
                    <a:pt x="476" y="190"/>
                  </a:lnTo>
                  <a:lnTo>
                    <a:pt x="473" y="187"/>
                  </a:lnTo>
                  <a:lnTo>
                    <a:pt x="470" y="187"/>
                  </a:lnTo>
                  <a:lnTo>
                    <a:pt x="470" y="184"/>
                  </a:lnTo>
                  <a:lnTo>
                    <a:pt x="467" y="181"/>
                  </a:lnTo>
                  <a:lnTo>
                    <a:pt x="464" y="178"/>
                  </a:lnTo>
                  <a:lnTo>
                    <a:pt x="464" y="175"/>
                  </a:lnTo>
                  <a:lnTo>
                    <a:pt x="461" y="172"/>
                  </a:lnTo>
                  <a:lnTo>
                    <a:pt x="458" y="169"/>
                  </a:lnTo>
                  <a:lnTo>
                    <a:pt x="455" y="166"/>
                  </a:lnTo>
                  <a:lnTo>
                    <a:pt x="452" y="163"/>
                  </a:lnTo>
                  <a:lnTo>
                    <a:pt x="452" y="160"/>
                  </a:lnTo>
                  <a:lnTo>
                    <a:pt x="449" y="157"/>
                  </a:lnTo>
                  <a:lnTo>
                    <a:pt x="446" y="154"/>
                  </a:lnTo>
                  <a:lnTo>
                    <a:pt x="443" y="151"/>
                  </a:lnTo>
                  <a:lnTo>
                    <a:pt x="443" y="148"/>
                  </a:lnTo>
                  <a:lnTo>
                    <a:pt x="440" y="145"/>
                  </a:lnTo>
                  <a:lnTo>
                    <a:pt x="437" y="142"/>
                  </a:lnTo>
                  <a:lnTo>
                    <a:pt x="434" y="139"/>
                  </a:lnTo>
                  <a:lnTo>
                    <a:pt x="434" y="137"/>
                  </a:lnTo>
                  <a:lnTo>
                    <a:pt x="431" y="134"/>
                  </a:lnTo>
                  <a:lnTo>
                    <a:pt x="431" y="128"/>
                  </a:lnTo>
                  <a:lnTo>
                    <a:pt x="428" y="125"/>
                  </a:lnTo>
                  <a:lnTo>
                    <a:pt x="428" y="119"/>
                  </a:lnTo>
                  <a:lnTo>
                    <a:pt x="428" y="116"/>
                  </a:lnTo>
                  <a:lnTo>
                    <a:pt x="428" y="113"/>
                  </a:lnTo>
                  <a:lnTo>
                    <a:pt x="428" y="110"/>
                  </a:lnTo>
                  <a:lnTo>
                    <a:pt x="428" y="107"/>
                  </a:lnTo>
                  <a:lnTo>
                    <a:pt x="431" y="104"/>
                  </a:lnTo>
                  <a:lnTo>
                    <a:pt x="431" y="101"/>
                  </a:lnTo>
                  <a:lnTo>
                    <a:pt x="434" y="98"/>
                  </a:lnTo>
                  <a:lnTo>
                    <a:pt x="434" y="95"/>
                  </a:lnTo>
                  <a:lnTo>
                    <a:pt x="437" y="92"/>
                  </a:lnTo>
                  <a:lnTo>
                    <a:pt x="440" y="89"/>
                  </a:lnTo>
                  <a:lnTo>
                    <a:pt x="440" y="86"/>
                  </a:lnTo>
                  <a:lnTo>
                    <a:pt x="443" y="83"/>
                  </a:lnTo>
                  <a:lnTo>
                    <a:pt x="446" y="80"/>
                  </a:lnTo>
                  <a:lnTo>
                    <a:pt x="449" y="77"/>
                  </a:lnTo>
                  <a:lnTo>
                    <a:pt x="452" y="74"/>
                  </a:lnTo>
                  <a:lnTo>
                    <a:pt x="455" y="71"/>
                  </a:lnTo>
                  <a:lnTo>
                    <a:pt x="458" y="68"/>
                  </a:lnTo>
                  <a:lnTo>
                    <a:pt x="461" y="65"/>
                  </a:lnTo>
                  <a:lnTo>
                    <a:pt x="464" y="62"/>
                  </a:lnTo>
                  <a:lnTo>
                    <a:pt x="467" y="59"/>
                  </a:lnTo>
                  <a:lnTo>
                    <a:pt x="470" y="59"/>
                  </a:lnTo>
                  <a:lnTo>
                    <a:pt x="473" y="56"/>
                  </a:lnTo>
                  <a:lnTo>
                    <a:pt x="476" y="53"/>
                  </a:lnTo>
                  <a:lnTo>
                    <a:pt x="476" y="50"/>
                  </a:lnTo>
                  <a:lnTo>
                    <a:pt x="479" y="47"/>
                  </a:lnTo>
                  <a:lnTo>
                    <a:pt x="482" y="45"/>
                  </a:lnTo>
                  <a:lnTo>
                    <a:pt x="482" y="42"/>
                  </a:lnTo>
                  <a:lnTo>
                    <a:pt x="485" y="42"/>
                  </a:lnTo>
                  <a:lnTo>
                    <a:pt x="488" y="42"/>
                  </a:lnTo>
                  <a:lnTo>
                    <a:pt x="491" y="42"/>
                  </a:lnTo>
                  <a:lnTo>
                    <a:pt x="494" y="39"/>
                  </a:lnTo>
                  <a:lnTo>
                    <a:pt x="497" y="39"/>
                  </a:lnTo>
                  <a:lnTo>
                    <a:pt x="500" y="39"/>
                  </a:lnTo>
                  <a:lnTo>
                    <a:pt x="506" y="39"/>
                  </a:lnTo>
                  <a:lnTo>
                    <a:pt x="509" y="39"/>
                  </a:lnTo>
                  <a:lnTo>
                    <a:pt x="512" y="36"/>
                  </a:lnTo>
                  <a:lnTo>
                    <a:pt x="515" y="36"/>
                  </a:lnTo>
                  <a:lnTo>
                    <a:pt x="517" y="36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9" y="30"/>
                  </a:lnTo>
                  <a:lnTo>
                    <a:pt x="532" y="30"/>
                  </a:lnTo>
                  <a:lnTo>
                    <a:pt x="535" y="30"/>
                  </a:lnTo>
                  <a:lnTo>
                    <a:pt x="538" y="27"/>
                  </a:lnTo>
                  <a:lnTo>
                    <a:pt x="541" y="27"/>
                  </a:lnTo>
                  <a:lnTo>
                    <a:pt x="544" y="27"/>
                  </a:lnTo>
                  <a:lnTo>
                    <a:pt x="547" y="27"/>
                  </a:lnTo>
                  <a:lnTo>
                    <a:pt x="550" y="24"/>
                  </a:lnTo>
                  <a:lnTo>
                    <a:pt x="553" y="24"/>
                  </a:lnTo>
                  <a:lnTo>
                    <a:pt x="556" y="24"/>
                  </a:lnTo>
                  <a:lnTo>
                    <a:pt x="559" y="24"/>
                  </a:lnTo>
                  <a:lnTo>
                    <a:pt x="562" y="24"/>
                  </a:lnTo>
                  <a:lnTo>
                    <a:pt x="565" y="24"/>
                  </a:lnTo>
                  <a:lnTo>
                    <a:pt x="568" y="24"/>
                  </a:lnTo>
                  <a:lnTo>
                    <a:pt x="571" y="24"/>
                  </a:lnTo>
                  <a:lnTo>
                    <a:pt x="574" y="24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83" y="21"/>
                  </a:lnTo>
                  <a:lnTo>
                    <a:pt x="586" y="21"/>
                  </a:lnTo>
                  <a:lnTo>
                    <a:pt x="589" y="18"/>
                  </a:lnTo>
                  <a:lnTo>
                    <a:pt x="592" y="18"/>
                  </a:lnTo>
                  <a:lnTo>
                    <a:pt x="595" y="18"/>
                  </a:lnTo>
                  <a:lnTo>
                    <a:pt x="598" y="18"/>
                  </a:lnTo>
                  <a:lnTo>
                    <a:pt x="598" y="15"/>
                  </a:lnTo>
                  <a:lnTo>
                    <a:pt x="601" y="15"/>
                  </a:lnTo>
                  <a:lnTo>
                    <a:pt x="604" y="15"/>
                  </a:lnTo>
                  <a:lnTo>
                    <a:pt x="607" y="15"/>
                  </a:lnTo>
                  <a:lnTo>
                    <a:pt x="610" y="15"/>
                  </a:lnTo>
                  <a:lnTo>
                    <a:pt x="613" y="15"/>
                  </a:lnTo>
                  <a:lnTo>
                    <a:pt x="616" y="15"/>
                  </a:lnTo>
                  <a:lnTo>
                    <a:pt x="619" y="15"/>
                  </a:lnTo>
                  <a:lnTo>
                    <a:pt x="622" y="12"/>
                  </a:lnTo>
                  <a:lnTo>
                    <a:pt x="625" y="12"/>
                  </a:lnTo>
                  <a:lnTo>
                    <a:pt x="628" y="12"/>
                  </a:lnTo>
                  <a:lnTo>
                    <a:pt x="630" y="12"/>
                  </a:lnTo>
                  <a:lnTo>
                    <a:pt x="633" y="12"/>
                  </a:lnTo>
                  <a:lnTo>
                    <a:pt x="633" y="9"/>
                  </a:lnTo>
                  <a:lnTo>
                    <a:pt x="636" y="9"/>
                  </a:lnTo>
                  <a:lnTo>
                    <a:pt x="639" y="9"/>
                  </a:lnTo>
                  <a:lnTo>
                    <a:pt x="639" y="6"/>
                  </a:lnTo>
                  <a:lnTo>
                    <a:pt x="642" y="6"/>
                  </a:lnTo>
                  <a:lnTo>
                    <a:pt x="645" y="6"/>
                  </a:lnTo>
                  <a:lnTo>
                    <a:pt x="645" y="3"/>
                  </a:lnTo>
                  <a:lnTo>
                    <a:pt x="648" y="3"/>
                  </a:lnTo>
                  <a:lnTo>
                    <a:pt x="654" y="3"/>
                  </a:lnTo>
                  <a:lnTo>
                    <a:pt x="657" y="3"/>
                  </a:lnTo>
                  <a:lnTo>
                    <a:pt x="660" y="0"/>
                  </a:lnTo>
                  <a:lnTo>
                    <a:pt x="663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5" y="0"/>
                  </a:lnTo>
                  <a:lnTo>
                    <a:pt x="678" y="0"/>
                  </a:lnTo>
                  <a:lnTo>
                    <a:pt x="681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3" y="0"/>
                  </a:lnTo>
                  <a:lnTo>
                    <a:pt x="69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08" y="0"/>
                  </a:lnTo>
                  <a:lnTo>
                    <a:pt x="711" y="3"/>
                  </a:lnTo>
                  <a:lnTo>
                    <a:pt x="714" y="3"/>
                  </a:lnTo>
                  <a:lnTo>
                    <a:pt x="717" y="3"/>
                  </a:lnTo>
                  <a:lnTo>
                    <a:pt x="720" y="6"/>
                  </a:lnTo>
                  <a:lnTo>
                    <a:pt x="723" y="6"/>
                  </a:lnTo>
                  <a:lnTo>
                    <a:pt x="729" y="6"/>
                  </a:lnTo>
                  <a:lnTo>
                    <a:pt x="732" y="9"/>
                  </a:lnTo>
                  <a:lnTo>
                    <a:pt x="735" y="9"/>
                  </a:lnTo>
                  <a:lnTo>
                    <a:pt x="738" y="12"/>
                  </a:lnTo>
                  <a:lnTo>
                    <a:pt x="741" y="15"/>
                  </a:lnTo>
                  <a:lnTo>
                    <a:pt x="743" y="15"/>
                  </a:lnTo>
                  <a:lnTo>
                    <a:pt x="746" y="18"/>
                  </a:lnTo>
                  <a:lnTo>
                    <a:pt x="749" y="21"/>
                  </a:lnTo>
                  <a:lnTo>
                    <a:pt x="752" y="24"/>
                  </a:lnTo>
                  <a:lnTo>
                    <a:pt x="752" y="27"/>
                  </a:lnTo>
                  <a:lnTo>
                    <a:pt x="755" y="53"/>
                  </a:lnTo>
                  <a:lnTo>
                    <a:pt x="758" y="53"/>
                  </a:lnTo>
                  <a:lnTo>
                    <a:pt x="758" y="50"/>
                  </a:lnTo>
                  <a:lnTo>
                    <a:pt x="761" y="50"/>
                  </a:lnTo>
                  <a:lnTo>
                    <a:pt x="764" y="50"/>
                  </a:lnTo>
                  <a:lnTo>
                    <a:pt x="764" y="47"/>
                  </a:lnTo>
                  <a:lnTo>
                    <a:pt x="767" y="47"/>
                  </a:lnTo>
                  <a:lnTo>
                    <a:pt x="770" y="47"/>
                  </a:lnTo>
                  <a:lnTo>
                    <a:pt x="773" y="47"/>
                  </a:lnTo>
                  <a:lnTo>
                    <a:pt x="776" y="47"/>
                  </a:lnTo>
                  <a:lnTo>
                    <a:pt x="779" y="45"/>
                  </a:lnTo>
                  <a:lnTo>
                    <a:pt x="782" y="45"/>
                  </a:lnTo>
                  <a:lnTo>
                    <a:pt x="785" y="45"/>
                  </a:lnTo>
                  <a:lnTo>
                    <a:pt x="785" y="47"/>
                  </a:lnTo>
                  <a:lnTo>
                    <a:pt x="788" y="47"/>
                  </a:lnTo>
                  <a:lnTo>
                    <a:pt x="791" y="47"/>
                  </a:lnTo>
                  <a:lnTo>
                    <a:pt x="794" y="47"/>
                  </a:lnTo>
                  <a:lnTo>
                    <a:pt x="797" y="47"/>
                  </a:lnTo>
                  <a:lnTo>
                    <a:pt x="800" y="50"/>
                  </a:lnTo>
                  <a:lnTo>
                    <a:pt x="803" y="50"/>
                  </a:lnTo>
                  <a:lnTo>
                    <a:pt x="806" y="53"/>
                  </a:lnTo>
                  <a:lnTo>
                    <a:pt x="809" y="53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2" y="59"/>
                  </a:lnTo>
                  <a:lnTo>
                    <a:pt x="815" y="59"/>
                  </a:lnTo>
                  <a:lnTo>
                    <a:pt x="815" y="62"/>
                  </a:lnTo>
                  <a:lnTo>
                    <a:pt x="815" y="65"/>
                  </a:lnTo>
                  <a:lnTo>
                    <a:pt x="818" y="65"/>
                  </a:lnTo>
                  <a:lnTo>
                    <a:pt x="818" y="68"/>
                  </a:lnTo>
                  <a:lnTo>
                    <a:pt x="818" y="71"/>
                  </a:lnTo>
                  <a:lnTo>
                    <a:pt x="818" y="74"/>
                  </a:lnTo>
                  <a:lnTo>
                    <a:pt x="818" y="77"/>
                  </a:lnTo>
                  <a:lnTo>
                    <a:pt x="821" y="80"/>
                  </a:lnTo>
                  <a:lnTo>
                    <a:pt x="818" y="80"/>
                  </a:lnTo>
                  <a:lnTo>
                    <a:pt x="815" y="83"/>
                  </a:lnTo>
                  <a:lnTo>
                    <a:pt x="812" y="83"/>
                  </a:lnTo>
                  <a:lnTo>
                    <a:pt x="809" y="83"/>
                  </a:lnTo>
                  <a:lnTo>
                    <a:pt x="809" y="86"/>
                  </a:lnTo>
                  <a:lnTo>
                    <a:pt x="806" y="86"/>
                  </a:lnTo>
                  <a:lnTo>
                    <a:pt x="803" y="86"/>
                  </a:lnTo>
                  <a:lnTo>
                    <a:pt x="800" y="86"/>
                  </a:lnTo>
                  <a:lnTo>
                    <a:pt x="797" y="86"/>
                  </a:lnTo>
                  <a:lnTo>
                    <a:pt x="794" y="89"/>
                  </a:lnTo>
                  <a:lnTo>
                    <a:pt x="791" y="89"/>
                  </a:lnTo>
                  <a:lnTo>
                    <a:pt x="788" y="89"/>
                  </a:lnTo>
                  <a:lnTo>
                    <a:pt x="785" y="89"/>
                  </a:lnTo>
                  <a:lnTo>
                    <a:pt x="782" y="92"/>
                  </a:lnTo>
                  <a:lnTo>
                    <a:pt x="779" y="92"/>
                  </a:lnTo>
                  <a:lnTo>
                    <a:pt x="779" y="95"/>
                  </a:lnTo>
                  <a:lnTo>
                    <a:pt x="776" y="95"/>
                  </a:lnTo>
                  <a:lnTo>
                    <a:pt x="776" y="98"/>
                  </a:lnTo>
                  <a:lnTo>
                    <a:pt x="773" y="101"/>
                  </a:lnTo>
                  <a:lnTo>
                    <a:pt x="773" y="104"/>
                  </a:lnTo>
                  <a:lnTo>
                    <a:pt x="773" y="107"/>
                  </a:lnTo>
                  <a:lnTo>
                    <a:pt x="773" y="110"/>
                  </a:lnTo>
                  <a:lnTo>
                    <a:pt x="776" y="110"/>
                  </a:lnTo>
                  <a:lnTo>
                    <a:pt x="776" y="113"/>
                  </a:lnTo>
                  <a:lnTo>
                    <a:pt x="776" y="116"/>
                  </a:lnTo>
                  <a:lnTo>
                    <a:pt x="776" y="119"/>
                  </a:lnTo>
                  <a:lnTo>
                    <a:pt x="779" y="122"/>
                  </a:lnTo>
                  <a:lnTo>
                    <a:pt x="782" y="125"/>
                  </a:lnTo>
                  <a:lnTo>
                    <a:pt x="782" y="128"/>
                  </a:lnTo>
                  <a:lnTo>
                    <a:pt x="785" y="128"/>
                  </a:lnTo>
                  <a:lnTo>
                    <a:pt x="785" y="131"/>
                  </a:lnTo>
                  <a:lnTo>
                    <a:pt x="788" y="134"/>
                  </a:lnTo>
                  <a:lnTo>
                    <a:pt x="791" y="137"/>
                  </a:lnTo>
                  <a:lnTo>
                    <a:pt x="791" y="139"/>
                  </a:lnTo>
                  <a:lnTo>
                    <a:pt x="794" y="139"/>
                  </a:lnTo>
                  <a:lnTo>
                    <a:pt x="794" y="142"/>
                  </a:lnTo>
                  <a:lnTo>
                    <a:pt x="797" y="145"/>
                  </a:lnTo>
                  <a:lnTo>
                    <a:pt x="800" y="148"/>
                  </a:lnTo>
                  <a:lnTo>
                    <a:pt x="800" y="151"/>
                  </a:lnTo>
                  <a:lnTo>
                    <a:pt x="803" y="154"/>
                  </a:lnTo>
                  <a:lnTo>
                    <a:pt x="803" y="157"/>
                  </a:lnTo>
                  <a:lnTo>
                    <a:pt x="821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7" name="Freeform 369"/>
            <p:cNvSpPr>
              <a:spLocks/>
            </p:cNvSpPr>
            <p:nvPr/>
          </p:nvSpPr>
          <p:spPr bwMode="auto">
            <a:xfrm>
              <a:off x="2518" y="1377"/>
              <a:ext cx="175" cy="365"/>
            </a:xfrm>
            <a:custGeom>
              <a:avLst/>
              <a:gdLst>
                <a:gd name="T0" fmla="*/ 83 w 175"/>
                <a:gd name="T1" fmla="*/ 323 h 365"/>
                <a:gd name="T2" fmla="*/ 74 w 175"/>
                <a:gd name="T3" fmla="*/ 332 h 365"/>
                <a:gd name="T4" fmla="*/ 62 w 175"/>
                <a:gd name="T5" fmla="*/ 338 h 365"/>
                <a:gd name="T6" fmla="*/ 51 w 175"/>
                <a:gd name="T7" fmla="*/ 341 h 365"/>
                <a:gd name="T8" fmla="*/ 39 w 175"/>
                <a:gd name="T9" fmla="*/ 347 h 365"/>
                <a:gd name="T10" fmla="*/ 27 w 175"/>
                <a:gd name="T11" fmla="*/ 350 h 365"/>
                <a:gd name="T12" fmla="*/ 15 w 175"/>
                <a:gd name="T13" fmla="*/ 356 h 365"/>
                <a:gd name="T14" fmla="*/ 6 w 175"/>
                <a:gd name="T15" fmla="*/ 362 h 365"/>
                <a:gd name="T16" fmla="*/ 3 w 175"/>
                <a:gd name="T17" fmla="*/ 356 h 365"/>
                <a:gd name="T18" fmla="*/ 0 w 175"/>
                <a:gd name="T19" fmla="*/ 344 h 365"/>
                <a:gd name="T20" fmla="*/ 0 w 175"/>
                <a:gd name="T21" fmla="*/ 332 h 365"/>
                <a:gd name="T22" fmla="*/ 0 w 175"/>
                <a:gd name="T23" fmla="*/ 320 h 365"/>
                <a:gd name="T24" fmla="*/ 6 w 175"/>
                <a:gd name="T25" fmla="*/ 308 h 365"/>
                <a:gd name="T26" fmla="*/ 15 w 175"/>
                <a:gd name="T27" fmla="*/ 299 h 365"/>
                <a:gd name="T28" fmla="*/ 27 w 175"/>
                <a:gd name="T29" fmla="*/ 299 h 365"/>
                <a:gd name="T30" fmla="*/ 42 w 175"/>
                <a:gd name="T31" fmla="*/ 293 h 365"/>
                <a:gd name="T32" fmla="*/ 57 w 175"/>
                <a:gd name="T33" fmla="*/ 288 h 365"/>
                <a:gd name="T34" fmla="*/ 71 w 175"/>
                <a:gd name="T35" fmla="*/ 282 h 365"/>
                <a:gd name="T36" fmla="*/ 86 w 175"/>
                <a:gd name="T37" fmla="*/ 273 h 365"/>
                <a:gd name="T38" fmla="*/ 101 w 175"/>
                <a:gd name="T39" fmla="*/ 264 h 365"/>
                <a:gd name="T40" fmla="*/ 110 w 175"/>
                <a:gd name="T41" fmla="*/ 252 h 365"/>
                <a:gd name="T42" fmla="*/ 119 w 175"/>
                <a:gd name="T43" fmla="*/ 240 h 365"/>
                <a:gd name="T44" fmla="*/ 122 w 175"/>
                <a:gd name="T45" fmla="*/ 222 h 365"/>
                <a:gd name="T46" fmla="*/ 113 w 175"/>
                <a:gd name="T47" fmla="*/ 193 h 365"/>
                <a:gd name="T48" fmla="*/ 101 w 175"/>
                <a:gd name="T49" fmla="*/ 166 h 365"/>
                <a:gd name="T50" fmla="*/ 86 w 175"/>
                <a:gd name="T51" fmla="*/ 139 h 365"/>
                <a:gd name="T52" fmla="*/ 71 w 175"/>
                <a:gd name="T53" fmla="*/ 115 h 365"/>
                <a:gd name="T54" fmla="*/ 57 w 175"/>
                <a:gd name="T55" fmla="*/ 89 h 365"/>
                <a:gd name="T56" fmla="*/ 42 w 175"/>
                <a:gd name="T57" fmla="*/ 62 h 365"/>
                <a:gd name="T58" fmla="*/ 30 w 175"/>
                <a:gd name="T59" fmla="*/ 35 h 365"/>
                <a:gd name="T60" fmla="*/ 24 w 175"/>
                <a:gd name="T61" fmla="*/ 6 h 365"/>
                <a:gd name="T62" fmla="*/ 33 w 175"/>
                <a:gd name="T63" fmla="*/ 9 h 365"/>
                <a:gd name="T64" fmla="*/ 45 w 175"/>
                <a:gd name="T65" fmla="*/ 9 h 365"/>
                <a:gd name="T66" fmla="*/ 57 w 175"/>
                <a:gd name="T67" fmla="*/ 9 h 365"/>
                <a:gd name="T68" fmla="*/ 62 w 175"/>
                <a:gd name="T69" fmla="*/ 3 h 365"/>
                <a:gd name="T70" fmla="*/ 74 w 175"/>
                <a:gd name="T71" fmla="*/ 3 h 365"/>
                <a:gd name="T72" fmla="*/ 83 w 175"/>
                <a:gd name="T73" fmla="*/ 0 h 365"/>
                <a:gd name="T74" fmla="*/ 86 w 175"/>
                <a:gd name="T75" fmla="*/ 20 h 365"/>
                <a:gd name="T76" fmla="*/ 89 w 175"/>
                <a:gd name="T77" fmla="*/ 50 h 365"/>
                <a:gd name="T78" fmla="*/ 98 w 175"/>
                <a:gd name="T79" fmla="*/ 77 h 365"/>
                <a:gd name="T80" fmla="*/ 110 w 175"/>
                <a:gd name="T81" fmla="*/ 106 h 365"/>
                <a:gd name="T82" fmla="*/ 122 w 175"/>
                <a:gd name="T83" fmla="*/ 133 h 365"/>
                <a:gd name="T84" fmla="*/ 137 w 175"/>
                <a:gd name="T85" fmla="*/ 160 h 365"/>
                <a:gd name="T86" fmla="*/ 149 w 175"/>
                <a:gd name="T87" fmla="*/ 187 h 365"/>
                <a:gd name="T88" fmla="*/ 161 w 175"/>
                <a:gd name="T89" fmla="*/ 213 h 365"/>
                <a:gd name="T90" fmla="*/ 164 w 175"/>
                <a:gd name="T91" fmla="*/ 231 h 365"/>
                <a:gd name="T92" fmla="*/ 170 w 175"/>
                <a:gd name="T93" fmla="*/ 243 h 365"/>
                <a:gd name="T94" fmla="*/ 172 w 175"/>
                <a:gd name="T95" fmla="*/ 255 h 365"/>
                <a:gd name="T96" fmla="*/ 175 w 175"/>
                <a:gd name="T97" fmla="*/ 267 h 365"/>
                <a:gd name="T98" fmla="*/ 172 w 175"/>
                <a:gd name="T99" fmla="*/ 279 h 365"/>
                <a:gd name="T100" fmla="*/ 164 w 175"/>
                <a:gd name="T101" fmla="*/ 288 h 365"/>
                <a:gd name="T102" fmla="*/ 152 w 175"/>
                <a:gd name="T103" fmla="*/ 293 h 365"/>
                <a:gd name="T104" fmla="*/ 140 w 175"/>
                <a:gd name="T105" fmla="*/ 299 h 365"/>
                <a:gd name="T106" fmla="*/ 128 w 175"/>
                <a:gd name="T107" fmla="*/ 305 h 365"/>
                <a:gd name="T108" fmla="*/ 119 w 175"/>
                <a:gd name="T109" fmla="*/ 311 h 365"/>
                <a:gd name="T110" fmla="*/ 107 w 175"/>
                <a:gd name="T111" fmla="*/ 314 h 365"/>
                <a:gd name="T112" fmla="*/ 98 w 175"/>
                <a:gd name="T113" fmla="*/ 31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" h="365">
                  <a:moveTo>
                    <a:pt x="92" y="320"/>
                  </a:moveTo>
                  <a:lnTo>
                    <a:pt x="89" y="320"/>
                  </a:lnTo>
                  <a:lnTo>
                    <a:pt x="86" y="323"/>
                  </a:lnTo>
                  <a:lnTo>
                    <a:pt x="83" y="323"/>
                  </a:lnTo>
                  <a:lnTo>
                    <a:pt x="80" y="326"/>
                  </a:lnTo>
                  <a:lnTo>
                    <a:pt x="80" y="329"/>
                  </a:lnTo>
                  <a:lnTo>
                    <a:pt x="77" y="329"/>
                  </a:lnTo>
                  <a:lnTo>
                    <a:pt x="74" y="332"/>
                  </a:lnTo>
                  <a:lnTo>
                    <a:pt x="71" y="332"/>
                  </a:lnTo>
                  <a:lnTo>
                    <a:pt x="68" y="335"/>
                  </a:lnTo>
                  <a:lnTo>
                    <a:pt x="65" y="335"/>
                  </a:lnTo>
                  <a:lnTo>
                    <a:pt x="62" y="338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4" y="341"/>
                  </a:lnTo>
                  <a:lnTo>
                    <a:pt x="51" y="341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2" y="344"/>
                  </a:lnTo>
                  <a:lnTo>
                    <a:pt x="39" y="347"/>
                  </a:lnTo>
                  <a:lnTo>
                    <a:pt x="36" y="347"/>
                  </a:lnTo>
                  <a:lnTo>
                    <a:pt x="33" y="350"/>
                  </a:lnTo>
                  <a:lnTo>
                    <a:pt x="30" y="350"/>
                  </a:lnTo>
                  <a:lnTo>
                    <a:pt x="27" y="350"/>
                  </a:lnTo>
                  <a:lnTo>
                    <a:pt x="24" y="353"/>
                  </a:lnTo>
                  <a:lnTo>
                    <a:pt x="21" y="353"/>
                  </a:lnTo>
                  <a:lnTo>
                    <a:pt x="18" y="356"/>
                  </a:lnTo>
                  <a:lnTo>
                    <a:pt x="15" y="356"/>
                  </a:lnTo>
                  <a:lnTo>
                    <a:pt x="15" y="359"/>
                  </a:lnTo>
                  <a:lnTo>
                    <a:pt x="12" y="359"/>
                  </a:lnTo>
                  <a:lnTo>
                    <a:pt x="9" y="362"/>
                  </a:lnTo>
                  <a:lnTo>
                    <a:pt x="6" y="362"/>
                  </a:lnTo>
                  <a:lnTo>
                    <a:pt x="3" y="365"/>
                  </a:lnTo>
                  <a:lnTo>
                    <a:pt x="3" y="362"/>
                  </a:lnTo>
                  <a:lnTo>
                    <a:pt x="3" y="359"/>
                  </a:lnTo>
                  <a:lnTo>
                    <a:pt x="3" y="356"/>
                  </a:lnTo>
                  <a:lnTo>
                    <a:pt x="3" y="353"/>
                  </a:lnTo>
                  <a:lnTo>
                    <a:pt x="0" y="350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0" y="341"/>
                  </a:lnTo>
                  <a:lnTo>
                    <a:pt x="0" y="338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9"/>
                  </a:lnTo>
                  <a:lnTo>
                    <a:pt x="0" y="326"/>
                  </a:lnTo>
                  <a:lnTo>
                    <a:pt x="0" y="323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3" y="314"/>
                  </a:lnTo>
                  <a:lnTo>
                    <a:pt x="3" y="311"/>
                  </a:lnTo>
                  <a:lnTo>
                    <a:pt x="6" y="308"/>
                  </a:lnTo>
                  <a:lnTo>
                    <a:pt x="6" y="305"/>
                  </a:lnTo>
                  <a:lnTo>
                    <a:pt x="9" y="302"/>
                  </a:lnTo>
                  <a:lnTo>
                    <a:pt x="12" y="302"/>
                  </a:lnTo>
                  <a:lnTo>
                    <a:pt x="15" y="299"/>
                  </a:lnTo>
                  <a:lnTo>
                    <a:pt x="18" y="299"/>
                  </a:lnTo>
                  <a:lnTo>
                    <a:pt x="21" y="299"/>
                  </a:lnTo>
                  <a:lnTo>
                    <a:pt x="24" y="299"/>
                  </a:lnTo>
                  <a:lnTo>
                    <a:pt x="27" y="299"/>
                  </a:lnTo>
                  <a:lnTo>
                    <a:pt x="30" y="296"/>
                  </a:lnTo>
                  <a:lnTo>
                    <a:pt x="36" y="296"/>
                  </a:lnTo>
                  <a:lnTo>
                    <a:pt x="39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8" y="290"/>
                  </a:lnTo>
                  <a:lnTo>
                    <a:pt x="54" y="288"/>
                  </a:lnTo>
                  <a:lnTo>
                    <a:pt x="57" y="288"/>
                  </a:lnTo>
                  <a:lnTo>
                    <a:pt x="59" y="285"/>
                  </a:lnTo>
                  <a:lnTo>
                    <a:pt x="65" y="285"/>
                  </a:lnTo>
                  <a:lnTo>
                    <a:pt x="68" y="282"/>
                  </a:lnTo>
                  <a:lnTo>
                    <a:pt x="71" y="282"/>
                  </a:lnTo>
                  <a:lnTo>
                    <a:pt x="74" y="279"/>
                  </a:lnTo>
                  <a:lnTo>
                    <a:pt x="80" y="279"/>
                  </a:lnTo>
                  <a:lnTo>
                    <a:pt x="83" y="276"/>
                  </a:lnTo>
                  <a:lnTo>
                    <a:pt x="86" y="273"/>
                  </a:lnTo>
                  <a:lnTo>
                    <a:pt x="89" y="270"/>
                  </a:lnTo>
                  <a:lnTo>
                    <a:pt x="92" y="270"/>
                  </a:lnTo>
                  <a:lnTo>
                    <a:pt x="98" y="267"/>
                  </a:lnTo>
                  <a:lnTo>
                    <a:pt x="101" y="264"/>
                  </a:lnTo>
                  <a:lnTo>
                    <a:pt x="104" y="261"/>
                  </a:lnTo>
                  <a:lnTo>
                    <a:pt x="107" y="258"/>
                  </a:lnTo>
                  <a:lnTo>
                    <a:pt x="107" y="255"/>
                  </a:lnTo>
                  <a:lnTo>
                    <a:pt x="110" y="252"/>
                  </a:lnTo>
                  <a:lnTo>
                    <a:pt x="113" y="249"/>
                  </a:lnTo>
                  <a:lnTo>
                    <a:pt x="116" y="246"/>
                  </a:lnTo>
                  <a:lnTo>
                    <a:pt x="116" y="243"/>
                  </a:lnTo>
                  <a:lnTo>
                    <a:pt x="119" y="240"/>
                  </a:lnTo>
                  <a:lnTo>
                    <a:pt x="119" y="234"/>
                  </a:lnTo>
                  <a:lnTo>
                    <a:pt x="122" y="231"/>
                  </a:lnTo>
                  <a:lnTo>
                    <a:pt x="122" y="225"/>
                  </a:lnTo>
                  <a:lnTo>
                    <a:pt x="122" y="222"/>
                  </a:lnTo>
                  <a:lnTo>
                    <a:pt x="119" y="213"/>
                  </a:lnTo>
                  <a:lnTo>
                    <a:pt x="119" y="207"/>
                  </a:lnTo>
                  <a:lnTo>
                    <a:pt x="116" y="201"/>
                  </a:lnTo>
                  <a:lnTo>
                    <a:pt x="113" y="193"/>
                  </a:lnTo>
                  <a:lnTo>
                    <a:pt x="110" y="187"/>
                  </a:lnTo>
                  <a:lnTo>
                    <a:pt x="107" y="181"/>
                  </a:lnTo>
                  <a:lnTo>
                    <a:pt x="104" y="172"/>
                  </a:lnTo>
                  <a:lnTo>
                    <a:pt x="101" y="166"/>
                  </a:lnTo>
                  <a:lnTo>
                    <a:pt x="98" y="160"/>
                  </a:lnTo>
                  <a:lnTo>
                    <a:pt x="95" y="154"/>
                  </a:lnTo>
                  <a:lnTo>
                    <a:pt x="92" y="145"/>
                  </a:lnTo>
                  <a:lnTo>
                    <a:pt x="86" y="139"/>
                  </a:lnTo>
                  <a:lnTo>
                    <a:pt x="83" y="133"/>
                  </a:lnTo>
                  <a:lnTo>
                    <a:pt x="80" y="127"/>
                  </a:lnTo>
                  <a:lnTo>
                    <a:pt x="74" y="121"/>
                  </a:lnTo>
                  <a:lnTo>
                    <a:pt x="71" y="115"/>
                  </a:lnTo>
                  <a:lnTo>
                    <a:pt x="68" y="106"/>
                  </a:lnTo>
                  <a:lnTo>
                    <a:pt x="62" y="101"/>
                  </a:lnTo>
                  <a:lnTo>
                    <a:pt x="59" y="95"/>
                  </a:lnTo>
                  <a:lnTo>
                    <a:pt x="57" y="89"/>
                  </a:lnTo>
                  <a:lnTo>
                    <a:pt x="54" y="83"/>
                  </a:lnTo>
                  <a:lnTo>
                    <a:pt x="48" y="74"/>
                  </a:lnTo>
                  <a:lnTo>
                    <a:pt x="45" y="68"/>
                  </a:lnTo>
                  <a:lnTo>
                    <a:pt x="42" y="62"/>
                  </a:lnTo>
                  <a:lnTo>
                    <a:pt x="39" y="56"/>
                  </a:lnTo>
                  <a:lnTo>
                    <a:pt x="36" y="47"/>
                  </a:lnTo>
                  <a:lnTo>
                    <a:pt x="33" y="41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27" y="20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9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6"/>
                  </a:lnTo>
                  <a:lnTo>
                    <a:pt x="62" y="6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6" y="6"/>
                  </a:lnTo>
                  <a:lnTo>
                    <a:pt x="86" y="14"/>
                  </a:lnTo>
                  <a:lnTo>
                    <a:pt x="86" y="20"/>
                  </a:lnTo>
                  <a:lnTo>
                    <a:pt x="86" y="29"/>
                  </a:lnTo>
                  <a:lnTo>
                    <a:pt x="89" y="35"/>
                  </a:lnTo>
                  <a:lnTo>
                    <a:pt x="89" y="44"/>
                  </a:lnTo>
                  <a:lnTo>
                    <a:pt x="89" y="50"/>
                  </a:lnTo>
                  <a:lnTo>
                    <a:pt x="92" y="56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98" y="77"/>
                  </a:lnTo>
                  <a:lnTo>
                    <a:pt x="101" y="86"/>
                  </a:lnTo>
                  <a:lnTo>
                    <a:pt x="104" y="92"/>
                  </a:lnTo>
                  <a:lnTo>
                    <a:pt x="107" y="98"/>
                  </a:lnTo>
                  <a:lnTo>
                    <a:pt x="110" y="106"/>
                  </a:lnTo>
                  <a:lnTo>
                    <a:pt x="113" y="112"/>
                  </a:lnTo>
                  <a:lnTo>
                    <a:pt x="116" y="118"/>
                  </a:lnTo>
                  <a:lnTo>
                    <a:pt x="119" y="124"/>
                  </a:lnTo>
                  <a:lnTo>
                    <a:pt x="122" y="133"/>
                  </a:lnTo>
                  <a:lnTo>
                    <a:pt x="128" y="139"/>
                  </a:lnTo>
                  <a:lnTo>
                    <a:pt x="131" y="145"/>
                  </a:lnTo>
                  <a:lnTo>
                    <a:pt x="134" y="154"/>
                  </a:lnTo>
                  <a:lnTo>
                    <a:pt x="137" y="160"/>
                  </a:lnTo>
                  <a:lnTo>
                    <a:pt x="140" y="166"/>
                  </a:lnTo>
                  <a:lnTo>
                    <a:pt x="143" y="172"/>
                  </a:lnTo>
                  <a:lnTo>
                    <a:pt x="146" y="181"/>
                  </a:lnTo>
                  <a:lnTo>
                    <a:pt x="149" y="187"/>
                  </a:lnTo>
                  <a:lnTo>
                    <a:pt x="152" y="193"/>
                  </a:lnTo>
                  <a:lnTo>
                    <a:pt x="155" y="201"/>
                  </a:lnTo>
                  <a:lnTo>
                    <a:pt x="158" y="207"/>
                  </a:lnTo>
                  <a:lnTo>
                    <a:pt x="161" y="213"/>
                  </a:lnTo>
                  <a:lnTo>
                    <a:pt x="161" y="222"/>
                  </a:lnTo>
                  <a:lnTo>
                    <a:pt x="161" y="225"/>
                  </a:lnTo>
                  <a:lnTo>
                    <a:pt x="164" y="228"/>
                  </a:lnTo>
                  <a:lnTo>
                    <a:pt x="164" y="231"/>
                  </a:lnTo>
                  <a:lnTo>
                    <a:pt x="164" y="234"/>
                  </a:lnTo>
                  <a:lnTo>
                    <a:pt x="167" y="237"/>
                  </a:lnTo>
                  <a:lnTo>
                    <a:pt x="167" y="240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2" y="249"/>
                  </a:lnTo>
                  <a:lnTo>
                    <a:pt x="172" y="252"/>
                  </a:lnTo>
                  <a:lnTo>
                    <a:pt x="172" y="255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5" y="264"/>
                  </a:lnTo>
                  <a:lnTo>
                    <a:pt x="175" y="267"/>
                  </a:lnTo>
                  <a:lnTo>
                    <a:pt x="175" y="270"/>
                  </a:lnTo>
                  <a:lnTo>
                    <a:pt x="175" y="273"/>
                  </a:lnTo>
                  <a:lnTo>
                    <a:pt x="175" y="276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0" y="282"/>
                  </a:lnTo>
                  <a:lnTo>
                    <a:pt x="167" y="285"/>
                  </a:lnTo>
                  <a:lnTo>
                    <a:pt x="164" y="288"/>
                  </a:lnTo>
                  <a:lnTo>
                    <a:pt x="161" y="288"/>
                  </a:lnTo>
                  <a:lnTo>
                    <a:pt x="158" y="290"/>
                  </a:lnTo>
                  <a:lnTo>
                    <a:pt x="155" y="290"/>
                  </a:lnTo>
                  <a:lnTo>
                    <a:pt x="152" y="293"/>
                  </a:lnTo>
                  <a:lnTo>
                    <a:pt x="149" y="293"/>
                  </a:lnTo>
                  <a:lnTo>
                    <a:pt x="146" y="296"/>
                  </a:lnTo>
                  <a:lnTo>
                    <a:pt x="143" y="296"/>
                  </a:lnTo>
                  <a:lnTo>
                    <a:pt x="140" y="299"/>
                  </a:lnTo>
                  <a:lnTo>
                    <a:pt x="137" y="302"/>
                  </a:lnTo>
                  <a:lnTo>
                    <a:pt x="134" y="302"/>
                  </a:lnTo>
                  <a:lnTo>
                    <a:pt x="131" y="305"/>
                  </a:lnTo>
                  <a:lnTo>
                    <a:pt x="128" y="305"/>
                  </a:lnTo>
                  <a:lnTo>
                    <a:pt x="125" y="305"/>
                  </a:lnTo>
                  <a:lnTo>
                    <a:pt x="125" y="308"/>
                  </a:lnTo>
                  <a:lnTo>
                    <a:pt x="122" y="308"/>
                  </a:lnTo>
                  <a:lnTo>
                    <a:pt x="119" y="311"/>
                  </a:lnTo>
                  <a:lnTo>
                    <a:pt x="116" y="311"/>
                  </a:lnTo>
                  <a:lnTo>
                    <a:pt x="113" y="311"/>
                  </a:lnTo>
                  <a:lnTo>
                    <a:pt x="110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4" y="317"/>
                  </a:lnTo>
                  <a:lnTo>
                    <a:pt x="101" y="317"/>
                  </a:lnTo>
                  <a:lnTo>
                    <a:pt x="98" y="317"/>
                  </a:lnTo>
                  <a:lnTo>
                    <a:pt x="95" y="317"/>
                  </a:lnTo>
                  <a:lnTo>
                    <a:pt x="92" y="320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8" name="Freeform 370"/>
            <p:cNvSpPr>
              <a:spLocks/>
            </p:cNvSpPr>
            <p:nvPr/>
          </p:nvSpPr>
          <p:spPr bwMode="auto">
            <a:xfrm>
              <a:off x="2387" y="1332"/>
              <a:ext cx="229" cy="362"/>
            </a:xfrm>
            <a:custGeom>
              <a:avLst/>
              <a:gdLst>
                <a:gd name="T0" fmla="*/ 95 w 229"/>
                <a:gd name="T1" fmla="*/ 350 h 362"/>
                <a:gd name="T2" fmla="*/ 86 w 229"/>
                <a:gd name="T3" fmla="*/ 356 h 362"/>
                <a:gd name="T4" fmla="*/ 74 w 229"/>
                <a:gd name="T5" fmla="*/ 362 h 362"/>
                <a:gd name="T6" fmla="*/ 66 w 229"/>
                <a:gd name="T7" fmla="*/ 353 h 362"/>
                <a:gd name="T8" fmla="*/ 63 w 229"/>
                <a:gd name="T9" fmla="*/ 338 h 362"/>
                <a:gd name="T10" fmla="*/ 57 w 229"/>
                <a:gd name="T11" fmla="*/ 327 h 362"/>
                <a:gd name="T12" fmla="*/ 54 w 229"/>
                <a:gd name="T13" fmla="*/ 312 h 362"/>
                <a:gd name="T14" fmla="*/ 51 w 229"/>
                <a:gd name="T15" fmla="*/ 297 h 362"/>
                <a:gd name="T16" fmla="*/ 48 w 229"/>
                <a:gd name="T17" fmla="*/ 285 h 362"/>
                <a:gd name="T18" fmla="*/ 48 w 229"/>
                <a:gd name="T19" fmla="*/ 270 h 362"/>
                <a:gd name="T20" fmla="*/ 63 w 229"/>
                <a:gd name="T21" fmla="*/ 264 h 362"/>
                <a:gd name="T22" fmla="*/ 77 w 229"/>
                <a:gd name="T23" fmla="*/ 258 h 362"/>
                <a:gd name="T24" fmla="*/ 92 w 229"/>
                <a:gd name="T25" fmla="*/ 252 h 362"/>
                <a:gd name="T26" fmla="*/ 104 w 229"/>
                <a:gd name="T27" fmla="*/ 241 h 362"/>
                <a:gd name="T28" fmla="*/ 107 w 229"/>
                <a:gd name="T29" fmla="*/ 223 h 362"/>
                <a:gd name="T30" fmla="*/ 101 w 229"/>
                <a:gd name="T31" fmla="*/ 208 h 362"/>
                <a:gd name="T32" fmla="*/ 92 w 229"/>
                <a:gd name="T33" fmla="*/ 193 h 362"/>
                <a:gd name="T34" fmla="*/ 83 w 229"/>
                <a:gd name="T35" fmla="*/ 181 h 362"/>
                <a:gd name="T36" fmla="*/ 74 w 229"/>
                <a:gd name="T37" fmla="*/ 166 h 362"/>
                <a:gd name="T38" fmla="*/ 66 w 229"/>
                <a:gd name="T39" fmla="*/ 151 h 362"/>
                <a:gd name="T40" fmla="*/ 60 w 229"/>
                <a:gd name="T41" fmla="*/ 137 h 362"/>
                <a:gd name="T42" fmla="*/ 48 w 229"/>
                <a:gd name="T43" fmla="*/ 131 h 362"/>
                <a:gd name="T44" fmla="*/ 36 w 229"/>
                <a:gd name="T45" fmla="*/ 128 h 362"/>
                <a:gd name="T46" fmla="*/ 24 w 229"/>
                <a:gd name="T47" fmla="*/ 122 h 362"/>
                <a:gd name="T48" fmla="*/ 9 w 229"/>
                <a:gd name="T49" fmla="*/ 113 h 362"/>
                <a:gd name="T50" fmla="*/ 3 w 229"/>
                <a:gd name="T51" fmla="*/ 104 h 362"/>
                <a:gd name="T52" fmla="*/ 3 w 229"/>
                <a:gd name="T53" fmla="*/ 92 h 362"/>
                <a:gd name="T54" fmla="*/ 15 w 229"/>
                <a:gd name="T55" fmla="*/ 86 h 362"/>
                <a:gd name="T56" fmla="*/ 24 w 229"/>
                <a:gd name="T57" fmla="*/ 80 h 362"/>
                <a:gd name="T58" fmla="*/ 27 w 229"/>
                <a:gd name="T59" fmla="*/ 68 h 362"/>
                <a:gd name="T60" fmla="*/ 24 w 229"/>
                <a:gd name="T61" fmla="*/ 54 h 362"/>
                <a:gd name="T62" fmla="*/ 21 w 229"/>
                <a:gd name="T63" fmla="*/ 42 h 362"/>
                <a:gd name="T64" fmla="*/ 24 w 229"/>
                <a:gd name="T65" fmla="*/ 27 h 362"/>
                <a:gd name="T66" fmla="*/ 36 w 229"/>
                <a:gd name="T67" fmla="*/ 21 h 362"/>
                <a:gd name="T68" fmla="*/ 51 w 229"/>
                <a:gd name="T69" fmla="*/ 18 h 362"/>
                <a:gd name="T70" fmla="*/ 66 w 229"/>
                <a:gd name="T71" fmla="*/ 12 h 362"/>
                <a:gd name="T72" fmla="*/ 80 w 229"/>
                <a:gd name="T73" fmla="*/ 6 h 362"/>
                <a:gd name="T74" fmla="*/ 95 w 229"/>
                <a:gd name="T75" fmla="*/ 0 h 362"/>
                <a:gd name="T76" fmla="*/ 110 w 229"/>
                <a:gd name="T77" fmla="*/ 3 h 362"/>
                <a:gd name="T78" fmla="*/ 125 w 229"/>
                <a:gd name="T79" fmla="*/ 18 h 362"/>
                <a:gd name="T80" fmla="*/ 131 w 229"/>
                <a:gd name="T81" fmla="*/ 36 h 362"/>
                <a:gd name="T82" fmla="*/ 137 w 229"/>
                <a:gd name="T83" fmla="*/ 54 h 362"/>
                <a:gd name="T84" fmla="*/ 143 w 229"/>
                <a:gd name="T85" fmla="*/ 71 h 362"/>
                <a:gd name="T86" fmla="*/ 146 w 229"/>
                <a:gd name="T87" fmla="*/ 89 h 362"/>
                <a:gd name="T88" fmla="*/ 152 w 229"/>
                <a:gd name="T89" fmla="*/ 107 h 362"/>
                <a:gd name="T90" fmla="*/ 161 w 229"/>
                <a:gd name="T91" fmla="*/ 125 h 362"/>
                <a:gd name="T92" fmla="*/ 173 w 229"/>
                <a:gd name="T93" fmla="*/ 146 h 362"/>
                <a:gd name="T94" fmla="*/ 188 w 229"/>
                <a:gd name="T95" fmla="*/ 166 h 362"/>
                <a:gd name="T96" fmla="*/ 202 w 229"/>
                <a:gd name="T97" fmla="*/ 190 h 362"/>
                <a:gd name="T98" fmla="*/ 217 w 229"/>
                <a:gd name="T99" fmla="*/ 214 h 362"/>
                <a:gd name="T100" fmla="*/ 223 w 229"/>
                <a:gd name="T101" fmla="*/ 241 h 362"/>
                <a:gd name="T102" fmla="*/ 229 w 229"/>
                <a:gd name="T103" fmla="*/ 264 h 362"/>
                <a:gd name="T104" fmla="*/ 223 w 229"/>
                <a:gd name="T105" fmla="*/ 288 h 362"/>
                <a:gd name="T106" fmla="*/ 208 w 229"/>
                <a:gd name="T107" fmla="*/ 303 h 362"/>
                <a:gd name="T108" fmla="*/ 188 w 229"/>
                <a:gd name="T109" fmla="*/ 315 h 362"/>
                <a:gd name="T110" fmla="*/ 167 w 229"/>
                <a:gd name="T111" fmla="*/ 324 h 362"/>
                <a:gd name="T112" fmla="*/ 146 w 229"/>
                <a:gd name="T113" fmla="*/ 330 h 362"/>
                <a:gd name="T114" fmla="*/ 125 w 229"/>
                <a:gd name="T115" fmla="*/ 338 h 362"/>
                <a:gd name="T116" fmla="*/ 104 w 229"/>
                <a:gd name="T117" fmla="*/ 34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362">
                  <a:moveTo>
                    <a:pt x="104" y="347"/>
                  </a:moveTo>
                  <a:lnTo>
                    <a:pt x="101" y="347"/>
                  </a:lnTo>
                  <a:lnTo>
                    <a:pt x="101" y="350"/>
                  </a:lnTo>
                  <a:lnTo>
                    <a:pt x="98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2" y="353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86" y="356"/>
                  </a:lnTo>
                  <a:lnTo>
                    <a:pt x="83" y="356"/>
                  </a:lnTo>
                  <a:lnTo>
                    <a:pt x="83" y="359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4" y="362"/>
                  </a:lnTo>
                  <a:lnTo>
                    <a:pt x="72" y="362"/>
                  </a:lnTo>
                  <a:lnTo>
                    <a:pt x="69" y="362"/>
                  </a:lnTo>
                  <a:lnTo>
                    <a:pt x="69" y="359"/>
                  </a:lnTo>
                  <a:lnTo>
                    <a:pt x="69" y="356"/>
                  </a:lnTo>
                  <a:lnTo>
                    <a:pt x="66" y="353"/>
                  </a:lnTo>
                  <a:lnTo>
                    <a:pt x="66" y="350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3" y="341"/>
                  </a:lnTo>
                  <a:lnTo>
                    <a:pt x="63" y="338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3"/>
                  </a:lnTo>
                  <a:lnTo>
                    <a:pt x="60" y="330"/>
                  </a:lnTo>
                  <a:lnTo>
                    <a:pt x="57" y="327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4" y="312"/>
                  </a:lnTo>
                  <a:lnTo>
                    <a:pt x="54" y="309"/>
                  </a:lnTo>
                  <a:lnTo>
                    <a:pt x="51" y="306"/>
                  </a:lnTo>
                  <a:lnTo>
                    <a:pt x="51" y="303"/>
                  </a:lnTo>
                  <a:lnTo>
                    <a:pt x="51" y="300"/>
                  </a:lnTo>
                  <a:lnTo>
                    <a:pt x="51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1"/>
                  </a:lnTo>
                  <a:lnTo>
                    <a:pt x="48" y="288"/>
                  </a:lnTo>
                  <a:lnTo>
                    <a:pt x="48" y="285"/>
                  </a:lnTo>
                  <a:lnTo>
                    <a:pt x="45" y="282"/>
                  </a:lnTo>
                  <a:lnTo>
                    <a:pt x="45" y="279"/>
                  </a:lnTo>
                  <a:lnTo>
                    <a:pt x="45" y="276"/>
                  </a:lnTo>
                  <a:lnTo>
                    <a:pt x="45" y="273"/>
                  </a:lnTo>
                  <a:lnTo>
                    <a:pt x="48" y="270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7" y="264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6" y="261"/>
                  </a:lnTo>
                  <a:lnTo>
                    <a:pt x="69" y="261"/>
                  </a:lnTo>
                  <a:lnTo>
                    <a:pt x="72" y="261"/>
                  </a:lnTo>
                  <a:lnTo>
                    <a:pt x="74" y="258"/>
                  </a:lnTo>
                  <a:lnTo>
                    <a:pt x="77" y="258"/>
                  </a:lnTo>
                  <a:lnTo>
                    <a:pt x="80" y="258"/>
                  </a:lnTo>
                  <a:lnTo>
                    <a:pt x="83" y="255"/>
                  </a:lnTo>
                  <a:lnTo>
                    <a:pt x="86" y="255"/>
                  </a:lnTo>
                  <a:lnTo>
                    <a:pt x="89" y="252"/>
                  </a:lnTo>
                  <a:lnTo>
                    <a:pt x="92" y="252"/>
                  </a:lnTo>
                  <a:lnTo>
                    <a:pt x="95" y="249"/>
                  </a:lnTo>
                  <a:lnTo>
                    <a:pt x="98" y="249"/>
                  </a:lnTo>
                  <a:lnTo>
                    <a:pt x="98" y="246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38"/>
                  </a:lnTo>
                  <a:lnTo>
                    <a:pt x="107" y="235"/>
                  </a:lnTo>
                  <a:lnTo>
                    <a:pt x="107" y="232"/>
                  </a:lnTo>
                  <a:lnTo>
                    <a:pt x="107" y="226"/>
                  </a:lnTo>
                  <a:lnTo>
                    <a:pt x="107" y="223"/>
                  </a:lnTo>
                  <a:lnTo>
                    <a:pt x="104" y="220"/>
                  </a:lnTo>
                  <a:lnTo>
                    <a:pt x="104" y="217"/>
                  </a:lnTo>
                  <a:lnTo>
                    <a:pt x="104" y="214"/>
                  </a:lnTo>
                  <a:lnTo>
                    <a:pt x="101" y="211"/>
                  </a:lnTo>
                  <a:lnTo>
                    <a:pt x="101" y="208"/>
                  </a:lnTo>
                  <a:lnTo>
                    <a:pt x="98" y="205"/>
                  </a:lnTo>
                  <a:lnTo>
                    <a:pt x="98" y="202"/>
                  </a:lnTo>
                  <a:lnTo>
                    <a:pt x="95" y="199"/>
                  </a:lnTo>
                  <a:lnTo>
                    <a:pt x="95" y="196"/>
                  </a:lnTo>
                  <a:lnTo>
                    <a:pt x="92" y="193"/>
                  </a:lnTo>
                  <a:lnTo>
                    <a:pt x="92" y="190"/>
                  </a:lnTo>
                  <a:lnTo>
                    <a:pt x="89" y="187"/>
                  </a:lnTo>
                  <a:lnTo>
                    <a:pt x="86" y="184"/>
                  </a:lnTo>
                  <a:lnTo>
                    <a:pt x="86" y="181"/>
                  </a:lnTo>
                  <a:lnTo>
                    <a:pt x="83" y="181"/>
                  </a:lnTo>
                  <a:lnTo>
                    <a:pt x="83" y="178"/>
                  </a:lnTo>
                  <a:lnTo>
                    <a:pt x="80" y="175"/>
                  </a:lnTo>
                  <a:lnTo>
                    <a:pt x="77" y="172"/>
                  </a:lnTo>
                  <a:lnTo>
                    <a:pt x="77" y="169"/>
                  </a:lnTo>
                  <a:lnTo>
                    <a:pt x="74" y="166"/>
                  </a:lnTo>
                  <a:lnTo>
                    <a:pt x="74" y="163"/>
                  </a:lnTo>
                  <a:lnTo>
                    <a:pt x="72" y="160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3" y="146"/>
                  </a:lnTo>
                  <a:lnTo>
                    <a:pt x="63" y="143"/>
                  </a:lnTo>
                  <a:lnTo>
                    <a:pt x="60" y="140"/>
                  </a:lnTo>
                  <a:lnTo>
                    <a:pt x="60" y="137"/>
                  </a:lnTo>
                  <a:lnTo>
                    <a:pt x="57" y="137"/>
                  </a:lnTo>
                  <a:lnTo>
                    <a:pt x="57" y="134"/>
                  </a:lnTo>
                  <a:lnTo>
                    <a:pt x="54" y="134"/>
                  </a:lnTo>
                  <a:lnTo>
                    <a:pt x="51" y="134"/>
                  </a:lnTo>
                  <a:lnTo>
                    <a:pt x="48" y="131"/>
                  </a:lnTo>
                  <a:lnTo>
                    <a:pt x="45" y="131"/>
                  </a:lnTo>
                  <a:lnTo>
                    <a:pt x="42" y="131"/>
                  </a:lnTo>
                  <a:lnTo>
                    <a:pt x="42" y="128"/>
                  </a:lnTo>
                  <a:lnTo>
                    <a:pt x="39" y="128"/>
                  </a:lnTo>
                  <a:lnTo>
                    <a:pt x="36" y="128"/>
                  </a:lnTo>
                  <a:lnTo>
                    <a:pt x="36" y="125"/>
                  </a:lnTo>
                  <a:lnTo>
                    <a:pt x="33" y="125"/>
                  </a:lnTo>
                  <a:lnTo>
                    <a:pt x="30" y="125"/>
                  </a:lnTo>
                  <a:lnTo>
                    <a:pt x="27" y="122"/>
                  </a:lnTo>
                  <a:lnTo>
                    <a:pt x="24" y="122"/>
                  </a:lnTo>
                  <a:lnTo>
                    <a:pt x="21" y="119"/>
                  </a:lnTo>
                  <a:lnTo>
                    <a:pt x="18" y="119"/>
                  </a:lnTo>
                  <a:lnTo>
                    <a:pt x="15" y="116"/>
                  </a:lnTo>
                  <a:lnTo>
                    <a:pt x="12" y="113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3" y="95"/>
                  </a:lnTo>
                  <a:lnTo>
                    <a:pt x="3" y="92"/>
                  </a:lnTo>
                  <a:lnTo>
                    <a:pt x="6" y="92"/>
                  </a:lnTo>
                  <a:lnTo>
                    <a:pt x="9" y="89"/>
                  </a:lnTo>
                  <a:lnTo>
                    <a:pt x="12" y="89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7" y="80"/>
                  </a:lnTo>
                  <a:lnTo>
                    <a:pt x="27" y="77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7" y="68"/>
                  </a:lnTo>
                  <a:lnTo>
                    <a:pt x="27" y="65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7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0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7" y="6"/>
                  </a:lnTo>
                  <a:lnTo>
                    <a:pt x="80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3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3" y="6"/>
                  </a:lnTo>
                  <a:lnTo>
                    <a:pt x="116" y="9"/>
                  </a:lnTo>
                  <a:lnTo>
                    <a:pt x="119" y="12"/>
                  </a:lnTo>
                  <a:lnTo>
                    <a:pt x="122" y="15"/>
                  </a:lnTo>
                  <a:lnTo>
                    <a:pt x="125" y="18"/>
                  </a:lnTo>
                  <a:lnTo>
                    <a:pt x="125" y="21"/>
                  </a:lnTo>
                  <a:lnTo>
                    <a:pt x="128" y="24"/>
                  </a:lnTo>
                  <a:lnTo>
                    <a:pt x="128" y="27"/>
                  </a:lnTo>
                  <a:lnTo>
                    <a:pt x="131" y="33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34" y="42"/>
                  </a:lnTo>
                  <a:lnTo>
                    <a:pt x="134" y="45"/>
                  </a:lnTo>
                  <a:lnTo>
                    <a:pt x="137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0" y="62"/>
                  </a:lnTo>
                  <a:lnTo>
                    <a:pt x="140" y="68"/>
                  </a:lnTo>
                  <a:lnTo>
                    <a:pt x="143" y="71"/>
                  </a:lnTo>
                  <a:lnTo>
                    <a:pt x="143" y="74"/>
                  </a:lnTo>
                  <a:lnTo>
                    <a:pt x="143" y="77"/>
                  </a:lnTo>
                  <a:lnTo>
                    <a:pt x="146" y="80"/>
                  </a:lnTo>
                  <a:lnTo>
                    <a:pt x="146" y="86"/>
                  </a:lnTo>
                  <a:lnTo>
                    <a:pt x="146" y="89"/>
                  </a:lnTo>
                  <a:lnTo>
                    <a:pt x="149" y="92"/>
                  </a:lnTo>
                  <a:lnTo>
                    <a:pt x="149" y="95"/>
                  </a:lnTo>
                  <a:lnTo>
                    <a:pt x="152" y="98"/>
                  </a:lnTo>
                  <a:lnTo>
                    <a:pt x="152" y="104"/>
                  </a:lnTo>
                  <a:lnTo>
                    <a:pt x="152" y="107"/>
                  </a:lnTo>
                  <a:lnTo>
                    <a:pt x="155" y="110"/>
                  </a:lnTo>
                  <a:lnTo>
                    <a:pt x="155" y="113"/>
                  </a:lnTo>
                  <a:lnTo>
                    <a:pt x="158" y="116"/>
                  </a:lnTo>
                  <a:lnTo>
                    <a:pt x="158" y="119"/>
                  </a:lnTo>
                  <a:lnTo>
                    <a:pt x="161" y="125"/>
                  </a:lnTo>
                  <a:lnTo>
                    <a:pt x="161" y="128"/>
                  </a:lnTo>
                  <a:lnTo>
                    <a:pt x="164" y="131"/>
                  </a:lnTo>
                  <a:lnTo>
                    <a:pt x="167" y="137"/>
                  </a:lnTo>
                  <a:lnTo>
                    <a:pt x="170" y="140"/>
                  </a:lnTo>
                  <a:lnTo>
                    <a:pt x="173" y="146"/>
                  </a:lnTo>
                  <a:lnTo>
                    <a:pt x="176" y="149"/>
                  </a:lnTo>
                  <a:lnTo>
                    <a:pt x="179" y="154"/>
                  </a:lnTo>
                  <a:lnTo>
                    <a:pt x="182" y="157"/>
                  </a:lnTo>
                  <a:lnTo>
                    <a:pt x="185" y="163"/>
                  </a:lnTo>
                  <a:lnTo>
                    <a:pt x="188" y="166"/>
                  </a:lnTo>
                  <a:lnTo>
                    <a:pt x="193" y="172"/>
                  </a:lnTo>
                  <a:lnTo>
                    <a:pt x="196" y="178"/>
                  </a:lnTo>
                  <a:lnTo>
                    <a:pt x="196" y="181"/>
                  </a:lnTo>
                  <a:lnTo>
                    <a:pt x="199" y="187"/>
                  </a:lnTo>
                  <a:lnTo>
                    <a:pt x="202" y="190"/>
                  </a:lnTo>
                  <a:lnTo>
                    <a:pt x="205" y="196"/>
                  </a:lnTo>
                  <a:lnTo>
                    <a:pt x="208" y="199"/>
                  </a:lnTo>
                  <a:lnTo>
                    <a:pt x="211" y="205"/>
                  </a:lnTo>
                  <a:lnTo>
                    <a:pt x="214" y="211"/>
                  </a:lnTo>
                  <a:lnTo>
                    <a:pt x="217" y="214"/>
                  </a:lnTo>
                  <a:lnTo>
                    <a:pt x="217" y="220"/>
                  </a:lnTo>
                  <a:lnTo>
                    <a:pt x="220" y="226"/>
                  </a:lnTo>
                  <a:lnTo>
                    <a:pt x="220" y="229"/>
                  </a:lnTo>
                  <a:lnTo>
                    <a:pt x="223" y="235"/>
                  </a:lnTo>
                  <a:lnTo>
                    <a:pt x="223" y="241"/>
                  </a:lnTo>
                  <a:lnTo>
                    <a:pt x="226" y="243"/>
                  </a:lnTo>
                  <a:lnTo>
                    <a:pt x="226" y="249"/>
                  </a:lnTo>
                  <a:lnTo>
                    <a:pt x="229" y="255"/>
                  </a:lnTo>
                  <a:lnTo>
                    <a:pt x="229" y="258"/>
                  </a:lnTo>
                  <a:lnTo>
                    <a:pt x="229" y="264"/>
                  </a:lnTo>
                  <a:lnTo>
                    <a:pt x="229" y="270"/>
                  </a:lnTo>
                  <a:lnTo>
                    <a:pt x="229" y="276"/>
                  </a:lnTo>
                  <a:lnTo>
                    <a:pt x="229" y="282"/>
                  </a:lnTo>
                  <a:lnTo>
                    <a:pt x="226" y="285"/>
                  </a:lnTo>
                  <a:lnTo>
                    <a:pt x="223" y="288"/>
                  </a:lnTo>
                  <a:lnTo>
                    <a:pt x="220" y="291"/>
                  </a:lnTo>
                  <a:lnTo>
                    <a:pt x="217" y="294"/>
                  </a:lnTo>
                  <a:lnTo>
                    <a:pt x="214" y="297"/>
                  </a:lnTo>
                  <a:lnTo>
                    <a:pt x="211" y="300"/>
                  </a:lnTo>
                  <a:lnTo>
                    <a:pt x="208" y="303"/>
                  </a:lnTo>
                  <a:lnTo>
                    <a:pt x="202" y="306"/>
                  </a:lnTo>
                  <a:lnTo>
                    <a:pt x="199" y="309"/>
                  </a:lnTo>
                  <a:lnTo>
                    <a:pt x="196" y="309"/>
                  </a:lnTo>
                  <a:lnTo>
                    <a:pt x="190" y="312"/>
                  </a:lnTo>
                  <a:lnTo>
                    <a:pt x="188" y="315"/>
                  </a:lnTo>
                  <a:lnTo>
                    <a:pt x="185" y="315"/>
                  </a:lnTo>
                  <a:lnTo>
                    <a:pt x="179" y="318"/>
                  </a:lnTo>
                  <a:lnTo>
                    <a:pt x="176" y="321"/>
                  </a:lnTo>
                  <a:lnTo>
                    <a:pt x="173" y="321"/>
                  </a:lnTo>
                  <a:lnTo>
                    <a:pt x="167" y="324"/>
                  </a:lnTo>
                  <a:lnTo>
                    <a:pt x="164" y="324"/>
                  </a:lnTo>
                  <a:lnTo>
                    <a:pt x="158" y="327"/>
                  </a:lnTo>
                  <a:lnTo>
                    <a:pt x="155" y="327"/>
                  </a:lnTo>
                  <a:lnTo>
                    <a:pt x="149" y="330"/>
                  </a:lnTo>
                  <a:lnTo>
                    <a:pt x="146" y="330"/>
                  </a:lnTo>
                  <a:lnTo>
                    <a:pt x="143" y="333"/>
                  </a:lnTo>
                  <a:lnTo>
                    <a:pt x="137" y="333"/>
                  </a:lnTo>
                  <a:lnTo>
                    <a:pt x="134" y="335"/>
                  </a:lnTo>
                  <a:lnTo>
                    <a:pt x="128" y="335"/>
                  </a:lnTo>
                  <a:lnTo>
                    <a:pt x="125" y="338"/>
                  </a:lnTo>
                  <a:lnTo>
                    <a:pt x="119" y="338"/>
                  </a:lnTo>
                  <a:lnTo>
                    <a:pt x="116" y="341"/>
                  </a:lnTo>
                  <a:lnTo>
                    <a:pt x="113" y="344"/>
                  </a:lnTo>
                  <a:lnTo>
                    <a:pt x="107" y="344"/>
                  </a:lnTo>
                  <a:lnTo>
                    <a:pt x="104" y="347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9" name="Freeform 371"/>
            <p:cNvSpPr>
              <a:spLocks/>
            </p:cNvSpPr>
            <p:nvPr/>
          </p:nvSpPr>
          <p:spPr bwMode="auto">
            <a:xfrm>
              <a:off x="2515" y="1323"/>
              <a:ext cx="77" cy="45"/>
            </a:xfrm>
            <a:custGeom>
              <a:avLst/>
              <a:gdLst>
                <a:gd name="T0" fmla="*/ 77 w 77"/>
                <a:gd name="T1" fmla="*/ 33 h 45"/>
                <a:gd name="T2" fmla="*/ 71 w 77"/>
                <a:gd name="T3" fmla="*/ 33 h 45"/>
                <a:gd name="T4" fmla="*/ 65 w 77"/>
                <a:gd name="T5" fmla="*/ 33 h 45"/>
                <a:gd name="T6" fmla="*/ 60 w 77"/>
                <a:gd name="T7" fmla="*/ 36 h 45"/>
                <a:gd name="T8" fmla="*/ 57 w 77"/>
                <a:gd name="T9" fmla="*/ 39 h 45"/>
                <a:gd name="T10" fmla="*/ 51 w 77"/>
                <a:gd name="T11" fmla="*/ 39 h 45"/>
                <a:gd name="T12" fmla="*/ 48 w 77"/>
                <a:gd name="T13" fmla="*/ 42 h 45"/>
                <a:gd name="T14" fmla="*/ 45 w 77"/>
                <a:gd name="T15" fmla="*/ 45 h 45"/>
                <a:gd name="T16" fmla="*/ 39 w 77"/>
                <a:gd name="T17" fmla="*/ 45 h 45"/>
                <a:gd name="T18" fmla="*/ 36 w 77"/>
                <a:gd name="T19" fmla="*/ 42 h 45"/>
                <a:gd name="T20" fmla="*/ 30 w 77"/>
                <a:gd name="T21" fmla="*/ 39 h 45"/>
                <a:gd name="T22" fmla="*/ 27 w 77"/>
                <a:gd name="T23" fmla="*/ 33 h 45"/>
                <a:gd name="T24" fmla="*/ 21 w 77"/>
                <a:gd name="T25" fmla="*/ 36 h 45"/>
                <a:gd name="T26" fmla="*/ 18 w 77"/>
                <a:gd name="T27" fmla="*/ 30 h 45"/>
                <a:gd name="T28" fmla="*/ 18 w 77"/>
                <a:gd name="T29" fmla="*/ 24 h 45"/>
                <a:gd name="T30" fmla="*/ 15 w 77"/>
                <a:gd name="T31" fmla="*/ 21 h 45"/>
                <a:gd name="T32" fmla="*/ 12 w 77"/>
                <a:gd name="T33" fmla="*/ 18 h 45"/>
                <a:gd name="T34" fmla="*/ 9 w 77"/>
                <a:gd name="T35" fmla="*/ 15 h 45"/>
                <a:gd name="T36" fmla="*/ 9 w 77"/>
                <a:gd name="T37" fmla="*/ 9 h 45"/>
                <a:gd name="T38" fmla="*/ 6 w 77"/>
                <a:gd name="T39" fmla="*/ 6 h 45"/>
                <a:gd name="T40" fmla="*/ 3 w 77"/>
                <a:gd name="T41" fmla="*/ 3 h 45"/>
                <a:gd name="T42" fmla="*/ 3 w 77"/>
                <a:gd name="T43" fmla="*/ 0 h 45"/>
                <a:gd name="T44" fmla="*/ 9 w 77"/>
                <a:gd name="T45" fmla="*/ 0 h 45"/>
                <a:gd name="T46" fmla="*/ 15 w 77"/>
                <a:gd name="T47" fmla="*/ 0 h 45"/>
                <a:gd name="T48" fmla="*/ 21 w 77"/>
                <a:gd name="T49" fmla="*/ 0 h 45"/>
                <a:gd name="T50" fmla="*/ 27 w 77"/>
                <a:gd name="T51" fmla="*/ 3 h 45"/>
                <a:gd name="T52" fmla="*/ 33 w 77"/>
                <a:gd name="T53" fmla="*/ 9 h 45"/>
                <a:gd name="T54" fmla="*/ 36 w 77"/>
                <a:gd name="T55" fmla="*/ 12 h 45"/>
                <a:gd name="T56" fmla="*/ 39 w 77"/>
                <a:gd name="T57" fmla="*/ 15 h 45"/>
                <a:gd name="T58" fmla="*/ 45 w 77"/>
                <a:gd name="T59" fmla="*/ 18 h 45"/>
                <a:gd name="T60" fmla="*/ 51 w 77"/>
                <a:gd name="T61" fmla="*/ 21 h 45"/>
                <a:gd name="T62" fmla="*/ 57 w 77"/>
                <a:gd name="T63" fmla="*/ 21 h 45"/>
                <a:gd name="T64" fmla="*/ 62 w 77"/>
                <a:gd name="T65" fmla="*/ 21 h 45"/>
                <a:gd name="T66" fmla="*/ 65 w 77"/>
                <a:gd name="T67" fmla="*/ 18 h 45"/>
                <a:gd name="T68" fmla="*/ 71 w 77"/>
                <a:gd name="T69" fmla="*/ 18 h 45"/>
                <a:gd name="T70" fmla="*/ 74 w 77"/>
                <a:gd name="T71" fmla="*/ 21 h 45"/>
                <a:gd name="T72" fmla="*/ 74 w 77"/>
                <a:gd name="T73" fmla="*/ 27 h 45"/>
                <a:gd name="T74" fmla="*/ 77 w 77"/>
                <a:gd name="T75" fmla="*/ 30 h 45"/>
                <a:gd name="T76" fmla="*/ 77 w 77"/>
                <a:gd name="T7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45">
                  <a:moveTo>
                    <a:pt x="77" y="36"/>
                  </a:moveTo>
                  <a:lnTo>
                    <a:pt x="77" y="33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5" y="33"/>
                  </a:lnTo>
                  <a:lnTo>
                    <a:pt x="62" y="33"/>
                  </a:lnTo>
                  <a:lnTo>
                    <a:pt x="60" y="36"/>
                  </a:lnTo>
                  <a:lnTo>
                    <a:pt x="57" y="36"/>
                  </a:lnTo>
                  <a:lnTo>
                    <a:pt x="57" y="39"/>
                  </a:lnTo>
                  <a:lnTo>
                    <a:pt x="54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6" y="45"/>
                  </a:lnTo>
                  <a:lnTo>
                    <a:pt x="36" y="42"/>
                  </a:lnTo>
                  <a:lnTo>
                    <a:pt x="33" y="42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27" y="33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57" y="21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71" y="18"/>
                  </a:lnTo>
                  <a:lnTo>
                    <a:pt x="71" y="21"/>
                  </a:lnTo>
                  <a:lnTo>
                    <a:pt x="74" y="21"/>
                  </a:lnTo>
                  <a:lnTo>
                    <a:pt x="74" y="24"/>
                  </a:lnTo>
                  <a:lnTo>
                    <a:pt x="74" y="27"/>
                  </a:lnTo>
                  <a:lnTo>
                    <a:pt x="77" y="27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0" name="Freeform 372"/>
            <p:cNvSpPr>
              <a:spLocks/>
            </p:cNvSpPr>
            <p:nvPr/>
          </p:nvSpPr>
          <p:spPr bwMode="auto">
            <a:xfrm>
              <a:off x="1867" y="2015"/>
              <a:ext cx="702" cy="807"/>
            </a:xfrm>
            <a:custGeom>
              <a:avLst/>
              <a:gdLst>
                <a:gd name="T0" fmla="*/ 621 w 702"/>
                <a:gd name="T1" fmla="*/ 786 h 807"/>
                <a:gd name="T2" fmla="*/ 580 w 702"/>
                <a:gd name="T3" fmla="*/ 786 h 807"/>
                <a:gd name="T4" fmla="*/ 541 w 702"/>
                <a:gd name="T5" fmla="*/ 795 h 807"/>
                <a:gd name="T6" fmla="*/ 508 w 702"/>
                <a:gd name="T7" fmla="*/ 804 h 807"/>
                <a:gd name="T8" fmla="*/ 493 w 702"/>
                <a:gd name="T9" fmla="*/ 774 h 807"/>
                <a:gd name="T10" fmla="*/ 526 w 702"/>
                <a:gd name="T11" fmla="*/ 721 h 807"/>
                <a:gd name="T12" fmla="*/ 571 w 702"/>
                <a:gd name="T13" fmla="*/ 670 h 807"/>
                <a:gd name="T14" fmla="*/ 609 w 702"/>
                <a:gd name="T15" fmla="*/ 602 h 807"/>
                <a:gd name="T16" fmla="*/ 648 w 702"/>
                <a:gd name="T17" fmla="*/ 531 h 807"/>
                <a:gd name="T18" fmla="*/ 651 w 702"/>
                <a:gd name="T19" fmla="*/ 460 h 807"/>
                <a:gd name="T20" fmla="*/ 639 w 702"/>
                <a:gd name="T21" fmla="*/ 501 h 807"/>
                <a:gd name="T22" fmla="*/ 627 w 702"/>
                <a:gd name="T23" fmla="*/ 543 h 807"/>
                <a:gd name="T24" fmla="*/ 600 w 702"/>
                <a:gd name="T25" fmla="*/ 590 h 807"/>
                <a:gd name="T26" fmla="*/ 565 w 702"/>
                <a:gd name="T27" fmla="*/ 647 h 807"/>
                <a:gd name="T28" fmla="*/ 523 w 702"/>
                <a:gd name="T29" fmla="*/ 703 h 807"/>
                <a:gd name="T30" fmla="*/ 517 w 702"/>
                <a:gd name="T31" fmla="*/ 662 h 807"/>
                <a:gd name="T32" fmla="*/ 526 w 702"/>
                <a:gd name="T33" fmla="*/ 540 h 807"/>
                <a:gd name="T34" fmla="*/ 526 w 702"/>
                <a:gd name="T35" fmla="*/ 421 h 807"/>
                <a:gd name="T36" fmla="*/ 508 w 702"/>
                <a:gd name="T37" fmla="*/ 344 h 807"/>
                <a:gd name="T38" fmla="*/ 496 w 702"/>
                <a:gd name="T39" fmla="*/ 285 h 807"/>
                <a:gd name="T40" fmla="*/ 487 w 702"/>
                <a:gd name="T41" fmla="*/ 228 h 807"/>
                <a:gd name="T42" fmla="*/ 517 w 702"/>
                <a:gd name="T43" fmla="*/ 175 h 807"/>
                <a:gd name="T44" fmla="*/ 571 w 702"/>
                <a:gd name="T45" fmla="*/ 139 h 807"/>
                <a:gd name="T46" fmla="*/ 526 w 702"/>
                <a:gd name="T47" fmla="*/ 145 h 807"/>
                <a:gd name="T48" fmla="*/ 541 w 702"/>
                <a:gd name="T49" fmla="*/ 110 h 807"/>
                <a:gd name="T50" fmla="*/ 562 w 702"/>
                <a:gd name="T51" fmla="*/ 83 h 807"/>
                <a:gd name="T52" fmla="*/ 484 w 702"/>
                <a:gd name="T53" fmla="*/ 166 h 807"/>
                <a:gd name="T54" fmla="*/ 419 w 702"/>
                <a:gd name="T55" fmla="*/ 329 h 807"/>
                <a:gd name="T56" fmla="*/ 327 w 702"/>
                <a:gd name="T57" fmla="*/ 483 h 807"/>
                <a:gd name="T58" fmla="*/ 244 w 702"/>
                <a:gd name="T59" fmla="*/ 578 h 807"/>
                <a:gd name="T60" fmla="*/ 163 w 702"/>
                <a:gd name="T61" fmla="*/ 667 h 807"/>
                <a:gd name="T62" fmla="*/ 83 w 702"/>
                <a:gd name="T63" fmla="*/ 721 h 807"/>
                <a:gd name="T64" fmla="*/ 38 w 702"/>
                <a:gd name="T65" fmla="*/ 691 h 807"/>
                <a:gd name="T66" fmla="*/ 12 w 702"/>
                <a:gd name="T67" fmla="*/ 647 h 807"/>
                <a:gd name="T68" fmla="*/ 53 w 702"/>
                <a:gd name="T69" fmla="*/ 531 h 807"/>
                <a:gd name="T70" fmla="*/ 145 w 702"/>
                <a:gd name="T71" fmla="*/ 478 h 807"/>
                <a:gd name="T72" fmla="*/ 223 w 702"/>
                <a:gd name="T73" fmla="*/ 403 h 807"/>
                <a:gd name="T74" fmla="*/ 235 w 702"/>
                <a:gd name="T75" fmla="*/ 362 h 807"/>
                <a:gd name="T76" fmla="*/ 235 w 702"/>
                <a:gd name="T77" fmla="*/ 332 h 807"/>
                <a:gd name="T78" fmla="*/ 264 w 702"/>
                <a:gd name="T79" fmla="*/ 314 h 807"/>
                <a:gd name="T80" fmla="*/ 270 w 702"/>
                <a:gd name="T81" fmla="*/ 270 h 807"/>
                <a:gd name="T82" fmla="*/ 291 w 702"/>
                <a:gd name="T83" fmla="*/ 190 h 807"/>
                <a:gd name="T84" fmla="*/ 315 w 702"/>
                <a:gd name="T85" fmla="*/ 110 h 807"/>
                <a:gd name="T86" fmla="*/ 309 w 702"/>
                <a:gd name="T87" fmla="*/ 50 h 807"/>
                <a:gd name="T88" fmla="*/ 324 w 702"/>
                <a:gd name="T89" fmla="*/ 18 h 807"/>
                <a:gd name="T90" fmla="*/ 354 w 702"/>
                <a:gd name="T91" fmla="*/ 3 h 807"/>
                <a:gd name="T92" fmla="*/ 413 w 702"/>
                <a:gd name="T93" fmla="*/ 18 h 807"/>
                <a:gd name="T94" fmla="*/ 476 w 702"/>
                <a:gd name="T95" fmla="*/ 23 h 807"/>
                <a:gd name="T96" fmla="*/ 523 w 702"/>
                <a:gd name="T97" fmla="*/ 15 h 807"/>
                <a:gd name="T98" fmla="*/ 565 w 702"/>
                <a:gd name="T99" fmla="*/ 9 h 807"/>
                <a:gd name="T100" fmla="*/ 603 w 702"/>
                <a:gd name="T101" fmla="*/ 0 h 807"/>
                <a:gd name="T102" fmla="*/ 615 w 702"/>
                <a:gd name="T103" fmla="*/ 29 h 807"/>
                <a:gd name="T104" fmla="*/ 624 w 702"/>
                <a:gd name="T105" fmla="*/ 53 h 807"/>
                <a:gd name="T106" fmla="*/ 633 w 702"/>
                <a:gd name="T107" fmla="*/ 92 h 807"/>
                <a:gd name="T108" fmla="*/ 651 w 702"/>
                <a:gd name="T109" fmla="*/ 133 h 807"/>
                <a:gd name="T110" fmla="*/ 654 w 702"/>
                <a:gd name="T111" fmla="*/ 207 h 807"/>
                <a:gd name="T112" fmla="*/ 672 w 702"/>
                <a:gd name="T113" fmla="*/ 308 h 807"/>
                <a:gd name="T114" fmla="*/ 690 w 702"/>
                <a:gd name="T115" fmla="*/ 412 h 807"/>
                <a:gd name="T116" fmla="*/ 702 w 702"/>
                <a:gd name="T117" fmla="*/ 552 h 807"/>
                <a:gd name="T118" fmla="*/ 687 w 702"/>
                <a:gd name="T119" fmla="*/ 694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807">
                  <a:moveTo>
                    <a:pt x="654" y="792"/>
                  </a:moveTo>
                  <a:lnTo>
                    <a:pt x="651" y="792"/>
                  </a:lnTo>
                  <a:lnTo>
                    <a:pt x="648" y="792"/>
                  </a:lnTo>
                  <a:lnTo>
                    <a:pt x="645" y="789"/>
                  </a:lnTo>
                  <a:lnTo>
                    <a:pt x="642" y="789"/>
                  </a:lnTo>
                  <a:lnTo>
                    <a:pt x="639" y="789"/>
                  </a:lnTo>
                  <a:lnTo>
                    <a:pt x="636" y="789"/>
                  </a:lnTo>
                  <a:lnTo>
                    <a:pt x="633" y="789"/>
                  </a:lnTo>
                  <a:lnTo>
                    <a:pt x="630" y="786"/>
                  </a:lnTo>
                  <a:lnTo>
                    <a:pt x="627" y="786"/>
                  </a:lnTo>
                  <a:lnTo>
                    <a:pt x="624" y="786"/>
                  </a:lnTo>
                  <a:lnTo>
                    <a:pt x="621" y="786"/>
                  </a:lnTo>
                  <a:lnTo>
                    <a:pt x="618" y="786"/>
                  </a:lnTo>
                  <a:lnTo>
                    <a:pt x="615" y="786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6"/>
                  </a:lnTo>
                  <a:lnTo>
                    <a:pt x="600" y="783"/>
                  </a:lnTo>
                  <a:lnTo>
                    <a:pt x="597" y="783"/>
                  </a:lnTo>
                  <a:lnTo>
                    <a:pt x="592" y="786"/>
                  </a:lnTo>
                  <a:lnTo>
                    <a:pt x="589" y="786"/>
                  </a:lnTo>
                  <a:lnTo>
                    <a:pt x="586" y="786"/>
                  </a:lnTo>
                  <a:lnTo>
                    <a:pt x="583" y="786"/>
                  </a:lnTo>
                  <a:lnTo>
                    <a:pt x="580" y="786"/>
                  </a:lnTo>
                  <a:lnTo>
                    <a:pt x="577" y="786"/>
                  </a:lnTo>
                  <a:lnTo>
                    <a:pt x="571" y="786"/>
                  </a:lnTo>
                  <a:lnTo>
                    <a:pt x="568" y="786"/>
                  </a:lnTo>
                  <a:lnTo>
                    <a:pt x="565" y="789"/>
                  </a:lnTo>
                  <a:lnTo>
                    <a:pt x="562" y="789"/>
                  </a:lnTo>
                  <a:lnTo>
                    <a:pt x="559" y="789"/>
                  </a:lnTo>
                  <a:lnTo>
                    <a:pt x="556" y="789"/>
                  </a:lnTo>
                  <a:lnTo>
                    <a:pt x="553" y="789"/>
                  </a:lnTo>
                  <a:lnTo>
                    <a:pt x="550" y="792"/>
                  </a:lnTo>
                  <a:lnTo>
                    <a:pt x="547" y="792"/>
                  </a:lnTo>
                  <a:lnTo>
                    <a:pt x="544" y="792"/>
                  </a:lnTo>
                  <a:lnTo>
                    <a:pt x="541" y="795"/>
                  </a:lnTo>
                  <a:lnTo>
                    <a:pt x="538" y="795"/>
                  </a:lnTo>
                  <a:lnTo>
                    <a:pt x="535" y="795"/>
                  </a:lnTo>
                  <a:lnTo>
                    <a:pt x="532" y="798"/>
                  </a:lnTo>
                  <a:lnTo>
                    <a:pt x="529" y="798"/>
                  </a:lnTo>
                  <a:lnTo>
                    <a:pt x="526" y="798"/>
                  </a:lnTo>
                  <a:lnTo>
                    <a:pt x="523" y="801"/>
                  </a:lnTo>
                  <a:lnTo>
                    <a:pt x="520" y="801"/>
                  </a:lnTo>
                  <a:lnTo>
                    <a:pt x="517" y="801"/>
                  </a:lnTo>
                  <a:lnTo>
                    <a:pt x="514" y="801"/>
                  </a:lnTo>
                  <a:lnTo>
                    <a:pt x="514" y="804"/>
                  </a:lnTo>
                  <a:lnTo>
                    <a:pt x="511" y="804"/>
                  </a:lnTo>
                  <a:lnTo>
                    <a:pt x="508" y="804"/>
                  </a:lnTo>
                  <a:lnTo>
                    <a:pt x="505" y="804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6" y="807"/>
                  </a:lnTo>
                  <a:lnTo>
                    <a:pt x="493" y="807"/>
                  </a:lnTo>
                  <a:lnTo>
                    <a:pt x="490" y="807"/>
                  </a:lnTo>
                  <a:lnTo>
                    <a:pt x="490" y="801"/>
                  </a:lnTo>
                  <a:lnTo>
                    <a:pt x="490" y="798"/>
                  </a:lnTo>
                  <a:lnTo>
                    <a:pt x="490" y="792"/>
                  </a:lnTo>
                  <a:lnTo>
                    <a:pt x="490" y="786"/>
                  </a:lnTo>
                  <a:lnTo>
                    <a:pt x="490" y="780"/>
                  </a:lnTo>
                  <a:lnTo>
                    <a:pt x="493" y="774"/>
                  </a:lnTo>
                  <a:lnTo>
                    <a:pt x="493" y="771"/>
                  </a:lnTo>
                  <a:lnTo>
                    <a:pt x="496" y="765"/>
                  </a:lnTo>
                  <a:lnTo>
                    <a:pt x="499" y="759"/>
                  </a:lnTo>
                  <a:lnTo>
                    <a:pt x="499" y="756"/>
                  </a:lnTo>
                  <a:lnTo>
                    <a:pt x="502" y="751"/>
                  </a:lnTo>
                  <a:lnTo>
                    <a:pt x="505" y="748"/>
                  </a:lnTo>
                  <a:lnTo>
                    <a:pt x="508" y="742"/>
                  </a:lnTo>
                  <a:lnTo>
                    <a:pt x="514" y="739"/>
                  </a:lnTo>
                  <a:lnTo>
                    <a:pt x="517" y="733"/>
                  </a:lnTo>
                  <a:lnTo>
                    <a:pt x="520" y="730"/>
                  </a:lnTo>
                  <a:lnTo>
                    <a:pt x="523" y="724"/>
                  </a:lnTo>
                  <a:lnTo>
                    <a:pt x="526" y="721"/>
                  </a:lnTo>
                  <a:lnTo>
                    <a:pt x="532" y="715"/>
                  </a:lnTo>
                  <a:lnTo>
                    <a:pt x="535" y="712"/>
                  </a:lnTo>
                  <a:lnTo>
                    <a:pt x="538" y="709"/>
                  </a:lnTo>
                  <a:lnTo>
                    <a:pt x="544" y="703"/>
                  </a:lnTo>
                  <a:lnTo>
                    <a:pt x="547" y="700"/>
                  </a:lnTo>
                  <a:lnTo>
                    <a:pt x="550" y="694"/>
                  </a:lnTo>
                  <a:lnTo>
                    <a:pt x="553" y="691"/>
                  </a:lnTo>
                  <a:lnTo>
                    <a:pt x="556" y="685"/>
                  </a:lnTo>
                  <a:lnTo>
                    <a:pt x="562" y="682"/>
                  </a:lnTo>
                  <a:lnTo>
                    <a:pt x="565" y="679"/>
                  </a:lnTo>
                  <a:lnTo>
                    <a:pt x="568" y="673"/>
                  </a:lnTo>
                  <a:lnTo>
                    <a:pt x="571" y="670"/>
                  </a:lnTo>
                  <a:lnTo>
                    <a:pt x="574" y="664"/>
                  </a:lnTo>
                  <a:lnTo>
                    <a:pt x="574" y="659"/>
                  </a:lnTo>
                  <a:lnTo>
                    <a:pt x="580" y="653"/>
                  </a:lnTo>
                  <a:lnTo>
                    <a:pt x="583" y="650"/>
                  </a:lnTo>
                  <a:lnTo>
                    <a:pt x="586" y="644"/>
                  </a:lnTo>
                  <a:lnTo>
                    <a:pt x="589" y="638"/>
                  </a:lnTo>
                  <a:lnTo>
                    <a:pt x="592" y="632"/>
                  </a:lnTo>
                  <a:lnTo>
                    <a:pt x="594" y="626"/>
                  </a:lnTo>
                  <a:lnTo>
                    <a:pt x="600" y="620"/>
                  </a:lnTo>
                  <a:lnTo>
                    <a:pt x="603" y="614"/>
                  </a:lnTo>
                  <a:lnTo>
                    <a:pt x="606" y="608"/>
                  </a:lnTo>
                  <a:lnTo>
                    <a:pt x="609" y="602"/>
                  </a:lnTo>
                  <a:lnTo>
                    <a:pt x="612" y="596"/>
                  </a:lnTo>
                  <a:lnTo>
                    <a:pt x="615" y="590"/>
                  </a:lnTo>
                  <a:lnTo>
                    <a:pt x="618" y="584"/>
                  </a:lnTo>
                  <a:lnTo>
                    <a:pt x="624" y="578"/>
                  </a:lnTo>
                  <a:lnTo>
                    <a:pt x="627" y="575"/>
                  </a:lnTo>
                  <a:lnTo>
                    <a:pt x="630" y="570"/>
                  </a:lnTo>
                  <a:lnTo>
                    <a:pt x="633" y="564"/>
                  </a:lnTo>
                  <a:lnTo>
                    <a:pt x="636" y="558"/>
                  </a:lnTo>
                  <a:lnTo>
                    <a:pt x="639" y="552"/>
                  </a:lnTo>
                  <a:lnTo>
                    <a:pt x="642" y="543"/>
                  </a:lnTo>
                  <a:lnTo>
                    <a:pt x="645" y="537"/>
                  </a:lnTo>
                  <a:lnTo>
                    <a:pt x="648" y="531"/>
                  </a:lnTo>
                  <a:lnTo>
                    <a:pt x="648" y="525"/>
                  </a:lnTo>
                  <a:lnTo>
                    <a:pt x="651" y="519"/>
                  </a:lnTo>
                  <a:lnTo>
                    <a:pt x="654" y="513"/>
                  </a:lnTo>
                  <a:lnTo>
                    <a:pt x="657" y="507"/>
                  </a:lnTo>
                  <a:lnTo>
                    <a:pt x="657" y="501"/>
                  </a:lnTo>
                  <a:lnTo>
                    <a:pt x="660" y="495"/>
                  </a:lnTo>
                  <a:lnTo>
                    <a:pt x="663" y="486"/>
                  </a:lnTo>
                  <a:lnTo>
                    <a:pt x="663" y="480"/>
                  </a:lnTo>
                  <a:lnTo>
                    <a:pt x="666" y="475"/>
                  </a:lnTo>
                  <a:lnTo>
                    <a:pt x="666" y="469"/>
                  </a:lnTo>
                  <a:lnTo>
                    <a:pt x="654" y="457"/>
                  </a:lnTo>
                  <a:lnTo>
                    <a:pt x="651" y="460"/>
                  </a:lnTo>
                  <a:lnTo>
                    <a:pt x="651" y="463"/>
                  </a:lnTo>
                  <a:lnTo>
                    <a:pt x="651" y="466"/>
                  </a:lnTo>
                  <a:lnTo>
                    <a:pt x="648" y="469"/>
                  </a:lnTo>
                  <a:lnTo>
                    <a:pt x="648" y="472"/>
                  </a:lnTo>
                  <a:lnTo>
                    <a:pt x="648" y="478"/>
                  </a:lnTo>
                  <a:lnTo>
                    <a:pt x="645" y="480"/>
                  </a:lnTo>
                  <a:lnTo>
                    <a:pt x="645" y="483"/>
                  </a:lnTo>
                  <a:lnTo>
                    <a:pt x="645" y="486"/>
                  </a:lnTo>
                  <a:lnTo>
                    <a:pt x="642" y="489"/>
                  </a:lnTo>
                  <a:lnTo>
                    <a:pt x="642" y="492"/>
                  </a:lnTo>
                  <a:lnTo>
                    <a:pt x="642" y="498"/>
                  </a:lnTo>
                  <a:lnTo>
                    <a:pt x="639" y="501"/>
                  </a:lnTo>
                  <a:lnTo>
                    <a:pt x="639" y="504"/>
                  </a:lnTo>
                  <a:lnTo>
                    <a:pt x="639" y="507"/>
                  </a:lnTo>
                  <a:lnTo>
                    <a:pt x="636" y="510"/>
                  </a:lnTo>
                  <a:lnTo>
                    <a:pt x="636" y="516"/>
                  </a:lnTo>
                  <a:lnTo>
                    <a:pt x="633" y="519"/>
                  </a:lnTo>
                  <a:lnTo>
                    <a:pt x="633" y="522"/>
                  </a:lnTo>
                  <a:lnTo>
                    <a:pt x="633" y="525"/>
                  </a:lnTo>
                  <a:lnTo>
                    <a:pt x="630" y="528"/>
                  </a:lnTo>
                  <a:lnTo>
                    <a:pt x="630" y="531"/>
                  </a:lnTo>
                  <a:lnTo>
                    <a:pt x="627" y="537"/>
                  </a:lnTo>
                  <a:lnTo>
                    <a:pt x="627" y="540"/>
                  </a:lnTo>
                  <a:lnTo>
                    <a:pt x="627" y="543"/>
                  </a:lnTo>
                  <a:lnTo>
                    <a:pt x="624" y="546"/>
                  </a:lnTo>
                  <a:lnTo>
                    <a:pt x="624" y="549"/>
                  </a:lnTo>
                  <a:lnTo>
                    <a:pt x="621" y="552"/>
                  </a:lnTo>
                  <a:lnTo>
                    <a:pt x="621" y="555"/>
                  </a:lnTo>
                  <a:lnTo>
                    <a:pt x="618" y="561"/>
                  </a:lnTo>
                  <a:lnTo>
                    <a:pt x="618" y="564"/>
                  </a:lnTo>
                  <a:lnTo>
                    <a:pt x="615" y="567"/>
                  </a:lnTo>
                  <a:lnTo>
                    <a:pt x="612" y="570"/>
                  </a:lnTo>
                  <a:lnTo>
                    <a:pt x="609" y="575"/>
                  </a:lnTo>
                  <a:lnTo>
                    <a:pt x="606" y="578"/>
                  </a:lnTo>
                  <a:lnTo>
                    <a:pt x="603" y="584"/>
                  </a:lnTo>
                  <a:lnTo>
                    <a:pt x="600" y="590"/>
                  </a:lnTo>
                  <a:lnTo>
                    <a:pt x="597" y="593"/>
                  </a:lnTo>
                  <a:lnTo>
                    <a:pt x="594" y="599"/>
                  </a:lnTo>
                  <a:lnTo>
                    <a:pt x="592" y="602"/>
                  </a:lnTo>
                  <a:lnTo>
                    <a:pt x="589" y="608"/>
                  </a:lnTo>
                  <a:lnTo>
                    <a:pt x="586" y="614"/>
                  </a:lnTo>
                  <a:lnTo>
                    <a:pt x="583" y="617"/>
                  </a:lnTo>
                  <a:lnTo>
                    <a:pt x="580" y="623"/>
                  </a:lnTo>
                  <a:lnTo>
                    <a:pt x="577" y="626"/>
                  </a:lnTo>
                  <a:lnTo>
                    <a:pt x="574" y="632"/>
                  </a:lnTo>
                  <a:lnTo>
                    <a:pt x="571" y="638"/>
                  </a:lnTo>
                  <a:lnTo>
                    <a:pt x="568" y="641"/>
                  </a:lnTo>
                  <a:lnTo>
                    <a:pt x="565" y="647"/>
                  </a:lnTo>
                  <a:lnTo>
                    <a:pt x="562" y="650"/>
                  </a:lnTo>
                  <a:lnTo>
                    <a:pt x="559" y="656"/>
                  </a:lnTo>
                  <a:lnTo>
                    <a:pt x="556" y="662"/>
                  </a:lnTo>
                  <a:lnTo>
                    <a:pt x="553" y="664"/>
                  </a:lnTo>
                  <a:lnTo>
                    <a:pt x="550" y="670"/>
                  </a:lnTo>
                  <a:lnTo>
                    <a:pt x="544" y="673"/>
                  </a:lnTo>
                  <a:lnTo>
                    <a:pt x="541" y="679"/>
                  </a:lnTo>
                  <a:lnTo>
                    <a:pt x="538" y="682"/>
                  </a:lnTo>
                  <a:lnTo>
                    <a:pt x="535" y="688"/>
                  </a:lnTo>
                  <a:lnTo>
                    <a:pt x="532" y="691"/>
                  </a:lnTo>
                  <a:lnTo>
                    <a:pt x="529" y="697"/>
                  </a:lnTo>
                  <a:lnTo>
                    <a:pt x="523" y="703"/>
                  </a:lnTo>
                  <a:lnTo>
                    <a:pt x="520" y="706"/>
                  </a:lnTo>
                  <a:lnTo>
                    <a:pt x="517" y="712"/>
                  </a:lnTo>
                  <a:lnTo>
                    <a:pt x="511" y="715"/>
                  </a:lnTo>
                  <a:lnTo>
                    <a:pt x="511" y="712"/>
                  </a:lnTo>
                  <a:lnTo>
                    <a:pt x="511" y="709"/>
                  </a:lnTo>
                  <a:lnTo>
                    <a:pt x="511" y="706"/>
                  </a:lnTo>
                  <a:lnTo>
                    <a:pt x="514" y="706"/>
                  </a:lnTo>
                  <a:lnTo>
                    <a:pt x="517" y="703"/>
                  </a:lnTo>
                  <a:lnTo>
                    <a:pt x="517" y="691"/>
                  </a:lnTo>
                  <a:lnTo>
                    <a:pt x="517" y="682"/>
                  </a:lnTo>
                  <a:lnTo>
                    <a:pt x="517" y="673"/>
                  </a:lnTo>
                  <a:lnTo>
                    <a:pt x="517" y="662"/>
                  </a:lnTo>
                  <a:lnTo>
                    <a:pt x="517" y="653"/>
                  </a:lnTo>
                  <a:lnTo>
                    <a:pt x="517" y="641"/>
                  </a:lnTo>
                  <a:lnTo>
                    <a:pt x="517" y="632"/>
                  </a:lnTo>
                  <a:lnTo>
                    <a:pt x="517" y="623"/>
                  </a:lnTo>
                  <a:lnTo>
                    <a:pt x="520" y="611"/>
                  </a:lnTo>
                  <a:lnTo>
                    <a:pt x="520" y="602"/>
                  </a:lnTo>
                  <a:lnTo>
                    <a:pt x="520" y="590"/>
                  </a:lnTo>
                  <a:lnTo>
                    <a:pt x="523" y="581"/>
                  </a:lnTo>
                  <a:lnTo>
                    <a:pt x="523" y="570"/>
                  </a:lnTo>
                  <a:lnTo>
                    <a:pt x="526" y="561"/>
                  </a:lnTo>
                  <a:lnTo>
                    <a:pt x="526" y="552"/>
                  </a:lnTo>
                  <a:lnTo>
                    <a:pt x="526" y="540"/>
                  </a:lnTo>
                  <a:lnTo>
                    <a:pt x="529" y="531"/>
                  </a:lnTo>
                  <a:lnTo>
                    <a:pt x="529" y="519"/>
                  </a:lnTo>
                  <a:lnTo>
                    <a:pt x="529" y="510"/>
                  </a:lnTo>
                  <a:lnTo>
                    <a:pt x="529" y="498"/>
                  </a:lnTo>
                  <a:lnTo>
                    <a:pt x="529" y="489"/>
                  </a:lnTo>
                  <a:lnTo>
                    <a:pt x="532" y="480"/>
                  </a:lnTo>
                  <a:lnTo>
                    <a:pt x="532" y="469"/>
                  </a:lnTo>
                  <a:lnTo>
                    <a:pt x="529" y="460"/>
                  </a:lnTo>
                  <a:lnTo>
                    <a:pt x="529" y="451"/>
                  </a:lnTo>
                  <a:lnTo>
                    <a:pt x="529" y="439"/>
                  </a:lnTo>
                  <a:lnTo>
                    <a:pt x="529" y="430"/>
                  </a:lnTo>
                  <a:lnTo>
                    <a:pt x="526" y="421"/>
                  </a:lnTo>
                  <a:lnTo>
                    <a:pt x="523" y="409"/>
                  </a:lnTo>
                  <a:lnTo>
                    <a:pt x="523" y="400"/>
                  </a:lnTo>
                  <a:lnTo>
                    <a:pt x="520" y="391"/>
                  </a:lnTo>
                  <a:lnTo>
                    <a:pt x="514" y="383"/>
                  </a:lnTo>
                  <a:lnTo>
                    <a:pt x="514" y="377"/>
                  </a:lnTo>
                  <a:lnTo>
                    <a:pt x="514" y="371"/>
                  </a:lnTo>
                  <a:lnTo>
                    <a:pt x="514" y="368"/>
                  </a:lnTo>
                  <a:lnTo>
                    <a:pt x="511" y="362"/>
                  </a:lnTo>
                  <a:lnTo>
                    <a:pt x="511" y="356"/>
                  </a:lnTo>
                  <a:lnTo>
                    <a:pt x="511" y="353"/>
                  </a:lnTo>
                  <a:lnTo>
                    <a:pt x="511" y="347"/>
                  </a:lnTo>
                  <a:lnTo>
                    <a:pt x="508" y="344"/>
                  </a:lnTo>
                  <a:lnTo>
                    <a:pt x="508" y="338"/>
                  </a:lnTo>
                  <a:lnTo>
                    <a:pt x="508" y="332"/>
                  </a:lnTo>
                  <a:lnTo>
                    <a:pt x="505" y="329"/>
                  </a:lnTo>
                  <a:lnTo>
                    <a:pt x="505" y="323"/>
                  </a:lnTo>
                  <a:lnTo>
                    <a:pt x="502" y="317"/>
                  </a:lnTo>
                  <a:lnTo>
                    <a:pt x="502" y="314"/>
                  </a:lnTo>
                  <a:lnTo>
                    <a:pt x="502" y="308"/>
                  </a:lnTo>
                  <a:lnTo>
                    <a:pt x="499" y="305"/>
                  </a:lnTo>
                  <a:lnTo>
                    <a:pt x="499" y="299"/>
                  </a:lnTo>
                  <a:lnTo>
                    <a:pt x="499" y="294"/>
                  </a:lnTo>
                  <a:lnTo>
                    <a:pt x="496" y="291"/>
                  </a:lnTo>
                  <a:lnTo>
                    <a:pt x="496" y="285"/>
                  </a:lnTo>
                  <a:lnTo>
                    <a:pt x="493" y="282"/>
                  </a:lnTo>
                  <a:lnTo>
                    <a:pt x="493" y="276"/>
                  </a:lnTo>
                  <a:lnTo>
                    <a:pt x="493" y="270"/>
                  </a:lnTo>
                  <a:lnTo>
                    <a:pt x="490" y="267"/>
                  </a:lnTo>
                  <a:lnTo>
                    <a:pt x="490" y="261"/>
                  </a:lnTo>
                  <a:lnTo>
                    <a:pt x="490" y="255"/>
                  </a:lnTo>
                  <a:lnTo>
                    <a:pt x="490" y="252"/>
                  </a:lnTo>
                  <a:lnTo>
                    <a:pt x="487" y="246"/>
                  </a:lnTo>
                  <a:lnTo>
                    <a:pt x="487" y="243"/>
                  </a:lnTo>
                  <a:lnTo>
                    <a:pt x="487" y="237"/>
                  </a:lnTo>
                  <a:lnTo>
                    <a:pt x="487" y="231"/>
                  </a:lnTo>
                  <a:lnTo>
                    <a:pt x="487" y="228"/>
                  </a:lnTo>
                  <a:lnTo>
                    <a:pt x="487" y="222"/>
                  </a:lnTo>
                  <a:lnTo>
                    <a:pt x="487" y="216"/>
                  </a:lnTo>
                  <a:lnTo>
                    <a:pt x="490" y="210"/>
                  </a:lnTo>
                  <a:lnTo>
                    <a:pt x="493" y="207"/>
                  </a:lnTo>
                  <a:lnTo>
                    <a:pt x="493" y="202"/>
                  </a:lnTo>
                  <a:lnTo>
                    <a:pt x="496" y="199"/>
                  </a:lnTo>
                  <a:lnTo>
                    <a:pt x="499" y="193"/>
                  </a:lnTo>
                  <a:lnTo>
                    <a:pt x="502" y="190"/>
                  </a:lnTo>
                  <a:lnTo>
                    <a:pt x="505" y="187"/>
                  </a:lnTo>
                  <a:lnTo>
                    <a:pt x="511" y="181"/>
                  </a:lnTo>
                  <a:lnTo>
                    <a:pt x="514" y="178"/>
                  </a:lnTo>
                  <a:lnTo>
                    <a:pt x="517" y="175"/>
                  </a:lnTo>
                  <a:lnTo>
                    <a:pt x="520" y="172"/>
                  </a:lnTo>
                  <a:lnTo>
                    <a:pt x="526" y="169"/>
                  </a:lnTo>
                  <a:lnTo>
                    <a:pt x="529" y="166"/>
                  </a:lnTo>
                  <a:lnTo>
                    <a:pt x="535" y="163"/>
                  </a:lnTo>
                  <a:lnTo>
                    <a:pt x="538" y="160"/>
                  </a:lnTo>
                  <a:lnTo>
                    <a:pt x="544" y="157"/>
                  </a:lnTo>
                  <a:lnTo>
                    <a:pt x="547" y="154"/>
                  </a:lnTo>
                  <a:lnTo>
                    <a:pt x="553" y="151"/>
                  </a:lnTo>
                  <a:lnTo>
                    <a:pt x="556" y="148"/>
                  </a:lnTo>
                  <a:lnTo>
                    <a:pt x="562" y="145"/>
                  </a:lnTo>
                  <a:lnTo>
                    <a:pt x="565" y="142"/>
                  </a:lnTo>
                  <a:lnTo>
                    <a:pt x="571" y="139"/>
                  </a:lnTo>
                  <a:lnTo>
                    <a:pt x="574" y="136"/>
                  </a:lnTo>
                  <a:lnTo>
                    <a:pt x="577" y="133"/>
                  </a:lnTo>
                  <a:lnTo>
                    <a:pt x="583" y="130"/>
                  </a:lnTo>
                  <a:lnTo>
                    <a:pt x="586" y="127"/>
                  </a:lnTo>
                  <a:lnTo>
                    <a:pt x="589" y="124"/>
                  </a:lnTo>
                  <a:lnTo>
                    <a:pt x="592" y="121"/>
                  </a:lnTo>
                  <a:lnTo>
                    <a:pt x="594" y="118"/>
                  </a:lnTo>
                  <a:lnTo>
                    <a:pt x="597" y="115"/>
                  </a:lnTo>
                  <a:lnTo>
                    <a:pt x="589" y="110"/>
                  </a:lnTo>
                  <a:lnTo>
                    <a:pt x="523" y="151"/>
                  </a:lnTo>
                  <a:lnTo>
                    <a:pt x="526" y="148"/>
                  </a:lnTo>
                  <a:lnTo>
                    <a:pt x="526" y="145"/>
                  </a:lnTo>
                  <a:lnTo>
                    <a:pt x="526" y="142"/>
                  </a:lnTo>
                  <a:lnTo>
                    <a:pt x="529" y="139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32" y="130"/>
                  </a:lnTo>
                  <a:lnTo>
                    <a:pt x="532" y="127"/>
                  </a:lnTo>
                  <a:lnTo>
                    <a:pt x="532" y="124"/>
                  </a:lnTo>
                  <a:lnTo>
                    <a:pt x="535" y="121"/>
                  </a:lnTo>
                  <a:lnTo>
                    <a:pt x="535" y="118"/>
                  </a:lnTo>
                  <a:lnTo>
                    <a:pt x="538" y="115"/>
                  </a:lnTo>
                  <a:lnTo>
                    <a:pt x="538" y="112"/>
                  </a:lnTo>
                  <a:lnTo>
                    <a:pt x="541" y="110"/>
                  </a:lnTo>
                  <a:lnTo>
                    <a:pt x="544" y="107"/>
                  </a:lnTo>
                  <a:lnTo>
                    <a:pt x="547" y="104"/>
                  </a:lnTo>
                  <a:lnTo>
                    <a:pt x="550" y="101"/>
                  </a:lnTo>
                  <a:lnTo>
                    <a:pt x="553" y="98"/>
                  </a:lnTo>
                  <a:lnTo>
                    <a:pt x="556" y="98"/>
                  </a:lnTo>
                  <a:lnTo>
                    <a:pt x="556" y="95"/>
                  </a:lnTo>
                  <a:lnTo>
                    <a:pt x="559" y="95"/>
                  </a:lnTo>
                  <a:lnTo>
                    <a:pt x="562" y="95"/>
                  </a:lnTo>
                  <a:lnTo>
                    <a:pt x="565" y="92"/>
                  </a:lnTo>
                  <a:lnTo>
                    <a:pt x="562" y="89"/>
                  </a:lnTo>
                  <a:lnTo>
                    <a:pt x="562" y="86"/>
                  </a:lnTo>
                  <a:lnTo>
                    <a:pt x="562" y="83"/>
                  </a:lnTo>
                  <a:lnTo>
                    <a:pt x="562" y="80"/>
                  </a:lnTo>
                  <a:lnTo>
                    <a:pt x="559" y="80"/>
                  </a:lnTo>
                  <a:lnTo>
                    <a:pt x="556" y="80"/>
                  </a:lnTo>
                  <a:lnTo>
                    <a:pt x="553" y="80"/>
                  </a:lnTo>
                  <a:lnTo>
                    <a:pt x="544" y="80"/>
                  </a:lnTo>
                  <a:lnTo>
                    <a:pt x="535" y="92"/>
                  </a:lnTo>
                  <a:lnTo>
                    <a:pt x="523" y="104"/>
                  </a:lnTo>
                  <a:lnTo>
                    <a:pt x="514" y="115"/>
                  </a:lnTo>
                  <a:lnTo>
                    <a:pt x="505" y="127"/>
                  </a:lnTo>
                  <a:lnTo>
                    <a:pt x="499" y="139"/>
                  </a:lnTo>
                  <a:lnTo>
                    <a:pt x="490" y="151"/>
                  </a:lnTo>
                  <a:lnTo>
                    <a:pt x="484" y="166"/>
                  </a:lnTo>
                  <a:lnTo>
                    <a:pt x="479" y="178"/>
                  </a:lnTo>
                  <a:lnTo>
                    <a:pt x="473" y="193"/>
                  </a:lnTo>
                  <a:lnTo>
                    <a:pt x="467" y="204"/>
                  </a:lnTo>
                  <a:lnTo>
                    <a:pt x="461" y="219"/>
                  </a:lnTo>
                  <a:lnTo>
                    <a:pt x="455" y="231"/>
                  </a:lnTo>
                  <a:lnTo>
                    <a:pt x="449" y="246"/>
                  </a:lnTo>
                  <a:lnTo>
                    <a:pt x="446" y="261"/>
                  </a:lnTo>
                  <a:lnTo>
                    <a:pt x="440" y="273"/>
                  </a:lnTo>
                  <a:lnTo>
                    <a:pt x="437" y="288"/>
                  </a:lnTo>
                  <a:lnTo>
                    <a:pt x="431" y="302"/>
                  </a:lnTo>
                  <a:lnTo>
                    <a:pt x="425" y="314"/>
                  </a:lnTo>
                  <a:lnTo>
                    <a:pt x="419" y="329"/>
                  </a:lnTo>
                  <a:lnTo>
                    <a:pt x="416" y="344"/>
                  </a:lnTo>
                  <a:lnTo>
                    <a:pt x="410" y="356"/>
                  </a:lnTo>
                  <a:lnTo>
                    <a:pt x="404" y="371"/>
                  </a:lnTo>
                  <a:lnTo>
                    <a:pt x="398" y="383"/>
                  </a:lnTo>
                  <a:lnTo>
                    <a:pt x="389" y="397"/>
                  </a:lnTo>
                  <a:lnTo>
                    <a:pt x="383" y="409"/>
                  </a:lnTo>
                  <a:lnTo>
                    <a:pt x="374" y="424"/>
                  </a:lnTo>
                  <a:lnTo>
                    <a:pt x="368" y="436"/>
                  </a:lnTo>
                  <a:lnTo>
                    <a:pt x="360" y="448"/>
                  </a:lnTo>
                  <a:lnTo>
                    <a:pt x="348" y="460"/>
                  </a:lnTo>
                  <a:lnTo>
                    <a:pt x="339" y="472"/>
                  </a:lnTo>
                  <a:lnTo>
                    <a:pt x="327" y="483"/>
                  </a:lnTo>
                  <a:lnTo>
                    <a:pt x="315" y="495"/>
                  </a:lnTo>
                  <a:lnTo>
                    <a:pt x="309" y="501"/>
                  </a:lnTo>
                  <a:lnTo>
                    <a:pt x="303" y="507"/>
                  </a:lnTo>
                  <a:lnTo>
                    <a:pt x="294" y="516"/>
                  </a:lnTo>
                  <a:lnTo>
                    <a:pt x="288" y="525"/>
                  </a:lnTo>
                  <a:lnTo>
                    <a:pt x="282" y="531"/>
                  </a:lnTo>
                  <a:lnTo>
                    <a:pt x="276" y="540"/>
                  </a:lnTo>
                  <a:lnTo>
                    <a:pt x="270" y="546"/>
                  </a:lnTo>
                  <a:lnTo>
                    <a:pt x="264" y="555"/>
                  </a:lnTo>
                  <a:lnTo>
                    <a:pt x="255" y="564"/>
                  </a:lnTo>
                  <a:lnTo>
                    <a:pt x="250" y="570"/>
                  </a:lnTo>
                  <a:lnTo>
                    <a:pt x="244" y="578"/>
                  </a:lnTo>
                  <a:lnTo>
                    <a:pt x="238" y="584"/>
                  </a:lnTo>
                  <a:lnTo>
                    <a:pt x="232" y="593"/>
                  </a:lnTo>
                  <a:lnTo>
                    <a:pt x="226" y="602"/>
                  </a:lnTo>
                  <a:lnTo>
                    <a:pt x="217" y="608"/>
                  </a:lnTo>
                  <a:lnTo>
                    <a:pt x="211" y="617"/>
                  </a:lnTo>
                  <a:lnTo>
                    <a:pt x="205" y="626"/>
                  </a:lnTo>
                  <a:lnTo>
                    <a:pt x="199" y="632"/>
                  </a:lnTo>
                  <a:lnTo>
                    <a:pt x="193" y="641"/>
                  </a:lnTo>
                  <a:lnTo>
                    <a:pt x="184" y="647"/>
                  </a:lnTo>
                  <a:lnTo>
                    <a:pt x="178" y="656"/>
                  </a:lnTo>
                  <a:lnTo>
                    <a:pt x="172" y="662"/>
                  </a:lnTo>
                  <a:lnTo>
                    <a:pt x="163" y="667"/>
                  </a:lnTo>
                  <a:lnTo>
                    <a:pt x="157" y="676"/>
                  </a:lnTo>
                  <a:lnTo>
                    <a:pt x="151" y="682"/>
                  </a:lnTo>
                  <a:lnTo>
                    <a:pt x="142" y="688"/>
                  </a:lnTo>
                  <a:lnTo>
                    <a:pt x="137" y="697"/>
                  </a:lnTo>
                  <a:lnTo>
                    <a:pt x="128" y="703"/>
                  </a:lnTo>
                  <a:lnTo>
                    <a:pt x="122" y="709"/>
                  </a:lnTo>
                  <a:lnTo>
                    <a:pt x="113" y="715"/>
                  </a:lnTo>
                  <a:lnTo>
                    <a:pt x="104" y="721"/>
                  </a:lnTo>
                  <a:lnTo>
                    <a:pt x="95" y="727"/>
                  </a:lnTo>
                  <a:lnTo>
                    <a:pt x="92" y="724"/>
                  </a:lnTo>
                  <a:lnTo>
                    <a:pt x="86" y="724"/>
                  </a:lnTo>
                  <a:lnTo>
                    <a:pt x="83" y="721"/>
                  </a:lnTo>
                  <a:lnTo>
                    <a:pt x="77" y="721"/>
                  </a:lnTo>
                  <a:lnTo>
                    <a:pt x="74" y="718"/>
                  </a:lnTo>
                  <a:lnTo>
                    <a:pt x="71" y="715"/>
                  </a:lnTo>
                  <a:lnTo>
                    <a:pt x="65" y="712"/>
                  </a:lnTo>
                  <a:lnTo>
                    <a:pt x="62" y="712"/>
                  </a:lnTo>
                  <a:lnTo>
                    <a:pt x="59" y="709"/>
                  </a:lnTo>
                  <a:lnTo>
                    <a:pt x="56" y="706"/>
                  </a:lnTo>
                  <a:lnTo>
                    <a:pt x="53" y="703"/>
                  </a:lnTo>
                  <a:lnTo>
                    <a:pt x="47" y="700"/>
                  </a:lnTo>
                  <a:lnTo>
                    <a:pt x="44" y="697"/>
                  </a:lnTo>
                  <a:lnTo>
                    <a:pt x="41" y="694"/>
                  </a:lnTo>
                  <a:lnTo>
                    <a:pt x="38" y="691"/>
                  </a:lnTo>
                  <a:lnTo>
                    <a:pt x="35" y="688"/>
                  </a:lnTo>
                  <a:lnTo>
                    <a:pt x="32" y="682"/>
                  </a:lnTo>
                  <a:lnTo>
                    <a:pt x="32" y="679"/>
                  </a:lnTo>
                  <a:lnTo>
                    <a:pt x="29" y="676"/>
                  </a:lnTo>
                  <a:lnTo>
                    <a:pt x="26" y="673"/>
                  </a:lnTo>
                  <a:lnTo>
                    <a:pt x="23" y="670"/>
                  </a:lnTo>
                  <a:lnTo>
                    <a:pt x="21" y="664"/>
                  </a:lnTo>
                  <a:lnTo>
                    <a:pt x="18" y="662"/>
                  </a:lnTo>
                  <a:lnTo>
                    <a:pt x="18" y="659"/>
                  </a:lnTo>
                  <a:lnTo>
                    <a:pt x="15" y="653"/>
                  </a:lnTo>
                  <a:lnTo>
                    <a:pt x="12" y="650"/>
                  </a:lnTo>
                  <a:lnTo>
                    <a:pt x="12" y="647"/>
                  </a:lnTo>
                  <a:lnTo>
                    <a:pt x="9" y="641"/>
                  </a:lnTo>
                  <a:lnTo>
                    <a:pt x="6" y="638"/>
                  </a:lnTo>
                  <a:lnTo>
                    <a:pt x="6" y="635"/>
                  </a:lnTo>
                  <a:lnTo>
                    <a:pt x="3" y="629"/>
                  </a:lnTo>
                  <a:lnTo>
                    <a:pt x="0" y="626"/>
                  </a:lnTo>
                  <a:lnTo>
                    <a:pt x="3" y="555"/>
                  </a:lnTo>
                  <a:lnTo>
                    <a:pt x="12" y="549"/>
                  </a:lnTo>
                  <a:lnTo>
                    <a:pt x="21" y="546"/>
                  </a:lnTo>
                  <a:lnTo>
                    <a:pt x="29" y="543"/>
                  </a:lnTo>
                  <a:lnTo>
                    <a:pt x="35" y="540"/>
                  </a:lnTo>
                  <a:lnTo>
                    <a:pt x="44" y="534"/>
                  </a:lnTo>
                  <a:lnTo>
                    <a:pt x="53" y="531"/>
                  </a:lnTo>
                  <a:lnTo>
                    <a:pt x="59" y="528"/>
                  </a:lnTo>
                  <a:lnTo>
                    <a:pt x="68" y="522"/>
                  </a:lnTo>
                  <a:lnTo>
                    <a:pt x="77" y="519"/>
                  </a:lnTo>
                  <a:lnTo>
                    <a:pt x="83" y="516"/>
                  </a:lnTo>
                  <a:lnTo>
                    <a:pt x="92" y="510"/>
                  </a:lnTo>
                  <a:lnTo>
                    <a:pt x="98" y="507"/>
                  </a:lnTo>
                  <a:lnTo>
                    <a:pt x="107" y="501"/>
                  </a:lnTo>
                  <a:lnTo>
                    <a:pt x="116" y="495"/>
                  </a:lnTo>
                  <a:lnTo>
                    <a:pt x="122" y="492"/>
                  </a:lnTo>
                  <a:lnTo>
                    <a:pt x="131" y="486"/>
                  </a:lnTo>
                  <a:lnTo>
                    <a:pt x="137" y="480"/>
                  </a:lnTo>
                  <a:lnTo>
                    <a:pt x="145" y="478"/>
                  </a:lnTo>
                  <a:lnTo>
                    <a:pt x="151" y="472"/>
                  </a:lnTo>
                  <a:lnTo>
                    <a:pt x="157" y="466"/>
                  </a:lnTo>
                  <a:lnTo>
                    <a:pt x="166" y="460"/>
                  </a:lnTo>
                  <a:lnTo>
                    <a:pt x="172" y="454"/>
                  </a:lnTo>
                  <a:lnTo>
                    <a:pt x="178" y="448"/>
                  </a:lnTo>
                  <a:lnTo>
                    <a:pt x="187" y="442"/>
                  </a:lnTo>
                  <a:lnTo>
                    <a:pt x="193" y="436"/>
                  </a:lnTo>
                  <a:lnTo>
                    <a:pt x="199" y="430"/>
                  </a:lnTo>
                  <a:lnTo>
                    <a:pt x="205" y="424"/>
                  </a:lnTo>
                  <a:lnTo>
                    <a:pt x="211" y="418"/>
                  </a:lnTo>
                  <a:lnTo>
                    <a:pt x="217" y="412"/>
                  </a:lnTo>
                  <a:lnTo>
                    <a:pt x="223" y="403"/>
                  </a:lnTo>
                  <a:lnTo>
                    <a:pt x="229" y="397"/>
                  </a:lnTo>
                  <a:lnTo>
                    <a:pt x="235" y="391"/>
                  </a:lnTo>
                  <a:lnTo>
                    <a:pt x="238" y="388"/>
                  </a:lnTo>
                  <a:lnTo>
                    <a:pt x="238" y="386"/>
                  </a:lnTo>
                  <a:lnTo>
                    <a:pt x="238" y="383"/>
                  </a:lnTo>
                  <a:lnTo>
                    <a:pt x="238" y="380"/>
                  </a:lnTo>
                  <a:lnTo>
                    <a:pt x="238" y="377"/>
                  </a:lnTo>
                  <a:lnTo>
                    <a:pt x="238" y="374"/>
                  </a:lnTo>
                  <a:lnTo>
                    <a:pt x="238" y="371"/>
                  </a:lnTo>
                  <a:lnTo>
                    <a:pt x="238" y="368"/>
                  </a:lnTo>
                  <a:lnTo>
                    <a:pt x="235" y="365"/>
                  </a:lnTo>
                  <a:lnTo>
                    <a:pt x="235" y="362"/>
                  </a:lnTo>
                  <a:lnTo>
                    <a:pt x="235" y="359"/>
                  </a:lnTo>
                  <a:lnTo>
                    <a:pt x="232" y="356"/>
                  </a:lnTo>
                  <a:lnTo>
                    <a:pt x="232" y="353"/>
                  </a:lnTo>
                  <a:lnTo>
                    <a:pt x="232" y="350"/>
                  </a:lnTo>
                  <a:lnTo>
                    <a:pt x="232" y="347"/>
                  </a:lnTo>
                  <a:lnTo>
                    <a:pt x="229" y="344"/>
                  </a:lnTo>
                  <a:lnTo>
                    <a:pt x="229" y="341"/>
                  </a:lnTo>
                  <a:lnTo>
                    <a:pt x="229" y="338"/>
                  </a:lnTo>
                  <a:lnTo>
                    <a:pt x="229" y="335"/>
                  </a:lnTo>
                  <a:lnTo>
                    <a:pt x="232" y="335"/>
                  </a:lnTo>
                  <a:lnTo>
                    <a:pt x="232" y="332"/>
                  </a:lnTo>
                  <a:lnTo>
                    <a:pt x="235" y="332"/>
                  </a:lnTo>
                  <a:lnTo>
                    <a:pt x="238" y="329"/>
                  </a:lnTo>
                  <a:lnTo>
                    <a:pt x="241" y="329"/>
                  </a:lnTo>
                  <a:lnTo>
                    <a:pt x="244" y="329"/>
                  </a:lnTo>
                  <a:lnTo>
                    <a:pt x="250" y="329"/>
                  </a:lnTo>
                  <a:lnTo>
                    <a:pt x="252" y="329"/>
                  </a:lnTo>
                  <a:lnTo>
                    <a:pt x="255" y="326"/>
                  </a:lnTo>
                  <a:lnTo>
                    <a:pt x="258" y="323"/>
                  </a:lnTo>
                  <a:lnTo>
                    <a:pt x="258" y="320"/>
                  </a:lnTo>
                  <a:lnTo>
                    <a:pt x="261" y="320"/>
                  </a:lnTo>
                  <a:lnTo>
                    <a:pt x="261" y="317"/>
                  </a:lnTo>
                  <a:lnTo>
                    <a:pt x="261" y="314"/>
                  </a:lnTo>
                  <a:lnTo>
                    <a:pt x="264" y="314"/>
                  </a:lnTo>
                  <a:lnTo>
                    <a:pt x="264" y="311"/>
                  </a:lnTo>
                  <a:lnTo>
                    <a:pt x="264" y="308"/>
                  </a:lnTo>
                  <a:lnTo>
                    <a:pt x="264" y="305"/>
                  </a:lnTo>
                  <a:lnTo>
                    <a:pt x="264" y="302"/>
                  </a:lnTo>
                  <a:lnTo>
                    <a:pt x="264" y="299"/>
                  </a:lnTo>
                  <a:lnTo>
                    <a:pt x="264" y="296"/>
                  </a:lnTo>
                  <a:lnTo>
                    <a:pt x="267" y="294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5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3" y="264"/>
                  </a:lnTo>
                  <a:lnTo>
                    <a:pt x="273" y="255"/>
                  </a:lnTo>
                  <a:lnTo>
                    <a:pt x="276" y="249"/>
                  </a:lnTo>
                  <a:lnTo>
                    <a:pt x="276" y="243"/>
                  </a:lnTo>
                  <a:lnTo>
                    <a:pt x="279" y="237"/>
                  </a:lnTo>
                  <a:lnTo>
                    <a:pt x="279" y="228"/>
                  </a:lnTo>
                  <a:lnTo>
                    <a:pt x="282" y="222"/>
                  </a:lnTo>
                  <a:lnTo>
                    <a:pt x="285" y="216"/>
                  </a:lnTo>
                  <a:lnTo>
                    <a:pt x="285" y="207"/>
                  </a:lnTo>
                  <a:lnTo>
                    <a:pt x="288" y="202"/>
                  </a:lnTo>
                  <a:lnTo>
                    <a:pt x="291" y="196"/>
                  </a:lnTo>
                  <a:lnTo>
                    <a:pt x="291" y="190"/>
                  </a:lnTo>
                  <a:lnTo>
                    <a:pt x="294" y="181"/>
                  </a:lnTo>
                  <a:lnTo>
                    <a:pt x="297" y="175"/>
                  </a:lnTo>
                  <a:lnTo>
                    <a:pt x="297" y="169"/>
                  </a:lnTo>
                  <a:lnTo>
                    <a:pt x="300" y="163"/>
                  </a:lnTo>
                  <a:lnTo>
                    <a:pt x="303" y="154"/>
                  </a:lnTo>
                  <a:lnTo>
                    <a:pt x="303" y="148"/>
                  </a:lnTo>
                  <a:lnTo>
                    <a:pt x="306" y="142"/>
                  </a:lnTo>
                  <a:lnTo>
                    <a:pt x="309" y="136"/>
                  </a:lnTo>
                  <a:lnTo>
                    <a:pt x="309" y="127"/>
                  </a:lnTo>
                  <a:lnTo>
                    <a:pt x="312" y="121"/>
                  </a:lnTo>
                  <a:lnTo>
                    <a:pt x="312" y="115"/>
                  </a:lnTo>
                  <a:lnTo>
                    <a:pt x="315" y="110"/>
                  </a:lnTo>
                  <a:lnTo>
                    <a:pt x="315" y="101"/>
                  </a:lnTo>
                  <a:lnTo>
                    <a:pt x="318" y="95"/>
                  </a:lnTo>
                  <a:lnTo>
                    <a:pt x="318" y="89"/>
                  </a:lnTo>
                  <a:lnTo>
                    <a:pt x="321" y="80"/>
                  </a:lnTo>
                  <a:lnTo>
                    <a:pt x="321" y="74"/>
                  </a:lnTo>
                  <a:lnTo>
                    <a:pt x="321" y="68"/>
                  </a:lnTo>
                  <a:lnTo>
                    <a:pt x="321" y="65"/>
                  </a:lnTo>
                  <a:lnTo>
                    <a:pt x="318" y="62"/>
                  </a:lnTo>
                  <a:lnTo>
                    <a:pt x="315" y="59"/>
                  </a:lnTo>
                  <a:lnTo>
                    <a:pt x="312" y="56"/>
                  </a:lnTo>
                  <a:lnTo>
                    <a:pt x="312" y="53"/>
                  </a:lnTo>
                  <a:lnTo>
                    <a:pt x="309" y="50"/>
                  </a:lnTo>
                  <a:lnTo>
                    <a:pt x="309" y="47"/>
                  </a:lnTo>
                  <a:lnTo>
                    <a:pt x="309" y="44"/>
                  </a:lnTo>
                  <a:lnTo>
                    <a:pt x="312" y="41"/>
                  </a:lnTo>
                  <a:lnTo>
                    <a:pt x="312" y="38"/>
                  </a:lnTo>
                  <a:lnTo>
                    <a:pt x="312" y="35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8" y="26"/>
                  </a:lnTo>
                  <a:lnTo>
                    <a:pt x="318" y="23"/>
                  </a:lnTo>
                  <a:lnTo>
                    <a:pt x="321" y="23"/>
                  </a:lnTo>
                  <a:lnTo>
                    <a:pt x="321" y="20"/>
                  </a:lnTo>
                  <a:lnTo>
                    <a:pt x="324" y="18"/>
                  </a:lnTo>
                  <a:lnTo>
                    <a:pt x="327" y="15"/>
                  </a:lnTo>
                  <a:lnTo>
                    <a:pt x="330" y="12"/>
                  </a:lnTo>
                  <a:lnTo>
                    <a:pt x="330" y="9"/>
                  </a:lnTo>
                  <a:lnTo>
                    <a:pt x="333" y="9"/>
                  </a:lnTo>
                  <a:lnTo>
                    <a:pt x="333" y="6"/>
                  </a:lnTo>
                  <a:lnTo>
                    <a:pt x="336" y="3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5" y="0"/>
                  </a:lnTo>
                  <a:lnTo>
                    <a:pt x="351" y="3"/>
                  </a:lnTo>
                  <a:lnTo>
                    <a:pt x="354" y="3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8" y="9"/>
                  </a:lnTo>
                  <a:lnTo>
                    <a:pt x="371" y="9"/>
                  </a:lnTo>
                  <a:lnTo>
                    <a:pt x="377" y="12"/>
                  </a:lnTo>
                  <a:lnTo>
                    <a:pt x="383" y="12"/>
                  </a:lnTo>
                  <a:lnTo>
                    <a:pt x="386" y="12"/>
                  </a:lnTo>
                  <a:lnTo>
                    <a:pt x="392" y="15"/>
                  </a:lnTo>
                  <a:lnTo>
                    <a:pt x="398" y="15"/>
                  </a:lnTo>
                  <a:lnTo>
                    <a:pt x="401" y="18"/>
                  </a:lnTo>
                  <a:lnTo>
                    <a:pt x="407" y="18"/>
                  </a:lnTo>
                  <a:lnTo>
                    <a:pt x="413" y="18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8" y="20"/>
                  </a:lnTo>
                  <a:lnTo>
                    <a:pt x="434" y="23"/>
                  </a:lnTo>
                  <a:lnTo>
                    <a:pt x="437" y="23"/>
                  </a:lnTo>
                  <a:lnTo>
                    <a:pt x="443" y="23"/>
                  </a:lnTo>
                  <a:lnTo>
                    <a:pt x="449" y="23"/>
                  </a:lnTo>
                  <a:lnTo>
                    <a:pt x="455" y="23"/>
                  </a:lnTo>
                  <a:lnTo>
                    <a:pt x="458" y="23"/>
                  </a:lnTo>
                  <a:lnTo>
                    <a:pt x="464" y="23"/>
                  </a:lnTo>
                  <a:lnTo>
                    <a:pt x="470" y="23"/>
                  </a:lnTo>
                  <a:lnTo>
                    <a:pt x="476" y="23"/>
                  </a:lnTo>
                  <a:lnTo>
                    <a:pt x="481" y="23"/>
                  </a:lnTo>
                  <a:lnTo>
                    <a:pt x="484" y="23"/>
                  </a:lnTo>
                  <a:lnTo>
                    <a:pt x="490" y="20"/>
                  </a:lnTo>
                  <a:lnTo>
                    <a:pt x="496" y="20"/>
                  </a:lnTo>
                  <a:lnTo>
                    <a:pt x="499" y="20"/>
                  </a:lnTo>
                  <a:lnTo>
                    <a:pt x="502" y="20"/>
                  </a:lnTo>
                  <a:lnTo>
                    <a:pt x="505" y="18"/>
                  </a:lnTo>
                  <a:lnTo>
                    <a:pt x="508" y="18"/>
                  </a:lnTo>
                  <a:lnTo>
                    <a:pt x="511" y="18"/>
                  </a:lnTo>
                  <a:lnTo>
                    <a:pt x="514" y="18"/>
                  </a:lnTo>
                  <a:lnTo>
                    <a:pt x="520" y="18"/>
                  </a:lnTo>
                  <a:lnTo>
                    <a:pt x="523" y="15"/>
                  </a:lnTo>
                  <a:lnTo>
                    <a:pt x="526" y="15"/>
                  </a:lnTo>
                  <a:lnTo>
                    <a:pt x="529" y="15"/>
                  </a:lnTo>
                  <a:lnTo>
                    <a:pt x="532" y="15"/>
                  </a:lnTo>
                  <a:lnTo>
                    <a:pt x="535" y="15"/>
                  </a:lnTo>
                  <a:lnTo>
                    <a:pt x="538" y="15"/>
                  </a:lnTo>
                  <a:lnTo>
                    <a:pt x="544" y="12"/>
                  </a:lnTo>
                  <a:lnTo>
                    <a:pt x="547" y="12"/>
                  </a:lnTo>
                  <a:lnTo>
                    <a:pt x="550" y="12"/>
                  </a:lnTo>
                  <a:lnTo>
                    <a:pt x="553" y="12"/>
                  </a:lnTo>
                  <a:lnTo>
                    <a:pt x="556" y="12"/>
                  </a:lnTo>
                  <a:lnTo>
                    <a:pt x="559" y="9"/>
                  </a:lnTo>
                  <a:lnTo>
                    <a:pt x="565" y="9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4" y="6"/>
                  </a:lnTo>
                  <a:lnTo>
                    <a:pt x="577" y="6"/>
                  </a:lnTo>
                  <a:lnTo>
                    <a:pt x="580" y="6"/>
                  </a:lnTo>
                  <a:lnTo>
                    <a:pt x="586" y="6"/>
                  </a:lnTo>
                  <a:lnTo>
                    <a:pt x="589" y="3"/>
                  </a:lnTo>
                  <a:lnTo>
                    <a:pt x="592" y="3"/>
                  </a:lnTo>
                  <a:lnTo>
                    <a:pt x="594" y="3"/>
                  </a:lnTo>
                  <a:lnTo>
                    <a:pt x="597" y="0"/>
                  </a:lnTo>
                  <a:lnTo>
                    <a:pt x="600" y="0"/>
                  </a:lnTo>
                  <a:lnTo>
                    <a:pt x="603" y="0"/>
                  </a:lnTo>
                  <a:lnTo>
                    <a:pt x="606" y="0"/>
                  </a:lnTo>
                  <a:lnTo>
                    <a:pt x="606" y="3"/>
                  </a:lnTo>
                  <a:lnTo>
                    <a:pt x="606" y="6"/>
                  </a:lnTo>
                  <a:lnTo>
                    <a:pt x="606" y="9"/>
                  </a:lnTo>
                  <a:lnTo>
                    <a:pt x="609" y="12"/>
                  </a:lnTo>
                  <a:lnTo>
                    <a:pt x="609" y="15"/>
                  </a:lnTo>
                  <a:lnTo>
                    <a:pt x="609" y="18"/>
                  </a:lnTo>
                  <a:lnTo>
                    <a:pt x="609" y="20"/>
                  </a:lnTo>
                  <a:lnTo>
                    <a:pt x="612" y="20"/>
                  </a:lnTo>
                  <a:lnTo>
                    <a:pt x="612" y="23"/>
                  </a:lnTo>
                  <a:lnTo>
                    <a:pt x="612" y="26"/>
                  </a:lnTo>
                  <a:lnTo>
                    <a:pt x="615" y="29"/>
                  </a:lnTo>
                  <a:lnTo>
                    <a:pt x="615" y="32"/>
                  </a:lnTo>
                  <a:lnTo>
                    <a:pt x="618" y="32"/>
                  </a:lnTo>
                  <a:lnTo>
                    <a:pt x="618" y="35"/>
                  </a:lnTo>
                  <a:lnTo>
                    <a:pt x="621" y="38"/>
                  </a:lnTo>
                  <a:lnTo>
                    <a:pt x="624" y="38"/>
                  </a:lnTo>
                  <a:lnTo>
                    <a:pt x="624" y="41"/>
                  </a:lnTo>
                  <a:lnTo>
                    <a:pt x="627" y="41"/>
                  </a:lnTo>
                  <a:lnTo>
                    <a:pt x="630" y="41"/>
                  </a:lnTo>
                  <a:lnTo>
                    <a:pt x="633" y="44"/>
                  </a:lnTo>
                  <a:lnTo>
                    <a:pt x="630" y="47"/>
                  </a:lnTo>
                  <a:lnTo>
                    <a:pt x="627" y="50"/>
                  </a:lnTo>
                  <a:lnTo>
                    <a:pt x="624" y="53"/>
                  </a:lnTo>
                  <a:lnTo>
                    <a:pt x="624" y="59"/>
                  </a:lnTo>
                  <a:lnTo>
                    <a:pt x="621" y="62"/>
                  </a:lnTo>
                  <a:lnTo>
                    <a:pt x="621" y="65"/>
                  </a:lnTo>
                  <a:lnTo>
                    <a:pt x="621" y="68"/>
                  </a:lnTo>
                  <a:lnTo>
                    <a:pt x="621" y="71"/>
                  </a:lnTo>
                  <a:lnTo>
                    <a:pt x="621" y="74"/>
                  </a:lnTo>
                  <a:lnTo>
                    <a:pt x="624" y="77"/>
                  </a:lnTo>
                  <a:lnTo>
                    <a:pt x="624" y="80"/>
                  </a:lnTo>
                  <a:lnTo>
                    <a:pt x="627" y="83"/>
                  </a:lnTo>
                  <a:lnTo>
                    <a:pt x="627" y="86"/>
                  </a:lnTo>
                  <a:lnTo>
                    <a:pt x="630" y="89"/>
                  </a:lnTo>
                  <a:lnTo>
                    <a:pt x="633" y="92"/>
                  </a:lnTo>
                  <a:lnTo>
                    <a:pt x="633" y="95"/>
                  </a:lnTo>
                  <a:lnTo>
                    <a:pt x="636" y="98"/>
                  </a:lnTo>
                  <a:lnTo>
                    <a:pt x="639" y="101"/>
                  </a:lnTo>
                  <a:lnTo>
                    <a:pt x="639" y="104"/>
                  </a:lnTo>
                  <a:lnTo>
                    <a:pt x="642" y="107"/>
                  </a:lnTo>
                  <a:lnTo>
                    <a:pt x="645" y="110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21"/>
                  </a:lnTo>
                  <a:lnTo>
                    <a:pt x="651" y="124"/>
                  </a:lnTo>
                  <a:lnTo>
                    <a:pt x="651" y="127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8" y="145"/>
                  </a:lnTo>
                  <a:lnTo>
                    <a:pt x="648" y="148"/>
                  </a:lnTo>
                  <a:lnTo>
                    <a:pt x="645" y="154"/>
                  </a:lnTo>
                  <a:lnTo>
                    <a:pt x="648" y="160"/>
                  </a:lnTo>
                  <a:lnTo>
                    <a:pt x="648" y="169"/>
                  </a:lnTo>
                  <a:lnTo>
                    <a:pt x="651" y="178"/>
                  </a:lnTo>
                  <a:lnTo>
                    <a:pt x="651" y="184"/>
                  </a:lnTo>
                  <a:lnTo>
                    <a:pt x="651" y="193"/>
                  </a:lnTo>
                  <a:lnTo>
                    <a:pt x="654" y="202"/>
                  </a:lnTo>
                  <a:lnTo>
                    <a:pt x="654" y="207"/>
                  </a:lnTo>
                  <a:lnTo>
                    <a:pt x="657" y="216"/>
                  </a:lnTo>
                  <a:lnTo>
                    <a:pt x="657" y="225"/>
                  </a:lnTo>
                  <a:lnTo>
                    <a:pt x="660" y="234"/>
                  </a:lnTo>
                  <a:lnTo>
                    <a:pt x="660" y="243"/>
                  </a:lnTo>
                  <a:lnTo>
                    <a:pt x="663" y="249"/>
                  </a:lnTo>
                  <a:lnTo>
                    <a:pt x="663" y="258"/>
                  </a:lnTo>
                  <a:lnTo>
                    <a:pt x="666" y="267"/>
                  </a:lnTo>
                  <a:lnTo>
                    <a:pt x="666" y="276"/>
                  </a:lnTo>
                  <a:lnTo>
                    <a:pt x="669" y="285"/>
                  </a:lnTo>
                  <a:lnTo>
                    <a:pt x="669" y="294"/>
                  </a:lnTo>
                  <a:lnTo>
                    <a:pt x="669" y="302"/>
                  </a:lnTo>
                  <a:lnTo>
                    <a:pt x="672" y="308"/>
                  </a:lnTo>
                  <a:lnTo>
                    <a:pt x="672" y="317"/>
                  </a:lnTo>
                  <a:lnTo>
                    <a:pt x="675" y="326"/>
                  </a:lnTo>
                  <a:lnTo>
                    <a:pt x="675" y="335"/>
                  </a:lnTo>
                  <a:lnTo>
                    <a:pt x="678" y="344"/>
                  </a:lnTo>
                  <a:lnTo>
                    <a:pt x="678" y="353"/>
                  </a:lnTo>
                  <a:lnTo>
                    <a:pt x="681" y="362"/>
                  </a:lnTo>
                  <a:lnTo>
                    <a:pt x="681" y="371"/>
                  </a:lnTo>
                  <a:lnTo>
                    <a:pt x="684" y="377"/>
                  </a:lnTo>
                  <a:lnTo>
                    <a:pt x="684" y="386"/>
                  </a:lnTo>
                  <a:lnTo>
                    <a:pt x="687" y="394"/>
                  </a:lnTo>
                  <a:lnTo>
                    <a:pt x="687" y="403"/>
                  </a:lnTo>
                  <a:lnTo>
                    <a:pt x="690" y="412"/>
                  </a:lnTo>
                  <a:lnTo>
                    <a:pt x="690" y="421"/>
                  </a:lnTo>
                  <a:lnTo>
                    <a:pt x="693" y="430"/>
                  </a:lnTo>
                  <a:lnTo>
                    <a:pt x="693" y="442"/>
                  </a:lnTo>
                  <a:lnTo>
                    <a:pt x="696" y="454"/>
                  </a:lnTo>
                  <a:lnTo>
                    <a:pt x="699" y="466"/>
                  </a:lnTo>
                  <a:lnTo>
                    <a:pt x="699" y="478"/>
                  </a:lnTo>
                  <a:lnTo>
                    <a:pt x="699" y="489"/>
                  </a:lnTo>
                  <a:lnTo>
                    <a:pt x="702" y="501"/>
                  </a:lnTo>
                  <a:lnTo>
                    <a:pt x="702" y="513"/>
                  </a:lnTo>
                  <a:lnTo>
                    <a:pt x="702" y="525"/>
                  </a:lnTo>
                  <a:lnTo>
                    <a:pt x="702" y="540"/>
                  </a:lnTo>
                  <a:lnTo>
                    <a:pt x="702" y="552"/>
                  </a:lnTo>
                  <a:lnTo>
                    <a:pt x="702" y="564"/>
                  </a:lnTo>
                  <a:lnTo>
                    <a:pt x="702" y="575"/>
                  </a:lnTo>
                  <a:lnTo>
                    <a:pt x="702" y="587"/>
                  </a:lnTo>
                  <a:lnTo>
                    <a:pt x="699" y="599"/>
                  </a:lnTo>
                  <a:lnTo>
                    <a:pt x="699" y="611"/>
                  </a:lnTo>
                  <a:lnTo>
                    <a:pt x="699" y="623"/>
                  </a:lnTo>
                  <a:lnTo>
                    <a:pt x="696" y="635"/>
                  </a:lnTo>
                  <a:lnTo>
                    <a:pt x="696" y="647"/>
                  </a:lnTo>
                  <a:lnTo>
                    <a:pt x="693" y="659"/>
                  </a:lnTo>
                  <a:lnTo>
                    <a:pt x="690" y="670"/>
                  </a:lnTo>
                  <a:lnTo>
                    <a:pt x="690" y="682"/>
                  </a:lnTo>
                  <a:lnTo>
                    <a:pt x="687" y="694"/>
                  </a:lnTo>
                  <a:lnTo>
                    <a:pt x="684" y="706"/>
                  </a:lnTo>
                  <a:lnTo>
                    <a:pt x="681" y="718"/>
                  </a:lnTo>
                  <a:lnTo>
                    <a:pt x="678" y="730"/>
                  </a:lnTo>
                  <a:lnTo>
                    <a:pt x="675" y="739"/>
                  </a:lnTo>
                  <a:lnTo>
                    <a:pt x="669" y="751"/>
                  </a:lnTo>
                  <a:lnTo>
                    <a:pt x="666" y="762"/>
                  </a:lnTo>
                  <a:lnTo>
                    <a:pt x="663" y="771"/>
                  </a:lnTo>
                  <a:lnTo>
                    <a:pt x="657" y="783"/>
                  </a:lnTo>
                  <a:lnTo>
                    <a:pt x="654" y="7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1" name="Freeform 373"/>
            <p:cNvSpPr>
              <a:spLocks/>
            </p:cNvSpPr>
            <p:nvPr/>
          </p:nvSpPr>
          <p:spPr bwMode="auto">
            <a:xfrm>
              <a:off x="2343" y="2822"/>
              <a:ext cx="184" cy="62"/>
            </a:xfrm>
            <a:custGeom>
              <a:avLst/>
              <a:gdLst>
                <a:gd name="T0" fmla="*/ 178 w 184"/>
                <a:gd name="T1" fmla="*/ 56 h 62"/>
                <a:gd name="T2" fmla="*/ 169 w 184"/>
                <a:gd name="T3" fmla="*/ 56 h 62"/>
                <a:gd name="T4" fmla="*/ 157 w 184"/>
                <a:gd name="T5" fmla="*/ 56 h 62"/>
                <a:gd name="T6" fmla="*/ 145 w 184"/>
                <a:gd name="T7" fmla="*/ 56 h 62"/>
                <a:gd name="T8" fmla="*/ 136 w 184"/>
                <a:gd name="T9" fmla="*/ 56 h 62"/>
                <a:gd name="T10" fmla="*/ 124 w 184"/>
                <a:gd name="T11" fmla="*/ 56 h 62"/>
                <a:gd name="T12" fmla="*/ 113 w 184"/>
                <a:gd name="T13" fmla="*/ 56 h 62"/>
                <a:gd name="T14" fmla="*/ 104 w 184"/>
                <a:gd name="T15" fmla="*/ 56 h 62"/>
                <a:gd name="T16" fmla="*/ 92 w 184"/>
                <a:gd name="T17" fmla="*/ 56 h 62"/>
                <a:gd name="T18" fmla="*/ 80 w 184"/>
                <a:gd name="T19" fmla="*/ 56 h 62"/>
                <a:gd name="T20" fmla="*/ 71 w 184"/>
                <a:gd name="T21" fmla="*/ 56 h 62"/>
                <a:gd name="T22" fmla="*/ 59 w 184"/>
                <a:gd name="T23" fmla="*/ 56 h 62"/>
                <a:gd name="T24" fmla="*/ 50 w 184"/>
                <a:gd name="T25" fmla="*/ 56 h 62"/>
                <a:gd name="T26" fmla="*/ 38 w 184"/>
                <a:gd name="T27" fmla="*/ 56 h 62"/>
                <a:gd name="T28" fmla="*/ 29 w 184"/>
                <a:gd name="T29" fmla="*/ 59 h 62"/>
                <a:gd name="T30" fmla="*/ 20 w 184"/>
                <a:gd name="T31" fmla="*/ 59 h 62"/>
                <a:gd name="T32" fmla="*/ 0 w 184"/>
                <a:gd name="T33" fmla="*/ 56 h 62"/>
                <a:gd name="T34" fmla="*/ 0 w 184"/>
                <a:gd name="T35" fmla="*/ 47 h 62"/>
                <a:gd name="T36" fmla="*/ 3 w 184"/>
                <a:gd name="T37" fmla="*/ 41 h 62"/>
                <a:gd name="T38" fmla="*/ 8 w 184"/>
                <a:gd name="T39" fmla="*/ 36 h 62"/>
                <a:gd name="T40" fmla="*/ 11 w 184"/>
                <a:gd name="T41" fmla="*/ 30 h 62"/>
                <a:gd name="T42" fmla="*/ 17 w 184"/>
                <a:gd name="T43" fmla="*/ 27 h 62"/>
                <a:gd name="T44" fmla="*/ 23 w 184"/>
                <a:gd name="T45" fmla="*/ 21 h 62"/>
                <a:gd name="T46" fmla="*/ 29 w 184"/>
                <a:gd name="T47" fmla="*/ 18 h 62"/>
                <a:gd name="T48" fmla="*/ 38 w 184"/>
                <a:gd name="T49" fmla="*/ 15 h 62"/>
                <a:gd name="T50" fmla="*/ 44 w 184"/>
                <a:gd name="T51" fmla="*/ 15 h 62"/>
                <a:gd name="T52" fmla="*/ 53 w 184"/>
                <a:gd name="T53" fmla="*/ 12 h 62"/>
                <a:gd name="T54" fmla="*/ 59 w 184"/>
                <a:gd name="T55" fmla="*/ 9 h 62"/>
                <a:gd name="T56" fmla="*/ 68 w 184"/>
                <a:gd name="T57" fmla="*/ 9 h 62"/>
                <a:gd name="T58" fmla="*/ 74 w 184"/>
                <a:gd name="T59" fmla="*/ 6 h 62"/>
                <a:gd name="T60" fmla="*/ 83 w 184"/>
                <a:gd name="T61" fmla="*/ 3 h 62"/>
                <a:gd name="T62" fmla="*/ 89 w 184"/>
                <a:gd name="T63" fmla="*/ 3 h 62"/>
                <a:gd name="T64" fmla="*/ 95 w 184"/>
                <a:gd name="T65" fmla="*/ 0 h 62"/>
                <a:gd name="T66" fmla="*/ 101 w 184"/>
                <a:gd name="T67" fmla="*/ 0 h 62"/>
                <a:gd name="T68" fmla="*/ 107 w 184"/>
                <a:gd name="T69" fmla="*/ 0 h 62"/>
                <a:gd name="T70" fmla="*/ 113 w 184"/>
                <a:gd name="T71" fmla="*/ 0 h 62"/>
                <a:gd name="T72" fmla="*/ 118 w 184"/>
                <a:gd name="T73" fmla="*/ 0 h 62"/>
                <a:gd name="T74" fmla="*/ 124 w 184"/>
                <a:gd name="T75" fmla="*/ 0 h 62"/>
                <a:gd name="T76" fmla="*/ 130 w 184"/>
                <a:gd name="T77" fmla="*/ 0 h 62"/>
                <a:gd name="T78" fmla="*/ 136 w 184"/>
                <a:gd name="T79" fmla="*/ 0 h 62"/>
                <a:gd name="T80" fmla="*/ 142 w 184"/>
                <a:gd name="T81" fmla="*/ 0 h 62"/>
                <a:gd name="T82" fmla="*/ 148 w 184"/>
                <a:gd name="T83" fmla="*/ 0 h 62"/>
                <a:gd name="T84" fmla="*/ 154 w 184"/>
                <a:gd name="T85" fmla="*/ 3 h 62"/>
                <a:gd name="T86" fmla="*/ 160 w 184"/>
                <a:gd name="T87" fmla="*/ 6 h 62"/>
                <a:gd name="T88" fmla="*/ 163 w 184"/>
                <a:gd name="T89" fmla="*/ 9 h 62"/>
                <a:gd name="T90" fmla="*/ 169 w 184"/>
                <a:gd name="T91" fmla="*/ 12 h 62"/>
                <a:gd name="T92" fmla="*/ 175 w 184"/>
                <a:gd name="T93" fmla="*/ 18 h 62"/>
                <a:gd name="T94" fmla="*/ 178 w 184"/>
                <a:gd name="T95" fmla="*/ 24 h 62"/>
                <a:gd name="T96" fmla="*/ 178 w 184"/>
                <a:gd name="T97" fmla="*/ 30 h 62"/>
                <a:gd name="T98" fmla="*/ 181 w 184"/>
                <a:gd name="T99" fmla="*/ 33 h 62"/>
                <a:gd name="T100" fmla="*/ 181 w 184"/>
                <a:gd name="T101" fmla="*/ 39 h 62"/>
                <a:gd name="T102" fmla="*/ 184 w 184"/>
                <a:gd name="T103" fmla="*/ 41 h 62"/>
                <a:gd name="T104" fmla="*/ 184 w 184"/>
                <a:gd name="T105" fmla="*/ 47 h 62"/>
                <a:gd name="T106" fmla="*/ 184 w 184"/>
                <a:gd name="T107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62">
                  <a:moveTo>
                    <a:pt x="184" y="56"/>
                  </a:moveTo>
                  <a:lnTo>
                    <a:pt x="178" y="56"/>
                  </a:lnTo>
                  <a:lnTo>
                    <a:pt x="172" y="56"/>
                  </a:lnTo>
                  <a:lnTo>
                    <a:pt x="169" y="56"/>
                  </a:lnTo>
                  <a:lnTo>
                    <a:pt x="163" y="56"/>
                  </a:lnTo>
                  <a:lnTo>
                    <a:pt x="157" y="56"/>
                  </a:lnTo>
                  <a:lnTo>
                    <a:pt x="151" y="56"/>
                  </a:lnTo>
                  <a:lnTo>
                    <a:pt x="145" y="56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0" y="56"/>
                  </a:lnTo>
                  <a:lnTo>
                    <a:pt x="124" y="56"/>
                  </a:lnTo>
                  <a:lnTo>
                    <a:pt x="118" y="56"/>
                  </a:lnTo>
                  <a:lnTo>
                    <a:pt x="113" y="56"/>
                  </a:lnTo>
                  <a:lnTo>
                    <a:pt x="107" y="56"/>
                  </a:lnTo>
                  <a:lnTo>
                    <a:pt x="104" y="56"/>
                  </a:lnTo>
                  <a:lnTo>
                    <a:pt x="98" y="56"/>
                  </a:lnTo>
                  <a:lnTo>
                    <a:pt x="92" y="56"/>
                  </a:lnTo>
                  <a:lnTo>
                    <a:pt x="86" y="56"/>
                  </a:lnTo>
                  <a:lnTo>
                    <a:pt x="80" y="56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65" y="56"/>
                  </a:lnTo>
                  <a:lnTo>
                    <a:pt x="59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4" y="56"/>
                  </a:lnTo>
                  <a:lnTo>
                    <a:pt x="38" y="56"/>
                  </a:lnTo>
                  <a:lnTo>
                    <a:pt x="35" y="59"/>
                  </a:lnTo>
                  <a:lnTo>
                    <a:pt x="29" y="59"/>
                  </a:lnTo>
                  <a:lnTo>
                    <a:pt x="23" y="59"/>
                  </a:lnTo>
                  <a:lnTo>
                    <a:pt x="20" y="59"/>
                  </a:lnTo>
                  <a:lnTo>
                    <a:pt x="14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11" y="30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20" y="24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4" y="15"/>
                  </a:lnTo>
                  <a:lnTo>
                    <a:pt x="47" y="12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9" y="9"/>
                  </a:lnTo>
                  <a:lnTo>
                    <a:pt x="62" y="9"/>
                  </a:lnTo>
                  <a:lnTo>
                    <a:pt x="68" y="9"/>
                  </a:lnTo>
                  <a:lnTo>
                    <a:pt x="71" y="9"/>
                  </a:lnTo>
                  <a:lnTo>
                    <a:pt x="74" y="6"/>
                  </a:lnTo>
                  <a:lnTo>
                    <a:pt x="77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7" y="6"/>
                  </a:lnTo>
                  <a:lnTo>
                    <a:pt x="160" y="6"/>
                  </a:lnTo>
                  <a:lnTo>
                    <a:pt x="163" y="6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69" y="12"/>
                  </a:lnTo>
                  <a:lnTo>
                    <a:pt x="172" y="15"/>
                  </a:lnTo>
                  <a:lnTo>
                    <a:pt x="175" y="18"/>
                  </a:lnTo>
                  <a:lnTo>
                    <a:pt x="175" y="21"/>
                  </a:lnTo>
                  <a:lnTo>
                    <a:pt x="178" y="24"/>
                  </a:lnTo>
                  <a:lnTo>
                    <a:pt x="178" y="27"/>
                  </a:lnTo>
                  <a:lnTo>
                    <a:pt x="178" y="30"/>
                  </a:lnTo>
                  <a:lnTo>
                    <a:pt x="181" y="30"/>
                  </a:lnTo>
                  <a:lnTo>
                    <a:pt x="181" y="33"/>
                  </a:lnTo>
                  <a:lnTo>
                    <a:pt x="181" y="36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4" y="41"/>
                  </a:lnTo>
                  <a:lnTo>
                    <a:pt x="184" y="44"/>
                  </a:lnTo>
                  <a:lnTo>
                    <a:pt x="184" y="47"/>
                  </a:lnTo>
                  <a:lnTo>
                    <a:pt x="184" y="50"/>
                  </a:lnTo>
                  <a:lnTo>
                    <a:pt x="184" y="53"/>
                  </a:lnTo>
                  <a:lnTo>
                    <a:pt x="184" y="56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2" name="Freeform 374"/>
            <p:cNvSpPr>
              <a:spLocks/>
            </p:cNvSpPr>
            <p:nvPr/>
          </p:nvSpPr>
          <p:spPr bwMode="auto">
            <a:xfrm>
              <a:off x="2461" y="1697"/>
              <a:ext cx="42" cy="125"/>
            </a:xfrm>
            <a:custGeom>
              <a:avLst/>
              <a:gdLst>
                <a:gd name="T0" fmla="*/ 30 w 42"/>
                <a:gd name="T1" fmla="*/ 122 h 125"/>
                <a:gd name="T2" fmla="*/ 27 w 42"/>
                <a:gd name="T3" fmla="*/ 116 h 125"/>
                <a:gd name="T4" fmla="*/ 24 w 42"/>
                <a:gd name="T5" fmla="*/ 110 h 125"/>
                <a:gd name="T6" fmla="*/ 24 w 42"/>
                <a:gd name="T7" fmla="*/ 101 h 125"/>
                <a:gd name="T8" fmla="*/ 21 w 42"/>
                <a:gd name="T9" fmla="*/ 95 h 125"/>
                <a:gd name="T10" fmla="*/ 18 w 42"/>
                <a:gd name="T11" fmla="*/ 89 h 125"/>
                <a:gd name="T12" fmla="*/ 15 w 42"/>
                <a:gd name="T13" fmla="*/ 83 h 125"/>
                <a:gd name="T14" fmla="*/ 12 w 42"/>
                <a:gd name="T15" fmla="*/ 77 h 125"/>
                <a:gd name="T16" fmla="*/ 12 w 42"/>
                <a:gd name="T17" fmla="*/ 71 h 125"/>
                <a:gd name="T18" fmla="*/ 9 w 42"/>
                <a:gd name="T19" fmla="*/ 62 h 125"/>
                <a:gd name="T20" fmla="*/ 6 w 42"/>
                <a:gd name="T21" fmla="*/ 57 h 125"/>
                <a:gd name="T22" fmla="*/ 3 w 42"/>
                <a:gd name="T23" fmla="*/ 51 h 125"/>
                <a:gd name="T24" fmla="*/ 3 w 42"/>
                <a:gd name="T25" fmla="*/ 42 h 125"/>
                <a:gd name="T26" fmla="*/ 3 w 42"/>
                <a:gd name="T27" fmla="*/ 36 h 125"/>
                <a:gd name="T28" fmla="*/ 0 w 42"/>
                <a:gd name="T29" fmla="*/ 30 h 125"/>
                <a:gd name="T30" fmla="*/ 0 w 42"/>
                <a:gd name="T31" fmla="*/ 21 h 125"/>
                <a:gd name="T32" fmla="*/ 39 w 42"/>
                <a:gd name="T33" fmla="*/ 0 h 125"/>
                <a:gd name="T34" fmla="*/ 42 w 42"/>
                <a:gd name="T35" fmla="*/ 6 h 125"/>
                <a:gd name="T36" fmla="*/ 42 w 42"/>
                <a:gd name="T37" fmla="*/ 15 h 125"/>
                <a:gd name="T38" fmla="*/ 42 w 42"/>
                <a:gd name="T39" fmla="*/ 21 h 125"/>
                <a:gd name="T40" fmla="*/ 42 w 42"/>
                <a:gd name="T41" fmla="*/ 30 h 125"/>
                <a:gd name="T42" fmla="*/ 42 w 42"/>
                <a:gd name="T43" fmla="*/ 36 h 125"/>
                <a:gd name="T44" fmla="*/ 42 w 42"/>
                <a:gd name="T45" fmla="*/ 45 h 125"/>
                <a:gd name="T46" fmla="*/ 42 w 42"/>
                <a:gd name="T47" fmla="*/ 54 h 125"/>
                <a:gd name="T48" fmla="*/ 42 w 42"/>
                <a:gd name="T49" fmla="*/ 60 h 125"/>
                <a:gd name="T50" fmla="*/ 42 w 42"/>
                <a:gd name="T51" fmla="*/ 68 h 125"/>
                <a:gd name="T52" fmla="*/ 42 w 42"/>
                <a:gd name="T53" fmla="*/ 74 h 125"/>
                <a:gd name="T54" fmla="*/ 42 w 42"/>
                <a:gd name="T55" fmla="*/ 83 h 125"/>
                <a:gd name="T56" fmla="*/ 42 w 42"/>
                <a:gd name="T57" fmla="*/ 92 h 125"/>
                <a:gd name="T58" fmla="*/ 42 w 42"/>
                <a:gd name="T59" fmla="*/ 98 h 125"/>
                <a:gd name="T60" fmla="*/ 42 w 42"/>
                <a:gd name="T61" fmla="*/ 107 h 125"/>
                <a:gd name="T62" fmla="*/ 39 w 42"/>
                <a:gd name="T63" fmla="*/ 113 h 125"/>
                <a:gd name="T64" fmla="*/ 39 w 42"/>
                <a:gd name="T65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125">
                  <a:moveTo>
                    <a:pt x="30" y="125"/>
                  </a:moveTo>
                  <a:lnTo>
                    <a:pt x="30" y="122"/>
                  </a:lnTo>
                  <a:lnTo>
                    <a:pt x="27" y="119"/>
                  </a:lnTo>
                  <a:lnTo>
                    <a:pt x="27" y="116"/>
                  </a:lnTo>
                  <a:lnTo>
                    <a:pt x="27" y="113"/>
                  </a:lnTo>
                  <a:lnTo>
                    <a:pt x="24" y="110"/>
                  </a:lnTo>
                  <a:lnTo>
                    <a:pt x="24" y="104"/>
                  </a:lnTo>
                  <a:lnTo>
                    <a:pt x="24" y="101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18" y="92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15" y="83"/>
                  </a:lnTo>
                  <a:lnTo>
                    <a:pt x="15" y="80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9" y="65"/>
                  </a:lnTo>
                  <a:lnTo>
                    <a:pt x="9" y="62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2" y="62"/>
                  </a:lnTo>
                  <a:lnTo>
                    <a:pt x="42" y="68"/>
                  </a:lnTo>
                  <a:lnTo>
                    <a:pt x="42" y="71"/>
                  </a:lnTo>
                  <a:lnTo>
                    <a:pt x="42" y="74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6"/>
                  </a:lnTo>
                  <a:lnTo>
                    <a:pt x="42" y="92"/>
                  </a:lnTo>
                  <a:lnTo>
                    <a:pt x="42" y="95"/>
                  </a:lnTo>
                  <a:lnTo>
                    <a:pt x="42" y="98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9" y="110"/>
                  </a:lnTo>
                  <a:lnTo>
                    <a:pt x="39" y="113"/>
                  </a:lnTo>
                  <a:lnTo>
                    <a:pt x="39" y="119"/>
                  </a:lnTo>
                  <a:lnTo>
                    <a:pt x="39" y="122"/>
                  </a:lnTo>
                  <a:lnTo>
                    <a:pt x="30" y="125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3" name="Freeform 375"/>
            <p:cNvSpPr>
              <a:spLocks/>
            </p:cNvSpPr>
            <p:nvPr/>
          </p:nvSpPr>
          <p:spPr bwMode="auto">
            <a:xfrm>
              <a:off x="2099" y="1575"/>
              <a:ext cx="389" cy="443"/>
            </a:xfrm>
            <a:custGeom>
              <a:avLst/>
              <a:gdLst>
                <a:gd name="T0" fmla="*/ 205 w 389"/>
                <a:gd name="T1" fmla="*/ 443 h 443"/>
                <a:gd name="T2" fmla="*/ 154 w 389"/>
                <a:gd name="T3" fmla="*/ 434 h 443"/>
                <a:gd name="T4" fmla="*/ 110 w 389"/>
                <a:gd name="T5" fmla="*/ 413 h 443"/>
                <a:gd name="T6" fmla="*/ 89 w 389"/>
                <a:gd name="T7" fmla="*/ 377 h 443"/>
                <a:gd name="T8" fmla="*/ 98 w 389"/>
                <a:gd name="T9" fmla="*/ 360 h 443"/>
                <a:gd name="T10" fmla="*/ 110 w 389"/>
                <a:gd name="T11" fmla="*/ 336 h 443"/>
                <a:gd name="T12" fmla="*/ 92 w 389"/>
                <a:gd name="T13" fmla="*/ 306 h 443"/>
                <a:gd name="T14" fmla="*/ 89 w 389"/>
                <a:gd name="T15" fmla="*/ 274 h 443"/>
                <a:gd name="T16" fmla="*/ 95 w 389"/>
                <a:gd name="T17" fmla="*/ 241 h 443"/>
                <a:gd name="T18" fmla="*/ 77 w 389"/>
                <a:gd name="T19" fmla="*/ 211 h 443"/>
                <a:gd name="T20" fmla="*/ 56 w 389"/>
                <a:gd name="T21" fmla="*/ 190 h 443"/>
                <a:gd name="T22" fmla="*/ 35 w 389"/>
                <a:gd name="T23" fmla="*/ 170 h 443"/>
                <a:gd name="T24" fmla="*/ 26 w 389"/>
                <a:gd name="T25" fmla="*/ 146 h 443"/>
                <a:gd name="T26" fmla="*/ 35 w 389"/>
                <a:gd name="T27" fmla="*/ 122 h 443"/>
                <a:gd name="T28" fmla="*/ 44 w 389"/>
                <a:gd name="T29" fmla="*/ 98 h 443"/>
                <a:gd name="T30" fmla="*/ 29 w 389"/>
                <a:gd name="T31" fmla="*/ 78 h 443"/>
                <a:gd name="T32" fmla="*/ 15 w 389"/>
                <a:gd name="T33" fmla="*/ 66 h 443"/>
                <a:gd name="T34" fmla="*/ 6 w 389"/>
                <a:gd name="T35" fmla="*/ 54 h 443"/>
                <a:gd name="T36" fmla="*/ 56 w 389"/>
                <a:gd name="T37" fmla="*/ 27 h 443"/>
                <a:gd name="T38" fmla="*/ 110 w 389"/>
                <a:gd name="T39" fmla="*/ 15 h 443"/>
                <a:gd name="T40" fmla="*/ 166 w 389"/>
                <a:gd name="T41" fmla="*/ 12 h 443"/>
                <a:gd name="T42" fmla="*/ 172 w 389"/>
                <a:gd name="T43" fmla="*/ 24 h 443"/>
                <a:gd name="T44" fmla="*/ 133 w 389"/>
                <a:gd name="T45" fmla="*/ 39 h 443"/>
                <a:gd name="T46" fmla="*/ 98 w 389"/>
                <a:gd name="T47" fmla="*/ 54 h 443"/>
                <a:gd name="T48" fmla="*/ 62 w 389"/>
                <a:gd name="T49" fmla="*/ 72 h 443"/>
                <a:gd name="T50" fmla="*/ 65 w 389"/>
                <a:gd name="T51" fmla="*/ 87 h 443"/>
                <a:gd name="T52" fmla="*/ 95 w 389"/>
                <a:gd name="T53" fmla="*/ 75 h 443"/>
                <a:gd name="T54" fmla="*/ 119 w 389"/>
                <a:gd name="T55" fmla="*/ 63 h 443"/>
                <a:gd name="T56" fmla="*/ 148 w 389"/>
                <a:gd name="T57" fmla="*/ 54 h 443"/>
                <a:gd name="T58" fmla="*/ 178 w 389"/>
                <a:gd name="T59" fmla="*/ 42 h 443"/>
                <a:gd name="T60" fmla="*/ 211 w 389"/>
                <a:gd name="T61" fmla="*/ 33 h 443"/>
                <a:gd name="T62" fmla="*/ 244 w 389"/>
                <a:gd name="T63" fmla="*/ 21 h 443"/>
                <a:gd name="T64" fmla="*/ 273 w 389"/>
                <a:gd name="T65" fmla="*/ 6 h 443"/>
                <a:gd name="T66" fmla="*/ 315 w 389"/>
                <a:gd name="T67" fmla="*/ 39 h 443"/>
                <a:gd name="T68" fmla="*/ 330 w 389"/>
                <a:gd name="T69" fmla="*/ 84 h 443"/>
                <a:gd name="T70" fmla="*/ 342 w 389"/>
                <a:gd name="T71" fmla="*/ 131 h 443"/>
                <a:gd name="T72" fmla="*/ 330 w 389"/>
                <a:gd name="T73" fmla="*/ 173 h 443"/>
                <a:gd name="T74" fmla="*/ 279 w 389"/>
                <a:gd name="T75" fmla="*/ 199 h 443"/>
                <a:gd name="T76" fmla="*/ 229 w 389"/>
                <a:gd name="T77" fmla="*/ 223 h 443"/>
                <a:gd name="T78" fmla="*/ 181 w 389"/>
                <a:gd name="T79" fmla="*/ 247 h 443"/>
                <a:gd name="T80" fmla="*/ 175 w 389"/>
                <a:gd name="T81" fmla="*/ 268 h 443"/>
                <a:gd name="T82" fmla="*/ 261 w 389"/>
                <a:gd name="T83" fmla="*/ 250 h 443"/>
                <a:gd name="T84" fmla="*/ 244 w 389"/>
                <a:gd name="T85" fmla="*/ 279 h 443"/>
                <a:gd name="T86" fmla="*/ 226 w 389"/>
                <a:gd name="T87" fmla="*/ 312 h 443"/>
                <a:gd name="T88" fmla="*/ 214 w 389"/>
                <a:gd name="T89" fmla="*/ 339 h 443"/>
                <a:gd name="T90" fmla="*/ 244 w 389"/>
                <a:gd name="T91" fmla="*/ 315 h 443"/>
                <a:gd name="T92" fmla="*/ 270 w 389"/>
                <a:gd name="T93" fmla="*/ 265 h 443"/>
                <a:gd name="T94" fmla="*/ 300 w 389"/>
                <a:gd name="T95" fmla="*/ 214 h 443"/>
                <a:gd name="T96" fmla="*/ 348 w 389"/>
                <a:gd name="T97" fmla="*/ 184 h 443"/>
                <a:gd name="T98" fmla="*/ 362 w 389"/>
                <a:gd name="T99" fmla="*/ 208 h 443"/>
                <a:gd name="T100" fmla="*/ 368 w 389"/>
                <a:gd name="T101" fmla="*/ 235 h 443"/>
                <a:gd name="T102" fmla="*/ 365 w 389"/>
                <a:gd name="T103" fmla="*/ 262 h 443"/>
                <a:gd name="T104" fmla="*/ 371 w 389"/>
                <a:gd name="T105" fmla="*/ 297 h 443"/>
                <a:gd name="T106" fmla="*/ 374 w 389"/>
                <a:gd name="T107" fmla="*/ 333 h 443"/>
                <a:gd name="T108" fmla="*/ 383 w 389"/>
                <a:gd name="T109" fmla="*/ 368 h 443"/>
                <a:gd name="T110" fmla="*/ 380 w 389"/>
                <a:gd name="T111" fmla="*/ 404 h 443"/>
                <a:gd name="T112" fmla="*/ 345 w 389"/>
                <a:gd name="T113" fmla="*/ 425 h 443"/>
                <a:gd name="T114" fmla="*/ 303 w 389"/>
                <a:gd name="T115" fmla="*/ 434 h 443"/>
                <a:gd name="T116" fmla="*/ 258 w 389"/>
                <a:gd name="T1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443">
                  <a:moveTo>
                    <a:pt x="255" y="443"/>
                  </a:moveTo>
                  <a:lnTo>
                    <a:pt x="247" y="443"/>
                  </a:lnTo>
                  <a:lnTo>
                    <a:pt x="241" y="443"/>
                  </a:lnTo>
                  <a:lnTo>
                    <a:pt x="235" y="443"/>
                  </a:lnTo>
                  <a:lnTo>
                    <a:pt x="229" y="443"/>
                  </a:lnTo>
                  <a:lnTo>
                    <a:pt x="223" y="443"/>
                  </a:lnTo>
                  <a:lnTo>
                    <a:pt x="217" y="443"/>
                  </a:lnTo>
                  <a:lnTo>
                    <a:pt x="211" y="443"/>
                  </a:lnTo>
                  <a:lnTo>
                    <a:pt x="205" y="443"/>
                  </a:lnTo>
                  <a:lnTo>
                    <a:pt x="199" y="440"/>
                  </a:lnTo>
                  <a:lnTo>
                    <a:pt x="193" y="440"/>
                  </a:lnTo>
                  <a:lnTo>
                    <a:pt x="187" y="440"/>
                  </a:lnTo>
                  <a:lnTo>
                    <a:pt x="184" y="440"/>
                  </a:lnTo>
                  <a:lnTo>
                    <a:pt x="178" y="437"/>
                  </a:lnTo>
                  <a:lnTo>
                    <a:pt x="172" y="437"/>
                  </a:lnTo>
                  <a:lnTo>
                    <a:pt x="166" y="437"/>
                  </a:lnTo>
                  <a:lnTo>
                    <a:pt x="160" y="434"/>
                  </a:lnTo>
                  <a:lnTo>
                    <a:pt x="154" y="434"/>
                  </a:lnTo>
                  <a:lnTo>
                    <a:pt x="148" y="431"/>
                  </a:lnTo>
                  <a:lnTo>
                    <a:pt x="145" y="431"/>
                  </a:lnTo>
                  <a:lnTo>
                    <a:pt x="139" y="428"/>
                  </a:lnTo>
                  <a:lnTo>
                    <a:pt x="133" y="425"/>
                  </a:lnTo>
                  <a:lnTo>
                    <a:pt x="131" y="422"/>
                  </a:lnTo>
                  <a:lnTo>
                    <a:pt x="125" y="422"/>
                  </a:lnTo>
                  <a:lnTo>
                    <a:pt x="119" y="419"/>
                  </a:lnTo>
                  <a:lnTo>
                    <a:pt x="116" y="416"/>
                  </a:lnTo>
                  <a:lnTo>
                    <a:pt x="110" y="413"/>
                  </a:lnTo>
                  <a:lnTo>
                    <a:pt x="107" y="407"/>
                  </a:lnTo>
                  <a:lnTo>
                    <a:pt x="101" y="404"/>
                  </a:lnTo>
                  <a:lnTo>
                    <a:pt x="98" y="401"/>
                  </a:lnTo>
                  <a:lnTo>
                    <a:pt x="95" y="395"/>
                  </a:lnTo>
                  <a:lnTo>
                    <a:pt x="89" y="392"/>
                  </a:lnTo>
                  <a:lnTo>
                    <a:pt x="86" y="386"/>
                  </a:lnTo>
                  <a:lnTo>
                    <a:pt x="86" y="383"/>
                  </a:lnTo>
                  <a:lnTo>
                    <a:pt x="86" y="380"/>
                  </a:lnTo>
                  <a:lnTo>
                    <a:pt x="89" y="377"/>
                  </a:lnTo>
                  <a:lnTo>
                    <a:pt x="89" y="374"/>
                  </a:lnTo>
                  <a:lnTo>
                    <a:pt x="89" y="371"/>
                  </a:lnTo>
                  <a:lnTo>
                    <a:pt x="92" y="371"/>
                  </a:lnTo>
                  <a:lnTo>
                    <a:pt x="92" y="368"/>
                  </a:lnTo>
                  <a:lnTo>
                    <a:pt x="92" y="366"/>
                  </a:lnTo>
                  <a:lnTo>
                    <a:pt x="95" y="366"/>
                  </a:lnTo>
                  <a:lnTo>
                    <a:pt x="95" y="363"/>
                  </a:lnTo>
                  <a:lnTo>
                    <a:pt x="95" y="360"/>
                  </a:lnTo>
                  <a:lnTo>
                    <a:pt x="98" y="360"/>
                  </a:lnTo>
                  <a:lnTo>
                    <a:pt x="98" y="357"/>
                  </a:lnTo>
                  <a:lnTo>
                    <a:pt x="101" y="357"/>
                  </a:lnTo>
                  <a:lnTo>
                    <a:pt x="101" y="354"/>
                  </a:lnTo>
                  <a:lnTo>
                    <a:pt x="104" y="351"/>
                  </a:lnTo>
                  <a:lnTo>
                    <a:pt x="104" y="348"/>
                  </a:lnTo>
                  <a:lnTo>
                    <a:pt x="107" y="345"/>
                  </a:lnTo>
                  <a:lnTo>
                    <a:pt x="107" y="342"/>
                  </a:lnTo>
                  <a:lnTo>
                    <a:pt x="107" y="339"/>
                  </a:lnTo>
                  <a:lnTo>
                    <a:pt x="110" y="336"/>
                  </a:lnTo>
                  <a:lnTo>
                    <a:pt x="110" y="333"/>
                  </a:lnTo>
                  <a:lnTo>
                    <a:pt x="110" y="330"/>
                  </a:lnTo>
                  <a:lnTo>
                    <a:pt x="110" y="327"/>
                  </a:lnTo>
                  <a:lnTo>
                    <a:pt x="107" y="324"/>
                  </a:lnTo>
                  <a:lnTo>
                    <a:pt x="104" y="321"/>
                  </a:lnTo>
                  <a:lnTo>
                    <a:pt x="101" y="318"/>
                  </a:lnTo>
                  <a:lnTo>
                    <a:pt x="95" y="315"/>
                  </a:lnTo>
                  <a:lnTo>
                    <a:pt x="95" y="312"/>
                  </a:lnTo>
                  <a:lnTo>
                    <a:pt x="92" y="306"/>
                  </a:lnTo>
                  <a:lnTo>
                    <a:pt x="89" y="303"/>
                  </a:lnTo>
                  <a:lnTo>
                    <a:pt x="89" y="300"/>
                  </a:lnTo>
                  <a:lnTo>
                    <a:pt x="89" y="297"/>
                  </a:lnTo>
                  <a:lnTo>
                    <a:pt x="89" y="294"/>
                  </a:lnTo>
                  <a:lnTo>
                    <a:pt x="89" y="288"/>
                  </a:lnTo>
                  <a:lnTo>
                    <a:pt x="89" y="285"/>
                  </a:lnTo>
                  <a:lnTo>
                    <a:pt x="89" y="282"/>
                  </a:lnTo>
                  <a:lnTo>
                    <a:pt x="89" y="279"/>
                  </a:lnTo>
                  <a:lnTo>
                    <a:pt x="89" y="274"/>
                  </a:lnTo>
                  <a:lnTo>
                    <a:pt x="92" y="271"/>
                  </a:lnTo>
                  <a:lnTo>
                    <a:pt x="92" y="268"/>
                  </a:lnTo>
                  <a:lnTo>
                    <a:pt x="92" y="265"/>
                  </a:lnTo>
                  <a:lnTo>
                    <a:pt x="95" y="259"/>
                  </a:lnTo>
                  <a:lnTo>
                    <a:pt x="95" y="256"/>
                  </a:lnTo>
                  <a:lnTo>
                    <a:pt x="95" y="253"/>
                  </a:lnTo>
                  <a:lnTo>
                    <a:pt x="95" y="250"/>
                  </a:lnTo>
                  <a:lnTo>
                    <a:pt x="95" y="244"/>
                  </a:lnTo>
                  <a:lnTo>
                    <a:pt x="95" y="241"/>
                  </a:lnTo>
                  <a:lnTo>
                    <a:pt x="95" y="238"/>
                  </a:lnTo>
                  <a:lnTo>
                    <a:pt x="95" y="235"/>
                  </a:lnTo>
                  <a:lnTo>
                    <a:pt x="95" y="229"/>
                  </a:lnTo>
                  <a:lnTo>
                    <a:pt x="92" y="226"/>
                  </a:lnTo>
                  <a:lnTo>
                    <a:pt x="89" y="223"/>
                  </a:lnTo>
                  <a:lnTo>
                    <a:pt x="89" y="220"/>
                  </a:lnTo>
                  <a:lnTo>
                    <a:pt x="83" y="217"/>
                  </a:lnTo>
                  <a:lnTo>
                    <a:pt x="80" y="214"/>
                  </a:lnTo>
                  <a:lnTo>
                    <a:pt x="77" y="211"/>
                  </a:lnTo>
                  <a:lnTo>
                    <a:pt x="74" y="208"/>
                  </a:lnTo>
                  <a:lnTo>
                    <a:pt x="71" y="205"/>
                  </a:lnTo>
                  <a:lnTo>
                    <a:pt x="71" y="202"/>
                  </a:lnTo>
                  <a:lnTo>
                    <a:pt x="68" y="199"/>
                  </a:lnTo>
                  <a:lnTo>
                    <a:pt x="65" y="199"/>
                  </a:lnTo>
                  <a:lnTo>
                    <a:pt x="65" y="196"/>
                  </a:lnTo>
                  <a:lnTo>
                    <a:pt x="62" y="193"/>
                  </a:lnTo>
                  <a:lnTo>
                    <a:pt x="59" y="190"/>
                  </a:lnTo>
                  <a:lnTo>
                    <a:pt x="56" y="190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0" y="182"/>
                  </a:lnTo>
                  <a:lnTo>
                    <a:pt x="47" y="182"/>
                  </a:lnTo>
                  <a:lnTo>
                    <a:pt x="44" y="179"/>
                  </a:lnTo>
                  <a:lnTo>
                    <a:pt x="41" y="176"/>
                  </a:lnTo>
                  <a:lnTo>
                    <a:pt x="41" y="173"/>
                  </a:lnTo>
                  <a:lnTo>
                    <a:pt x="38" y="173"/>
                  </a:lnTo>
                  <a:lnTo>
                    <a:pt x="35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2" y="161"/>
                  </a:lnTo>
                  <a:lnTo>
                    <a:pt x="29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26" y="152"/>
                  </a:lnTo>
                  <a:lnTo>
                    <a:pt x="26" y="149"/>
                  </a:lnTo>
                  <a:lnTo>
                    <a:pt x="26" y="146"/>
                  </a:lnTo>
                  <a:lnTo>
                    <a:pt x="26" y="143"/>
                  </a:lnTo>
                  <a:lnTo>
                    <a:pt x="29" y="140"/>
                  </a:lnTo>
                  <a:lnTo>
                    <a:pt x="29" y="137"/>
                  </a:lnTo>
                  <a:lnTo>
                    <a:pt x="29" y="134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2" y="122"/>
                  </a:lnTo>
                  <a:lnTo>
                    <a:pt x="35" y="122"/>
                  </a:lnTo>
                  <a:lnTo>
                    <a:pt x="35" y="119"/>
                  </a:lnTo>
                  <a:lnTo>
                    <a:pt x="35" y="116"/>
                  </a:lnTo>
                  <a:lnTo>
                    <a:pt x="38" y="113"/>
                  </a:lnTo>
                  <a:lnTo>
                    <a:pt x="38" y="110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1"/>
                  </a:lnTo>
                  <a:lnTo>
                    <a:pt x="41" y="98"/>
                  </a:lnTo>
                  <a:lnTo>
                    <a:pt x="44" y="98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38" y="84"/>
                  </a:lnTo>
                  <a:lnTo>
                    <a:pt x="35" y="81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6" y="75"/>
                  </a:lnTo>
                  <a:lnTo>
                    <a:pt x="23" y="75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5" y="69"/>
                  </a:lnTo>
                  <a:lnTo>
                    <a:pt x="15" y="66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3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8" y="48"/>
                  </a:lnTo>
                  <a:lnTo>
                    <a:pt x="23" y="45"/>
                  </a:lnTo>
                  <a:lnTo>
                    <a:pt x="26" y="42"/>
                  </a:lnTo>
                  <a:lnTo>
                    <a:pt x="32" y="39"/>
                  </a:lnTo>
                  <a:lnTo>
                    <a:pt x="38" y="36"/>
                  </a:lnTo>
                  <a:lnTo>
                    <a:pt x="44" y="33"/>
                  </a:lnTo>
                  <a:lnTo>
                    <a:pt x="50" y="30"/>
                  </a:lnTo>
                  <a:lnTo>
                    <a:pt x="56" y="27"/>
                  </a:lnTo>
                  <a:lnTo>
                    <a:pt x="62" y="27"/>
                  </a:lnTo>
                  <a:lnTo>
                    <a:pt x="68" y="24"/>
                  </a:lnTo>
                  <a:lnTo>
                    <a:pt x="74" y="21"/>
                  </a:lnTo>
                  <a:lnTo>
                    <a:pt x="80" y="21"/>
                  </a:lnTo>
                  <a:lnTo>
                    <a:pt x="86" y="18"/>
                  </a:lnTo>
                  <a:lnTo>
                    <a:pt x="92" y="18"/>
                  </a:lnTo>
                  <a:lnTo>
                    <a:pt x="98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16" y="12"/>
                  </a:lnTo>
                  <a:lnTo>
                    <a:pt x="125" y="12"/>
                  </a:lnTo>
                  <a:lnTo>
                    <a:pt x="131" y="12"/>
                  </a:lnTo>
                  <a:lnTo>
                    <a:pt x="136" y="12"/>
                  </a:lnTo>
                  <a:lnTo>
                    <a:pt x="142" y="12"/>
                  </a:lnTo>
                  <a:lnTo>
                    <a:pt x="148" y="12"/>
                  </a:lnTo>
                  <a:lnTo>
                    <a:pt x="154" y="12"/>
                  </a:lnTo>
                  <a:lnTo>
                    <a:pt x="160" y="12"/>
                  </a:lnTo>
                  <a:lnTo>
                    <a:pt x="166" y="12"/>
                  </a:lnTo>
                  <a:lnTo>
                    <a:pt x="172" y="12"/>
                  </a:lnTo>
                  <a:lnTo>
                    <a:pt x="178" y="12"/>
                  </a:lnTo>
                  <a:lnTo>
                    <a:pt x="184" y="12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78" y="21"/>
                  </a:lnTo>
                  <a:lnTo>
                    <a:pt x="175" y="21"/>
                  </a:lnTo>
                  <a:lnTo>
                    <a:pt x="172" y="24"/>
                  </a:lnTo>
                  <a:lnTo>
                    <a:pt x="166" y="24"/>
                  </a:lnTo>
                  <a:lnTo>
                    <a:pt x="163" y="27"/>
                  </a:lnTo>
                  <a:lnTo>
                    <a:pt x="160" y="27"/>
                  </a:lnTo>
                  <a:lnTo>
                    <a:pt x="154" y="30"/>
                  </a:lnTo>
                  <a:lnTo>
                    <a:pt x="151" y="33"/>
                  </a:lnTo>
                  <a:lnTo>
                    <a:pt x="145" y="33"/>
                  </a:lnTo>
                  <a:lnTo>
                    <a:pt x="142" y="36"/>
                  </a:lnTo>
                  <a:lnTo>
                    <a:pt x="139" y="36"/>
                  </a:lnTo>
                  <a:lnTo>
                    <a:pt x="133" y="39"/>
                  </a:lnTo>
                  <a:lnTo>
                    <a:pt x="131" y="39"/>
                  </a:lnTo>
                  <a:lnTo>
                    <a:pt x="125" y="42"/>
                  </a:lnTo>
                  <a:lnTo>
                    <a:pt x="122" y="42"/>
                  </a:lnTo>
                  <a:lnTo>
                    <a:pt x="119" y="45"/>
                  </a:lnTo>
                  <a:lnTo>
                    <a:pt x="113" y="48"/>
                  </a:lnTo>
                  <a:lnTo>
                    <a:pt x="110" y="48"/>
                  </a:lnTo>
                  <a:lnTo>
                    <a:pt x="104" y="51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2" y="57"/>
                  </a:lnTo>
                  <a:lnTo>
                    <a:pt x="89" y="57"/>
                  </a:lnTo>
                  <a:lnTo>
                    <a:pt x="86" y="60"/>
                  </a:lnTo>
                  <a:lnTo>
                    <a:pt x="80" y="63"/>
                  </a:lnTo>
                  <a:lnTo>
                    <a:pt x="77" y="63"/>
                  </a:lnTo>
                  <a:lnTo>
                    <a:pt x="71" y="66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9" y="78"/>
                  </a:lnTo>
                  <a:lnTo>
                    <a:pt x="59" y="8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65" y="87"/>
                  </a:lnTo>
                  <a:lnTo>
                    <a:pt x="71" y="84"/>
                  </a:lnTo>
                  <a:lnTo>
                    <a:pt x="74" y="84"/>
                  </a:lnTo>
                  <a:lnTo>
                    <a:pt x="77" y="84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78"/>
                  </a:lnTo>
                  <a:lnTo>
                    <a:pt x="89" y="78"/>
                  </a:lnTo>
                  <a:lnTo>
                    <a:pt x="92" y="78"/>
                  </a:lnTo>
                  <a:lnTo>
                    <a:pt x="95" y="75"/>
                  </a:lnTo>
                  <a:lnTo>
                    <a:pt x="98" y="75"/>
                  </a:lnTo>
                  <a:lnTo>
                    <a:pt x="98" y="72"/>
                  </a:lnTo>
                  <a:lnTo>
                    <a:pt x="101" y="72"/>
                  </a:lnTo>
                  <a:lnTo>
                    <a:pt x="104" y="69"/>
                  </a:lnTo>
                  <a:lnTo>
                    <a:pt x="107" y="69"/>
                  </a:lnTo>
                  <a:lnTo>
                    <a:pt x="110" y="66"/>
                  </a:lnTo>
                  <a:lnTo>
                    <a:pt x="113" y="66"/>
                  </a:lnTo>
                  <a:lnTo>
                    <a:pt x="116" y="66"/>
                  </a:lnTo>
                  <a:lnTo>
                    <a:pt x="119" y="63"/>
                  </a:lnTo>
                  <a:lnTo>
                    <a:pt x="122" y="63"/>
                  </a:lnTo>
                  <a:lnTo>
                    <a:pt x="125" y="60"/>
                  </a:lnTo>
                  <a:lnTo>
                    <a:pt x="128" y="60"/>
                  </a:lnTo>
                  <a:lnTo>
                    <a:pt x="131" y="60"/>
                  </a:lnTo>
                  <a:lnTo>
                    <a:pt x="133" y="57"/>
                  </a:lnTo>
                  <a:lnTo>
                    <a:pt x="139" y="57"/>
                  </a:lnTo>
                  <a:lnTo>
                    <a:pt x="142" y="54"/>
                  </a:lnTo>
                  <a:lnTo>
                    <a:pt x="145" y="54"/>
                  </a:lnTo>
                  <a:lnTo>
                    <a:pt x="148" y="54"/>
                  </a:lnTo>
                  <a:lnTo>
                    <a:pt x="151" y="54"/>
                  </a:lnTo>
                  <a:lnTo>
                    <a:pt x="154" y="51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3" y="48"/>
                  </a:lnTo>
                  <a:lnTo>
                    <a:pt x="166" y="48"/>
                  </a:lnTo>
                  <a:lnTo>
                    <a:pt x="172" y="45"/>
                  </a:lnTo>
                  <a:lnTo>
                    <a:pt x="175" y="45"/>
                  </a:lnTo>
                  <a:lnTo>
                    <a:pt x="178" y="42"/>
                  </a:lnTo>
                  <a:lnTo>
                    <a:pt x="181" y="42"/>
                  </a:lnTo>
                  <a:lnTo>
                    <a:pt x="184" y="39"/>
                  </a:lnTo>
                  <a:lnTo>
                    <a:pt x="190" y="39"/>
                  </a:lnTo>
                  <a:lnTo>
                    <a:pt x="193" y="36"/>
                  </a:lnTo>
                  <a:lnTo>
                    <a:pt x="196" y="36"/>
                  </a:lnTo>
                  <a:lnTo>
                    <a:pt x="199" y="36"/>
                  </a:lnTo>
                  <a:lnTo>
                    <a:pt x="205" y="33"/>
                  </a:lnTo>
                  <a:lnTo>
                    <a:pt x="208" y="33"/>
                  </a:lnTo>
                  <a:lnTo>
                    <a:pt x="211" y="33"/>
                  </a:lnTo>
                  <a:lnTo>
                    <a:pt x="214" y="30"/>
                  </a:lnTo>
                  <a:lnTo>
                    <a:pt x="217" y="30"/>
                  </a:lnTo>
                  <a:lnTo>
                    <a:pt x="223" y="30"/>
                  </a:lnTo>
                  <a:lnTo>
                    <a:pt x="226" y="27"/>
                  </a:lnTo>
                  <a:lnTo>
                    <a:pt x="229" y="27"/>
                  </a:lnTo>
                  <a:lnTo>
                    <a:pt x="232" y="24"/>
                  </a:lnTo>
                  <a:lnTo>
                    <a:pt x="238" y="24"/>
                  </a:lnTo>
                  <a:lnTo>
                    <a:pt x="241" y="24"/>
                  </a:lnTo>
                  <a:lnTo>
                    <a:pt x="244" y="21"/>
                  </a:lnTo>
                  <a:lnTo>
                    <a:pt x="247" y="21"/>
                  </a:lnTo>
                  <a:lnTo>
                    <a:pt x="249" y="18"/>
                  </a:lnTo>
                  <a:lnTo>
                    <a:pt x="252" y="18"/>
                  </a:lnTo>
                  <a:lnTo>
                    <a:pt x="258" y="15"/>
                  </a:lnTo>
                  <a:lnTo>
                    <a:pt x="261" y="15"/>
                  </a:lnTo>
                  <a:lnTo>
                    <a:pt x="264" y="12"/>
                  </a:lnTo>
                  <a:lnTo>
                    <a:pt x="267" y="9"/>
                  </a:lnTo>
                  <a:lnTo>
                    <a:pt x="270" y="9"/>
                  </a:lnTo>
                  <a:lnTo>
                    <a:pt x="273" y="6"/>
                  </a:lnTo>
                  <a:lnTo>
                    <a:pt x="306" y="0"/>
                  </a:lnTo>
                  <a:lnTo>
                    <a:pt x="306" y="3"/>
                  </a:lnTo>
                  <a:lnTo>
                    <a:pt x="309" y="9"/>
                  </a:lnTo>
                  <a:lnTo>
                    <a:pt x="309" y="15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12" y="30"/>
                  </a:lnTo>
                  <a:lnTo>
                    <a:pt x="312" y="36"/>
                  </a:lnTo>
                  <a:lnTo>
                    <a:pt x="315" y="39"/>
                  </a:lnTo>
                  <a:lnTo>
                    <a:pt x="315" y="45"/>
                  </a:lnTo>
                  <a:lnTo>
                    <a:pt x="318" y="51"/>
                  </a:lnTo>
                  <a:lnTo>
                    <a:pt x="318" y="54"/>
                  </a:lnTo>
                  <a:lnTo>
                    <a:pt x="321" y="60"/>
                  </a:lnTo>
                  <a:lnTo>
                    <a:pt x="321" y="66"/>
                  </a:lnTo>
                  <a:lnTo>
                    <a:pt x="324" y="69"/>
                  </a:lnTo>
                  <a:lnTo>
                    <a:pt x="327" y="75"/>
                  </a:lnTo>
                  <a:lnTo>
                    <a:pt x="327" y="81"/>
                  </a:lnTo>
                  <a:lnTo>
                    <a:pt x="330" y="84"/>
                  </a:lnTo>
                  <a:lnTo>
                    <a:pt x="330" y="90"/>
                  </a:lnTo>
                  <a:lnTo>
                    <a:pt x="333" y="95"/>
                  </a:lnTo>
                  <a:lnTo>
                    <a:pt x="333" y="98"/>
                  </a:lnTo>
                  <a:lnTo>
                    <a:pt x="336" y="104"/>
                  </a:lnTo>
                  <a:lnTo>
                    <a:pt x="336" y="110"/>
                  </a:lnTo>
                  <a:lnTo>
                    <a:pt x="339" y="116"/>
                  </a:lnTo>
                  <a:lnTo>
                    <a:pt x="339" y="119"/>
                  </a:lnTo>
                  <a:lnTo>
                    <a:pt x="342" y="125"/>
                  </a:lnTo>
                  <a:lnTo>
                    <a:pt x="342" y="131"/>
                  </a:lnTo>
                  <a:lnTo>
                    <a:pt x="342" y="137"/>
                  </a:lnTo>
                  <a:lnTo>
                    <a:pt x="345" y="140"/>
                  </a:lnTo>
                  <a:lnTo>
                    <a:pt x="345" y="146"/>
                  </a:lnTo>
                  <a:lnTo>
                    <a:pt x="345" y="152"/>
                  </a:lnTo>
                  <a:lnTo>
                    <a:pt x="345" y="158"/>
                  </a:lnTo>
                  <a:lnTo>
                    <a:pt x="345" y="164"/>
                  </a:lnTo>
                  <a:lnTo>
                    <a:pt x="339" y="167"/>
                  </a:lnTo>
                  <a:lnTo>
                    <a:pt x="333" y="170"/>
                  </a:lnTo>
                  <a:lnTo>
                    <a:pt x="330" y="173"/>
                  </a:lnTo>
                  <a:lnTo>
                    <a:pt x="324" y="176"/>
                  </a:lnTo>
                  <a:lnTo>
                    <a:pt x="318" y="179"/>
                  </a:lnTo>
                  <a:lnTo>
                    <a:pt x="312" y="182"/>
                  </a:lnTo>
                  <a:lnTo>
                    <a:pt x="306" y="184"/>
                  </a:lnTo>
                  <a:lnTo>
                    <a:pt x="300" y="187"/>
                  </a:lnTo>
                  <a:lnTo>
                    <a:pt x="297" y="190"/>
                  </a:lnTo>
                  <a:lnTo>
                    <a:pt x="291" y="193"/>
                  </a:lnTo>
                  <a:lnTo>
                    <a:pt x="285" y="196"/>
                  </a:lnTo>
                  <a:lnTo>
                    <a:pt x="279" y="199"/>
                  </a:lnTo>
                  <a:lnTo>
                    <a:pt x="273" y="202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8" y="208"/>
                  </a:lnTo>
                  <a:lnTo>
                    <a:pt x="252" y="211"/>
                  </a:lnTo>
                  <a:lnTo>
                    <a:pt x="247" y="214"/>
                  </a:lnTo>
                  <a:lnTo>
                    <a:pt x="241" y="217"/>
                  </a:lnTo>
                  <a:lnTo>
                    <a:pt x="235" y="220"/>
                  </a:lnTo>
                  <a:lnTo>
                    <a:pt x="229" y="223"/>
                  </a:lnTo>
                  <a:lnTo>
                    <a:pt x="223" y="226"/>
                  </a:lnTo>
                  <a:lnTo>
                    <a:pt x="220" y="226"/>
                  </a:lnTo>
                  <a:lnTo>
                    <a:pt x="214" y="229"/>
                  </a:lnTo>
                  <a:lnTo>
                    <a:pt x="208" y="232"/>
                  </a:lnTo>
                  <a:lnTo>
                    <a:pt x="202" y="235"/>
                  </a:lnTo>
                  <a:lnTo>
                    <a:pt x="196" y="238"/>
                  </a:lnTo>
                  <a:lnTo>
                    <a:pt x="190" y="241"/>
                  </a:lnTo>
                  <a:lnTo>
                    <a:pt x="187" y="244"/>
                  </a:lnTo>
                  <a:lnTo>
                    <a:pt x="181" y="247"/>
                  </a:lnTo>
                  <a:lnTo>
                    <a:pt x="175" y="250"/>
                  </a:lnTo>
                  <a:lnTo>
                    <a:pt x="169" y="253"/>
                  </a:lnTo>
                  <a:lnTo>
                    <a:pt x="169" y="256"/>
                  </a:lnTo>
                  <a:lnTo>
                    <a:pt x="169" y="259"/>
                  </a:lnTo>
                  <a:lnTo>
                    <a:pt x="169" y="262"/>
                  </a:lnTo>
                  <a:lnTo>
                    <a:pt x="172" y="262"/>
                  </a:lnTo>
                  <a:lnTo>
                    <a:pt x="172" y="265"/>
                  </a:lnTo>
                  <a:lnTo>
                    <a:pt x="175" y="265"/>
                  </a:lnTo>
                  <a:lnTo>
                    <a:pt x="175" y="268"/>
                  </a:lnTo>
                  <a:lnTo>
                    <a:pt x="276" y="220"/>
                  </a:lnTo>
                  <a:lnTo>
                    <a:pt x="276" y="223"/>
                  </a:lnTo>
                  <a:lnTo>
                    <a:pt x="273" y="226"/>
                  </a:lnTo>
                  <a:lnTo>
                    <a:pt x="270" y="232"/>
                  </a:lnTo>
                  <a:lnTo>
                    <a:pt x="270" y="235"/>
                  </a:lnTo>
                  <a:lnTo>
                    <a:pt x="267" y="238"/>
                  </a:lnTo>
                  <a:lnTo>
                    <a:pt x="264" y="241"/>
                  </a:lnTo>
                  <a:lnTo>
                    <a:pt x="264" y="244"/>
                  </a:lnTo>
                  <a:lnTo>
                    <a:pt x="261" y="250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55" y="259"/>
                  </a:lnTo>
                  <a:lnTo>
                    <a:pt x="252" y="262"/>
                  </a:lnTo>
                  <a:lnTo>
                    <a:pt x="252" y="265"/>
                  </a:lnTo>
                  <a:lnTo>
                    <a:pt x="249" y="271"/>
                  </a:lnTo>
                  <a:lnTo>
                    <a:pt x="247" y="274"/>
                  </a:lnTo>
                  <a:lnTo>
                    <a:pt x="247" y="276"/>
                  </a:lnTo>
                  <a:lnTo>
                    <a:pt x="244" y="279"/>
                  </a:lnTo>
                  <a:lnTo>
                    <a:pt x="241" y="282"/>
                  </a:lnTo>
                  <a:lnTo>
                    <a:pt x="241" y="288"/>
                  </a:lnTo>
                  <a:lnTo>
                    <a:pt x="238" y="291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300"/>
                  </a:lnTo>
                  <a:lnTo>
                    <a:pt x="229" y="303"/>
                  </a:lnTo>
                  <a:lnTo>
                    <a:pt x="229" y="309"/>
                  </a:lnTo>
                  <a:lnTo>
                    <a:pt x="226" y="312"/>
                  </a:lnTo>
                  <a:lnTo>
                    <a:pt x="223" y="315"/>
                  </a:lnTo>
                  <a:lnTo>
                    <a:pt x="220" y="318"/>
                  </a:lnTo>
                  <a:lnTo>
                    <a:pt x="220" y="321"/>
                  </a:lnTo>
                  <a:lnTo>
                    <a:pt x="217" y="327"/>
                  </a:lnTo>
                  <a:lnTo>
                    <a:pt x="214" y="330"/>
                  </a:lnTo>
                  <a:lnTo>
                    <a:pt x="211" y="333"/>
                  </a:lnTo>
                  <a:lnTo>
                    <a:pt x="214" y="333"/>
                  </a:lnTo>
                  <a:lnTo>
                    <a:pt x="214" y="336"/>
                  </a:lnTo>
                  <a:lnTo>
                    <a:pt x="214" y="339"/>
                  </a:lnTo>
                  <a:lnTo>
                    <a:pt x="217" y="339"/>
                  </a:lnTo>
                  <a:lnTo>
                    <a:pt x="217" y="342"/>
                  </a:lnTo>
                  <a:lnTo>
                    <a:pt x="220" y="342"/>
                  </a:lnTo>
                  <a:lnTo>
                    <a:pt x="223" y="342"/>
                  </a:lnTo>
                  <a:lnTo>
                    <a:pt x="229" y="336"/>
                  </a:lnTo>
                  <a:lnTo>
                    <a:pt x="232" y="333"/>
                  </a:lnTo>
                  <a:lnTo>
                    <a:pt x="235" y="327"/>
                  </a:lnTo>
                  <a:lnTo>
                    <a:pt x="241" y="321"/>
                  </a:lnTo>
                  <a:lnTo>
                    <a:pt x="244" y="315"/>
                  </a:lnTo>
                  <a:lnTo>
                    <a:pt x="247" y="309"/>
                  </a:lnTo>
                  <a:lnTo>
                    <a:pt x="249" y="306"/>
                  </a:lnTo>
                  <a:lnTo>
                    <a:pt x="252" y="300"/>
                  </a:lnTo>
                  <a:lnTo>
                    <a:pt x="255" y="294"/>
                  </a:lnTo>
                  <a:lnTo>
                    <a:pt x="258" y="288"/>
                  </a:lnTo>
                  <a:lnTo>
                    <a:pt x="261" y="282"/>
                  </a:lnTo>
                  <a:lnTo>
                    <a:pt x="264" y="276"/>
                  </a:lnTo>
                  <a:lnTo>
                    <a:pt x="267" y="271"/>
                  </a:lnTo>
                  <a:lnTo>
                    <a:pt x="270" y="265"/>
                  </a:lnTo>
                  <a:lnTo>
                    <a:pt x="273" y="259"/>
                  </a:lnTo>
                  <a:lnTo>
                    <a:pt x="276" y="253"/>
                  </a:lnTo>
                  <a:lnTo>
                    <a:pt x="279" y="247"/>
                  </a:lnTo>
                  <a:lnTo>
                    <a:pt x="282" y="241"/>
                  </a:lnTo>
                  <a:lnTo>
                    <a:pt x="285" y="235"/>
                  </a:lnTo>
                  <a:lnTo>
                    <a:pt x="288" y="229"/>
                  </a:lnTo>
                  <a:lnTo>
                    <a:pt x="291" y="226"/>
                  </a:lnTo>
                  <a:lnTo>
                    <a:pt x="297" y="220"/>
                  </a:lnTo>
                  <a:lnTo>
                    <a:pt x="300" y="214"/>
                  </a:lnTo>
                  <a:lnTo>
                    <a:pt x="303" y="211"/>
                  </a:lnTo>
                  <a:lnTo>
                    <a:pt x="309" y="205"/>
                  </a:lnTo>
                  <a:lnTo>
                    <a:pt x="312" y="202"/>
                  </a:lnTo>
                  <a:lnTo>
                    <a:pt x="318" y="199"/>
                  </a:lnTo>
                  <a:lnTo>
                    <a:pt x="324" y="196"/>
                  </a:lnTo>
                  <a:lnTo>
                    <a:pt x="330" y="190"/>
                  </a:lnTo>
                  <a:lnTo>
                    <a:pt x="336" y="187"/>
                  </a:lnTo>
                  <a:lnTo>
                    <a:pt x="342" y="187"/>
                  </a:lnTo>
                  <a:lnTo>
                    <a:pt x="348" y="184"/>
                  </a:lnTo>
                  <a:lnTo>
                    <a:pt x="351" y="187"/>
                  </a:lnTo>
                  <a:lnTo>
                    <a:pt x="354" y="190"/>
                  </a:lnTo>
                  <a:lnTo>
                    <a:pt x="354" y="193"/>
                  </a:lnTo>
                  <a:lnTo>
                    <a:pt x="357" y="193"/>
                  </a:lnTo>
                  <a:lnTo>
                    <a:pt x="357" y="196"/>
                  </a:lnTo>
                  <a:lnTo>
                    <a:pt x="360" y="199"/>
                  </a:lnTo>
                  <a:lnTo>
                    <a:pt x="360" y="202"/>
                  </a:lnTo>
                  <a:lnTo>
                    <a:pt x="362" y="205"/>
                  </a:lnTo>
                  <a:lnTo>
                    <a:pt x="362" y="208"/>
                  </a:lnTo>
                  <a:lnTo>
                    <a:pt x="365" y="211"/>
                  </a:lnTo>
                  <a:lnTo>
                    <a:pt x="365" y="214"/>
                  </a:lnTo>
                  <a:lnTo>
                    <a:pt x="365" y="217"/>
                  </a:lnTo>
                  <a:lnTo>
                    <a:pt x="368" y="220"/>
                  </a:lnTo>
                  <a:lnTo>
                    <a:pt x="368" y="223"/>
                  </a:lnTo>
                  <a:lnTo>
                    <a:pt x="368" y="226"/>
                  </a:lnTo>
                  <a:lnTo>
                    <a:pt x="368" y="229"/>
                  </a:lnTo>
                  <a:lnTo>
                    <a:pt x="368" y="232"/>
                  </a:lnTo>
                  <a:lnTo>
                    <a:pt x="368" y="235"/>
                  </a:lnTo>
                  <a:lnTo>
                    <a:pt x="368" y="238"/>
                  </a:lnTo>
                  <a:lnTo>
                    <a:pt x="368" y="241"/>
                  </a:lnTo>
                  <a:lnTo>
                    <a:pt x="368" y="244"/>
                  </a:lnTo>
                  <a:lnTo>
                    <a:pt x="368" y="247"/>
                  </a:lnTo>
                  <a:lnTo>
                    <a:pt x="368" y="250"/>
                  </a:lnTo>
                  <a:lnTo>
                    <a:pt x="368" y="253"/>
                  </a:lnTo>
                  <a:lnTo>
                    <a:pt x="368" y="256"/>
                  </a:lnTo>
                  <a:lnTo>
                    <a:pt x="365" y="259"/>
                  </a:lnTo>
                  <a:lnTo>
                    <a:pt x="365" y="262"/>
                  </a:lnTo>
                  <a:lnTo>
                    <a:pt x="368" y="265"/>
                  </a:lnTo>
                  <a:lnTo>
                    <a:pt x="368" y="268"/>
                  </a:lnTo>
                  <a:lnTo>
                    <a:pt x="368" y="274"/>
                  </a:lnTo>
                  <a:lnTo>
                    <a:pt x="368" y="276"/>
                  </a:lnTo>
                  <a:lnTo>
                    <a:pt x="368" y="279"/>
                  </a:lnTo>
                  <a:lnTo>
                    <a:pt x="368" y="285"/>
                  </a:lnTo>
                  <a:lnTo>
                    <a:pt x="371" y="288"/>
                  </a:lnTo>
                  <a:lnTo>
                    <a:pt x="371" y="294"/>
                  </a:lnTo>
                  <a:lnTo>
                    <a:pt x="371" y="297"/>
                  </a:lnTo>
                  <a:lnTo>
                    <a:pt x="371" y="300"/>
                  </a:lnTo>
                  <a:lnTo>
                    <a:pt x="371" y="306"/>
                  </a:lnTo>
                  <a:lnTo>
                    <a:pt x="371" y="309"/>
                  </a:lnTo>
                  <a:lnTo>
                    <a:pt x="371" y="312"/>
                  </a:lnTo>
                  <a:lnTo>
                    <a:pt x="374" y="318"/>
                  </a:lnTo>
                  <a:lnTo>
                    <a:pt x="374" y="321"/>
                  </a:lnTo>
                  <a:lnTo>
                    <a:pt x="374" y="324"/>
                  </a:lnTo>
                  <a:lnTo>
                    <a:pt x="374" y="330"/>
                  </a:lnTo>
                  <a:lnTo>
                    <a:pt x="374" y="333"/>
                  </a:lnTo>
                  <a:lnTo>
                    <a:pt x="377" y="336"/>
                  </a:lnTo>
                  <a:lnTo>
                    <a:pt x="377" y="342"/>
                  </a:lnTo>
                  <a:lnTo>
                    <a:pt x="377" y="345"/>
                  </a:lnTo>
                  <a:lnTo>
                    <a:pt x="377" y="348"/>
                  </a:lnTo>
                  <a:lnTo>
                    <a:pt x="380" y="354"/>
                  </a:lnTo>
                  <a:lnTo>
                    <a:pt x="380" y="357"/>
                  </a:lnTo>
                  <a:lnTo>
                    <a:pt x="380" y="360"/>
                  </a:lnTo>
                  <a:lnTo>
                    <a:pt x="380" y="366"/>
                  </a:lnTo>
                  <a:lnTo>
                    <a:pt x="383" y="368"/>
                  </a:lnTo>
                  <a:lnTo>
                    <a:pt x="383" y="371"/>
                  </a:lnTo>
                  <a:lnTo>
                    <a:pt x="386" y="374"/>
                  </a:lnTo>
                  <a:lnTo>
                    <a:pt x="386" y="380"/>
                  </a:lnTo>
                  <a:lnTo>
                    <a:pt x="389" y="383"/>
                  </a:lnTo>
                  <a:lnTo>
                    <a:pt x="389" y="386"/>
                  </a:lnTo>
                  <a:lnTo>
                    <a:pt x="386" y="392"/>
                  </a:lnTo>
                  <a:lnTo>
                    <a:pt x="386" y="395"/>
                  </a:lnTo>
                  <a:lnTo>
                    <a:pt x="383" y="401"/>
                  </a:lnTo>
                  <a:lnTo>
                    <a:pt x="380" y="404"/>
                  </a:lnTo>
                  <a:lnTo>
                    <a:pt x="377" y="407"/>
                  </a:lnTo>
                  <a:lnTo>
                    <a:pt x="374" y="410"/>
                  </a:lnTo>
                  <a:lnTo>
                    <a:pt x="371" y="413"/>
                  </a:lnTo>
                  <a:lnTo>
                    <a:pt x="365" y="416"/>
                  </a:lnTo>
                  <a:lnTo>
                    <a:pt x="362" y="419"/>
                  </a:lnTo>
                  <a:lnTo>
                    <a:pt x="360" y="422"/>
                  </a:lnTo>
                  <a:lnTo>
                    <a:pt x="354" y="422"/>
                  </a:lnTo>
                  <a:lnTo>
                    <a:pt x="351" y="425"/>
                  </a:lnTo>
                  <a:lnTo>
                    <a:pt x="345" y="425"/>
                  </a:lnTo>
                  <a:lnTo>
                    <a:pt x="342" y="428"/>
                  </a:lnTo>
                  <a:lnTo>
                    <a:pt x="336" y="428"/>
                  </a:lnTo>
                  <a:lnTo>
                    <a:pt x="333" y="431"/>
                  </a:lnTo>
                  <a:lnTo>
                    <a:pt x="327" y="431"/>
                  </a:lnTo>
                  <a:lnTo>
                    <a:pt x="321" y="431"/>
                  </a:lnTo>
                  <a:lnTo>
                    <a:pt x="318" y="431"/>
                  </a:lnTo>
                  <a:lnTo>
                    <a:pt x="312" y="434"/>
                  </a:lnTo>
                  <a:lnTo>
                    <a:pt x="306" y="434"/>
                  </a:lnTo>
                  <a:lnTo>
                    <a:pt x="303" y="434"/>
                  </a:lnTo>
                  <a:lnTo>
                    <a:pt x="297" y="434"/>
                  </a:lnTo>
                  <a:lnTo>
                    <a:pt x="291" y="437"/>
                  </a:lnTo>
                  <a:lnTo>
                    <a:pt x="288" y="437"/>
                  </a:lnTo>
                  <a:lnTo>
                    <a:pt x="282" y="437"/>
                  </a:lnTo>
                  <a:lnTo>
                    <a:pt x="276" y="437"/>
                  </a:lnTo>
                  <a:lnTo>
                    <a:pt x="273" y="440"/>
                  </a:lnTo>
                  <a:lnTo>
                    <a:pt x="267" y="440"/>
                  </a:lnTo>
                  <a:lnTo>
                    <a:pt x="264" y="440"/>
                  </a:lnTo>
                  <a:lnTo>
                    <a:pt x="258" y="443"/>
                  </a:lnTo>
                  <a:lnTo>
                    <a:pt x="255" y="443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4" name="Freeform 376"/>
            <p:cNvSpPr>
              <a:spLocks/>
            </p:cNvSpPr>
            <p:nvPr/>
          </p:nvSpPr>
          <p:spPr bwMode="auto">
            <a:xfrm>
              <a:off x="2277" y="1558"/>
              <a:ext cx="21" cy="12"/>
            </a:xfrm>
            <a:custGeom>
              <a:avLst/>
              <a:gdLst>
                <a:gd name="T0" fmla="*/ 0 w 21"/>
                <a:gd name="T1" fmla="*/ 9 h 12"/>
                <a:gd name="T2" fmla="*/ 9 w 21"/>
                <a:gd name="T3" fmla="*/ 0 h 12"/>
                <a:gd name="T4" fmla="*/ 21 w 21"/>
                <a:gd name="T5" fmla="*/ 12 h 12"/>
                <a:gd name="T6" fmla="*/ 18 w 21"/>
                <a:gd name="T7" fmla="*/ 12 h 12"/>
                <a:gd name="T8" fmla="*/ 15 w 21"/>
                <a:gd name="T9" fmla="*/ 12 h 12"/>
                <a:gd name="T10" fmla="*/ 12 w 21"/>
                <a:gd name="T11" fmla="*/ 12 h 12"/>
                <a:gd name="T12" fmla="*/ 9 w 21"/>
                <a:gd name="T13" fmla="*/ 12 h 12"/>
                <a:gd name="T14" fmla="*/ 9 w 21"/>
                <a:gd name="T15" fmla="*/ 9 h 12"/>
                <a:gd name="T16" fmla="*/ 6 w 21"/>
                <a:gd name="T17" fmla="*/ 9 h 12"/>
                <a:gd name="T18" fmla="*/ 3 w 21"/>
                <a:gd name="T19" fmla="*/ 9 h 12"/>
                <a:gd name="T20" fmla="*/ 0 w 21"/>
                <a:gd name="T2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9"/>
                  </a:moveTo>
                  <a:lnTo>
                    <a:pt x="9" y="0"/>
                  </a:lnTo>
                  <a:lnTo>
                    <a:pt x="21" y="12"/>
                  </a:lnTo>
                  <a:lnTo>
                    <a:pt x="18" y="12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5" name="Freeform 377"/>
            <p:cNvSpPr>
              <a:spLocks/>
            </p:cNvSpPr>
            <p:nvPr/>
          </p:nvSpPr>
          <p:spPr bwMode="auto">
            <a:xfrm>
              <a:off x="2033" y="1359"/>
              <a:ext cx="265" cy="234"/>
            </a:xfrm>
            <a:custGeom>
              <a:avLst/>
              <a:gdLst>
                <a:gd name="T0" fmla="*/ 235 w 265"/>
                <a:gd name="T1" fmla="*/ 193 h 234"/>
                <a:gd name="T2" fmla="*/ 217 w 265"/>
                <a:gd name="T3" fmla="*/ 202 h 234"/>
                <a:gd name="T4" fmla="*/ 199 w 265"/>
                <a:gd name="T5" fmla="*/ 208 h 234"/>
                <a:gd name="T6" fmla="*/ 179 w 265"/>
                <a:gd name="T7" fmla="*/ 211 h 234"/>
                <a:gd name="T8" fmla="*/ 161 w 265"/>
                <a:gd name="T9" fmla="*/ 214 h 234"/>
                <a:gd name="T10" fmla="*/ 140 w 265"/>
                <a:gd name="T11" fmla="*/ 216 h 234"/>
                <a:gd name="T12" fmla="*/ 122 w 265"/>
                <a:gd name="T13" fmla="*/ 222 h 234"/>
                <a:gd name="T14" fmla="*/ 104 w 265"/>
                <a:gd name="T15" fmla="*/ 231 h 234"/>
                <a:gd name="T16" fmla="*/ 92 w 265"/>
                <a:gd name="T17" fmla="*/ 228 h 234"/>
                <a:gd name="T18" fmla="*/ 86 w 265"/>
                <a:gd name="T19" fmla="*/ 216 h 234"/>
                <a:gd name="T20" fmla="*/ 75 w 265"/>
                <a:gd name="T21" fmla="*/ 208 h 234"/>
                <a:gd name="T22" fmla="*/ 66 w 265"/>
                <a:gd name="T23" fmla="*/ 199 h 234"/>
                <a:gd name="T24" fmla="*/ 57 w 265"/>
                <a:gd name="T25" fmla="*/ 190 h 234"/>
                <a:gd name="T26" fmla="*/ 45 w 265"/>
                <a:gd name="T27" fmla="*/ 184 h 234"/>
                <a:gd name="T28" fmla="*/ 33 w 265"/>
                <a:gd name="T29" fmla="*/ 181 h 234"/>
                <a:gd name="T30" fmla="*/ 18 w 265"/>
                <a:gd name="T31" fmla="*/ 184 h 234"/>
                <a:gd name="T32" fmla="*/ 12 w 265"/>
                <a:gd name="T33" fmla="*/ 178 h 234"/>
                <a:gd name="T34" fmla="*/ 6 w 265"/>
                <a:gd name="T35" fmla="*/ 172 h 234"/>
                <a:gd name="T36" fmla="*/ 0 w 265"/>
                <a:gd name="T37" fmla="*/ 163 h 234"/>
                <a:gd name="T38" fmla="*/ 3 w 265"/>
                <a:gd name="T39" fmla="*/ 154 h 234"/>
                <a:gd name="T40" fmla="*/ 9 w 265"/>
                <a:gd name="T41" fmla="*/ 148 h 234"/>
                <a:gd name="T42" fmla="*/ 18 w 265"/>
                <a:gd name="T43" fmla="*/ 142 h 234"/>
                <a:gd name="T44" fmla="*/ 27 w 265"/>
                <a:gd name="T45" fmla="*/ 139 h 234"/>
                <a:gd name="T46" fmla="*/ 30 w 265"/>
                <a:gd name="T47" fmla="*/ 151 h 234"/>
                <a:gd name="T48" fmla="*/ 36 w 265"/>
                <a:gd name="T49" fmla="*/ 157 h 234"/>
                <a:gd name="T50" fmla="*/ 45 w 265"/>
                <a:gd name="T51" fmla="*/ 160 h 234"/>
                <a:gd name="T52" fmla="*/ 51 w 265"/>
                <a:gd name="T53" fmla="*/ 160 h 234"/>
                <a:gd name="T54" fmla="*/ 54 w 265"/>
                <a:gd name="T55" fmla="*/ 148 h 234"/>
                <a:gd name="T56" fmla="*/ 54 w 265"/>
                <a:gd name="T57" fmla="*/ 136 h 234"/>
                <a:gd name="T58" fmla="*/ 51 w 265"/>
                <a:gd name="T59" fmla="*/ 124 h 234"/>
                <a:gd name="T60" fmla="*/ 48 w 265"/>
                <a:gd name="T61" fmla="*/ 113 h 234"/>
                <a:gd name="T62" fmla="*/ 45 w 265"/>
                <a:gd name="T63" fmla="*/ 92 h 234"/>
                <a:gd name="T64" fmla="*/ 42 w 265"/>
                <a:gd name="T65" fmla="*/ 71 h 234"/>
                <a:gd name="T66" fmla="*/ 51 w 265"/>
                <a:gd name="T67" fmla="*/ 59 h 234"/>
                <a:gd name="T68" fmla="*/ 66 w 265"/>
                <a:gd name="T69" fmla="*/ 47 h 234"/>
                <a:gd name="T70" fmla="*/ 84 w 265"/>
                <a:gd name="T71" fmla="*/ 41 h 234"/>
                <a:gd name="T72" fmla="*/ 104 w 265"/>
                <a:gd name="T73" fmla="*/ 35 h 234"/>
                <a:gd name="T74" fmla="*/ 125 w 265"/>
                <a:gd name="T75" fmla="*/ 30 h 234"/>
                <a:gd name="T76" fmla="*/ 143 w 265"/>
                <a:gd name="T77" fmla="*/ 24 h 234"/>
                <a:gd name="T78" fmla="*/ 152 w 265"/>
                <a:gd name="T79" fmla="*/ 15 h 234"/>
                <a:gd name="T80" fmla="*/ 164 w 265"/>
                <a:gd name="T81" fmla="*/ 12 h 234"/>
                <a:gd name="T82" fmla="*/ 176 w 265"/>
                <a:gd name="T83" fmla="*/ 12 h 234"/>
                <a:gd name="T84" fmla="*/ 188 w 265"/>
                <a:gd name="T85" fmla="*/ 9 h 234"/>
                <a:gd name="T86" fmla="*/ 197 w 265"/>
                <a:gd name="T87" fmla="*/ 6 h 234"/>
                <a:gd name="T88" fmla="*/ 205 w 265"/>
                <a:gd name="T89" fmla="*/ 3 h 234"/>
                <a:gd name="T90" fmla="*/ 211 w 265"/>
                <a:gd name="T91" fmla="*/ 18 h 234"/>
                <a:gd name="T92" fmla="*/ 220 w 265"/>
                <a:gd name="T93" fmla="*/ 32 h 234"/>
                <a:gd name="T94" fmla="*/ 229 w 265"/>
                <a:gd name="T95" fmla="*/ 47 h 234"/>
                <a:gd name="T96" fmla="*/ 238 w 265"/>
                <a:gd name="T97" fmla="*/ 62 h 234"/>
                <a:gd name="T98" fmla="*/ 244 w 265"/>
                <a:gd name="T99" fmla="*/ 77 h 234"/>
                <a:gd name="T100" fmla="*/ 253 w 265"/>
                <a:gd name="T101" fmla="*/ 92 h 234"/>
                <a:gd name="T102" fmla="*/ 259 w 265"/>
                <a:gd name="T103" fmla="*/ 107 h 234"/>
                <a:gd name="T104" fmla="*/ 265 w 265"/>
                <a:gd name="T105" fmla="*/ 124 h 234"/>
                <a:gd name="T106" fmla="*/ 262 w 265"/>
                <a:gd name="T107" fmla="*/ 136 h 234"/>
                <a:gd name="T108" fmla="*/ 262 w 265"/>
                <a:gd name="T109" fmla="*/ 148 h 234"/>
                <a:gd name="T110" fmla="*/ 259 w 265"/>
                <a:gd name="T111" fmla="*/ 160 h 234"/>
                <a:gd name="T112" fmla="*/ 253 w 265"/>
                <a:gd name="T113" fmla="*/ 169 h 234"/>
                <a:gd name="T114" fmla="*/ 250 w 265"/>
                <a:gd name="T115" fmla="*/ 18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" h="234">
                  <a:moveTo>
                    <a:pt x="247" y="184"/>
                  </a:moveTo>
                  <a:lnTo>
                    <a:pt x="244" y="187"/>
                  </a:lnTo>
                  <a:lnTo>
                    <a:pt x="241" y="190"/>
                  </a:lnTo>
                  <a:lnTo>
                    <a:pt x="235" y="193"/>
                  </a:lnTo>
                  <a:lnTo>
                    <a:pt x="232" y="196"/>
                  </a:lnTo>
                  <a:lnTo>
                    <a:pt x="226" y="199"/>
                  </a:lnTo>
                  <a:lnTo>
                    <a:pt x="223" y="199"/>
                  </a:lnTo>
                  <a:lnTo>
                    <a:pt x="217" y="202"/>
                  </a:lnTo>
                  <a:lnTo>
                    <a:pt x="214" y="205"/>
                  </a:lnTo>
                  <a:lnTo>
                    <a:pt x="208" y="205"/>
                  </a:lnTo>
                  <a:lnTo>
                    <a:pt x="205" y="205"/>
                  </a:lnTo>
                  <a:lnTo>
                    <a:pt x="199" y="208"/>
                  </a:lnTo>
                  <a:lnTo>
                    <a:pt x="194" y="208"/>
                  </a:lnTo>
                  <a:lnTo>
                    <a:pt x="191" y="211"/>
                  </a:lnTo>
                  <a:lnTo>
                    <a:pt x="185" y="211"/>
                  </a:lnTo>
                  <a:lnTo>
                    <a:pt x="179" y="211"/>
                  </a:lnTo>
                  <a:lnTo>
                    <a:pt x="176" y="211"/>
                  </a:lnTo>
                  <a:lnTo>
                    <a:pt x="170" y="214"/>
                  </a:lnTo>
                  <a:lnTo>
                    <a:pt x="164" y="214"/>
                  </a:lnTo>
                  <a:lnTo>
                    <a:pt x="161" y="214"/>
                  </a:lnTo>
                  <a:lnTo>
                    <a:pt x="155" y="216"/>
                  </a:lnTo>
                  <a:lnTo>
                    <a:pt x="149" y="216"/>
                  </a:lnTo>
                  <a:lnTo>
                    <a:pt x="146" y="216"/>
                  </a:lnTo>
                  <a:lnTo>
                    <a:pt x="140" y="216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16" y="225"/>
                  </a:lnTo>
                  <a:lnTo>
                    <a:pt x="113" y="225"/>
                  </a:lnTo>
                  <a:lnTo>
                    <a:pt x="107" y="228"/>
                  </a:lnTo>
                  <a:lnTo>
                    <a:pt x="104" y="231"/>
                  </a:lnTo>
                  <a:lnTo>
                    <a:pt x="98" y="234"/>
                  </a:lnTo>
                  <a:lnTo>
                    <a:pt x="98" y="231"/>
                  </a:lnTo>
                  <a:lnTo>
                    <a:pt x="95" y="228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89" y="222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4" y="214"/>
                  </a:lnTo>
                  <a:lnTo>
                    <a:pt x="81" y="214"/>
                  </a:lnTo>
                  <a:lnTo>
                    <a:pt x="78" y="211"/>
                  </a:lnTo>
                  <a:lnTo>
                    <a:pt x="75" y="208"/>
                  </a:lnTo>
                  <a:lnTo>
                    <a:pt x="75" y="205"/>
                  </a:lnTo>
                  <a:lnTo>
                    <a:pt x="72" y="202"/>
                  </a:lnTo>
                  <a:lnTo>
                    <a:pt x="69" y="202"/>
                  </a:lnTo>
                  <a:lnTo>
                    <a:pt x="66" y="199"/>
                  </a:lnTo>
                  <a:lnTo>
                    <a:pt x="63" y="196"/>
                  </a:lnTo>
                  <a:lnTo>
                    <a:pt x="60" y="196"/>
                  </a:lnTo>
                  <a:lnTo>
                    <a:pt x="57" y="193"/>
                  </a:lnTo>
                  <a:lnTo>
                    <a:pt x="57" y="190"/>
                  </a:lnTo>
                  <a:lnTo>
                    <a:pt x="54" y="190"/>
                  </a:lnTo>
                  <a:lnTo>
                    <a:pt x="51" y="187"/>
                  </a:lnTo>
                  <a:lnTo>
                    <a:pt x="48" y="187"/>
                  </a:lnTo>
                  <a:lnTo>
                    <a:pt x="45" y="184"/>
                  </a:lnTo>
                  <a:lnTo>
                    <a:pt x="42" y="184"/>
                  </a:lnTo>
                  <a:lnTo>
                    <a:pt x="39" y="184"/>
                  </a:lnTo>
                  <a:lnTo>
                    <a:pt x="36" y="184"/>
                  </a:lnTo>
                  <a:lnTo>
                    <a:pt x="33" y="181"/>
                  </a:lnTo>
                  <a:lnTo>
                    <a:pt x="30" y="181"/>
                  </a:lnTo>
                  <a:lnTo>
                    <a:pt x="27" y="181"/>
                  </a:lnTo>
                  <a:lnTo>
                    <a:pt x="24" y="181"/>
                  </a:lnTo>
                  <a:lnTo>
                    <a:pt x="18" y="184"/>
                  </a:lnTo>
                  <a:lnTo>
                    <a:pt x="15" y="184"/>
                  </a:lnTo>
                  <a:lnTo>
                    <a:pt x="15" y="181"/>
                  </a:lnTo>
                  <a:lnTo>
                    <a:pt x="12" y="181"/>
                  </a:lnTo>
                  <a:lnTo>
                    <a:pt x="12" y="178"/>
                  </a:lnTo>
                  <a:lnTo>
                    <a:pt x="9" y="178"/>
                  </a:lnTo>
                  <a:lnTo>
                    <a:pt x="9" y="175"/>
                  </a:lnTo>
                  <a:lnTo>
                    <a:pt x="6" y="175"/>
                  </a:lnTo>
                  <a:lnTo>
                    <a:pt x="6" y="172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3" y="154"/>
                  </a:lnTo>
                  <a:lnTo>
                    <a:pt x="3" y="151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9" y="148"/>
                  </a:lnTo>
                  <a:lnTo>
                    <a:pt x="12" y="145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8" y="142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42"/>
                  </a:lnTo>
                  <a:lnTo>
                    <a:pt x="27" y="145"/>
                  </a:lnTo>
                  <a:lnTo>
                    <a:pt x="30" y="148"/>
                  </a:lnTo>
                  <a:lnTo>
                    <a:pt x="30" y="151"/>
                  </a:lnTo>
                  <a:lnTo>
                    <a:pt x="33" y="151"/>
                  </a:lnTo>
                  <a:lnTo>
                    <a:pt x="33" y="154"/>
                  </a:lnTo>
                  <a:lnTo>
                    <a:pt x="36" y="154"/>
                  </a:lnTo>
                  <a:lnTo>
                    <a:pt x="36" y="157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3"/>
                  </a:lnTo>
                  <a:lnTo>
                    <a:pt x="48" y="163"/>
                  </a:lnTo>
                  <a:lnTo>
                    <a:pt x="51" y="163"/>
                  </a:lnTo>
                  <a:lnTo>
                    <a:pt x="51" y="160"/>
                  </a:lnTo>
                  <a:lnTo>
                    <a:pt x="54" y="157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8"/>
                  </a:lnTo>
                  <a:lnTo>
                    <a:pt x="54" y="145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6"/>
                  </a:lnTo>
                  <a:lnTo>
                    <a:pt x="54" y="133"/>
                  </a:lnTo>
                  <a:lnTo>
                    <a:pt x="54" y="130"/>
                  </a:lnTo>
                  <a:lnTo>
                    <a:pt x="51" y="127"/>
                  </a:lnTo>
                  <a:lnTo>
                    <a:pt x="51" y="124"/>
                  </a:lnTo>
                  <a:lnTo>
                    <a:pt x="51" y="122"/>
                  </a:lnTo>
                  <a:lnTo>
                    <a:pt x="51" y="119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8" y="107"/>
                  </a:lnTo>
                  <a:lnTo>
                    <a:pt x="45" y="101"/>
                  </a:lnTo>
                  <a:lnTo>
                    <a:pt x="45" y="92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5" y="68"/>
                  </a:lnTo>
                  <a:lnTo>
                    <a:pt x="45" y="65"/>
                  </a:lnTo>
                  <a:lnTo>
                    <a:pt x="48" y="62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7" y="53"/>
                  </a:lnTo>
                  <a:lnTo>
                    <a:pt x="60" y="50"/>
                  </a:lnTo>
                  <a:lnTo>
                    <a:pt x="66" y="47"/>
                  </a:lnTo>
                  <a:lnTo>
                    <a:pt x="69" y="47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89" y="38"/>
                  </a:lnTo>
                  <a:lnTo>
                    <a:pt x="92" y="38"/>
                  </a:lnTo>
                  <a:lnTo>
                    <a:pt x="98" y="35"/>
                  </a:lnTo>
                  <a:lnTo>
                    <a:pt x="104" y="35"/>
                  </a:lnTo>
                  <a:lnTo>
                    <a:pt x="110" y="35"/>
                  </a:lnTo>
                  <a:lnTo>
                    <a:pt x="116" y="32"/>
                  </a:lnTo>
                  <a:lnTo>
                    <a:pt x="119" y="32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4" y="27"/>
                  </a:lnTo>
                  <a:lnTo>
                    <a:pt x="140" y="24"/>
                  </a:lnTo>
                  <a:lnTo>
                    <a:pt x="143" y="24"/>
                  </a:lnTo>
                  <a:lnTo>
                    <a:pt x="146" y="21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2" y="15"/>
                  </a:lnTo>
                  <a:lnTo>
                    <a:pt x="155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67" y="12"/>
                  </a:lnTo>
                  <a:lnTo>
                    <a:pt x="170" y="12"/>
                  </a:lnTo>
                  <a:lnTo>
                    <a:pt x="173" y="12"/>
                  </a:lnTo>
                  <a:lnTo>
                    <a:pt x="176" y="12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91" y="9"/>
                  </a:lnTo>
                  <a:lnTo>
                    <a:pt x="191" y="6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197" y="3"/>
                  </a:lnTo>
                  <a:lnTo>
                    <a:pt x="199" y="3"/>
                  </a:lnTo>
                  <a:lnTo>
                    <a:pt x="202" y="0"/>
                  </a:lnTo>
                  <a:lnTo>
                    <a:pt x="205" y="3"/>
                  </a:lnTo>
                  <a:lnTo>
                    <a:pt x="205" y="6"/>
                  </a:lnTo>
                  <a:lnTo>
                    <a:pt x="208" y="9"/>
                  </a:lnTo>
                  <a:lnTo>
                    <a:pt x="211" y="15"/>
                  </a:lnTo>
                  <a:lnTo>
                    <a:pt x="211" y="18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30"/>
                  </a:lnTo>
                  <a:lnTo>
                    <a:pt x="220" y="32"/>
                  </a:lnTo>
                  <a:lnTo>
                    <a:pt x="223" y="35"/>
                  </a:lnTo>
                  <a:lnTo>
                    <a:pt x="223" y="38"/>
                  </a:lnTo>
                  <a:lnTo>
                    <a:pt x="226" y="41"/>
                  </a:lnTo>
                  <a:lnTo>
                    <a:pt x="229" y="47"/>
                  </a:lnTo>
                  <a:lnTo>
                    <a:pt x="232" y="50"/>
                  </a:lnTo>
                  <a:lnTo>
                    <a:pt x="232" y="53"/>
                  </a:lnTo>
                  <a:lnTo>
                    <a:pt x="235" y="56"/>
                  </a:lnTo>
                  <a:lnTo>
                    <a:pt x="238" y="62"/>
                  </a:lnTo>
                  <a:lnTo>
                    <a:pt x="238" y="65"/>
                  </a:lnTo>
                  <a:lnTo>
                    <a:pt x="241" y="68"/>
                  </a:lnTo>
                  <a:lnTo>
                    <a:pt x="244" y="74"/>
                  </a:lnTo>
                  <a:lnTo>
                    <a:pt x="244" y="77"/>
                  </a:lnTo>
                  <a:lnTo>
                    <a:pt x="247" y="80"/>
                  </a:lnTo>
                  <a:lnTo>
                    <a:pt x="250" y="83"/>
                  </a:lnTo>
                  <a:lnTo>
                    <a:pt x="250" y="89"/>
                  </a:lnTo>
                  <a:lnTo>
                    <a:pt x="253" y="92"/>
                  </a:lnTo>
                  <a:lnTo>
                    <a:pt x="256" y="95"/>
                  </a:lnTo>
                  <a:lnTo>
                    <a:pt x="256" y="101"/>
                  </a:lnTo>
                  <a:lnTo>
                    <a:pt x="259" y="104"/>
                  </a:lnTo>
                  <a:lnTo>
                    <a:pt x="259" y="107"/>
                  </a:lnTo>
                  <a:lnTo>
                    <a:pt x="262" y="113"/>
                  </a:lnTo>
                  <a:lnTo>
                    <a:pt x="262" y="116"/>
                  </a:lnTo>
                  <a:lnTo>
                    <a:pt x="262" y="122"/>
                  </a:lnTo>
                  <a:lnTo>
                    <a:pt x="265" y="124"/>
                  </a:lnTo>
                  <a:lnTo>
                    <a:pt x="265" y="127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2" y="136"/>
                  </a:lnTo>
                  <a:lnTo>
                    <a:pt x="262" y="139"/>
                  </a:lnTo>
                  <a:lnTo>
                    <a:pt x="262" y="142"/>
                  </a:lnTo>
                  <a:lnTo>
                    <a:pt x="262" y="145"/>
                  </a:lnTo>
                  <a:lnTo>
                    <a:pt x="262" y="148"/>
                  </a:lnTo>
                  <a:lnTo>
                    <a:pt x="259" y="151"/>
                  </a:lnTo>
                  <a:lnTo>
                    <a:pt x="259" y="154"/>
                  </a:lnTo>
                  <a:lnTo>
                    <a:pt x="259" y="157"/>
                  </a:lnTo>
                  <a:lnTo>
                    <a:pt x="259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6"/>
                  </a:lnTo>
                  <a:lnTo>
                    <a:pt x="253" y="169"/>
                  </a:lnTo>
                  <a:lnTo>
                    <a:pt x="253" y="172"/>
                  </a:lnTo>
                  <a:lnTo>
                    <a:pt x="250" y="175"/>
                  </a:lnTo>
                  <a:lnTo>
                    <a:pt x="250" y="178"/>
                  </a:lnTo>
                  <a:lnTo>
                    <a:pt x="250" y="181"/>
                  </a:lnTo>
                  <a:lnTo>
                    <a:pt x="247" y="184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6" name="Freeform 378"/>
            <p:cNvSpPr>
              <a:spLocks/>
            </p:cNvSpPr>
            <p:nvPr/>
          </p:nvSpPr>
          <p:spPr bwMode="auto">
            <a:xfrm>
              <a:off x="2149" y="1314"/>
              <a:ext cx="134" cy="54"/>
            </a:xfrm>
            <a:custGeom>
              <a:avLst/>
              <a:gdLst>
                <a:gd name="T0" fmla="*/ 3 w 134"/>
                <a:gd name="T1" fmla="*/ 51 h 54"/>
                <a:gd name="T2" fmla="*/ 12 w 134"/>
                <a:gd name="T3" fmla="*/ 45 h 54"/>
                <a:gd name="T4" fmla="*/ 18 w 134"/>
                <a:gd name="T5" fmla="*/ 39 h 54"/>
                <a:gd name="T6" fmla="*/ 24 w 134"/>
                <a:gd name="T7" fmla="*/ 36 h 54"/>
                <a:gd name="T8" fmla="*/ 33 w 134"/>
                <a:gd name="T9" fmla="*/ 30 h 54"/>
                <a:gd name="T10" fmla="*/ 39 w 134"/>
                <a:gd name="T11" fmla="*/ 27 h 54"/>
                <a:gd name="T12" fmla="*/ 48 w 134"/>
                <a:gd name="T13" fmla="*/ 24 h 54"/>
                <a:gd name="T14" fmla="*/ 54 w 134"/>
                <a:gd name="T15" fmla="*/ 21 h 54"/>
                <a:gd name="T16" fmla="*/ 63 w 134"/>
                <a:gd name="T17" fmla="*/ 18 h 54"/>
                <a:gd name="T18" fmla="*/ 72 w 134"/>
                <a:gd name="T19" fmla="*/ 15 h 54"/>
                <a:gd name="T20" fmla="*/ 78 w 134"/>
                <a:gd name="T21" fmla="*/ 12 h 54"/>
                <a:gd name="T22" fmla="*/ 86 w 134"/>
                <a:gd name="T23" fmla="*/ 9 h 54"/>
                <a:gd name="T24" fmla="*/ 95 w 134"/>
                <a:gd name="T25" fmla="*/ 6 h 54"/>
                <a:gd name="T26" fmla="*/ 104 w 134"/>
                <a:gd name="T27" fmla="*/ 6 h 54"/>
                <a:gd name="T28" fmla="*/ 110 w 134"/>
                <a:gd name="T29" fmla="*/ 3 h 54"/>
                <a:gd name="T30" fmla="*/ 119 w 134"/>
                <a:gd name="T31" fmla="*/ 0 h 54"/>
                <a:gd name="T32" fmla="*/ 134 w 134"/>
                <a:gd name="T33" fmla="*/ 6 h 54"/>
                <a:gd name="T34" fmla="*/ 128 w 134"/>
                <a:gd name="T35" fmla="*/ 9 h 54"/>
                <a:gd name="T36" fmla="*/ 119 w 134"/>
                <a:gd name="T37" fmla="*/ 12 h 54"/>
                <a:gd name="T38" fmla="*/ 110 w 134"/>
                <a:gd name="T39" fmla="*/ 15 h 54"/>
                <a:gd name="T40" fmla="*/ 101 w 134"/>
                <a:gd name="T41" fmla="*/ 18 h 54"/>
                <a:gd name="T42" fmla="*/ 95 w 134"/>
                <a:gd name="T43" fmla="*/ 21 h 54"/>
                <a:gd name="T44" fmla="*/ 86 w 134"/>
                <a:gd name="T45" fmla="*/ 24 h 54"/>
                <a:gd name="T46" fmla="*/ 78 w 134"/>
                <a:gd name="T47" fmla="*/ 27 h 54"/>
                <a:gd name="T48" fmla="*/ 69 w 134"/>
                <a:gd name="T49" fmla="*/ 30 h 54"/>
                <a:gd name="T50" fmla="*/ 60 w 134"/>
                <a:gd name="T51" fmla="*/ 33 h 54"/>
                <a:gd name="T52" fmla="*/ 54 w 134"/>
                <a:gd name="T53" fmla="*/ 36 h 54"/>
                <a:gd name="T54" fmla="*/ 45 w 134"/>
                <a:gd name="T55" fmla="*/ 39 h 54"/>
                <a:gd name="T56" fmla="*/ 36 w 134"/>
                <a:gd name="T57" fmla="*/ 42 h 54"/>
                <a:gd name="T58" fmla="*/ 27 w 134"/>
                <a:gd name="T59" fmla="*/ 45 h 54"/>
                <a:gd name="T60" fmla="*/ 18 w 134"/>
                <a:gd name="T61" fmla="*/ 48 h 54"/>
                <a:gd name="T62" fmla="*/ 9 w 134"/>
                <a:gd name="T63" fmla="*/ 51 h 54"/>
                <a:gd name="T64" fmla="*/ 0 w 134"/>
                <a:gd name="T6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54">
                  <a:moveTo>
                    <a:pt x="0" y="54"/>
                  </a:moveTo>
                  <a:lnTo>
                    <a:pt x="3" y="51"/>
                  </a:lnTo>
                  <a:lnTo>
                    <a:pt x="6" y="48"/>
                  </a:lnTo>
                  <a:lnTo>
                    <a:pt x="12" y="45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30" y="33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60" y="18"/>
                  </a:lnTo>
                  <a:lnTo>
                    <a:pt x="63" y="18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5" y="12"/>
                  </a:lnTo>
                  <a:lnTo>
                    <a:pt x="78" y="12"/>
                  </a:lnTo>
                  <a:lnTo>
                    <a:pt x="83" y="12"/>
                  </a:lnTo>
                  <a:lnTo>
                    <a:pt x="86" y="9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6" y="3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34" y="6"/>
                  </a:lnTo>
                  <a:lnTo>
                    <a:pt x="131" y="6"/>
                  </a:lnTo>
                  <a:lnTo>
                    <a:pt x="128" y="9"/>
                  </a:lnTo>
                  <a:lnTo>
                    <a:pt x="122" y="9"/>
                  </a:lnTo>
                  <a:lnTo>
                    <a:pt x="119" y="12"/>
                  </a:lnTo>
                  <a:lnTo>
                    <a:pt x="116" y="12"/>
                  </a:lnTo>
                  <a:lnTo>
                    <a:pt x="110" y="15"/>
                  </a:lnTo>
                  <a:lnTo>
                    <a:pt x="107" y="18"/>
                  </a:lnTo>
                  <a:lnTo>
                    <a:pt x="101" y="18"/>
                  </a:lnTo>
                  <a:lnTo>
                    <a:pt x="98" y="21"/>
                  </a:lnTo>
                  <a:lnTo>
                    <a:pt x="95" y="21"/>
                  </a:lnTo>
                  <a:lnTo>
                    <a:pt x="89" y="24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78" y="27"/>
                  </a:lnTo>
                  <a:lnTo>
                    <a:pt x="75" y="30"/>
                  </a:lnTo>
                  <a:lnTo>
                    <a:pt x="69" y="30"/>
                  </a:lnTo>
                  <a:lnTo>
                    <a:pt x="66" y="33"/>
                  </a:lnTo>
                  <a:lnTo>
                    <a:pt x="60" y="33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5" y="51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7" name="Freeform 379"/>
            <p:cNvSpPr>
              <a:spLocks/>
            </p:cNvSpPr>
            <p:nvPr/>
          </p:nvSpPr>
          <p:spPr bwMode="auto">
            <a:xfrm>
              <a:off x="2182" y="1457"/>
              <a:ext cx="86" cy="68"/>
            </a:xfrm>
            <a:custGeom>
              <a:avLst/>
              <a:gdLst>
                <a:gd name="T0" fmla="*/ 77 w 86"/>
                <a:gd name="T1" fmla="*/ 53 h 68"/>
                <a:gd name="T2" fmla="*/ 74 w 86"/>
                <a:gd name="T3" fmla="*/ 56 h 68"/>
                <a:gd name="T4" fmla="*/ 71 w 86"/>
                <a:gd name="T5" fmla="*/ 59 h 68"/>
                <a:gd name="T6" fmla="*/ 65 w 86"/>
                <a:gd name="T7" fmla="*/ 62 h 68"/>
                <a:gd name="T8" fmla="*/ 59 w 86"/>
                <a:gd name="T9" fmla="*/ 65 h 68"/>
                <a:gd name="T10" fmla="*/ 53 w 86"/>
                <a:gd name="T11" fmla="*/ 65 h 68"/>
                <a:gd name="T12" fmla="*/ 50 w 86"/>
                <a:gd name="T13" fmla="*/ 68 h 68"/>
                <a:gd name="T14" fmla="*/ 45 w 86"/>
                <a:gd name="T15" fmla="*/ 68 h 68"/>
                <a:gd name="T16" fmla="*/ 39 w 86"/>
                <a:gd name="T17" fmla="*/ 68 h 68"/>
                <a:gd name="T18" fmla="*/ 33 w 86"/>
                <a:gd name="T19" fmla="*/ 68 h 68"/>
                <a:gd name="T20" fmla="*/ 30 w 86"/>
                <a:gd name="T21" fmla="*/ 65 h 68"/>
                <a:gd name="T22" fmla="*/ 24 w 86"/>
                <a:gd name="T23" fmla="*/ 65 h 68"/>
                <a:gd name="T24" fmla="*/ 21 w 86"/>
                <a:gd name="T25" fmla="*/ 62 h 68"/>
                <a:gd name="T26" fmla="*/ 18 w 86"/>
                <a:gd name="T27" fmla="*/ 59 h 68"/>
                <a:gd name="T28" fmla="*/ 15 w 86"/>
                <a:gd name="T29" fmla="*/ 56 h 68"/>
                <a:gd name="T30" fmla="*/ 12 w 86"/>
                <a:gd name="T31" fmla="*/ 53 h 68"/>
                <a:gd name="T32" fmla="*/ 9 w 86"/>
                <a:gd name="T33" fmla="*/ 50 h 68"/>
                <a:gd name="T34" fmla="*/ 6 w 86"/>
                <a:gd name="T35" fmla="*/ 47 h 68"/>
                <a:gd name="T36" fmla="*/ 0 w 86"/>
                <a:gd name="T37" fmla="*/ 47 h 68"/>
                <a:gd name="T38" fmla="*/ 0 w 86"/>
                <a:gd name="T39" fmla="*/ 41 h 68"/>
                <a:gd name="T40" fmla="*/ 3 w 86"/>
                <a:gd name="T41" fmla="*/ 38 h 68"/>
                <a:gd name="T42" fmla="*/ 6 w 86"/>
                <a:gd name="T43" fmla="*/ 35 h 68"/>
                <a:gd name="T44" fmla="*/ 12 w 86"/>
                <a:gd name="T45" fmla="*/ 32 h 68"/>
                <a:gd name="T46" fmla="*/ 18 w 86"/>
                <a:gd name="T47" fmla="*/ 29 h 68"/>
                <a:gd name="T48" fmla="*/ 24 w 86"/>
                <a:gd name="T49" fmla="*/ 26 h 68"/>
                <a:gd name="T50" fmla="*/ 30 w 86"/>
                <a:gd name="T51" fmla="*/ 26 h 68"/>
                <a:gd name="T52" fmla="*/ 33 w 86"/>
                <a:gd name="T53" fmla="*/ 24 h 68"/>
                <a:gd name="T54" fmla="*/ 39 w 86"/>
                <a:gd name="T55" fmla="*/ 21 h 68"/>
                <a:gd name="T56" fmla="*/ 45 w 86"/>
                <a:gd name="T57" fmla="*/ 21 h 68"/>
                <a:gd name="T58" fmla="*/ 48 w 86"/>
                <a:gd name="T59" fmla="*/ 18 h 68"/>
                <a:gd name="T60" fmla="*/ 53 w 86"/>
                <a:gd name="T61" fmla="*/ 15 h 68"/>
                <a:gd name="T62" fmla="*/ 59 w 86"/>
                <a:gd name="T63" fmla="*/ 12 h 68"/>
                <a:gd name="T64" fmla="*/ 65 w 86"/>
                <a:gd name="T65" fmla="*/ 9 h 68"/>
                <a:gd name="T66" fmla="*/ 71 w 86"/>
                <a:gd name="T67" fmla="*/ 6 h 68"/>
                <a:gd name="T68" fmla="*/ 77 w 86"/>
                <a:gd name="T69" fmla="*/ 3 h 68"/>
                <a:gd name="T70" fmla="*/ 80 w 86"/>
                <a:gd name="T71" fmla="*/ 0 h 68"/>
                <a:gd name="T72" fmla="*/ 83 w 86"/>
                <a:gd name="T73" fmla="*/ 3 h 68"/>
                <a:gd name="T74" fmla="*/ 86 w 86"/>
                <a:gd name="T75" fmla="*/ 6 h 68"/>
                <a:gd name="T76" fmla="*/ 86 w 86"/>
                <a:gd name="T77" fmla="*/ 12 h 68"/>
                <a:gd name="T78" fmla="*/ 86 w 86"/>
                <a:gd name="T79" fmla="*/ 18 h 68"/>
                <a:gd name="T80" fmla="*/ 86 w 86"/>
                <a:gd name="T81" fmla="*/ 24 h 68"/>
                <a:gd name="T82" fmla="*/ 86 w 86"/>
                <a:gd name="T83" fmla="*/ 29 h 68"/>
                <a:gd name="T84" fmla="*/ 86 w 86"/>
                <a:gd name="T85" fmla="*/ 35 h 68"/>
                <a:gd name="T86" fmla="*/ 83 w 86"/>
                <a:gd name="T87" fmla="*/ 41 h 68"/>
                <a:gd name="T88" fmla="*/ 80 w 86"/>
                <a:gd name="T89" fmla="*/ 44 h 68"/>
                <a:gd name="T90" fmla="*/ 77 w 86"/>
                <a:gd name="T91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68">
                  <a:moveTo>
                    <a:pt x="77" y="50"/>
                  </a:moveTo>
                  <a:lnTo>
                    <a:pt x="77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5"/>
                  </a:lnTo>
                  <a:lnTo>
                    <a:pt x="56" y="65"/>
                  </a:lnTo>
                  <a:lnTo>
                    <a:pt x="53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4" y="65"/>
                  </a:lnTo>
                  <a:lnTo>
                    <a:pt x="24" y="62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5" y="56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5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5" y="9"/>
                  </a:lnTo>
                  <a:lnTo>
                    <a:pt x="68" y="9"/>
                  </a:lnTo>
                  <a:lnTo>
                    <a:pt x="71" y="6"/>
                  </a:lnTo>
                  <a:lnTo>
                    <a:pt x="74" y="6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8"/>
                  </a:lnTo>
                  <a:lnTo>
                    <a:pt x="86" y="21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6" y="35"/>
                  </a:lnTo>
                  <a:lnTo>
                    <a:pt x="83" y="38"/>
                  </a:lnTo>
                  <a:lnTo>
                    <a:pt x="83" y="41"/>
                  </a:lnTo>
                  <a:lnTo>
                    <a:pt x="83" y="44"/>
                  </a:lnTo>
                  <a:lnTo>
                    <a:pt x="80" y="44"/>
                  </a:lnTo>
                  <a:lnTo>
                    <a:pt x="80" y="47"/>
                  </a:lnTo>
                  <a:lnTo>
                    <a:pt x="77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8" name="Freeform 380"/>
            <p:cNvSpPr>
              <a:spLocks/>
            </p:cNvSpPr>
            <p:nvPr/>
          </p:nvSpPr>
          <p:spPr bwMode="auto">
            <a:xfrm>
              <a:off x="2200" y="1475"/>
              <a:ext cx="59" cy="38"/>
            </a:xfrm>
            <a:custGeom>
              <a:avLst/>
              <a:gdLst>
                <a:gd name="T0" fmla="*/ 35 w 59"/>
                <a:gd name="T1" fmla="*/ 38 h 38"/>
                <a:gd name="T2" fmla="*/ 32 w 59"/>
                <a:gd name="T3" fmla="*/ 38 h 38"/>
                <a:gd name="T4" fmla="*/ 30 w 59"/>
                <a:gd name="T5" fmla="*/ 38 h 38"/>
                <a:gd name="T6" fmla="*/ 27 w 59"/>
                <a:gd name="T7" fmla="*/ 38 h 38"/>
                <a:gd name="T8" fmla="*/ 24 w 59"/>
                <a:gd name="T9" fmla="*/ 38 h 38"/>
                <a:gd name="T10" fmla="*/ 21 w 59"/>
                <a:gd name="T11" fmla="*/ 38 h 38"/>
                <a:gd name="T12" fmla="*/ 18 w 59"/>
                <a:gd name="T13" fmla="*/ 38 h 38"/>
                <a:gd name="T14" fmla="*/ 18 w 59"/>
                <a:gd name="T15" fmla="*/ 35 h 38"/>
                <a:gd name="T16" fmla="*/ 15 w 59"/>
                <a:gd name="T17" fmla="*/ 35 h 38"/>
                <a:gd name="T18" fmla="*/ 12 w 59"/>
                <a:gd name="T19" fmla="*/ 35 h 38"/>
                <a:gd name="T20" fmla="*/ 9 w 59"/>
                <a:gd name="T21" fmla="*/ 32 h 38"/>
                <a:gd name="T22" fmla="*/ 6 w 59"/>
                <a:gd name="T23" fmla="*/ 32 h 38"/>
                <a:gd name="T24" fmla="*/ 6 w 59"/>
                <a:gd name="T25" fmla="*/ 29 h 38"/>
                <a:gd name="T26" fmla="*/ 3 w 59"/>
                <a:gd name="T27" fmla="*/ 29 h 38"/>
                <a:gd name="T28" fmla="*/ 3 w 59"/>
                <a:gd name="T29" fmla="*/ 26 h 38"/>
                <a:gd name="T30" fmla="*/ 0 w 59"/>
                <a:gd name="T31" fmla="*/ 26 h 38"/>
                <a:gd name="T32" fmla="*/ 56 w 59"/>
                <a:gd name="T33" fmla="*/ 0 h 38"/>
                <a:gd name="T34" fmla="*/ 59 w 59"/>
                <a:gd name="T35" fmla="*/ 0 h 38"/>
                <a:gd name="T36" fmla="*/ 59 w 59"/>
                <a:gd name="T37" fmla="*/ 3 h 38"/>
                <a:gd name="T38" fmla="*/ 59 w 59"/>
                <a:gd name="T39" fmla="*/ 6 h 38"/>
                <a:gd name="T40" fmla="*/ 59 w 59"/>
                <a:gd name="T41" fmla="*/ 8 h 38"/>
                <a:gd name="T42" fmla="*/ 59 w 59"/>
                <a:gd name="T43" fmla="*/ 11 h 38"/>
                <a:gd name="T44" fmla="*/ 56 w 59"/>
                <a:gd name="T45" fmla="*/ 11 h 38"/>
                <a:gd name="T46" fmla="*/ 56 w 59"/>
                <a:gd name="T47" fmla="*/ 14 h 38"/>
                <a:gd name="T48" fmla="*/ 56 w 59"/>
                <a:gd name="T49" fmla="*/ 17 h 38"/>
                <a:gd name="T50" fmla="*/ 56 w 59"/>
                <a:gd name="T51" fmla="*/ 20 h 38"/>
                <a:gd name="T52" fmla="*/ 53 w 59"/>
                <a:gd name="T53" fmla="*/ 20 h 38"/>
                <a:gd name="T54" fmla="*/ 53 w 59"/>
                <a:gd name="T55" fmla="*/ 23 h 38"/>
                <a:gd name="T56" fmla="*/ 50 w 59"/>
                <a:gd name="T57" fmla="*/ 26 h 38"/>
                <a:gd name="T58" fmla="*/ 47 w 59"/>
                <a:gd name="T59" fmla="*/ 29 h 38"/>
                <a:gd name="T60" fmla="*/ 44 w 59"/>
                <a:gd name="T61" fmla="*/ 32 h 38"/>
                <a:gd name="T62" fmla="*/ 41 w 59"/>
                <a:gd name="T63" fmla="*/ 35 h 38"/>
                <a:gd name="T64" fmla="*/ 38 w 59"/>
                <a:gd name="T65" fmla="*/ 35 h 38"/>
                <a:gd name="T66" fmla="*/ 38 w 59"/>
                <a:gd name="T67" fmla="*/ 38 h 38"/>
                <a:gd name="T68" fmla="*/ 35 w 59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38">
                  <a:moveTo>
                    <a:pt x="35" y="38"/>
                  </a:moveTo>
                  <a:lnTo>
                    <a:pt x="32" y="38"/>
                  </a:lnTo>
                  <a:lnTo>
                    <a:pt x="30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15" y="35"/>
                  </a:lnTo>
                  <a:lnTo>
                    <a:pt x="12" y="35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56" y="20"/>
                  </a:lnTo>
                  <a:lnTo>
                    <a:pt x="53" y="20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9"/>
                  </a:lnTo>
                  <a:lnTo>
                    <a:pt x="44" y="32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5" y="38"/>
                  </a:lnTo>
                  <a:close/>
                </a:path>
              </a:pathLst>
            </a:custGeom>
            <a:solidFill>
              <a:srgbClr val="FF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9" name="Freeform 381"/>
            <p:cNvSpPr>
              <a:spLocks/>
            </p:cNvSpPr>
            <p:nvPr/>
          </p:nvSpPr>
          <p:spPr bwMode="auto">
            <a:xfrm>
              <a:off x="2209" y="1394"/>
              <a:ext cx="26" cy="30"/>
            </a:xfrm>
            <a:custGeom>
              <a:avLst/>
              <a:gdLst>
                <a:gd name="T0" fmla="*/ 12 w 26"/>
                <a:gd name="T1" fmla="*/ 30 h 30"/>
                <a:gd name="T2" fmla="*/ 9 w 26"/>
                <a:gd name="T3" fmla="*/ 30 h 30"/>
                <a:gd name="T4" fmla="*/ 9 w 26"/>
                <a:gd name="T5" fmla="*/ 27 h 30"/>
                <a:gd name="T6" fmla="*/ 6 w 26"/>
                <a:gd name="T7" fmla="*/ 27 h 30"/>
                <a:gd name="T8" fmla="*/ 6 w 26"/>
                <a:gd name="T9" fmla="*/ 24 h 30"/>
                <a:gd name="T10" fmla="*/ 3 w 26"/>
                <a:gd name="T11" fmla="*/ 21 h 30"/>
                <a:gd name="T12" fmla="*/ 3 w 26"/>
                <a:gd name="T13" fmla="*/ 18 h 30"/>
                <a:gd name="T14" fmla="*/ 0 w 26"/>
                <a:gd name="T15" fmla="*/ 15 h 30"/>
                <a:gd name="T16" fmla="*/ 0 w 26"/>
                <a:gd name="T17" fmla="*/ 12 h 30"/>
                <a:gd name="T18" fmla="*/ 0 w 26"/>
                <a:gd name="T19" fmla="*/ 9 h 30"/>
                <a:gd name="T20" fmla="*/ 0 w 26"/>
                <a:gd name="T21" fmla="*/ 6 h 30"/>
                <a:gd name="T22" fmla="*/ 0 w 26"/>
                <a:gd name="T23" fmla="*/ 3 h 30"/>
                <a:gd name="T24" fmla="*/ 3 w 26"/>
                <a:gd name="T25" fmla="*/ 3 h 30"/>
                <a:gd name="T26" fmla="*/ 3 w 26"/>
                <a:gd name="T27" fmla="*/ 0 h 30"/>
                <a:gd name="T28" fmla="*/ 6 w 26"/>
                <a:gd name="T29" fmla="*/ 0 h 30"/>
                <a:gd name="T30" fmla="*/ 9 w 26"/>
                <a:gd name="T31" fmla="*/ 0 h 30"/>
                <a:gd name="T32" fmla="*/ 9 w 26"/>
                <a:gd name="T33" fmla="*/ 3 h 30"/>
                <a:gd name="T34" fmla="*/ 12 w 26"/>
                <a:gd name="T35" fmla="*/ 3 h 30"/>
                <a:gd name="T36" fmla="*/ 15 w 26"/>
                <a:gd name="T37" fmla="*/ 3 h 30"/>
                <a:gd name="T38" fmla="*/ 18 w 26"/>
                <a:gd name="T39" fmla="*/ 6 h 30"/>
                <a:gd name="T40" fmla="*/ 21 w 26"/>
                <a:gd name="T41" fmla="*/ 6 h 30"/>
                <a:gd name="T42" fmla="*/ 21 w 26"/>
                <a:gd name="T43" fmla="*/ 9 h 30"/>
                <a:gd name="T44" fmla="*/ 23 w 26"/>
                <a:gd name="T45" fmla="*/ 9 h 30"/>
                <a:gd name="T46" fmla="*/ 23 w 26"/>
                <a:gd name="T47" fmla="*/ 12 h 30"/>
                <a:gd name="T48" fmla="*/ 26 w 26"/>
                <a:gd name="T49" fmla="*/ 15 h 30"/>
                <a:gd name="T50" fmla="*/ 26 w 26"/>
                <a:gd name="T51" fmla="*/ 18 h 30"/>
                <a:gd name="T52" fmla="*/ 26 w 26"/>
                <a:gd name="T53" fmla="*/ 21 h 30"/>
                <a:gd name="T54" fmla="*/ 23 w 26"/>
                <a:gd name="T55" fmla="*/ 24 h 30"/>
                <a:gd name="T56" fmla="*/ 21 w 26"/>
                <a:gd name="T57" fmla="*/ 27 h 30"/>
                <a:gd name="T58" fmla="*/ 18 w 26"/>
                <a:gd name="T59" fmla="*/ 30 h 30"/>
                <a:gd name="T60" fmla="*/ 15 w 26"/>
                <a:gd name="T61" fmla="*/ 30 h 30"/>
                <a:gd name="T62" fmla="*/ 12 w 26"/>
                <a:gd name="T6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30">
                  <a:moveTo>
                    <a:pt x="12" y="30"/>
                  </a:moveTo>
                  <a:lnTo>
                    <a:pt x="9" y="30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0" name="Freeform 382"/>
            <p:cNvSpPr>
              <a:spLocks/>
            </p:cNvSpPr>
            <p:nvPr/>
          </p:nvSpPr>
          <p:spPr bwMode="auto">
            <a:xfrm>
              <a:off x="2185" y="1703"/>
              <a:ext cx="47" cy="62"/>
            </a:xfrm>
            <a:custGeom>
              <a:avLst/>
              <a:gdLst>
                <a:gd name="T0" fmla="*/ 3 w 47"/>
                <a:gd name="T1" fmla="*/ 39 h 62"/>
                <a:gd name="T2" fmla="*/ 3 w 47"/>
                <a:gd name="T3" fmla="*/ 36 h 62"/>
                <a:gd name="T4" fmla="*/ 3 w 47"/>
                <a:gd name="T5" fmla="*/ 33 h 62"/>
                <a:gd name="T6" fmla="*/ 3 w 47"/>
                <a:gd name="T7" fmla="*/ 30 h 62"/>
                <a:gd name="T8" fmla="*/ 3 w 47"/>
                <a:gd name="T9" fmla="*/ 27 h 62"/>
                <a:gd name="T10" fmla="*/ 0 w 47"/>
                <a:gd name="T11" fmla="*/ 27 h 62"/>
                <a:gd name="T12" fmla="*/ 0 w 47"/>
                <a:gd name="T13" fmla="*/ 24 h 62"/>
                <a:gd name="T14" fmla="*/ 0 w 47"/>
                <a:gd name="T15" fmla="*/ 21 h 62"/>
                <a:gd name="T16" fmla="*/ 0 w 47"/>
                <a:gd name="T17" fmla="*/ 18 h 62"/>
                <a:gd name="T18" fmla="*/ 0 w 47"/>
                <a:gd name="T19" fmla="*/ 15 h 62"/>
                <a:gd name="T20" fmla="*/ 0 w 47"/>
                <a:gd name="T21" fmla="*/ 12 h 62"/>
                <a:gd name="T22" fmla="*/ 3 w 47"/>
                <a:gd name="T23" fmla="*/ 9 h 62"/>
                <a:gd name="T24" fmla="*/ 3 w 47"/>
                <a:gd name="T25" fmla="*/ 6 h 62"/>
                <a:gd name="T26" fmla="*/ 3 w 47"/>
                <a:gd name="T27" fmla="*/ 3 h 62"/>
                <a:gd name="T28" fmla="*/ 3 w 47"/>
                <a:gd name="T29" fmla="*/ 0 h 62"/>
                <a:gd name="T30" fmla="*/ 9 w 47"/>
                <a:gd name="T31" fmla="*/ 0 h 62"/>
                <a:gd name="T32" fmla="*/ 9 w 47"/>
                <a:gd name="T33" fmla="*/ 3 h 62"/>
                <a:gd name="T34" fmla="*/ 12 w 47"/>
                <a:gd name="T35" fmla="*/ 6 h 62"/>
                <a:gd name="T36" fmla="*/ 12 w 47"/>
                <a:gd name="T37" fmla="*/ 9 h 62"/>
                <a:gd name="T38" fmla="*/ 12 w 47"/>
                <a:gd name="T39" fmla="*/ 12 h 62"/>
                <a:gd name="T40" fmla="*/ 12 w 47"/>
                <a:gd name="T41" fmla="*/ 15 h 62"/>
                <a:gd name="T42" fmla="*/ 12 w 47"/>
                <a:gd name="T43" fmla="*/ 18 h 62"/>
                <a:gd name="T44" fmla="*/ 12 w 47"/>
                <a:gd name="T45" fmla="*/ 21 h 62"/>
                <a:gd name="T46" fmla="*/ 12 w 47"/>
                <a:gd name="T47" fmla="*/ 24 h 62"/>
                <a:gd name="T48" fmla="*/ 12 w 47"/>
                <a:gd name="T49" fmla="*/ 27 h 62"/>
                <a:gd name="T50" fmla="*/ 15 w 47"/>
                <a:gd name="T51" fmla="*/ 30 h 62"/>
                <a:gd name="T52" fmla="*/ 15 w 47"/>
                <a:gd name="T53" fmla="*/ 33 h 62"/>
                <a:gd name="T54" fmla="*/ 15 w 47"/>
                <a:gd name="T55" fmla="*/ 36 h 62"/>
                <a:gd name="T56" fmla="*/ 15 w 47"/>
                <a:gd name="T57" fmla="*/ 39 h 62"/>
                <a:gd name="T58" fmla="*/ 18 w 47"/>
                <a:gd name="T59" fmla="*/ 39 h 62"/>
                <a:gd name="T60" fmla="*/ 18 w 47"/>
                <a:gd name="T61" fmla="*/ 42 h 62"/>
                <a:gd name="T62" fmla="*/ 18 w 47"/>
                <a:gd name="T63" fmla="*/ 45 h 62"/>
                <a:gd name="T64" fmla="*/ 21 w 47"/>
                <a:gd name="T65" fmla="*/ 48 h 62"/>
                <a:gd name="T66" fmla="*/ 24 w 47"/>
                <a:gd name="T67" fmla="*/ 51 h 62"/>
                <a:gd name="T68" fmla="*/ 27 w 47"/>
                <a:gd name="T69" fmla="*/ 54 h 62"/>
                <a:gd name="T70" fmla="*/ 30 w 47"/>
                <a:gd name="T71" fmla="*/ 56 h 62"/>
                <a:gd name="T72" fmla="*/ 33 w 47"/>
                <a:gd name="T73" fmla="*/ 56 h 62"/>
                <a:gd name="T74" fmla="*/ 36 w 47"/>
                <a:gd name="T75" fmla="*/ 59 h 62"/>
                <a:gd name="T76" fmla="*/ 47 w 47"/>
                <a:gd name="T77" fmla="*/ 62 h 62"/>
                <a:gd name="T78" fmla="*/ 45 w 47"/>
                <a:gd name="T79" fmla="*/ 62 h 62"/>
                <a:gd name="T80" fmla="*/ 42 w 47"/>
                <a:gd name="T81" fmla="*/ 62 h 62"/>
                <a:gd name="T82" fmla="*/ 39 w 47"/>
                <a:gd name="T83" fmla="*/ 62 h 62"/>
                <a:gd name="T84" fmla="*/ 36 w 47"/>
                <a:gd name="T85" fmla="*/ 62 h 62"/>
                <a:gd name="T86" fmla="*/ 33 w 47"/>
                <a:gd name="T87" fmla="*/ 62 h 62"/>
                <a:gd name="T88" fmla="*/ 30 w 47"/>
                <a:gd name="T89" fmla="*/ 62 h 62"/>
                <a:gd name="T90" fmla="*/ 27 w 47"/>
                <a:gd name="T91" fmla="*/ 62 h 62"/>
                <a:gd name="T92" fmla="*/ 24 w 47"/>
                <a:gd name="T93" fmla="*/ 59 h 62"/>
                <a:gd name="T94" fmla="*/ 21 w 47"/>
                <a:gd name="T95" fmla="*/ 59 h 62"/>
                <a:gd name="T96" fmla="*/ 18 w 47"/>
                <a:gd name="T97" fmla="*/ 59 h 62"/>
                <a:gd name="T98" fmla="*/ 18 w 47"/>
                <a:gd name="T99" fmla="*/ 56 h 62"/>
                <a:gd name="T100" fmla="*/ 15 w 47"/>
                <a:gd name="T101" fmla="*/ 56 h 62"/>
                <a:gd name="T102" fmla="*/ 15 w 47"/>
                <a:gd name="T103" fmla="*/ 54 h 62"/>
                <a:gd name="T104" fmla="*/ 12 w 47"/>
                <a:gd name="T105" fmla="*/ 54 h 62"/>
                <a:gd name="T106" fmla="*/ 12 w 47"/>
                <a:gd name="T107" fmla="*/ 51 h 62"/>
                <a:gd name="T108" fmla="*/ 9 w 47"/>
                <a:gd name="T109" fmla="*/ 51 h 62"/>
                <a:gd name="T110" fmla="*/ 9 w 47"/>
                <a:gd name="T111" fmla="*/ 48 h 62"/>
                <a:gd name="T112" fmla="*/ 6 w 47"/>
                <a:gd name="T113" fmla="*/ 45 h 62"/>
                <a:gd name="T114" fmla="*/ 6 w 47"/>
                <a:gd name="T115" fmla="*/ 42 h 62"/>
                <a:gd name="T116" fmla="*/ 6 w 47"/>
                <a:gd name="T117" fmla="*/ 39 h 62"/>
                <a:gd name="T118" fmla="*/ 3 w 47"/>
                <a:gd name="T119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62">
                  <a:moveTo>
                    <a:pt x="3" y="39"/>
                  </a:move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5" y="30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7" y="54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6" y="59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2" y="62"/>
                  </a:lnTo>
                  <a:lnTo>
                    <a:pt x="39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0" y="62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6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1" name="Freeform 383"/>
            <p:cNvSpPr>
              <a:spLocks/>
            </p:cNvSpPr>
            <p:nvPr/>
          </p:nvSpPr>
          <p:spPr bwMode="auto">
            <a:xfrm>
              <a:off x="1944" y="1276"/>
              <a:ext cx="283" cy="175"/>
            </a:xfrm>
            <a:custGeom>
              <a:avLst/>
              <a:gdLst>
                <a:gd name="T0" fmla="*/ 164 w 283"/>
                <a:gd name="T1" fmla="*/ 71 h 175"/>
                <a:gd name="T2" fmla="*/ 143 w 283"/>
                <a:gd name="T3" fmla="*/ 77 h 175"/>
                <a:gd name="T4" fmla="*/ 122 w 283"/>
                <a:gd name="T5" fmla="*/ 86 h 175"/>
                <a:gd name="T6" fmla="*/ 104 w 283"/>
                <a:gd name="T7" fmla="*/ 98 h 175"/>
                <a:gd name="T8" fmla="*/ 86 w 283"/>
                <a:gd name="T9" fmla="*/ 110 h 175"/>
                <a:gd name="T10" fmla="*/ 68 w 283"/>
                <a:gd name="T11" fmla="*/ 124 h 175"/>
                <a:gd name="T12" fmla="*/ 60 w 283"/>
                <a:gd name="T13" fmla="*/ 136 h 175"/>
                <a:gd name="T14" fmla="*/ 68 w 283"/>
                <a:gd name="T15" fmla="*/ 142 h 175"/>
                <a:gd name="T16" fmla="*/ 86 w 283"/>
                <a:gd name="T17" fmla="*/ 130 h 175"/>
                <a:gd name="T18" fmla="*/ 101 w 283"/>
                <a:gd name="T19" fmla="*/ 115 h 175"/>
                <a:gd name="T20" fmla="*/ 116 w 283"/>
                <a:gd name="T21" fmla="*/ 104 h 175"/>
                <a:gd name="T22" fmla="*/ 134 w 283"/>
                <a:gd name="T23" fmla="*/ 95 h 175"/>
                <a:gd name="T24" fmla="*/ 152 w 283"/>
                <a:gd name="T25" fmla="*/ 89 h 175"/>
                <a:gd name="T26" fmla="*/ 173 w 283"/>
                <a:gd name="T27" fmla="*/ 89 h 175"/>
                <a:gd name="T28" fmla="*/ 167 w 283"/>
                <a:gd name="T29" fmla="*/ 95 h 175"/>
                <a:gd name="T30" fmla="*/ 146 w 283"/>
                <a:gd name="T31" fmla="*/ 107 h 175"/>
                <a:gd name="T32" fmla="*/ 125 w 283"/>
                <a:gd name="T33" fmla="*/ 121 h 175"/>
                <a:gd name="T34" fmla="*/ 107 w 283"/>
                <a:gd name="T35" fmla="*/ 133 h 175"/>
                <a:gd name="T36" fmla="*/ 86 w 283"/>
                <a:gd name="T37" fmla="*/ 148 h 175"/>
                <a:gd name="T38" fmla="*/ 65 w 283"/>
                <a:gd name="T39" fmla="*/ 163 h 175"/>
                <a:gd name="T40" fmla="*/ 51 w 283"/>
                <a:gd name="T41" fmla="*/ 172 h 175"/>
                <a:gd name="T42" fmla="*/ 42 w 283"/>
                <a:gd name="T43" fmla="*/ 157 h 175"/>
                <a:gd name="T44" fmla="*/ 30 w 283"/>
                <a:gd name="T45" fmla="*/ 145 h 175"/>
                <a:gd name="T46" fmla="*/ 18 w 283"/>
                <a:gd name="T47" fmla="*/ 130 h 175"/>
                <a:gd name="T48" fmla="*/ 6 w 283"/>
                <a:gd name="T49" fmla="*/ 115 h 175"/>
                <a:gd name="T50" fmla="*/ 0 w 283"/>
                <a:gd name="T51" fmla="*/ 101 h 175"/>
                <a:gd name="T52" fmla="*/ 0 w 283"/>
                <a:gd name="T53" fmla="*/ 83 h 175"/>
                <a:gd name="T54" fmla="*/ 12 w 283"/>
                <a:gd name="T55" fmla="*/ 71 h 175"/>
                <a:gd name="T56" fmla="*/ 21 w 283"/>
                <a:gd name="T57" fmla="*/ 59 h 175"/>
                <a:gd name="T58" fmla="*/ 33 w 283"/>
                <a:gd name="T59" fmla="*/ 44 h 175"/>
                <a:gd name="T60" fmla="*/ 48 w 283"/>
                <a:gd name="T61" fmla="*/ 35 h 175"/>
                <a:gd name="T62" fmla="*/ 62 w 283"/>
                <a:gd name="T63" fmla="*/ 32 h 175"/>
                <a:gd name="T64" fmla="*/ 83 w 283"/>
                <a:gd name="T65" fmla="*/ 32 h 175"/>
                <a:gd name="T66" fmla="*/ 101 w 283"/>
                <a:gd name="T67" fmla="*/ 26 h 175"/>
                <a:gd name="T68" fmla="*/ 122 w 283"/>
                <a:gd name="T69" fmla="*/ 23 h 175"/>
                <a:gd name="T70" fmla="*/ 143 w 283"/>
                <a:gd name="T71" fmla="*/ 18 h 175"/>
                <a:gd name="T72" fmla="*/ 161 w 283"/>
                <a:gd name="T73" fmla="*/ 12 h 175"/>
                <a:gd name="T74" fmla="*/ 178 w 283"/>
                <a:gd name="T75" fmla="*/ 6 h 175"/>
                <a:gd name="T76" fmla="*/ 196 w 283"/>
                <a:gd name="T77" fmla="*/ 3 h 175"/>
                <a:gd name="T78" fmla="*/ 211 w 283"/>
                <a:gd name="T79" fmla="*/ 3 h 175"/>
                <a:gd name="T80" fmla="*/ 229 w 283"/>
                <a:gd name="T81" fmla="*/ 0 h 175"/>
                <a:gd name="T82" fmla="*/ 247 w 283"/>
                <a:gd name="T83" fmla="*/ 0 h 175"/>
                <a:gd name="T84" fmla="*/ 262 w 283"/>
                <a:gd name="T85" fmla="*/ 6 h 175"/>
                <a:gd name="T86" fmla="*/ 274 w 283"/>
                <a:gd name="T87" fmla="*/ 15 h 175"/>
                <a:gd name="T88" fmla="*/ 283 w 283"/>
                <a:gd name="T89" fmla="*/ 29 h 175"/>
                <a:gd name="T90" fmla="*/ 268 w 283"/>
                <a:gd name="T91" fmla="*/ 35 h 175"/>
                <a:gd name="T92" fmla="*/ 253 w 283"/>
                <a:gd name="T93" fmla="*/ 44 h 175"/>
                <a:gd name="T94" fmla="*/ 235 w 283"/>
                <a:gd name="T95" fmla="*/ 53 h 175"/>
                <a:gd name="T96" fmla="*/ 220 w 283"/>
                <a:gd name="T97" fmla="*/ 65 h 175"/>
                <a:gd name="T98" fmla="*/ 205 w 283"/>
                <a:gd name="T99" fmla="*/ 71 h 175"/>
                <a:gd name="T100" fmla="*/ 187 w 283"/>
                <a:gd name="T101" fmla="*/ 7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3" h="175">
                  <a:moveTo>
                    <a:pt x="181" y="68"/>
                  </a:moveTo>
                  <a:lnTo>
                    <a:pt x="175" y="68"/>
                  </a:lnTo>
                  <a:lnTo>
                    <a:pt x="173" y="68"/>
                  </a:lnTo>
                  <a:lnTo>
                    <a:pt x="167" y="71"/>
                  </a:lnTo>
                  <a:lnTo>
                    <a:pt x="164" y="71"/>
                  </a:lnTo>
                  <a:lnTo>
                    <a:pt x="158" y="71"/>
                  </a:lnTo>
                  <a:lnTo>
                    <a:pt x="155" y="74"/>
                  </a:lnTo>
                  <a:lnTo>
                    <a:pt x="149" y="74"/>
                  </a:lnTo>
                  <a:lnTo>
                    <a:pt x="146" y="77"/>
                  </a:lnTo>
                  <a:lnTo>
                    <a:pt x="143" y="77"/>
                  </a:lnTo>
                  <a:lnTo>
                    <a:pt x="137" y="80"/>
                  </a:lnTo>
                  <a:lnTo>
                    <a:pt x="134" y="80"/>
                  </a:lnTo>
                  <a:lnTo>
                    <a:pt x="131" y="83"/>
                  </a:lnTo>
                  <a:lnTo>
                    <a:pt x="125" y="83"/>
                  </a:lnTo>
                  <a:lnTo>
                    <a:pt x="122" y="86"/>
                  </a:lnTo>
                  <a:lnTo>
                    <a:pt x="119" y="89"/>
                  </a:lnTo>
                  <a:lnTo>
                    <a:pt x="113" y="89"/>
                  </a:lnTo>
                  <a:lnTo>
                    <a:pt x="110" y="92"/>
                  </a:lnTo>
                  <a:lnTo>
                    <a:pt x="107" y="95"/>
                  </a:lnTo>
                  <a:lnTo>
                    <a:pt x="104" y="98"/>
                  </a:lnTo>
                  <a:lnTo>
                    <a:pt x="98" y="98"/>
                  </a:lnTo>
                  <a:lnTo>
                    <a:pt x="95" y="101"/>
                  </a:lnTo>
                  <a:lnTo>
                    <a:pt x="92" y="104"/>
                  </a:lnTo>
                  <a:lnTo>
                    <a:pt x="89" y="107"/>
                  </a:lnTo>
                  <a:lnTo>
                    <a:pt x="86" y="110"/>
                  </a:lnTo>
                  <a:lnTo>
                    <a:pt x="80" y="113"/>
                  </a:lnTo>
                  <a:lnTo>
                    <a:pt x="77" y="115"/>
                  </a:lnTo>
                  <a:lnTo>
                    <a:pt x="74" y="118"/>
                  </a:lnTo>
                  <a:lnTo>
                    <a:pt x="71" y="121"/>
                  </a:lnTo>
                  <a:lnTo>
                    <a:pt x="68" y="124"/>
                  </a:lnTo>
                  <a:lnTo>
                    <a:pt x="62" y="127"/>
                  </a:lnTo>
                  <a:lnTo>
                    <a:pt x="60" y="130"/>
                  </a:lnTo>
                  <a:lnTo>
                    <a:pt x="57" y="133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2" y="142"/>
                  </a:lnTo>
                  <a:lnTo>
                    <a:pt x="65" y="142"/>
                  </a:lnTo>
                  <a:lnTo>
                    <a:pt x="68" y="142"/>
                  </a:lnTo>
                  <a:lnTo>
                    <a:pt x="71" y="139"/>
                  </a:lnTo>
                  <a:lnTo>
                    <a:pt x="74" y="136"/>
                  </a:lnTo>
                  <a:lnTo>
                    <a:pt x="77" y="133"/>
                  </a:lnTo>
                  <a:lnTo>
                    <a:pt x="83" y="130"/>
                  </a:lnTo>
                  <a:lnTo>
                    <a:pt x="86" y="130"/>
                  </a:lnTo>
                  <a:lnTo>
                    <a:pt x="89" y="127"/>
                  </a:lnTo>
                  <a:lnTo>
                    <a:pt x="92" y="124"/>
                  </a:lnTo>
                  <a:lnTo>
                    <a:pt x="95" y="121"/>
                  </a:lnTo>
                  <a:lnTo>
                    <a:pt x="98" y="118"/>
                  </a:lnTo>
                  <a:lnTo>
                    <a:pt x="101" y="115"/>
                  </a:lnTo>
                  <a:lnTo>
                    <a:pt x="104" y="113"/>
                  </a:lnTo>
                  <a:lnTo>
                    <a:pt x="107" y="113"/>
                  </a:lnTo>
                  <a:lnTo>
                    <a:pt x="110" y="110"/>
                  </a:lnTo>
                  <a:lnTo>
                    <a:pt x="113" y="107"/>
                  </a:lnTo>
                  <a:lnTo>
                    <a:pt x="116" y="104"/>
                  </a:lnTo>
                  <a:lnTo>
                    <a:pt x="122" y="104"/>
                  </a:lnTo>
                  <a:lnTo>
                    <a:pt x="125" y="101"/>
                  </a:lnTo>
                  <a:lnTo>
                    <a:pt x="128" y="98"/>
                  </a:lnTo>
                  <a:lnTo>
                    <a:pt x="131" y="98"/>
                  </a:lnTo>
                  <a:lnTo>
                    <a:pt x="134" y="95"/>
                  </a:lnTo>
                  <a:lnTo>
                    <a:pt x="137" y="95"/>
                  </a:lnTo>
                  <a:lnTo>
                    <a:pt x="143" y="92"/>
                  </a:lnTo>
                  <a:lnTo>
                    <a:pt x="146" y="92"/>
                  </a:lnTo>
                  <a:lnTo>
                    <a:pt x="149" y="89"/>
                  </a:lnTo>
                  <a:lnTo>
                    <a:pt x="152" y="89"/>
                  </a:lnTo>
                  <a:lnTo>
                    <a:pt x="158" y="89"/>
                  </a:lnTo>
                  <a:lnTo>
                    <a:pt x="161" y="89"/>
                  </a:lnTo>
                  <a:lnTo>
                    <a:pt x="164" y="89"/>
                  </a:lnTo>
                  <a:lnTo>
                    <a:pt x="170" y="89"/>
                  </a:lnTo>
                  <a:lnTo>
                    <a:pt x="173" y="89"/>
                  </a:lnTo>
                  <a:lnTo>
                    <a:pt x="175" y="89"/>
                  </a:lnTo>
                  <a:lnTo>
                    <a:pt x="181" y="89"/>
                  </a:lnTo>
                  <a:lnTo>
                    <a:pt x="175" y="92"/>
                  </a:lnTo>
                  <a:lnTo>
                    <a:pt x="173" y="92"/>
                  </a:lnTo>
                  <a:lnTo>
                    <a:pt x="167" y="95"/>
                  </a:lnTo>
                  <a:lnTo>
                    <a:pt x="164" y="98"/>
                  </a:lnTo>
                  <a:lnTo>
                    <a:pt x="161" y="101"/>
                  </a:lnTo>
                  <a:lnTo>
                    <a:pt x="155" y="104"/>
                  </a:lnTo>
                  <a:lnTo>
                    <a:pt x="152" y="104"/>
                  </a:lnTo>
                  <a:lnTo>
                    <a:pt x="146" y="107"/>
                  </a:lnTo>
                  <a:lnTo>
                    <a:pt x="143" y="110"/>
                  </a:lnTo>
                  <a:lnTo>
                    <a:pt x="140" y="113"/>
                  </a:lnTo>
                  <a:lnTo>
                    <a:pt x="134" y="115"/>
                  </a:lnTo>
                  <a:lnTo>
                    <a:pt x="131" y="118"/>
                  </a:lnTo>
                  <a:lnTo>
                    <a:pt x="125" y="121"/>
                  </a:lnTo>
                  <a:lnTo>
                    <a:pt x="122" y="121"/>
                  </a:lnTo>
                  <a:lnTo>
                    <a:pt x="119" y="124"/>
                  </a:lnTo>
                  <a:lnTo>
                    <a:pt x="113" y="127"/>
                  </a:lnTo>
                  <a:lnTo>
                    <a:pt x="110" y="130"/>
                  </a:lnTo>
                  <a:lnTo>
                    <a:pt x="107" y="133"/>
                  </a:lnTo>
                  <a:lnTo>
                    <a:pt x="101" y="136"/>
                  </a:lnTo>
                  <a:lnTo>
                    <a:pt x="98" y="139"/>
                  </a:lnTo>
                  <a:lnTo>
                    <a:pt x="92" y="142"/>
                  </a:lnTo>
                  <a:lnTo>
                    <a:pt x="89" y="145"/>
                  </a:lnTo>
                  <a:lnTo>
                    <a:pt x="86" y="148"/>
                  </a:lnTo>
                  <a:lnTo>
                    <a:pt x="83" y="151"/>
                  </a:lnTo>
                  <a:lnTo>
                    <a:pt x="77" y="154"/>
                  </a:lnTo>
                  <a:lnTo>
                    <a:pt x="74" y="157"/>
                  </a:lnTo>
                  <a:lnTo>
                    <a:pt x="71" y="160"/>
                  </a:lnTo>
                  <a:lnTo>
                    <a:pt x="65" y="163"/>
                  </a:lnTo>
                  <a:lnTo>
                    <a:pt x="62" y="166"/>
                  </a:lnTo>
                  <a:lnTo>
                    <a:pt x="60" y="169"/>
                  </a:lnTo>
                  <a:lnTo>
                    <a:pt x="57" y="172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51" y="169"/>
                  </a:lnTo>
                  <a:lnTo>
                    <a:pt x="48" y="166"/>
                  </a:lnTo>
                  <a:lnTo>
                    <a:pt x="48" y="163"/>
                  </a:lnTo>
                  <a:lnTo>
                    <a:pt x="45" y="160"/>
                  </a:lnTo>
                  <a:lnTo>
                    <a:pt x="42" y="157"/>
                  </a:lnTo>
                  <a:lnTo>
                    <a:pt x="42" y="154"/>
                  </a:lnTo>
                  <a:lnTo>
                    <a:pt x="39" y="151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7" y="142"/>
                  </a:lnTo>
                  <a:lnTo>
                    <a:pt x="24" y="139"/>
                  </a:lnTo>
                  <a:lnTo>
                    <a:pt x="21" y="136"/>
                  </a:lnTo>
                  <a:lnTo>
                    <a:pt x="18" y="133"/>
                  </a:lnTo>
                  <a:lnTo>
                    <a:pt x="18" y="130"/>
                  </a:lnTo>
                  <a:lnTo>
                    <a:pt x="15" y="127"/>
                  </a:lnTo>
                  <a:lnTo>
                    <a:pt x="12" y="124"/>
                  </a:lnTo>
                  <a:lnTo>
                    <a:pt x="9" y="121"/>
                  </a:lnTo>
                  <a:lnTo>
                    <a:pt x="6" y="118"/>
                  </a:lnTo>
                  <a:lnTo>
                    <a:pt x="6" y="115"/>
                  </a:lnTo>
                  <a:lnTo>
                    <a:pt x="3" y="113"/>
                  </a:lnTo>
                  <a:lnTo>
                    <a:pt x="3" y="110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4"/>
                  </a:lnTo>
                  <a:lnTo>
                    <a:pt x="12" y="71"/>
                  </a:lnTo>
                  <a:lnTo>
                    <a:pt x="15" y="68"/>
                  </a:lnTo>
                  <a:lnTo>
                    <a:pt x="18" y="65"/>
                  </a:lnTo>
                  <a:lnTo>
                    <a:pt x="18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4" y="56"/>
                  </a:lnTo>
                  <a:lnTo>
                    <a:pt x="27" y="53"/>
                  </a:lnTo>
                  <a:lnTo>
                    <a:pt x="27" y="50"/>
                  </a:lnTo>
                  <a:lnTo>
                    <a:pt x="30" y="47"/>
                  </a:lnTo>
                  <a:lnTo>
                    <a:pt x="33" y="44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8" y="35"/>
                  </a:lnTo>
                  <a:lnTo>
                    <a:pt x="71" y="32"/>
                  </a:lnTo>
                  <a:lnTo>
                    <a:pt x="74" y="32"/>
                  </a:lnTo>
                  <a:lnTo>
                    <a:pt x="77" y="32"/>
                  </a:lnTo>
                  <a:lnTo>
                    <a:pt x="83" y="32"/>
                  </a:lnTo>
                  <a:lnTo>
                    <a:pt x="86" y="29"/>
                  </a:lnTo>
                  <a:lnTo>
                    <a:pt x="89" y="29"/>
                  </a:lnTo>
                  <a:lnTo>
                    <a:pt x="95" y="29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3" y="23"/>
                  </a:lnTo>
                  <a:lnTo>
                    <a:pt x="119" y="23"/>
                  </a:lnTo>
                  <a:lnTo>
                    <a:pt x="122" y="23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4" y="21"/>
                  </a:lnTo>
                  <a:lnTo>
                    <a:pt x="137" y="18"/>
                  </a:lnTo>
                  <a:lnTo>
                    <a:pt x="143" y="18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70" y="12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8" y="6"/>
                  </a:lnTo>
                  <a:lnTo>
                    <a:pt x="184" y="6"/>
                  </a:lnTo>
                  <a:lnTo>
                    <a:pt x="187" y="3"/>
                  </a:lnTo>
                  <a:lnTo>
                    <a:pt x="190" y="3"/>
                  </a:lnTo>
                  <a:lnTo>
                    <a:pt x="193" y="3"/>
                  </a:lnTo>
                  <a:lnTo>
                    <a:pt x="196" y="3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7" y="3"/>
                  </a:lnTo>
                  <a:lnTo>
                    <a:pt x="220" y="3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5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9" y="3"/>
                  </a:lnTo>
                  <a:lnTo>
                    <a:pt x="262" y="6"/>
                  </a:lnTo>
                  <a:lnTo>
                    <a:pt x="265" y="6"/>
                  </a:lnTo>
                  <a:lnTo>
                    <a:pt x="268" y="9"/>
                  </a:lnTo>
                  <a:lnTo>
                    <a:pt x="271" y="9"/>
                  </a:lnTo>
                  <a:lnTo>
                    <a:pt x="274" y="12"/>
                  </a:lnTo>
                  <a:lnTo>
                    <a:pt x="274" y="15"/>
                  </a:lnTo>
                  <a:lnTo>
                    <a:pt x="277" y="15"/>
                  </a:lnTo>
                  <a:lnTo>
                    <a:pt x="280" y="18"/>
                  </a:lnTo>
                  <a:lnTo>
                    <a:pt x="280" y="23"/>
                  </a:lnTo>
                  <a:lnTo>
                    <a:pt x="283" y="26"/>
                  </a:lnTo>
                  <a:lnTo>
                    <a:pt x="283" y="29"/>
                  </a:lnTo>
                  <a:lnTo>
                    <a:pt x="280" y="29"/>
                  </a:lnTo>
                  <a:lnTo>
                    <a:pt x="277" y="32"/>
                  </a:lnTo>
                  <a:lnTo>
                    <a:pt x="274" y="32"/>
                  </a:lnTo>
                  <a:lnTo>
                    <a:pt x="271" y="32"/>
                  </a:lnTo>
                  <a:lnTo>
                    <a:pt x="268" y="35"/>
                  </a:lnTo>
                  <a:lnTo>
                    <a:pt x="265" y="35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6" y="41"/>
                  </a:lnTo>
                  <a:lnTo>
                    <a:pt x="253" y="44"/>
                  </a:lnTo>
                  <a:lnTo>
                    <a:pt x="250" y="47"/>
                  </a:lnTo>
                  <a:lnTo>
                    <a:pt x="247" y="47"/>
                  </a:lnTo>
                  <a:lnTo>
                    <a:pt x="241" y="50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2" y="56"/>
                  </a:lnTo>
                  <a:lnTo>
                    <a:pt x="229" y="59"/>
                  </a:lnTo>
                  <a:lnTo>
                    <a:pt x="226" y="62"/>
                  </a:lnTo>
                  <a:lnTo>
                    <a:pt x="223" y="62"/>
                  </a:lnTo>
                  <a:lnTo>
                    <a:pt x="220" y="65"/>
                  </a:lnTo>
                  <a:lnTo>
                    <a:pt x="217" y="65"/>
                  </a:lnTo>
                  <a:lnTo>
                    <a:pt x="214" y="68"/>
                  </a:lnTo>
                  <a:lnTo>
                    <a:pt x="211" y="68"/>
                  </a:lnTo>
                  <a:lnTo>
                    <a:pt x="208" y="71"/>
                  </a:lnTo>
                  <a:lnTo>
                    <a:pt x="205" y="71"/>
                  </a:lnTo>
                  <a:lnTo>
                    <a:pt x="202" y="71"/>
                  </a:lnTo>
                  <a:lnTo>
                    <a:pt x="199" y="71"/>
                  </a:lnTo>
                  <a:lnTo>
                    <a:pt x="193" y="71"/>
                  </a:lnTo>
                  <a:lnTo>
                    <a:pt x="190" y="71"/>
                  </a:lnTo>
                  <a:lnTo>
                    <a:pt x="187" y="71"/>
                  </a:lnTo>
                  <a:lnTo>
                    <a:pt x="184" y="68"/>
                  </a:lnTo>
                  <a:lnTo>
                    <a:pt x="181" y="68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2" name="Freeform 384"/>
            <p:cNvSpPr>
              <a:spLocks/>
            </p:cNvSpPr>
            <p:nvPr/>
          </p:nvSpPr>
          <p:spPr bwMode="auto">
            <a:xfrm>
              <a:off x="2155" y="1421"/>
              <a:ext cx="27" cy="27"/>
            </a:xfrm>
            <a:custGeom>
              <a:avLst/>
              <a:gdLst>
                <a:gd name="T0" fmla="*/ 15 w 27"/>
                <a:gd name="T1" fmla="*/ 27 h 27"/>
                <a:gd name="T2" fmla="*/ 6 w 27"/>
                <a:gd name="T3" fmla="*/ 27 h 27"/>
                <a:gd name="T4" fmla="*/ 6 w 27"/>
                <a:gd name="T5" fmla="*/ 24 h 27"/>
                <a:gd name="T6" fmla="*/ 6 w 27"/>
                <a:gd name="T7" fmla="*/ 21 h 27"/>
                <a:gd name="T8" fmla="*/ 3 w 27"/>
                <a:gd name="T9" fmla="*/ 21 h 27"/>
                <a:gd name="T10" fmla="*/ 3 w 27"/>
                <a:gd name="T11" fmla="*/ 18 h 27"/>
                <a:gd name="T12" fmla="*/ 3 w 27"/>
                <a:gd name="T13" fmla="*/ 15 h 27"/>
                <a:gd name="T14" fmla="*/ 3 w 27"/>
                <a:gd name="T15" fmla="*/ 12 h 27"/>
                <a:gd name="T16" fmla="*/ 0 w 27"/>
                <a:gd name="T17" fmla="*/ 12 h 27"/>
                <a:gd name="T18" fmla="*/ 0 w 27"/>
                <a:gd name="T19" fmla="*/ 9 h 27"/>
                <a:gd name="T20" fmla="*/ 0 w 27"/>
                <a:gd name="T21" fmla="*/ 6 h 27"/>
                <a:gd name="T22" fmla="*/ 0 w 27"/>
                <a:gd name="T23" fmla="*/ 3 h 27"/>
                <a:gd name="T24" fmla="*/ 0 w 27"/>
                <a:gd name="T25" fmla="*/ 0 h 27"/>
                <a:gd name="T26" fmla="*/ 3 w 27"/>
                <a:gd name="T27" fmla="*/ 0 h 27"/>
                <a:gd name="T28" fmla="*/ 6 w 27"/>
                <a:gd name="T29" fmla="*/ 0 h 27"/>
                <a:gd name="T30" fmla="*/ 9 w 27"/>
                <a:gd name="T31" fmla="*/ 0 h 27"/>
                <a:gd name="T32" fmla="*/ 12 w 27"/>
                <a:gd name="T33" fmla="*/ 0 h 27"/>
                <a:gd name="T34" fmla="*/ 15 w 27"/>
                <a:gd name="T35" fmla="*/ 0 h 27"/>
                <a:gd name="T36" fmla="*/ 18 w 27"/>
                <a:gd name="T37" fmla="*/ 0 h 27"/>
                <a:gd name="T38" fmla="*/ 18 w 27"/>
                <a:gd name="T39" fmla="*/ 3 h 27"/>
                <a:gd name="T40" fmla="*/ 21 w 27"/>
                <a:gd name="T41" fmla="*/ 3 h 27"/>
                <a:gd name="T42" fmla="*/ 24 w 27"/>
                <a:gd name="T43" fmla="*/ 3 h 27"/>
                <a:gd name="T44" fmla="*/ 24 w 27"/>
                <a:gd name="T45" fmla="*/ 6 h 27"/>
                <a:gd name="T46" fmla="*/ 27 w 27"/>
                <a:gd name="T47" fmla="*/ 6 h 27"/>
                <a:gd name="T48" fmla="*/ 27 w 27"/>
                <a:gd name="T49" fmla="*/ 9 h 27"/>
                <a:gd name="T50" fmla="*/ 27 w 27"/>
                <a:gd name="T51" fmla="*/ 12 h 27"/>
                <a:gd name="T52" fmla="*/ 27 w 27"/>
                <a:gd name="T53" fmla="*/ 15 h 27"/>
                <a:gd name="T54" fmla="*/ 27 w 27"/>
                <a:gd name="T55" fmla="*/ 18 h 27"/>
                <a:gd name="T56" fmla="*/ 27 w 27"/>
                <a:gd name="T57" fmla="*/ 21 h 27"/>
                <a:gd name="T58" fmla="*/ 24 w 27"/>
                <a:gd name="T59" fmla="*/ 21 h 27"/>
                <a:gd name="T60" fmla="*/ 24 w 27"/>
                <a:gd name="T61" fmla="*/ 24 h 27"/>
                <a:gd name="T62" fmla="*/ 21 w 27"/>
                <a:gd name="T63" fmla="*/ 24 h 27"/>
                <a:gd name="T64" fmla="*/ 18 w 27"/>
                <a:gd name="T65" fmla="*/ 24 h 27"/>
                <a:gd name="T66" fmla="*/ 18 w 27"/>
                <a:gd name="T67" fmla="*/ 27 h 27"/>
                <a:gd name="T68" fmla="*/ 15 w 27"/>
                <a:gd name="T6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27">
                  <a:moveTo>
                    <a:pt x="15" y="27"/>
                  </a:moveTo>
                  <a:lnTo>
                    <a:pt x="6" y="27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3" name="Freeform 385"/>
            <p:cNvSpPr>
              <a:spLocks/>
            </p:cNvSpPr>
            <p:nvPr/>
          </p:nvSpPr>
          <p:spPr bwMode="auto">
            <a:xfrm>
              <a:off x="1813" y="2629"/>
              <a:ext cx="152" cy="151"/>
            </a:xfrm>
            <a:custGeom>
              <a:avLst/>
              <a:gdLst>
                <a:gd name="T0" fmla="*/ 137 w 152"/>
                <a:gd name="T1" fmla="*/ 151 h 151"/>
                <a:gd name="T2" fmla="*/ 119 w 152"/>
                <a:gd name="T3" fmla="*/ 151 h 151"/>
                <a:gd name="T4" fmla="*/ 101 w 152"/>
                <a:gd name="T5" fmla="*/ 151 h 151"/>
                <a:gd name="T6" fmla="*/ 80 w 152"/>
                <a:gd name="T7" fmla="*/ 148 h 151"/>
                <a:gd name="T8" fmla="*/ 63 w 152"/>
                <a:gd name="T9" fmla="*/ 148 h 151"/>
                <a:gd name="T10" fmla="*/ 45 w 152"/>
                <a:gd name="T11" fmla="*/ 148 h 151"/>
                <a:gd name="T12" fmla="*/ 24 w 152"/>
                <a:gd name="T13" fmla="*/ 145 h 151"/>
                <a:gd name="T14" fmla="*/ 6 w 152"/>
                <a:gd name="T15" fmla="*/ 145 h 151"/>
                <a:gd name="T16" fmla="*/ 3 w 152"/>
                <a:gd name="T17" fmla="*/ 131 h 151"/>
                <a:gd name="T18" fmla="*/ 9 w 152"/>
                <a:gd name="T19" fmla="*/ 113 h 151"/>
                <a:gd name="T20" fmla="*/ 9 w 152"/>
                <a:gd name="T21" fmla="*/ 95 h 151"/>
                <a:gd name="T22" fmla="*/ 12 w 152"/>
                <a:gd name="T23" fmla="*/ 77 h 151"/>
                <a:gd name="T24" fmla="*/ 18 w 152"/>
                <a:gd name="T25" fmla="*/ 56 h 151"/>
                <a:gd name="T26" fmla="*/ 21 w 152"/>
                <a:gd name="T27" fmla="*/ 39 h 151"/>
                <a:gd name="T28" fmla="*/ 27 w 152"/>
                <a:gd name="T29" fmla="*/ 21 h 151"/>
                <a:gd name="T30" fmla="*/ 36 w 152"/>
                <a:gd name="T31" fmla="*/ 6 h 151"/>
                <a:gd name="T32" fmla="*/ 39 w 152"/>
                <a:gd name="T33" fmla="*/ 9 h 151"/>
                <a:gd name="T34" fmla="*/ 42 w 152"/>
                <a:gd name="T35" fmla="*/ 21 h 151"/>
                <a:gd name="T36" fmla="*/ 48 w 152"/>
                <a:gd name="T37" fmla="*/ 33 h 151"/>
                <a:gd name="T38" fmla="*/ 51 w 152"/>
                <a:gd name="T39" fmla="*/ 42 h 151"/>
                <a:gd name="T40" fmla="*/ 54 w 152"/>
                <a:gd name="T41" fmla="*/ 50 h 151"/>
                <a:gd name="T42" fmla="*/ 63 w 152"/>
                <a:gd name="T43" fmla="*/ 62 h 151"/>
                <a:gd name="T44" fmla="*/ 66 w 152"/>
                <a:gd name="T45" fmla="*/ 71 h 151"/>
                <a:gd name="T46" fmla="*/ 54 w 152"/>
                <a:gd name="T47" fmla="*/ 71 h 151"/>
                <a:gd name="T48" fmla="*/ 45 w 152"/>
                <a:gd name="T49" fmla="*/ 68 h 151"/>
                <a:gd name="T50" fmla="*/ 33 w 152"/>
                <a:gd name="T51" fmla="*/ 71 h 151"/>
                <a:gd name="T52" fmla="*/ 27 w 152"/>
                <a:gd name="T53" fmla="*/ 77 h 151"/>
                <a:gd name="T54" fmla="*/ 33 w 152"/>
                <a:gd name="T55" fmla="*/ 83 h 151"/>
                <a:gd name="T56" fmla="*/ 45 w 152"/>
                <a:gd name="T57" fmla="*/ 83 h 151"/>
                <a:gd name="T58" fmla="*/ 57 w 152"/>
                <a:gd name="T59" fmla="*/ 83 h 151"/>
                <a:gd name="T60" fmla="*/ 69 w 152"/>
                <a:gd name="T61" fmla="*/ 80 h 151"/>
                <a:gd name="T62" fmla="*/ 69 w 152"/>
                <a:gd name="T63" fmla="*/ 86 h 151"/>
                <a:gd name="T64" fmla="*/ 57 w 152"/>
                <a:gd name="T65" fmla="*/ 86 h 151"/>
                <a:gd name="T66" fmla="*/ 45 w 152"/>
                <a:gd name="T67" fmla="*/ 86 h 151"/>
                <a:gd name="T68" fmla="*/ 33 w 152"/>
                <a:gd name="T69" fmla="*/ 86 h 151"/>
                <a:gd name="T70" fmla="*/ 33 w 152"/>
                <a:gd name="T71" fmla="*/ 98 h 151"/>
                <a:gd name="T72" fmla="*/ 45 w 152"/>
                <a:gd name="T73" fmla="*/ 101 h 151"/>
                <a:gd name="T74" fmla="*/ 57 w 152"/>
                <a:gd name="T75" fmla="*/ 101 h 151"/>
                <a:gd name="T76" fmla="*/ 66 w 152"/>
                <a:gd name="T77" fmla="*/ 98 h 151"/>
                <a:gd name="T78" fmla="*/ 77 w 152"/>
                <a:gd name="T79" fmla="*/ 98 h 151"/>
                <a:gd name="T80" fmla="*/ 89 w 152"/>
                <a:gd name="T81" fmla="*/ 101 h 151"/>
                <a:gd name="T82" fmla="*/ 80 w 152"/>
                <a:gd name="T83" fmla="*/ 101 h 151"/>
                <a:gd name="T84" fmla="*/ 69 w 152"/>
                <a:gd name="T85" fmla="*/ 101 h 151"/>
                <a:gd name="T86" fmla="*/ 57 w 152"/>
                <a:gd name="T87" fmla="*/ 98 h 151"/>
                <a:gd name="T88" fmla="*/ 45 w 152"/>
                <a:gd name="T89" fmla="*/ 101 h 151"/>
                <a:gd name="T90" fmla="*/ 33 w 152"/>
                <a:gd name="T91" fmla="*/ 104 h 151"/>
                <a:gd name="T92" fmla="*/ 33 w 152"/>
                <a:gd name="T93" fmla="*/ 116 h 151"/>
                <a:gd name="T94" fmla="*/ 48 w 152"/>
                <a:gd name="T95" fmla="*/ 113 h 151"/>
                <a:gd name="T96" fmla="*/ 63 w 152"/>
                <a:gd name="T97" fmla="*/ 113 h 151"/>
                <a:gd name="T98" fmla="*/ 77 w 152"/>
                <a:gd name="T99" fmla="*/ 113 h 151"/>
                <a:gd name="T100" fmla="*/ 92 w 152"/>
                <a:gd name="T101" fmla="*/ 113 h 151"/>
                <a:gd name="T102" fmla="*/ 107 w 152"/>
                <a:gd name="T103" fmla="*/ 116 h 151"/>
                <a:gd name="T104" fmla="*/ 122 w 152"/>
                <a:gd name="T105" fmla="*/ 122 h 151"/>
                <a:gd name="T106" fmla="*/ 134 w 152"/>
                <a:gd name="T107" fmla="*/ 125 h 151"/>
                <a:gd name="T108" fmla="*/ 146 w 152"/>
                <a:gd name="T109" fmla="*/ 134 h 151"/>
                <a:gd name="T110" fmla="*/ 149 w 152"/>
                <a:gd name="T111" fmla="*/ 142 h 151"/>
                <a:gd name="T112" fmla="*/ 149 w 152"/>
                <a:gd name="T113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51">
                  <a:moveTo>
                    <a:pt x="149" y="148"/>
                  </a:moveTo>
                  <a:lnTo>
                    <a:pt x="146" y="151"/>
                  </a:lnTo>
                  <a:lnTo>
                    <a:pt x="140" y="151"/>
                  </a:lnTo>
                  <a:lnTo>
                    <a:pt x="137" y="151"/>
                  </a:lnTo>
                  <a:lnTo>
                    <a:pt x="131" y="151"/>
                  </a:lnTo>
                  <a:lnTo>
                    <a:pt x="128" y="151"/>
                  </a:lnTo>
                  <a:lnTo>
                    <a:pt x="122" y="151"/>
                  </a:lnTo>
                  <a:lnTo>
                    <a:pt x="119" y="151"/>
                  </a:lnTo>
                  <a:lnTo>
                    <a:pt x="113" y="151"/>
                  </a:lnTo>
                  <a:lnTo>
                    <a:pt x="110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95" y="148"/>
                  </a:lnTo>
                  <a:lnTo>
                    <a:pt x="89" y="148"/>
                  </a:lnTo>
                  <a:lnTo>
                    <a:pt x="86" y="148"/>
                  </a:lnTo>
                  <a:lnTo>
                    <a:pt x="80" y="148"/>
                  </a:lnTo>
                  <a:lnTo>
                    <a:pt x="77" y="148"/>
                  </a:lnTo>
                  <a:lnTo>
                    <a:pt x="72" y="148"/>
                  </a:lnTo>
                  <a:lnTo>
                    <a:pt x="69" y="148"/>
                  </a:lnTo>
                  <a:lnTo>
                    <a:pt x="63" y="148"/>
                  </a:lnTo>
                  <a:lnTo>
                    <a:pt x="57" y="148"/>
                  </a:lnTo>
                  <a:lnTo>
                    <a:pt x="54" y="148"/>
                  </a:lnTo>
                  <a:lnTo>
                    <a:pt x="48" y="148"/>
                  </a:lnTo>
                  <a:lnTo>
                    <a:pt x="45" y="148"/>
                  </a:lnTo>
                  <a:lnTo>
                    <a:pt x="39" y="145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4" y="145"/>
                  </a:lnTo>
                  <a:lnTo>
                    <a:pt x="21" y="145"/>
                  </a:lnTo>
                  <a:lnTo>
                    <a:pt x="15" y="145"/>
                  </a:lnTo>
                  <a:lnTo>
                    <a:pt x="9" y="145"/>
                  </a:lnTo>
                  <a:lnTo>
                    <a:pt x="6" y="145"/>
                  </a:lnTo>
                  <a:lnTo>
                    <a:pt x="0" y="145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3" y="131"/>
                  </a:lnTo>
                  <a:lnTo>
                    <a:pt x="6" y="128"/>
                  </a:lnTo>
                  <a:lnTo>
                    <a:pt x="6" y="122"/>
                  </a:lnTo>
                  <a:lnTo>
                    <a:pt x="6" y="119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98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2" y="86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1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3" y="9"/>
                  </a:lnTo>
                  <a:lnTo>
                    <a:pt x="36" y="6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9" y="6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7"/>
                  </a:lnTo>
                  <a:lnTo>
                    <a:pt x="45" y="30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51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7" y="53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63" y="62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68"/>
                  </a:lnTo>
                  <a:lnTo>
                    <a:pt x="66" y="71"/>
                  </a:lnTo>
                  <a:lnTo>
                    <a:pt x="63" y="71"/>
                  </a:lnTo>
                  <a:lnTo>
                    <a:pt x="60" y="71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27" y="74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3" y="83"/>
                  </a:lnTo>
                  <a:lnTo>
                    <a:pt x="36" y="83"/>
                  </a:lnTo>
                  <a:lnTo>
                    <a:pt x="39" y="83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8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6" y="80"/>
                  </a:lnTo>
                  <a:lnTo>
                    <a:pt x="69" y="80"/>
                  </a:lnTo>
                  <a:lnTo>
                    <a:pt x="72" y="80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69" y="86"/>
                  </a:lnTo>
                  <a:lnTo>
                    <a:pt x="66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57" y="86"/>
                  </a:lnTo>
                  <a:lnTo>
                    <a:pt x="54" y="86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6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33" y="86"/>
                  </a:lnTo>
                  <a:lnTo>
                    <a:pt x="33" y="89"/>
                  </a:lnTo>
                  <a:lnTo>
                    <a:pt x="33" y="92"/>
                  </a:lnTo>
                  <a:lnTo>
                    <a:pt x="33" y="95"/>
                  </a:lnTo>
                  <a:lnTo>
                    <a:pt x="33" y="98"/>
                  </a:lnTo>
                  <a:lnTo>
                    <a:pt x="36" y="101"/>
                  </a:lnTo>
                  <a:lnTo>
                    <a:pt x="39" y="101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1" y="101"/>
                  </a:lnTo>
                  <a:lnTo>
                    <a:pt x="54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8"/>
                  </a:lnTo>
                  <a:lnTo>
                    <a:pt x="69" y="98"/>
                  </a:lnTo>
                  <a:lnTo>
                    <a:pt x="72" y="98"/>
                  </a:lnTo>
                  <a:lnTo>
                    <a:pt x="75" y="98"/>
                  </a:lnTo>
                  <a:lnTo>
                    <a:pt x="77" y="98"/>
                  </a:lnTo>
                  <a:lnTo>
                    <a:pt x="80" y="98"/>
                  </a:lnTo>
                  <a:lnTo>
                    <a:pt x="83" y="98"/>
                  </a:lnTo>
                  <a:lnTo>
                    <a:pt x="86" y="98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86" y="101"/>
                  </a:lnTo>
                  <a:lnTo>
                    <a:pt x="83" y="101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2" y="101"/>
                  </a:lnTo>
                  <a:lnTo>
                    <a:pt x="69" y="101"/>
                  </a:lnTo>
                  <a:lnTo>
                    <a:pt x="66" y="101"/>
                  </a:lnTo>
                  <a:lnTo>
                    <a:pt x="63" y="98"/>
                  </a:lnTo>
                  <a:lnTo>
                    <a:pt x="60" y="98"/>
                  </a:lnTo>
                  <a:lnTo>
                    <a:pt x="57" y="98"/>
                  </a:lnTo>
                  <a:lnTo>
                    <a:pt x="54" y="98"/>
                  </a:lnTo>
                  <a:lnTo>
                    <a:pt x="51" y="98"/>
                  </a:lnTo>
                  <a:lnTo>
                    <a:pt x="48" y="98"/>
                  </a:lnTo>
                  <a:lnTo>
                    <a:pt x="45" y="101"/>
                  </a:lnTo>
                  <a:lnTo>
                    <a:pt x="42" y="101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30" y="104"/>
                  </a:lnTo>
                  <a:lnTo>
                    <a:pt x="27" y="107"/>
                  </a:lnTo>
                  <a:lnTo>
                    <a:pt x="24" y="110"/>
                  </a:lnTo>
                  <a:lnTo>
                    <a:pt x="33" y="116"/>
                  </a:lnTo>
                  <a:lnTo>
                    <a:pt x="36" y="116"/>
                  </a:lnTo>
                  <a:lnTo>
                    <a:pt x="39" y="113"/>
                  </a:lnTo>
                  <a:lnTo>
                    <a:pt x="42" y="113"/>
                  </a:lnTo>
                  <a:lnTo>
                    <a:pt x="48" y="113"/>
                  </a:lnTo>
                  <a:lnTo>
                    <a:pt x="51" y="113"/>
                  </a:lnTo>
                  <a:lnTo>
                    <a:pt x="54" y="113"/>
                  </a:lnTo>
                  <a:lnTo>
                    <a:pt x="57" y="113"/>
                  </a:lnTo>
                  <a:lnTo>
                    <a:pt x="63" y="113"/>
                  </a:lnTo>
                  <a:lnTo>
                    <a:pt x="66" y="113"/>
                  </a:lnTo>
                  <a:lnTo>
                    <a:pt x="69" y="113"/>
                  </a:lnTo>
                  <a:lnTo>
                    <a:pt x="72" y="113"/>
                  </a:lnTo>
                  <a:lnTo>
                    <a:pt x="77" y="113"/>
                  </a:lnTo>
                  <a:lnTo>
                    <a:pt x="80" y="113"/>
                  </a:lnTo>
                  <a:lnTo>
                    <a:pt x="83" y="113"/>
                  </a:lnTo>
                  <a:lnTo>
                    <a:pt x="89" y="113"/>
                  </a:lnTo>
                  <a:lnTo>
                    <a:pt x="92" y="113"/>
                  </a:lnTo>
                  <a:lnTo>
                    <a:pt x="95" y="113"/>
                  </a:lnTo>
                  <a:lnTo>
                    <a:pt x="98" y="116"/>
                  </a:lnTo>
                  <a:lnTo>
                    <a:pt x="104" y="116"/>
                  </a:lnTo>
                  <a:lnTo>
                    <a:pt x="107" y="116"/>
                  </a:lnTo>
                  <a:lnTo>
                    <a:pt x="110" y="119"/>
                  </a:lnTo>
                  <a:lnTo>
                    <a:pt x="113" y="119"/>
                  </a:lnTo>
                  <a:lnTo>
                    <a:pt x="116" y="119"/>
                  </a:lnTo>
                  <a:lnTo>
                    <a:pt x="122" y="122"/>
                  </a:lnTo>
                  <a:lnTo>
                    <a:pt x="125" y="122"/>
                  </a:lnTo>
                  <a:lnTo>
                    <a:pt x="128" y="122"/>
                  </a:lnTo>
                  <a:lnTo>
                    <a:pt x="131" y="125"/>
                  </a:lnTo>
                  <a:lnTo>
                    <a:pt x="134" y="125"/>
                  </a:lnTo>
                  <a:lnTo>
                    <a:pt x="137" y="128"/>
                  </a:lnTo>
                  <a:lnTo>
                    <a:pt x="140" y="131"/>
                  </a:lnTo>
                  <a:lnTo>
                    <a:pt x="143" y="131"/>
                  </a:lnTo>
                  <a:lnTo>
                    <a:pt x="146" y="134"/>
                  </a:lnTo>
                  <a:lnTo>
                    <a:pt x="146" y="137"/>
                  </a:lnTo>
                  <a:lnTo>
                    <a:pt x="146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8"/>
                  </a:lnTo>
                  <a:lnTo>
                    <a:pt x="149" y="148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4" name="Freeform 386"/>
            <p:cNvSpPr>
              <a:spLocks/>
            </p:cNvSpPr>
            <p:nvPr/>
          </p:nvSpPr>
          <p:spPr bwMode="auto">
            <a:xfrm>
              <a:off x="1540" y="1688"/>
              <a:ext cx="68" cy="137"/>
            </a:xfrm>
            <a:custGeom>
              <a:avLst/>
              <a:gdLst>
                <a:gd name="T0" fmla="*/ 0 w 68"/>
                <a:gd name="T1" fmla="*/ 134 h 137"/>
                <a:gd name="T2" fmla="*/ 3 w 68"/>
                <a:gd name="T3" fmla="*/ 125 h 137"/>
                <a:gd name="T4" fmla="*/ 6 w 68"/>
                <a:gd name="T5" fmla="*/ 119 h 137"/>
                <a:gd name="T6" fmla="*/ 8 w 68"/>
                <a:gd name="T7" fmla="*/ 110 h 137"/>
                <a:gd name="T8" fmla="*/ 11 w 68"/>
                <a:gd name="T9" fmla="*/ 101 h 137"/>
                <a:gd name="T10" fmla="*/ 14 w 68"/>
                <a:gd name="T11" fmla="*/ 95 h 137"/>
                <a:gd name="T12" fmla="*/ 17 w 68"/>
                <a:gd name="T13" fmla="*/ 86 h 137"/>
                <a:gd name="T14" fmla="*/ 20 w 68"/>
                <a:gd name="T15" fmla="*/ 80 h 137"/>
                <a:gd name="T16" fmla="*/ 23 w 68"/>
                <a:gd name="T17" fmla="*/ 71 h 137"/>
                <a:gd name="T18" fmla="*/ 26 w 68"/>
                <a:gd name="T19" fmla="*/ 63 h 137"/>
                <a:gd name="T20" fmla="*/ 29 w 68"/>
                <a:gd name="T21" fmla="*/ 54 h 137"/>
                <a:gd name="T22" fmla="*/ 32 w 68"/>
                <a:gd name="T23" fmla="*/ 48 h 137"/>
                <a:gd name="T24" fmla="*/ 35 w 68"/>
                <a:gd name="T25" fmla="*/ 39 h 137"/>
                <a:gd name="T26" fmla="*/ 35 w 68"/>
                <a:gd name="T27" fmla="*/ 30 h 137"/>
                <a:gd name="T28" fmla="*/ 35 w 68"/>
                <a:gd name="T29" fmla="*/ 21 h 137"/>
                <a:gd name="T30" fmla="*/ 38 w 68"/>
                <a:gd name="T31" fmla="*/ 12 h 137"/>
                <a:gd name="T32" fmla="*/ 38 w 68"/>
                <a:gd name="T33" fmla="*/ 3 h 137"/>
                <a:gd name="T34" fmla="*/ 41 w 68"/>
                <a:gd name="T35" fmla="*/ 0 h 137"/>
                <a:gd name="T36" fmla="*/ 44 w 68"/>
                <a:gd name="T37" fmla="*/ 3 h 137"/>
                <a:gd name="T38" fmla="*/ 50 w 68"/>
                <a:gd name="T39" fmla="*/ 3 h 137"/>
                <a:gd name="T40" fmla="*/ 53 w 68"/>
                <a:gd name="T41" fmla="*/ 6 h 137"/>
                <a:gd name="T42" fmla="*/ 56 w 68"/>
                <a:gd name="T43" fmla="*/ 9 h 137"/>
                <a:gd name="T44" fmla="*/ 59 w 68"/>
                <a:gd name="T45" fmla="*/ 12 h 137"/>
                <a:gd name="T46" fmla="*/ 62 w 68"/>
                <a:gd name="T47" fmla="*/ 18 h 137"/>
                <a:gd name="T48" fmla="*/ 65 w 68"/>
                <a:gd name="T49" fmla="*/ 24 h 137"/>
                <a:gd name="T50" fmla="*/ 65 w 68"/>
                <a:gd name="T51" fmla="*/ 30 h 137"/>
                <a:gd name="T52" fmla="*/ 65 w 68"/>
                <a:gd name="T53" fmla="*/ 36 h 137"/>
                <a:gd name="T54" fmla="*/ 68 w 68"/>
                <a:gd name="T55" fmla="*/ 42 h 137"/>
                <a:gd name="T56" fmla="*/ 68 w 68"/>
                <a:gd name="T57" fmla="*/ 48 h 137"/>
                <a:gd name="T58" fmla="*/ 68 w 68"/>
                <a:gd name="T59" fmla="*/ 54 h 137"/>
                <a:gd name="T60" fmla="*/ 65 w 68"/>
                <a:gd name="T61" fmla="*/ 60 h 137"/>
                <a:gd name="T62" fmla="*/ 65 w 68"/>
                <a:gd name="T63" fmla="*/ 66 h 137"/>
                <a:gd name="T64" fmla="*/ 65 w 68"/>
                <a:gd name="T65" fmla="*/ 71 h 137"/>
                <a:gd name="T66" fmla="*/ 62 w 68"/>
                <a:gd name="T67" fmla="*/ 74 h 137"/>
                <a:gd name="T68" fmla="*/ 62 w 68"/>
                <a:gd name="T69" fmla="*/ 80 h 137"/>
                <a:gd name="T70" fmla="*/ 59 w 68"/>
                <a:gd name="T71" fmla="*/ 86 h 137"/>
                <a:gd name="T72" fmla="*/ 59 w 68"/>
                <a:gd name="T73" fmla="*/ 92 h 137"/>
                <a:gd name="T74" fmla="*/ 56 w 68"/>
                <a:gd name="T75" fmla="*/ 98 h 137"/>
                <a:gd name="T76" fmla="*/ 56 w 68"/>
                <a:gd name="T77" fmla="*/ 104 h 137"/>
                <a:gd name="T78" fmla="*/ 50 w 68"/>
                <a:gd name="T79" fmla="*/ 107 h 137"/>
                <a:gd name="T80" fmla="*/ 44 w 68"/>
                <a:gd name="T81" fmla="*/ 110 h 137"/>
                <a:gd name="T82" fmla="*/ 41 w 68"/>
                <a:gd name="T83" fmla="*/ 113 h 137"/>
                <a:gd name="T84" fmla="*/ 38 w 68"/>
                <a:gd name="T85" fmla="*/ 116 h 137"/>
                <a:gd name="T86" fmla="*/ 35 w 68"/>
                <a:gd name="T87" fmla="*/ 119 h 137"/>
                <a:gd name="T88" fmla="*/ 29 w 68"/>
                <a:gd name="T89" fmla="*/ 122 h 137"/>
                <a:gd name="T90" fmla="*/ 26 w 68"/>
                <a:gd name="T91" fmla="*/ 125 h 137"/>
                <a:gd name="T92" fmla="*/ 23 w 68"/>
                <a:gd name="T93" fmla="*/ 128 h 137"/>
                <a:gd name="T94" fmla="*/ 17 w 68"/>
                <a:gd name="T95" fmla="*/ 131 h 137"/>
                <a:gd name="T96" fmla="*/ 14 w 68"/>
                <a:gd name="T97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137">
                  <a:moveTo>
                    <a:pt x="11" y="137"/>
                  </a:moveTo>
                  <a:lnTo>
                    <a:pt x="0" y="134"/>
                  </a:lnTo>
                  <a:lnTo>
                    <a:pt x="0" y="131"/>
                  </a:lnTo>
                  <a:lnTo>
                    <a:pt x="3" y="125"/>
                  </a:lnTo>
                  <a:lnTo>
                    <a:pt x="3" y="122"/>
                  </a:lnTo>
                  <a:lnTo>
                    <a:pt x="6" y="119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4" y="98"/>
                  </a:lnTo>
                  <a:lnTo>
                    <a:pt x="14" y="95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20" y="83"/>
                  </a:lnTo>
                  <a:lnTo>
                    <a:pt x="20" y="80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6" y="69"/>
                  </a:lnTo>
                  <a:lnTo>
                    <a:pt x="26" y="63"/>
                  </a:lnTo>
                  <a:lnTo>
                    <a:pt x="29" y="60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2" y="48"/>
                  </a:lnTo>
                  <a:lnTo>
                    <a:pt x="32" y="42"/>
                  </a:lnTo>
                  <a:lnTo>
                    <a:pt x="35" y="39"/>
                  </a:lnTo>
                  <a:lnTo>
                    <a:pt x="35" y="33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35" y="21"/>
                  </a:lnTo>
                  <a:lnTo>
                    <a:pt x="38" y="18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5" y="24"/>
                  </a:lnTo>
                  <a:lnTo>
                    <a:pt x="65" y="27"/>
                  </a:lnTo>
                  <a:lnTo>
                    <a:pt x="65" y="30"/>
                  </a:lnTo>
                  <a:lnTo>
                    <a:pt x="65" y="33"/>
                  </a:lnTo>
                  <a:lnTo>
                    <a:pt x="65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8" y="45"/>
                  </a:lnTo>
                  <a:lnTo>
                    <a:pt x="68" y="48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5" y="63"/>
                  </a:lnTo>
                  <a:lnTo>
                    <a:pt x="65" y="66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74"/>
                  </a:lnTo>
                  <a:lnTo>
                    <a:pt x="62" y="74"/>
                  </a:lnTo>
                  <a:lnTo>
                    <a:pt x="62" y="77"/>
                  </a:lnTo>
                  <a:lnTo>
                    <a:pt x="62" y="80"/>
                  </a:lnTo>
                  <a:lnTo>
                    <a:pt x="62" y="83"/>
                  </a:lnTo>
                  <a:lnTo>
                    <a:pt x="59" y="86"/>
                  </a:lnTo>
                  <a:lnTo>
                    <a:pt x="59" y="89"/>
                  </a:lnTo>
                  <a:lnTo>
                    <a:pt x="59" y="92"/>
                  </a:lnTo>
                  <a:lnTo>
                    <a:pt x="59" y="95"/>
                  </a:lnTo>
                  <a:lnTo>
                    <a:pt x="56" y="98"/>
                  </a:lnTo>
                  <a:lnTo>
                    <a:pt x="56" y="101"/>
                  </a:lnTo>
                  <a:lnTo>
                    <a:pt x="56" y="104"/>
                  </a:lnTo>
                  <a:lnTo>
                    <a:pt x="53" y="104"/>
                  </a:lnTo>
                  <a:lnTo>
                    <a:pt x="50" y="107"/>
                  </a:lnTo>
                  <a:lnTo>
                    <a:pt x="47" y="110"/>
                  </a:lnTo>
                  <a:lnTo>
                    <a:pt x="44" y="110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5" y="119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9" y="125"/>
                  </a:lnTo>
                  <a:lnTo>
                    <a:pt x="26" y="125"/>
                  </a:lnTo>
                  <a:lnTo>
                    <a:pt x="26" y="128"/>
                  </a:lnTo>
                  <a:lnTo>
                    <a:pt x="23" y="128"/>
                  </a:lnTo>
                  <a:lnTo>
                    <a:pt x="20" y="131"/>
                  </a:lnTo>
                  <a:lnTo>
                    <a:pt x="17" y="131"/>
                  </a:lnTo>
                  <a:lnTo>
                    <a:pt x="17" y="134"/>
                  </a:lnTo>
                  <a:lnTo>
                    <a:pt x="14" y="134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A3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5" name="Freeform 387"/>
            <p:cNvSpPr>
              <a:spLocks/>
            </p:cNvSpPr>
            <p:nvPr/>
          </p:nvSpPr>
          <p:spPr bwMode="auto">
            <a:xfrm>
              <a:off x="1540" y="1676"/>
              <a:ext cx="23" cy="54"/>
            </a:xfrm>
            <a:custGeom>
              <a:avLst/>
              <a:gdLst>
                <a:gd name="T0" fmla="*/ 20 w 23"/>
                <a:gd name="T1" fmla="*/ 54 h 54"/>
                <a:gd name="T2" fmla="*/ 17 w 23"/>
                <a:gd name="T3" fmla="*/ 54 h 54"/>
                <a:gd name="T4" fmla="*/ 17 w 23"/>
                <a:gd name="T5" fmla="*/ 51 h 54"/>
                <a:gd name="T6" fmla="*/ 14 w 23"/>
                <a:gd name="T7" fmla="*/ 51 h 54"/>
                <a:gd name="T8" fmla="*/ 14 w 23"/>
                <a:gd name="T9" fmla="*/ 48 h 54"/>
                <a:gd name="T10" fmla="*/ 14 w 23"/>
                <a:gd name="T11" fmla="*/ 45 h 54"/>
                <a:gd name="T12" fmla="*/ 11 w 23"/>
                <a:gd name="T13" fmla="*/ 45 h 54"/>
                <a:gd name="T14" fmla="*/ 11 w 23"/>
                <a:gd name="T15" fmla="*/ 42 h 54"/>
                <a:gd name="T16" fmla="*/ 8 w 23"/>
                <a:gd name="T17" fmla="*/ 42 h 54"/>
                <a:gd name="T18" fmla="*/ 8 w 23"/>
                <a:gd name="T19" fmla="*/ 39 h 54"/>
                <a:gd name="T20" fmla="*/ 6 w 23"/>
                <a:gd name="T21" fmla="*/ 39 h 54"/>
                <a:gd name="T22" fmla="*/ 6 w 23"/>
                <a:gd name="T23" fmla="*/ 36 h 54"/>
                <a:gd name="T24" fmla="*/ 3 w 23"/>
                <a:gd name="T25" fmla="*/ 36 h 54"/>
                <a:gd name="T26" fmla="*/ 3 w 23"/>
                <a:gd name="T27" fmla="*/ 33 h 54"/>
                <a:gd name="T28" fmla="*/ 0 w 23"/>
                <a:gd name="T29" fmla="*/ 33 h 54"/>
                <a:gd name="T30" fmla="*/ 0 w 23"/>
                <a:gd name="T31" fmla="*/ 30 h 54"/>
                <a:gd name="T32" fmla="*/ 3 w 23"/>
                <a:gd name="T33" fmla="*/ 30 h 54"/>
                <a:gd name="T34" fmla="*/ 3 w 23"/>
                <a:gd name="T35" fmla="*/ 27 h 54"/>
                <a:gd name="T36" fmla="*/ 3 w 23"/>
                <a:gd name="T37" fmla="*/ 24 h 54"/>
                <a:gd name="T38" fmla="*/ 3 w 23"/>
                <a:gd name="T39" fmla="*/ 21 h 54"/>
                <a:gd name="T40" fmla="*/ 6 w 23"/>
                <a:gd name="T41" fmla="*/ 18 h 54"/>
                <a:gd name="T42" fmla="*/ 6 w 23"/>
                <a:gd name="T43" fmla="*/ 15 h 54"/>
                <a:gd name="T44" fmla="*/ 6 w 23"/>
                <a:gd name="T45" fmla="*/ 12 h 54"/>
                <a:gd name="T46" fmla="*/ 8 w 23"/>
                <a:gd name="T47" fmla="*/ 12 h 54"/>
                <a:gd name="T48" fmla="*/ 8 w 23"/>
                <a:gd name="T49" fmla="*/ 9 h 54"/>
                <a:gd name="T50" fmla="*/ 11 w 23"/>
                <a:gd name="T51" fmla="*/ 6 h 54"/>
                <a:gd name="T52" fmla="*/ 11 w 23"/>
                <a:gd name="T53" fmla="*/ 3 h 54"/>
                <a:gd name="T54" fmla="*/ 14 w 23"/>
                <a:gd name="T55" fmla="*/ 3 h 54"/>
                <a:gd name="T56" fmla="*/ 17 w 23"/>
                <a:gd name="T57" fmla="*/ 0 h 54"/>
                <a:gd name="T58" fmla="*/ 20 w 23"/>
                <a:gd name="T59" fmla="*/ 0 h 54"/>
                <a:gd name="T60" fmla="*/ 23 w 23"/>
                <a:gd name="T61" fmla="*/ 0 h 54"/>
                <a:gd name="T62" fmla="*/ 20 w 23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54">
                  <a:moveTo>
                    <a:pt x="20" y="54"/>
                  </a:moveTo>
                  <a:lnTo>
                    <a:pt x="17" y="54"/>
                  </a:lnTo>
                  <a:lnTo>
                    <a:pt x="17" y="51"/>
                  </a:lnTo>
                  <a:lnTo>
                    <a:pt x="14" y="51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6" name="Freeform 388"/>
            <p:cNvSpPr>
              <a:spLocks/>
            </p:cNvSpPr>
            <p:nvPr/>
          </p:nvSpPr>
          <p:spPr bwMode="auto">
            <a:xfrm>
              <a:off x="1534" y="1721"/>
              <a:ext cx="20" cy="38"/>
            </a:xfrm>
            <a:custGeom>
              <a:avLst/>
              <a:gdLst>
                <a:gd name="T0" fmla="*/ 17 w 20"/>
                <a:gd name="T1" fmla="*/ 38 h 38"/>
                <a:gd name="T2" fmla="*/ 17 w 20"/>
                <a:gd name="T3" fmla="*/ 36 h 38"/>
                <a:gd name="T4" fmla="*/ 14 w 20"/>
                <a:gd name="T5" fmla="*/ 33 h 38"/>
                <a:gd name="T6" fmla="*/ 14 w 20"/>
                <a:gd name="T7" fmla="*/ 30 h 38"/>
                <a:gd name="T8" fmla="*/ 12 w 20"/>
                <a:gd name="T9" fmla="*/ 30 h 38"/>
                <a:gd name="T10" fmla="*/ 12 w 20"/>
                <a:gd name="T11" fmla="*/ 27 h 38"/>
                <a:gd name="T12" fmla="*/ 12 w 20"/>
                <a:gd name="T13" fmla="*/ 24 h 38"/>
                <a:gd name="T14" fmla="*/ 9 w 20"/>
                <a:gd name="T15" fmla="*/ 24 h 38"/>
                <a:gd name="T16" fmla="*/ 9 w 20"/>
                <a:gd name="T17" fmla="*/ 21 h 38"/>
                <a:gd name="T18" fmla="*/ 6 w 20"/>
                <a:gd name="T19" fmla="*/ 21 h 38"/>
                <a:gd name="T20" fmla="*/ 6 w 20"/>
                <a:gd name="T21" fmla="*/ 18 h 38"/>
                <a:gd name="T22" fmla="*/ 3 w 20"/>
                <a:gd name="T23" fmla="*/ 18 h 38"/>
                <a:gd name="T24" fmla="*/ 3 w 20"/>
                <a:gd name="T25" fmla="*/ 15 h 38"/>
                <a:gd name="T26" fmla="*/ 3 w 20"/>
                <a:gd name="T27" fmla="*/ 12 h 38"/>
                <a:gd name="T28" fmla="*/ 0 w 20"/>
                <a:gd name="T29" fmla="*/ 12 h 38"/>
                <a:gd name="T30" fmla="*/ 0 w 20"/>
                <a:gd name="T31" fmla="*/ 9 h 38"/>
                <a:gd name="T32" fmla="*/ 0 w 20"/>
                <a:gd name="T33" fmla="*/ 6 h 38"/>
                <a:gd name="T34" fmla="*/ 0 w 20"/>
                <a:gd name="T35" fmla="*/ 3 h 38"/>
                <a:gd name="T36" fmla="*/ 0 w 20"/>
                <a:gd name="T37" fmla="*/ 0 h 38"/>
                <a:gd name="T38" fmla="*/ 0 w 20"/>
                <a:gd name="T39" fmla="*/ 3 h 38"/>
                <a:gd name="T40" fmla="*/ 3 w 20"/>
                <a:gd name="T41" fmla="*/ 3 h 38"/>
                <a:gd name="T42" fmla="*/ 6 w 20"/>
                <a:gd name="T43" fmla="*/ 3 h 38"/>
                <a:gd name="T44" fmla="*/ 6 w 20"/>
                <a:gd name="T45" fmla="*/ 6 h 38"/>
                <a:gd name="T46" fmla="*/ 9 w 20"/>
                <a:gd name="T47" fmla="*/ 6 h 38"/>
                <a:gd name="T48" fmla="*/ 9 w 20"/>
                <a:gd name="T49" fmla="*/ 9 h 38"/>
                <a:gd name="T50" fmla="*/ 12 w 20"/>
                <a:gd name="T51" fmla="*/ 9 h 38"/>
                <a:gd name="T52" fmla="*/ 12 w 20"/>
                <a:gd name="T53" fmla="*/ 12 h 38"/>
                <a:gd name="T54" fmla="*/ 14 w 20"/>
                <a:gd name="T55" fmla="*/ 12 h 38"/>
                <a:gd name="T56" fmla="*/ 14 w 20"/>
                <a:gd name="T57" fmla="*/ 15 h 38"/>
                <a:gd name="T58" fmla="*/ 17 w 20"/>
                <a:gd name="T59" fmla="*/ 15 h 38"/>
                <a:gd name="T60" fmla="*/ 17 w 20"/>
                <a:gd name="T61" fmla="*/ 18 h 38"/>
                <a:gd name="T62" fmla="*/ 17 w 20"/>
                <a:gd name="T63" fmla="*/ 21 h 38"/>
                <a:gd name="T64" fmla="*/ 20 w 20"/>
                <a:gd name="T65" fmla="*/ 21 h 38"/>
                <a:gd name="T66" fmla="*/ 20 w 20"/>
                <a:gd name="T67" fmla="*/ 24 h 38"/>
                <a:gd name="T68" fmla="*/ 20 w 20"/>
                <a:gd name="T69" fmla="*/ 27 h 38"/>
                <a:gd name="T70" fmla="*/ 20 w 20"/>
                <a:gd name="T71" fmla="*/ 30 h 38"/>
                <a:gd name="T72" fmla="*/ 20 w 20"/>
                <a:gd name="T73" fmla="*/ 33 h 38"/>
                <a:gd name="T74" fmla="*/ 17 w 20"/>
                <a:gd name="T75" fmla="*/ 36 h 38"/>
                <a:gd name="T76" fmla="*/ 17 w 20"/>
                <a:gd name="T7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38">
                  <a:moveTo>
                    <a:pt x="17" y="38"/>
                  </a:moveTo>
                  <a:lnTo>
                    <a:pt x="17" y="36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20" y="30"/>
                  </a:lnTo>
                  <a:lnTo>
                    <a:pt x="20" y="33"/>
                  </a:lnTo>
                  <a:lnTo>
                    <a:pt x="17" y="36"/>
                  </a:lnTo>
                  <a:lnTo>
                    <a:pt x="17" y="3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7" name="Freeform 389"/>
            <p:cNvSpPr>
              <a:spLocks/>
            </p:cNvSpPr>
            <p:nvPr/>
          </p:nvSpPr>
          <p:spPr bwMode="auto">
            <a:xfrm>
              <a:off x="1522" y="1742"/>
              <a:ext cx="24" cy="32"/>
            </a:xfrm>
            <a:custGeom>
              <a:avLst/>
              <a:gdLst>
                <a:gd name="T0" fmla="*/ 0 w 24"/>
                <a:gd name="T1" fmla="*/ 9 h 32"/>
                <a:gd name="T2" fmla="*/ 0 w 24"/>
                <a:gd name="T3" fmla="*/ 6 h 32"/>
                <a:gd name="T4" fmla="*/ 3 w 24"/>
                <a:gd name="T5" fmla="*/ 6 h 32"/>
                <a:gd name="T6" fmla="*/ 3 w 24"/>
                <a:gd name="T7" fmla="*/ 3 h 32"/>
                <a:gd name="T8" fmla="*/ 3 w 24"/>
                <a:gd name="T9" fmla="*/ 0 h 32"/>
                <a:gd name="T10" fmla="*/ 6 w 24"/>
                <a:gd name="T11" fmla="*/ 0 h 32"/>
                <a:gd name="T12" fmla="*/ 9 w 24"/>
                <a:gd name="T13" fmla="*/ 3 h 32"/>
                <a:gd name="T14" fmla="*/ 12 w 24"/>
                <a:gd name="T15" fmla="*/ 6 h 32"/>
                <a:gd name="T16" fmla="*/ 12 w 24"/>
                <a:gd name="T17" fmla="*/ 9 h 32"/>
                <a:gd name="T18" fmla="*/ 15 w 24"/>
                <a:gd name="T19" fmla="*/ 12 h 32"/>
                <a:gd name="T20" fmla="*/ 15 w 24"/>
                <a:gd name="T21" fmla="*/ 15 h 32"/>
                <a:gd name="T22" fmla="*/ 18 w 24"/>
                <a:gd name="T23" fmla="*/ 17 h 32"/>
                <a:gd name="T24" fmla="*/ 18 w 24"/>
                <a:gd name="T25" fmla="*/ 20 h 32"/>
                <a:gd name="T26" fmla="*/ 21 w 24"/>
                <a:gd name="T27" fmla="*/ 20 h 32"/>
                <a:gd name="T28" fmla="*/ 21 w 24"/>
                <a:gd name="T29" fmla="*/ 23 h 32"/>
                <a:gd name="T30" fmla="*/ 24 w 24"/>
                <a:gd name="T31" fmla="*/ 23 h 32"/>
                <a:gd name="T32" fmla="*/ 24 w 24"/>
                <a:gd name="T33" fmla="*/ 32 h 32"/>
                <a:gd name="T34" fmla="*/ 0 w 24"/>
                <a:gd name="T3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2">
                  <a:moveTo>
                    <a:pt x="0" y="9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4" y="3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8" name="Freeform 390"/>
            <p:cNvSpPr>
              <a:spLocks/>
            </p:cNvSpPr>
            <p:nvPr/>
          </p:nvSpPr>
          <p:spPr bwMode="auto">
            <a:xfrm>
              <a:off x="1513" y="1765"/>
              <a:ext cx="24" cy="51"/>
            </a:xfrm>
            <a:custGeom>
              <a:avLst/>
              <a:gdLst>
                <a:gd name="T0" fmla="*/ 6 w 24"/>
                <a:gd name="T1" fmla="*/ 51 h 51"/>
                <a:gd name="T2" fmla="*/ 3 w 24"/>
                <a:gd name="T3" fmla="*/ 48 h 51"/>
                <a:gd name="T4" fmla="*/ 3 w 24"/>
                <a:gd name="T5" fmla="*/ 45 h 51"/>
                <a:gd name="T6" fmla="*/ 3 w 24"/>
                <a:gd name="T7" fmla="*/ 42 h 51"/>
                <a:gd name="T8" fmla="*/ 0 w 24"/>
                <a:gd name="T9" fmla="*/ 39 h 51"/>
                <a:gd name="T10" fmla="*/ 0 w 24"/>
                <a:gd name="T11" fmla="*/ 36 h 51"/>
                <a:gd name="T12" fmla="*/ 0 w 24"/>
                <a:gd name="T13" fmla="*/ 33 h 51"/>
                <a:gd name="T14" fmla="*/ 0 w 24"/>
                <a:gd name="T15" fmla="*/ 30 h 51"/>
                <a:gd name="T16" fmla="*/ 0 w 24"/>
                <a:gd name="T17" fmla="*/ 27 h 51"/>
                <a:gd name="T18" fmla="*/ 0 w 24"/>
                <a:gd name="T19" fmla="*/ 24 h 51"/>
                <a:gd name="T20" fmla="*/ 0 w 24"/>
                <a:gd name="T21" fmla="*/ 21 h 51"/>
                <a:gd name="T22" fmla="*/ 0 w 24"/>
                <a:gd name="T23" fmla="*/ 18 h 51"/>
                <a:gd name="T24" fmla="*/ 0 w 24"/>
                <a:gd name="T25" fmla="*/ 15 h 51"/>
                <a:gd name="T26" fmla="*/ 0 w 24"/>
                <a:gd name="T27" fmla="*/ 12 h 51"/>
                <a:gd name="T28" fmla="*/ 0 w 24"/>
                <a:gd name="T29" fmla="*/ 9 h 51"/>
                <a:gd name="T30" fmla="*/ 0 w 24"/>
                <a:gd name="T31" fmla="*/ 6 h 51"/>
                <a:gd name="T32" fmla="*/ 3 w 24"/>
                <a:gd name="T33" fmla="*/ 3 h 51"/>
                <a:gd name="T34" fmla="*/ 3 w 24"/>
                <a:gd name="T35" fmla="*/ 0 h 51"/>
                <a:gd name="T36" fmla="*/ 6 w 24"/>
                <a:gd name="T37" fmla="*/ 0 h 51"/>
                <a:gd name="T38" fmla="*/ 9 w 24"/>
                <a:gd name="T39" fmla="*/ 3 h 51"/>
                <a:gd name="T40" fmla="*/ 12 w 24"/>
                <a:gd name="T41" fmla="*/ 6 h 51"/>
                <a:gd name="T42" fmla="*/ 15 w 24"/>
                <a:gd name="T43" fmla="*/ 9 h 51"/>
                <a:gd name="T44" fmla="*/ 18 w 24"/>
                <a:gd name="T45" fmla="*/ 9 h 51"/>
                <a:gd name="T46" fmla="*/ 18 w 24"/>
                <a:gd name="T47" fmla="*/ 12 h 51"/>
                <a:gd name="T48" fmla="*/ 21 w 24"/>
                <a:gd name="T49" fmla="*/ 15 h 51"/>
                <a:gd name="T50" fmla="*/ 21 w 24"/>
                <a:gd name="T51" fmla="*/ 18 h 51"/>
                <a:gd name="T52" fmla="*/ 21 w 24"/>
                <a:gd name="T53" fmla="*/ 21 h 51"/>
                <a:gd name="T54" fmla="*/ 24 w 24"/>
                <a:gd name="T55" fmla="*/ 21 h 51"/>
                <a:gd name="T56" fmla="*/ 24 w 24"/>
                <a:gd name="T57" fmla="*/ 24 h 51"/>
                <a:gd name="T58" fmla="*/ 24 w 24"/>
                <a:gd name="T59" fmla="*/ 27 h 51"/>
                <a:gd name="T60" fmla="*/ 24 w 24"/>
                <a:gd name="T61" fmla="*/ 30 h 51"/>
                <a:gd name="T62" fmla="*/ 24 w 24"/>
                <a:gd name="T63" fmla="*/ 33 h 51"/>
                <a:gd name="T64" fmla="*/ 21 w 24"/>
                <a:gd name="T65" fmla="*/ 33 h 51"/>
                <a:gd name="T66" fmla="*/ 21 w 24"/>
                <a:gd name="T67" fmla="*/ 36 h 51"/>
                <a:gd name="T68" fmla="*/ 21 w 24"/>
                <a:gd name="T69" fmla="*/ 39 h 51"/>
                <a:gd name="T70" fmla="*/ 18 w 24"/>
                <a:gd name="T71" fmla="*/ 42 h 51"/>
                <a:gd name="T72" fmla="*/ 18 w 24"/>
                <a:gd name="T73" fmla="*/ 45 h 51"/>
                <a:gd name="T74" fmla="*/ 15 w 24"/>
                <a:gd name="T75" fmla="*/ 45 h 51"/>
                <a:gd name="T76" fmla="*/ 15 w 24"/>
                <a:gd name="T77" fmla="*/ 48 h 51"/>
                <a:gd name="T78" fmla="*/ 12 w 24"/>
                <a:gd name="T79" fmla="*/ 48 h 51"/>
                <a:gd name="T80" fmla="*/ 12 w 24"/>
                <a:gd name="T81" fmla="*/ 51 h 51"/>
                <a:gd name="T82" fmla="*/ 9 w 24"/>
                <a:gd name="T83" fmla="*/ 51 h 51"/>
                <a:gd name="T84" fmla="*/ 6 w 24"/>
                <a:gd name="T8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51">
                  <a:moveTo>
                    <a:pt x="6" y="51"/>
                  </a:moveTo>
                  <a:lnTo>
                    <a:pt x="3" y="48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</p:grpSp>
      <p:grpSp>
        <p:nvGrpSpPr>
          <p:cNvPr id="60" name="Grupo 59"/>
          <p:cNvGrpSpPr/>
          <p:nvPr/>
        </p:nvGrpSpPr>
        <p:grpSpPr>
          <a:xfrm>
            <a:off x="90115" y="1772816"/>
            <a:ext cx="8442325" cy="4808539"/>
            <a:chOff x="35496" y="1772816"/>
            <a:chExt cx="8442325" cy="4808539"/>
          </a:xfrm>
        </p:grpSpPr>
        <p:sp>
          <p:nvSpPr>
            <p:cNvPr id="30" name="Line 5"/>
            <p:cNvSpPr>
              <a:spLocks noChangeShapeType="1"/>
            </p:cNvSpPr>
            <p:nvPr/>
          </p:nvSpPr>
          <p:spPr bwMode="auto">
            <a:xfrm flipH="1">
              <a:off x="2038921" y="3830216"/>
              <a:ext cx="0" cy="7016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b="1" dirty="0">
                <a:solidFill>
                  <a:schemeClr val="bg1"/>
                </a:solidFill>
              </a:endParaRPr>
            </a:p>
          </p:txBody>
        </p:sp>
        <p:sp>
          <p:nvSpPr>
            <p:cNvPr id="31" name="Text Box 6"/>
            <p:cNvSpPr txBox="1">
              <a:spLocks noChangeArrowheads="1"/>
            </p:cNvSpPr>
            <p:nvPr/>
          </p:nvSpPr>
          <p:spPr bwMode="auto">
            <a:xfrm>
              <a:off x="2844748" y="3734966"/>
              <a:ext cx="2807372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b="1" i="1" dirty="0"/>
                <a:t>µ</a:t>
              </a:r>
              <a:r>
                <a:rPr lang="en-US" b="1" baseline="-25000" dirty="0"/>
                <a:t>1</a:t>
              </a:r>
              <a:r>
                <a:rPr lang="en-US" b="1" dirty="0" smtClean="0"/>
                <a:t> </a:t>
              </a:r>
              <a:r>
                <a:rPr lang="en-US" b="1" dirty="0"/>
                <a:t>– </a:t>
              </a:r>
              <a:r>
                <a:rPr lang="en-US" b="1" i="1" dirty="0" smtClean="0"/>
                <a:t>µ</a:t>
              </a:r>
              <a:r>
                <a:rPr lang="en-US" b="1" baseline="-25000" dirty="0" smtClean="0"/>
                <a:t>2</a:t>
              </a:r>
              <a:r>
                <a:rPr lang="en-US" b="1" dirty="0" smtClean="0"/>
                <a:t> </a:t>
              </a:r>
              <a:r>
                <a:rPr lang="en-US" b="1" dirty="0"/>
                <a:t>= </a:t>
              </a:r>
              <a:r>
                <a:rPr lang="en-US" b="1" dirty="0" err="1" smtClean="0"/>
                <a:t>diferença</a:t>
              </a:r>
              <a:r>
                <a:rPr lang="en-US" b="1" dirty="0" smtClean="0"/>
                <a:t> entre as </a:t>
              </a:r>
            </a:p>
            <a:p>
              <a:r>
                <a:rPr lang="en-US" b="1" dirty="0"/>
                <a:t>	</a:t>
              </a:r>
              <a:r>
                <a:rPr lang="en-US" b="1" dirty="0" err="1" smtClean="0"/>
                <a:t>distâncias</a:t>
              </a:r>
              <a:r>
                <a:rPr lang="en-US" b="1" dirty="0" smtClean="0"/>
                <a:t> </a:t>
              </a:r>
              <a:r>
                <a:rPr lang="en-US" b="1" dirty="0" err="1" smtClean="0"/>
                <a:t>médias</a:t>
              </a:r>
              <a:endParaRPr lang="en-US" b="1" dirty="0"/>
            </a:p>
          </p:txBody>
        </p:sp>
        <p:sp>
          <p:nvSpPr>
            <p:cNvPr id="32" name="Line 7"/>
            <p:cNvSpPr>
              <a:spLocks noChangeShapeType="1"/>
            </p:cNvSpPr>
            <p:nvPr/>
          </p:nvSpPr>
          <p:spPr bwMode="auto">
            <a:xfrm flipH="1">
              <a:off x="6668071" y="3830216"/>
              <a:ext cx="0" cy="7016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33" name="Group 14"/>
            <p:cNvGrpSpPr>
              <a:grpSpLocks/>
            </p:cNvGrpSpPr>
            <p:nvPr/>
          </p:nvGrpSpPr>
          <p:grpSpPr bwMode="auto">
            <a:xfrm>
              <a:off x="2256409" y="6211467"/>
              <a:ext cx="4173537" cy="369888"/>
              <a:chOff x="1745" y="3732"/>
              <a:chExt cx="2629" cy="233"/>
            </a:xfrm>
          </p:grpSpPr>
          <p:sp>
            <p:nvSpPr>
              <p:cNvPr id="34" name="Text Box 15"/>
              <p:cNvSpPr txBox="1">
                <a:spLocks noChangeArrowheads="1"/>
              </p:cNvSpPr>
              <p:nvPr/>
            </p:nvSpPr>
            <p:spPr bwMode="auto">
              <a:xfrm>
                <a:off x="1745" y="3732"/>
                <a:ext cx="262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/>
                <a:r>
                  <a:rPr lang="en-US" b="1" i="1" dirty="0"/>
                  <a:t>x</a:t>
                </a:r>
                <a:r>
                  <a:rPr lang="en-US" b="1" baseline="-25000" dirty="0"/>
                  <a:t>1</a:t>
                </a:r>
                <a:r>
                  <a:rPr lang="en-US" b="1" dirty="0"/>
                  <a:t> - </a:t>
                </a:r>
                <a:r>
                  <a:rPr lang="en-US" b="1" i="1" dirty="0"/>
                  <a:t>x</a:t>
                </a:r>
                <a:r>
                  <a:rPr lang="en-US" b="1" baseline="-25000" dirty="0"/>
                  <a:t>2</a:t>
                </a:r>
                <a:r>
                  <a:rPr lang="en-US" b="1" dirty="0"/>
                  <a:t> = </a:t>
                </a:r>
                <a:r>
                  <a:rPr lang="en-US" b="1" dirty="0" err="1" smtClean="0"/>
                  <a:t>Estimativa</a:t>
                </a:r>
                <a:r>
                  <a:rPr lang="en-US" b="1" dirty="0" smtClean="0"/>
                  <a:t> </a:t>
                </a:r>
                <a:r>
                  <a:rPr lang="en-US" b="1" dirty="0" err="1" smtClean="0"/>
                  <a:t>por</a:t>
                </a:r>
                <a:r>
                  <a:rPr lang="en-US" b="1" dirty="0" smtClean="0"/>
                  <a:t> </a:t>
                </a:r>
                <a:r>
                  <a:rPr lang="en-US" b="1" dirty="0"/>
                  <a:t>P</a:t>
                </a:r>
                <a:r>
                  <a:rPr lang="en-US" b="1" dirty="0" smtClean="0"/>
                  <a:t>onto de </a:t>
                </a:r>
                <a:r>
                  <a:rPr lang="en-US" b="1" i="1" dirty="0"/>
                  <a:t>µ</a:t>
                </a:r>
                <a:r>
                  <a:rPr lang="en-US" b="1" baseline="-25000" dirty="0"/>
                  <a:t>1</a:t>
                </a:r>
                <a:r>
                  <a:rPr lang="en-US" b="1" dirty="0"/>
                  <a:t> – </a:t>
                </a:r>
                <a:r>
                  <a:rPr lang="en-US" b="1" i="1" dirty="0"/>
                  <a:t>µ</a:t>
                </a:r>
                <a:r>
                  <a:rPr lang="en-US" b="1" baseline="-25000" dirty="0"/>
                  <a:t>2</a:t>
                </a:r>
                <a:r>
                  <a:rPr lang="en-US" b="1" dirty="0" smtClean="0"/>
                  <a:t> </a:t>
                </a:r>
                <a:endParaRPr lang="en-US" b="1" dirty="0"/>
              </a:p>
            </p:txBody>
          </p:sp>
          <p:sp>
            <p:nvSpPr>
              <p:cNvPr id="35" name="Line 16"/>
              <p:cNvSpPr>
                <a:spLocks noChangeShapeType="1"/>
              </p:cNvSpPr>
              <p:nvPr/>
            </p:nvSpPr>
            <p:spPr bwMode="auto">
              <a:xfrm flipV="1">
                <a:off x="1888" y="3804"/>
                <a:ext cx="12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/>
                <a:endParaRPr lang="pt-BR" b="1"/>
              </a:p>
            </p:txBody>
          </p:sp>
          <p:sp>
            <p:nvSpPr>
              <p:cNvPr id="36" name="Line 17"/>
              <p:cNvSpPr>
                <a:spLocks noChangeShapeType="1"/>
              </p:cNvSpPr>
              <p:nvPr/>
            </p:nvSpPr>
            <p:spPr bwMode="auto">
              <a:xfrm flipV="1">
                <a:off x="2115" y="3804"/>
                <a:ext cx="12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/>
                <a:endParaRPr lang="pt-BR" b="1"/>
              </a:p>
            </p:txBody>
          </p:sp>
        </p:grpSp>
        <p:sp>
          <p:nvSpPr>
            <p:cNvPr id="37" name="AutoShape 42"/>
            <p:cNvSpPr>
              <a:spLocks noChangeArrowheads="1"/>
            </p:cNvSpPr>
            <p:nvPr/>
          </p:nvSpPr>
          <p:spPr bwMode="auto">
            <a:xfrm rot="5400000">
              <a:off x="-8954" y="2718966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38" name="AutoShape 43"/>
            <p:cNvSpPr>
              <a:spLocks noChangeArrowheads="1"/>
            </p:cNvSpPr>
            <p:nvPr/>
          </p:nvSpPr>
          <p:spPr bwMode="auto">
            <a:xfrm rot="5400000">
              <a:off x="-8954" y="5252616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39" name="AutoShape 44"/>
            <p:cNvSpPr>
              <a:spLocks noChangeArrowheads="1"/>
            </p:cNvSpPr>
            <p:nvPr/>
          </p:nvSpPr>
          <p:spPr bwMode="auto">
            <a:xfrm rot="5400000">
              <a:off x="4582096" y="2718966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40" name="AutoShape 45"/>
            <p:cNvSpPr>
              <a:spLocks noChangeArrowheads="1"/>
            </p:cNvSpPr>
            <p:nvPr/>
          </p:nvSpPr>
          <p:spPr bwMode="auto">
            <a:xfrm rot="5400000">
              <a:off x="4582096" y="5252616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41" name="AutoShape 46"/>
            <p:cNvSpPr>
              <a:spLocks noChangeArrowheads="1"/>
            </p:cNvSpPr>
            <p:nvPr/>
          </p:nvSpPr>
          <p:spPr bwMode="auto">
            <a:xfrm rot="5400000">
              <a:off x="-8954" y="3861966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42" name="AutoShape 47"/>
            <p:cNvSpPr>
              <a:spLocks noChangeArrowheads="1"/>
            </p:cNvSpPr>
            <p:nvPr/>
          </p:nvSpPr>
          <p:spPr bwMode="auto">
            <a:xfrm rot="5400000">
              <a:off x="-8954" y="6338466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43" name="Group 56"/>
            <p:cNvGrpSpPr>
              <a:grpSpLocks/>
            </p:cNvGrpSpPr>
            <p:nvPr/>
          </p:nvGrpSpPr>
          <p:grpSpPr bwMode="auto">
            <a:xfrm>
              <a:off x="248221" y="1772816"/>
              <a:ext cx="3600450" cy="2038350"/>
              <a:chOff x="300" y="732"/>
              <a:chExt cx="2268" cy="1284"/>
            </a:xfrm>
          </p:grpSpPr>
          <p:sp>
            <p:nvSpPr>
              <p:cNvPr id="44" name="Oval 3"/>
              <p:cNvSpPr>
                <a:spLocks noChangeArrowheads="1"/>
              </p:cNvSpPr>
              <p:nvPr/>
            </p:nvSpPr>
            <p:spPr bwMode="auto">
              <a:xfrm>
                <a:off x="300" y="732"/>
                <a:ext cx="2268" cy="1284"/>
              </a:xfrm>
              <a:prstGeom prst="ellipse">
                <a:avLst/>
              </a:prstGeom>
              <a:gradFill rotWithShape="0">
                <a:gsLst>
                  <a:gs pos="0">
                    <a:srgbClr val="993366">
                      <a:gamma/>
                      <a:shade val="46275"/>
                      <a:invGamma/>
                    </a:srgbClr>
                  </a:gs>
                  <a:gs pos="50000">
                    <a:srgbClr val="993366"/>
                  </a:gs>
                  <a:gs pos="100000">
                    <a:srgbClr val="993366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bg2"/>
                </a:outerShdw>
              </a:effectLst>
            </p:spPr>
            <p:txBody>
              <a:bodyPr wrap="none" anchor="ctr"/>
              <a:lstStyle/>
              <a:p>
                <a:pPr algn="ctr"/>
                <a:r>
                  <a:rPr lang="en-US" b="1" dirty="0" err="1" smtClean="0">
                    <a:solidFill>
                      <a:schemeClr val="bg1"/>
                    </a:solidFill>
                  </a:rPr>
                  <a:t>População</a:t>
                </a:r>
                <a:r>
                  <a:rPr lang="en-US" b="1" dirty="0" smtClean="0">
                    <a:solidFill>
                      <a:schemeClr val="bg1"/>
                    </a:solidFill>
                  </a:rPr>
                  <a:t> </a:t>
                </a:r>
                <a:r>
                  <a:rPr lang="en-US" b="1" dirty="0">
                    <a:solidFill>
                      <a:schemeClr val="bg1"/>
                    </a:solidFill>
                  </a:rPr>
                  <a:t>1</a:t>
                </a:r>
              </a:p>
              <a:p>
                <a:pPr algn="ctr"/>
                <a:r>
                  <a:rPr lang="en-US" b="1" dirty="0" smtClean="0">
                    <a:solidFill>
                      <a:schemeClr val="bg1"/>
                    </a:solidFill>
                  </a:rPr>
                  <a:t>Par </a:t>
                </a:r>
                <a:r>
                  <a:rPr lang="en-US" b="1" dirty="0">
                    <a:solidFill>
                      <a:schemeClr val="bg1"/>
                    </a:solidFill>
                  </a:rPr>
                  <a:t>Inc. </a:t>
                </a:r>
                <a:r>
                  <a:rPr lang="en-US" b="1" dirty="0" smtClean="0">
                    <a:solidFill>
                      <a:schemeClr val="bg1"/>
                    </a:solidFill>
                  </a:rPr>
                  <a:t>Bolas de </a:t>
                </a:r>
                <a:r>
                  <a:rPr lang="en-US" b="1" dirty="0" err="1" smtClean="0">
                    <a:solidFill>
                      <a:schemeClr val="bg1"/>
                    </a:solidFill>
                  </a:rPr>
                  <a:t>Golfe</a:t>
                </a:r>
                <a:endParaRPr lang="en-US" b="1" dirty="0">
                  <a:solidFill>
                    <a:schemeClr val="bg1"/>
                  </a:solidFill>
                </a:endParaRPr>
              </a:p>
              <a:p>
                <a:pPr algn="ctr"/>
                <a:endParaRPr lang="en-US" sz="600" b="1" dirty="0">
                  <a:solidFill>
                    <a:schemeClr val="bg1"/>
                  </a:solidFill>
                </a:endParaRPr>
              </a:p>
              <a:p>
                <a:pPr algn="ctr">
                  <a:lnSpc>
                    <a:spcPct val="90000"/>
                  </a:lnSpc>
                </a:pPr>
                <a:r>
                  <a:rPr lang="en-US" b="1" i="1" dirty="0" smtClean="0">
                    <a:solidFill>
                      <a:schemeClr val="bg1"/>
                    </a:solidFill>
                  </a:rPr>
                  <a:t>µ</a:t>
                </a:r>
                <a:r>
                  <a:rPr lang="en-US" b="1" baseline="-25000" dirty="0" smtClean="0">
                    <a:solidFill>
                      <a:schemeClr val="bg1"/>
                    </a:solidFill>
                  </a:rPr>
                  <a:t>1</a:t>
                </a:r>
                <a:r>
                  <a:rPr lang="en-US" b="1" dirty="0" smtClean="0">
                    <a:solidFill>
                      <a:schemeClr val="bg1"/>
                    </a:solidFill>
                  </a:rPr>
                  <a:t> </a:t>
                </a:r>
                <a:r>
                  <a:rPr lang="en-US" b="1" dirty="0">
                    <a:solidFill>
                      <a:schemeClr val="bg1"/>
                    </a:solidFill>
                  </a:rPr>
                  <a:t>= </a:t>
                </a:r>
                <a:r>
                  <a:rPr lang="pt-BR" b="1" dirty="0">
                    <a:solidFill>
                      <a:schemeClr val="bg1"/>
                    </a:solidFill>
                  </a:rPr>
                  <a:t>distância </a:t>
                </a:r>
                <a:endParaRPr lang="pt-BR" b="1" dirty="0" smtClean="0">
                  <a:solidFill>
                    <a:schemeClr val="bg1"/>
                  </a:solidFill>
                </a:endParaRPr>
              </a:p>
              <a:p>
                <a:pPr algn="ctr">
                  <a:lnSpc>
                    <a:spcPct val="90000"/>
                  </a:lnSpc>
                </a:pPr>
                <a:r>
                  <a:rPr lang="pt-BR" b="1" dirty="0" smtClean="0">
                    <a:solidFill>
                      <a:schemeClr val="bg1"/>
                    </a:solidFill>
                  </a:rPr>
                  <a:t>média das 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pt-BR" b="1" dirty="0" smtClean="0">
                    <a:solidFill>
                      <a:schemeClr val="bg1"/>
                    </a:solidFill>
                  </a:rPr>
                  <a:t>bolas </a:t>
                </a:r>
                <a:r>
                  <a:rPr lang="pt-BR" b="1" dirty="0">
                    <a:solidFill>
                      <a:schemeClr val="bg1"/>
                    </a:solidFill>
                  </a:rPr>
                  <a:t>de golfe Par</a:t>
                </a:r>
                <a:endParaRPr lang="en-US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Line 48"/>
              <p:cNvSpPr>
                <a:spLocks noChangeShapeType="1"/>
              </p:cNvSpPr>
              <p:nvPr/>
            </p:nvSpPr>
            <p:spPr bwMode="auto">
              <a:xfrm>
                <a:off x="480" y="1308"/>
                <a:ext cx="192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/>
                <a:endParaRPr lang="pt-BR" b="1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6" name="Group 57"/>
            <p:cNvGrpSpPr>
              <a:grpSpLocks/>
            </p:cNvGrpSpPr>
            <p:nvPr/>
          </p:nvGrpSpPr>
          <p:grpSpPr bwMode="auto">
            <a:xfrm>
              <a:off x="4858321" y="1791866"/>
              <a:ext cx="3619500" cy="2038350"/>
              <a:chOff x="3204" y="744"/>
              <a:chExt cx="2280" cy="1284"/>
            </a:xfrm>
          </p:grpSpPr>
          <p:sp>
            <p:nvSpPr>
              <p:cNvPr id="47" name="Oval 4"/>
              <p:cNvSpPr>
                <a:spLocks noChangeArrowheads="1"/>
              </p:cNvSpPr>
              <p:nvPr/>
            </p:nvSpPr>
            <p:spPr bwMode="auto">
              <a:xfrm>
                <a:off x="3204" y="744"/>
                <a:ext cx="2280" cy="1284"/>
              </a:xfrm>
              <a:prstGeom prst="ellipse">
                <a:avLst/>
              </a:prstGeom>
              <a:gradFill rotWithShape="0">
                <a:gsLst>
                  <a:gs pos="0">
                    <a:srgbClr val="666699">
                      <a:gamma/>
                      <a:shade val="46275"/>
                      <a:invGamma/>
                    </a:srgbClr>
                  </a:gs>
                  <a:gs pos="50000">
                    <a:srgbClr val="666699"/>
                  </a:gs>
                  <a:gs pos="100000">
                    <a:srgbClr val="666699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2700">
                <a:solidFill>
                  <a:schemeClr val="tx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bg2"/>
                </a:outerShdw>
              </a:effectLst>
            </p:spPr>
            <p:txBody>
              <a:bodyPr wrap="none" anchor="ctr"/>
              <a:lstStyle/>
              <a:p>
                <a:pPr algn="ctr"/>
                <a:r>
                  <a:rPr lang="en-US" b="1" dirty="0" err="1" smtClean="0">
                    <a:solidFill>
                      <a:schemeClr val="bg1"/>
                    </a:solidFill>
                  </a:rPr>
                  <a:t>População</a:t>
                </a:r>
                <a:r>
                  <a:rPr lang="en-US" b="1" dirty="0" smtClean="0">
                    <a:solidFill>
                      <a:schemeClr val="bg1"/>
                    </a:solidFill>
                  </a:rPr>
                  <a:t> </a:t>
                </a:r>
                <a:r>
                  <a:rPr lang="en-US" b="1" dirty="0">
                    <a:solidFill>
                      <a:schemeClr val="bg1"/>
                    </a:solidFill>
                  </a:rPr>
                  <a:t>2</a:t>
                </a:r>
              </a:p>
              <a:p>
                <a:pPr algn="ctr"/>
                <a:r>
                  <a:rPr lang="en-US" b="1" dirty="0" smtClean="0">
                    <a:solidFill>
                      <a:schemeClr val="bg1"/>
                    </a:solidFill>
                  </a:rPr>
                  <a:t>Rap Ltda. Bolas de </a:t>
                </a:r>
                <a:r>
                  <a:rPr lang="en-US" b="1" dirty="0" err="1" smtClean="0">
                    <a:solidFill>
                      <a:schemeClr val="bg1"/>
                    </a:solidFill>
                  </a:rPr>
                  <a:t>Golfe</a:t>
                </a:r>
                <a:endParaRPr lang="en-US" b="1" dirty="0">
                  <a:solidFill>
                    <a:schemeClr val="bg1"/>
                  </a:solidFill>
                </a:endParaRPr>
              </a:p>
              <a:p>
                <a:pPr algn="ctr"/>
                <a:endParaRPr lang="en-US" sz="600" b="1" dirty="0">
                  <a:solidFill>
                    <a:schemeClr val="bg1"/>
                  </a:solidFill>
                </a:endParaRPr>
              </a:p>
              <a:p>
                <a:pPr algn="ctr">
                  <a:lnSpc>
                    <a:spcPct val="90000"/>
                  </a:lnSpc>
                </a:pPr>
                <a:r>
                  <a:rPr lang="en-US" b="1" i="1" dirty="0" smtClean="0">
                    <a:solidFill>
                      <a:schemeClr val="bg1"/>
                    </a:solidFill>
                  </a:rPr>
                  <a:t>µ</a:t>
                </a:r>
                <a:r>
                  <a:rPr lang="en-US" b="1" baseline="-25000" dirty="0" smtClean="0">
                    <a:solidFill>
                      <a:schemeClr val="bg1"/>
                    </a:solidFill>
                  </a:rPr>
                  <a:t>2</a:t>
                </a:r>
                <a:r>
                  <a:rPr lang="en-US" b="1" dirty="0" smtClean="0">
                    <a:solidFill>
                      <a:schemeClr val="bg1"/>
                    </a:solidFill>
                  </a:rPr>
                  <a:t> </a:t>
                </a:r>
                <a:r>
                  <a:rPr lang="en-US" b="1" dirty="0">
                    <a:solidFill>
                      <a:schemeClr val="bg1"/>
                    </a:solidFill>
                  </a:rPr>
                  <a:t>= </a:t>
                </a:r>
                <a:r>
                  <a:rPr lang="pt-BR" b="1" dirty="0">
                    <a:solidFill>
                      <a:schemeClr val="bg1"/>
                    </a:solidFill>
                  </a:rPr>
                  <a:t>distância 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pt-BR" b="1" dirty="0">
                    <a:solidFill>
                      <a:schemeClr val="bg1"/>
                    </a:solidFill>
                  </a:rPr>
                  <a:t>média das 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pt-BR" b="1" dirty="0">
                    <a:solidFill>
                      <a:schemeClr val="bg1"/>
                    </a:solidFill>
                  </a:rPr>
                  <a:t>bolas de golfe </a:t>
                </a:r>
                <a:r>
                  <a:rPr lang="pt-BR" b="1" dirty="0" smtClean="0">
                    <a:solidFill>
                      <a:schemeClr val="bg1"/>
                    </a:solidFill>
                  </a:rPr>
                  <a:t>Rap</a:t>
                </a:r>
                <a:endParaRPr lang="en-US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48" name="Line 49"/>
              <p:cNvSpPr>
                <a:spLocks noChangeShapeType="1"/>
              </p:cNvSpPr>
              <p:nvPr/>
            </p:nvSpPr>
            <p:spPr bwMode="auto">
              <a:xfrm>
                <a:off x="3408" y="1320"/>
                <a:ext cx="192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/>
                <a:endParaRPr lang="pt-BR" b="1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9" name="Group 55"/>
            <p:cNvGrpSpPr>
              <a:grpSpLocks/>
            </p:cNvGrpSpPr>
            <p:nvPr/>
          </p:nvGrpSpPr>
          <p:grpSpPr bwMode="auto">
            <a:xfrm>
              <a:off x="4804347" y="4573165"/>
              <a:ext cx="2982913" cy="1292225"/>
              <a:chOff x="3170" y="2496"/>
              <a:chExt cx="1879" cy="814"/>
            </a:xfrm>
          </p:grpSpPr>
          <p:grpSp>
            <p:nvGrpSpPr>
              <p:cNvPr id="50" name="Group 52"/>
              <p:cNvGrpSpPr>
                <a:grpSpLocks/>
              </p:cNvGrpSpPr>
              <p:nvPr/>
            </p:nvGrpSpPr>
            <p:grpSpPr bwMode="auto">
              <a:xfrm>
                <a:off x="3170" y="2496"/>
                <a:ext cx="1879" cy="814"/>
                <a:chOff x="3170" y="2496"/>
                <a:chExt cx="1879" cy="814"/>
              </a:xfrm>
            </p:grpSpPr>
            <p:sp>
              <p:nvSpPr>
                <p:cNvPr id="52" name="Text Box 12"/>
                <p:cNvSpPr txBox="1">
                  <a:spLocks noChangeArrowheads="1"/>
                </p:cNvSpPr>
                <p:nvPr/>
              </p:nvSpPr>
              <p:spPr bwMode="auto">
                <a:xfrm>
                  <a:off x="3170" y="2496"/>
                  <a:ext cx="1879" cy="814"/>
                </a:xfrm>
                <a:prstGeom prst="rect">
                  <a:avLst/>
                </a:prstGeom>
                <a:gradFill rotWithShape="0">
                  <a:gsLst>
                    <a:gs pos="0">
                      <a:srgbClr val="666699">
                        <a:gamma/>
                        <a:shade val="46275"/>
                        <a:invGamma/>
                      </a:srgbClr>
                    </a:gs>
                    <a:gs pos="50000">
                      <a:srgbClr val="666699"/>
                    </a:gs>
                    <a:gs pos="100000">
                      <a:srgbClr val="666699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chemeClr val="bg2"/>
                  </a:outerShdw>
                </a:effectLst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b="1" dirty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</a:rPr>
                    <a:t>Amostra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</a:rPr>
                    <a:t>aleatória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simples</a:t>
                  </a:r>
                </a:p>
                <a:p>
                  <a:pPr algn="ctr"/>
                  <a:r>
                    <a:rPr lang="en-US" b="1" dirty="0" smtClean="0">
                      <a:solidFill>
                        <a:schemeClr val="bg1"/>
                      </a:solidFill>
                    </a:rPr>
                    <a:t>de </a:t>
                  </a:r>
                  <a:r>
                    <a:rPr lang="en-US" b="1" i="1" dirty="0">
                      <a:solidFill>
                        <a:schemeClr val="bg1"/>
                      </a:solidFill>
                    </a:rPr>
                    <a:t>n</a:t>
                  </a:r>
                  <a:r>
                    <a:rPr lang="en-US" b="1" baseline="-25000" dirty="0">
                      <a:solidFill>
                        <a:schemeClr val="bg1"/>
                      </a:solidFill>
                    </a:rPr>
                    <a:t>2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bolas de </a:t>
                  </a:r>
                  <a:r>
                    <a:rPr lang="en-US" b="1" dirty="0" err="1" smtClean="0">
                      <a:solidFill>
                        <a:schemeClr val="bg1"/>
                      </a:solidFill>
                    </a:rPr>
                    <a:t>golfe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 Rap</a:t>
                  </a:r>
                  <a:endParaRPr lang="en-US" b="1" dirty="0">
                    <a:solidFill>
                      <a:schemeClr val="bg1"/>
                    </a:solidFill>
                  </a:endParaRPr>
                </a:p>
                <a:p>
                  <a:pPr algn="ctr"/>
                  <a:endParaRPr lang="en-US" sz="6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en-US" b="1" i="1" dirty="0">
                      <a:solidFill>
                        <a:schemeClr val="bg1"/>
                      </a:solidFill>
                    </a:rPr>
                    <a:t>x</a:t>
                  </a:r>
                  <a:r>
                    <a:rPr lang="en-US" b="1" baseline="-25000" dirty="0">
                      <a:solidFill>
                        <a:schemeClr val="bg1"/>
                      </a:solidFill>
                    </a:rPr>
                    <a:t>2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 = </a:t>
                  </a:r>
                  <a:r>
                    <a:rPr lang="en-US" b="1" dirty="0" err="1">
                      <a:solidFill>
                        <a:schemeClr val="bg1"/>
                      </a:solidFill>
                    </a:rPr>
                    <a:t>distância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</a:rPr>
                    <a:t>média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</a:rPr>
                    <a:t>amostral</a:t>
                  </a:r>
                  <a:endParaRPr lang="en-US" b="1" dirty="0" smtClean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en-US" b="1" dirty="0" err="1" smtClean="0">
                      <a:solidFill>
                        <a:schemeClr val="bg1"/>
                      </a:solidFill>
                    </a:rPr>
                    <a:t>para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 bolas 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de </a:t>
                  </a:r>
                  <a:r>
                    <a:rPr lang="en-US" b="1" dirty="0" err="1">
                      <a:solidFill>
                        <a:schemeClr val="bg1"/>
                      </a:solidFill>
                    </a:rPr>
                    <a:t>golfe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Rap</a:t>
                  </a:r>
                  <a:endParaRPr lang="en-US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3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3221" y="2955"/>
                  <a:ext cx="120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dist="17961" dir="2700000" algn="ctr" rotWithShape="0">
                    <a:schemeClr val="bg2"/>
                  </a:outerShdw>
                </a:effectLst>
              </p:spPr>
              <p:txBody>
                <a:bodyPr/>
                <a:lstStyle/>
                <a:p>
                  <a:pPr algn="ctr"/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51" name="Line 50"/>
              <p:cNvSpPr>
                <a:spLocks noChangeShapeType="1"/>
              </p:cNvSpPr>
              <p:nvPr/>
            </p:nvSpPr>
            <p:spPr bwMode="auto">
              <a:xfrm>
                <a:off x="3204" y="2896"/>
                <a:ext cx="184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/>
                <a:endParaRPr lang="pt-BR" b="1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54" name="Group 54"/>
            <p:cNvGrpSpPr>
              <a:grpSpLocks/>
            </p:cNvGrpSpPr>
            <p:nvPr/>
          </p:nvGrpSpPr>
          <p:grpSpPr bwMode="auto">
            <a:xfrm>
              <a:off x="176785" y="4573166"/>
              <a:ext cx="2982914" cy="1292225"/>
              <a:chOff x="255" y="2496"/>
              <a:chExt cx="1879" cy="814"/>
            </a:xfrm>
          </p:grpSpPr>
          <p:grpSp>
            <p:nvGrpSpPr>
              <p:cNvPr id="55" name="Group 53"/>
              <p:cNvGrpSpPr>
                <a:grpSpLocks/>
              </p:cNvGrpSpPr>
              <p:nvPr/>
            </p:nvGrpSpPr>
            <p:grpSpPr bwMode="auto">
              <a:xfrm>
                <a:off x="255" y="2496"/>
                <a:ext cx="1879" cy="814"/>
                <a:chOff x="255" y="2496"/>
                <a:chExt cx="1879" cy="814"/>
              </a:xfrm>
            </p:grpSpPr>
            <p:sp>
              <p:nvSpPr>
                <p:cNvPr id="57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255" y="2496"/>
                  <a:ext cx="1879" cy="814"/>
                </a:xfrm>
                <a:prstGeom prst="rect">
                  <a:avLst/>
                </a:prstGeom>
                <a:gradFill rotWithShape="0">
                  <a:gsLst>
                    <a:gs pos="0">
                      <a:srgbClr val="993366">
                        <a:gamma/>
                        <a:shade val="46275"/>
                        <a:invGamma/>
                      </a:srgbClr>
                    </a:gs>
                    <a:gs pos="50000">
                      <a:srgbClr val="993366"/>
                    </a:gs>
                    <a:gs pos="100000">
                      <a:srgbClr val="993366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chemeClr val="bg2"/>
                  </a:outerShdw>
                </a:effectLst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b="1" dirty="0">
                      <a:solidFill>
                        <a:schemeClr val="bg1"/>
                      </a:solidFill>
                    </a:rPr>
                    <a:t>   </a:t>
                  </a:r>
                  <a:r>
                    <a:rPr lang="en-US" b="1" dirty="0" err="1" smtClean="0">
                      <a:solidFill>
                        <a:schemeClr val="bg1"/>
                      </a:solidFill>
                    </a:rPr>
                    <a:t>Amostra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</a:rPr>
                    <a:t>aleatória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 simples</a:t>
                  </a:r>
                  <a:endParaRPr lang="en-US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en-US" b="1" dirty="0" smtClean="0">
                      <a:solidFill>
                        <a:schemeClr val="bg1"/>
                      </a:solidFill>
                    </a:rPr>
                    <a:t>de </a:t>
                  </a:r>
                  <a:r>
                    <a:rPr lang="en-US" b="1" i="1" dirty="0">
                      <a:solidFill>
                        <a:schemeClr val="bg1"/>
                      </a:solidFill>
                    </a:rPr>
                    <a:t>n</a:t>
                  </a:r>
                  <a:r>
                    <a:rPr lang="en-US" b="1" baseline="-25000" dirty="0">
                      <a:solidFill>
                        <a:schemeClr val="bg1"/>
                      </a:solidFill>
                    </a:rPr>
                    <a:t>1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bolas de </a:t>
                  </a:r>
                  <a:r>
                    <a:rPr lang="en-US" b="1" dirty="0" err="1" smtClean="0">
                      <a:solidFill>
                        <a:schemeClr val="bg1"/>
                      </a:solidFill>
                    </a:rPr>
                    <a:t>golfe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 Par</a:t>
                  </a:r>
                  <a:endParaRPr lang="en-US" b="1" dirty="0">
                    <a:solidFill>
                      <a:schemeClr val="bg1"/>
                    </a:solidFill>
                  </a:endParaRPr>
                </a:p>
                <a:p>
                  <a:pPr algn="ctr"/>
                  <a:endParaRPr lang="en-US" sz="600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en-US" b="1" i="1" dirty="0">
                      <a:solidFill>
                        <a:schemeClr val="bg1"/>
                      </a:solidFill>
                    </a:rPr>
                    <a:t>x</a:t>
                  </a:r>
                  <a:r>
                    <a:rPr lang="en-US" b="1" baseline="-25000" dirty="0">
                      <a:solidFill>
                        <a:schemeClr val="bg1"/>
                      </a:solidFill>
                    </a:rPr>
                    <a:t>1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 = </a:t>
                  </a:r>
                  <a:r>
                    <a:rPr lang="en-US" b="1" dirty="0" err="1" smtClean="0">
                      <a:solidFill>
                        <a:schemeClr val="bg1"/>
                      </a:solidFill>
                    </a:rPr>
                    <a:t>distância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</a:rPr>
                    <a:t>média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</a:rPr>
                    <a:t>amostral</a:t>
                  </a:r>
                  <a:endParaRPr lang="en-US" b="1" dirty="0">
                    <a:solidFill>
                      <a:schemeClr val="bg1"/>
                    </a:solidFill>
                  </a:endParaRPr>
                </a:p>
                <a:p>
                  <a:pPr algn="ctr"/>
                  <a:r>
                    <a:rPr lang="en-US" b="1" dirty="0" err="1" smtClean="0">
                      <a:solidFill>
                        <a:schemeClr val="bg1"/>
                      </a:solidFill>
                    </a:rPr>
                    <a:t>para</a:t>
                  </a:r>
                  <a:r>
                    <a:rPr lang="en-US" b="1" dirty="0" smtClean="0">
                      <a:solidFill>
                        <a:schemeClr val="bg1"/>
                      </a:solidFill>
                    </a:rPr>
                    <a:t> 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bolas de </a:t>
                  </a:r>
                  <a:r>
                    <a:rPr lang="en-US" b="1" dirty="0" err="1">
                      <a:solidFill>
                        <a:schemeClr val="bg1"/>
                      </a:solidFill>
                    </a:rPr>
                    <a:t>golfe</a:t>
                  </a:r>
                  <a:r>
                    <a:rPr lang="en-US" b="1" dirty="0">
                      <a:solidFill>
                        <a:schemeClr val="bg1"/>
                      </a:solidFill>
                    </a:rPr>
                    <a:t> Par</a:t>
                  </a:r>
                </a:p>
              </p:txBody>
            </p:sp>
            <p:sp>
              <p:nvSpPr>
                <p:cNvPr id="58" name="Line 10"/>
                <p:cNvSpPr>
                  <a:spLocks noChangeShapeType="1"/>
                </p:cNvSpPr>
                <p:nvPr/>
              </p:nvSpPr>
              <p:spPr bwMode="auto">
                <a:xfrm flipV="1">
                  <a:off x="302" y="2955"/>
                  <a:ext cx="120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dist="17961" dir="2700000" algn="ctr" rotWithShape="0">
                    <a:schemeClr val="bg2"/>
                  </a:outerShdw>
                </a:effectLst>
              </p:spPr>
              <p:txBody>
                <a:bodyPr/>
                <a:lstStyle/>
                <a:p>
                  <a:pPr algn="ctr"/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56" name="Line 51"/>
              <p:cNvSpPr>
                <a:spLocks noChangeShapeType="1"/>
              </p:cNvSpPr>
              <p:nvPr/>
            </p:nvSpPr>
            <p:spPr bwMode="auto">
              <a:xfrm>
                <a:off x="264" y="2896"/>
                <a:ext cx="187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>
                <a:outerShdw dist="17961" dir="2700000" algn="ctr" rotWithShape="0">
                  <a:schemeClr val="bg2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/>
                <a:endParaRPr lang="pt-BR" b="1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98399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Estimativa por Ponto de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 smtClean="0"/>
              <a:t>µ</a:t>
            </a:r>
            <a:r>
              <a:rPr lang="pt-BR" baseline="-25000" dirty="0" smtClean="0"/>
              <a:t>2</a:t>
            </a:r>
            <a:endParaRPr lang="pt-BR" baseline="-250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Espaço Reservado para Conteúdo 58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92500" lnSpcReduction="10000"/>
              </a:bodyPr>
              <a:lstStyle/>
              <a:p>
                <a:pPr marL="114300" indent="0">
                  <a:buNone/>
                </a:pPr>
                <a:r>
                  <a:rPr lang="pt-BR" dirty="0" smtClean="0"/>
                  <a:t>Estimativa por Ponto</a:t>
                </a:r>
                <a:r>
                  <a:rPr lang="en-US" dirty="0" smtClean="0"/>
                  <a:t> </a:t>
                </a:r>
                <a:r>
                  <a:rPr lang="en-US" i="1" dirty="0"/>
                  <a:t>µ</a:t>
                </a:r>
                <a:r>
                  <a:rPr lang="en-US" baseline="-25000" dirty="0"/>
                  <a:t>1</a:t>
                </a:r>
                <a:r>
                  <a:rPr lang="en-US" dirty="0"/>
                  <a:t> – </a:t>
                </a:r>
                <a:r>
                  <a:rPr lang="en-US" i="1" dirty="0" smtClean="0"/>
                  <a:t>µ</a:t>
                </a:r>
                <a:r>
                  <a:rPr lang="en-US" baseline="-25000" dirty="0"/>
                  <a:t>2</a:t>
                </a:r>
                <a:r>
                  <a:rPr lang="en-US" dirty="0" smtClean="0"/>
                  <a:t> 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i="1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i="1">
                            <a:latin typeface="Cambria Math"/>
                          </a:rPr>
                          <m:t>1</m:t>
                        </m:r>
                      </m:sub>
                    </m:sSub>
                    <m:r>
                      <a:rPr lang="pt-BR" i="1">
                        <a:latin typeface="Cambria Math"/>
                      </a:rPr>
                      <m:t>−</m:t>
                    </m:r>
                    <m:sSub>
                      <m:sSub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i="1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i="1">
                            <a:latin typeface="Cambria Math"/>
                          </a:rPr>
                          <m:t>2</m:t>
                        </m:r>
                      </m:sub>
                    </m:sSub>
                  </m:oMath>
                </a14:m>
                <a:endParaRPr lang="pt-BR" dirty="0"/>
              </a:p>
              <a:p>
                <a:pPr marL="114300" indent="0">
                  <a:buNone/>
                </a:pPr>
                <a:r>
                  <a:rPr lang="pt-BR" dirty="0" smtClean="0"/>
                  <a:t>					= 275 – 258</a:t>
                </a:r>
              </a:p>
              <a:p>
                <a:pPr marL="114300" indent="0">
                  <a:buNone/>
                </a:pPr>
                <a:r>
                  <a:rPr lang="pt-BR" dirty="0"/>
                  <a:t>	</a:t>
                </a:r>
                <a:r>
                  <a:rPr lang="pt-BR" dirty="0" smtClean="0"/>
                  <a:t>				= 17 jardas</a:t>
                </a:r>
              </a:p>
              <a:p>
                <a:pPr marL="114300" indent="0">
                  <a:buNone/>
                </a:pPr>
                <a:r>
                  <a:rPr lang="pt-BR" dirty="0" smtClean="0"/>
                  <a:t>Em que:</a:t>
                </a:r>
              </a:p>
              <a:p>
                <a:pPr marL="114300" indent="0">
                  <a:buNone/>
                </a:pPr>
                <a:r>
                  <a:rPr lang="pt-BR" dirty="0"/>
                  <a:t>	</a:t>
                </a:r>
                <a:r>
                  <a:rPr lang="en-US" i="1" dirty="0"/>
                  <a:t> µ</a:t>
                </a:r>
                <a:r>
                  <a:rPr lang="en-US" baseline="-25000" dirty="0"/>
                  <a:t>1</a:t>
                </a:r>
                <a:r>
                  <a:rPr lang="pt-BR" dirty="0"/>
                  <a:t> = distância média para a população </a:t>
                </a:r>
                <a:r>
                  <a:rPr lang="pt-BR" dirty="0" smtClean="0"/>
                  <a:t>bolas </a:t>
                </a:r>
                <a:r>
                  <a:rPr lang="pt-BR" dirty="0"/>
                  <a:t>de golfe </a:t>
                </a:r>
                <a:r>
                  <a:rPr lang="pt-BR" dirty="0" smtClean="0"/>
                  <a:t>Par Inc.</a:t>
                </a:r>
              </a:p>
              <a:p>
                <a:pPr marL="114300" indent="0">
                  <a:buNone/>
                </a:pPr>
                <a:r>
                  <a:rPr lang="pt-BR" dirty="0"/>
                  <a:t>	</a:t>
                </a:r>
                <a:r>
                  <a:rPr lang="en-US" i="1" dirty="0"/>
                  <a:t> </a:t>
                </a:r>
                <a:r>
                  <a:rPr lang="en-US" i="1" dirty="0" smtClean="0"/>
                  <a:t>µ</a:t>
                </a:r>
                <a:r>
                  <a:rPr lang="en-US" baseline="-25000" dirty="0" smtClean="0"/>
                  <a:t>2</a:t>
                </a:r>
                <a:r>
                  <a:rPr lang="pt-BR" dirty="0" smtClean="0"/>
                  <a:t> </a:t>
                </a:r>
                <a:r>
                  <a:rPr lang="pt-BR" dirty="0"/>
                  <a:t>= distância média para a população bolas de golfe </a:t>
                </a:r>
                <a:r>
                  <a:rPr lang="pt-BR" dirty="0" smtClean="0"/>
                  <a:t>Rap </a:t>
                </a:r>
                <a:r>
                  <a:rPr lang="pt-BR" dirty="0"/>
                  <a:t>Inc</a:t>
                </a:r>
                <a:r>
                  <a:rPr lang="pt-BR" dirty="0" smtClean="0"/>
                  <a:t>.</a:t>
                </a:r>
              </a:p>
              <a:p>
                <a:endParaRPr lang="pt-BR" dirty="0"/>
              </a:p>
            </p:txBody>
          </p:sp>
        </mc:Choice>
        <mc:Fallback xmlns="">
          <p:sp>
            <p:nvSpPr>
              <p:cNvPr id="59" name="Espaço Reservado para Conteúdo 58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960" t="-3050" b="-3177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13</a:t>
            </a:fld>
            <a:endParaRPr lang="pt-BR" dirty="0"/>
          </a:p>
        </p:txBody>
      </p:sp>
      <p:grpSp>
        <p:nvGrpSpPr>
          <p:cNvPr id="5" name="Group 367"/>
          <p:cNvGrpSpPr>
            <a:grpSpLocks/>
          </p:cNvGrpSpPr>
          <p:nvPr/>
        </p:nvGrpSpPr>
        <p:grpSpPr bwMode="auto">
          <a:xfrm>
            <a:off x="7869238" y="217488"/>
            <a:ext cx="1063625" cy="1485900"/>
            <a:chOff x="1489" y="1252"/>
            <a:chExt cx="1258" cy="1656"/>
          </a:xfrm>
        </p:grpSpPr>
        <p:sp>
          <p:nvSpPr>
            <p:cNvPr id="6" name="Freeform 368"/>
            <p:cNvSpPr>
              <a:spLocks/>
            </p:cNvSpPr>
            <p:nvPr/>
          </p:nvSpPr>
          <p:spPr bwMode="auto">
            <a:xfrm>
              <a:off x="1489" y="1252"/>
              <a:ext cx="1258" cy="1656"/>
            </a:xfrm>
            <a:custGeom>
              <a:avLst/>
              <a:gdLst>
                <a:gd name="T0" fmla="*/ 836 w 1258"/>
                <a:gd name="T1" fmla="*/ 309 h 1656"/>
                <a:gd name="T2" fmla="*/ 916 w 1258"/>
                <a:gd name="T3" fmla="*/ 297 h 1656"/>
                <a:gd name="T4" fmla="*/ 958 w 1258"/>
                <a:gd name="T5" fmla="*/ 267 h 1656"/>
                <a:gd name="T6" fmla="*/ 868 w 1258"/>
                <a:gd name="T7" fmla="*/ 196 h 1656"/>
                <a:gd name="T8" fmla="*/ 824 w 1258"/>
                <a:gd name="T9" fmla="*/ 181 h 1656"/>
                <a:gd name="T10" fmla="*/ 889 w 1258"/>
                <a:gd name="T11" fmla="*/ 139 h 1656"/>
                <a:gd name="T12" fmla="*/ 937 w 1258"/>
                <a:gd name="T13" fmla="*/ 74 h 1656"/>
                <a:gd name="T14" fmla="*/ 1014 w 1258"/>
                <a:gd name="T15" fmla="*/ 62 h 1656"/>
                <a:gd name="T16" fmla="*/ 1097 w 1258"/>
                <a:gd name="T17" fmla="*/ 68 h 1656"/>
                <a:gd name="T18" fmla="*/ 1216 w 1258"/>
                <a:gd name="T19" fmla="*/ 62 h 1656"/>
                <a:gd name="T20" fmla="*/ 1219 w 1258"/>
                <a:gd name="T21" fmla="*/ 107 h 1656"/>
                <a:gd name="T22" fmla="*/ 1154 w 1258"/>
                <a:gd name="T23" fmla="*/ 196 h 1656"/>
                <a:gd name="T24" fmla="*/ 1222 w 1258"/>
                <a:gd name="T25" fmla="*/ 368 h 1656"/>
                <a:gd name="T26" fmla="*/ 1199 w 1258"/>
                <a:gd name="T27" fmla="*/ 436 h 1656"/>
                <a:gd name="T28" fmla="*/ 1074 w 1258"/>
                <a:gd name="T29" fmla="*/ 496 h 1656"/>
                <a:gd name="T30" fmla="*/ 1026 w 1258"/>
                <a:gd name="T31" fmla="*/ 591 h 1656"/>
                <a:gd name="T32" fmla="*/ 1017 w 1258"/>
                <a:gd name="T33" fmla="*/ 689 h 1656"/>
                <a:gd name="T34" fmla="*/ 1011 w 1258"/>
                <a:gd name="T35" fmla="*/ 769 h 1656"/>
                <a:gd name="T36" fmla="*/ 1029 w 1258"/>
                <a:gd name="T37" fmla="*/ 837 h 1656"/>
                <a:gd name="T38" fmla="*/ 1050 w 1258"/>
                <a:gd name="T39" fmla="*/ 932 h 1656"/>
                <a:gd name="T40" fmla="*/ 1100 w 1258"/>
                <a:gd name="T41" fmla="*/ 1297 h 1656"/>
                <a:gd name="T42" fmla="*/ 1086 w 1258"/>
                <a:gd name="T43" fmla="*/ 1481 h 1656"/>
                <a:gd name="T44" fmla="*/ 1053 w 1258"/>
                <a:gd name="T45" fmla="*/ 1579 h 1656"/>
                <a:gd name="T46" fmla="*/ 1008 w 1258"/>
                <a:gd name="T47" fmla="*/ 1644 h 1656"/>
                <a:gd name="T48" fmla="*/ 854 w 1258"/>
                <a:gd name="T49" fmla="*/ 1653 h 1656"/>
                <a:gd name="T50" fmla="*/ 845 w 1258"/>
                <a:gd name="T51" fmla="*/ 1582 h 1656"/>
                <a:gd name="T52" fmla="*/ 871 w 1258"/>
                <a:gd name="T53" fmla="*/ 1389 h 1656"/>
                <a:gd name="T54" fmla="*/ 871 w 1258"/>
                <a:gd name="T55" fmla="*/ 1140 h 1656"/>
                <a:gd name="T56" fmla="*/ 851 w 1258"/>
                <a:gd name="T57" fmla="*/ 1039 h 1656"/>
                <a:gd name="T58" fmla="*/ 806 w 1258"/>
                <a:gd name="T59" fmla="*/ 1143 h 1656"/>
                <a:gd name="T60" fmla="*/ 538 w 1258"/>
                <a:gd name="T61" fmla="*/ 1466 h 1656"/>
                <a:gd name="T62" fmla="*/ 452 w 1258"/>
                <a:gd name="T63" fmla="*/ 1552 h 1656"/>
                <a:gd name="T64" fmla="*/ 306 w 1258"/>
                <a:gd name="T65" fmla="*/ 1499 h 1656"/>
                <a:gd name="T66" fmla="*/ 354 w 1258"/>
                <a:gd name="T67" fmla="*/ 1327 h 1656"/>
                <a:gd name="T68" fmla="*/ 479 w 1258"/>
                <a:gd name="T69" fmla="*/ 1243 h 1656"/>
                <a:gd name="T70" fmla="*/ 586 w 1258"/>
                <a:gd name="T71" fmla="*/ 1104 h 1656"/>
                <a:gd name="T72" fmla="*/ 633 w 1258"/>
                <a:gd name="T73" fmla="*/ 991 h 1656"/>
                <a:gd name="T74" fmla="*/ 675 w 1258"/>
                <a:gd name="T75" fmla="*/ 843 h 1656"/>
                <a:gd name="T76" fmla="*/ 696 w 1258"/>
                <a:gd name="T77" fmla="*/ 757 h 1656"/>
                <a:gd name="T78" fmla="*/ 687 w 1258"/>
                <a:gd name="T79" fmla="*/ 671 h 1656"/>
                <a:gd name="T80" fmla="*/ 678 w 1258"/>
                <a:gd name="T81" fmla="*/ 576 h 1656"/>
                <a:gd name="T82" fmla="*/ 622 w 1258"/>
                <a:gd name="T83" fmla="*/ 496 h 1656"/>
                <a:gd name="T84" fmla="*/ 613 w 1258"/>
                <a:gd name="T85" fmla="*/ 415 h 1656"/>
                <a:gd name="T86" fmla="*/ 592 w 1258"/>
                <a:gd name="T87" fmla="*/ 323 h 1656"/>
                <a:gd name="T88" fmla="*/ 529 w 1258"/>
                <a:gd name="T89" fmla="*/ 294 h 1656"/>
                <a:gd name="T90" fmla="*/ 443 w 1258"/>
                <a:gd name="T91" fmla="*/ 282 h 1656"/>
                <a:gd name="T92" fmla="*/ 235 w 1258"/>
                <a:gd name="T93" fmla="*/ 359 h 1656"/>
                <a:gd name="T94" fmla="*/ 134 w 1258"/>
                <a:gd name="T95" fmla="*/ 442 h 1656"/>
                <a:gd name="T96" fmla="*/ 128 w 1258"/>
                <a:gd name="T97" fmla="*/ 540 h 1656"/>
                <a:gd name="T98" fmla="*/ 51 w 1258"/>
                <a:gd name="T99" fmla="*/ 597 h 1656"/>
                <a:gd name="T100" fmla="*/ 0 w 1258"/>
                <a:gd name="T101" fmla="*/ 534 h 1656"/>
                <a:gd name="T102" fmla="*/ 42 w 1258"/>
                <a:gd name="T103" fmla="*/ 427 h 1656"/>
                <a:gd name="T104" fmla="*/ 211 w 1258"/>
                <a:gd name="T105" fmla="*/ 347 h 1656"/>
                <a:gd name="T106" fmla="*/ 387 w 1258"/>
                <a:gd name="T107" fmla="*/ 279 h 1656"/>
                <a:gd name="T108" fmla="*/ 494 w 1258"/>
                <a:gd name="T109" fmla="*/ 234 h 1656"/>
                <a:gd name="T110" fmla="*/ 461 w 1258"/>
                <a:gd name="T111" fmla="*/ 172 h 1656"/>
                <a:gd name="T112" fmla="*/ 452 w 1258"/>
                <a:gd name="T113" fmla="*/ 74 h 1656"/>
                <a:gd name="T114" fmla="*/ 541 w 1258"/>
                <a:gd name="T115" fmla="*/ 27 h 1656"/>
                <a:gd name="T116" fmla="*/ 630 w 1258"/>
                <a:gd name="T117" fmla="*/ 12 h 1656"/>
                <a:gd name="T118" fmla="*/ 729 w 1258"/>
                <a:gd name="T119" fmla="*/ 6 h 1656"/>
                <a:gd name="T120" fmla="*/ 809 w 1258"/>
                <a:gd name="T121" fmla="*/ 53 h 1656"/>
                <a:gd name="T122" fmla="*/ 773 w 1258"/>
                <a:gd name="T123" fmla="*/ 101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8" h="1656">
                  <a:moveTo>
                    <a:pt x="821" y="181"/>
                  </a:moveTo>
                  <a:lnTo>
                    <a:pt x="824" y="184"/>
                  </a:lnTo>
                  <a:lnTo>
                    <a:pt x="827" y="190"/>
                  </a:lnTo>
                  <a:lnTo>
                    <a:pt x="830" y="193"/>
                  </a:lnTo>
                  <a:lnTo>
                    <a:pt x="830" y="196"/>
                  </a:lnTo>
                  <a:lnTo>
                    <a:pt x="833" y="202"/>
                  </a:lnTo>
                  <a:lnTo>
                    <a:pt x="833" y="205"/>
                  </a:lnTo>
                  <a:lnTo>
                    <a:pt x="833" y="211"/>
                  </a:lnTo>
                  <a:lnTo>
                    <a:pt x="833" y="214"/>
                  </a:lnTo>
                  <a:lnTo>
                    <a:pt x="833" y="220"/>
                  </a:lnTo>
                  <a:lnTo>
                    <a:pt x="833" y="223"/>
                  </a:lnTo>
                  <a:lnTo>
                    <a:pt x="833" y="229"/>
                  </a:lnTo>
                  <a:lnTo>
                    <a:pt x="833" y="231"/>
                  </a:lnTo>
                  <a:lnTo>
                    <a:pt x="833" y="237"/>
                  </a:lnTo>
                  <a:lnTo>
                    <a:pt x="833" y="240"/>
                  </a:lnTo>
                  <a:lnTo>
                    <a:pt x="830" y="246"/>
                  </a:lnTo>
                  <a:lnTo>
                    <a:pt x="830" y="249"/>
                  </a:lnTo>
                  <a:lnTo>
                    <a:pt x="830" y="255"/>
                  </a:lnTo>
                  <a:lnTo>
                    <a:pt x="830" y="258"/>
                  </a:lnTo>
                  <a:lnTo>
                    <a:pt x="830" y="264"/>
                  </a:lnTo>
                  <a:lnTo>
                    <a:pt x="827" y="270"/>
                  </a:lnTo>
                  <a:lnTo>
                    <a:pt x="827" y="273"/>
                  </a:lnTo>
                  <a:lnTo>
                    <a:pt x="827" y="276"/>
                  </a:lnTo>
                  <a:lnTo>
                    <a:pt x="827" y="282"/>
                  </a:lnTo>
                  <a:lnTo>
                    <a:pt x="827" y="285"/>
                  </a:lnTo>
                  <a:lnTo>
                    <a:pt x="830" y="291"/>
                  </a:lnTo>
                  <a:lnTo>
                    <a:pt x="830" y="294"/>
                  </a:lnTo>
                  <a:lnTo>
                    <a:pt x="830" y="297"/>
                  </a:lnTo>
                  <a:lnTo>
                    <a:pt x="833" y="303"/>
                  </a:lnTo>
                  <a:lnTo>
                    <a:pt x="833" y="306"/>
                  </a:lnTo>
                  <a:lnTo>
                    <a:pt x="836" y="309"/>
                  </a:lnTo>
                  <a:lnTo>
                    <a:pt x="839" y="315"/>
                  </a:lnTo>
                  <a:lnTo>
                    <a:pt x="842" y="318"/>
                  </a:lnTo>
                  <a:lnTo>
                    <a:pt x="845" y="315"/>
                  </a:lnTo>
                  <a:lnTo>
                    <a:pt x="848" y="315"/>
                  </a:lnTo>
                  <a:lnTo>
                    <a:pt x="851" y="315"/>
                  </a:lnTo>
                  <a:lnTo>
                    <a:pt x="854" y="315"/>
                  </a:lnTo>
                  <a:lnTo>
                    <a:pt x="854" y="312"/>
                  </a:lnTo>
                  <a:lnTo>
                    <a:pt x="857" y="312"/>
                  </a:lnTo>
                  <a:lnTo>
                    <a:pt x="859" y="312"/>
                  </a:lnTo>
                  <a:lnTo>
                    <a:pt x="862" y="312"/>
                  </a:lnTo>
                  <a:lnTo>
                    <a:pt x="862" y="309"/>
                  </a:lnTo>
                  <a:lnTo>
                    <a:pt x="865" y="309"/>
                  </a:lnTo>
                  <a:lnTo>
                    <a:pt x="868" y="309"/>
                  </a:lnTo>
                  <a:lnTo>
                    <a:pt x="871" y="309"/>
                  </a:lnTo>
                  <a:lnTo>
                    <a:pt x="874" y="306"/>
                  </a:lnTo>
                  <a:lnTo>
                    <a:pt x="877" y="306"/>
                  </a:lnTo>
                  <a:lnTo>
                    <a:pt x="880" y="306"/>
                  </a:lnTo>
                  <a:lnTo>
                    <a:pt x="883" y="306"/>
                  </a:lnTo>
                  <a:lnTo>
                    <a:pt x="883" y="303"/>
                  </a:lnTo>
                  <a:lnTo>
                    <a:pt x="886" y="303"/>
                  </a:lnTo>
                  <a:lnTo>
                    <a:pt x="889" y="303"/>
                  </a:lnTo>
                  <a:lnTo>
                    <a:pt x="892" y="303"/>
                  </a:lnTo>
                  <a:lnTo>
                    <a:pt x="895" y="300"/>
                  </a:lnTo>
                  <a:lnTo>
                    <a:pt x="898" y="300"/>
                  </a:lnTo>
                  <a:lnTo>
                    <a:pt x="901" y="300"/>
                  </a:lnTo>
                  <a:lnTo>
                    <a:pt x="901" y="297"/>
                  </a:lnTo>
                  <a:lnTo>
                    <a:pt x="904" y="297"/>
                  </a:lnTo>
                  <a:lnTo>
                    <a:pt x="907" y="297"/>
                  </a:lnTo>
                  <a:lnTo>
                    <a:pt x="910" y="297"/>
                  </a:lnTo>
                  <a:lnTo>
                    <a:pt x="913" y="297"/>
                  </a:lnTo>
                  <a:lnTo>
                    <a:pt x="916" y="297"/>
                  </a:lnTo>
                  <a:lnTo>
                    <a:pt x="919" y="297"/>
                  </a:lnTo>
                  <a:lnTo>
                    <a:pt x="922" y="297"/>
                  </a:lnTo>
                  <a:lnTo>
                    <a:pt x="925" y="297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4" y="300"/>
                  </a:lnTo>
                  <a:lnTo>
                    <a:pt x="934" y="303"/>
                  </a:lnTo>
                  <a:lnTo>
                    <a:pt x="937" y="303"/>
                  </a:lnTo>
                  <a:lnTo>
                    <a:pt x="940" y="306"/>
                  </a:lnTo>
                  <a:lnTo>
                    <a:pt x="943" y="309"/>
                  </a:lnTo>
                  <a:lnTo>
                    <a:pt x="946" y="312"/>
                  </a:lnTo>
                  <a:lnTo>
                    <a:pt x="946" y="315"/>
                  </a:lnTo>
                  <a:lnTo>
                    <a:pt x="949" y="318"/>
                  </a:lnTo>
                  <a:lnTo>
                    <a:pt x="949" y="321"/>
                  </a:lnTo>
                  <a:lnTo>
                    <a:pt x="975" y="309"/>
                  </a:lnTo>
                  <a:lnTo>
                    <a:pt x="975" y="306"/>
                  </a:lnTo>
                  <a:lnTo>
                    <a:pt x="975" y="303"/>
                  </a:lnTo>
                  <a:lnTo>
                    <a:pt x="975" y="300"/>
                  </a:lnTo>
                  <a:lnTo>
                    <a:pt x="972" y="300"/>
                  </a:lnTo>
                  <a:lnTo>
                    <a:pt x="972" y="297"/>
                  </a:lnTo>
                  <a:lnTo>
                    <a:pt x="972" y="294"/>
                  </a:lnTo>
                  <a:lnTo>
                    <a:pt x="972" y="291"/>
                  </a:lnTo>
                  <a:lnTo>
                    <a:pt x="970" y="291"/>
                  </a:lnTo>
                  <a:lnTo>
                    <a:pt x="970" y="288"/>
                  </a:lnTo>
                  <a:lnTo>
                    <a:pt x="970" y="285"/>
                  </a:lnTo>
                  <a:lnTo>
                    <a:pt x="967" y="285"/>
                  </a:lnTo>
                  <a:lnTo>
                    <a:pt x="967" y="282"/>
                  </a:lnTo>
                  <a:lnTo>
                    <a:pt x="964" y="279"/>
                  </a:lnTo>
                  <a:lnTo>
                    <a:pt x="961" y="276"/>
                  </a:lnTo>
                  <a:lnTo>
                    <a:pt x="961" y="273"/>
                  </a:lnTo>
                  <a:lnTo>
                    <a:pt x="958" y="267"/>
                  </a:lnTo>
                  <a:lnTo>
                    <a:pt x="958" y="264"/>
                  </a:lnTo>
                  <a:lnTo>
                    <a:pt x="955" y="261"/>
                  </a:lnTo>
                  <a:lnTo>
                    <a:pt x="955" y="258"/>
                  </a:lnTo>
                  <a:lnTo>
                    <a:pt x="952" y="255"/>
                  </a:lnTo>
                  <a:lnTo>
                    <a:pt x="949" y="252"/>
                  </a:lnTo>
                  <a:lnTo>
                    <a:pt x="946" y="249"/>
                  </a:lnTo>
                  <a:lnTo>
                    <a:pt x="943" y="246"/>
                  </a:lnTo>
                  <a:lnTo>
                    <a:pt x="940" y="243"/>
                  </a:lnTo>
                  <a:lnTo>
                    <a:pt x="937" y="240"/>
                  </a:lnTo>
                  <a:lnTo>
                    <a:pt x="934" y="240"/>
                  </a:lnTo>
                  <a:lnTo>
                    <a:pt x="931" y="237"/>
                  </a:lnTo>
                  <a:lnTo>
                    <a:pt x="928" y="234"/>
                  </a:lnTo>
                  <a:lnTo>
                    <a:pt x="925" y="234"/>
                  </a:lnTo>
                  <a:lnTo>
                    <a:pt x="922" y="231"/>
                  </a:lnTo>
                  <a:lnTo>
                    <a:pt x="919" y="229"/>
                  </a:lnTo>
                  <a:lnTo>
                    <a:pt x="916" y="229"/>
                  </a:lnTo>
                  <a:lnTo>
                    <a:pt x="913" y="226"/>
                  </a:lnTo>
                  <a:lnTo>
                    <a:pt x="910" y="226"/>
                  </a:lnTo>
                  <a:lnTo>
                    <a:pt x="904" y="223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2" y="217"/>
                  </a:lnTo>
                  <a:lnTo>
                    <a:pt x="889" y="214"/>
                  </a:lnTo>
                  <a:lnTo>
                    <a:pt x="886" y="211"/>
                  </a:lnTo>
                  <a:lnTo>
                    <a:pt x="883" y="208"/>
                  </a:lnTo>
                  <a:lnTo>
                    <a:pt x="880" y="208"/>
                  </a:lnTo>
                  <a:lnTo>
                    <a:pt x="877" y="205"/>
                  </a:lnTo>
                  <a:lnTo>
                    <a:pt x="874" y="202"/>
                  </a:lnTo>
                  <a:lnTo>
                    <a:pt x="871" y="199"/>
                  </a:lnTo>
                  <a:lnTo>
                    <a:pt x="868" y="196"/>
                  </a:lnTo>
                  <a:lnTo>
                    <a:pt x="868" y="193"/>
                  </a:lnTo>
                  <a:lnTo>
                    <a:pt x="865" y="193"/>
                  </a:lnTo>
                  <a:lnTo>
                    <a:pt x="865" y="190"/>
                  </a:lnTo>
                  <a:lnTo>
                    <a:pt x="865" y="187"/>
                  </a:lnTo>
                  <a:lnTo>
                    <a:pt x="865" y="184"/>
                  </a:lnTo>
                  <a:lnTo>
                    <a:pt x="868" y="184"/>
                  </a:lnTo>
                  <a:lnTo>
                    <a:pt x="868" y="181"/>
                  </a:lnTo>
                  <a:lnTo>
                    <a:pt x="868" y="178"/>
                  </a:lnTo>
                  <a:lnTo>
                    <a:pt x="871" y="178"/>
                  </a:lnTo>
                  <a:lnTo>
                    <a:pt x="871" y="175"/>
                  </a:lnTo>
                  <a:lnTo>
                    <a:pt x="871" y="172"/>
                  </a:lnTo>
                  <a:lnTo>
                    <a:pt x="874" y="172"/>
                  </a:lnTo>
                  <a:lnTo>
                    <a:pt x="874" y="169"/>
                  </a:lnTo>
                  <a:lnTo>
                    <a:pt x="871" y="169"/>
                  </a:lnTo>
                  <a:lnTo>
                    <a:pt x="868" y="169"/>
                  </a:lnTo>
                  <a:lnTo>
                    <a:pt x="865" y="169"/>
                  </a:lnTo>
                  <a:lnTo>
                    <a:pt x="862" y="169"/>
                  </a:lnTo>
                  <a:lnTo>
                    <a:pt x="862" y="172"/>
                  </a:lnTo>
                  <a:lnTo>
                    <a:pt x="859" y="172"/>
                  </a:lnTo>
                  <a:lnTo>
                    <a:pt x="857" y="172"/>
                  </a:lnTo>
                  <a:lnTo>
                    <a:pt x="854" y="172"/>
                  </a:lnTo>
                  <a:lnTo>
                    <a:pt x="851" y="172"/>
                  </a:lnTo>
                  <a:lnTo>
                    <a:pt x="848" y="172"/>
                  </a:lnTo>
                  <a:lnTo>
                    <a:pt x="845" y="172"/>
                  </a:lnTo>
                  <a:lnTo>
                    <a:pt x="842" y="175"/>
                  </a:lnTo>
                  <a:lnTo>
                    <a:pt x="839" y="175"/>
                  </a:lnTo>
                  <a:lnTo>
                    <a:pt x="836" y="175"/>
                  </a:lnTo>
                  <a:lnTo>
                    <a:pt x="833" y="175"/>
                  </a:lnTo>
                  <a:lnTo>
                    <a:pt x="830" y="178"/>
                  </a:lnTo>
                  <a:lnTo>
                    <a:pt x="827" y="178"/>
                  </a:lnTo>
                  <a:lnTo>
                    <a:pt x="824" y="181"/>
                  </a:lnTo>
                  <a:lnTo>
                    <a:pt x="821" y="181"/>
                  </a:lnTo>
                  <a:lnTo>
                    <a:pt x="803" y="157"/>
                  </a:lnTo>
                  <a:lnTo>
                    <a:pt x="806" y="157"/>
                  </a:lnTo>
                  <a:lnTo>
                    <a:pt x="809" y="157"/>
                  </a:lnTo>
                  <a:lnTo>
                    <a:pt x="812" y="154"/>
                  </a:lnTo>
                  <a:lnTo>
                    <a:pt x="815" y="154"/>
                  </a:lnTo>
                  <a:lnTo>
                    <a:pt x="818" y="154"/>
                  </a:lnTo>
                  <a:lnTo>
                    <a:pt x="821" y="154"/>
                  </a:lnTo>
                  <a:lnTo>
                    <a:pt x="824" y="154"/>
                  </a:lnTo>
                  <a:lnTo>
                    <a:pt x="827" y="151"/>
                  </a:lnTo>
                  <a:lnTo>
                    <a:pt x="830" y="151"/>
                  </a:lnTo>
                  <a:lnTo>
                    <a:pt x="833" y="151"/>
                  </a:lnTo>
                  <a:lnTo>
                    <a:pt x="836" y="151"/>
                  </a:lnTo>
                  <a:lnTo>
                    <a:pt x="839" y="151"/>
                  </a:lnTo>
                  <a:lnTo>
                    <a:pt x="842" y="151"/>
                  </a:lnTo>
                  <a:lnTo>
                    <a:pt x="845" y="148"/>
                  </a:lnTo>
                  <a:lnTo>
                    <a:pt x="848" y="148"/>
                  </a:lnTo>
                  <a:lnTo>
                    <a:pt x="851" y="148"/>
                  </a:lnTo>
                  <a:lnTo>
                    <a:pt x="854" y="148"/>
                  </a:lnTo>
                  <a:lnTo>
                    <a:pt x="857" y="145"/>
                  </a:lnTo>
                  <a:lnTo>
                    <a:pt x="859" y="145"/>
                  </a:lnTo>
                  <a:lnTo>
                    <a:pt x="862" y="145"/>
                  </a:lnTo>
                  <a:lnTo>
                    <a:pt x="865" y="145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4" y="142"/>
                  </a:lnTo>
                  <a:lnTo>
                    <a:pt x="877" y="142"/>
                  </a:lnTo>
                  <a:lnTo>
                    <a:pt x="880" y="139"/>
                  </a:lnTo>
                  <a:lnTo>
                    <a:pt x="883" y="139"/>
                  </a:lnTo>
                  <a:lnTo>
                    <a:pt x="886" y="139"/>
                  </a:lnTo>
                  <a:lnTo>
                    <a:pt x="889" y="139"/>
                  </a:lnTo>
                  <a:lnTo>
                    <a:pt x="892" y="137"/>
                  </a:lnTo>
                  <a:lnTo>
                    <a:pt x="895" y="134"/>
                  </a:lnTo>
                  <a:lnTo>
                    <a:pt x="895" y="131"/>
                  </a:lnTo>
                  <a:lnTo>
                    <a:pt x="895" y="128"/>
                  </a:lnTo>
                  <a:lnTo>
                    <a:pt x="895" y="125"/>
                  </a:lnTo>
                  <a:lnTo>
                    <a:pt x="895" y="122"/>
                  </a:lnTo>
                  <a:lnTo>
                    <a:pt x="895" y="119"/>
                  </a:lnTo>
                  <a:lnTo>
                    <a:pt x="895" y="116"/>
                  </a:lnTo>
                  <a:lnTo>
                    <a:pt x="898" y="113"/>
                  </a:lnTo>
                  <a:lnTo>
                    <a:pt x="898" y="110"/>
                  </a:lnTo>
                  <a:lnTo>
                    <a:pt x="898" y="107"/>
                  </a:lnTo>
                  <a:lnTo>
                    <a:pt x="898" y="104"/>
                  </a:lnTo>
                  <a:lnTo>
                    <a:pt x="898" y="101"/>
                  </a:lnTo>
                  <a:lnTo>
                    <a:pt x="898" y="98"/>
                  </a:lnTo>
                  <a:lnTo>
                    <a:pt x="901" y="98"/>
                  </a:lnTo>
                  <a:lnTo>
                    <a:pt x="901" y="95"/>
                  </a:lnTo>
                  <a:lnTo>
                    <a:pt x="901" y="92"/>
                  </a:lnTo>
                  <a:lnTo>
                    <a:pt x="901" y="89"/>
                  </a:lnTo>
                  <a:lnTo>
                    <a:pt x="901" y="86"/>
                  </a:lnTo>
                  <a:lnTo>
                    <a:pt x="904" y="83"/>
                  </a:lnTo>
                  <a:lnTo>
                    <a:pt x="907" y="83"/>
                  </a:lnTo>
                  <a:lnTo>
                    <a:pt x="910" y="83"/>
                  </a:lnTo>
                  <a:lnTo>
                    <a:pt x="913" y="80"/>
                  </a:lnTo>
                  <a:lnTo>
                    <a:pt x="916" y="80"/>
                  </a:lnTo>
                  <a:lnTo>
                    <a:pt x="919" y="77"/>
                  </a:lnTo>
                  <a:lnTo>
                    <a:pt x="922" y="77"/>
                  </a:lnTo>
                  <a:lnTo>
                    <a:pt x="925" y="77"/>
                  </a:lnTo>
                  <a:lnTo>
                    <a:pt x="928" y="77"/>
                  </a:lnTo>
                  <a:lnTo>
                    <a:pt x="931" y="77"/>
                  </a:lnTo>
                  <a:lnTo>
                    <a:pt x="934" y="74"/>
                  </a:lnTo>
                  <a:lnTo>
                    <a:pt x="937" y="74"/>
                  </a:lnTo>
                  <a:lnTo>
                    <a:pt x="940" y="74"/>
                  </a:lnTo>
                  <a:lnTo>
                    <a:pt x="943" y="74"/>
                  </a:lnTo>
                  <a:lnTo>
                    <a:pt x="946" y="74"/>
                  </a:lnTo>
                  <a:lnTo>
                    <a:pt x="949" y="74"/>
                  </a:lnTo>
                  <a:lnTo>
                    <a:pt x="952" y="71"/>
                  </a:lnTo>
                  <a:lnTo>
                    <a:pt x="955" y="71"/>
                  </a:lnTo>
                  <a:lnTo>
                    <a:pt x="958" y="71"/>
                  </a:lnTo>
                  <a:lnTo>
                    <a:pt x="961" y="71"/>
                  </a:lnTo>
                  <a:lnTo>
                    <a:pt x="961" y="68"/>
                  </a:lnTo>
                  <a:lnTo>
                    <a:pt x="964" y="68"/>
                  </a:lnTo>
                  <a:lnTo>
                    <a:pt x="967" y="65"/>
                  </a:lnTo>
                  <a:lnTo>
                    <a:pt x="970" y="62"/>
                  </a:lnTo>
                  <a:lnTo>
                    <a:pt x="972" y="59"/>
                  </a:lnTo>
                  <a:lnTo>
                    <a:pt x="975" y="59"/>
                  </a:lnTo>
                  <a:lnTo>
                    <a:pt x="975" y="56"/>
                  </a:lnTo>
                  <a:lnTo>
                    <a:pt x="978" y="56"/>
                  </a:lnTo>
                  <a:lnTo>
                    <a:pt x="981" y="56"/>
                  </a:lnTo>
                  <a:lnTo>
                    <a:pt x="984" y="56"/>
                  </a:lnTo>
                  <a:lnTo>
                    <a:pt x="987" y="56"/>
                  </a:lnTo>
                  <a:lnTo>
                    <a:pt x="990" y="56"/>
                  </a:lnTo>
                  <a:lnTo>
                    <a:pt x="990" y="59"/>
                  </a:lnTo>
                  <a:lnTo>
                    <a:pt x="993" y="59"/>
                  </a:lnTo>
                  <a:lnTo>
                    <a:pt x="996" y="59"/>
                  </a:lnTo>
                  <a:lnTo>
                    <a:pt x="996" y="62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5" y="65"/>
                  </a:lnTo>
                  <a:lnTo>
                    <a:pt x="1008" y="65"/>
                  </a:lnTo>
                  <a:lnTo>
                    <a:pt x="1011" y="65"/>
                  </a:lnTo>
                  <a:lnTo>
                    <a:pt x="1011" y="62"/>
                  </a:lnTo>
                  <a:lnTo>
                    <a:pt x="1014" y="62"/>
                  </a:lnTo>
                  <a:lnTo>
                    <a:pt x="1014" y="59"/>
                  </a:lnTo>
                  <a:lnTo>
                    <a:pt x="1017" y="59"/>
                  </a:lnTo>
                  <a:lnTo>
                    <a:pt x="1017" y="56"/>
                  </a:lnTo>
                  <a:lnTo>
                    <a:pt x="1020" y="53"/>
                  </a:lnTo>
                  <a:lnTo>
                    <a:pt x="1023" y="53"/>
                  </a:lnTo>
                  <a:lnTo>
                    <a:pt x="1026" y="53"/>
                  </a:lnTo>
                  <a:lnTo>
                    <a:pt x="1029" y="50"/>
                  </a:lnTo>
                  <a:lnTo>
                    <a:pt x="1032" y="50"/>
                  </a:lnTo>
                  <a:lnTo>
                    <a:pt x="1035" y="50"/>
                  </a:lnTo>
                  <a:lnTo>
                    <a:pt x="1038" y="50"/>
                  </a:lnTo>
                  <a:lnTo>
                    <a:pt x="1041" y="50"/>
                  </a:lnTo>
                  <a:lnTo>
                    <a:pt x="1044" y="50"/>
                  </a:lnTo>
                  <a:lnTo>
                    <a:pt x="1047" y="50"/>
                  </a:lnTo>
                  <a:lnTo>
                    <a:pt x="1050" y="50"/>
                  </a:lnTo>
                  <a:lnTo>
                    <a:pt x="1053" y="53"/>
                  </a:lnTo>
                  <a:lnTo>
                    <a:pt x="1056" y="53"/>
                  </a:lnTo>
                  <a:lnTo>
                    <a:pt x="1059" y="56"/>
                  </a:lnTo>
                  <a:lnTo>
                    <a:pt x="1062" y="56"/>
                  </a:lnTo>
                  <a:lnTo>
                    <a:pt x="1065" y="56"/>
                  </a:lnTo>
                  <a:lnTo>
                    <a:pt x="1068" y="59"/>
                  </a:lnTo>
                  <a:lnTo>
                    <a:pt x="1071" y="59"/>
                  </a:lnTo>
                  <a:lnTo>
                    <a:pt x="1074" y="62"/>
                  </a:lnTo>
                  <a:lnTo>
                    <a:pt x="1077" y="62"/>
                  </a:lnTo>
                  <a:lnTo>
                    <a:pt x="1080" y="62"/>
                  </a:lnTo>
                  <a:lnTo>
                    <a:pt x="1083" y="65"/>
                  </a:lnTo>
                  <a:lnTo>
                    <a:pt x="1086" y="65"/>
                  </a:lnTo>
                  <a:lnTo>
                    <a:pt x="1088" y="65"/>
                  </a:lnTo>
                  <a:lnTo>
                    <a:pt x="1091" y="65"/>
                  </a:lnTo>
                  <a:lnTo>
                    <a:pt x="1091" y="68"/>
                  </a:lnTo>
                  <a:lnTo>
                    <a:pt x="1094" y="68"/>
                  </a:lnTo>
                  <a:lnTo>
                    <a:pt x="1097" y="68"/>
                  </a:lnTo>
                  <a:lnTo>
                    <a:pt x="1100" y="68"/>
                  </a:lnTo>
                  <a:lnTo>
                    <a:pt x="1100" y="71"/>
                  </a:lnTo>
                  <a:lnTo>
                    <a:pt x="1100" y="74"/>
                  </a:lnTo>
                  <a:lnTo>
                    <a:pt x="1103" y="74"/>
                  </a:lnTo>
                  <a:lnTo>
                    <a:pt x="1103" y="77"/>
                  </a:lnTo>
                  <a:lnTo>
                    <a:pt x="1106" y="77"/>
                  </a:lnTo>
                  <a:lnTo>
                    <a:pt x="1106" y="80"/>
                  </a:lnTo>
                  <a:lnTo>
                    <a:pt x="1109" y="80"/>
                  </a:lnTo>
                  <a:lnTo>
                    <a:pt x="1115" y="80"/>
                  </a:lnTo>
                  <a:lnTo>
                    <a:pt x="1118" y="77"/>
                  </a:lnTo>
                  <a:lnTo>
                    <a:pt x="1124" y="77"/>
                  </a:lnTo>
                  <a:lnTo>
                    <a:pt x="1127" y="77"/>
                  </a:lnTo>
                  <a:lnTo>
                    <a:pt x="1133" y="74"/>
                  </a:lnTo>
                  <a:lnTo>
                    <a:pt x="1136" y="74"/>
                  </a:lnTo>
                  <a:lnTo>
                    <a:pt x="1142" y="74"/>
                  </a:lnTo>
                  <a:lnTo>
                    <a:pt x="1145" y="71"/>
                  </a:lnTo>
                  <a:lnTo>
                    <a:pt x="1151" y="71"/>
                  </a:lnTo>
                  <a:lnTo>
                    <a:pt x="1154" y="71"/>
                  </a:lnTo>
                  <a:lnTo>
                    <a:pt x="1160" y="68"/>
                  </a:lnTo>
                  <a:lnTo>
                    <a:pt x="1166" y="68"/>
                  </a:lnTo>
                  <a:lnTo>
                    <a:pt x="1169" y="68"/>
                  </a:lnTo>
                  <a:lnTo>
                    <a:pt x="1175" y="65"/>
                  </a:lnTo>
                  <a:lnTo>
                    <a:pt x="1178" y="65"/>
                  </a:lnTo>
                  <a:lnTo>
                    <a:pt x="1184" y="65"/>
                  </a:lnTo>
                  <a:lnTo>
                    <a:pt x="1187" y="65"/>
                  </a:lnTo>
                  <a:lnTo>
                    <a:pt x="1193" y="62"/>
                  </a:lnTo>
                  <a:lnTo>
                    <a:pt x="1199" y="62"/>
                  </a:lnTo>
                  <a:lnTo>
                    <a:pt x="1201" y="62"/>
                  </a:lnTo>
                  <a:lnTo>
                    <a:pt x="1207" y="62"/>
                  </a:lnTo>
                  <a:lnTo>
                    <a:pt x="1210" y="62"/>
                  </a:lnTo>
                  <a:lnTo>
                    <a:pt x="1216" y="62"/>
                  </a:lnTo>
                  <a:lnTo>
                    <a:pt x="1219" y="62"/>
                  </a:lnTo>
                  <a:lnTo>
                    <a:pt x="1225" y="62"/>
                  </a:lnTo>
                  <a:lnTo>
                    <a:pt x="1231" y="62"/>
                  </a:lnTo>
                  <a:lnTo>
                    <a:pt x="1234" y="62"/>
                  </a:lnTo>
                  <a:lnTo>
                    <a:pt x="1240" y="65"/>
                  </a:lnTo>
                  <a:lnTo>
                    <a:pt x="1243" y="65"/>
                  </a:lnTo>
                  <a:lnTo>
                    <a:pt x="1249" y="65"/>
                  </a:lnTo>
                  <a:lnTo>
                    <a:pt x="1252" y="68"/>
                  </a:lnTo>
                  <a:lnTo>
                    <a:pt x="1255" y="68"/>
                  </a:lnTo>
                  <a:lnTo>
                    <a:pt x="1255" y="71"/>
                  </a:lnTo>
                  <a:lnTo>
                    <a:pt x="1255" y="74"/>
                  </a:lnTo>
                  <a:lnTo>
                    <a:pt x="1258" y="74"/>
                  </a:lnTo>
                  <a:lnTo>
                    <a:pt x="1258" y="77"/>
                  </a:lnTo>
                  <a:lnTo>
                    <a:pt x="1258" y="80"/>
                  </a:lnTo>
                  <a:lnTo>
                    <a:pt x="1258" y="83"/>
                  </a:lnTo>
                  <a:lnTo>
                    <a:pt x="1258" y="86"/>
                  </a:lnTo>
                  <a:lnTo>
                    <a:pt x="1258" y="89"/>
                  </a:lnTo>
                  <a:lnTo>
                    <a:pt x="1255" y="89"/>
                  </a:lnTo>
                  <a:lnTo>
                    <a:pt x="1255" y="92"/>
                  </a:lnTo>
                  <a:lnTo>
                    <a:pt x="1252" y="95"/>
                  </a:lnTo>
                  <a:lnTo>
                    <a:pt x="1249" y="95"/>
                  </a:lnTo>
                  <a:lnTo>
                    <a:pt x="1249" y="98"/>
                  </a:lnTo>
                  <a:lnTo>
                    <a:pt x="1246" y="98"/>
                  </a:lnTo>
                  <a:lnTo>
                    <a:pt x="1243" y="98"/>
                  </a:lnTo>
                  <a:lnTo>
                    <a:pt x="1240" y="98"/>
                  </a:lnTo>
                  <a:lnTo>
                    <a:pt x="1237" y="98"/>
                  </a:lnTo>
                  <a:lnTo>
                    <a:pt x="1234" y="101"/>
                  </a:lnTo>
                  <a:lnTo>
                    <a:pt x="1231" y="101"/>
                  </a:lnTo>
                  <a:lnTo>
                    <a:pt x="1228" y="104"/>
                  </a:lnTo>
                  <a:lnTo>
                    <a:pt x="1222" y="104"/>
                  </a:lnTo>
                  <a:lnTo>
                    <a:pt x="1219" y="107"/>
                  </a:lnTo>
                  <a:lnTo>
                    <a:pt x="1213" y="107"/>
                  </a:lnTo>
                  <a:lnTo>
                    <a:pt x="1210" y="107"/>
                  </a:lnTo>
                  <a:lnTo>
                    <a:pt x="1204" y="107"/>
                  </a:lnTo>
                  <a:lnTo>
                    <a:pt x="1199" y="110"/>
                  </a:lnTo>
                  <a:lnTo>
                    <a:pt x="1196" y="110"/>
                  </a:lnTo>
                  <a:lnTo>
                    <a:pt x="1190" y="110"/>
                  </a:lnTo>
                  <a:lnTo>
                    <a:pt x="1184" y="110"/>
                  </a:lnTo>
                  <a:lnTo>
                    <a:pt x="1178" y="110"/>
                  </a:lnTo>
                  <a:lnTo>
                    <a:pt x="1175" y="110"/>
                  </a:lnTo>
                  <a:lnTo>
                    <a:pt x="1169" y="113"/>
                  </a:lnTo>
                  <a:lnTo>
                    <a:pt x="1163" y="113"/>
                  </a:lnTo>
                  <a:lnTo>
                    <a:pt x="1160" y="113"/>
                  </a:lnTo>
                  <a:lnTo>
                    <a:pt x="1154" y="116"/>
                  </a:lnTo>
                  <a:lnTo>
                    <a:pt x="1151" y="116"/>
                  </a:lnTo>
                  <a:lnTo>
                    <a:pt x="1148" y="119"/>
                  </a:lnTo>
                  <a:lnTo>
                    <a:pt x="1145" y="122"/>
                  </a:lnTo>
                  <a:lnTo>
                    <a:pt x="1142" y="122"/>
                  </a:lnTo>
                  <a:lnTo>
                    <a:pt x="1139" y="125"/>
                  </a:lnTo>
                  <a:lnTo>
                    <a:pt x="1136" y="128"/>
                  </a:lnTo>
                  <a:lnTo>
                    <a:pt x="1136" y="134"/>
                  </a:lnTo>
                  <a:lnTo>
                    <a:pt x="1133" y="137"/>
                  </a:lnTo>
                  <a:lnTo>
                    <a:pt x="1133" y="142"/>
                  </a:lnTo>
                  <a:lnTo>
                    <a:pt x="1133" y="145"/>
                  </a:lnTo>
                  <a:lnTo>
                    <a:pt x="1136" y="151"/>
                  </a:lnTo>
                  <a:lnTo>
                    <a:pt x="1136" y="157"/>
                  </a:lnTo>
                  <a:lnTo>
                    <a:pt x="1139" y="166"/>
                  </a:lnTo>
                  <a:lnTo>
                    <a:pt x="1142" y="172"/>
                  </a:lnTo>
                  <a:lnTo>
                    <a:pt x="1145" y="178"/>
                  </a:lnTo>
                  <a:lnTo>
                    <a:pt x="1148" y="184"/>
                  </a:lnTo>
                  <a:lnTo>
                    <a:pt x="1151" y="190"/>
                  </a:lnTo>
                  <a:lnTo>
                    <a:pt x="1154" y="196"/>
                  </a:lnTo>
                  <a:lnTo>
                    <a:pt x="1157" y="202"/>
                  </a:lnTo>
                  <a:lnTo>
                    <a:pt x="1160" y="208"/>
                  </a:lnTo>
                  <a:lnTo>
                    <a:pt x="1163" y="214"/>
                  </a:lnTo>
                  <a:lnTo>
                    <a:pt x="1163" y="217"/>
                  </a:lnTo>
                  <a:lnTo>
                    <a:pt x="1166" y="223"/>
                  </a:lnTo>
                  <a:lnTo>
                    <a:pt x="1169" y="229"/>
                  </a:lnTo>
                  <a:lnTo>
                    <a:pt x="1172" y="234"/>
                  </a:lnTo>
                  <a:lnTo>
                    <a:pt x="1175" y="240"/>
                  </a:lnTo>
                  <a:lnTo>
                    <a:pt x="1175" y="246"/>
                  </a:lnTo>
                  <a:lnTo>
                    <a:pt x="1178" y="252"/>
                  </a:lnTo>
                  <a:lnTo>
                    <a:pt x="1181" y="258"/>
                  </a:lnTo>
                  <a:lnTo>
                    <a:pt x="1184" y="264"/>
                  </a:lnTo>
                  <a:lnTo>
                    <a:pt x="1187" y="270"/>
                  </a:lnTo>
                  <a:lnTo>
                    <a:pt x="1187" y="276"/>
                  </a:lnTo>
                  <a:lnTo>
                    <a:pt x="1190" y="282"/>
                  </a:lnTo>
                  <a:lnTo>
                    <a:pt x="1193" y="288"/>
                  </a:lnTo>
                  <a:lnTo>
                    <a:pt x="1196" y="294"/>
                  </a:lnTo>
                  <a:lnTo>
                    <a:pt x="1196" y="300"/>
                  </a:lnTo>
                  <a:lnTo>
                    <a:pt x="1199" y="306"/>
                  </a:lnTo>
                  <a:lnTo>
                    <a:pt x="1201" y="312"/>
                  </a:lnTo>
                  <a:lnTo>
                    <a:pt x="1204" y="318"/>
                  </a:lnTo>
                  <a:lnTo>
                    <a:pt x="1207" y="323"/>
                  </a:lnTo>
                  <a:lnTo>
                    <a:pt x="1210" y="329"/>
                  </a:lnTo>
                  <a:lnTo>
                    <a:pt x="1210" y="335"/>
                  </a:lnTo>
                  <a:lnTo>
                    <a:pt x="1213" y="341"/>
                  </a:lnTo>
                  <a:lnTo>
                    <a:pt x="1216" y="347"/>
                  </a:lnTo>
                  <a:lnTo>
                    <a:pt x="1219" y="353"/>
                  </a:lnTo>
                  <a:lnTo>
                    <a:pt x="1222" y="359"/>
                  </a:lnTo>
                  <a:lnTo>
                    <a:pt x="1222" y="362"/>
                  </a:lnTo>
                  <a:lnTo>
                    <a:pt x="1222" y="365"/>
                  </a:lnTo>
                  <a:lnTo>
                    <a:pt x="1222" y="368"/>
                  </a:lnTo>
                  <a:lnTo>
                    <a:pt x="1222" y="371"/>
                  </a:lnTo>
                  <a:lnTo>
                    <a:pt x="1225" y="374"/>
                  </a:lnTo>
                  <a:lnTo>
                    <a:pt x="1225" y="377"/>
                  </a:lnTo>
                  <a:lnTo>
                    <a:pt x="1225" y="380"/>
                  </a:lnTo>
                  <a:lnTo>
                    <a:pt x="1228" y="380"/>
                  </a:lnTo>
                  <a:lnTo>
                    <a:pt x="1228" y="383"/>
                  </a:lnTo>
                  <a:lnTo>
                    <a:pt x="1228" y="386"/>
                  </a:lnTo>
                  <a:lnTo>
                    <a:pt x="1231" y="389"/>
                  </a:lnTo>
                  <a:lnTo>
                    <a:pt x="1231" y="392"/>
                  </a:lnTo>
                  <a:lnTo>
                    <a:pt x="1231" y="395"/>
                  </a:lnTo>
                  <a:lnTo>
                    <a:pt x="1231" y="398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8" y="407"/>
                  </a:lnTo>
                  <a:lnTo>
                    <a:pt x="1225" y="410"/>
                  </a:lnTo>
                  <a:lnTo>
                    <a:pt x="1225" y="413"/>
                  </a:lnTo>
                  <a:lnTo>
                    <a:pt x="1225" y="415"/>
                  </a:lnTo>
                  <a:lnTo>
                    <a:pt x="1222" y="418"/>
                  </a:lnTo>
                  <a:lnTo>
                    <a:pt x="1222" y="421"/>
                  </a:lnTo>
                  <a:lnTo>
                    <a:pt x="1219" y="421"/>
                  </a:lnTo>
                  <a:lnTo>
                    <a:pt x="1219" y="424"/>
                  </a:lnTo>
                  <a:lnTo>
                    <a:pt x="1216" y="424"/>
                  </a:lnTo>
                  <a:lnTo>
                    <a:pt x="1216" y="427"/>
                  </a:lnTo>
                  <a:lnTo>
                    <a:pt x="1213" y="427"/>
                  </a:lnTo>
                  <a:lnTo>
                    <a:pt x="1210" y="430"/>
                  </a:lnTo>
                  <a:lnTo>
                    <a:pt x="1207" y="430"/>
                  </a:lnTo>
                  <a:lnTo>
                    <a:pt x="1207" y="433"/>
                  </a:lnTo>
                  <a:lnTo>
                    <a:pt x="1204" y="433"/>
                  </a:lnTo>
                  <a:lnTo>
                    <a:pt x="1201" y="433"/>
                  </a:lnTo>
                  <a:lnTo>
                    <a:pt x="1201" y="436"/>
                  </a:lnTo>
                  <a:lnTo>
                    <a:pt x="1199" y="436"/>
                  </a:lnTo>
                  <a:lnTo>
                    <a:pt x="1196" y="436"/>
                  </a:lnTo>
                  <a:lnTo>
                    <a:pt x="1196" y="439"/>
                  </a:lnTo>
                  <a:lnTo>
                    <a:pt x="1193" y="439"/>
                  </a:lnTo>
                  <a:lnTo>
                    <a:pt x="1193" y="442"/>
                  </a:lnTo>
                  <a:lnTo>
                    <a:pt x="1190" y="442"/>
                  </a:lnTo>
                  <a:lnTo>
                    <a:pt x="1187" y="445"/>
                  </a:lnTo>
                  <a:lnTo>
                    <a:pt x="1181" y="445"/>
                  </a:lnTo>
                  <a:lnTo>
                    <a:pt x="1175" y="448"/>
                  </a:lnTo>
                  <a:lnTo>
                    <a:pt x="1172" y="448"/>
                  </a:lnTo>
                  <a:lnTo>
                    <a:pt x="1166" y="451"/>
                  </a:lnTo>
                  <a:lnTo>
                    <a:pt x="1163" y="454"/>
                  </a:lnTo>
                  <a:lnTo>
                    <a:pt x="1157" y="454"/>
                  </a:lnTo>
                  <a:lnTo>
                    <a:pt x="1154" y="457"/>
                  </a:lnTo>
                  <a:lnTo>
                    <a:pt x="1148" y="460"/>
                  </a:lnTo>
                  <a:lnTo>
                    <a:pt x="1145" y="460"/>
                  </a:lnTo>
                  <a:lnTo>
                    <a:pt x="1139" y="463"/>
                  </a:lnTo>
                  <a:lnTo>
                    <a:pt x="1136" y="466"/>
                  </a:lnTo>
                  <a:lnTo>
                    <a:pt x="1130" y="469"/>
                  </a:lnTo>
                  <a:lnTo>
                    <a:pt x="1127" y="469"/>
                  </a:lnTo>
                  <a:lnTo>
                    <a:pt x="1121" y="472"/>
                  </a:lnTo>
                  <a:lnTo>
                    <a:pt x="1118" y="475"/>
                  </a:lnTo>
                  <a:lnTo>
                    <a:pt x="1112" y="478"/>
                  </a:lnTo>
                  <a:lnTo>
                    <a:pt x="1109" y="478"/>
                  </a:lnTo>
                  <a:lnTo>
                    <a:pt x="1103" y="481"/>
                  </a:lnTo>
                  <a:lnTo>
                    <a:pt x="1100" y="484"/>
                  </a:lnTo>
                  <a:lnTo>
                    <a:pt x="1094" y="487"/>
                  </a:lnTo>
                  <a:lnTo>
                    <a:pt x="1091" y="487"/>
                  </a:lnTo>
                  <a:lnTo>
                    <a:pt x="1086" y="490"/>
                  </a:lnTo>
                  <a:lnTo>
                    <a:pt x="1083" y="493"/>
                  </a:lnTo>
                  <a:lnTo>
                    <a:pt x="1077" y="496"/>
                  </a:lnTo>
                  <a:lnTo>
                    <a:pt x="1074" y="496"/>
                  </a:lnTo>
                  <a:lnTo>
                    <a:pt x="1068" y="499"/>
                  </a:lnTo>
                  <a:lnTo>
                    <a:pt x="1065" y="502"/>
                  </a:lnTo>
                  <a:lnTo>
                    <a:pt x="1059" y="505"/>
                  </a:lnTo>
                  <a:lnTo>
                    <a:pt x="1056" y="505"/>
                  </a:lnTo>
                  <a:lnTo>
                    <a:pt x="1050" y="507"/>
                  </a:lnTo>
                  <a:lnTo>
                    <a:pt x="1047" y="510"/>
                  </a:lnTo>
                  <a:lnTo>
                    <a:pt x="1044" y="513"/>
                  </a:lnTo>
                  <a:lnTo>
                    <a:pt x="1044" y="516"/>
                  </a:lnTo>
                  <a:lnTo>
                    <a:pt x="1041" y="519"/>
                  </a:lnTo>
                  <a:lnTo>
                    <a:pt x="1041" y="522"/>
                  </a:lnTo>
                  <a:lnTo>
                    <a:pt x="1041" y="525"/>
                  </a:lnTo>
                  <a:lnTo>
                    <a:pt x="1038" y="531"/>
                  </a:lnTo>
                  <a:lnTo>
                    <a:pt x="1038" y="534"/>
                  </a:lnTo>
                  <a:lnTo>
                    <a:pt x="1038" y="537"/>
                  </a:lnTo>
                  <a:lnTo>
                    <a:pt x="1038" y="540"/>
                  </a:lnTo>
                  <a:lnTo>
                    <a:pt x="1038" y="543"/>
                  </a:lnTo>
                  <a:lnTo>
                    <a:pt x="1038" y="549"/>
                  </a:lnTo>
                  <a:lnTo>
                    <a:pt x="1038" y="552"/>
                  </a:lnTo>
                  <a:lnTo>
                    <a:pt x="1038" y="555"/>
                  </a:lnTo>
                  <a:lnTo>
                    <a:pt x="1038" y="558"/>
                  </a:lnTo>
                  <a:lnTo>
                    <a:pt x="1038" y="561"/>
                  </a:lnTo>
                  <a:lnTo>
                    <a:pt x="1038" y="564"/>
                  </a:lnTo>
                  <a:lnTo>
                    <a:pt x="1038" y="567"/>
                  </a:lnTo>
                  <a:lnTo>
                    <a:pt x="1038" y="570"/>
                  </a:lnTo>
                  <a:lnTo>
                    <a:pt x="1038" y="573"/>
                  </a:lnTo>
                  <a:lnTo>
                    <a:pt x="1035" y="576"/>
                  </a:lnTo>
                  <a:lnTo>
                    <a:pt x="1035" y="579"/>
                  </a:lnTo>
                  <a:lnTo>
                    <a:pt x="1035" y="582"/>
                  </a:lnTo>
                  <a:lnTo>
                    <a:pt x="1032" y="585"/>
                  </a:lnTo>
                  <a:lnTo>
                    <a:pt x="1029" y="588"/>
                  </a:lnTo>
                  <a:lnTo>
                    <a:pt x="1026" y="591"/>
                  </a:lnTo>
                  <a:lnTo>
                    <a:pt x="1023" y="594"/>
                  </a:lnTo>
                  <a:lnTo>
                    <a:pt x="1017" y="594"/>
                  </a:lnTo>
                  <a:lnTo>
                    <a:pt x="1014" y="594"/>
                  </a:lnTo>
                  <a:lnTo>
                    <a:pt x="1011" y="597"/>
                  </a:lnTo>
                  <a:lnTo>
                    <a:pt x="1005" y="597"/>
                  </a:lnTo>
                  <a:lnTo>
                    <a:pt x="1005" y="599"/>
                  </a:lnTo>
                  <a:lnTo>
                    <a:pt x="1008" y="602"/>
                  </a:lnTo>
                  <a:lnTo>
                    <a:pt x="1008" y="608"/>
                  </a:lnTo>
                  <a:lnTo>
                    <a:pt x="1008" y="611"/>
                  </a:lnTo>
                  <a:lnTo>
                    <a:pt x="1008" y="614"/>
                  </a:lnTo>
                  <a:lnTo>
                    <a:pt x="1008" y="617"/>
                  </a:lnTo>
                  <a:lnTo>
                    <a:pt x="1008" y="623"/>
                  </a:lnTo>
                  <a:lnTo>
                    <a:pt x="1008" y="626"/>
                  </a:lnTo>
                  <a:lnTo>
                    <a:pt x="1008" y="629"/>
                  </a:lnTo>
                  <a:lnTo>
                    <a:pt x="1008" y="635"/>
                  </a:lnTo>
                  <a:lnTo>
                    <a:pt x="1008" y="638"/>
                  </a:lnTo>
                  <a:lnTo>
                    <a:pt x="1008" y="641"/>
                  </a:lnTo>
                  <a:lnTo>
                    <a:pt x="1008" y="644"/>
                  </a:lnTo>
                  <a:lnTo>
                    <a:pt x="1008" y="647"/>
                  </a:lnTo>
                  <a:lnTo>
                    <a:pt x="1008" y="653"/>
                  </a:lnTo>
                  <a:lnTo>
                    <a:pt x="1008" y="656"/>
                  </a:lnTo>
                  <a:lnTo>
                    <a:pt x="1011" y="659"/>
                  </a:lnTo>
                  <a:lnTo>
                    <a:pt x="1011" y="662"/>
                  </a:lnTo>
                  <a:lnTo>
                    <a:pt x="1011" y="665"/>
                  </a:lnTo>
                  <a:lnTo>
                    <a:pt x="1011" y="671"/>
                  </a:lnTo>
                  <a:lnTo>
                    <a:pt x="1011" y="674"/>
                  </a:lnTo>
                  <a:lnTo>
                    <a:pt x="1011" y="677"/>
                  </a:lnTo>
                  <a:lnTo>
                    <a:pt x="1014" y="680"/>
                  </a:lnTo>
                  <a:lnTo>
                    <a:pt x="1014" y="683"/>
                  </a:lnTo>
                  <a:lnTo>
                    <a:pt x="1014" y="686"/>
                  </a:lnTo>
                  <a:lnTo>
                    <a:pt x="1017" y="689"/>
                  </a:lnTo>
                  <a:lnTo>
                    <a:pt x="1017" y="691"/>
                  </a:lnTo>
                  <a:lnTo>
                    <a:pt x="1020" y="694"/>
                  </a:lnTo>
                  <a:lnTo>
                    <a:pt x="1020" y="697"/>
                  </a:lnTo>
                  <a:lnTo>
                    <a:pt x="1023" y="700"/>
                  </a:lnTo>
                  <a:lnTo>
                    <a:pt x="1026" y="703"/>
                  </a:lnTo>
                  <a:lnTo>
                    <a:pt x="1026" y="706"/>
                  </a:lnTo>
                  <a:lnTo>
                    <a:pt x="1029" y="709"/>
                  </a:lnTo>
                  <a:lnTo>
                    <a:pt x="1029" y="712"/>
                  </a:lnTo>
                  <a:lnTo>
                    <a:pt x="1029" y="715"/>
                  </a:lnTo>
                  <a:lnTo>
                    <a:pt x="1029" y="718"/>
                  </a:lnTo>
                  <a:lnTo>
                    <a:pt x="1026" y="721"/>
                  </a:lnTo>
                  <a:lnTo>
                    <a:pt x="1026" y="724"/>
                  </a:lnTo>
                  <a:lnTo>
                    <a:pt x="1026" y="727"/>
                  </a:lnTo>
                  <a:lnTo>
                    <a:pt x="1023" y="727"/>
                  </a:lnTo>
                  <a:lnTo>
                    <a:pt x="1023" y="730"/>
                  </a:lnTo>
                  <a:lnTo>
                    <a:pt x="1020" y="730"/>
                  </a:lnTo>
                  <a:lnTo>
                    <a:pt x="1020" y="733"/>
                  </a:lnTo>
                  <a:lnTo>
                    <a:pt x="1017" y="736"/>
                  </a:lnTo>
                  <a:lnTo>
                    <a:pt x="1014" y="739"/>
                  </a:lnTo>
                  <a:lnTo>
                    <a:pt x="1014" y="742"/>
                  </a:lnTo>
                  <a:lnTo>
                    <a:pt x="1011" y="742"/>
                  </a:lnTo>
                  <a:lnTo>
                    <a:pt x="1011" y="745"/>
                  </a:lnTo>
                  <a:lnTo>
                    <a:pt x="1008" y="745"/>
                  </a:lnTo>
                  <a:lnTo>
                    <a:pt x="1008" y="748"/>
                  </a:lnTo>
                  <a:lnTo>
                    <a:pt x="1008" y="751"/>
                  </a:lnTo>
                  <a:lnTo>
                    <a:pt x="1008" y="754"/>
                  </a:lnTo>
                  <a:lnTo>
                    <a:pt x="1011" y="757"/>
                  </a:lnTo>
                  <a:lnTo>
                    <a:pt x="1011" y="760"/>
                  </a:lnTo>
                  <a:lnTo>
                    <a:pt x="1011" y="763"/>
                  </a:lnTo>
                  <a:lnTo>
                    <a:pt x="1011" y="766"/>
                  </a:lnTo>
                  <a:lnTo>
                    <a:pt x="1011" y="769"/>
                  </a:lnTo>
                  <a:lnTo>
                    <a:pt x="1014" y="769"/>
                  </a:lnTo>
                  <a:lnTo>
                    <a:pt x="1014" y="772"/>
                  </a:lnTo>
                  <a:lnTo>
                    <a:pt x="1014" y="775"/>
                  </a:lnTo>
                  <a:lnTo>
                    <a:pt x="1017" y="778"/>
                  </a:lnTo>
                  <a:lnTo>
                    <a:pt x="1020" y="781"/>
                  </a:lnTo>
                  <a:lnTo>
                    <a:pt x="1023" y="783"/>
                  </a:lnTo>
                  <a:lnTo>
                    <a:pt x="1026" y="783"/>
                  </a:lnTo>
                  <a:lnTo>
                    <a:pt x="1026" y="786"/>
                  </a:lnTo>
                  <a:lnTo>
                    <a:pt x="1029" y="786"/>
                  </a:lnTo>
                  <a:lnTo>
                    <a:pt x="1029" y="789"/>
                  </a:lnTo>
                  <a:lnTo>
                    <a:pt x="1032" y="792"/>
                  </a:lnTo>
                  <a:lnTo>
                    <a:pt x="1035" y="792"/>
                  </a:lnTo>
                  <a:lnTo>
                    <a:pt x="1035" y="795"/>
                  </a:lnTo>
                  <a:lnTo>
                    <a:pt x="1035" y="798"/>
                  </a:lnTo>
                  <a:lnTo>
                    <a:pt x="1038" y="798"/>
                  </a:lnTo>
                  <a:lnTo>
                    <a:pt x="1038" y="801"/>
                  </a:lnTo>
                  <a:lnTo>
                    <a:pt x="1038" y="804"/>
                  </a:lnTo>
                  <a:lnTo>
                    <a:pt x="1038" y="807"/>
                  </a:lnTo>
                  <a:lnTo>
                    <a:pt x="1038" y="810"/>
                  </a:lnTo>
                  <a:lnTo>
                    <a:pt x="1035" y="810"/>
                  </a:lnTo>
                  <a:lnTo>
                    <a:pt x="1035" y="813"/>
                  </a:lnTo>
                  <a:lnTo>
                    <a:pt x="1035" y="816"/>
                  </a:lnTo>
                  <a:lnTo>
                    <a:pt x="1035" y="819"/>
                  </a:lnTo>
                  <a:lnTo>
                    <a:pt x="1035" y="822"/>
                  </a:lnTo>
                  <a:lnTo>
                    <a:pt x="1035" y="825"/>
                  </a:lnTo>
                  <a:lnTo>
                    <a:pt x="1035" y="828"/>
                  </a:lnTo>
                  <a:lnTo>
                    <a:pt x="1032" y="828"/>
                  </a:lnTo>
                  <a:lnTo>
                    <a:pt x="1032" y="831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29" y="837"/>
                  </a:lnTo>
                  <a:lnTo>
                    <a:pt x="1029" y="840"/>
                  </a:lnTo>
                  <a:lnTo>
                    <a:pt x="1029" y="843"/>
                  </a:lnTo>
                  <a:lnTo>
                    <a:pt x="1026" y="843"/>
                  </a:lnTo>
                  <a:lnTo>
                    <a:pt x="1029" y="846"/>
                  </a:lnTo>
                  <a:lnTo>
                    <a:pt x="1032" y="849"/>
                  </a:lnTo>
                  <a:lnTo>
                    <a:pt x="1035" y="852"/>
                  </a:lnTo>
                  <a:lnTo>
                    <a:pt x="1035" y="855"/>
                  </a:lnTo>
                  <a:lnTo>
                    <a:pt x="1038" y="855"/>
                  </a:lnTo>
                  <a:lnTo>
                    <a:pt x="1041" y="858"/>
                  </a:lnTo>
                  <a:lnTo>
                    <a:pt x="1041" y="861"/>
                  </a:lnTo>
                  <a:lnTo>
                    <a:pt x="1044" y="864"/>
                  </a:lnTo>
                  <a:lnTo>
                    <a:pt x="1044" y="870"/>
                  </a:lnTo>
                  <a:lnTo>
                    <a:pt x="1044" y="873"/>
                  </a:lnTo>
                  <a:lnTo>
                    <a:pt x="1047" y="875"/>
                  </a:lnTo>
                  <a:lnTo>
                    <a:pt x="1047" y="878"/>
                  </a:lnTo>
                  <a:lnTo>
                    <a:pt x="1047" y="881"/>
                  </a:lnTo>
                  <a:lnTo>
                    <a:pt x="1047" y="884"/>
                  </a:lnTo>
                  <a:lnTo>
                    <a:pt x="1050" y="887"/>
                  </a:lnTo>
                  <a:lnTo>
                    <a:pt x="1050" y="890"/>
                  </a:lnTo>
                  <a:lnTo>
                    <a:pt x="1050" y="893"/>
                  </a:lnTo>
                  <a:lnTo>
                    <a:pt x="1050" y="899"/>
                  </a:lnTo>
                  <a:lnTo>
                    <a:pt x="1050" y="902"/>
                  </a:lnTo>
                  <a:lnTo>
                    <a:pt x="1050" y="905"/>
                  </a:lnTo>
                  <a:lnTo>
                    <a:pt x="1050" y="908"/>
                  </a:lnTo>
                  <a:lnTo>
                    <a:pt x="1050" y="911"/>
                  </a:lnTo>
                  <a:lnTo>
                    <a:pt x="1050" y="914"/>
                  </a:lnTo>
                  <a:lnTo>
                    <a:pt x="1050" y="920"/>
                  </a:lnTo>
                  <a:lnTo>
                    <a:pt x="1050" y="923"/>
                  </a:lnTo>
                  <a:lnTo>
                    <a:pt x="1050" y="926"/>
                  </a:lnTo>
                  <a:lnTo>
                    <a:pt x="1050" y="929"/>
                  </a:lnTo>
                  <a:lnTo>
                    <a:pt x="1050" y="932"/>
                  </a:lnTo>
                  <a:lnTo>
                    <a:pt x="1050" y="935"/>
                  </a:lnTo>
                  <a:lnTo>
                    <a:pt x="1050" y="941"/>
                  </a:lnTo>
                  <a:lnTo>
                    <a:pt x="1050" y="944"/>
                  </a:lnTo>
                  <a:lnTo>
                    <a:pt x="1050" y="947"/>
                  </a:lnTo>
                  <a:lnTo>
                    <a:pt x="1053" y="959"/>
                  </a:lnTo>
                  <a:lnTo>
                    <a:pt x="1056" y="970"/>
                  </a:lnTo>
                  <a:lnTo>
                    <a:pt x="1059" y="985"/>
                  </a:lnTo>
                  <a:lnTo>
                    <a:pt x="1062" y="997"/>
                  </a:lnTo>
                  <a:lnTo>
                    <a:pt x="1065" y="1009"/>
                  </a:lnTo>
                  <a:lnTo>
                    <a:pt x="1068" y="1021"/>
                  </a:lnTo>
                  <a:lnTo>
                    <a:pt x="1068" y="1036"/>
                  </a:lnTo>
                  <a:lnTo>
                    <a:pt x="1071" y="1048"/>
                  </a:lnTo>
                  <a:lnTo>
                    <a:pt x="1074" y="1059"/>
                  </a:lnTo>
                  <a:lnTo>
                    <a:pt x="1077" y="1074"/>
                  </a:lnTo>
                  <a:lnTo>
                    <a:pt x="1077" y="1086"/>
                  </a:lnTo>
                  <a:lnTo>
                    <a:pt x="1080" y="1098"/>
                  </a:lnTo>
                  <a:lnTo>
                    <a:pt x="1083" y="1113"/>
                  </a:lnTo>
                  <a:lnTo>
                    <a:pt x="1083" y="1125"/>
                  </a:lnTo>
                  <a:lnTo>
                    <a:pt x="1086" y="1137"/>
                  </a:lnTo>
                  <a:lnTo>
                    <a:pt x="1086" y="1151"/>
                  </a:lnTo>
                  <a:lnTo>
                    <a:pt x="1088" y="1163"/>
                  </a:lnTo>
                  <a:lnTo>
                    <a:pt x="1088" y="1178"/>
                  </a:lnTo>
                  <a:lnTo>
                    <a:pt x="1091" y="1190"/>
                  </a:lnTo>
                  <a:lnTo>
                    <a:pt x="1091" y="1202"/>
                  </a:lnTo>
                  <a:lnTo>
                    <a:pt x="1094" y="1217"/>
                  </a:lnTo>
                  <a:lnTo>
                    <a:pt x="1094" y="1229"/>
                  </a:lnTo>
                  <a:lnTo>
                    <a:pt x="1097" y="1243"/>
                  </a:lnTo>
                  <a:lnTo>
                    <a:pt x="1097" y="1255"/>
                  </a:lnTo>
                  <a:lnTo>
                    <a:pt x="1097" y="1270"/>
                  </a:lnTo>
                  <a:lnTo>
                    <a:pt x="1100" y="1282"/>
                  </a:lnTo>
                  <a:lnTo>
                    <a:pt x="1100" y="1297"/>
                  </a:lnTo>
                  <a:lnTo>
                    <a:pt x="1100" y="1309"/>
                  </a:lnTo>
                  <a:lnTo>
                    <a:pt x="1103" y="1324"/>
                  </a:lnTo>
                  <a:lnTo>
                    <a:pt x="1103" y="1335"/>
                  </a:lnTo>
                  <a:lnTo>
                    <a:pt x="1103" y="1350"/>
                  </a:lnTo>
                  <a:lnTo>
                    <a:pt x="1103" y="1365"/>
                  </a:lnTo>
                  <a:lnTo>
                    <a:pt x="1103" y="1368"/>
                  </a:lnTo>
                  <a:lnTo>
                    <a:pt x="1100" y="1371"/>
                  </a:lnTo>
                  <a:lnTo>
                    <a:pt x="1100" y="1377"/>
                  </a:lnTo>
                  <a:lnTo>
                    <a:pt x="1100" y="1380"/>
                  </a:lnTo>
                  <a:lnTo>
                    <a:pt x="1097" y="1386"/>
                  </a:lnTo>
                  <a:lnTo>
                    <a:pt x="1097" y="1389"/>
                  </a:lnTo>
                  <a:lnTo>
                    <a:pt x="1097" y="1395"/>
                  </a:lnTo>
                  <a:lnTo>
                    <a:pt x="1097" y="1398"/>
                  </a:lnTo>
                  <a:lnTo>
                    <a:pt x="1097" y="1404"/>
                  </a:lnTo>
                  <a:lnTo>
                    <a:pt x="1094" y="1407"/>
                  </a:lnTo>
                  <a:lnTo>
                    <a:pt x="1094" y="1413"/>
                  </a:lnTo>
                  <a:lnTo>
                    <a:pt x="1094" y="1416"/>
                  </a:lnTo>
                  <a:lnTo>
                    <a:pt x="1094" y="1422"/>
                  </a:lnTo>
                  <a:lnTo>
                    <a:pt x="1094" y="1425"/>
                  </a:lnTo>
                  <a:lnTo>
                    <a:pt x="1091" y="1430"/>
                  </a:lnTo>
                  <a:lnTo>
                    <a:pt x="1091" y="1433"/>
                  </a:lnTo>
                  <a:lnTo>
                    <a:pt x="1091" y="1439"/>
                  </a:lnTo>
                  <a:lnTo>
                    <a:pt x="1091" y="1445"/>
                  </a:lnTo>
                  <a:lnTo>
                    <a:pt x="1091" y="1448"/>
                  </a:lnTo>
                  <a:lnTo>
                    <a:pt x="1088" y="1454"/>
                  </a:lnTo>
                  <a:lnTo>
                    <a:pt x="1088" y="1457"/>
                  </a:lnTo>
                  <a:lnTo>
                    <a:pt x="1088" y="1463"/>
                  </a:lnTo>
                  <a:lnTo>
                    <a:pt x="1088" y="1466"/>
                  </a:lnTo>
                  <a:lnTo>
                    <a:pt x="1086" y="1472"/>
                  </a:lnTo>
                  <a:lnTo>
                    <a:pt x="1086" y="1478"/>
                  </a:lnTo>
                  <a:lnTo>
                    <a:pt x="1086" y="1481"/>
                  </a:lnTo>
                  <a:lnTo>
                    <a:pt x="1083" y="1487"/>
                  </a:lnTo>
                  <a:lnTo>
                    <a:pt x="1083" y="1490"/>
                  </a:lnTo>
                  <a:lnTo>
                    <a:pt x="1080" y="1496"/>
                  </a:lnTo>
                  <a:lnTo>
                    <a:pt x="1080" y="1499"/>
                  </a:lnTo>
                  <a:lnTo>
                    <a:pt x="1077" y="1502"/>
                  </a:lnTo>
                  <a:lnTo>
                    <a:pt x="1077" y="1508"/>
                  </a:lnTo>
                  <a:lnTo>
                    <a:pt x="1077" y="1511"/>
                  </a:lnTo>
                  <a:lnTo>
                    <a:pt x="1074" y="1514"/>
                  </a:lnTo>
                  <a:lnTo>
                    <a:pt x="1074" y="1517"/>
                  </a:lnTo>
                  <a:lnTo>
                    <a:pt x="1074" y="1519"/>
                  </a:lnTo>
                  <a:lnTo>
                    <a:pt x="1074" y="1522"/>
                  </a:lnTo>
                  <a:lnTo>
                    <a:pt x="1071" y="1525"/>
                  </a:lnTo>
                  <a:lnTo>
                    <a:pt x="1071" y="1528"/>
                  </a:lnTo>
                  <a:lnTo>
                    <a:pt x="1071" y="1531"/>
                  </a:lnTo>
                  <a:lnTo>
                    <a:pt x="1068" y="1534"/>
                  </a:lnTo>
                  <a:lnTo>
                    <a:pt x="1068" y="1537"/>
                  </a:lnTo>
                  <a:lnTo>
                    <a:pt x="1068" y="1540"/>
                  </a:lnTo>
                  <a:lnTo>
                    <a:pt x="1065" y="1540"/>
                  </a:lnTo>
                  <a:lnTo>
                    <a:pt x="1065" y="1543"/>
                  </a:lnTo>
                  <a:lnTo>
                    <a:pt x="1062" y="1546"/>
                  </a:lnTo>
                  <a:lnTo>
                    <a:pt x="1062" y="1549"/>
                  </a:lnTo>
                  <a:lnTo>
                    <a:pt x="1059" y="1552"/>
                  </a:lnTo>
                  <a:lnTo>
                    <a:pt x="1059" y="1555"/>
                  </a:lnTo>
                  <a:lnTo>
                    <a:pt x="1056" y="1558"/>
                  </a:lnTo>
                  <a:lnTo>
                    <a:pt x="1056" y="1561"/>
                  </a:lnTo>
                  <a:lnTo>
                    <a:pt x="1053" y="1564"/>
                  </a:lnTo>
                  <a:lnTo>
                    <a:pt x="1053" y="1567"/>
                  </a:lnTo>
                  <a:lnTo>
                    <a:pt x="1050" y="1570"/>
                  </a:lnTo>
                  <a:lnTo>
                    <a:pt x="1053" y="1573"/>
                  </a:lnTo>
                  <a:lnTo>
                    <a:pt x="1053" y="1576"/>
                  </a:lnTo>
                  <a:lnTo>
                    <a:pt x="1053" y="1579"/>
                  </a:lnTo>
                  <a:lnTo>
                    <a:pt x="1053" y="1582"/>
                  </a:lnTo>
                  <a:lnTo>
                    <a:pt x="1056" y="1585"/>
                  </a:lnTo>
                  <a:lnTo>
                    <a:pt x="1056" y="1588"/>
                  </a:lnTo>
                  <a:lnTo>
                    <a:pt x="1056" y="1591"/>
                  </a:lnTo>
                  <a:lnTo>
                    <a:pt x="1059" y="1594"/>
                  </a:lnTo>
                  <a:lnTo>
                    <a:pt x="1059" y="1597"/>
                  </a:lnTo>
                  <a:lnTo>
                    <a:pt x="1059" y="1600"/>
                  </a:lnTo>
                  <a:lnTo>
                    <a:pt x="1062" y="1603"/>
                  </a:lnTo>
                  <a:lnTo>
                    <a:pt x="1062" y="1606"/>
                  </a:lnTo>
                  <a:lnTo>
                    <a:pt x="1062" y="1609"/>
                  </a:lnTo>
                  <a:lnTo>
                    <a:pt x="1062" y="1611"/>
                  </a:lnTo>
                  <a:lnTo>
                    <a:pt x="1065" y="1614"/>
                  </a:lnTo>
                  <a:lnTo>
                    <a:pt x="1065" y="1617"/>
                  </a:lnTo>
                  <a:lnTo>
                    <a:pt x="1065" y="1620"/>
                  </a:lnTo>
                  <a:lnTo>
                    <a:pt x="1065" y="1623"/>
                  </a:lnTo>
                  <a:lnTo>
                    <a:pt x="1065" y="1626"/>
                  </a:lnTo>
                  <a:lnTo>
                    <a:pt x="1065" y="1629"/>
                  </a:lnTo>
                  <a:lnTo>
                    <a:pt x="1062" y="1632"/>
                  </a:lnTo>
                  <a:lnTo>
                    <a:pt x="1062" y="1635"/>
                  </a:lnTo>
                  <a:lnTo>
                    <a:pt x="1062" y="1638"/>
                  </a:lnTo>
                  <a:lnTo>
                    <a:pt x="1059" y="1641"/>
                  </a:lnTo>
                  <a:lnTo>
                    <a:pt x="1059" y="1644"/>
                  </a:lnTo>
                  <a:lnTo>
                    <a:pt x="1056" y="1644"/>
                  </a:lnTo>
                  <a:lnTo>
                    <a:pt x="1050" y="1644"/>
                  </a:lnTo>
                  <a:lnTo>
                    <a:pt x="1044" y="1644"/>
                  </a:lnTo>
                  <a:lnTo>
                    <a:pt x="1038" y="1644"/>
                  </a:lnTo>
                  <a:lnTo>
                    <a:pt x="1032" y="1644"/>
                  </a:lnTo>
                  <a:lnTo>
                    <a:pt x="1026" y="1644"/>
                  </a:lnTo>
                  <a:lnTo>
                    <a:pt x="1020" y="1644"/>
                  </a:lnTo>
                  <a:lnTo>
                    <a:pt x="1014" y="1644"/>
                  </a:lnTo>
                  <a:lnTo>
                    <a:pt x="1008" y="1644"/>
                  </a:lnTo>
                  <a:lnTo>
                    <a:pt x="1002" y="1647"/>
                  </a:lnTo>
                  <a:lnTo>
                    <a:pt x="996" y="1647"/>
                  </a:lnTo>
                  <a:lnTo>
                    <a:pt x="990" y="1647"/>
                  </a:lnTo>
                  <a:lnTo>
                    <a:pt x="984" y="1647"/>
                  </a:lnTo>
                  <a:lnTo>
                    <a:pt x="978" y="1647"/>
                  </a:lnTo>
                  <a:lnTo>
                    <a:pt x="972" y="1647"/>
                  </a:lnTo>
                  <a:lnTo>
                    <a:pt x="967" y="1647"/>
                  </a:lnTo>
                  <a:lnTo>
                    <a:pt x="961" y="1647"/>
                  </a:lnTo>
                  <a:lnTo>
                    <a:pt x="955" y="1647"/>
                  </a:lnTo>
                  <a:lnTo>
                    <a:pt x="949" y="1647"/>
                  </a:lnTo>
                  <a:lnTo>
                    <a:pt x="943" y="1647"/>
                  </a:lnTo>
                  <a:lnTo>
                    <a:pt x="937" y="1650"/>
                  </a:lnTo>
                  <a:lnTo>
                    <a:pt x="934" y="1650"/>
                  </a:lnTo>
                  <a:lnTo>
                    <a:pt x="928" y="1650"/>
                  </a:lnTo>
                  <a:lnTo>
                    <a:pt x="922" y="1650"/>
                  </a:lnTo>
                  <a:lnTo>
                    <a:pt x="916" y="1650"/>
                  </a:lnTo>
                  <a:lnTo>
                    <a:pt x="910" y="1650"/>
                  </a:lnTo>
                  <a:lnTo>
                    <a:pt x="904" y="1653"/>
                  </a:lnTo>
                  <a:lnTo>
                    <a:pt x="898" y="1653"/>
                  </a:lnTo>
                  <a:lnTo>
                    <a:pt x="892" y="1653"/>
                  </a:lnTo>
                  <a:lnTo>
                    <a:pt x="889" y="1653"/>
                  </a:lnTo>
                  <a:lnTo>
                    <a:pt x="883" y="1656"/>
                  </a:lnTo>
                  <a:lnTo>
                    <a:pt x="877" y="1656"/>
                  </a:lnTo>
                  <a:lnTo>
                    <a:pt x="871" y="1656"/>
                  </a:lnTo>
                  <a:lnTo>
                    <a:pt x="868" y="1656"/>
                  </a:lnTo>
                  <a:lnTo>
                    <a:pt x="865" y="1656"/>
                  </a:lnTo>
                  <a:lnTo>
                    <a:pt x="862" y="1656"/>
                  </a:lnTo>
                  <a:lnTo>
                    <a:pt x="859" y="1656"/>
                  </a:lnTo>
                  <a:lnTo>
                    <a:pt x="859" y="1653"/>
                  </a:lnTo>
                  <a:lnTo>
                    <a:pt x="857" y="1653"/>
                  </a:lnTo>
                  <a:lnTo>
                    <a:pt x="854" y="1653"/>
                  </a:lnTo>
                  <a:lnTo>
                    <a:pt x="851" y="1653"/>
                  </a:lnTo>
                  <a:lnTo>
                    <a:pt x="848" y="1653"/>
                  </a:lnTo>
                  <a:lnTo>
                    <a:pt x="845" y="1653"/>
                  </a:lnTo>
                  <a:lnTo>
                    <a:pt x="845" y="1650"/>
                  </a:lnTo>
                  <a:lnTo>
                    <a:pt x="842" y="1650"/>
                  </a:lnTo>
                  <a:lnTo>
                    <a:pt x="839" y="1650"/>
                  </a:lnTo>
                  <a:lnTo>
                    <a:pt x="839" y="1647"/>
                  </a:lnTo>
                  <a:lnTo>
                    <a:pt x="836" y="1647"/>
                  </a:lnTo>
                  <a:lnTo>
                    <a:pt x="836" y="1644"/>
                  </a:lnTo>
                  <a:lnTo>
                    <a:pt x="833" y="1644"/>
                  </a:lnTo>
                  <a:lnTo>
                    <a:pt x="833" y="1641"/>
                  </a:lnTo>
                  <a:lnTo>
                    <a:pt x="833" y="1638"/>
                  </a:lnTo>
                  <a:lnTo>
                    <a:pt x="830" y="1635"/>
                  </a:lnTo>
                  <a:lnTo>
                    <a:pt x="830" y="1632"/>
                  </a:lnTo>
                  <a:lnTo>
                    <a:pt x="830" y="1629"/>
                  </a:lnTo>
                  <a:lnTo>
                    <a:pt x="830" y="1626"/>
                  </a:lnTo>
                  <a:lnTo>
                    <a:pt x="830" y="1623"/>
                  </a:lnTo>
                  <a:lnTo>
                    <a:pt x="830" y="1620"/>
                  </a:lnTo>
                  <a:lnTo>
                    <a:pt x="830" y="1617"/>
                  </a:lnTo>
                  <a:lnTo>
                    <a:pt x="833" y="1614"/>
                  </a:lnTo>
                  <a:lnTo>
                    <a:pt x="833" y="1611"/>
                  </a:lnTo>
                  <a:lnTo>
                    <a:pt x="833" y="1609"/>
                  </a:lnTo>
                  <a:lnTo>
                    <a:pt x="836" y="1606"/>
                  </a:lnTo>
                  <a:lnTo>
                    <a:pt x="836" y="1603"/>
                  </a:lnTo>
                  <a:lnTo>
                    <a:pt x="836" y="1600"/>
                  </a:lnTo>
                  <a:lnTo>
                    <a:pt x="839" y="1597"/>
                  </a:lnTo>
                  <a:lnTo>
                    <a:pt x="839" y="1594"/>
                  </a:lnTo>
                  <a:lnTo>
                    <a:pt x="842" y="1591"/>
                  </a:lnTo>
                  <a:lnTo>
                    <a:pt x="842" y="1588"/>
                  </a:lnTo>
                  <a:lnTo>
                    <a:pt x="845" y="1585"/>
                  </a:lnTo>
                  <a:lnTo>
                    <a:pt x="845" y="1582"/>
                  </a:lnTo>
                  <a:lnTo>
                    <a:pt x="845" y="1576"/>
                  </a:lnTo>
                  <a:lnTo>
                    <a:pt x="845" y="1567"/>
                  </a:lnTo>
                  <a:lnTo>
                    <a:pt x="845" y="1561"/>
                  </a:lnTo>
                  <a:lnTo>
                    <a:pt x="845" y="1555"/>
                  </a:lnTo>
                  <a:lnTo>
                    <a:pt x="845" y="1549"/>
                  </a:lnTo>
                  <a:lnTo>
                    <a:pt x="848" y="1543"/>
                  </a:lnTo>
                  <a:lnTo>
                    <a:pt x="848" y="1537"/>
                  </a:lnTo>
                  <a:lnTo>
                    <a:pt x="848" y="1531"/>
                  </a:lnTo>
                  <a:lnTo>
                    <a:pt x="848" y="1525"/>
                  </a:lnTo>
                  <a:lnTo>
                    <a:pt x="851" y="1519"/>
                  </a:lnTo>
                  <a:lnTo>
                    <a:pt x="851" y="1514"/>
                  </a:lnTo>
                  <a:lnTo>
                    <a:pt x="854" y="1508"/>
                  </a:lnTo>
                  <a:lnTo>
                    <a:pt x="854" y="1502"/>
                  </a:lnTo>
                  <a:lnTo>
                    <a:pt x="857" y="1496"/>
                  </a:lnTo>
                  <a:lnTo>
                    <a:pt x="857" y="1490"/>
                  </a:lnTo>
                  <a:lnTo>
                    <a:pt x="859" y="1484"/>
                  </a:lnTo>
                  <a:lnTo>
                    <a:pt x="859" y="1478"/>
                  </a:lnTo>
                  <a:lnTo>
                    <a:pt x="862" y="1469"/>
                  </a:lnTo>
                  <a:lnTo>
                    <a:pt x="862" y="1463"/>
                  </a:lnTo>
                  <a:lnTo>
                    <a:pt x="862" y="1457"/>
                  </a:lnTo>
                  <a:lnTo>
                    <a:pt x="865" y="1451"/>
                  </a:lnTo>
                  <a:lnTo>
                    <a:pt x="865" y="1445"/>
                  </a:lnTo>
                  <a:lnTo>
                    <a:pt x="868" y="1439"/>
                  </a:lnTo>
                  <a:lnTo>
                    <a:pt x="868" y="1433"/>
                  </a:lnTo>
                  <a:lnTo>
                    <a:pt x="868" y="1427"/>
                  </a:lnTo>
                  <a:lnTo>
                    <a:pt x="871" y="1422"/>
                  </a:lnTo>
                  <a:lnTo>
                    <a:pt x="871" y="1416"/>
                  </a:lnTo>
                  <a:lnTo>
                    <a:pt x="871" y="1410"/>
                  </a:lnTo>
                  <a:lnTo>
                    <a:pt x="871" y="1404"/>
                  </a:lnTo>
                  <a:lnTo>
                    <a:pt x="871" y="1395"/>
                  </a:lnTo>
                  <a:lnTo>
                    <a:pt x="871" y="1389"/>
                  </a:lnTo>
                  <a:lnTo>
                    <a:pt x="871" y="1383"/>
                  </a:lnTo>
                  <a:lnTo>
                    <a:pt x="871" y="1374"/>
                  </a:lnTo>
                  <a:lnTo>
                    <a:pt x="874" y="1365"/>
                  </a:lnTo>
                  <a:lnTo>
                    <a:pt x="874" y="1356"/>
                  </a:lnTo>
                  <a:lnTo>
                    <a:pt x="874" y="1350"/>
                  </a:lnTo>
                  <a:lnTo>
                    <a:pt x="877" y="1341"/>
                  </a:lnTo>
                  <a:lnTo>
                    <a:pt x="877" y="1333"/>
                  </a:lnTo>
                  <a:lnTo>
                    <a:pt x="877" y="1324"/>
                  </a:lnTo>
                  <a:lnTo>
                    <a:pt x="877" y="1315"/>
                  </a:lnTo>
                  <a:lnTo>
                    <a:pt x="880" y="1309"/>
                  </a:lnTo>
                  <a:lnTo>
                    <a:pt x="880" y="1300"/>
                  </a:lnTo>
                  <a:lnTo>
                    <a:pt x="880" y="1291"/>
                  </a:lnTo>
                  <a:lnTo>
                    <a:pt x="883" y="1285"/>
                  </a:lnTo>
                  <a:lnTo>
                    <a:pt x="883" y="1276"/>
                  </a:lnTo>
                  <a:lnTo>
                    <a:pt x="883" y="1267"/>
                  </a:lnTo>
                  <a:lnTo>
                    <a:pt x="883" y="1261"/>
                  </a:lnTo>
                  <a:lnTo>
                    <a:pt x="883" y="1252"/>
                  </a:lnTo>
                  <a:lnTo>
                    <a:pt x="883" y="1243"/>
                  </a:lnTo>
                  <a:lnTo>
                    <a:pt x="883" y="1238"/>
                  </a:lnTo>
                  <a:lnTo>
                    <a:pt x="883" y="1229"/>
                  </a:lnTo>
                  <a:lnTo>
                    <a:pt x="883" y="1220"/>
                  </a:lnTo>
                  <a:lnTo>
                    <a:pt x="883" y="1211"/>
                  </a:lnTo>
                  <a:lnTo>
                    <a:pt x="883" y="1205"/>
                  </a:lnTo>
                  <a:lnTo>
                    <a:pt x="883" y="1196"/>
                  </a:lnTo>
                  <a:lnTo>
                    <a:pt x="883" y="1187"/>
                  </a:lnTo>
                  <a:lnTo>
                    <a:pt x="880" y="1181"/>
                  </a:lnTo>
                  <a:lnTo>
                    <a:pt x="880" y="1172"/>
                  </a:lnTo>
                  <a:lnTo>
                    <a:pt x="877" y="1163"/>
                  </a:lnTo>
                  <a:lnTo>
                    <a:pt x="877" y="1157"/>
                  </a:lnTo>
                  <a:lnTo>
                    <a:pt x="874" y="1149"/>
                  </a:lnTo>
                  <a:lnTo>
                    <a:pt x="871" y="1140"/>
                  </a:lnTo>
                  <a:lnTo>
                    <a:pt x="868" y="1131"/>
                  </a:lnTo>
                  <a:lnTo>
                    <a:pt x="865" y="1125"/>
                  </a:lnTo>
                  <a:lnTo>
                    <a:pt x="865" y="1122"/>
                  </a:lnTo>
                  <a:lnTo>
                    <a:pt x="865" y="1119"/>
                  </a:lnTo>
                  <a:lnTo>
                    <a:pt x="865" y="1116"/>
                  </a:lnTo>
                  <a:lnTo>
                    <a:pt x="865" y="1113"/>
                  </a:lnTo>
                  <a:lnTo>
                    <a:pt x="865" y="1110"/>
                  </a:lnTo>
                  <a:lnTo>
                    <a:pt x="865" y="1107"/>
                  </a:lnTo>
                  <a:lnTo>
                    <a:pt x="865" y="1104"/>
                  </a:lnTo>
                  <a:lnTo>
                    <a:pt x="865" y="1101"/>
                  </a:lnTo>
                  <a:lnTo>
                    <a:pt x="862" y="1098"/>
                  </a:lnTo>
                  <a:lnTo>
                    <a:pt x="862" y="1095"/>
                  </a:lnTo>
                  <a:lnTo>
                    <a:pt x="862" y="1092"/>
                  </a:lnTo>
                  <a:lnTo>
                    <a:pt x="862" y="1089"/>
                  </a:lnTo>
                  <a:lnTo>
                    <a:pt x="862" y="1086"/>
                  </a:lnTo>
                  <a:lnTo>
                    <a:pt x="862" y="1083"/>
                  </a:lnTo>
                  <a:lnTo>
                    <a:pt x="859" y="1080"/>
                  </a:lnTo>
                  <a:lnTo>
                    <a:pt x="859" y="1077"/>
                  </a:lnTo>
                  <a:lnTo>
                    <a:pt x="859" y="1074"/>
                  </a:lnTo>
                  <a:lnTo>
                    <a:pt x="859" y="1071"/>
                  </a:lnTo>
                  <a:lnTo>
                    <a:pt x="857" y="1068"/>
                  </a:lnTo>
                  <a:lnTo>
                    <a:pt x="857" y="1065"/>
                  </a:lnTo>
                  <a:lnTo>
                    <a:pt x="857" y="1062"/>
                  </a:lnTo>
                  <a:lnTo>
                    <a:pt x="857" y="1059"/>
                  </a:lnTo>
                  <a:lnTo>
                    <a:pt x="857" y="1057"/>
                  </a:lnTo>
                  <a:lnTo>
                    <a:pt x="854" y="1054"/>
                  </a:lnTo>
                  <a:lnTo>
                    <a:pt x="854" y="1051"/>
                  </a:lnTo>
                  <a:lnTo>
                    <a:pt x="854" y="1048"/>
                  </a:lnTo>
                  <a:lnTo>
                    <a:pt x="854" y="1045"/>
                  </a:lnTo>
                  <a:lnTo>
                    <a:pt x="851" y="1042"/>
                  </a:lnTo>
                  <a:lnTo>
                    <a:pt x="851" y="1039"/>
                  </a:lnTo>
                  <a:lnTo>
                    <a:pt x="851" y="1036"/>
                  </a:lnTo>
                  <a:lnTo>
                    <a:pt x="848" y="1036"/>
                  </a:lnTo>
                  <a:lnTo>
                    <a:pt x="848" y="1039"/>
                  </a:lnTo>
                  <a:lnTo>
                    <a:pt x="845" y="1042"/>
                  </a:lnTo>
                  <a:lnTo>
                    <a:pt x="845" y="1045"/>
                  </a:lnTo>
                  <a:lnTo>
                    <a:pt x="842" y="1048"/>
                  </a:lnTo>
                  <a:lnTo>
                    <a:pt x="839" y="1054"/>
                  </a:lnTo>
                  <a:lnTo>
                    <a:pt x="839" y="1057"/>
                  </a:lnTo>
                  <a:lnTo>
                    <a:pt x="836" y="1059"/>
                  </a:lnTo>
                  <a:lnTo>
                    <a:pt x="836" y="1062"/>
                  </a:lnTo>
                  <a:lnTo>
                    <a:pt x="833" y="1068"/>
                  </a:lnTo>
                  <a:lnTo>
                    <a:pt x="833" y="1071"/>
                  </a:lnTo>
                  <a:lnTo>
                    <a:pt x="830" y="1074"/>
                  </a:lnTo>
                  <a:lnTo>
                    <a:pt x="830" y="1077"/>
                  </a:lnTo>
                  <a:lnTo>
                    <a:pt x="827" y="1083"/>
                  </a:lnTo>
                  <a:lnTo>
                    <a:pt x="827" y="1086"/>
                  </a:lnTo>
                  <a:lnTo>
                    <a:pt x="824" y="1089"/>
                  </a:lnTo>
                  <a:lnTo>
                    <a:pt x="824" y="1092"/>
                  </a:lnTo>
                  <a:lnTo>
                    <a:pt x="821" y="1098"/>
                  </a:lnTo>
                  <a:lnTo>
                    <a:pt x="821" y="1101"/>
                  </a:lnTo>
                  <a:lnTo>
                    <a:pt x="818" y="1104"/>
                  </a:lnTo>
                  <a:lnTo>
                    <a:pt x="818" y="1107"/>
                  </a:lnTo>
                  <a:lnTo>
                    <a:pt x="815" y="1113"/>
                  </a:lnTo>
                  <a:lnTo>
                    <a:pt x="815" y="1116"/>
                  </a:lnTo>
                  <a:lnTo>
                    <a:pt x="815" y="1119"/>
                  </a:lnTo>
                  <a:lnTo>
                    <a:pt x="812" y="1125"/>
                  </a:lnTo>
                  <a:lnTo>
                    <a:pt x="812" y="1128"/>
                  </a:lnTo>
                  <a:lnTo>
                    <a:pt x="809" y="1131"/>
                  </a:lnTo>
                  <a:lnTo>
                    <a:pt x="809" y="1134"/>
                  </a:lnTo>
                  <a:lnTo>
                    <a:pt x="806" y="1140"/>
                  </a:lnTo>
                  <a:lnTo>
                    <a:pt x="806" y="1143"/>
                  </a:lnTo>
                  <a:lnTo>
                    <a:pt x="803" y="1146"/>
                  </a:lnTo>
                  <a:lnTo>
                    <a:pt x="803" y="1149"/>
                  </a:lnTo>
                  <a:lnTo>
                    <a:pt x="800" y="1154"/>
                  </a:lnTo>
                  <a:lnTo>
                    <a:pt x="794" y="1166"/>
                  </a:lnTo>
                  <a:lnTo>
                    <a:pt x="785" y="1178"/>
                  </a:lnTo>
                  <a:lnTo>
                    <a:pt x="776" y="1190"/>
                  </a:lnTo>
                  <a:lnTo>
                    <a:pt x="767" y="1202"/>
                  </a:lnTo>
                  <a:lnTo>
                    <a:pt x="758" y="1214"/>
                  </a:lnTo>
                  <a:lnTo>
                    <a:pt x="749" y="1226"/>
                  </a:lnTo>
                  <a:lnTo>
                    <a:pt x="741" y="1235"/>
                  </a:lnTo>
                  <a:lnTo>
                    <a:pt x="732" y="1246"/>
                  </a:lnTo>
                  <a:lnTo>
                    <a:pt x="723" y="1258"/>
                  </a:lnTo>
                  <a:lnTo>
                    <a:pt x="714" y="1270"/>
                  </a:lnTo>
                  <a:lnTo>
                    <a:pt x="705" y="1282"/>
                  </a:lnTo>
                  <a:lnTo>
                    <a:pt x="696" y="1294"/>
                  </a:lnTo>
                  <a:lnTo>
                    <a:pt x="687" y="1303"/>
                  </a:lnTo>
                  <a:lnTo>
                    <a:pt x="678" y="1315"/>
                  </a:lnTo>
                  <a:lnTo>
                    <a:pt x="666" y="1327"/>
                  </a:lnTo>
                  <a:lnTo>
                    <a:pt x="657" y="1338"/>
                  </a:lnTo>
                  <a:lnTo>
                    <a:pt x="648" y="1347"/>
                  </a:lnTo>
                  <a:lnTo>
                    <a:pt x="639" y="1359"/>
                  </a:lnTo>
                  <a:lnTo>
                    <a:pt x="628" y="1371"/>
                  </a:lnTo>
                  <a:lnTo>
                    <a:pt x="619" y="1380"/>
                  </a:lnTo>
                  <a:lnTo>
                    <a:pt x="610" y="1392"/>
                  </a:lnTo>
                  <a:lnTo>
                    <a:pt x="598" y="1401"/>
                  </a:lnTo>
                  <a:lnTo>
                    <a:pt x="589" y="1413"/>
                  </a:lnTo>
                  <a:lnTo>
                    <a:pt x="580" y="1425"/>
                  </a:lnTo>
                  <a:lnTo>
                    <a:pt x="568" y="1433"/>
                  </a:lnTo>
                  <a:lnTo>
                    <a:pt x="559" y="1445"/>
                  </a:lnTo>
                  <a:lnTo>
                    <a:pt x="547" y="1454"/>
                  </a:lnTo>
                  <a:lnTo>
                    <a:pt x="538" y="1466"/>
                  </a:lnTo>
                  <a:lnTo>
                    <a:pt x="529" y="1475"/>
                  </a:lnTo>
                  <a:lnTo>
                    <a:pt x="517" y="1487"/>
                  </a:lnTo>
                  <a:lnTo>
                    <a:pt x="509" y="1496"/>
                  </a:lnTo>
                  <a:lnTo>
                    <a:pt x="497" y="1508"/>
                  </a:lnTo>
                  <a:lnTo>
                    <a:pt x="497" y="1511"/>
                  </a:lnTo>
                  <a:lnTo>
                    <a:pt x="497" y="1514"/>
                  </a:lnTo>
                  <a:lnTo>
                    <a:pt x="494" y="1514"/>
                  </a:lnTo>
                  <a:lnTo>
                    <a:pt x="494" y="1517"/>
                  </a:lnTo>
                  <a:lnTo>
                    <a:pt x="497" y="1517"/>
                  </a:lnTo>
                  <a:lnTo>
                    <a:pt x="497" y="1519"/>
                  </a:lnTo>
                  <a:lnTo>
                    <a:pt x="497" y="1522"/>
                  </a:lnTo>
                  <a:lnTo>
                    <a:pt x="497" y="1525"/>
                  </a:lnTo>
                  <a:lnTo>
                    <a:pt x="500" y="1528"/>
                  </a:lnTo>
                  <a:lnTo>
                    <a:pt x="500" y="1531"/>
                  </a:lnTo>
                  <a:lnTo>
                    <a:pt x="503" y="1534"/>
                  </a:lnTo>
                  <a:lnTo>
                    <a:pt x="503" y="1537"/>
                  </a:lnTo>
                  <a:lnTo>
                    <a:pt x="503" y="1540"/>
                  </a:lnTo>
                  <a:lnTo>
                    <a:pt x="503" y="1543"/>
                  </a:lnTo>
                  <a:lnTo>
                    <a:pt x="503" y="1546"/>
                  </a:lnTo>
                  <a:lnTo>
                    <a:pt x="503" y="1549"/>
                  </a:lnTo>
                  <a:lnTo>
                    <a:pt x="500" y="1549"/>
                  </a:lnTo>
                  <a:lnTo>
                    <a:pt x="500" y="1552"/>
                  </a:lnTo>
                  <a:lnTo>
                    <a:pt x="497" y="1552"/>
                  </a:lnTo>
                  <a:lnTo>
                    <a:pt x="497" y="1555"/>
                  </a:lnTo>
                  <a:lnTo>
                    <a:pt x="491" y="1555"/>
                  </a:lnTo>
                  <a:lnTo>
                    <a:pt x="485" y="1552"/>
                  </a:lnTo>
                  <a:lnTo>
                    <a:pt x="479" y="1552"/>
                  </a:lnTo>
                  <a:lnTo>
                    <a:pt x="473" y="1552"/>
                  </a:lnTo>
                  <a:lnTo>
                    <a:pt x="467" y="1552"/>
                  </a:lnTo>
                  <a:lnTo>
                    <a:pt x="461" y="1552"/>
                  </a:lnTo>
                  <a:lnTo>
                    <a:pt x="452" y="1552"/>
                  </a:lnTo>
                  <a:lnTo>
                    <a:pt x="446" y="1552"/>
                  </a:lnTo>
                  <a:lnTo>
                    <a:pt x="440" y="1552"/>
                  </a:lnTo>
                  <a:lnTo>
                    <a:pt x="434" y="1552"/>
                  </a:lnTo>
                  <a:lnTo>
                    <a:pt x="428" y="1552"/>
                  </a:lnTo>
                  <a:lnTo>
                    <a:pt x="422" y="1552"/>
                  </a:lnTo>
                  <a:lnTo>
                    <a:pt x="416" y="1552"/>
                  </a:lnTo>
                  <a:lnTo>
                    <a:pt x="410" y="1549"/>
                  </a:lnTo>
                  <a:lnTo>
                    <a:pt x="404" y="1549"/>
                  </a:lnTo>
                  <a:lnTo>
                    <a:pt x="399" y="1549"/>
                  </a:lnTo>
                  <a:lnTo>
                    <a:pt x="393" y="1549"/>
                  </a:lnTo>
                  <a:lnTo>
                    <a:pt x="387" y="1549"/>
                  </a:lnTo>
                  <a:lnTo>
                    <a:pt x="381" y="1549"/>
                  </a:lnTo>
                  <a:lnTo>
                    <a:pt x="375" y="1549"/>
                  </a:lnTo>
                  <a:lnTo>
                    <a:pt x="369" y="1546"/>
                  </a:lnTo>
                  <a:lnTo>
                    <a:pt x="363" y="1546"/>
                  </a:lnTo>
                  <a:lnTo>
                    <a:pt x="357" y="1546"/>
                  </a:lnTo>
                  <a:lnTo>
                    <a:pt x="348" y="1543"/>
                  </a:lnTo>
                  <a:lnTo>
                    <a:pt x="342" y="1543"/>
                  </a:lnTo>
                  <a:lnTo>
                    <a:pt x="336" y="1543"/>
                  </a:lnTo>
                  <a:lnTo>
                    <a:pt x="330" y="1540"/>
                  </a:lnTo>
                  <a:lnTo>
                    <a:pt x="324" y="1540"/>
                  </a:lnTo>
                  <a:lnTo>
                    <a:pt x="318" y="1537"/>
                  </a:lnTo>
                  <a:lnTo>
                    <a:pt x="312" y="1537"/>
                  </a:lnTo>
                  <a:lnTo>
                    <a:pt x="306" y="1534"/>
                  </a:lnTo>
                  <a:lnTo>
                    <a:pt x="303" y="1534"/>
                  </a:lnTo>
                  <a:lnTo>
                    <a:pt x="303" y="1528"/>
                  </a:lnTo>
                  <a:lnTo>
                    <a:pt x="303" y="1522"/>
                  </a:lnTo>
                  <a:lnTo>
                    <a:pt x="303" y="1517"/>
                  </a:lnTo>
                  <a:lnTo>
                    <a:pt x="303" y="1511"/>
                  </a:lnTo>
                  <a:lnTo>
                    <a:pt x="306" y="1505"/>
                  </a:lnTo>
                  <a:lnTo>
                    <a:pt x="306" y="1499"/>
                  </a:lnTo>
                  <a:lnTo>
                    <a:pt x="306" y="1493"/>
                  </a:lnTo>
                  <a:lnTo>
                    <a:pt x="309" y="1487"/>
                  </a:lnTo>
                  <a:lnTo>
                    <a:pt x="309" y="1478"/>
                  </a:lnTo>
                  <a:lnTo>
                    <a:pt x="309" y="1472"/>
                  </a:lnTo>
                  <a:lnTo>
                    <a:pt x="312" y="1466"/>
                  </a:lnTo>
                  <a:lnTo>
                    <a:pt x="312" y="1460"/>
                  </a:lnTo>
                  <a:lnTo>
                    <a:pt x="312" y="1454"/>
                  </a:lnTo>
                  <a:lnTo>
                    <a:pt x="315" y="1448"/>
                  </a:lnTo>
                  <a:lnTo>
                    <a:pt x="315" y="1442"/>
                  </a:lnTo>
                  <a:lnTo>
                    <a:pt x="318" y="1436"/>
                  </a:lnTo>
                  <a:lnTo>
                    <a:pt x="318" y="1427"/>
                  </a:lnTo>
                  <a:lnTo>
                    <a:pt x="321" y="1422"/>
                  </a:lnTo>
                  <a:lnTo>
                    <a:pt x="321" y="1416"/>
                  </a:lnTo>
                  <a:lnTo>
                    <a:pt x="324" y="1410"/>
                  </a:lnTo>
                  <a:lnTo>
                    <a:pt x="327" y="1404"/>
                  </a:lnTo>
                  <a:lnTo>
                    <a:pt x="327" y="1398"/>
                  </a:lnTo>
                  <a:lnTo>
                    <a:pt x="330" y="1392"/>
                  </a:lnTo>
                  <a:lnTo>
                    <a:pt x="333" y="1386"/>
                  </a:lnTo>
                  <a:lnTo>
                    <a:pt x="336" y="1380"/>
                  </a:lnTo>
                  <a:lnTo>
                    <a:pt x="336" y="1374"/>
                  </a:lnTo>
                  <a:lnTo>
                    <a:pt x="339" y="1368"/>
                  </a:lnTo>
                  <a:lnTo>
                    <a:pt x="342" y="1362"/>
                  </a:lnTo>
                  <a:lnTo>
                    <a:pt x="345" y="1356"/>
                  </a:lnTo>
                  <a:lnTo>
                    <a:pt x="348" y="1350"/>
                  </a:lnTo>
                  <a:lnTo>
                    <a:pt x="351" y="1344"/>
                  </a:lnTo>
                  <a:lnTo>
                    <a:pt x="357" y="1338"/>
                  </a:lnTo>
                  <a:lnTo>
                    <a:pt x="354" y="1338"/>
                  </a:lnTo>
                  <a:lnTo>
                    <a:pt x="354" y="1335"/>
                  </a:lnTo>
                  <a:lnTo>
                    <a:pt x="354" y="1333"/>
                  </a:lnTo>
                  <a:lnTo>
                    <a:pt x="354" y="1330"/>
                  </a:lnTo>
                  <a:lnTo>
                    <a:pt x="354" y="1327"/>
                  </a:lnTo>
                  <a:lnTo>
                    <a:pt x="354" y="1324"/>
                  </a:lnTo>
                  <a:lnTo>
                    <a:pt x="354" y="1321"/>
                  </a:lnTo>
                  <a:lnTo>
                    <a:pt x="354" y="1318"/>
                  </a:lnTo>
                  <a:lnTo>
                    <a:pt x="357" y="1318"/>
                  </a:lnTo>
                  <a:lnTo>
                    <a:pt x="357" y="1315"/>
                  </a:lnTo>
                  <a:lnTo>
                    <a:pt x="357" y="1312"/>
                  </a:lnTo>
                  <a:lnTo>
                    <a:pt x="357" y="1309"/>
                  </a:lnTo>
                  <a:lnTo>
                    <a:pt x="357" y="1306"/>
                  </a:lnTo>
                  <a:lnTo>
                    <a:pt x="360" y="1306"/>
                  </a:lnTo>
                  <a:lnTo>
                    <a:pt x="360" y="1303"/>
                  </a:lnTo>
                  <a:lnTo>
                    <a:pt x="360" y="1300"/>
                  </a:lnTo>
                  <a:lnTo>
                    <a:pt x="363" y="1300"/>
                  </a:lnTo>
                  <a:lnTo>
                    <a:pt x="366" y="1297"/>
                  </a:lnTo>
                  <a:lnTo>
                    <a:pt x="369" y="1297"/>
                  </a:lnTo>
                  <a:lnTo>
                    <a:pt x="369" y="1294"/>
                  </a:lnTo>
                  <a:lnTo>
                    <a:pt x="372" y="1294"/>
                  </a:lnTo>
                  <a:lnTo>
                    <a:pt x="375" y="1294"/>
                  </a:lnTo>
                  <a:lnTo>
                    <a:pt x="381" y="1291"/>
                  </a:lnTo>
                  <a:lnTo>
                    <a:pt x="390" y="1288"/>
                  </a:lnTo>
                  <a:lnTo>
                    <a:pt x="399" y="1285"/>
                  </a:lnTo>
                  <a:lnTo>
                    <a:pt x="404" y="1282"/>
                  </a:lnTo>
                  <a:lnTo>
                    <a:pt x="413" y="1279"/>
                  </a:lnTo>
                  <a:lnTo>
                    <a:pt x="419" y="1273"/>
                  </a:lnTo>
                  <a:lnTo>
                    <a:pt x="428" y="1270"/>
                  </a:lnTo>
                  <a:lnTo>
                    <a:pt x="434" y="1267"/>
                  </a:lnTo>
                  <a:lnTo>
                    <a:pt x="443" y="1264"/>
                  </a:lnTo>
                  <a:lnTo>
                    <a:pt x="449" y="1258"/>
                  </a:lnTo>
                  <a:lnTo>
                    <a:pt x="458" y="1255"/>
                  </a:lnTo>
                  <a:lnTo>
                    <a:pt x="464" y="1252"/>
                  </a:lnTo>
                  <a:lnTo>
                    <a:pt x="473" y="1246"/>
                  </a:lnTo>
                  <a:lnTo>
                    <a:pt x="479" y="1243"/>
                  </a:lnTo>
                  <a:lnTo>
                    <a:pt x="485" y="1238"/>
                  </a:lnTo>
                  <a:lnTo>
                    <a:pt x="494" y="1235"/>
                  </a:lnTo>
                  <a:lnTo>
                    <a:pt x="500" y="1229"/>
                  </a:lnTo>
                  <a:lnTo>
                    <a:pt x="506" y="1223"/>
                  </a:lnTo>
                  <a:lnTo>
                    <a:pt x="512" y="1220"/>
                  </a:lnTo>
                  <a:lnTo>
                    <a:pt x="520" y="1214"/>
                  </a:lnTo>
                  <a:lnTo>
                    <a:pt x="526" y="1208"/>
                  </a:lnTo>
                  <a:lnTo>
                    <a:pt x="532" y="1202"/>
                  </a:lnTo>
                  <a:lnTo>
                    <a:pt x="538" y="1199"/>
                  </a:lnTo>
                  <a:lnTo>
                    <a:pt x="544" y="1193"/>
                  </a:lnTo>
                  <a:lnTo>
                    <a:pt x="550" y="1187"/>
                  </a:lnTo>
                  <a:lnTo>
                    <a:pt x="556" y="1181"/>
                  </a:lnTo>
                  <a:lnTo>
                    <a:pt x="562" y="1175"/>
                  </a:lnTo>
                  <a:lnTo>
                    <a:pt x="568" y="1166"/>
                  </a:lnTo>
                  <a:lnTo>
                    <a:pt x="574" y="1160"/>
                  </a:lnTo>
                  <a:lnTo>
                    <a:pt x="580" y="1154"/>
                  </a:lnTo>
                  <a:lnTo>
                    <a:pt x="586" y="1149"/>
                  </a:lnTo>
                  <a:lnTo>
                    <a:pt x="592" y="1143"/>
                  </a:lnTo>
                  <a:lnTo>
                    <a:pt x="589" y="1140"/>
                  </a:lnTo>
                  <a:lnTo>
                    <a:pt x="589" y="1137"/>
                  </a:lnTo>
                  <a:lnTo>
                    <a:pt x="589" y="1134"/>
                  </a:lnTo>
                  <a:lnTo>
                    <a:pt x="589" y="1131"/>
                  </a:lnTo>
                  <a:lnTo>
                    <a:pt x="589" y="1128"/>
                  </a:lnTo>
                  <a:lnTo>
                    <a:pt x="586" y="1125"/>
                  </a:lnTo>
                  <a:lnTo>
                    <a:pt x="586" y="1122"/>
                  </a:lnTo>
                  <a:lnTo>
                    <a:pt x="586" y="1119"/>
                  </a:lnTo>
                  <a:lnTo>
                    <a:pt x="586" y="1116"/>
                  </a:lnTo>
                  <a:lnTo>
                    <a:pt x="586" y="1113"/>
                  </a:lnTo>
                  <a:lnTo>
                    <a:pt x="586" y="1110"/>
                  </a:lnTo>
                  <a:lnTo>
                    <a:pt x="586" y="1107"/>
                  </a:lnTo>
                  <a:lnTo>
                    <a:pt x="586" y="1104"/>
                  </a:lnTo>
                  <a:lnTo>
                    <a:pt x="586" y="1101"/>
                  </a:lnTo>
                  <a:lnTo>
                    <a:pt x="586" y="1098"/>
                  </a:lnTo>
                  <a:lnTo>
                    <a:pt x="586" y="1095"/>
                  </a:lnTo>
                  <a:lnTo>
                    <a:pt x="586" y="1092"/>
                  </a:lnTo>
                  <a:lnTo>
                    <a:pt x="586" y="1089"/>
                  </a:lnTo>
                  <a:lnTo>
                    <a:pt x="583" y="1089"/>
                  </a:lnTo>
                  <a:lnTo>
                    <a:pt x="589" y="1086"/>
                  </a:lnTo>
                  <a:lnTo>
                    <a:pt x="595" y="1083"/>
                  </a:lnTo>
                  <a:lnTo>
                    <a:pt x="598" y="1080"/>
                  </a:lnTo>
                  <a:lnTo>
                    <a:pt x="601" y="1080"/>
                  </a:lnTo>
                  <a:lnTo>
                    <a:pt x="607" y="1077"/>
                  </a:lnTo>
                  <a:lnTo>
                    <a:pt x="610" y="1074"/>
                  </a:lnTo>
                  <a:lnTo>
                    <a:pt x="613" y="1071"/>
                  </a:lnTo>
                  <a:lnTo>
                    <a:pt x="613" y="1065"/>
                  </a:lnTo>
                  <a:lnTo>
                    <a:pt x="616" y="1062"/>
                  </a:lnTo>
                  <a:lnTo>
                    <a:pt x="619" y="1059"/>
                  </a:lnTo>
                  <a:lnTo>
                    <a:pt x="622" y="1057"/>
                  </a:lnTo>
                  <a:lnTo>
                    <a:pt x="622" y="1051"/>
                  </a:lnTo>
                  <a:lnTo>
                    <a:pt x="625" y="1048"/>
                  </a:lnTo>
                  <a:lnTo>
                    <a:pt x="625" y="1042"/>
                  </a:lnTo>
                  <a:lnTo>
                    <a:pt x="628" y="1039"/>
                  </a:lnTo>
                  <a:lnTo>
                    <a:pt x="628" y="1033"/>
                  </a:lnTo>
                  <a:lnTo>
                    <a:pt x="628" y="1030"/>
                  </a:lnTo>
                  <a:lnTo>
                    <a:pt x="628" y="1024"/>
                  </a:lnTo>
                  <a:lnTo>
                    <a:pt x="630" y="1018"/>
                  </a:lnTo>
                  <a:lnTo>
                    <a:pt x="630" y="1015"/>
                  </a:lnTo>
                  <a:lnTo>
                    <a:pt x="630" y="1009"/>
                  </a:lnTo>
                  <a:lnTo>
                    <a:pt x="630" y="1006"/>
                  </a:lnTo>
                  <a:lnTo>
                    <a:pt x="633" y="1000"/>
                  </a:lnTo>
                  <a:lnTo>
                    <a:pt x="633" y="994"/>
                  </a:lnTo>
                  <a:lnTo>
                    <a:pt x="633" y="991"/>
                  </a:lnTo>
                  <a:lnTo>
                    <a:pt x="636" y="985"/>
                  </a:lnTo>
                  <a:lnTo>
                    <a:pt x="636" y="982"/>
                  </a:lnTo>
                  <a:lnTo>
                    <a:pt x="636" y="976"/>
                  </a:lnTo>
                  <a:lnTo>
                    <a:pt x="639" y="973"/>
                  </a:lnTo>
                  <a:lnTo>
                    <a:pt x="639" y="967"/>
                  </a:lnTo>
                  <a:lnTo>
                    <a:pt x="642" y="965"/>
                  </a:lnTo>
                  <a:lnTo>
                    <a:pt x="642" y="962"/>
                  </a:lnTo>
                  <a:lnTo>
                    <a:pt x="642" y="956"/>
                  </a:lnTo>
                  <a:lnTo>
                    <a:pt x="645" y="950"/>
                  </a:lnTo>
                  <a:lnTo>
                    <a:pt x="645" y="947"/>
                  </a:lnTo>
                  <a:lnTo>
                    <a:pt x="645" y="941"/>
                  </a:lnTo>
                  <a:lnTo>
                    <a:pt x="648" y="935"/>
                  </a:lnTo>
                  <a:lnTo>
                    <a:pt x="648" y="932"/>
                  </a:lnTo>
                  <a:lnTo>
                    <a:pt x="651" y="926"/>
                  </a:lnTo>
                  <a:lnTo>
                    <a:pt x="651" y="920"/>
                  </a:lnTo>
                  <a:lnTo>
                    <a:pt x="654" y="917"/>
                  </a:lnTo>
                  <a:lnTo>
                    <a:pt x="657" y="911"/>
                  </a:lnTo>
                  <a:lnTo>
                    <a:pt x="660" y="905"/>
                  </a:lnTo>
                  <a:lnTo>
                    <a:pt x="660" y="902"/>
                  </a:lnTo>
                  <a:lnTo>
                    <a:pt x="663" y="896"/>
                  </a:lnTo>
                  <a:lnTo>
                    <a:pt x="666" y="890"/>
                  </a:lnTo>
                  <a:lnTo>
                    <a:pt x="666" y="887"/>
                  </a:lnTo>
                  <a:lnTo>
                    <a:pt x="669" y="881"/>
                  </a:lnTo>
                  <a:lnTo>
                    <a:pt x="669" y="875"/>
                  </a:lnTo>
                  <a:lnTo>
                    <a:pt x="672" y="873"/>
                  </a:lnTo>
                  <a:lnTo>
                    <a:pt x="672" y="867"/>
                  </a:lnTo>
                  <a:lnTo>
                    <a:pt x="675" y="861"/>
                  </a:lnTo>
                  <a:lnTo>
                    <a:pt x="675" y="858"/>
                  </a:lnTo>
                  <a:lnTo>
                    <a:pt x="675" y="852"/>
                  </a:lnTo>
                  <a:lnTo>
                    <a:pt x="675" y="849"/>
                  </a:lnTo>
                  <a:lnTo>
                    <a:pt x="675" y="843"/>
                  </a:lnTo>
                  <a:lnTo>
                    <a:pt x="675" y="837"/>
                  </a:lnTo>
                  <a:lnTo>
                    <a:pt x="675" y="834"/>
                  </a:lnTo>
                  <a:lnTo>
                    <a:pt x="675" y="828"/>
                  </a:lnTo>
                  <a:lnTo>
                    <a:pt x="672" y="825"/>
                  </a:lnTo>
                  <a:lnTo>
                    <a:pt x="669" y="819"/>
                  </a:lnTo>
                  <a:lnTo>
                    <a:pt x="669" y="813"/>
                  </a:lnTo>
                  <a:lnTo>
                    <a:pt x="666" y="810"/>
                  </a:lnTo>
                  <a:lnTo>
                    <a:pt x="660" y="804"/>
                  </a:lnTo>
                  <a:lnTo>
                    <a:pt x="663" y="804"/>
                  </a:lnTo>
                  <a:lnTo>
                    <a:pt x="663" y="801"/>
                  </a:lnTo>
                  <a:lnTo>
                    <a:pt x="663" y="798"/>
                  </a:lnTo>
                  <a:lnTo>
                    <a:pt x="666" y="795"/>
                  </a:lnTo>
                  <a:lnTo>
                    <a:pt x="666" y="792"/>
                  </a:lnTo>
                  <a:lnTo>
                    <a:pt x="669" y="792"/>
                  </a:lnTo>
                  <a:lnTo>
                    <a:pt x="669" y="789"/>
                  </a:lnTo>
                  <a:lnTo>
                    <a:pt x="672" y="786"/>
                  </a:lnTo>
                  <a:lnTo>
                    <a:pt x="672" y="783"/>
                  </a:lnTo>
                  <a:lnTo>
                    <a:pt x="675" y="783"/>
                  </a:lnTo>
                  <a:lnTo>
                    <a:pt x="675" y="781"/>
                  </a:lnTo>
                  <a:lnTo>
                    <a:pt x="678" y="781"/>
                  </a:lnTo>
                  <a:lnTo>
                    <a:pt x="678" y="778"/>
                  </a:lnTo>
                  <a:lnTo>
                    <a:pt x="681" y="778"/>
                  </a:lnTo>
                  <a:lnTo>
                    <a:pt x="681" y="775"/>
                  </a:lnTo>
                  <a:lnTo>
                    <a:pt x="684" y="772"/>
                  </a:lnTo>
                  <a:lnTo>
                    <a:pt x="687" y="769"/>
                  </a:lnTo>
                  <a:lnTo>
                    <a:pt x="687" y="766"/>
                  </a:lnTo>
                  <a:lnTo>
                    <a:pt x="690" y="766"/>
                  </a:lnTo>
                  <a:lnTo>
                    <a:pt x="690" y="763"/>
                  </a:lnTo>
                  <a:lnTo>
                    <a:pt x="693" y="763"/>
                  </a:lnTo>
                  <a:lnTo>
                    <a:pt x="693" y="760"/>
                  </a:lnTo>
                  <a:lnTo>
                    <a:pt x="696" y="757"/>
                  </a:lnTo>
                  <a:lnTo>
                    <a:pt x="696" y="754"/>
                  </a:lnTo>
                  <a:lnTo>
                    <a:pt x="696" y="751"/>
                  </a:lnTo>
                  <a:lnTo>
                    <a:pt x="693" y="748"/>
                  </a:lnTo>
                  <a:lnTo>
                    <a:pt x="693" y="745"/>
                  </a:lnTo>
                  <a:lnTo>
                    <a:pt x="690" y="745"/>
                  </a:lnTo>
                  <a:lnTo>
                    <a:pt x="690" y="742"/>
                  </a:lnTo>
                  <a:lnTo>
                    <a:pt x="687" y="739"/>
                  </a:lnTo>
                  <a:lnTo>
                    <a:pt x="684" y="736"/>
                  </a:lnTo>
                  <a:lnTo>
                    <a:pt x="684" y="733"/>
                  </a:lnTo>
                  <a:lnTo>
                    <a:pt x="681" y="730"/>
                  </a:lnTo>
                  <a:lnTo>
                    <a:pt x="678" y="727"/>
                  </a:lnTo>
                  <a:lnTo>
                    <a:pt x="678" y="724"/>
                  </a:lnTo>
                  <a:lnTo>
                    <a:pt x="675" y="721"/>
                  </a:lnTo>
                  <a:lnTo>
                    <a:pt x="675" y="718"/>
                  </a:lnTo>
                  <a:lnTo>
                    <a:pt x="672" y="715"/>
                  </a:lnTo>
                  <a:lnTo>
                    <a:pt x="672" y="712"/>
                  </a:lnTo>
                  <a:lnTo>
                    <a:pt x="672" y="709"/>
                  </a:lnTo>
                  <a:lnTo>
                    <a:pt x="672" y="706"/>
                  </a:lnTo>
                  <a:lnTo>
                    <a:pt x="672" y="703"/>
                  </a:lnTo>
                  <a:lnTo>
                    <a:pt x="672" y="700"/>
                  </a:lnTo>
                  <a:lnTo>
                    <a:pt x="672" y="697"/>
                  </a:lnTo>
                  <a:lnTo>
                    <a:pt x="672" y="694"/>
                  </a:lnTo>
                  <a:lnTo>
                    <a:pt x="675" y="691"/>
                  </a:lnTo>
                  <a:lnTo>
                    <a:pt x="675" y="689"/>
                  </a:lnTo>
                  <a:lnTo>
                    <a:pt x="678" y="686"/>
                  </a:lnTo>
                  <a:lnTo>
                    <a:pt x="681" y="683"/>
                  </a:lnTo>
                  <a:lnTo>
                    <a:pt x="681" y="680"/>
                  </a:lnTo>
                  <a:lnTo>
                    <a:pt x="684" y="677"/>
                  </a:lnTo>
                  <a:lnTo>
                    <a:pt x="684" y="674"/>
                  </a:lnTo>
                  <a:lnTo>
                    <a:pt x="687" y="674"/>
                  </a:lnTo>
                  <a:lnTo>
                    <a:pt x="687" y="671"/>
                  </a:lnTo>
                  <a:lnTo>
                    <a:pt x="687" y="668"/>
                  </a:lnTo>
                  <a:lnTo>
                    <a:pt x="690" y="665"/>
                  </a:lnTo>
                  <a:lnTo>
                    <a:pt x="690" y="662"/>
                  </a:lnTo>
                  <a:lnTo>
                    <a:pt x="690" y="659"/>
                  </a:lnTo>
                  <a:lnTo>
                    <a:pt x="690" y="656"/>
                  </a:lnTo>
                  <a:lnTo>
                    <a:pt x="690" y="653"/>
                  </a:lnTo>
                  <a:lnTo>
                    <a:pt x="690" y="650"/>
                  </a:lnTo>
                  <a:lnTo>
                    <a:pt x="687" y="647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78" y="638"/>
                  </a:lnTo>
                  <a:lnTo>
                    <a:pt x="678" y="635"/>
                  </a:lnTo>
                  <a:lnTo>
                    <a:pt x="675" y="632"/>
                  </a:lnTo>
                  <a:lnTo>
                    <a:pt x="675" y="629"/>
                  </a:lnTo>
                  <a:lnTo>
                    <a:pt x="672" y="626"/>
                  </a:lnTo>
                  <a:lnTo>
                    <a:pt x="672" y="623"/>
                  </a:lnTo>
                  <a:lnTo>
                    <a:pt x="672" y="620"/>
                  </a:lnTo>
                  <a:lnTo>
                    <a:pt x="672" y="617"/>
                  </a:lnTo>
                  <a:lnTo>
                    <a:pt x="672" y="614"/>
                  </a:lnTo>
                  <a:lnTo>
                    <a:pt x="672" y="611"/>
                  </a:lnTo>
                  <a:lnTo>
                    <a:pt x="675" y="608"/>
                  </a:lnTo>
                  <a:lnTo>
                    <a:pt x="675" y="605"/>
                  </a:lnTo>
                  <a:lnTo>
                    <a:pt x="675" y="599"/>
                  </a:lnTo>
                  <a:lnTo>
                    <a:pt x="675" y="597"/>
                  </a:lnTo>
                  <a:lnTo>
                    <a:pt x="675" y="594"/>
                  </a:lnTo>
                  <a:lnTo>
                    <a:pt x="678" y="591"/>
                  </a:lnTo>
                  <a:lnTo>
                    <a:pt x="678" y="588"/>
                  </a:lnTo>
                  <a:lnTo>
                    <a:pt x="678" y="585"/>
                  </a:lnTo>
                  <a:lnTo>
                    <a:pt x="678" y="582"/>
                  </a:lnTo>
                  <a:lnTo>
                    <a:pt x="678" y="579"/>
                  </a:lnTo>
                  <a:lnTo>
                    <a:pt x="678" y="576"/>
                  </a:lnTo>
                  <a:lnTo>
                    <a:pt x="678" y="573"/>
                  </a:lnTo>
                  <a:lnTo>
                    <a:pt x="678" y="570"/>
                  </a:lnTo>
                  <a:lnTo>
                    <a:pt x="678" y="564"/>
                  </a:lnTo>
                  <a:lnTo>
                    <a:pt x="675" y="561"/>
                  </a:lnTo>
                  <a:lnTo>
                    <a:pt x="675" y="558"/>
                  </a:lnTo>
                  <a:lnTo>
                    <a:pt x="672" y="555"/>
                  </a:lnTo>
                  <a:lnTo>
                    <a:pt x="669" y="552"/>
                  </a:lnTo>
                  <a:lnTo>
                    <a:pt x="663" y="549"/>
                  </a:lnTo>
                  <a:lnTo>
                    <a:pt x="663" y="546"/>
                  </a:lnTo>
                  <a:lnTo>
                    <a:pt x="660" y="543"/>
                  </a:lnTo>
                  <a:lnTo>
                    <a:pt x="660" y="540"/>
                  </a:lnTo>
                  <a:lnTo>
                    <a:pt x="657" y="540"/>
                  </a:lnTo>
                  <a:lnTo>
                    <a:pt x="654" y="537"/>
                  </a:lnTo>
                  <a:lnTo>
                    <a:pt x="654" y="534"/>
                  </a:lnTo>
                  <a:lnTo>
                    <a:pt x="651" y="531"/>
                  </a:lnTo>
                  <a:lnTo>
                    <a:pt x="648" y="531"/>
                  </a:lnTo>
                  <a:lnTo>
                    <a:pt x="648" y="528"/>
                  </a:lnTo>
                  <a:lnTo>
                    <a:pt x="645" y="525"/>
                  </a:lnTo>
                  <a:lnTo>
                    <a:pt x="642" y="525"/>
                  </a:lnTo>
                  <a:lnTo>
                    <a:pt x="642" y="522"/>
                  </a:lnTo>
                  <a:lnTo>
                    <a:pt x="639" y="519"/>
                  </a:lnTo>
                  <a:lnTo>
                    <a:pt x="636" y="519"/>
                  </a:lnTo>
                  <a:lnTo>
                    <a:pt x="636" y="516"/>
                  </a:lnTo>
                  <a:lnTo>
                    <a:pt x="633" y="513"/>
                  </a:lnTo>
                  <a:lnTo>
                    <a:pt x="630" y="510"/>
                  </a:lnTo>
                  <a:lnTo>
                    <a:pt x="628" y="507"/>
                  </a:lnTo>
                  <a:lnTo>
                    <a:pt x="628" y="505"/>
                  </a:lnTo>
                  <a:lnTo>
                    <a:pt x="625" y="502"/>
                  </a:lnTo>
                  <a:lnTo>
                    <a:pt x="622" y="502"/>
                  </a:lnTo>
                  <a:lnTo>
                    <a:pt x="622" y="499"/>
                  </a:lnTo>
                  <a:lnTo>
                    <a:pt x="622" y="496"/>
                  </a:lnTo>
                  <a:lnTo>
                    <a:pt x="619" y="493"/>
                  </a:lnTo>
                  <a:lnTo>
                    <a:pt x="619" y="490"/>
                  </a:lnTo>
                  <a:lnTo>
                    <a:pt x="616" y="490"/>
                  </a:lnTo>
                  <a:lnTo>
                    <a:pt x="616" y="487"/>
                  </a:lnTo>
                  <a:lnTo>
                    <a:pt x="616" y="484"/>
                  </a:lnTo>
                  <a:lnTo>
                    <a:pt x="616" y="481"/>
                  </a:lnTo>
                  <a:lnTo>
                    <a:pt x="613" y="478"/>
                  </a:lnTo>
                  <a:lnTo>
                    <a:pt x="613" y="475"/>
                  </a:lnTo>
                  <a:lnTo>
                    <a:pt x="613" y="472"/>
                  </a:lnTo>
                  <a:lnTo>
                    <a:pt x="616" y="472"/>
                  </a:lnTo>
                  <a:lnTo>
                    <a:pt x="616" y="469"/>
                  </a:lnTo>
                  <a:lnTo>
                    <a:pt x="616" y="466"/>
                  </a:lnTo>
                  <a:lnTo>
                    <a:pt x="616" y="463"/>
                  </a:lnTo>
                  <a:lnTo>
                    <a:pt x="616" y="460"/>
                  </a:lnTo>
                  <a:lnTo>
                    <a:pt x="616" y="457"/>
                  </a:lnTo>
                  <a:lnTo>
                    <a:pt x="616" y="454"/>
                  </a:lnTo>
                  <a:lnTo>
                    <a:pt x="619" y="454"/>
                  </a:lnTo>
                  <a:lnTo>
                    <a:pt x="619" y="451"/>
                  </a:lnTo>
                  <a:lnTo>
                    <a:pt x="619" y="448"/>
                  </a:lnTo>
                  <a:lnTo>
                    <a:pt x="619" y="445"/>
                  </a:lnTo>
                  <a:lnTo>
                    <a:pt x="619" y="442"/>
                  </a:lnTo>
                  <a:lnTo>
                    <a:pt x="619" y="439"/>
                  </a:lnTo>
                  <a:lnTo>
                    <a:pt x="622" y="436"/>
                  </a:lnTo>
                  <a:lnTo>
                    <a:pt x="622" y="433"/>
                  </a:lnTo>
                  <a:lnTo>
                    <a:pt x="622" y="430"/>
                  </a:lnTo>
                  <a:lnTo>
                    <a:pt x="622" y="427"/>
                  </a:lnTo>
                  <a:lnTo>
                    <a:pt x="622" y="424"/>
                  </a:lnTo>
                  <a:lnTo>
                    <a:pt x="622" y="421"/>
                  </a:lnTo>
                  <a:lnTo>
                    <a:pt x="619" y="418"/>
                  </a:lnTo>
                  <a:lnTo>
                    <a:pt x="616" y="418"/>
                  </a:lnTo>
                  <a:lnTo>
                    <a:pt x="613" y="415"/>
                  </a:lnTo>
                  <a:lnTo>
                    <a:pt x="610" y="415"/>
                  </a:lnTo>
                  <a:lnTo>
                    <a:pt x="607" y="413"/>
                  </a:lnTo>
                  <a:lnTo>
                    <a:pt x="604" y="413"/>
                  </a:lnTo>
                  <a:lnTo>
                    <a:pt x="604" y="410"/>
                  </a:lnTo>
                  <a:lnTo>
                    <a:pt x="601" y="410"/>
                  </a:lnTo>
                  <a:lnTo>
                    <a:pt x="598" y="407"/>
                  </a:lnTo>
                  <a:lnTo>
                    <a:pt x="595" y="404"/>
                  </a:lnTo>
                  <a:lnTo>
                    <a:pt x="592" y="401"/>
                  </a:lnTo>
                  <a:lnTo>
                    <a:pt x="589" y="398"/>
                  </a:lnTo>
                  <a:lnTo>
                    <a:pt x="586" y="395"/>
                  </a:lnTo>
                  <a:lnTo>
                    <a:pt x="586" y="392"/>
                  </a:lnTo>
                  <a:lnTo>
                    <a:pt x="583" y="392"/>
                  </a:lnTo>
                  <a:lnTo>
                    <a:pt x="583" y="389"/>
                  </a:lnTo>
                  <a:lnTo>
                    <a:pt x="583" y="386"/>
                  </a:lnTo>
                  <a:lnTo>
                    <a:pt x="580" y="386"/>
                  </a:lnTo>
                  <a:lnTo>
                    <a:pt x="580" y="383"/>
                  </a:lnTo>
                  <a:lnTo>
                    <a:pt x="580" y="380"/>
                  </a:lnTo>
                  <a:lnTo>
                    <a:pt x="580" y="377"/>
                  </a:lnTo>
                  <a:lnTo>
                    <a:pt x="577" y="377"/>
                  </a:lnTo>
                  <a:lnTo>
                    <a:pt x="577" y="374"/>
                  </a:lnTo>
                  <a:lnTo>
                    <a:pt x="610" y="341"/>
                  </a:lnTo>
                  <a:lnTo>
                    <a:pt x="610" y="338"/>
                  </a:lnTo>
                  <a:lnTo>
                    <a:pt x="607" y="338"/>
                  </a:lnTo>
                  <a:lnTo>
                    <a:pt x="607" y="335"/>
                  </a:lnTo>
                  <a:lnTo>
                    <a:pt x="604" y="335"/>
                  </a:lnTo>
                  <a:lnTo>
                    <a:pt x="604" y="332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598" y="326"/>
                  </a:lnTo>
                  <a:lnTo>
                    <a:pt x="595" y="323"/>
                  </a:lnTo>
                  <a:lnTo>
                    <a:pt x="592" y="323"/>
                  </a:lnTo>
                  <a:lnTo>
                    <a:pt x="592" y="321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5"/>
                  </a:lnTo>
                  <a:lnTo>
                    <a:pt x="583" y="315"/>
                  </a:lnTo>
                  <a:lnTo>
                    <a:pt x="580" y="315"/>
                  </a:lnTo>
                  <a:lnTo>
                    <a:pt x="577" y="315"/>
                  </a:lnTo>
                  <a:lnTo>
                    <a:pt x="574" y="315"/>
                  </a:lnTo>
                  <a:lnTo>
                    <a:pt x="574" y="318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68" y="321"/>
                  </a:lnTo>
                  <a:lnTo>
                    <a:pt x="565" y="321"/>
                  </a:lnTo>
                  <a:lnTo>
                    <a:pt x="562" y="321"/>
                  </a:lnTo>
                  <a:lnTo>
                    <a:pt x="559" y="321"/>
                  </a:lnTo>
                  <a:lnTo>
                    <a:pt x="559" y="318"/>
                  </a:lnTo>
                  <a:lnTo>
                    <a:pt x="556" y="318"/>
                  </a:lnTo>
                  <a:lnTo>
                    <a:pt x="553" y="318"/>
                  </a:lnTo>
                  <a:lnTo>
                    <a:pt x="553" y="315"/>
                  </a:lnTo>
                  <a:lnTo>
                    <a:pt x="550" y="315"/>
                  </a:lnTo>
                  <a:lnTo>
                    <a:pt x="547" y="312"/>
                  </a:lnTo>
                  <a:lnTo>
                    <a:pt x="547" y="309"/>
                  </a:lnTo>
                  <a:lnTo>
                    <a:pt x="544" y="309"/>
                  </a:lnTo>
                  <a:lnTo>
                    <a:pt x="541" y="306"/>
                  </a:lnTo>
                  <a:lnTo>
                    <a:pt x="538" y="303"/>
                  </a:lnTo>
                  <a:lnTo>
                    <a:pt x="538" y="300"/>
                  </a:lnTo>
                  <a:lnTo>
                    <a:pt x="535" y="300"/>
                  </a:lnTo>
                  <a:lnTo>
                    <a:pt x="535" y="297"/>
                  </a:lnTo>
                  <a:lnTo>
                    <a:pt x="532" y="297"/>
                  </a:lnTo>
                  <a:lnTo>
                    <a:pt x="532" y="294"/>
                  </a:lnTo>
                  <a:lnTo>
                    <a:pt x="529" y="294"/>
                  </a:lnTo>
                  <a:lnTo>
                    <a:pt x="529" y="291"/>
                  </a:lnTo>
                  <a:lnTo>
                    <a:pt x="526" y="291"/>
                  </a:lnTo>
                  <a:lnTo>
                    <a:pt x="526" y="288"/>
                  </a:lnTo>
                  <a:lnTo>
                    <a:pt x="523" y="288"/>
                  </a:lnTo>
                  <a:lnTo>
                    <a:pt x="523" y="285"/>
                  </a:lnTo>
                  <a:lnTo>
                    <a:pt x="523" y="282"/>
                  </a:lnTo>
                  <a:lnTo>
                    <a:pt x="523" y="279"/>
                  </a:lnTo>
                  <a:lnTo>
                    <a:pt x="520" y="276"/>
                  </a:lnTo>
                  <a:lnTo>
                    <a:pt x="520" y="273"/>
                  </a:lnTo>
                  <a:lnTo>
                    <a:pt x="520" y="270"/>
                  </a:lnTo>
                  <a:lnTo>
                    <a:pt x="520" y="267"/>
                  </a:lnTo>
                  <a:lnTo>
                    <a:pt x="520" y="264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17" y="261"/>
                  </a:lnTo>
                  <a:lnTo>
                    <a:pt x="512" y="261"/>
                  </a:lnTo>
                  <a:lnTo>
                    <a:pt x="509" y="264"/>
                  </a:lnTo>
                  <a:lnTo>
                    <a:pt x="503" y="264"/>
                  </a:lnTo>
                  <a:lnTo>
                    <a:pt x="500" y="264"/>
                  </a:lnTo>
                  <a:lnTo>
                    <a:pt x="494" y="264"/>
                  </a:lnTo>
                  <a:lnTo>
                    <a:pt x="491" y="267"/>
                  </a:lnTo>
                  <a:lnTo>
                    <a:pt x="485" y="267"/>
                  </a:lnTo>
                  <a:lnTo>
                    <a:pt x="479" y="270"/>
                  </a:lnTo>
                  <a:lnTo>
                    <a:pt x="476" y="270"/>
                  </a:lnTo>
                  <a:lnTo>
                    <a:pt x="470" y="273"/>
                  </a:lnTo>
                  <a:lnTo>
                    <a:pt x="467" y="273"/>
                  </a:lnTo>
                  <a:lnTo>
                    <a:pt x="461" y="276"/>
                  </a:lnTo>
                  <a:lnTo>
                    <a:pt x="458" y="276"/>
                  </a:lnTo>
                  <a:lnTo>
                    <a:pt x="452" y="279"/>
                  </a:lnTo>
                  <a:lnTo>
                    <a:pt x="449" y="282"/>
                  </a:lnTo>
                  <a:lnTo>
                    <a:pt x="443" y="282"/>
                  </a:lnTo>
                  <a:lnTo>
                    <a:pt x="440" y="285"/>
                  </a:lnTo>
                  <a:lnTo>
                    <a:pt x="434" y="285"/>
                  </a:lnTo>
                  <a:lnTo>
                    <a:pt x="431" y="288"/>
                  </a:lnTo>
                  <a:lnTo>
                    <a:pt x="425" y="291"/>
                  </a:lnTo>
                  <a:lnTo>
                    <a:pt x="419" y="291"/>
                  </a:lnTo>
                  <a:lnTo>
                    <a:pt x="416" y="294"/>
                  </a:lnTo>
                  <a:lnTo>
                    <a:pt x="410" y="294"/>
                  </a:lnTo>
                  <a:lnTo>
                    <a:pt x="407" y="297"/>
                  </a:lnTo>
                  <a:lnTo>
                    <a:pt x="401" y="300"/>
                  </a:lnTo>
                  <a:lnTo>
                    <a:pt x="399" y="300"/>
                  </a:lnTo>
                  <a:lnTo>
                    <a:pt x="393" y="300"/>
                  </a:lnTo>
                  <a:lnTo>
                    <a:pt x="390" y="303"/>
                  </a:lnTo>
                  <a:lnTo>
                    <a:pt x="384" y="303"/>
                  </a:lnTo>
                  <a:lnTo>
                    <a:pt x="378" y="306"/>
                  </a:lnTo>
                  <a:lnTo>
                    <a:pt x="375" y="306"/>
                  </a:lnTo>
                  <a:lnTo>
                    <a:pt x="366" y="309"/>
                  </a:lnTo>
                  <a:lnTo>
                    <a:pt x="357" y="312"/>
                  </a:lnTo>
                  <a:lnTo>
                    <a:pt x="348" y="315"/>
                  </a:lnTo>
                  <a:lnTo>
                    <a:pt x="339" y="321"/>
                  </a:lnTo>
                  <a:lnTo>
                    <a:pt x="330" y="323"/>
                  </a:lnTo>
                  <a:lnTo>
                    <a:pt x="321" y="326"/>
                  </a:lnTo>
                  <a:lnTo>
                    <a:pt x="315" y="329"/>
                  </a:lnTo>
                  <a:lnTo>
                    <a:pt x="306" y="332"/>
                  </a:lnTo>
                  <a:lnTo>
                    <a:pt x="297" y="335"/>
                  </a:lnTo>
                  <a:lnTo>
                    <a:pt x="288" y="338"/>
                  </a:lnTo>
                  <a:lnTo>
                    <a:pt x="280" y="341"/>
                  </a:lnTo>
                  <a:lnTo>
                    <a:pt x="271" y="344"/>
                  </a:lnTo>
                  <a:lnTo>
                    <a:pt x="262" y="347"/>
                  </a:lnTo>
                  <a:lnTo>
                    <a:pt x="253" y="350"/>
                  </a:lnTo>
                  <a:lnTo>
                    <a:pt x="244" y="356"/>
                  </a:lnTo>
                  <a:lnTo>
                    <a:pt x="235" y="359"/>
                  </a:lnTo>
                  <a:lnTo>
                    <a:pt x="229" y="362"/>
                  </a:lnTo>
                  <a:lnTo>
                    <a:pt x="220" y="365"/>
                  </a:lnTo>
                  <a:lnTo>
                    <a:pt x="211" y="368"/>
                  </a:lnTo>
                  <a:lnTo>
                    <a:pt x="202" y="371"/>
                  </a:lnTo>
                  <a:lnTo>
                    <a:pt x="193" y="374"/>
                  </a:lnTo>
                  <a:lnTo>
                    <a:pt x="184" y="377"/>
                  </a:lnTo>
                  <a:lnTo>
                    <a:pt x="175" y="383"/>
                  </a:lnTo>
                  <a:lnTo>
                    <a:pt x="170" y="386"/>
                  </a:lnTo>
                  <a:lnTo>
                    <a:pt x="161" y="389"/>
                  </a:lnTo>
                  <a:lnTo>
                    <a:pt x="152" y="392"/>
                  </a:lnTo>
                  <a:lnTo>
                    <a:pt x="143" y="395"/>
                  </a:lnTo>
                  <a:lnTo>
                    <a:pt x="134" y="401"/>
                  </a:lnTo>
                  <a:lnTo>
                    <a:pt x="125" y="404"/>
                  </a:lnTo>
                  <a:lnTo>
                    <a:pt x="116" y="407"/>
                  </a:lnTo>
                  <a:lnTo>
                    <a:pt x="110" y="410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7" y="415"/>
                  </a:lnTo>
                  <a:lnTo>
                    <a:pt x="113" y="415"/>
                  </a:lnTo>
                  <a:lnTo>
                    <a:pt x="116" y="418"/>
                  </a:lnTo>
                  <a:lnTo>
                    <a:pt x="119" y="418"/>
                  </a:lnTo>
                  <a:lnTo>
                    <a:pt x="122" y="418"/>
                  </a:lnTo>
                  <a:lnTo>
                    <a:pt x="122" y="421"/>
                  </a:lnTo>
                  <a:lnTo>
                    <a:pt x="125" y="424"/>
                  </a:lnTo>
                  <a:lnTo>
                    <a:pt x="128" y="424"/>
                  </a:lnTo>
                  <a:lnTo>
                    <a:pt x="128" y="427"/>
                  </a:lnTo>
                  <a:lnTo>
                    <a:pt x="131" y="430"/>
                  </a:lnTo>
                  <a:lnTo>
                    <a:pt x="131" y="433"/>
                  </a:lnTo>
                  <a:lnTo>
                    <a:pt x="134" y="436"/>
                  </a:lnTo>
                  <a:lnTo>
                    <a:pt x="134" y="439"/>
                  </a:lnTo>
                  <a:lnTo>
                    <a:pt x="134" y="442"/>
                  </a:lnTo>
                  <a:lnTo>
                    <a:pt x="137" y="445"/>
                  </a:lnTo>
                  <a:lnTo>
                    <a:pt x="137" y="448"/>
                  </a:lnTo>
                  <a:lnTo>
                    <a:pt x="137" y="451"/>
                  </a:lnTo>
                  <a:lnTo>
                    <a:pt x="137" y="454"/>
                  </a:lnTo>
                  <a:lnTo>
                    <a:pt x="137" y="457"/>
                  </a:lnTo>
                  <a:lnTo>
                    <a:pt x="140" y="460"/>
                  </a:lnTo>
                  <a:lnTo>
                    <a:pt x="140" y="463"/>
                  </a:lnTo>
                  <a:lnTo>
                    <a:pt x="140" y="466"/>
                  </a:lnTo>
                  <a:lnTo>
                    <a:pt x="140" y="469"/>
                  </a:lnTo>
                  <a:lnTo>
                    <a:pt x="140" y="475"/>
                  </a:lnTo>
                  <a:lnTo>
                    <a:pt x="140" y="478"/>
                  </a:lnTo>
                  <a:lnTo>
                    <a:pt x="140" y="481"/>
                  </a:lnTo>
                  <a:lnTo>
                    <a:pt x="143" y="484"/>
                  </a:lnTo>
                  <a:lnTo>
                    <a:pt x="143" y="487"/>
                  </a:lnTo>
                  <a:lnTo>
                    <a:pt x="143" y="490"/>
                  </a:lnTo>
                  <a:lnTo>
                    <a:pt x="143" y="493"/>
                  </a:lnTo>
                  <a:lnTo>
                    <a:pt x="146" y="496"/>
                  </a:lnTo>
                  <a:lnTo>
                    <a:pt x="143" y="499"/>
                  </a:lnTo>
                  <a:lnTo>
                    <a:pt x="143" y="502"/>
                  </a:lnTo>
                  <a:lnTo>
                    <a:pt x="140" y="505"/>
                  </a:lnTo>
                  <a:lnTo>
                    <a:pt x="140" y="507"/>
                  </a:lnTo>
                  <a:lnTo>
                    <a:pt x="140" y="510"/>
                  </a:lnTo>
                  <a:lnTo>
                    <a:pt x="137" y="513"/>
                  </a:lnTo>
                  <a:lnTo>
                    <a:pt x="137" y="516"/>
                  </a:lnTo>
                  <a:lnTo>
                    <a:pt x="137" y="519"/>
                  </a:lnTo>
                  <a:lnTo>
                    <a:pt x="134" y="522"/>
                  </a:lnTo>
                  <a:lnTo>
                    <a:pt x="134" y="528"/>
                  </a:lnTo>
                  <a:lnTo>
                    <a:pt x="134" y="531"/>
                  </a:lnTo>
                  <a:lnTo>
                    <a:pt x="131" y="534"/>
                  </a:lnTo>
                  <a:lnTo>
                    <a:pt x="131" y="537"/>
                  </a:lnTo>
                  <a:lnTo>
                    <a:pt x="128" y="540"/>
                  </a:lnTo>
                  <a:lnTo>
                    <a:pt x="128" y="543"/>
                  </a:lnTo>
                  <a:lnTo>
                    <a:pt x="128" y="546"/>
                  </a:lnTo>
                  <a:lnTo>
                    <a:pt x="125" y="549"/>
                  </a:lnTo>
                  <a:lnTo>
                    <a:pt x="125" y="552"/>
                  </a:lnTo>
                  <a:lnTo>
                    <a:pt x="122" y="555"/>
                  </a:lnTo>
                  <a:lnTo>
                    <a:pt x="122" y="558"/>
                  </a:lnTo>
                  <a:lnTo>
                    <a:pt x="119" y="561"/>
                  </a:lnTo>
                  <a:lnTo>
                    <a:pt x="116" y="564"/>
                  </a:lnTo>
                  <a:lnTo>
                    <a:pt x="116" y="567"/>
                  </a:lnTo>
                  <a:lnTo>
                    <a:pt x="113" y="570"/>
                  </a:lnTo>
                  <a:lnTo>
                    <a:pt x="110" y="573"/>
                  </a:lnTo>
                  <a:lnTo>
                    <a:pt x="107" y="573"/>
                  </a:lnTo>
                  <a:lnTo>
                    <a:pt x="104" y="576"/>
                  </a:lnTo>
                  <a:lnTo>
                    <a:pt x="101" y="579"/>
                  </a:lnTo>
                  <a:lnTo>
                    <a:pt x="98" y="579"/>
                  </a:lnTo>
                  <a:lnTo>
                    <a:pt x="95" y="582"/>
                  </a:lnTo>
                  <a:lnTo>
                    <a:pt x="92" y="582"/>
                  </a:lnTo>
                  <a:lnTo>
                    <a:pt x="89" y="585"/>
                  </a:lnTo>
                  <a:lnTo>
                    <a:pt x="86" y="585"/>
                  </a:lnTo>
                  <a:lnTo>
                    <a:pt x="83" y="585"/>
                  </a:lnTo>
                  <a:lnTo>
                    <a:pt x="80" y="588"/>
                  </a:lnTo>
                  <a:lnTo>
                    <a:pt x="77" y="588"/>
                  </a:lnTo>
                  <a:lnTo>
                    <a:pt x="74" y="588"/>
                  </a:lnTo>
                  <a:lnTo>
                    <a:pt x="71" y="591"/>
                  </a:lnTo>
                  <a:lnTo>
                    <a:pt x="68" y="591"/>
                  </a:lnTo>
                  <a:lnTo>
                    <a:pt x="65" y="591"/>
                  </a:lnTo>
                  <a:lnTo>
                    <a:pt x="62" y="594"/>
                  </a:lnTo>
                  <a:lnTo>
                    <a:pt x="59" y="594"/>
                  </a:lnTo>
                  <a:lnTo>
                    <a:pt x="57" y="594"/>
                  </a:lnTo>
                  <a:lnTo>
                    <a:pt x="54" y="594"/>
                  </a:lnTo>
                  <a:lnTo>
                    <a:pt x="51" y="597"/>
                  </a:lnTo>
                  <a:lnTo>
                    <a:pt x="48" y="597"/>
                  </a:lnTo>
                  <a:lnTo>
                    <a:pt x="45" y="597"/>
                  </a:lnTo>
                  <a:lnTo>
                    <a:pt x="42" y="597"/>
                  </a:lnTo>
                  <a:lnTo>
                    <a:pt x="39" y="597"/>
                  </a:lnTo>
                  <a:lnTo>
                    <a:pt x="36" y="597"/>
                  </a:lnTo>
                  <a:lnTo>
                    <a:pt x="33" y="597"/>
                  </a:lnTo>
                  <a:lnTo>
                    <a:pt x="30" y="597"/>
                  </a:lnTo>
                  <a:lnTo>
                    <a:pt x="30" y="594"/>
                  </a:lnTo>
                  <a:lnTo>
                    <a:pt x="27" y="594"/>
                  </a:lnTo>
                  <a:lnTo>
                    <a:pt x="24" y="594"/>
                  </a:lnTo>
                  <a:lnTo>
                    <a:pt x="21" y="591"/>
                  </a:lnTo>
                  <a:lnTo>
                    <a:pt x="18" y="588"/>
                  </a:lnTo>
                  <a:lnTo>
                    <a:pt x="15" y="588"/>
                  </a:lnTo>
                  <a:lnTo>
                    <a:pt x="15" y="585"/>
                  </a:lnTo>
                  <a:lnTo>
                    <a:pt x="12" y="582"/>
                  </a:lnTo>
                  <a:lnTo>
                    <a:pt x="9" y="579"/>
                  </a:lnTo>
                  <a:lnTo>
                    <a:pt x="6" y="576"/>
                  </a:lnTo>
                  <a:lnTo>
                    <a:pt x="6" y="573"/>
                  </a:lnTo>
                  <a:lnTo>
                    <a:pt x="3" y="570"/>
                  </a:lnTo>
                  <a:lnTo>
                    <a:pt x="3" y="567"/>
                  </a:lnTo>
                  <a:lnTo>
                    <a:pt x="0" y="564"/>
                  </a:lnTo>
                  <a:lnTo>
                    <a:pt x="0" y="561"/>
                  </a:lnTo>
                  <a:lnTo>
                    <a:pt x="0" y="558"/>
                  </a:lnTo>
                  <a:lnTo>
                    <a:pt x="0" y="555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6"/>
                  </a:lnTo>
                  <a:lnTo>
                    <a:pt x="0" y="543"/>
                  </a:lnTo>
                  <a:lnTo>
                    <a:pt x="0" y="540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3" y="528"/>
                  </a:lnTo>
                  <a:lnTo>
                    <a:pt x="3" y="525"/>
                  </a:lnTo>
                  <a:lnTo>
                    <a:pt x="3" y="522"/>
                  </a:lnTo>
                  <a:lnTo>
                    <a:pt x="3" y="519"/>
                  </a:lnTo>
                  <a:lnTo>
                    <a:pt x="3" y="516"/>
                  </a:lnTo>
                  <a:lnTo>
                    <a:pt x="3" y="513"/>
                  </a:lnTo>
                  <a:lnTo>
                    <a:pt x="6" y="513"/>
                  </a:lnTo>
                  <a:lnTo>
                    <a:pt x="6" y="510"/>
                  </a:lnTo>
                  <a:lnTo>
                    <a:pt x="6" y="507"/>
                  </a:lnTo>
                  <a:lnTo>
                    <a:pt x="6" y="505"/>
                  </a:lnTo>
                  <a:lnTo>
                    <a:pt x="6" y="502"/>
                  </a:lnTo>
                  <a:lnTo>
                    <a:pt x="9" y="499"/>
                  </a:lnTo>
                  <a:lnTo>
                    <a:pt x="12" y="493"/>
                  </a:lnTo>
                  <a:lnTo>
                    <a:pt x="12" y="490"/>
                  </a:lnTo>
                  <a:lnTo>
                    <a:pt x="15" y="487"/>
                  </a:lnTo>
                  <a:lnTo>
                    <a:pt x="15" y="481"/>
                  </a:lnTo>
                  <a:lnTo>
                    <a:pt x="18" y="478"/>
                  </a:lnTo>
                  <a:lnTo>
                    <a:pt x="18" y="475"/>
                  </a:lnTo>
                  <a:lnTo>
                    <a:pt x="21" y="469"/>
                  </a:lnTo>
                  <a:lnTo>
                    <a:pt x="21" y="466"/>
                  </a:lnTo>
                  <a:lnTo>
                    <a:pt x="24" y="460"/>
                  </a:lnTo>
                  <a:lnTo>
                    <a:pt x="27" y="457"/>
                  </a:lnTo>
                  <a:lnTo>
                    <a:pt x="27" y="454"/>
                  </a:lnTo>
                  <a:lnTo>
                    <a:pt x="30" y="448"/>
                  </a:lnTo>
                  <a:lnTo>
                    <a:pt x="33" y="445"/>
                  </a:lnTo>
                  <a:lnTo>
                    <a:pt x="33" y="442"/>
                  </a:lnTo>
                  <a:lnTo>
                    <a:pt x="36" y="436"/>
                  </a:lnTo>
                  <a:lnTo>
                    <a:pt x="39" y="433"/>
                  </a:lnTo>
                  <a:lnTo>
                    <a:pt x="42" y="430"/>
                  </a:lnTo>
                  <a:lnTo>
                    <a:pt x="42" y="427"/>
                  </a:lnTo>
                  <a:lnTo>
                    <a:pt x="45" y="421"/>
                  </a:lnTo>
                  <a:lnTo>
                    <a:pt x="48" y="418"/>
                  </a:lnTo>
                  <a:lnTo>
                    <a:pt x="51" y="415"/>
                  </a:lnTo>
                  <a:lnTo>
                    <a:pt x="54" y="413"/>
                  </a:lnTo>
                  <a:lnTo>
                    <a:pt x="57" y="410"/>
                  </a:lnTo>
                  <a:lnTo>
                    <a:pt x="59" y="410"/>
                  </a:lnTo>
                  <a:lnTo>
                    <a:pt x="62" y="407"/>
                  </a:lnTo>
                  <a:lnTo>
                    <a:pt x="68" y="404"/>
                  </a:lnTo>
                  <a:lnTo>
                    <a:pt x="71" y="404"/>
                  </a:lnTo>
                  <a:lnTo>
                    <a:pt x="74" y="401"/>
                  </a:lnTo>
                  <a:lnTo>
                    <a:pt x="80" y="401"/>
                  </a:lnTo>
                  <a:lnTo>
                    <a:pt x="83" y="398"/>
                  </a:lnTo>
                  <a:lnTo>
                    <a:pt x="89" y="398"/>
                  </a:lnTo>
                  <a:lnTo>
                    <a:pt x="95" y="395"/>
                  </a:lnTo>
                  <a:lnTo>
                    <a:pt x="101" y="392"/>
                  </a:lnTo>
                  <a:lnTo>
                    <a:pt x="107" y="386"/>
                  </a:lnTo>
                  <a:lnTo>
                    <a:pt x="113" y="383"/>
                  </a:lnTo>
                  <a:lnTo>
                    <a:pt x="122" y="380"/>
                  </a:lnTo>
                  <a:lnTo>
                    <a:pt x="128" y="377"/>
                  </a:lnTo>
                  <a:lnTo>
                    <a:pt x="134" y="374"/>
                  </a:lnTo>
                  <a:lnTo>
                    <a:pt x="140" y="371"/>
                  </a:lnTo>
                  <a:lnTo>
                    <a:pt x="149" y="368"/>
                  </a:lnTo>
                  <a:lnTo>
                    <a:pt x="155" y="365"/>
                  </a:lnTo>
                  <a:lnTo>
                    <a:pt x="161" y="365"/>
                  </a:lnTo>
                  <a:lnTo>
                    <a:pt x="170" y="362"/>
                  </a:lnTo>
                  <a:lnTo>
                    <a:pt x="175" y="359"/>
                  </a:lnTo>
                  <a:lnTo>
                    <a:pt x="181" y="356"/>
                  </a:lnTo>
                  <a:lnTo>
                    <a:pt x="190" y="353"/>
                  </a:lnTo>
                  <a:lnTo>
                    <a:pt x="196" y="350"/>
                  </a:lnTo>
                  <a:lnTo>
                    <a:pt x="202" y="347"/>
                  </a:lnTo>
                  <a:lnTo>
                    <a:pt x="211" y="347"/>
                  </a:lnTo>
                  <a:lnTo>
                    <a:pt x="217" y="344"/>
                  </a:lnTo>
                  <a:lnTo>
                    <a:pt x="223" y="341"/>
                  </a:lnTo>
                  <a:lnTo>
                    <a:pt x="232" y="338"/>
                  </a:lnTo>
                  <a:lnTo>
                    <a:pt x="238" y="335"/>
                  </a:lnTo>
                  <a:lnTo>
                    <a:pt x="244" y="332"/>
                  </a:lnTo>
                  <a:lnTo>
                    <a:pt x="253" y="329"/>
                  </a:lnTo>
                  <a:lnTo>
                    <a:pt x="259" y="326"/>
                  </a:lnTo>
                  <a:lnTo>
                    <a:pt x="265" y="326"/>
                  </a:lnTo>
                  <a:lnTo>
                    <a:pt x="271" y="323"/>
                  </a:lnTo>
                  <a:lnTo>
                    <a:pt x="280" y="321"/>
                  </a:lnTo>
                  <a:lnTo>
                    <a:pt x="286" y="315"/>
                  </a:lnTo>
                  <a:lnTo>
                    <a:pt x="291" y="312"/>
                  </a:lnTo>
                  <a:lnTo>
                    <a:pt x="297" y="309"/>
                  </a:lnTo>
                  <a:lnTo>
                    <a:pt x="303" y="306"/>
                  </a:lnTo>
                  <a:lnTo>
                    <a:pt x="309" y="306"/>
                  </a:lnTo>
                  <a:lnTo>
                    <a:pt x="315" y="303"/>
                  </a:lnTo>
                  <a:lnTo>
                    <a:pt x="318" y="303"/>
                  </a:lnTo>
                  <a:lnTo>
                    <a:pt x="324" y="300"/>
                  </a:lnTo>
                  <a:lnTo>
                    <a:pt x="330" y="300"/>
                  </a:lnTo>
                  <a:lnTo>
                    <a:pt x="333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8" y="291"/>
                  </a:lnTo>
                  <a:lnTo>
                    <a:pt x="354" y="291"/>
                  </a:lnTo>
                  <a:lnTo>
                    <a:pt x="357" y="288"/>
                  </a:lnTo>
                  <a:lnTo>
                    <a:pt x="363" y="288"/>
                  </a:lnTo>
                  <a:lnTo>
                    <a:pt x="369" y="285"/>
                  </a:lnTo>
                  <a:lnTo>
                    <a:pt x="372" y="282"/>
                  </a:lnTo>
                  <a:lnTo>
                    <a:pt x="378" y="282"/>
                  </a:lnTo>
                  <a:lnTo>
                    <a:pt x="381" y="279"/>
                  </a:lnTo>
                  <a:lnTo>
                    <a:pt x="387" y="279"/>
                  </a:lnTo>
                  <a:lnTo>
                    <a:pt x="390" y="276"/>
                  </a:lnTo>
                  <a:lnTo>
                    <a:pt x="396" y="273"/>
                  </a:lnTo>
                  <a:lnTo>
                    <a:pt x="401" y="273"/>
                  </a:lnTo>
                  <a:lnTo>
                    <a:pt x="404" y="270"/>
                  </a:lnTo>
                  <a:lnTo>
                    <a:pt x="410" y="270"/>
                  </a:lnTo>
                  <a:lnTo>
                    <a:pt x="413" y="267"/>
                  </a:lnTo>
                  <a:lnTo>
                    <a:pt x="419" y="267"/>
                  </a:lnTo>
                  <a:lnTo>
                    <a:pt x="425" y="264"/>
                  </a:lnTo>
                  <a:lnTo>
                    <a:pt x="428" y="261"/>
                  </a:lnTo>
                  <a:lnTo>
                    <a:pt x="434" y="261"/>
                  </a:lnTo>
                  <a:lnTo>
                    <a:pt x="437" y="261"/>
                  </a:lnTo>
                  <a:lnTo>
                    <a:pt x="443" y="258"/>
                  </a:lnTo>
                  <a:lnTo>
                    <a:pt x="446" y="258"/>
                  </a:lnTo>
                  <a:lnTo>
                    <a:pt x="452" y="255"/>
                  </a:lnTo>
                  <a:lnTo>
                    <a:pt x="458" y="255"/>
                  </a:lnTo>
                  <a:lnTo>
                    <a:pt x="461" y="255"/>
                  </a:lnTo>
                  <a:lnTo>
                    <a:pt x="464" y="252"/>
                  </a:lnTo>
                  <a:lnTo>
                    <a:pt x="467" y="252"/>
                  </a:lnTo>
                  <a:lnTo>
                    <a:pt x="467" y="249"/>
                  </a:lnTo>
                  <a:lnTo>
                    <a:pt x="470" y="249"/>
                  </a:lnTo>
                  <a:lnTo>
                    <a:pt x="473" y="249"/>
                  </a:lnTo>
                  <a:lnTo>
                    <a:pt x="473" y="246"/>
                  </a:lnTo>
                  <a:lnTo>
                    <a:pt x="476" y="246"/>
                  </a:lnTo>
                  <a:lnTo>
                    <a:pt x="479" y="243"/>
                  </a:lnTo>
                  <a:lnTo>
                    <a:pt x="482" y="243"/>
                  </a:lnTo>
                  <a:lnTo>
                    <a:pt x="485" y="240"/>
                  </a:lnTo>
                  <a:lnTo>
                    <a:pt x="488" y="240"/>
                  </a:lnTo>
                  <a:lnTo>
                    <a:pt x="488" y="237"/>
                  </a:lnTo>
                  <a:lnTo>
                    <a:pt x="491" y="237"/>
                  </a:lnTo>
                  <a:lnTo>
                    <a:pt x="494" y="237"/>
                  </a:lnTo>
                  <a:lnTo>
                    <a:pt x="494" y="234"/>
                  </a:lnTo>
                  <a:lnTo>
                    <a:pt x="497" y="234"/>
                  </a:lnTo>
                  <a:lnTo>
                    <a:pt x="500" y="234"/>
                  </a:lnTo>
                  <a:lnTo>
                    <a:pt x="503" y="234"/>
                  </a:lnTo>
                  <a:lnTo>
                    <a:pt x="500" y="234"/>
                  </a:lnTo>
                  <a:lnTo>
                    <a:pt x="500" y="231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4" y="229"/>
                  </a:lnTo>
                  <a:lnTo>
                    <a:pt x="494" y="226"/>
                  </a:lnTo>
                  <a:lnTo>
                    <a:pt x="494" y="223"/>
                  </a:lnTo>
                  <a:lnTo>
                    <a:pt x="491" y="223"/>
                  </a:lnTo>
                  <a:lnTo>
                    <a:pt x="491" y="220"/>
                  </a:lnTo>
                  <a:lnTo>
                    <a:pt x="491" y="217"/>
                  </a:lnTo>
                  <a:lnTo>
                    <a:pt x="494" y="217"/>
                  </a:lnTo>
                  <a:lnTo>
                    <a:pt x="497" y="214"/>
                  </a:lnTo>
                  <a:lnTo>
                    <a:pt x="494" y="211"/>
                  </a:lnTo>
                  <a:lnTo>
                    <a:pt x="491" y="208"/>
                  </a:lnTo>
                  <a:lnTo>
                    <a:pt x="488" y="205"/>
                  </a:lnTo>
                  <a:lnTo>
                    <a:pt x="485" y="202"/>
                  </a:lnTo>
                  <a:lnTo>
                    <a:pt x="485" y="199"/>
                  </a:lnTo>
                  <a:lnTo>
                    <a:pt x="482" y="199"/>
                  </a:lnTo>
                  <a:lnTo>
                    <a:pt x="479" y="196"/>
                  </a:lnTo>
                  <a:lnTo>
                    <a:pt x="479" y="193"/>
                  </a:lnTo>
                  <a:lnTo>
                    <a:pt x="476" y="190"/>
                  </a:lnTo>
                  <a:lnTo>
                    <a:pt x="473" y="187"/>
                  </a:lnTo>
                  <a:lnTo>
                    <a:pt x="470" y="187"/>
                  </a:lnTo>
                  <a:lnTo>
                    <a:pt x="470" y="184"/>
                  </a:lnTo>
                  <a:lnTo>
                    <a:pt x="467" y="181"/>
                  </a:lnTo>
                  <a:lnTo>
                    <a:pt x="464" y="178"/>
                  </a:lnTo>
                  <a:lnTo>
                    <a:pt x="464" y="175"/>
                  </a:lnTo>
                  <a:lnTo>
                    <a:pt x="461" y="172"/>
                  </a:lnTo>
                  <a:lnTo>
                    <a:pt x="458" y="169"/>
                  </a:lnTo>
                  <a:lnTo>
                    <a:pt x="455" y="166"/>
                  </a:lnTo>
                  <a:lnTo>
                    <a:pt x="452" y="163"/>
                  </a:lnTo>
                  <a:lnTo>
                    <a:pt x="452" y="160"/>
                  </a:lnTo>
                  <a:lnTo>
                    <a:pt x="449" y="157"/>
                  </a:lnTo>
                  <a:lnTo>
                    <a:pt x="446" y="154"/>
                  </a:lnTo>
                  <a:lnTo>
                    <a:pt x="443" y="151"/>
                  </a:lnTo>
                  <a:lnTo>
                    <a:pt x="443" y="148"/>
                  </a:lnTo>
                  <a:lnTo>
                    <a:pt x="440" y="145"/>
                  </a:lnTo>
                  <a:lnTo>
                    <a:pt x="437" y="142"/>
                  </a:lnTo>
                  <a:lnTo>
                    <a:pt x="434" y="139"/>
                  </a:lnTo>
                  <a:lnTo>
                    <a:pt x="434" y="137"/>
                  </a:lnTo>
                  <a:lnTo>
                    <a:pt x="431" y="134"/>
                  </a:lnTo>
                  <a:lnTo>
                    <a:pt x="431" y="128"/>
                  </a:lnTo>
                  <a:lnTo>
                    <a:pt x="428" y="125"/>
                  </a:lnTo>
                  <a:lnTo>
                    <a:pt x="428" y="119"/>
                  </a:lnTo>
                  <a:lnTo>
                    <a:pt x="428" y="116"/>
                  </a:lnTo>
                  <a:lnTo>
                    <a:pt x="428" y="113"/>
                  </a:lnTo>
                  <a:lnTo>
                    <a:pt x="428" y="110"/>
                  </a:lnTo>
                  <a:lnTo>
                    <a:pt x="428" y="107"/>
                  </a:lnTo>
                  <a:lnTo>
                    <a:pt x="431" y="104"/>
                  </a:lnTo>
                  <a:lnTo>
                    <a:pt x="431" y="101"/>
                  </a:lnTo>
                  <a:lnTo>
                    <a:pt x="434" y="98"/>
                  </a:lnTo>
                  <a:lnTo>
                    <a:pt x="434" y="95"/>
                  </a:lnTo>
                  <a:lnTo>
                    <a:pt x="437" y="92"/>
                  </a:lnTo>
                  <a:lnTo>
                    <a:pt x="440" y="89"/>
                  </a:lnTo>
                  <a:lnTo>
                    <a:pt x="440" y="86"/>
                  </a:lnTo>
                  <a:lnTo>
                    <a:pt x="443" y="83"/>
                  </a:lnTo>
                  <a:lnTo>
                    <a:pt x="446" y="80"/>
                  </a:lnTo>
                  <a:lnTo>
                    <a:pt x="449" y="77"/>
                  </a:lnTo>
                  <a:lnTo>
                    <a:pt x="452" y="74"/>
                  </a:lnTo>
                  <a:lnTo>
                    <a:pt x="455" y="71"/>
                  </a:lnTo>
                  <a:lnTo>
                    <a:pt x="458" y="68"/>
                  </a:lnTo>
                  <a:lnTo>
                    <a:pt x="461" y="65"/>
                  </a:lnTo>
                  <a:lnTo>
                    <a:pt x="464" y="62"/>
                  </a:lnTo>
                  <a:lnTo>
                    <a:pt x="467" y="59"/>
                  </a:lnTo>
                  <a:lnTo>
                    <a:pt x="470" y="59"/>
                  </a:lnTo>
                  <a:lnTo>
                    <a:pt x="473" y="56"/>
                  </a:lnTo>
                  <a:lnTo>
                    <a:pt x="476" y="53"/>
                  </a:lnTo>
                  <a:lnTo>
                    <a:pt x="476" y="50"/>
                  </a:lnTo>
                  <a:lnTo>
                    <a:pt x="479" y="47"/>
                  </a:lnTo>
                  <a:lnTo>
                    <a:pt x="482" y="45"/>
                  </a:lnTo>
                  <a:lnTo>
                    <a:pt x="482" y="42"/>
                  </a:lnTo>
                  <a:lnTo>
                    <a:pt x="485" y="42"/>
                  </a:lnTo>
                  <a:lnTo>
                    <a:pt x="488" y="42"/>
                  </a:lnTo>
                  <a:lnTo>
                    <a:pt x="491" y="42"/>
                  </a:lnTo>
                  <a:lnTo>
                    <a:pt x="494" y="39"/>
                  </a:lnTo>
                  <a:lnTo>
                    <a:pt x="497" y="39"/>
                  </a:lnTo>
                  <a:lnTo>
                    <a:pt x="500" y="39"/>
                  </a:lnTo>
                  <a:lnTo>
                    <a:pt x="506" y="39"/>
                  </a:lnTo>
                  <a:lnTo>
                    <a:pt x="509" y="39"/>
                  </a:lnTo>
                  <a:lnTo>
                    <a:pt x="512" y="36"/>
                  </a:lnTo>
                  <a:lnTo>
                    <a:pt x="515" y="36"/>
                  </a:lnTo>
                  <a:lnTo>
                    <a:pt x="517" y="36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9" y="30"/>
                  </a:lnTo>
                  <a:lnTo>
                    <a:pt x="532" y="30"/>
                  </a:lnTo>
                  <a:lnTo>
                    <a:pt x="535" y="30"/>
                  </a:lnTo>
                  <a:lnTo>
                    <a:pt x="538" y="27"/>
                  </a:lnTo>
                  <a:lnTo>
                    <a:pt x="541" y="27"/>
                  </a:lnTo>
                  <a:lnTo>
                    <a:pt x="544" y="27"/>
                  </a:lnTo>
                  <a:lnTo>
                    <a:pt x="547" y="27"/>
                  </a:lnTo>
                  <a:lnTo>
                    <a:pt x="550" y="24"/>
                  </a:lnTo>
                  <a:lnTo>
                    <a:pt x="553" y="24"/>
                  </a:lnTo>
                  <a:lnTo>
                    <a:pt x="556" y="24"/>
                  </a:lnTo>
                  <a:lnTo>
                    <a:pt x="559" y="24"/>
                  </a:lnTo>
                  <a:lnTo>
                    <a:pt x="562" y="24"/>
                  </a:lnTo>
                  <a:lnTo>
                    <a:pt x="565" y="24"/>
                  </a:lnTo>
                  <a:lnTo>
                    <a:pt x="568" y="24"/>
                  </a:lnTo>
                  <a:lnTo>
                    <a:pt x="571" y="24"/>
                  </a:lnTo>
                  <a:lnTo>
                    <a:pt x="574" y="24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83" y="21"/>
                  </a:lnTo>
                  <a:lnTo>
                    <a:pt x="586" y="21"/>
                  </a:lnTo>
                  <a:lnTo>
                    <a:pt x="589" y="18"/>
                  </a:lnTo>
                  <a:lnTo>
                    <a:pt x="592" y="18"/>
                  </a:lnTo>
                  <a:lnTo>
                    <a:pt x="595" y="18"/>
                  </a:lnTo>
                  <a:lnTo>
                    <a:pt x="598" y="18"/>
                  </a:lnTo>
                  <a:lnTo>
                    <a:pt x="598" y="15"/>
                  </a:lnTo>
                  <a:lnTo>
                    <a:pt x="601" y="15"/>
                  </a:lnTo>
                  <a:lnTo>
                    <a:pt x="604" y="15"/>
                  </a:lnTo>
                  <a:lnTo>
                    <a:pt x="607" y="15"/>
                  </a:lnTo>
                  <a:lnTo>
                    <a:pt x="610" y="15"/>
                  </a:lnTo>
                  <a:lnTo>
                    <a:pt x="613" y="15"/>
                  </a:lnTo>
                  <a:lnTo>
                    <a:pt x="616" y="15"/>
                  </a:lnTo>
                  <a:lnTo>
                    <a:pt x="619" y="15"/>
                  </a:lnTo>
                  <a:lnTo>
                    <a:pt x="622" y="12"/>
                  </a:lnTo>
                  <a:lnTo>
                    <a:pt x="625" y="12"/>
                  </a:lnTo>
                  <a:lnTo>
                    <a:pt x="628" y="12"/>
                  </a:lnTo>
                  <a:lnTo>
                    <a:pt x="630" y="12"/>
                  </a:lnTo>
                  <a:lnTo>
                    <a:pt x="633" y="12"/>
                  </a:lnTo>
                  <a:lnTo>
                    <a:pt x="633" y="9"/>
                  </a:lnTo>
                  <a:lnTo>
                    <a:pt x="636" y="9"/>
                  </a:lnTo>
                  <a:lnTo>
                    <a:pt x="639" y="9"/>
                  </a:lnTo>
                  <a:lnTo>
                    <a:pt x="639" y="6"/>
                  </a:lnTo>
                  <a:lnTo>
                    <a:pt x="642" y="6"/>
                  </a:lnTo>
                  <a:lnTo>
                    <a:pt x="645" y="6"/>
                  </a:lnTo>
                  <a:lnTo>
                    <a:pt x="645" y="3"/>
                  </a:lnTo>
                  <a:lnTo>
                    <a:pt x="648" y="3"/>
                  </a:lnTo>
                  <a:lnTo>
                    <a:pt x="654" y="3"/>
                  </a:lnTo>
                  <a:lnTo>
                    <a:pt x="657" y="3"/>
                  </a:lnTo>
                  <a:lnTo>
                    <a:pt x="660" y="0"/>
                  </a:lnTo>
                  <a:lnTo>
                    <a:pt x="663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5" y="0"/>
                  </a:lnTo>
                  <a:lnTo>
                    <a:pt x="678" y="0"/>
                  </a:lnTo>
                  <a:lnTo>
                    <a:pt x="681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3" y="0"/>
                  </a:lnTo>
                  <a:lnTo>
                    <a:pt x="69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08" y="0"/>
                  </a:lnTo>
                  <a:lnTo>
                    <a:pt x="711" y="3"/>
                  </a:lnTo>
                  <a:lnTo>
                    <a:pt x="714" y="3"/>
                  </a:lnTo>
                  <a:lnTo>
                    <a:pt x="717" y="3"/>
                  </a:lnTo>
                  <a:lnTo>
                    <a:pt x="720" y="6"/>
                  </a:lnTo>
                  <a:lnTo>
                    <a:pt x="723" y="6"/>
                  </a:lnTo>
                  <a:lnTo>
                    <a:pt x="729" y="6"/>
                  </a:lnTo>
                  <a:lnTo>
                    <a:pt x="732" y="9"/>
                  </a:lnTo>
                  <a:lnTo>
                    <a:pt x="735" y="9"/>
                  </a:lnTo>
                  <a:lnTo>
                    <a:pt x="738" y="12"/>
                  </a:lnTo>
                  <a:lnTo>
                    <a:pt x="741" y="15"/>
                  </a:lnTo>
                  <a:lnTo>
                    <a:pt x="743" y="15"/>
                  </a:lnTo>
                  <a:lnTo>
                    <a:pt x="746" y="18"/>
                  </a:lnTo>
                  <a:lnTo>
                    <a:pt x="749" y="21"/>
                  </a:lnTo>
                  <a:lnTo>
                    <a:pt x="752" y="24"/>
                  </a:lnTo>
                  <a:lnTo>
                    <a:pt x="752" y="27"/>
                  </a:lnTo>
                  <a:lnTo>
                    <a:pt x="755" y="53"/>
                  </a:lnTo>
                  <a:lnTo>
                    <a:pt x="758" y="53"/>
                  </a:lnTo>
                  <a:lnTo>
                    <a:pt x="758" y="50"/>
                  </a:lnTo>
                  <a:lnTo>
                    <a:pt x="761" y="50"/>
                  </a:lnTo>
                  <a:lnTo>
                    <a:pt x="764" y="50"/>
                  </a:lnTo>
                  <a:lnTo>
                    <a:pt x="764" y="47"/>
                  </a:lnTo>
                  <a:lnTo>
                    <a:pt x="767" y="47"/>
                  </a:lnTo>
                  <a:lnTo>
                    <a:pt x="770" y="47"/>
                  </a:lnTo>
                  <a:lnTo>
                    <a:pt x="773" y="47"/>
                  </a:lnTo>
                  <a:lnTo>
                    <a:pt x="776" y="47"/>
                  </a:lnTo>
                  <a:lnTo>
                    <a:pt x="779" y="45"/>
                  </a:lnTo>
                  <a:lnTo>
                    <a:pt x="782" y="45"/>
                  </a:lnTo>
                  <a:lnTo>
                    <a:pt x="785" y="45"/>
                  </a:lnTo>
                  <a:lnTo>
                    <a:pt x="785" y="47"/>
                  </a:lnTo>
                  <a:lnTo>
                    <a:pt x="788" y="47"/>
                  </a:lnTo>
                  <a:lnTo>
                    <a:pt x="791" y="47"/>
                  </a:lnTo>
                  <a:lnTo>
                    <a:pt x="794" y="47"/>
                  </a:lnTo>
                  <a:lnTo>
                    <a:pt x="797" y="47"/>
                  </a:lnTo>
                  <a:lnTo>
                    <a:pt x="800" y="50"/>
                  </a:lnTo>
                  <a:lnTo>
                    <a:pt x="803" y="50"/>
                  </a:lnTo>
                  <a:lnTo>
                    <a:pt x="806" y="53"/>
                  </a:lnTo>
                  <a:lnTo>
                    <a:pt x="809" y="53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2" y="59"/>
                  </a:lnTo>
                  <a:lnTo>
                    <a:pt x="815" y="59"/>
                  </a:lnTo>
                  <a:lnTo>
                    <a:pt x="815" y="62"/>
                  </a:lnTo>
                  <a:lnTo>
                    <a:pt x="815" y="65"/>
                  </a:lnTo>
                  <a:lnTo>
                    <a:pt x="818" y="65"/>
                  </a:lnTo>
                  <a:lnTo>
                    <a:pt x="818" y="68"/>
                  </a:lnTo>
                  <a:lnTo>
                    <a:pt x="818" y="71"/>
                  </a:lnTo>
                  <a:lnTo>
                    <a:pt x="818" y="74"/>
                  </a:lnTo>
                  <a:lnTo>
                    <a:pt x="818" y="77"/>
                  </a:lnTo>
                  <a:lnTo>
                    <a:pt x="821" y="80"/>
                  </a:lnTo>
                  <a:lnTo>
                    <a:pt x="818" y="80"/>
                  </a:lnTo>
                  <a:lnTo>
                    <a:pt x="815" y="83"/>
                  </a:lnTo>
                  <a:lnTo>
                    <a:pt x="812" y="83"/>
                  </a:lnTo>
                  <a:lnTo>
                    <a:pt x="809" y="83"/>
                  </a:lnTo>
                  <a:lnTo>
                    <a:pt x="809" y="86"/>
                  </a:lnTo>
                  <a:lnTo>
                    <a:pt x="806" y="86"/>
                  </a:lnTo>
                  <a:lnTo>
                    <a:pt x="803" y="86"/>
                  </a:lnTo>
                  <a:lnTo>
                    <a:pt x="800" y="86"/>
                  </a:lnTo>
                  <a:lnTo>
                    <a:pt x="797" y="86"/>
                  </a:lnTo>
                  <a:lnTo>
                    <a:pt x="794" y="89"/>
                  </a:lnTo>
                  <a:lnTo>
                    <a:pt x="791" y="89"/>
                  </a:lnTo>
                  <a:lnTo>
                    <a:pt x="788" y="89"/>
                  </a:lnTo>
                  <a:lnTo>
                    <a:pt x="785" y="89"/>
                  </a:lnTo>
                  <a:lnTo>
                    <a:pt x="782" y="92"/>
                  </a:lnTo>
                  <a:lnTo>
                    <a:pt x="779" y="92"/>
                  </a:lnTo>
                  <a:lnTo>
                    <a:pt x="779" y="95"/>
                  </a:lnTo>
                  <a:lnTo>
                    <a:pt x="776" y="95"/>
                  </a:lnTo>
                  <a:lnTo>
                    <a:pt x="776" y="98"/>
                  </a:lnTo>
                  <a:lnTo>
                    <a:pt x="773" y="101"/>
                  </a:lnTo>
                  <a:lnTo>
                    <a:pt x="773" y="104"/>
                  </a:lnTo>
                  <a:lnTo>
                    <a:pt x="773" y="107"/>
                  </a:lnTo>
                  <a:lnTo>
                    <a:pt x="773" y="110"/>
                  </a:lnTo>
                  <a:lnTo>
                    <a:pt x="776" y="110"/>
                  </a:lnTo>
                  <a:lnTo>
                    <a:pt x="776" y="113"/>
                  </a:lnTo>
                  <a:lnTo>
                    <a:pt x="776" y="116"/>
                  </a:lnTo>
                  <a:lnTo>
                    <a:pt x="776" y="119"/>
                  </a:lnTo>
                  <a:lnTo>
                    <a:pt x="779" y="122"/>
                  </a:lnTo>
                  <a:lnTo>
                    <a:pt x="782" y="125"/>
                  </a:lnTo>
                  <a:lnTo>
                    <a:pt x="782" y="128"/>
                  </a:lnTo>
                  <a:lnTo>
                    <a:pt x="785" y="128"/>
                  </a:lnTo>
                  <a:lnTo>
                    <a:pt x="785" y="131"/>
                  </a:lnTo>
                  <a:lnTo>
                    <a:pt x="788" y="134"/>
                  </a:lnTo>
                  <a:lnTo>
                    <a:pt x="791" y="137"/>
                  </a:lnTo>
                  <a:lnTo>
                    <a:pt x="791" y="139"/>
                  </a:lnTo>
                  <a:lnTo>
                    <a:pt x="794" y="139"/>
                  </a:lnTo>
                  <a:lnTo>
                    <a:pt x="794" y="142"/>
                  </a:lnTo>
                  <a:lnTo>
                    <a:pt x="797" y="145"/>
                  </a:lnTo>
                  <a:lnTo>
                    <a:pt x="800" y="148"/>
                  </a:lnTo>
                  <a:lnTo>
                    <a:pt x="800" y="151"/>
                  </a:lnTo>
                  <a:lnTo>
                    <a:pt x="803" y="154"/>
                  </a:lnTo>
                  <a:lnTo>
                    <a:pt x="803" y="157"/>
                  </a:lnTo>
                  <a:lnTo>
                    <a:pt x="821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7" name="Freeform 369"/>
            <p:cNvSpPr>
              <a:spLocks/>
            </p:cNvSpPr>
            <p:nvPr/>
          </p:nvSpPr>
          <p:spPr bwMode="auto">
            <a:xfrm>
              <a:off x="2518" y="1377"/>
              <a:ext cx="175" cy="365"/>
            </a:xfrm>
            <a:custGeom>
              <a:avLst/>
              <a:gdLst>
                <a:gd name="T0" fmla="*/ 83 w 175"/>
                <a:gd name="T1" fmla="*/ 323 h 365"/>
                <a:gd name="T2" fmla="*/ 74 w 175"/>
                <a:gd name="T3" fmla="*/ 332 h 365"/>
                <a:gd name="T4" fmla="*/ 62 w 175"/>
                <a:gd name="T5" fmla="*/ 338 h 365"/>
                <a:gd name="T6" fmla="*/ 51 w 175"/>
                <a:gd name="T7" fmla="*/ 341 h 365"/>
                <a:gd name="T8" fmla="*/ 39 w 175"/>
                <a:gd name="T9" fmla="*/ 347 h 365"/>
                <a:gd name="T10" fmla="*/ 27 w 175"/>
                <a:gd name="T11" fmla="*/ 350 h 365"/>
                <a:gd name="T12" fmla="*/ 15 w 175"/>
                <a:gd name="T13" fmla="*/ 356 h 365"/>
                <a:gd name="T14" fmla="*/ 6 w 175"/>
                <a:gd name="T15" fmla="*/ 362 h 365"/>
                <a:gd name="T16" fmla="*/ 3 w 175"/>
                <a:gd name="T17" fmla="*/ 356 h 365"/>
                <a:gd name="T18" fmla="*/ 0 w 175"/>
                <a:gd name="T19" fmla="*/ 344 h 365"/>
                <a:gd name="T20" fmla="*/ 0 w 175"/>
                <a:gd name="T21" fmla="*/ 332 h 365"/>
                <a:gd name="T22" fmla="*/ 0 w 175"/>
                <a:gd name="T23" fmla="*/ 320 h 365"/>
                <a:gd name="T24" fmla="*/ 6 w 175"/>
                <a:gd name="T25" fmla="*/ 308 h 365"/>
                <a:gd name="T26" fmla="*/ 15 w 175"/>
                <a:gd name="T27" fmla="*/ 299 h 365"/>
                <a:gd name="T28" fmla="*/ 27 w 175"/>
                <a:gd name="T29" fmla="*/ 299 h 365"/>
                <a:gd name="T30" fmla="*/ 42 w 175"/>
                <a:gd name="T31" fmla="*/ 293 h 365"/>
                <a:gd name="T32" fmla="*/ 57 w 175"/>
                <a:gd name="T33" fmla="*/ 288 h 365"/>
                <a:gd name="T34" fmla="*/ 71 w 175"/>
                <a:gd name="T35" fmla="*/ 282 h 365"/>
                <a:gd name="T36" fmla="*/ 86 w 175"/>
                <a:gd name="T37" fmla="*/ 273 h 365"/>
                <a:gd name="T38" fmla="*/ 101 w 175"/>
                <a:gd name="T39" fmla="*/ 264 h 365"/>
                <a:gd name="T40" fmla="*/ 110 w 175"/>
                <a:gd name="T41" fmla="*/ 252 h 365"/>
                <a:gd name="T42" fmla="*/ 119 w 175"/>
                <a:gd name="T43" fmla="*/ 240 h 365"/>
                <a:gd name="T44" fmla="*/ 122 w 175"/>
                <a:gd name="T45" fmla="*/ 222 h 365"/>
                <a:gd name="T46" fmla="*/ 113 w 175"/>
                <a:gd name="T47" fmla="*/ 193 h 365"/>
                <a:gd name="T48" fmla="*/ 101 w 175"/>
                <a:gd name="T49" fmla="*/ 166 h 365"/>
                <a:gd name="T50" fmla="*/ 86 w 175"/>
                <a:gd name="T51" fmla="*/ 139 h 365"/>
                <a:gd name="T52" fmla="*/ 71 w 175"/>
                <a:gd name="T53" fmla="*/ 115 h 365"/>
                <a:gd name="T54" fmla="*/ 57 w 175"/>
                <a:gd name="T55" fmla="*/ 89 h 365"/>
                <a:gd name="T56" fmla="*/ 42 w 175"/>
                <a:gd name="T57" fmla="*/ 62 h 365"/>
                <a:gd name="T58" fmla="*/ 30 w 175"/>
                <a:gd name="T59" fmla="*/ 35 h 365"/>
                <a:gd name="T60" fmla="*/ 24 w 175"/>
                <a:gd name="T61" fmla="*/ 6 h 365"/>
                <a:gd name="T62" fmla="*/ 33 w 175"/>
                <a:gd name="T63" fmla="*/ 9 h 365"/>
                <a:gd name="T64" fmla="*/ 45 w 175"/>
                <a:gd name="T65" fmla="*/ 9 h 365"/>
                <a:gd name="T66" fmla="*/ 57 w 175"/>
                <a:gd name="T67" fmla="*/ 9 h 365"/>
                <a:gd name="T68" fmla="*/ 62 w 175"/>
                <a:gd name="T69" fmla="*/ 3 h 365"/>
                <a:gd name="T70" fmla="*/ 74 w 175"/>
                <a:gd name="T71" fmla="*/ 3 h 365"/>
                <a:gd name="T72" fmla="*/ 83 w 175"/>
                <a:gd name="T73" fmla="*/ 0 h 365"/>
                <a:gd name="T74" fmla="*/ 86 w 175"/>
                <a:gd name="T75" fmla="*/ 20 h 365"/>
                <a:gd name="T76" fmla="*/ 89 w 175"/>
                <a:gd name="T77" fmla="*/ 50 h 365"/>
                <a:gd name="T78" fmla="*/ 98 w 175"/>
                <a:gd name="T79" fmla="*/ 77 h 365"/>
                <a:gd name="T80" fmla="*/ 110 w 175"/>
                <a:gd name="T81" fmla="*/ 106 h 365"/>
                <a:gd name="T82" fmla="*/ 122 w 175"/>
                <a:gd name="T83" fmla="*/ 133 h 365"/>
                <a:gd name="T84" fmla="*/ 137 w 175"/>
                <a:gd name="T85" fmla="*/ 160 h 365"/>
                <a:gd name="T86" fmla="*/ 149 w 175"/>
                <a:gd name="T87" fmla="*/ 187 h 365"/>
                <a:gd name="T88" fmla="*/ 161 w 175"/>
                <a:gd name="T89" fmla="*/ 213 h 365"/>
                <a:gd name="T90" fmla="*/ 164 w 175"/>
                <a:gd name="T91" fmla="*/ 231 h 365"/>
                <a:gd name="T92" fmla="*/ 170 w 175"/>
                <a:gd name="T93" fmla="*/ 243 h 365"/>
                <a:gd name="T94" fmla="*/ 172 w 175"/>
                <a:gd name="T95" fmla="*/ 255 h 365"/>
                <a:gd name="T96" fmla="*/ 175 w 175"/>
                <a:gd name="T97" fmla="*/ 267 h 365"/>
                <a:gd name="T98" fmla="*/ 172 w 175"/>
                <a:gd name="T99" fmla="*/ 279 h 365"/>
                <a:gd name="T100" fmla="*/ 164 w 175"/>
                <a:gd name="T101" fmla="*/ 288 h 365"/>
                <a:gd name="T102" fmla="*/ 152 w 175"/>
                <a:gd name="T103" fmla="*/ 293 h 365"/>
                <a:gd name="T104" fmla="*/ 140 w 175"/>
                <a:gd name="T105" fmla="*/ 299 h 365"/>
                <a:gd name="T106" fmla="*/ 128 w 175"/>
                <a:gd name="T107" fmla="*/ 305 h 365"/>
                <a:gd name="T108" fmla="*/ 119 w 175"/>
                <a:gd name="T109" fmla="*/ 311 h 365"/>
                <a:gd name="T110" fmla="*/ 107 w 175"/>
                <a:gd name="T111" fmla="*/ 314 h 365"/>
                <a:gd name="T112" fmla="*/ 98 w 175"/>
                <a:gd name="T113" fmla="*/ 31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" h="365">
                  <a:moveTo>
                    <a:pt x="92" y="320"/>
                  </a:moveTo>
                  <a:lnTo>
                    <a:pt x="89" y="320"/>
                  </a:lnTo>
                  <a:lnTo>
                    <a:pt x="86" y="323"/>
                  </a:lnTo>
                  <a:lnTo>
                    <a:pt x="83" y="323"/>
                  </a:lnTo>
                  <a:lnTo>
                    <a:pt x="80" y="326"/>
                  </a:lnTo>
                  <a:lnTo>
                    <a:pt x="80" y="329"/>
                  </a:lnTo>
                  <a:lnTo>
                    <a:pt x="77" y="329"/>
                  </a:lnTo>
                  <a:lnTo>
                    <a:pt x="74" y="332"/>
                  </a:lnTo>
                  <a:lnTo>
                    <a:pt x="71" y="332"/>
                  </a:lnTo>
                  <a:lnTo>
                    <a:pt x="68" y="335"/>
                  </a:lnTo>
                  <a:lnTo>
                    <a:pt x="65" y="335"/>
                  </a:lnTo>
                  <a:lnTo>
                    <a:pt x="62" y="338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4" y="341"/>
                  </a:lnTo>
                  <a:lnTo>
                    <a:pt x="51" y="341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2" y="344"/>
                  </a:lnTo>
                  <a:lnTo>
                    <a:pt x="39" y="347"/>
                  </a:lnTo>
                  <a:lnTo>
                    <a:pt x="36" y="347"/>
                  </a:lnTo>
                  <a:lnTo>
                    <a:pt x="33" y="350"/>
                  </a:lnTo>
                  <a:lnTo>
                    <a:pt x="30" y="350"/>
                  </a:lnTo>
                  <a:lnTo>
                    <a:pt x="27" y="350"/>
                  </a:lnTo>
                  <a:lnTo>
                    <a:pt x="24" y="353"/>
                  </a:lnTo>
                  <a:lnTo>
                    <a:pt x="21" y="353"/>
                  </a:lnTo>
                  <a:lnTo>
                    <a:pt x="18" y="356"/>
                  </a:lnTo>
                  <a:lnTo>
                    <a:pt x="15" y="356"/>
                  </a:lnTo>
                  <a:lnTo>
                    <a:pt x="15" y="359"/>
                  </a:lnTo>
                  <a:lnTo>
                    <a:pt x="12" y="359"/>
                  </a:lnTo>
                  <a:lnTo>
                    <a:pt x="9" y="362"/>
                  </a:lnTo>
                  <a:lnTo>
                    <a:pt x="6" y="362"/>
                  </a:lnTo>
                  <a:lnTo>
                    <a:pt x="3" y="365"/>
                  </a:lnTo>
                  <a:lnTo>
                    <a:pt x="3" y="362"/>
                  </a:lnTo>
                  <a:lnTo>
                    <a:pt x="3" y="359"/>
                  </a:lnTo>
                  <a:lnTo>
                    <a:pt x="3" y="356"/>
                  </a:lnTo>
                  <a:lnTo>
                    <a:pt x="3" y="353"/>
                  </a:lnTo>
                  <a:lnTo>
                    <a:pt x="0" y="350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0" y="341"/>
                  </a:lnTo>
                  <a:lnTo>
                    <a:pt x="0" y="338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9"/>
                  </a:lnTo>
                  <a:lnTo>
                    <a:pt x="0" y="326"/>
                  </a:lnTo>
                  <a:lnTo>
                    <a:pt x="0" y="323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3" y="314"/>
                  </a:lnTo>
                  <a:lnTo>
                    <a:pt x="3" y="311"/>
                  </a:lnTo>
                  <a:lnTo>
                    <a:pt x="6" y="308"/>
                  </a:lnTo>
                  <a:lnTo>
                    <a:pt x="6" y="305"/>
                  </a:lnTo>
                  <a:lnTo>
                    <a:pt x="9" y="302"/>
                  </a:lnTo>
                  <a:lnTo>
                    <a:pt x="12" y="302"/>
                  </a:lnTo>
                  <a:lnTo>
                    <a:pt x="15" y="299"/>
                  </a:lnTo>
                  <a:lnTo>
                    <a:pt x="18" y="299"/>
                  </a:lnTo>
                  <a:lnTo>
                    <a:pt x="21" y="299"/>
                  </a:lnTo>
                  <a:lnTo>
                    <a:pt x="24" y="299"/>
                  </a:lnTo>
                  <a:lnTo>
                    <a:pt x="27" y="299"/>
                  </a:lnTo>
                  <a:lnTo>
                    <a:pt x="30" y="296"/>
                  </a:lnTo>
                  <a:lnTo>
                    <a:pt x="36" y="296"/>
                  </a:lnTo>
                  <a:lnTo>
                    <a:pt x="39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8" y="290"/>
                  </a:lnTo>
                  <a:lnTo>
                    <a:pt x="54" y="288"/>
                  </a:lnTo>
                  <a:lnTo>
                    <a:pt x="57" y="288"/>
                  </a:lnTo>
                  <a:lnTo>
                    <a:pt x="59" y="285"/>
                  </a:lnTo>
                  <a:lnTo>
                    <a:pt x="65" y="285"/>
                  </a:lnTo>
                  <a:lnTo>
                    <a:pt x="68" y="282"/>
                  </a:lnTo>
                  <a:lnTo>
                    <a:pt x="71" y="282"/>
                  </a:lnTo>
                  <a:lnTo>
                    <a:pt x="74" y="279"/>
                  </a:lnTo>
                  <a:lnTo>
                    <a:pt x="80" y="279"/>
                  </a:lnTo>
                  <a:lnTo>
                    <a:pt x="83" y="276"/>
                  </a:lnTo>
                  <a:lnTo>
                    <a:pt x="86" y="273"/>
                  </a:lnTo>
                  <a:lnTo>
                    <a:pt x="89" y="270"/>
                  </a:lnTo>
                  <a:lnTo>
                    <a:pt x="92" y="270"/>
                  </a:lnTo>
                  <a:lnTo>
                    <a:pt x="98" y="267"/>
                  </a:lnTo>
                  <a:lnTo>
                    <a:pt x="101" y="264"/>
                  </a:lnTo>
                  <a:lnTo>
                    <a:pt x="104" y="261"/>
                  </a:lnTo>
                  <a:lnTo>
                    <a:pt x="107" y="258"/>
                  </a:lnTo>
                  <a:lnTo>
                    <a:pt x="107" y="255"/>
                  </a:lnTo>
                  <a:lnTo>
                    <a:pt x="110" y="252"/>
                  </a:lnTo>
                  <a:lnTo>
                    <a:pt x="113" y="249"/>
                  </a:lnTo>
                  <a:lnTo>
                    <a:pt x="116" y="246"/>
                  </a:lnTo>
                  <a:lnTo>
                    <a:pt x="116" y="243"/>
                  </a:lnTo>
                  <a:lnTo>
                    <a:pt x="119" y="240"/>
                  </a:lnTo>
                  <a:lnTo>
                    <a:pt x="119" y="234"/>
                  </a:lnTo>
                  <a:lnTo>
                    <a:pt x="122" y="231"/>
                  </a:lnTo>
                  <a:lnTo>
                    <a:pt x="122" y="225"/>
                  </a:lnTo>
                  <a:lnTo>
                    <a:pt x="122" y="222"/>
                  </a:lnTo>
                  <a:lnTo>
                    <a:pt x="119" y="213"/>
                  </a:lnTo>
                  <a:lnTo>
                    <a:pt x="119" y="207"/>
                  </a:lnTo>
                  <a:lnTo>
                    <a:pt x="116" y="201"/>
                  </a:lnTo>
                  <a:lnTo>
                    <a:pt x="113" y="193"/>
                  </a:lnTo>
                  <a:lnTo>
                    <a:pt x="110" y="187"/>
                  </a:lnTo>
                  <a:lnTo>
                    <a:pt x="107" y="181"/>
                  </a:lnTo>
                  <a:lnTo>
                    <a:pt x="104" y="172"/>
                  </a:lnTo>
                  <a:lnTo>
                    <a:pt x="101" y="166"/>
                  </a:lnTo>
                  <a:lnTo>
                    <a:pt x="98" y="160"/>
                  </a:lnTo>
                  <a:lnTo>
                    <a:pt x="95" y="154"/>
                  </a:lnTo>
                  <a:lnTo>
                    <a:pt x="92" y="145"/>
                  </a:lnTo>
                  <a:lnTo>
                    <a:pt x="86" y="139"/>
                  </a:lnTo>
                  <a:lnTo>
                    <a:pt x="83" y="133"/>
                  </a:lnTo>
                  <a:lnTo>
                    <a:pt x="80" y="127"/>
                  </a:lnTo>
                  <a:lnTo>
                    <a:pt x="74" y="121"/>
                  </a:lnTo>
                  <a:lnTo>
                    <a:pt x="71" y="115"/>
                  </a:lnTo>
                  <a:lnTo>
                    <a:pt x="68" y="106"/>
                  </a:lnTo>
                  <a:lnTo>
                    <a:pt x="62" y="101"/>
                  </a:lnTo>
                  <a:lnTo>
                    <a:pt x="59" y="95"/>
                  </a:lnTo>
                  <a:lnTo>
                    <a:pt x="57" y="89"/>
                  </a:lnTo>
                  <a:lnTo>
                    <a:pt x="54" y="83"/>
                  </a:lnTo>
                  <a:lnTo>
                    <a:pt x="48" y="74"/>
                  </a:lnTo>
                  <a:lnTo>
                    <a:pt x="45" y="68"/>
                  </a:lnTo>
                  <a:lnTo>
                    <a:pt x="42" y="62"/>
                  </a:lnTo>
                  <a:lnTo>
                    <a:pt x="39" y="56"/>
                  </a:lnTo>
                  <a:lnTo>
                    <a:pt x="36" y="47"/>
                  </a:lnTo>
                  <a:lnTo>
                    <a:pt x="33" y="41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27" y="20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9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6"/>
                  </a:lnTo>
                  <a:lnTo>
                    <a:pt x="62" y="6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6" y="6"/>
                  </a:lnTo>
                  <a:lnTo>
                    <a:pt x="86" y="14"/>
                  </a:lnTo>
                  <a:lnTo>
                    <a:pt x="86" y="20"/>
                  </a:lnTo>
                  <a:lnTo>
                    <a:pt x="86" y="29"/>
                  </a:lnTo>
                  <a:lnTo>
                    <a:pt x="89" y="35"/>
                  </a:lnTo>
                  <a:lnTo>
                    <a:pt x="89" y="44"/>
                  </a:lnTo>
                  <a:lnTo>
                    <a:pt x="89" y="50"/>
                  </a:lnTo>
                  <a:lnTo>
                    <a:pt x="92" y="56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98" y="77"/>
                  </a:lnTo>
                  <a:lnTo>
                    <a:pt x="101" y="86"/>
                  </a:lnTo>
                  <a:lnTo>
                    <a:pt x="104" y="92"/>
                  </a:lnTo>
                  <a:lnTo>
                    <a:pt x="107" y="98"/>
                  </a:lnTo>
                  <a:lnTo>
                    <a:pt x="110" y="106"/>
                  </a:lnTo>
                  <a:lnTo>
                    <a:pt x="113" y="112"/>
                  </a:lnTo>
                  <a:lnTo>
                    <a:pt x="116" y="118"/>
                  </a:lnTo>
                  <a:lnTo>
                    <a:pt x="119" y="124"/>
                  </a:lnTo>
                  <a:lnTo>
                    <a:pt x="122" y="133"/>
                  </a:lnTo>
                  <a:lnTo>
                    <a:pt x="128" y="139"/>
                  </a:lnTo>
                  <a:lnTo>
                    <a:pt x="131" y="145"/>
                  </a:lnTo>
                  <a:lnTo>
                    <a:pt x="134" y="154"/>
                  </a:lnTo>
                  <a:lnTo>
                    <a:pt x="137" y="160"/>
                  </a:lnTo>
                  <a:lnTo>
                    <a:pt x="140" y="166"/>
                  </a:lnTo>
                  <a:lnTo>
                    <a:pt x="143" y="172"/>
                  </a:lnTo>
                  <a:lnTo>
                    <a:pt x="146" y="181"/>
                  </a:lnTo>
                  <a:lnTo>
                    <a:pt x="149" y="187"/>
                  </a:lnTo>
                  <a:lnTo>
                    <a:pt x="152" y="193"/>
                  </a:lnTo>
                  <a:lnTo>
                    <a:pt x="155" y="201"/>
                  </a:lnTo>
                  <a:lnTo>
                    <a:pt x="158" y="207"/>
                  </a:lnTo>
                  <a:lnTo>
                    <a:pt x="161" y="213"/>
                  </a:lnTo>
                  <a:lnTo>
                    <a:pt x="161" y="222"/>
                  </a:lnTo>
                  <a:lnTo>
                    <a:pt x="161" y="225"/>
                  </a:lnTo>
                  <a:lnTo>
                    <a:pt x="164" y="228"/>
                  </a:lnTo>
                  <a:lnTo>
                    <a:pt x="164" y="231"/>
                  </a:lnTo>
                  <a:lnTo>
                    <a:pt x="164" y="234"/>
                  </a:lnTo>
                  <a:lnTo>
                    <a:pt x="167" y="237"/>
                  </a:lnTo>
                  <a:lnTo>
                    <a:pt x="167" y="240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2" y="249"/>
                  </a:lnTo>
                  <a:lnTo>
                    <a:pt x="172" y="252"/>
                  </a:lnTo>
                  <a:lnTo>
                    <a:pt x="172" y="255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5" y="264"/>
                  </a:lnTo>
                  <a:lnTo>
                    <a:pt x="175" y="267"/>
                  </a:lnTo>
                  <a:lnTo>
                    <a:pt x="175" y="270"/>
                  </a:lnTo>
                  <a:lnTo>
                    <a:pt x="175" y="273"/>
                  </a:lnTo>
                  <a:lnTo>
                    <a:pt x="175" y="276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0" y="282"/>
                  </a:lnTo>
                  <a:lnTo>
                    <a:pt x="167" y="285"/>
                  </a:lnTo>
                  <a:lnTo>
                    <a:pt x="164" y="288"/>
                  </a:lnTo>
                  <a:lnTo>
                    <a:pt x="161" y="288"/>
                  </a:lnTo>
                  <a:lnTo>
                    <a:pt x="158" y="290"/>
                  </a:lnTo>
                  <a:lnTo>
                    <a:pt x="155" y="290"/>
                  </a:lnTo>
                  <a:lnTo>
                    <a:pt x="152" y="293"/>
                  </a:lnTo>
                  <a:lnTo>
                    <a:pt x="149" y="293"/>
                  </a:lnTo>
                  <a:lnTo>
                    <a:pt x="146" y="296"/>
                  </a:lnTo>
                  <a:lnTo>
                    <a:pt x="143" y="296"/>
                  </a:lnTo>
                  <a:lnTo>
                    <a:pt x="140" y="299"/>
                  </a:lnTo>
                  <a:lnTo>
                    <a:pt x="137" y="302"/>
                  </a:lnTo>
                  <a:lnTo>
                    <a:pt x="134" y="302"/>
                  </a:lnTo>
                  <a:lnTo>
                    <a:pt x="131" y="305"/>
                  </a:lnTo>
                  <a:lnTo>
                    <a:pt x="128" y="305"/>
                  </a:lnTo>
                  <a:lnTo>
                    <a:pt x="125" y="305"/>
                  </a:lnTo>
                  <a:lnTo>
                    <a:pt x="125" y="308"/>
                  </a:lnTo>
                  <a:lnTo>
                    <a:pt x="122" y="308"/>
                  </a:lnTo>
                  <a:lnTo>
                    <a:pt x="119" y="311"/>
                  </a:lnTo>
                  <a:lnTo>
                    <a:pt x="116" y="311"/>
                  </a:lnTo>
                  <a:lnTo>
                    <a:pt x="113" y="311"/>
                  </a:lnTo>
                  <a:lnTo>
                    <a:pt x="110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4" y="317"/>
                  </a:lnTo>
                  <a:lnTo>
                    <a:pt x="101" y="317"/>
                  </a:lnTo>
                  <a:lnTo>
                    <a:pt x="98" y="317"/>
                  </a:lnTo>
                  <a:lnTo>
                    <a:pt x="95" y="317"/>
                  </a:lnTo>
                  <a:lnTo>
                    <a:pt x="92" y="320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8" name="Freeform 370"/>
            <p:cNvSpPr>
              <a:spLocks/>
            </p:cNvSpPr>
            <p:nvPr/>
          </p:nvSpPr>
          <p:spPr bwMode="auto">
            <a:xfrm>
              <a:off x="2387" y="1332"/>
              <a:ext cx="229" cy="362"/>
            </a:xfrm>
            <a:custGeom>
              <a:avLst/>
              <a:gdLst>
                <a:gd name="T0" fmla="*/ 95 w 229"/>
                <a:gd name="T1" fmla="*/ 350 h 362"/>
                <a:gd name="T2" fmla="*/ 86 w 229"/>
                <a:gd name="T3" fmla="*/ 356 h 362"/>
                <a:gd name="T4" fmla="*/ 74 w 229"/>
                <a:gd name="T5" fmla="*/ 362 h 362"/>
                <a:gd name="T6" fmla="*/ 66 w 229"/>
                <a:gd name="T7" fmla="*/ 353 h 362"/>
                <a:gd name="T8" fmla="*/ 63 w 229"/>
                <a:gd name="T9" fmla="*/ 338 h 362"/>
                <a:gd name="T10" fmla="*/ 57 w 229"/>
                <a:gd name="T11" fmla="*/ 327 h 362"/>
                <a:gd name="T12" fmla="*/ 54 w 229"/>
                <a:gd name="T13" fmla="*/ 312 h 362"/>
                <a:gd name="T14" fmla="*/ 51 w 229"/>
                <a:gd name="T15" fmla="*/ 297 h 362"/>
                <a:gd name="T16" fmla="*/ 48 w 229"/>
                <a:gd name="T17" fmla="*/ 285 h 362"/>
                <a:gd name="T18" fmla="*/ 48 w 229"/>
                <a:gd name="T19" fmla="*/ 270 h 362"/>
                <a:gd name="T20" fmla="*/ 63 w 229"/>
                <a:gd name="T21" fmla="*/ 264 h 362"/>
                <a:gd name="T22" fmla="*/ 77 w 229"/>
                <a:gd name="T23" fmla="*/ 258 h 362"/>
                <a:gd name="T24" fmla="*/ 92 w 229"/>
                <a:gd name="T25" fmla="*/ 252 h 362"/>
                <a:gd name="T26" fmla="*/ 104 w 229"/>
                <a:gd name="T27" fmla="*/ 241 h 362"/>
                <a:gd name="T28" fmla="*/ 107 w 229"/>
                <a:gd name="T29" fmla="*/ 223 h 362"/>
                <a:gd name="T30" fmla="*/ 101 w 229"/>
                <a:gd name="T31" fmla="*/ 208 h 362"/>
                <a:gd name="T32" fmla="*/ 92 w 229"/>
                <a:gd name="T33" fmla="*/ 193 h 362"/>
                <a:gd name="T34" fmla="*/ 83 w 229"/>
                <a:gd name="T35" fmla="*/ 181 h 362"/>
                <a:gd name="T36" fmla="*/ 74 w 229"/>
                <a:gd name="T37" fmla="*/ 166 h 362"/>
                <a:gd name="T38" fmla="*/ 66 w 229"/>
                <a:gd name="T39" fmla="*/ 151 h 362"/>
                <a:gd name="T40" fmla="*/ 60 w 229"/>
                <a:gd name="T41" fmla="*/ 137 h 362"/>
                <a:gd name="T42" fmla="*/ 48 w 229"/>
                <a:gd name="T43" fmla="*/ 131 h 362"/>
                <a:gd name="T44" fmla="*/ 36 w 229"/>
                <a:gd name="T45" fmla="*/ 128 h 362"/>
                <a:gd name="T46" fmla="*/ 24 w 229"/>
                <a:gd name="T47" fmla="*/ 122 h 362"/>
                <a:gd name="T48" fmla="*/ 9 w 229"/>
                <a:gd name="T49" fmla="*/ 113 h 362"/>
                <a:gd name="T50" fmla="*/ 3 w 229"/>
                <a:gd name="T51" fmla="*/ 104 h 362"/>
                <a:gd name="T52" fmla="*/ 3 w 229"/>
                <a:gd name="T53" fmla="*/ 92 h 362"/>
                <a:gd name="T54" fmla="*/ 15 w 229"/>
                <a:gd name="T55" fmla="*/ 86 h 362"/>
                <a:gd name="T56" fmla="*/ 24 w 229"/>
                <a:gd name="T57" fmla="*/ 80 h 362"/>
                <a:gd name="T58" fmla="*/ 27 w 229"/>
                <a:gd name="T59" fmla="*/ 68 h 362"/>
                <a:gd name="T60" fmla="*/ 24 w 229"/>
                <a:gd name="T61" fmla="*/ 54 h 362"/>
                <a:gd name="T62" fmla="*/ 21 w 229"/>
                <a:gd name="T63" fmla="*/ 42 h 362"/>
                <a:gd name="T64" fmla="*/ 24 w 229"/>
                <a:gd name="T65" fmla="*/ 27 h 362"/>
                <a:gd name="T66" fmla="*/ 36 w 229"/>
                <a:gd name="T67" fmla="*/ 21 h 362"/>
                <a:gd name="T68" fmla="*/ 51 w 229"/>
                <a:gd name="T69" fmla="*/ 18 h 362"/>
                <a:gd name="T70" fmla="*/ 66 w 229"/>
                <a:gd name="T71" fmla="*/ 12 h 362"/>
                <a:gd name="T72" fmla="*/ 80 w 229"/>
                <a:gd name="T73" fmla="*/ 6 h 362"/>
                <a:gd name="T74" fmla="*/ 95 w 229"/>
                <a:gd name="T75" fmla="*/ 0 h 362"/>
                <a:gd name="T76" fmla="*/ 110 w 229"/>
                <a:gd name="T77" fmla="*/ 3 h 362"/>
                <a:gd name="T78" fmla="*/ 125 w 229"/>
                <a:gd name="T79" fmla="*/ 18 h 362"/>
                <a:gd name="T80" fmla="*/ 131 w 229"/>
                <a:gd name="T81" fmla="*/ 36 h 362"/>
                <a:gd name="T82" fmla="*/ 137 w 229"/>
                <a:gd name="T83" fmla="*/ 54 h 362"/>
                <a:gd name="T84" fmla="*/ 143 w 229"/>
                <a:gd name="T85" fmla="*/ 71 h 362"/>
                <a:gd name="T86" fmla="*/ 146 w 229"/>
                <a:gd name="T87" fmla="*/ 89 h 362"/>
                <a:gd name="T88" fmla="*/ 152 w 229"/>
                <a:gd name="T89" fmla="*/ 107 h 362"/>
                <a:gd name="T90" fmla="*/ 161 w 229"/>
                <a:gd name="T91" fmla="*/ 125 h 362"/>
                <a:gd name="T92" fmla="*/ 173 w 229"/>
                <a:gd name="T93" fmla="*/ 146 h 362"/>
                <a:gd name="T94" fmla="*/ 188 w 229"/>
                <a:gd name="T95" fmla="*/ 166 h 362"/>
                <a:gd name="T96" fmla="*/ 202 w 229"/>
                <a:gd name="T97" fmla="*/ 190 h 362"/>
                <a:gd name="T98" fmla="*/ 217 w 229"/>
                <a:gd name="T99" fmla="*/ 214 h 362"/>
                <a:gd name="T100" fmla="*/ 223 w 229"/>
                <a:gd name="T101" fmla="*/ 241 h 362"/>
                <a:gd name="T102" fmla="*/ 229 w 229"/>
                <a:gd name="T103" fmla="*/ 264 h 362"/>
                <a:gd name="T104" fmla="*/ 223 w 229"/>
                <a:gd name="T105" fmla="*/ 288 h 362"/>
                <a:gd name="T106" fmla="*/ 208 w 229"/>
                <a:gd name="T107" fmla="*/ 303 h 362"/>
                <a:gd name="T108" fmla="*/ 188 w 229"/>
                <a:gd name="T109" fmla="*/ 315 h 362"/>
                <a:gd name="T110" fmla="*/ 167 w 229"/>
                <a:gd name="T111" fmla="*/ 324 h 362"/>
                <a:gd name="T112" fmla="*/ 146 w 229"/>
                <a:gd name="T113" fmla="*/ 330 h 362"/>
                <a:gd name="T114" fmla="*/ 125 w 229"/>
                <a:gd name="T115" fmla="*/ 338 h 362"/>
                <a:gd name="T116" fmla="*/ 104 w 229"/>
                <a:gd name="T117" fmla="*/ 34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362">
                  <a:moveTo>
                    <a:pt x="104" y="347"/>
                  </a:moveTo>
                  <a:lnTo>
                    <a:pt x="101" y="347"/>
                  </a:lnTo>
                  <a:lnTo>
                    <a:pt x="101" y="350"/>
                  </a:lnTo>
                  <a:lnTo>
                    <a:pt x="98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2" y="353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86" y="356"/>
                  </a:lnTo>
                  <a:lnTo>
                    <a:pt x="83" y="356"/>
                  </a:lnTo>
                  <a:lnTo>
                    <a:pt x="83" y="359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4" y="362"/>
                  </a:lnTo>
                  <a:lnTo>
                    <a:pt x="72" y="362"/>
                  </a:lnTo>
                  <a:lnTo>
                    <a:pt x="69" y="362"/>
                  </a:lnTo>
                  <a:lnTo>
                    <a:pt x="69" y="359"/>
                  </a:lnTo>
                  <a:lnTo>
                    <a:pt x="69" y="356"/>
                  </a:lnTo>
                  <a:lnTo>
                    <a:pt x="66" y="353"/>
                  </a:lnTo>
                  <a:lnTo>
                    <a:pt x="66" y="350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3" y="341"/>
                  </a:lnTo>
                  <a:lnTo>
                    <a:pt x="63" y="338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3"/>
                  </a:lnTo>
                  <a:lnTo>
                    <a:pt x="60" y="330"/>
                  </a:lnTo>
                  <a:lnTo>
                    <a:pt x="57" y="327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4" y="312"/>
                  </a:lnTo>
                  <a:lnTo>
                    <a:pt x="54" y="309"/>
                  </a:lnTo>
                  <a:lnTo>
                    <a:pt x="51" y="306"/>
                  </a:lnTo>
                  <a:lnTo>
                    <a:pt x="51" y="303"/>
                  </a:lnTo>
                  <a:lnTo>
                    <a:pt x="51" y="300"/>
                  </a:lnTo>
                  <a:lnTo>
                    <a:pt x="51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1"/>
                  </a:lnTo>
                  <a:lnTo>
                    <a:pt x="48" y="288"/>
                  </a:lnTo>
                  <a:lnTo>
                    <a:pt x="48" y="285"/>
                  </a:lnTo>
                  <a:lnTo>
                    <a:pt x="45" y="282"/>
                  </a:lnTo>
                  <a:lnTo>
                    <a:pt x="45" y="279"/>
                  </a:lnTo>
                  <a:lnTo>
                    <a:pt x="45" y="276"/>
                  </a:lnTo>
                  <a:lnTo>
                    <a:pt x="45" y="273"/>
                  </a:lnTo>
                  <a:lnTo>
                    <a:pt x="48" y="270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7" y="264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6" y="261"/>
                  </a:lnTo>
                  <a:lnTo>
                    <a:pt x="69" y="261"/>
                  </a:lnTo>
                  <a:lnTo>
                    <a:pt x="72" y="261"/>
                  </a:lnTo>
                  <a:lnTo>
                    <a:pt x="74" y="258"/>
                  </a:lnTo>
                  <a:lnTo>
                    <a:pt x="77" y="258"/>
                  </a:lnTo>
                  <a:lnTo>
                    <a:pt x="80" y="258"/>
                  </a:lnTo>
                  <a:lnTo>
                    <a:pt x="83" y="255"/>
                  </a:lnTo>
                  <a:lnTo>
                    <a:pt x="86" y="255"/>
                  </a:lnTo>
                  <a:lnTo>
                    <a:pt x="89" y="252"/>
                  </a:lnTo>
                  <a:lnTo>
                    <a:pt x="92" y="252"/>
                  </a:lnTo>
                  <a:lnTo>
                    <a:pt x="95" y="249"/>
                  </a:lnTo>
                  <a:lnTo>
                    <a:pt x="98" y="249"/>
                  </a:lnTo>
                  <a:lnTo>
                    <a:pt x="98" y="246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38"/>
                  </a:lnTo>
                  <a:lnTo>
                    <a:pt x="107" y="235"/>
                  </a:lnTo>
                  <a:lnTo>
                    <a:pt x="107" y="232"/>
                  </a:lnTo>
                  <a:lnTo>
                    <a:pt x="107" y="226"/>
                  </a:lnTo>
                  <a:lnTo>
                    <a:pt x="107" y="223"/>
                  </a:lnTo>
                  <a:lnTo>
                    <a:pt x="104" y="220"/>
                  </a:lnTo>
                  <a:lnTo>
                    <a:pt x="104" y="217"/>
                  </a:lnTo>
                  <a:lnTo>
                    <a:pt x="104" y="214"/>
                  </a:lnTo>
                  <a:lnTo>
                    <a:pt x="101" y="211"/>
                  </a:lnTo>
                  <a:lnTo>
                    <a:pt x="101" y="208"/>
                  </a:lnTo>
                  <a:lnTo>
                    <a:pt x="98" y="205"/>
                  </a:lnTo>
                  <a:lnTo>
                    <a:pt x="98" y="202"/>
                  </a:lnTo>
                  <a:lnTo>
                    <a:pt x="95" y="199"/>
                  </a:lnTo>
                  <a:lnTo>
                    <a:pt x="95" y="196"/>
                  </a:lnTo>
                  <a:lnTo>
                    <a:pt x="92" y="193"/>
                  </a:lnTo>
                  <a:lnTo>
                    <a:pt x="92" y="190"/>
                  </a:lnTo>
                  <a:lnTo>
                    <a:pt x="89" y="187"/>
                  </a:lnTo>
                  <a:lnTo>
                    <a:pt x="86" y="184"/>
                  </a:lnTo>
                  <a:lnTo>
                    <a:pt x="86" y="181"/>
                  </a:lnTo>
                  <a:lnTo>
                    <a:pt x="83" y="181"/>
                  </a:lnTo>
                  <a:lnTo>
                    <a:pt x="83" y="178"/>
                  </a:lnTo>
                  <a:lnTo>
                    <a:pt x="80" y="175"/>
                  </a:lnTo>
                  <a:lnTo>
                    <a:pt x="77" y="172"/>
                  </a:lnTo>
                  <a:lnTo>
                    <a:pt x="77" y="169"/>
                  </a:lnTo>
                  <a:lnTo>
                    <a:pt x="74" y="166"/>
                  </a:lnTo>
                  <a:lnTo>
                    <a:pt x="74" y="163"/>
                  </a:lnTo>
                  <a:lnTo>
                    <a:pt x="72" y="160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3" y="146"/>
                  </a:lnTo>
                  <a:lnTo>
                    <a:pt x="63" y="143"/>
                  </a:lnTo>
                  <a:lnTo>
                    <a:pt x="60" y="140"/>
                  </a:lnTo>
                  <a:lnTo>
                    <a:pt x="60" y="137"/>
                  </a:lnTo>
                  <a:lnTo>
                    <a:pt x="57" y="137"/>
                  </a:lnTo>
                  <a:lnTo>
                    <a:pt x="57" y="134"/>
                  </a:lnTo>
                  <a:lnTo>
                    <a:pt x="54" y="134"/>
                  </a:lnTo>
                  <a:lnTo>
                    <a:pt x="51" y="134"/>
                  </a:lnTo>
                  <a:lnTo>
                    <a:pt x="48" y="131"/>
                  </a:lnTo>
                  <a:lnTo>
                    <a:pt x="45" y="131"/>
                  </a:lnTo>
                  <a:lnTo>
                    <a:pt x="42" y="131"/>
                  </a:lnTo>
                  <a:lnTo>
                    <a:pt x="42" y="128"/>
                  </a:lnTo>
                  <a:lnTo>
                    <a:pt x="39" y="128"/>
                  </a:lnTo>
                  <a:lnTo>
                    <a:pt x="36" y="128"/>
                  </a:lnTo>
                  <a:lnTo>
                    <a:pt x="36" y="125"/>
                  </a:lnTo>
                  <a:lnTo>
                    <a:pt x="33" y="125"/>
                  </a:lnTo>
                  <a:lnTo>
                    <a:pt x="30" y="125"/>
                  </a:lnTo>
                  <a:lnTo>
                    <a:pt x="27" y="122"/>
                  </a:lnTo>
                  <a:lnTo>
                    <a:pt x="24" y="122"/>
                  </a:lnTo>
                  <a:lnTo>
                    <a:pt x="21" y="119"/>
                  </a:lnTo>
                  <a:lnTo>
                    <a:pt x="18" y="119"/>
                  </a:lnTo>
                  <a:lnTo>
                    <a:pt x="15" y="116"/>
                  </a:lnTo>
                  <a:lnTo>
                    <a:pt x="12" y="113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3" y="95"/>
                  </a:lnTo>
                  <a:lnTo>
                    <a:pt x="3" y="92"/>
                  </a:lnTo>
                  <a:lnTo>
                    <a:pt x="6" y="92"/>
                  </a:lnTo>
                  <a:lnTo>
                    <a:pt x="9" y="89"/>
                  </a:lnTo>
                  <a:lnTo>
                    <a:pt x="12" y="89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7" y="80"/>
                  </a:lnTo>
                  <a:lnTo>
                    <a:pt x="27" y="77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7" y="68"/>
                  </a:lnTo>
                  <a:lnTo>
                    <a:pt x="27" y="65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7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0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7" y="6"/>
                  </a:lnTo>
                  <a:lnTo>
                    <a:pt x="80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3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3" y="6"/>
                  </a:lnTo>
                  <a:lnTo>
                    <a:pt x="116" y="9"/>
                  </a:lnTo>
                  <a:lnTo>
                    <a:pt x="119" y="12"/>
                  </a:lnTo>
                  <a:lnTo>
                    <a:pt x="122" y="15"/>
                  </a:lnTo>
                  <a:lnTo>
                    <a:pt x="125" y="18"/>
                  </a:lnTo>
                  <a:lnTo>
                    <a:pt x="125" y="21"/>
                  </a:lnTo>
                  <a:lnTo>
                    <a:pt x="128" y="24"/>
                  </a:lnTo>
                  <a:lnTo>
                    <a:pt x="128" y="27"/>
                  </a:lnTo>
                  <a:lnTo>
                    <a:pt x="131" y="33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34" y="42"/>
                  </a:lnTo>
                  <a:lnTo>
                    <a:pt x="134" y="45"/>
                  </a:lnTo>
                  <a:lnTo>
                    <a:pt x="137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0" y="62"/>
                  </a:lnTo>
                  <a:lnTo>
                    <a:pt x="140" y="68"/>
                  </a:lnTo>
                  <a:lnTo>
                    <a:pt x="143" y="71"/>
                  </a:lnTo>
                  <a:lnTo>
                    <a:pt x="143" y="74"/>
                  </a:lnTo>
                  <a:lnTo>
                    <a:pt x="143" y="77"/>
                  </a:lnTo>
                  <a:lnTo>
                    <a:pt x="146" y="80"/>
                  </a:lnTo>
                  <a:lnTo>
                    <a:pt x="146" y="86"/>
                  </a:lnTo>
                  <a:lnTo>
                    <a:pt x="146" y="89"/>
                  </a:lnTo>
                  <a:lnTo>
                    <a:pt x="149" y="92"/>
                  </a:lnTo>
                  <a:lnTo>
                    <a:pt x="149" y="95"/>
                  </a:lnTo>
                  <a:lnTo>
                    <a:pt x="152" y="98"/>
                  </a:lnTo>
                  <a:lnTo>
                    <a:pt x="152" y="104"/>
                  </a:lnTo>
                  <a:lnTo>
                    <a:pt x="152" y="107"/>
                  </a:lnTo>
                  <a:lnTo>
                    <a:pt x="155" y="110"/>
                  </a:lnTo>
                  <a:lnTo>
                    <a:pt x="155" y="113"/>
                  </a:lnTo>
                  <a:lnTo>
                    <a:pt x="158" y="116"/>
                  </a:lnTo>
                  <a:lnTo>
                    <a:pt x="158" y="119"/>
                  </a:lnTo>
                  <a:lnTo>
                    <a:pt x="161" y="125"/>
                  </a:lnTo>
                  <a:lnTo>
                    <a:pt x="161" y="128"/>
                  </a:lnTo>
                  <a:lnTo>
                    <a:pt x="164" y="131"/>
                  </a:lnTo>
                  <a:lnTo>
                    <a:pt x="167" y="137"/>
                  </a:lnTo>
                  <a:lnTo>
                    <a:pt x="170" y="140"/>
                  </a:lnTo>
                  <a:lnTo>
                    <a:pt x="173" y="146"/>
                  </a:lnTo>
                  <a:lnTo>
                    <a:pt x="176" y="149"/>
                  </a:lnTo>
                  <a:lnTo>
                    <a:pt x="179" y="154"/>
                  </a:lnTo>
                  <a:lnTo>
                    <a:pt x="182" y="157"/>
                  </a:lnTo>
                  <a:lnTo>
                    <a:pt x="185" y="163"/>
                  </a:lnTo>
                  <a:lnTo>
                    <a:pt x="188" y="166"/>
                  </a:lnTo>
                  <a:lnTo>
                    <a:pt x="193" y="172"/>
                  </a:lnTo>
                  <a:lnTo>
                    <a:pt x="196" y="178"/>
                  </a:lnTo>
                  <a:lnTo>
                    <a:pt x="196" y="181"/>
                  </a:lnTo>
                  <a:lnTo>
                    <a:pt x="199" y="187"/>
                  </a:lnTo>
                  <a:lnTo>
                    <a:pt x="202" y="190"/>
                  </a:lnTo>
                  <a:lnTo>
                    <a:pt x="205" y="196"/>
                  </a:lnTo>
                  <a:lnTo>
                    <a:pt x="208" y="199"/>
                  </a:lnTo>
                  <a:lnTo>
                    <a:pt x="211" y="205"/>
                  </a:lnTo>
                  <a:lnTo>
                    <a:pt x="214" y="211"/>
                  </a:lnTo>
                  <a:lnTo>
                    <a:pt x="217" y="214"/>
                  </a:lnTo>
                  <a:lnTo>
                    <a:pt x="217" y="220"/>
                  </a:lnTo>
                  <a:lnTo>
                    <a:pt x="220" y="226"/>
                  </a:lnTo>
                  <a:lnTo>
                    <a:pt x="220" y="229"/>
                  </a:lnTo>
                  <a:lnTo>
                    <a:pt x="223" y="235"/>
                  </a:lnTo>
                  <a:lnTo>
                    <a:pt x="223" y="241"/>
                  </a:lnTo>
                  <a:lnTo>
                    <a:pt x="226" y="243"/>
                  </a:lnTo>
                  <a:lnTo>
                    <a:pt x="226" y="249"/>
                  </a:lnTo>
                  <a:lnTo>
                    <a:pt x="229" y="255"/>
                  </a:lnTo>
                  <a:lnTo>
                    <a:pt x="229" y="258"/>
                  </a:lnTo>
                  <a:lnTo>
                    <a:pt x="229" y="264"/>
                  </a:lnTo>
                  <a:lnTo>
                    <a:pt x="229" y="270"/>
                  </a:lnTo>
                  <a:lnTo>
                    <a:pt x="229" y="276"/>
                  </a:lnTo>
                  <a:lnTo>
                    <a:pt x="229" y="282"/>
                  </a:lnTo>
                  <a:lnTo>
                    <a:pt x="226" y="285"/>
                  </a:lnTo>
                  <a:lnTo>
                    <a:pt x="223" y="288"/>
                  </a:lnTo>
                  <a:lnTo>
                    <a:pt x="220" y="291"/>
                  </a:lnTo>
                  <a:lnTo>
                    <a:pt x="217" y="294"/>
                  </a:lnTo>
                  <a:lnTo>
                    <a:pt x="214" y="297"/>
                  </a:lnTo>
                  <a:lnTo>
                    <a:pt x="211" y="300"/>
                  </a:lnTo>
                  <a:lnTo>
                    <a:pt x="208" y="303"/>
                  </a:lnTo>
                  <a:lnTo>
                    <a:pt x="202" y="306"/>
                  </a:lnTo>
                  <a:lnTo>
                    <a:pt x="199" y="309"/>
                  </a:lnTo>
                  <a:lnTo>
                    <a:pt x="196" y="309"/>
                  </a:lnTo>
                  <a:lnTo>
                    <a:pt x="190" y="312"/>
                  </a:lnTo>
                  <a:lnTo>
                    <a:pt x="188" y="315"/>
                  </a:lnTo>
                  <a:lnTo>
                    <a:pt x="185" y="315"/>
                  </a:lnTo>
                  <a:lnTo>
                    <a:pt x="179" y="318"/>
                  </a:lnTo>
                  <a:lnTo>
                    <a:pt x="176" y="321"/>
                  </a:lnTo>
                  <a:lnTo>
                    <a:pt x="173" y="321"/>
                  </a:lnTo>
                  <a:lnTo>
                    <a:pt x="167" y="324"/>
                  </a:lnTo>
                  <a:lnTo>
                    <a:pt x="164" y="324"/>
                  </a:lnTo>
                  <a:lnTo>
                    <a:pt x="158" y="327"/>
                  </a:lnTo>
                  <a:lnTo>
                    <a:pt x="155" y="327"/>
                  </a:lnTo>
                  <a:lnTo>
                    <a:pt x="149" y="330"/>
                  </a:lnTo>
                  <a:lnTo>
                    <a:pt x="146" y="330"/>
                  </a:lnTo>
                  <a:lnTo>
                    <a:pt x="143" y="333"/>
                  </a:lnTo>
                  <a:lnTo>
                    <a:pt x="137" y="333"/>
                  </a:lnTo>
                  <a:lnTo>
                    <a:pt x="134" y="335"/>
                  </a:lnTo>
                  <a:lnTo>
                    <a:pt x="128" y="335"/>
                  </a:lnTo>
                  <a:lnTo>
                    <a:pt x="125" y="338"/>
                  </a:lnTo>
                  <a:lnTo>
                    <a:pt x="119" y="338"/>
                  </a:lnTo>
                  <a:lnTo>
                    <a:pt x="116" y="341"/>
                  </a:lnTo>
                  <a:lnTo>
                    <a:pt x="113" y="344"/>
                  </a:lnTo>
                  <a:lnTo>
                    <a:pt x="107" y="344"/>
                  </a:lnTo>
                  <a:lnTo>
                    <a:pt x="104" y="347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9" name="Freeform 371"/>
            <p:cNvSpPr>
              <a:spLocks/>
            </p:cNvSpPr>
            <p:nvPr/>
          </p:nvSpPr>
          <p:spPr bwMode="auto">
            <a:xfrm>
              <a:off x="2515" y="1323"/>
              <a:ext cx="77" cy="45"/>
            </a:xfrm>
            <a:custGeom>
              <a:avLst/>
              <a:gdLst>
                <a:gd name="T0" fmla="*/ 77 w 77"/>
                <a:gd name="T1" fmla="*/ 33 h 45"/>
                <a:gd name="T2" fmla="*/ 71 w 77"/>
                <a:gd name="T3" fmla="*/ 33 h 45"/>
                <a:gd name="T4" fmla="*/ 65 w 77"/>
                <a:gd name="T5" fmla="*/ 33 h 45"/>
                <a:gd name="T6" fmla="*/ 60 w 77"/>
                <a:gd name="T7" fmla="*/ 36 h 45"/>
                <a:gd name="T8" fmla="*/ 57 w 77"/>
                <a:gd name="T9" fmla="*/ 39 h 45"/>
                <a:gd name="T10" fmla="*/ 51 w 77"/>
                <a:gd name="T11" fmla="*/ 39 h 45"/>
                <a:gd name="T12" fmla="*/ 48 w 77"/>
                <a:gd name="T13" fmla="*/ 42 h 45"/>
                <a:gd name="T14" fmla="*/ 45 w 77"/>
                <a:gd name="T15" fmla="*/ 45 h 45"/>
                <a:gd name="T16" fmla="*/ 39 w 77"/>
                <a:gd name="T17" fmla="*/ 45 h 45"/>
                <a:gd name="T18" fmla="*/ 36 w 77"/>
                <a:gd name="T19" fmla="*/ 42 h 45"/>
                <a:gd name="T20" fmla="*/ 30 w 77"/>
                <a:gd name="T21" fmla="*/ 39 h 45"/>
                <a:gd name="T22" fmla="*/ 27 w 77"/>
                <a:gd name="T23" fmla="*/ 33 h 45"/>
                <a:gd name="T24" fmla="*/ 21 w 77"/>
                <a:gd name="T25" fmla="*/ 36 h 45"/>
                <a:gd name="T26" fmla="*/ 18 w 77"/>
                <a:gd name="T27" fmla="*/ 30 h 45"/>
                <a:gd name="T28" fmla="*/ 18 w 77"/>
                <a:gd name="T29" fmla="*/ 24 h 45"/>
                <a:gd name="T30" fmla="*/ 15 w 77"/>
                <a:gd name="T31" fmla="*/ 21 h 45"/>
                <a:gd name="T32" fmla="*/ 12 w 77"/>
                <a:gd name="T33" fmla="*/ 18 h 45"/>
                <a:gd name="T34" fmla="*/ 9 w 77"/>
                <a:gd name="T35" fmla="*/ 15 h 45"/>
                <a:gd name="T36" fmla="*/ 9 w 77"/>
                <a:gd name="T37" fmla="*/ 9 h 45"/>
                <a:gd name="T38" fmla="*/ 6 w 77"/>
                <a:gd name="T39" fmla="*/ 6 h 45"/>
                <a:gd name="T40" fmla="*/ 3 w 77"/>
                <a:gd name="T41" fmla="*/ 3 h 45"/>
                <a:gd name="T42" fmla="*/ 3 w 77"/>
                <a:gd name="T43" fmla="*/ 0 h 45"/>
                <a:gd name="T44" fmla="*/ 9 w 77"/>
                <a:gd name="T45" fmla="*/ 0 h 45"/>
                <a:gd name="T46" fmla="*/ 15 w 77"/>
                <a:gd name="T47" fmla="*/ 0 h 45"/>
                <a:gd name="T48" fmla="*/ 21 w 77"/>
                <a:gd name="T49" fmla="*/ 0 h 45"/>
                <a:gd name="T50" fmla="*/ 27 w 77"/>
                <a:gd name="T51" fmla="*/ 3 h 45"/>
                <a:gd name="T52" fmla="*/ 33 w 77"/>
                <a:gd name="T53" fmla="*/ 9 h 45"/>
                <a:gd name="T54" fmla="*/ 36 w 77"/>
                <a:gd name="T55" fmla="*/ 12 h 45"/>
                <a:gd name="T56" fmla="*/ 39 w 77"/>
                <a:gd name="T57" fmla="*/ 15 h 45"/>
                <a:gd name="T58" fmla="*/ 45 w 77"/>
                <a:gd name="T59" fmla="*/ 18 h 45"/>
                <a:gd name="T60" fmla="*/ 51 w 77"/>
                <a:gd name="T61" fmla="*/ 21 h 45"/>
                <a:gd name="T62" fmla="*/ 57 w 77"/>
                <a:gd name="T63" fmla="*/ 21 h 45"/>
                <a:gd name="T64" fmla="*/ 62 w 77"/>
                <a:gd name="T65" fmla="*/ 21 h 45"/>
                <a:gd name="T66" fmla="*/ 65 w 77"/>
                <a:gd name="T67" fmla="*/ 18 h 45"/>
                <a:gd name="T68" fmla="*/ 71 w 77"/>
                <a:gd name="T69" fmla="*/ 18 h 45"/>
                <a:gd name="T70" fmla="*/ 74 w 77"/>
                <a:gd name="T71" fmla="*/ 21 h 45"/>
                <a:gd name="T72" fmla="*/ 74 w 77"/>
                <a:gd name="T73" fmla="*/ 27 h 45"/>
                <a:gd name="T74" fmla="*/ 77 w 77"/>
                <a:gd name="T75" fmla="*/ 30 h 45"/>
                <a:gd name="T76" fmla="*/ 77 w 77"/>
                <a:gd name="T7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45">
                  <a:moveTo>
                    <a:pt x="77" y="36"/>
                  </a:moveTo>
                  <a:lnTo>
                    <a:pt x="77" y="33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5" y="33"/>
                  </a:lnTo>
                  <a:lnTo>
                    <a:pt x="62" y="33"/>
                  </a:lnTo>
                  <a:lnTo>
                    <a:pt x="60" y="36"/>
                  </a:lnTo>
                  <a:lnTo>
                    <a:pt x="57" y="36"/>
                  </a:lnTo>
                  <a:lnTo>
                    <a:pt x="57" y="39"/>
                  </a:lnTo>
                  <a:lnTo>
                    <a:pt x="54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6" y="45"/>
                  </a:lnTo>
                  <a:lnTo>
                    <a:pt x="36" y="42"/>
                  </a:lnTo>
                  <a:lnTo>
                    <a:pt x="33" y="42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27" y="33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57" y="21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71" y="18"/>
                  </a:lnTo>
                  <a:lnTo>
                    <a:pt x="71" y="21"/>
                  </a:lnTo>
                  <a:lnTo>
                    <a:pt x="74" y="21"/>
                  </a:lnTo>
                  <a:lnTo>
                    <a:pt x="74" y="24"/>
                  </a:lnTo>
                  <a:lnTo>
                    <a:pt x="74" y="27"/>
                  </a:lnTo>
                  <a:lnTo>
                    <a:pt x="77" y="27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0" name="Freeform 372"/>
            <p:cNvSpPr>
              <a:spLocks/>
            </p:cNvSpPr>
            <p:nvPr/>
          </p:nvSpPr>
          <p:spPr bwMode="auto">
            <a:xfrm>
              <a:off x="1867" y="2015"/>
              <a:ext cx="702" cy="807"/>
            </a:xfrm>
            <a:custGeom>
              <a:avLst/>
              <a:gdLst>
                <a:gd name="T0" fmla="*/ 621 w 702"/>
                <a:gd name="T1" fmla="*/ 786 h 807"/>
                <a:gd name="T2" fmla="*/ 580 w 702"/>
                <a:gd name="T3" fmla="*/ 786 h 807"/>
                <a:gd name="T4" fmla="*/ 541 w 702"/>
                <a:gd name="T5" fmla="*/ 795 h 807"/>
                <a:gd name="T6" fmla="*/ 508 w 702"/>
                <a:gd name="T7" fmla="*/ 804 h 807"/>
                <a:gd name="T8" fmla="*/ 493 w 702"/>
                <a:gd name="T9" fmla="*/ 774 h 807"/>
                <a:gd name="T10" fmla="*/ 526 w 702"/>
                <a:gd name="T11" fmla="*/ 721 h 807"/>
                <a:gd name="T12" fmla="*/ 571 w 702"/>
                <a:gd name="T13" fmla="*/ 670 h 807"/>
                <a:gd name="T14" fmla="*/ 609 w 702"/>
                <a:gd name="T15" fmla="*/ 602 h 807"/>
                <a:gd name="T16" fmla="*/ 648 w 702"/>
                <a:gd name="T17" fmla="*/ 531 h 807"/>
                <a:gd name="T18" fmla="*/ 651 w 702"/>
                <a:gd name="T19" fmla="*/ 460 h 807"/>
                <a:gd name="T20" fmla="*/ 639 w 702"/>
                <a:gd name="T21" fmla="*/ 501 h 807"/>
                <a:gd name="T22" fmla="*/ 627 w 702"/>
                <a:gd name="T23" fmla="*/ 543 h 807"/>
                <a:gd name="T24" fmla="*/ 600 w 702"/>
                <a:gd name="T25" fmla="*/ 590 h 807"/>
                <a:gd name="T26" fmla="*/ 565 w 702"/>
                <a:gd name="T27" fmla="*/ 647 h 807"/>
                <a:gd name="T28" fmla="*/ 523 w 702"/>
                <a:gd name="T29" fmla="*/ 703 h 807"/>
                <a:gd name="T30" fmla="*/ 517 w 702"/>
                <a:gd name="T31" fmla="*/ 662 h 807"/>
                <a:gd name="T32" fmla="*/ 526 w 702"/>
                <a:gd name="T33" fmla="*/ 540 h 807"/>
                <a:gd name="T34" fmla="*/ 526 w 702"/>
                <a:gd name="T35" fmla="*/ 421 h 807"/>
                <a:gd name="T36" fmla="*/ 508 w 702"/>
                <a:gd name="T37" fmla="*/ 344 h 807"/>
                <a:gd name="T38" fmla="*/ 496 w 702"/>
                <a:gd name="T39" fmla="*/ 285 h 807"/>
                <a:gd name="T40" fmla="*/ 487 w 702"/>
                <a:gd name="T41" fmla="*/ 228 h 807"/>
                <a:gd name="T42" fmla="*/ 517 w 702"/>
                <a:gd name="T43" fmla="*/ 175 h 807"/>
                <a:gd name="T44" fmla="*/ 571 w 702"/>
                <a:gd name="T45" fmla="*/ 139 h 807"/>
                <a:gd name="T46" fmla="*/ 526 w 702"/>
                <a:gd name="T47" fmla="*/ 145 h 807"/>
                <a:gd name="T48" fmla="*/ 541 w 702"/>
                <a:gd name="T49" fmla="*/ 110 h 807"/>
                <a:gd name="T50" fmla="*/ 562 w 702"/>
                <a:gd name="T51" fmla="*/ 83 h 807"/>
                <a:gd name="T52" fmla="*/ 484 w 702"/>
                <a:gd name="T53" fmla="*/ 166 h 807"/>
                <a:gd name="T54" fmla="*/ 419 w 702"/>
                <a:gd name="T55" fmla="*/ 329 h 807"/>
                <a:gd name="T56" fmla="*/ 327 w 702"/>
                <a:gd name="T57" fmla="*/ 483 h 807"/>
                <a:gd name="T58" fmla="*/ 244 w 702"/>
                <a:gd name="T59" fmla="*/ 578 h 807"/>
                <a:gd name="T60" fmla="*/ 163 w 702"/>
                <a:gd name="T61" fmla="*/ 667 h 807"/>
                <a:gd name="T62" fmla="*/ 83 w 702"/>
                <a:gd name="T63" fmla="*/ 721 h 807"/>
                <a:gd name="T64" fmla="*/ 38 w 702"/>
                <a:gd name="T65" fmla="*/ 691 h 807"/>
                <a:gd name="T66" fmla="*/ 12 w 702"/>
                <a:gd name="T67" fmla="*/ 647 h 807"/>
                <a:gd name="T68" fmla="*/ 53 w 702"/>
                <a:gd name="T69" fmla="*/ 531 h 807"/>
                <a:gd name="T70" fmla="*/ 145 w 702"/>
                <a:gd name="T71" fmla="*/ 478 h 807"/>
                <a:gd name="T72" fmla="*/ 223 w 702"/>
                <a:gd name="T73" fmla="*/ 403 h 807"/>
                <a:gd name="T74" fmla="*/ 235 w 702"/>
                <a:gd name="T75" fmla="*/ 362 h 807"/>
                <a:gd name="T76" fmla="*/ 235 w 702"/>
                <a:gd name="T77" fmla="*/ 332 h 807"/>
                <a:gd name="T78" fmla="*/ 264 w 702"/>
                <a:gd name="T79" fmla="*/ 314 h 807"/>
                <a:gd name="T80" fmla="*/ 270 w 702"/>
                <a:gd name="T81" fmla="*/ 270 h 807"/>
                <a:gd name="T82" fmla="*/ 291 w 702"/>
                <a:gd name="T83" fmla="*/ 190 h 807"/>
                <a:gd name="T84" fmla="*/ 315 w 702"/>
                <a:gd name="T85" fmla="*/ 110 h 807"/>
                <a:gd name="T86" fmla="*/ 309 w 702"/>
                <a:gd name="T87" fmla="*/ 50 h 807"/>
                <a:gd name="T88" fmla="*/ 324 w 702"/>
                <a:gd name="T89" fmla="*/ 18 h 807"/>
                <a:gd name="T90" fmla="*/ 354 w 702"/>
                <a:gd name="T91" fmla="*/ 3 h 807"/>
                <a:gd name="T92" fmla="*/ 413 w 702"/>
                <a:gd name="T93" fmla="*/ 18 h 807"/>
                <a:gd name="T94" fmla="*/ 476 w 702"/>
                <a:gd name="T95" fmla="*/ 23 h 807"/>
                <a:gd name="T96" fmla="*/ 523 w 702"/>
                <a:gd name="T97" fmla="*/ 15 h 807"/>
                <a:gd name="T98" fmla="*/ 565 w 702"/>
                <a:gd name="T99" fmla="*/ 9 h 807"/>
                <a:gd name="T100" fmla="*/ 603 w 702"/>
                <a:gd name="T101" fmla="*/ 0 h 807"/>
                <a:gd name="T102" fmla="*/ 615 w 702"/>
                <a:gd name="T103" fmla="*/ 29 h 807"/>
                <a:gd name="T104" fmla="*/ 624 w 702"/>
                <a:gd name="T105" fmla="*/ 53 h 807"/>
                <a:gd name="T106" fmla="*/ 633 w 702"/>
                <a:gd name="T107" fmla="*/ 92 h 807"/>
                <a:gd name="T108" fmla="*/ 651 w 702"/>
                <a:gd name="T109" fmla="*/ 133 h 807"/>
                <a:gd name="T110" fmla="*/ 654 w 702"/>
                <a:gd name="T111" fmla="*/ 207 h 807"/>
                <a:gd name="T112" fmla="*/ 672 w 702"/>
                <a:gd name="T113" fmla="*/ 308 h 807"/>
                <a:gd name="T114" fmla="*/ 690 w 702"/>
                <a:gd name="T115" fmla="*/ 412 h 807"/>
                <a:gd name="T116" fmla="*/ 702 w 702"/>
                <a:gd name="T117" fmla="*/ 552 h 807"/>
                <a:gd name="T118" fmla="*/ 687 w 702"/>
                <a:gd name="T119" fmla="*/ 694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807">
                  <a:moveTo>
                    <a:pt x="654" y="792"/>
                  </a:moveTo>
                  <a:lnTo>
                    <a:pt x="651" y="792"/>
                  </a:lnTo>
                  <a:lnTo>
                    <a:pt x="648" y="792"/>
                  </a:lnTo>
                  <a:lnTo>
                    <a:pt x="645" y="789"/>
                  </a:lnTo>
                  <a:lnTo>
                    <a:pt x="642" y="789"/>
                  </a:lnTo>
                  <a:lnTo>
                    <a:pt x="639" y="789"/>
                  </a:lnTo>
                  <a:lnTo>
                    <a:pt x="636" y="789"/>
                  </a:lnTo>
                  <a:lnTo>
                    <a:pt x="633" y="789"/>
                  </a:lnTo>
                  <a:lnTo>
                    <a:pt x="630" y="786"/>
                  </a:lnTo>
                  <a:lnTo>
                    <a:pt x="627" y="786"/>
                  </a:lnTo>
                  <a:lnTo>
                    <a:pt x="624" y="786"/>
                  </a:lnTo>
                  <a:lnTo>
                    <a:pt x="621" y="786"/>
                  </a:lnTo>
                  <a:lnTo>
                    <a:pt x="618" y="786"/>
                  </a:lnTo>
                  <a:lnTo>
                    <a:pt x="615" y="786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6"/>
                  </a:lnTo>
                  <a:lnTo>
                    <a:pt x="600" y="783"/>
                  </a:lnTo>
                  <a:lnTo>
                    <a:pt x="597" y="783"/>
                  </a:lnTo>
                  <a:lnTo>
                    <a:pt x="592" y="786"/>
                  </a:lnTo>
                  <a:lnTo>
                    <a:pt x="589" y="786"/>
                  </a:lnTo>
                  <a:lnTo>
                    <a:pt x="586" y="786"/>
                  </a:lnTo>
                  <a:lnTo>
                    <a:pt x="583" y="786"/>
                  </a:lnTo>
                  <a:lnTo>
                    <a:pt x="580" y="786"/>
                  </a:lnTo>
                  <a:lnTo>
                    <a:pt x="577" y="786"/>
                  </a:lnTo>
                  <a:lnTo>
                    <a:pt x="571" y="786"/>
                  </a:lnTo>
                  <a:lnTo>
                    <a:pt x="568" y="786"/>
                  </a:lnTo>
                  <a:lnTo>
                    <a:pt x="565" y="789"/>
                  </a:lnTo>
                  <a:lnTo>
                    <a:pt x="562" y="789"/>
                  </a:lnTo>
                  <a:lnTo>
                    <a:pt x="559" y="789"/>
                  </a:lnTo>
                  <a:lnTo>
                    <a:pt x="556" y="789"/>
                  </a:lnTo>
                  <a:lnTo>
                    <a:pt x="553" y="789"/>
                  </a:lnTo>
                  <a:lnTo>
                    <a:pt x="550" y="792"/>
                  </a:lnTo>
                  <a:lnTo>
                    <a:pt x="547" y="792"/>
                  </a:lnTo>
                  <a:lnTo>
                    <a:pt x="544" y="792"/>
                  </a:lnTo>
                  <a:lnTo>
                    <a:pt x="541" y="795"/>
                  </a:lnTo>
                  <a:lnTo>
                    <a:pt x="538" y="795"/>
                  </a:lnTo>
                  <a:lnTo>
                    <a:pt x="535" y="795"/>
                  </a:lnTo>
                  <a:lnTo>
                    <a:pt x="532" y="798"/>
                  </a:lnTo>
                  <a:lnTo>
                    <a:pt x="529" y="798"/>
                  </a:lnTo>
                  <a:lnTo>
                    <a:pt x="526" y="798"/>
                  </a:lnTo>
                  <a:lnTo>
                    <a:pt x="523" y="801"/>
                  </a:lnTo>
                  <a:lnTo>
                    <a:pt x="520" y="801"/>
                  </a:lnTo>
                  <a:lnTo>
                    <a:pt x="517" y="801"/>
                  </a:lnTo>
                  <a:lnTo>
                    <a:pt x="514" y="801"/>
                  </a:lnTo>
                  <a:lnTo>
                    <a:pt x="514" y="804"/>
                  </a:lnTo>
                  <a:lnTo>
                    <a:pt x="511" y="804"/>
                  </a:lnTo>
                  <a:lnTo>
                    <a:pt x="508" y="804"/>
                  </a:lnTo>
                  <a:lnTo>
                    <a:pt x="505" y="804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6" y="807"/>
                  </a:lnTo>
                  <a:lnTo>
                    <a:pt x="493" y="807"/>
                  </a:lnTo>
                  <a:lnTo>
                    <a:pt x="490" y="807"/>
                  </a:lnTo>
                  <a:lnTo>
                    <a:pt x="490" y="801"/>
                  </a:lnTo>
                  <a:lnTo>
                    <a:pt x="490" y="798"/>
                  </a:lnTo>
                  <a:lnTo>
                    <a:pt x="490" y="792"/>
                  </a:lnTo>
                  <a:lnTo>
                    <a:pt x="490" y="786"/>
                  </a:lnTo>
                  <a:lnTo>
                    <a:pt x="490" y="780"/>
                  </a:lnTo>
                  <a:lnTo>
                    <a:pt x="493" y="774"/>
                  </a:lnTo>
                  <a:lnTo>
                    <a:pt x="493" y="771"/>
                  </a:lnTo>
                  <a:lnTo>
                    <a:pt x="496" y="765"/>
                  </a:lnTo>
                  <a:lnTo>
                    <a:pt x="499" y="759"/>
                  </a:lnTo>
                  <a:lnTo>
                    <a:pt x="499" y="756"/>
                  </a:lnTo>
                  <a:lnTo>
                    <a:pt x="502" y="751"/>
                  </a:lnTo>
                  <a:lnTo>
                    <a:pt x="505" y="748"/>
                  </a:lnTo>
                  <a:lnTo>
                    <a:pt x="508" y="742"/>
                  </a:lnTo>
                  <a:lnTo>
                    <a:pt x="514" y="739"/>
                  </a:lnTo>
                  <a:lnTo>
                    <a:pt x="517" y="733"/>
                  </a:lnTo>
                  <a:lnTo>
                    <a:pt x="520" y="730"/>
                  </a:lnTo>
                  <a:lnTo>
                    <a:pt x="523" y="724"/>
                  </a:lnTo>
                  <a:lnTo>
                    <a:pt x="526" y="721"/>
                  </a:lnTo>
                  <a:lnTo>
                    <a:pt x="532" y="715"/>
                  </a:lnTo>
                  <a:lnTo>
                    <a:pt x="535" y="712"/>
                  </a:lnTo>
                  <a:lnTo>
                    <a:pt x="538" y="709"/>
                  </a:lnTo>
                  <a:lnTo>
                    <a:pt x="544" y="703"/>
                  </a:lnTo>
                  <a:lnTo>
                    <a:pt x="547" y="700"/>
                  </a:lnTo>
                  <a:lnTo>
                    <a:pt x="550" y="694"/>
                  </a:lnTo>
                  <a:lnTo>
                    <a:pt x="553" y="691"/>
                  </a:lnTo>
                  <a:lnTo>
                    <a:pt x="556" y="685"/>
                  </a:lnTo>
                  <a:lnTo>
                    <a:pt x="562" y="682"/>
                  </a:lnTo>
                  <a:lnTo>
                    <a:pt x="565" y="679"/>
                  </a:lnTo>
                  <a:lnTo>
                    <a:pt x="568" y="673"/>
                  </a:lnTo>
                  <a:lnTo>
                    <a:pt x="571" y="670"/>
                  </a:lnTo>
                  <a:lnTo>
                    <a:pt x="574" y="664"/>
                  </a:lnTo>
                  <a:lnTo>
                    <a:pt x="574" y="659"/>
                  </a:lnTo>
                  <a:lnTo>
                    <a:pt x="580" y="653"/>
                  </a:lnTo>
                  <a:lnTo>
                    <a:pt x="583" y="650"/>
                  </a:lnTo>
                  <a:lnTo>
                    <a:pt x="586" y="644"/>
                  </a:lnTo>
                  <a:lnTo>
                    <a:pt x="589" y="638"/>
                  </a:lnTo>
                  <a:lnTo>
                    <a:pt x="592" y="632"/>
                  </a:lnTo>
                  <a:lnTo>
                    <a:pt x="594" y="626"/>
                  </a:lnTo>
                  <a:lnTo>
                    <a:pt x="600" y="620"/>
                  </a:lnTo>
                  <a:lnTo>
                    <a:pt x="603" y="614"/>
                  </a:lnTo>
                  <a:lnTo>
                    <a:pt x="606" y="608"/>
                  </a:lnTo>
                  <a:lnTo>
                    <a:pt x="609" y="602"/>
                  </a:lnTo>
                  <a:lnTo>
                    <a:pt x="612" y="596"/>
                  </a:lnTo>
                  <a:lnTo>
                    <a:pt x="615" y="590"/>
                  </a:lnTo>
                  <a:lnTo>
                    <a:pt x="618" y="584"/>
                  </a:lnTo>
                  <a:lnTo>
                    <a:pt x="624" y="578"/>
                  </a:lnTo>
                  <a:lnTo>
                    <a:pt x="627" y="575"/>
                  </a:lnTo>
                  <a:lnTo>
                    <a:pt x="630" y="570"/>
                  </a:lnTo>
                  <a:lnTo>
                    <a:pt x="633" y="564"/>
                  </a:lnTo>
                  <a:lnTo>
                    <a:pt x="636" y="558"/>
                  </a:lnTo>
                  <a:lnTo>
                    <a:pt x="639" y="552"/>
                  </a:lnTo>
                  <a:lnTo>
                    <a:pt x="642" y="543"/>
                  </a:lnTo>
                  <a:lnTo>
                    <a:pt x="645" y="537"/>
                  </a:lnTo>
                  <a:lnTo>
                    <a:pt x="648" y="531"/>
                  </a:lnTo>
                  <a:lnTo>
                    <a:pt x="648" y="525"/>
                  </a:lnTo>
                  <a:lnTo>
                    <a:pt x="651" y="519"/>
                  </a:lnTo>
                  <a:lnTo>
                    <a:pt x="654" y="513"/>
                  </a:lnTo>
                  <a:lnTo>
                    <a:pt x="657" y="507"/>
                  </a:lnTo>
                  <a:lnTo>
                    <a:pt x="657" y="501"/>
                  </a:lnTo>
                  <a:lnTo>
                    <a:pt x="660" y="495"/>
                  </a:lnTo>
                  <a:lnTo>
                    <a:pt x="663" y="486"/>
                  </a:lnTo>
                  <a:lnTo>
                    <a:pt x="663" y="480"/>
                  </a:lnTo>
                  <a:lnTo>
                    <a:pt x="666" y="475"/>
                  </a:lnTo>
                  <a:lnTo>
                    <a:pt x="666" y="469"/>
                  </a:lnTo>
                  <a:lnTo>
                    <a:pt x="654" y="457"/>
                  </a:lnTo>
                  <a:lnTo>
                    <a:pt x="651" y="460"/>
                  </a:lnTo>
                  <a:lnTo>
                    <a:pt x="651" y="463"/>
                  </a:lnTo>
                  <a:lnTo>
                    <a:pt x="651" y="466"/>
                  </a:lnTo>
                  <a:lnTo>
                    <a:pt x="648" y="469"/>
                  </a:lnTo>
                  <a:lnTo>
                    <a:pt x="648" y="472"/>
                  </a:lnTo>
                  <a:lnTo>
                    <a:pt x="648" y="478"/>
                  </a:lnTo>
                  <a:lnTo>
                    <a:pt x="645" y="480"/>
                  </a:lnTo>
                  <a:lnTo>
                    <a:pt x="645" y="483"/>
                  </a:lnTo>
                  <a:lnTo>
                    <a:pt x="645" y="486"/>
                  </a:lnTo>
                  <a:lnTo>
                    <a:pt x="642" y="489"/>
                  </a:lnTo>
                  <a:lnTo>
                    <a:pt x="642" y="492"/>
                  </a:lnTo>
                  <a:lnTo>
                    <a:pt x="642" y="498"/>
                  </a:lnTo>
                  <a:lnTo>
                    <a:pt x="639" y="501"/>
                  </a:lnTo>
                  <a:lnTo>
                    <a:pt x="639" y="504"/>
                  </a:lnTo>
                  <a:lnTo>
                    <a:pt x="639" y="507"/>
                  </a:lnTo>
                  <a:lnTo>
                    <a:pt x="636" y="510"/>
                  </a:lnTo>
                  <a:lnTo>
                    <a:pt x="636" y="516"/>
                  </a:lnTo>
                  <a:lnTo>
                    <a:pt x="633" y="519"/>
                  </a:lnTo>
                  <a:lnTo>
                    <a:pt x="633" y="522"/>
                  </a:lnTo>
                  <a:lnTo>
                    <a:pt x="633" y="525"/>
                  </a:lnTo>
                  <a:lnTo>
                    <a:pt x="630" y="528"/>
                  </a:lnTo>
                  <a:lnTo>
                    <a:pt x="630" y="531"/>
                  </a:lnTo>
                  <a:lnTo>
                    <a:pt x="627" y="537"/>
                  </a:lnTo>
                  <a:lnTo>
                    <a:pt x="627" y="540"/>
                  </a:lnTo>
                  <a:lnTo>
                    <a:pt x="627" y="543"/>
                  </a:lnTo>
                  <a:lnTo>
                    <a:pt x="624" y="546"/>
                  </a:lnTo>
                  <a:lnTo>
                    <a:pt x="624" y="549"/>
                  </a:lnTo>
                  <a:lnTo>
                    <a:pt x="621" y="552"/>
                  </a:lnTo>
                  <a:lnTo>
                    <a:pt x="621" y="555"/>
                  </a:lnTo>
                  <a:lnTo>
                    <a:pt x="618" y="561"/>
                  </a:lnTo>
                  <a:lnTo>
                    <a:pt x="618" y="564"/>
                  </a:lnTo>
                  <a:lnTo>
                    <a:pt x="615" y="567"/>
                  </a:lnTo>
                  <a:lnTo>
                    <a:pt x="612" y="570"/>
                  </a:lnTo>
                  <a:lnTo>
                    <a:pt x="609" y="575"/>
                  </a:lnTo>
                  <a:lnTo>
                    <a:pt x="606" y="578"/>
                  </a:lnTo>
                  <a:lnTo>
                    <a:pt x="603" y="584"/>
                  </a:lnTo>
                  <a:lnTo>
                    <a:pt x="600" y="590"/>
                  </a:lnTo>
                  <a:lnTo>
                    <a:pt x="597" y="593"/>
                  </a:lnTo>
                  <a:lnTo>
                    <a:pt x="594" y="599"/>
                  </a:lnTo>
                  <a:lnTo>
                    <a:pt x="592" y="602"/>
                  </a:lnTo>
                  <a:lnTo>
                    <a:pt x="589" y="608"/>
                  </a:lnTo>
                  <a:lnTo>
                    <a:pt x="586" y="614"/>
                  </a:lnTo>
                  <a:lnTo>
                    <a:pt x="583" y="617"/>
                  </a:lnTo>
                  <a:lnTo>
                    <a:pt x="580" y="623"/>
                  </a:lnTo>
                  <a:lnTo>
                    <a:pt x="577" y="626"/>
                  </a:lnTo>
                  <a:lnTo>
                    <a:pt x="574" y="632"/>
                  </a:lnTo>
                  <a:lnTo>
                    <a:pt x="571" y="638"/>
                  </a:lnTo>
                  <a:lnTo>
                    <a:pt x="568" y="641"/>
                  </a:lnTo>
                  <a:lnTo>
                    <a:pt x="565" y="647"/>
                  </a:lnTo>
                  <a:lnTo>
                    <a:pt x="562" y="650"/>
                  </a:lnTo>
                  <a:lnTo>
                    <a:pt x="559" y="656"/>
                  </a:lnTo>
                  <a:lnTo>
                    <a:pt x="556" y="662"/>
                  </a:lnTo>
                  <a:lnTo>
                    <a:pt x="553" y="664"/>
                  </a:lnTo>
                  <a:lnTo>
                    <a:pt x="550" y="670"/>
                  </a:lnTo>
                  <a:lnTo>
                    <a:pt x="544" y="673"/>
                  </a:lnTo>
                  <a:lnTo>
                    <a:pt x="541" y="679"/>
                  </a:lnTo>
                  <a:lnTo>
                    <a:pt x="538" y="682"/>
                  </a:lnTo>
                  <a:lnTo>
                    <a:pt x="535" y="688"/>
                  </a:lnTo>
                  <a:lnTo>
                    <a:pt x="532" y="691"/>
                  </a:lnTo>
                  <a:lnTo>
                    <a:pt x="529" y="697"/>
                  </a:lnTo>
                  <a:lnTo>
                    <a:pt x="523" y="703"/>
                  </a:lnTo>
                  <a:lnTo>
                    <a:pt x="520" y="706"/>
                  </a:lnTo>
                  <a:lnTo>
                    <a:pt x="517" y="712"/>
                  </a:lnTo>
                  <a:lnTo>
                    <a:pt x="511" y="715"/>
                  </a:lnTo>
                  <a:lnTo>
                    <a:pt x="511" y="712"/>
                  </a:lnTo>
                  <a:lnTo>
                    <a:pt x="511" y="709"/>
                  </a:lnTo>
                  <a:lnTo>
                    <a:pt x="511" y="706"/>
                  </a:lnTo>
                  <a:lnTo>
                    <a:pt x="514" y="706"/>
                  </a:lnTo>
                  <a:lnTo>
                    <a:pt x="517" y="703"/>
                  </a:lnTo>
                  <a:lnTo>
                    <a:pt x="517" y="691"/>
                  </a:lnTo>
                  <a:lnTo>
                    <a:pt x="517" y="682"/>
                  </a:lnTo>
                  <a:lnTo>
                    <a:pt x="517" y="673"/>
                  </a:lnTo>
                  <a:lnTo>
                    <a:pt x="517" y="662"/>
                  </a:lnTo>
                  <a:lnTo>
                    <a:pt x="517" y="653"/>
                  </a:lnTo>
                  <a:lnTo>
                    <a:pt x="517" y="641"/>
                  </a:lnTo>
                  <a:lnTo>
                    <a:pt x="517" y="632"/>
                  </a:lnTo>
                  <a:lnTo>
                    <a:pt x="517" y="623"/>
                  </a:lnTo>
                  <a:lnTo>
                    <a:pt x="520" y="611"/>
                  </a:lnTo>
                  <a:lnTo>
                    <a:pt x="520" y="602"/>
                  </a:lnTo>
                  <a:lnTo>
                    <a:pt x="520" y="590"/>
                  </a:lnTo>
                  <a:lnTo>
                    <a:pt x="523" y="581"/>
                  </a:lnTo>
                  <a:lnTo>
                    <a:pt x="523" y="570"/>
                  </a:lnTo>
                  <a:lnTo>
                    <a:pt x="526" y="561"/>
                  </a:lnTo>
                  <a:lnTo>
                    <a:pt x="526" y="552"/>
                  </a:lnTo>
                  <a:lnTo>
                    <a:pt x="526" y="540"/>
                  </a:lnTo>
                  <a:lnTo>
                    <a:pt x="529" y="531"/>
                  </a:lnTo>
                  <a:lnTo>
                    <a:pt x="529" y="519"/>
                  </a:lnTo>
                  <a:lnTo>
                    <a:pt x="529" y="510"/>
                  </a:lnTo>
                  <a:lnTo>
                    <a:pt x="529" y="498"/>
                  </a:lnTo>
                  <a:lnTo>
                    <a:pt x="529" y="489"/>
                  </a:lnTo>
                  <a:lnTo>
                    <a:pt x="532" y="480"/>
                  </a:lnTo>
                  <a:lnTo>
                    <a:pt x="532" y="469"/>
                  </a:lnTo>
                  <a:lnTo>
                    <a:pt x="529" y="460"/>
                  </a:lnTo>
                  <a:lnTo>
                    <a:pt x="529" y="451"/>
                  </a:lnTo>
                  <a:lnTo>
                    <a:pt x="529" y="439"/>
                  </a:lnTo>
                  <a:lnTo>
                    <a:pt x="529" y="430"/>
                  </a:lnTo>
                  <a:lnTo>
                    <a:pt x="526" y="421"/>
                  </a:lnTo>
                  <a:lnTo>
                    <a:pt x="523" y="409"/>
                  </a:lnTo>
                  <a:lnTo>
                    <a:pt x="523" y="400"/>
                  </a:lnTo>
                  <a:lnTo>
                    <a:pt x="520" y="391"/>
                  </a:lnTo>
                  <a:lnTo>
                    <a:pt x="514" y="383"/>
                  </a:lnTo>
                  <a:lnTo>
                    <a:pt x="514" y="377"/>
                  </a:lnTo>
                  <a:lnTo>
                    <a:pt x="514" y="371"/>
                  </a:lnTo>
                  <a:lnTo>
                    <a:pt x="514" y="368"/>
                  </a:lnTo>
                  <a:lnTo>
                    <a:pt x="511" y="362"/>
                  </a:lnTo>
                  <a:lnTo>
                    <a:pt x="511" y="356"/>
                  </a:lnTo>
                  <a:lnTo>
                    <a:pt x="511" y="353"/>
                  </a:lnTo>
                  <a:lnTo>
                    <a:pt x="511" y="347"/>
                  </a:lnTo>
                  <a:lnTo>
                    <a:pt x="508" y="344"/>
                  </a:lnTo>
                  <a:lnTo>
                    <a:pt x="508" y="338"/>
                  </a:lnTo>
                  <a:lnTo>
                    <a:pt x="508" y="332"/>
                  </a:lnTo>
                  <a:lnTo>
                    <a:pt x="505" y="329"/>
                  </a:lnTo>
                  <a:lnTo>
                    <a:pt x="505" y="323"/>
                  </a:lnTo>
                  <a:lnTo>
                    <a:pt x="502" y="317"/>
                  </a:lnTo>
                  <a:lnTo>
                    <a:pt x="502" y="314"/>
                  </a:lnTo>
                  <a:lnTo>
                    <a:pt x="502" y="308"/>
                  </a:lnTo>
                  <a:lnTo>
                    <a:pt x="499" y="305"/>
                  </a:lnTo>
                  <a:lnTo>
                    <a:pt x="499" y="299"/>
                  </a:lnTo>
                  <a:lnTo>
                    <a:pt x="499" y="294"/>
                  </a:lnTo>
                  <a:lnTo>
                    <a:pt x="496" y="291"/>
                  </a:lnTo>
                  <a:lnTo>
                    <a:pt x="496" y="285"/>
                  </a:lnTo>
                  <a:lnTo>
                    <a:pt x="493" y="282"/>
                  </a:lnTo>
                  <a:lnTo>
                    <a:pt x="493" y="276"/>
                  </a:lnTo>
                  <a:lnTo>
                    <a:pt x="493" y="270"/>
                  </a:lnTo>
                  <a:lnTo>
                    <a:pt x="490" y="267"/>
                  </a:lnTo>
                  <a:lnTo>
                    <a:pt x="490" y="261"/>
                  </a:lnTo>
                  <a:lnTo>
                    <a:pt x="490" y="255"/>
                  </a:lnTo>
                  <a:lnTo>
                    <a:pt x="490" y="252"/>
                  </a:lnTo>
                  <a:lnTo>
                    <a:pt x="487" y="246"/>
                  </a:lnTo>
                  <a:lnTo>
                    <a:pt x="487" y="243"/>
                  </a:lnTo>
                  <a:lnTo>
                    <a:pt x="487" y="237"/>
                  </a:lnTo>
                  <a:lnTo>
                    <a:pt x="487" y="231"/>
                  </a:lnTo>
                  <a:lnTo>
                    <a:pt x="487" y="228"/>
                  </a:lnTo>
                  <a:lnTo>
                    <a:pt x="487" y="222"/>
                  </a:lnTo>
                  <a:lnTo>
                    <a:pt x="487" y="216"/>
                  </a:lnTo>
                  <a:lnTo>
                    <a:pt x="490" y="210"/>
                  </a:lnTo>
                  <a:lnTo>
                    <a:pt x="493" y="207"/>
                  </a:lnTo>
                  <a:lnTo>
                    <a:pt x="493" y="202"/>
                  </a:lnTo>
                  <a:lnTo>
                    <a:pt x="496" y="199"/>
                  </a:lnTo>
                  <a:lnTo>
                    <a:pt x="499" y="193"/>
                  </a:lnTo>
                  <a:lnTo>
                    <a:pt x="502" y="190"/>
                  </a:lnTo>
                  <a:lnTo>
                    <a:pt x="505" y="187"/>
                  </a:lnTo>
                  <a:lnTo>
                    <a:pt x="511" y="181"/>
                  </a:lnTo>
                  <a:lnTo>
                    <a:pt x="514" y="178"/>
                  </a:lnTo>
                  <a:lnTo>
                    <a:pt x="517" y="175"/>
                  </a:lnTo>
                  <a:lnTo>
                    <a:pt x="520" y="172"/>
                  </a:lnTo>
                  <a:lnTo>
                    <a:pt x="526" y="169"/>
                  </a:lnTo>
                  <a:lnTo>
                    <a:pt x="529" y="166"/>
                  </a:lnTo>
                  <a:lnTo>
                    <a:pt x="535" y="163"/>
                  </a:lnTo>
                  <a:lnTo>
                    <a:pt x="538" y="160"/>
                  </a:lnTo>
                  <a:lnTo>
                    <a:pt x="544" y="157"/>
                  </a:lnTo>
                  <a:lnTo>
                    <a:pt x="547" y="154"/>
                  </a:lnTo>
                  <a:lnTo>
                    <a:pt x="553" y="151"/>
                  </a:lnTo>
                  <a:lnTo>
                    <a:pt x="556" y="148"/>
                  </a:lnTo>
                  <a:lnTo>
                    <a:pt x="562" y="145"/>
                  </a:lnTo>
                  <a:lnTo>
                    <a:pt x="565" y="142"/>
                  </a:lnTo>
                  <a:lnTo>
                    <a:pt x="571" y="139"/>
                  </a:lnTo>
                  <a:lnTo>
                    <a:pt x="574" y="136"/>
                  </a:lnTo>
                  <a:lnTo>
                    <a:pt x="577" y="133"/>
                  </a:lnTo>
                  <a:lnTo>
                    <a:pt x="583" y="130"/>
                  </a:lnTo>
                  <a:lnTo>
                    <a:pt x="586" y="127"/>
                  </a:lnTo>
                  <a:lnTo>
                    <a:pt x="589" y="124"/>
                  </a:lnTo>
                  <a:lnTo>
                    <a:pt x="592" y="121"/>
                  </a:lnTo>
                  <a:lnTo>
                    <a:pt x="594" y="118"/>
                  </a:lnTo>
                  <a:lnTo>
                    <a:pt x="597" y="115"/>
                  </a:lnTo>
                  <a:lnTo>
                    <a:pt x="589" y="110"/>
                  </a:lnTo>
                  <a:lnTo>
                    <a:pt x="523" y="151"/>
                  </a:lnTo>
                  <a:lnTo>
                    <a:pt x="526" y="148"/>
                  </a:lnTo>
                  <a:lnTo>
                    <a:pt x="526" y="145"/>
                  </a:lnTo>
                  <a:lnTo>
                    <a:pt x="526" y="142"/>
                  </a:lnTo>
                  <a:lnTo>
                    <a:pt x="529" y="139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32" y="130"/>
                  </a:lnTo>
                  <a:lnTo>
                    <a:pt x="532" y="127"/>
                  </a:lnTo>
                  <a:lnTo>
                    <a:pt x="532" y="124"/>
                  </a:lnTo>
                  <a:lnTo>
                    <a:pt x="535" y="121"/>
                  </a:lnTo>
                  <a:lnTo>
                    <a:pt x="535" y="118"/>
                  </a:lnTo>
                  <a:lnTo>
                    <a:pt x="538" y="115"/>
                  </a:lnTo>
                  <a:lnTo>
                    <a:pt x="538" y="112"/>
                  </a:lnTo>
                  <a:lnTo>
                    <a:pt x="541" y="110"/>
                  </a:lnTo>
                  <a:lnTo>
                    <a:pt x="544" y="107"/>
                  </a:lnTo>
                  <a:lnTo>
                    <a:pt x="547" y="104"/>
                  </a:lnTo>
                  <a:lnTo>
                    <a:pt x="550" y="101"/>
                  </a:lnTo>
                  <a:lnTo>
                    <a:pt x="553" y="98"/>
                  </a:lnTo>
                  <a:lnTo>
                    <a:pt x="556" y="98"/>
                  </a:lnTo>
                  <a:lnTo>
                    <a:pt x="556" y="95"/>
                  </a:lnTo>
                  <a:lnTo>
                    <a:pt x="559" y="95"/>
                  </a:lnTo>
                  <a:lnTo>
                    <a:pt x="562" y="95"/>
                  </a:lnTo>
                  <a:lnTo>
                    <a:pt x="565" y="92"/>
                  </a:lnTo>
                  <a:lnTo>
                    <a:pt x="562" y="89"/>
                  </a:lnTo>
                  <a:lnTo>
                    <a:pt x="562" y="86"/>
                  </a:lnTo>
                  <a:lnTo>
                    <a:pt x="562" y="83"/>
                  </a:lnTo>
                  <a:lnTo>
                    <a:pt x="562" y="80"/>
                  </a:lnTo>
                  <a:lnTo>
                    <a:pt x="559" y="80"/>
                  </a:lnTo>
                  <a:lnTo>
                    <a:pt x="556" y="80"/>
                  </a:lnTo>
                  <a:lnTo>
                    <a:pt x="553" y="80"/>
                  </a:lnTo>
                  <a:lnTo>
                    <a:pt x="544" y="80"/>
                  </a:lnTo>
                  <a:lnTo>
                    <a:pt x="535" y="92"/>
                  </a:lnTo>
                  <a:lnTo>
                    <a:pt x="523" y="104"/>
                  </a:lnTo>
                  <a:lnTo>
                    <a:pt x="514" y="115"/>
                  </a:lnTo>
                  <a:lnTo>
                    <a:pt x="505" y="127"/>
                  </a:lnTo>
                  <a:lnTo>
                    <a:pt x="499" y="139"/>
                  </a:lnTo>
                  <a:lnTo>
                    <a:pt x="490" y="151"/>
                  </a:lnTo>
                  <a:lnTo>
                    <a:pt x="484" y="166"/>
                  </a:lnTo>
                  <a:lnTo>
                    <a:pt x="479" y="178"/>
                  </a:lnTo>
                  <a:lnTo>
                    <a:pt x="473" y="193"/>
                  </a:lnTo>
                  <a:lnTo>
                    <a:pt x="467" y="204"/>
                  </a:lnTo>
                  <a:lnTo>
                    <a:pt x="461" y="219"/>
                  </a:lnTo>
                  <a:lnTo>
                    <a:pt x="455" y="231"/>
                  </a:lnTo>
                  <a:lnTo>
                    <a:pt x="449" y="246"/>
                  </a:lnTo>
                  <a:lnTo>
                    <a:pt x="446" y="261"/>
                  </a:lnTo>
                  <a:lnTo>
                    <a:pt x="440" y="273"/>
                  </a:lnTo>
                  <a:lnTo>
                    <a:pt x="437" y="288"/>
                  </a:lnTo>
                  <a:lnTo>
                    <a:pt x="431" y="302"/>
                  </a:lnTo>
                  <a:lnTo>
                    <a:pt x="425" y="314"/>
                  </a:lnTo>
                  <a:lnTo>
                    <a:pt x="419" y="329"/>
                  </a:lnTo>
                  <a:lnTo>
                    <a:pt x="416" y="344"/>
                  </a:lnTo>
                  <a:lnTo>
                    <a:pt x="410" y="356"/>
                  </a:lnTo>
                  <a:lnTo>
                    <a:pt x="404" y="371"/>
                  </a:lnTo>
                  <a:lnTo>
                    <a:pt x="398" y="383"/>
                  </a:lnTo>
                  <a:lnTo>
                    <a:pt x="389" y="397"/>
                  </a:lnTo>
                  <a:lnTo>
                    <a:pt x="383" y="409"/>
                  </a:lnTo>
                  <a:lnTo>
                    <a:pt x="374" y="424"/>
                  </a:lnTo>
                  <a:lnTo>
                    <a:pt x="368" y="436"/>
                  </a:lnTo>
                  <a:lnTo>
                    <a:pt x="360" y="448"/>
                  </a:lnTo>
                  <a:lnTo>
                    <a:pt x="348" y="460"/>
                  </a:lnTo>
                  <a:lnTo>
                    <a:pt x="339" y="472"/>
                  </a:lnTo>
                  <a:lnTo>
                    <a:pt x="327" y="483"/>
                  </a:lnTo>
                  <a:lnTo>
                    <a:pt x="315" y="495"/>
                  </a:lnTo>
                  <a:lnTo>
                    <a:pt x="309" y="501"/>
                  </a:lnTo>
                  <a:lnTo>
                    <a:pt x="303" y="507"/>
                  </a:lnTo>
                  <a:lnTo>
                    <a:pt x="294" y="516"/>
                  </a:lnTo>
                  <a:lnTo>
                    <a:pt x="288" y="525"/>
                  </a:lnTo>
                  <a:lnTo>
                    <a:pt x="282" y="531"/>
                  </a:lnTo>
                  <a:lnTo>
                    <a:pt x="276" y="540"/>
                  </a:lnTo>
                  <a:lnTo>
                    <a:pt x="270" y="546"/>
                  </a:lnTo>
                  <a:lnTo>
                    <a:pt x="264" y="555"/>
                  </a:lnTo>
                  <a:lnTo>
                    <a:pt x="255" y="564"/>
                  </a:lnTo>
                  <a:lnTo>
                    <a:pt x="250" y="570"/>
                  </a:lnTo>
                  <a:lnTo>
                    <a:pt x="244" y="578"/>
                  </a:lnTo>
                  <a:lnTo>
                    <a:pt x="238" y="584"/>
                  </a:lnTo>
                  <a:lnTo>
                    <a:pt x="232" y="593"/>
                  </a:lnTo>
                  <a:lnTo>
                    <a:pt x="226" y="602"/>
                  </a:lnTo>
                  <a:lnTo>
                    <a:pt x="217" y="608"/>
                  </a:lnTo>
                  <a:lnTo>
                    <a:pt x="211" y="617"/>
                  </a:lnTo>
                  <a:lnTo>
                    <a:pt x="205" y="626"/>
                  </a:lnTo>
                  <a:lnTo>
                    <a:pt x="199" y="632"/>
                  </a:lnTo>
                  <a:lnTo>
                    <a:pt x="193" y="641"/>
                  </a:lnTo>
                  <a:lnTo>
                    <a:pt x="184" y="647"/>
                  </a:lnTo>
                  <a:lnTo>
                    <a:pt x="178" y="656"/>
                  </a:lnTo>
                  <a:lnTo>
                    <a:pt x="172" y="662"/>
                  </a:lnTo>
                  <a:lnTo>
                    <a:pt x="163" y="667"/>
                  </a:lnTo>
                  <a:lnTo>
                    <a:pt x="157" y="676"/>
                  </a:lnTo>
                  <a:lnTo>
                    <a:pt x="151" y="682"/>
                  </a:lnTo>
                  <a:lnTo>
                    <a:pt x="142" y="688"/>
                  </a:lnTo>
                  <a:lnTo>
                    <a:pt x="137" y="697"/>
                  </a:lnTo>
                  <a:lnTo>
                    <a:pt x="128" y="703"/>
                  </a:lnTo>
                  <a:lnTo>
                    <a:pt x="122" y="709"/>
                  </a:lnTo>
                  <a:lnTo>
                    <a:pt x="113" y="715"/>
                  </a:lnTo>
                  <a:lnTo>
                    <a:pt x="104" y="721"/>
                  </a:lnTo>
                  <a:lnTo>
                    <a:pt x="95" y="727"/>
                  </a:lnTo>
                  <a:lnTo>
                    <a:pt x="92" y="724"/>
                  </a:lnTo>
                  <a:lnTo>
                    <a:pt x="86" y="724"/>
                  </a:lnTo>
                  <a:lnTo>
                    <a:pt x="83" y="721"/>
                  </a:lnTo>
                  <a:lnTo>
                    <a:pt x="77" y="721"/>
                  </a:lnTo>
                  <a:lnTo>
                    <a:pt x="74" y="718"/>
                  </a:lnTo>
                  <a:lnTo>
                    <a:pt x="71" y="715"/>
                  </a:lnTo>
                  <a:lnTo>
                    <a:pt x="65" y="712"/>
                  </a:lnTo>
                  <a:lnTo>
                    <a:pt x="62" y="712"/>
                  </a:lnTo>
                  <a:lnTo>
                    <a:pt x="59" y="709"/>
                  </a:lnTo>
                  <a:lnTo>
                    <a:pt x="56" y="706"/>
                  </a:lnTo>
                  <a:lnTo>
                    <a:pt x="53" y="703"/>
                  </a:lnTo>
                  <a:lnTo>
                    <a:pt x="47" y="700"/>
                  </a:lnTo>
                  <a:lnTo>
                    <a:pt x="44" y="697"/>
                  </a:lnTo>
                  <a:lnTo>
                    <a:pt x="41" y="694"/>
                  </a:lnTo>
                  <a:lnTo>
                    <a:pt x="38" y="691"/>
                  </a:lnTo>
                  <a:lnTo>
                    <a:pt x="35" y="688"/>
                  </a:lnTo>
                  <a:lnTo>
                    <a:pt x="32" y="682"/>
                  </a:lnTo>
                  <a:lnTo>
                    <a:pt x="32" y="679"/>
                  </a:lnTo>
                  <a:lnTo>
                    <a:pt x="29" y="676"/>
                  </a:lnTo>
                  <a:lnTo>
                    <a:pt x="26" y="673"/>
                  </a:lnTo>
                  <a:lnTo>
                    <a:pt x="23" y="670"/>
                  </a:lnTo>
                  <a:lnTo>
                    <a:pt x="21" y="664"/>
                  </a:lnTo>
                  <a:lnTo>
                    <a:pt x="18" y="662"/>
                  </a:lnTo>
                  <a:lnTo>
                    <a:pt x="18" y="659"/>
                  </a:lnTo>
                  <a:lnTo>
                    <a:pt x="15" y="653"/>
                  </a:lnTo>
                  <a:lnTo>
                    <a:pt x="12" y="650"/>
                  </a:lnTo>
                  <a:lnTo>
                    <a:pt x="12" y="647"/>
                  </a:lnTo>
                  <a:lnTo>
                    <a:pt x="9" y="641"/>
                  </a:lnTo>
                  <a:lnTo>
                    <a:pt x="6" y="638"/>
                  </a:lnTo>
                  <a:lnTo>
                    <a:pt x="6" y="635"/>
                  </a:lnTo>
                  <a:lnTo>
                    <a:pt x="3" y="629"/>
                  </a:lnTo>
                  <a:lnTo>
                    <a:pt x="0" y="626"/>
                  </a:lnTo>
                  <a:lnTo>
                    <a:pt x="3" y="555"/>
                  </a:lnTo>
                  <a:lnTo>
                    <a:pt x="12" y="549"/>
                  </a:lnTo>
                  <a:lnTo>
                    <a:pt x="21" y="546"/>
                  </a:lnTo>
                  <a:lnTo>
                    <a:pt x="29" y="543"/>
                  </a:lnTo>
                  <a:lnTo>
                    <a:pt x="35" y="540"/>
                  </a:lnTo>
                  <a:lnTo>
                    <a:pt x="44" y="534"/>
                  </a:lnTo>
                  <a:lnTo>
                    <a:pt x="53" y="531"/>
                  </a:lnTo>
                  <a:lnTo>
                    <a:pt x="59" y="528"/>
                  </a:lnTo>
                  <a:lnTo>
                    <a:pt x="68" y="522"/>
                  </a:lnTo>
                  <a:lnTo>
                    <a:pt x="77" y="519"/>
                  </a:lnTo>
                  <a:lnTo>
                    <a:pt x="83" y="516"/>
                  </a:lnTo>
                  <a:lnTo>
                    <a:pt x="92" y="510"/>
                  </a:lnTo>
                  <a:lnTo>
                    <a:pt x="98" y="507"/>
                  </a:lnTo>
                  <a:lnTo>
                    <a:pt x="107" y="501"/>
                  </a:lnTo>
                  <a:lnTo>
                    <a:pt x="116" y="495"/>
                  </a:lnTo>
                  <a:lnTo>
                    <a:pt x="122" y="492"/>
                  </a:lnTo>
                  <a:lnTo>
                    <a:pt x="131" y="486"/>
                  </a:lnTo>
                  <a:lnTo>
                    <a:pt x="137" y="480"/>
                  </a:lnTo>
                  <a:lnTo>
                    <a:pt x="145" y="478"/>
                  </a:lnTo>
                  <a:lnTo>
                    <a:pt x="151" y="472"/>
                  </a:lnTo>
                  <a:lnTo>
                    <a:pt x="157" y="466"/>
                  </a:lnTo>
                  <a:lnTo>
                    <a:pt x="166" y="460"/>
                  </a:lnTo>
                  <a:lnTo>
                    <a:pt x="172" y="454"/>
                  </a:lnTo>
                  <a:lnTo>
                    <a:pt x="178" y="448"/>
                  </a:lnTo>
                  <a:lnTo>
                    <a:pt x="187" y="442"/>
                  </a:lnTo>
                  <a:lnTo>
                    <a:pt x="193" y="436"/>
                  </a:lnTo>
                  <a:lnTo>
                    <a:pt x="199" y="430"/>
                  </a:lnTo>
                  <a:lnTo>
                    <a:pt x="205" y="424"/>
                  </a:lnTo>
                  <a:lnTo>
                    <a:pt x="211" y="418"/>
                  </a:lnTo>
                  <a:lnTo>
                    <a:pt x="217" y="412"/>
                  </a:lnTo>
                  <a:lnTo>
                    <a:pt x="223" y="403"/>
                  </a:lnTo>
                  <a:lnTo>
                    <a:pt x="229" y="397"/>
                  </a:lnTo>
                  <a:lnTo>
                    <a:pt x="235" y="391"/>
                  </a:lnTo>
                  <a:lnTo>
                    <a:pt x="238" y="388"/>
                  </a:lnTo>
                  <a:lnTo>
                    <a:pt x="238" y="386"/>
                  </a:lnTo>
                  <a:lnTo>
                    <a:pt x="238" y="383"/>
                  </a:lnTo>
                  <a:lnTo>
                    <a:pt x="238" y="380"/>
                  </a:lnTo>
                  <a:lnTo>
                    <a:pt x="238" y="377"/>
                  </a:lnTo>
                  <a:lnTo>
                    <a:pt x="238" y="374"/>
                  </a:lnTo>
                  <a:lnTo>
                    <a:pt x="238" y="371"/>
                  </a:lnTo>
                  <a:lnTo>
                    <a:pt x="238" y="368"/>
                  </a:lnTo>
                  <a:lnTo>
                    <a:pt x="235" y="365"/>
                  </a:lnTo>
                  <a:lnTo>
                    <a:pt x="235" y="362"/>
                  </a:lnTo>
                  <a:lnTo>
                    <a:pt x="235" y="359"/>
                  </a:lnTo>
                  <a:lnTo>
                    <a:pt x="232" y="356"/>
                  </a:lnTo>
                  <a:lnTo>
                    <a:pt x="232" y="353"/>
                  </a:lnTo>
                  <a:lnTo>
                    <a:pt x="232" y="350"/>
                  </a:lnTo>
                  <a:lnTo>
                    <a:pt x="232" y="347"/>
                  </a:lnTo>
                  <a:lnTo>
                    <a:pt x="229" y="344"/>
                  </a:lnTo>
                  <a:lnTo>
                    <a:pt x="229" y="341"/>
                  </a:lnTo>
                  <a:lnTo>
                    <a:pt x="229" y="338"/>
                  </a:lnTo>
                  <a:lnTo>
                    <a:pt x="229" y="335"/>
                  </a:lnTo>
                  <a:lnTo>
                    <a:pt x="232" y="335"/>
                  </a:lnTo>
                  <a:lnTo>
                    <a:pt x="232" y="332"/>
                  </a:lnTo>
                  <a:lnTo>
                    <a:pt x="235" y="332"/>
                  </a:lnTo>
                  <a:lnTo>
                    <a:pt x="238" y="329"/>
                  </a:lnTo>
                  <a:lnTo>
                    <a:pt x="241" y="329"/>
                  </a:lnTo>
                  <a:lnTo>
                    <a:pt x="244" y="329"/>
                  </a:lnTo>
                  <a:lnTo>
                    <a:pt x="250" y="329"/>
                  </a:lnTo>
                  <a:lnTo>
                    <a:pt x="252" y="329"/>
                  </a:lnTo>
                  <a:lnTo>
                    <a:pt x="255" y="326"/>
                  </a:lnTo>
                  <a:lnTo>
                    <a:pt x="258" y="323"/>
                  </a:lnTo>
                  <a:lnTo>
                    <a:pt x="258" y="320"/>
                  </a:lnTo>
                  <a:lnTo>
                    <a:pt x="261" y="320"/>
                  </a:lnTo>
                  <a:lnTo>
                    <a:pt x="261" y="317"/>
                  </a:lnTo>
                  <a:lnTo>
                    <a:pt x="261" y="314"/>
                  </a:lnTo>
                  <a:lnTo>
                    <a:pt x="264" y="314"/>
                  </a:lnTo>
                  <a:lnTo>
                    <a:pt x="264" y="311"/>
                  </a:lnTo>
                  <a:lnTo>
                    <a:pt x="264" y="308"/>
                  </a:lnTo>
                  <a:lnTo>
                    <a:pt x="264" y="305"/>
                  </a:lnTo>
                  <a:lnTo>
                    <a:pt x="264" y="302"/>
                  </a:lnTo>
                  <a:lnTo>
                    <a:pt x="264" y="299"/>
                  </a:lnTo>
                  <a:lnTo>
                    <a:pt x="264" y="296"/>
                  </a:lnTo>
                  <a:lnTo>
                    <a:pt x="267" y="294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5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3" y="264"/>
                  </a:lnTo>
                  <a:lnTo>
                    <a:pt x="273" y="255"/>
                  </a:lnTo>
                  <a:lnTo>
                    <a:pt x="276" y="249"/>
                  </a:lnTo>
                  <a:lnTo>
                    <a:pt x="276" y="243"/>
                  </a:lnTo>
                  <a:lnTo>
                    <a:pt x="279" y="237"/>
                  </a:lnTo>
                  <a:lnTo>
                    <a:pt x="279" y="228"/>
                  </a:lnTo>
                  <a:lnTo>
                    <a:pt x="282" y="222"/>
                  </a:lnTo>
                  <a:lnTo>
                    <a:pt x="285" y="216"/>
                  </a:lnTo>
                  <a:lnTo>
                    <a:pt x="285" y="207"/>
                  </a:lnTo>
                  <a:lnTo>
                    <a:pt x="288" y="202"/>
                  </a:lnTo>
                  <a:lnTo>
                    <a:pt x="291" y="196"/>
                  </a:lnTo>
                  <a:lnTo>
                    <a:pt x="291" y="190"/>
                  </a:lnTo>
                  <a:lnTo>
                    <a:pt x="294" y="181"/>
                  </a:lnTo>
                  <a:lnTo>
                    <a:pt x="297" y="175"/>
                  </a:lnTo>
                  <a:lnTo>
                    <a:pt x="297" y="169"/>
                  </a:lnTo>
                  <a:lnTo>
                    <a:pt x="300" y="163"/>
                  </a:lnTo>
                  <a:lnTo>
                    <a:pt x="303" y="154"/>
                  </a:lnTo>
                  <a:lnTo>
                    <a:pt x="303" y="148"/>
                  </a:lnTo>
                  <a:lnTo>
                    <a:pt x="306" y="142"/>
                  </a:lnTo>
                  <a:lnTo>
                    <a:pt x="309" y="136"/>
                  </a:lnTo>
                  <a:lnTo>
                    <a:pt x="309" y="127"/>
                  </a:lnTo>
                  <a:lnTo>
                    <a:pt x="312" y="121"/>
                  </a:lnTo>
                  <a:lnTo>
                    <a:pt x="312" y="115"/>
                  </a:lnTo>
                  <a:lnTo>
                    <a:pt x="315" y="110"/>
                  </a:lnTo>
                  <a:lnTo>
                    <a:pt x="315" y="101"/>
                  </a:lnTo>
                  <a:lnTo>
                    <a:pt x="318" y="95"/>
                  </a:lnTo>
                  <a:lnTo>
                    <a:pt x="318" y="89"/>
                  </a:lnTo>
                  <a:lnTo>
                    <a:pt x="321" y="80"/>
                  </a:lnTo>
                  <a:lnTo>
                    <a:pt x="321" y="74"/>
                  </a:lnTo>
                  <a:lnTo>
                    <a:pt x="321" y="68"/>
                  </a:lnTo>
                  <a:lnTo>
                    <a:pt x="321" y="65"/>
                  </a:lnTo>
                  <a:lnTo>
                    <a:pt x="318" y="62"/>
                  </a:lnTo>
                  <a:lnTo>
                    <a:pt x="315" y="59"/>
                  </a:lnTo>
                  <a:lnTo>
                    <a:pt x="312" y="56"/>
                  </a:lnTo>
                  <a:lnTo>
                    <a:pt x="312" y="53"/>
                  </a:lnTo>
                  <a:lnTo>
                    <a:pt x="309" y="50"/>
                  </a:lnTo>
                  <a:lnTo>
                    <a:pt x="309" y="47"/>
                  </a:lnTo>
                  <a:lnTo>
                    <a:pt x="309" y="44"/>
                  </a:lnTo>
                  <a:lnTo>
                    <a:pt x="312" y="41"/>
                  </a:lnTo>
                  <a:lnTo>
                    <a:pt x="312" y="38"/>
                  </a:lnTo>
                  <a:lnTo>
                    <a:pt x="312" y="35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8" y="26"/>
                  </a:lnTo>
                  <a:lnTo>
                    <a:pt x="318" y="23"/>
                  </a:lnTo>
                  <a:lnTo>
                    <a:pt x="321" y="23"/>
                  </a:lnTo>
                  <a:lnTo>
                    <a:pt x="321" y="20"/>
                  </a:lnTo>
                  <a:lnTo>
                    <a:pt x="324" y="18"/>
                  </a:lnTo>
                  <a:lnTo>
                    <a:pt x="327" y="15"/>
                  </a:lnTo>
                  <a:lnTo>
                    <a:pt x="330" y="12"/>
                  </a:lnTo>
                  <a:lnTo>
                    <a:pt x="330" y="9"/>
                  </a:lnTo>
                  <a:lnTo>
                    <a:pt x="333" y="9"/>
                  </a:lnTo>
                  <a:lnTo>
                    <a:pt x="333" y="6"/>
                  </a:lnTo>
                  <a:lnTo>
                    <a:pt x="336" y="3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5" y="0"/>
                  </a:lnTo>
                  <a:lnTo>
                    <a:pt x="351" y="3"/>
                  </a:lnTo>
                  <a:lnTo>
                    <a:pt x="354" y="3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8" y="9"/>
                  </a:lnTo>
                  <a:lnTo>
                    <a:pt x="371" y="9"/>
                  </a:lnTo>
                  <a:lnTo>
                    <a:pt x="377" y="12"/>
                  </a:lnTo>
                  <a:lnTo>
                    <a:pt x="383" y="12"/>
                  </a:lnTo>
                  <a:lnTo>
                    <a:pt x="386" y="12"/>
                  </a:lnTo>
                  <a:lnTo>
                    <a:pt x="392" y="15"/>
                  </a:lnTo>
                  <a:lnTo>
                    <a:pt x="398" y="15"/>
                  </a:lnTo>
                  <a:lnTo>
                    <a:pt x="401" y="18"/>
                  </a:lnTo>
                  <a:lnTo>
                    <a:pt x="407" y="18"/>
                  </a:lnTo>
                  <a:lnTo>
                    <a:pt x="413" y="18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8" y="20"/>
                  </a:lnTo>
                  <a:lnTo>
                    <a:pt x="434" y="23"/>
                  </a:lnTo>
                  <a:lnTo>
                    <a:pt x="437" y="23"/>
                  </a:lnTo>
                  <a:lnTo>
                    <a:pt x="443" y="23"/>
                  </a:lnTo>
                  <a:lnTo>
                    <a:pt x="449" y="23"/>
                  </a:lnTo>
                  <a:lnTo>
                    <a:pt x="455" y="23"/>
                  </a:lnTo>
                  <a:lnTo>
                    <a:pt x="458" y="23"/>
                  </a:lnTo>
                  <a:lnTo>
                    <a:pt x="464" y="23"/>
                  </a:lnTo>
                  <a:lnTo>
                    <a:pt x="470" y="23"/>
                  </a:lnTo>
                  <a:lnTo>
                    <a:pt x="476" y="23"/>
                  </a:lnTo>
                  <a:lnTo>
                    <a:pt x="481" y="23"/>
                  </a:lnTo>
                  <a:lnTo>
                    <a:pt x="484" y="23"/>
                  </a:lnTo>
                  <a:lnTo>
                    <a:pt x="490" y="20"/>
                  </a:lnTo>
                  <a:lnTo>
                    <a:pt x="496" y="20"/>
                  </a:lnTo>
                  <a:lnTo>
                    <a:pt x="499" y="20"/>
                  </a:lnTo>
                  <a:lnTo>
                    <a:pt x="502" y="20"/>
                  </a:lnTo>
                  <a:lnTo>
                    <a:pt x="505" y="18"/>
                  </a:lnTo>
                  <a:lnTo>
                    <a:pt x="508" y="18"/>
                  </a:lnTo>
                  <a:lnTo>
                    <a:pt x="511" y="18"/>
                  </a:lnTo>
                  <a:lnTo>
                    <a:pt x="514" y="18"/>
                  </a:lnTo>
                  <a:lnTo>
                    <a:pt x="520" y="18"/>
                  </a:lnTo>
                  <a:lnTo>
                    <a:pt x="523" y="15"/>
                  </a:lnTo>
                  <a:lnTo>
                    <a:pt x="526" y="15"/>
                  </a:lnTo>
                  <a:lnTo>
                    <a:pt x="529" y="15"/>
                  </a:lnTo>
                  <a:lnTo>
                    <a:pt x="532" y="15"/>
                  </a:lnTo>
                  <a:lnTo>
                    <a:pt x="535" y="15"/>
                  </a:lnTo>
                  <a:lnTo>
                    <a:pt x="538" y="15"/>
                  </a:lnTo>
                  <a:lnTo>
                    <a:pt x="544" y="12"/>
                  </a:lnTo>
                  <a:lnTo>
                    <a:pt x="547" y="12"/>
                  </a:lnTo>
                  <a:lnTo>
                    <a:pt x="550" y="12"/>
                  </a:lnTo>
                  <a:lnTo>
                    <a:pt x="553" y="12"/>
                  </a:lnTo>
                  <a:lnTo>
                    <a:pt x="556" y="12"/>
                  </a:lnTo>
                  <a:lnTo>
                    <a:pt x="559" y="9"/>
                  </a:lnTo>
                  <a:lnTo>
                    <a:pt x="565" y="9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4" y="6"/>
                  </a:lnTo>
                  <a:lnTo>
                    <a:pt x="577" y="6"/>
                  </a:lnTo>
                  <a:lnTo>
                    <a:pt x="580" y="6"/>
                  </a:lnTo>
                  <a:lnTo>
                    <a:pt x="586" y="6"/>
                  </a:lnTo>
                  <a:lnTo>
                    <a:pt x="589" y="3"/>
                  </a:lnTo>
                  <a:lnTo>
                    <a:pt x="592" y="3"/>
                  </a:lnTo>
                  <a:lnTo>
                    <a:pt x="594" y="3"/>
                  </a:lnTo>
                  <a:lnTo>
                    <a:pt x="597" y="0"/>
                  </a:lnTo>
                  <a:lnTo>
                    <a:pt x="600" y="0"/>
                  </a:lnTo>
                  <a:lnTo>
                    <a:pt x="603" y="0"/>
                  </a:lnTo>
                  <a:lnTo>
                    <a:pt x="606" y="0"/>
                  </a:lnTo>
                  <a:lnTo>
                    <a:pt x="606" y="3"/>
                  </a:lnTo>
                  <a:lnTo>
                    <a:pt x="606" y="6"/>
                  </a:lnTo>
                  <a:lnTo>
                    <a:pt x="606" y="9"/>
                  </a:lnTo>
                  <a:lnTo>
                    <a:pt x="609" y="12"/>
                  </a:lnTo>
                  <a:lnTo>
                    <a:pt x="609" y="15"/>
                  </a:lnTo>
                  <a:lnTo>
                    <a:pt x="609" y="18"/>
                  </a:lnTo>
                  <a:lnTo>
                    <a:pt x="609" y="20"/>
                  </a:lnTo>
                  <a:lnTo>
                    <a:pt x="612" y="20"/>
                  </a:lnTo>
                  <a:lnTo>
                    <a:pt x="612" y="23"/>
                  </a:lnTo>
                  <a:lnTo>
                    <a:pt x="612" y="26"/>
                  </a:lnTo>
                  <a:lnTo>
                    <a:pt x="615" y="29"/>
                  </a:lnTo>
                  <a:lnTo>
                    <a:pt x="615" y="32"/>
                  </a:lnTo>
                  <a:lnTo>
                    <a:pt x="618" y="32"/>
                  </a:lnTo>
                  <a:lnTo>
                    <a:pt x="618" y="35"/>
                  </a:lnTo>
                  <a:lnTo>
                    <a:pt x="621" y="38"/>
                  </a:lnTo>
                  <a:lnTo>
                    <a:pt x="624" y="38"/>
                  </a:lnTo>
                  <a:lnTo>
                    <a:pt x="624" y="41"/>
                  </a:lnTo>
                  <a:lnTo>
                    <a:pt x="627" y="41"/>
                  </a:lnTo>
                  <a:lnTo>
                    <a:pt x="630" y="41"/>
                  </a:lnTo>
                  <a:lnTo>
                    <a:pt x="633" y="44"/>
                  </a:lnTo>
                  <a:lnTo>
                    <a:pt x="630" y="47"/>
                  </a:lnTo>
                  <a:lnTo>
                    <a:pt x="627" y="50"/>
                  </a:lnTo>
                  <a:lnTo>
                    <a:pt x="624" y="53"/>
                  </a:lnTo>
                  <a:lnTo>
                    <a:pt x="624" y="59"/>
                  </a:lnTo>
                  <a:lnTo>
                    <a:pt x="621" y="62"/>
                  </a:lnTo>
                  <a:lnTo>
                    <a:pt x="621" y="65"/>
                  </a:lnTo>
                  <a:lnTo>
                    <a:pt x="621" y="68"/>
                  </a:lnTo>
                  <a:lnTo>
                    <a:pt x="621" y="71"/>
                  </a:lnTo>
                  <a:lnTo>
                    <a:pt x="621" y="74"/>
                  </a:lnTo>
                  <a:lnTo>
                    <a:pt x="624" y="77"/>
                  </a:lnTo>
                  <a:lnTo>
                    <a:pt x="624" y="80"/>
                  </a:lnTo>
                  <a:lnTo>
                    <a:pt x="627" y="83"/>
                  </a:lnTo>
                  <a:lnTo>
                    <a:pt x="627" y="86"/>
                  </a:lnTo>
                  <a:lnTo>
                    <a:pt x="630" y="89"/>
                  </a:lnTo>
                  <a:lnTo>
                    <a:pt x="633" y="92"/>
                  </a:lnTo>
                  <a:lnTo>
                    <a:pt x="633" y="95"/>
                  </a:lnTo>
                  <a:lnTo>
                    <a:pt x="636" y="98"/>
                  </a:lnTo>
                  <a:lnTo>
                    <a:pt x="639" y="101"/>
                  </a:lnTo>
                  <a:lnTo>
                    <a:pt x="639" y="104"/>
                  </a:lnTo>
                  <a:lnTo>
                    <a:pt x="642" y="107"/>
                  </a:lnTo>
                  <a:lnTo>
                    <a:pt x="645" y="110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21"/>
                  </a:lnTo>
                  <a:lnTo>
                    <a:pt x="651" y="124"/>
                  </a:lnTo>
                  <a:lnTo>
                    <a:pt x="651" y="127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8" y="145"/>
                  </a:lnTo>
                  <a:lnTo>
                    <a:pt x="648" y="148"/>
                  </a:lnTo>
                  <a:lnTo>
                    <a:pt x="645" y="154"/>
                  </a:lnTo>
                  <a:lnTo>
                    <a:pt x="648" y="160"/>
                  </a:lnTo>
                  <a:lnTo>
                    <a:pt x="648" y="169"/>
                  </a:lnTo>
                  <a:lnTo>
                    <a:pt x="651" y="178"/>
                  </a:lnTo>
                  <a:lnTo>
                    <a:pt x="651" y="184"/>
                  </a:lnTo>
                  <a:lnTo>
                    <a:pt x="651" y="193"/>
                  </a:lnTo>
                  <a:lnTo>
                    <a:pt x="654" y="202"/>
                  </a:lnTo>
                  <a:lnTo>
                    <a:pt x="654" y="207"/>
                  </a:lnTo>
                  <a:lnTo>
                    <a:pt x="657" y="216"/>
                  </a:lnTo>
                  <a:lnTo>
                    <a:pt x="657" y="225"/>
                  </a:lnTo>
                  <a:lnTo>
                    <a:pt x="660" y="234"/>
                  </a:lnTo>
                  <a:lnTo>
                    <a:pt x="660" y="243"/>
                  </a:lnTo>
                  <a:lnTo>
                    <a:pt x="663" y="249"/>
                  </a:lnTo>
                  <a:lnTo>
                    <a:pt x="663" y="258"/>
                  </a:lnTo>
                  <a:lnTo>
                    <a:pt x="666" y="267"/>
                  </a:lnTo>
                  <a:lnTo>
                    <a:pt x="666" y="276"/>
                  </a:lnTo>
                  <a:lnTo>
                    <a:pt x="669" y="285"/>
                  </a:lnTo>
                  <a:lnTo>
                    <a:pt x="669" y="294"/>
                  </a:lnTo>
                  <a:lnTo>
                    <a:pt x="669" y="302"/>
                  </a:lnTo>
                  <a:lnTo>
                    <a:pt x="672" y="308"/>
                  </a:lnTo>
                  <a:lnTo>
                    <a:pt x="672" y="317"/>
                  </a:lnTo>
                  <a:lnTo>
                    <a:pt x="675" y="326"/>
                  </a:lnTo>
                  <a:lnTo>
                    <a:pt x="675" y="335"/>
                  </a:lnTo>
                  <a:lnTo>
                    <a:pt x="678" y="344"/>
                  </a:lnTo>
                  <a:lnTo>
                    <a:pt x="678" y="353"/>
                  </a:lnTo>
                  <a:lnTo>
                    <a:pt x="681" y="362"/>
                  </a:lnTo>
                  <a:lnTo>
                    <a:pt x="681" y="371"/>
                  </a:lnTo>
                  <a:lnTo>
                    <a:pt x="684" y="377"/>
                  </a:lnTo>
                  <a:lnTo>
                    <a:pt x="684" y="386"/>
                  </a:lnTo>
                  <a:lnTo>
                    <a:pt x="687" y="394"/>
                  </a:lnTo>
                  <a:lnTo>
                    <a:pt x="687" y="403"/>
                  </a:lnTo>
                  <a:lnTo>
                    <a:pt x="690" y="412"/>
                  </a:lnTo>
                  <a:lnTo>
                    <a:pt x="690" y="421"/>
                  </a:lnTo>
                  <a:lnTo>
                    <a:pt x="693" y="430"/>
                  </a:lnTo>
                  <a:lnTo>
                    <a:pt x="693" y="442"/>
                  </a:lnTo>
                  <a:lnTo>
                    <a:pt x="696" y="454"/>
                  </a:lnTo>
                  <a:lnTo>
                    <a:pt x="699" y="466"/>
                  </a:lnTo>
                  <a:lnTo>
                    <a:pt x="699" y="478"/>
                  </a:lnTo>
                  <a:lnTo>
                    <a:pt x="699" y="489"/>
                  </a:lnTo>
                  <a:lnTo>
                    <a:pt x="702" y="501"/>
                  </a:lnTo>
                  <a:lnTo>
                    <a:pt x="702" y="513"/>
                  </a:lnTo>
                  <a:lnTo>
                    <a:pt x="702" y="525"/>
                  </a:lnTo>
                  <a:lnTo>
                    <a:pt x="702" y="540"/>
                  </a:lnTo>
                  <a:lnTo>
                    <a:pt x="702" y="552"/>
                  </a:lnTo>
                  <a:lnTo>
                    <a:pt x="702" y="564"/>
                  </a:lnTo>
                  <a:lnTo>
                    <a:pt x="702" y="575"/>
                  </a:lnTo>
                  <a:lnTo>
                    <a:pt x="702" y="587"/>
                  </a:lnTo>
                  <a:lnTo>
                    <a:pt x="699" y="599"/>
                  </a:lnTo>
                  <a:lnTo>
                    <a:pt x="699" y="611"/>
                  </a:lnTo>
                  <a:lnTo>
                    <a:pt x="699" y="623"/>
                  </a:lnTo>
                  <a:lnTo>
                    <a:pt x="696" y="635"/>
                  </a:lnTo>
                  <a:lnTo>
                    <a:pt x="696" y="647"/>
                  </a:lnTo>
                  <a:lnTo>
                    <a:pt x="693" y="659"/>
                  </a:lnTo>
                  <a:lnTo>
                    <a:pt x="690" y="670"/>
                  </a:lnTo>
                  <a:lnTo>
                    <a:pt x="690" y="682"/>
                  </a:lnTo>
                  <a:lnTo>
                    <a:pt x="687" y="694"/>
                  </a:lnTo>
                  <a:lnTo>
                    <a:pt x="684" y="706"/>
                  </a:lnTo>
                  <a:lnTo>
                    <a:pt x="681" y="718"/>
                  </a:lnTo>
                  <a:lnTo>
                    <a:pt x="678" y="730"/>
                  </a:lnTo>
                  <a:lnTo>
                    <a:pt x="675" y="739"/>
                  </a:lnTo>
                  <a:lnTo>
                    <a:pt x="669" y="751"/>
                  </a:lnTo>
                  <a:lnTo>
                    <a:pt x="666" y="762"/>
                  </a:lnTo>
                  <a:lnTo>
                    <a:pt x="663" y="771"/>
                  </a:lnTo>
                  <a:lnTo>
                    <a:pt x="657" y="783"/>
                  </a:lnTo>
                  <a:lnTo>
                    <a:pt x="654" y="7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1" name="Freeform 373"/>
            <p:cNvSpPr>
              <a:spLocks/>
            </p:cNvSpPr>
            <p:nvPr/>
          </p:nvSpPr>
          <p:spPr bwMode="auto">
            <a:xfrm>
              <a:off x="2343" y="2822"/>
              <a:ext cx="184" cy="62"/>
            </a:xfrm>
            <a:custGeom>
              <a:avLst/>
              <a:gdLst>
                <a:gd name="T0" fmla="*/ 178 w 184"/>
                <a:gd name="T1" fmla="*/ 56 h 62"/>
                <a:gd name="T2" fmla="*/ 169 w 184"/>
                <a:gd name="T3" fmla="*/ 56 h 62"/>
                <a:gd name="T4" fmla="*/ 157 w 184"/>
                <a:gd name="T5" fmla="*/ 56 h 62"/>
                <a:gd name="T6" fmla="*/ 145 w 184"/>
                <a:gd name="T7" fmla="*/ 56 h 62"/>
                <a:gd name="T8" fmla="*/ 136 w 184"/>
                <a:gd name="T9" fmla="*/ 56 h 62"/>
                <a:gd name="T10" fmla="*/ 124 w 184"/>
                <a:gd name="T11" fmla="*/ 56 h 62"/>
                <a:gd name="T12" fmla="*/ 113 w 184"/>
                <a:gd name="T13" fmla="*/ 56 h 62"/>
                <a:gd name="T14" fmla="*/ 104 w 184"/>
                <a:gd name="T15" fmla="*/ 56 h 62"/>
                <a:gd name="T16" fmla="*/ 92 w 184"/>
                <a:gd name="T17" fmla="*/ 56 h 62"/>
                <a:gd name="T18" fmla="*/ 80 w 184"/>
                <a:gd name="T19" fmla="*/ 56 h 62"/>
                <a:gd name="T20" fmla="*/ 71 w 184"/>
                <a:gd name="T21" fmla="*/ 56 h 62"/>
                <a:gd name="T22" fmla="*/ 59 w 184"/>
                <a:gd name="T23" fmla="*/ 56 h 62"/>
                <a:gd name="T24" fmla="*/ 50 w 184"/>
                <a:gd name="T25" fmla="*/ 56 h 62"/>
                <a:gd name="T26" fmla="*/ 38 w 184"/>
                <a:gd name="T27" fmla="*/ 56 h 62"/>
                <a:gd name="T28" fmla="*/ 29 w 184"/>
                <a:gd name="T29" fmla="*/ 59 h 62"/>
                <a:gd name="T30" fmla="*/ 20 w 184"/>
                <a:gd name="T31" fmla="*/ 59 h 62"/>
                <a:gd name="T32" fmla="*/ 0 w 184"/>
                <a:gd name="T33" fmla="*/ 56 h 62"/>
                <a:gd name="T34" fmla="*/ 0 w 184"/>
                <a:gd name="T35" fmla="*/ 47 h 62"/>
                <a:gd name="T36" fmla="*/ 3 w 184"/>
                <a:gd name="T37" fmla="*/ 41 h 62"/>
                <a:gd name="T38" fmla="*/ 8 w 184"/>
                <a:gd name="T39" fmla="*/ 36 h 62"/>
                <a:gd name="T40" fmla="*/ 11 w 184"/>
                <a:gd name="T41" fmla="*/ 30 h 62"/>
                <a:gd name="T42" fmla="*/ 17 w 184"/>
                <a:gd name="T43" fmla="*/ 27 h 62"/>
                <a:gd name="T44" fmla="*/ 23 w 184"/>
                <a:gd name="T45" fmla="*/ 21 h 62"/>
                <a:gd name="T46" fmla="*/ 29 w 184"/>
                <a:gd name="T47" fmla="*/ 18 h 62"/>
                <a:gd name="T48" fmla="*/ 38 w 184"/>
                <a:gd name="T49" fmla="*/ 15 h 62"/>
                <a:gd name="T50" fmla="*/ 44 w 184"/>
                <a:gd name="T51" fmla="*/ 15 h 62"/>
                <a:gd name="T52" fmla="*/ 53 w 184"/>
                <a:gd name="T53" fmla="*/ 12 h 62"/>
                <a:gd name="T54" fmla="*/ 59 w 184"/>
                <a:gd name="T55" fmla="*/ 9 h 62"/>
                <a:gd name="T56" fmla="*/ 68 w 184"/>
                <a:gd name="T57" fmla="*/ 9 h 62"/>
                <a:gd name="T58" fmla="*/ 74 w 184"/>
                <a:gd name="T59" fmla="*/ 6 h 62"/>
                <a:gd name="T60" fmla="*/ 83 w 184"/>
                <a:gd name="T61" fmla="*/ 3 h 62"/>
                <a:gd name="T62" fmla="*/ 89 w 184"/>
                <a:gd name="T63" fmla="*/ 3 h 62"/>
                <a:gd name="T64" fmla="*/ 95 w 184"/>
                <a:gd name="T65" fmla="*/ 0 h 62"/>
                <a:gd name="T66" fmla="*/ 101 w 184"/>
                <a:gd name="T67" fmla="*/ 0 h 62"/>
                <a:gd name="T68" fmla="*/ 107 w 184"/>
                <a:gd name="T69" fmla="*/ 0 h 62"/>
                <a:gd name="T70" fmla="*/ 113 w 184"/>
                <a:gd name="T71" fmla="*/ 0 h 62"/>
                <a:gd name="T72" fmla="*/ 118 w 184"/>
                <a:gd name="T73" fmla="*/ 0 h 62"/>
                <a:gd name="T74" fmla="*/ 124 w 184"/>
                <a:gd name="T75" fmla="*/ 0 h 62"/>
                <a:gd name="T76" fmla="*/ 130 w 184"/>
                <a:gd name="T77" fmla="*/ 0 h 62"/>
                <a:gd name="T78" fmla="*/ 136 w 184"/>
                <a:gd name="T79" fmla="*/ 0 h 62"/>
                <a:gd name="T80" fmla="*/ 142 w 184"/>
                <a:gd name="T81" fmla="*/ 0 h 62"/>
                <a:gd name="T82" fmla="*/ 148 w 184"/>
                <a:gd name="T83" fmla="*/ 0 h 62"/>
                <a:gd name="T84" fmla="*/ 154 w 184"/>
                <a:gd name="T85" fmla="*/ 3 h 62"/>
                <a:gd name="T86" fmla="*/ 160 w 184"/>
                <a:gd name="T87" fmla="*/ 6 h 62"/>
                <a:gd name="T88" fmla="*/ 163 w 184"/>
                <a:gd name="T89" fmla="*/ 9 h 62"/>
                <a:gd name="T90" fmla="*/ 169 w 184"/>
                <a:gd name="T91" fmla="*/ 12 h 62"/>
                <a:gd name="T92" fmla="*/ 175 w 184"/>
                <a:gd name="T93" fmla="*/ 18 h 62"/>
                <a:gd name="T94" fmla="*/ 178 w 184"/>
                <a:gd name="T95" fmla="*/ 24 h 62"/>
                <a:gd name="T96" fmla="*/ 178 w 184"/>
                <a:gd name="T97" fmla="*/ 30 h 62"/>
                <a:gd name="T98" fmla="*/ 181 w 184"/>
                <a:gd name="T99" fmla="*/ 33 h 62"/>
                <a:gd name="T100" fmla="*/ 181 w 184"/>
                <a:gd name="T101" fmla="*/ 39 h 62"/>
                <a:gd name="T102" fmla="*/ 184 w 184"/>
                <a:gd name="T103" fmla="*/ 41 h 62"/>
                <a:gd name="T104" fmla="*/ 184 w 184"/>
                <a:gd name="T105" fmla="*/ 47 h 62"/>
                <a:gd name="T106" fmla="*/ 184 w 184"/>
                <a:gd name="T107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62">
                  <a:moveTo>
                    <a:pt x="184" y="56"/>
                  </a:moveTo>
                  <a:lnTo>
                    <a:pt x="178" y="56"/>
                  </a:lnTo>
                  <a:lnTo>
                    <a:pt x="172" y="56"/>
                  </a:lnTo>
                  <a:lnTo>
                    <a:pt x="169" y="56"/>
                  </a:lnTo>
                  <a:lnTo>
                    <a:pt x="163" y="56"/>
                  </a:lnTo>
                  <a:lnTo>
                    <a:pt x="157" y="56"/>
                  </a:lnTo>
                  <a:lnTo>
                    <a:pt x="151" y="56"/>
                  </a:lnTo>
                  <a:lnTo>
                    <a:pt x="145" y="56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0" y="56"/>
                  </a:lnTo>
                  <a:lnTo>
                    <a:pt x="124" y="56"/>
                  </a:lnTo>
                  <a:lnTo>
                    <a:pt x="118" y="56"/>
                  </a:lnTo>
                  <a:lnTo>
                    <a:pt x="113" y="56"/>
                  </a:lnTo>
                  <a:lnTo>
                    <a:pt x="107" y="56"/>
                  </a:lnTo>
                  <a:lnTo>
                    <a:pt x="104" y="56"/>
                  </a:lnTo>
                  <a:lnTo>
                    <a:pt x="98" y="56"/>
                  </a:lnTo>
                  <a:lnTo>
                    <a:pt x="92" y="56"/>
                  </a:lnTo>
                  <a:lnTo>
                    <a:pt x="86" y="56"/>
                  </a:lnTo>
                  <a:lnTo>
                    <a:pt x="80" y="56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65" y="56"/>
                  </a:lnTo>
                  <a:lnTo>
                    <a:pt x="59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4" y="56"/>
                  </a:lnTo>
                  <a:lnTo>
                    <a:pt x="38" y="56"/>
                  </a:lnTo>
                  <a:lnTo>
                    <a:pt x="35" y="59"/>
                  </a:lnTo>
                  <a:lnTo>
                    <a:pt x="29" y="59"/>
                  </a:lnTo>
                  <a:lnTo>
                    <a:pt x="23" y="59"/>
                  </a:lnTo>
                  <a:lnTo>
                    <a:pt x="20" y="59"/>
                  </a:lnTo>
                  <a:lnTo>
                    <a:pt x="14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11" y="30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20" y="24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4" y="15"/>
                  </a:lnTo>
                  <a:lnTo>
                    <a:pt x="47" y="12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9" y="9"/>
                  </a:lnTo>
                  <a:lnTo>
                    <a:pt x="62" y="9"/>
                  </a:lnTo>
                  <a:lnTo>
                    <a:pt x="68" y="9"/>
                  </a:lnTo>
                  <a:lnTo>
                    <a:pt x="71" y="9"/>
                  </a:lnTo>
                  <a:lnTo>
                    <a:pt x="74" y="6"/>
                  </a:lnTo>
                  <a:lnTo>
                    <a:pt x="77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7" y="6"/>
                  </a:lnTo>
                  <a:lnTo>
                    <a:pt x="160" y="6"/>
                  </a:lnTo>
                  <a:lnTo>
                    <a:pt x="163" y="6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69" y="12"/>
                  </a:lnTo>
                  <a:lnTo>
                    <a:pt x="172" y="15"/>
                  </a:lnTo>
                  <a:lnTo>
                    <a:pt x="175" y="18"/>
                  </a:lnTo>
                  <a:lnTo>
                    <a:pt x="175" y="21"/>
                  </a:lnTo>
                  <a:lnTo>
                    <a:pt x="178" y="24"/>
                  </a:lnTo>
                  <a:lnTo>
                    <a:pt x="178" y="27"/>
                  </a:lnTo>
                  <a:lnTo>
                    <a:pt x="178" y="30"/>
                  </a:lnTo>
                  <a:lnTo>
                    <a:pt x="181" y="30"/>
                  </a:lnTo>
                  <a:lnTo>
                    <a:pt x="181" y="33"/>
                  </a:lnTo>
                  <a:lnTo>
                    <a:pt x="181" y="36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4" y="41"/>
                  </a:lnTo>
                  <a:lnTo>
                    <a:pt x="184" y="44"/>
                  </a:lnTo>
                  <a:lnTo>
                    <a:pt x="184" y="47"/>
                  </a:lnTo>
                  <a:lnTo>
                    <a:pt x="184" y="50"/>
                  </a:lnTo>
                  <a:lnTo>
                    <a:pt x="184" y="53"/>
                  </a:lnTo>
                  <a:lnTo>
                    <a:pt x="184" y="56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2" name="Freeform 374"/>
            <p:cNvSpPr>
              <a:spLocks/>
            </p:cNvSpPr>
            <p:nvPr/>
          </p:nvSpPr>
          <p:spPr bwMode="auto">
            <a:xfrm>
              <a:off x="2461" y="1697"/>
              <a:ext cx="42" cy="125"/>
            </a:xfrm>
            <a:custGeom>
              <a:avLst/>
              <a:gdLst>
                <a:gd name="T0" fmla="*/ 30 w 42"/>
                <a:gd name="T1" fmla="*/ 122 h 125"/>
                <a:gd name="T2" fmla="*/ 27 w 42"/>
                <a:gd name="T3" fmla="*/ 116 h 125"/>
                <a:gd name="T4" fmla="*/ 24 w 42"/>
                <a:gd name="T5" fmla="*/ 110 h 125"/>
                <a:gd name="T6" fmla="*/ 24 w 42"/>
                <a:gd name="T7" fmla="*/ 101 h 125"/>
                <a:gd name="T8" fmla="*/ 21 w 42"/>
                <a:gd name="T9" fmla="*/ 95 h 125"/>
                <a:gd name="T10" fmla="*/ 18 w 42"/>
                <a:gd name="T11" fmla="*/ 89 h 125"/>
                <a:gd name="T12" fmla="*/ 15 w 42"/>
                <a:gd name="T13" fmla="*/ 83 h 125"/>
                <a:gd name="T14" fmla="*/ 12 w 42"/>
                <a:gd name="T15" fmla="*/ 77 h 125"/>
                <a:gd name="T16" fmla="*/ 12 w 42"/>
                <a:gd name="T17" fmla="*/ 71 h 125"/>
                <a:gd name="T18" fmla="*/ 9 w 42"/>
                <a:gd name="T19" fmla="*/ 62 h 125"/>
                <a:gd name="T20" fmla="*/ 6 w 42"/>
                <a:gd name="T21" fmla="*/ 57 h 125"/>
                <a:gd name="T22" fmla="*/ 3 w 42"/>
                <a:gd name="T23" fmla="*/ 51 h 125"/>
                <a:gd name="T24" fmla="*/ 3 w 42"/>
                <a:gd name="T25" fmla="*/ 42 h 125"/>
                <a:gd name="T26" fmla="*/ 3 w 42"/>
                <a:gd name="T27" fmla="*/ 36 h 125"/>
                <a:gd name="T28" fmla="*/ 0 w 42"/>
                <a:gd name="T29" fmla="*/ 30 h 125"/>
                <a:gd name="T30" fmla="*/ 0 w 42"/>
                <a:gd name="T31" fmla="*/ 21 h 125"/>
                <a:gd name="T32" fmla="*/ 39 w 42"/>
                <a:gd name="T33" fmla="*/ 0 h 125"/>
                <a:gd name="T34" fmla="*/ 42 w 42"/>
                <a:gd name="T35" fmla="*/ 6 h 125"/>
                <a:gd name="T36" fmla="*/ 42 w 42"/>
                <a:gd name="T37" fmla="*/ 15 h 125"/>
                <a:gd name="T38" fmla="*/ 42 w 42"/>
                <a:gd name="T39" fmla="*/ 21 h 125"/>
                <a:gd name="T40" fmla="*/ 42 w 42"/>
                <a:gd name="T41" fmla="*/ 30 h 125"/>
                <a:gd name="T42" fmla="*/ 42 w 42"/>
                <a:gd name="T43" fmla="*/ 36 h 125"/>
                <a:gd name="T44" fmla="*/ 42 w 42"/>
                <a:gd name="T45" fmla="*/ 45 h 125"/>
                <a:gd name="T46" fmla="*/ 42 w 42"/>
                <a:gd name="T47" fmla="*/ 54 h 125"/>
                <a:gd name="T48" fmla="*/ 42 w 42"/>
                <a:gd name="T49" fmla="*/ 60 h 125"/>
                <a:gd name="T50" fmla="*/ 42 w 42"/>
                <a:gd name="T51" fmla="*/ 68 h 125"/>
                <a:gd name="T52" fmla="*/ 42 w 42"/>
                <a:gd name="T53" fmla="*/ 74 h 125"/>
                <a:gd name="T54" fmla="*/ 42 w 42"/>
                <a:gd name="T55" fmla="*/ 83 h 125"/>
                <a:gd name="T56" fmla="*/ 42 w 42"/>
                <a:gd name="T57" fmla="*/ 92 h 125"/>
                <a:gd name="T58" fmla="*/ 42 w 42"/>
                <a:gd name="T59" fmla="*/ 98 h 125"/>
                <a:gd name="T60" fmla="*/ 42 w 42"/>
                <a:gd name="T61" fmla="*/ 107 h 125"/>
                <a:gd name="T62" fmla="*/ 39 w 42"/>
                <a:gd name="T63" fmla="*/ 113 h 125"/>
                <a:gd name="T64" fmla="*/ 39 w 42"/>
                <a:gd name="T65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125">
                  <a:moveTo>
                    <a:pt x="30" y="125"/>
                  </a:moveTo>
                  <a:lnTo>
                    <a:pt x="30" y="122"/>
                  </a:lnTo>
                  <a:lnTo>
                    <a:pt x="27" y="119"/>
                  </a:lnTo>
                  <a:lnTo>
                    <a:pt x="27" y="116"/>
                  </a:lnTo>
                  <a:lnTo>
                    <a:pt x="27" y="113"/>
                  </a:lnTo>
                  <a:lnTo>
                    <a:pt x="24" y="110"/>
                  </a:lnTo>
                  <a:lnTo>
                    <a:pt x="24" y="104"/>
                  </a:lnTo>
                  <a:lnTo>
                    <a:pt x="24" y="101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18" y="92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15" y="83"/>
                  </a:lnTo>
                  <a:lnTo>
                    <a:pt x="15" y="80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9" y="65"/>
                  </a:lnTo>
                  <a:lnTo>
                    <a:pt x="9" y="62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2" y="62"/>
                  </a:lnTo>
                  <a:lnTo>
                    <a:pt x="42" y="68"/>
                  </a:lnTo>
                  <a:lnTo>
                    <a:pt x="42" y="71"/>
                  </a:lnTo>
                  <a:lnTo>
                    <a:pt x="42" y="74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6"/>
                  </a:lnTo>
                  <a:lnTo>
                    <a:pt x="42" y="92"/>
                  </a:lnTo>
                  <a:lnTo>
                    <a:pt x="42" y="95"/>
                  </a:lnTo>
                  <a:lnTo>
                    <a:pt x="42" y="98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9" y="110"/>
                  </a:lnTo>
                  <a:lnTo>
                    <a:pt x="39" y="113"/>
                  </a:lnTo>
                  <a:lnTo>
                    <a:pt x="39" y="119"/>
                  </a:lnTo>
                  <a:lnTo>
                    <a:pt x="39" y="122"/>
                  </a:lnTo>
                  <a:lnTo>
                    <a:pt x="30" y="125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3" name="Freeform 375"/>
            <p:cNvSpPr>
              <a:spLocks/>
            </p:cNvSpPr>
            <p:nvPr/>
          </p:nvSpPr>
          <p:spPr bwMode="auto">
            <a:xfrm>
              <a:off x="2099" y="1575"/>
              <a:ext cx="389" cy="443"/>
            </a:xfrm>
            <a:custGeom>
              <a:avLst/>
              <a:gdLst>
                <a:gd name="T0" fmla="*/ 205 w 389"/>
                <a:gd name="T1" fmla="*/ 443 h 443"/>
                <a:gd name="T2" fmla="*/ 154 w 389"/>
                <a:gd name="T3" fmla="*/ 434 h 443"/>
                <a:gd name="T4" fmla="*/ 110 w 389"/>
                <a:gd name="T5" fmla="*/ 413 h 443"/>
                <a:gd name="T6" fmla="*/ 89 w 389"/>
                <a:gd name="T7" fmla="*/ 377 h 443"/>
                <a:gd name="T8" fmla="*/ 98 w 389"/>
                <a:gd name="T9" fmla="*/ 360 h 443"/>
                <a:gd name="T10" fmla="*/ 110 w 389"/>
                <a:gd name="T11" fmla="*/ 336 h 443"/>
                <a:gd name="T12" fmla="*/ 92 w 389"/>
                <a:gd name="T13" fmla="*/ 306 h 443"/>
                <a:gd name="T14" fmla="*/ 89 w 389"/>
                <a:gd name="T15" fmla="*/ 274 h 443"/>
                <a:gd name="T16" fmla="*/ 95 w 389"/>
                <a:gd name="T17" fmla="*/ 241 h 443"/>
                <a:gd name="T18" fmla="*/ 77 w 389"/>
                <a:gd name="T19" fmla="*/ 211 h 443"/>
                <a:gd name="T20" fmla="*/ 56 w 389"/>
                <a:gd name="T21" fmla="*/ 190 h 443"/>
                <a:gd name="T22" fmla="*/ 35 w 389"/>
                <a:gd name="T23" fmla="*/ 170 h 443"/>
                <a:gd name="T24" fmla="*/ 26 w 389"/>
                <a:gd name="T25" fmla="*/ 146 h 443"/>
                <a:gd name="T26" fmla="*/ 35 w 389"/>
                <a:gd name="T27" fmla="*/ 122 h 443"/>
                <a:gd name="T28" fmla="*/ 44 w 389"/>
                <a:gd name="T29" fmla="*/ 98 h 443"/>
                <a:gd name="T30" fmla="*/ 29 w 389"/>
                <a:gd name="T31" fmla="*/ 78 h 443"/>
                <a:gd name="T32" fmla="*/ 15 w 389"/>
                <a:gd name="T33" fmla="*/ 66 h 443"/>
                <a:gd name="T34" fmla="*/ 6 w 389"/>
                <a:gd name="T35" fmla="*/ 54 h 443"/>
                <a:gd name="T36" fmla="*/ 56 w 389"/>
                <a:gd name="T37" fmla="*/ 27 h 443"/>
                <a:gd name="T38" fmla="*/ 110 w 389"/>
                <a:gd name="T39" fmla="*/ 15 h 443"/>
                <a:gd name="T40" fmla="*/ 166 w 389"/>
                <a:gd name="T41" fmla="*/ 12 h 443"/>
                <a:gd name="T42" fmla="*/ 172 w 389"/>
                <a:gd name="T43" fmla="*/ 24 h 443"/>
                <a:gd name="T44" fmla="*/ 133 w 389"/>
                <a:gd name="T45" fmla="*/ 39 h 443"/>
                <a:gd name="T46" fmla="*/ 98 w 389"/>
                <a:gd name="T47" fmla="*/ 54 h 443"/>
                <a:gd name="T48" fmla="*/ 62 w 389"/>
                <a:gd name="T49" fmla="*/ 72 h 443"/>
                <a:gd name="T50" fmla="*/ 65 w 389"/>
                <a:gd name="T51" fmla="*/ 87 h 443"/>
                <a:gd name="T52" fmla="*/ 95 w 389"/>
                <a:gd name="T53" fmla="*/ 75 h 443"/>
                <a:gd name="T54" fmla="*/ 119 w 389"/>
                <a:gd name="T55" fmla="*/ 63 h 443"/>
                <a:gd name="T56" fmla="*/ 148 w 389"/>
                <a:gd name="T57" fmla="*/ 54 h 443"/>
                <a:gd name="T58" fmla="*/ 178 w 389"/>
                <a:gd name="T59" fmla="*/ 42 h 443"/>
                <a:gd name="T60" fmla="*/ 211 w 389"/>
                <a:gd name="T61" fmla="*/ 33 h 443"/>
                <a:gd name="T62" fmla="*/ 244 w 389"/>
                <a:gd name="T63" fmla="*/ 21 h 443"/>
                <a:gd name="T64" fmla="*/ 273 w 389"/>
                <a:gd name="T65" fmla="*/ 6 h 443"/>
                <a:gd name="T66" fmla="*/ 315 w 389"/>
                <a:gd name="T67" fmla="*/ 39 h 443"/>
                <a:gd name="T68" fmla="*/ 330 w 389"/>
                <a:gd name="T69" fmla="*/ 84 h 443"/>
                <a:gd name="T70" fmla="*/ 342 w 389"/>
                <a:gd name="T71" fmla="*/ 131 h 443"/>
                <a:gd name="T72" fmla="*/ 330 w 389"/>
                <a:gd name="T73" fmla="*/ 173 h 443"/>
                <a:gd name="T74" fmla="*/ 279 w 389"/>
                <a:gd name="T75" fmla="*/ 199 h 443"/>
                <a:gd name="T76" fmla="*/ 229 w 389"/>
                <a:gd name="T77" fmla="*/ 223 h 443"/>
                <a:gd name="T78" fmla="*/ 181 w 389"/>
                <a:gd name="T79" fmla="*/ 247 h 443"/>
                <a:gd name="T80" fmla="*/ 175 w 389"/>
                <a:gd name="T81" fmla="*/ 268 h 443"/>
                <a:gd name="T82" fmla="*/ 261 w 389"/>
                <a:gd name="T83" fmla="*/ 250 h 443"/>
                <a:gd name="T84" fmla="*/ 244 w 389"/>
                <a:gd name="T85" fmla="*/ 279 h 443"/>
                <a:gd name="T86" fmla="*/ 226 w 389"/>
                <a:gd name="T87" fmla="*/ 312 h 443"/>
                <a:gd name="T88" fmla="*/ 214 w 389"/>
                <a:gd name="T89" fmla="*/ 339 h 443"/>
                <a:gd name="T90" fmla="*/ 244 w 389"/>
                <a:gd name="T91" fmla="*/ 315 h 443"/>
                <a:gd name="T92" fmla="*/ 270 w 389"/>
                <a:gd name="T93" fmla="*/ 265 h 443"/>
                <a:gd name="T94" fmla="*/ 300 w 389"/>
                <a:gd name="T95" fmla="*/ 214 h 443"/>
                <a:gd name="T96" fmla="*/ 348 w 389"/>
                <a:gd name="T97" fmla="*/ 184 h 443"/>
                <a:gd name="T98" fmla="*/ 362 w 389"/>
                <a:gd name="T99" fmla="*/ 208 h 443"/>
                <a:gd name="T100" fmla="*/ 368 w 389"/>
                <a:gd name="T101" fmla="*/ 235 h 443"/>
                <a:gd name="T102" fmla="*/ 365 w 389"/>
                <a:gd name="T103" fmla="*/ 262 h 443"/>
                <a:gd name="T104" fmla="*/ 371 w 389"/>
                <a:gd name="T105" fmla="*/ 297 h 443"/>
                <a:gd name="T106" fmla="*/ 374 w 389"/>
                <a:gd name="T107" fmla="*/ 333 h 443"/>
                <a:gd name="T108" fmla="*/ 383 w 389"/>
                <a:gd name="T109" fmla="*/ 368 h 443"/>
                <a:gd name="T110" fmla="*/ 380 w 389"/>
                <a:gd name="T111" fmla="*/ 404 h 443"/>
                <a:gd name="T112" fmla="*/ 345 w 389"/>
                <a:gd name="T113" fmla="*/ 425 h 443"/>
                <a:gd name="T114" fmla="*/ 303 w 389"/>
                <a:gd name="T115" fmla="*/ 434 h 443"/>
                <a:gd name="T116" fmla="*/ 258 w 389"/>
                <a:gd name="T1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443">
                  <a:moveTo>
                    <a:pt x="255" y="443"/>
                  </a:moveTo>
                  <a:lnTo>
                    <a:pt x="247" y="443"/>
                  </a:lnTo>
                  <a:lnTo>
                    <a:pt x="241" y="443"/>
                  </a:lnTo>
                  <a:lnTo>
                    <a:pt x="235" y="443"/>
                  </a:lnTo>
                  <a:lnTo>
                    <a:pt x="229" y="443"/>
                  </a:lnTo>
                  <a:lnTo>
                    <a:pt x="223" y="443"/>
                  </a:lnTo>
                  <a:lnTo>
                    <a:pt x="217" y="443"/>
                  </a:lnTo>
                  <a:lnTo>
                    <a:pt x="211" y="443"/>
                  </a:lnTo>
                  <a:lnTo>
                    <a:pt x="205" y="443"/>
                  </a:lnTo>
                  <a:lnTo>
                    <a:pt x="199" y="440"/>
                  </a:lnTo>
                  <a:lnTo>
                    <a:pt x="193" y="440"/>
                  </a:lnTo>
                  <a:lnTo>
                    <a:pt x="187" y="440"/>
                  </a:lnTo>
                  <a:lnTo>
                    <a:pt x="184" y="440"/>
                  </a:lnTo>
                  <a:lnTo>
                    <a:pt x="178" y="437"/>
                  </a:lnTo>
                  <a:lnTo>
                    <a:pt x="172" y="437"/>
                  </a:lnTo>
                  <a:lnTo>
                    <a:pt x="166" y="437"/>
                  </a:lnTo>
                  <a:lnTo>
                    <a:pt x="160" y="434"/>
                  </a:lnTo>
                  <a:lnTo>
                    <a:pt x="154" y="434"/>
                  </a:lnTo>
                  <a:lnTo>
                    <a:pt x="148" y="431"/>
                  </a:lnTo>
                  <a:lnTo>
                    <a:pt x="145" y="431"/>
                  </a:lnTo>
                  <a:lnTo>
                    <a:pt x="139" y="428"/>
                  </a:lnTo>
                  <a:lnTo>
                    <a:pt x="133" y="425"/>
                  </a:lnTo>
                  <a:lnTo>
                    <a:pt x="131" y="422"/>
                  </a:lnTo>
                  <a:lnTo>
                    <a:pt x="125" y="422"/>
                  </a:lnTo>
                  <a:lnTo>
                    <a:pt x="119" y="419"/>
                  </a:lnTo>
                  <a:lnTo>
                    <a:pt x="116" y="416"/>
                  </a:lnTo>
                  <a:lnTo>
                    <a:pt x="110" y="413"/>
                  </a:lnTo>
                  <a:lnTo>
                    <a:pt x="107" y="407"/>
                  </a:lnTo>
                  <a:lnTo>
                    <a:pt x="101" y="404"/>
                  </a:lnTo>
                  <a:lnTo>
                    <a:pt x="98" y="401"/>
                  </a:lnTo>
                  <a:lnTo>
                    <a:pt x="95" y="395"/>
                  </a:lnTo>
                  <a:lnTo>
                    <a:pt x="89" y="392"/>
                  </a:lnTo>
                  <a:lnTo>
                    <a:pt x="86" y="386"/>
                  </a:lnTo>
                  <a:lnTo>
                    <a:pt x="86" y="383"/>
                  </a:lnTo>
                  <a:lnTo>
                    <a:pt x="86" y="380"/>
                  </a:lnTo>
                  <a:lnTo>
                    <a:pt x="89" y="377"/>
                  </a:lnTo>
                  <a:lnTo>
                    <a:pt x="89" y="374"/>
                  </a:lnTo>
                  <a:lnTo>
                    <a:pt x="89" y="371"/>
                  </a:lnTo>
                  <a:lnTo>
                    <a:pt x="92" y="371"/>
                  </a:lnTo>
                  <a:lnTo>
                    <a:pt x="92" y="368"/>
                  </a:lnTo>
                  <a:lnTo>
                    <a:pt x="92" y="366"/>
                  </a:lnTo>
                  <a:lnTo>
                    <a:pt x="95" y="366"/>
                  </a:lnTo>
                  <a:lnTo>
                    <a:pt x="95" y="363"/>
                  </a:lnTo>
                  <a:lnTo>
                    <a:pt x="95" y="360"/>
                  </a:lnTo>
                  <a:lnTo>
                    <a:pt x="98" y="360"/>
                  </a:lnTo>
                  <a:lnTo>
                    <a:pt x="98" y="357"/>
                  </a:lnTo>
                  <a:lnTo>
                    <a:pt x="101" y="357"/>
                  </a:lnTo>
                  <a:lnTo>
                    <a:pt x="101" y="354"/>
                  </a:lnTo>
                  <a:lnTo>
                    <a:pt x="104" y="351"/>
                  </a:lnTo>
                  <a:lnTo>
                    <a:pt x="104" y="348"/>
                  </a:lnTo>
                  <a:lnTo>
                    <a:pt x="107" y="345"/>
                  </a:lnTo>
                  <a:lnTo>
                    <a:pt x="107" y="342"/>
                  </a:lnTo>
                  <a:lnTo>
                    <a:pt x="107" y="339"/>
                  </a:lnTo>
                  <a:lnTo>
                    <a:pt x="110" y="336"/>
                  </a:lnTo>
                  <a:lnTo>
                    <a:pt x="110" y="333"/>
                  </a:lnTo>
                  <a:lnTo>
                    <a:pt x="110" y="330"/>
                  </a:lnTo>
                  <a:lnTo>
                    <a:pt x="110" y="327"/>
                  </a:lnTo>
                  <a:lnTo>
                    <a:pt x="107" y="324"/>
                  </a:lnTo>
                  <a:lnTo>
                    <a:pt x="104" y="321"/>
                  </a:lnTo>
                  <a:lnTo>
                    <a:pt x="101" y="318"/>
                  </a:lnTo>
                  <a:lnTo>
                    <a:pt x="95" y="315"/>
                  </a:lnTo>
                  <a:lnTo>
                    <a:pt x="95" y="312"/>
                  </a:lnTo>
                  <a:lnTo>
                    <a:pt x="92" y="306"/>
                  </a:lnTo>
                  <a:lnTo>
                    <a:pt x="89" y="303"/>
                  </a:lnTo>
                  <a:lnTo>
                    <a:pt x="89" y="300"/>
                  </a:lnTo>
                  <a:lnTo>
                    <a:pt x="89" y="297"/>
                  </a:lnTo>
                  <a:lnTo>
                    <a:pt x="89" y="294"/>
                  </a:lnTo>
                  <a:lnTo>
                    <a:pt x="89" y="288"/>
                  </a:lnTo>
                  <a:lnTo>
                    <a:pt x="89" y="285"/>
                  </a:lnTo>
                  <a:lnTo>
                    <a:pt x="89" y="282"/>
                  </a:lnTo>
                  <a:lnTo>
                    <a:pt x="89" y="279"/>
                  </a:lnTo>
                  <a:lnTo>
                    <a:pt x="89" y="274"/>
                  </a:lnTo>
                  <a:lnTo>
                    <a:pt x="92" y="271"/>
                  </a:lnTo>
                  <a:lnTo>
                    <a:pt x="92" y="268"/>
                  </a:lnTo>
                  <a:lnTo>
                    <a:pt x="92" y="265"/>
                  </a:lnTo>
                  <a:lnTo>
                    <a:pt x="95" y="259"/>
                  </a:lnTo>
                  <a:lnTo>
                    <a:pt x="95" y="256"/>
                  </a:lnTo>
                  <a:lnTo>
                    <a:pt x="95" y="253"/>
                  </a:lnTo>
                  <a:lnTo>
                    <a:pt x="95" y="250"/>
                  </a:lnTo>
                  <a:lnTo>
                    <a:pt x="95" y="244"/>
                  </a:lnTo>
                  <a:lnTo>
                    <a:pt x="95" y="241"/>
                  </a:lnTo>
                  <a:lnTo>
                    <a:pt x="95" y="238"/>
                  </a:lnTo>
                  <a:lnTo>
                    <a:pt x="95" y="235"/>
                  </a:lnTo>
                  <a:lnTo>
                    <a:pt x="95" y="229"/>
                  </a:lnTo>
                  <a:lnTo>
                    <a:pt x="92" y="226"/>
                  </a:lnTo>
                  <a:lnTo>
                    <a:pt x="89" y="223"/>
                  </a:lnTo>
                  <a:lnTo>
                    <a:pt x="89" y="220"/>
                  </a:lnTo>
                  <a:lnTo>
                    <a:pt x="83" y="217"/>
                  </a:lnTo>
                  <a:lnTo>
                    <a:pt x="80" y="214"/>
                  </a:lnTo>
                  <a:lnTo>
                    <a:pt x="77" y="211"/>
                  </a:lnTo>
                  <a:lnTo>
                    <a:pt x="74" y="208"/>
                  </a:lnTo>
                  <a:lnTo>
                    <a:pt x="71" y="205"/>
                  </a:lnTo>
                  <a:lnTo>
                    <a:pt x="71" y="202"/>
                  </a:lnTo>
                  <a:lnTo>
                    <a:pt x="68" y="199"/>
                  </a:lnTo>
                  <a:lnTo>
                    <a:pt x="65" y="199"/>
                  </a:lnTo>
                  <a:lnTo>
                    <a:pt x="65" y="196"/>
                  </a:lnTo>
                  <a:lnTo>
                    <a:pt x="62" y="193"/>
                  </a:lnTo>
                  <a:lnTo>
                    <a:pt x="59" y="190"/>
                  </a:lnTo>
                  <a:lnTo>
                    <a:pt x="56" y="190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0" y="182"/>
                  </a:lnTo>
                  <a:lnTo>
                    <a:pt x="47" y="182"/>
                  </a:lnTo>
                  <a:lnTo>
                    <a:pt x="44" y="179"/>
                  </a:lnTo>
                  <a:lnTo>
                    <a:pt x="41" y="176"/>
                  </a:lnTo>
                  <a:lnTo>
                    <a:pt x="41" y="173"/>
                  </a:lnTo>
                  <a:lnTo>
                    <a:pt x="38" y="173"/>
                  </a:lnTo>
                  <a:lnTo>
                    <a:pt x="35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2" y="161"/>
                  </a:lnTo>
                  <a:lnTo>
                    <a:pt x="29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26" y="152"/>
                  </a:lnTo>
                  <a:lnTo>
                    <a:pt x="26" y="149"/>
                  </a:lnTo>
                  <a:lnTo>
                    <a:pt x="26" y="146"/>
                  </a:lnTo>
                  <a:lnTo>
                    <a:pt x="26" y="143"/>
                  </a:lnTo>
                  <a:lnTo>
                    <a:pt x="29" y="140"/>
                  </a:lnTo>
                  <a:lnTo>
                    <a:pt x="29" y="137"/>
                  </a:lnTo>
                  <a:lnTo>
                    <a:pt x="29" y="134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2" y="122"/>
                  </a:lnTo>
                  <a:lnTo>
                    <a:pt x="35" y="122"/>
                  </a:lnTo>
                  <a:lnTo>
                    <a:pt x="35" y="119"/>
                  </a:lnTo>
                  <a:lnTo>
                    <a:pt x="35" y="116"/>
                  </a:lnTo>
                  <a:lnTo>
                    <a:pt x="38" y="113"/>
                  </a:lnTo>
                  <a:lnTo>
                    <a:pt x="38" y="110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1"/>
                  </a:lnTo>
                  <a:lnTo>
                    <a:pt x="41" y="98"/>
                  </a:lnTo>
                  <a:lnTo>
                    <a:pt x="44" y="98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38" y="84"/>
                  </a:lnTo>
                  <a:lnTo>
                    <a:pt x="35" y="81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6" y="75"/>
                  </a:lnTo>
                  <a:lnTo>
                    <a:pt x="23" y="75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5" y="69"/>
                  </a:lnTo>
                  <a:lnTo>
                    <a:pt x="15" y="66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3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8" y="48"/>
                  </a:lnTo>
                  <a:lnTo>
                    <a:pt x="23" y="45"/>
                  </a:lnTo>
                  <a:lnTo>
                    <a:pt x="26" y="42"/>
                  </a:lnTo>
                  <a:lnTo>
                    <a:pt x="32" y="39"/>
                  </a:lnTo>
                  <a:lnTo>
                    <a:pt x="38" y="36"/>
                  </a:lnTo>
                  <a:lnTo>
                    <a:pt x="44" y="33"/>
                  </a:lnTo>
                  <a:lnTo>
                    <a:pt x="50" y="30"/>
                  </a:lnTo>
                  <a:lnTo>
                    <a:pt x="56" y="27"/>
                  </a:lnTo>
                  <a:lnTo>
                    <a:pt x="62" y="27"/>
                  </a:lnTo>
                  <a:lnTo>
                    <a:pt x="68" y="24"/>
                  </a:lnTo>
                  <a:lnTo>
                    <a:pt x="74" y="21"/>
                  </a:lnTo>
                  <a:lnTo>
                    <a:pt x="80" y="21"/>
                  </a:lnTo>
                  <a:lnTo>
                    <a:pt x="86" y="18"/>
                  </a:lnTo>
                  <a:lnTo>
                    <a:pt x="92" y="18"/>
                  </a:lnTo>
                  <a:lnTo>
                    <a:pt x="98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16" y="12"/>
                  </a:lnTo>
                  <a:lnTo>
                    <a:pt x="125" y="12"/>
                  </a:lnTo>
                  <a:lnTo>
                    <a:pt x="131" y="12"/>
                  </a:lnTo>
                  <a:lnTo>
                    <a:pt x="136" y="12"/>
                  </a:lnTo>
                  <a:lnTo>
                    <a:pt x="142" y="12"/>
                  </a:lnTo>
                  <a:lnTo>
                    <a:pt x="148" y="12"/>
                  </a:lnTo>
                  <a:lnTo>
                    <a:pt x="154" y="12"/>
                  </a:lnTo>
                  <a:lnTo>
                    <a:pt x="160" y="12"/>
                  </a:lnTo>
                  <a:lnTo>
                    <a:pt x="166" y="12"/>
                  </a:lnTo>
                  <a:lnTo>
                    <a:pt x="172" y="12"/>
                  </a:lnTo>
                  <a:lnTo>
                    <a:pt x="178" y="12"/>
                  </a:lnTo>
                  <a:lnTo>
                    <a:pt x="184" y="12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78" y="21"/>
                  </a:lnTo>
                  <a:lnTo>
                    <a:pt x="175" y="21"/>
                  </a:lnTo>
                  <a:lnTo>
                    <a:pt x="172" y="24"/>
                  </a:lnTo>
                  <a:lnTo>
                    <a:pt x="166" y="24"/>
                  </a:lnTo>
                  <a:lnTo>
                    <a:pt x="163" y="27"/>
                  </a:lnTo>
                  <a:lnTo>
                    <a:pt x="160" y="27"/>
                  </a:lnTo>
                  <a:lnTo>
                    <a:pt x="154" y="30"/>
                  </a:lnTo>
                  <a:lnTo>
                    <a:pt x="151" y="33"/>
                  </a:lnTo>
                  <a:lnTo>
                    <a:pt x="145" y="33"/>
                  </a:lnTo>
                  <a:lnTo>
                    <a:pt x="142" y="36"/>
                  </a:lnTo>
                  <a:lnTo>
                    <a:pt x="139" y="36"/>
                  </a:lnTo>
                  <a:lnTo>
                    <a:pt x="133" y="39"/>
                  </a:lnTo>
                  <a:lnTo>
                    <a:pt x="131" y="39"/>
                  </a:lnTo>
                  <a:lnTo>
                    <a:pt x="125" y="42"/>
                  </a:lnTo>
                  <a:lnTo>
                    <a:pt x="122" y="42"/>
                  </a:lnTo>
                  <a:lnTo>
                    <a:pt x="119" y="45"/>
                  </a:lnTo>
                  <a:lnTo>
                    <a:pt x="113" y="48"/>
                  </a:lnTo>
                  <a:lnTo>
                    <a:pt x="110" y="48"/>
                  </a:lnTo>
                  <a:lnTo>
                    <a:pt x="104" y="51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2" y="57"/>
                  </a:lnTo>
                  <a:lnTo>
                    <a:pt x="89" y="57"/>
                  </a:lnTo>
                  <a:lnTo>
                    <a:pt x="86" y="60"/>
                  </a:lnTo>
                  <a:lnTo>
                    <a:pt x="80" y="63"/>
                  </a:lnTo>
                  <a:lnTo>
                    <a:pt x="77" y="63"/>
                  </a:lnTo>
                  <a:lnTo>
                    <a:pt x="71" y="66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9" y="78"/>
                  </a:lnTo>
                  <a:lnTo>
                    <a:pt x="59" y="8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65" y="87"/>
                  </a:lnTo>
                  <a:lnTo>
                    <a:pt x="71" y="84"/>
                  </a:lnTo>
                  <a:lnTo>
                    <a:pt x="74" y="84"/>
                  </a:lnTo>
                  <a:lnTo>
                    <a:pt x="77" y="84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78"/>
                  </a:lnTo>
                  <a:lnTo>
                    <a:pt x="89" y="78"/>
                  </a:lnTo>
                  <a:lnTo>
                    <a:pt x="92" y="78"/>
                  </a:lnTo>
                  <a:lnTo>
                    <a:pt x="95" y="75"/>
                  </a:lnTo>
                  <a:lnTo>
                    <a:pt x="98" y="75"/>
                  </a:lnTo>
                  <a:lnTo>
                    <a:pt x="98" y="72"/>
                  </a:lnTo>
                  <a:lnTo>
                    <a:pt x="101" y="72"/>
                  </a:lnTo>
                  <a:lnTo>
                    <a:pt x="104" y="69"/>
                  </a:lnTo>
                  <a:lnTo>
                    <a:pt x="107" y="69"/>
                  </a:lnTo>
                  <a:lnTo>
                    <a:pt x="110" y="66"/>
                  </a:lnTo>
                  <a:lnTo>
                    <a:pt x="113" y="66"/>
                  </a:lnTo>
                  <a:lnTo>
                    <a:pt x="116" y="66"/>
                  </a:lnTo>
                  <a:lnTo>
                    <a:pt x="119" y="63"/>
                  </a:lnTo>
                  <a:lnTo>
                    <a:pt x="122" y="63"/>
                  </a:lnTo>
                  <a:lnTo>
                    <a:pt x="125" y="60"/>
                  </a:lnTo>
                  <a:lnTo>
                    <a:pt x="128" y="60"/>
                  </a:lnTo>
                  <a:lnTo>
                    <a:pt x="131" y="60"/>
                  </a:lnTo>
                  <a:lnTo>
                    <a:pt x="133" y="57"/>
                  </a:lnTo>
                  <a:lnTo>
                    <a:pt x="139" y="57"/>
                  </a:lnTo>
                  <a:lnTo>
                    <a:pt x="142" y="54"/>
                  </a:lnTo>
                  <a:lnTo>
                    <a:pt x="145" y="54"/>
                  </a:lnTo>
                  <a:lnTo>
                    <a:pt x="148" y="54"/>
                  </a:lnTo>
                  <a:lnTo>
                    <a:pt x="151" y="54"/>
                  </a:lnTo>
                  <a:lnTo>
                    <a:pt x="154" y="51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3" y="48"/>
                  </a:lnTo>
                  <a:lnTo>
                    <a:pt x="166" y="48"/>
                  </a:lnTo>
                  <a:lnTo>
                    <a:pt x="172" y="45"/>
                  </a:lnTo>
                  <a:lnTo>
                    <a:pt x="175" y="45"/>
                  </a:lnTo>
                  <a:lnTo>
                    <a:pt x="178" y="42"/>
                  </a:lnTo>
                  <a:lnTo>
                    <a:pt x="181" y="42"/>
                  </a:lnTo>
                  <a:lnTo>
                    <a:pt x="184" y="39"/>
                  </a:lnTo>
                  <a:lnTo>
                    <a:pt x="190" y="39"/>
                  </a:lnTo>
                  <a:lnTo>
                    <a:pt x="193" y="36"/>
                  </a:lnTo>
                  <a:lnTo>
                    <a:pt x="196" y="36"/>
                  </a:lnTo>
                  <a:lnTo>
                    <a:pt x="199" y="36"/>
                  </a:lnTo>
                  <a:lnTo>
                    <a:pt x="205" y="33"/>
                  </a:lnTo>
                  <a:lnTo>
                    <a:pt x="208" y="33"/>
                  </a:lnTo>
                  <a:lnTo>
                    <a:pt x="211" y="33"/>
                  </a:lnTo>
                  <a:lnTo>
                    <a:pt x="214" y="30"/>
                  </a:lnTo>
                  <a:lnTo>
                    <a:pt x="217" y="30"/>
                  </a:lnTo>
                  <a:lnTo>
                    <a:pt x="223" y="30"/>
                  </a:lnTo>
                  <a:lnTo>
                    <a:pt x="226" y="27"/>
                  </a:lnTo>
                  <a:lnTo>
                    <a:pt x="229" y="27"/>
                  </a:lnTo>
                  <a:lnTo>
                    <a:pt x="232" y="24"/>
                  </a:lnTo>
                  <a:lnTo>
                    <a:pt x="238" y="24"/>
                  </a:lnTo>
                  <a:lnTo>
                    <a:pt x="241" y="24"/>
                  </a:lnTo>
                  <a:lnTo>
                    <a:pt x="244" y="21"/>
                  </a:lnTo>
                  <a:lnTo>
                    <a:pt x="247" y="21"/>
                  </a:lnTo>
                  <a:lnTo>
                    <a:pt x="249" y="18"/>
                  </a:lnTo>
                  <a:lnTo>
                    <a:pt x="252" y="18"/>
                  </a:lnTo>
                  <a:lnTo>
                    <a:pt x="258" y="15"/>
                  </a:lnTo>
                  <a:lnTo>
                    <a:pt x="261" y="15"/>
                  </a:lnTo>
                  <a:lnTo>
                    <a:pt x="264" y="12"/>
                  </a:lnTo>
                  <a:lnTo>
                    <a:pt x="267" y="9"/>
                  </a:lnTo>
                  <a:lnTo>
                    <a:pt x="270" y="9"/>
                  </a:lnTo>
                  <a:lnTo>
                    <a:pt x="273" y="6"/>
                  </a:lnTo>
                  <a:lnTo>
                    <a:pt x="306" y="0"/>
                  </a:lnTo>
                  <a:lnTo>
                    <a:pt x="306" y="3"/>
                  </a:lnTo>
                  <a:lnTo>
                    <a:pt x="309" y="9"/>
                  </a:lnTo>
                  <a:lnTo>
                    <a:pt x="309" y="15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12" y="30"/>
                  </a:lnTo>
                  <a:lnTo>
                    <a:pt x="312" y="36"/>
                  </a:lnTo>
                  <a:lnTo>
                    <a:pt x="315" y="39"/>
                  </a:lnTo>
                  <a:lnTo>
                    <a:pt x="315" y="45"/>
                  </a:lnTo>
                  <a:lnTo>
                    <a:pt x="318" y="51"/>
                  </a:lnTo>
                  <a:lnTo>
                    <a:pt x="318" y="54"/>
                  </a:lnTo>
                  <a:lnTo>
                    <a:pt x="321" y="60"/>
                  </a:lnTo>
                  <a:lnTo>
                    <a:pt x="321" y="66"/>
                  </a:lnTo>
                  <a:lnTo>
                    <a:pt x="324" y="69"/>
                  </a:lnTo>
                  <a:lnTo>
                    <a:pt x="327" y="75"/>
                  </a:lnTo>
                  <a:lnTo>
                    <a:pt x="327" y="81"/>
                  </a:lnTo>
                  <a:lnTo>
                    <a:pt x="330" y="84"/>
                  </a:lnTo>
                  <a:lnTo>
                    <a:pt x="330" y="90"/>
                  </a:lnTo>
                  <a:lnTo>
                    <a:pt x="333" y="95"/>
                  </a:lnTo>
                  <a:lnTo>
                    <a:pt x="333" y="98"/>
                  </a:lnTo>
                  <a:lnTo>
                    <a:pt x="336" y="104"/>
                  </a:lnTo>
                  <a:lnTo>
                    <a:pt x="336" y="110"/>
                  </a:lnTo>
                  <a:lnTo>
                    <a:pt x="339" y="116"/>
                  </a:lnTo>
                  <a:lnTo>
                    <a:pt x="339" y="119"/>
                  </a:lnTo>
                  <a:lnTo>
                    <a:pt x="342" y="125"/>
                  </a:lnTo>
                  <a:lnTo>
                    <a:pt x="342" y="131"/>
                  </a:lnTo>
                  <a:lnTo>
                    <a:pt x="342" y="137"/>
                  </a:lnTo>
                  <a:lnTo>
                    <a:pt x="345" y="140"/>
                  </a:lnTo>
                  <a:lnTo>
                    <a:pt x="345" y="146"/>
                  </a:lnTo>
                  <a:lnTo>
                    <a:pt x="345" y="152"/>
                  </a:lnTo>
                  <a:lnTo>
                    <a:pt x="345" y="158"/>
                  </a:lnTo>
                  <a:lnTo>
                    <a:pt x="345" y="164"/>
                  </a:lnTo>
                  <a:lnTo>
                    <a:pt x="339" y="167"/>
                  </a:lnTo>
                  <a:lnTo>
                    <a:pt x="333" y="170"/>
                  </a:lnTo>
                  <a:lnTo>
                    <a:pt x="330" y="173"/>
                  </a:lnTo>
                  <a:lnTo>
                    <a:pt x="324" y="176"/>
                  </a:lnTo>
                  <a:lnTo>
                    <a:pt x="318" y="179"/>
                  </a:lnTo>
                  <a:lnTo>
                    <a:pt x="312" y="182"/>
                  </a:lnTo>
                  <a:lnTo>
                    <a:pt x="306" y="184"/>
                  </a:lnTo>
                  <a:lnTo>
                    <a:pt x="300" y="187"/>
                  </a:lnTo>
                  <a:lnTo>
                    <a:pt x="297" y="190"/>
                  </a:lnTo>
                  <a:lnTo>
                    <a:pt x="291" y="193"/>
                  </a:lnTo>
                  <a:lnTo>
                    <a:pt x="285" y="196"/>
                  </a:lnTo>
                  <a:lnTo>
                    <a:pt x="279" y="199"/>
                  </a:lnTo>
                  <a:lnTo>
                    <a:pt x="273" y="202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8" y="208"/>
                  </a:lnTo>
                  <a:lnTo>
                    <a:pt x="252" y="211"/>
                  </a:lnTo>
                  <a:lnTo>
                    <a:pt x="247" y="214"/>
                  </a:lnTo>
                  <a:lnTo>
                    <a:pt x="241" y="217"/>
                  </a:lnTo>
                  <a:lnTo>
                    <a:pt x="235" y="220"/>
                  </a:lnTo>
                  <a:lnTo>
                    <a:pt x="229" y="223"/>
                  </a:lnTo>
                  <a:lnTo>
                    <a:pt x="223" y="226"/>
                  </a:lnTo>
                  <a:lnTo>
                    <a:pt x="220" y="226"/>
                  </a:lnTo>
                  <a:lnTo>
                    <a:pt x="214" y="229"/>
                  </a:lnTo>
                  <a:lnTo>
                    <a:pt x="208" y="232"/>
                  </a:lnTo>
                  <a:lnTo>
                    <a:pt x="202" y="235"/>
                  </a:lnTo>
                  <a:lnTo>
                    <a:pt x="196" y="238"/>
                  </a:lnTo>
                  <a:lnTo>
                    <a:pt x="190" y="241"/>
                  </a:lnTo>
                  <a:lnTo>
                    <a:pt x="187" y="244"/>
                  </a:lnTo>
                  <a:lnTo>
                    <a:pt x="181" y="247"/>
                  </a:lnTo>
                  <a:lnTo>
                    <a:pt x="175" y="250"/>
                  </a:lnTo>
                  <a:lnTo>
                    <a:pt x="169" y="253"/>
                  </a:lnTo>
                  <a:lnTo>
                    <a:pt x="169" y="256"/>
                  </a:lnTo>
                  <a:lnTo>
                    <a:pt x="169" y="259"/>
                  </a:lnTo>
                  <a:lnTo>
                    <a:pt x="169" y="262"/>
                  </a:lnTo>
                  <a:lnTo>
                    <a:pt x="172" y="262"/>
                  </a:lnTo>
                  <a:lnTo>
                    <a:pt x="172" y="265"/>
                  </a:lnTo>
                  <a:lnTo>
                    <a:pt x="175" y="265"/>
                  </a:lnTo>
                  <a:lnTo>
                    <a:pt x="175" y="268"/>
                  </a:lnTo>
                  <a:lnTo>
                    <a:pt x="276" y="220"/>
                  </a:lnTo>
                  <a:lnTo>
                    <a:pt x="276" y="223"/>
                  </a:lnTo>
                  <a:lnTo>
                    <a:pt x="273" y="226"/>
                  </a:lnTo>
                  <a:lnTo>
                    <a:pt x="270" y="232"/>
                  </a:lnTo>
                  <a:lnTo>
                    <a:pt x="270" y="235"/>
                  </a:lnTo>
                  <a:lnTo>
                    <a:pt x="267" y="238"/>
                  </a:lnTo>
                  <a:lnTo>
                    <a:pt x="264" y="241"/>
                  </a:lnTo>
                  <a:lnTo>
                    <a:pt x="264" y="244"/>
                  </a:lnTo>
                  <a:lnTo>
                    <a:pt x="261" y="250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55" y="259"/>
                  </a:lnTo>
                  <a:lnTo>
                    <a:pt x="252" y="262"/>
                  </a:lnTo>
                  <a:lnTo>
                    <a:pt x="252" y="265"/>
                  </a:lnTo>
                  <a:lnTo>
                    <a:pt x="249" y="271"/>
                  </a:lnTo>
                  <a:lnTo>
                    <a:pt x="247" y="274"/>
                  </a:lnTo>
                  <a:lnTo>
                    <a:pt x="247" y="276"/>
                  </a:lnTo>
                  <a:lnTo>
                    <a:pt x="244" y="279"/>
                  </a:lnTo>
                  <a:lnTo>
                    <a:pt x="241" y="282"/>
                  </a:lnTo>
                  <a:lnTo>
                    <a:pt x="241" y="288"/>
                  </a:lnTo>
                  <a:lnTo>
                    <a:pt x="238" y="291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300"/>
                  </a:lnTo>
                  <a:lnTo>
                    <a:pt x="229" y="303"/>
                  </a:lnTo>
                  <a:lnTo>
                    <a:pt x="229" y="309"/>
                  </a:lnTo>
                  <a:lnTo>
                    <a:pt x="226" y="312"/>
                  </a:lnTo>
                  <a:lnTo>
                    <a:pt x="223" y="315"/>
                  </a:lnTo>
                  <a:lnTo>
                    <a:pt x="220" y="318"/>
                  </a:lnTo>
                  <a:lnTo>
                    <a:pt x="220" y="321"/>
                  </a:lnTo>
                  <a:lnTo>
                    <a:pt x="217" y="327"/>
                  </a:lnTo>
                  <a:lnTo>
                    <a:pt x="214" y="330"/>
                  </a:lnTo>
                  <a:lnTo>
                    <a:pt x="211" y="333"/>
                  </a:lnTo>
                  <a:lnTo>
                    <a:pt x="214" y="333"/>
                  </a:lnTo>
                  <a:lnTo>
                    <a:pt x="214" y="336"/>
                  </a:lnTo>
                  <a:lnTo>
                    <a:pt x="214" y="339"/>
                  </a:lnTo>
                  <a:lnTo>
                    <a:pt x="217" y="339"/>
                  </a:lnTo>
                  <a:lnTo>
                    <a:pt x="217" y="342"/>
                  </a:lnTo>
                  <a:lnTo>
                    <a:pt x="220" y="342"/>
                  </a:lnTo>
                  <a:lnTo>
                    <a:pt x="223" y="342"/>
                  </a:lnTo>
                  <a:lnTo>
                    <a:pt x="229" y="336"/>
                  </a:lnTo>
                  <a:lnTo>
                    <a:pt x="232" y="333"/>
                  </a:lnTo>
                  <a:lnTo>
                    <a:pt x="235" y="327"/>
                  </a:lnTo>
                  <a:lnTo>
                    <a:pt x="241" y="321"/>
                  </a:lnTo>
                  <a:lnTo>
                    <a:pt x="244" y="315"/>
                  </a:lnTo>
                  <a:lnTo>
                    <a:pt x="247" y="309"/>
                  </a:lnTo>
                  <a:lnTo>
                    <a:pt x="249" y="306"/>
                  </a:lnTo>
                  <a:lnTo>
                    <a:pt x="252" y="300"/>
                  </a:lnTo>
                  <a:lnTo>
                    <a:pt x="255" y="294"/>
                  </a:lnTo>
                  <a:lnTo>
                    <a:pt x="258" y="288"/>
                  </a:lnTo>
                  <a:lnTo>
                    <a:pt x="261" y="282"/>
                  </a:lnTo>
                  <a:lnTo>
                    <a:pt x="264" y="276"/>
                  </a:lnTo>
                  <a:lnTo>
                    <a:pt x="267" y="271"/>
                  </a:lnTo>
                  <a:lnTo>
                    <a:pt x="270" y="265"/>
                  </a:lnTo>
                  <a:lnTo>
                    <a:pt x="273" y="259"/>
                  </a:lnTo>
                  <a:lnTo>
                    <a:pt x="276" y="253"/>
                  </a:lnTo>
                  <a:lnTo>
                    <a:pt x="279" y="247"/>
                  </a:lnTo>
                  <a:lnTo>
                    <a:pt x="282" y="241"/>
                  </a:lnTo>
                  <a:lnTo>
                    <a:pt x="285" y="235"/>
                  </a:lnTo>
                  <a:lnTo>
                    <a:pt x="288" y="229"/>
                  </a:lnTo>
                  <a:lnTo>
                    <a:pt x="291" y="226"/>
                  </a:lnTo>
                  <a:lnTo>
                    <a:pt x="297" y="220"/>
                  </a:lnTo>
                  <a:lnTo>
                    <a:pt x="300" y="214"/>
                  </a:lnTo>
                  <a:lnTo>
                    <a:pt x="303" y="211"/>
                  </a:lnTo>
                  <a:lnTo>
                    <a:pt x="309" y="205"/>
                  </a:lnTo>
                  <a:lnTo>
                    <a:pt x="312" y="202"/>
                  </a:lnTo>
                  <a:lnTo>
                    <a:pt x="318" y="199"/>
                  </a:lnTo>
                  <a:lnTo>
                    <a:pt x="324" y="196"/>
                  </a:lnTo>
                  <a:lnTo>
                    <a:pt x="330" y="190"/>
                  </a:lnTo>
                  <a:lnTo>
                    <a:pt x="336" y="187"/>
                  </a:lnTo>
                  <a:lnTo>
                    <a:pt x="342" y="187"/>
                  </a:lnTo>
                  <a:lnTo>
                    <a:pt x="348" y="184"/>
                  </a:lnTo>
                  <a:lnTo>
                    <a:pt x="351" y="187"/>
                  </a:lnTo>
                  <a:lnTo>
                    <a:pt x="354" y="190"/>
                  </a:lnTo>
                  <a:lnTo>
                    <a:pt x="354" y="193"/>
                  </a:lnTo>
                  <a:lnTo>
                    <a:pt x="357" y="193"/>
                  </a:lnTo>
                  <a:lnTo>
                    <a:pt x="357" y="196"/>
                  </a:lnTo>
                  <a:lnTo>
                    <a:pt x="360" y="199"/>
                  </a:lnTo>
                  <a:lnTo>
                    <a:pt x="360" y="202"/>
                  </a:lnTo>
                  <a:lnTo>
                    <a:pt x="362" y="205"/>
                  </a:lnTo>
                  <a:lnTo>
                    <a:pt x="362" y="208"/>
                  </a:lnTo>
                  <a:lnTo>
                    <a:pt x="365" y="211"/>
                  </a:lnTo>
                  <a:lnTo>
                    <a:pt x="365" y="214"/>
                  </a:lnTo>
                  <a:lnTo>
                    <a:pt x="365" y="217"/>
                  </a:lnTo>
                  <a:lnTo>
                    <a:pt x="368" y="220"/>
                  </a:lnTo>
                  <a:lnTo>
                    <a:pt x="368" y="223"/>
                  </a:lnTo>
                  <a:lnTo>
                    <a:pt x="368" y="226"/>
                  </a:lnTo>
                  <a:lnTo>
                    <a:pt x="368" y="229"/>
                  </a:lnTo>
                  <a:lnTo>
                    <a:pt x="368" y="232"/>
                  </a:lnTo>
                  <a:lnTo>
                    <a:pt x="368" y="235"/>
                  </a:lnTo>
                  <a:lnTo>
                    <a:pt x="368" y="238"/>
                  </a:lnTo>
                  <a:lnTo>
                    <a:pt x="368" y="241"/>
                  </a:lnTo>
                  <a:lnTo>
                    <a:pt x="368" y="244"/>
                  </a:lnTo>
                  <a:lnTo>
                    <a:pt x="368" y="247"/>
                  </a:lnTo>
                  <a:lnTo>
                    <a:pt x="368" y="250"/>
                  </a:lnTo>
                  <a:lnTo>
                    <a:pt x="368" y="253"/>
                  </a:lnTo>
                  <a:lnTo>
                    <a:pt x="368" y="256"/>
                  </a:lnTo>
                  <a:lnTo>
                    <a:pt x="365" y="259"/>
                  </a:lnTo>
                  <a:lnTo>
                    <a:pt x="365" y="262"/>
                  </a:lnTo>
                  <a:lnTo>
                    <a:pt x="368" y="265"/>
                  </a:lnTo>
                  <a:lnTo>
                    <a:pt x="368" y="268"/>
                  </a:lnTo>
                  <a:lnTo>
                    <a:pt x="368" y="274"/>
                  </a:lnTo>
                  <a:lnTo>
                    <a:pt x="368" y="276"/>
                  </a:lnTo>
                  <a:lnTo>
                    <a:pt x="368" y="279"/>
                  </a:lnTo>
                  <a:lnTo>
                    <a:pt x="368" y="285"/>
                  </a:lnTo>
                  <a:lnTo>
                    <a:pt x="371" y="288"/>
                  </a:lnTo>
                  <a:lnTo>
                    <a:pt x="371" y="294"/>
                  </a:lnTo>
                  <a:lnTo>
                    <a:pt x="371" y="297"/>
                  </a:lnTo>
                  <a:lnTo>
                    <a:pt x="371" y="300"/>
                  </a:lnTo>
                  <a:lnTo>
                    <a:pt x="371" y="306"/>
                  </a:lnTo>
                  <a:lnTo>
                    <a:pt x="371" y="309"/>
                  </a:lnTo>
                  <a:lnTo>
                    <a:pt x="371" y="312"/>
                  </a:lnTo>
                  <a:lnTo>
                    <a:pt x="374" y="318"/>
                  </a:lnTo>
                  <a:lnTo>
                    <a:pt x="374" y="321"/>
                  </a:lnTo>
                  <a:lnTo>
                    <a:pt x="374" y="324"/>
                  </a:lnTo>
                  <a:lnTo>
                    <a:pt x="374" y="330"/>
                  </a:lnTo>
                  <a:lnTo>
                    <a:pt x="374" y="333"/>
                  </a:lnTo>
                  <a:lnTo>
                    <a:pt x="377" y="336"/>
                  </a:lnTo>
                  <a:lnTo>
                    <a:pt x="377" y="342"/>
                  </a:lnTo>
                  <a:lnTo>
                    <a:pt x="377" y="345"/>
                  </a:lnTo>
                  <a:lnTo>
                    <a:pt x="377" y="348"/>
                  </a:lnTo>
                  <a:lnTo>
                    <a:pt x="380" y="354"/>
                  </a:lnTo>
                  <a:lnTo>
                    <a:pt x="380" y="357"/>
                  </a:lnTo>
                  <a:lnTo>
                    <a:pt x="380" y="360"/>
                  </a:lnTo>
                  <a:lnTo>
                    <a:pt x="380" y="366"/>
                  </a:lnTo>
                  <a:lnTo>
                    <a:pt x="383" y="368"/>
                  </a:lnTo>
                  <a:lnTo>
                    <a:pt x="383" y="371"/>
                  </a:lnTo>
                  <a:lnTo>
                    <a:pt x="386" y="374"/>
                  </a:lnTo>
                  <a:lnTo>
                    <a:pt x="386" y="380"/>
                  </a:lnTo>
                  <a:lnTo>
                    <a:pt x="389" y="383"/>
                  </a:lnTo>
                  <a:lnTo>
                    <a:pt x="389" y="386"/>
                  </a:lnTo>
                  <a:lnTo>
                    <a:pt x="386" y="392"/>
                  </a:lnTo>
                  <a:lnTo>
                    <a:pt x="386" y="395"/>
                  </a:lnTo>
                  <a:lnTo>
                    <a:pt x="383" y="401"/>
                  </a:lnTo>
                  <a:lnTo>
                    <a:pt x="380" y="404"/>
                  </a:lnTo>
                  <a:lnTo>
                    <a:pt x="377" y="407"/>
                  </a:lnTo>
                  <a:lnTo>
                    <a:pt x="374" y="410"/>
                  </a:lnTo>
                  <a:lnTo>
                    <a:pt x="371" y="413"/>
                  </a:lnTo>
                  <a:lnTo>
                    <a:pt x="365" y="416"/>
                  </a:lnTo>
                  <a:lnTo>
                    <a:pt x="362" y="419"/>
                  </a:lnTo>
                  <a:lnTo>
                    <a:pt x="360" y="422"/>
                  </a:lnTo>
                  <a:lnTo>
                    <a:pt x="354" y="422"/>
                  </a:lnTo>
                  <a:lnTo>
                    <a:pt x="351" y="425"/>
                  </a:lnTo>
                  <a:lnTo>
                    <a:pt x="345" y="425"/>
                  </a:lnTo>
                  <a:lnTo>
                    <a:pt x="342" y="428"/>
                  </a:lnTo>
                  <a:lnTo>
                    <a:pt x="336" y="428"/>
                  </a:lnTo>
                  <a:lnTo>
                    <a:pt x="333" y="431"/>
                  </a:lnTo>
                  <a:lnTo>
                    <a:pt x="327" y="431"/>
                  </a:lnTo>
                  <a:lnTo>
                    <a:pt x="321" y="431"/>
                  </a:lnTo>
                  <a:lnTo>
                    <a:pt x="318" y="431"/>
                  </a:lnTo>
                  <a:lnTo>
                    <a:pt x="312" y="434"/>
                  </a:lnTo>
                  <a:lnTo>
                    <a:pt x="306" y="434"/>
                  </a:lnTo>
                  <a:lnTo>
                    <a:pt x="303" y="434"/>
                  </a:lnTo>
                  <a:lnTo>
                    <a:pt x="297" y="434"/>
                  </a:lnTo>
                  <a:lnTo>
                    <a:pt x="291" y="437"/>
                  </a:lnTo>
                  <a:lnTo>
                    <a:pt x="288" y="437"/>
                  </a:lnTo>
                  <a:lnTo>
                    <a:pt x="282" y="437"/>
                  </a:lnTo>
                  <a:lnTo>
                    <a:pt x="276" y="437"/>
                  </a:lnTo>
                  <a:lnTo>
                    <a:pt x="273" y="440"/>
                  </a:lnTo>
                  <a:lnTo>
                    <a:pt x="267" y="440"/>
                  </a:lnTo>
                  <a:lnTo>
                    <a:pt x="264" y="440"/>
                  </a:lnTo>
                  <a:lnTo>
                    <a:pt x="258" y="443"/>
                  </a:lnTo>
                  <a:lnTo>
                    <a:pt x="255" y="443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4" name="Freeform 376"/>
            <p:cNvSpPr>
              <a:spLocks/>
            </p:cNvSpPr>
            <p:nvPr/>
          </p:nvSpPr>
          <p:spPr bwMode="auto">
            <a:xfrm>
              <a:off x="2277" y="1558"/>
              <a:ext cx="21" cy="12"/>
            </a:xfrm>
            <a:custGeom>
              <a:avLst/>
              <a:gdLst>
                <a:gd name="T0" fmla="*/ 0 w 21"/>
                <a:gd name="T1" fmla="*/ 9 h 12"/>
                <a:gd name="T2" fmla="*/ 9 w 21"/>
                <a:gd name="T3" fmla="*/ 0 h 12"/>
                <a:gd name="T4" fmla="*/ 21 w 21"/>
                <a:gd name="T5" fmla="*/ 12 h 12"/>
                <a:gd name="T6" fmla="*/ 18 w 21"/>
                <a:gd name="T7" fmla="*/ 12 h 12"/>
                <a:gd name="T8" fmla="*/ 15 w 21"/>
                <a:gd name="T9" fmla="*/ 12 h 12"/>
                <a:gd name="T10" fmla="*/ 12 w 21"/>
                <a:gd name="T11" fmla="*/ 12 h 12"/>
                <a:gd name="T12" fmla="*/ 9 w 21"/>
                <a:gd name="T13" fmla="*/ 12 h 12"/>
                <a:gd name="T14" fmla="*/ 9 w 21"/>
                <a:gd name="T15" fmla="*/ 9 h 12"/>
                <a:gd name="T16" fmla="*/ 6 w 21"/>
                <a:gd name="T17" fmla="*/ 9 h 12"/>
                <a:gd name="T18" fmla="*/ 3 w 21"/>
                <a:gd name="T19" fmla="*/ 9 h 12"/>
                <a:gd name="T20" fmla="*/ 0 w 21"/>
                <a:gd name="T2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9"/>
                  </a:moveTo>
                  <a:lnTo>
                    <a:pt x="9" y="0"/>
                  </a:lnTo>
                  <a:lnTo>
                    <a:pt x="21" y="12"/>
                  </a:lnTo>
                  <a:lnTo>
                    <a:pt x="18" y="12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5" name="Freeform 377"/>
            <p:cNvSpPr>
              <a:spLocks/>
            </p:cNvSpPr>
            <p:nvPr/>
          </p:nvSpPr>
          <p:spPr bwMode="auto">
            <a:xfrm>
              <a:off x="2033" y="1359"/>
              <a:ext cx="265" cy="234"/>
            </a:xfrm>
            <a:custGeom>
              <a:avLst/>
              <a:gdLst>
                <a:gd name="T0" fmla="*/ 235 w 265"/>
                <a:gd name="T1" fmla="*/ 193 h 234"/>
                <a:gd name="T2" fmla="*/ 217 w 265"/>
                <a:gd name="T3" fmla="*/ 202 h 234"/>
                <a:gd name="T4" fmla="*/ 199 w 265"/>
                <a:gd name="T5" fmla="*/ 208 h 234"/>
                <a:gd name="T6" fmla="*/ 179 w 265"/>
                <a:gd name="T7" fmla="*/ 211 h 234"/>
                <a:gd name="T8" fmla="*/ 161 w 265"/>
                <a:gd name="T9" fmla="*/ 214 h 234"/>
                <a:gd name="T10" fmla="*/ 140 w 265"/>
                <a:gd name="T11" fmla="*/ 216 h 234"/>
                <a:gd name="T12" fmla="*/ 122 w 265"/>
                <a:gd name="T13" fmla="*/ 222 h 234"/>
                <a:gd name="T14" fmla="*/ 104 w 265"/>
                <a:gd name="T15" fmla="*/ 231 h 234"/>
                <a:gd name="T16" fmla="*/ 92 w 265"/>
                <a:gd name="T17" fmla="*/ 228 h 234"/>
                <a:gd name="T18" fmla="*/ 86 w 265"/>
                <a:gd name="T19" fmla="*/ 216 h 234"/>
                <a:gd name="T20" fmla="*/ 75 w 265"/>
                <a:gd name="T21" fmla="*/ 208 h 234"/>
                <a:gd name="T22" fmla="*/ 66 w 265"/>
                <a:gd name="T23" fmla="*/ 199 h 234"/>
                <a:gd name="T24" fmla="*/ 57 w 265"/>
                <a:gd name="T25" fmla="*/ 190 h 234"/>
                <a:gd name="T26" fmla="*/ 45 w 265"/>
                <a:gd name="T27" fmla="*/ 184 h 234"/>
                <a:gd name="T28" fmla="*/ 33 w 265"/>
                <a:gd name="T29" fmla="*/ 181 h 234"/>
                <a:gd name="T30" fmla="*/ 18 w 265"/>
                <a:gd name="T31" fmla="*/ 184 h 234"/>
                <a:gd name="T32" fmla="*/ 12 w 265"/>
                <a:gd name="T33" fmla="*/ 178 h 234"/>
                <a:gd name="T34" fmla="*/ 6 w 265"/>
                <a:gd name="T35" fmla="*/ 172 h 234"/>
                <a:gd name="T36" fmla="*/ 0 w 265"/>
                <a:gd name="T37" fmla="*/ 163 h 234"/>
                <a:gd name="T38" fmla="*/ 3 w 265"/>
                <a:gd name="T39" fmla="*/ 154 h 234"/>
                <a:gd name="T40" fmla="*/ 9 w 265"/>
                <a:gd name="T41" fmla="*/ 148 h 234"/>
                <a:gd name="T42" fmla="*/ 18 w 265"/>
                <a:gd name="T43" fmla="*/ 142 h 234"/>
                <a:gd name="T44" fmla="*/ 27 w 265"/>
                <a:gd name="T45" fmla="*/ 139 h 234"/>
                <a:gd name="T46" fmla="*/ 30 w 265"/>
                <a:gd name="T47" fmla="*/ 151 h 234"/>
                <a:gd name="T48" fmla="*/ 36 w 265"/>
                <a:gd name="T49" fmla="*/ 157 h 234"/>
                <a:gd name="T50" fmla="*/ 45 w 265"/>
                <a:gd name="T51" fmla="*/ 160 h 234"/>
                <a:gd name="T52" fmla="*/ 51 w 265"/>
                <a:gd name="T53" fmla="*/ 160 h 234"/>
                <a:gd name="T54" fmla="*/ 54 w 265"/>
                <a:gd name="T55" fmla="*/ 148 h 234"/>
                <a:gd name="T56" fmla="*/ 54 w 265"/>
                <a:gd name="T57" fmla="*/ 136 h 234"/>
                <a:gd name="T58" fmla="*/ 51 w 265"/>
                <a:gd name="T59" fmla="*/ 124 h 234"/>
                <a:gd name="T60" fmla="*/ 48 w 265"/>
                <a:gd name="T61" fmla="*/ 113 h 234"/>
                <a:gd name="T62" fmla="*/ 45 w 265"/>
                <a:gd name="T63" fmla="*/ 92 h 234"/>
                <a:gd name="T64" fmla="*/ 42 w 265"/>
                <a:gd name="T65" fmla="*/ 71 h 234"/>
                <a:gd name="T66" fmla="*/ 51 w 265"/>
                <a:gd name="T67" fmla="*/ 59 h 234"/>
                <a:gd name="T68" fmla="*/ 66 w 265"/>
                <a:gd name="T69" fmla="*/ 47 h 234"/>
                <a:gd name="T70" fmla="*/ 84 w 265"/>
                <a:gd name="T71" fmla="*/ 41 h 234"/>
                <a:gd name="T72" fmla="*/ 104 w 265"/>
                <a:gd name="T73" fmla="*/ 35 h 234"/>
                <a:gd name="T74" fmla="*/ 125 w 265"/>
                <a:gd name="T75" fmla="*/ 30 h 234"/>
                <a:gd name="T76" fmla="*/ 143 w 265"/>
                <a:gd name="T77" fmla="*/ 24 h 234"/>
                <a:gd name="T78" fmla="*/ 152 w 265"/>
                <a:gd name="T79" fmla="*/ 15 h 234"/>
                <a:gd name="T80" fmla="*/ 164 w 265"/>
                <a:gd name="T81" fmla="*/ 12 h 234"/>
                <a:gd name="T82" fmla="*/ 176 w 265"/>
                <a:gd name="T83" fmla="*/ 12 h 234"/>
                <a:gd name="T84" fmla="*/ 188 w 265"/>
                <a:gd name="T85" fmla="*/ 9 h 234"/>
                <a:gd name="T86" fmla="*/ 197 w 265"/>
                <a:gd name="T87" fmla="*/ 6 h 234"/>
                <a:gd name="T88" fmla="*/ 205 w 265"/>
                <a:gd name="T89" fmla="*/ 3 h 234"/>
                <a:gd name="T90" fmla="*/ 211 w 265"/>
                <a:gd name="T91" fmla="*/ 18 h 234"/>
                <a:gd name="T92" fmla="*/ 220 w 265"/>
                <a:gd name="T93" fmla="*/ 32 h 234"/>
                <a:gd name="T94" fmla="*/ 229 w 265"/>
                <a:gd name="T95" fmla="*/ 47 h 234"/>
                <a:gd name="T96" fmla="*/ 238 w 265"/>
                <a:gd name="T97" fmla="*/ 62 h 234"/>
                <a:gd name="T98" fmla="*/ 244 w 265"/>
                <a:gd name="T99" fmla="*/ 77 h 234"/>
                <a:gd name="T100" fmla="*/ 253 w 265"/>
                <a:gd name="T101" fmla="*/ 92 h 234"/>
                <a:gd name="T102" fmla="*/ 259 w 265"/>
                <a:gd name="T103" fmla="*/ 107 h 234"/>
                <a:gd name="T104" fmla="*/ 265 w 265"/>
                <a:gd name="T105" fmla="*/ 124 h 234"/>
                <a:gd name="T106" fmla="*/ 262 w 265"/>
                <a:gd name="T107" fmla="*/ 136 h 234"/>
                <a:gd name="T108" fmla="*/ 262 w 265"/>
                <a:gd name="T109" fmla="*/ 148 h 234"/>
                <a:gd name="T110" fmla="*/ 259 w 265"/>
                <a:gd name="T111" fmla="*/ 160 h 234"/>
                <a:gd name="T112" fmla="*/ 253 w 265"/>
                <a:gd name="T113" fmla="*/ 169 h 234"/>
                <a:gd name="T114" fmla="*/ 250 w 265"/>
                <a:gd name="T115" fmla="*/ 18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" h="234">
                  <a:moveTo>
                    <a:pt x="247" y="184"/>
                  </a:moveTo>
                  <a:lnTo>
                    <a:pt x="244" y="187"/>
                  </a:lnTo>
                  <a:lnTo>
                    <a:pt x="241" y="190"/>
                  </a:lnTo>
                  <a:lnTo>
                    <a:pt x="235" y="193"/>
                  </a:lnTo>
                  <a:lnTo>
                    <a:pt x="232" y="196"/>
                  </a:lnTo>
                  <a:lnTo>
                    <a:pt x="226" y="199"/>
                  </a:lnTo>
                  <a:lnTo>
                    <a:pt x="223" y="199"/>
                  </a:lnTo>
                  <a:lnTo>
                    <a:pt x="217" y="202"/>
                  </a:lnTo>
                  <a:lnTo>
                    <a:pt x="214" y="205"/>
                  </a:lnTo>
                  <a:lnTo>
                    <a:pt x="208" y="205"/>
                  </a:lnTo>
                  <a:lnTo>
                    <a:pt x="205" y="205"/>
                  </a:lnTo>
                  <a:lnTo>
                    <a:pt x="199" y="208"/>
                  </a:lnTo>
                  <a:lnTo>
                    <a:pt x="194" y="208"/>
                  </a:lnTo>
                  <a:lnTo>
                    <a:pt x="191" y="211"/>
                  </a:lnTo>
                  <a:lnTo>
                    <a:pt x="185" y="211"/>
                  </a:lnTo>
                  <a:lnTo>
                    <a:pt x="179" y="211"/>
                  </a:lnTo>
                  <a:lnTo>
                    <a:pt x="176" y="211"/>
                  </a:lnTo>
                  <a:lnTo>
                    <a:pt x="170" y="214"/>
                  </a:lnTo>
                  <a:lnTo>
                    <a:pt x="164" y="214"/>
                  </a:lnTo>
                  <a:lnTo>
                    <a:pt x="161" y="214"/>
                  </a:lnTo>
                  <a:lnTo>
                    <a:pt x="155" y="216"/>
                  </a:lnTo>
                  <a:lnTo>
                    <a:pt x="149" y="216"/>
                  </a:lnTo>
                  <a:lnTo>
                    <a:pt x="146" y="216"/>
                  </a:lnTo>
                  <a:lnTo>
                    <a:pt x="140" y="216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16" y="225"/>
                  </a:lnTo>
                  <a:lnTo>
                    <a:pt x="113" y="225"/>
                  </a:lnTo>
                  <a:lnTo>
                    <a:pt x="107" y="228"/>
                  </a:lnTo>
                  <a:lnTo>
                    <a:pt x="104" y="231"/>
                  </a:lnTo>
                  <a:lnTo>
                    <a:pt x="98" y="234"/>
                  </a:lnTo>
                  <a:lnTo>
                    <a:pt x="98" y="231"/>
                  </a:lnTo>
                  <a:lnTo>
                    <a:pt x="95" y="228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89" y="222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4" y="214"/>
                  </a:lnTo>
                  <a:lnTo>
                    <a:pt x="81" y="214"/>
                  </a:lnTo>
                  <a:lnTo>
                    <a:pt x="78" y="211"/>
                  </a:lnTo>
                  <a:lnTo>
                    <a:pt x="75" y="208"/>
                  </a:lnTo>
                  <a:lnTo>
                    <a:pt x="75" y="205"/>
                  </a:lnTo>
                  <a:lnTo>
                    <a:pt x="72" y="202"/>
                  </a:lnTo>
                  <a:lnTo>
                    <a:pt x="69" y="202"/>
                  </a:lnTo>
                  <a:lnTo>
                    <a:pt x="66" y="199"/>
                  </a:lnTo>
                  <a:lnTo>
                    <a:pt x="63" y="196"/>
                  </a:lnTo>
                  <a:lnTo>
                    <a:pt x="60" y="196"/>
                  </a:lnTo>
                  <a:lnTo>
                    <a:pt x="57" y="193"/>
                  </a:lnTo>
                  <a:lnTo>
                    <a:pt x="57" y="190"/>
                  </a:lnTo>
                  <a:lnTo>
                    <a:pt x="54" y="190"/>
                  </a:lnTo>
                  <a:lnTo>
                    <a:pt x="51" y="187"/>
                  </a:lnTo>
                  <a:lnTo>
                    <a:pt x="48" y="187"/>
                  </a:lnTo>
                  <a:lnTo>
                    <a:pt x="45" y="184"/>
                  </a:lnTo>
                  <a:lnTo>
                    <a:pt x="42" y="184"/>
                  </a:lnTo>
                  <a:lnTo>
                    <a:pt x="39" y="184"/>
                  </a:lnTo>
                  <a:lnTo>
                    <a:pt x="36" y="184"/>
                  </a:lnTo>
                  <a:lnTo>
                    <a:pt x="33" y="181"/>
                  </a:lnTo>
                  <a:lnTo>
                    <a:pt x="30" y="181"/>
                  </a:lnTo>
                  <a:lnTo>
                    <a:pt x="27" y="181"/>
                  </a:lnTo>
                  <a:lnTo>
                    <a:pt x="24" y="181"/>
                  </a:lnTo>
                  <a:lnTo>
                    <a:pt x="18" y="184"/>
                  </a:lnTo>
                  <a:lnTo>
                    <a:pt x="15" y="184"/>
                  </a:lnTo>
                  <a:lnTo>
                    <a:pt x="15" y="181"/>
                  </a:lnTo>
                  <a:lnTo>
                    <a:pt x="12" y="181"/>
                  </a:lnTo>
                  <a:lnTo>
                    <a:pt x="12" y="178"/>
                  </a:lnTo>
                  <a:lnTo>
                    <a:pt x="9" y="178"/>
                  </a:lnTo>
                  <a:lnTo>
                    <a:pt x="9" y="175"/>
                  </a:lnTo>
                  <a:lnTo>
                    <a:pt x="6" y="175"/>
                  </a:lnTo>
                  <a:lnTo>
                    <a:pt x="6" y="172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3" y="154"/>
                  </a:lnTo>
                  <a:lnTo>
                    <a:pt x="3" y="151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9" y="148"/>
                  </a:lnTo>
                  <a:lnTo>
                    <a:pt x="12" y="145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8" y="142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42"/>
                  </a:lnTo>
                  <a:lnTo>
                    <a:pt x="27" y="145"/>
                  </a:lnTo>
                  <a:lnTo>
                    <a:pt x="30" y="148"/>
                  </a:lnTo>
                  <a:lnTo>
                    <a:pt x="30" y="151"/>
                  </a:lnTo>
                  <a:lnTo>
                    <a:pt x="33" y="151"/>
                  </a:lnTo>
                  <a:lnTo>
                    <a:pt x="33" y="154"/>
                  </a:lnTo>
                  <a:lnTo>
                    <a:pt x="36" y="154"/>
                  </a:lnTo>
                  <a:lnTo>
                    <a:pt x="36" y="157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3"/>
                  </a:lnTo>
                  <a:lnTo>
                    <a:pt x="48" y="163"/>
                  </a:lnTo>
                  <a:lnTo>
                    <a:pt x="51" y="163"/>
                  </a:lnTo>
                  <a:lnTo>
                    <a:pt x="51" y="160"/>
                  </a:lnTo>
                  <a:lnTo>
                    <a:pt x="54" y="157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8"/>
                  </a:lnTo>
                  <a:lnTo>
                    <a:pt x="54" y="145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6"/>
                  </a:lnTo>
                  <a:lnTo>
                    <a:pt x="54" y="133"/>
                  </a:lnTo>
                  <a:lnTo>
                    <a:pt x="54" y="130"/>
                  </a:lnTo>
                  <a:lnTo>
                    <a:pt x="51" y="127"/>
                  </a:lnTo>
                  <a:lnTo>
                    <a:pt x="51" y="124"/>
                  </a:lnTo>
                  <a:lnTo>
                    <a:pt x="51" y="122"/>
                  </a:lnTo>
                  <a:lnTo>
                    <a:pt x="51" y="119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8" y="107"/>
                  </a:lnTo>
                  <a:lnTo>
                    <a:pt x="45" y="101"/>
                  </a:lnTo>
                  <a:lnTo>
                    <a:pt x="45" y="92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5" y="68"/>
                  </a:lnTo>
                  <a:lnTo>
                    <a:pt x="45" y="65"/>
                  </a:lnTo>
                  <a:lnTo>
                    <a:pt x="48" y="62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7" y="53"/>
                  </a:lnTo>
                  <a:lnTo>
                    <a:pt x="60" y="50"/>
                  </a:lnTo>
                  <a:lnTo>
                    <a:pt x="66" y="47"/>
                  </a:lnTo>
                  <a:lnTo>
                    <a:pt x="69" y="47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89" y="38"/>
                  </a:lnTo>
                  <a:lnTo>
                    <a:pt x="92" y="38"/>
                  </a:lnTo>
                  <a:lnTo>
                    <a:pt x="98" y="35"/>
                  </a:lnTo>
                  <a:lnTo>
                    <a:pt x="104" y="35"/>
                  </a:lnTo>
                  <a:lnTo>
                    <a:pt x="110" y="35"/>
                  </a:lnTo>
                  <a:lnTo>
                    <a:pt x="116" y="32"/>
                  </a:lnTo>
                  <a:lnTo>
                    <a:pt x="119" y="32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4" y="27"/>
                  </a:lnTo>
                  <a:lnTo>
                    <a:pt x="140" y="24"/>
                  </a:lnTo>
                  <a:lnTo>
                    <a:pt x="143" y="24"/>
                  </a:lnTo>
                  <a:lnTo>
                    <a:pt x="146" y="21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2" y="15"/>
                  </a:lnTo>
                  <a:lnTo>
                    <a:pt x="155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67" y="12"/>
                  </a:lnTo>
                  <a:lnTo>
                    <a:pt x="170" y="12"/>
                  </a:lnTo>
                  <a:lnTo>
                    <a:pt x="173" y="12"/>
                  </a:lnTo>
                  <a:lnTo>
                    <a:pt x="176" y="12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91" y="9"/>
                  </a:lnTo>
                  <a:lnTo>
                    <a:pt x="191" y="6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197" y="3"/>
                  </a:lnTo>
                  <a:lnTo>
                    <a:pt x="199" y="3"/>
                  </a:lnTo>
                  <a:lnTo>
                    <a:pt x="202" y="0"/>
                  </a:lnTo>
                  <a:lnTo>
                    <a:pt x="205" y="3"/>
                  </a:lnTo>
                  <a:lnTo>
                    <a:pt x="205" y="6"/>
                  </a:lnTo>
                  <a:lnTo>
                    <a:pt x="208" y="9"/>
                  </a:lnTo>
                  <a:lnTo>
                    <a:pt x="211" y="15"/>
                  </a:lnTo>
                  <a:lnTo>
                    <a:pt x="211" y="18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30"/>
                  </a:lnTo>
                  <a:lnTo>
                    <a:pt x="220" y="32"/>
                  </a:lnTo>
                  <a:lnTo>
                    <a:pt x="223" y="35"/>
                  </a:lnTo>
                  <a:lnTo>
                    <a:pt x="223" y="38"/>
                  </a:lnTo>
                  <a:lnTo>
                    <a:pt x="226" y="41"/>
                  </a:lnTo>
                  <a:lnTo>
                    <a:pt x="229" y="47"/>
                  </a:lnTo>
                  <a:lnTo>
                    <a:pt x="232" y="50"/>
                  </a:lnTo>
                  <a:lnTo>
                    <a:pt x="232" y="53"/>
                  </a:lnTo>
                  <a:lnTo>
                    <a:pt x="235" y="56"/>
                  </a:lnTo>
                  <a:lnTo>
                    <a:pt x="238" y="62"/>
                  </a:lnTo>
                  <a:lnTo>
                    <a:pt x="238" y="65"/>
                  </a:lnTo>
                  <a:lnTo>
                    <a:pt x="241" y="68"/>
                  </a:lnTo>
                  <a:lnTo>
                    <a:pt x="244" y="74"/>
                  </a:lnTo>
                  <a:lnTo>
                    <a:pt x="244" y="77"/>
                  </a:lnTo>
                  <a:lnTo>
                    <a:pt x="247" y="80"/>
                  </a:lnTo>
                  <a:lnTo>
                    <a:pt x="250" y="83"/>
                  </a:lnTo>
                  <a:lnTo>
                    <a:pt x="250" y="89"/>
                  </a:lnTo>
                  <a:lnTo>
                    <a:pt x="253" y="92"/>
                  </a:lnTo>
                  <a:lnTo>
                    <a:pt x="256" y="95"/>
                  </a:lnTo>
                  <a:lnTo>
                    <a:pt x="256" y="101"/>
                  </a:lnTo>
                  <a:lnTo>
                    <a:pt x="259" y="104"/>
                  </a:lnTo>
                  <a:lnTo>
                    <a:pt x="259" y="107"/>
                  </a:lnTo>
                  <a:lnTo>
                    <a:pt x="262" y="113"/>
                  </a:lnTo>
                  <a:lnTo>
                    <a:pt x="262" y="116"/>
                  </a:lnTo>
                  <a:lnTo>
                    <a:pt x="262" y="122"/>
                  </a:lnTo>
                  <a:lnTo>
                    <a:pt x="265" y="124"/>
                  </a:lnTo>
                  <a:lnTo>
                    <a:pt x="265" y="127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2" y="136"/>
                  </a:lnTo>
                  <a:lnTo>
                    <a:pt x="262" y="139"/>
                  </a:lnTo>
                  <a:lnTo>
                    <a:pt x="262" y="142"/>
                  </a:lnTo>
                  <a:lnTo>
                    <a:pt x="262" y="145"/>
                  </a:lnTo>
                  <a:lnTo>
                    <a:pt x="262" y="148"/>
                  </a:lnTo>
                  <a:lnTo>
                    <a:pt x="259" y="151"/>
                  </a:lnTo>
                  <a:lnTo>
                    <a:pt x="259" y="154"/>
                  </a:lnTo>
                  <a:lnTo>
                    <a:pt x="259" y="157"/>
                  </a:lnTo>
                  <a:lnTo>
                    <a:pt x="259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6"/>
                  </a:lnTo>
                  <a:lnTo>
                    <a:pt x="253" y="169"/>
                  </a:lnTo>
                  <a:lnTo>
                    <a:pt x="253" y="172"/>
                  </a:lnTo>
                  <a:lnTo>
                    <a:pt x="250" y="175"/>
                  </a:lnTo>
                  <a:lnTo>
                    <a:pt x="250" y="178"/>
                  </a:lnTo>
                  <a:lnTo>
                    <a:pt x="250" y="181"/>
                  </a:lnTo>
                  <a:lnTo>
                    <a:pt x="247" y="184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6" name="Freeform 378"/>
            <p:cNvSpPr>
              <a:spLocks/>
            </p:cNvSpPr>
            <p:nvPr/>
          </p:nvSpPr>
          <p:spPr bwMode="auto">
            <a:xfrm>
              <a:off x="2149" y="1314"/>
              <a:ext cx="134" cy="54"/>
            </a:xfrm>
            <a:custGeom>
              <a:avLst/>
              <a:gdLst>
                <a:gd name="T0" fmla="*/ 3 w 134"/>
                <a:gd name="T1" fmla="*/ 51 h 54"/>
                <a:gd name="T2" fmla="*/ 12 w 134"/>
                <a:gd name="T3" fmla="*/ 45 h 54"/>
                <a:gd name="T4" fmla="*/ 18 w 134"/>
                <a:gd name="T5" fmla="*/ 39 h 54"/>
                <a:gd name="T6" fmla="*/ 24 w 134"/>
                <a:gd name="T7" fmla="*/ 36 h 54"/>
                <a:gd name="T8" fmla="*/ 33 w 134"/>
                <a:gd name="T9" fmla="*/ 30 h 54"/>
                <a:gd name="T10" fmla="*/ 39 w 134"/>
                <a:gd name="T11" fmla="*/ 27 h 54"/>
                <a:gd name="T12" fmla="*/ 48 w 134"/>
                <a:gd name="T13" fmla="*/ 24 h 54"/>
                <a:gd name="T14" fmla="*/ 54 w 134"/>
                <a:gd name="T15" fmla="*/ 21 h 54"/>
                <a:gd name="T16" fmla="*/ 63 w 134"/>
                <a:gd name="T17" fmla="*/ 18 h 54"/>
                <a:gd name="T18" fmla="*/ 72 w 134"/>
                <a:gd name="T19" fmla="*/ 15 h 54"/>
                <a:gd name="T20" fmla="*/ 78 w 134"/>
                <a:gd name="T21" fmla="*/ 12 h 54"/>
                <a:gd name="T22" fmla="*/ 86 w 134"/>
                <a:gd name="T23" fmla="*/ 9 h 54"/>
                <a:gd name="T24" fmla="*/ 95 w 134"/>
                <a:gd name="T25" fmla="*/ 6 h 54"/>
                <a:gd name="T26" fmla="*/ 104 w 134"/>
                <a:gd name="T27" fmla="*/ 6 h 54"/>
                <a:gd name="T28" fmla="*/ 110 w 134"/>
                <a:gd name="T29" fmla="*/ 3 h 54"/>
                <a:gd name="T30" fmla="*/ 119 w 134"/>
                <a:gd name="T31" fmla="*/ 0 h 54"/>
                <a:gd name="T32" fmla="*/ 134 w 134"/>
                <a:gd name="T33" fmla="*/ 6 h 54"/>
                <a:gd name="T34" fmla="*/ 128 w 134"/>
                <a:gd name="T35" fmla="*/ 9 h 54"/>
                <a:gd name="T36" fmla="*/ 119 w 134"/>
                <a:gd name="T37" fmla="*/ 12 h 54"/>
                <a:gd name="T38" fmla="*/ 110 w 134"/>
                <a:gd name="T39" fmla="*/ 15 h 54"/>
                <a:gd name="T40" fmla="*/ 101 w 134"/>
                <a:gd name="T41" fmla="*/ 18 h 54"/>
                <a:gd name="T42" fmla="*/ 95 w 134"/>
                <a:gd name="T43" fmla="*/ 21 h 54"/>
                <a:gd name="T44" fmla="*/ 86 w 134"/>
                <a:gd name="T45" fmla="*/ 24 h 54"/>
                <a:gd name="T46" fmla="*/ 78 w 134"/>
                <a:gd name="T47" fmla="*/ 27 h 54"/>
                <a:gd name="T48" fmla="*/ 69 w 134"/>
                <a:gd name="T49" fmla="*/ 30 h 54"/>
                <a:gd name="T50" fmla="*/ 60 w 134"/>
                <a:gd name="T51" fmla="*/ 33 h 54"/>
                <a:gd name="T52" fmla="*/ 54 w 134"/>
                <a:gd name="T53" fmla="*/ 36 h 54"/>
                <a:gd name="T54" fmla="*/ 45 w 134"/>
                <a:gd name="T55" fmla="*/ 39 h 54"/>
                <a:gd name="T56" fmla="*/ 36 w 134"/>
                <a:gd name="T57" fmla="*/ 42 h 54"/>
                <a:gd name="T58" fmla="*/ 27 w 134"/>
                <a:gd name="T59" fmla="*/ 45 h 54"/>
                <a:gd name="T60" fmla="*/ 18 w 134"/>
                <a:gd name="T61" fmla="*/ 48 h 54"/>
                <a:gd name="T62" fmla="*/ 9 w 134"/>
                <a:gd name="T63" fmla="*/ 51 h 54"/>
                <a:gd name="T64" fmla="*/ 0 w 134"/>
                <a:gd name="T6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54">
                  <a:moveTo>
                    <a:pt x="0" y="54"/>
                  </a:moveTo>
                  <a:lnTo>
                    <a:pt x="3" y="51"/>
                  </a:lnTo>
                  <a:lnTo>
                    <a:pt x="6" y="48"/>
                  </a:lnTo>
                  <a:lnTo>
                    <a:pt x="12" y="45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30" y="33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60" y="18"/>
                  </a:lnTo>
                  <a:lnTo>
                    <a:pt x="63" y="18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5" y="12"/>
                  </a:lnTo>
                  <a:lnTo>
                    <a:pt x="78" y="12"/>
                  </a:lnTo>
                  <a:lnTo>
                    <a:pt x="83" y="12"/>
                  </a:lnTo>
                  <a:lnTo>
                    <a:pt x="86" y="9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6" y="3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34" y="6"/>
                  </a:lnTo>
                  <a:lnTo>
                    <a:pt x="131" y="6"/>
                  </a:lnTo>
                  <a:lnTo>
                    <a:pt x="128" y="9"/>
                  </a:lnTo>
                  <a:lnTo>
                    <a:pt x="122" y="9"/>
                  </a:lnTo>
                  <a:lnTo>
                    <a:pt x="119" y="12"/>
                  </a:lnTo>
                  <a:lnTo>
                    <a:pt x="116" y="12"/>
                  </a:lnTo>
                  <a:lnTo>
                    <a:pt x="110" y="15"/>
                  </a:lnTo>
                  <a:lnTo>
                    <a:pt x="107" y="18"/>
                  </a:lnTo>
                  <a:lnTo>
                    <a:pt x="101" y="18"/>
                  </a:lnTo>
                  <a:lnTo>
                    <a:pt x="98" y="21"/>
                  </a:lnTo>
                  <a:lnTo>
                    <a:pt x="95" y="21"/>
                  </a:lnTo>
                  <a:lnTo>
                    <a:pt x="89" y="24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78" y="27"/>
                  </a:lnTo>
                  <a:lnTo>
                    <a:pt x="75" y="30"/>
                  </a:lnTo>
                  <a:lnTo>
                    <a:pt x="69" y="30"/>
                  </a:lnTo>
                  <a:lnTo>
                    <a:pt x="66" y="33"/>
                  </a:lnTo>
                  <a:lnTo>
                    <a:pt x="60" y="33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5" y="51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7" name="Freeform 379"/>
            <p:cNvSpPr>
              <a:spLocks/>
            </p:cNvSpPr>
            <p:nvPr/>
          </p:nvSpPr>
          <p:spPr bwMode="auto">
            <a:xfrm>
              <a:off x="2182" y="1457"/>
              <a:ext cx="86" cy="68"/>
            </a:xfrm>
            <a:custGeom>
              <a:avLst/>
              <a:gdLst>
                <a:gd name="T0" fmla="*/ 77 w 86"/>
                <a:gd name="T1" fmla="*/ 53 h 68"/>
                <a:gd name="T2" fmla="*/ 74 w 86"/>
                <a:gd name="T3" fmla="*/ 56 h 68"/>
                <a:gd name="T4" fmla="*/ 71 w 86"/>
                <a:gd name="T5" fmla="*/ 59 h 68"/>
                <a:gd name="T6" fmla="*/ 65 w 86"/>
                <a:gd name="T7" fmla="*/ 62 h 68"/>
                <a:gd name="T8" fmla="*/ 59 w 86"/>
                <a:gd name="T9" fmla="*/ 65 h 68"/>
                <a:gd name="T10" fmla="*/ 53 w 86"/>
                <a:gd name="T11" fmla="*/ 65 h 68"/>
                <a:gd name="T12" fmla="*/ 50 w 86"/>
                <a:gd name="T13" fmla="*/ 68 h 68"/>
                <a:gd name="T14" fmla="*/ 45 w 86"/>
                <a:gd name="T15" fmla="*/ 68 h 68"/>
                <a:gd name="T16" fmla="*/ 39 w 86"/>
                <a:gd name="T17" fmla="*/ 68 h 68"/>
                <a:gd name="T18" fmla="*/ 33 w 86"/>
                <a:gd name="T19" fmla="*/ 68 h 68"/>
                <a:gd name="T20" fmla="*/ 30 w 86"/>
                <a:gd name="T21" fmla="*/ 65 h 68"/>
                <a:gd name="T22" fmla="*/ 24 w 86"/>
                <a:gd name="T23" fmla="*/ 65 h 68"/>
                <a:gd name="T24" fmla="*/ 21 w 86"/>
                <a:gd name="T25" fmla="*/ 62 h 68"/>
                <a:gd name="T26" fmla="*/ 18 w 86"/>
                <a:gd name="T27" fmla="*/ 59 h 68"/>
                <a:gd name="T28" fmla="*/ 15 w 86"/>
                <a:gd name="T29" fmla="*/ 56 h 68"/>
                <a:gd name="T30" fmla="*/ 12 w 86"/>
                <a:gd name="T31" fmla="*/ 53 h 68"/>
                <a:gd name="T32" fmla="*/ 9 w 86"/>
                <a:gd name="T33" fmla="*/ 50 h 68"/>
                <a:gd name="T34" fmla="*/ 6 w 86"/>
                <a:gd name="T35" fmla="*/ 47 h 68"/>
                <a:gd name="T36" fmla="*/ 0 w 86"/>
                <a:gd name="T37" fmla="*/ 47 h 68"/>
                <a:gd name="T38" fmla="*/ 0 w 86"/>
                <a:gd name="T39" fmla="*/ 41 h 68"/>
                <a:gd name="T40" fmla="*/ 3 w 86"/>
                <a:gd name="T41" fmla="*/ 38 h 68"/>
                <a:gd name="T42" fmla="*/ 6 w 86"/>
                <a:gd name="T43" fmla="*/ 35 h 68"/>
                <a:gd name="T44" fmla="*/ 12 w 86"/>
                <a:gd name="T45" fmla="*/ 32 h 68"/>
                <a:gd name="T46" fmla="*/ 18 w 86"/>
                <a:gd name="T47" fmla="*/ 29 h 68"/>
                <a:gd name="T48" fmla="*/ 24 w 86"/>
                <a:gd name="T49" fmla="*/ 26 h 68"/>
                <a:gd name="T50" fmla="*/ 30 w 86"/>
                <a:gd name="T51" fmla="*/ 26 h 68"/>
                <a:gd name="T52" fmla="*/ 33 w 86"/>
                <a:gd name="T53" fmla="*/ 24 h 68"/>
                <a:gd name="T54" fmla="*/ 39 w 86"/>
                <a:gd name="T55" fmla="*/ 21 h 68"/>
                <a:gd name="T56" fmla="*/ 45 w 86"/>
                <a:gd name="T57" fmla="*/ 21 h 68"/>
                <a:gd name="T58" fmla="*/ 48 w 86"/>
                <a:gd name="T59" fmla="*/ 18 h 68"/>
                <a:gd name="T60" fmla="*/ 53 w 86"/>
                <a:gd name="T61" fmla="*/ 15 h 68"/>
                <a:gd name="T62" fmla="*/ 59 w 86"/>
                <a:gd name="T63" fmla="*/ 12 h 68"/>
                <a:gd name="T64" fmla="*/ 65 w 86"/>
                <a:gd name="T65" fmla="*/ 9 h 68"/>
                <a:gd name="T66" fmla="*/ 71 w 86"/>
                <a:gd name="T67" fmla="*/ 6 h 68"/>
                <a:gd name="T68" fmla="*/ 77 w 86"/>
                <a:gd name="T69" fmla="*/ 3 h 68"/>
                <a:gd name="T70" fmla="*/ 80 w 86"/>
                <a:gd name="T71" fmla="*/ 0 h 68"/>
                <a:gd name="T72" fmla="*/ 83 w 86"/>
                <a:gd name="T73" fmla="*/ 3 h 68"/>
                <a:gd name="T74" fmla="*/ 86 w 86"/>
                <a:gd name="T75" fmla="*/ 6 h 68"/>
                <a:gd name="T76" fmla="*/ 86 w 86"/>
                <a:gd name="T77" fmla="*/ 12 h 68"/>
                <a:gd name="T78" fmla="*/ 86 w 86"/>
                <a:gd name="T79" fmla="*/ 18 h 68"/>
                <a:gd name="T80" fmla="*/ 86 w 86"/>
                <a:gd name="T81" fmla="*/ 24 h 68"/>
                <a:gd name="T82" fmla="*/ 86 w 86"/>
                <a:gd name="T83" fmla="*/ 29 h 68"/>
                <a:gd name="T84" fmla="*/ 86 w 86"/>
                <a:gd name="T85" fmla="*/ 35 h 68"/>
                <a:gd name="T86" fmla="*/ 83 w 86"/>
                <a:gd name="T87" fmla="*/ 41 h 68"/>
                <a:gd name="T88" fmla="*/ 80 w 86"/>
                <a:gd name="T89" fmla="*/ 44 h 68"/>
                <a:gd name="T90" fmla="*/ 77 w 86"/>
                <a:gd name="T91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68">
                  <a:moveTo>
                    <a:pt x="77" y="50"/>
                  </a:moveTo>
                  <a:lnTo>
                    <a:pt x="77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5"/>
                  </a:lnTo>
                  <a:lnTo>
                    <a:pt x="56" y="65"/>
                  </a:lnTo>
                  <a:lnTo>
                    <a:pt x="53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4" y="65"/>
                  </a:lnTo>
                  <a:lnTo>
                    <a:pt x="24" y="62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5" y="56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5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5" y="9"/>
                  </a:lnTo>
                  <a:lnTo>
                    <a:pt x="68" y="9"/>
                  </a:lnTo>
                  <a:lnTo>
                    <a:pt x="71" y="6"/>
                  </a:lnTo>
                  <a:lnTo>
                    <a:pt x="74" y="6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8"/>
                  </a:lnTo>
                  <a:lnTo>
                    <a:pt x="86" y="21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6" y="35"/>
                  </a:lnTo>
                  <a:lnTo>
                    <a:pt x="83" y="38"/>
                  </a:lnTo>
                  <a:lnTo>
                    <a:pt x="83" y="41"/>
                  </a:lnTo>
                  <a:lnTo>
                    <a:pt x="83" y="44"/>
                  </a:lnTo>
                  <a:lnTo>
                    <a:pt x="80" y="44"/>
                  </a:lnTo>
                  <a:lnTo>
                    <a:pt x="80" y="47"/>
                  </a:lnTo>
                  <a:lnTo>
                    <a:pt x="77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8" name="Freeform 380"/>
            <p:cNvSpPr>
              <a:spLocks/>
            </p:cNvSpPr>
            <p:nvPr/>
          </p:nvSpPr>
          <p:spPr bwMode="auto">
            <a:xfrm>
              <a:off x="2200" y="1475"/>
              <a:ext cx="59" cy="38"/>
            </a:xfrm>
            <a:custGeom>
              <a:avLst/>
              <a:gdLst>
                <a:gd name="T0" fmla="*/ 35 w 59"/>
                <a:gd name="T1" fmla="*/ 38 h 38"/>
                <a:gd name="T2" fmla="*/ 32 w 59"/>
                <a:gd name="T3" fmla="*/ 38 h 38"/>
                <a:gd name="T4" fmla="*/ 30 w 59"/>
                <a:gd name="T5" fmla="*/ 38 h 38"/>
                <a:gd name="T6" fmla="*/ 27 w 59"/>
                <a:gd name="T7" fmla="*/ 38 h 38"/>
                <a:gd name="T8" fmla="*/ 24 w 59"/>
                <a:gd name="T9" fmla="*/ 38 h 38"/>
                <a:gd name="T10" fmla="*/ 21 w 59"/>
                <a:gd name="T11" fmla="*/ 38 h 38"/>
                <a:gd name="T12" fmla="*/ 18 w 59"/>
                <a:gd name="T13" fmla="*/ 38 h 38"/>
                <a:gd name="T14" fmla="*/ 18 w 59"/>
                <a:gd name="T15" fmla="*/ 35 h 38"/>
                <a:gd name="T16" fmla="*/ 15 w 59"/>
                <a:gd name="T17" fmla="*/ 35 h 38"/>
                <a:gd name="T18" fmla="*/ 12 w 59"/>
                <a:gd name="T19" fmla="*/ 35 h 38"/>
                <a:gd name="T20" fmla="*/ 9 w 59"/>
                <a:gd name="T21" fmla="*/ 32 h 38"/>
                <a:gd name="T22" fmla="*/ 6 w 59"/>
                <a:gd name="T23" fmla="*/ 32 h 38"/>
                <a:gd name="T24" fmla="*/ 6 w 59"/>
                <a:gd name="T25" fmla="*/ 29 h 38"/>
                <a:gd name="T26" fmla="*/ 3 w 59"/>
                <a:gd name="T27" fmla="*/ 29 h 38"/>
                <a:gd name="T28" fmla="*/ 3 w 59"/>
                <a:gd name="T29" fmla="*/ 26 h 38"/>
                <a:gd name="T30" fmla="*/ 0 w 59"/>
                <a:gd name="T31" fmla="*/ 26 h 38"/>
                <a:gd name="T32" fmla="*/ 56 w 59"/>
                <a:gd name="T33" fmla="*/ 0 h 38"/>
                <a:gd name="T34" fmla="*/ 59 w 59"/>
                <a:gd name="T35" fmla="*/ 0 h 38"/>
                <a:gd name="T36" fmla="*/ 59 w 59"/>
                <a:gd name="T37" fmla="*/ 3 h 38"/>
                <a:gd name="T38" fmla="*/ 59 w 59"/>
                <a:gd name="T39" fmla="*/ 6 h 38"/>
                <a:gd name="T40" fmla="*/ 59 w 59"/>
                <a:gd name="T41" fmla="*/ 8 h 38"/>
                <a:gd name="T42" fmla="*/ 59 w 59"/>
                <a:gd name="T43" fmla="*/ 11 h 38"/>
                <a:gd name="T44" fmla="*/ 56 w 59"/>
                <a:gd name="T45" fmla="*/ 11 h 38"/>
                <a:gd name="T46" fmla="*/ 56 w 59"/>
                <a:gd name="T47" fmla="*/ 14 h 38"/>
                <a:gd name="T48" fmla="*/ 56 w 59"/>
                <a:gd name="T49" fmla="*/ 17 h 38"/>
                <a:gd name="T50" fmla="*/ 56 w 59"/>
                <a:gd name="T51" fmla="*/ 20 h 38"/>
                <a:gd name="T52" fmla="*/ 53 w 59"/>
                <a:gd name="T53" fmla="*/ 20 h 38"/>
                <a:gd name="T54" fmla="*/ 53 w 59"/>
                <a:gd name="T55" fmla="*/ 23 h 38"/>
                <a:gd name="T56" fmla="*/ 50 w 59"/>
                <a:gd name="T57" fmla="*/ 26 h 38"/>
                <a:gd name="T58" fmla="*/ 47 w 59"/>
                <a:gd name="T59" fmla="*/ 29 h 38"/>
                <a:gd name="T60" fmla="*/ 44 w 59"/>
                <a:gd name="T61" fmla="*/ 32 h 38"/>
                <a:gd name="T62" fmla="*/ 41 w 59"/>
                <a:gd name="T63" fmla="*/ 35 h 38"/>
                <a:gd name="T64" fmla="*/ 38 w 59"/>
                <a:gd name="T65" fmla="*/ 35 h 38"/>
                <a:gd name="T66" fmla="*/ 38 w 59"/>
                <a:gd name="T67" fmla="*/ 38 h 38"/>
                <a:gd name="T68" fmla="*/ 35 w 59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38">
                  <a:moveTo>
                    <a:pt x="35" y="38"/>
                  </a:moveTo>
                  <a:lnTo>
                    <a:pt x="32" y="38"/>
                  </a:lnTo>
                  <a:lnTo>
                    <a:pt x="30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15" y="35"/>
                  </a:lnTo>
                  <a:lnTo>
                    <a:pt x="12" y="35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56" y="20"/>
                  </a:lnTo>
                  <a:lnTo>
                    <a:pt x="53" y="20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9"/>
                  </a:lnTo>
                  <a:lnTo>
                    <a:pt x="44" y="32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5" y="38"/>
                  </a:lnTo>
                  <a:close/>
                </a:path>
              </a:pathLst>
            </a:custGeom>
            <a:solidFill>
              <a:srgbClr val="FF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9" name="Freeform 381"/>
            <p:cNvSpPr>
              <a:spLocks/>
            </p:cNvSpPr>
            <p:nvPr/>
          </p:nvSpPr>
          <p:spPr bwMode="auto">
            <a:xfrm>
              <a:off x="2209" y="1394"/>
              <a:ext cx="26" cy="30"/>
            </a:xfrm>
            <a:custGeom>
              <a:avLst/>
              <a:gdLst>
                <a:gd name="T0" fmla="*/ 12 w 26"/>
                <a:gd name="T1" fmla="*/ 30 h 30"/>
                <a:gd name="T2" fmla="*/ 9 w 26"/>
                <a:gd name="T3" fmla="*/ 30 h 30"/>
                <a:gd name="T4" fmla="*/ 9 w 26"/>
                <a:gd name="T5" fmla="*/ 27 h 30"/>
                <a:gd name="T6" fmla="*/ 6 w 26"/>
                <a:gd name="T7" fmla="*/ 27 h 30"/>
                <a:gd name="T8" fmla="*/ 6 w 26"/>
                <a:gd name="T9" fmla="*/ 24 h 30"/>
                <a:gd name="T10" fmla="*/ 3 w 26"/>
                <a:gd name="T11" fmla="*/ 21 h 30"/>
                <a:gd name="T12" fmla="*/ 3 w 26"/>
                <a:gd name="T13" fmla="*/ 18 h 30"/>
                <a:gd name="T14" fmla="*/ 0 w 26"/>
                <a:gd name="T15" fmla="*/ 15 h 30"/>
                <a:gd name="T16" fmla="*/ 0 w 26"/>
                <a:gd name="T17" fmla="*/ 12 h 30"/>
                <a:gd name="T18" fmla="*/ 0 w 26"/>
                <a:gd name="T19" fmla="*/ 9 h 30"/>
                <a:gd name="T20" fmla="*/ 0 w 26"/>
                <a:gd name="T21" fmla="*/ 6 h 30"/>
                <a:gd name="T22" fmla="*/ 0 w 26"/>
                <a:gd name="T23" fmla="*/ 3 h 30"/>
                <a:gd name="T24" fmla="*/ 3 w 26"/>
                <a:gd name="T25" fmla="*/ 3 h 30"/>
                <a:gd name="T26" fmla="*/ 3 w 26"/>
                <a:gd name="T27" fmla="*/ 0 h 30"/>
                <a:gd name="T28" fmla="*/ 6 w 26"/>
                <a:gd name="T29" fmla="*/ 0 h 30"/>
                <a:gd name="T30" fmla="*/ 9 w 26"/>
                <a:gd name="T31" fmla="*/ 0 h 30"/>
                <a:gd name="T32" fmla="*/ 9 w 26"/>
                <a:gd name="T33" fmla="*/ 3 h 30"/>
                <a:gd name="T34" fmla="*/ 12 w 26"/>
                <a:gd name="T35" fmla="*/ 3 h 30"/>
                <a:gd name="T36" fmla="*/ 15 w 26"/>
                <a:gd name="T37" fmla="*/ 3 h 30"/>
                <a:gd name="T38" fmla="*/ 18 w 26"/>
                <a:gd name="T39" fmla="*/ 6 h 30"/>
                <a:gd name="T40" fmla="*/ 21 w 26"/>
                <a:gd name="T41" fmla="*/ 6 h 30"/>
                <a:gd name="T42" fmla="*/ 21 w 26"/>
                <a:gd name="T43" fmla="*/ 9 h 30"/>
                <a:gd name="T44" fmla="*/ 23 w 26"/>
                <a:gd name="T45" fmla="*/ 9 h 30"/>
                <a:gd name="T46" fmla="*/ 23 w 26"/>
                <a:gd name="T47" fmla="*/ 12 h 30"/>
                <a:gd name="T48" fmla="*/ 26 w 26"/>
                <a:gd name="T49" fmla="*/ 15 h 30"/>
                <a:gd name="T50" fmla="*/ 26 w 26"/>
                <a:gd name="T51" fmla="*/ 18 h 30"/>
                <a:gd name="T52" fmla="*/ 26 w 26"/>
                <a:gd name="T53" fmla="*/ 21 h 30"/>
                <a:gd name="T54" fmla="*/ 23 w 26"/>
                <a:gd name="T55" fmla="*/ 24 h 30"/>
                <a:gd name="T56" fmla="*/ 21 w 26"/>
                <a:gd name="T57" fmla="*/ 27 h 30"/>
                <a:gd name="T58" fmla="*/ 18 w 26"/>
                <a:gd name="T59" fmla="*/ 30 h 30"/>
                <a:gd name="T60" fmla="*/ 15 w 26"/>
                <a:gd name="T61" fmla="*/ 30 h 30"/>
                <a:gd name="T62" fmla="*/ 12 w 26"/>
                <a:gd name="T6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30">
                  <a:moveTo>
                    <a:pt x="12" y="30"/>
                  </a:moveTo>
                  <a:lnTo>
                    <a:pt x="9" y="30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0" name="Freeform 382"/>
            <p:cNvSpPr>
              <a:spLocks/>
            </p:cNvSpPr>
            <p:nvPr/>
          </p:nvSpPr>
          <p:spPr bwMode="auto">
            <a:xfrm>
              <a:off x="2185" y="1703"/>
              <a:ext cx="47" cy="62"/>
            </a:xfrm>
            <a:custGeom>
              <a:avLst/>
              <a:gdLst>
                <a:gd name="T0" fmla="*/ 3 w 47"/>
                <a:gd name="T1" fmla="*/ 39 h 62"/>
                <a:gd name="T2" fmla="*/ 3 w 47"/>
                <a:gd name="T3" fmla="*/ 36 h 62"/>
                <a:gd name="T4" fmla="*/ 3 w 47"/>
                <a:gd name="T5" fmla="*/ 33 h 62"/>
                <a:gd name="T6" fmla="*/ 3 w 47"/>
                <a:gd name="T7" fmla="*/ 30 h 62"/>
                <a:gd name="T8" fmla="*/ 3 w 47"/>
                <a:gd name="T9" fmla="*/ 27 h 62"/>
                <a:gd name="T10" fmla="*/ 0 w 47"/>
                <a:gd name="T11" fmla="*/ 27 h 62"/>
                <a:gd name="T12" fmla="*/ 0 w 47"/>
                <a:gd name="T13" fmla="*/ 24 h 62"/>
                <a:gd name="T14" fmla="*/ 0 w 47"/>
                <a:gd name="T15" fmla="*/ 21 h 62"/>
                <a:gd name="T16" fmla="*/ 0 w 47"/>
                <a:gd name="T17" fmla="*/ 18 h 62"/>
                <a:gd name="T18" fmla="*/ 0 w 47"/>
                <a:gd name="T19" fmla="*/ 15 h 62"/>
                <a:gd name="T20" fmla="*/ 0 w 47"/>
                <a:gd name="T21" fmla="*/ 12 h 62"/>
                <a:gd name="T22" fmla="*/ 3 w 47"/>
                <a:gd name="T23" fmla="*/ 9 h 62"/>
                <a:gd name="T24" fmla="*/ 3 w 47"/>
                <a:gd name="T25" fmla="*/ 6 h 62"/>
                <a:gd name="T26" fmla="*/ 3 w 47"/>
                <a:gd name="T27" fmla="*/ 3 h 62"/>
                <a:gd name="T28" fmla="*/ 3 w 47"/>
                <a:gd name="T29" fmla="*/ 0 h 62"/>
                <a:gd name="T30" fmla="*/ 9 w 47"/>
                <a:gd name="T31" fmla="*/ 0 h 62"/>
                <a:gd name="T32" fmla="*/ 9 w 47"/>
                <a:gd name="T33" fmla="*/ 3 h 62"/>
                <a:gd name="T34" fmla="*/ 12 w 47"/>
                <a:gd name="T35" fmla="*/ 6 h 62"/>
                <a:gd name="T36" fmla="*/ 12 w 47"/>
                <a:gd name="T37" fmla="*/ 9 h 62"/>
                <a:gd name="T38" fmla="*/ 12 w 47"/>
                <a:gd name="T39" fmla="*/ 12 h 62"/>
                <a:gd name="T40" fmla="*/ 12 w 47"/>
                <a:gd name="T41" fmla="*/ 15 h 62"/>
                <a:gd name="T42" fmla="*/ 12 w 47"/>
                <a:gd name="T43" fmla="*/ 18 h 62"/>
                <a:gd name="T44" fmla="*/ 12 w 47"/>
                <a:gd name="T45" fmla="*/ 21 h 62"/>
                <a:gd name="T46" fmla="*/ 12 w 47"/>
                <a:gd name="T47" fmla="*/ 24 h 62"/>
                <a:gd name="T48" fmla="*/ 12 w 47"/>
                <a:gd name="T49" fmla="*/ 27 h 62"/>
                <a:gd name="T50" fmla="*/ 15 w 47"/>
                <a:gd name="T51" fmla="*/ 30 h 62"/>
                <a:gd name="T52" fmla="*/ 15 w 47"/>
                <a:gd name="T53" fmla="*/ 33 h 62"/>
                <a:gd name="T54" fmla="*/ 15 w 47"/>
                <a:gd name="T55" fmla="*/ 36 h 62"/>
                <a:gd name="T56" fmla="*/ 15 w 47"/>
                <a:gd name="T57" fmla="*/ 39 h 62"/>
                <a:gd name="T58" fmla="*/ 18 w 47"/>
                <a:gd name="T59" fmla="*/ 39 h 62"/>
                <a:gd name="T60" fmla="*/ 18 w 47"/>
                <a:gd name="T61" fmla="*/ 42 h 62"/>
                <a:gd name="T62" fmla="*/ 18 w 47"/>
                <a:gd name="T63" fmla="*/ 45 h 62"/>
                <a:gd name="T64" fmla="*/ 21 w 47"/>
                <a:gd name="T65" fmla="*/ 48 h 62"/>
                <a:gd name="T66" fmla="*/ 24 w 47"/>
                <a:gd name="T67" fmla="*/ 51 h 62"/>
                <a:gd name="T68" fmla="*/ 27 w 47"/>
                <a:gd name="T69" fmla="*/ 54 h 62"/>
                <a:gd name="T70" fmla="*/ 30 w 47"/>
                <a:gd name="T71" fmla="*/ 56 h 62"/>
                <a:gd name="T72" fmla="*/ 33 w 47"/>
                <a:gd name="T73" fmla="*/ 56 h 62"/>
                <a:gd name="T74" fmla="*/ 36 w 47"/>
                <a:gd name="T75" fmla="*/ 59 h 62"/>
                <a:gd name="T76" fmla="*/ 47 w 47"/>
                <a:gd name="T77" fmla="*/ 62 h 62"/>
                <a:gd name="T78" fmla="*/ 45 w 47"/>
                <a:gd name="T79" fmla="*/ 62 h 62"/>
                <a:gd name="T80" fmla="*/ 42 w 47"/>
                <a:gd name="T81" fmla="*/ 62 h 62"/>
                <a:gd name="T82" fmla="*/ 39 w 47"/>
                <a:gd name="T83" fmla="*/ 62 h 62"/>
                <a:gd name="T84" fmla="*/ 36 w 47"/>
                <a:gd name="T85" fmla="*/ 62 h 62"/>
                <a:gd name="T86" fmla="*/ 33 w 47"/>
                <a:gd name="T87" fmla="*/ 62 h 62"/>
                <a:gd name="T88" fmla="*/ 30 w 47"/>
                <a:gd name="T89" fmla="*/ 62 h 62"/>
                <a:gd name="T90" fmla="*/ 27 w 47"/>
                <a:gd name="T91" fmla="*/ 62 h 62"/>
                <a:gd name="T92" fmla="*/ 24 w 47"/>
                <a:gd name="T93" fmla="*/ 59 h 62"/>
                <a:gd name="T94" fmla="*/ 21 w 47"/>
                <a:gd name="T95" fmla="*/ 59 h 62"/>
                <a:gd name="T96" fmla="*/ 18 w 47"/>
                <a:gd name="T97" fmla="*/ 59 h 62"/>
                <a:gd name="T98" fmla="*/ 18 w 47"/>
                <a:gd name="T99" fmla="*/ 56 h 62"/>
                <a:gd name="T100" fmla="*/ 15 w 47"/>
                <a:gd name="T101" fmla="*/ 56 h 62"/>
                <a:gd name="T102" fmla="*/ 15 w 47"/>
                <a:gd name="T103" fmla="*/ 54 h 62"/>
                <a:gd name="T104" fmla="*/ 12 w 47"/>
                <a:gd name="T105" fmla="*/ 54 h 62"/>
                <a:gd name="T106" fmla="*/ 12 w 47"/>
                <a:gd name="T107" fmla="*/ 51 h 62"/>
                <a:gd name="T108" fmla="*/ 9 w 47"/>
                <a:gd name="T109" fmla="*/ 51 h 62"/>
                <a:gd name="T110" fmla="*/ 9 w 47"/>
                <a:gd name="T111" fmla="*/ 48 h 62"/>
                <a:gd name="T112" fmla="*/ 6 w 47"/>
                <a:gd name="T113" fmla="*/ 45 h 62"/>
                <a:gd name="T114" fmla="*/ 6 w 47"/>
                <a:gd name="T115" fmla="*/ 42 h 62"/>
                <a:gd name="T116" fmla="*/ 6 w 47"/>
                <a:gd name="T117" fmla="*/ 39 h 62"/>
                <a:gd name="T118" fmla="*/ 3 w 47"/>
                <a:gd name="T119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62">
                  <a:moveTo>
                    <a:pt x="3" y="39"/>
                  </a:move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5" y="30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7" y="54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6" y="59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2" y="62"/>
                  </a:lnTo>
                  <a:lnTo>
                    <a:pt x="39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0" y="62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6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1" name="Freeform 383"/>
            <p:cNvSpPr>
              <a:spLocks/>
            </p:cNvSpPr>
            <p:nvPr/>
          </p:nvSpPr>
          <p:spPr bwMode="auto">
            <a:xfrm>
              <a:off x="1944" y="1276"/>
              <a:ext cx="283" cy="175"/>
            </a:xfrm>
            <a:custGeom>
              <a:avLst/>
              <a:gdLst>
                <a:gd name="T0" fmla="*/ 164 w 283"/>
                <a:gd name="T1" fmla="*/ 71 h 175"/>
                <a:gd name="T2" fmla="*/ 143 w 283"/>
                <a:gd name="T3" fmla="*/ 77 h 175"/>
                <a:gd name="T4" fmla="*/ 122 w 283"/>
                <a:gd name="T5" fmla="*/ 86 h 175"/>
                <a:gd name="T6" fmla="*/ 104 w 283"/>
                <a:gd name="T7" fmla="*/ 98 h 175"/>
                <a:gd name="T8" fmla="*/ 86 w 283"/>
                <a:gd name="T9" fmla="*/ 110 h 175"/>
                <a:gd name="T10" fmla="*/ 68 w 283"/>
                <a:gd name="T11" fmla="*/ 124 h 175"/>
                <a:gd name="T12" fmla="*/ 60 w 283"/>
                <a:gd name="T13" fmla="*/ 136 h 175"/>
                <a:gd name="T14" fmla="*/ 68 w 283"/>
                <a:gd name="T15" fmla="*/ 142 h 175"/>
                <a:gd name="T16" fmla="*/ 86 w 283"/>
                <a:gd name="T17" fmla="*/ 130 h 175"/>
                <a:gd name="T18" fmla="*/ 101 w 283"/>
                <a:gd name="T19" fmla="*/ 115 h 175"/>
                <a:gd name="T20" fmla="*/ 116 w 283"/>
                <a:gd name="T21" fmla="*/ 104 h 175"/>
                <a:gd name="T22" fmla="*/ 134 w 283"/>
                <a:gd name="T23" fmla="*/ 95 h 175"/>
                <a:gd name="T24" fmla="*/ 152 w 283"/>
                <a:gd name="T25" fmla="*/ 89 h 175"/>
                <a:gd name="T26" fmla="*/ 173 w 283"/>
                <a:gd name="T27" fmla="*/ 89 h 175"/>
                <a:gd name="T28" fmla="*/ 167 w 283"/>
                <a:gd name="T29" fmla="*/ 95 h 175"/>
                <a:gd name="T30" fmla="*/ 146 w 283"/>
                <a:gd name="T31" fmla="*/ 107 h 175"/>
                <a:gd name="T32" fmla="*/ 125 w 283"/>
                <a:gd name="T33" fmla="*/ 121 h 175"/>
                <a:gd name="T34" fmla="*/ 107 w 283"/>
                <a:gd name="T35" fmla="*/ 133 h 175"/>
                <a:gd name="T36" fmla="*/ 86 w 283"/>
                <a:gd name="T37" fmla="*/ 148 h 175"/>
                <a:gd name="T38" fmla="*/ 65 w 283"/>
                <a:gd name="T39" fmla="*/ 163 h 175"/>
                <a:gd name="T40" fmla="*/ 51 w 283"/>
                <a:gd name="T41" fmla="*/ 172 h 175"/>
                <a:gd name="T42" fmla="*/ 42 w 283"/>
                <a:gd name="T43" fmla="*/ 157 h 175"/>
                <a:gd name="T44" fmla="*/ 30 w 283"/>
                <a:gd name="T45" fmla="*/ 145 h 175"/>
                <a:gd name="T46" fmla="*/ 18 w 283"/>
                <a:gd name="T47" fmla="*/ 130 h 175"/>
                <a:gd name="T48" fmla="*/ 6 w 283"/>
                <a:gd name="T49" fmla="*/ 115 h 175"/>
                <a:gd name="T50" fmla="*/ 0 w 283"/>
                <a:gd name="T51" fmla="*/ 101 h 175"/>
                <a:gd name="T52" fmla="*/ 0 w 283"/>
                <a:gd name="T53" fmla="*/ 83 h 175"/>
                <a:gd name="T54" fmla="*/ 12 w 283"/>
                <a:gd name="T55" fmla="*/ 71 h 175"/>
                <a:gd name="T56" fmla="*/ 21 w 283"/>
                <a:gd name="T57" fmla="*/ 59 h 175"/>
                <a:gd name="T58" fmla="*/ 33 w 283"/>
                <a:gd name="T59" fmla="*/ 44 h 175"/>
                <a:gd name="T60" fmla="*/ 48 w 283"/>
                <a:gd name="T61" fmla="*/ 35 h 175"/>
                <a:gd name="T62" fmla="*/ 62 w 283"/>
                <a:gd name="T63" fmla="*/ 32 h 175"/>
                <a:gd name="T64" fmla="*/ 83 w 283"/>
                <a:gd name="T65" fmla="*/ 32 h 175"/>
                <a:gd name="T66" fmla="*/ 101 w 283"/>
                <a:gd name="T67" fmla="*/ 26 h 175"/>
                <a:gd name="T68" fmla="*/ 122 w 283"/>
                <a:gd name="T69" fmla="*/ 23 h 175"/>
                <a:gd name="T70" fmla="*/ 143 w 283"/>
                <a:gd name="T71" fmla="*/ 18 h 175"/>
                <a:gd name="T72" fmla="*/ 161 w 283"/>
                <a:gd name="T73" fmla="*/ 12 h 175"/>
                <a:gd name="T74" fmla="*/ 178 w 283"/>
                <a:gd name="T75" fmla="*/ 6 h 175"/>
                <a:gd name="T76" fmla="*/ 196 w 283"/>
                <a:gd name="T77" fmla="*/ 3 h 175"/>
                <a:gd name="T78" fmla="*/ 211 w 283"/>
                <a:gd name="T79" fmla="*/ 3 h 175"/>
                <a:gd name="T80" fmla="*/ 229 w 283"/>
                <a:gd name="T81" fmla="*/ 0 h 175"/>
                <a:gd name="T82" fmla="*/ 247 w 283"/>
                <a:gd name="T83" fmla="*/ 0 h 175"/>
                <a:gd name="T84" fmla="*/ 262 w 283"/>
                <a:gd name="T85" fmla="*/ 6 h 175"/>
                <a:gd name="T86" fmla="*/ 274 w 283"/>
                <a:gd name="T87" fmla="*/ 15 h 175"/>
                <a:gd name="T88" fmla="*/ 283 w 283"/>
                <a:gd name="T89" fmla="*/ 29 h 175"/>
                <a:gd name="T90" fmla="*/ 268 w 283"/>
                <a:gd name="T91" fmla="*/ 35 h 175"/>
                <a:gd name="T92" fmla="*/ 253 w 283"/>
                <a:gd name="T93" fmla="*/ 44 h 175"/>
                <a:gd name="T94" fmla="*/ 235 w 283"/>
                <a:gd name="T95" fmla="*/ 53 h 175"/>
                <a:gd name="T96" fmla="*/ 220 w 283"/>
                <a:gd name="T97" fmla="*/ 65 h 175"/>
                <a:gd name="T98" fmla="*/ 205 w 283"/>
                <a:gd name="T99" fmla="*/ 71 h 175"/>
                <a:gd name="T100" fmla="*/ 187 w 283"/>
                <a:gd name="T101" fmla="*/ 7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3" h="175">
                  <a:moveTo>
                    <a:pt x="181" y="68"/>
                  </a:moveTo>
                  <a:lnTo>
                    <a:pt x="175" y="68"/>
                  </a:lnTo>
                  <a:lnTo>
                    <a:pt x="173" y="68"/>
                  </a:lnTo>
                  <a:lnTo>
                    <a:pt x="167" y="71"/>
                  </a:lnTo>
                  <a:lnTo>
                    <a:pt x="164" y="71"/>
                  </a:lnTo>
                  <a:lnTo>
                    <a:pt x="158" y="71"/>
                  </a:lnTo>
                  <a:lnTo>
                    <a:pt x="155" y="74"/>
                  </a:lnTo>
                  <a:lnTo>
                    <a:pt x="149" y="74"/>
                  </a:lnTo>
                  <a:lnTo>
                    <a:pt x="146" y="77"/>
                  </a:lnTo>
                  <a:lnTo>
                    <a:pt x="143" y="77"/>
                  </a:lnTo>
                  <a:lnTo>
                    <a:pt x="137" y="80"/>
                  </a:lnTo>
                  <a:lnTo>
                    <a:pt x="134" y="80"/>
                  </a:lnTo>
                  <a:lnTo>
                    <a:pt x="131" y="83"/>
                  </a:lnTo>
                  <a:lnTo>
                    <a:pt x="125" y="83"/>
                  </a:lnTo>
                  <a:lnTo>
                    <a:pt x="122" y="86"/>
                  </a:lnTo>
                  <a:lnTo>
                    <a:pt x="119" y="89"/>
                  </a:lnTo>
                  <a:lnTo>
                    <a:pt x="113" y="89"/>
                  </a:lnTo>
                  <a:lnTo>
                    <a:pt x="110" y="92"/>
                  </a:lnTo>
                  <a:lnTo>
                    <a:pt x="107" y="95"/>
                  </a:lnTo>
                  <a:lnTo>
                    <a:pt x="104" y="98"/>
                  </a:lnTo>
                  <a:lnTo>
                    <a:pt x="98" y="98"/>
                  </a:lnTo>
                  <a:lnTo>
                    <a:pt x="95" y="101"/>
                  </a:lnTo>
                  <a:lnTo>
                    <a:pt x="92" y="104"/>
                  </a:lnTo>
                  <a:lnTo>
                    <a:pt x="89" y="107"/>
                  </a:lnTo>
                  <a:lnTo>
                    <a:pt x="86" y="110"/>
                  </a:lnTo>
                  <a:lnTo>
                    <a:pt x="80" y="113"/>
                  </a:lnTo>
                  <a:lnTo>
                    <a:pt x="77" y="115"/>
                  </a:lnTo>
                  <a:lnTo>
                    <a:pt x="74" y="118"/>
                  </a:lnTo>
                  <a:lnTo>
                    <a:pt x="71" y="121"/>
                  </a:lnTo>
                  <a:lnTo>
                    <a:pt x="68" y="124"/>
                  </a:lnTo>
                  <a:lnTo>
                    <a:pt x="62" y="127"/>
                  </a:lnTo>
                  <a:lnTo>
                    <a:pt x="60" y="130"/>
                  </a:lnTo>
                  <a:lnTo>
                    <a:pt x="57" y="133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2" y="142"/>
                  </a:lnTo>
                  <a:lnTo>
                    <a:pt x="65" y="142"/>
                  </a:lnTo>
                  <a:lnTo>
                    <a:pt x="68" y="142"/>
                  </a:lnTo>
                  <a:lnTo>
                    <a:pt x="71" y="139"/>
                  </a:lnTo>
                  <a:lnTo>
                    <a:pt x="74" y="136"/>
                  </a:lnTo>
                  <a:lnTo>
                    <a:pt x="77" y="133"/>
                  </a:lnTo>
                  <a:lnTo>
                    <a:pt x="83" y="130"/>
                  </a:lnTo>
                  <a:lnTo>
                    <a:pt x="86" y="130"/>
                  </a:lnTo>
                  <a:lnTo>
                    <a:pt x="89" y="127"/>
                  </a:lnTo>
                  <a:lnTo>
                    <a:pt x="92" y="124"/>
                  </a:lnTo>
                  <a:lnTo>
                    <a:pt x="95" y="121"/>
                  </a:lnTo>
                  <a:lnTo>
                    <a:pt x="98" y="118"/>
                  </a:lnTo>
                  <a:lnTo>
                    <a:pt x="101" y="115"/>
                  </a:lnTo>
                  <a:lnTo>
                    <a:pt x="104" y="113"/>
                  </a:lnTo>
                  <a:lnTo>
                    <a:pt x="107" y="113"/>
                  </a:lnTo>
                  <a:lnTo>
                    <a:pt x="110" y="110"/>
                  </a:lnTo>
                  <a:lnTo>
                    <a:pt x="113" y="107"/>
                  </a:lnTo>
                  <a:lnTo>
                    <a:pt x="116" y="104"/>
                  </a:lnTo>
                  <a:lnTo>
                    <a:pt x="122" y="104"/>
                  </a:lnTo>
                  <a:lnTo>
                    <a:pt x="125" y="101"/>
                  </a:lnTo>
                  <a:lnTo>
                    <a:pt x="128" y="98"/>
                  </a:lnTo>
                  <a:lnTo>
                    <a:pt x="131" y="98"/>
                  </a:lnTo>
                  <a:lnTo>
                    <a:pt x="134" y="95"/>
                  </a:lnTo>
                  <a:lnTo>
                    <a:pt x="137" y="95"/>
                  </a:lnTo>
                  <a:lnTo>
                    <a:pt x="143" y="92"/>
                  </a:lnTo>
                  <a:lnTo>
                    <a:pt x="146" y="92"/>
                  </a:lnTo>
                  <a:lnTo>
                    <a:pt x="149" y="89"/>
                  </a:lnTo>
                  <a:lnTo>
                    <a:pt x="152" y="89"/>
                  </a:lnTo>
                  <a:lnTo>
                    <a:pt x="158" y="89"/>
                  </a:lnTo>
                  <a:lnTo>
                    <a:pt x="161" y="89"/>
                  </a:lnTo>
                  <a:lnTo>
                    <a:pt x="164" y="89"/>
                  </a:lnTo>
                  <a:lnTo>
                    <a:pt x="170" y="89"/>
                  </a:lnTo>
                  <a:lnTo>
                    <a:pt x="173" y="89"/>
                  </a:lnTo>
                  <a:lnTo>
                    <a:pt x="175" y="89"/>
                  </a:lnTo>
                  <a:lnTo>
                    <a:pt x="181" y="89"/>
                  </a:lnTo>
                  <a:lnTo>
                    <a:pt x="175" y="92"/>
                  </a:lnTo>
                  <a:lnTo>
                    <a:pt x="173" y="92"/>
                  </a:lnTo>
                  <a:lnTo>
                    <a:pt x="167" y="95"/>
                  </a:lnTo>
                  <a:lnTo>
                    <a:pt x="164" y="98"/>
                  </a:lnTo>
                  <a:lnTo>
                    <a:pt x="161" y="101"/>
                  </a:lnTo>
                  <a:lnTo>
                    <a:pt x="155" y="104"/>
                  </a:lnTo>
                  <a:lnTo>
                    <a:pt x="152" y="104"/>
                  </a:lnTo>
                  <a:lnTo>
                    <a:pt x="146" y="107"/>
                  </a:lnTo>
                  <a:lnTo>
                    <a:pt x="143" y="110"/>
                  </a:lnTo>
                  <a:lnTo>
                    <a:pt x="140" y="113"/>
                  </a:lnTo>
                  <a:lnTo>
                    <a:pt x="134" y="115"/>
                  </a:lnTo>
                  <a:lnTo>
                    <a:pt x="131" y="118"/>
                  </a:lnTo>
                  <a:lnTo>
                    <a:pt x="125" y="121"/>
                  </a:lnTo>
                  <a:lnTo>
                    <a:pt x="122" y="121"/>
                  </a:lnTo>
                  <a:lnTo>
                    <a:pt x="119" y="124"/>
                  </a:lnTo>
                  <a:lnTo>
                    <a:pt x="113" y="127"/>
                  </a:lnTo>
                  <a:lnTo>
                    <a:pt x="110" y="130"/>
                  </a:lnTo>
                  <a:lnTo>
                    <a:pt x="107" y="133"/>
                  </a:lnTo>
                  <a:lnTo>
                    <a:pt x="101" y="136"/>
                  </a:lnTo>
                  <a:lnTo>
                    <a:pt x="98" y="139"/>
                  </a:lnTo>
                  <a:lnTo>
                    <a:pt x="92" y="142"/>
                  </a:lnTo>
                  <a:lnTo>
                    <a:pt x="89" y="145"/>
                  </a:lnTo>
                  <a:lnTo>
                    <a:pt x="86" y="148"/>
                  </a:lnTo>
                  <a:lnTo>
                    <a:pt x="83" y="151"/>
                  </a:lnTo>
                  <a:lnTo>
                    <a:pt x="77" y="154"/>
                  </a:lnTo>
                  <a:lnTo>
                    <a:pt x="74" y="157"/>
                  </a:lnTo>
                  <a:lnTo>
                    <a:pt x="71" y="160"/>
                  </a:lnTo>
                  <a:lnTo>
                    <a:pt x="65" y="163"/>
                  </a:lnTo>
                  <a:lnTo>
                    <a:pt x="62" y="166"/>
                  </a:lnTo>
                  <a:lnTo>
                    <a:pt x="60" y="169"/>
                  </a:lnTo>
                  <a:lnTo>
                    <a:pt x="57" y="172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51" y="169"/>
                  </a:lnTo>
                  <a:lnTo>
                    <a:pt x="48" y="166"/>
                  </a:lnTo>
                  <a:lnTo>
                    <a:pt x="48" y="163"/>
                  </a:lnTo>
                  <a:lnTo>
                    <a:pt x="45" y="160"/>
                  </a:lnTo>
                  <a:lnTo>
                    <a:pt x="42" y="157"/>
                  </a:lnTo>
                  <a:lnTo>
                    <a:pt x="42" y="154"/>
                  </a:lnTo>
                  <a:lnTo>
                    <a:pt x="39" y="151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7" y="142"/>
                  </a:lnTo>
                  <a:lnTo>
                    <a:pt x="24" y="139"/>
                  </a:lnTo>
                  <a:lnTo>
                    <a:pt x="21" y="136"/>
                  </a:lnTo>
                  <a:lnTo>
                    <a:pt x="18" y="133"/>
                  </a:lnTo>
                  <a:lnTo>
                    <a:pt x="18" y="130"/>
                  </a:lnTo>
                  <a:lnTo>
                    <a:pt x="15" y="127"/>
                  </a:lnTo>
                  <a:lnTo>
                    <a:pt x="12" y="124"/>
                  </a:lnTo>
                  <a:lnTo>
                    <a:pt x="9" y="121"/>
                  </a:lnTo>
                  <a:lnTo>
                    <a:pt x="6" y="118"/>
                  </a:lnTo>
                  <a:lnTo>
                    <a:pt x="6" y="115"/>
                  </a:lnTo>
                  <a:lnTo>
                    <a:pt x="3" y="113"/>
                  </a:lnTo>
                  <a:lnTo>
                    <a:pt x="3" y="110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4"/>
                  </a:lnTo>
                  <a:lnTo>
                    <a:pt x="12" y="71"/>
                  </a:lnTo>
                  <a:lnTo>
                    <a:pt x="15" y="68"/>
                  </a:lnTo>
                  <a:lnTo>
                    <a:pt x="18" y="65"/>
                  </a:lnTo>
                  <a:lnTo>
                    <a:pt x="18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4" y="56"/>
                  </a:lnTo>
                  <a:lnTo>
                    <a:pt x="27" y="53"/>
                  </a:lnTo>
                  <a:lnTo>
                    <a:pt x="27" y="50"/>
                  </a:lnTo>
                  <a:lnTo>
                    <a:pt x="30" y="47"/>
                  </a:lnTo>
                  <a:lnTo>
                    <a:pt x="33" y="44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8" y="35"/>
                  </a:lnTo>
                  <a:lnTo>
                    <a:pt x="71" y="32"/>
                  </a:lnTo>
                  <a:lnTo>
                    <a:pt x="74" y="32"/>
                  </a:lnTo>
                  <a:lnTo>
                    <a:pt x="77" y="32"/>
                  </a:lnTo>
                  <a:lnTo>
                    <a:pt x="83" y="32"/>
                  </a:lnTo>
                  <a:lnTo>
                    <a:pt x="86" y="29"/>
                  </a:lnTo>
                  <a:lnTo>
                    <a:pt x="89" y="29"/>
                  </a:lnTo>
                  <a:lnTo>
                    <a:pt x="95" y="29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3" y="23"/>
                  </a:lnTo>
                  <a:lnTo>
                    <a:pt x="119" y="23"/>
                  </a:lnTo>
                  <a:lnTo>
                    <a:pt x="122" y="23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4" y="21"/>
                  </a:lnTo>
                  <a:lnTo>
                    <a:pt x="137" y="18"/>
                  </a:lnTo>
                  <a:lnTo>
                    <a:pt x="143" y="18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70" y="12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8" y="6"/>
                  </a:lnTo>
                  <a:lnTo>
                    <a:pt x="184" y="6"/>
                  </a:lnTo>
                  <a:lnTo>
                    <a:pt x="187" y="3"/>
                  </a:lnTo>
                  <a:lnTo>
                    <a:pt x="190" y="3"/>
                  </a:lnTo>
                  <a:lnTo>
                    <a:pt x="193" y="3"/>
                  </a:lnTo>
                  <a:lnTo>
                    <a:pt x="196" y="3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7" y="3"/>
                  </a:lnTo>
                  <a:lnTo>
                    <a:pt x="220" y="3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5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9" y="3"/>
                  </a:lnTo>
                  <a:lnTo>
                    <a:pt x="262" y="6"/>
                  </a:lnTo>
                  <a:lnTo>
                    <a:pt x="265" y="6"/>
                  </a:lnTo>
                  <a:lnTo>
                    <a:pt x="268" y="9"/>
                  </a:lnTo>
                  <a:lnTo>
                    <a:pt x="271" y="9"/>
                  </a:lnTo>
                  <a:lnTo>
                    <a:pt x="274" y="12"/>
                  </a:lnTo>
                  <a:lnTo>
                    <a:pt x="274" y="15"/>
                  </a:lnTo>
                  <a:lnTo>
                    <a:pt x="277" y="15"/>
                  </a:lnTo>
                  <a:lnTo>
                    <a:pt x="280" y="18"/>
                  </a:lnTo>
                  <a:lnTo>
                    <a:pt x="280" y="23"/>
                  </a:lnTo>
                  <a:lnTo>
                    <a:pt x="283" y="26"/>
                  </a:lnTo>
                  <a:lnTo>
                    <a:pt x="283" y="29"/>
                  </a:lnTo>
                  <a:lnTo>
                    <a:pt x="280" y="29"/>
                  </a:lnTo>
                  <a:lnTo>
                    <a:pt x="277" y="32"/>
                  </a:lnTo>
                  <a:lnTo>
                    <a:pt x="274" y="32"/>
                  </a:lnTo>
                  <a:lnTo>
                    <a:pt x="271" y="32"/>
                  </a:lnTo>
                  <a:lnTo>
                    <a:pt x="268" y="35"/>
                  </a:lnTo>
                  <a:lnTo>
                    <a:pt x="265" y="35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6" y="41"/>
                  </a:lnTo>
                  <a:lnTo>
                    <a:pt x="253" y="44"/>
                  </a:lnTo>
                  <a:lnTo>
                    <a:pt x="250" y="47"/>
                  </a:lnTo>
                  <a:lnTo>
                    <a:pt x="247" y="47"/>
                  </a:lnTo>
                  <a:lnTo>
                    <a:pt x="241" y="50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2" y="56"/>
                  </a:lnTo>
                  <a:lnTo>
                    <a:pt x="229" y="59"/>
                  </a:lnTo>
                  <a:lnTo>
                    <a:pt x="226" y="62"/>
                  </a:lnTo>
                  <a:lnTo>
                    <a:pt x="223" y="62"/>
                  </a:lnTo>
                  <a:lnTo>
                    <a:pt x="220" y="65"/>
                  </a:lnTo>
                  <a:lnTo>
                    <a:pt x="217" y="65"/>
                  </a:lnTo>
                  <a:lnTo>
                    <a:pt x="214" y="68"/>
                  </a:lnTo>
                  <a:lnTo>
                    <a:pt x="211" y="68"/>
                  </a:lnTo>
                  <a:lnTo>
                    <a:pt x="208" y="71"/>
                  </a:lnTo>
                  <a:lnTo>
                    <a:pt x="205" y="71"/>
                  </a:lnTo>
                  <a:lnTo>
                    <a:pt x="202" y="71"/>
                  </a:lnTo>
                  <a:lnTo>
                    <a:pt x="199" y="71"/>
                  </a:lnTo>
                  <a:lnTo>
                    <a:pt x="193" y="71"/>
                  </a:lnTo>
                  <a:lnTo>
                    <a:pt x="190" y="71"/>
                  </a:lnTo>
                  <a:lnTo>
                    <a:pt x="187" y="71"/>
                  </a:lnTo>
                  <a:lnTo>
                    <a:pt x="184" y="68"/>
                  </a:lnTo>
                  <a:lnTo>
                    <a:pt x="181" y="68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2" name="Freeform 384"/>
            <p:cNvSpPr>
              <a:spLocks/>
            </p:cNvSpPr>
            <p:nvPr/>
          </p:nvSpPr>
          <p:spPr bwMode="auto">
            <a:xfrm>
              <a:off x="2155" y="1421"/>
              <a:ext cx="27" cy="27"/>
            </a:xfrm>
            <a:custGeom>
              <a:avLst/>
              <a:gdLst>
                <a:gd name="T0" fmla="*/ 15 w 27"/>
                <a:gd name="T1" fmla="*/ 27 h 27"/>
                <a:gd name="T2" fmla="*/ 6 w 27"/>
                <a:gd name="T3" fmla="*/ 27 h 27"/>
                <a:gd name="T4" fmla="*/ 6 w 27"/>
                <a:gd name="T5" fmla="*/ 24 h 27"/>
                <a:gd name="T6" fmla="*/ 6 w 27"/>
                <a:gd name="T7" fmla="*/ 21 h 27"/>
                <a:gd name="T8" fmla="*/ 3 w 27"/>
                <a:gd name="T9" fmla="*/ 21 h 27"/>
                <a:gd name="T10" fmla="*/ 3 w 27"/>
                <a:gd name="T11" fmla="*/ 18 h 27"/>
                <a:gd name="T12" fmla="*/ 3 w 27"/>
                <a:gd name="T13" fmla="*/ 15 h 27"/>
                <a:gd name="T14" fmla="*/ 3 w 27"/>
                <a:gd name="T15" fmla="*/ 12 h 27"/>
                <a:gd name="T16" fmla="*/ 0 w 27"/>
                <a:gd name="T17" fmla="*/ 12 h 27"/>
                <a:gd name="T18" fmla="*/ 0 w 27"/>
                <a:gd name="T19" fmla="*/ 9 h 27"/>
                <a:gd name="T20" fmla="*/ 0 w 27"/>
                <a:gd name="T21" fmla="*/ 6 h 27"/>
                <a:gd name="T22" fmla="*/ 0 w 27"/>
                <a:gd name="T23" fmla="*/ 3 h 27"/>
                <a:gd name="T24" fmla="*/ 0 w 27"/>
                <a:gd name="T25" fmla="*/ 0 h 27"/>
                <a:gd name="T26" fmla="*/ 3 w 27"/>
                <a:gd name="T27" fmla="*/ 0 h 27"/>
                <a:gd name="T28" fmla="*/ 6 w 27"/>
                <a:gd name="T29" fmla="*/ 0 h 27"/>
                <a:gd name="T30" fmla="*/ 9 w 27"/>
                <a:gd name="T31" fmla="*/ 0 h 27"/>
                <a:gd name="T32" fmla="*/ 12 w 27"/>
                <a:gd name="T33" fmla="*/ 0 h 27"/>
                <a:gd name="T34" fmla="*/ 15 w 27"/>
                <a:gd name="T35" fmla="*/ 0 h 27"/>
                <a:gd name="T36" fmla="*/ 18 w 27"/>
                <a:gd name="T37" fmla="*/ 0 h 27"/>
                <a:gd name="T38" fmla="*/ 18 w 27"/>
                <a:gd name="T39" fmla="*/ 3 h 27"/>
                <a:gd name="T40" fmla="*/ 21 w 27"/>
                <a:gd name="T41" fmla="*/ 3 h 27"/>
                <a:gd name="T42" fmla="*/ 24 w 27"/>
                <a:gd name="T43" fmla="*/ 3 h 27"/>
                <a:gd name="T44" fmla="*/ 24 w 27"/>
                <a:gd name="T45" fmla="*/ 6 h 27"/>
                <a:gd name="T46" fmla="*/ 27 w 27"/>
                <a:gd name="T47" fmla="*/ 6 h 27"/>
                <a:gd name="T48" fmla="*/ 27 w 27"/>
                <a:gd name="T49" fmla="*/ 9 h 27"/>
                <a:gd name="T50" fmla="*/ 27 w 27"/>
                <a:gd name="T51" fmla="*/ 12 h 27"/>
                <a:gd name="T52" fmla="*/ 27 w 27"/>
                <a:gd name="T53" fmla="*/ 15 h 27"/>
                <a:gd name="T54" fmla="*/ 27 w 27"/>
                <a:gd name="T55" fmla="*/ 18 h 27"/>
                <a:gd name="T56" fmla="*/ 27 w 27"/>
                <a:gd name="T57" fmla="*/ 21 h 27"/>
                <a:gd name="T58" fmla="*/ 24 w 27"/>
                <a:gd name="T59" fmla="*/ 21 h 27"/>
                <a:gd name="T60" fmla="*/ 24 w 27"/>
                <a:gd name="T61" fmla="*/ 24 h 27"/>
                <a:gd name="T62" fmla="*/ 21 w 27"/>
                <a:gd name="T63" fmla="*/ 24 h 27"/>
                <a:gd name="T64" fmla="*/ 18 w 27"/>
                <a:gd name="T65" fmla="*/ 24 h 27"/>
                <a:gd name="T66" fmla="*/ 18 w 27"/>
                <a:gd name="T67" fmla="*/ 27 h 27"/>
                <a:gd name="T68" fmla="*/ 15 w 27"/>
                <a:gd name="T6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27">
                  <a:moveTo>
                    <a:pt x="15" y="27"/>
                  </a:moveTo>
                  <a:lnTo>
                    <a:pt x="6" y="27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3" name="Freeform 385"/>
            <p:cNvSpPr>
              <a:spLocks/>
            </p:cNvSpPr>
            <p:nvPr/>
          </p:nvSpPr>
          <p:spPr bwMode="auto">
            <a:xfrm>
              <a:off x="1813" y="2629"/>
              <a:ext cx="152" cy="151"/>
            </a:xfrm>
            <a:custGeom>
              <a:avLst/>
              <a:gdLst>
                <a:gd name="T0" fmla="*/ 137 w 152"/>
                <a:gd name="T1" fmla="*/ 151 h 151"/>
                <a:gd name="T2" fmla="*/ 119 w 152"/>
                <a:gd name="T3" fmla="*/ 151 h 151"/>
                <a:gd name="T4" fmla="*/ 101 w 152"/>
                <a:gd name="T5" fmla="*/ 151 h 151"/>
                <a:gd name="T6" fmla="*/ 80 w 152"/>
                <a:gd name="T7" fmla="*/ 148 h 151"/>
                <a:gd name="T8" fmla="*/ 63 w 152"/>
                <a:gd name="T9" fmla="*/ 148 h 151"/>
                <a:gd name="T10" fmla="*/ 45 w 152"/>
                <a:gd name="T11" fmla="*/ 148 h 151"/>
                <a:gd name="T12" fmla="*/ 24 w 152"/>
                <a:gd name="T13" fmla="*/ 145 h 151"/>
                <a:gd name="T14" fmla="*/ 6 w 152"/>
                <a:gd name="T15" fmla="*/ 145 h 151"/>
                <a:gd name="T16" fmla="*/ 3 w 152"/>
                <a:gd name="T17" fmla="*/ 131 h 151"/>
                <a:gd name="T18" fmla="*/ 9 w 152"/>
                <a:gd name="T19" fmla="*/ 113 h 151"/>
                <a:gd name="T20" fmla="*/ 9 w 152"/>
                <a:gd name="T21" fmla="*/ 95 h 151"/>
                <a:gd name="T22" fmla="*/ 12 w 152"/>
                <a:gd name="T23" fmla="*/ 77 h 151"/>
                <a:gd name="T24" fmla="*/ 18 w 152"/>
                <a:gd name="T25" fmla="*/ 56 h 151"/>
                <a:gd name="T26" fmla="*/ 21 w 152"/>
                <a:gd name="T27" fmla="*/ 39 h 151"/>
                <a:gd name="T28" fmla="*/ 27 w 152"/>
                <a:gd name="T29" fmla="*/ 21 h 151"/>
                <a:gd name="T30" fmla="*/ 36 w 152"/>
                <a:gd name="T31" fmla="*/ 6 h 151"/>
                <a:gd name="T32" fmla="*/ 39 w 152"/>
                <a:gd name="T33" fmla="*/ 9 h 151"/>
                <a:gd name="T34" fmla="*/ 42 w 152"/>
                <a:gd name="T35" fmla="*/ 21 h 151"/>
                <a:gd name="T36" fmla="*/ 48 w 152"/>
                <a:gd name="T37" fmla="*/ 33 h 151"/>
                <a:gd name="T38" fmla="*/ 51 w 152"/>
                <a:gd name="T39" fmla="*/ 42 h 151"/>
                <a:gd name="T40" fmla="*/ 54 w 152"/>
                <a:gd name="T41" fmla="*/ 50 h 151"/>
                <a:gd name="T42" fmla="*/ 63 w 152"/>
                <a:gd name="T43" fmla="*/ 62 h 151"/>
                <a:gd name="T44" fmla="*/ 66 w 152"/>
                <a:gd name="T45" fmla="*/ 71 h 151"/>
                <a:gd name="T46" fmla="*/ 54 w 152"/>
                <a:gd name="T47" fmla="*/ 71 h 151"/>
                <a:gd name="T48" fmla="*/ 45 w 152"/>
                <a:gd name="T49" fmla="*/ 68 h 151"/>
                <a:gd name="T50" fmla="*/ 33 w 152"/>
                <a:gd name="T51" fmla="*/ 71 h 151"/>
                <a:gd name="T52" fmla="*/ 27 w 152"/>
                <a:gd name="T53" fmla="*/ 77 h 151"/>
                <a:gd name="T54" fmla="*/ 33 w 152"/>
                <a:gd name="T55" fmla="*/ 83 h 151"/>
                <a:gd name="T56" fmla="*/ 45 w 152"/>
                <a:gd name="T57" fmla="*/ 83 h 151"/>
                <a:gd name="T58" fmla="*/ 57 w 152"/>
                <a:gd name="T59" fmla="*/ 83 h 151"/>
                <a:gd name="T60" fmla="*/ 69 w 152"/>
                <a:gd name="T61" fmla="*/ 80 h 151"/>
                <a:gd name="T62" fmla="*/ 69 w 152"/>
                <a:gd name="T63" fmla="*/ 86 h 151"/>
                <a:gd name="T64" fmla="*/ 57 w 152"/>
                <a:gd name="T65" fmla="*/ 86 h 151"/>
                <a:gd name="T66" fmla="*/ 45 w 152"/>
                <a:gd name="T67" fmla="*/ 86 h 151"/>
                <a:gd name="T68" fmla="*/ 33 w 152"/>
                <a:gd name="T69" fmla="*/ 86 h 151"/>
                <a:gd name="T70" fmla="*/ 33 w 152"/>
                <a:gd name="T71" fmla="*/ 98 h 151"/>
                <a:gd name="T72" fmla="*/ 45 w 152"/>
                <a:gd name="T73" fmla="*/ 101 h 151"/>
                <a:gd name="T74" fmla="*/ 57 w 152"/>
                <a:gd name="T75" fmla="*/ 101 h 151"/>
                <a:gd name="T76" fmla="*/ 66 w 152"/>
                <a:gd name="T77" fmla="*/ 98 h 151"/>
                <a:gd name="T78" fmla="*/ 77 w 152"/>
                <a:gd name="T79" fmla="*/ 98 h 151"/>
                <a:gd name="T80" fmla="*/ 89 w 152"/>
                <a:gd name="T81" fmla="*/ 101 h 151"/>
                <a:gd name="T82" fmla="*/ 80 w 152"/>
                <a:gd name="T83" fmla="*/ 101 h 151"/>
                <a:gd name="T84" fmla="*/ 69 w 152"/>
                <a:gd name="T85" fmla="*/ 101 h 151"/>
                <a:gd name="T86" fmla="*/ 57 w 152"/>
                <a:gd name="T87" fmla="*/ 98 h 151"/>
                <a:gd name="T88" fmla="*/ 45 w 152"/>
                <a:gd name="T89" fmla="*/ 101 h 151"/>
                <a:gd name="T90" fmla="*/ 33 w 152"/>
                <a:gd name="T91" fmla="*/ 104 h 151"/>
                <a:gd name="T92" fmla="*/ 33 w 152"/>
                <a:gd name="T93" fmla="*/ 116 h 151"/>
                <a:gd name="T94" fmla="*/ 48 w 152"/>
                <a:gd name="T95" fmla="*/ 113 h 151"/>
                <a:gd name="T96" fmla="*/ 63 w 152"/>
                <a:gd name="T97" fmla="*/ 113 h 151"/>
                <a:gd name="T98" fmla="*/ 77 w 152"/>
                <a:gd name="T99" fmla="*/ 113 h 151"/>
                <a:gd name="T100" fmla="*/ 92 w 152"/>
                <a:gd name="T101" fmla="*/ 113 h 151"/>
                <a:gd name="T102" fmla="*/ 107 w 152"/>
                <a:gd name="T103" fmla="*/ 116 h 151"/>
                <a:gd name="T104" fmla="*/ 122 w 152"/>
                <a:gd name="T105" fmla="*/ 122 h 151"/>
                <a:gd name="T106" fmla="*/ 134 w 152"/>
                <a:gd name="T107" fmla="*/ 125 h 151"/>
                <a:gd name="T108" fmla="*/ 146 w 152"/>
                <a:gd name="T109" fmla="*/ 134 h 151"/>
                <a:gd name="T110" fmla="*/ 149 w 152"/>
                <a:gd name="T111" fmla="*/ 142 h 151"/>
                <a:gd name="T112" fmla="*/ 149 w 152"/>
                <a:gd name="T113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51">
                  <a:moveTo>
                    <a:pt x="149" y="148"/>
                  </a:moveTo>
                  <a:lnTo>
                    <a:pt x="146" y="151"/>
                  </a:lnTo>
                  <a:lnTo>
                    <a:pt x="140" y="151"/>
                  </a:lnTo>
                  <a:lnTo>
                    <a:pt x="137" y="151"/>
                  </a:lnTo>
                  <a:lnTo>
                    <a:pt x="131" y="151"/>
                  </a:lnTo>
                  <a:lnTo>
                    <a:pt x="128" y="151"/>
                  </a:lnTo>
                  <a:lnTo>
                    <a:pt x="122" y="151"/>
                  </a:lnTo>
                  <a:lnTo>
                    <a:pt x="119" y="151"/>
                  </a:lnTo>
                  <a:lnTo>
                    <a:pt x="113" y="151"/>
                  </a:lnTo>
                  <a:lnTo>
                    <a:pt x="110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95" y="148"/>
                  </a:lnTo>
                  <a:lnTo>
                    <a:pt x="89" y="148"/>
                  </a:lnTo>
                  <a:lnTo>
                    <a:pt x="86" y="148"/>
                  </a:lnTo>
                  <a:lnTo>
                    <a:pt x="80" y="148"/>
                  </a:lnTo>
                  <a:lnTo>
                    <a:pt x="77" y="148"/>
                  </a:lnTo>
                  <a:lnTo>
                    <a:pt x="72" y="148"/>
                  </a:lnTo>
                  <a:lnTo>
                    <a:pt x="69" y="148"/>
                  </a:lnTo>
                  <a:lnTo>
                    <a:pt x="63" y="148"/>
                  </a:lnTo>
                  <a:lnTo>
                    <a:pt x="57" y="148"/>
                  </a:lnTo>
                  <a:lnTo>
                    <a:pt x="54" y="148"/>
                  </a:lnTo>
                  <a:lnTo>
                    <a:pt x="48" y="148"/>
                  </a:lnTo>
                  <a:lnTo>
                    <a:pt x="45" y="148"/>
                  </a:lnTo>
                  <a:lnTo>
                    <a:pt x="39" y="145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4" y="145"/>
                  </a:lnTo>
                  <a:lnTo>
                    <a:pt x="21" y="145"/>
                  </a:lnTo>
                  <a:lnTo>
                    <a:pt x="15" y="145"/>
                  </a:lnTo>
                  <a:lnTo>
                    <a:pt x="9" y="145"/>
                  </a:lnTo>
                  <a:lnTo>
                    <a:pt x="6" y="145"/>
                  </a:lnTo>
                  <a:lnTo>
                    <a:pt x="0" y="145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3" y="131"/>
                  </a:lnTo>
                  <a:lnTo>
                    <a:pt x="6" y="128"/>
                  </a:lnTo>
                  <a:lnTo>
                    <a:pt x="6" y="122"/>
                  </a:lnTo>
                  <a:lnTo>
                    <a:pt x="6" y="119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98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2" y="86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1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3" y="9"/>
                  </a:lnTo>
                  <a:lnTo>
                    <a:pt x="36" y="6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9" y="6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7"/>
                  </a:lnTo>
                  <a:lnTo>
                    <a:pt x="45" y="30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51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7" y="53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63" y="62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68"/>
                  </a:lnTo>
                  <a:lnTo>
                    <a:pt x="66" y="71"/>
                  </a:lnTo>
                  <a:lnTo>
                    <a:pt x="63" y="71"/>
                  </a:lnTo>
                  <a:lnTo>
                    <a:pt x="60" y="71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27" y="74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3" y="83"/>
                  </a:lnTo>
                  <a:lnTo>
                    <a:pt x="36" y="83"/>
                  </a:lnTo>
                  <a:lnTo>
                    <a:pt x="39" y="83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8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6" y="80"/>
                  </a:lnTo>
                  <a:lnTo>
                    <a:pt x="69" y="80"/>
                  </a:lnTo>
                  <a:lnTo>
                    <a:pt x="72" y="80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69" y="86"/>
                  </a:lnTo>
                  <a:lnTo>
                    <a:pt x="66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57" y="86"/>
                  </a:lnTo>
                  <a:lnTo>
                    <a:pt x="54" y="86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6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33" y="86"/>
                  </a:lnTo>
                  <a:lnTo>
                    <a:pt x="33" y="89"/>
                  </a:lnTo>
                  <a:lnTo>
                    <a:pt x="33" y="92"/>
                  </a:lnTo>
                  <a:lnTo>
                    <a:pt x="33" y="95"/>
                  </a:lnTo>
                  <a:lnTo>
                    <a:pt x="33" y="98"/>
                  </a:lnTo>
                  <a:lnTo>
                    <a:pt x="36" y="101"/>
                  </a:lnTo>
                  <a:lnTo>
                    <a:pt x="39" y="101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1" y="101"/>
                  </a:lnTo>
                  <a:lnTo>
                    <a:pt x="54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8"/>
                  </a:lnTo>
                  <a:lnTo>
                    <a:pt x="69" y="98"/>
                  </a:lnTo>
                  <a:lnTo>
                    <a:pt x="72" y="98"/>
                  </a:lnTo>
                  <a:lnTo>
                    <a:pt x="75" y="98"/>
                  </a:lnTo>
                  <a:lnTo>
                    <a:pt x="77" y="98"/>
                  </a:lnTo>
                  <a:lnTo>
                    <a:pt x="80" y="98"/>
                  </a:lnTo>
                  <a:lnTo>
                    <a:pt x="83" y="98"/>
                  </a:lnTo>
                  <a:lnTo>
                    <a:pt x="86" y="98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86" y="101"/>
                  </a:lnTo>
                  <a:lnTo>
                    <a:pt x="83" y="101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2" y="101"/>
                  </a:lnTo>
                  <a:lnTo>
                    <a:pt x="69" y="101"/>
                  </a:lnTo>
                  <a:lnTo>
                    <a:pt x="66" y="101"/>
                  </a:lnTo>
                  <a:lnTo>
                    <a:pt x="63" y="98"/>
                  </a:lnTo>
                  <a:lnTo>
                    <a:pt x="60" y="98"/>
                  </a:lnTo>
                  <a:lnTo>
                    <a:pt x="57" y="98"/>
                  </a:lnTo>
                  <a:lnTo>
                    <a:pt x="54" y="98"/>
                  </a:lnTo>
                  <a:lnTo>
                    <a:pt x="51" y="98"/>
                  </a:lnTo>
                  <a:lnTo>
                    <a:pt x="48" y="98"/>
                  </a:lnTo>
                  <a:lnTo>
                    <a:pt x="45" y="101"/>
                  </a:lnTo>
                  <a:lnTo>
                    <a:pt x="42" y="101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30" y="104"/>
                  </a:lnTo>
                  <a:lnTo>
                    <a:pt x="27" y="107"/>
                  </a:lnTo>
                  <a:lnTo>
                    <a:pt x="24" y="110"/>
                  </a:lnTo>
                  <a:lnTo>
                    <a:pt x="33" y="116"/>
                  </a:lnTo>
                  <a:lnTo>
                    <a:pt x="36" y="116"/>
                  </a:lnTo>
                  <a:lnTo>
                    <a:pt x="39" y="113"/>
                  </a:lnTo>
                  <a:lnTo>
                    <a:pt x="42" y="113"/>
                  </a:lnTo>
                  <a:lnTo>
                    <a:pt x="48" y="113"/>
                  </a:lnTo>
                  <a:lnTo>
                    <a:pt x="51" y="113"/>
                  </a:lnTo>
                  <a:lnTo>
                    <a:pt x="54" y="113"/>
                  </a:lnTo>
                  <a:lnTo>
                    <a:pt x="57" y="113"/>
                  </a:lnTo>
                  <a:lnTo>
                    <a:pt x="63" y="113"/>
                  </a:lnTo>
                  <a:lnTo>
                    <a:pt x="66" y="113"/>
                  </a:lnTo>
                  <a:lnTo>
                    <a:pt x="69" y="113"/>
                  </a:lnTo>
                  <a:lnTo>
                    <a:pt x="72" y="113"/>
                  </a:lnTo>
                  <a:lnTo>
                    <a:pt x="77" y="113"/>
                  </a:lnTo>
                  <a:lnTo>
                    <a:pt x="80" y="113"/>
                  </a:lnTo>
                  <a:lnTo>
                    <a:pt x="83" y="113"/>
                  </a:lnTo>
                  <a:lnTo>
                    <a:pt x="89" y="113"/>
                  </a:lnTo>
                  <a:lnTo>
                    <a:pt x="92" y="113"/>
                  </a:lnTo>
                  <a:lnTo>
                    <a:pt x="95" y="113"/>
                  </a:lnTo>
                  <a:lnTo>
                    <a:pt x="98" y="116"/>
                  </a:lnTo>
                  <a:lnTo>
                    <a:pt x="104" y="116"/>
                  </a:lnTo>
                  <a:lnTo>
                    <a:pt x="107" y="116"/>
                  </a:lnTo>
                  <a:lnTo>
                    <a:pt x="110" y="119"/>
                  </a:lnTo>
                  <a:lnTo>
                    <a:pt x="113" y="119"/>
                  </a:lnTo>
                  <a:lnTo>
                    <a:pt x="116" y="119"/>
                  </a:lnTo>
                  <a:lnTo>
                    <a:pt x="122" y="122"/>
                  </a:lnTo>
                  <a:lnTo>
                    <a:pt x="125" y="122"/>
                  </a:lnTo>
                  <a:lnTo>
                    <a:pt x="128" y="122"/>
                  </a:lnTo>
                  <a:lnTo>
                    <a:pt x="131" y="125"/>
                  </a:lnTo>
                  <a:lnTo>
                    <a:pt x="134" y="125"/>
                  </a:lnTo>
                  <a:lnTo>
                    <a:pt x="137" y="128"/>
                  </a:lnTo>
                  <a:lnTo>
                    <a:pt x="140" y="131"/>
                  </a:lnTo>
                  <a:lnTo>
                    <a:pt x="143" y="131"/>
                  </a:lnTo>
                  <a:lnTo>
                    <a:pt x="146" y="134"/>
                  </a:lnTo>
                  <a:lnTo>
                    <a:pt x="146" y="137"/>
                  </a:lnTo>
                  <a:lnTo>
                    <a:pt x="146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8"/>
                  </a:lnTo>
                  <a:lnTo>
                    <a:pt x="149" y="148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4" name="Freeform 386"/>
            <p:cNvSpPr>
              <a:spLocks/>
            </p:cNvSpPr>
            <p:nvPr/>
          </p:nvSpPr>
          <p:spPr bwMode="auto">
            <a:xfrm>
              <a:off x="1540" y="1688"/>
              <a:ext cx="68" cy="137"/>
            </a:xfrm>
            <a:custGeom>
              <a:avLst/>
              <a:gdLst>
                <a:gd name="T0" fmla="*/ 0 w 68"/>
                <a:gd name="T1" fmla="*/ 134 h 137"/>
                <a:gd name="T2" fmla="*/ 3 w 68"/>
                <a:gd name="T3" fmla="*/ 125 h 137"/>
                <a:gd name="T4" fmla="*/ 6 w 68"/>
                <a:gd name="T5" fmla="*/ 119 h 137"/>
                <a:gd name="T6" fmla="*/ 8 w 68"/>
                <a:gd name="T7" fmla="*/ 110 h 137"/>
                <a:gd name="T8" fmla="*/ 11 w 68"/>
                <a:gd name="T9" fmla="*/ 101 h 137"/>
                <a:gd name="T10" fmla="*/ 14 w 68"/>
                <a:gd name="T11" fmla="*/ 95 h 137"/>
                <a:gd name="T12" fmla="*/ 17 w 68"/>
                <a:gd name="T13" fmla="*/ 86 h 137"/>
                <a:gd name="T14" fmla="*/ 20 w 68"/>
                <a:gd name="T15" fmla="*/ 80 h 137"/>
                <a:gd name="T16" fmla="*/ 23 w 68"/>
                <a:gd name="T17" fmla="*/ 71 h 137"/>
                <a:gd name="T18" fmla="*/ 26 w 68"/>
                <a:gd name="T19" fmla="*/ 63 h 137"/>
                <a:gd name="T20" fmla="*/ 29 w 68"/>
                <a:gd name="T21" fmla="*/ 54 h 137"/>
                <a:gd name="T22" fmla="*/ 32 w 68"/>
                <a:gd name="T23" fmla="*/ 48 h 137"/>
                <a:gd name="T24" fmla="*/ 35 w 68"/>
                <a:gd name="T25" fmla="*/ 39 h 137"/>
                <a:gd name="T26" fmla="*/ 35 w 68"/>
                <a:gd name="T27" fmla="*/ 30 h 137"/>
                <a:gd name="T28" fmla="*/ 35 w 68"/>
                <a:gd name="T29" fmla="*/ 21 h 137"/>
                <a:gd name="T30" fmla="*/ 38 w 68"/>
                <a:gd name="T31" fmla="*/ 12 h 137"/>
                <a:gd name="T32" fmla="*/ 38 w 68"/>
                <a:gd name="T33" fmla="*/ 3 h 137"/>
                <a:gd name="T34" fmla="*/ 41 w 68"/>
                <a:gd name="T35" fmla="*/ 0 h 137"/>
                <a:gd name="T36" fmla="*/ 44 w 68"/>
                <a:gd name="T37" fmla="*/ 3 h 137"/>
                <a:gd name="T38" fmla="*/ 50 w 68"/>
                <a:gd name="T39" fmla="*/ 3 h 137"/>
                <a:gd name="T40" fmla="*/ 53 w 68"/>
                <a:gd name="T41" fmla="*/ 6 h 137"/>
                <a:gd name="T42" fmla="*/ 56 w 68"/>
                <a:gd name="T43" fmla="*/ 9 h 137"/>
                <a:gd name="T44" fmla="*/ 59 w 68"/>
                <a:gd name="T45" fmla="*/ 12 h 137"/>
                <a:gd name="T46" fmla="*/ 62 w 68"/>
                <a:gd name="T47" fmla="*/ 18 h 137"/>
                <a:gd name="T48" fmla="*/ 65 w 68"/>
                <a:gd name="T49" fmla="*/ 24 h 137"/>
                <a:gd name="T50" fmla="*/ 65 w 68"/>
                <a:gd name="T51" fmla="*/ 30 h 137"/>
                <a:gd name="T52" fmla="*/ 65 w 68"/>
                <a:gd name="T53" fmla="*/ 36 h 137"/>
                <a:gd name="T54" fmla="*/ 68 w 68"/>
                <a:gd name="T55" fmla="*/ 42 h 137"/>
                <a:gd name="T56" fmla="*/ 68 w 68"/>
                <a:gd name="T57" fmla="*/ 48 h 137"/>
                <a:gd name="T58" fmla="*/ 68 w 68"/>
                <a:gd name="T59" fmla="*/ 54 h 137"/>
                <a:gd name="T60" fmla="*/ 65 w 68"/>
                <a:gd name="T61" fmla="*/ 60 h 137"/>
                <a:gd name="T62" fmla="*/ 65 w 68"/>
                <a:gd name="T63" fmla="*/ 66 h 137"/>
                <a:gd name="T64" fmla="*/ 65 w 68"/>
                <a:gd name="T65" fmla="*/ 71 h 137"/>
                <a:gd name="T66" fmla="*/ 62 w 68"/>
                <a:gd name="T67" fmla="*/ 74 h 137"/>
                <a:gd name="T68" fmla="*/ 62 w 68"/>
                <a:gd name="T69" fmla="*/ 80 h 137"/>
                <a:gd name="T70" fmla="*/ 59 w 68"/>
                <a:gd name="T71" fmla="*/ 86 h 137"/>
                <a:gd name="T72" fmla="*/ 59 w 68"/>
                <a:gd name="T73" fmla="*/ 92 h 137"/>
                <a:gd name="T74" fmla="*/ 56 w 68"/>
                <a:gd name="T75" fmla="*/ 98 h 137"/>
                <a:gd name="T76" fmla="*/ 56 w 68"/>
                <a:gd name="T77" fmla="*/ 104 h 137"/>
                <a:gd name="T78" fmla="*/ 50 w 68"/>
                <a:gd name="T79" fmla="*/ 107 h 137"/>
                <a:gd name="T80" fmla="*/ 44 w 68"/>
                <a:gd name="T81" fmla="*/ 110 h 137"/>
                <a:gd name="T82" fmla="*/ 41 w 68"/>
                <a:gd name="T83" fmla="*/ 113 h 137"/>
                <a:gd name="T84" fmla="*/ 38 w 68"/>
                <a:gd name="T85" fmla="*/ 116 h 137"/>
                <a:gd name="T86" fmla="*/ 35 w 68"/>
                <a:gd name="T87" fmla="*/ 119 h 137"/>
                <a:gd name="T88" fmla="*/ 29 w 68"/>
                <a:gd name="T89" fmla="*/ 122 h 137"/>
                <a:gd name="T90" fmla="*/ 26 w 68"/>
                <a:gd name="T91" fmla="*/ 125 h 137"/>
                <a:gd name="T92" fmla="*/ 23 w 68"/>
                <a:gd name="T93" fmla="*/ 128 h 137"/>
                <a:gd name="T94" fmla="*/ 17 w 68"/>
                <a:gd name="T95" fmla="*/ 131 h 137"/>
                <a:gd name="T96" fmla="*/ 14 w 68"/>
                <a:gd name="T97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137">
                  <a:moveTo>
                    <a:pt x="11" y="137"/>
                  </a:moveTo>
                  <a:lnTo>
                    <a:pt x="0" y="134"/>
                  </a:lnTo>
                  <a:lnTo>
                    <a:pt x="0" y="131"/>
                  </a:lnTo>
                  <a:lnTo>
                    <a:pt x="3" y="125"/>
                  </a:lnTo>
                  <a:lnTo>
                    <a:pt x="3" y="122"/>
                  </a:lnTo>
                  <a:lnTo>
                    <a:pt x="6" y="119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4" y="98"/>
                  </a:lnTo>
                  <a:lnTo>
                    <a:pt x="14" y="95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20" y="83"/>
                  </a:lnTo>
                  <a:lnTo>
                    <a:pt x="20" y="80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6" y="69"/>
                  </a:lnTo>
                  <a:lnTo>
                    <a:pt x="26" y="63"/>
                  </a:lnTo>
                  <a:lnTo>
                    <a:pt x="29" y="60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2" y="48"/>
                  </a:lnTo>
                  <a:lnTo>
                    <a:pt x="32" y="42"/>
                  </a:lnTo>
                  <a:lnTo>
                    <a:pt x="35" y="39"/>
                  </a:lnTo>
                  <a:lnTo>
                    <a:pt x="35" y="33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35" y="21"/>
                  </a:lnTo>
                  <a:lnTo>
                    <a:pt x="38" y="18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5" y="24"/>
                  </a:lnTo>
                  <a:lnTo>
                    <a:pt x="65" y="27"/>
                  </a:lnTo>
                  <a:lnTo>
                    <a:pt x="65" y="30"/>
                  </a:lnTo>
                  <a:lnTo>
                    <a:pt x="65" y="33"/>
                  </a:lnTo>
                  <a:lnTo>
                    <a:pt x="65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8" y="45"/>
                  </a:lnTo>
                  <a:lnTo>
                    <a:pt x="68" y="48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5" y="63"/>
                  </a:lnTo>
                  <a:lnTo>
                    <a:pt x="65" y="66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74"/>
                  </a:lnTo>
                  <a:lnTo>
                    <a:pt x="62" y="74"/>
                  </a:lnTo>
                  <a:lnTo>
                    <a:pt x="62" y="77"/>
                  </a:lnTo>
                  <a:lnTo>
                    <a:pt x="62" y="80"/>
                  </a:lnTo>
                  <a:lnTo>
                    <a:pt x="62" y="83"/>
                  </a:lnTo>
                  <a:lnTo>
                    <a:pt x="59" y="86"/>
                  </a:lnTo>
                  <a:lnTo>
                    <a:pt x="59" y="89"/>
                  </a:lnTo>
                  <a:lnTo>
                    <a:pt x="59" y="92"/>
                  </a:lnTo>
                  <a:lnTo>
                    <a:pt x="59" y="95"/>
                  </a:lnTo>
                  <a:lnTo>
                    <a:pt x="56" y="98"/>
                  </a:lnTo>
                  <a:lnTo>
                    <a:pt x="56" y="101"/>
                  </a:lnTo>
                  <a:lnTo>
                    <a:pt x="56" y="104"/>
                  </a:lnTo>
                  <a:lnTo>
                    <a:pt x="53" y="104"/>
                  </a:lnTo>
                  <a:lnTo>
                    <a:pt x="50" y="107"/>
                  </a:lnTo>
                  <a:lnTo>
                    <a:pt x="47" y="110"/>
                  </a:lnTo>
                  <a:lnTo>
                    <a:pt x="44" y="110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5" y="119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9" y="125"/>
                  </a:lnTo>
                  <a:lnTo>
                    <a:pt x="26" y="125"/>
                  </a:lnTo>
                  <a:lnTo>
                    <a:pt x="26" y="128"/>
                  </a:lnTo>
                  <a:lnTo>
                    <a:pt x="23" y="128"/>
                  </a:lnTo>
                  <a:lnTo>
                    <a:pt x="20" y="131"/>
                  </a:lnTo>
                  <a:lnTo>
                    <a:pt x="17" y="131"/>
                  </a:lnTo>
                  <a:lnTo>
                    <a:pt x="17" y="134"/>
                  </a:lnTo>
                  <a:lnTo>
                    <a:pt x="14" y="134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A3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5" name="Freeform 387"/>
            <p:cNvSpPr>
              <a:spLocks/>
            </p:cNvSpPr>
            <p:nvPr/>
          </p:nvSpPr>
          <p:spPr bwMode="auto">
            <a:xfrm>
              <a:off x="1540" y="1676"/>
              <a:ext cx="23" cy="54"/>
            </a:xfrm>
            <a:custGeom>
              <a:avLst/>
              <a:gdLst>
                <a:gd name="T0" fmla="*/ 20 w 23"/>
                <a:gd name="T1" fmla="*/ 54 h 54"/>
                <a:gd name="T2" fmla="*/ 17 w 23"/>
                <a:gd name="T3" fmla="*/ 54 h 54"/>
                <a:gd name="T4" fmla="*/ 17 w 23"/>
                <a:gd name="T5" fmla="*/ 51 h 54"/>
                <a:gd name="T6" fmla="*/ 14 w 23"/>
                <a:gd name="T7" fmla="*/ 51 h 54"/>
                <a:gd name="T8" fmla="*/ 14 w 23"/>
                <a:gd name="T9" fmla="*/ 48 h 54"/>
                <a:gd name="T10" fmla="*/ 14 w 23"/>
                <a:gd name="T11" fmla="*/ 45 h 54"/>
                <a:gd name="T12" fmla="*/ 11 w 23"/>
                <a:gd name="T13" fmla="*/ 45 h 54"/>
                <a:gd name="T14" fmla="*/ 11 w 23"/>
                <a:gd name="T15" fmla="*/ 42 h 54"/>
                <a:gd name="T16" fmla="*/ 8 w 23"/>
                <a:gd name="T17" fmla="*/ 42 h 54"/>
                <a:gd name="T18" fmla="*/ 8 w 23"/>
                <a:gd name="T19" fmla="*/ 39 h 54"/>
                <a:gd name="T20" fmla="*/ 6 w 23"/>
                <a:gd name="T21" fmla="*/ 39 h 54"/>
                <a:gd name="T22" fmla="*/ 6 w 23"/>
                <a:gd name="T23" fmla="*/ 36 h 54"/>
                <a:gd name="T24" fmla="*/ 3 w 23"/>
                <a:gd name="T25" fmla="*/ 36 h 54"/>
                <a:gd name="T26" fmla="*/ 3 w 23"/>
                <a:gd name="T27" fmla="*/ 33 h 54"/>
                <a:gd name="T28" fmla="*/ 0 w 23"/>
                <a:gd name="T29" fmla="*/ 33 h 54"/>
                <a:gd name="T30" fmla="*/ 0 w 23"/>
                <a:gd name="T31" fmla="*/ 30 h 54"/>
                <a:gd name="T32" fmla="*/ 3 w 23"/>
                <a:gd name="T33" fmla="*/ 30 h 54"/>
                <a:gd name="T34" fmla="*/ 3 w 23"/>
                <a:gd name="T35" fmla="*/ 27 h 54"/>
                <a:gd name="T36" fmla="*/ 3 w 23"/>
                <a:gd name="T37" fmla="*/ 24 h 54"/>
                <a:gd name="T38" fmla="*/ 3 w 23"/>
                <a:gd name="T39" fmla="*/ 21 h 54"/>
                <a:gd name="T40" fmla="*/ 6 w 23"/>
                <a:gd name="T41" fmla="*/ 18 h 54"/>
                <a:gd name="T42" fmla="*/ 6 w 23"/>
                <a:gd name="T43" fmla="*/ 15 h 54"/>
                <a:gd name="T44" fmla="*/ 6 w 23"/>
                <a:gd name="T45" fmla="*/ 12 h 54"/>
                <a:gd name="T46" fmla="*/ 8 w 23"/>
                <a:gd name="T47" fmla="*/ 12 h 54"/>
                <a:gd name="T48" fmla="*/ 8 w 23"/>
                <a:gd name="T49" fmla="*/ 9 h 54"/>
                <a:gd name="T50" fmla="*/ 11 w 23"/>
                <a:gd name="T51" fmla="*/ 6 h 54"/>
                <a:gd name="T52" fmla="*/ 11 w 23"/>
                <a:gd name="T53" fmla="*/ 3 h 54"/>
                <a:gd name="T54" fmla="*/ 14 w 23"/>
                <a:gd name="T55" fmla="*/ 3 h 54"/>
                <a:gd name="T56" fmla="*/ 17 w 23"/>
                <a:gd name="T57" fmla="*/ 0 h 54"/>
                <a:gd name="T58" fmla="*/ 20 w 23"/>
                <a:gd name="T59" fmla="*/ 0 h 54"/>
                <a:gd name="T60" fmla="*/ 23 w 23"/>
                <a:gd name="T61" fmla="*/ 0 h 54"/>
                <a:gd name="T62" fmla="*/ 20 w 23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54">
                  <a:moveTo>
                    <a:pt x="20" y="54"/>
                  </a:moveTo>
                  <a:lnTo>
                    <a:pt x="17" y="54"/>
                  </a:lnTo>
                  <a:lnTo>
                    <a:pt x="17" y="51"/>
                  </a:lnTo>
                  <a:lnTo>
                    <a:pt x="14" y="51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6" name="Freeform 388"/>
            <p:cNvSpPr>
              <a:spLocks/>
            </p:cNvSpPr>
            <p:nvPr/>
          </p:nvSpPr>
          <p:spPr bwMode="auto">
            <a:xfrm>
              <a:off x="1534" y="1721"/>
              <a:ext cx="20" cy="38"/>
            </a:xfrm>
            <a:custGeom>
              <a:avLst/>
              <a:gdLst>
                <a:gd name="T0" fmla="*/ 17 w 20"/>
                <a:gd name="T1" fmla="*/ 38 h 38"/>
                <a:gd name="T2" fmla="*/ 17 w 20"/>
                <a:gd name="T3" fmla="*/ 36 h 38"/>
                <a:gd name="T4" fmla="*/ 14 w 20"/>
                <a:gd name="T5" fmla="*/ 33 h 38"/>
                <a:gd name="T6" fmla="*/ 14 w 20"/>
                <a:gd name="T7" fmla="*/ 30 h 38"/>
                <a:gd name="T8" fmla="*/ 12 w 20"/>
                <a:gd name="T9" fmla="*/ 30 h 38"/>
                <a:gd name="T10" fmla="*/ 12 w 20"/>
                <a:gd name="T11" fmla="*/ 27 h 38"/>
                <a:gd name="T12" fmla="*/ 12 w 20"/>
                <a:gd name="T13" fmla="*/ 24 h 38"/>
                <a:gd name="T14" fmla="*/ 9 w 20"/>
                <a:gd name="T15" fmla="*/ 24 h 38"/>
                <a:gd name="T16" fmla="*/ 9 w 20"/>
                <a:gd name="T17" fmla="*/ 21 h 38"/>
                <a:gd name="T18" fmla="*/ 6 w 20"/>
                <a:gd name="T19" fmla="*/ 21 h 38"/>
                <a:gd name="T20" fmla="*/ 6 w 20"/>
                <a:gd name="T21" fmla="*/ 18 h 38"/>
                <a:gd name="T22" fmla="*/ 3 w 20"/>
                <a:gd name="T23" fmla="*/ 18 h 38"/>
                <a:gd name="T24" fmla="*/ 3 w 20"/>
                <a:gd name="T25" fmla="*/ 15 h 38"/>
                <a:gd name="T26" fmla="*/ 3 w 20"/>
                <a:gd name="T27" fmla="*/ 12 h 38"/>
                <a:gd name="T28" fmla="*/ 0 w 20"/>
                <a:gd name="T29" fmla="*/ 12 h 38"/>
                <a:gd name="T30" fmla="*/ 0 w 20"/>
                <a:gd name="T31" fmla="*/ 9 h 38"/>
                <a:gd name="T32" fmla="*/ 0 w 20"/>
                <a:gd name="T33" fmla="*/ 6 h 38"/>
                <a:gd name="T34" fmla="*/ 0 w 20"/>
                <a:gd name="T35" fmla="*/ 3 h 38"/>
                <a:gd name="T36" fmla="*/ 0 w 20"/>
                <a:gd name="T37" fmla="*/ 0 h 38"/>
                <a:gd name="T38" fmla="*/ 0 w 20"/>
                <a:gd name="T39" fmla="*/ 3 h 38"/>
                <a:gd name="T40" fmla="*/ 3 w 20"/>
                <a:gd name="T41" fmla="*/ 3 h 38"/>
                <a:gd name="T42" fmla="*/ 6 w 20"/>
                <a:gd name="T43" fmla="*/ 3 h 38"/>
                <a:gd name="T44" fmla="*/ 6 w 20"/>
                <a:gd name="T45" fmla="*/ 6 h 38"/>
                <a:gd name="T46" fmla="*/ 9 w 20"/>
                <a:gd name="T47" fmla="*/ 6 h 38"/>
                <a:gd name="T48" fmla="*/ 9 w 20"/>
                <a:gd name="T49" fmla="*/ 9 h 38"/>
                <a:gd name="T50" fmla="*/ 12 w 20"/>
                <a:gd name="T51" fmla="*/ 9 h 38"/>
                <a:gd name="T52" fmla="*/ 12 w 20"/>
                <a:gd name="T53" fmla="*/ 12 h 38"/>
                <a:gd name="T54" fmla="*/ 14 w 20"/>
                <a:gd name="T55" fmla="*/ 12 h 38"/>
                <a:gd name="T56" fmla="*/ 14 w 20"/>
                <a:gd name="T57" fmla="*/ 15 h 38"/>
                <a:gd name="T58" fmla="*/ 17 w 20"/>
                <a:gd name="T59" fmla="*/ 15 h 38"/>
                <a:gd name="T60" fmla="*/ 17 w 20"/>
                <a:gd name="T61" fmla="*/ 18 h 38"/>
                <a:gd name="T62" fmla="*/ 17 w 20"/>
                <a:gd name="T63" fmla="*/ 21 h 38"/>
                <a:gd name="T64" fmla="*/ 20 w 20"/>
                <a:gd name="T65" fmla="*/ 21 h 38"/>
                <a:gd name="T66" fmla="*/ 20 w 20"/>
                <a:gd name="T67" fmla="*/ 24 h 38"/>
                <a:gd name="T68" fmla="*/ 20 w 20"/>
                <a:gd name="T69" fmla="*/ 27 h 38"/>
                <a:gd name="T70" fmla="*/ 20 w 20"/>
                <a:gd name="T71" fmla="*/ 30 h 38"/>
                <a:gd name="T72" fmla="*/ 20 w 20"/>
                <a:gd name="T73" fmla="*/ 33 h 38"/>
                <a:gd name="T74" fmla="*/ 17 w 20"/>
                <a:gd name="T75" fmla="*/ 36 h 38"/>
                <a:gd name="T76" fmla="*/ 17 w 20"/>
                <a:gd name="T7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38">
                  <a:moveTo>
                    <a:pt x="17" y="38"/>
                  </a:moveTo>
                  <a:lnTo>
                    <a:pt x="17" y="36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20" y="30"/>
                  </a:lnTo>
                  <a:lnTo>
                    <a:pt x="20" y="33"/>
                  </a:lnTo>
                  <a:lnTo>
                    <a:pt x="17" y="36"/>
                  </a:lnTo>
                  <a:lnTo>
                    <a:pt x="17" y="3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7" name="Freeform 389"/>
            <p:cNvSpPr>
              <a:spLocks/>
            </p:cNvSpPr>
            <p:nvPr/>
          </p:nvSpPr>
          <p:spPr bwMode="auto">
            <a:xfrm>
              <a:off x="1522" y="1742"/>
              <a:ext cx="24" cy="32"/>
            </a:xfrm>
            <a:custGeom>
              <a:avLst/>
              <a:gdLst>
                <a:gd name="T0" fmla="*/ 0 w 24"/>
                <a:gd name="T1" fmla="*/ 9 h 32"/>
                <a:gd name="T2" fmla="*/ 0 w 24"/>
                <a:gd name="T3" fmla="*/ 6 h 32"/>
                <a:gd name="T4" fmla="*/ 3 w 24"/>
                <a:gd name="T5" fmla="*/ 6 h 32"/>
                <a:gd name="T6" fmla="*/ 3 w 24"/>
                <a:gd name="T7" fmla="*/ 3 h 32"/>
                <a:gd name="T8" fmla="*/ 3 w 24"/>
                <a:gd name="T9" fmla="*/ 0 h 32"/>
                <a:gd name="T10" fmla="*/ 6 w 24"/>
                <a:gd name="T11" fmla="*/ 0 h 32"/>
                <a:gd name="T12" fmla="*/ 9 w 24"/>
                <a:gd name="T13" fmla="*/ 3 h 32"/>
                <a:gd name="T14" fmla="*/ 12 w 24"/>
                <a:gd name="T15" fmla="*/ 6 h 32"/>
                <a:gd name="T16" fmla="*/ 12 w 24"/>
                <a:gd name="T17" fmla="*/ 9 h 32"/>
                <a:gd name="T18" fmla="*/ 15 w 24"/>
                <a:gd name="T19" fmla="*/ 12 h 32"/>
                <a:gd name="T20" fmla="*/ 15 w 24"/>
                <a:gd name="T21" fmla="*/ 15 h 32"/>
                <a:gd name="T22" fmla="*/ 18 w 24"/>
                <a:gd name="T23" fmla="*/ 17 h 32"/>
                <a:gd name="T24" fmla="*/ 18 w 24"/>
                <a:gd name="T25" fmla="*/ 20 h 32"/>
                <a:gd name="T26" fmla="*/ 21 w 24"/>
                <a:gd name="T27" fmla="*/ 20 h 32"/>
                <a:gd name="T28" fmla="*/ 21 w 24"/>
                <a:gd name="T29" fmla="*/ 23 h 32"/>
                <a:gd name="T30" fmla="*/ 24 w 24"/>
                <a:gd name="T31" fmla="*/ 23 h 32"/>
                <a:gd name="T32" fmla="*/ 24 w 24"/>
                <a:gd name="T33" fmla="*/ 32 h 32"/>
                <a:gd name="T34" fmla="*/ 0 w 24"/>
                <a:gd name="T3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2">
                  <a:moveTo>
                    <a:pt x="0" y="9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4" y="3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8" name="Freeform 390"/>
            <p:cNvSpPr>
              <a:spLocks/>
            </p:cNvSpPr>
            <p:nvPr/>
          </p:nvSpPr>
          <p:spPr bwMode="auto">
            <a:xfrm>
              <a:off x="1513" y="1765"/>
              <a:ext cx="24" cy="51"/>
            </a:xfrm>
            <a:custGeom>
              <a:avLst/>
              <a:gdLst>
                <a:gd name="T0" fmla="*/ 6 w 24"/>
                <a:gd name="T1" fmla="*/ 51 h 51"/>
                <a:gd name="T2" fmla="*/ 3 w 24"/>
                <a:gd name="T3" fmla="*/ 48 h 51"/>
                <a:gd name="T4" fmla="*/ 3 w 24"/>
                <a:gd name="T5" fmla="*/ 45 h 51"/>
                <a:gd name="T6" fmla="*/ 3 w 24"/>
                <a:gd name="T7" fmla="*/ 42 h 51"/>
                <a:gd name="T8" fmla="*/ 0 w 24"/>
                <a:gd name="T9" fmla="*/ 39 h 51"/>
                <a:gd name="T10" fmla="*/ 0 w 24"/>
                <a:gd name="T11" fmla="*/ 36 h 51"/>
                <a:gd name="T12" fmla="*/ 0 w 24"/>
                <a:gd name="T13" fmla="*/ 33 h 51"/>
                <a:gd name="T14" fmla="*/ 0 w 24"/>
                <a:gd name="T15" fmla="*/ 30 h 51"/>
                <a:gd name="T16" fmla="*/ 0 w 24"/>
                <a:gd name="T17" fmla="*/ 27 h 51"/>
                <a:gd name="T18" fmla="*/ 0 w 24"/>
                <a:gd name="T19" fmla="*/ 24 h 51"/>
                <a:gd name="T20" fmla="*/ 0 w 24"/>
                <a:gd name="T21" fmla="*/ 21 h 51"/>
                <a:gd name="T22" fmla="*/ 0 w 24"/>
                <a:gd name="T23" fmla="*/ 18 h 51"/>
                <a:gd name="T24" fmla="*/ 0 w 24"/>
                <a:gd name="T25" fmla="*/ 15 h 51"/>
                <a:gd name="T26" fmla="*/ 0 w 24"/>
                <a:gd name="T27" fmla="*/ 12 h 51"/>
                <a:gd name="T28" fmla="*/ 0 w 24"/>
                <a:gd name="T29" fmla="*/ 9 h 51"/>
                <a:gd name="T30" fmla="*/ 0 w 24"/>
                <a:gd name="T31" fmla="*/ 6 h 51"/>
                <a:gd name="T32" fmla="*/ 3 w 24"/>
                <a:gd name="T33" fmla="*/ 3 h 51"/>
                <a:gd name="T34" fmla="*/ 3 w 24"/>
                <a:gd name="T35" fmla="*/ 0 h 51"/>
                <a:gd name="T36" fmla="*/ 6 w 24"/>
                <a:gd name="T37" fmla="*/ 0 h 51"/>
                <a:gd name="T38" fmla="*/ 9 w 24"/>
                <a:gd name="T39" fmla="*/ 3 h 51"/>
                <a:gd name="T40" fmla="*/ 12 w 24"/>
                <a:gd name="T41" fmla="*/ 6 h 51"/>
                <a:gd name="T42" fmla="*/ 15 w 24"/>
                <a:gd name="T43" fmla="*/ 9 h 51"/>
                <a:gd name="T44" fmla="*/ 18 w 24"/>
                <a:gd name="T45" fmla="*/ 9 h 51"/>
                <a:gd name="T46" fmla="*/ 18 w 24"/>
                <a:gd name="T47" fmla="*/ 12 h 51"/>
                <a:gd name="T48" fmla="*/ 21 w 24"/>
                <a:gd name="T49" fmla="*/ 15 h 51"/>
                <a:gd name="T50" fmla="*/ 21 w 24"/>
                <a:gd name="T51" fmla="*/ 18 h 51"/>
                <a:gd name="T52" fmla="*/ 21 w 24"/>
                <a:gd name="T53" fmla="*/ 21 h 51"/>
                <a:gd name="T54" fmla="*/ 24 w 24"/>
                <a:gd name="T55" fmla="*/ 21 h 51"/>
                <a:gd name="T56" fmla="*/ 24 w 24"/>
                <a:gd name="T57" fmla="*/ 24 h 51"/>
                <a:gd name="T58" fmla="*/ 24 w 24"/>
                <a:gd name="T59" fmla="*/ 27 h 51"/>
                <a:gd name="T60" fmla="*/ 24 w 24"/>
                <a:gd name="T61" fmla="*/ 30 h 51"/>
                <a:gd name="T62" fmla="*/ 24 w 24"/>
                <a:gd name="T63" fmla="*/ 33 h 51"/>
                <a:gd name="T64" fmla="*/ 21 w 24"/>
                <a:gd name="T65" fmla="*/ 33 h 51"/>
                <a:gd name="T66" fmla="*/ 21 w 24"/>
                <a:gd name="T67" fmla="*/ 36 h 51"/>
                <a:gd name="T68" fmla="*/ 21 w 24"/>
                <a:gd name="T69" fmla="*/ 39 h 51"/>
                <a:gd name="T70" fmla="*/ 18 w 24"/>
                <a:gd name="T71" fmla="*/ 42 h 51"/>
                <a:gd name="T72" fmla="*/ 18 w 24"/>
                <a:gd name="T73" fmla="*/ 45 h 51"/>
                <a:gd name="T74" fmla="*/ 15 w 24"/>
                <a:gd name="T75" fmla="*/ 45 h 51"/>
                <a:gd name="T76" fmla="*/ 15 w 24"/>
                <a:gd name="T77" fmla="*/ 48 h 51"/>
                <a:gd name="T78" fmla="*/ 12 w 24"/>
                <a:gd name="T79" fmla="*/ 48 h 51"/>
                <a:gd name="T80" fmla="*/ 12 w 24"/>
                <a:gd name="T81" fmla="*/ 51 h 51"/>
                <a:gd name="T82" fmla="*/ 9 w 24"/>
                <a:gd name="T83" fmla="*/ 51 h 51"/>
                <a:gd name="T84" fmla="*/ 6 w 24"/>
                <a:gd name="T8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51">
                  <a:moveTo>
                    <a:pt x="6" y="51"/>
                  </a:moveTo>
                  <a:lnTo>
                    <a:pt x="3" y="48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1826012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Estimação por Intervalo de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/>
              <a:t>Conhecidos</a:t>
            </a:r>
            <a:endParaRPr lang="pt-BR" baseline="-250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Espaço Reservado para Conteúdo 58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77500" lnSpcReduction="20000"/>
              </a:bodyPr>
              <a:lstStyle/>
              <a:p>
                <a:pPr marL="11430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pt-BR" i="1">
                                  <a:latin typeface="Cambria Math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pt-BR" i="1">
                              <a:latin typeface="Cambria Math"/>
                            </a:rPr>
                            <m:t>1</m:t>
                          </m:r>
                        </m:sub>
                      </m:sSub>
                      <m:r>
                        <a:rPr lang="pt-BR" i="1">
                          <a:latin typeface="Cambria Math"/>
                        </a:rPr>
                        <m:t>−</m:t>
                      </m:r>
                      <m:sSub>
                        <m:sSubPr>
                          <m:ctrlPr>
                            <a:rPr lang="pt-BR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pt-BR" i="1">
                                  <a:latin typeface="Cambria Math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pt-BR" i="1">
                              <a:latin typeface="Cambria Math"/>
                            </a:rPr>
                            <m:t>2</m:t>
                          </m:r>
                        </m:sub>
                      </m:sSub>
                      <m:r>
                        <a:rPr lang="pt-BR" i="1">
                          <a:latin typeface="Cambria Math"/>
                          <a:ea typeface="Cambria Math"/>
                        </a:rPr>
                        <m:t>±</m:t>
                      </m:r>
                      <m:sSub>
                        <m:sSubPr>
                          <m:ctrlPr>
                            <a:rPr lang="pt-BR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pt-BR" i="1">
                              <a:latin typeface="Cambria Math"/>
                              <a:ea typeface="Cambria Math"/>
                            </a:rPr>
                            <m:t>𝑧</m:t>
                          </m:r>
                        </m:e>
                        <m:sub>
                          <m:r>
                            <a:rPr lang="pt-BR" i="1" smtClean="0">
                              <a:latin typeface="Cambria Math"/>
                              <a:ea typeface="Cambria Math"/>
                            </a:rPr>
                            <m:t>𝛼</m:t>
                          </m:r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/2</m:t>
                          </m:r>
                        </m:sub>
                      </m:sSub>
                      <m:rad>
                        <m:radPr>
                          <m:degHide m:val="on"/>
                          <m:ctrlPr>
                            <a:rPr lang="pt-BR" i="1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Sup>
                                <m:sSub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𝜎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  <m:sup>
                                  <m:r>
                                    <a:rPr lang="pt-BR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bSup>
                            </m:num>
                            <m:den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i="1">
                                      <a:latin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</m:den>
                          </m:f>
                          <m:r>
                            <a:rPr lang="pt-BR" i="1">
                              <a:latin typeface="Cambria Math"/>
                            </a:rPr>
                            <m:t>+</m:t>
                          </m:r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Sup>
                                <m:sSub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𝜎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b>
                                <m:sup>
                                  <m:r>
                                    <a:rPr lang="pt-BR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bSup>
                            </m:num>
                            <m:den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i="1">
                                      <a:latin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</m:den>
                          </m:f>
                        </m:e>
                      </m:rad>
                      <m:r>
                        <a:rPr lang="pt-BR" b="0" i="1" smtClean="0">
                          <a:latin typeface="Cambria Math"/>
                        </a:rPr>
                        <m:t>=17</m:t>
                      </m:r>
                      <m:r>
                        <a:rPr lang="pt-BR" i="1">
                          <a:latin typeface="Cambria Math"/>
                          <a:ea typeface="Cambria Math"/>
                        </a:rPr>
                        <m:t>±</m:t>
                      </m:r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1,96</m:t>
                      </m:r>
                      <m:rad>
                        <m:radPr>
                          <m:degHide m:val="on"/>
                          <m:ctrlPr>
                            <a:rPr lang="pt-BR" i="1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(15)</m:t>
                                  </m:r>
                                </m:e>
                                <m:sup>
                                  <m:r>
                                    <a:rPr lang="pt-BR" i="1">
                                      <a:latin typeface="Cambria Math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pt-BR" b="0" i="1" smtClean="0">
                                  <a:latin typeface="Cambria Math"/>
                                </a:rPr>
                                <m:t>120</m:t>
                              </m:r>
                            </m:den>
                          </m:f>
                          <m:r>
                            <a:rPr lang="pt-BR" i="1">
                              <a:latin typeface="Cambria Math"/>
                            </a:rPr>
                            <m:t>+</m:t>
                          </m:r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(20)</m:t>
                                  </m:r>
                                </m:e>
                                <m:sup>
                                  <m:r>
                                    <a:rPr lang="pt-BR" i="1">
                                      <a:latin typeface="Cambria Math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pt-BR" b="0" i="1" smtClean="0">
                                  <a:latin typeface="Cambria Math"/>
                                </a:rPr>
                                <m:t>80</m:t>
                              </m:r>
                            </m:den>
                          </m:f>
                        </m:e>
                      </m:rad>
                    </m:oMath>
                  </m:oMathPara>
                </a14:m>
                <a:endParaRPr lang="pt-BR" dirty="0" smtClean="0"/>
              </a:p>
              <a:p>
                <a:pPr marL="114300" indent="0">
                  <a:buNone/>
                </a:pPr>
                <a:r>
                  <a:rPr lang="pt-BR" dirty="0" smtClean="0"/>
                  <a:t>17 ± 5,14 ou 11,86 jardas a 22,14 jardas</a:t>
                </a:r>
              </a:p>
              <a:p>
                <a:pPr marL="114300" indent="0">
                  <a:buNone/>
                </a:pPr>
                <a:r>
                  <a:rPr lang="pt-BR" dirty="0"/>
                  <a:t>Estamos 95% confiantes de que a diferença entre as distâncias médias </a:t>
                </a:r>
                <a:r>
                  <a:rPr lang="pt-BR" dirty="0" smtClean="0"/>
                  <a:t>das bolas Par </a:t>
                </a:r>
                <a:r>
                  <a:rPr lang="pt-BR" dirty="0"/>
                  <a:t>Inc. </a:t>
                </a:r>
                <a:r>
                  <a:rPr lang="pt-BR" dirty="0" smtClean="0"/>
                  <a:t>e bolas Rap Ltda. </a:t>
                </a:r>
                <a:r>
                  <a:rPr lang="pt-BR" dirty="0"/>
                  <a:t>é </a:t>
                </a:r>
                <a:r>
                  <a:rPr lang="pt-BR" dirty="0" smtClean="0"/>
                  <a:t>11,86 a 22,14 jardas</a:t>
                </a:r>
                <a:endParaRPr lang="pt-BR" dirty="0"/>
              </a:p>
            </p:txBody>
          </p:sp>
        </mc:Choice>
        <mc:Fallback xmlns="">
          <p:sp>
            <p:nvSpPr>
              <p:cNvPr id="59" name="Espaço Reservado para Conteúdo 58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2"/>
                <a:stretch>
                  <a:fillRect l="-400" r="-296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14</a:t>
            </a:fld>
            <a:endParaRPr lang="pt-BR" dirty="0"/>
          </a:p>
        </p:txBody>
      </p:sp>
      <p:grpSp>
        <p:nvGrpSpPr>
          <p:cNvPr id="5" name="Group 367"/>
          <p:cNvGrpSpPr>
            <a:grpSpLocks/>
          </p:cNvGrpSpPr>
          <p:nvPr/>
        </p:nvGrpSpPr>
        <p:grpSpPr bwMode="auto">
          <a:xfrm>
            <a:off x="7869238" y="217488"/>
            <a:ext cx="1063625" cy="1485900"/>
            <a:chOff x="1489" y="1252"/>
            <a:chExt cx="1258" cy="1656"/>
          </a:xfrm>
        </p:grpSpPr>
        <p:sp>
          <p:nvSpPr>
            <p:cNvPr id="6" name="Freeform 368"/>
            <p:cNvSpPr>
              <a:spLocks/>
            </p:cNvSpPr>
            <p:nvPr/>
          </p:nvSpPr>
          <p:spPr bwMode="auto">
            <a:xfrm>
              <a:off x="1489" y="1252"/>
              <a:ext cx="1258" cy="1656"/>
            </a:xfrm>
            <a:custGeom>
              <a:avLst/>
              <a:gdLst>
                <a:gd name="T0" fmla="*/ 836 w 1258"/>
                <a:gd name="T1" fmla="*/ 309 h 1656"/>
                <a:gd name="T2" fmla="*/ 916 w 1258"/>
                <a:gd name="T3" fmla="*/ 297 h 1656"/>
                <a:gd name="T4" fmla="*/ 958 w 1258"/>
                <a:gd name="T5" fmla="*/ 267 h 1656"/>
                <a:gd name="T6" fmla="*/ 868 w 1258"/>
                <a:gd name="T7" fmla="*/ 196 h 1656"/>
                <a:gd name="T8" fmla="*/ 824 w 1258"/>
                <a:gd name="T9" fmla="*/ 181 h 1656"/>
                <a:gd name="T10" fmla="*/ 889 w 1258"/>
                <a:gd name="T11" fmla="*/ 139 h 1656"/>
                <a:gd name="T12" fmla="*/ 937 w 1258"/>
                <a:gd name="T13" fmla="*/ 74 h 1656"/>
                <a:gd name="T14" fmla="*/ 1014 w 1258"/>
                <a:gd name="T15" fmla="*/ 62 h 1656"/>
                <a:gd name="T16" fmla="*/ 1097 w 1258"/>
                <a:gd name="T17" fmla="*/ 68 h 1656"/>
                <a:gd name="T18" fmla="*/ 1216 w 1258"/>
                <a:gd name="T19" fmla="*/ 62 h 1656"/>
                <a:gd name="T20" fmla="*/ 1219 w 1258"/>
                <a:gd name="T21" fmla="*/ 107 h 1656"/>
                <a:gd name="T22" fmla="*/ 1154 w 1258"/>
                <a:gd name="T23" fmla="*/ 196 h 1656"/>
                <a:gd name="T24" fmla="*/ 1222 w 1258"/>
                <a:gd name="T25" fmla="*/ 368 h 1656"/>
                <a:gd name="T26" fmla="*/ 1199 w 1258"/>
                <a:gd name="T27" fmla="*/ 436 h 1656"/>
                <a:gd name="T28" fmla="*/ 1074 w 1258"/>
                <a:gd name="T29" fmla="*/ 496 h 1656"/>
                <a:gd name="T30" fmla="*/ 1026 w 1258"/>
                <a:gd name="T31" fmla="*/ 591 h 1656"/>
                <a:gd name="T32" fmla="*/ 1017 w 1258"/>
                <a:gd name="T33" fmla="*/ 689 h 1656"/>
                <a:gd name="T34" fmla="*/ 1011 w 1258"/>
                <a:gd name="T35" fmla="*/ 769 h 1656"/>
                <a:gd name="T36" fmla="*/ 1029 w 1258"/>
                <a:gd name="T37" fmla="*/ 837 h 1656"/>
                <a:gd name="T38" fmla="*/ 1050 w 1258"/>
                <a:gd name="T39" fmla="*/ 932 h 1656"/>
                <a:gd name="T40" fmla="*/ 1100 w 1258"/>
                <a:gd name="T41" fmla="*/ 1297 h 1656"/>
                <a:gd name="T42" fmla="*/ 1086 w 1258"/>
                <a:gd name="T43" fmla="*/ 1481 h 1656"/>
                <a:gd name="T44" fmla="*/ 1053 w 1258"/>
                <a:gd name="T45" fmla="*/ 1579 h 1656"/>
                <a:gd name="T46" fmla="*/ 1008 w 1258"/>
                <a:gd name="T47" fmla="*/ 1644 h 1656"/>
                <a:gd name="T48" fmla="*/ 854 w 1258"/>
                <a:gd name="T49" fmla="*/ 1653 h 1656"/>
                <a:gd name="T50" fmla="*/ 845 w 1258"/>
                <a:gd name="T51" fmla="*/ 1582 h 1656"/>
                <a:gd name="T52" fmla="*/ 871 w 1258"/>
                <a:gd name="T53" fmla="*/ 1389 h 1656"/>
                <a:gd name="T54" fmla="*/ 871 w 1258"/>
                <a:gd name="T55" fmla="*/ 1140 h 1656"/>
                <a:gd name="T56" fmla="*/ 851 w 1258"/>
                <a:gd name="T57" fmla="*/ 1039 h 1656"/>
                <a:gd name="T58" fmla="*/ 806 w 1258"/>
                <a:gd name="T59" fmla="*/ 1143 h 1656"/>
                <a:gd name="T60" fmla="*/ 538 w 1258"/>
                <a:gd name="T61" fmla="*/ 1466 h 1656"/>
                <a:gd name="T62" fmla="*/ 452 w 1258"/>
                <a:gd name="T63" fmla="*/ 1552 h 1656"/>
                <a:gd name="T64" fmla="*/ 306 w 1258"/>
                <a:gd name="T65" fmla="*/ 1499 h 1656"/>
                <a:gd name="T66" fmla="*/ 354 w 1258"/>
                <a:gd name="T67" fmla="*/ 1327 h 1656"/>
                <a:gd name="T68" fmla="*/ 479 w 1258"/>
                <a:gd name="T69" fmla="*/ 1243 h 1656"/>
                <a:gd name="T70" fmla="*/ 586 w 1258"/>
                <a:gd name="T71" fmla="*/ 1104 h 1656"/>
                <a:gd name="T72" fmla="*/ 633 w 1258"/>
                <a:gd name="T73" fmla="*/ 991 h 1656"/>
                <a:gd name="T74" fmla="*/ 675 w 1258"/>
                <a:gd name="T75" fmla="*/ 843 h 1656"/>
                <a:gd name="T76" fmla="*/ 696 w 1258"/>
                <a:gd name="T77" fmla="*/ 757 h 1656"/>
                <a:gd name="T78" fmla="*/ 687 w 1258"/>
                <a:gd name="T79" fmla="*/ 671 h 1656"/>
                <a:gd name="T80" fmla="*/ 678 w 1258"/>
                <a:gd name="T81" fmla="*/ 576 h 1656"/>
                <a:gd name="T82" fmla="*/ 622 w 1258"/>
                <a:gd name="T83" fmla="*/ 496 h 1656"/>
                <a:gd name="T84" fmla="*/ 613 w 1258"/>
                <a:gd name="T85" fmla="*/ 415 h 1656"/>
                <a:gd name="T86" fmla="*/ 592 w 1258"/>
                <a:gd name="T87" fmla="*/ 323 h 1656"/>
                <a:gd name="T88" fmla="*/ 529 w 1258"/>
                <a:gd name="T89" fmla="*/ 294 h 1656"/>
                <a:gd name="T90" fmla="*/ 443 w 1258"/>
                <a:gd name="T91" fmla="*/ 282 h 1656"/>
                <a:gd name="T92" fmla="*/ 235 w 1258"/>
                <a:gd name="T93" fmla="*/ 359 h 1656"/>
                <a:gd name="T94" fmla="*/ 134 w 1258"/>
                <a:gd name="T95" fmla="*/ 442 h 1656"/>
                <a:gd name="T96" fmla="*/ 128 w 1258"/>
                <a:gd name="T97" fmla="*/ 540 h 1656"/>
                <a:gd name="T98" fmla="*/ 51 w 1258"/>
                <a:gd name="T99" fmla="*/ 597 h 1656"/>
                <a:gd name="T100" fmla="*/ 0 w 1258"/>
                <a:gd name="T101" fmla="*/ 534 h 1656"/>
                <a:gd name="T102" fmla="*/ 42 w 1258"/>
                <a:gd name="T103" fmla="*/ 427 h 1656"/>
                <a:gd name="T104" fmla="*/ 211 w 1258"/>
                <a:gd name="T105" fmla="*/ 347 h 1656"/>
                <a:gd name="T106" fmla="*/ 387 w 1258"/>
                <a:gd name="T107" fmla="*/ 279 h 1656"/>
                <a:gd name="T108" fmla="*/ 494 w 1258"/>
                <a:gd name="T109" fmla="*/ 234 h 1656"/>
                <a:gd name="T110" fmla="*/ 461 w 1258"/>
                <a:gd name="T111" fmla="*/ 172 h 1656"/>
                <a:gd name="T112" fmla="*/ 452 w 1258"/>
                <a:gd name="T113" fmla="*/ 74 h 1656"/>
                <a:gd name="T114" fmla="*/ 541 w 1258"/>
                <a:gd name="T115" fmla="*/ 27 h 1656"/>
                <a:gd name="T116" fmla="*/ 630 w 1258"/>
                <a:gd name="T117" fmla="*/ 12 h 1656"/>
                <a:gd name="T118" fmla="*/ 729 w 1258"/>
                <a:gd name="T119" fmla="*/ 6 h 1656"/>
                <a:gd name="T120" fmla="*/ 809 w 1258"/>
                <a:gd name="T121" fmla="*/ 53 h 1656"/>
                <a:gd name="T122" fmla="*/ 773 w 1258"/>
                <a:gd name="T123" fmla="*/ 101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8" h="1656">
                  <a:moveTo>
                    <a:pt x="821" y="181"/>
                  </a:moveTo>
                  <a:lnTo>
                    <a:pt x="824" y="184"/>
                  </a:lnTo>
                  <a:lnTo>
                    <a:pt x="827" y="190"/>
                  </a:lnTo>
                  <a:lnTo>
                    <a:pt x="830" y="193"/>
                  </a:lnTo>
                  <a:lnTo>
                    <a:pt x="830" y="196"/>
                  </a:lnTo>
                  <a:lnTo>
                    <a:pt x="833" y="202"/>
                  </a:lnTo>
                  <a:lnTo>
                    <a:pt x="833" y="205"/>
                  </a:lnTo>
                  <a:lnTo>
                    <a:pt x="833" y="211"/>
                  </a:lnTo>
                  <a:lnTo>
                    <a:pt x="833" y="214"/>
                  </a:lnTo>
                  <a:lnTo>
                    <a:pt x="833" y="220"/>
                  </a:lnTo>
                  <a:lnTo>
                    <a:pt x="833" y="223"/>
                  </a:lnTo>
                  <a:lnTo>
                    <a:pt x="833" y="229"/>
                  </a:lnTo>
                  <a:lnTo>
                    <a:pt x="833" y="231"/>
                  </a:lnTo>
                  <a:lnTo>
                    <a:pt x="833" y="237"/>
                  </a:lnTo>
                  <a:lnTo>
                    <a:pt x="833" y="240"/>
                  </a:lnTo>
                  <a:lnTo>
                    <a:pt x="830" y="246"/>
                  </a:lnTo>
                  <a:lnTo>
                    <a:pt x="830" y="249"/>
                  </a:lnTo>
                  <a:lnTo>
                    <a:pt x="830" y="255"/>
                  </a:lnTo>
                  <a:lnTo>
                    <a:pt x="830" y="258"/>
                  </a:lnTo>
                  <a:lnTo>
                    <a:pt x="830" y="264"/>
                  </a:lnTo>
                  <a:lnTo>
                    <a:pt x="827" y="270"/>
                  </a:lnTo>
                  <a:lnTo>
                    <a:pt x="827" y="273"/>
                  </a:lnTo>
                  <a:lnTo>
                    <a:pt x="827" y="276"/>
                  </a:lnTo>
                  <a:lnTo>
                    <a:pt x="827" y="282"/>
                  </a:lnTo>
                  <a:lnTo>
                    <a:pt x="827" y="285"/>
                  </a:lnTo>
                  <a:lnTo>
                    <a:pt x="830" y="291"/>
                  </a:lnTo>
                  <a:lnTo>
                    <a:pt x="830" y="294"/>
                  </a:lnTo>
                  <a:lnTo>
                    <a:pt x="830" y="297"/>
                  </a:lnTo>
                  <a:lnTo>
                    <a:pt x="833" y="303"/>
                  </a:lnTo>
                  <a:lnTo>
                    <a:pt x="833" y="306"/>
                  </a:lnTo>
                  <a:lnTo>
                    <a:pt x="836" y="309"/>
                  </a:lnTo>
                  <a:lnTo>
                    <a:pt x="839" y="315"/>
                  </a:lnTo>
                  <a:lnTo>
                    <a:pt x="842" y="318"/>
                  </a:lnTo>
                  <a:lnTo>
                    <a:pt x="845" y="315"/>
                  </a:lnTo>
                  <a:lnTo>
                    <a:pt x="848" y="315"/>
                  </a:lnTo>
                  <a:lnTo>
                    <a:pt x="851" y="315"/>
                  </a:lnTo>
                  <a:lnTo>
                    <a:pt x="854" y="315"/>
                  </a:lnTo>
                  <a:lnTo>
                    <a:pt x="854" y="312"/>
                  </a:lnTo>
                  <a:lnTo>
                    <a:pt x="857" y="312"/>
                  </a:lnTo>
                  <a:lnTo>
                    <a:pt x="859" y="312"/>
                  </a:lnTo>
                  <a:lnTo>
                    <a:pt x="862" y="312"/>
                  </a:lnTo>
                  <a:lnTo>
                    <a:pt x="862" y="309"/>
                  </a:lnTo>
                  <a:lnTo>
                    <a:pt x="865" y="309"/>
                  </a:lnTo>
                  <a:lnTo>
                    <a:pt x="868" y="309"/>
                  </a:lnTo>
                  <a:lnTo>
                    <a:pt x="871" y="309"/>
                  </a:lnTo>
                  <a:lnTo>
                    <a:pt x="874" y="306"/>
                  </a:lnTo>
                  <a:lnTo>
                    <a:pt x="877" y="306"/>
                  </a:lnTo>
                  <a:lnTo>
                    <a:pt x="880" y="306"/>
                  </a:lnTo>
                  <a:lnTo>
                    <a:pt x="883" y="306"/>
                  </a:lnTo>
                  <a:lnTo>
                    <a:pt x="883" y="303"/>
                  </a:lnTo>
                  <a:lnTo>
                    <a:pt x="886" y="303"/>
                  </a:lnTo>
                  <a:lnTo>
                    <a:pt x="889" y="303"/>
                  </a:lnTo>
                  <a:lnTo>
                    <a:pt x="892" y="303"/>
                  </a:lnTo>
                  <a:lnTo>
                    <a:pt x="895" y="300"/>
                  </a:lnTo>
                  <a:lnTo>
                    <a:pt x="898" y="300"/>
                  </a:lnTo>
                  <a:lnTo>
                    <a:pt x="901" y="300"/>
                  </a:lnTo>
                  <a:lnTo>
                    <a:pt x="901" y="297"/>
                  </a:lnTo>
                  <a:lnTo>
                    <a:pt x="904" y="297"/>
                  </a:lnTo>
                  <a:lnTo>
                    <a:pt x="907" y="297"/>
                  </a:lnTo>
                  <a:lnTo>
                    <a:pt x="910" y="297"/>
                  </a:lnTo>
                  <a:lnTo>
                    <a:pt x="913" y="297"/>
                  </a:lnTo>
                  <a:lnTo>
                    <a:pt x="916" y="297"/>
                  </a:lnTo>
                  <a:lnTo>
                    <a:pt x="919" y="297"/>
                  </a:lnTo>
                  <a:lnTo>
                    <a:pt x="922" y="297"/>
                  </a:lnTo>
                  <a:lnTo>
                    <a:pt x="925" y="297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4" y="300"/>
                  </a:lnTo>
                  <a:lnTo>
                    <a:pt x="934" y="303"/>
                  </a:lnTo>
                  <a:lnTo>
                    <a:pt x="937" y="303"/>
                  </a:lnTo>
                  <a:lnTo>
                    <a:pt x="940" y="306"/>
                  </a:lnTo>
                  <a:lnTo>
                    <a:pt x="943" y="309"/>
                  </a:lnTo>
                  <a:lnTo>
                    <a:pt x="946" y="312"/>
                  </a:lnTo>
                  <a:lnTo>
                    <a:pt x="946" y="315"/>
                  </a:lnTo>
                  <a:lnTo>
                    <a:pt x="949" y="318"/>
                  </a:lnTo>
                  <a:lnTo>
                    <a:pt x="949" y="321"/>
                  </a:lnTo>
                  <a:lnTo>
                    <a:pt x="975" y="309"/>
                  </a:lnTo>
                  <a:lnTo>
                    <a:pt x="975" y="306"/>
                  </a:lnTo>
                  <a:lnTo>
                    <a:pt x="975" y="303"/>
                  </a:lnTo>
                  <a:lnTo>
                    <a:pt x="975" y="300"/>
                  </a:lnTo>
                  <a:lnTo>
                    <a:pt x="972" y="300"/>
                  </a:lnTo>
                  <a:lnTo>
                    <a:pt x="972" y="297"/>
                  </a:lnTo>
                  <a:lnTo>
                    <a:pt x="972" y="294"/>
                  </a:lnTo>
                  <a:lnTo>
                    <a:pt x="972" y="291"/>
                  </a:lnTo>
                  <a:lnTo>
                    <a:pt x="970" y="291"/>
                  </a:lnTo>
                  <a:lnTo>
                    <a:pt x="970" y="288"/>
                  </a:lnTo>
                  <a:lnTo>
                    <a:pt x="970" y="285"/>
                  </a:lnTo>
                  <a:lnTo>
                    <a:pt x="967" y="285"/>
                  </a:lnTo>
                  <a:lnTo>
                    <a:pt x="967" y="282"/>
                  </a:lnTo>
                  <a:lnTo>
                    <a:pt x="964" y="279"/>
                  </a:lnTo>
                  <a:lnTo>
                    <a:pt x="961" y="276"/>
                  </a:lnTo>
                  <a:lnTo>
                    <a:pt x="961" y="273"/>
                  </a:lnTo>
                  <a:lnTo>
                    <a:pt x="958" y="267"/>
                  </a:lnTo>
                  <a:lnTo>
                    <a:pt x="958" y="264"/>
                  </a:lnTo>
                  <a:lnTo>
                    <a:pt x="955" y="261"/>
                  </a:lnTo>
                  <a:lnTo>
                    <a:pt x="955" y="258"/>
                  </a:lnTo>
                  <a:lnTo>
                    <a:pt x="952" y="255"/>
                  </a:lnTo>
                  <a:lnTo>
                    <a:pt x="949" y="252"/>
                  </a:lnTo>
                  <a:lnTo>
                    <a:pt x="946" y="249"/>
                  </a:lnTo>
                  <a:lnTo>
                    <a:pt x="943" y="246"/>
                  </a:lnTo>
                  <a:lnTo>
                    <a:pt x="940" y="243"/>
                  </a:lnTo>
                  <a:lnTo>
                    <a:pt x="937" y="240"/>
                  </a:lnTo>
                  <a:lnTo>
                    <a:pt x="934" y="240"/>
                  </a:lnTo>
                  <a:lnTo>
                    <a:pt x="931" y="237"/>
                  </a:lnTo>
                  <a:lnTo>
                    <a:pt x="928" y="234"/>
                  </a:lnTo>
                  <a:lnTo>
                    <a:pt x="925" y="234"/>
                  </a:lnTo>
                  <a:lnTo>
                    <a:pt x="922" y="231"/>
                  </a:lnTo>
                  <a:lnTo>
                    <a:pt x="919" y="229"/>
                  </a:lnTo>
                  <a:lnTo>
                    <a:pt x="916" y="229"/>
                  </a:lnTo>
                  <a:lnTo>
                    <a:pt x="913" y="226"/>
                  </a:lnTo>
                  <a:lnTo>
                    <a:pt x="910" y="226"/>
                  </a:lnTo>
                  <a:lnTo>
                    <a:pt x="904" y="223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2" y="217"/>
                  </a:lnTo>
                  <a:lnTo>
                    <a:pt x="889" y="214"/>
                  </a:lnTo>
                  <a:lnTo>
                    <a:pt x="886" y="211"/>
                  </a:lnTo>
                  <a:lnTo>
                    <a:pt x="883" y="208"/>
                  </a:lnTo>
                  <a:lnTo>
                    <a:pt x="880" y="208"/>
                  </a:lnTo>
                  <a:lnTo>
                    <a:pt x="877" y="205"/>
                  </a:lnTo>
                  <a:lnTo>
                    <a:pt x="874" y="202"/>
                  </a:lnTo>
                  <a:lnTo>
                    <a:pt x="871" y="199"/>
                  </a:lnTo>
                  <a:lnTo>
                    <a:pt x="868" y="196"/>
                  </a:lnTo>
                  <a:lnTo>
                    <a:pt x="868" y="193"/>
                  </a:lnTo>
                  <a:lnTo>
                    <a:pt x="865" y="193"/>
                  </a:lnTo>
                  <a:lnTo>
                    <a:pt x="865" y="190"/>
                  </a:lnTo>
                  <a:lnTo>
                    <a:pt x="865" y="187"/>
                  </a:lnTo>
                  <a:lnTo>
                    <a:pt x="865" y="184"/>
                  </a:lnTo>
                  <a:lnTo>
                    <a:pt x="868" y="184"/>
                  </a:lnTo>
                  <a:lnTo>
                    <a:pt x="868" y="181"/>
                  </a:lnTo>
                  <a:lnTo>
                    <a:pt x="868" y="178"/>
                  </a:lnTo>
                  <a:lnTo>
                    <a:pt x="871" y="178"/>
                  </a:lnTo>
                  <a:lnTo>
                    <a:pt x="871" y="175"/>
                  </a:lnTo>
                  <a:lnTo>
                    <a:pt x="871" y="172"/>
                  </a:lnTo>
                  <a:lnTo>
                    <a:pt x="874" y="172"/>
                  </a:lnTo>
                  <a:lnTo>
                    <a:pt x="874" y="169"/>
                  </a:lnTo>
                  <a:lnTo>
                    <a:pt x="871" y="169"/>
                  </a:lnTo>
                  <a:lnTo>
                    <a:pt x="868" y="169"/>
                  </a:lnTo>
                  <a:lnTo>
                    <a:pt x="865" y="169"/>
                  </a:lnTo>
                  <a:lnTo>
                    <a:pt x="862" y="169"/>
                  </a:lnTo>
                  <a:lnTo>
                    <a:pt x="862" y="172"/>
                  </a:lnTo>
                  <a:lnTo>
                    <a:pt x="859" y="172"/>
                  </a:lnTo>
                  <a:lnTo>
                    <a:pt x="857" y="172"/>
                  </a:lnTo>
                  <a:lnTo>
                    <a:pt x="854" y="172"/>
                  </a:lnTo>
                  <a:lnTo>
                    <a:pt x="851" y="172"/>
                  </a:lnTo>
                  <a:lnTo>
                    <a:pt x="848" y="172"/>
                  </a:lnTo>
                  <a:lnTo>
                    <a:pt x="845" y="172"/>
                  </a:lnTo>
                  <a:lnTo>
                    <a:pt x="842" y="175"/>
                  </a:lnTo>
                  <a:lnTo>
                    <a:pt x="839" y="175"/>
                  </a:lnTo>
                  <a:lnTo>
                    <a:pt x="836" y="175"/>
                  </a:lnTo>
                  <a:lnTo>
                    <a:pt x="833" y="175"/>
                  </a:lnTo>
                  <a:lnTo>
                    <a:pt x="830" y="178"/>
                  </a:lnTo>
                  <a:lnTo>
                    <a:pt x="827" y="178"/>
                  </a:lnTo>
                  <a:lnTo>
                    <a:pt x="824" y="181"/>
                  </a:lnTo>
                  <a:lnTo>
                    <a:pt x="821" y="181"/>
                  </a:lnTo>
                  <a:lnTo>
                    <a:pt x="803" y="157"/>
                  </a:lnTo>
                  <a:lnTo>
                    <a:pt x="806" y="157"/>
                  </a:lnTo>
                  <a:lnTo>
                    <a:pt x="809" y="157"/>
                  </a:lnTo>
                  <a:lnTo>
                    <a:pt x="812" y="154"/>
                  </a:lnTo>
                  <a:lnTo>
                    <a:pt x="815" y="154"/>
                  </a:lnTo>
                  <a:lnTo>
                    <a:pt x="818" y="154"/>
                  </a:lnTo>
                  <a:lnTo>
                    <a:pt x="821" y="154"/>
                  </a:lnTo>
                  <a:lnTo>
                    <a:pt x="824" y="154"/>
                  </a:lnTo>
                  <a:lnTo>
                    <a:pt x="827" y="151"/>
                  </a:lnTo>
                  <a:lnTo>
                    <a:pt x="830" y="151"/>
                  </a:lnTo>
                  <a:lnTo>
                    <a:pt x="833" y="151"/>
                  </a:lnTo>
                  <a:lnTo>
                    <a:pt x="836" y="151"/>
                  </a:lnTo>
                  <a:lnTo>
                    <a:pt x="839" y="151"/>
                  </a:lnTo>
                  <a:lnTo>
                    <a:pt x="842" y="151"/>
                  </a:lnTo>
                  <a:lnTo>
                    <a:pt x="845" y="148"/>
                  </a:lnTo>
                  <a:lnTo>
                    <a:pt x="848" y="148"/>
                  </a:lnTo>
                  <a:lnTo>
                    <a:pt x="851" y="148"/>
                  </a:lnTo>
                  <a:lnTo>
                    <a:pt x="854" y="148"/>
                  </a:lnTo>
                  <a:lnTo>
                    <a:pt x="857" y="145"/>
                  </a:lnTo>
                  <a:lnTo>
                    <a:pt x="859" y="145"/>
                  </a:lnTo>
                  <a:lnTo>
                    <a:pt x="862" y="145"/>
                  </a:lnTo>
                  <a:lnTo>
                    <a:pt x="865" y="145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4" y="142"/>
                  </a:lnTo>
                  <a:lnTo>
                    <a:pt x="877" y="142"/>
                  </a:lnTo>
                  <a:lnTo>
                    <a:pt x="880" y="139"/>
                  </a:lnTo>
                  <a:lnTo>
                    <a:pt x="883" y="139"/>
                  </a:lnTo>
                  <a:lnTo>
                    <a:pt x="886" y="139"/>
                  </a:lnTo>
                  <a:lnTo>
                    <a:pt x="889" y="139"/>
                  </a:lnTo>
                  <a:lnTo>
                    <a:pt x="892" y="137"/>
                  </a:lnTo>
                  <a:lnTo>
                    <a:pt x="895" y="134"/>
                  </a:lnTo>
                  <a:lnTo>
                    <a:pt x="895" y="131"/>
                  </a:lnTo>
                  <a:lnTo>
                    <a:pt x="895" y="128"/>
                  </a:lnTo>
                  <a:lnTo>
                    <a:pt x="895" y="125"/>
                  </a:lnTo>
                  <a:lnTo>
                    <a:pt x="895" y="122"/>
                  </a:lnTo>
                  <a:lnTo>
                    <a:pt x="895" y="119"/>
                  </a:lnTo>
                  <a:lnTo>
                    <a:pt x="895" y="116"/>
                  </a:lnTo>
                  <a:lnTo>
                    <a:pt x="898" y="113"/>
                  </a:lnTo>
                  <a:lnTo>
                    <a:pt x="898" y="110"/>
                  </a:lnTo>
                  <a:lnTo>
                    <a:pt x="898" y="107"/>
                  </a:lnTo>
                  <a:lnTo>
                    <a:pt x="898" y="104"/>
                  </a:lnTo>
                  <a:lnTo>
                    <a:pt x="898" y="101"/>
                  </a:lnTo>
                  <a:lnTo>
                    <a:pt x="898" y="98"/>
                  </a:lnTo>
                  <a:lnTo>
                    <a:pt x="901" y="98"/>
                  </a:lnTo>
                  <a:lnTo>
                    <a:pt x="901" y="95"/>
                  </a:lnTo>
                  <a:lnTo>
                    <a:pt x="901" y="92"/>
                  </a:lnTo>
                  <a:lnTo>
                    <a:pt x="901" y="89"/>
                  </a:lnTo>
                  <a:lnTo>
                    <a:pt x="901" y="86"/>
                  </a:lnTo>
                  <a:lnTo>
                    <a:pt x="904" y="83"/>
                  </a:lnTo>
                  <a:lnTo>
                    <a:pt x="907" y="83"/>
                  </a:lnTo>
                  <a:lnTo>
                    <a:pt x="910" y="83"/>
                  </a:lnTo>
                  <a:lnTo>
                    <a:pt x="913" y="80"/>
                  </a:lnTo>
                  <a:lnTo>
                    <a:pt x="916" y="80"/>
                  </a:lnTo>
                  <a:lnTo>
                    <a:pt x="919" y="77"/>
                  </a:lnTo>
                  <a:lnTo>
                    <a:pt x="922" y="77"/>
                  </a:lnTo>
                  <a:lnTo>
                    <a:pt x="925" y="77"/>
                  </a:lnTo>
                  <a:lnTo>
                    <a:pt x="928" y="77"/>
                  </a:lnTo>
                  <a:lnTo>
                    <a:pt x="931" y="77"/>
                  </a:lnTo>
                  <a:lnTo>
                    <a:pt x="934" y="74"/>
                  </a:lnTo>
                  <a:lnTo>
                    <a:pt x="937" y="74"/>
                  </a:lnTo>
                  <a:lnTo>
                    <a:pt x="940" y="74"/>
                  </a:lnTo>
                  <a:lnTo>
                    <a:pt x="943" y="74"/>
                  </a:lnTo>
                  <a:lnTo>
                    <a:pt x="946" y="74"/>
                  </a:lnTo>
                  <a:lnTo>
                    <a:pt x="949" y="74"/>
                  </a:lnTo>
                  <a:lnTo>
                    <a:pt x="952" y="71"/>
                  </a:lnTo>
                  <a:lnTo>
                    <a:pt x="955" y="71"/>
                  </a:lnTo>
                  <a:lnTo>
                    <a:pt x="958" y="71"/>
                  </a:lnTo>
                  <a:lnTo>
                    <a:pt x="961" y="71"/>
                  </a:lnTo>
                  <a:lnTo>
                    <a:pt x="961" y="68"/>
                  </a:lnTo>
                  <a:lnTo>
                    <a:pt x="964" y="68"/>
                  </a:lnTo>
                  <a:lnTo>
                    <a:pt x="967" y="65"/>
                  </a:lnTo>
                  <a:lnTo>
                    <a:pt x="970" y="62"/>
                  </a:lnTo>
                  <a:lnTo>
                    <a:pt x="972" y="59"/>
                  </a:lnTo>
                  <a:lnTo>
                    <a:pt x="975" y="59"/>
                  </a:lnTo>
                  <a:lnTo>
                    <a:pt x="975" y="56"/>
                  </a:lnTo>
                  <a:lnTo>
                    <a:pt x="978" y="56"/>
                  </a:lnTo>
                  <a:lnTo>
                    <a:pt x="981" y="56"/>
                  </a:lnTo>
                  <a:lnTo>
                    <a:pt x="984" y="56"/>
                  </a:lnTo>
                  <a:lnTo>
                    <a:pt x="987" y="56"/>
                  </a:lnTo>
                  <a:lnTo>
                    <a:pt x="990" y="56"/>
                  </a:lnTo>
                  <a:lnTo>
                    <a:pt x="990" y="59"/>
                  </a:lnTo>
                  <a:lnTo>
                    <a:pt x="993" y="59"/>
                  </a:lnTo>
                  <a:lnTo>
                    <a:pt x="996" y="59"/>
                  </a:lnTo>
                  <a:lnTo>
                    <a:pt x="996" y="62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5" y="65"/>
                  </a:lnTo>
                  <a:lnTo>
                    <a:pt x="1008" y="65"/>
                  </a:lnTo>
                  <a:lnTo>
                    <a:pt x="1011" y="65"/>
                  </a:lnTo>
                  <a:lnTo>
                    <a:pt x="1011" y="62"/>
                  </a:lnTo>
                  <a:lnTo>
                    <a:pt x="1014" y="62"/>
                  </a:lnTo>
                  <a:lnTo>
                    <a:pt x="1014" y="59"/>
                  </a:lnTo>
                  <a:lnTo>
                    <a:pt x="1017" y="59"/>
                  </a:lnTo>
                  <a:lnTo>
                    <a:pt x="1017" y="56"/>
                  </a:lnTo>
                  <a:lnTo>
                    <a:pt x="1020" y="53"/>
                  </a:lnTo>
                  <a:lnTo>
                    <a:pt x="1023" y="53"/>
                  </a:lnTo>
                  <a:lnTo>
                    <a:pt x="1026" y="53"/>
                  </a:lnTo>
                  <a:lnTo>
                    <a:pt x="1029" y="50"/>
                  </a:lnTo>
                  <a:lnTo>
                    <a:pt x="1032" y="50"/>
                  </a:lnTo>
                  <a:lnTo>
                    <a:pt x="1035" y="50"/>
                  </a:lnTo>
                  <a:lnTo>
                    <a:pt x="1038" y="50"/>
                  </a:lnTo>
                  <a:lnTo>
                    <a:pt x="1041" y="50"/>
                  </a:lnTo>
                  <a:lnTo>
                    <a:pt x="1044" y="50"/>
                  </a:lnTo>
                  <a:lnTo>
                    <a:pt x="1047" y="50"/>
                  </a:lnTo>
                  <a:lnTo>
                    <a:pt x="1050" y="50"/>
                  </a:lnTo>
                  <a:lnTo>
                    <a:pt x="1053" y="53"/>
                  </a:lnTo>
                  <a:lnTo>
                    <a:pt x="1056" y="53"/>
                  </a:lnTo>
                  <a:lnTo>
                    <a:pt x="1059" y="56"/>
                  </a:lnTo>
                  <a:lnTo>
                    <a:pt x="1062" y="56"/>
                  </a:lnTo>
                  <a:lnTo>
                    <a:pt x="1065" y="56"/>
                  </a:lnTo>
                  <a:lnTo>
                    <a:pt x="1068" y="59"/>
                  </a:lnTo>
                  <a:lnTo>
                    <a:pt x="1071" y="59"/>
                  </a:lnTo>
                  <a:lnTo>
                    <a:pt x="1074" y="62"/>
                  </a:lnTo>
                  <a:lnTo>
                    <a:pt x="1077" y="62"/>
                  </a:lnTo>
                  <a:lnTo>
                    <a:pt x="1080" y="62"/>
                  </a:lnTo>
                  <a:lnTo>
                    <a:pt x="1083" y="65"/>
                  </a:lnTo>
                  <a:lnTo>
                    <a:pt x="1086" y="65"/>
                  </a:lnTo>
                  <a:lnTo>
                    <a:pt x="1088" y="65"/>
                  </a:lnTo>
                  <a:lnTo>
                    <a:pt x="1091" y="65"/>
                  </a:lnTo>
                  <a:lnTo>
                    <a:pt x="1091" y="68"/>
                  </a:lnTo>
                  <a:lnTo>
                    <a:pt x="1094" y="68"/>
                  </a:lnTo>
                  <a:lnTo>
                    <a:pt x="1097" y="68"/>
                  </a:lnTo>
                  <a:lnTo>
                    <a:pt x="1100" y="68"/>
                  </a:lnTo>
                  <a:lnTo>
                    <a:pt x="1100" y="71"/>
                  </a:lnTo>
                  <a:lnTo>
                    <a:pt x="1100" y="74"/>
                  </a:lnTo>
                  <a:lnTo>
                    <a:pt x="1103" y="74"/>
                  </a:lnTo>
                  <a:lnTo>
                    <a:pt x="1103" y="77"/>
                  </a:lnTo>
                  <a:lnTo>
                    <a:pt x="1106" y="77"/>
                  </a:lnTo>
                  <a:lnTo>
                    <a:pt x="1106" y="80"/>
                  </a:lnTo>
                  <a:lnTo>
                    <a:pt x="1109" y="80"/>
                  </a:lnTo>
                  <a:lnTo>
                    <a:pt x="1115" y="80"/>
                  </a:lnTo>
                  <a:lnTo>
                    <a:pt x="1118" y="77"/>
                  </a:lnTo>
                  <a:lnTo>
                    <a:pt x="1124" y="77"/>
                  </a:lnTo>
                  <a:lnTo>
                    <a:pt x="1127" y="77"/>
                  </a:lnTo>
                  <a:lnTo>
                    <a:pt x="1133" y="74"/>
                  </a:lnTo>
                  <a:lnTo>
                    <a:pt x="1136" y="74"/>
                  </a:lnTo>
                  <a:lnTo>
                    <a:pt x="1142" y="74"/>
                  </a:lnTo>
                  <a:lnTo>
                    <a:pt x="1145" y="71"/>
                  </a:lnTo>
                  <a:lnTo>
                    <a:pt x="1151" y="71"/>
                  </a:lnTo>
                  <a:lnTo>
                    <a:pt x="1154" y="71"/>
                  </a:lnTo>
                  <a:lnTo>
                    <a:pt x="1160" y="68"/>
                  </a:lnTo>
                  <a:lnTo>
                    <a:pt x="1166" y="68"/>
                  </a:lnTo>
                  <a:lnTo>
                    <a:pt x="1169" y="68"/>
                  </a:lnTo>
                  <a:lnTo>
                    <a:pt x="1175" y="65"/>
                  </a:lnTo>
                  <a:lnTo>
                    <a:pt x="1178" y="65"/>
                  </a:lnTo>
                  <a:lnTo>
                    <a:pt x="1184" y="65"/>
                  </a:lnTo>
                  <a:lnTo>
                    <a:pt x="1187" y="65"/>
                  </a:lnTo>
                  <a:lnTo>
                    <a:pt x="1193" y="62"/>
                  </a:lnTo>
                  <a:lnTo>
                    <a:pt x="1199" y="62"/>
                  </a:lnTo>
                  <a:lnTo>
                    <a:pt x="1201" y="62"/>
                  </a:lnTo>
                  <a:lnTo>
                    <a:pt x="1207" y="62"/>
                  </a:lnTo>
                  <a:lnTo>
                    <a:pt x="1210" y="62"/>
                  </a:lnTo>
                  <a:lnTo>
                    <a:pt x="1216" y="62"/>
                  </a:lnTo>
                  <a:lnTo>
                    <a:pt x="1219" y="62"/>
                  </a:lnTo>
                  <a:lnTo>
                    <a:pt x="1225" y="62"/>
                  </a:lnTo>
                  <a:lnTo>
                    <a:pt x="1231" y="62"/>
                  </a:lnTo>
                  <a:lnTo>
                    <a:pt x="1234" y="62"/>
                  </a:lnTo>
                  <a:lnTo>
                    <a:pt x="1240" y="65"/>
                  </a:lnTo>
                  <a:lnTo>
                    <a:pt x="1243" y="65"/>
                  </a:lnTo>
                  <a:lnTo>
                    <a:pt x="1249" y="65"/>
                  </a:lnTo>
                  <a:lnTo>
                    <a:pt x="1252" y="68"/>
                  </a:lnTo>
                  <a:lnTo>
                    <a:pt x="1255" y="68"/>
                  </a:lnTo>
                  <a:lnTo>
                    <a:pt x="1255" y="71"/>
                  </a:lnTo>
                  <a:lnTo>
                    <a:pt x="1255" y="74"/>
                  </a:lnTo>
                  <a:lnTo>
                    <a:pt x="1258" y="74"/>
                  </a:lnTo>
                  <a:lnTo>
                    <a:pt x="1258" y="77"/>
                  </a:lnTo>
                  <a:lnTo>
                    <a:pt x="1258" y="80"/>
                  </a:lnTo>
                  <a:lnTo>
                    <a:pt x="1258" y="83"/>
                  </a:lnTo>
                  <a:lnTo>
                    <a:pt x="1258" y="86"/>
                  </a:lnTo>
                  <a:lnTo>
                    <a:pt x="1258" y="89"/>
                  </a:lnTo>
                  <a:lnTo>
                    <a:pt x="1255" y="89"/>
                  </a:lnTo>
                  <a:lnTo>
                    <a:pt x="1255" y="92"/>
                  </a:lnTo>
                  <a:lnTo>
                    <a:pt x="1252" y="95"/>
                  </a:lnTo>
                  <a:lnTo>
                    <a:pt x="1249" y="95"/>
                  </a:lnTo>
                  <a:lnTo>
                    <a:pt x="1249" y="98"/>
                  </a:lnTo>
                  <a:lnTo>
                    <a:pt x="1246" y="98"/>
                  </a:lnTo>
                  <a:lnTo>
                    <a:pt x="1243" y="98"/>
                  </a:lnTo>
                  <a:lnTo>
                    <a:pt x="1240" y="98"/>
                  </a:lnTo>
                  <a:lnTo>
                    <a:pt x="1237" y="98"/>
                  </a:lnTo>
                  <a:lnTo>
                    <a:pt x="1234" y="101"/>
                  </a:lnTo>
                  <a:lnTo>
                    <a:pt x="1231" y="101"/>
                  </a:lnTo>
                  <a:lnTo>
                    <a:pt x="1228" y="104"/>
                  </a:lnTo>
                  <a:lnTo>
                    <a:pt x="1222" y="104"/>
                  </a:lnTo>
                  <a:lnTo>
                    <a:pt x="1219" y="107"/>
                  </a:lnTo>
                  <a:lnTo>
                    <a:pt x="1213" y="107"/>
                  </a:lnTo>
                  <a:lnTo>
                    <a:pt x="1210" y="107"/>
                  </a:lnTo>
                  <a:lnTo>
                    <a:pt x="1204" y="107"/>
                  </a:lnTo>
                  <a:lnTo>
                    <a:pt x="1199" y="110"/>
                  </a:lnTo>
                  <a:lnTo>
                    <a:pt x="1196" y="110"/>
                  </a:lnTo>
                  <a:lnTo>
                    <a:pt x="1190" y="110"/>
                  </a:lnTo>
                  <a:lnTo>
                    <a:pt x="1184" y="110"/>
                  </a:lnTo>
                  <a:lnTo>
                    <a:pt x="1178" y="110"/>
                  </a:lnTo>
                  <a:lnTo>
                    <a:pt x="1175" y="110"/>
                  </a:lnTo>
                  <a:lnTo>
                    <a:pt x="1169" y="113"/>
                  </a:lnTo>
                  <a:lnTo>
                    <a:pt x="1163" y="113"/>
                  </a:lnTo>
                  <a:lnTo>
                    <a:pt x="1160" y="113"/>
                  </a:lnTo>
                  <a:lnTo>
                    <a:pt x="1154" y="116"/>
                  </a:lnTo>
                  <a:lnTo>
                    <a:pt x="1151" y="116"/>
                  </a:lnTo>
                  <a:lnTo>
                    <a:pt x="1148" y="119"/>
                  </a:lnTo>
                  <a:lnTo>
                    <a:pt x="1145" y="122"/>
                  </a:lnTo>
                  <a:lnTo>
                    <a:pt x="1142" y="122"/>
                  </a:lnTo>
                  <a:lnTo>
                    <a:pt x="1139" y="125"/>
                  </a:lnTo>
                  <a:lnTo>
                    <a:pt x="1136" y="128"/>
                  </a:lnTo>
                  <a:lnTo>
                    <a:pt x="1136" y="134"/>
                  </a:lnTo>
                  <a:lnTo>
                    <a:pt x="1133" y="137"/>
                  </a:lnTo>
                  <a:lnTo>
                    <a:pt x="1133" y="142"/>
                  </a:lnTo>
                  <a:lnTo>
                    <a:pt x="1133" y="145"/>
                  </a:lnTo>
                  <a:lnTo>
                    <a:pt x="1136" y="151"/>
                  </a:lnTo>
                  <a:lnTo>
                    <a:pt x="1136" y="157"/>
                  </a:lnTo>
                  <a:lnTo>
                    <a:pt x="1139" y="166"/>
                  </a:lnTo>
                  <a:lnTo>
                    <a:pt x="1142" y="172"/>
                  </a:lnTo>
                  <a:lnTo>
                    <a:pt x="1145" y="178"/>
                  </a:lnTo>
                  <a:lnTo>
                    <a:pt x="1148" y="184"/>
                  </a:lnTo>
                  <a:lnTo>
                    <a:pt x="1151" y="190"/>
                  </a:lnTo>
                  <a:lnTo>
                    <a:pt x="1154" y="196"/>
                  </a:lnTo>
                  <a:lnTo>
                    <a:pt x="1157" y="202"/>
                  </a:lnTo>
                  <a:lnTo>
                    <a:pt x="1160" y="208"/>
                  </a:lnTo>
                  <a:lnTo>
                    <a:pt x="1163" y="214"/>
                  </a:lnTo>
                  <a:lnTo>
                    <a:pt x="1163" y="217"/>
                  </a:lnTo>
                  <a:lnTo>
                    <a:pt x="1166" y="223"/>
                  </a:lnTo>
                  <a:lnTo>
                    <a:pt x="1169" y="229"/>
                  </a:lnTo>
                  <a:lnTo>
                    <a:pt x="1172" y="234"/>
                  </a:lnTo>
                  <a:lnTo>
                    <a:pt x="1175" y="240"/>
                  </a:lnTo>
                  <a:lnTo>
                    <a:pt x="1175" y="246"/>
                  </a:lnTo>
                  <a:lnTo>
                    <a:pt x="1178" y="252"/>
                  </a:lnTo>
                  <a:lnTo>
                    <a:pt x="1181" y="258"/>
                  </a:lnTo>
                  <a:lnTo>
                    <a:pt x="1184" y="264"/>
                  </a:lnTo>
                  <a:lnTo>
                    <a:pt x="1187" y="270"/>
                  </a:lnTo>
                  <a:lnTo>
                    <a:pt x="1187" y="276"/>
                  </a:lnTo>
                  <a:lnTo>
                    <a:pt x="1190" y="282"/>
                  </a:lnTo>
                  <a:lnTo>
                    <a:pt x="1193" y="288"/>
                  </a:lnTo>
                  <a:lnTo>
                    <a:pt x="1196" y="294"/>
                  </a:lnTo>
                  <a:lnTo>
                    <a:pt x="1196" y="300"/>
                  </a:lnTo>
                  <a:lnTo>
                    <a:pt x="1199" y="306"/>
                  </a:lnTo>
                  <a:lnTo>
                    <a:pt x="1201" y="312"/>
                  </a:lnTo>
                  <a:lnTo>
                    <a:pt x="1204" y="318"/>
                  </a:lnTo>
                  <a:lnTo>
                    <a:pt x="1207" y="323"/>
                  </a:lnTo>
                  <a:lnTo>
                    <a:pt x="1210" y="329"/>
                  </a:lnTo>
                  <a:lnTo>
                    <a:pt x="1210" y="335"/>
                  </a:lnTo>
                  <a:lnTo>
                    <a:pt x="1213" y="341"/>
                  </a:lnTo>
                  <a:lnTo>
                    <a:pt x="1216" y="347"/>
                  </a:lnTo>
                  <a:lnTo>
                    <a:pt x="1219" y="353"/>
                  </a:lnTo>
                  <a:lnTo>
                    <a:pt x="1222" y="359"/>
                  </a:lnTo>
                  <a:lnTo>
                    <a:pt x="1222" y="362"/>
                  </a:lnTo>
                  <a:lnTo>
                    <a:pt x="1222" y="365"/>
                  </a:lnTo>
                  <a:lnTo>
                    <a:pt x="1222" y="368"/>
                  </a:lnTo>
                  <a:lnTo>
                    <a:pt x="1222" y="371"/>
                  </a:lnTo>
                  <a:lnTo>
                    <a:pt x="1225" y="374"/>
                  </a:lnTo>
                  <a:lnTo>
                    <a:pt x="1225" y="377"/>
                  </a:lnTo>
                  <a:lnTo>
                    <a:pt x="1225" y="380"/>
                  </a:lnTo>
                  <a:lnTo>
                    <a:pt x="1228" y="380"/>
                  </a:lnTo>
                  <a:lnTo>
                    <a:pt x="1228" y="383"/>
                  </a:lnTo>
                  <a:lnTo>
                    <a:pt x="1228" y="386"/>
                  </a:lnTo>
                  <a:lnTo>
                    <a:pt x="1231" y="389"/>
                  </a:lnTo>
                  <a:lnTo>
                    <a:pt x="1231" y="392"/>
                  </a:lnTo>
                  <a:lnTo>
                    <a:pt x="1231" y="395"/>
                  </a:lnTo>
                  <a:lnTo>
                    <a:pt x="1231" y="398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8" y="407"/>
                  </a:lnTo>
                  <a:lnTo>
                    <a:pt x="1225" y="410"/>
                  </a:lnTo>
                  <a:lnTo>
                    <a:pt x="1225" y="413"/>
                  </a:lnTo>
                  <a:lnTo>
                    <a:pt x="1225" y="415"/>
                  </a:lnTo>
                  <a:lnTo>
                    <a:pt x="1222" y="418"/>
                  </a:lnTo>
                  <a:lnTo>
                    <a:pt x="1222" y="421"/>
                  </a:lnTo>
                  <a:lnTo>
                    <a:pt x="1219" y="421"/>
                  </a:lnTo>
                  <a:lnTo>
                    <a:pt x="1219" y="424"/>
                  </a:lnTo>
                  <a:lnTo>
                    <a:pt x="1216" y="424"/>
                  </a:lnTo>
                  <a:lnTo>
                    <a:pt x="1216" y="427"/>
                  </a:lnTo>
                  <a:lnTo>
                    <a:pt x="1213" y="427"/>
                  </a:lnTo>
                  <a:lnTo>
                    <a:pt x="1210" y="430"/>
                  </a:lnTo>
                  <a:lnTo>
                    <a:pt x="1207" y="430"/>
                  </a:lnTo>
                  <a:lnTo>
                    <a:pt x="1207" y="433"/>
                  </a:lnTo>
                  <a:lnTo>
                    <a:pt x="1204" y="433"/>
                  </a:lnTo>
                  <a:lnTo>
                    <a:pt x="1201" y="433"/>
                  </a:lnTo>
                  <a:lnTo>
                    <a:pt x="1201" y="436"/>
                  </a:lnTo>
                  <a:lnTo>
                    <a:pt x="1199" y="436"/>
                  </a:lnTo>
                  <a:lnTo>
                    <a:pt x="1196" y="436"/>
                  </a:lnTo>
                  <a:lnTo>
                    <a:pt x="1196" y="439"/>
                  </a:lnTo>
                  <a:lnTo>
                    <a:pt x="1193" y="439"/>
                  </a:lnTo>
                  <a:lnTo>
                    <a:pt x="1193" y="442"/>
                  </a:lnTo>
                  <a:lnTo>
                    <a:pt x="1190" y="442"/>
                  </a:lnTo>
                  <a:lnTo>
                    <a:pt x="1187" y="445"/>
                  </a:lnTo>
                  <a:lnTo>
                    <a:pt x="1181" y="445"/>
                  </a:lnTo>
                  <a:lnTo>
                    <a:pt x="1175" y="448"/>
                  </a:lnTo>
                  <a:lnTo>
                    <a:pt x="1172" y="448"/>
                  </a:lnTo>
                  <a:lnTo>
                    <a:pt x="1166" y="451"/>
                  </a:lnTo>
                  <a:lnTo>
                    <a:pt x="1163" y="454"/>
                  </a:lnTo>
                  <a:lnTo>
                    <a:pt x="1157" y="454"/>
                  </a:lnTo>
                  <a:lnTo>
                    <a:pt x="1154" y="457"/>
                  </a:lnTo>
                  <a:lnTo>
                    <a:pt x="1148" y="460"/>
                  </a:lnTo>
                  <a:lnTo>
                    <a:pt x="1145" y="460"/>
                  </a:lnTo>
                  <a:lnTo>
                    <a:pt x="1139" y="463"/>
                  </a:lnTo>
                  <a:lnTo>
                    <a:pt x="1136" y="466"/>
                  </a:lnTo>
                  <a:lnTo>
                    <a:pt x="1130" y="469"/>
                  </a:lnTo>
                  <a:lnTo>
                    <a:pt x="1127" y="469"/>
                  </a:lnTo>
                  <a:lnTo>
                    <a:pt x="1121" y="472"/>
                  </a:lnTo>
                  <a:lnTo>
                    <a:pt x="1118" y="475"/>
                  </a:lnTo>
                  <a:lnTo>
                    <a:pt x="1112" y="478"/>
                  </a:lnTo>
                  <a:lnTo>
                    <a:pt x="1109" y="478"/>
                  </a:lnTo>
                  <a:lnTo>
                    <a:pt x="1103" y="481"/>
                  </a:lnTo>
                  <a:lnTo>
                    <a:pt x="1100" y="484"/>
                  </a:lnTo>
                  <a:lnTo>
                    <a:pt x="1094" y="487"/>
                  </a:lnTo>
                  <a:lnTo>
                    <a:pt x="1091" y="487"/>
                  </a:lnTo>
                  <a:lnTo>
                    <a:pt x="1086" y="490"/>
                  </a:lnTo>
                  <a:lnTo>
                    <a:pt x="1083" y="493"/>
                  </a:lnTo>
                  <a:lnTo>
                    <a:pt x="1077" y="496"/>
                  </a:lnTo>
                  <a:lnTo>
                    <a:pt x="1074" y="496"/>
                  </a:lnTo>
                  <a:lnTo>
                    <a:pt x="1068" y="499"/>
                  </a:lnTo>
                  <a:lnTo>
                    <a:pt x="1065" y="502"/>
                  </a:lnTo>
                  <a:lnTo>
                    <a:pt x="1059" y="505"/>
                  </a:lnTo>
                  <a:lnTo>
                    <a:pt x="1056" y="505"/>
                  </a:lnTo>
                  <a:lnTo>
                    <a:pt x="1050" y="507"/>
                  </a:lnTo>
                  <a:lnTo>
                    <a:pt x="1047" y="510"/>
                  </a:lnTo>
                  <a:lnTo>
                    <a:pt x="1044" y="513"/>
                  </a:lnTo>
                  <a:lnTo>
                    <a:pt x="1044" y="516"/>
                  </a:lnTo>
                  <a:lnTo>
                    <a:pt x="1041" y="519"/>
                  </a:lnTo>
                  <a:lnTo>
                    <a:pt x="1041" y="522"/>
                  </a:lnTo>
                  <a:lnTo>
                    <a:pt x="1041" y="525"/>
                  </a:lnTo>
                  <a:lnTo>
                    <a:pt x="1038" y="531"/>
                  </a:lnTo>
                  <a:lnTo>
                    <a:pt x="1038" y="534"/>
                  </a:lnTo>
                  <a:lnTo>
                    <a:pt x="1038" y="537"/>
                  </a:lnTo>
                  <a:lnTo>
                    <a:pt x="1038" y="540"/>
                  </a:lnTo>
                  <a:lnTo>
                    <a:pt x="1038" y="543"/>
                  </a:lnTo>
                  <a:lnTo>
                    <a:pt x="1038" y="549"/>
                  </a:lnTo>
                  <a:lnTo>
                    <a:pt x="1038" y="552"/>
                  </a:lnTo>
                  <a:lnTo>
                    <a:pt x="1038" y="555"/>
                  </a:lnTo>
                  <a:lnTo>
                    <a:pt x="1038" y="558"/>
                  </a:lnTo>
                  <a:lnTo>
                    <a:pt x="1038" y="561"/>
                  </a:lnTo>
                  <a:lnTo>
                    <a:pt x="1038" y="564"/>
                  </a:lnTo>
                  <a:lnTo>
                    <a:pt x="1038" y="567"/>
                  </a:lnTo>
                  <a:lnTo>
                    <a:pt x="1038" y="570"/>
                  </a:lnTo>
                  <a:lnTo>
                    <a:pt x="1038" y="573"/>
                  </a:lnTo>
                  <a:lnTo>
                    <a:pt x="1035" y="576"/>
                  </a:lnTo>
                  <a:lnTo>
                    <a:pt x="1035" y="579"/>
                  </a:lnTo>
                  <a:lnTo>
                    <a:pt x="1035" y="582"/>
                  </a:lnTo>
                  <a:lnTo>
                    <a:pt x="1032" y="585"/>
                  </a:lnTo>
                  <a:lnTo>
                    <a:pt x="1029" y="588"/>
                  </a:lnTo>
                  <a:lnTo>
                    <a:pt x="1026" y="591"/>
                  </a:lnTo>
                  <a:lnTo>
                    <a:pt x="1023" y="594"/>
                  </a:lnTo>
                  <a:lnTo>
                    <a:pt x="1017" y="594"/>
                  </a:lnTo>
                  <a:lnTo>
                    <a:pt x="1014" y="594"/>
                  </a:lnTo>
                  <a:lnTo>
                    <a:pt x="1011" y="597"/>
                  </a:lnTo>
                  <a:lnTo>
                    <a:pt x="1005" y="597"/>
                  </a:lnTo>
                  <a:lnTo>
                    <a:pt x="1005" y="599"/>
                  </a:lnTo>
                  <a:lnTo>
                    <a:pt x="1008" y="602"/>
                  </a:lnTo>
                  <a:lnTo>
                    <a:pt x="1008" y="608"/>
                  </a:lnTo>
                  <a:lnTo>
                    <a:pt x="1008" y="611"/>
                  </a:lnTo>
                  <a:lnTo>
                    <a:pt x="1008" y="614"/>
                  </a:lnTo>
                  <a:lnTo>
                    <a:pt x="1008" y="617"/>
                  </a:lnTo>
                  <a:lnTo>
                    <a:pt x="1008" y="623"/>
                  </a:lnTo>
                  <a:lnTo>
                    <a:pt x="1008" y="626"/>
                  </a:lnTo>
                  <a:lnTo>
                    <a:pt x="1008" y="629"/>
                  </a:lnTo>
                  <a:lnTo>
                    <a:pt x="1008" y="635"/>
                  </a:lnTo>
                  <a:lnTo>
                    <a:pt x="1008" y="638"/>
                  </a:lnTo>
                  <a:lnTo>
                    <a:pt x="1008" y="641"/>
                  </a:lnTo>
                  <a:lnTo>
                    <a:pt x="1008" y="644"/>
                  </a:lnTo>
                  <a:lnTo>
                    <a:pt x="1008" y="647"/>
                  </a:lnTo>
                  <a:lnTo>
                    <a:pt x="1008" y="653"/>
                  </a:lnTo>
                  <a:lnTo>
                    <a:pt x="1008" y="656"/>
                  </a:lnTo>
                  <a:lnTo>
                    <a:pt x="1011" y="659"/>
                  </a:lnTo>
                  <a:lnTo>
                    <a:pt x="1011" y="662"/>
                  </a:lnTo>
                  <a:lnTo>
                    <a:pt x="1011" y="665"/>
                  </a:lnTo>
                  <a:lnTo>
                    <a:pt x="1011" y="671"/>
                  </a:lnTo>
                  <a:lnTo>
                    <a:pt x="1011" y="674"/>
                  </a:lnTo>
                  <a:lnTo>
                    <a:pt x="1011" y="677"/>
                  </a:lnTo>
                  <a:lnTo>
                    <a:pt x="1014" y="680"/>
                  </a:lnTo>
                  <a:lnTo>
                    <a:pt x="1014" y="683"/>
                  </a:lnTo>
                  <a:lnTo>
                    <a:pt x="1014" y="686"/>
                  </a:lnTo>
                  <a:lnTo>
                    <a:pt x="1017" y="689"/>
                  </a:lnTo>
                  <a:lnTo>
                    <a:pt x="1017" y="691"/>
                  </a:lnTo>
                  <a:lnTo>
                    <a:pt x="1020" y="694"/>
                  </a:lnTo>
                  <a:lnTo>
                    <a:pt x="1020" y="697"/>
                  </a:lnTo>
                  <a:lnTo>
                    <a:pt x="1023" y="700"/>
                  </a:lnTo>
                  <a:lnTo>
                    <a:pt x="1026" y="703"/>
                  </a:lnTo>
                  <a:lnTo>
                    <a:pt x="1026" y="706"/>
                  </a:lnTo>
                  <a:lnTo>
                    <a:pt x="1029" y="709"/>
                  </a:lnTo>
                  <a:lnTo>
                    <a:pt x="1029" y="712"/>
                  </a:lnTo>
                  <a:lnTo>
                    <a:pt x="1029" y="715"/>
                  </a:lnTo>
                  <a:lnTo>
                    <a:pt x="1029" y="718"/>
                  </a:lnTo>
                  <a:lnTo>
                    <a:pt x="1026" y="721"/>
                  </a:lnTo>
                  <a:lnTo>
                    <a:pt x="1026" y="724"/>
                  </a:lnTo>
                  <a:lnTo>
                    <a:pt x="1026" y="727"/>
                  </a:lnTo>
                  <a:lnTo>
                    <a:pt x="1023" y="727"/>
                  </a:lnTo>
                  <a:lnTo>
                    <a:pt x="1023" y="730"/>
                  </a:lnTo>
                  <a:lnTo>
                    <a:pt x="1020" y="730"/>
                  </a:lnTo>
                  <a:lnTo>
                    <a:pt x="1020" y="733"/>
                  </a:lnTo>
                  <a:lnTo>
                    <a:pt x="1017" y="736"/>
                  </a:lnTo>
                  <a:lnTo>
                    <a:pt x="1014" y="739"/>
                  </a:lnTo>
                  <a:lnTo>
                    <a:pt x="1014" y="742"/>
                  </a:lnTo>
                  <a:lnTo>
                    <a:pt x="1011" y="742"/>
                  </a:lnTo>
                  <a:lnTo>
                    <a:pt x="1011" y="745"/>
                  </a:lnTo>
                  <a:lnTo>
                    <a:pt x="1008" y="745"/>
                  </a:lnTo>
                  <a:lnTo>
                    <a:pt x="1008" y="748"/>
                  </a:lnTo>
                  <a:lnTo>
                    <a:pt x="1008" y="751"/>
                  </a:lnTo>
                  <a:lnTo>
                    <a:pt x="1008" y="754"/>
                  </a:lnTo>
                  <a:lnTo>
                    <a:pt x="1011" y="757"/>
                  </a:lnTo>
                  <a:lnTo>
                    <a:pt x="1011" y="760"/>
                  </a:lnTo>
                  <a:lnTo>
                    <a:pt x="1011" y="763"/>
                  </a:lnTo>
                  <a:lnTo>
                    <a:pt x="1011" y="766"/>
                  </a:lnTo>
                  <a:lnTo>
                    <a:pt x="1011" y="769"/>
                  </a:lnTo>
                  <a:lnTo>
                    <a:pt x="1014" y="769"/>
                  </a:lnTo>
                  <a:lnTo>
                    <a:pt x="1014" y="772"/>
                  </a:lnTo>
                  <a:lnTo>
                    <a:pt x="1014" y="775"/>
                  </a:lnTo>
                  <a:lnTo>
                    <a:pt x="1017" y="778"/>
                  </a:lnTo>
                  <a:lnTo>
                    <a:pt x="1020" y="781"/>
                  </a:lnTo>
                  <a:lnTo>
                    <a:pt x="1023" y="783"/>
                  </a:lnTo>
                  <a:lnTo>
                    <a:pt x="1026" y="783"/>
                  </a:lnTo>
                  <a:lnTo>
                    <a:pt x="1026" y="786"/>
                  </a:lnTo>
                  <a:lnTo>
                    <a:pt x="1029" y="786"/>
                  </a:lnTo>
                  <a:lnTo>
                    <a:pt x="1029" y="789"/>
                  </a:lnTo>
                  <a:lnTo>
                    <a:pt x="1032" y="792"/>
                  </a:lnTo>
                  <a:lnTo>
                    <a:pt x="1035" y="792"/>
                  </a:lnTo>
                  <a:lnTo>
                    <a:pt x="1035" y="795"/>
                  </a:lnTo>
                  <a:lnTo>
                    <a:pt x="1035" y="798"/>
                  </a:lnTo>
                  <a:lnTo>
                    <a:pt x="1038" y="798"/>
                  </a:lnTo>
                  <a:lnTo>
                    <a:pt x="1038" y="801"/>
                  </a:lnTo>
                  <a:lnTo>
                    <a:pt x="1038" y="804"/>
                  </a:lnTo>
                  <a:lnTo>
                    <a:pt x="1038" y="807"/>
                  </a:lnTo>
                  <a:lnTo>
                    <a:pt x="1038" y="810"/>
                  </a:lnTo>
                  <a:lnTo>
                    <a:pt x="1035" y="810"/>
                  </a:lnTo>
                  <a:lnTo>
                    <a:pt x="1035" y="813"/>
                  </a:lnTo>
                  <a:lnTo>
                    <a:pt x="1035" y="816"/>
                  </a:lnTo>
                  <a:lnTo>
                    <a:pt x="1035" y="819"/>
                  </a:lnTo>
                  <a:lnTo>
                    <a:pt x="1035" y="822"/>
                  </a:lnTo>
                  <a:lnTo>
                    <a:pt x="1035" y="825"/>
                  </a:lnTo>
                  <a:lnTo>
                    <a:pt x="1035" y="828"/>
                  </a:lnTo>
                  <a:lnTo>
                    <a:pt x="1032" y="828"/>
                  </a:lnTo>
                  <a:lnTo>
                    <a:pt x="1032" y="831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29" y="837"/>
                  </a:lnTo>
                  <a:lnTo>
                    <a:pt x="1029" y="840"/>
                  </a:lnTo>
                  <a:lnTo>
                    <a:pt x="1029" y="843"/>
                  </a:lnTo>
                  <a:lnTo>
                    <a:pt x="1026" y="843"/>
                  </a:lnTo>
                  <a:lnTo>
                    <a:pt x="1029" y="846"/>
                  </a:lnTo>
                  <a:lnTo>
                    <a:pt x="1032" y="849"/>
                  </a:lnTo>
                  <a:lnTo>
                    <a:pt x="1035" y="852"/>
                  </a:lnTo>
                  <a:lnTo>
                    <a:pt x="1035" y="855"/>
                  </a:lnTo>
                  <a:lnTo>
                    <a:pt x="1038" y="855"/>
                  </a:lnTo>
                  <a:lnTo>
                    <a:pt x="1041" y="858"/>
                  </a:lnTo>
                  <a:lnTo>
                    <a:pt x="1041" y="861"/>
                  </a:lnTo>
                  <a:lnTo>
                    <a:pt x="1044" y="864"/>
                  </a:lnTo>
                  <a:lnTo>
                    <a:pt x="1044" y="870"/>
                  </a:lnTo>
                  <a:lnTo>
                    <a:pt x="1044" y="873"/>
                  </a:lnTo>
                  <a:lnTo>
                    <a:pt x="1047" y="875"/>
                  </a:lnTo>
                  <a:lnTo>
                    <a:pt x="1047" y="878"/>
                  </a:lnTo>
                  <a:lnTo>
                    <a:pt x="1047" y="881"/>
                  </a:lnTo>
                  <a:lnTo>
                    <a:pt x="1047" y="884"/>
                  </a:lnTo>
                  <a:lnTo>
                    <a:pt x="1050" y="887"/>
                  </a:lnTo>
                  <a:lnTo>
                    <a:pt x="1050" y="890"/>
                  </a:lnTo>
                  <a:lnTo>
                    <a:pt x="1050" y="893"/>
                  </a:lnTo>
                  <a:lnTo>
                    <a:pt x="1050" y="899"/>
                  </a:lnTo>
                  <a:lnTo>
                    <a:pt x="1050" y="902"/>
                  </a:lnTo>
                  <a:lnTo>
                    <a:pt x="1050" y="905"/>
                  </a:lnTo>
                  <a:lnTo>
                    <a:pt x="1050" y="908"/>
                  </a:lnTo>
                  <a:lnTo>
                    <a:pt x="1050" y="911"/>
                  </a:lnTo>
                  <a:lnTo>
                    <a:pt x="1050" y="914"/>
                  </a:lnTo>
                  <a:lnTo>
                    <a:pt x="1050" y="920"/>
                  </a:lnTo>
                  <a:lnTo>
                    <a:pt x="1050" y="923"/>
                  </a:lnTo>
                  <a:lnTo>
                    <a:pt x="1050" y="926"/>
                  </a:lnTo>
                  <a:lnTo>
                    <a:pt x="1050" y="929"/>
                  </a:lnTo>
                  <a:lnTo>
                    <a:pt x="1050" y="932"/>
                  </a:lnTo>
                  <a:lnTo>
                    <a:pt x="1050" y="935"/>
                  </a:lnTo>
                  <a:lnTo>
                    <a:pt x="1050" y="941"/>
                  </a:lnTo>
                  <a:lnTo>
                    <a:pt x="1050" y="944"/>
                  </a:lnTo>
                  <a:lnTo>
                    <a:pt x="1050" y="947"/>
                  </a:lnTo>
                  <a:lnTo>
                    <a:pt x="1053" y="959"/>
                  </a:lnTo>
                  <a:lnTo>
                    <a:pt x="1056" y="970"/>
                  </a:lnTo>
                  <a:lnTo>
                    <a:pt x="1059" y="985"/>
                  </a:lnTo>
                  <a:lnTo>
                    <a:pt x="1062" y="997"/>
                  </a:lnTo>
                  <a:lnTo>
                    <a:pt x="1065" y="1009"/>
                  </a:lnTo>
                  <a:lnTo>
                    <a:pt x="1068" y="1021"/>
                  </a:lnTo>
                  <a:lnTo>
                    <a:pt x="1068" y="1036"/>
                  </a:lnTo>
                  <a:lnTo>
                    <a:pt x="1071" y="1048"/>
                  </a:lnTo>
                  <a:lnTo>
                    <a:pt x="1074" y="1059"/>
                  </a:lnTo>
                  <a:lnTo>
                    <a:pt x="1077" y="1074"/>
                  </a:lnTo>
                  <a:lnTo>
                    <a:pt x="1077" y="1086"/>
                  </a:lnTo>
                  <a:lnTo>
                    <a:pt x="1080" y="1098"/>
                  </a:lnTo>
                  <a:lnTo>
                    <a:pt x="1083" y="1113"/>
                  </a:lnTo>
                  <a:lnTo>
                    <a:pt x="1083" y="1125"/>
                  </a:lnTo>
                  <a:lnTo>
                    <a:pt x="1086" y="1137"/>
                  </a:lnTo>
                  <a:lnTo>
                    <a:pt x="1086" y="1151"/>
                  </a:lnTo>
                  <a:lnTo>
                    <a:pt x="1088" y="1163"/>
                  </a:lnTo>
                  <a:lnTo>
                    <a:pt x="1088" y="1178"/>
                  </a:lnTo>
                  <a:lnTo>
                    <a:pt x="1091" y="1190"/>
                  </a:lnTo>
                  <a:lnTo>
                    <a:pt x="1091" y="1202"/>
                  </a:lnTo>
                  <a:lnTo>
                    <a:pt x="1094" y="1217"/>
                  </a:lnTo>
                  <a:lnTo>
                    <a:pt x="1094" y="1229"/>
                  </a:lnTo>
                  <a:lnTo>
                    <a:pt x="1097" y="1243"/>
                  </a:lnTo>
                  <a:lnTo>
                    <a:pt x="1097" y="1255"/>
                  </a:lnTo>
                  <a:lnTo>
                    <a:pt x="1097" y="1270"/>
                  </a:lnTo>
                  <a:lnTo>
                    <a:pt x="1100" y="1282"/>
                  </a:lnTo>
                  <a:lnTo>
                    <a:pt x="1100" y="1297"/>
                  </a:lnTo>
                  <a:lnTo>
                    <a:pt x="1100" y="1309"/>
                  </a:lnTo>
                  <a:lnTo>
                    <a:pt x="1103" y="1324"/>
                  </a:lnTo>
                  <a:lnTo>
                    <a:pt x="1103" y="1335"/>
                  </a:lnTo>
                  <a:lnTo>
                    <a:pt x="1103" y="1350"/>
                  </a:lnTo>
                  <a:lnTo>
                    <a:pt x="1103" y="1365"/>
                  </a:lnTo>
                  <a:lnTo>
                    <a:pt x="1103" y="1368"/>
                  </a:lnTo>
                  <a:lnTo>
                    <a:pt x="1100" y="1371"/>
                  </a:lnTo>
                  <a:lnTo>
                    <a:pt x="1100" y="1377"/>
                  </a:lnTo>
                  <a:lnTo>
                    <a:pt x="1100" y="1380"/>
                  </a:lnTo>
                  <a:lnTo>
                    <a:pt x="1097" y="1386"/>
                  </a:lnTo>
                  <a:lnTo>
                    <a:pt x="1097" y="1389"/>
                  </a:lnTo>
                  <a:lnTo>
                    <a:pt x="1097" y="1395"/>
                  </a:lnTo>
                  <a:lnTo>
                    <a:pt x="1097" y="1398"/>
                  </a:lnTo>
                  <a:lnTo>
                    <a:pt x="1097" y="1404"/>
                  </a:lnTo>
                  <a:lnTo>
                    <a:pt x="1094" y="1407"/>
                  </a:lnTo>
                  <a:lnTo>
                    <a:pt x="1094" y="1413"/>
                  </a:lnTo>
                  <a:lnTo>
                    <a:pt x="1094" y="1416"/>
                  </a:lnTo>
                  <a:lnTo>
                    <a:pt x="1094" y="1422"/>
                  </a:lnTo>
                  <a:lnTo>
                    <a:pt x="1094" y="1425"/>
                  </a:lnTo>
                  <a:lnTo>
                    <a:pt x="1091" y="1430"/>
                  </a:lnTo>
                  <a:lnTo>
                    <a:pt x="1091" y="1433"/>
                  </a:lnTo>
                  <a:lnTo>
                    <a:pt x="1091" y="1439"/>
                  </a:lnTo>
                  <a:lnTo>
                    <a:pt x="1091" y="1445"/>
                  </a:lnTo>
                  <a:lnTo>
                    <a:pt x="1091" y="1448"/>
                  </a:lnTo>
                  <a:lnTo>
                    <a:pt x="1088" y="1454"/>
                  </a:lnTo>
                  <a:lnTo>
                    <a:pt x="1088" y="1457"/>
                  </a:lnTo>
                  <a:lnTo>
                    <a:pt x="1088" y="1463"/>
                  </a:lnTo>
                  <a:lnTo>
                    <a:pt x="1088" y="1466"/>
                  </a:lnTo>
                  <a:lnTo>
                    <a:pt x="1086" y="1472"/>
                  </a:lnTo>
                  <a:lnTo>
                    <a:pt x="1086" y="1478"/>
                  </a:lnTo>
                  <a:lnTo>
                    <a:pt x="1086" y="1481"/>
                  </a:lnTo>
                  <a:lnTo>
                    <a:pt x="1083" y="1487"/>
                  </a:lnTo>
                  <a:lnTo>
                    <a:pt x="1083" y="1490"/>
                  </a:lnTo>
                  <a:lnTo>
                    <a:pt x="1080" y="1496"/>
                  </a:lnTo>
                  <a:lnTo>
                    <a:pt x="1080" y="1499"/>
                  </a:lnTo>
                  <a:lnTo>
                    <a:pt x="1077" y="1502"/>
                  </a:lnTo>
                  <a:lnTo>
                    <a:pt x="1077" y="1508"/>
                  </a:lnTo>
                  <a:lnTo>
                    <a:pt x="1077" y="1511"/>
                  </a:lnTo>
                  <a:lnTo>
                    <a:pt x="1074" y="1514"/>
                  </a:lnTo>
                  <a:lnTo>
                    <a:pt x="1074" y="1517"/>
                  </a:lnTo>
                  <a:lnTo>
                    <a:pt x="1074" y="1519"/>
                  </a:lnTo>
                  <a:lnTo>
                    <a:pt x="1074" y="1522"/>
                  </a:lnTo>
                  <a:lnTo>
                    <a:pt x="1071" y="1525"/>
                  </a:lnTo>
                  <a:lnTo>
                    <a:pt x="1071" y="1528"/>
                  </a:lnTo>
                  <a:lnTo>
                    <a:pt x="1071" y="1531"/>
                  </a:lnTo>
                  <a:lnTo>
                    <a:pt x="1068" y="1534"/>
                  </a:lnTo>
                  <a:lnTo>
                    <a:pt x="1068" y="1537"/>
                  </a:lnTo>
                  <a:lnTo>
                    <a:pt x="1068" y="1540"/>
                  </a:lnTo>
                  <a:lnTo>
                    <a:pt x="1065" y="1540"/>
                  </a:lnTo>
                  <a:lnTo>
                    <a:pt x="1065" y="1543"/>
                  </a:lnTo>
                  <a:lnTo>
                    <a:pt x="1062" y="1546"/>
                  </a:lnTo>
                  <a:lnTo>
                    <a:pt x="1062" y="1549"/>
                  </a:lnTo>
                  <a:lnTo>
                    <a:pt x="1059" y="1552"/>
                  </a:lnTo>
                  <a:lnTo>
                    <a:pt x="1059" y="1555"/>
                  </a:lnTo>
                  <a:lnTo>
                    <a:pt x="1056" y="1558"/>
                  </a:lnTo>
                  <a:lnTo>
                    <a:pt x="1056" y="1561"/>
                  </a:lnTo>
                  <a:lnTo>
                    <a:pt x="1053" y="1564"/>
                  </a:lnTo>
                  <a:lnTo>
                    <a:pt x="1053" y="1567"/>
                  </a:lnTo>
                  <a:lnTo>
                    <a:pt x="1050" y="1570"/>
                  </a:lnTo>
                  <a:lnTo>
                    <a:pt x="1053" y="1573"/>
                  </a:lnTo>
                  <a:lnTo>
                    <a:pt x="1053" y="1576"/>
                  </a:lnTo>
                  <a:lnTo>
                    <a:pt x="1053" y="1579"/>
                  </a:lnTo>
                  <a:lnTo>
                    <a:pt x="1053" y="1582"/>
                  </a:lnTo>
                  <a:lnTo>
                    <a:pt x="1056" y="1585"/>
                  </a:lnTo>
                  <a:lnTo>
                    <a:pt x="1056" y="1588"/>
                  </a:lnTo>
                  <a:lnTo>
                    <a:pt x="1056" y="1591"/>
                  </a:lnTo>
                  <a:lnTo>
                    <a:pt x="1059" y="1594"/>
                  </a:lnTo>
                  <a:lnTo>
                    <a:pt x="1059" y="1597"/>
                  </a:lnTo>
                  <a:lnTo>
                    <a:pt x="1059" y="1600"/>
                  </a:lnTo>
                  <a:lnTo>
                    <a:pt x="1062" y="1603"/>
                  </a:lnTo>
                  <a:lnTo>
                    <a:pt x="1062" y="1606"/>
                  </a:lnTo>
                  <a:lnTo>
                    <a:pt x="1062" y="1609"/>
                  </a:lnTo>
                  <a:lnTo>
                    <a:pt x="1062" y="1611"/>
                  </a:lnTo>
                  <a:lnTo>
                    <a:pt x="1065" y="1614"/>
                  </a:lnTo>
                  <a:lnTo>
                    <a:pt x="1065" y="1617"/>
                  </a:lnTo>
                  <a:lnTo>
                    <a:pt x="1065" y="1620"/>
                  </a:lnTo>
                  <a:lnTo>
                    <a:pt x="1065" y="1623"/>
                  </a:lnTo>
                  <a:lnTo>
                    <a:pt x="1065" y="1626"/>
                  </a:lnTo>
                  <a:lnTo>
                    <a:pt x="1065" y="1629"/>
                  </a:lnTo>
                  <a:lnTo>
                    <a:pt x="1062" y="1632"/>
                  </a:lnTo>
                  <a:lnTo>
                    <a:pt x="1062" y="1635"/>
                  </a:lnTo>
                  <a:lnTo>
                    <a:pt x="1062" y="1638"/>
                  </a:lnTo>
                  <a:lnTo>
                    <a:pt x="1059" y="1641"/>
                  </a:lnTo>
                  <a:lnTo>
                    <a:pt x="1059" y="1644"/>
                  </a:lnTo>
                  <a:lnTo>
                    <a:pt x="1056" y="1644"/>
                  </a:lnTo>
                  <a:lnTo>
                    <a:pt x="1050" y="1644"/>
                  </a:lnTo>
                  <a:lnTo>
                    <a:pt x="1044" y="1644"/>
                  </a:lnTo>
                  <a:lnTo>
                    <a:pt x="1038" y="1644"/>
                  </a:lnTo>
                  <a:lnTo>
                    <a:pt x="1032" y="1644"/>
                  </a:lnTo>
                  <a:lnTo>
                    <a:pt x="1026" y="1644"/>
                  </a:lnTo>
                  <a:lnTo>
                    <a:pt x="1020" y="1644"/>
                  </a:lnTo>
                  <a:lnTo>
                    <a:pt x="1014" y="1644"/>
                  </a:lnTo>
                  <a:lnTo>
                    <a:pt x="1008" y="1644"/>
                  </a:lnTo>
                  <a:lnTo>
                    <a:pt x="1002" y="1647"/>
                  </a:lnTo>
                  <a:lnTo>
                    <a:pt x="996" y="1647"/>
                  </a:lnTo>
                  <a:lnTo>
                    <a:pt x="990" y="1647"/>
                  </a:lnTo>
                  <a:lnTo>
                    <a:pt x="984" y="1647"/>
                  </a:lnTo>
                  <a:lnTo>
                    <a:pt x="978" y="1647"/>
                  </a:lnTo>
                  <a:lnTo>
                    <a:pt x="972" y="1647"/>
                  </a:lnTo>
                  <a:lnTo>
                    <a:pt x="967" y="1647"/>
                  </a:lnTo>
                  <a:lnTo>
                    <a:pt x="961" y="1647"/>
                  </a:lnTo>
                  <a:lnTo>
                    <a:pt x="955" y="1647"/>
                  </a:lnTo>
                  <a:lnTo>
                    <a:pt x="949" y="1647"/>
                  </a:lnTo>
                  <a:lnTo>
                    <a:pt x="943" y="1647"/>
                  </a:lnTo>
                  <a:lnTo>
                    <a:pt x="937" y="1650"/>
                  </a:lnTo>
                  <a:lnTo>
                    <a:pt x="934" y="1650"/>
                  </a:lnTo>
                  <a:lnTo>
                    <a:pt x="928" y="1650"/>
                  </a:lnTo>
                  <a:lnTo>
                    <a:pt x="922" y="1650"/>
                  </a:lnTo>
                  <a:lnTo>
                    <a:pt x="916" y="1650"/>
                  </a:lnTo>
                  <a:lnTo>
                    <a:pt x="910" y="1650"/>
                  </a:lnTo>
                  <a:lnTo>
                    <a:pt x="904" y="1653"/>
                  </a:lnTo>
                  <a:lnTo>
                    <a:pt x="898" y="1653"/>
                  </a:lnTo>
                  <a:lnTo>
                    <a:pt x="892" y="1653"/>
                  </a:lnTo>
                  <a:lnTo>
                    <a:pt x="889" y="1653"/>
                  </a:lnTo>
                  <a:lnTo>
                    <a:pt x="883" y="1656"/>
                  </a:lnTo>
                  <a:lnTo>
                    <a:pt x="877" y="1656"/>
                  </a:lnTo>
                  <a:lnTo>
                    <a:pt x="871" y="1656"/>
                  </a:lnTo>
                  <a:lnTo>
                    <a:pt x="868" y="1656"/>
                  </a:lnTo>
                  <a:lnTo>
                    <a:pt x="865" y="1656"/>
                  </a:lnTo>
                  <a:lnTo>
                    <a:pt x="862" y="1656"/>
                  </a:lnTo>
                  <a:lnTo>
                    <a:pt x="859" y="1656"/>
                  </a:lnTo>
                  <a:lnTo>
                    <a:pt x="859" y="1653"/>
                  </a:lnTo>
                  <a:lnTo>
                    <a:pt x="857" y="1653"/>
                  </a:lnTo>
                  <a:lnTo>
                    <a:pt x="854" y="1653"/>
                  </a:lnTo>
                  <a:lnTo>
                    <a:pt x="851" y="1653"/>
                  </a:lnTo>
                  <a:lnTo>
                    <a:pt x="848" y="1653"/>
                  </a:lnTo>
                  <a:lnTo>
                    <a:pt x="845" y="1653"/>
                  </a:lnTo>
                  <a:lnTo>
                    <a:pt x="845" y="1650"/>
                  </a:lnTo>
                  <a:lnTo>
                    <a:pt x="842" y="1650"/>
                  </a:lnTo>
                  <a:lnTo>
                    <a:pt x="839" y="1650"/>
                  </a:lnTo>
                  <a:lnTo>
                    <a:pt x="839" y="1647"/>
                  </a:lnTo>
                  <a:lnTo>
                    <a:pt x="836" y="1647"/>
                  </a:lnTo>
                  <a:lnTo>
                    <a:pt x="836" y="1644"/>
                  </a:lnTo>
                  <a:lnTo>
                    <a:pt x="833" y="1644"/>
                  </a:lnTo>
                  <a:lnTo>
                    <a:pt x="833" y="1641"/>
                  </a:lnTo>
                  <a:lnTo>
                    <a:pt x="833" y="1638"/>
                  </a:lnTo>
                  <a:lnTo>
                    <a:pt x="830" y="1635"/>
                  </a:lnTo>
                  <a:lnTo>
                    <a:pt x="830" y="1632"/>
                  </a:lnTo>
                  <a:lnTo>
                    <a:pt x="830" y="1629"/>
                  </a:lnTo>
                  <a:lnTo>
                    <a:pt x="830" y="1626"/>
                  </a:lnTo>
                  <a:lnTo>
                    <a:pt x="830" y="1623"/>
                  </a:lnTo>
                  <a:lnTo>
                    <a:pt x="830" y="1620"/>
                  </a:lnTo>
                  <a:lnTo>
                    <a:pt x="830" y="1617"/>
                  </a:lnTo>
                  <a:lnTo>
                    <a:pt x="833" y="1614"/>
                  </a:lnTo>
                  <a:lnTo>
                    <a:pt x="833" y="1611"/>
                  </a:lnTo>
                  <a:lnTo>
                    <a:pt x="833" y="1609"/>
                  </a:lnTo>
                  <a:lnTo>
                    <a:pt x="836" y="1606"/>
                  </a:lnTo>
                  <a:lnTo>
                    <a:pt x="836" y="1603"/>
                  </a:lnTo>
                  <a:lnTo>
                    <a:pt x="836" y="1600"/>
                  </a:lnTo>
                  <a:lnTo>
                    <a:pt x="839" y="1597"/>
                  </a:lnTo>
                  <a:lnTo>
                    <a:pt x="839" y="1594"/>
                  </a:lnTo>
                  <a:lnTo>
                    <a:pt x="842" y="1591"/>
                  </a:lnTo>
                  <a:lnTo>
                    <a:pt x="842" y="1588"/>
                  </a:lnTo>
                  <a:lnTo>
                    <a:pt x="845" y="1585"/>
                  </a:lnTo>
                  <a:lnTo>
                    <a:pt x="845" y="1582"/>
                  </a:lnTo>
                  <a:lnTo>
                    <a:pt x="845" y="1576"/>
                  </a:lnTo>
                  <a:lnTo>
                    <a:pt x="845" y="1567"/>
                  </a:lnTo>
                  <a:lnTo>
                    <a:pt x="845" y="1561"/>
                  </a:lnTo>
                  <a:lnTo>
                    <a:pt x="845" y="1555"/>
                  </a:lnTo>
                  <a:lnTo>
                    <a:pt x="845" y="1549"/>
                  </a:lnTo>
                  <a:lnTo>
                    <a:pt x="848" y="1543"/>
                  </a:lnTo>
                  <a:lnTo>
                    <a:pt x="848" y="1537"/>
                  </a:lnTo>
                  <a:lnTo>
                    <a:pt x="848" y="1531"/>
                  </a:lnTo>
                  <a:lnTo>
                    <a:pt x="848" y="1525"/>
                  </a:lnTo>
                  <a:lnTo>
                    <a:pt x="851" y="1519"/>
                  </a:lnTo>
                  <a:lnTo>
                    <a:pt x="851" y="1514"/>
                  </a:lnTo>
                  <a:lnTo>
                    <a:pt x="854" y="1508"/>
                  </a:lnTo>
                  <a:lnTo>
                    <a:pt x="854" y="1502"/>
                  </a:lnTo>
                  <a:lnTo>
                    <a:pt x="857" y="1496"/>
                  </a:lnTo>
                  <a:lnTo>
                    <a:pt x="857" y="1490"/>
                  </a:lnTo>
                  <a:lnTo>
                    <a:pt x="859" y="1484"/>
                  </a:lnTo>
                  <a:lnTo>
                    <a:pt x="859" y="1478"/>
                  </a:lnTo>
                  <a:lnTo>
                    <a:pt x="862" y="1469"/>
                  </a:lnTo>
                  <a:lnTo>
                    <a:pt x="862" y="1463"/>
                  </a:lnTo>
                  <a:lnTo>
                    <a:pt x="862" y="1457"/>
                  </a:lnTo>
                  <a:lnTo>
                    <a:pt x="865" y="1451"/>
                  </a:lnTo>
                  <a:lnTo>
                    <a:pt x="865" y="1445"/>
                  </a:lnTo>
                  <a:lnTo>
                    <a:pt x="868" y="1439"/>
                  </a:lnTo>
                  <a:lnTo>
                    <a:pt x="868" y="1433"/>
                  </a:lnTo>
                  <a:lnTo>
                    <a:pt x="868" y="1427"/>
                  </a:lnTo>
                  <a:lnTo>
                    <a:pt x="871" y="1422"/>
                  </a:lnTo>
                  <a:lnTo>
                    <a:pt x="871" y="1416"/>
                  </a:lnTo>
                  <a:lnTo>
                    <a:pt x="871" y="1410"/>
                  </a:lnTo>
                  <a:lnTo>
                    <a:pt x="871" y="1404"/>
                  </a:lnTo>
                  <a:lnTo>
                    <a:pt x="871" y="1395"/>
                  </a:lnTo>
                  <a:lnTo>
                    <a:pt x="871" y="1389"/>
                  </a:lnTo>
                  <a:lnTo>
                    <a:pt x="871" y="1383"/>
                  </a:lnTo>
                  <a:lnTo>
                    <a:pt x="871" y="1374"/>
                  </a:lnTo>
                  <a:lnTo>
                    <a:pt x="874" y="1365"/>
                  </a:lnTo>
                  <a:lnTo>
                    <a:pt x="874" y="1356"/>
                  </a:lnTo>
                  <a:lnTo>
                    <a:pt x="874" y="1350"/>
                  </a:lnTo>
                  <a:lnTo>
                    <a:pt x="877" y="1341"/>
                  </a:lnTo>
                  <a:lnTo>
                    <a:pt x="877" y="1333"/>
                  </a:lnTo>
                  <a:lnTo>
                    <a:pt x="877" y="1324"/>
                  </a:lnTo>
                  <a:lnTo>
                    <a:pt x="877" y="1315"/>
                  </a:lnTo>
                  <a:lnTo>
                    <a:pt x="880" y="1309"/>
                  </a:lnTo>
                  <a:lnTo>
                    <a:pt x="880" y="1300"/>
                  </a:lnTo>
                  <a:lnTo>
                    <a:pt x="880" y="1291"/>
                  </a:lnTo>
                  <a:lnTo>
                    <a:pt x="883" y="1285"/>
                  </a:lnTo>
                  <a:lnTo>
                    <a:pt x="883" y="1276"/>
                  </a:lnTo>
                  <a:lnTo>
                    <a:pt x="883" y="1267"/>
                  </a:lnTo>
                  <a:lnTo>
                    <a:pt x="883" y="1261"/>
                  </a:lnTo>
                  <a:lnTo>
                    <a:pt x="883" y="1252"/>
                  </a:lnTo>
                  <a:lnTo>
                    <a:pt x="883" y="1243"/>
                  </a:lnTo>
                  <a:lnTo>
                    <a:pt x="883" y="1238"/>
                  </a:lnTo>
                  <a:lnTo>
                    <a:pt x="883" y="1229"/>
                  </a:lnTo>
                  <a:lnTo>
                    <a:pt x="883" y="1220"/>
                  </a:lnTo>
                  <a:lnTo>
                    <a:pt x="883" y="1211"/>
                  </a:lnTo>
                  <a:lnTo>
                    <a:pt x="883" y="1205"/>
                  </a:lnTo>
                  <a:lnTo>
                    <a:pt x="883" y="1196"/>
                  </a:lnTo>
                  <a:lnTo>
                    <a:pt x="883" y="1187"/>
                  </a:lnTo>
                  <a:lnTo>
                    <a:pt x="880" y="1181"/>
                  </a:lnTo>
                  <a:lnTo>
                    <a:pt x="880" y="1172"/>
                  </a:lnTo>
                  <a:lnTo>
                    <a:pt x="877" y="1163"/>
                  </a:lnTo>
                  <a:lnTo>
                    <a:pt x="877" y="1157"/>
                  </a:lnTo>
                  <a:lnTo>
                    <a:pt x="874" y="1149"/>
                  </a:lnTo>
                  <a:lnTo>
                    <a:pt x="871" y="1140"/>
                  </a:lnTo>
                  <a:lnTo>
                    <a:pt x="868" y="1131"/>
                  </a:lnTo>
                  <a:lnTo>
                    <a:pt x="865" y="1125"/>
                  </a:lnTo>
                  <a:lnTo>
                    <a:pt x="865" y="1122"/>
                  </a:lnTo>
                  <a:lnTo>
                    <a:pt x="865" y="1119"/>
                  </a:lnTo>
                  <a:lnTo>
                    <a:pt x="865" y="1116"/>
                  </a:lnTo>
                  <a:lnTo>
                    <a:pt x="865" y="1113"/>
                  </a:lnTo>
                  <a:lnTo>
                    <a:pt x="865" y="1110"/>
                  </a:lnTo>
                  <a:lnTo>
                    <a:pt x="865" y="1107"/>
                  </a:lnTo>
                  <a:lnTo>
                    <a:pt x="865" y="1104"/>
                  </a:lnTo>
                  <a:lnTo>
                    <a:pt x="865" y="1101"/>
                  </a:lnTo>
                  <a:lnTo>
                    <a:pt x="862" y="1098"/>
                  </a:lnTo>
                  <a:lnTo>
                    <a:pt x="862" y="1095"/>
                  </a:lnTo>
                  <a:lnTo>
                    <a:pt x="862" y="1092"/>
                  </a:lnTo>
                  <a:lnTo>
                    <a:pt x="862" y="1089"/>
                  </a:lnTo>
                  <a:lnTo>
                    <a:pt x="862" y="1086"/>
                  </a:lnTo>
                  <a:lnTo>
                    <a:pt x="862" y="1083"/>
                  </a:lnTo>
                  <a:lnTo>
                    <a:pt x="859" y="1080"/>
                  </a:lnTo>
                  <a:lnTo>
                    <a:pt x="859" y="1077"/>
                  </a:lnTo>
                  <a:lnTo>
                    <a:pt x="859" y="1074"/>
                  </a:lnTo>
                  <a:lnTo>
                    <a:pt x="859" y="1071"/>
                  </a:lnTo>
                  <a:lnTo>
                    <a:pt x="857" y="1068"/>
                  </a:lnTo>
                  <a:lnTo>
                    <a:pt x="857" y="1065"/>
                  </a:lnTo>
                  <a:lnTo>
                    <a:pt x="857" y="1062"/>
                  </a:lnTo>
                  <a:lnTo>
                    <a:pt x="857" y="1059"/>
                  </a:lnTo>
                  <a:lnTo>
                    <a:pt x="857" y="1057"/>
                  </a:lnTo>
                  <a:lnTo>
                    <a:pt x="854" y="1054"/>
                  </a:lnTo>
                  <a:lnTo>
                    <a:pt x="854" y="1051"/>
                  </a:lnTo>
                  <a:lnTo>
                    <a:pt x="854" y="1048"/>
                  </a:lnTo>
                  <a:lnTo>
                    <a:pt x="854" y="1045"/>
                  </a:lnTo>
                  <a:lnTo>
                    <a:pt x="851" y="1042"/>
                  </a:lnTo>
                  <a:lnTo>
                    <a:pt x="851" y="1039"/>
                  </a:lnTo>
                  <a:lnTo>
                    <a:pt x="851" y="1036"/>
                  </a:lnTo>
                  <a:lnTo>
                    <a:pt x="848" y="1036"/>
                  </a:lnTo>
                  <a:lnTo>
                    <a:pt x="848" y="1039"/>
                  </a:lnTo>
                  <a:lnTo>
                    <a:pt x="845" y="1042"/>
                  </a:lnTo>
                  <a:lnTo>
                    <a:pt x="845" y="1045"/>
                  </a:lnTo>
                  <a:lnTo>
                    <a:pt x="842" y="1048"/>
                  </a:lnTo>
                  <a:lnTo>
                    <a:pt x="839" y="1054"/>
                  </a:lnTo>
                  <a:lnTo>
                    <a:pt x="839" y="1057"/>
                  </a:lnTo>
                  <a:lnTo>
                    <a:pt x="836" y="1059"/>
                  </a:lnTo>
                  <a:lnTo>
                    <a:pt x="836" y="1062"/>
                  </a:lnTo>
                  <a:lnTo>
                    <a:pt x="833" y="1068"/>
                  </a:lnTo>
                  <a:lnTo>
                    <a:pt x="833" y="1071"/>
                  </a:lnTo>
                  <a:lnTo>
                    <a:pt x="830" y="1074"/>
                  </a:lnTo>
                  <a:lnTo>
                    <a:pt x="830" y="1077"/>
                  </a:lnTo>
                  <a:lnTo>
                    <a:pt x="827" y="1083"/>
                  </a:lnTo>
                  <a:lnTo>
                    <a:pt x="827" y="1086"/>
                  </a:lnTo>
                  <a:lnTo>
                    <a:pt x="824" y="1089"/>
                  </a:lnTo>
                  <a:lnTo>
                    <a:pt x="824" y="1092"/>
                  </a:lnTo>
                  <a:lnTo>
                    <a:pt x="821" y="1098"/>
                  </a:lnTo>
                  <a:lnTo>
                    <a:pt x="821" y="1101"/>
                  </a:lnTo>
                  <a:lnTo>
                    <a:pt x="818" y="1104"/>
                  </a:lnTo>
                  <a:lnTo>
                    <a:pt x="818" y="1107"/>
                  </a:lnTo>
                  <a:lnTo>
                    <a:pt x="815" y="1113"/>
                  </a:lnTo>
                  <a:lnTo>
                    <a:pt x="815" y="1116"/>
                  </a:lnTo>
                  <a:lnTo>
                    <a:pt x="815" y="1119"/>
                  </a:lnTo>
                  <a:lnTo>
                    <a:pt x="812" y="1125"/>
                  </a:lnTo>
                  <a:lnTo>
                    <a:pt x="812" y="1128"/>
                  </a:lnTo>
                  <a:lnTo>
                    <a:pt x="809" y="1131"/>
                  </a:lnTo>
                  <a:lnTo>
                    <a:pt x="809" y="1134"/>
                  </a:lnTo>
                  <a:lnTo>
                    <a:pt x="806" y="1140"/>
                  </a:lnTo>
                  <a:lnTo>
                    <a:pt x="806" y="1143"/>
                  </a:lnTo>
                  <a:lnTo>
                    <a:pt x="803" y="1146"/>
                  </a:lnTo>
                  <a:lnTo>
                    <a:pt x="803" y="1149"/>
                  </a:lnTo>
                  <a:lnTo>
                    <a:pt x="800" y="1154"/>
                  </a:lnTo>
                  <a:lnTo>
                    <a:pt x="794" y="1166"/>
                  </a:lnTo>
                  <a:lnTo>
                    <a:pt x="785" y="1178"/>
                  </a:lnTo>
                  <a:lnTo>
                    <a:pt x="776" y="1190"/>
                  </a:lnTo>
                  <a:lnTo>
                    <a:pt x="767" y="1202"/>
                  </a:lnTo>
                  <a:lnTo>
                    <a:pt x="758" y="1214"/>
                  </a:lnTo>
                  <a:lnTo>
                    <a:pt x="749" y="1226"/>
                  </a:lnTo>
                  <a:lnTo>
                    <a:pt x="741" y="1235"/>
                  </a:lnTo>
                  <a:lnTo>
                    <a:pt x="732" y="1246"/>
                  </a:lnTo>
                  <a:lnTo>
                    <a:pt x="723" y="1258"/>
                  </a:lnTo>
                  <a:lnTo>
                    <a:pt x="714" y="1270"/>
                  </a:lnTo>
                  <a:lnTo>
                    <a:pt x="705" y="1282"/>
                  </a:lnTo>
                  <a:lnTo>
                    <a:pt x="696" y="1294"/>
                  </a:lnTo>
                  <a:lnTo>
                    <a:pt x="687" y="1303"/>
                  </a:lnTo>
                  <a:lnTo>
                    <a:pt x="678" y="1315"/>
                  </a:lnTo>
                  <a:lnTo>
                    <a:pt x="666" y="1327"/>
                  </a:lnTo>
                  <a:lnTo>
                    <a:pt x="657" y="1338"/>
                  </a:lnTo>
                  <a:lnTo>
                    <a:pt x="648" y="1347"/>
                  </a:lnTo>
                  <a:lnTo>
                    <a:pt x="639" y="1359"/>
                  </a:lnTo>
                  <a:lnTo>
                    <a:pt x="628" y="1371"/>
                  </a:lnTo>
                  <a:lnTo>
                    <a:pt x="619" y="1380"/>
                  </a:lnTo>
                  <a:lnTo>
                    <a:pt x="610" y="1392"/>
                  </a:lnTo>
                  <a:lnTo>
                    <a:pt x="598" y="1401"/>
                  </a:lnTo>
                  <a:lnTo>
                    <a:pt x="589" y="1413"/>
                  </a:lnTo>
                  <a:lnTo>
                    <a:pt x="580" y="1425"/>
                  </a:lnTo>
                  <a:lnTo>
                    <a:pt x="568" y="1433"/>
                  </a:lnTo>
                  <a:lnTo>
                    <a:pt x="559" y="1445"/>
                  </a:lnTo>
                  <a:lnTo>
                    <a:pt x="547" y="1454"/>
                  </a:lnTo>
                  <a:lnTo>
                    <a:pt x="538" y="1466"/>
                  </a:lnTo>
                  <a:lnTo>
                    <a:pt x="529" y="1475"/>
                  </a:lnTo>
                  <a:lnTo>
                    <a:pt x="517" y="1487"/>
                  </a:lnTo>
                  <a:lnTo>
                    <a:pt x="509" y="1496"/>
                  </a:lnTo>
                  <a:lnTo>
                    <a:pt x="497" y="1508"/>
                  </a:lnTo>
                  <a:lnTo>
                    <a:pt x="497" y="1511"/>
                  </a:lnTo>
                  <a:lnTo>
                    <a:pt x="497" y="1514"/>
                  </a:lnTo>
                  <a:lnTo>
                    <a:pt x="494" y="1514"/>
                  </a:lnTo>
                  <a:lnTo>
                    <a:pt x="494" y="1517"/>
                  </a:lnTo>
                  <a:lnTo>
                    <a:pt x="497" y="1517"/>
                  </a:lnTo>
                  <a:lnTo>
                    <a:pt x="497" y="1519"/>
                  </a:lnTo>
                  <a:lnTo>
                    <a:pt x="497" y="1522"/>
                  </a:lnTo>
                  <a:lnTo>
                    <a:pt x="497" y="1525"/>
                  </a:lnTo>
                  <a:lnTo>
                    <a:pt x="500" y="1528"/>
                  </a:lnTo>
                  <a:lnTo>
                    <a:pt x="500" y="1531"/>
                  </a:lnTo>
                  <a:lnTo>
                    <a:pt x="503" y="1534"/>
                  </a:lnTo>
                  <a:lnTo>
                    <a:pt x="503" y="1537"/>
                  </a:lnTo>
                  <a:lnTo>
                    <a:pt x="503" y="1540"/>
                  </a:lnTo>
                  <a:lnTo>
                    <a:pt x="503" y="1543"/>
                  </a:lnTo>
                  <a:lnTo>
                    <a:pt x="503" y="1546"/>
                  </a:lnTo>
                  <a:lnTo>
                    <a:pt x="503" y="1549"/>
                  </a:lnTo>
                  <a:lnTo>
                    <a:pt x="500" y="1549"/>
                  </a:lnTo>
                  <a:lnTo>
                    <a:pt x="500" y="1552"/>
                  </a:lnTo>
                  <a:lnTo>
                    <a:pt x="497" y="1552"/>
                  </a:lnTo>
                  <a:lnTo>
                    <a:pt x="497" y="1555"/>
                  </a:lnTo>
                  <a:lnTo>
                    <a:pt x="491" y="1555"/>
                  </a:lnTo>
                  <a:lnTo>
                    <a:pt x="485" y="1552"/>
                  </a:lnTo>
                  <a:lnTo>
                    <a:pt x="479" y="1552"/>
                  </a:lnTo>
                  <a:lnTo>
                    <a:pt x="473" y="1552"/>
                  </a:lnTo>
                  <a:lnTo>
                    <a:pt x="467" y="1552"/>
                  </a:lnTo>
                  <a:lnTo>
                    <a:pt x="461" y="1552"/>
                  </a:lnTo>
                  <a:lnTo>
                    <a:pt x="452" y="1552"/>
                  </a:lnTo>
                  <a:lnTo>
                    <a:pt x="446" y="1552"/>
                  </a:lnTo>
                  <a:lnTo>
                    <a:pt x="440" y="1552"/>
                  </a:lnTo>
                  <a:lnTo>
                    <a:pt x="434" y="1552"/>
                  </a:lnTo>
                  <a:lnTo>
                    <a:pt x="428" y="1552"/>
                  </a:lnTo>
                  <a:lnTo>
                    <a:pt x="422" y="1552"/>
                  </a:lnTo>
                  <a:lnTo>
                    <a:pt x="416" y="1552"/>
                  </a:lnTo>
                  <a:lnTo>
                    <a:pt x="410" y="1549"/>
                  </a:lnTo>
                  <a:lnTo>
                    <a:pt x="404" y="1549"/>
                  </a:lnTo>
                  <a:lnTo>
                    <a:pt x="399" y="1549"/>
                  </a:lnTo>
                  <a:lnTo>
                    <a:pt x="393" y="1549"/>
                  </a:lnTo>
                  <a:lnTo>
                    <a:pt x="387" y="1549"/>
                  </a:lnTo>
                  <a:lnTo>
                    <a:pt x="381" y="1549"/>
                  </a:lnTo>
                  <a:lnTo>
                    <a:pt x="375" y="1549"/>
                  </a:lnTo>
                  <a:lnTo>
                    <a:pt x="369" y="1546"/>
                  </a:lnTo>
                  <a:lnTo>
                    <a:pt x="363" y="1546"/>
                  </a:lnTo>
                  <a:lnTo>
                    <a:pt x="357" y="1546"/>
                  </a:lnTo>
                  <a:lnTo>
                    <a:pt x="348" y="1543"/>
                  </a:lnTo>
                  <a:lnTo>
                    <a:pt x="342" y="1543"/>
                  </a:lnTo>
                  <a:lnTo>
                    <a:pt x="336" y="1543"/>
                  </a:lnTo>
                  <a:lnTo>
                    <a:pt x="330" y="1540"/>
                  </a:lnTo>
                  <a:lnTo>
                    <a:pt x="324" y="1540"/>
                  </a:lnTo>
                  <a:lnTo>
                    <a:pt x="318" y="1537"/>
                  </a:lnTo>
                  <a:lnTo>
                    <a:pt x="312" y="1537"/>
                  </a:lnTo>
                  <a:lnTo>
                    <a:pt x="306" y="1534"/>
                  </a:lnTo>
                  <a:lnTo>
                    <a:pt x="303" y="1534"/>
                  </a:lnTo>
                  <a:lnTo>
                    <a:pt x="303" y="1528"/>
                  </a:lnTo>
                  <a:lnTo>
                    <a:pt x="303" y="1522"/>
                  </a:lnTo>
                  <a:lnTo>
                    <a:pt x="303" y="1517"/>
                  </a:lnTo>
                  <a:lnTo>
                    <a:pt x="303" y="1511"/>
                  </a:lnTo>
                  <a:lnTo>
                    <a:pt x="306" y="1505"/>
                  </a:lnTo>
                  <a:lnTo>
                    <a:pt x="306" y="1499"/>
                  </a:lnTo>
                  <a:lnTo>
                    <a:pt x="306" y="1493"/>
                  </a:lnTo>
                  <a:lnTo>
                    <a:pt x="309" y="1487"/>
                  </a:lnTo>
                  <a:lnTo>
                    <a:pt x="309" y="1478"/>
                  </a:lnTo>
                  <a:lnTo>
                    <a:pt x="309" y="1472"/>
                  </a:lnTo>
                  <a:lnTo>
                    <a:pt x="312" y="1466"/>
                  </a:lnTo>
                  <a:lnTo>
                    <a:pt x="312" y="1460"/>
                  </a:lnTo>
                  <a:lnTo>
                    <a:pt x="312" y="1454"/>
                  </a:lnTo>
                  <a:lnTo>
                    <a:pt x="315" y="1448"/>
                  </a:lnTo>
                  <a:lnTo>
                    <a:pt x="315" y="1442"/>
                  </a:lnTo>
                  <a:lnTo>
                    <a:pt x="318" y="1436"/>
                  </a:lnTo>
                  <a:lnTo>
                    <a:pt x="318" y="1427"/>
                  </a:lnTo>
                  <a:lnTo>
                    <a:pt x="321" y="1422"/>
                  </a:lnTo>
                  <a:lnTo>
                    <a:pt x="321" y="1416"/>
                  </a:lnTo>
                  <a:lnTo>
                    <a:pt x="324" y="1410"/>
                  </a:lnTo>
                  <a:lnTo>
                    <a:pt x="327" y="1404"/>
                  </a:lnTo>
                  <a:lnTo>
                    <a:pt x="327" y="1398"/>
                  </a:lnTo>
                  <a:lnTo>
                    <a:pt x="330" y="1392"/>
                  </a:lnTo>
                  <a:lnTo>
                    <a:pt x="333" y="1386"/>
                  </a:lnTo>
                  <a:lnTo>
                    <a:pt x="336" y="1380"/>
                  </a:lnTo>
                  <a:lnTo>
                    <a:pt x="336" y="1374"/>
                  </a:lnTo>
                  <a:lnTo>
                    <a:pt x="339" y="1368"/>
                  </a:lnTo>
                  <a:lnTo>
                    <a:pt x="342" y="1362"/>
                  </a:lnTo>
                  <a:lnTo>
                    <a:pt x="345" y="1356"/>
                  </a:lnTo>
                  <a:lnTo>
                    <a:pt x="348" y="1350"/>
                  </a:lnTo>
                  <a:lnTo>
                    <a:pt x="351" y="1344"/>
                  </a:lnTo>
                  <a:lnTo>
                    <a:pt x="357" y="1338"/>
                  </a:lnTo>
                  <a:lnTo>
                    <a:pt x="354" y="1338"/>
                  </a:lnTo>
                  <a:lnTo>
                    <a:pt x="354" y="1335"/>
                  </a:lnTo>
                  <a:lnTo>
                    <a:pt x="354" y="1333"/>
                  </a:lnTo>
                  <a:lnTo>
                    <a:pt x="354" y="1330"/>
                  </a:lnTo>
                  <a:lnTo>
                    <a:pt x="354" y="1327"/>
                  </a:lnTo>
                  <a:lnTo>
                    <a:pt x="354" y="1324"/>
                  </a:lnTo>
                  <a:lnTo>
                    <a:pt x="354" y="1321"/>
                  </a:lnTo>
                  <a:lnTo>
                    <a:pt x="354" y="1318"/>
                  </a:lnTo>
                  <a:lnTo>
                    <a:pt x="357" y="1318"/>
                  </a:lnTo>
                  <a:lnTo>
                    <a:pt x="357" y="1315"/>
                  </a:lnTo>
                  <a:lnTo>
                    <a:pt x="357" y="1312"/>
                  </a:lnTo>
                  <a:lnTo>
                    <a:pt x="357" y="1309"/>
                  </a:lnTo>
                  <a:lnTo>
                    <a:pt x="357" y="1306"/>
                  </a:lnTo>
                  <a:lnTo>
                    <a:pt x="360" y="1306"/>
                  </a:lnTo>
                  <a:lnTo>
                    <a:pt x="360" y="1303"/>
                  </a:lnTo>
                  <a:lnTo>
                    <a:pt x="360" y="1300"/>
                  </a:lnTo>
                  <a:lnTo>
                    <a:pt x="363" y="1300"/>
                  </a:lnTo>
                  <a:lnTo>
                    <a:pt x="366" y="1297"/>
                  </a:lnTo>
                  <a:lnTo>
                    <a:pt x="369" y="1297"/>
                  </a:lnTo>
                  <a:lnTo>
                    <a:pt x="369" y="1294"/>
                  </a:lnTo>
                  <a:lnTo>
                    <a:pt x="372" y="1294"/>
                  </a:lnTo>
                  <a:lnTo>
                    <a:pt x="375" y="1294"/>
                  </a:lnTo>
                  <a:lnTo>
                    <a:pt x="381" y="1291"/>
                  </a:lnTo>
                  <a:lnTo>
                    <a:pt x="390" y="1288"/>
                  </a:lnTo>
                  <a:lnTo>
                    <a:pt x="399" y="1285"/>
                  </a:lnTo>
                  <a:lnTo>
                    <a:pt x="404" y="1282"/>
                  </a:lnTo>
                  <a:lnTo>
                    <a:pt x="413" y="1279"/>
                  </a:lnTo>
                  <a:lnTo>
                    <a:pt x="419" y="1273"/>
                  </a:lnTo>
                  <a:lnTo>
                    <a:pt x="428" y="1270"/>
                  </a:lnTo>
                  <a:lnTo>
                    <a:pt x="434" y="1267"/>
                  </a:lnTo>
                  <a:lnTo>
                    <a:pt x="443" y="1264"/>
                  </a:lnTo>
                  <a:lnTo>
                    <a:pt x="449" y="1258"/>
                  </a:lnTo>
                  <a:lnTo>
                    <a:pt x="458" y="1255"/>
                  </a:lnTo>
                  <a:lnTo>
                    <a:pt x="464" y="1252"/>
                  </a:lnTo>
                  <a:lnTo>
                    <a:pt x="473" y="1246"/>
                  </a:lnTo>
                  <a:lnTo>
                    <a:pt x="479" y="1243"/>
                  </a:lnTo>
                  <a:lnTo>
                    <a:pt x="485" y="1238"/>
                  </a:lnTo>
                  <a:lnTo>
                    <a:pt x="494" y="1235"/>
                  </a:lnTo>
                  <a:lnTo>
                    <a:pt x="500" y="1229"/>
                  </a:lnTo>
                  <a:lnTo>
                    <a:pt x="506" y="1223"/>
                  </a:lnTo>
                  <a:lnTo>
                    <a:pt x="512" y="1220"/>
                  </a:lnTo>
                  <a:lnTo>
                    <a:pt x="520" y="1214"/>
                  </a:lnTo>
                  <a:lnTo>
                    <a:pt x="526" y="1208"/>
                  </a:lnTo>
                  <a:lnTo>
                    <a:pt x="532" y="1202"/>
                  </a:lnTo>
                  <a:lnTo>
                    <a:pt x="538" y="1199"/>
                  </a:lnTo>
                  <a:lnTo>
                    <a:pt x="544" y="1193"/>
                  </a:lnTo>
                  <a:lnTo>
                    <a:pt x="550" y="1187"/>
                  </a:lnTo>
                  <a:lnTo>
                    <a:pt x="556" y="1181"/>
                  </a:lnTo>
                  <a:lnTo>
                    <a:pt x="562" y="1175"/>
                  </a:lnTo>
                  <a:lnTo>
                    <a:pt x="568" y="1166"/>
                  </a:lnTo>
                  <a:lnTo>
                    <a:pt x="574" y="1160"/>
                  </a:lnTo>
                  <a:lnTo>
                    <a:pt x="580" y="1154"/>
                  </a:lnTo>
                  <a:lnTo>
                    <a:pt x="586" y="1149"/>
                  </a:lnTo>
                  <a:lnTo>
                    <a:pt x="592" y="1143"/>
                  </a:lnTo>
                  <a:lnTo>
                    <a:pt x="589" y="1140"/>
                  </a:lnTo>
                  <a:lnTo>
                    <a:pt x="589" y="1137"/>
                  </a:lnTo>
                  <a:lnTo>
                    <a:pt x="589" y="1134"/>
                  </a:lnTo>
                  <a:lnTo>
                    <a:pt x="589" y="1131"/>
                  </a:lnTo>
                  <a:lnTo>
                    <a:pt x="589" y="1128"/>
                  </a:lnTo>
                  <a:lnTo>
                    <a:pt x="586" y="1125"/>
                  </a:lnTo>
                  <a:lnTo>
                    <a:pt x="586" y="1122"/>
                  </a:lnTo>
                  <a:lnTo>
                    <a:pt x="586" y="1119"/>
                  </a:lnTo>
                  <a:lnTo>
                    <a:pt x="586" y="1116"/>
                  </a:lnTo>
                  <a:lnTo>
                    <a:pt x="586" y="1113"/>
                  </a:lnTo>
                  <a:lnTo>
                    <a:pt x="586" y="1110"/>
                  </a:lnTo>
                  <a:lnTo>
                    <a:pt x="586" y="1107"/>
                  </a:lnTo>
                  <a:lnTo>
                    <a:pt x="586" y="1104"/>
                  </a:lnTo>
                  <a:lnTo>
                    <a:pt x="586" y="1101"/>
                  </a:lnTo>
                  <a:lnTo>
                    <a:pt x="586" y="1098"/>
                  </a:lnTo>
                  <a:lnTo>
                    <a:pt x="586" y="1095"/>
                  </a:lnTo>
                  <a:lnTo>
                    <a:pt x="586" y="1092"/>
                  </a:lnTo>
                  <a:lnTo>
                    <a:pt x="586" y="1089"/>
                  </a:lnTo>
                  <a:lnTo>
                    <a:pt x="583" y="1089"/>
                  </a:lnTo>
                  <a:lnTo>
                    <a:pt x="589" y="1086"/>
                  </a:lnTo>
                  <a:lnTo>
                    <a:pt x="595" y="1083"/>
                  </a:lnTo>
                  <a:lnTo>
                    <a:pt x="598" y="1080"/>
                  </a:lnTo>
                  <a:lnTo>
                    <a:pt x="601" y="1080"/>
                  </a:lnTo>
                  <a:lnTo>
                    <a:pt x="607" y="1077"/>
                  </a:lnTo>
                  <a:lnTo>
                    <a:pt x="610" y="1074"/>
                  </a:lnTo>
                  <a:lnTo>
                    <a:pt x="613" y="1071"/>
                  </a:lnTo>
                  <a:lnTo>
                    <a:pt x="613" y="1065"/>
                  </a:lnTo>
                  <a:lnTo>
                    <a:pt x="616" y="1062"/>
                  </a:lnTo>
                  <a:lnTo>
                    <a:pt x="619" y="1059"/>
                  </a:lnTo>
                  <a:lnTo>
                    <a:pt x="622" y="1057"/>
                  </a:lnTo>
                  <a:lnTo>
                    <a:pt x="622" y="1051"/>
                  </a:lnTo>
                  <a:lnTo>
                    <a:pt x="625" y="1048"/>
                  </a:lnTo>
                  <a:lnTo>
                    <a:pt x="625" y="1042"/>
                  </a:lnTo>
                  <a:lnTo>
                    <a:pt x="628" y="1039"/>
                  </a:lnTo>
                  <a:lnTo>
                    <a:pt x="628" y="1033"/>
                  </a:lnTo>
                  <a:lnTo>
                    <a:pt x="628" y="1030"/>
                  </a:lnTo>
                  <a:lnTo>
                    <a:pt x="628" y="1024"/>
                  </a:lnTo>
                  <a:lnTo>
                    <a:pt x="630" y="1018"/>
                  </a:lnTo>
                  <a:lnTo>
                    <a:pt x="630" y="1015"/>
                  </a:lnTo>
                  <a:lnTo>
                    <a:pt x="630" y="1009"/>
                  </a:lnTo>
                  <a:lnTo>
                    <a:pt x="630" y="1006"/>
                  </a:lnTo>
                  <a:lnTo>
                    <a:pt x="633" y="1000"/>
                  </a:lnTo>
                  <a:lnTo>
                    <a:pt x="633" y="994"/>
                  </a:lnTo>
                  <a:lnTo>
                    <a:pt x="633" y="991"/>
                  </a:lnTo>
                  <a:lnTo>
                    <a:pt x="636" y="985"/>
                  </a:lnTo>
                  <a:lnTo>
                    <a:pt x="636" y="982"/>
                  </a:lnTo>
                  <a:lnTo>
                    <a:pt x="636" y="976"/>
                  </a:lnTo>
                  <a:lnTo>
                    <a:pt x="639" y="973"/>
                  </a:lnTo>
                  <a:lnTo>
                    <a:pt x="639" y="967"/>
                  </a:lnTo>
                  <a:lnTo>
                    <a:pt x="642" y="965"/>
                  </a:lnTo>
                  <a:lnTo>
                    <a:pt x="642" y="962"/>
                  </a:lnTo>
                  <a:lnTo>
                    <a:pt x="642" y="956"/>
                  </a:lnTo>
                  <a:lnTo>
                    <a:pt x="645" y="950"/>
                  </a:lnTo>
                  <a:lnTo>
                    <a:pt x="645" y="947"/>
                  </a:lnTo>
                  <a:lnTo>
                    <a:pt x="645" y="941"/>
                  </a:lnTo>
                  <a:lnTo>
                    <a:pt x="648" y="935"/>
                  </a:lnTo>
                  <a:lnTo>
                    <a:pt x="648" y="932"/>
                  </a:lnTo>
                  <a:lnTo>
                    <a:pt x="651" y="926"/>
                  </a:lnTo>
                  <a:lnTo>
                    <a:pt x="651" y="920"/>
                  </a:lnTo>
                  <a:lnTo>
                    <a:pt x="654" y="917"/>
                  </a:lnTo>
                  <a:lnTo>
                    <a:pt x="657" y="911"/>
                  </a:lnTo>
                  <a:lnTo>
                    <a:pt x="660" y="905"/>
                  </a:lnTo>
                  <a:lnTo>
                    <a:pt x="660" y="902"/>
                  </a:lnTo>
                  <a:lnTo>
                    <a:pt x="663" y="896"/>
                  </a:lnTo>
                  <a:lnTo>
                    <a:pt x="666" y="890"/>
                  </a:lnTo>
                  <a:lnTo>
                    <a:pt x="666" y="887"/>
                  </a:lnTo>
                  <a:lnTo>
                    <a:pt x="669" y="881"/>
                  </a:lnTo>
                  <a:lnTo>
                    <a:pt x="669" y="875"/>
                  </a:lnTo>
                  <a:lnTo>
                    <a:pt x="672" y="873"/>
                  </a:lnTo>
                  <a:lnTo>
                    <a:pt x="672" y="867"/>
                  </a:lnTo>
                  <a:lnTo>
                    <a:pt x="675" y="861"/>
                  </a:lnTo>
                  <a:lnTo>
                    <a:pt x="675" y="858"/>
                  </a:lnTo>
                  <a:lnTo>
                    <a:pt x="675" y="852"/>
                  </a:lnTo>
                  <a:lnTo>
                    <a:pt x="675" y="849"/>
                  </a:lnTo>
                  <a:lnTo>
                    <a:pt x="675" y="843"/>
                  </a:lnTo>
                  <a:lnTo>
                    <a:pt x="675" y="837"/>
                  </a:lnTo>
                  <a:lnTo>
                    <a:pt x="675" y="834"/>
                  </a:lnTo>
                  <a:lnTo>
                    <a:pt x="675" y="828"/>
                  </a:lnTo>
                  <a:lnTo>
                    <a:pt x="672" y="825"/>
                  </a:lnTo>
                  <a:lnTo>
                    <a:pt x="669" y="819"/>
                  </a:lnTo>
                  <a:lnTo>
                    <a:pt x="669" y="813"/>
                  </a:lnTo>
                  <a:lnTo>
                    <a:pt x="666" y="810"/>
                  </a:lnTo>
                  <a:lnTo>
                    <a:pt x="660" y="804"/>
                  </a:lnTo>
                  <a:lnTo>
                    <a:pt x="663" y="804"/>
                  </a:lnTo>
                  <a:lnTo>
                    <a:pt x="663" y="801"/>
                  </a:lnTo>
                  <a:lnTo>
                    <a:pt x="663" y="798"/>
                  </a:lnTo>
                  <a:lnTo>
                    <a:pt x="666" y="795"/>
                  </a:lnTo>
                  <a:lnTo>
                    <a:pt x="666" y="792"/>
                  </a:lnTo>
                  <a:lnTo>
                    <a:pt x="669" y="792"/>
                  </a:lnTo>
                  <a:lnTo>
                    <a:pt x="669" y="789"/>
                  </a:lnTo>
                  <a:lnTo>
                    <a:pt x="672" y="786"/>
                  </a:lnTo>
                  <a:lnTo>
                    <a:pt x="672" y="783"/>
                  </a:lnTo>
                  <a:lnTo>
                    <a:pt x="675" y="783"/>
                  </a:lnTo>
                  <a:lnTo>
                    <a:pt x="675" y="781"/>
                  </a:lnTo>
                  <a:lnTo>
                    <a:pt x="678" y="781"/>
                  </a:lnTo>
                  <a:lnTo>
                    <a:pt x="678" y="778"/>
                  </a:lnTo>
                  <a:lnTo>
                    <a:pt x="681" y="778"/>
                  </a:lnTo>
                  <a:lnTo>
                    <a:pt x="681" y="775"/>
                  </a:lnTo>
                  <a:lnTo>
                    <a:pt x="684" y="772"/>
                  </a:lnTo>
                  <a:lnTo>
                    <a:pt x="687" y="769"/>
                  </a:lnTo>
                  <a:lnTo>
                    <a:pt x="687" y="766"/>
                  </a:lnTo>
                  <a:lnTo>
                    <a:pt x="690" y="766"/>
                  </a:lnTo>
                  <a:lnTo>
                    <a:pt x="690" y="763"/>
                  </a:lnTo>
                  <a:lnTo>
                    <a:pt x="693" y="763"/>
                  </a:lnTo>
                  <a:lnTo>
                    <a:pt x="693" y="760"/>
                  </a:lnTo>
                  <a:lnTo>
                    <a:pt x="696" y="757"/>
                  </a:lnTo>
                  <a:lnTo>
                    <a:pt x="696" y="754"/>
                  </a:lnTo>
                  <a:lnTo>
                    <a:pt x="696" y="751"/>
                  </a:lnTo>
                  <a:lnTo>
                    <a:pt x="693" y="748"/>
                  </a:lnTo>
                  <a:lnTo>
                    <a:pt x="693" y="745"/>
                  </a:lnTo>
                  <a:lnTo>
                    <a:pt x="690" y="745"/>
                  </a:lnTo>
                  <a:lnTo>
                    <a:pt x="690" y="742"/>
                  </a:lnTo>
                  <a:lnTo>
                    <a:pt x="687" y="739"/>
                  </a:lnTo>
                  <a:lnTo>
                    <a:pt x="684" y="736"/>
                  </a:lnTo>
                  <a:lnTo>
                    <a:pt x="684" y="733"/>
                  </a:lnTo>
                  <a:lnTo>
                    <a:pt x="681" y="730"/>
                  </a:lnTo>
                  <a:lnTo>
                    <a:pt x="678" y="727"/>
                  </a:lnTo>
                  <a:lnTo>
                    <a:pt x="678" y="724"/>
                  </a:lnTo>
                  <a:lnTo>
                    <a:pt x="675" y="721"/>
                  </a:lnTo>
                  <a:lnTo>
                    <a:pt x="675" y="718"/>
                  </a:lnTo>
                  <a:lnTo>
                    <a:pt x="672" y="715"/>
                  </a:lnTo>
                  <a:lnTo>
                    <a:pt x="672" y="712"/>
                  </a:lnTo>
                  <a:lnTo>
                    <a:pt x="672" y="709"/>
                  </a:lnTo>
                  <a:lnTo>
                    <a:pt x="672" y="706"/>
                  </a:lnTo>
                  <a:lnTo>
                    <a:pt x="672" y="703"/>
                  </a:lnTo>
                  <a:lnTo>
                    <a:pt x="672" y="700"/>
                  </a:lnTo>
                  <a:lnTo>
                    <a:pt x="672" y="697"/>
                  </a:lnTo>
                  <a:lnTo>
                    <a:pt x="672" y="694"/>
                  </a:lnTo>
                  <a:lnTo>
                    <a:pt x="675" y="691"/>
                  </a:lnTo>
                  <a:lnTo>
                    <a:pt x="675" y="689"/>
                  </a:lnTo>
                  <a:lnTo>
                    <a:pt x="678" y="686"/>
                  </a:lnTo>
                  <a:lnTo>
                    <a:pt x="681" y="683"/>
                  </a:lnTo>
                  <a:lnTo>
                    <a:pt x="681" y="680"/>
                  </a:lnTo>
                  <a:lnTo>
                    <a:pt x="684" y="677"/>
                  </a:lnTo>
                  <a:lnTo>
                    <a:pt x="684" y="674"/>
                  </a:lnTo>
                  <a:lnTo>
                    <a:pt x="687" y="674"/>
                  </a:lnTo>
                  <a:lnTo>
                    <a:pt x="687" y="671"/>
                  </a:lnTo>
                  <a:lnTo>
                    <a:pt x="687" y="668"/>
                  </a:lnTo>
                  <a:lnTo>
                    <a:pt x="690" y="665"/>
                  </a:lnTo>
                  <a:lnTo>
                    <a:pt x="690" y="662"/>
                  </a:lnTo>
                  <a:lnTo>
                    <a:pt x="690" y="659"/>
                  </a:lnTo>
                  <a:lnTo>
                    <a:pt x="690" y="656"/>
                  </a:lnTo>
                  <a:lnTo>
                    <a:pt x="690" y="653"/>
                  </a:lnTo>
                  <a:lnTo>
                    <a:pt x="690" y="650"/>
                  </a:lnTo>
                  <a:lnTo>
                    <a:pt x="687" y="647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78" y="638"/>
                  </a:lnTo>
                  <a:lnTo>
                    <a:pt x="678" y="635"/>
                  </a:lnTo>
                  <a:lnTo>
                    <a:pt x="675" y="632"/>
                  </a:lnTo>
                  <a:lnTo>
                    <a:pt x="675" y="629"/>
                  </a:lnTo>
                  <a:lnTo>
                    <a:pt x="672" y="626"/>
                  </a:lnTo>
                  <a:lnTo>
                    <a:pt x="672" y="623"/>
                  </a:lnTo>
                  <a:lnTo>
                    <a:pt x="672" y="620"/>
                  </a:lnTo>
                  <a:lnTo>
                    <a:pt x="672" y="617"/>
                  </a:lnTo>
                  <a:lnTo>
                    <a:pt x="672" y="614"/>
                  </a:lnTo>
                  <a:lnTo>
                    <a:pt x="672" y="611"/>
                  </a:lnTo>
                  <a:lnTo>
                    <a:pt x="675" y="608"/>
                  </a:lnTo>
                  <a:lnTo>
                    <a:pt x="675" y="605"/>
                  </a:lnTo>
                  <a:lnTo>
                    <a:pt x="675" y="599"/>
                  </a:lnTo>
                  <a:lnTo>
                    <a:pt x="675" y="597"/>
                  </a:lnTo>
                  <a:lnTo>
                    <a:pt x="675" y="594"/>
                  </a:lnTo>
                  <a:lnTo>
                    <a:pt x="678" y="591"/>
                  </a:lnTo>
                  <a:lnTo>
                    <a:pt x="678" y="588"/>
                  </a:lnTo>
                  <a:lnTo>
                    <a:pt x="678" y="585"/>
                  </a:lnTo>
                  <a:lnTo>
                    <a:pt x="678" y="582"/>
                  </a:lnTo>
                  <a:lnTo>
                    <a:pt x="678" y="579"/>
                  </a:lnTo>
                  <a:lnTo>
                    <a:pt x="678" y="576"/>
                  </a:lnTo>
                  <a:lnTo>
                    <a:pt x="678" y="573"/>
                  </a:lnTo>
                  <a:lnTo>
                    <a:pt x="678" y="570"/>
                  </a:lnTo>
                  <a:lnTo>
                    <a:pt x="678" y="564"/>
                  </a:lnTo>
                  <a:lnTo>
                    <a:pt x="675" y="561"/>
                  </a:lnTo>
                  <a:lnTo>
                    <a:pt x="675" y="558"/>
                  </a:lnTo>
                  <a:lnTo>
                    <a:pt x="672" y="555"/>
                  </a:lnTo>
                  <a:lnTo>
                    <a:pt x="669" y="552"/>
                  </a:lnTo>
                  <a:lnTo>
                    <a:pt x="663" y="549"/>
                  </a:lnTo>
                  <a:lnTo>
                    <a:pt x="663" y="546"/>
                  </a:lnTo>
                  <a:lnTo>
                    <a:pt x="660" y="543"/>
                  </a:lnTo>
                  <a:lnTo>
                    <a:pt x="660" y="540"/>
                  </a:lnTo>
                  <a:lnTo>
                    <a:pt x="657" y="540"/>
                  </a:lnTo>
                  <a:lnTo>
                    <a:pt x="654" y="537"/>
                  </a:lnTo>
                  <a:lnTo>
                    <a:pt x="654" y="534"/>
                  </a:lnTo>
                  <a:lnTo>
                    <a:pt x="651" y="531"/>
                  </a:lnTo>
                  <a:lnTo>
                    <a:pt x="648" y="531"/>
                  </a:lnTo>
                  <a:lnTo>
                    <a:pt x="648" y="528"/>
                  </a:lnTo>
                  <a:lnTo>
                    <a:pt x="645" y="525"/>
                  </a:lnTo>
                  <a:lnTo>
                    <a:pt x="642" y="525"/>
                  </a:lnTo>
                  <a:lnTo>
                    <a:pt x="642" y="522"/>
                  </a:lnTo>
                  <a:lnTo>
                    <a:pt x="639" y="519"/>
                  </a:lnTo>
                  <a:lnTo>
                    <a:pt x="636" y="519"/>
                  </a:lnTo>
                  <a:lnTo>
                    <a:pt x="636" y="516"/>
                  </a:lnTo>
                  <a:lnTo>
                    <a:pt x="633" y="513"/>
                  </a:lnTo>
                  <a:lnTo>
                    <a:pt x="630" y="510"/>
                  </a:lnTo>
                  <a:lnTo>
                    <a:pt x="628" y="507"/>
                  </a:lnTo>
                  <a:lnTo>
                    <a:pt x="628" y="505"/>
                  </a:lnTo>
                  <a:lnTo>
                    <a:pt x="625" y="502"/>
                  </a:lnTo>
                  <a:lnTo>
                    <a:pt x="622" y="502"/>
                  </a:lnTo>
                  <a:lnTo>
                    <a:pt x="622" y="499"/>
                  </a:lnTo>
                  <a:lnTo>
                    <a:pt x="622" y="496"/>
                  </a:lnTo>
                  <a:lnTo>
                    <a:pt x="619" y="493"/>
                  </a:lnTo>
                  <a:lnTo>
                    <a:pt x="619" y="490"/>
                  </a:lnTo>
                  <a:lnTo>
                    <a:pt x="616" y="490"/>
                  </a:lnTo>
                  <a:lnTo>
                    <a:pt x="616" y="487"/>
                  </a:lnTo>
                  <a:lnTo>
                    <a:pt x="616" y="484"/>
                  </a:lnTo>
                  <a:lnTo>
                    <a:pt x="616" y="481"/>
                  </a:lnTo>
                  <a:lnTo>
                    <a:pt x="613" y="478"/>
                  </a:lnTo>
                  <a:lnTo>
                    <a:pt x="613" y="475"/>
                  </a:lnTo>
                  <a:lnTo>
                    <a:pt x="613" y="472"/>
                  </a:lnTo>
                  <a:lnTo>
                    <a:pt x="616" y="472"/>
                  </a:lnTo>
                  <a:lnTo>
                    <a:pt x="616" y="469"/>
                  </a:lnTo>
                  <a:lnTo>
                    <a:pt x="616" y="466"/>
                  </a:lnTo>
                  <a:lnTo>
                    <a:pt x="616" y="463"/>
                  </a:lnTo>
                  <a:lnTo>
                    <a:pt x="616" y="460"/>
                  </a:lnTo>
                  <a:lnTo>
                    <a:pt x="616" y="457"/>
                  </a:lnTo>
                  <a:lnTo>
                    <a:pt x="616" y="454"/>
                  </a:lnTo>
                  <a:lnTo>
                    <a:pt x="619" y="454"/>
                  </a:lnTo>
                  <a:lnTo>
                    <a:pt x="619" y="451"/>
                  </a:lnTo>
                  <a:lnTo>
                    <a:pt x="619" y="448"/>
                  </a:lnTo>
                  <a:lnTo>
                    <a:pt x="619" y="445"/>
                  </a:lnTo>
                  <a:lnTo>
                    <a:pt x="619" y="442"/>
                  </a:lnTo>
                  <a:lnTo>
                    <a:pt x="619" y="439"/>
                  </a:lnTo>
                  <a:lnTo>
                    <a:pt x="622" y="436"/>
                  </a:lnTo>
                  <a:lnTo>
                    <a:pt x="622" y="433"/>
                  </a:lnTo>
                  <a:lnTo>
                    <a:pt x="622" y="430"/>
                  </a:lnTo>
                  <a:lnTo>
                    <a:pt x="622" y="427"/>
                  </a:lnTo>
                  <a:lnTo>
                    <a:pt x="622" y="424"/>
                  </a:lnTo>
                  <a:lnTo>
                    <a:pt x="622" y="421"/>
                  </a:lnTo>
                  <a:lnTo>
                    <a:pt x="619" y="418"/>
                  </a:lnTo>
                  <a:lnTo>
                    <a:pt x="616" y="418"/>
                  </a:lnTo>
                  <a:lnTo>
                    <a:pt x="613" y="415"/>
                  </a:lnTo>
                  <a:lnTo>
                    <a:pt x="610" y="415"/>
                  </a:lnTo>
                  <a:lnTo>
                    <a:pt x="607" y="413"/>
                  </a:lnTo>
                  <a:lnTo>
                    <a:pt x="604" y="413"/>
                  </a:lnTo>
                  <a:lnTo>
                    <a:pt x="604" y="410"/>
                  </a:lnTo>
                  <a:lnTo>
                    <a:pt x="601" y="410"/>
                  </a:lnTo>
                  <a:lnTo>
                    <a:pt x="598" y="407"/>
                  </a:lnTo>
                  <a:lnTo>
                    <a:pt x="595" y="404"/>
                  </a:lnTo>
                  <a:lnTo>
                    <a:pt x="592" y="401"/>
                  </a:lnTo>
                  <a:lnTo>
                    <a:pt x="589" y="398"/>
                  </a:lnTo>
                  <a:lnTo>
                    <a:pt x="586" y="395"/>
                  </a:lnTo>
                  <a:lnTo>
                    <a:pt x="586" y="392"/>
                  </a:lnTo>
                  <a:lnTo>
                    <a:pt x="583" y="392"/>
                  </a:lnTo>
                  <a:lnTo>
                    <a:pt x="583" y="389"/>
                  </a:lnTo>
                  <a:lnTo>
                    <a:pt x="583" y="386"/>
                  </a:lnTo>
                  <a:lnTo>
                    <a:pt x="580" y="386"/>
                  </a:lnTo>
                  <a:lnTo>
                    <a:pt x="580" y="383"/>
                  </a:lnTo>
                  <a:lnTo>
                    <a:pt x="580" y="380"/>
                  </a:lnTo>
                  <a:lnTo>
                    <a:pt x="580" y="377"/>
                  </a:lnTo>
                  <a:lnTo>
                    <a:pt x="577" y="377"/>
                  </a:lnTo>
                  <a:lnTo>
                    <a:pt x="577" y="374"/>
                  </a:lnTo>
                  <a:lnTo>
                    <a:pt x="610" y="341"/>
                  </a:lnTo>
                  <a:lnTo>
                    <a:pt x="610" y="338"/>
                  </a:lnTo>
                  <a:lnTo>
                    <a:pt x="607" y="338"/>
                  </a:lnTo>
                  <a:lnTo>
                    <a:pt x="607" y="335"/>
                  </a:lnTo>
                  <a:lnTo>
                    <a:pt x="604" y="335"/>
                  </a:lnTo>
                  <a:lnTo>
                    <a:pt x="604" y="332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598" y="326"/>
                  </a:lnTo>
                  <a:lnTo>
                    <a:pt x="595" y="323"/>
                  </a:lnTo>
                  <a:lnTo>
                    <a:pt x="592" y="323"/>
                  </a:lnTo>
                  <a:lnTo>
                    <a:pt x="592" y="321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5"/>
                  </a:lnTo>
                  <a:lnTo>
                    <a:pt x="583" y="315"/>
                  </a:lnTo>
                  <a:lnTo>
                    <a:pt x="580" y="315"/>
                  </a:lnTo>
                  <a:lnTo>
                    <a:pt x="577" y="315"/>
                  </a:lnTo>
                  <a:lnTo>
                    <a:pt x="574" y="315"/>
                  </a:lnTo>
                  <a:lnTo>
                    <a:pt x="574" y="318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68" y="321"/>
                  </a:lnTo>
                  <a:lnTo>
                    <a:pt x="565" y="321"/>
                  </a:lnTo>
                  <a:lnTo>
                    <a:pt x="562" y="321"/>
                  </a:lnTo>
                  <a:lnTo>
                    <a:pt x="559" y="321"/>
                  </a:lnTo>
                  <a:lnTo>
                    <a:pt x="559" y="318"/>
                  </a:lnTo>
                  <a:lnTo>
                    <a:pt x="556" y="318"/>
                  </a:lnTo>
                  <a:lnTo>
                    <a:pt x="553" y="318"/>
                  </a:lnTo>
                  <a:lnTo>
                    <a:pt x="553" y="315"/>
                  </a:lnTo>
                  <a:lnTo>
                    <a:pt x="550" y="315"/>
                  </a:lnTo>
                  <a:lnTo>
                    <a:pt x="547" y="312"/>
                  </a:lnTo>
                  <a:lnTo>
                    <a:pt x="547" y="309"/>
                  </a:lnTo>
                  <a:lnTo>
                    <a:pt x="544" y="309"/>
                  </a:lnTo>
                  <a:lnTo>
                    <a:pt x="541" y="306"/>
                  </a:lnTo>
                  <a:lnTo>
                    <a:pt x="538" y="303"/>
                  </a:lnTo>
                  <a:lnTo>
                    <a:pt x="538" y="300"/>
                  </a:lnTo>
                  <a:lnTo>
                    <a:pt x="535" y="300"/>
                  </a:lnTo>
                  <a:lnTo>
                    <a:pt x="535" y="297"/>
                  </a:lnTo>
                  <a:lnTo>
                    <a:pt x="532" y="297"/>
                  </a:lnTo>
                  <a:lnTo>
                    <a:pt x="532" y="294"/>
                  </a:lnTo>
                  <a:lnTo>
                    <a:pt x="529" y="294"/>
                  </a:lnTo>
                  <a:lnTo>
                    <a:pt x="529" y="291"/>
                  </a:lnTo>
                  <a:lnTo>
                    <a:pt x="526" y="291"/>
                  </a:lnTo>
                  <a:lnTo>
                    <a:pt x="526" y="288"/>
                  </a:lnTo>
                  <a:lnTo>
                    <a:pt x="523" y="288"/>
                  </a:lnTo>
                  <a:lnTo>
                    <a:pt x="523" y="285"/>
                  </a:lnTo>
                  <a:lnTo>
                    <a:pt x="523" y="282"/>
                  </a:lnTo>
                  <a:lnTo>
                    <a:pt x="523" y="279"/>
                  </a:lnTo>
                  <a:lnTo>
                    <a:pt x="520" y="276"/>
                  </a:lnTo>
                  <a:lnTo>
                    <a:pt x="520" y="273"/>
                  </a:lnTo>
                  <a:lnTo>
                    <a:pt x="520" y="270"/>
                  </a:lnTo>
                  <a:lnTo>
                    <a:pt x="520" y="267"/>
                  </a:lnTo>
                  <a:lnTo>
                    <a:pt x="520" y="264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17" y="261"/>
                  </a:lnTo>
                  <a:lnTo>
                    <a:pt x="512" y="261"/>
                  </a:lnTo>
                  <a:lnTo>
                    <a:pt x="509" y="264"/>
                  </a:lnTo>
                  <a:lnTo>
                    <a:pt x="503" y="264"/>
                  </a:lnTo>
                  <a:lnTo>
                    <a:pt x="500" y="264"/>
                  </a:lnTo>
                  <a:lnTo>
                    <a:pt x="494" y="264"/>
                  </a:lnTo>
                  <a:lnTo>
                    <a:pt x="491" y="267"/>
                  </a:lnTo>
                  <a:lnTo>
                    <a:pt x="485" y="267"/>
                  </a:lnTo>
                  <a:lnTo>
                    <a:pt x="479" y="270"/>
                  </a:lnTo>
                  <a:lnTo>
                    <a:pt x="476" y="270"/>
                  </a:lnTo>
                  <a:lnTo>
                    <a:pt x="470" y="273"/>
                  </a:lnTo>
                  <a:lnTo>
                    <a:pt x="467" y="273"/>
                  </a:lnTo>
                  <a:lnTo>
                    <a:pt x="461" y="276"/>
                  </a:lnTo>
                  <a:lnTo>
                    <a:pt x="458" y="276"/>
                  </a:lnTo>
                  <a:lnTo>
                    <a:pt x="452" y="279"/>
                  </a:lnTo>
                  <a:lnTo>
                    <a:pt x="449" y="282"/>
                  </a:lnTo>
                  <a:lnTo>
                    <a:pt x="443" y="282"/>
                  </a:lnTo>
                  <a:lnTo>
                    <a:pt x="440" y="285"/>
                  </a:lnTo>
                  <a:lnTo>
                    <a:pt x="434" y="285"/>
                  </a:lnTo>
                  <a:lnTo>
                    <a:pt x="431" y="288"/>
                  </a:lnTo>
                  <a:lnTo>
                    <a:pt x="425" y="291"/>
                  </a:lnTo>
                  <a:lnTo>
                    <a:pt x="419" y="291"/>
                  </a:lnTo>
                  <a:lnTo>
                    <a:pt x="416" y="294"/>
                  </a:lnTo>
                  <a:lnTo>
                    <a:pt x="410" y="294"/>
                  </a:lnTo>
                  <a:lnTo>
                    <a:pt x="407" y="297"/>
                  </a:lnTo>
                  <a:lnTo>
                    <a:pt x="401" y="300"/>
                  </a:lnTo>
                  <a:lnTo>
                    <a:pt x="399" y="300"/>
                  </a:lnTo>
                  <a:lnTo>
                    <a:pt x="393" y="300"/>
                  </a:lnTo>
                  <a:lnTo>
                    <a:pt x="390" y="303"/>
                  </a:lnTo>
                  <a:lnTo>
                    <a:pt x="384" y="303"/>
                  </a:lnTo>
                  <a:lnTo>
                    <a:pt x="378" y="306"/>
                  </a:lnTo>
                  <a:lnTo>
                    <a:pt x="375" y="306"/>
                  </a:lnTo>
                  <a:lnTo>
                    <a:pt x="366" y="309"/>
                  </a:lnTo>
                  <a:lnTo>
                    <a:pt x="357" y="312"/>
                  </a:lnTo>
                  <a:lnTo>
                    <a:pt x="348" y="315"/>
                  </a:lnTo>
                  <a:lnTo>
                    <a:pt x="339" y="321"/>
                  </a:lnTo>
                  <a:lnTo>
                    <a:pt x="330" y="323"/>
                  </a:lnTo>
                  <a:lnTo>
                    <a:pt x="321" y="326"/>
                  </a:lnTo>
                  <a:lnTo>
                    <a:pt x="315" y="329"/>
                  </a:lnTo>
                  <a:lnTo>
                    <a:pt x="306" y="332"/>
                  </a:lnTo>
                  <a:lnTo>
                    <a:pt x="297" y="335"/>
                  </a:lnTo>
                  <a:lnTo>
                    <a:pt x="288" y="338"/>
                  </a:lnTo>
                  <a:lnTo>
                    <a:pt x="280" y="341"/>
                  </a:lnTo>
                  <a:lnTo>
                    <a:pt x="271" y="344"/>
                  </a:lnTo>
                  <a:lnTo>
                    <a:pt x="262" y="347"/>
                  </a:lnTo>
                  <a:lnTo>
                    <a:pt x="253" y="350"/>
                  </a:lnTo>
                  <a:lnTo>
                    <a:pt x="244" y="356"/>
                  </a:lnTo>
                  <a:lnTo>
                    <a:pt x="235" y="359"/>
                  </a:lnTo>
                  <a:lnTo>
                    <a:pt x="229" y="362"/>
                  </a:lnTo>
                  <a:lnTo>
                    <a:pt x="220" y="365"/>
                  </a:lnTo>
                  <a:lnTo>
                    <a:pt x="211" y="368"/>
                  </a:lnTo>
                  <a:lnTo>
                    <a:pt x="202" y="371"/>
                  </a:lnTo>
                  <a:lnTo>
                    <a:pt x="193" y="374"/>
                  </a:lnTo>
                  <a:lnTo>
                    <a:pt x="184" y="377"/>
                  </a:lnTo>
                  <a:lnTo>
                    <a:pt x="175" y="383"/>
                  </a:lnTo>
                  <a:lnTo>
                    <a:pt x="170" y="386"/>
                  </a:lnTo>
                  <a:lnTo>
                    <a:pt x="161" y="389"/>
                  </a:lnTo>
                  <a:lnTo>
                    <a:pt x="152" y="392"/>
                  </a:lnTo>
                  <a:lnTo>
                    <a:pt x="143" y="395"/>
                  </a:lnTo>
                  <a:lnTo>
                    <a:pt x="134" y="401"/>
                  </a:lnTo>
                  <a:lnTo>
                    <a:pt x="125" y="404"/>
                  </a:lnTo>
                  <a:lnTo>
                    <a:pt x="116" y="407"/>
                  </a:lnTo>
                  <a:lnTo>
                    <a:pt x="110" y="410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7" y="415"/>
                  </a:lnTo>
                  <a:lnTo>
                    <a:pt x="113" y="415"/>
                  </a:lnTo>
                  <a:lnTo>
                    <a:pt x="116" y="418"/>
                  </a:lnTo>
                  <a:lnTo>
                    <a:pt x="119" y="418"/>
                  </a:lnTo>
                  <a:lnTo>
                    <a:pt x="122" y="418"/>
                  </a:lnTo>
                  <a:lnTo>
                    <a:pt x="122" y="421"/>
                  </a:lnTo>
                  <a:lnTo>
                    <a:pt x="125" y="424"/>
                  </a:lnTo>
                  <a:lnTo>
                    <a:pt x="128" y="424"/>
                  </a:lnTo>
                  <a:lnTo>
                    <a:pt x="128" y="427"/>
                  </a:lnTo>
                  <a:lnTo>
                    <a:pt x="131" y="430"/>
                  </a:lnTo>
                  <a:lnTo>
                    <a:pt x="131" y="433"/>
                  </a:lnTo>
                  <a:lnTo>
                    <a:pt x="134" y="436"/>
                  </a:lnTo>
                  <a:lnTo>
                    <a:pt x="134" y="439"/>
                  </a:lnTo>
                  <a:lnTo>
                    <a:pt x="134" y="442"/>
                  </a:lnTo>
                  <a:lnTo>
                    <a:pt x="137" y="445"/>
                  </a:lnTo>
                  <a:lnTo>
                    <a:pt x="137" y="448"/>
                  </a:lnTo>
                  <a:lnTo>
                    <a:pt x="137" y="451"/>
                  </a:lnTo>
                  <a:lnTo>
                    <a:pt x="137" y="454"/>
                  </a:lnTo>
                  <a:lnTo>
                    <a:pt x="137" y="457"/>
                  </a:lnTo>
                  <a:lnTo>
                    <a:pt x="140" y="460"/>
                  </a:lnTo>
                  <a:lnTo>
                    <a:pt x="140" y="463"/>
                  </a:lnTo>
                  <a:lnTo>
                    <a:pt x="140" y="466"/>
                  </a:lnTo>
                  <a:lnTo>
                    <a:pt x="140" y="469"/>
                  </a:lnTo>
                  <a:lnTo>
                    <a:pt x="140" y="475"/>
                  </a:lnTo>
                  <a:lnTo>
                    <a:pt x="140" y="478"/>
                  </a:lnTo>
                  <a:lnTo>
                    <a:pt x="140" y="481"/>
                  </a:lnTo>
                  <a:lnTo>
                    <a:pt x="143" y="484"/>
                  </a:lnTo>
                  <a:lnTo>
                    <a:pt x="143" y="487"/>
                  </a:lnTo>
                  <a:lnTo>
                    <a:pt x="143" y="490"/>
                  </a:lnTo>
                  <a:lnTo>
                    <a:pt x="143" y="493"/>
                  </a:lnTo>
                  <a:lnTo>
                    <a:pt x="146" y="496"/>
                  </a:lnTo>
                  <a:lnTo>
                    <a:pt x="143" y="499"/>
                  </a:lnTo>
                  <a:lnTo>
                    <a:pt x="143" y="502"/>
                  </a:lnTo>
                  <a:lnTo>
                    <a:pt x="140" y="505"/>
                  </a:lnTo>
                  <a:lnTo>
                    <a:pt x="140" y="507"/>
                  </a:lnTo>
                  <a:lnTo>
                    <a:pt x="140" y="510"/>
                  </a:lnTo>
                  <a:lnTo>
                    <a:pt x="137" y="513"/>
                  </a:lnTo>
                  <a:lnTo>
                    <a:pt x="137" y="516"/>
                  </a:lnTo>
                  <a:lnTo>
                    <a:pt x="137" y="519"/>
                  </a:lnTo>
                  <a:lnTo>
                    <a:pt x="134" y="522"/>
                  </a:lnTo>
                  <a:lnTo>
                    <a:pt x="134" y="528"/>
                  </a:lnTo>
                  <a:lnTo>
                    <a:pt x="134" y="531"/>
                  </a:lnTo>
                  <a:lnTo>
                    <a:pt x="131" y="534"/>
                  </a:lnTo>
                  <a:lnTo>
                    <a:pt x="131" y="537"/>
                  </a:lnTo>
                  <a:lnTo>
                    <a:pt x="128" y="540"/>
                  </a:lnTo>
                  <a:lnTo>
                    <a:pt x="128" y="543"/>
                  </a:lnTo>
                  <a:lnTo>
                    <a:pt x="128" y="546"/>
                  </a:lnTo>
                  <a:lnTo>
                    <a:pt x="125" y="549"/>
                  </a:lnTo>
                  <a:lnTo>
                    <a:pt x="125" y="552"/>
                  </a:lnTo>
                  <a:lnTo>
                    <a:pt x="122" y="555"/>
                  </a:lnTo>
                  <a:lnTo>
                    <a:pt x="122" y="558"/>
                  </a:lnTo>
                  <a:lnTo>
                    <a:pt x="119" y="561"/>
                  </a:lnTo>
                  <a:lnTo>
                    <a:pt x="116" y="564"/>
                  </a:lnTo>
                  <a:lnTo>
                    <a:pt x="116" y="567"/>
                  </a:lnTo>
                  <a:lnTo>
                    <a:pt x="113" y="570"/>
                  </a:lnTo>
                  <a:lnTo>
                    <a:pt x="110" y="573"/>
                  </a:lnTo>
                  <a:lnTo>
                    <a:pt x="107" y="573"/>
                  </a:lnTo>
                  <a:lnTo>
                    <a:pt x="104" y="576"/>
                  </a:lnTo>
                  <a:lnTo>
                    <a:pt x="101" y="579"/>
                  </a:lnTo>
                  <a:lnTo>
                    <a:pt x="98" y="579"/>
                  </a:lnTo>
                  <a:lnTo>
                    <a:pt x="95" y="582"/>
                  </a:lnTo>
                  <a:lnTo>
                    <a:pt x="92" y="582"/>
                  </a:lnTo>
                  <a:lnTo>
                    <a:pt x="89" y="585"/>
                  </a:lnTo>
                  <a:lnTo>
                    <a:pt x="86" y="585"/>
                  </a:lnTo>
                  <a:lnTo>
                    <a:pt x="83" y="585"/>
                  </a:lnTo>
                  <a:lnTo>
                    <a:pt x="80" y="588"/>
                  </a:lnTo>
                  <a:lnTo>
                    <a:pt x="77" y="588"/>
                  </a:lnTo>
                  <a:lnTo>
                    <a:pt x="74" y="588"/>
                  </a:lnTo>
                  <a:lnTo>
                    <a:pt x="71" y="591"/>
                  </a:lnTo>
                  <a:lnTo>
                    <a:pt x="68" y="591"/>
                  </a:lnTo>
                  <a:lnTo>
                    <a:pt x="65" y="591"/>
                  </a:lnTo>
                  <a:lnTo>
                    <a:pt x="62" y="594"/>
                  </a:lnTo>
                  <a:lnTo>
                    <a:pt x="59" y="594"/>
                  </a:lnTo>
                  <a:lnTo>
                    <a:pt x="57" y="594"/>
                  </a:lnTo>
                  <a:lnTo>
                    <a:pt x="54" y="594"/>
                  </a:lnTo>
                  <a:lnTo>
                    <a:pt x="51" y="597"/>
                  </a:lnTo>
                  <a:lnTo>
                    <a:pt x="48" y="597"/>
                  </a:lnTo>
                  <a:lnTo>
                    <a:pt x="45" y="597"/>
                  </a:lnTo>
                  <a:lnTo>
                    <a:pt x="42" y="597"/>
                  </a:lnTo>
                  <a:lnTo>
                    <a:pt x="39" y="597"/>
                  </a:lnTo>
                  <a:lnTo>
                    <a:pt x="36" y="597"/>
                  </a:lnTo>
                  <a:lnTo>
                    <a:pt x="33" y="597"/>
                  </a:lnTo>
                  <a:lnTo>
                    <a:pt x="30" y="597"/>
                  </a:lnTo>
                  <a:lnTo>
                    <a:pt x="30" y="594"/>
                  </a:lnTo>
                  <a:lnTo>
                    <a:pt x="27" y="594"/>
                  </a:lnTo>
                  <a:lnTo>
                    <a:pt x="24" y="594"/>
                  </a:lnTo>
                  <a:lnTo>
                    <a:pt x="21" y="591"/>
                  </a:lnTo>
                  <a:lnTo>
                    <a:pt x="18" y="588"/>
                  </a:lnTo>
                  <a:lnTo>
                    <a:pt x="15" y="588"/>
                  </a:lnTo>
                  <a:lnTo>
                    <a:pt x="15" y="585"/>
                  </a:lnTo>
                  <a:lnTo>
                    <a:pt x="12" y="582"/>
                  </a:lnTo>
                  <a:lnTo>
                    <a:pt x="9" y="579"/>
                  </a:lnTo>
                  <a:lnTo>
                    <a:pt x="6" y="576"/>
                  </a:lnTo>
                  <a:lnTo>
                    <a:pt x="6" y="573"/>
                  </a:lnTo>
                  <a:lnTo>
                    <a:pt x="3" y="570"/>
                  </a:lnTo>
                  <a:lnTo>
                    <a:pt x="3" y="567"/>
                  </a:lnTo>
                  <a:lnTo>
                    <a:pt x="0" y="564"/>
                  </a:lnTo>
                  <a:lnTo>
                    <a:pt x="0" y="561"/>
                  </a:lnTo>
                  <a:lnTo>
                    <a:pt x="0" y="558"/>
                  </a:lnTo>
                  <a:lnTo>
                    <a:pt x="0" y="555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6"/>
                  </a:lnTo>
                  <a:lnTo>
                    <a:pt x="0" y="543"/>
                  </a:lnTo>
                  <a:lnTo>
                    <a:pt x="0" y="540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3" y="528"/>
                  </a:lnTo>
                  <a:lnTo>
                    <a:pt x="3" y="525"/>
                  </a:lnTo>
                  <a:lnTo>
                    <a:pt x="3" y="522"/>
                  </a:lnTo>
                  <a:lnTo>
                    <a:pt x="3" y="519"/>
                  </a:lnTo>
                  <a:lnTo>
                    <a:pt x="3" y="516"/>
                  </a:lnTo>
                  <a:lnTo>
                    <a:pt x="3" y="513"/>
                  </a:lnTo>
                  <a:lnTo>
                    <a:pt x="6" y="513"/>
                  </a:lnTo>
                  <a:lnTo>
                    <a:pt x="6" y="510"/>
                  </a:lnTo>
                  <a:lnTo>
                    <a:pt x="6" y="507"/>
                  </a:lnTo>
                  <a:lnTo>
                    <a:pt x="6" y="505"/>
                  </a:lnTo>
                  <a:lnTo>
                    <a:pt x="6" y="502"/>
                  </a:lnTo>
                  <a:lnTo>
                    <a:pt x="9" y="499"/>
                  </a:lnTo>
                  <a:lnTo>
                    <a:pt x="12" y="493"/>
                  </a:lnTo>
                  <a:lnTo>
                    <a:pt x="12" y="490"/>
                  </a:lnTo>
                  <a:lnTo>
                    <a:pt x="15" y="487"/>
                  </a:lnTo>
                  <a:lnTo>
                    <a:pt x="15" y="481"/>
                  </a:lnTo>
                  <a:lnTo>
                    <a:pt x="18" y="478"/>
                  </a:lnTo>
                  <a:lnTo>
                    <a:pt x="18" y="475"/>
                  </a:lnTo>
                  <a:lnTo>
                    <a:pt x="21" y="469"/>
                  </a:lnTo>
                  <a:lnTo>
                    <a:pt x="21" y="466"/>
                  </a:lnTo>
                  <a:lnTo>
                    <a:pt x="24" y="460"/>
                  </a:lnTo>
                  <a:lnTo>
                    <a:pt x="27" y="457"/>
                  </a:lnTo>
                  <a:lnTo>
                    <a:pt x="27" y="454"/>
                  </a:lnTo>
                  <a:lnTo>
                    <a:pt x="30" y="448"/>
                  </a:lnTo>
                  <a:lnTo>
                    <a:pt x="33" y="445"/>
                  </a:lnTo>
                  <a:lnTo>
                    <a:pt x="33" y="442"/>
                  </a:lnTo>
                  <a:lnTo>
                    <a:pt x="36" y="436"/>
                  </a:lnTo>
                  <a:lnTo>
                    <a:pt x="39" y="433"/>
                  </a:lnTo>
                  <a:lnTo>
                    <a:pt x="42" y="430"/>
                  </a:lnTo>
                  <a:lnTo>
                    <a:pt x="42" y="427"/>
                  </a:lnTo>
                  <a:lnTo>
                    <a:pt x="45" y="421"/>
                  </a:lnTo>
                  <a:lnTo>
                    <a:pt x="48" y="418"/>
                  </a:lnTo>
                  <a:lnTo>
                    <a:pt x="51" y="415"/>
                  </a:lnTo>
                  <a:lnTo>
                    <a:pt x="54" y="413"/>
                  </a:lnTo>
                  <a:lnTo>
                    <a:pt x="57" y="410"/>
                  </a:lnTo>
                  <a:lnTo>
                    <a:pt x="59" y="410"/>
                  </a:lnTo>
                  <a:lnTo>
                    <a:pt x="62" y="407"/>
                  </a:lnTo>
                  <a:lnTo>
                    <a:pt x="68" y="404"/>
                  </a:lnTo>
                  <a:lnTo>
                    <a:pt x="71" y="404"/>
                  </a:lnTo>
                  <a:lnTo>
                    <a:pt x="74" y="401"/>
                  </a:lnTo>
                  <a:lnTo>
                    <a:pt x="80" y="401"/>
                  </a:lnTo>
                  <a:lnTo>
                    <a:pt x="83" y="398"/>
                  </a:lnTo>
                  <a:lnTo>
                    <a:pt x="89" y="398"/>
                  </a:lnTo>
                  <a:lnTo>
                    <a:pt x="95" y="395"/>
                  </a:lnTo>
                  <a:lnTo>
                    <a:pt x="101" y="392"/>
                  </a:lnTo>
                  <a:lnTo>
                    <a:pt x="107" y="386"/>
                  </a:lnTo>
                  <a:lnTo>
                    <a:pt x="113" y="383"/>
                  </a:lnTo>
                  <a:lnTo>
                    <a:pt x="122" y="380"/>
                  </a:lnTo>
                  <a:lnTo>
                    <a:pt x="128" y="377"/>
                  </a:lnTo>
                  <a:lnTo>
                    <a:pt x="134" y="374"/>
                  </a:lnTo>
                  <a:lnTo>
                    <a:pt x="140" y="371"/>
                  </a:lnTo>
                  <a:lnTo>
                    <a:pt x="149" y="368"/>
                  </a:lnTo>
                  <a:lnTo>
                    <a:pt x="155" y="365"/>
                  </a:lnTo>
                  <a:lnTo>
                    <a:pt x="161" y="365"/>
                  </a:lnTo>
                  <a:lnTo>
                    <a:pt x="170" y="362"/>
                  </a:lnTo>
                  <a:lnTo>
                    <a:pt x="175" y="359"/>
                  </a:lnTo>
                  <a:lnTo>
                    <a:pt x="181" y="356"/>
                  </a:lnTo>
                  <a:lnTo>
                    <a:pt x="190" y="353"/>
                  </a:lnTo>
                  <a:lnTo>
                    <a:pt x="196" y="350"/>
                  </a:lnTo>
                  <a:lnTo>
                    <a:pt x="202" y="347"/>
                  </a:lnTo>
                  <a:lnTo>
                    <a:pt x="211" y="347"/>
                  </a:lnTo>
                  <a:lnTo>
                    <a:pt x="217" y="344"/>
                  </a:lnTo>
                  <a:lnTo>
                    <a:pt x="223" y="341"/>
                  </a:lnTo>
                  <a:lnTo>
                    <a:pt x="232" y="338"/>
                  </a:lnTo>
                  <a:lnTo>
                    <a:pt x="238" y="335"/>
                  </a:lnTo>
                  <a:lnTo>
                    <a:pt x="244" y="332"/>
                  </a:lnTo>
                  <a:lnTo>
                    <a:pt x="253" y="329"/>
                  </a:lnTo>
                  <a:lnTo>
                    <a:pt x="259" y="326"/>
                  </a:lnTo>
                  <a:lnTo>
                    <a:pt x="265" y="326"/>
                  </a:lnTo>
                  <a:lnTo>
                    <a:pt x="271" y="323"/>
                  </a:lnTo>
                  <a:lnTo>
                    <a:pt x="280" y="321"/>
                  </a:lnTo>
                  <a:lnTo>
                    <a:pt x="286" y="315"/>
                  </a:lnTo>
                  <a:lnTo>
                    <a:pt x="291" y="312"/>
                  </a:lnTo>
                  <a:lnTo>
                    <a:pt x="297" y="309"/>
                  </a:lnTo>
                  <a:lnTo>
                    <a:pt x="303" y="306"/>
                  </a:lnTo>
                  <a:lnTo>
                    <a:pt x="309" y="306"/>
                  </a:lnTo>
                  <a:lnTo>
                    <a:pt x="315" y="303"/>
                  </a:lnTo>
                  <a:lnTo>
                    <a:pt x="318" y="303"/>
                  </a:lnTo>
                  <a:lnTo>
                    <a:pt x="324" y="300"/>
                  </a:lnTo>
                  <a:lnTo>
                    <a:pt x="330" y="300"/>
                  </a:lnTo>
                  <a:lnTo>
                    <a:pt x="333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8" y="291"/>
                  </a:lnTo>
                  <a:lnTo>
                    <a:pt x="354" y="291"/>
                  </a:lnTo>
                  <a:lnTo>
                    <a:pt x="357" y="288"/>
                  </a:lnTo>
                  <a:lnTo>
                    <a:pt x="363" y="288"/>
                  </a:lnTo>
                  <a:lnTo>
                    <a:pt x="369" y="285"/>
                  </a:lnTo>
                  <a:lnTo>
                    <a:pt x="372" y="282"/>
                  </a:lnTo>
                  <a:lnTo>
                    <a:pt x="378" y="282"/>
                  </a:lnTo>
                  <a:lnTo>
                    <a:pt x="381" y="279"/>
                  </a:lnTo>
                  <a:lnTo>
                    <a:pt x="387" y="279"/>
                  </a:lnTo>
                  <a:lnTo>
                    <a:pt x="390" y="276"/>
                  </a:lnTo>
                  <a:lnTo>
                    <a:pt x="396" y="273"/>
                  </a:lnTo>
                  <a:lnTo>
                    <a:pt x="401" y="273"/>
                  </a:lnTo>
                  <a:lnTo>
                    <a:pt x="404" y="270"/>
                  </a:lnTo>
                  <a:lnTo>
                    <a:pt x="410" y="270"/>
                  </a:lnTo>
                  <a:lnTo>
                    <a:pt x="413" y="267"/>
                  </a:lnTo>
                  <a:lnTo>
                    <a:pt x="419" y="267"/>
                  </a:lnTo>
                  <a:lnTo>
                    <a:pt x="425" y="264"/>
                  </a:lnTo>
                  <a:lnTo>
                    <a:pt x="428" y="261"/>
                  </a:lnTo>
                  <a:lnTo>
                    <a:pt x="434" y="261"/>
                  </a:lnTo>
                  <a:lnTo>
                    <a:pt x="437" y="261"/>
                  </a:lnTo>
                  <a:lnTo>
                    <a:pt x="443" y="258"/>
                  </a:lnTo>
                  <a:lnTo>
                    <a:pt x="446" y="258"/>
                  </a:lnTo>
                  <a:lnTo>
                    <a:pt x="452" y="255"/>
                  </a:lnTo>
                  <a:lnTo>
                    <a:pt x="458" y="255"/>
                  </a:lnTo>
                  <a:lnTo>
                    <a:pt x="461" y="255"/>
                  </a:lnTo>
                  <a:lnTo>
                    <a:pt x="464" y="252"/>
                  </a:lnTo>
                  <a:lnTo>
                    <a:pt x="467" y="252"/>
                  </a:lnTo>
                  <a:lnTo>
                    <a:pt x="467" y="249"/>
                  </a:lnTo>
                  <a:lnTo>
                    <a:pt x="470" y="249"/>
                  </a:lnTo>
                  <a:lnTo>
                    <a:pt x="473" y="249"/>
                  </a:lnTo>
                  <a:lnTo>
                    <a:pt x="473" y="246"/>
                  </a:lnTo>
                  <a:lnTo>
                    <a:pt x="476" y="246"/>
                  </a:lnTo>
                  <a:lnTo>
                    <a:pt x="479" y="243"/>
                  </a:lnTo>
                  <a:lnTo>
                    <a:pt x="482" y="243"/>
                  </a:lnTo>
                  <a:lnTo>
                    <a:pt x="485" y="240"/>
                  </a:lnTo>
                  <a:lnTo>
                    <a:pt x="488" y="240"/>
                  </a:lnTo>
                  <a:lnTo>
                    <a:pt x="488" y="237"/>
                  </a:lnTo>
                  <a:lnTo>
                    <a:pt x="491" y="237"/>
                  </a:lnTo>
                  <a:lnTo>
                    <a:pt x="494" y="237"/>
                  </a:lnTo>
                  <a:lnTo>
                    <a:pt x="494" y="234"/>
                  </a:lnTo>
                  <a:lnTo>
                    <a:pt x="497" y="234"/>
                  </a:lnTo>
                  <a:lnTo>
                    <a:pt x="500" y="234"/>
                  </a:lnTo>
                  <a:lnTo>
                    <a:pt x="503" y="234"/>
                  </a:lnTo>
                  <a:lnTo>
                    <a:pt x="500" y="234"/>
                  </a:lnTo>
                  <a:lnTo>
                    <a:pt x="500" y="231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4" y="229"/>
                  </a:lnTo>
                  <a:lnTo>
                    <a:pt x="494" y="226"/>
                  </a:lnTo>
                  <a:lnTo>
                    <a:pt x="494" y="223"/>
                  </a:lnTo>
                  <a:lnTo>
                    <a:pt x="491" y="223"/>
                  </a:lnTo>
                  <a:lnTo>
                    <a:pt x="491" y="220"/>
                  </a:lnTo>
                  <a:lnTo>
                    <a:pt x="491" y="217"/>
                  </a:lnTo>
                  <a:lnTo>
                    <a:pt x="494" y="217"/>
                  </a:lnTo>
                  <a:lnTo>
                    <a:pt x="497" y="214"/>
                  </a:lnTo>
                  <a:lnTo>
                    <a:pt x="494" y="211"/>
                  </a:lnTo>
                  <a:lnTo>
                    <a:pt x="491" y="208"/>
                  </a:lnTo>
                  <a:lnTo>
                    <a:pt x="488" y="205"/>
                  </a:lnTo>
                  <a:lnTo>
                    <a:pt x="485" y="202"/>
                  </a:lnTo>
                  <a:lnTo>
                    <a:pt x="485" y="199"/>
                  </a:lnTo>
                  <a:lnTo>
                    <a:pt x="482" y="199"/>
                  </a:lnTo>
                  <a:lnTo>
                    <a:pt x="479" y="196"/>
                  </a:lnTo>
                  <a:lnTo>
                    <a:pt x="479" y="193"/>
                  </a:lnTo>
                  <a:lnTo>
                    <a:pt x="476" y="190"/>
                  </a:lnTo>
                  <a:lnTo>
                    <a:pt x="473" y="187"/>
                  </a:lnTo>
                  <a:lnTo>
                    <a:pt x="470" y="187"/>
                  </a:lnTo>
                  <a:lnTo>
                    <a:pt x="470" y="184"/>
                  </a:lnTo>
                  <a:lnTo>
                    <a:pt x="467" y="181"/>
                  </a:lnTo>
                  <a:lnTo>
                    <a:pt x="464" y="178"/>
                  </a:lnTo>
                  <a:lnTo>
                    <a:pt x="464" y="175"/>
                  </a:lnTo>
                  <a:lnTo>
                    <a:pt x="461" y="172"/>
                  </a:lnTo>
                  <a:lnTo>
                    <a:pt x="458" y="169"/>
                  </a:lnTo>
                  <a:lnTo>
                    <a:pt x="455" y="166"/>
                  </a:lnTo>
                  <a:lnTo>
                    <a:pt x="452" y="163"/>
                  </a:lnTo>
                  <a:lnTo>
                    <a:pt x="452" y="160"/>
                  </a:lnTo>
                  <a:lnTo>
                    <a:pt x="449" y="157"/>
                  </a:lnTo>
                  <a:lnTo>
                    <a:pt x="446" y="154"/>
                  </a:lnTo>
                  <a:lnTo>
                    <a:pt x="443" y="151"/>
                  </a:lnTo>
                  <a:lnTo>
                    <a:pt x="443" y="148"/>
                  </a:lnTo>
                  <a:lnTo>
                    <a:pt x="440" y="145"/>
                  </a:lnTo>
                  <a:lnTo>
                    <a:pt x="437" y="142"/>
                  </a:lnTo>
                  <a:lnTo>
                    <a:pt x="434" y="139"/>
                  </a:lnTo>
                  <a:lnTo>
                    <a:pt x="434" y="137"/>
                  </a:lnTo>
                  <a:lnTo>
                    <a:pt x="431" y="134"/>
                  </a:lnTo>
                  <a:lnTo>
                    <a:pt x="431" y="128"/>
                  </a:lnTo>
                  <a:lnTo>
                    <a:pt x="428" y="125"/>
                  </a:lnTo>
                  <a:lnTo>
                    <a:pt x="428" y="119"/>
                  </a:lnTo>
                  <a:lnTo>
                    <a:pt x="428" y="116"/>
                  </a:lnTo>
                  <a:lnTo>
                    <a:pt x="428" y="113"/>
                  </a:lnTo>
                  <a:lnTo>
                    <a:pt x="428" y="110"/>
                  </a:lnTo>
                  <a:lnTo>
                    <a:pt x="428" y="107"/>
                  </a:lnTo>
                  <a:lnTo>
                    <a:pt x="431" y="104"/>
                  </a:lnTo>
                  <a:lnTo>
                    <a:pt x="431" y="101"/>
                  </a:lnTo>
                  <a:lnTo>
                    <a:pt x="434" y="98"/>
                  </a:lnTo>
                  <a:lnTo>
                    <a:pt x="434" y="95"/>
                  </a:lnTo>
                  <a:lnTo>
                    <a:pt x="437" y="92"/>
                  </a:lnTo>
                  <a:lnTo>
                    <a:pt x="440" y="89"/>
                  </a:lnTo>
                  <a:lnTo>
                    <a:pt x="440" y="86"/>
                  </a:lnTo>
                  <a:lnTo>
                    <a:pt x="443" y="83"/>
                  </a:lnTo>
                  <a:lnTo>
                    <a:pt x="446" y="80"/>
                  </a:lnTo>
                  <a:lnTo>
                    <a:pt x="449" y="77"/>
                  </a:lnTo>
                  <a:lnTo>
                    <a:pt x="452" y="74"/>
                  </a:lnTo>
                  <a:lnTo>
                    <a:pt x="455" y="71"/>
                  </a:lnTo>
                  <a:lnTo>
                    <a:pt x="458" y="68"/>
                  </a:lnTo>
                  <a:lnTo>
                    <a:pt x="461" y="65"/>
                  </a:lnTo>
                  <a:lnTo>
                    <a:pt x="464" y="62"/>
                  </a:lnTo>
                  <a:lnTo>
                    <a:pt x="467" y="59"/>
                  </a:lnTo>
                  <a:lnTo>
                    <a:pt x="470" y="59"/>
                  </a:lnTo>
                  <a:lnTo>
                    <a:pt x="473" y="56"/>
                  </a:lnTo>
                  <a:lnTo>
                    <a:pt x="476" y="53"/>
                  </a:lnTo>
                  <a:lnTo>
                    <a:pt x="476" y="50"/>
                  </a:lnTo>
                  <a:lnTo>
                    <a:pt x="479" y="47"/>
                  </a:lnTo>
                  <a:lnTo>
                    <a:pt x="482" y="45"/>
                  </a:lnTo>
                  <a:lnTo>
                    <a:pt x="482" y="42"/>
                  </a:lnTo>
                  <a:lnTo>
                    <a:pt x="485" y="42"/>
                  </a:lnTo>
                  <a:lnTo>
                    <a:pt x="488" y="42"/>
                  </a:lnTo>
                  <a:lnTo>
                    <a:pt x="491" y="42"/>
                  </a:lnTo>
                  <a:lnTo>
                    <a:pt x="494" y="39"/>
                  </a:lnTo>
                  <a:lnTo>
                    <a:pt x="497" y="39"/>
                  </a:lnTo>
                  <a:lnTo>
                    <a:pt x="500" y="39"/>
                  </a:lnTo>
                  <a:lnTo>
                    <a:pt x="506" y="39"/>
                  </a:lnTo>
                  <a:lnTo>
                    <a:pt x="509" y="39"/>
                  </a:lnTo>
                  <a:lnTo>
                    <a:pt x="512" y="36"/>
                  </a:lnTo>
                  <a:lnTo>
                    <a:pt x="515" y="36"/>
                  </a:lnTo>
                  <a:lnTo>
                    <a:pt x="517" y="36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9" y="30"/>
                  </a:lnTo>
                  <a:lnTo>
                    <a:pt x="532" y="30"/>
                  </a:lnTo>
                  <a:lnTo>
                    <a:pt x="535" y="30"/>
                  </a:lnTo>
                  <a:lnTo>
                    <a:pt x="538" y="27"/>
                  </a:lnTo>
                  <a:lnTo>
                    <a:pt x="541" y="27"/>
                  </a:lnTo>
                  <a:lnTo>
                    <a:pt x="544" y="27"/>
                  </a:lnTo>
                  <a:lnTo>
                    <a:pt x="547" y="27"/>
                  </a:lnTo>
                  <a:lnTo>
                    <a:pt x="550" y="24"/>
                  </a:lnTo>
                  <a:lnTo>
                    <a:pt x="553" y="24"/>
                  </a:lnTo>
                  <a:lnTo>
                    <a:pt x="556" y="24"/>
                  </a:lnTo>
                  <a:lnTo>
                    <a:pt x="559" y="24"/>
                  </a:lnTo>
                  <a:lnTo>
                    <a:pt x="562" y="24"/>
                  </a:lnTo>
                  <a:lnTo>
                    <a:pt x="565" y="24"/>
                  </a:lnTo>
                  <a:lnTo>
                    <a:pt x="568" y="24"/>
                  </a:lnTo>
                  <a:lnTo>
                    <a:pt x="571" y="24"/>
                  </a:lnTo>
                  <a:lnTo>
                    <a:pt x="574" y="24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83" y="21"/>
                  </a:lnTo>
                  <a:lnTo>
                    <a:pt x="586" y="21"/>
                  </a:lnTo>
                  <a:lnTo>
                    <a:pt x="589" y="18"/>
                  </a:lnTo>
                  <a:lnTo>
                    <a:pt x="592" y="18"/>
                  </a:lnTo>
                  <a:lnTo>
                    <a:pt x="595" y="18"/>
                  </a:lnTo>
                  <a:lnTo>
                    <a:pt x="598" y="18"/>
                  </a:lnTo>
                  <a:lnTo>
                    <a:pt x="598" y="15"/>
                  </a:lnTo>
                  <a:lnTo>
                    <a:pt x="601" y="15"/>
                  </a:lnTo>
                  <a:lnTo>
                    <a:pt x="604" y="15"/>
                  </a:lnTo>
                  <a:lnTo>
                    <a:pt x="607" y="15"/>
                  </a:lnTo>
                  <a:lnTo>
                    <a:pt x="610" y="15"/>
                  </a:lnTo>
                  <a:lnTo>
                    <a:pt x="613" y="15"/>
                  </a:lnTo>
                  <a:lnTo>
                    <a:pt x="616" y="15"/>
                  </a:lnTo>
                  <a:lnTo>
                    <a:pt x="619" y="15"/>
                  </a:lnTo>
                  <a:lnTo>
                    <a:pt x="622" y="12"/>
                  </a:lnTo>
                  <a:lnTo>
                    <a:pt x="625" y="12"/>
                  </a:lnTo>
                  <a:lnTo>
                    <a:pt x="628" y="12"/>
                  </a:lnTo>
                  <a:lnTo>
                    <a:pt x="630" y="12"/>
                  </a:lnTo>
                  <a:lnTo>
                    <a:pt x="633" y="12"/>
                  </a:lnTo>
                  <a:lnTo>
                    <a:pt x="633" y="9"/>
                  </a:lnTo>
                  <a:lnTo>
                    <a:pt x="636" y="9"/>
                  </a:lnTo>
                  <a:lnTo>
                    <a:pt x="639" y="9"/>
                  </a:lnTo>
                  <a:lnTo>
                    <a:pt x="639" y="6"/>
                  </a:lnTo>
                  <a:lnTo>
                    <a:pt x="642" y="6"/>
                  </a:lnTo>
                  <a:lnTo>
                    <a:pt x="645" y="6"/>
                  </a:lnTo>
                  <a:lnTo>
                    <a:pt x="645" y="3"/>
                  </a:lnTo>
                  <a:lnTo>
                    <a:pt x="648" y="3"/>
                  </a:lnTo>
                  <a:lnTo>
                    <a:pt x="654" y="3"/>
                  </a:lnTo>
                  <a:lnTo>
                    <a:pt x="657" y="3"/>
                  </a:lnTo>
                  <a:lnTo>
                    <a:pt x="660" y="0"/>
                  </a:lnTo>
                  <a:lnTo>
                    <a:pt x="663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5" y="0"/>
                  </a:lnTo>
                  <a:lnTo>
                    <a:pt x="678" y="0"/>
                  </a:lnTo>
                  <a:lnTo>
                    <a:pt x="681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3" y="0"/>
                  </a:lnTo>
                  <a:lnTo>
                    <a:pt x="69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08" y="0"/>
                  </a:lnTo>
                  <a:lnTo>
                    <a:pt x="711" y="3"/>
                  </a:lnTo>
                  <a:lnTo>
                    <a:pt x="714" y="3"/>
                  </a:lnTo>
                  <a:lnTo>
                    <a:pt x="717" y="3"/>
                  </a:lnTo>
                  <a:lnTo>
                    <a:pt x="720" y="6"/>
                  </a:lnTo>
                  <a:lnTo>
                    <a:pt x="723" y="6"/>
                  </a:lnTo>
                  <a:lnTo>
                    <a:pt x="729" y="6"/>
                  </a:lnTo>
                  <a:lnTo>
                    <a:pt x="732" y="9"/>
                  </a:lnTo>
                  <a:lnTo>
                    <a:pt x="735" y="9"/>
                  </a:lnTo>
                  <a:lnTo>
                    <a:pt x="738" y="12"/>
                  </a:lnTo>
                  <a:lnTo>
                    <a:pt x="741" y="15"/>
                  </a:lnTo>
                  <a:lnTo>
                    <a:pt x="743" y="15"/>
                  </a:lnTo>
                  <a:lnTo>
                    <a:pt x="746" y="18"/>
                  </a:lnTo>
                  <a:lnTo>
                    <a:pt x="749" y="21"/>
                  </a:lnTo>
                  <a:lnTo>
                    <a:pt x="752" y="24"/>
                  </a:lnTo>
                  <a:lnTo>
                    <a:pt x="752" y="27"/>
                  </a:lnTo>
                  <a:lnTo>
                    <a:pt x="755" y="53"/>
                  </a:lnTo>
                  <a:lnTo>
                    <a:pt x="758" y="53"/>
                  </a:lnTo>
                  <a:lnTo>
                    <a:pt x="758" y="50"/>
                  </a:lnTo>
                  <a:lnTo>
                    <a:pt x="761" y="50"/>
                  </a:lnTo>
                  <a:lnTo>
                    <a:pt x="764" y="50"/>
                  </a:lnTo>
                  <a:lnTo>
                    <a:pt x="764" y="47"/>
                  </a:lnTo>
                  <a:lnTo>
                    <a:pt x="767" y="47"/>
                  </a:lnTo>
                  <a:lnTo>
                    <a:pt x="770" y="47"/>
                  </a:lnTo>
                  <a:lnTo>
                    <a:pt x="773" y="47"/>
                  </a:lnTo>
                  <a:lnTo>
                    <a:pt x="776" y="47"/>
                  </a:lnTo>
                  <a:lnTo>
                    <a:pt x="779" y="45"/>
                  </a:lnTo>
                  <a:lnTo>
                    <a:pt x="782" y="45"/>
                  </a:lnTo>
                  <a:lnTo>
                    <a:pt x="785" y="45"/>
                  </a:lnTo>
                  <a:lnTo>
                    <a:pt x="785" y="47"/>
                  </a:lnTo>
                  <a:lnTo>
                    <a:pt x="788" y="47"/>
                  </a:lnTo>
                  <a:lnTo>
                    <a:pt x="791" y="47"/>
                  </a:lnTo>
                  <a:lnTo>
                    <a:pt x="794" y="47"/>
                  </a:lnTo>
                  <a:lnTo>
                    <a:pt x="797" y="47"/>
                  </a:lnTo>
                  <a:lnTo>
                    <a:pt x="800" y="50"/>
                  </a:lnTo>
                  <a:lnTo>
                    <a:pt x="803" y="50"/>
                  </a:lnTo>
                  <a:lnTo>
                    <a:pt x="806" y="53"/>
                  </a:lnTo>
                  <a:lnTo>
                    <a:pt x="809" y="53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2" y="59"/>
                  </a:lnTo>
                  <a:lnTo>
                    <a:pt x="815" y="59"/>
                  </a:lnTo>
                  <a:lnTo>
                    <a:pt x="815" y="62"/>
                  </a:lnTo>
                  <a:lnTo>
                    <a:pt x="815" y="65"/>
                  </a:lnTo>
                  <a:lnTo>
                    <a:pt x="818" y="65"/>
                  </a:lnTo>
                  <a:lnTo>
                    <a:pt x="818" y="68"/>
                  </a:lnTo>
                  <a:lnTo>
                    <a:pt x="818" y="71"/>
                  </a:lnTo>
                  <a:lnTo>
                    <a:pt x="818" y="74"/>
                  </a:lnTo>
                  <a:lnTo>
                    <a:pt x="818" y="77"/>
                  </a:lnTo>
                  <a:lnTo>
                    <a:pt x="821" y="80"/>
                  </a:lnTo>
                  <a:lnTo>
                    <a:pt x="818" y="80"/>
                  </a:lnTo>
                  <a:lnTo>
                    <a:pt x="815" y="83"/>
                  </a:lnTo>
                  <a:lnTo>
                    <a:pt x="812" y="83"/>
                  </a:lnTo>
                  <a:lnTo>
                    <a:pt x="809" y="83"/>
                  </a:lnTo>
                  <a:lnTo>
                    <a:pt x="809" y="86"/>
                  </a:lnTo>
                  <a:lnTo>
                    <a:pt x="806" y="86"/>
                  </a:lnTo>
                  <a:lnTo>
                    <a:pt x="803" y="86"/>
                  </a:lnTo>
                  <a:lnTo>
                    <a:pt x="800" y="86"/>
                  </a:lnTo>
                  <a:lnTo>
                    <a:pt x="797" y="86"/>
                  </a:lnTo>
                  <a:lnTo>
                    <a:pt x="794" y="89"/>
                  </a:lnTo>
                  <a:lnTo>
                    <a:pt x="791" y="89"/>
                  </a:lnTo>
                  <a:lnTo>
                    <a:pt x="788" y="89"/>
                  </a:lnTo>
                  <a:lnTo>
                    <a:pt x="785" y="89"/>
                  </a:lnTo>
                  <a:lnTo>
                    <a:pt x="782" y="92"/>
                  </a:lnTo>
                  <a:lnTo>
                    <a:pt x="779" y="92"/>
                  </a:lnTo>
                  <a:lnTo>
                    <a:pt x="779" y="95"/>
                  </a:lnTo>
                  <a:lnTo>
                    <a:pt x="776" y="95"/>
                  </a:lnTo>
                  <a:lnTo>
                    <a:pt x="776" y="98"/>
                  </a:lnTo>
                  <a:lnTo>
                    <a:pt x="773" y="101"/>
                  </a:lnTo>
                  <a:lnTo>
                    <a:pt x="773" y="104"/>
                  </a:lnTo>
                  <a:lnTo>
                    <a:pt x="773" y="107"/>
                  </a:lnTo>
                  <a:lnTo>
                    <a:pt x="773" y="110"/>
                  </a:lnTo>
                  <a:lnTo>
                    <a:pt x="776" y="110"/>
                  </a:lnTo>
                  <a:lnTo>
                    <a:pt x="776" y="113"/>
                  </a:lnTo>
                  <a:lnTo>
                    <a:pt x="776" y="116"/>
                  </a:lnTo>
                  <a:lnTo>
                    <a:pt x="776" y="119"/>
                  </a:lnTo>
                  <a:lnTo>
                    <a:pt x="779" y="122"/>
                  </a:lnTo>
                  <a:lnTo>
                    <a:pt x="782" y="125"/>
                  </a:lnTo>
                  <a:lnTo>
                    <a:pt x="782" y="128"/>
                  </a:lnTo>
                  <a:lnTo>
                    <a:pt x="785" y="128"/>
                  </a:lnTo>
                  <a:lnTo>
                    <a:pt x="785" y="131"/>
                  </a:lnTo>
                  <a:lnTo>
                    <a:pt x="788" y="134"/>
                  </a:lnTo>
                  <a:lnTo>
                    <a:pt x="791" y="137"/>
                  </a:lnTo>
                  <a:lnTo>
                    <a:pt x="791" y="139"/>
                  </a:lnTo>
                  <a:lnTo>
                    <a:pt x="794" y="139"/>
                  </a:lnTo>
                  <a:lnTo>
                    <a:pt x="794" y="142"/>
                  </a:lnTo>
                  <a:lnTo>
                    <a:pt x="797" y="145"/>
                  </a:lnTo>
                  <a:lnTo>
                    <a:pt x="800" y="148"/>
                  </a:lnTo>
                  <a:lnTo>
                    <a:pt x="800" y="151"/>
                  </a:lnTo>
                  <a:lnTo>
                    <a:pt x="803" y="154"/>
                  </a:lnTo>
                  <a:lnTo>
                    <a:pt x="803" y="157"/>
                  </a:lnTo>
                  <a:lnTo>
                    <a:pt x="821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7" name="Freeform 369"/>
            <p:cNvSpPr>
              <a:spLocks/>
            </p:cNvSpPr>
            <p:nvPr/>
          </p:nvSpPr>
          <p:spPr bwMode="auto">
            <a:xfrm>
              <a:off x="2518" y="1377"/>
              <a:ext cx="175" cy="365"/>
            </a:xfrm>
            <a:custGeom>
              <a:avLst/>
              <a:gdLst>
                <a:gd name="T0" fmla="*/ 83 w 175"/>
                <a:gd name="T1" fmla="*/ 323 h 365"/>
                <a:gd name="T2" fmla="*/ 74 w 175"/>
                <a:gd name="T3" fmla="*/ 332 h 365"/>
                <a:gd name="T4" fmla="*/ 62 w 175"/>
                <a:gd name="T5" fmla="*/ 338 h 365"/>
                <a:gd name="T6" fmla="*/ 51 w 175"/>
                <a:gd name="T7" fmla="*/ 341 h 365"/>
                <a:gd name="T8" fmla="*/ 39 w 175"/>
                <a:gd name="T9" fmla="*/ 347 h 365"/>
                <a:gd name="T10" fmla="*/ 27 w 175"/>
                <a:gd name="T11" fmla="*/ 350 h 365"/>
                <a:gd name="T12" fmla="*/ 15 w 175"/>
                <a:gd name="T13" fmla="*/ 356 h 365"/>
                <a:gd name="T14" fmla="*/ 6 w 175"/>
                <a:gd name="T15" fmla="*/ 362 h 365"/>
                <a:gd name="T16" fmla="*/ 3 w 175"/>
                <a:gd name="T17" fmla="*/ 356 h 365"/>
                <a:gd name="T18" fmla="*/ 0 w 175"/>
                <a:gd name="T19" fmla="*/ 344 h 365"/>
                <a:gd name="T20" fmla="*/ 0 w 175"/>
                <a:gd name="T21" fmla="*/ 332 h 365"/>
                <a:gd name="T22" fmla="*/ 0 w 175"/>
                <a:gd name="T23" fmla="*/ 320 h 365"/>
                <a:gd name="T24" fmla="*/ 6 w 175"/>
                <a:gd name="T25" fmla="*/ 308 h 365"/>
                <a:gd name="T26" fmla="*/ 15 w 175"/>
                <a:gd name="T27" fmla="*/ 299 h 365"/>
                <a:gd name="T28" fmla="*/ 27 w 175"/>
                <a:gd name="T29" fmla="*/ 299 h 365"/>
                <a:gd name="T30" fmla="*/ 42 w 175"/>
                <a:gd name="T31" fmla="*/ 293 h 365"/>
                <a:gd name="T32" fmla="*/ 57 w 175"/>
                <a:gd name="T33" fmla="*/ 288 h 365"/>
                <a:gd name="T34" fmla="*/ 71 w 175"/>
                <a:gd name="T35" fmla="*/ 282 h 365"/>
                <a:gd name="T36" fmla="*/ 86 w 175"/>
                <a:gd name="T37" fmla="*/ 273 h 365"/>
                <a:gd name="T38" fmla="*/ 101 w 175"/>
                <a:gd name="T39" fmla="*/ 264 h 365"/>
                <a:gd name="T40" fmla="*/ 110 w 175"/>
                <a:gd name="T41" fmla="*/ 252 h 365"/>
                <a:gd name="T42" fmla="*/ 119 w 175"/>
                <a:gd name="T43" fmla="*/ 240 h 365"/>
                <a:gd name="T44" fmla="*/ 122 w 175"/>
                <a:gd name="T45" fmla="*/ 222 h 365"/>
                <a:gd name="T46" fmla="*/ 113 w 175"/>
                <a:gd name="T47" fmla="*/ 193 h 365"/>
                <a:gd name="T48" fmla="*/ 101 w 175"/>
                <a:gd name="T49" fmla="*/ 166 h 365"/>
                <a:gd name="T50" fmla="*/ 86 w 175"/>
                <a:gd name="T51" fmla="*/ 139 h 365"/>
                <a:gd name="T52" fmla="*/ 71 w 175"/>
                <a:gd name="T53" fmla="*/ 115 h 365"/>
                <a:gd name="T54" fmla="*/ 57 w 175"/>
                <a:gd name="T55" fmla="*/ 89 h 365"/>
                <a:gd name="T56" fmla="*/ 42 w 175"/>
                <a:gd name="T57" fmla="*/ 62 h 365"/>
                <a:gd name="T58" fmla="*/ 30 w 175"/>
                <a:gd name="T59" fmla="*/ 35 h 365"/>
                <a:gd name="T60" fmla="*/ 24 w 175"/>
                <a:gd name="T61" fmla="*/ 6 h 365"/>
                <a:gd name="T62" fmla="*/ 33 w 175"/>
                <a:gd name="T63" fmla="*/ 9 h 365"/>
                <a:gd name="T64" fmla="*/ 45 w 175"/>
                <a:gd name="T65" fmla="*/ 9 h 365"/>
                <a:gd name="T66" fmla="*/ 57 w 175"/>
                <a:gd name="T67" fmla="*/ 9 h 365"/>
                <a:gd name="T68" fmla="*/ 62 w 175"/>
                <a:gd name="T69" fmla="*/ 3 h 365"/>
                <a:gd name="T70" fmla="*/ 74 w 175"/>
                <a:gd name="T71" fmla="*/ 3 h 365"/>
                <a:gd name="T72" fmla="*/ 83 w 175"/>
                <a:gd name="T73" fmla="*/ 0 h 365"/>
                <a:gd name="T74" fmla="*/ 86 w 175"/>
                <a:gd name="T75" fmla="*/ 20 h 365"/>
                <a:gd name="T76" fmla="*/ 89 w 175"/>
                <a:gd name="T77" fmla="*/ 50 h 365"/>
                <a:gd name="T78" fmla="*/ 98 w 175"/>
                <a:gd name="T79" fmla="*/ 77 h 365"/>
                <a:gd name="T80" fmla="*/ 110 w 175"/>
                <a:gd name="T81" fmla="*/ 106 h 365"/>
                <a:gd name="T82" fmla="*/ 122 w 175"/>
                <a:gd name="T83" fmla="*/ 133 h 365"/>
                <a:gd name="T84" fmla="*/ 137 w 175"/>
                <a:gd name="T85" fmla="*/ 160 h 365"/>
                <a:gd name="T86" fmla="*/ 149 w 175"/>
                <a:gd name="T87" fmla="*/ 187 h 365"/>
                <a:gd name="T88" fmla="*/ 161 w 175"/>
                <a:gd name="T89" fmla="*/ 213 h 365"/>
                <a:gd name="T90" fmla="*/ 164 w 175"/>
                <a:gd name="T91" fmla="*/ 231 h 365"/>
                <a:gd name="T92" fmla="*/ 170 w 175"/>
                <a:gd name="T93" fmla="*/ 243 h 365"/>
                <a:gd name="T94" fmla="*/ 172 w 175"/>
                <a:gd name="T95" fmla="*/ 255 h 365"/>
                <a:gd name="T96" fmla="*/ 175 w 175"/>
                <a:gd name="T97" fmla="*/ 267 h 365"/>
                <a:gd name="T98" fmla="*/ 172 w 175"/>
                <a:gd name="T99" fmla="*/ 279 h 365"/>
                <a:gd name="T100" fmla="*/ 164 w 175"/>
                <a:gd name="T101" fmla="*/ 288 h 365"/>
                <a:gd name="T102" fmla="*/ 152 w 175"/>
                <a:gd name="T103" fmla="*/ 293 h 365"/>
                <a:gd name="T104" fmla="*/ 140 w 175"/>
                <a:gd name="T105" fmla="*/ 299 h 365"/>
                <a:gd name="T106" fmla="*/ 128 w 175"/>
                <a:gd name="T107" fmla="*/ 305 h 365"/>
                <a:gd name="T108" fmla="*/ 119 w 175"/>
                <a:gd name="T109" fmla="*/ 311 h 365"/>
                <a:gd name="T110" fmla="*/ 107 w 175"/>
                <a:gd name="T111" fmla="*/ 314 h 365"/>
                <a:gd name="T112" fmla="*/ 98 w 175"/>
                <a:gd name="T113" fmla="*/ 31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" h="365">
                  <a:moveTo>
                    <a:pt x="92" y="320"/>
                  </a:moveTo>
                  <a:lnTo>
                    <a:pt x="89" y="320"/>
                  </a:lnTo>
                  <a:lnTo>
                    <a:pt x="86" y="323"/>
                  </a:lnTo>
                  <a:lnTo>
                    <a:pt x="83" y="323"/>
                  </a:lnTo>
                  <a:lnTo>
                    <a:pt x="80" y="326"/>
                  </a:lnTo>
                  <a:lnTo>
                    <a:pt x="80" y="329"/>
                  </a:lnTo>
                  <a:lnTo>
                    <a:pt x="77" y="329"/>
                  </a:lnTo>
                  <a:lnTo>
                    <a:pt x="74" y="332"/>
                  </a:lnTo>
                  <a:lnTo>
                    <a:pt x="71" y="332"/>
                  </a:lnTo>
                  <a:lnTo>
                    <a:pt x="68" y="335"/>
                  </a:lnTo>
                  <a:lnTo>
                    <a:pt x="65" y="335"/>
                  </a:lnTo>
                  <a:lnTo>
                    <a:pt x="62" y="338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4" y="341"/>
                  </a:lnTo>
                  <a:lnTo>
                    <a:pt x="51" y="341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2" y="344"/>
                  </a:lnTo>
                  <a:lnTo>
                    <a:pt x="39" y="347"/>
                  </a:lnTo>
                  <a:lnTo>
                    <a:pt x="36" y="347"/>
                  </a:lnTo>
                  <a:lnTo>
                    <a:pt x="33" y="350"/>
                  </a:lnTo>
                  <a:lnTo>
                    <a:pt x="30" y="350"/>
                  </a:lnTo>
                  <a:lnTo>
                    <a:pt x="27" y="350"/>
                  </a:lnTo>
                  <a:lnTo>
                    <a:pt x="24" y="353"/>
                  </a:lnTo>
                  <a:lnTo>
                    <a:pt x="21" y="353"/>
                  </a:lnTo>
                  <a:lnTo>
                    <a:pt x="18" y="356"/>
                  </a:lnTo>
                  <a:lnTo>
                    <a:pt x="15" y="356"/>
                  </a:lnTo>
                  <a:lnTo>
                    <a:pt x="15" y="359"/>
                  </a:lnTo>
                  <a:lnTo>
                    <a:pt x="12" y="359"/>
                  </a:lnTo>
                  <a:lnTo>
                    <a:pt x="9" y="362"/>
                  </a:lnTo>
                  <a:lnTo>
                    <a:pt x="6" y="362"/>
                  </a:lnTo>
                  <a:lnTo>
                    <a:pt x="3" y="365"/>
                  </a:lnTo>
                  <a:lnTo>
                    <a:pt x="3" y="362"/>
                  </a:lnTo>
                  <a:lnTo>
                    <a:pt x="3" y="359"/>
                  </a:lnTo>
                  <a:lnTo>
                    <a:pt x="3" y="356"/>
                  </a:lnTo>
                  <a:lnTo>
                    <a:pt x="3" y="353"/>
                  </a:lnTo>
                  <a:lnTo>
                    <a:pt x="0" y="350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0" y="341"/>
                  </a:lnTo>
                  <a:lnTo>
                    <a:pt x="0" y="338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9"/>
                  </a:lnTo>
                  <a:lnTo>
                    <a:pt x="0" y="326"/>
                  </a:lnTo>
                  <a:lnTo>
                    <a:pt x="0" y="323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3" y="314"/>
                  </a:lnTo>
                  <a:lnTo>
                    <a:pt x="3" y="311"/>
                  </a:lnTo>
                  <a:lnTo>
                    <a:pt x="6" y="308"/>
                  </a:lnTo>
                  <a:lnTo>
                    <a:pt x="6" y="305"/>
                  </a:lnTo>
                  <a:lnTo>
                    <a:pt x="9" y="302"/>
                  </a:lnTo>
                  <a:lnTo>
                    <a:pt x="12" y="302"/>
                  </a:lnTo>
                  <a:lnTo>
                    <a:pt x="15" y="299"/>
                  </a:lnTo>
                  <a:lnTo>
                    <a:pt x="18" y="299"/>
                  </a:lnTo>
                  <a:lnTo>
                    <a:pt x="21" y="299"/>
                  </a:lnTo>
                  <a:lnTo>
                    <a:pt x="24" y="299"/>
                  </a:lnTo>
                  <a:lnTo>
                    <a:pt x="27" y="299"/>
                  </a:lnTo>
                  <a:lnTo>
                    <a:pt x="30" y="296"/>
                  </a:lnTo>
                  <a:lnTo>
                    <a:pt x="36" y="296"/>
                  </a:lnTo>
                  <a:lnTo>
                    <a:pt x="39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8" y="290"/>
                  </a:lnTo>
                  <a:lnTo>
                    <a:pt x="54" y="288"/>
                  </a:lnTo>
                  <a:lnTo>
                    <a:pt x="57" y="288"/>
                  </a:lnTo>
                  <a:lnTo>
                    <a:pt x="59" y="285"/>
                  </a:lnTo>
                  <a:lnTo>
                    <a:pt x="65" y="285"/>
                  </a:lnTo>
                  <a:lnTo>
                    <a:pt x="68" y="282"/>
                  </a:lnTo>
                  <a:lnTo>
                    <a:pt x="71" y="282"/>
                  </a:lnTo>
                  <a:lnTo>
                    <a:pt x="74" y="279"/>
                  </a:lnTo>
                  <a:lnTo>
                    <a:pt x="80" y="279"/>
                  </a:lnTo>
                  <a:lnTo>
                    <a:pt x="83" y="276"/>
                  </a:lnTo>
                  <a:lnTo>
                    <a:pt x="86" y="273"/>
                  </a:lnTo>
                  <a:lnTo>
                    <a:pt x="89" y="270"/>
                  </a:lnTo>
                  <a:lnTo>
                    <a:pt x="92" y="270"/>
                  </a:lnTo>
                  <a:lnTo>
                    <a:pt x="98" y="267"/>
                  </a:lnTo>
                  <a:lnTo>
                    <a:pt x="101" y="264"/>
                  </a:lnTo>
                  <a:lnTo>
                    <a:pt x="104" y="261"/>
                  </a:lnTo>
                  <a:lnTo>
                    <a:pt x="107" y="258"/>
                  </a:lnTo>
                  <a:lnTo>
                    <a:pt x="107" y="255"/>
                  </a:lnTo>
                  <a:lnTo>
                    <a:pt x="110" y="252"/>
                  </a:lnTo>
                  <a:lnTo>
                    <a:pt x="113" y="249"/>
                  </a:lnTo>
                  <a:lnTo>
                    <a:pt x="116" y="246"/>
                  </a:lnTo>
                  <a:lnTo>
                    <a:pt x="116" y="243"/>
                  </a:lnTo>
                  <a:lnTo>
                    <a:pt x="119" y="240"/>
                  </a:lnTo>
                  <a:lnTo>
                    <a:pt x="119" y="234"/>
                  </a:lnTo>
                  <a:lnTo>
                    <a:pt x="122" y="231"/>
                  </a:lnTo>
                  <a:lnTo>
                    <a:pt x="122" y="225"/>
                  </a:lnTo>
                  <a:lnTo>
                    <a:pt x="122" y="222"/>
                  </a:lnTo>
                  <a:lnTo>
                    <a:pt x="119" y="213"/>
                  </a:lnTo>
                  <a:lnTo>
                    <a:pt x="119" y="207"/>
                  </a:lnTo>
                  <a:lnTo>
                    <a:pt x="116" y="201"/>
                  </a:lnTo>
                  <a:lnTo>
                    <a:pt x="113" y="193"/>
                  </a:lnTo>
                  <a:lnTo>
                    <a:pt x="110" y="187"/>
                  </a:lnTo>
                  <a:lnTo>
                    <a:pt x="107" y="181"/>
                  </a:lnTo>
                  <a:lnTo>
                    <a:pt x="104" y="172"/>
                  </a:lnTo>
                  <a:lnTo>
                    <a:pt x="101" y="166"/>
                  </a:lnTo>
                  <a:lnTo>
                    <a:pt x="98" y="160"/>
                  </a:lnTo>
                  <a:lnTo>
                    <a:pt x="95" y="154"/>
                  </a:lnTo>
                  <a:lnTo>
                    <a:pt x="92" y="145"/>
                  </a:lnTo>
                  <a:lnTo>
                    <a:pt x="86" y="139"/>
                  </a:lnTo>
                  <a:lnTo>
                    <a:pt x="83" y="133"/>
                  </a:lnTo>
                  <a:lnTo>
                    <a:pt x="80" y="127"/>
                  </a:lnTo>
                  <a:lnTo>
                    <a:pt x="74" y="121"/>
                  </a:lnTo>
                  <a:lnTo>
                    <a:pt x="71" y="115"/>
                  </a:lnTo>
                  <a:lnTo>
                    <a:pt x="68" y="106"/>
                  </a:lnTo>
                  <a:lnTo>
                    <a:pt x="62" y="101"/>
                  </a:lnTo>
                  <a:lnTo>
                    <a:pt x="59" y="95"/>
                  </a:lnTo>
                  <a:lnTo>
                    <a:pt x="57" y="89"/>
                  </a:lnTo>
                  <a:lnTo>
                    <a:pt x="54" y="83"/>
                  </a:lnTo>
                  <a:lnTo>
                    <a:pt x="48" y="74"/>
                  </a:lnTo>
                  <a:lnTo>
                    <a:pt x="45" y="68"/>
                  </a:lnTo>
                  <a:lnTo>
                    <a:pt x="42" y="62"/>
                  </a:lnTo>
                  <a:lnTo>
                    <a:pt x="39" y="56"/>
                  </a:lnTo>
                  <a:lnTo>
                    <a:pt x="36" y="47"/>
                  </a:lnTo>
                  <a:lnTo>
                    <a:pt x="33" y="41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27" y="20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9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6"/>
                  </a:lnTo>
                  <a:lnTo>
                    <a:pt x="62" y="6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6" y="6"/>
                  </a:lnTo>
                  <a:lnTo>
                    <a:pt x="86" y="14"/>
                  </a:lnTo>
                  <a:lnTo>
                    <a:pt x="86" y="20"/>
                  </a:lnTo>
                  <a:lnTo>
                    <a:pt x="86" y="29"/>
                  </a:lnTo>
                  <a:lnTo>
                    <a:pt x="89" y="35"/>
                  </a:lnTo>
                  <a:lnTo>
                    <a:pt x="89" y="44"/>
                  </a:lnTo>
                  <a:lnTo>
                    <a:pt x="89" y="50"/>
                  </a:lnTo>
                  <a:lnTo>
                    <a:pt x="92" y="56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98" y="77"/>
                  </a:lnTo>
                  <a:lnTo>
                    <a:pt x="101" y="86"/>
                  </a:lnTo>
                  <a:lnTo>
                    <a:pt x="104" y="92"/>
                  </a:lnTo>
                  <a:lnTo>
                    <a:pt x="107" y="98"/>
                  </a:lnTo>
                  <a:lnTo>
                    <a:pt x="110" y="106"/>
                  </a:lnTo>
                  <a:lnTo>
                    <a:pt x="113" y="112"/>
                  </a:lnTo>
                  <a:lnTo>
                    <a:pt x="116" y="118"/>
                  </a:lnTo>
                  <a:lnTo>
                    <a:pt x="119" y="124"/>
                  </a:lnTo>
                  <a:lnTo>
                    <a:pt x="122" y="133"/>
                  </a:lnTo>
                  <a:lnTo>
                    <a:pt x="128" y="139"/>
                  </a:lnTo>
                  <a:lnTo>
                    <a:pt x="131" y="145"/>
                  </a:lnTo>
                  <a:lnTo>
                    <a:pt x="134" y="154"/>
                  </a:lnTo>
                  <a:lnTo>
                    <a:pt x="137" y="160"/>
                  </a:lnTo>
                  <a:lnTo>
                    <a:pt x="140" y="166"/>
                  </a:lnTo>
                  <a:lnTo>
                    <a:pt x="143" y="172"/>
                  </a:lnTo>
                  <a:lnTo>
                    <a:pt x="146" y="181"/>
                  </a:lnTo>
                  <a:lnTo>
                    <a:pt x="149" y="187"/>
                  </a:lnTo>
                  <a:lnTo>
                    <a:pt x="152" y="193"/>
                  </a:lnTo>
                  <a:lnTo>
                    <a:pt x="155" y="201"/>
                  </a:lnTo>
                  <a:lnTo>
                    <a:pt x="158" y="207"/>
                  </a:lnTo>
                  <a:lnTo>
                    <a:pt x="161" y="213"/>
                  </a:lnTo>
                  <a:lnTo>
                    <a:pt x="161" y="222"/>
                  </a:lnTo>
                  <a:lnTo>
                    <a:pt x="161" y="225"/>
                  </a:lnTo>
                  <a:lnTo>
                    <a:pt x="164" y="228"/>
                  </a:lnTo>
                  <a:lnTo>
                    <a:pt x="164" y="231"/>
                  </a:lnTo>
                  <a:lnTo>
                    <a:pt x="164" y="234"/>
                  </a:lnTo>
                  <a:lnTo>
                    <a:pt x="167" y="237"/>
                  </a:lnTo>
                  <a:lnTo>
                    <a:pt x="167" y="240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2" y="249"/>
                  </a:lnTo>
                  <a:lnTo>
                    <a:pt x="172" y="252"/>
                  </a:lnTo>
                  <a:lnTo>
                    <a:pt x="172" y="255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5" y="264"/>
                  </a:lnTo>
                  <a:lnTo>
                    <a:pt x="175" y="267"/>
                  </a:lnTo>
                  <a:lnTo>
                    <a:pt x="175" y="270"/>
                  </a:lnTo>
                  <a:lnTo>
                    <a:pt x="175" y="273"/>
                  </a:lnTo>
                  <a:lnTo>
                    <a:pt x="175" y="276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0" y="282"/>
                  </a:lnTo>
                  <a:lnTo>
                    <a:pt x="167" y="285"/>
                  </a:lnTo>
                  <a:lnTo>
                    <a:pt x="164" y="288"/>
                  </a:lnTo>
                  <a:lnTo>
                    <a:pt x="161" y="288"/>
                  </a:lnTo>
                  <a:lnTo>
                    <a:pt x="158" y="290"/>
                  </a:lnTo>
                  <a:lnTo>
                    <a:pt x="155" y="290"/>
                  </a:lnTo>
                  <a:lnTo>
                    <a:pt x="152" y="293"/>
                  </a:lnTo>
                  <a:lnTo>
                    <a:pt x="149" y="293"/>
                  </a:lnTo>
                  <a:lnTo>
                    <a:pt x="146" y="296"/>
                  </a:lnTo>
                  <a:lnTo>
                    <a:pt x="143" y="296"/>
                  </a:lnTo>
                  <a:lnTo>
                    <a:pt x="140" y="299"/>
                  </a:lnTo>
                  <a:lnTo>
                    <a:pt x="137" y="302"/>
                  </a:lnTo>
                  <a:lnTo>
                    <a:pt x="134" y="302"/>
                  </a:lnTo>
                  <a:lnTo>
                    <a:pt x="131" y="305"/>
                  </a:lnTo>
                  <a:lnTo>
                    <a:pt x="128" y="305"/>
                  </a:lnTo>
                  <a:lnTo>
                    <a:pt x="125" y="305"/>
                  </a:lnTo>
                  <a:lnTo>
                    <a:pt x="125" y="308"/>
                  </a:lnTo>
                  <a:lnTo>
                    <a:pt x="122" y="308"/>
                  </a:lnTo>
                  <a:lnTo>
                    <a:pt x="119" y="311"/>
                  </a:lnTo>
                  <a:lnTo>
                    <a:pt x="116" y="311"/>
                  </a:lnTo>
                  <a:lnTo>
                    <a:pt x="113" y="311"/>
                  </a:lnTo>
                  <a:lnTo>
                    <a:pt x="110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4" y="317"/>
                  </a:lnTo>
                  <a:lnTo>
                    <a:pt x="101" y="317"/>
                  </a:lnTo>
                  <a:lnTo>
                    <a:pt x="98" y="317"/>
                  </a:lnTo>
                  <a:lnTo>
                    <a:pt x="95" y="317"/>
                  </a:lnTo>
                  <a:lnTo>
                    <a:pt x="92" y="320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8" name="Freeform 370"/>
            <p:cNvSpPr>
              <a:spLocks/>
            </p:cNvSpPr>
            <p:nvPr/>
          </p:nvSpPr>
          <p:spPr bwMode="auto">
            <a:xfrm>
              <a:off x="2387" y="1332"/>
              <a:ext cx="229" cy="362"/>
            </a:xfrm>
            <a:custGeom>
              <a:avLst/>
              <a:gdLst>
                <a:gd name="T0" fmla="*/ 95 w 229"/>
                <a:gd name="T1" fmla="*/ 350 h 362"/>
                <a:gd name="T2" fmla="*/ 86 w 229"/>
                <a:gd name="T3" fmla="*/ 356 h 362"/>
                <a:gd name="T4" fmla="*/ 74 w 229"/>
                <a:gd name="T5" fmla="*/ 362 h 362"/>
                <a:gd name="T6" fmla="*/ 66 w 229"/>
                <a:gd name="T7" fmla="*/ 353 h 362"/>
                <a:gd name="T8" fmla="*/ 63 w 229"/>
                <a:gd name="T9" fmla="*/ 338 h 362"/>
                <a:gd name="T10" fmla="*/ 57 w 229"/>
                <a:gd name="T11" fmla="*/ 327 h 362"/>
                <a:gd name="T12" fmla="*/ 54 w 229"/>
                <a:gd name="T13" fmla="*/ 312 h 362"/>
                <a:gd name="T14" fmla="*/ 51 w 229"/>
                <a:gd name="T15" fmla="*/ 297 h 362"/>
                <a:gd name="T16" fmla="*/ 48 w 229"/>
                <a:gd name="T17" fmla="*/ 285 h 362"/>
                <a:gd name="T18" fmla="*/ 48 w 229"/>
                <a:gd name="T19" fmla="*/ 270 h 362"/>
                <a:gd name="T20" fmla="*/ 63 w 229"/>
                <a:gd name="T21" fmla="*/ 264 h 362"/>
                <a:gd name="T22" fmla="*/ 77 w 229"/>
                <a:gd name="T23" fmla="*/ 258 h 362"/>
                <a:gd name="T24" fmla="*/ 92 w 229"/>
                <a:gd name="T25" fmla="*/ 252 h 362"/>
                <a:gd name="T26" fmla="*/ 104 w 229"/>
                <a:gd name="T27" fmla="*/ 241 h 362"/>
                <a:gd name="T28" fmla="*/ 107 w 229"/>
                <a:gd name="T29" fmla="*/ 223 h 362"/>
                <a:gd name="T30" fmla="*/ 101 w 229"/>
                <a:gd name="T31" fmla="*/ 208 h 362"/>
                <a:gd name="T32" fmla="*/ 92 w 229"/>
                <a:gd name="T33" fmla="*/ 193 h 362"/>
                <a:gd name="T34" fmla="*/ 83 w 229"/>
                <a:gd name="T35" fmla="*/ 181 h 362"/>
                <a:gd name="T36" fmla="*/ 74 w 229"/>
                <a:gd name="T37" fmla="*/ 166 h 362"/>
                <a:gd name="T38" fmla="*/ 66 w 229"/>
                <a:gd name="T39" fmla="*/ 151 h 362"/>
                <a:gd name="T40" fmla="*/ 60 w 229"/>
                <a:gd name="T41" fmla="*/ 137 h 362"/>
                <a:gd name="T42" fmla="*/ 48 w 229"/>
                <a:gd name="T43" fmla="*/ 131 h 362"/>
                <a:gd name="T44" fmla="*/ 36 w 229"/>
                <a:gd name="T45" fmla="*/ 128 h 362"/>
                <a:gd name="T46" fmla="*/ 24 w 229"/>
                <a:gd name="T47" fmla="*/ 122 h 362"/>
                <a:gd name="T48" fmla="*/ 9 w 229"/>
                <a:gd name="T49" fmla="*/ 113 h 362"/>
                <a:gd name="T50" fmla="*/ 3 w 229"/>
                <a:gd name="T51" fmla="*/ 104 h 362"/>
                <a:gd name="T52" fmla="*/ 3 w 229"/>
                <a:gd name="T53" fmla="*/ 92 h 362"/>
                <a:gd name="T54" fmla="*/ 15 w 229"/>
                <a:gd name="T55" fmla="*/ 86 h 362"/>
                <a:gd name="T56" fmla="*/ 24 w 229"/>
                <a:gd name="T57" fmla="*/ 80 h 362"/>
                <a:gd name="T58" fmla="*/ 27 w 229"/>
                <a:gd name="T59" fmla="*/ 68 h 362"/>
                <a:gd name="T60" fmla="*/ 24 w 229"/>
                <a:gd name="T61" fmla="*/ 54 h 362"/>
                <a:gd name="T62" fmla="*/ 21 w 229"/>
                <a:gd name="T63" fmla="*/ 42 h 362"/>
                <a:gd name="T64" fmla="*/ 24 w 229"/>
                <a:gd name="T65" fmla="*/ 27 h 362"/>
                <a:gd name="T66" fmla="*/ 36 w 229"/>
                <a:gd name="T67" fmla="*/ 21 h 362"/>
                <a:gd name="T68" fmla="*/ 51 w 229"/>
                <a:gd name="T69" fmla="*/ 18 h 362"/>
                <a:gd name="T70" fmla="*/ 66 w 229"/>
                <a:gd name="T71" fmla="*/ 12 h 362"/>
                <a:gd name="T72" fmla="*/ 80 w 229"/>
                <a:gd name="T73" fmla="*/ 6 h 362"/>
                <a:gd name="T74" fmla="*/ 95 w 229"/>
                <a:gd name="T75" fmla="*/ 0 h 362"/>
                <a:gd name="T76" fmla="*/ 110 w 229"/>
                <a:gd name="T77" fmla="*/ 3 h 362"/>
                <a:gd name="T78" fmla="*/ 125 w 229"/>
                <a:gd name="T79" fmla="*/ 18 h 362"/>
                <a:gd name="T80" fmla="*/ 131 w 229"/>
                <a:gd name="T81" fmla="*/ 36 h 362"/>
                <a:gd name="T82" fmla="*/ 137 w 229"/>
                <a:gd name="T83" fmla="*/ 54 h 362"/>
                <a:gd name="T84" fmla="*/ 143 w 229"/>
                <a:gd name="T85" fmla="*/ 71 h 362"/>
                <a:gd name="T86" fmla="*/ 146 w 229"/>
                <a:gd name="T87" fmla="*/ 89 h 362"/>
                <a:gd name="T88" fmla="*/ 152 w 229"/>
                <a:gd name="T89" fmla="*/ 107 h 362"/>
                <a:gd name="T90" fmla="*/ 161 w 229"/>
                <a:gd name="T91" fmla="*/ 125 h 362"/>
                <a:gd name="T92" fmla="*/ 173 w 229"/>
                <a:gd name="T93" fmla="*/ 146 h 362"/>
                <a:gd name="T94" fmla="*/ 188 w 229"/>
                <a:gd name="T95" fmla="*/ 166 h 362"/>
                <a:gd name="T96" fmla="*/ 202 w 229"/>
                <a:gd name="T97" fmla="*/ 190 h 362"/>
                <a:gd name="T98" fmla="*/ 217 w 229"/>
                <a:gd name="T99" fmla="*/ 214 h 362"/>
                <a:gd name="T100" fmla="*/ 223 w 229"/>
                <a:gd name="T101" fmla="*/ 241 h 362"/>
                <a:gd name="T102" fmla="*/ 229 w 229"/>
                <a:gd name="T103" fmla="*/ 264 h 362"/>
                <a:gd name="T104" fmla="*/ 223 w 229"/>
                <a:gd name="T105" fmla="*/ 288 h 362"/>
                <a:gd name="T106" fmla="*/ 208 w 229"/>
                <a:gd name="T107" fmla="*/ 303 h 362"/>
                <a:gd name="T108" fmla="*/ 188 w 229"/>
                <a:gd name="T109" fmla="*/ 315 h 362"/>
                <a:gd name="T110" fmla="*/ 167 w 229"/>
                <a:gd name="T111" fmla="*/ 324 h 362"/>
                <a:gd name="T112" fmla="*/ 146 w 229"/>
                <a:gd name="T113" fmla="*/ 330 h 362"/>
                <a:gd name="T114" fmla="*/ 125 w 229"/>
                <a:gd name="T115" fmla="*/ 338 h 362"/>
                <a:gd name="T116" fmla="*/ 104 w 229"/>
                <a:gd name="T117" fmla="*/ 34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362">
                  <a:moveTo>
                    <a:pt x="104" y="347"/>
                  </a:moveTo>
                  <a:lnTo>
                    <a:pt x="101" y="347"/>
                  </a:lnTo>
                  <a:lnTo>
                    <a:pt x="101" y="350"/>
                  </a:lnTo>
                  <a:lnTo>
                    <a:pt x="98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2" y="353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86" y="356"/>
                  </a:lnTo>
                  <a:lnTo>
                    <a:pt x="83" y="356"/>
                  </a:lnTo>
                  <a:lnTo>
                    <a:pt x="83" y="359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4" y="362"/>
                  </a:lnTo>
                  <a:lnTo>
                    <a:pt x="72" y="362"/>
                  </a:lnTo>
                  <a:lnTo>
                    <a:pt x="69" y="362"/>
                  </a:lnTo>
                  <a:lnTo>
                    <a:pt x="69" y="359"/>
                  </a:lnTo>
                  <a:lnTo>
                    <a:pt x="69" y="356"/>
                  </a:lnTo>
                  <a:lnTo>
                    <a:pt x="66" y="353"/>
                  </a:lnTo>
                  <a:lnTo>
                    <a:pt x="66" y="350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3" y="341"/>
                  </a:lnTo>
                  <a:lnTo>
                    <a:pt x="63" y="338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3"/>
                  </a:lnTo>
                  <a:lnTo>
                    <a:pt x="60" y="330"/>
                  </a:lnTo>
                  <a:lnTo>
                    <a:pt x="57" y="327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4" y="312"/>
                  </a:lnTo>
                  <a:lnTo>
                    <a:pt x="54" y="309"/>
                  </a:lnTo>
                  <a:lnTo>
                    <a:pt x="51" y="306"/>
                  </a:lnTo>
                  <a:lnTo>
                    <a:pt x="51" y="303"/>
                  </a:lnTo>
                  <a:lnTo>
                    <a:pt x="51" y="300"/>
                  </a:lnTo>
                  <a:lnTo>
                    <a:pt x="51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1"/>
                  </a:lnTo>
                  <a:lnTo>
                    <a:pt x="48" y="288"/>
                  </a:lnTo>
                  <a:lnTo>
                    <a:pt x="48" y="285"/>
                  </a:lnTo>
                  <a:lnTo>
                    <a:pt x="45" y="282"/>
                  </a:lnTo>
                  <a:lnTo>
                    <a:pt x="45" y="279"/>
                  </a:lnTo>
                  <a:lnTo>
                    <a:pt x="45" y="276"/>
                  </a:lnTo>
                  <a:lnTo>
                    <a:pt x="45" y="273"/>
                  </a:lnTo>
                  <a:lnTo>
                    <a:pt x="48" y="270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7" y="264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6" y="261"/>
                  </a:lnTo>
                  <a:lnTo>
                    <a:pt x="69" y="261"/>
                  </a:lnTo>
                  <a:lnTo>
                    <a:pt x="72" y="261"/>
                  </a:lnTo>
                  <a:lnTo>
                    <a:pt x="74" y="258"/>
                  </a:lnTo>
                  <a:lnTo>
                    <a:pt x="77" y="258"/>
                  </a:lnTo>
                  <a:lnTo>
                    <a:pt x="80" y="258"/>
                  </a:lnTo>
                  <a:lnTo>
                    <a:pt x="83" y="255"/>
                  </a:lnTo>
                  <a:lnTo>
                    <a:pt x="86" y="255"/>
                  </a:lnTo>
                  <a:lnTo>
                    <a:pt x="89" y="252"/>
                  </a:lnTo>
                  <a:lnTo>
                    <a:pt x="92" y="252"/>
                  </a:lnTo>
                  <a:lnTo>
                    <a:pt x="95" y="249"/>
                  </a:lnTo>
                  <a:lnTo>
                    <a:pt x="98" y="249"/>
                  </a:lnTo>
                  <a:lnTo>
                    <a:pt x="98" y="246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38"/>
                  </a:lnTo>
                  <a:lnTo>
                    <a:pt x="107" y="235"/>
                  </a:lnTo>
                  <a:lnTo>
                    <a:pt x="107" y="232"/>
                  </a:lnTo>
                  <a:lnTo>
                    <a:pt x="107" y="226"/>
                  </a:lnTo>
                  <a:lnTo>
                    <a:pt x="107" y="223"/>
                  </a:lnTo>
                  <a:lnTo>
                    <a:pt x="104" y="220"/>
                  </a:lnTo>
                  <a:lnTo>
                    <a:pt x="104" y="217"/>
                  </a:lnTo>
                  <a:lnTo>
                    <a:pt x="104" y="214"/>
                  </a:lnTo>
                  <a:lnTo>
                    <a:pt x="101" y="211"/>
                  </a:lnTo>
                  <a:lnTo>
                    <a:pt x="101" y="208"/>
                  </a:lnTo>
                  <a:lnTo>
                    <a:pt x="98" y="205"/>
                  </a:lnTo>
                  <a:lnTo>
                    <a:pt x="98" y="202"/>
                  </a:lnTo>
                  <a:lnTo>
                    <a:pt x="95" y="199"/>
                  </a:lnTo>
                  <a:lnTo>
                    <a:pt x="95" y="196"/>
                  </a:lnTo>
                  <a:lnTo>
                    <a:pt x="92" y="193"/>
                  </a:lnTo>
                  <a:lnTo>
                    <a:pt x="92" y="190"/>
                  </a:lnTo>
                  <a:lnTo>
                    <a:pt x="89" y="187"/>
                  </a:lnTo>
                  <a:lnTo>
                    <a:pt x="86" y="184"/>
                  </a:lnTo>
                  <a:lnTo>
                    <a:pt x="86" y="181"/>
                  </a:lnTo>
                  <a:lnTo>
                    <a:pt x="83" y="181"/>
                  </a:lnTo>
                  <a:lnTo>
                    <a:pt x="83" y="178"/>
                  </a:lnTo>
                  <a:lnTo>
                    <a:pt x="80" y="175"/>
                  </a:lnTo>
                  <a:lnTo>
                    <a:pt x="77" y="172"/>
                  </a:lnTo>
                  <a:lnTo>
                    <a:pt x="77" y="169"/>
                  </a:lnTo>
                  <a:lnTo>
                    <a:pt x="74" y="166"/>
                  </a:lnTo>
                  <a:lnTo>
                    <a:pt x="74" y="163"/>
                  </a:lnTo>
                  <a:lnTo>
                    <a:pt x="72" y="160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3" y="146"/>
                  </a:lnTo>
                  <a:lnTo>
                    <a:pt x="63" y="143"/>
                  </a:lnTo>
                  <a:lnTo>
                    <a:pt x="60" y="140"/>
                  </a:lnTo>
                  <a:lnTo>
                    <a:pt x="60" y="137"/>
                  </a:lnTo>
                  <a:lnTo>
                    <a:pt x="57" y="137"/>
                  </a:lnTo>
                  <a:lnTo>
                    <a:pt x="57" y="134"/>
                  </a:lnTo>
                  <a:lnTo>
                    <a:pt x="54" y="134"/>
                  </a:lnTo>
                  <a:lnTo>
                    <a:pt x="51" y="134"/>
                  </a:lnTo>
                  <a:lnTo>
                    <a:pt x="48" y="131"/>
                  </a:lnTo>
                  <a:lnTo>
                    <a:pt x="45" y="131"/>
                  </a:lnTo>
                  <a:lnTo>
                    <a:pt x="42" y="131"/>
                  </a:lnTo>
                  <a:lnTo>
                    <a:pt x="42" y="128"/>
                  </a:lnTo>
                  <a:lnTo>
                    <a:pt x="39" y="128"/>
                  </a:lnTo>
                  <a:lnTo>
                    <a:pt x="36" y="128"/>
                  </a:lnTo>
                  <a:lnTo>
                    <a:pt x="36" y="125"/>
                  </a:lnTo>
                  <a:lnTo>
                    <a:pt x="33" y="125"/>
                  </a:lnTo>
                  <a:lnTo>
                    <a:pt x="30" y="125"/>
                  </a:lnTo>
                  <a:lnTo>
                    <a:pt x="27" y="122"/>
                  </a:lnTo>
                  <a:lnTo>
                    <a:pt x="24" y="122"/>
                  </a:lnTo>
                  <a:lnTo>
                    <a:pt x="21" y="119"/>
                  </a:lnTo>
                  <a:lnTo>
                    <a:pt x="18" y="119"/>
                  </a:lnTo>
                  <a:lnTo>
                    <a:pt x="15" y="116"/>
                  </a:lnTo>
                  <a:lnTo>
                    <a:pt x="12" y="113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3" y="95"/>
                  </a:lnTo>
                  <a:lnTo>
                    <a:pt x="3" y="92"/>
                  </a:lnTo>
                  <a:lnTo>
                    <a:pt x="6" y="92"/>
                  </a:lnTo>
                  <a:lnTo>
                    <a:pt x="9" y="89"/>
                  </a:lnTo>
                  <a:lnTo>
                    <a:pt x="12" y="89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7" y="80"/>
                  </a:lnTo>
                  <a:lnTo>
                    <a:pt x="27" y="77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7" y="68"/>
                  </a:lnTo>
                  <a:lnTo>
                    <a:pt x="27" y="65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7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0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7" y="6"/>
                  </a:lnTo>
                  <a:lnTo>
                    <a:pt x="80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3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3" y="6"/>
                  </a:lnTo>
                  <a:lnTo>
                    <a:pt x="116" y="9"/>
                  </a:lnTo>
                  <a:lnTo>
                    <a:pt x="119" y="12"/>
                  </a:lnTo>
                  <a:lnTo>
                    <a:pt x="122" y="15"/>
                  </a:lnTo>
                  <a:lnTo>
                    <a:pt x="125" y="18"/>
                  </a:lnTo>
                  <a:lnTo>
                    <a:pt x="125" y="21"/>
                  </a:lnTo>
                  <a:lnTo>
                    <a:pt x="128" y="24"/>
                  </a:lnTo>
                  <a:lnTo>
                    <a:pt x="128" y="27"/>
                  </a:lnTo>
                  <a:lnTo>
                    <a:pt x="131" y="33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34" y="42"/>
                  </a:lnTo>
                  <a:lnTo>
                    <a:pt x="134" y="45"/>
                  </a:lnTo>
                  <a:lnTo>
                    <a:pt x="137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0" y="62"/>
                  </a:lnTo>
                  <a:lnTo>
                    <a:pt x="140" y="68"/>
                  </a:lnTo>
                  <a:lnTo>
                    <a:pt x="143" y="71"/>
                  </a:lnTo>
                  <a:lnTo>
                    <a:pt x="143" y="74"/>
                  </a:lnTo>
                  <a:lnTo>
                    <a:pt x="143" y="77"/>
                  </a:lnTo>
                  <a:lnTo>
                    <a:pt x="146" y="80"/>
                  </a:lnTo>
                  <a:lnTo>
                    <a:pt x="146" y="86"/>
                  </a:lnTo>
                  <a:lnTo>
                    <a:pt x="146" y="89"/>
                  </a:lnTo>
                  <a:lnTo>
                    <a:pt x="149" y="92"/>
                  </a:lnTo>
                  <a:lnTo>
                    <a:pt x="149" y="95"/>
                  </a:lnTo>
                  <a:lnTo>
                    <a:pt x="152" y="98"/>
                  </a:lnTo>
                  <a:lnTo>
                    <a:pt x="152" y="104"/>
                  </a:lnTo>
                  <a:lnTo>
                    <a:pt x="152" y="107"/>
                  </a:lnTo>
                  <a:lnTo>
                    <a:pt x="155" y="110"/>
                  </a:lnTo>
                  <a:lnTo>
                    <a:pt x="155" y="113"/>
                  </a:lnTo>
                  <a:lnTo>
                    <a:pt x="158" y="116"/>
                  </a:lnTo>
                  <a:lnTo>
                    <a:pt x="158" y="119"/>
                  </a:lnTo>
                  <a:lnTo>
                    <a:pt x="161" y="125"/>
                  </a:lnTo>
                  <a:lnTo>
                    <a:pt x="161" y="128"/>
                  </a:lnTo>
                  <a:lnTo>
                    <a:pt x="164" y="131"/>
                  </a:lnTo>
                  <a:lnTo>
                    <a:pt x="167" y="137"/>
                  </a:lnTo>
                  <a:lnTo>
                    <a:pt x="170" y="140"/>
                  </a:lnTo>
                  <a:lnTo>
                    <a:pt x="173" y="146"/>
                  </a:lnTo>
                  <a:lnTo>
                    <a:pt x="176" y="149"/>
                  </a:lnTo>
                  <a:lnTo>
                    <a:pt x="179" y="154"/>
                  </a:lnTo>
                  <a:lnTo>
                    <a:pt x="182" y="157"/>
                  </a:lnTo>
                  <a:lnTo>
                    <a:pt x="185" y="163"/>
                  </a:lnTo>
                  <a:lnTo>
                    <a:pt x="188" y="166"/>
                  </a:lnTo>
                  <a:lnTo>
                    <a:pt x="193" y="172"/>
                  </a:lnTo>
                  <a:lnTo>
                    <a:pt x="196" y="178"/>
                  </a:lnTo>
                  <a:lnTo>
                    <a:pt x="196" y="181"/>
                  </a:lnTo>
                  <a:lnTo>
                    <a:pt x="199" y="187"/>
                  </a:lnTo>
                  <a:lnTo>
                    <a:pt x="202" y="190"/>
                  </a:lnTo>
                  <a:lnTo>
                    <a:pt x="205" y="196"/>
                  </a:lnTo>
                  <a:lnTo>
                    <a:pt x="208" y="199"/>
                  </a:lnTo>
                  <a:lnTo>
                    <a:pt x="211" y="205"/>
                  </a:lnTo>
                  <a:lnTo>
                    <a:pt x="214" y="211"/>
                  </a:lnTo>
                  <a:lnTo>
                    <a:pt x="217" y="214"/>
                  </a:lnTo>
                  <a:lnTo>
                    <a:pt x="217" y="220"/>
                  </a:lnTo>
                  <a:lnTo>
                    <a:pt x="220" y="226"/>
                  </a:lnTo>
                  <a:lnTo>
                    <a:pt x="220" y="229"/>
                  </a:lnTo>
                  <a:lnTo>
                    <a:pt x="223" y="235"/>
                  </a:lnTo>
                  <a:lnTo>
                    <a:pt x="223" y="241"/>
                  </a:lnTo>
                  <a:lnTo>
                    <a:pt x="226" y="243"/>
                  </a:lnTo>
                  <a:lnTo>
                    <a:pt x="226" y="249"/>
                  </a:lnTo>
                  <a:lnTo>
                    <a:pt x="229" y="255"/>
                  </a:lnTo>
                  <a:lnTo>
                    <a:pt x="229" y="258"/>
                  </a:lnTo>
                  <a:lnTo>
                    <a:pt x="229" y="264"/>
                  </a:lnTo>
                  <a:lnTo>
                    <a:pt x="229" y="270"/>
                  </a:lnTo>
                  <a:lnTo>
                    <a:pt x="229" y="276"/>
                  </a:lnTo>
                  <a:lnTo>
                    <a:pt x="229" y="282"/>
                  </a:lnTo>
                  <a:lnTo>
                    <a:pt x="226" y="285"/>
                  </a:lnTo>
                  <a:lnTo>
                    <a:pt x="223" y="288"/>
                  </a:lnTo>
                  <a:lnTo>
                    <a:pt x="220" y="291"/>
                  </a:lnTo>
                  <a:lnTo>
                    <a:pt x="217" y="294"/>
                  </a:lnTo>
                  <a:lnTo>
                    <a:pt x="214" y="297"/>
                  </a:lnTo>
                  <a:lnTo>
                    <a:pt x="211" y="300"/>
                  </a:lnTo>
                  <a:lnTo>
                    <a:pt x="208" y="303"/>
                  </a:lnTo>
                  <a:lnTo>
                    <a:pt x="202" y="306"/>
                  </a:lnTo>
                  <a:lnTo>
                    <a:pt x="199" y="309"/>
                  </a:lnTo>
                  <a:lnTo>
                    <a:pt x="196" y="309"/>
                  </a:lnTo>
                  <a:lnTo>
                    <a:pt x="190" y="312"/>
                  </a:lnTo>
                  <a:lnTo>
                    <a:pt x="188" y="315"/>
                  </a:lnTo>
                  <a:lnTo>
                    <a:pt x="185" y="315"/>
                  </a:lnTo>
                  <a:lnTo>
                    <a:pt x="179" y="318"/>
                  </a:lnTo>
                  <a:lnTo>
                    <a:pt x="176" y="321"/>
                  </a:lnTo>
                  <a:lnTo>
                    <a:pt x="173" y="321"/>
                  </a:lnTo>
                  <a:lnTo>
                    <a:pt x="167" y="324"/>
                  </a:lnTo>
                  <a:lnTo>
                    <a:pt x="164" y="324"/>
                  </a:lnTo>
                  <a:lnTo>
                    <a:pt x="158" y="327"/>
                  </a:lnTo>
                  <a:lnTo>
                    <a:pt x="155" y="327"/>
                  </a:lnTo>
                  <a:lnTo>
                    <a:pt x="149" y="330"/>
                  </a:lnTo>
                  <a:lnTo>
                    <a:pt x="146" y="330"/>
                  </a:lnTo>
                  <a:lnTo>
                    <a:pt x="143" y="333"/>
                  </a:lnTo>
                  <a:lnTo>
                    <a:pt x="137" y="333"/>
                  </a:lnTo>
                  <a:lnTo>
                    <a:pt x="134" y="335"/>
                  </a:lnTo>
                  <a:lnTo>
                    <a:pt x="128" y="335"/>
                  </a:lnTo>
                  <a:lnTo>
                    <a:pt x="125" y="338"/>
                  </a:lnTo>
                  <a:lnTo>
                    <a:pt x="119" y="338"/>
                  </a:lnTo>
                  <a:lnTo>
                    <a:pt x="116" y="341"/>
                  </a:lnTo>
                  <a:lnTo>
                    <a:pt x="113" y="344"/>
                  </a:lnTo>
                  <a:lnTo>
                    <a:pt x="107" y="344"/>
                  </a:lnTo>
                  <a:lnTo>
                    <a:pt x="104" y="347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9" name="Freeform 371"/>
            <p:cNvSpPr>
              <a:spLocks/>
            </p:cNvSpPr>
            <p:nvPr/>
          </p:nvSpPr>
          <p:spPr bwMode="auto">
            <a:xfrm>
              <a:off x="2515" y="1323"/>
              <a:ext cx="77" cy="45"/>
            </a:xfrm>
            <a:custGeom>
              <a:avLst/>
              <a:gdLst>
                <a:gd name="T0" fmla="*/ 77 w 77"/>
                <a:gd name="T1" fmla="*/ 33 h 45"/>
                <a:gd name="T2" fmla="*/ 71 w 77"/>
                <a:gd name="T3" fmla="*/ 33 h 45"/>
                <a:gd name="T4" fmla="*/ 65 w 77"/>
                <a:gd name="T5" fmla="*/ 33 h 45"/>
                <a:gd name="T6" fmla="*/ 60 w 77"/>
                <a:gd name="T7" fmla="*/ 36 h 45"/>
                <a:gd name="T8" fmla="*/ 57 w 77"/>
                <a:gd name="T9" fmla="*/ 39 h 45"/>
                <a:gd name="T10" fmla="*/ 51 w 77"/>
                <a:gd name="T11" fmla="*/ 39 h 45"/>
                <a:gd name="T12" fmla="*/ 48 w 77"/>
                <a:gd name="T13" fmla="*/ 42 h 45"/>
                <a:gd name="T14" fmla="*/ 45 w 77"/>
                <a:gd name="T15" fmla="*/ 45 h 45"/>
                <a:gd name="T16" fmla="*/ 39 w 77"/>
                <a:gd name="T17" fmla="*/ 45 h 45"/>
                <a:gd name="T18" fmla="*/ 36 w 77"/>
                <a:gd name="T19" fmla="*/ 42 h 45"/>
                <a:gd name="T20" fmla="*/ 30 w 77"/>
                <a:gd name="T21" fmla="*/ 39 h 45"/>
                <a:gd name="T22" fmla="*/ 27 w 77"/>
                <a:gd name="T23" fmla="*/ 33 h 45"/>
                <a:gd name="T24" fmla="*/ 21 w 77"/>
                <a:gd name="T25" fmla="*/ 36 h 45"/>
                <a:gd name="T26" fmla="*/ 18 w 77"/>
                <a:gd name="T27" fmla="*/ 30 h 45"/>
                <a:gd name="T28" fmla="*/ 18 w 77"/>
                <a:gd name="T29" fmla="*/ 24 h 45"/>
                <a:gd name="T30" fmla="*/ 15 w 77"/>
                <a:gd name="T31" fmla="*/ 21 h 45"/>
                <a:gd name="T32" fmla="*/ 12 w 77"/>
                <a:gd name="T33" fmla="*/ 18 h 45"/>
                <a:gd name="T34" fmla="*/ 9 w 77"/>
                <a:gd name="T35" fmla="*/ 15 h 45"/>
                <a:gd name="T36" fmla="*/ 9 w 77"/>
                <a:gd name="T37" fmla="*/ 9 h 45"/>
                <a:gd name="T38" fmla="*/ 6 w 77"/>
                <a:gd name="T39" fmla="*/ 6 h 45"/>
                <a:gd name="T40" fmla="*/ 3 w 77"/>
                <a:gd name="T41" fmla="*/ 3 h 45"/>
                <a:gd name="T42" fmla="*/ 3 w 77"/>
                <a:gd name="T43" fmla="*/ 0 h 45"/>
                <a:gd name="T44" fmla="*/ 9 w 77"/>
                <a:gd name="T45" fmla="*/ 0 h 45"/>
                <a:gd name="T46" fmla="*/ 15 w 77"/>
                <a:gd name="T47" fmla="*/ 0 h 45"/>
                <a:gd name="T48" fmla="*/ 21 w 77"/>
                <a:gd name="T49" fmla="*/ 0 h 45"/>
                <a:gd name="T50" fmla="*/ 27 w 77"/>
                <a:gd name="T51" fmla="*/ 3 h 45"/>
                <a:gd name="T52" fmla="*/ 33 w 77"/>
                <a:gd name="T53" fmla="*/ 9 h 45"/>
                <a:gd name="T54" fmla="*/ 36 w 77"/>
                <a:gd name="T55" fmla="*/ 12 h 45"/>
                <a:gd name="T56" fmla="*/ 39 w 77"/>
                <a:gd name="T57" fmla="*/ 15 h 45"/>
                <a:gd name="T58" fmla="*/ 45 w 77"/>
                <a:gd name="T59" fmla="*/ 18 h 45"/>
                <a:gd name="T60" fmla="*/ 51 w 77"/>
                <a:gd name="T61" fmla="*/ 21 h 45"/>
                <a:gd name="T62" fmla="*/ 57 w 77"/>
                <a:gd name="T63" fmla="*/ 21 h 45"/>
                <a:gd name="T64" fmla="*/ 62 w 77"/>
                <a:gd name="T65" fmla="*/ 21 h 45"/>
                <a:gd name="T66" fmla="*/ 65 w 77"/>
                <a:gd name="T67" fmla="*/ 18 h 45"/>
                <a:gd name="T68" fmla="*/ 71 w 77"/>
                <a:gd name="T69" fmla="*/ 18 h 45"/>
                <a:gd name="T70" fmla="*/ 74 w 77"/>
                <a:gd name="T71" fmla="*/ 21 h 45"/>
                <a:gd name="T72" fmla="*/ 74 w 77"/>
                <a:gd name="T73" fmla="*/ 27 h 45"/>
                <a:gd name="T74" fmla="*/ 77 w 77"/>
                <a:gd name="T75" fmla="*/ 30 h 45"/>
                <a:gd name="T76" fmla="*/ 77 w 77"/>
                <a:gd name="T7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45">
                  <a:moveTo>
                    <a:pt x="77" y="36"/>
                  </a:moveTo>
                  <a:lnTo>
                    <a:pt x="77" y="33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5" y="33"/>
                  </a:lnTo>
                  <a:lnTo>
                    <a:pt x="62" y="33"/>
                  </a:lnTo>
                  <a:lnTo>
                    <a:pt x="60" y="36"/>
                  </a:lnTo>
                  <a:lnTo>
                    <a:pt x="57" y="36"/>
                  </a:lnTo>
                  <a:lnTo>
                    <a:pt x="57" y="39"/>
                  </a:lnTo>
                  <a:lnTo>
                    <a:pt x="54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6" y="45"/>
                  </a:lnTo>
                  <a:lnTo>
                    <a:pt x="36" y="42"/>
                  </a:lnTo>
                  <a:lnTo>
                    <a:pt x="33" y="42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27" y="33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57" y="21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71" y="18"/>
                  </a:lnTo>
                  <a:lnTo>
                    <a:pt x="71" y="21"/>
                  </a:lnTo>
                  <a:lnTo>
                    <a:pt x="74" y="21"/>
                  </a:lnTo>
                  <a:lnTo>
                    <a:pt x="74" y="24"/>
                  </a:lnTo>
                  <a:lnTo>
                    <a:pt x="74" y="27"/>
                  </a:lnTo>
                  <a:lnTo>
                    <a:pt x="77" y="27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0" name="Freeform 372"/>
            <p:cNvSpPr>
              <a:spLocks/>
            </p:cNvSpPr>
            <p:nvPr/>
          </p:nvSpPr>
          <p:spPr bwMode="auto">
            <a:xfrm>
              <a:off x="1867" y="2015"/>
              <a:ext cx="702" cy="807"/>
            </a:xfrm>
            <a:custGeom>
              <a:avLst/>
              <a:gdLst>
                <a:gd name="T0" fmla="*/ 621 w 702"/>
                <a:gd name="T1" fmla="*/ 786 h 807"/>
                <a:gd name="T2" fmla="*/ 580 w 702"/>
                <a:gd name="T3" fmla="*/ 786 h 807"/>
                <a:gd name="T4" fmla="*/ 541 w 702"/>
                <a:gd name="T5" fmla="*/ 795 h 807"/>
                <a:gd name="T6" fmla="*/ 508 w 702"/>
                <a:gd name="T7" fmla="*/ 804 h 807"/>
                <a:gd name="T8" fmla="*/ 493 w 702"/>
                <a:gd name="T9" fmla="*/ 774 h 807"/>
                <a:gd name="T10" fmla="*/ 526 w 702"/>
                <a:gd name="T11" fmla="*/ 721 h 807"/>
                <a:gd name="T12" fmla="*/ 571 w 702"/>
                <a:gd name="T13" fmla="*/ 670 h 807"/>
                <a:gd name="T14" fmla="*/ 609 w 702"/>
                <a:gd name="T15" fmla="*/ 602 h 807"/>
                <a:gd name="T16" fmla="*/ 648 w 702"/>
                <a:gd name="T17" fmla="*/ 531 h 807"/>
                <a:gd name="T18" fmla="*/ 651 w 702"/>
                <a:gd name="T19" fmla="*/ 460 h 807"/>
                <a:gd name="T20" fmla="*/ 639 w 702"/>
                <a:gd name="T21" fmla="*/ 501 h 807"/>
                <a:gd name="T22" fmla="*/ 627 w 702"/>
                <a:gd name="T23" fmla="*/ 543 h 807"/>
                <a:gd name="T24" fmla="*/ 600 w 702"/>
                <a:gd name="T25" fmla="*/ 590 h 807"/>
                <a:gd name="T26" fmla="*/ 565 w 702"/>
                <a:gd name="T27" fmla="*/ 647 h 807"/>
                <a:gd name="T28" fmla="*/ 523 w 702"/>
                <a:gd name="T29" fmla="*/ 703 h 807"/>
                <a:gd name="T30" fmla="*/ 517 w 702"/>
                <a:gd name="T31" fmla="*/ 662 h 807"/>
                <a:gd name="T32" fmla="*/ 526 w 702"/>
                <a:gd name="T33" fmla="*/ 540 h 807"/>
                <a:gd name="T34" fmla="*/ 526 w 702"/>
                <a:gd name="T35" fmla="*/ 421 h 807"/>
                <a:gd name="T36" fmla="*/ 508 w 702"/>
                <a:gd name="T37" fmla="*/ 344 h 807"/>
                <a:gd name="T38" fmla="*/ 496 w 702"/>
                <a:gd name="T39" fmla="*/ 285 h 807"/>
                <a:gd name="T40" fmla="*/ 487 w 702"/>
                <a:gd name="T41" fmla="*/ 228 h 807"/>
                <a:gd name="T42" fmla="*/ 517 w 702"/>
                <a:gd name="T43" fmla="*/ 175 h 807"/>
                <a:gd name="T44" fmla="*/ 571 w 702"/>
                <a:gd name="T45" fmla="*/ 139 h 807"/>
                <a:gd name="T46" fmla="*/ 526 w 702"/>
                <a:gd name="T47" fmla="*/ 145 h 807"/>
                <a:gd name="T48" fmla="*/ 541 w 702"/>
                <a:gd name="T49" fmla="*/ 110 h 807"/>
                <a:gd name="T50" fmla="*/ 562 w 702"/>
                <a:gd name="T51" fmla="*/ 83 h 807"/>
                <a:gd name="T52" fmla="*/ 484 w 702"/>
                <a:gd name="T53" fmla="*/ 166 h 807"/>
                <a:gd name="T54" fmla="*/ 419 w 702"/>
                <a:gd name="T55" fmla="*/ 329 h 807"/>
                <a:gd name="T56" fmla="*/ 327 w 702"/>
                <a:gd name="T57" fmla="*/ 483 h 807"/>
                <a:gd name="T58" fmla="*/ 244 w 702"/>
                <a:gd name="T59" fmla="*/ 578 h 807"/>
                <a:gd name="T60" fmla="*/ 163 w 702"/>
                <a:gd name="T61" fmla="*/ 667 h 807"/>
                <a:gd name="T62" fmla="*/ 83 w 702"/>
                <a:gd name="T63" fmla="*/ 721 h 807"/>
                <a:gd name="T64" fmla="*/ 38 w 702"/>
                <a:gd name="T65" fmla="*/ 691 h 807"/>
                <a:gd name="T66" fmla="*/ 12 w 702"/>
                <a:gd name="T67" fmla="*/ 647 h 807"/>
                <a:gd name="T68" fmla="*/ 53 w 702"/>
                <a:gd name="T69" fmla="*/ 531 h 807"/>
                <a:gd name="T70" fmla="*/ 145 w 702"/>
                <a:gd name="T71" fmla="*/ 478 h 807"/>
                <a:gd name="T72" fmla="*/ 223 w 702"/>
                <a:gd name="T73" fmla="*/ 403 h 807"/>
                <a:gd name="T74" fmla="*/ 235 w 702"/>
                <a:gd name="T75" fmla="*/ 362 h 807"/>
                <a:gd name="T76" fmla="*/ 235 w 702"/>
                <a:gd name="T77" fmla="*/ 332 h 807"/>
                <a:gd name="T78" fmla="*/ 264 w 702"/>
                <a:gd name="T79" fmla="*/ 314 h 807"/>
                <a:gd name="T80" fmla="*/ 270 w 702"/>
                <a:gd name="T81" fmla="*/ 270 h 807"/>
                <a:gd name="T82" fmla="*/ 291 w 702"/>
                <a:gd name="T83" fmla="*/ 190 h 807"/>
                <a:gd name="T84" fmla="*/ 315 w 702"/>
                <a:gd name="T85" fmla="*/ 110 h 807"/>
                <a:gd name="T86" fmla="*/ 309 w 702"/>
                <a:gd name="T87" fmla="*/ 50 h 807"/>
                <a:gd name="T88" fmla="*/ 324 w 702"/>
                <a:gd name="T89" fmla="*/ 18 h 807"/>
                <a:gd name="T90" fmla="*/ 354 w 702"/>
                <a:gd name="T91" fmla="*/ 3 h 807"/>
                <a:gd name="T92" fmla="*/ 413 w 702"/>
                <a:gd name="T93" fmla="*/ 18 h 807"/>
                <a:gd name="T94" fmla="*/ 476 w 702"/>
                <a:gd name="T95" fmla="*/ 23 h 807"/>
                <a:gd name="T96" fmla="*/ 523 w 702"/>
                <a:gd name="T97" fmla="*/ 15 h 807"/>
                <a:gd name="T98" fmla="*/ 565 w 702"/>
                <a:gd name="T99" fmla="*/ 9 h 807"/>
                <a:gd name="T100" fmla="*/ 603 w 702"/>
                <a:gd name="T101" fmla="*/ 0 h 807"/>
                <a:gd name="T102" fmla="*/ 615 w 702"/>
                <a:gd name="T103" fmla="*/ 29 h 807"/>
                <a:gd name="T104" fmla="*/ 624 w 702"/>
                <a:gd name="T105" fmla="*/ 53 h 807"/>
                <a:gd name="T106" fmla="*/ 633 w 702"/>
                <a:gd name="T107" fmla="*/ 92 h 807"/>
                <a:gd name="T108" fmla="*/ 651 w 702"/>
                <a:gd name="T109" fmla="*/ 133 h 807"/>
                <a:gd name="T110" fmla="*/ 654 w 702"/>
                <a:gd name="T111" fmla="*/ 207 h 807"/>
                <a:gd name="T112" fmla="*/ 672 w 702"/>
                <a:gd name="T113" fmla="*/ 308 h 807"/>
                <a:gd name="T114" fmla="*/ 690 w 702"/>
                <a:gd name="T115" fmla="*/ 412 h 807"/>
                <a:gd name="T116" fmla="*/ 702 w 702"/>
                <a:gd name="T117" fmla="*/ 552 h 807"/>
                <a:gd name="T118" fmla="*/ 687 w 702"/>
                <a:gd name="T119" fmla="*/ 694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807">
                  <a:moveTo>
                    <a:pt x="654" y="792"/>
                  </a:moveTo>
                  <a:lnTo>
                    <a:pt x="651" y="792"/>
                  </a:lnTo>
                  <a:lnTo>
                    <a:pt x="648" y="792"/>
                  </a:lnTo>
                  <a:lnTo>
                    <a:pt x="645" y="789"/>
                  </a:lnTo>
                  <a:lnTo>
                    <a:pt x="642" y="789"/>
                  </a:lnTo>
                  <a:lnTo>
                    <a:pt x="639" y="789"/>
                  </a:lnTo>
                  <a:lnTo>
                    <a:pt x="636" y="789"/>
                  </a:lnTo>
                  <a:lnTo>
                    <a:pt x="633" y="789"/>
                  </a:lnTo>
                  <a:lnTo>
                    <a:pt x="630" y="786"/>
                  </a:lnTo>
                  <a:lnTo>
                    <a:pt x="627" y="786"/>
                  </a:lnTo>
                  <a:lnTo>
                    <a:pt x="624" y="786"/>
                  </a:lnTo>
                  <a:lnTo>
                    <a:pt x="621" y="786"/>
                  </a:lnTo>
                  <a:lnTo>
                    <a:pt x="618" y="786"/>
                  </a:lnTo>
                  <a:lnTo>
                    <a:pt x="615" y="786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6"/>
                  </a:lnTo>
                  <a:lnTo>
                    <a:pt x="600" y="783"/>
                  </a:lnTo>
                  <a:lnTo>
                    <a:pt x="597" y="783"/>
                  </a:lnTo>
                  <a:lnTo>
                    <a:pt x="592" y="786"/>
                  </a:lnTo>
                  <a:lnTo>
                    <a:pt x="589" y="786"/>
                  </a:lnTo>
                  <a:lnTo>
                    <a:pt x="586" y="786"/>
                  </a:lnTo>
                  <a:lnTo>
                    <a:pt x="583" y="786"/>
                  </a:lnTo>
                  <a:lnTo>
                    <a:pt x="580" y="786"/>
                  </a:lnTo>
                  <a:lnTo>
                    <a:pt x="577" y="786"/>
                  </a:lnTo>
                  <a:lnTo>
                    <a:pt x="571" y="786"/>
                  </a:lnTo>
                  <a:lnTo>
                    <a:pt x="568" y="786"/>
                  </a:lnTo>
                  <a:lnTo>
                    <a:pt x="565" y="789"/>
                  </a:lnTo>
                  <a:lnTo>
                    <a:pt x="562" y="789"/>
                  </a:lnTo>
                  <a:lnTo>
                    <a:pt x="559" y="789"/>
                  </a:lnTo>
                  <a:lnTo>
                    <a:pt x="556" y="789"/>
                  </a:lnTo>
                  <a:lnTo>
                    <a:pt x="553" y="789"/>
                  </a:lnTo>
                  <a:lnTo>
                    <a:pt x="550" y="792"/>
                  </a:lnTo>
                  <a:lnTo>
                    <a:pt x="547" y="792"/>
                  </a:lnTo>
                  <a:lnTo>
                    <a:pt x="544" y="792"/>
                  </a:lnTo>
                  <a:lnTo>
                    <a:pt x="541" y="795"/>
                  </a:lnTo>
                  <a:lnTo>
                    <a:pt x="538" y="795"/>
                  </a:lnTo>
                  <a:lnTo>
                    <a:pt x="535" y="795"/>
                  </a:lnTo>
                  <a:lnTo>
                    <a:pt x="532" y="798"/>
                  </a:lnTo>
                  <a:lnTo>
                    <a:pt x="529" y="798"/>
                  </a:lnTo>
                  <a:lnTo>
                    <a:pt x="526" y="798"/>
                  </a:lnTo>
                  <a:lnTo>
                    <a:pt x="523" y="801"/>
                  </a:lnTo>
                  <a:lnTo>
                    <a:pt x="520" y="801"/>
                  </a:lnTo>
                  <a:lnTo>
                    <a:pt x="517" y="801"/>
                  </a:lnTo>
                  <a:lnTo>
                    <a:pt x="514" y="801"/>
                  </a:lnTo>
                  <a:lnTo>
                    <a:pt x="514" y="804"/>
                  </a:lnTo>
                  <a:lnTo>
                    <a:pt x="511" y="804"/>
                  </a:lnTo>
                  <a:lnTo>
                    <a:pt x="508" y="804"/>
                  </a:lnTo>
                  <a:lnTo>
                    <a:pt x="505" y="804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6" y="807"/>
                  </a:lnTo>
                  <a:lnTo>
                    <a:pt x="493" y="807"/>
                  </a:lnTo>
                  <a:lnTo>
                    <a:pt x="490" y="807"/>
                  </a:lnTo>
                  <a:lnTo>
                    <a:pt x="490" y="801"/>
                  </a:lnTo>
                  <a:lnTo>
                    <a:pt x="490" y="798"/>
                  </a:lnTo>
                  <a:lnTo>
                    <a:pt x="490" y="792"/>
                  </a:lnTo>
                  <a:lnTo>
                    <a:pt x="490" y="786"/>
                  </a:lnTo>
                  <a:lnTo>
                    <a:pt x="490" y="780"/>
                  </a:lnTo>
                  <a:lnTo>
                    <a:pt x="493" y="774"/>
                  </a:lnTo>
                  <a:lnTo>
                    <a:pt x="493" y="771"/>
                  </a:lnTo>
                  <a:lnTo>
                    <a:pt x="496" y="765"/>
                  </a:lnTo>
                  <a:lnTo>
                    <a:pt x="499" y="759"/>
                  </a:lnTo>
                  <a:lnTo>
                    <a:pt x="499" y="756"/>
                  </a:lnTo>
                  <a:lnTo>
                    <a:pt x="502" y="751"/>
                  </a:lnTo>
                  <a:lnTo>
                    <a:pt x="505" y="748"/>
                  </a:lnTo>
                  <a:lnTo>
                    <a:pt x="508" y="742"/>
                  </a:lnTo>
                  <a:lnTo>
                    <a:pt x="514" y="739"/>
                  </a:lnTo>
                  <a:lnTo>
                    <a:pt x="517" y="733"/>
                  </a:lnTo>
                  <a:lnTo>
                    <a:pt x="520" y="730"/>
                  </a:lnTo>
                  <a:lnTo>
                    <a:pt x="523" y="724"/>
                  </a:lnTo>
                  <a:lnTo>
                    <a:pt x="526" y="721"/>
                  </a:lnTo>
                  <a:lnTo>
                    <a:pt x="532" y="715"/>
                  </a:lnTo>
                  <a:lnTo>
                    <a:pt x="535" y="712"/>
                  </a:lnTo>
                  <a:lnTo>
                    <a:pt x="538" y="709"/>
                  </a:lnTo>
                  <a:lnTo>
                    <a:pt x="544" y="703"/>
                  </a:lnTo>
                  <a:lnTo>
                    <a:pt x="547" y="700"/>
                  </a:lnTo>
                  <a:lnTo>
                    <a:pt x="550" y="694"/>
                  </a:lnTo>
                  <a:lnTo>
                    <a:pt x="553" y="691"/>
                  </a:lnTo>
                  <a:lnTo>
                    <a:pt x="556" y="685"/>
                  </a:lnTo>
                  <a:lnTo>
                    <a:pt x="562" y="682"/>
                  </a:lnTo>
                  <a:lnTo>
                    <a:pt x="565" y="679"/>
                  </a:lnTo>
                  <a:lnTo>
                    <a:pt x="568" y="673"/>
                  </a:lnTo>
                  <a:lnTo>
                    <a:pt x="571" y="670"/>
                  </a:lnTo>
                  <a:lnTo>
                    <a:pt x="574" y="664"/>
                  </a:lnTo>
                  <a:lnTo>
                    <a:pt x="574" y="659"/>
                  </a:lnTo>
                  <a:lnTo>
                    <a:pt x="580" y="653"/>
                  </a:lnTo>
                  <a:lnTo>
                    <a:pt x="583" y="650"/>
                  </a:lnTo>
                  <a:lnTo>
                    <a:pt x="586" y="644"/>
                  </a:lnTo>
                  <a:lnTo>
                    <a:pt x="589" y="638"/>
                  </a:lnTo>
                  <a:lnTo>
                    <a:pt x="592" y="632"/>
                  </a:lnTo>
                  <a:lnTo>
                    <a:pt x="594" y="626"/>
                  </a:lnTo>
                  <a:lnTo>
                    <a:pt x="600" y="620"/>
                  </a:lnTo>
                  <a:lnTo>
                    <a:pt x="603" y="614"/>
                  </a:lnTo>
                  <a:lnTo>
                    <a:pt x="606" y="608"/>
                  </a:lnTo>
                  <a:lnTo>
                    <a:pt x="609" y="602"/>
                  </a:lnTo>
                  <a:lnTo>
                    <a:pt x="612" y="596"/>
                  </a:lnTo>
                  <a:lnTo>
                    <a:pt x="615" y="590"/>
                  </a:lnTo>
                  <a:lnTo>
                    <a:pt x="618" y="584"/>
                  </a:lnTo>
                  <a:lnTo>
                    <a:pt x="624" y="578"/>
                  </a:lnTo>
                  <a:lnTo>
                    <a:pt x="627" y="575"/>
                  </a:lnTo>
                  <a:lnTo>
                    <a:pt x="630" y="570"/>
                  </a:lnTo>
                  <a:lnTo>
                    <a:pt x="633" y="564"/>
                  </a:lnTo>
                  <a:lnTo>
                    <a:pt x="636" y="558"/>
                  </a:lnTo>
                  <a:lnTo>
                    <a:pt x="639" y="552"/>
                  </a:lnTo>
                  <a:lnTo>
                    <a:pt x="642" y="543"/>
                  </a:lnTo>
                  <a:lnTo>
                    <a:pt x="645" y="537"/>
                  </a:lnTo>
                  <a:lnTo>
                    <a:pt x="648" y="531"/>
                  </a:lnTo>
                  <a:lnTo>
                    <a:pt x="648" y="525"/>
                  </a:lnTo>
                  <a:lnTo>
                    <a:pt x="651" y="519"/>
                  </a:lnTo>
                  <a:lnTo>
                    <a:pt x="654" y="513"/>
                  </a:lnTo>
                  <a:lnTo>
                    <a:pt x="657" y="507"/>
                  </a:lnTo>
                  <a:lnTo>
                    <a:pt x="657" y="501"/>
                  </a:lnTo>
                  <a:lnTo>
                    <a:pt x="660" y="495"/>
                  </a:lnTo>
                  <a:lnTo>
                    <a:pt x="663" y="486"/>
                  </a:lnTo>
                  <a:lnTo>
                    <a:pt x="663" y="480"/>
                  </a:lnTo>
                  <a:lnTo>
                    <a:pt x="666" y="475"/>
                  </a:lnTo>
                  <a:lnTo>
                    <a:pt x="666" y="469"/>
                  </a:lnTo>
                  <a:lnTo>
                    <a:pt x="654" y="457"/>
                  </a:lnTo>
                  <a:lnTo>
                    <a:pt x="651" y="460"/>
                  </a:lnTo>
                  <a:lnTo>
                    <a:pt x="651" y="463"/>
                  </a:lnTo>
                  <a:lnTo>
                    <a:pt x="651" y="466"/>
                  </a:lnTo>
                  <a:lnTo>
                    <a:pt x="648" y="469"/>
                  </a:lnTo>
                  <a:lnTo>
                    <a:pt x="648" y="472"/>
                  </a:lnTo>
                  <a:lnTo>
                    <a:pt x="648" y="478"/>
                  </a:lnTo>
                  <a:lnTo>
                    <a:pt x="645" y="480"/>
                  </a:lnTo>
                  <a:lnTo>
                    <a:pt x="645" y="483"/>
                  </a:lnTo>
                  <a:lnTo>
                    <a:pt x="645" y="486"/>
                  </a:lnTo>
                  <a:lnTo>
                    <a:pt x="642" y="489"/>
                  </a:lnTo>
                  <a:lnTo>
                    <a:pt x="642" y="492"/>
                  </a:lnTo>
                  <a:lnTo>
                    <a:pt x="642" y="498"/>
                  </a:lnTo>
                  <a:lnTo>
                    <a:pt x="639" y="501"/>
                  </a:lnTo>
                  <a:lnTo>
                    <a:pt x="639" y="504"/>
                  </a:lnTo>
                  <a:lnTo>
                    <a:pt x="639" y="507"/>
                  </a:lnTo>
                  <a:lnTo>
                    <a:pt x="636" y="510"/>
                  </a:lnTo>
                  <a:lnTo>
                    <a:pt x="636" y="516"/>
                  </a:lnTo>
                  <a:lnTo>
                    <a:pt x="633" y="519"/>
                  </a:lnTo>
                  <a:lnTo>
                    <a:pt x="633" y="522"/>
                  </a:lnTo>
                  <a:lnTo>
                    <a:pt x="633" y="525"/>
                  </a:lnTo>
                  <a:lnTo>
                    <a:pt x="630" y="528"/>
                  </a:lnTo>
                  <a:lnTo>
                    <a:pt x="630" y="531"/>
                  </a:lnTo>
                  <a:lnTo>
                    <a:pt x="627" y="537"/>
                  </a:lnTo>
                  <a:lnTo>
                    <a:pt x="627" y="540"/>
                  </a:lnTo>
                  <a:lnTo>
                    <a:pt x="627" y="543"/>
                  </a:lnTo>
                  <a:lnTo>
                    <a:pt x="624" y="546"/>
                  </a:lnTo>
                  <a:lnTo>
                    <a:pt x="624" y="549"/>
                  </a:lnTo>
                  <a:lnTo>
                    <a:pt x="621" y="552"/>
                  </a:lnTo>
                  <a:lnTo>
                    <a:pt x="621" y="555"/>
                  </a:lnTo>
                  <a:lnTo>
                    <a:pt x="618" y="561"/>
                  </a:lnTo>
                  <a:lnTo>
                    <a:pt x="618" y="564"/>
                  </a:lnTo>
                  <a:lnTo>
                    <a:pt x="615" y="567"/>
                  </a:lnTo>
                  <a:lnTo>
                    <a:pt x="612" y="570"/>
                  </a:lnTo>
                  <a:lnTo>
                    <a:pt x="609" y="575"/>
                  </a:lnTo>
                  <a:lnTo>
                    <a:pt x="606" y="578"/>
                  </a:lnTo>
                  <a:lnTo>
                    <a:pt x="603" y="584"/>
                  </a:lnTo>
                  <a:lnTo>
                    <a:pt x="600" y="590"/>
                  </a:lnTo>
                  <a:lnTo>
                    <a:pt x="597" y="593"/>
                  </a:lnTo>
                  <a:lnTo>
                    <a:pt x="594" y="599"/>
                  </a:lnTo>
                  <a:lnTo>
                    <a:pt x="592" y="602"/>
                  </a:lnTo>
                  <a:lnTo>
                    <a:pt x="589" y="608"/>
                  </a:lnTo>
                  <a:lnTo>
                    <a:pt x="586" y="614"/>
                  </a:lnTo>
                  <a:lnTo>
                    <a:pt x="583" y="617"/>
                  </a:lnTo>
                  <a:lnTo>
                    <a:pt x="580" y="623"/>
                  </a:lnTo>
                  <a:lnTo>
                    <a:pt x="577" y="626"/>
                  </a:lnTo>
                  <a:lnTo>
                    <a:pt x="574" y="632"/>
                  </a:lnTo>
                  <a:lnTo>
                    <a:pt x="571" y="638"/>
                  </a:lnTo>
                  <a:lnTo>
                    <a:pt x="568" y="641"/>
                  </a:lnTo>
                  <a:lnTo>
                    <a:pt x="565" y="647"/>
                  </a:lnTo>
                  <a:lnTo>
                    <a:pt x="562" y="650"/>
                  </a:lnTo>
                  <a:lnTo>
                    <a:pt x="559" y="656"/>
                  </a:lnTo>
                  <a:lnTo>
                    <a:pt x="556" y="662"/>
                  </a:lnTo>
                  <a:lnTo>
                    <a:pt x="553" y="664"/>
                  </a:lnTo>
                  <a:lnTo>
                    <a:pt x="550" y="670"/>
                  </a:lnTo>
                  <a:lnTo>
                    <a:pt x="544" y="673"/>
                  </a:lnTo>
                  <a:lnTo>
                    <a:pt x="541" y="679"/>
                  </a:lnTo>
                  <a:lnTo>
                    <a:pt x="538" y="682"/>
                  </a:lnTo>
                  <a:lnTo>
                    <a:pt x="535" y="688"/>
                  </a:lnTo>
                  <a:lnTo>
                    <a:pt x="532" y="691"/>
                  </a:lnTo>
                  <a:lnTo>
                    <a:pt x="529" y="697"/>
                  </a:lnTo>
                  <a:lnTo>
                    <a:pt x="523" y="703"/>
                  </a:lnTo>
                  <a:lnTo>
                    <a:pt x="520" y="706"/>
                  </a:lnTo>
                  <a:lnTo>
                    <a:pt x="517" y="712"/>
                  </a:lnTo>
                  <a:lnTo>
                    <a:pt x="511" y="715"/>
                  </a:lnTo>
                  <a:lnTo>
                    <a:pt x="511" y="712"/>
                  </a:lnTo>
                  <a:lnTo>
                    <a:pt x="511" y="709"/>
                  </a:lnTo>
                  <a:lnTo>
                    <a:pt x="511" y="706"/>
                  </a:lnTo>
                  <a:lnTo>
                    <a:pt x="514" y="706"/>
                  </a:lnTo>
                  <a:lnTo>
                    <a:pt x="517" y="703"/>
                  </a:lnTo>
                  <a:lnTo>
                    <a:pt x="517" y="691"/>
                  </a:lnTo>
                  <a:lnTo>
                    <a:pt x="517" y="682"/>
                  </a:lnTo>
                  <a:lnTo>
                    <a:pt x="517" y="673"/>
                  </a:lnTo>
                  <a:lnTo>
                    <a:pt x="517" y="662"/>
                  </a:lnTo>
                  <a:lnTo>
                    <a:pt x="517" y="653"/>
                  </a:lnTo>
                  <a:lnTo>
                    <a:pt x="517" y="641"/>
                  </a:lnTo>
                  <a:lnTo>
                    <a:pt x="517" y="632"/>
                  </a:lnTo>
                  <a:lnTo>
                    <a:pt x="517" y="623"/>
                  </a:lnTo>
                  <a:lnTo>
                    <a:pt x="520" y="611"/>
                  </a:lnTo>
                  <a:lnTo>
                    <a:pt x="520" y="602"/>
                  </a:lnTo>
                  <a:lnTo>
                    <a:pt x="520" y="590"/>
                  </a:lnTo>
                  <a:lnTo>
                    <a:pt x="523" y="581"/>
                  </a:lnTo>
                  <a:lnTo>
                    <a:pt x="523" y="570"/>
                  </a:lnTo>
                  <a:lnTo>
                    <a:pt x="526" y="561"/>
                  </a:lnTo>
                  <a:lnTo>
                    <a:pt x="526" y="552"/>
                  </a:lnTo>
                  <a:lnTo>
                    <a:pt x="526" y="540"/>
                  </a:lnTo>
                  <a:lnTo>
                    <a:pt x="529" y="531"/>
                  </a:lnTo>
                  <a:lnTo>
                    <a:pt x="529" y="519"/>
                  </a:lnTo>
                  <a:lnTo>
                    <a:pt x="529" y="510"/>
                  </a:lnTo>
                  <a:lnTo>
                    <a:pt x="529" y="498"/>
                  </a:lnTo>
                  <a:lnTo>
                    <a:pt x="529" y="489"/>
                  </a:lnTo>
                  <a:lnTo>
                    <a:pt x="532" y="480"/>
                  </a:lnTo>
                  <a:lnTo>
                    <a:pt x="532" y="469"/>
                  </a:lnTo>
                  <a:lnTo>
                    <a:pt x="529" y="460"/>
                  </a:lnTo>
                  <a:lnTo>
                    <a:pt x="529" y="451"/>
                  </a:lnTo>
                  <a:lnTo>
                    <a:pt x="529" y="439"/>
                  </a:lnTo>
                  <a:lnTo>
                    <a:pt x="529" y="430"/>
                  </a:lnTo>
                  <a:lnTo>
                    <a:pt x="526" y="421"/>
                  </a:lnTo>
                  <a:lnTo>
                    <a:pt x="523" y="409"/>
                  </a:lnTo>
                  <a:lnTo>
                    <a:pt x="523" y="400"/>
                  </a:lnTo>
                  <a:lnTo>
                    <a:pt x="520" y="391"/>
                  </a:lnTo>
                  <a:lnTo>
                    <a:pt x="514" y="383"/>
                  </a:lnTo>
                  <a:lnTo>
                    <a:pt x="514" y="377"/>
                  </a:lnTo>
                  <a:lnTo>
                    <a:pt x="514" y="371"/>
                  </a:lnTo>
                  <a:lnTo>
                    <a:pt x="514" y="368"/>
                  </a:lnTo>
                  <a:lnTo>
                    <a:pt x="511" y="362"/>
                  </a:lnTo>
                  <a:lnTo>
                    <a:pt x="511" y="356"/>
                  </a:lnTo>
                  <a:lnTo>
                    <a:pt x="511" y="353"/>
                  </a:lnTo>
                  <a:lnTo>
                    <a:pt x="511" y="347"/>
                  </a:lnTo>
                  <a:lnTo>
                    <a:pt x="508" y="344"/>
                  </a:lnTo>
                  <a:lnTo>
                    <a:pt x="508" y="338"/>
                  </a:lnTo>
                  <a:lnTo>
                    <a:pt x="508" y="332"/>
                  </a:lnTo>
                  <a:lnTo>
                    <a:pt x="505" y="329"/>
                  </a:lnTo>
                  <a:lnTo>
                    <a:pt x="505" y="323"/>
                  </a:lnTo>
                  <a:lnTo>
                    <a:pt x="502" y="317"/>
                  </a:lnTo>
                  <a:lnTo>
                    <a:pt x="502" y="314"/>
                  </a:lnTo>
                  <a:lnTo>
                    <a:pt x="502" y="308"/>
                  </a:lnTo>
                  <a:lnTo>
                    <a:pt x="499" y="305"/>
                  </a:lnTo>
                  <a:lnTo>
                    <a:pt x="499" y="299"/>
                  </a:lnTo>
                  <a:lnTo>
                    <a:pt x="499" y="294"/>
                  </a:lnTo>
                  <a:lnTo>
                    <a:pt x="496" y="291"/>
                  </a:lnTo>
                  <a:lnTo>
                    <a:pt x="496" y="285"/>
                  </a:lnTo>
                  <a:lnTo>
                    <a:pt x="493" y="282"/>
                  </a:lnTo>
                  <a:lnTo>
                    <a:pt x="493" y="276"/>
                  </a:lnTo>
                  <a:lnTo>
                    <a:pt x="493" y="270"/>
                  </a:lnTo>
                  <a:lnTo>
                    <a:pt x="490" y="267"/>
                  </a:lnTo>
                  <a:lnTo>
                    <a:pt x="490" y="261"/>
                  </a:lnTo>
                  <a:lnTo>
                    <a:pt x="490" y="255"/>
                  </a:lnTo>
                  <a:lnTo>
                    <a:pt x="490" y="252"/>
                  </a:lnTo>
                  <a:lnTo>
                    <a:pt x="487" y="246"/>
                  </a:lnTo>
                  <a:lnTo>
                    <a:pt x="487" y="243"/>
                  </a:lnTo>
                  <a:lnTo>
                    <a:pt x="487" y="237"/>
                  </a:lnTo>
                  <a:lnTo>
                    <a:pt x="487" y="231"/>
                  </a:lnTo>
                  <a:lnTo>
                    <a:pt x="487" y="228"/>
                  </a:lnTo>
                  <a:lnTo>
                    <a:pt x="487" y="222"/>
                  </a:lnTo>
                  <a:lnTo>
                    <a:pt x="487" y="216"/>
                  </a:lnTo>
                  <a:lnTo>
                    <a:pt x="490" y="210"/>
                  </a:lnTo>
                  <a:lnTo>
                    <a:pt x="493" y="207"/>
                  </a:lnTo>
                  <a:lnTo>
                    <a:pt x="493" y="202"/>
                  </a:lnTo>
                  <a:lnTo>
                    <a:pt x="496" y="199"/>
                  </a:lnTo>
                  <a:lnTo>
                    <a:pt x="499" y="193"/>
                  </a:lnTo>
                  <a:lnTo>
                    <a:pt x="502" y="190"/>
                  </a:lnTo>
                  <a:lnTo>
                    <a:pt x="505" y="187"/>
                  </a:lnTo>
                  <a:lnTo>
                    <a:pt x="511" y="181"/>
                  </a:lnTo>
                  <a:lnTo>
                    <a:pt x="514" y="178"/>
                  </a:lnTo>
                  <a:lnTo>
                    <a:pt x="517" y="175"/>
                  </a:lnTo>
                  <a:lnTo>
                    <a:pt x="520" y="172"/>
                  </a:lnTo>
                  <a:lnTo>
                    <a:pt x="526" y="169"/>
                  </a:lnTo>
                  <a:lnTo>
                    <a:pt x="529" y="166"/>
                  </a:lnTo>
                  <a:lnTo>
                    <a:pt x="535" y="163"/>
                  </a:lnTo>
                  <a:lnTo>
                    <a:pt x="538" y="160"/>
                  </a:lnTo>
                  <a:lnTo>
                    <a:pt x="544" y="157"/>
                  </a:lnTo>
                  <a:lnTo>
                    <a:pt x="547" y="154"/>
                  </a:lnTo>
                  <a:lnTo>
                    <a:pt x="553" y="151"/>
                  </a:lnTo>
                  <a:lnTo>
                    <a:pt x="556" y="148"/>
                  </a:lnTo>
                  <a:lnTo>
                    <a:pt x="562" y="145"/>
                  </a:lnTo>
                  <a:lnTo>
                    <a:pt x="565" y="142"/>
                  </a:lnTo>
                  <a:lnTo>
                    <a:pt x="571" y="139"/>
                  </a:lnTo>
                  <a:lnTo>
                    <a:pt x="574" y="136"/>
                  </a:lnTo>
                  <a:lnTo>
                    <a:pt x="577" y="133"/>
                  </a:lnTo>
                  <a:lnTo>
                    <a:pt x="583" y="130"/>
                  </a:lnTo>
                  <a:lnTo>
                    <a:pt x="586" y="127"/>
                  </a:lnTo>
                  <a:lnTo>
                    <a:pt x="589" y="124"/>
                  </a:lnTo>
                  <a:lnTo>
                    <a:pt x="592" y="121"/>
                  </a:lnTo>
                  <a:lnTo>
                    <a:pt x="594" y="118"/>
                  </a:lnTo>
                  <a:lnTo>
                    <a:pt x="597" y="115"/>
                  </a:lnTo>
                  <a:lnTo>
                    <a:pt x="589" y="110"/>
                  </a:lnTo>
                  <a:lnTo>
                    <a:pt x="523" y="151"/>
                  </a:lnTo>
                  <a:lnTo>
                    <a:pt x="526" y="148"/>
                  </a:lnTo>
                  <a:lnTo>
                    <a:pt x="526" y="145"/>
                  </a:lnTo>
                  <a:lnTo>
                    <a:pt x="526" y="142"/>
                  </a:lnTo>
                  <a:lnTo>
                    <a:pt x="529" y="139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32" y="130"/>
                  </a:lnTo>
                  <a:lnTo>
                    <a:pt x="532" y="127"/>
                  </a:lnTo>
                  <a:lnTo>
                    <a:pt x="532" y="124"/>
                  </a:lnTo>
                  <a:lnTo>
                    <a:pt x="535" y="121"/>
                  </a:lnTo>
                  <a:lnTo>
                    <a:pt x="535" y="118"/>
                  </a:lnTo>
                  <a:lnTo>
                    <a:pt x="538" y="115"/>
                  </a:lnTo>
                  <a:lnTo>
                    <a:pt x="538" y="112"/>
                  </a:lnTo>
                  <a:lnTo>
                    <a:pt x="541" y="110"/>
                  </a:lnTo>
                  <a:lnTo>
                    <a:pt x="544" y="107"/>
                  </a:lnTo>
                  <a:lnTo>
                    <a:pt x="547" y="104"/>
                  </a:lnTo>
                  <a:lnTo>
                    <a:pt x="550" y="101"/>
                  </a:lnTo>
                  <a:lnTo>
                    <a:pt x="553" y="98"/>
                  </a:lnTo>
                  <a:lnTo>
                    <a:pt x="556" y="98"/>
                  </a:lnTo>
                  <a:lnTo>
                    <a:pt x="556" y="95"/>
                  </a:lnTo>
                  <a:lnTo>
                    <a:pt x="559" y="95"/>
                  </a:lnTo>
                  <a:lnTo>
                    <a:pt x="562" y="95"/>
                  </a:lnTo>
                  <a:lnTo>
                    <a:pt x="565" y="92"/>
                  </a:lnTo>
                  <a:lnTo>
                    <a:pt x="562" y="89"/>
                  </a:lnTo>
                  <a:lnTo>
                    <a:pt x="562" y="86"/>
                  </a:lnTo>
                  <a:lnTo>
                    <a:pt x="562" y="83"/>
                  </a:lnTo>
                  <a:lnTo>
                    <a:pt x="562" y="80"/>
                  </a:lnTo>
                  <a:lnTo>
                    <a:pt x="559" y="80"/>
                  </a:lnTo>
                  <a:lnTo>
                    <a:pt x="556" y="80"/>
                  </a:lnTo>
                  <a:lnTo>
                    <a:pt x="553" y="80"/>
                  </a:lnTo>
                  <a:lnTo>
                    <a:pt x="544" y="80"/>
                  </a:lnTo>
                  <a:lnTo>
                    <a:pt x="535" y="92"/>
                  </a:lnTo>
                  <a:lnTo>
                    <a:pt x="523" y="104"/>
                  </a:lnTo>
                  <a:lnTo>
                    <a:pt x="514" y="115"/>
                  </a:lnTo>
                  <a:lnTo>
                    <a:pt x="505" y="127"/>
                  </a:lnTo>
                  <a:lnTo>
                    <a:pt x="499" y="139"/>
                  </a:lnTo>
                  <a:lnTo>
                    <a:pt x="490" y="151"/>
                  </a:lnTo>
                  <a:lnTo>
                    <a:pt x="484" y="166"/>
                  </a:lnTo>
                  <a:lnTo>
                    <a:pt x="479" y="178"/>
                  </a:lnTo>
                  <a:lnTo>
                    <a:pt x="473" y="193"/>
                  </a:lnTo>
                  <a:lnTo>
                    <a:pt x="467" y="204"/>
                  </a:lnTo>
                  <a:lnTo>
                    <a:pt x="461" y="219"/>
                  </a:lnTo>
                  <a:lnTo>
                    <a:pt x="455" y="231"/>
                  </a:lnTo>
                  <a:lnTo>
                    <a:pt x="449" y="246"/>
                  </a:lnTo>
                  <a:lnTo>
                    <a:pt x="446" y="261"/>
                  </a:lnTo>
                  <a:lnTo>
                    <a:pt x="440" y="273"/>
                  </a:lnTo>
                  <a:lnTo>
                    <a:pt x="437" y="288"/>
                  </a:lnTo>
                  <a:lnTo>
                    <a:pt x="431" y="302"/>
                  </a:lnTo>
                  <a:lnTo>
                    <a:pt x="425" y="314"/>
                  </a:lnTo>
                  <a:lnTo>
                    <a:pt x="419" y="329"/>
                  </a:lnTo>
                  <a:lnTo>
                    <a:pt x="416" y="344"/>
                  </a:lnTo>
                  <a:lnTo>
                    <a:pt x="410" y="356"/>
                  </a:lnTo>
                  <a:lnTo>
                    <a:pt x="404" y="371"/>
                  </a:lnTo>
                  <a:lnTo>
                    <a:pt x="398" y="383"/>
                  </a:lnTo>
                  <a:lnTo>
                    <a:pt x="389" y="397"/>
                  </a:lnTo>
                  <a:lnTo>
                    <a:pt x="383" y="409"/>
                  </a:lnTo>
                  <a:lnTo>
                    <a:pt x="374" y="424"/>
                  </a:lnTo>
                  <a:lnTo>
                    <a:pt x="368" y="436"/>
                  </a:lnTo>
                  <a:lnTo>
                    <a:pt x="360" y="448"/>
                  </a:lnTo>
                  <a:lnTo>
                    <a:pt x="348" y="460"/>
                  </a:lnTo>
                  <a:lnTo>
                    <a:pt x="339" y="472"/>
                  </a:lnTo>
                  <a:lnTo>
                    <a:pt x="327" y="483"/>
                  </a:lnTo>
                  <a:lnTo>
                    <a:pt x="315" y="495"/>
                  </a:lnTo>
                  <a:lnTo>
                    <a:pt x="309" y="501"/>
                  </a:lnTo>
                  <a:lnTo>
                    <a:pt x="303" y="507"/>
                  </a:lnTo>
                  <a:lnTo>
                    <a:pt x="294" y="516"/>
                  </a:lnTo>
                  <a:lnTo>
                    <a:pt x="288" y="525"/>
                  </a:lnTo>
                  <a:lnTo>
                    <a:pt x="282" y="531"/>
                  </a:lnTo>
                  <a:lnTo>
                    <a:pt x="276" y="540"/>
                  </a:lnTo>
                  <a:lnTo>
                    <a:pt x="270" y="546"/>
                  </a:lnTo>
                  <a:lnTo>
                    <a:pt x="264" y="555"/>
                  </a:lnTo>
                  <a:lnTo>
                    <a:pt x="255" y="564"/>
                  </a:lnTo>
                  <a:lnTo>
                    <a:pt x="250" y="570"/>
                  </a:lnTo>
                  <a:lnTo>
                    <a:pt x="244" y="578"/>
                  </a:lnTo>
                  <a:lnTo>
                    <a:pt x="238" y="584"/>
                  </a:lnTo>
                  <a:lnTo>
                    <a:pt x="232" y="593"/>
                  </a:lnTo>
                  <a:lnTo>
                    <a:pt x="226" y="602"/>
                  </a:lnTo>
                  <a:lnTo>
                    <a:pt x="217" y="608"/>
                  </a:lnTo>
                  <a:lnTo>
                    <a:pt x="211" y="617"/>
                  </a:lnTo>
                  <a:lnTo>
                    <a:pt x="205" y="626"/>
                  </a:lnTo>
                  <a:lnTo>
                    <a:pt x="199" y="632"/>
                  </a:lnTo>
                  <a:lnTo>
                    <a:pt x="193" y="641"/>
                  </a:lnTo>
                  <a:lnTo>
                    <a:pt x="184" y="647"/>
                  </a:lnTo>
                  <a:lnTo>
                    <a:pt x="178" y="656"/>
                  </a:lnTo>
                  <a:lnTo>
                    <a:pt x="172" y="662"/>
                  </a:lnTo>
                  <a:lnTo>
                    <a:pt x="163" y="667"/>
                  </a:lnTo>
                  <a:lnTo>
                    <a:pt x="157" y="676"/>
                  </a:lnTo>
                  <a:lnTo>
                    <a:pt x="151" y="682"/>
                  </a:lnTo>
                  <a:lnTo>
                    <a:pt x="142" y="688"/>
                  </a:lnTo>
                  <a:lnTo>
                    <a:pt x="137" y="697"/>
                  </a:lnTo>
                  <a:lnTo>
                    <a:pt x="128" y="703"/>
                  </a:lnTo>
                  <a:lnTo>
                    <a:pt x="122" y="709"/>
                  </a:lnTo>
                  <a:lnTo>
                    <a:pt x="113" y="715"/>
                  </a:lnTo>
                  <a:lnTo>
                    <a:pt x="104" y="721"/>
                  </a:lnTo>
                  <a:lnTo>
                    <a:pt x="95" y="727"/>
                  </a:lnTo>
                  <a:lnTo>
                    <a:pt x="92" y="724"/>
                  </a:lnTo>
                  <a:lnTo>
                    <a:pt x="86" y="724"/>
                  </a:lnTo>
                  <a:lnTo>
                    <a:pt x="83" y="721"/>
                  </a:lnTo>
                  <a:lnTo>
                    <a:pt x="77" y="721"/>
                  </a:lnTo>
                  <a:lnTo>
                    <a:pt x="74" y="718"/>
                  </a:lnTo>
                  <a:lnTo>
                    <a:pt x="71" y="715"/>
                  </a:lnTo>
                  <a:lnTo>
                    <a:pt x="65" y="712"/>
                  </a:lnTo>
                  <a:lnTo>
                    <a:pt x="62" y="712"/>
                  </a:lnTo>
                  <a:lnTo>
                    <a:pt x="59" y="709"/>
                  </a:lnTo>
                  <a:lnTo>
                    <a:pt x="56" y="706"/>
                  </a:lnTo>
                  <a:lnTo>
                    <a:pt x="53" y="703"/>
                  </a:lnTo>
                  <a:lnTo>
                    <a:pt x="47" y="700"/>
                  </a:lnTo>
                  <a:lnTo>
                    <a:pt x="44" y="697"/>
                  </a:lnTo>
                  <a:lnTo>
                    <a:pt x="41" y="694"/>
                  </a:lnTo>
                  <a:lnTo>
                    <a:pt x="38" y="691"/>
                  </a:lnTo>
                  <a:lnTo>
                    <a:pt x="35" y="688"/>
                  </a:lnTo>
                  <a:lnTo>
                    <a:pt x="32" y="682"/>
                  </a:lnTo>
                  <a:lnTo>
                    <a:pt x="32" y="679"/>
                  </a:lnTo>
                  <a:lnTo>
                    <a:pt x="29" y="676"/>
                  </a:lnTo>
                  <a:lnTo>
                    <a:pt x="26" y="673"/>
                  </a:lnTo>
                  <a:lnTo>
                    <a:pt x="23" y="670"/>
                  </a:lnTo>
                  <a:lnTo>
                    <a:pt x="21" y="664"/>
                  </a:lnTo>
                  <a:lnTo>
                    <a:pt x="18" y="662"/>
                  </a:lnTo>
                  <a:lnTo>
                    <a:pt x="18" y="659"/>
                  </a:lnTo>
                  <a:lnTo>
                    <a:pt x="15" y="653"/>
                  </a:lnTo>
                  <a:lnTo>
                    <a:pt x="12" y="650"/>
                  </a:lnTo>
                  <a:lnTo>
                    <a:pt x="12" y="647"/>
                  </a:lnTo>
                  <a:lnTo>
                    <a:pt x="9" y="641"/>
                  </a:lnTo>
                  <a:lnTo>
                    <a:pt x="6" y="638"/>
                  </a:lnTo>
                  <a:lnTo>
                    <a:pt x="6" y="635"/>
                  </a:lnTo>
                  <a:lnTo>
                    <a:pt x="3" y="629"/>
                  </a:lnTo>
                  <a:lnTo>
                    <a:pt x="0" y="626"/>
                  </a:lnTo>
                  <a:lnTo>
                    <a:pt x="3" y="555"/>
                  </a:lnTo>
                  <a:lnTo>
                    <a:pt x="12" y="549"/>
                  </a:lnTo>
                  <a:lnTo>
                    <a:pt x="21" y="546"/>
                  </a:lnTo>
                  <a:lnTo>
                    <a:pt x="29" y="543"/>
                  </a:lnTo>
                  <a:lnTo>
                    <a:pt x="35" y="540"/>
                  </a:lnTo>
                  <a:lnTo>
                    <a:pt x="44" y="534"/>
                  </a:lnTo>
                  <a:lnTo>
                    <a:pt x="53" y="531"/>
                  </a:lnTo>
                  <a:lnTo>
                    <a:pt x="59" y="528"/>
                  </a:lnTo>
                  <a:lnTo>
                    <a:pt x="68" y="522"/>
                  </a:lnTo>
                  <a:lnTo>
                    <a:pt x="77" y="519"/>
                  </a:lnTo>
                  <a:lnTo>
                    <a:pt x="83" y="516"/>
                  </a:lnTo>
                  <a:lnTo>
                    <a:pt x="92" y="510"/>
                  </a:lnTo>
                  <a:lnTo>
                    <a:pt x="98" y="507"/>
                  </a:lnTo>
                  <a:lnTo>
                    <a:pt x="107" y="501"/>
                  </a:lnTo>
                  <a:lnTo>
                    <a:pt x="116" y="495"/>
                  </a:lnTo>
                  <a:lnTo>
                    <a:pt x="122" y="492"/>
                  </a:lnTo>
                  <a:lnTo>
                    <a:pt x="131" y="486"/>
                  </a:lnTo>
                  <a:lnTo>
                    <a:pt x="137" y="480"/>
                  </a:lnTo>
                  <a:lnTo>
                    <a:pt x="145" y="478"/>
                  </a:lnTo>
                  <a:lnTo>
                    <a:pt x="151" y="472"/>
                  </a:lnTo>
                  <a:lnTo>
                    <a:pt x="157" y="466"/>
                  </a:lnTo>
                  <a:lnTo>
                    <a:pt x="166" y="460"/>
                  </a:lnTo>
                  <a:lnTo>
                    <a:pt x="172" y="454"/>
                  </a:lnTo>
                  <a:lnTo>
                    <a:pt x="178" y="448"/>
                  </a:lnTo>
                  <a:lnTo>
                    <a:pt x="187" y="442"/>
                  </a:lnTo>
                  <a:lnTo>
                    <a:pt x="193" y="436"/>
                  </a:lnTo>
                  <a:lnTo>
                    <a:pt x="199" y="430"/>
                  </a:lnTo>
                  <a:lnTo>
                    <a:pt x="205" y="424"/>
                  </a:lnTo>
                  <a:lnTo>
                    <a:pt x="211" y="418"/>
                  </a:lnTo>
                  <a:lnTo>
                    <a:pt x="217" y="412"/>
                  </a:lnTo>
                  <a:lnTo>
                    <a:pt x="223" y="403"/>
                  </a:lnTo>
                  <a:lnTo>
                    <a:pt x="229" y="397"/>
                  </a:lnTo>
                  <a:lnTo>
                    <a:pt x="235" y="391"/>
                  </a:lnTo>
                  <a:lnTo>
                    <a:pt x="238" y="388"/>
                  </a:lnTo>
                  <a:lnTo>
                    <a:pt x="238" y="386"/>
                  </a:lnTo>
                  <a:lnTo>
                    <a:pt x="238" y="383"/>
                  </a:lnTo>
                  <a:lnTo>
                    <a:pt x="238" y="380"/>
                  </a:lnTo>
                  <a:lnTo>
                    <a:pt x="238" y="377"/>
                  </a:lnTo>
                  <a:lnTo>
                    <a:pt x="238" y="374"/>
                  </a:lnTo>
                  <a:lnTo>
                    <a:pt x="238" y="371"/>
                  </a:lnTo>
                  <a:lnTo>
                    <a:pt x="238" y="368"/>
                  </a:lnTo>
                  <a:lnTo>
                    <a:pt x="235" y="365"/>
                  </a:lnTo>
                  <a:lnTo>
                    <a:pt x="235" y="362"/>
                  </a:lnTo>
                  <a:lnTo>
                    <a:pt x="235" y="359"/>
                  </a:lnTo>
                  <a:lnTo>
                    <a:pt x="232" y="356"/>
                  </a:lnTo>
                  <a:lnTo>
                    <a:pt x="232" y="353"/>
                  </a:lnTo>
                  <a:lnTo>
                    <a:pt x="232" y="350"/>
                  </a:lnTo>
                  <a:lnTo>
                    <a:pt x="232" y="347"/>
                  </a:lnTo>
                  <a:lnTo>
                    <a:pt x="229" y="344"/>
                  </a:lnTo>
                  <a:lnTo>
                    <a:pt x="229" y="341"/>
                  </a:lnTo>
                  <a:lnTo>
                    <a:pt x="229" y="338"/>
                  </a:lnTo>
                  <a:lnTo>
                    <a:pt x="229" y="335"/>
                  </a:lnTo>
                  <a:lnTo>
                    <a:pt x="232" y="335"/>
                  </a:lnTo>
                  <a:lnTo>
                    <a:pt x="232" y="332"/>
                  </a:lnTo>
                  <a:lnTo>
                    <a:pt x="235" y="332"/>
                  </a:lnTo>
                  <a:lnTo>
                    <a:pt x="238" y="329"/>
                  </a:lnTo>
                  <a:lnTo>
                    <a:pt x="241" y="329"/>
                  </a:lnTo>
                  <a:lnTo>
                    <a:pt x="244" y="329"/>
                  </a:lnTo>
                  <a:lnTo>
                    <a:pt x="250" y="329"/>
                  </a:lnTo>
                  <a:lnTo>
                    <a:pt x="252" y="329"/>
                  </a:lnTo>
                  <a:lnTo>
                    <a:pt x="255" y="326"/>
                  </a:lnTo>
                  <a:lnTo>
                    <a:pt x="258" y="323"/>
                  </a:lnTo>
                  <a:lnTo>
                    <a:pt x="258" y="320"/>
                  </a:lnTo>
                  <a:lnTo>
                    <a:pt x="261" y="320"/>
                  </a:lnTo>
                  <a:lnTo>
                    <a:pt x="261" y="317"/>
                  </a:lnTo>
                  <a:lnTo>
                    <a:pt x="261" y="314"/>
                  </a:lnTo>
                  <a:lnTo>
                    <a:pt x="264" y="314"/>
                  </a:lnTo>
                  <a:lnTo>
                    <a:pt x="264" y="311"/>
                  </a:lnTo>
                  <a:lnTo>
                    <a:pt x="264" y="308"/>
                  </a:lnTo>
                  <a:lnTo>
                    <a:pt x="264" y="305"/>
                  </a:lnTo>
                  <a:lnTo>
                    <a:pt x="264" y="302"/>
                  </a:lnTo>
                  <a:lnTo>
                    <a:pt x="264" y="299"/>
                  </a:lnTo>
                  <a:lnTo>
                    <a:pt x="264" y="296"/>
                  </a:lnTo>
                  <a:lnTo>
                    <a:pt x="267" y="294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5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3" y="264"/>
                  </a:lnTo>
                  <a:lnTo>
                    <a:pt x="273" y="255"/>
                  </a:lnTo>
                  <a:lnTo>
                    <a:pt x="276" y="249"/>
                  </a:lnTo>
                  <a:lnTo>
                    <a:pt x="276" y="243"/>
                  </a:lnTo>
                  <a:lnTo>
                    <a:pt x="279" y="237"/>
                  </a:lnTo>
                  <a:lnTo>
                    <a:pt x="279" y="228"/>
                  </a:lnTo>
                  <a:lnTo>
                    <a:pt x="282" y="222"/>
                  </a:lnTo>
                  <a:lnTo>
                    <a:pt x="285" y="216"/>
                  </a:lnTo>
                  <a:lnTo>
                    <a:pt x="285" y="207"/>
                  </a:lnTo>
                  <a:lnTo>
                    <a:pt x="288" y="202"/>
                  </a:lnTo>
                  <a:lnTo>
                    <a:pt x="291" y="196"/>
                  </a:lnTo>
                  <a:lnTo>
                    <a:pt x="291" y="190"/>
                  </a:lnTo>
                  <a:lnTo>
                    <a:pt x="294" y="181"/>
                  </a:lnTo>
                  <a:lnTo>
                    <a:pt x="297" y="175"/>
                  </a:lnTo>
                  <a:lnTo>
                    <a:pt x="297" y="169"/>
                  </a:lnTo>
                  <a:lnTo>
                    <a:pt x="300" y="163"/>
                  </a:lnTo>
                  <a:lnTo>
                    <a:pt x="303" y="154"/>
                  </a:lnTo>
                  <a:lnTo>
                    <a:pt x="303" y="148"/>
                  </a:lnTo>
                  <a:lnTo>
                    <a:pt x="306" y="142"/>
                  </a:lnTo>
                  <a:lnTo>
                    <a:pt x="309" y="136"/>
                  </a:lnTo>
                  <a:lnTo>
                    <a:pt x="309" y="127"/>
                  </a:lnTo>
                  <a:lnTo>
                    <a:pt x="312" y="121"/>
                  </a:lnTo>
                  <a:lnTo>
                    <a:pt x="312" y="115"/>
                  </a:lnTo>
                  <a:lnTo>
                    <a:pt x="315" y="110"/>
                  </a:lnTo>
                  <a:lnTo>
                    <a:pt x="315" y="101"/>
                  </a:lnTo>
                  <a:lnTo>
                    <a:pt x="318" y="95"/>
                  </a:lnTo>
                  <a:lnTo>
                    <a:pt x="318" y="89"/>
                  </a:lnTo>
                  <a:lnTo>
                    <a:pt x="321" y="80"/>
                  </a:lnTo>
                  <a:lnTo>
                    <a:pt x="321" y="74"/>
                  </a:lnTo>
                  <a:lnTo>
                    <a:pt x="321" y="68"/>
                  </a:lnTo>
                  <a:lnTo>
                    <a:pt x="321" y="65"/>
                  </a:lnTo>
                  <a:lnTo>
                    <a:pt x="318" y="62"/>
                  </a:lnTo>
                  <a:lnTo>
                    <a:pt x="315" y="59"/>
                  </a:lnTo>
                  <a:lnTo>
                    <a:pt x="312" y="56"/>
                  </a:lnTo>
                  <a:lnTo>
                    <a:pt x="312" y="53"/>
                  </a:lnTo>
                  <a:lnTo>
                    <a:pt x="309" y="50"/>
                  </a:lnTo>
                  <a:lnTo>
                    <a:pt x="309" y="47"/>
                  </a:lnTo>
                  <a:lnTo>
                    <a:pt x="309" y="44"/>
                  </a:lnTo>
                  <a:lnTo>
                    <a:pt x="312" y="41"/>
                  </a:lnTo>
                  <a:lnTo>
                    <a:pt x="312" y="38"/>
                  </a:lnTo>
                  <a:lnTo>
                    <a:pt x="312" y="35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8" y="26"/>
                  </a:lnTo>
                  <a:lnTo>
                    <a:pt x="318" y="23"/>
                  </a:lnTo>
                  <a:lnTo>
                    <a:pt x="321" y="23"/>
                  </a:lnTo>
                  <a:lnTo>
                    <a:pt x="321" y="20"/>
                  </a:lnTo>
                  <a:lnTo>
                    <a:pt x="324" y="18"/>
                  </a:lnTo>
                  <a:lnTo>
                    <a:pt x="327" y="15"/>
                  </a:lnTo>
                  <a:lnTo>
                    <a:pt x="330" y="12"/>
                  </a:lnTo>
                  <a:lnTo>
                    <a:pt x="330" y="9"/>
                  </a:lnTo>
                  <a:lnTo>
                    <a:pt x="333" y="9"/>
                  </a:lnTo>
                  <a:lnTo>
                    <a:pt x="333" y="6"/>
                  </a:lnTo>
                  <a:lnTo>
                    <a:pt x="336" y="3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5" y="0"/>
                  </a:lnTo>
                  <a:lnTo>
                    <a:pt x="351" y="3"/>
                  </a:lnTo>
                  <a:lnTo>
                    <a:pt x="354" y="3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8" y="9"/>
                  </a:lnTo>
                  <a:lnTo>
                    <a:pt x="371" y="9"/>
                  </a:lnTo>
                  <a:lnTo>
                    <a:pt x="377" y="12"/>
                  </a:lnTo>
                  <a:lnTo>
                    <a:pt x="383" y="12"/>
                  </a:lnTo>
                  <a:lnTo>
                    <a:pt x="386" y="12"/>
                  </a:lnTo>
                  <a:lnTo>
                    <a:pt x="392" y="15"/>
                  </a:lnTo>
                  <a:lnTo>
                    <a:pt x="398" y="15"/>
                  </a:lnTo>
                  <a:lnTo>
                    <a:pt x="401" y="18"/>
                  </a:lnTo>
                  <a:lnTo>
                    <a:pt x="407" y="18"/>
                  </a:lnTo>
                  <a:lnTo>
                    <a:pt x="413" y="18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8" y="20"/>
                  </a:lnTo>
                  <a:lnTo>
                    <a:pt x="434" y="23"/>
                  </a:lnTo>
                  <a:lnTo>
                    <a:pt x="437" y="23"/>
                  </a:lnTo>
                  <a:lnTo>
                    <a:pt x="443" y="23"/>
                  </a:lnTo>
                  <a:lnTo>
                    <a:pt x="449" y="23"/>
                  </a:lnTo>
                  <a:lnTo>
                    <a:pt x="455" y="23"/>
                  </a:lnTo>
                  <a:lnTo>
                    <a:pt x="458" y="23"/>
                  </a:lnTo>
                  <a:lnTo>
                    <a:pt x="464" y="23"/>
                  </a:lnTo>
                  <a:lnTo>
                    <a:pt x="470" y="23"/>
                  </a:lnTo>
                  <a:lnTo>
                    <a:pt x="476" y="23"/>
                  </a:lnTo>
                  <a:lnTo>
                    <a:pt x="481" y="23"/>
                  </a:lnTo>
                  <a:lnTo>
                    <a:pt x="484" y="23"/>
                  </a:lnTo>
                  <a:lnTo>
                    <a:pt x="490" y="20"/>
                  </a:lnTo>
                  <a:lnTo>
                    <a:pt x="496" y="20"/>
                  </a:lnTo>
                  <a:lnTo>
                    <a:pt x="499" y="20"/>
                  </a:lnTo>
                  <a:lnTo>
                    <a:pt x="502" y="20"/>
                  </a:lnTo>
                  <a:lnTo>
                    <a:pt x="505" y="18"/>
                  </a:lnTo>
                  <a:lnTo>
                    <a:pt x="508" y="18"/>
                  </a:lnTo>
                  <a:lnTo>
                    <a:pt x="511" y="18"/>
                  </a:lnTo>
                  <a:lnTo>
                    <a:pt x="514" y="18"/>
                  </a:lnTo>
                  <a:lnTo>
                    <a:pt x="520" y="18"/>
                  </a:lnTo>
                  <a:lnTo>
                    <a:pt x="523" y="15"/>
                  </a:lnTo>
                  <a:lnTo>
                    <a:pt x="526" y="15"/>
                  </a:lnTo>
                  <a:lnTo>
                    <a:pt x="529" y="15"/>
                  </a:lnTo>
                  <a:lnTo>
                    <a:pt x="532" y="15"/>
                  </a:lnTo>
                  <a:lnTo>
                    <a:pt x="535" y="15"/>
                  </a:lnTo>
                  <a:lnTo>
                    <a:pt x="538" y="15"/>
                  </a:lnTo>
                  <a:lnTo>
                    <a:pt x="544" y="12"/>
                  </a:lnTo>
                  <a:lnTo>
                    <a:pt x="547" y="12"/>
                  </a:lnTo>
                  <a:lnTo>
                    <a:pt x="550" y="12"/>
                  </a:lnTo>
                  <a:lnTo>
                    <a:pt x="553" y="12"/>
                  </a:lnTo>
                  <a:lnTo>
                    <a:pt x="556" y="12"/>
                  </a:lnTo>
                  <a:lnTo>
                    <a:pt x="559" y="9"/>
                  </a:lnTo>
                  <a:lnTo>
                    <a:pt x="565" y="9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4" y="6"/>
                  </a:lnTo>
                  <a:lnTo>
                    <a:pt x="577" y="6"/>
                  </a:lnTo>
                  <a:lnTo>
                    <a:pt x="580" y="6"/>
                  </a:lnTo>
                  <a:lnTo>
                    <a:pt x="586" y="6"/>
                  </a:lnTo>
                  <a:lnTo>
                    <a:pt x="589" y="3"/>
                  </a:lnTo>
                  <a:lnTo>
                    <a:pt x="592" y="3"/>
                  </a:lnTo>
                  <a:lnTo>
                    <a:pt x="594" y="3"/>
                  </a:lnTo>
                  <a:lnTo>
                    <a:pt x="597" y="0"/>
                  </a:lnTo>
                  <a:lnTo>
                    <a:pt x="600" y="0"/>
                  </a:lnTo>
                  <a:lnTo>
                    <a:pt x="603" y="0"/>
                  </a:lnTo>
                  <a:lnTo>
                    <a:pt x="606" y="0"/>
                  </a:lnTo>
                  <a:lnTo>
                    <a:pt x="606" y="3"/>
                  </a:lnTo>
                  <a:lnTo>
                    <a:pt x="606" y="6"/>
                  </a:lnTo>
                  <a:lnTo>
                    <a:pt x="606" y="9"/>
                  </a:lnTo>
                  <a:lnTo>
                    <a:pt x="609" y="12"/>
                  </a:lnTo>
                  <a:lnTo>
                    <a:pt x="609" y="15"/>
                  </a:lnTo>
                  <a:lnTo>
                    <a:pt x="609" y="18"/>
                  </a:lnTo>
                  <a:lnTo>
                    <a:pt x="609" y="20"/>
                  </a:lnTo>
                  <a:lnTo>
                    <a:pt x="612" y="20"/>
                  </a:lnTo>
                  <a:lnTo>
                    <a:pt x="612" y="23"/>
                  </a:lnTo>
                  <a:lnTo>
                    <a:pt x="612" y="26"/>
                  </a:lnTo>
                  <a:lnTo>
                    <a:pt x="615" y="29"/>
                  </a:lnTo>
                  <a:lnTo>
                    <a:pt x="615" y="32"/>
                  </a:lnTo>
                  <a:lnTo>
                    <a:pt x="618" y="32"/>
                  </a:lnTo>
                  <a:lnTo>
                    <a:pt x="618" y="35"/>
                  </a:lnTo>
                  <a:lnTo>
                    <a:pt x="621" y="38"/>
                  </a:lnTo>
                  <a:lnTo>
                    <a:pt x="624" y="38"/>
                  </a:lnTo>
                  <a:lnTo>
                    <a:pt x="624" y="41"/>
                  </a:lnTo>
                  <a:lnTo>
                    <a:pt x="627" y="41"/>
                  </a:lnTo>
                  <a:lnTo>
                    <a:pt x="630" y="41"/>
                  </a:lnTo>
                  <a:lnTo>
                    <a:pt x="633" y="44"/>
                  </a:lnTo>
                  <a:lnTo>
                    <a:pt x="630" y="47"/>
                  </a:lnTo>
                  <a:lnTo>
                    <a:pt x="627" y="50"/>
                  </a:lnTo>
                  <a:lnTo>
                    <a:pt x="624" y="53"/>
                  </a:lnTo>
                  <a:lnTo>
                    <a:pt x="624" y="59"/>
                  </a:lnTo>
                  <a:lnTo>
                    <a:pt x="621" y="62"/>
                  </a:lnTo>
                  <a:lnTo>
                    <a:pt x="621" y="65"/>
                  </a:lnTo>
                  <a:lnTo>
                    <a:pt x="621" y="68"/>
                  </a:lnTo>
                  <a:lnTo>
                    <a:pt x="621" y="71"/>
                  </a:lnTo>
                  <a:lnTo>
                    <a:pt x="621" y="74"/>
                  </a:lnTo>
                  <a:lnTo>
                    <a:pt x="624" y="77"/>
                  </a:lnTo>
                  <a:lnTo>
                    <a:pt x="624" y="80"/>
                  </a:lnTo>
                  <a:lnTo>
                    <a:pt x="627" y="83"/>
                  </a:lnTo>
                  <a:lnTo>
                    <a:pt x="627" y="86"/>
                  </a:lnTo>
                  <a:lnTo>
                    <a:pt x="630" y="89"/>
                  </a:lnTo>
                  <a:lnTo>
                    <a:pt x="633" y="92"/>
                  </a:lnTo>
                  <a:lnTo>
                    <a:pt x="633" y="95"/>
                  </a:lnTo>
                  <a:lnTo>
                    <a:pt x="636" y="98"/>
                  </a:lnTo>
                  <a:lnTo>
                    <a:pt x="639" y="101"/>
                  </a:lnTo>
                  <a:lnTo>
                    <a:pt x="639" y="104"/>
                  </a:lnTo>
                  <a:lnTo>
                    <a:pt x="642" y="107"/>
                  </a:lnTo>
                  <a:lnTo>
                    <a:pt x="645" y="110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21"/>
                  </a:lnTo>
                  <a:lnTo>
                    <a:pt x="651" y="124"/>
                  </a:lnTo>
                  <a:lnTo>
                    <a:pt x="651" y="127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8" y="145"/>
                  </a:lnTo>
                  <a:lnTo>
                    <a:pt x="648" y="148"/>
                  </a:lnTo>
                  <a:lnTo>
                    <a:pt x="645" y="154"/>
                  </a:lnTo>
                  <a:lnTo>
                    <a:pt x="648" y="160"/>
                  </a:lnTo>
                  <a:lnTo>
                    <a:pt x="648" y="169"/>
                  </a:lnTo>
                  <a:lnTo>
                    <a:pt x="651" y="178"/>
                  </a:lnTo>
                  <a:lnTo>
                    <a:pt x="651" y="184"/>
                  </a:lnTo>
                  <a:lnTo>
                    <a:pt x="651" y="193"/>
                  </a:lnTo>
                  <a:lnTo>
                    <a:pt x="654" y="202"/>
                  </a:lnTo>
                  <a:lnTo>
                    <a:pt x="654" y="207"/>
                  </a:lnTo>
                  <a:lnTo>
                    <a:pt x="657" y="216"/>
                  </a:lnTo>
                  <a:lnTo>
                    <a:pt x="657" y="225"/>
                  </a:lnTo>
                  <a:lnTo>
                    <a:pt x="660" y="234"/>
                  </a:lnTo>
                  <a:lnTo>
                    <a:pt x="660" y="243"/>
                  </a:lnTo>
                  <a:lnTo>
                    <a:pt x="663" y="249"/>
                  </a:lnTo>
                  <a:lnTo>
                    <a:pt x="663" y="258"/>
                  </a:lnTo>
                  <a:lnTo>
                    <a:pt x="666" y="267"/>
                  </a:lnTo>
                  <a:lnTo>
                    <a:pt x="666" y="276"/>
                  </a:lnTo>
                  <a:lnTo>
                    <a:pt x="669" y="285"/>
                  </a:lnTo>
                  <a:lnTo>
                    <a:pt x="669" y="294"/>
                  </a:lnTo>
                  <a:lnTo>
                    <a:pt x="669" y="302"/>
                  </a:lnTo>
                  <a:lnTo>
                    <a:pt x="672" y="308"/>
                  </a:lnTo>
                  <a:lnTo>
                    <a:pt x="672" y="317"/>
                  </a:lnTo>
                  <a:lnTo>
                    <a:pt x="675" y="326"/>
                  </a:lnTo>
                  <a:lnTo>
                    <a:pt x="675" y="335"/>
                  </a:lnTo>
                  <a:lnTo>
                    <a:pt x="678" y="344"/>
                  </a:lnTo>
                  <a:lnTo>
                    <a:pt x="678" y="353"/>
                  </a:lnTo>
                  <a:lnTo>
                    <a:pt x="681" y="362"/>
                  </a:lnTo>
                  <a:lnTo>
                    <a:pt x="681" y="371"/>
                  </a:lnTo>
                  <a:lnTo>
                    <a:pt x="684" y="377"/>
                  </a:lnTo>
                  <a:lnTo>
                    <a:pt x="684" y="386"/>
                  </a:lnTo>
                  <a:lnTo>
                    <a:pt x="687" y="394"/>
                  </a:lnTo>
                  <a:lnTo>
                    <a:pt x="687" y="403"/>
                  </a:lnTo>
                  <a:lnTo>
                    <a:pt x="690" y="412"/>
                  </a:lnTo>
                  <a:lnTo>
                    <a:pt x="690" y="421"/>
                  </a:lnTo>
                  <a:lnTo>
                    <a:pt x="693" y="430"/>
                  </a:lnTo>
                  <a:lnTo>
                    <a:pt x="693" y="442"/>
                  </a:lnTo>
                  <a:lnTo>
                    <a:pt x="696" y="454"/>
                  </a:lnTo>
                  <a:lnTo>
                    <a:pt x="699" y="466"/>
                  </a:lnTo>
                  <a:lnTo>
                    <a:pt x="699" y="478"/>
                  </a:lnTo>
                  <a:lnTo>
                    <a:pt x="699" y="489"/>
                  </a:lnTo>
                  <a:lnTo>
                    <a:pt x="702" y="501"/>
                  </a:lnTo>
                  <a:lnTo>
                    <a:pt x="702" y="513"/>
                  </a:lnTo>
                  <a:lnTo>
                    <a:pt x="702" y="525"/>
                  </a:lnTo>
                  <a:lnTo>
                    <a:pt x="702" y="540"/>
                  </a:lnTo>
                  <a:lnTo>
                    <a:pt x="702" y="552"/>
                  </a:lnTo>
                  <a:lnTo>
                    <a:pt x="702" y="564"/>
                  </a:lnTo>
                  <a:lnTo>
                    <a:pt x="702" y="575"/>
                  </a:lnTo>
                  <a:lnTo>
                    <a:pt x="702" y="587"/>
                  </a:lnTo>
                  <a:lnTo>
                    <a:pt x="699" y="599"/>
                  </a:lnTo>
                  <a:lnTo>
                    <a:pt x="699" y="611"/>
                  </a:lnTo>
                  <a:lnTo>
                    <a:pt x="699" y="623"/>
                  </a:lnTo>
                  <a:lnTo>
                    <a:pt x="696" y="635"/>
                  </a:lnTo>
                  <a:lnTo>
                    <a:pt x="696" y="647"/>
                  </a:lnTo>
                  <a:lnTo>
                    <a:pt x="693" y="659"/>
                  </a:lnTo>
                  <a:lnTo>
                    <a:pt x="690" y="670"/>
                  </a:lnTo>
                  <a:lnTo>
                    <a:pt x="690" y="682"/>
                  </a:lnTo>
                  <a:lnTo>
                    <a:pt x="687" y="694"/>
                  </a:lnTo>
                  <a:lnTo>
                    <a:pt x="684" y="706"/>
                  </a:lnTo>
                  <a:lnTo>
                    <a:pt x="681" y="718"/>
                  </a:lnTo>
                  <a:lnTo>
                    <a:pt x="678" y="730"/>
                  </a:lnTo>
                  <a:lnTo>
                    <a:pt x="675" y="739"/>
                  </a:lnTo>
                  <a:lnTo>
                    <a:pt x="669" y="751"/>
                  </a:lnTo>
                  <a:lnTo>
                    <a:pt x="666" y="762"/>
                  </a:lnTo>
                  <a:lnTo>
                    <a:pt x="663" y="771"/>
                  </a:lnTo>
                  <a:lnTo>
                    <a:pt x="657" y="783"/>
                  </a:lnTo>
                  <a:lnTo>
                    <a:pt x="654" y="7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1" name="Freeform 373"/>
            <p:cNvSpPr>
              <a:spLocks/>
            </p:cNvSpPr>
            <p:nvPr/>
          </p:nvSpPr>
          <p:spPr bwMode="auto">
            <a:xfrm>
              <a:off x="2343" y="2822"/>
              <a:ext cx="184" cy="62"/>
            </a:xfrm>
            <a:custGeom>
              <a:avLst/>
              <a:gdLst>
                <a:gd name="T0" fmla="*/ 178 w 184"/>
                <a:gd name="T1" fmla="*/ 56 h 62"/>
                <a:gd name="T2" fmla="*/ 169 w 184"/>
                <a:gd name="T3" fmla="*/ 56 h 62"/>
                <a:gd name="T4" fmla="*/ 157 w 184"/>
                <a:gd name="T5" fmla="*/ 56 h 62"/>
                <a:gd name="T6" fmla="*/ 145 w 184"/>
                <a:gd name="T7" fmla="*/ 56 h 62"/>
                <a:gd name="T8" fmla="*/ 136 w 184"/>
                <a:gd name="T9" fmla="*/ 56 h 62"/>
                <a:gd name="T10" fmla="*/ 124 w 184"/>
                <a:gd name="T11" fmla="*/ 56 h 62"/>
                <a:gd name="T12" fmla="*/ 113 w 184"/>
                <a:gd name="T13" fmla="*/ 56 h 62"/>
                <a:gd name="T14" fmla="*/ 104 w 184"/>
                <a:gd name="T15" fmla="*/ 56 h 62"/>
                <a:gd name="T16" fmla="*/ 92 w 184"/>
                <a:gd name="T17" fmla="*/ 56 h 62"/>
                <a:gd name="T18" fmla="*/ 80 w 184"/>
                <a:gd name="T19" fmla="*/ 56 h 62"/>
                <a:gd name="T20" fmla="*/ 71 w 184"/>
                <a:gd name="T21" fmla="*/ 56 h 62"/>
                <a:gd name="T22" fmla="*/ 59 w 184"/>
                <a:gd name="T23" fmla="*/ 56 h 62"/>
                <a:gd name="T24" fmla="*/ 50 w 184"/>
                <a:gd name="T25" fmla="*/ 56 h 62"/>
                <a:gd name="T26" fmla="*/ 38 w 184"/>
                <a:gd name="T27" fmla="*/ 56 h 62"/>
                <a:gd name="T28" fmla="*/ 29 w 184"/>
                <a:gd name="T29" fmla="*/ 59 h 62"/>
                <a:gd name="T30" fmla="*/ 20 w 184"/>
                <a:gd name="T31" fmla="*/ 59 h 62"/>
                <a:gd name="T32" fmla="*/ 0 w 184"/>
                <a:gd name="T33" fmla="*/ 56 h 62"/>
                <a:gd name="T34" fmla="*/ 0 w 184"/>
                <a:gd name="T35" fmla="*/ 47 h 62"/>
                <a:gd name="T36" fmla="*/ 3 w 184"/>
                <a:gd name="T37" fmla="*/ 41 h 62"/>
                <a:gd name="T38" fmla="*/ 8 w 184"/>
                <a:gd name="T39" fmla="*/ 36 h 62"/>
                <a:gd name="T40" fmla="*/ 11 w 184"/>
                <a:gd name="T41" fmla="*/ 30 h 62"/>
                <a:gd name="T42" fmla="*/ 17 w 184"/>
                <a:gd name="T43" fmla="*/ 27 h 62"/>
                <a:gd name="T44" fmla="*/ 23 w 184"/>
                <a:gd name="T45" fmla="*/ 21 h 62"/>
                <a:gd name="T46" fmla="*/ 29 w 184"/>
                <a:gd name="T47" fmla="*/ 18 h 62"/>
                <a:gd name="T48" fmla="*/ 38 w 184"/>
                <a:gd name="T49" fmla="*/ 15 h 62"/>
                <a:gd name="T50" fmla="*/ 44 w 184"/>
                <a:gd name="T51" fmla="*/ 15 h 62"/>
                <a:gd name="T52" fmla="*/ 53 w 184"/>
                <a:gd name="T53" fmla="*/ 12 h 62"/>
                <a:gd name="T54" fmla="*/ 59 w 184"/>
                <a:gd name="T55" fmla="*/ 9 h 62"/>
                <a:gd name="T56" fmla="*/ 68 w 184"/>
                <a:gd name="T57" fmla="*/ 9 h 62"/>
                <a:gd name="T58" fmla="*/ 74 w 184"/>
                <a:gd name="T59" fmla="*/ 6 h 62"/>
                <a:gd name="T60" fmla="*/ 83 w 184"/>
                <a:gd name="T61" fmla="*/ 3 h 62"/>
                <a:gd name="T62" fmla="*/ 89 w 184"/>
                <a:gd name="T63" fmla="*/ 3 h 62"/>
                <a:gd name="T64" fmla="*/ 95 w 184"/>
                <a:gd name="T65" fmla="*/ 0 h 62"/>
                <a:gd name="T66" fmla="*/ 101 w 184"/>
                <a:gd name="T67" fmla="*/ 0 h 62"/>
                <a:gd name="T68" fmla="*/ 107 w 184"/>
                <a:gd name="T69" fmla="*/ 0 h 62"/>
                <a:gd name="T70" fmla="*/ 113 w 184"/>
                <a:gd name="T71" fmla="*/ 0 h 62"/>
                <a:gd name="T72" fmla="*/ 118 w 184"/>
                <a:gd name="T73" fmla="*/ 0 h 62"/>
                <a:gd name="T74" fmla="*/ 124 w 184"/>
                <a:gd name="T75" fmla="*/ 0 h 62"/>
                <a:gd name="T76" fmla="*/ 130 w 184"/>
                <a:gd name="T77" fmla="*/ 0 h 62"/>
                <a:gd name="T78" fmla="*/ 136 w 184"/>
                <a:gd name="T79" fmla="*/ 0 h 62"/>
                <a:gd name="T80" fmla="*/ 142 w 184"/>
                <a:gd name="T81" fmla="*/ 0 h 62"/>
                <a:gd name="T82" fmla="*/ 148 w 184"/>
                <a:gd name="T83" fmla="*/ 0 h 62"/>
                <a:gd name="T84" fmla="*/ 154 w 184"/>
                <a:gd name="T85" fmla="*/ 3 h 62"/>
                <a:gd name="T86" fmla="*/ 160 w 184"/>
                <a:gd name="T87" fmla="*/ 6 h 62"/>
                <a:gd name="T88" fmla="*/ 163 w 184"/>
                <a:gd name="T89" fmla="*/ 9 h 62"/>
                <a:gd name="T90" fmla="*/ 169 w 184"/>
                <a:gd name="T91" fmla="*/ 12 h 62"/>
                <a:gd name="T92" fmla="*/ 175 w 184"/>
                <a:gd name="T93" fmla="*/ 18 h 62"/>
                <a:gd name="T94" fmla="*/ 178 w 184"/>
                <a:gd name="T95" fmla="*/ 24 h 62"/>
                <a:gd name="T96" fmla="*/ 178 w 184"/>
                <a:gd name="T97" fmla="*/ 30 h 62"/>
                <a:gd name="T98" fmla="*/ 181 w 184"/>
                <a:gd name="T99" fmla="*/ 33 h 62"/>
                <a:gd name="T100" fmla="*/ 181 w 184"/>
                <a:gd name="T101" fmla="*/ 39 h 62"/>
                <a:gd name="T102" fmla="*/ 184 w 184"/>
                <a:gd name="T103" fmla="*/ 41 h 62"/>
                <a:gd name="T104" fmla="*/ 184 w 184"/>
                <a:gd name="T105" fmla="*/ 47 h 62"/>
                <a:gd name="T106" fmla="*/ 184 w 184"/>
                <a:gd name="T107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62">
                  <a:moveTo>
                    <a:pt x="184" y="56"/>
                  </a:moveTo>
                  <a:lnTo>
                    <a:pt x="178" y="56"/>
                  </a:lnTo>
                  <a:lnTo>
                    <a:pt x="172" y="56"/>
                  </a:lnTo>
                  <a:lnTo>
                    <a:pt x="169" y="56"/>
                  </a:lnTo>
                  <a:lnTo>
                    <a:pt x="163" y="56"/>
                  </a:lnTo>
                  <a:lnTo>
                    <a:pt x="157" y="56"/>
                  </a:lnTo>
                  <a:lnTo>
                    <a:pt x="151" y="56"/>
                  </a:lnTo>
                  <a:lnTo>
                    <a:pt x="145" y="56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0" y="56"/>
                  </a:lnTo>
                  <a:lnTo>
                    <a:pt x="124" y="56"/>
                  </a:lnTo>
                  <a:lnTo>
                    <a:pt x="118" y="56"/>
                  </a:lnTo>
                  <a:lnTo>
                    <a:pt x="113" y="56"/>
                  </a:lnTo>
                  <a:lnTo>
                    <a:pt x="107" y="56"/>
                  </a:lnTo>
                  <a:lnTo>
                    <a:pt x="104" y="56"/>
                  </a:lnTo>
                  <a:lnTo>
                    <a:pt x="98" y="56"/>
                  </a:lnTo>
                  <a:lnTo>
                    <a:pt x="92" y="56"/>
                  </a:lnTo>
                  <a:lnTo>
                    <a:pt x="86" y="56"/>
                  </a:lnTo>
                  <a:lnTo>
                    <a:pt x="80" y="56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65" y="56"/>
                  </a:lnTo>
                  <a:lnTo>
                    <a:pt x="59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4" y="56"/>
                  </a:lnTo>
                  <a:lnTo>
                    <a:pt x="38" y="56"/>
                  </a:lnTo>
                  <a:lnTo>
                    <a:pt x="35" y="59"/>
                  </a:lnTo>
                  <a:lnTo>
                    <a:pt x="29" y="59"/>
                  </a:lnTo>
                  <a:lnTo>
                    <a:pt x="23" y="59"/>
                  </a:lnTo>
                  <a:lnTo>
                    <a:pt x="20" y="59"/>
                  </a:lnTo>
                  <a:lnTo>
                    <a:pt x="14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11" y="30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20" y="24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4" y="15"/>
                  </a:lnTo>
                  <a:lnTo>
                    <a:pt x="47" y="12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9" y="9"/>
                  </a:lnTo>
                  <a:lnTo>
                    <a:pt x="62" y="9"/>
                  </a:lnTo>
                  <a:lnTo>
                    <a:pt x="68" y="9"/>
                  </a:lnTo>
                  <a:lnTo>
                    <a:pt x="71" y="9"/>
                  </a:lnTo>
                  <a:lnTo>
                    <a:pt x="74" y="6"/>
                  </a:lnTo>
                  <a:lnTo>
                    <a:pt x="77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7" y="6"/>
                  </a:lnTo>
                  <a:lnTo>
                    <a:pt x="160" y="6"/>
                  </a:lnTo>
                  <a:lnTo>
                    <a:pt x="163" y="6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69" y="12"/>
                  </a:lnTo>
                  <a:lnTo>
                    <a:pt x="172" y="15"/>
                  </a:lnTo>
                  <a:lnTo>
                    <a:pt x="175" y="18"/>
                  </a:lnTo>
                  <a:lnTo>
                    <a:pt x="175" y="21"/>
                  </a:lnTo>
                  <a:lnTo>
                    <a:pt x="178" y="24"/>
                  </a:lnTo>
                  <a:lnTo>
                    <a:pt x="178" y="27"/>
                  </a:lnTo>
                  <a:lnTo>
                    <a:pt x="178" y="30"/>
                  </a:lnTo>
                  <a:lnTo>
                    <a:pt x="181" y="30"/>
                  </a:lnTo>
                  <a:lnTo>
                    <a:pt x="181" y="33"/>
                  </a:lnTo>
                  <a:lnTo>
                    <a:pt x="181" y="36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4" y="41"/>
                  </a:lnTo>
                  <a:lnTo>
                    <a:pt x="184" y="44"/>
                  </a:lnTo>
                  <a:lnTo>
                    <a:pt x="184" y="47"/>
                  </a:lnTo>
                  <a:lnTo>
                    <a:pt x="184" y="50"/>
                  </a:lnTo>
                  <a:lnTo>
                    <a:pt x="184" y="53"/>
                  </a:lnTo>
                  <a:lnTo>
                    <a:pt x="184" y="56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2" name="Freeform 374"/>
            <p:cNvSpPr>
              <a:spLocks/>
            </p:cNvSpPr>
            <p:nvPr/>
          </p:nvSpPr>
          <p:spPr bwMode="auto">
            <a:xfrm>
              <a:off x="2461" y="1697"/>
              <a:ext cx="42" cy="125"/>
            </a:xfrm>
            <a:custGeom>
              <a:avLst/>
              <a:gdLst>
                <a:gd name="T0" fmla="*/ 30 w 42"/>
                <a:gd name="T1" fmla="*/ 122 h 125"/>
                <a:gd name="T2" fmla="*/ 27 w 42"/>
                <a:gd name="T3" fmla="*/ 116 h 125"/>
                <a:gd name="T4" fmla="*/ 24 w 42"/>
                <a:gd name="T5" fmla="*/ 110 h 125"/>
                <a:gd name="T6" fmla="*/ 24 w 42"/>
                <a:gd name="T7" fmla="*/ 101 h 125"/>
                <a:gd name="T8" fmla="*/ 21 w 42"/>
                <a:gd name="T9" fmla="*/ 95 h 125"/>
                <a:gd name="T10" fmla="*/ 18 w 42"/>
                <a:gd name="T11" fmla="*/ 89 h 125"/>
                <a:gd name="T12" fmla="*/ 15 w 42"/>
                <a:gd name="T13" fmla="*/ 83 h 125"/>
                <a:gd name="T14" fmla="*/ 12 w 42"/>
                <a:gd name="T15" fmla="*/ 77 h 125"/>
                <a:gd name="T16" fmla="*/ 12 w 42"/>
                <a:gd name="T17" fmla="*/ 71 h 125"/>
                <a:gd name="T18" fmla="*/ 9 w 42"/>
                <a:gd name="T19" fmla="*/ 62 h 125"/>
                <a:gd name="T20" fmla="*/ 6 w 42"/>
                <a:gd name="T21" fmla="*/ 57 h 125"/>
                <a:gd name="T22" fmla="*/ 3 w 42"/>
                <a:gd name="T23" fmla="*/ 51 h 125"/>
                <a:gd name="T24" fmla="*/ 3 w 42"/>
                <a:gd name="T25" fmla="*/ 42 h 125"/>
                <a:gd name="T26" fmla="*/ 3 w 42"/>
                <a:gd name="T27" fmla="*/ 36 h 125"/>
                <a:gd name="T28" fmla="*/ 0 w 42"/>
                <a:gd name="T29" fmla="*/ 30 h 125"/>
                <a:gd name="T30" fmla="*/ 0 w 42"/>
                <a:gd name="T31" fmla="*/ 21 h 125"/>
                <a:gd name="T32" fmla="*/ 39 w 42"/>
                <a:gd name="T33" fmla="*/ 0 h 125"/>
                <a:gd name="T34" fmla="*/ 42 w 42"/>
                <a:gd name="T35" fmla="*/ 6 h 125"/>
                <a:gd name="T36" fmla="*/ 42 w 42"/>
                <a:gd name="T37" fmla="*/ 15 h 125"/>
                <a:gd name="T38" fmla="*/ 42 w 42"/>
                <a:gd name="T39" fmla="*/ 21 h 125"/>
                <a:gd name="T40" fmla="*/ 42 w 42"/>
                <a:gd name="T41" fmla="*/ 30 h 125"/>
                <a:gd name="T42" fmla="*/ 42 w 42"/>
                <a:gd name="T43" fmla="*/ 36 h 125"/>
                <a:gd name="T44" fmla="*/ 42 w 42"/>
                <a:gd name="T45" fmla="*/ 45 h 125"/>
                <a:gd name="T46" fmla="*/ 42 w 42"/>
                <a:gd name="T47" fmla="*/ 54 h 125"/>
                <a:gd name="T48" fmla="*/ 42 w 42"/>
                <a:gd name="T49" fmla="*/ 60 h 125"/>
                <a:gd name="T50" fmla="*/ 42 w 42"/>
                <a:gd name="T51" fmla="*/ 68 h 125"/>
                <a:gd name="T52" fmla="*/ 42 w 42"/>
                <a:gd name="T53" fmla="*/ 74 h 125"/>
                <a:gd name="T54" fmla="*/ 42 w 42"/>
                <a:gd name="T55" fmla="*/ 83 h 125"/>
                <a:gd name="T56" fmla="*/ 42 w 42"/>
                <a:gd name="T57" fmla="*/ 92 h 125"/>
                <a:gd name="T58" fmla="*/ 42 w 42"/>
                <a:gd name="T59" fmla="*/ 98 h 125"/>
                <a:gd name="T60" fmla="*/ 42 w 42"/>
                <a:gd name="T61" fmla="*/ 107 h 125"/>
                <a:gd name="T62" fmla="*/ 39 w 42"/>
                <a:gd name="T63" fmla="*/ 113 h 125"/>
                <a:gd name="T64" fmla="*/ 39 w 42"/>
                <a:gd name="T65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125">
                  <a:moveTo>
                    <a:pt x="30" y="125"/>
                  </a:moveTo>
                  <a:lnTo>
                    <a:pt x="30" y="122"/>
                  </a:lnTo>
                  <a:lnTo>
                    <a:pt x="27" y="119"/>
                  </a:lnTo>
                  <a:lnTo>
                    <a:pt x="27" y="116"/>
                  </a:lnTo>
                  <a:lnTo>
                    <a:pt x="27" y="113"/>
                  </a:lnTo>
                  <a:lnTo>
                    <a:pt x="24" y="110"/>
                  </a:lnTo>
                  <a:lnTo>
                    <a:pt x="24" y="104"/>
                  </a:lnTo>
                  <a:lnTo>
                    <a:pt x="24" y="101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18" y="92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15" y="83"/>
                  </a:lnTo>
                  <a:lnTo>
                    <a:pt x="15" y="80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9" y="65"/>
                  </a:lnTo>
                  <a:lnTo>
                    <a:pt x="9" y="62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2" y="62"/>
                  </a:lnTo>
                  <a:lnTo>
                    <a:pt x="42" y="68"/>
                  </a:lnTo>
                  <a:lnTo>
                    <a:pt x="42" y="71"/>
                  </a:lnTo>
                  <a:lnTo>
                    <a:pt x="42" y="74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6"/>
                  </a:lnTo>
                  <a:lnTo>
                    <a:pt x="42" y="92"/>
                  </a:lnTo>
                  <a:lnTo>
                    <a:pt x="42" y="95"/>
                  </a:lnTo>
                  <a:lnTo>
                    <a:pt x="42" y="98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9" y="110"/>
                  </a:lnTo>
                  <a:lnTo>
                    <a:pt x="39" y="113"/>
                  </a:lnTo>
                  <a:lnTo>
                    <a:pt x="39" y="119"/>
                  </a:lnTo>
                  <a:lnTo>
                    <a:pt x="39" y="122"/>
                  </a:lnTo>
                  <a:lnTo>
                    <a:pt x="30" y="125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3" name="Freeform 375"/>
            <p:cNvSpPr>
              <a:spLocks/>
            </p:cNvSpPr>
            <p:nvPr/>
          </p:nvSpPr>
          <p:spPr bwMode="auto">
            <a:xfrm>
              <a:off x="2099" y="1575"/>
              <a:ext cx="389" cy="443"/>
            </a:xfrm>
            <a:custGeom>
              <a:avLst/>
              <a:gdLst>
                <a:gd name="T0" fmla="*/ 205 w 389"/>
                <a:gd name="T1" fmla="*/ 443 h 443"/>
                <a:gd name="T2" fmla="*/ 154 w 389"/>
                <a:gd name="T3" fmla="*/ 434 h 443"/>
                <a:gd name="T4" fmla="*/ 110 w 389"/>
                <a:gd name="T5" fmla="*/ 413 h 443"/>
                <a:gd name="T6" fmla="*/ 89 w 389"/>
                <a:gd name="T7" fmla="*/ 377 h 443"/>
                <a:gd name="T8" fmla="*/ 98 w 389"/>
                <a:gd name="T9" fmla="*/ 360 h 443"/>
                <a:gd name="T10" fmla="*/ 110 w 389"/>
                <a:gd name="T11" fmla="*/ 336 h 443"/>
                <a:gd name="T12" fmla="*/ 92 w 389"/>
                <a:gd name="T13" fmla="*/ 306 h 443"/>
                <a:gd name="T14" fmla="*/ 89 w 389"/>
                <a:gd name="T15" fmla="*/ 274 h 443"/>
                <a:gd name="T16" fmla="*/ 95 w 389"/>
                <a:gd name="T17" fmla="*/ 241 h 443"/>
                <a:gd name="T18" fmla="*/ 77 w 389"/>
                <a:gd name="T19" fmla="*/ 211 h 443"/>
                <a:gd name="T20" fmla="*/ 56 w 389"/>
                <a:gd name="T21" fmla="*/ 190 h 443"/>
                <a:gd name="T22" fmla="*/ 35 w 389"/>
                <a:gd name="T23" fmla="*/ 170 h 443"/>
                <a:gd name="T24" fmla="*/ 26 w 389"/>
                <a:gd name="T25" fmla="*/ 146 h 443"/>
                <a:gd name="T26" fmla="*/ 35 w 389"/>
                <a:gd name="T27" fmla="*/ 122 h 443"/>
                <a:gd name="T28" fmla="*/ 44 w 389"/>
                <a:gd name="T29" fmla="*/ 98 h 443"/>
                <a:gd name="T30" fmla="*/ 29 w 389"/>
                <a:gd name="T31" fmla="*/ 78 h 443"/>
                <a:gd name="T32" fmla="*/ 15 w 389"/>
                <a:gd name="T33" fmla="*/ 66 h 443"/>
                <a:gd name="T34" fmla="*/ 6 w 389"/>
                <a:gd name="T35" fmla="*/ 54 h 443"/>
                <a:gd name="T36" fmla="*/ 56 w 389"/>
                <a:gd name="T37" fmla="*/ 27 h 443"/>
                <a:gd name="T38" fmla="*/ 110 w 389"/>
                <a:gd name="T39" fmla="*/ 15 h 443"/>
                <a:gd name="T40" fmla="*/ 166 w 389"/>
                <a:gd name="T41" fmla="*/ 12 h 443"/>
                <a:gd name="T42" fmla="*/ 172 w 389"/>
                <a:gd name="T43" fmla="*/ 24 h 443"/>
                <a:gd name="T44" fmla="*/ 133 w 389"/>
                <a:gd name="T45" fmla="*/ 39 h 443"/>
                <a:gd name="T46" fmla="*/ 98 w 389"/>
                <a:gd name="T47" fmla="*/ 54 h 443"/>
                <a:gd name="T48" fmla="*/ 62 w 389"/>
                <a:gd name="T49" fmla="*/ 72 h 443"/>
                <a:gd name="T50" fmla="*/ 65 w 389"/>
                <a:gd name="T51" fmla="*/ 87 h 443"/>
                <a:gd name="T52" fmla="*/ 95 w 389"/>
                <a:gd name="T53" fmla="*/ 75 h 443"/>
                <a:gd name="T54" fmla="*/ 119 w 389"/>
                <a:gd name="T55" fmla="*/ 63 h 443"/>
                <a:gd name="T56" fmla="*/ 148 w 389"/>
                <a:gd name="T57" fmla="*/ 54 h 443"/>
                <a:gd name="T58" fmla="*/ 178 w 389"/>
                <a:gd name="T59" fmla="*/ 42 h 443"/>
                <a:gd name="T60" fmla="*/ 211 w 389"/>
                <a:gd name="T61" fmla="*/ 33 h 443"/>
                <a:gd name="T62" fmla="*/ 244 w 389"/>
                <a:gd name="T63" fmla="*/ 21 h 443"/>
                <a:gd name="T64" fmla="*/ 273 w 389"/>
                <a:gd name="T65" fmla="*/ 6 h 443"/>
                <a:gd name="T66" fmla="*/ 315 w 389"/>
                <a:gd name="T67" fmla="*/ 39 h 443"/>
                <a:gd name="T68" fmla="*/ 330 w 389"/>
                <a:gd name="T69" fmla="*/ 84 h 443"/>
                <a:gd name="T70" fmla="*/ 342 w 389"/>
                <a:gd name="T71" fmla="*/ 131 h 443"/>
                <a:gd name="T72" fmla="*/ 330 w 389"/>
                <a:gd name="T73" fmla="*/ 173 h 443"/>
                <a:gd name="T74" fmla="*/ 279 w 389"/>
                <a:gd name="T75" fmla="*/ 199 h 443"/>
                <a:gd name="T76" fmla="*/ 229 w 389"/>
                <a:gd name="T77" fmla="*/ 223 h 443"/>
                <a:gd name="T78" fmla="*/ 181 w 389"/>
                <a:gd name="T79" fmla="*/ 247 h 443"/>
                <a:gd name="T80" fmla="*/ 175 w 389"/>
                <a:gd name="T81" fmla="*/ 268 h 443"/>
                <a:gd name="T82" fmla="*/ 261 w 389"/>
                <a:gd name="T83" fmla="*/ 250 h 443"/>
                <a:gd name="T84" fmla="*/ 244 w 389"/>
                <a:gd name="T85" fmla="*/ 279 h 443"/>
                <a:gd name="T86" fmla="*/ 226 w 389"/>
                <a:gd name="T87" fmla="*/ 312 h 443"/>
                <a:gd name="T88" fmla="*/ 214 w 389"/>
                <a:gd name="T89" fmla="*/ 339 h 443"/>
                <a:gd name="T90" fmla="*/ 244 w 389"/>
                <a:gd name="T91" fmla="*/ 315 h 443"/>
                <a:gd name="T92" fmla="*/ 270 w 389"/>
                <a:gd name="T93" fmla="*/ 265 h 443"/>
                <a:gd name="T94" fmla="*/ 300 w 389"/>
                <a:gd name="T95" fmla="*/ 214 h 443"/>
                <a:gd name="T96" fmla="*/ 348 w 389"/>
                <a:gd name="T97" fmla="*/ 184 h 443"/>
                <a:gd name="T98" fmla="*/ 362 w 389"/>
                <a:gd name="T99" fmla="*/ 208 h 443"/>
                <a:gd name="T100" fmla="*/ 368 w 389"/>
                <a:gd name="T101" fmla="*/ 235 h 443"/>
                <a:gd name="T102" fmla="*/ 365 w 389"/>
                <a:gd name="T103" fmla="*/ 262 h 443"/>
                <a:gd name="T104" fmla="*/ 371 w 389"/>
                <a:gd name="T105" fmla="*/ 297 h 443"/>
                <a:gd name="T106" fmla="*/ 374 w 389"/>
                <a:gd name="T107" fmla="*/ 333 h 443"/>
                <a:gd name="T108" fmla="*/ 383 w 389"/>
                <a:gd name="T109" fmla="*/ 368 h 443"/>
                <a:gd name="T110" fmla="*/ 380 w 389"/>
                <a:gd name="T111" fmla="*/ 404 h 443"/>
                <a:gd name="T112" fmla="*/ 345 w 389"/>
                <a:gd name="T113" fmla="*/ 425 h 443"/>
                <a:gd name="T114" fmla="*/ 303 w 389"/>
                <a:gd name="T115" fmla="*/ 434 h 443"/>
                <a:gd name="T116" fmla="*/ 258 w 389"/>
                <a:gd name="T1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443">
                  <a:moveTo>
                    <a:pt x="255" y="443"/>
                  </a:moveTo>
                  <a:lnTo>
                    <a:pt x="247" y="443"/>
                  </a:lnTo>
                  <a:lnTo>
                    <a:pt x="241" y="443"/>
                  </a:lnTo>
                  <a:lnTo>
                    <a:pt x="235" y="443"/>
                  </a:lnTo>
                  <a:lnTo>
                    <a:pt x="229" y="443"/>
                  </a:lnTo>
                  <a:lnTo>
                    <a:pt x="223" y="443"/>
                  </a:lnTo>
                  <a:lnTo>
                    <a:pt x="217" y="443"/>
                  </a:lnTo>
                  <a:lnTo>
                    <a:pt x="211" y="443"/>
                  </a:lnTo>
                  <a:lnTo>
                    <a:pt x="205" y="443"/>
                  </a:lnTo>
                  <a:lnTo>
                    <a:pt x="199" y="440"/>
                  </a:lnTo>
                  <a:lnTo>
                    <a:pt x="193" y="440"/>
                  </a:lnTo>
                  <a:lnTo>
                    <a:pt x="187" y="440"/>
                  </a:lnTo>
                  <a:lnTo>
                    <a:pt x="184" y="440"/>
                  </a:lnTo>
                  <a:lnTo>
                    <a:pt x="178" y="437"/>
                  </a:lnTo>
                  <a:lnTo>
                    <a:pt x="172" y="437"/>
                  </a:lnTo>
                  <a:lnTo>
                    <a:pt x="166" y="437"/>
                  </a:lnTo>
                  <a:lnTo>
                    <a:pt x="160" y="434"/>
                  </a:lnTo>
                  <a:lnTo>
                    <a:pt x="154" y="434"/>
                  </a:lnTo>
                  <a:lnTo>
                    <a:pt x="148" y="431"/>
                  </a:lnTo>
                  <a:lnTo>
                    <a:pt x="145" y="431"/>
                  </a:lnTo>
                  <a:lnTo>
                    <a:pt x="139" y="428"/>
                  </a:lnTo>
                  <a:lnTo>
                    <a:pt x="133" y="425"/>
                  </a:lnTo>
                  <a:lnTo>
                    <a:pt x="131" y="422"/>
                  </a:lnTo>
                  <a:lnTo>
                    <a:pt x="125" y="422"/>
                  </a:lnTo>
                  <a:lnTo>
                    <a:pt x="119" y="419"/>
                  </a:lnTo>
                  <a:lnTo>
                    <a:pt x="116" y="416"/>
                  </a:lnTo>
                  <a:lnTo>
                    <a:pt x="110" y="413"/>
                  </a:lnTo>
                  <a:lnTo>
                    <a:pt x="107" y="407"/>
                  </a:lnTo>
                  <a:lnTo>
                    <a:pt x="101" y="404"/>
                  </a:lnTo>
                  <a:lnTo>
                    <a:pt x="98" y="401"/>
                  </a:lnTo>
                  <a:lnTo>
                    <a:pt x="95" y="395"/>
                  </a:lnTo>
                  <a:lnTo>
                    <a:pt x="89" y="392"/>
                  </a:lnTo>
                  <a:lnTo>
                    <a:pt x="86" y="386"/>
                  </a:lnTo>
                  <a:lnTo>
                    <a:pt x="86" y="383"/>
                  </a:lnTo>
                  <a:lnTo>
                    <a:pt x="86" y="380"/>
                  </a:lnTo>
                  <a:lnTo>
                    <a:pt x="89" y="377"/>
                  </a:lnTo>
                  <a:lnTo>
                    <a:pt x="89" y="374"/>
                  </a:lnTo>
                  <a:lnTo>
                    <a:pt x="89" y="371"/>
                  </a:lnTo>
                  <a:lnTo>
                    <a:pt x="92" y="371"/>
                  </a:lnTo>
                  <a:lnTo>
                    <a:pt x="92" y="368"/>
                  </a:lnTo>
                  <a:lnTo>
                    <a:pt x="92" y="366"/>
                  </a:lnTo>
                  <a:lnTo>
                    <a:pt x="95" y="366"/>
                  </a:lnTo>
                  <a:lnTo>
                    <a:pt x="95" y="363"/>
                  </a:lnTo>
                  <a:lnTo>
                    <a:pt x="95" y="360"/>
                  </a:lnTo>
                  <a:lnTo>
                    <a:pt x="98" y="360"/>
                  </a:lnTo>
                  <a:lnTo>
                    <a:pt x="98" y="357"/>
                  </a:lnTo>
                  <a:lnTo>
                    <a:pt x="101" y="357"/>
                  </a:lnTo>
                  <a:lnTo>
                    <a:pt x="101" y="354"/>
                  </a:lnTo>
                  <a:lnTo>
                    <a:pt x="104" y="351"/>
                  </a:lnTo>
                  <a:lnTo>
                    <a:pt x="104" y="348"/>
                  </a:lnTo>
                  <a:lnTo>
                    <a:pt x="107" y="345"/>
                  </a:lnTo>
                  <a:lnTo>
                    <a:pt x="107" y="342"/>
                  </a:lnTo>
                  <a:lnTo>
                    <a:pt x="107" y="339"/>
                  </a:lnTo>
                  <a:lnTo>
                    <a:pt x="110" y="336"/>
                  </a:lnTo>
                  <a:lnTo>
                    <a:pt x="110" y="333"/>
                  </a:lnTo>
                  <a:lnTo>
                    <a:pt x="110" y="330"/>
                  </a:lnTo>
                  <a:lnTo>
                    <a:pt x="110" y="327"/>
                  </a:lnTo>
                  <a:lnTo>
                    <a:pt x="107" y="324"/>
                  </a:lnTo>
                  <a:lnTo>
                    <a:pt x="104" y="321"/>
                  </a:lnTo>
                  <a:lnTo>
                    <a:pt x="101" y="318"/>
                  </a:lnTo>
                  <a:lnTo>
                    <a:pt x="95" y="315"/>
                  </a:lnTo>
                  <a:lnTo>
                    <a:pt x="95" y="312"/>
                  </a:lnTo>
                  <a:lnTo>
                    <a:pt x="92" y="306"/>
                  </a:lnTo>
                  <a:lnTo>
                    <a:pt x="89" y="303"/>
                  </a:lnTo>
                  <a:lnTo>
                    <a:pt x="89" y="300"/>
                  </a:lnTo>
                  <a:lnTo>
                    <a:pt x="89" y="297"/>
                  </a:lnTo>
                  <a:lnTo>
                    <a:pt x="89" y="294"/>
                  </a:lnTo>
                  <a:lnTo>
                    <a:pt x="89" y="288"/>
                  </a:lnTo>
                  <a:lnTo>
                    <a:pt x="89" y="285"/>
                  </a:lnTo>
                  <a:lnTo>
                    <a:pt x="89" y="282"/>
                  </a:lnTo>
                  <a:lnTo>
                    <a:pt x="89" y="279"/>
                  </a:lnTo>
                  <a:lnTo>
                    <a:pt x="89" y="274"/>
                  </a:lnTo>
                  <a:lnTo>
                    <a:pt x="92" y="271"/>
                  </a:lnTo>
                  <a:lnTo>
                    <a:pt x="92" y="268"/>
                  </a:lnTo>
                  <a:lnTo>
                    <a:pt x="92" y="265"/>
                  </a:lnTo>
                  <a:lnTo>
                    <a:pt x="95" y="259"/>
                  </a:lnTo>
                  <a:lnTo>
                    <a:pt x="95" y="256"/>
                  </a:lnTo>
                  <a:lnTo>
                    <a:pt x="95" y="253"/>
                  </a:lnTo>
                  <a:lnTo>
                    <a:pt x="95" y="250"/>
                  </a:lnTo>
                  <a:lnTo>
                    <a:pt x="95" y="244"/>
                  </a:lnTo>
                  <a:lnTo>
                    <a:pt x="95" y="241"/>
                  </a:lnTo>
                  <a:lnTo>
                    <a:pt x="95" y="238"/>
                  </a:lnTo>
                  <a:lnTo>
                    <a:pt x="95" y="235"/>
                  </a:lnTo>
                  <a:lnTo>
                    <a:pt x="95" y="229"/>
                  </a:lnTo>
                  <a:lnTo>
                    <a:pt x="92" y="226"/>
                  </a:lnTo>
                  <a:lnTo>
                    <a:pt x="89" y="223"/>
                  </a:lnTo>
                  <a:lnTo>
                    <a:pt x="89" y="220"/>
                  </a:lnTo>
                  <a:lnTo>
                    <a:pt x="83" y="217"/>
                  </a:lnTo>
                  <a:lnTo>
                    <a:pt x="80" y="214"/>
                  </a:lnTo>
                  <a:lnTo>
                    <a:pt x="77" y="211"/>
                  </a:lnTo>
                  <a:lnTo>
                    <a:pt x="74" y="208"/>
                  </a:lnTo>
                  <a:lnTo>
                    <a:pt x="71" y="205"/>
                  </a:lnTo>
                  <a:lnTo>
                    <a:pt x="71" y="202"/>
                  </a:lnTo>
                  <a:lnTo>
                    <a:pt x="68" y="199"/>
                  </a:lnTo>
                  <a:lnTo>
                    <a:pt x="65" y="199"/>
                  </a:lnTo>
                  <a:lnTo>
                    <a:pt x="65" y="196"/>
                  </a:lnTo>
                  <a:lnTo>
                    <a:pt x="62" y="193"/>
                  </a:lnTo>
                  <a:lnTo>
                    <a:pt x="59" y="190"/>
                  </a:lnTo>
                  <a:lnTo>
                    <a:pt x="56" y="190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0" y="182"/>
                  </a:lnTo>
                  <a:lnTo>
                    <a:pt x="47" y="182"/>
                  </a:lnTo>
                  <a:lnTo>
                    <a:pt x="44" y="179"/>
                  </a:lnTo>
                  <a:lnTo>
                    <a:pt x="41" y="176"/>
                  </a:lnTo>
                  <a:lnTo>
                    <a:pt x="41" y="173"/>
                  </a:lnTo>
                  <a:lnTo>
                    <a:pt x="38" y="173"/>
                  </a:lnTo>
                  <a:lnTo>
                    <a:pt x="35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2" y="161"/>
                  </a:lnTo>
                  <a:lnTo>
                    <a:pt x="29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26" y="152"/>
                  </a:lnTo>
                  <a:lnTo>
                    <a:pt x="26" y="149"/>
                  </a:lnTo>
                  <a:lnTo>
                    <a:pt x="26" y="146"/>
                  </a:lnTo>
                  <a:lnTo>
                    <a:pt x="26" y="143"/>
                  </a:lnTo>
                  <a:lnTo>
                    <a:pt x="29" y="140"/>
                  </a:lnTo>
                  <a:lnTo>
                    <a:pt x="29" y="137"/>
                  </a:lnTo>
                  <a:lnTo>
                    <a:pt x="29" y="134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2" y="122"/>
                  </a:lnTo>
                  <a:lnTo>
                    <a:pt x="35" y="122"/>
                  </a:lnTo>
                  <a:lnTo>
                    <a:pt x="35" y="119"/>
                  </a:lnTo>
                  <a:lnTo>
                    <a:pt x="35" y="116"/>
                  </a:lnTo>
                  <a:lnTo>
                    <a:pt x="38" y="113"/>
                  </a:lnTo>
                  <a:lnTo>
                    <a:pt x="38" y="110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1"/>
                  </a:lnTo>
                  <a:lnTo>
                    <a:pt x="41" y="98"/>
                  </a:lnTo>
                  <a:lnTo>
                    <a:pt x="44" y="98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38" y="84"/>
                  </a:lnTo>
                  <a:lnTo>
                    <a:pt x="35" y="81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6" y="75"/>
                  </a:lnTo>
                  <a:lnTo>
                    <a:pt x="23" y="75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5" y="69"/>
                  </a:lnTo>
                  <a:lnTo>
                    <a:pt x="15" y="66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3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8" y="48"/>
                  </a:lnTo>
                  <a:lnTo>
                    <a:pt x="23" y="45"/>
                  </a:lnTo>
                  <a:lnTo>
                    <a:pt x="26" y="42"/>
                  </a:lnTo>
                  <a:lnTo>
                    <a:pt x="32" y="39"/>
                  </a:lnTo>
                  <a:lnTo>
                    <a:pt x="38" y="36"/>
                  </a:lnTo>
                  <a:lnTo>
                    <a:pt x="44" y="33"/>
                  </a:lnTo>
                  <a:lnTo>
                    <a:pt x="50" y="30"/>
                  </a:lnTo>
                  <a:lnTo>
                    <a:pt x="56" y="27"/>
                  </a:lnTo>
                  <a:lnTo>
                    <a:pt x="62" y="27"/>
                  </a:lnTo>
                  <a:lnTo>
                    <a:pt x="68" y="24"/>
                  </a:lnTo>
                  <a:lnTo>
                    <a:pt x="74" y="21"/>
                  </a:lnTo>
                  <a:lnTo>
                    <a:pt x="80" y="21"/>
                  </a:lnTo>
                  <a:lnTo>
                    <a:pt x="86" y="18"/>
                  </a:lnTo>
                  <a:lnTo>
                    <a:pt x="92" y="18"/>
                  </a:lnTo>
                  <a:lnTo>
                    <a:pt x="98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16" y="12"/>
                  </a:lnTo>
                  <a:lnTo>
                    <a:pt x="125" y="12"/>
                  </a:lnTo>
                  <a:lnTo>
                    <a:pt x="131" y="12"/>
                  </a:lnTo>
                  <a:lnTo>
                    <a:pt x="136" y="12"/>
                  </a:lnTo>
                  <a:lnTo>
                    <a:pt x="142" y="12"/>
                  </a:lnTo>
                  <a:lnTo>
                    <a:pt x="148" y="12"/>
                  </a:lnTo>
                  <a:lnTo>
                    <a:pt x="154" y="12"/>
                  </a:lnTo>
                  <a:lnTo>
                    <a:pt x="160" y="12"/>
                  </a:lnTo>
                  <a:lnTo>
                    <a:pt x="166" y="12"/>
                  </a:lnTo>
                  <a:lnTo>
                    <a:pt x="172" y="12"/>
                  </a:lnTo>
                  <a:lnTo>
                    <a:pt x="178" y="12"/>
                  </a:lnTo>
                  <a:lnTo>
                    <a:pt x="184" y="12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78" y="21"/>
                  </a:lnTo>
                  <a:lnTo>
                    <a:pt x="175" y="21"/>
                  </a:lnTo>
                  <a:lnTo>
                    <a:pt x="172" y="24"/>
                  </a:lnTo>
                  <a:lnTo>
                    <a:pt x="166" y="24"/>
                  </a:lnTo>
                  <a:lnTo>
                    <a:pt x="163" y="27"/>
                  </a:lnTo>
                  <a:lnTo>
                    <a:pt x="160" y="27"/>
                  </a:lnTo>
                  <a:lnTo>
                    <a:pt x="154" y="30"/>
                  </a:lnTo>
                  <a:lnTo>
                    <a:pt x="151" y="33"/>
                  </a:lnTo>
                  <a:lnTo>
                    <a:pt x="145" y="33"/>
                  </a:lnTo>
                  <a:lnTo>
                    <a:pt x="142" y="36"/>
                  </a:lnTo>
                  <a:lnTo>
                    <a:pt x="139" y="36"/>
                  </a:lnTo>
                  <a:lnTo>
                    <a:pt x="133" y="39"/>
                  </a:lnTo>
                  <a:lnTo>
                    <a:pt x="131" y="39"/>
                  </a:lnTo>
                  <a:lnTo>
                    <a:pt x="125" y="42"/>
                  </a:lnTo>
                  <a:lnTo>
                    <a:pt x="122" y="42"/>
                  </a:lnTo>
                  <a:lnTo>
                    <a:pt x="119" y="45"/>
                  </a:lnTo>
                  <a:lnTo>
                    <a:pt x="113" y="48"/>
                  </a:lnTo>
                  <a:lnTo>
                    <a:pt x="110" y="48"/>
                  </a:lnTo>
                  <a:lnTo>
                    <a:pt x="104" y="51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2" y="57"/>
                  </a:lnTo>
                  <a:lnTo>
                    <a:pt x="89" y="57"/>
                  </a:lnTo>
                  <a:lnTo>
                    <a:pt x="86" y="60"/>
                  </a:lnTo>
                  <a:lnTo>
                    <a:pt x="80" y="63"/>
                  </a:lnTo>
                  <a:lnTo>
                    <a:pt x="77" y="63"/>
                  </a:lnTo>
                  <a:lnTo>
                    <a:pt x="71" y="66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9" y="78"/>
                  </a:lnTo>
                  <a:lnTo>
                    <a:pt x="59" y="8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65" y="87"/>
                  </a:lnTo>
                  <a:lnTo>
                    <a:pt x="71" y="84"/>
                  </a:lnTo>
                  <a:lnTo>
                    <a:pt x="74" y="84"/>
                  </a:lnTo>
                  <a:lnTo>
                    <a:pt x="77" y="84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78"/>
                  </a:lnTo>
                  <a:lnTo>
                    <a:pt x="89" y="78"/>
                  </a:lnTo>
                  <a:lnTo>
                    <a:pt x="92" y="78"/>
                  </a:lnTo>
                  <a:lnTo>
                    <a:pt x="95" y="75"/>
                  </a:lnTo>
                  <a:lnTo>
                    <a:pt x="98" y="75"/>
                  </a:lnTo>
                  <a:lnTo>
                    <a:pt x="98" y="72"/>
                  </a:lnTo>
                  <a:lnTo>
                    <a:pt x="101" y="72"/>
                  </a:lnTo>
                  <a:lnTo>
                    <a:pt x="104" y="69"/>
                  </a:lnTo>
                  <a:lnTo>
                    <a:pt x="107" y="69"/>
                  </a:lnTo>
                  <a:lnTo>
                    <a:pt x="110" y="66"/>
                  </a:lnTo>
                  <a:lnTo>
                    <a:pt x="113" y="66"/>
                  </a:lnTo>
                  <a:lnTo>
                    <a:pt x="116" y="66"/>
                  </a:lnTo>
                  <a:lnTo>
                    <a:pt x="119" y="63"/>
                  </a:lnTo>
                  <a:lnTo>
                    <a:pt x="122" y="63"/>
                  </a:lnTo>
                  <a:lnTo>
                    <a:pt x="125" y="60"/>
                  </a:lnTo>
                  <a:lnTo>
                    <a:pt x="128" y="60"/>
                  </a:lnTo>
                  <a:lnTo>
                    <a:pt x="131" y="60"/>
                  </a:lnTo>
                  <a:lnTo>
                    <a:pt x="133" y="57"/>
                  </a:lnTo>
                  <a:lnTo>
                    <a:pt x="139" y="57"/>
                  </a:lnTo>
                  <a:lnTo>
                    <a:pt x="142" y="54"/>
                  </a:lnTo>
                  <a:lnTo>
                    <a:pt x="145" y="54"/>
                  </a:lnTo>
                  <a:lnTo>
                    <a:pt x="148" y="54"/>
                  </a:lnTo>
                  <a:lnTo>
                    <a:pt x="151" y="54"/>
                  </a:lnTo>
                  <a:lnTo>
                    <a:pt x="154" y="51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3" y="48"/>
                  </a:lnTo>
                  <a:lnTo>
                    <a:pt x="166" y="48"/>
                  </a:lnTo>
                  <a:lnTo>
                    <a:pt x="172" y="45"/>
                  </a:lnTo>
                  <a:lnTo>
                    <a:pt x="175" y="45"/>
                  </a:lnTo>
                  <a:lnTo>
                    <a:pt x="178" y="42"/>
                  </a:lnTo>
                  <a:lnTo>
                    <a:pt x="181" y="42"/>
                  </a:lnTo>
                  <a:lnTo>
                    <a:pt x="184" y="39"/>
                  </a:lnTo>
                  <a:lnTo>
                    <a:pt x="190" y="39"/>
                  </a:lnTo>
                  <a:lnTo>
                    <a:pt x="193" y="36"/>
                  </a:lnTo>
                  <a:lnTo>
                    <a:pt x="196" y="36"/>
                  </a:lnTo>
                  <a:lnTo>
                    <a:pt x="199" y="36"/>
                  </a:lnTo>
                  <a:lnTo>
                    <a:pt x="205" y="33"/>
                  </a:lnTo>
                  <a:lnTo>
                    <a:pt x="208" y="33"/>
                  </a:lnTo>
                  <a:lnTo>
                    <a:pt x="211" y="33"/>
                  </a:lnTo>
                  <a:lnTo>
                    <a:pt x="214" y="30"/>
                  </a:lnTo>
                  <a:lnTo>
                    <a:pt x="217" y="30"/>
                  </a:lnTo>
                  <a:lnTo>
                    <a:pt x="223" y="30"/>
                  </a:lnTo>
                  <a:lnTo>
                    <a:pt x="226" y="27"/>
                  </a:lnTo>
                  <a:lnTo>
                    <a:pt x="229" y="27"/>
                  </a:lnTo>
                  <a:lnTo>
                    <a:pt x="232" y="24"/>
                  </a:lnTo>
                  <a:lnTo>
                    <a:pt x="238" y="24"/>
                  </a:lnTo>
                  <a:lnTo>
                    <a:pt x="241" y="24"/>
                  </a:lnTo>
                  <a:lnTo>
                    <a:pt x="244" y="21"/>
                  </a:lnTo>
                  <a:lnTo>
                    <a:pt x="247" y="21"/>
                  </a:lnTo>
                  <a:lnTo>
                    <a:pt x="249" y="18"/>
                  </a:lnTo>
                  <a:lnTo>
                    <a:pt x="252" y="18"/>
                  </a:lnTo>
                  <a:lnTo>
                    <a:pt x="258" y="15"/>
                  </a:lnTo>
                  <a:lnTo>
                    <a:pt x="261" y="15"/>
                  </a:lnTo>
                  <a:lnTo>
                    <a:pt x="264" y="12"/>
                  </a:lnTo>
                  <a:lnTo>
                    <a:pt x="267" y="9"/>
                  </a:lnTo>
                  <a:lnTo>
                    <a:pt x="270" y="9"/>
                  </a:lnTo>
                  <a:lnTo>
                    <a:pt x="273" y="6"/>
                  </a:lnTo>
                  <a:lnTo>
                    <a:pt x="306" y="0"/>
                  </a:lnTo>
                  <a:lnTo>
                    <a:pt x="306" y="3"/>
                  </a:lnTo>
                  <a:lnTo>
                    <a:pt x="309" y="9"/>
                  </a:lnTo>
                  <a:lnTo>
                    <a:pt x="309" y="15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12" y="30"/>
                  </a:lnTo>
                  <a:lnTo>
                    <a:pt x="312" y="36"/>
                  </a:lnTo>
                  <a:lnTo>
                    <a:pt x="315" y="39"/>
                  </a:lnTo>
                  <a:lnTo>
                    <a:pt x="315" y="45"/>
                  </a:lnTo>
                  <a:lnTo>
                    <a:pt x="318" y="51"/>
                  </a:lnTo>
                  <a:lnTo>
                    <a:pt x="318" y="54"/>
                  </a:lnTo>
                  <a:lnTo>
                    <a:pt x="321" y="60"/>
                  </a:lnTo>
                  <a:lnTo>
                    <a:pt x="321" y="66"/>
                  </a:lnTo>
                  <a:lnTo>
                    <a:pt x="324" y="69"/>
                  </a:lnTo>
                  <a:lnTo>
                    <a:pt x="327" y="75"/>
                  </a:lnTo>
                  <a:lnTo>
                    <a:pt x="327" y="81"/>
                  </a:lnTo>
                  <a:lnTo>
                    <a:pt x="330" y="84"/>
                  </a:lnTo>
                  <a:lnTo>
                    <a:pt x="330" y="90"/>
                  </a:lnTo>
                  <a:lnTo>
                    <a:pt x="333" y="95"/>
                  </a:lnTo>
                  <a:lnTo>
                    <a:pt x="333" y="98"/>
                  </a:lnTo>
                  <a:lnTo>
                    <a:pt x="336" y="104"/>
                  </a:lnTo>
                  <a:lnTo>
                    <a:pt x="336" y="110"/>
                  </a:lnTo>
                  <a:lnTo>
                    <a:pt x="339" y="116"/>
                  </a:lnTo>
                  <a:lnTo>
                    <a:pt x="339" y="119"/>
                  </a:lnTo>
                  <a:lnTo>
                    <a:pt x="342" y="125"/>
                  </a:lnTo>
                  <a:lnTo>
                    <a:pt x="342" y="131"/>
                  </a:lnTo>
                  <a:lnTo>
                    <a:pt x="342" y="137"/>
                  </a:lnTo>
                  <a:lnTo>
                    <a:pt x="345" y="140"/>
                  </a:lnTo>
                  <a:lnTo>
                    <a:pt x="345" y="146"/>
                  </a:lnTo>
                  <a:lnTo>
                    <a:pt x="345" y="152"/>
                  </a:lnTo>
                  <a:lnTo>
                    <a:pt x="345" y="158"/>
                  </a:lnTo>
                  <a:lnTo>
                    <a:pt x="345" y="164"/>
                  </a:lnTo>
                  <a:lnTo>
                    <a:pt x="339" y="167"/>
                  </a:lnTo>
                  <a:lnTo>
                    <a:pt x="333" y="170"/>
                  </a:lnTo>
                  <a:lnTo>
                    <a:pt x="330" y="173"/>
                  </a:lnTo>
                  <a:lnTo>
                    <a:pt x="324" y="176"/>
                  </a:lnTo>
                  <a:lnTo>
                    <a:pt x="318" y="179"/>
                  </a:lnTo>
                  <a:lnTo>
                    <a:pt x="312" y="182"/>
                  </a:lnTo>
                  <a:lnTo>
                    <a:pt x="306" y="184"/>
                  </a:lnTo>
                  <a:lnTo>
                    <a:pt x="300" y="187"/>
                  </a:lnTo>
                  <a:lnTo>
                    <a:pt x="297" y="190"/>
                  </a:lnTo>
                  <a:lnTo>
                    <a:pt x="291" y="193"/>
                  </a:lnTo>
                  <a:lnTo>
                    <a:pt x="285" y="196"/>
                  </a:lnTo>
                  <a:lnTo>
                    <a:pt x="279" y="199"/>
                  </a:lnTo>
                  <a:lnTo>
                    <a:pt x="273" y="202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8" y="208"/>
                  </a:lnTo>
                  <a:lnTo>
                    <a:pt x="252" y="211"/>
                  </a:lnTo>
                  <a:lnTo>
                    <a:pt x="247" y="214"/>
                  </a:lnTo>
                  <a:lnTo>
                    <a:pt x="241" y="217"/>
                  </a:lnTo>
                  <a:lnTo>
                    <a:pt x="235" y="220"/>
                  </a:lnTo>
                  <a:lnTo>
                    <a:pt x="229" y="223"/>
                  </a:lnTo>
                  <a:lnTo>
                    <a:pt x="223" y="226"/>
                  </a:lnTo>
                  <a:lnTo>
                    <a:pt x="220" y="226"/>
                  </a:lnTo>
                  <a:lnTo>
                    <a:pt x="214" y="229"/>
                  </a:lnTo>
                  <a:lnTo>
                    <a:pt x="208" y="232"/>
                  </a:lnTo>
                  <a:lnTo>
                    <a:pt x="202" y="235"/>
                  </a:lnTo>
                  <a:lnTo>
                    <a:pt x="196" y="238"/>
                  </a:lnTo>
                  <a:lnTo>
                    <a:pt x="190" y="241"/>
                  </a:lnTo>
                  <a:lnTo>
                    <a:pt x="187" y="244"/>
                  </a:lnTo>
                  <a:lnTo>
                    <a:pt x="181" y="247"/>
                  </a:lnTo>
                  <a:lnTo>
                    <a:pt x="175" y="250"/>
                  </a:lnTo>
                  <a:lnTo>
                    <a:pt x="169" y="253"/>
                  </a:lnTo>
                  <a:lnTo>
                    <a:pt x="169" y="256"/>
                  </a:lnTo>
                  <a:lnTo>
                    <a:pt x="169" y="259"/>
                  </a:lnTo>
                  <a:lnTo>
                    <a:pt x="169" y="262"/>
                  </a:lnTo>
                  <a:lnTo>
                    <a:pt x="172" y="262"/>
                  </a:lnTo>
                  <a:lnTo>
                    <a:pt x="172" y="265"/>
                  </a:lnTo>
                  <a:lnTo>
                    <a:pt x="175" y="265"/>
                  </a:lnTo>
                  <a:lnTo>
                    <a:pt x="175" y="268"/>
                  </a:lnTo>
                  <a:lnTo>
                    <a:pt x="276" y="220"/>
                  </a:lnTo>
                  <a:lnTo>
                    <a:pt x="276" y="223"/>
                  </a:lnTo>
                  <a:lnTo>
                    <a:pt x="273" y="226"/>
                  </a:lnTo>
                  <a:lnTo>
                    <a:pt x="270" y="232"/>
                  </a:lnTo>
                  <a:lnTo>
                    <a:pt x="270" y="235"/>
                  </a:lnTo>
                  <a:lnTo>
                    <a:pt x="267" y="238"/>
                  </a:lnTo>
                  <a:lnTo>
                    <a:pt x="264" y="241"/>
                  </a:lnTo>
                  <a:lnTo>
                    <a:pt x="264" y="244"/>
                  </a:lnTo>
                  <a:lnTo>
                    <a:pt x="261" y="250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55" y="259"/>
                  </a:lnTo>
                  <a:lnTo>
                    <a:pt x="252" y="262"/>
                  </a:lnTo>
                  <a:lnTo>
                    <a:pt x="252" y="265"/>
                  </a:lnTo>
                  <a:lnTo>
                    <a:pt x="249" y="271"/>
                  </a:lnTo>
                  <a:lnTo>
                    <a:pt x="247" y="274"/>
                  </a:lnTo>
                  <a:lnTo>
                    <a:pt x="247" y="276"/>
                  </a:lnTo>
                  <a:lnTo>
                    <a:pt x="244" y="279"/>
                  </a:lnTo>
                  <a:lnTo>
                    <a:pt x="241" y="282"/>
                  </a:lnTo>
                  <a:lnTo>
                    <a:pt x="241" y="288"/>
                  </a:lnTo>
                  <a:lnTo>
                    <a:pt x="238" y="291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300"/>
                  </a:lnTo>
                  <a:lnTo>
                    <a:pt x="229" y="303"/>
                  </a:lnTo>
                  <a:lnTo>
                    <a:pt x="229" y="309"/>
                  </a:lnTo>
                  <a:lnTo>
                    <a:pt x="226" y="312"/>
                  </a:lnTo>
                  <a:lnTo>
                    <a:pt x="223" y="315"/>
                  </a:lnTo>
                  <a:lnTo>
                    <a:pt x="220" y="318"/>
                  </a:lnTo>
                  <a:lnTo>
                    <a:pt x="220" y="321"/>
                  </a:lnTo>
                  <a:lnTo>
                    <a:pt x="217" y="327"/>
                  </a:lnTo>
                  <a:lnTo>
                    <a:pt x="214" y="330"/>
                  </a:lnTo>
                  <a:lnTo>
                    <a:pt x="211" y="333"/>
                  </a:lnTo>
                  <a:lnTo>
                    <a:pt x="214" y="333"/>
                  </a:lnTo>
                  <a:lnTo>
                    <a:pt x="214" y="336"/>
                  </a:lnTo>
                  <a:lnTo>
                    <a:pt x="214" y="339"/>
                  </a:lnTo>
                  <a:lnTo>
                    <a:pt x="217" y="339"/>
                  </a:lnTo>
                  <a:lnTo>
                    <a:pt x="217" y="342"/>
                  </a:lnTo>
                  <a:lnTo>
                    <a:pt x="220" y="342"/>
                  </a:lnTo>
                  <a:lnTo>
                    <a:pt x="223" y="342"/>
                  </a:lnTo>
                  <a:lnTo>
                    <a:pt x="229" y="336"/>
                  </a:lnTo>
                  <a:lnTo>
                    <a:pt x="232" y="333"/>
                  </a:lnTo>
                  <a:lnTo>
                    <a:pt x="235" y="327"/>
                  </a:lnTo>
                  <a:lnTo>
                    <a:pt x="241" y="321"/>
                  </a:lnTo>
                  <a:lnTo>
                    <a:pt x="244" y="315"/>
                  </a:lnTo>
                  <a:lnTo>
                    <a:pt x="247" y="309"/>
                  </a:lnTo>
                  <a:lnTo>
                    <a:pt x="249" y="306"/>
                  </a:lnTo>
                  <a:lnTo>
                    <a:pt x="252" y="300"/>
                  </a:lnTo>
                  <a:lnTo>
                    <a:pt x="255" y="294"/>
                  </a:lnTo>
                  <a:lnTo>
                    <a:pt x="258" y="288"/>
                  </a:lnTo>
                  <a:lnTo>
                    <a:pt x="261" y="282"/>
                  </a:lnTo>
                  <a:lnTo>
                    <a:pt x="264" y="276"/>
                  </a:lnTo>
                  <a:lnTo>
                    <a:pt x="267" y="271"/>
                  </a:lnTo>
                  <a:lnTo>
                    <a:pt x="270" y="265"/>
                  </a:lnTo>
                  <a:lnTo>
                    <a:pt x="273" y="259"/>
                  </a:lnTo>
                  <a:lnTo>
                    <a:pt x="276" y="253"/>
                  </a:lnTo>
                  <a:lnTo>
                    <a:pt x="279" y="247"/>
                  </a:lnTo>
                  <a:lnTo>
                    <a:pt x="282" y="241"/>
                  </a:lnTo>
                  <a:lnTo>
                    <a:pt x="285" y="235"/>
                  </a:lnTo>
                  <a:lnTo>
                    <a:pt x="288" y="229"/>
                  </a:lnTo>
                  <a:lnTo>
                    <a:pt x="291" y="226"/>
                  </a:lnTo>
                  <a:lnTo>
                    <a:pt x="297" y="220"/>
                  </a:lnTo>
                  <a:lnTo>
                    <a:pt x="300" y="214"/>
                  </a:lnTo>
                  <a:lnTo>
                    <a:pt x="303" y="211"/>
                  </a:lnTo>
                  <a:lnTo>
                    <a:pt x="309" y="205"/>
                  </a:lnTo>
                  <a:lnTo>
                    <a:pt x="312" y="202"/>
                  </a:lnTo>
                  <a:lnTo>
                    <a:pt x="318" y="199"/>
                  </a:lnTo>
                  <a:lnTo>
                    <a:pt x="324" y="196"/>
                  </a:lnTo>
                  <a:lnTo>
                    <a:pt x="330" y="190"/>
                  </a:lnTo>
                  <a:lnTo>
                    <a:pt x="336" y="187"/>
                  </a:lnTo>
                  <a:lnTo>
                    <a:pt x="342" y="187"/>
                  </a:lnTo>
                  <a:lnTo>
                    <a:pt x="348" y="184"/>
                  </a:lnTo>
                  <a:lnTo>
                    <a:pt x="351" y="187"/>
                  </a:lnTo>
                  <a:lnTo>
                    <a:pt x="354" y="190"/>
                  </a:lnTo>
                  <a:lnTo>
                    <a:pt x="354" y="193"/>
                  </a:lnTo>
                  <a:lnTo>
                    <a:pt x="357" y="193"/>
                  </a:lnTo>
                  <a:lnTo>
                    <a:pt x="357" y="196"/>
                  </a:lnTo>
                  <a:lnTo>
                    <a:pt x="360" y="199"/>
                  </a:lnTo>
                  <a:lnTo>
                    <a:pt x="360" y="202"/>
                  </a:lnTo>
                  <a:lnTo>
                    <a:pt x="362" y="205"/>
                  </a:lnTo>
                  <a:lnTo>
                    <a:pt x="362" y="208"/>
                  </a:lnTo>
                  <a:lnTo>
                    <a:pt x="365" y="211"/>
                  </a:lnTo>
                  <a:lnTo>
                    <a:pt x="365" y="214"/>
                  </a:lnTo>
                  <a:lnTo>
                    <a:pt x="365" y="217"/>
                  </a:lnTo>
                  <a:lnTo>
                    <a:pt x="368" y="220"/>
                  </a:lnTo>
                  <a:lnTo>
                    <a:pt x="368" y="223"/>
                  </a:lnTo>
                  <a:lnTo>
                    <a:pt x="368" y="226"/>
                  </a:lnTo>
                  <a:lnTo>
                    <a:pt x="368" y="229"/>
                  </a:lnTo>
                  <a:lnTo>
                    <a:pt x="368" y="232"/>
                  </a:lnTo>
                  <a:lnTo>
                    <a:pt x="368" y="235"/>
                  </a:lnTo>
                  <a:lnTo>
                    <a:pt x="368" y="238"/>
                  </a:lnTo>
                  <a:lnTo>
                    <a:pt x="368" y="241"/>
                  </a:lnTo>
                  <a:lnTo>
                    <a:pt x="368" y="244"/>
                  </a:lnTo>
                  <a:lnTo>
                    <a:pt x="368" y="247"/>
                  </a:lnTo>
                  <a:lnTo>
                    <a:pt x="368" y="250"/>
                  </a:lnTo>
                  <a:lnTo>
                    <a:pt x="368" y="253"/>
                  </a:lnTo>
                  <a:lnTo>
                    <a:pt x="368" y="256"/>
                  </a:lnTo>
                  <a:lnTo>
                    <a:pt x="365" y="259"/>
                  </a:lnTo>
                  <a:lnTo>
                    <a:pt x="365" y="262"/>
                  </a:lnTo>
                  <a:lnTo>
                    <a:pt x="368" y="265"/>
                  </a:lnTo>
                  <a:lnTo>
                    <a:pt x="368" y="268"/>
                  </a:lnTo>
                  <a:lnTo>
                    <a:pt x="368" y="274"/>
                  </a:lnTo>
                  <a:lnTo>
                    <a:pt x="368" y="276"/>
                  </a:lnTo>
                  <a:lnTo>
                    <a:pt x="368" y="279"/>
                  </a:lnTo>
                  <a:lnTo>
                    <a:pt x="368" y="285"/>
                  </a:lnTo>
                  <a:lnTo>
                    <a:pt x="371" y="288"/>
                  </a:lnTo>
                  <a:lnTo>
                    <a:pt x="371" y="294"/>
                  </a:lnTo>
                  <a:lnTo>
                    <a:pt x="371" y="297"/>
                  </a:lnTo>
                  <a:lnTo>
                    <a:pt x="371" y="300"/>
                  </a:lnTo>
                  <a:lnTo>
                    <a:pt x="371" y="306"/>
                  </a:lnTo>
                  <a:lnTo>
                    <a:pt x="371" y="309"/>
                  </a:lnTo>
                  <a:lnTo>
                    <a:pt x="371" y="312"/>
                  </a:lnTo>
                  <a:lnTo>
                    <a:pt x="374" y="318"/>
                  </a:lnTo>
                  <a:lnTo>
                    <a:pt x="374" y="321"/>
                  </a:lnTo>
                  <a:lnTo>
                    <a:pt x="374" y="324"/>
                  </a:lnTo>
                  <a:lnTo>
                    <a:pt x="374" y="330"/>
                  </a:lnTo>
                  <a:lnTo>
                    <a:pt x="374" y="333"/>
                  </a:lnTo>
                  <a:lnTo>
                    <a:pt x="377" y="336"/>
                  </a:lnTo>
                  <a:lnTo>
                    <a:pt x="377" y="342"/>
                  </a:lnTo>
                  <a:lnTo>
                    <a:pt x="377" y="345"/>
                  </a:lnTo>
                  <a:lnTo>
                    <a:pt x="377" y="348"/>
                  </a:lnTo>
                  <a:lnTo>
                    <a:pt x="380" y="354"/>
                  </a:lnTo>
                  <a:lnTo>
                    <a:pt x="380" y="357"/>
                  </a:lnTo>
                  <a:lnTo>
                    <a:pt x="380" y="360"/>
                  </a:lnTo>
                  <a:lnTo>
                    <a:pt x="380" y="366"/>
                  </a:lnTo>
                  <a:lnTo>
                    <a:pt x="383" y="368"/>
                  </a:lnTo>
                  <a:lnTo>
                    <a:pt x="383" y="371"/>
                  </a:lnTo>
                  <a:lnTo>
                    <a:pt x="386" y="374"/>
                  </a:lnTo>
                  <a:lnTo>
                    <a:pt x="386" y="380"/>
                  </a:lnTo>
                  <a:lnTo>
                    <a:pt x="389" y="383"/>
                  </a:lnTo>
                  <a:lnTo>
                    <a:pt x="389" y="386"/>
                  </a:lnTo>
                  <a:lnTo>
                    <a:pt x="386" y="392"/>
                  </a:lnTo>
                  <a:lnTo>
                    <a:pt x="386" y="395"/>
                  </a:lnTo>
                  <a:lnTo>
                    <a:pt x="383" y="401"/>
                  </a:lnTo>
                  <a:lnTo>
                    <a:pt x="380" y="404"/>
                  </a:lnTo>
                  <a:lnTo>
                    <a:pt x="377" y="407"/>
                  </a:lnTo>
                  <a:lnTo>
                    <a:pt x="374" y="410"/>
                  </a:lnTo>
                  <a:lnTo>
                    <a:pt x="371" y="413"/>
                  </a:lnTo>
                  <a:lnTo>
                    <a:pt x="365" y="416"/>
                  </a:lnTo>
                  <a:lnTo>
                    <a:pt x="362" y="419"/>
                  </a:lnTo>
                  <a:lnTo>
                    <a:pt x="360" y="422"/>
                  </a:lnTo>
                  <a:lnTo>
                    <a:pt x="354" y="422"/>
                  </a:lnTo>
                  <a:lnTo>
                    <a:pt x="351" y="425"/>
                  </a:lnTo>
                  <a:lnTo>
                    <a:pt x="345" y="425"/>
                  </a:lnTo>
                  <a:lnTo>
                    <a:pt x="342" y="428"/>
                  </a:lnTo>
                  <a:lnTo>
                    <a:pt x="336" y="428"/>
                  </a:lnTo>
                  <a:lnTo>
                    <a:pt x="333" y="431"/>
                  </a:lnTo>
                  <a:lnTo>
                    <a:pt x="327" y="431"/>
                  </a:lnTo>
                  <a:lnTo>
                    <a:pt x="321" y="431"/>
                  </a:lnTo>
                  <a:lnTo>
                    <a:pt x="318" y="431"/>
                  </a:lnTo>
                  <a:lnTo>
                    <a:pt x="312" y="434"/>
                  </a:lnTo>
                  <a:lnTo>
                    <a:pt x="306" y="434"/>
                  </a:lnTo>
                  <a:lnTo>
                    <a:pt x="303" y="434"/>
                  </a:lnTo>
                  <a:lnTo>
                    <a:pt x="297" y="434"/>
                  </a:lnTo>
                  <a:lnTo>
                    <a:pt x="291" y="437"/>
                  </a:lnTo>
                  <a:lnTo>
                    <a:pt x="288" y="437"/>
                  </a:lnTo>
                  <a:lnTo>
                    <a:pt x="282" y="437"/>
                  </a:lnTo>
                  <a:lnTo>
                    <a:pt x="276" y="437"/>
                  </a:lnTo>
                  <a:lnTo>
                    <a:pt x="273" y="440"/>
                  </a:lnTo>
                  <a:lnTo>
                    <a:pt x="267" y="440"/>
                  </a:lnTo>
                  <a:lnTo>
                    <a:pt x="264" y="440"/>
                  </a:lnTo>
                  <a:lnTo>
                    <a:pt x="258" y="443"/>
                  </a:lnTo>
                  <a:lnTo>
                    <a:pt x="255" y="443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4" name="Freeform 376"/>
            <p:cNvSpPr>
              <a:spLocks/>
            </p:cNvSpPr>
            <p:nvPr/>
          </p:nvSpPr>
          <p:spPr bwMode="auto">
            <a:xfrm>
              <a:off x="2277" y="1558"/>
              <a:ext cx="21" cy="12"/>
            </a:xfrm>
            <a:custGeom>
              <a:avLst/>
              <a:gdLst>
                <a:gd name="T0" fmla="*/ 0 w 21"/>
                <a:gd name="T1" fmla="*/ 9 h 12"/>
                <a:gd name="T2" fmla="*/ 9 w 21"/>
                <a:gd name="T3" fmla="*/ 0 h 12"/>
                <a:gd name="T4" fmla="*/ 21 w 21"/>
                <a:gd name="T5" fmla="*/ 12 h 12"/>
                <a:gd name="T6" fmla="*/ 18 w 21"/>
                <a:gd name="T7" fmla="*/ 12 h 12"/>
                <a:gd name="T8" fmla="*/ 15 w 21"/>
                <a:gd name="T9" fmla="*/ 12 h 12"/>
                <a:gd name="T10" fmla="*/ 12 w 21"/>
                <a:gd name="T11" fmla="*/ 12 h 12"/>
                <a:gd name="T12" fmla="*/ 9 w 21"/>
                <a:gd name="T13" fmla="*/ 12 h 12"/>
                <a:gd name="T14" fmla="*/ 9 w 21"/>
                <a:gd name="T15" fmla="*/ 9 h 12"/>
                <a:gd name="T16" fmla="*/ 6 w 21"/>
                <a:gd name="T17" fmla="*/ 9 h 12"/>
                <a:gd name="T18" fmla="*/ 3 w 21"/>
                <a:gd name="T19" fmla="*/ 9 h 12"/>
                <a:gd name="T20" fmla="*/ 0 w 21"/>
                <a:gd name="T2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9"/>
                  </a:moveTo>
                  <a:lnTo>
                    <a:pt x="9" y="0"/>
                  </a:lnTo>
                  <a:lnTo>
                    <a:pt x="21" y="12"/>
                  </a:lnTo>
                  <a:lnTo>
                    <a:pt x="18" y="12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5" name="Freeform 377"/>
            <p:cNvSpPr>
              <a:spLocks/>
            </p:cNvSpPr>
            <p:nvPr/>
          </p:nvSpPr>
          <p:spPr bwMode="auto">
            <a:xfrm>
              <a:off x="2033" y="1359"/>
              <a:ext cx="265" cy="234"/>
            </a:xfrm>
            <a:custGeom>
              <a:avLst/>
              <a:gdLst>
                <a:gd name="T0" fmla="*/ 235 w 265"/>
                <a:gd name="T1" fmla="*/ 193 h 234"/>
                <a:gd name="T2" fmla="*/ 217 w 265"/>
                <a:gd name="T3" fmla="*/ 202 h 234"/>
                <a:gd name="T4" fmla="*/ 199 w 265"/>
                <a:gd name="T5" fmla="*/ 208 h 234"/>
                <a:gd name="T6" fmla="*/ 179 w 265"/>
                <a:gd name="T7" fmla="*/ 211 h 234"/>
                <a:gd name="T8" fmla="*/ 161 w 265"/>
                <a:gd name="T9" fmla="*/ 214 h 234"/>
                <a:gd name="T10" fmla="*/ 140 w 265"/>
                <a:gd name="T11" fmla="*/ 216 h 234"/>
                <a:gd name="T12" fmla="*/ 122 w 265"/>
                <a:gd name="T13" fmla="*/ 222 h 234"/>
                <a:gd name="T14" fmla="*/ 104 w 265"/>
                <a:gd name="T15" fmla="*/ 231 h 234"/>
                <a:gd name="T16" fmla="*/ 92 w 265"/>
                <a:gd name="T17" fmla="*/ 228 h 234"/>
                <a:gd name="T18" fmla="*/ 86 w 265"/>
                <a:gd name="T19" fmla="*/ 216 h 234"/>
                <a:gd name="T20" fmla="*/ 75 w 265"/>
                <a:gd name="T21" fmla="*/ 208 h 234"/>
                <a:gd name="T22" fmla="*/ 66 w 265"/>
                <a:gd name="T23" fmla="*/ 199 h 234"/>
                <a:gd name="T24" fmla="*/ 57 w 265"/>
                <a:gd name="T25" fmla="*/ 190 h 234"/>
                <a:gd name="T26" fmla="*/ 45 w 265"/>
                <a:gd name="T27" fmla="*/ 184 h 234"/>
                <a:gd name="T28" fmla="*/ 33 w 265"/>
                <a:gd name="T29" fmla="*/ 181 h 234"/>
                <a:gd name="T30" fmla="*/ 18 w 265"/>
                <a:gd name="T31" fmla="*/ 184 h 234"/>
                <a:gd name="T32" fmla="*/ 12 w 265"/>
                <a:gd name="T33" fmla="*/ 178 h 234"/>
                <a:gd name="T34" fmla="*/ 6 w 265"/>
                <a:gd name="T35" fmla="*/ 172 h 234"/>
                <a:gd name="T36" fmla="*/ 0 w 265"/>
                <a:gd name="T37" fmla="*/ 163 h 234"/>
                <a:gd name="T38" fmla="*/ 3 w 265"/>
                <a:gd name="T39" fmla="*/ 154 h 234"/>
                <a:gd name="T40" fmla="*/ 9 w 265"/>
                <a:gd name="T41" fmla="*/ 148 h 234"/>
                <a:gd name="T42" fmla="*/ 18 w 265"/>
                <a:gd name="T43" fmla="*/ 142 h 234"/>
                <a:gd name="T44" fmla="*/ 27 w 265"/>
                <a:gd name="T45" fmla="*/ 139 h 234"/>
                <a:gd name="T46" fmla="*/ 30 w 265"/>
                <a:gd name="T47" fmla="*/ 151 h 234"/>
                <a:gd name="T48" fmla="*/ 36 w 265"/>
                <a:gd name="T49" fmla="*/ 157 h 234"/>
                <a:gd name="T50" fmla="*/ 45 w 265"/>
                <a:gd name="T51" fmla="*/ 160 h 234"/>
                <a:gd name="T52" fmla="*/ 51 w 265"/>
                <a:gd name="T53" fmla="*/ 160 h 234"/>
                <a:gd name="T54" fmla="*/ 54 w 265"/>
                <a:gd name="T55" fmla="*/ 148 h 234"/>
                <a:gd name="T56" fmla="*/ 54 w 265"/>
                <a:gd name="T57" fmla="*/ 136 h 234"/>
                <a:gd name="T58" fmla="*/ 51 w 265"/>
                <a:gd name="T59" fmla="*/ 124 h 234"/>
                <a:gd name="T60" fmla="*/ 48 w 265"/>
                <a:gd name="T61" fmla="*/ 113 h 234"/>
                <a:gd name="T62" fmla="*/ 45 w 265"/>
                <a:gd name="T63" fmla="*/ 92 h 234"/>
                <a:gd name="T64" fmla="*/ 42 w 265"/>
                <a:gd name="T65" fmla="*/ 71 h 234"/>
                <a:gd name="T66" fmla="*/ 51 w 265"/>
                <a:gd name="T67" fmla="*/ 59 h 234"/>
                <a:gd name="T68" fmla="*/ 66 w 265"/>
                <a:gd name="T69" fmla="*/ 47 h 234"/>
                <a:gd name="T70" fmla="*/ 84 w 265"/>
                <a:gd name="T71" fmla="*/ 41 h 234"/>
                <a:gd name="T72" fmla="*/ 104 w 265"/>
                <a:gd name="T73" fmla="*/ 35 h 234"/>
                <a:gd name="T74" fmla="*/ 125 w 265"/>
                <a:gd name="T75" fmla="*/ 30 h 234"/>
                <a:gd name="T76" fmla="*/ 143 w 265"/>
                <a:gd name="T77" fmla="*/ 24 h 234"/>
                <a:gd name="T78" fmla="*/ 152 w 265"/>
                <a:gd name="T79" fmla="*/ 15 h 234"/>
                <a:gd name="T80" fmla="*/ 164 w 265"/>
                <a:gd name="T81" fmla="*/ 12 h 234"/>
                <a:gd name="T82" fmla="*/ 176 w 265"/>
                <a:gd name="T83" fmla="*/ 12 h 234"/>
                <a:gd name="T84" fmla="*/ 188 w 265"/>
                <a:gd name="T85" fmla="*/ 9 h 234"/>
                <a:gd name="T86" fmla="*/ 197 w 265"/>
                <a:gd name="T87" fmla="*/ 6 h 234"/>
                <a:gd name="T88" fmla="*/ 205 w 265"/>
                <a:gd name="T89" fmla="*/ 3 h 234"/>
                <a:gd name="T90" fmla="*/ 211 w 265"/>
                <a:gd name="T91" fmla="*/ 18 h 234"/>
                <a:gd name="T92" fmla="*/ 220 w 265"/>
                <a:gd name="T93" fmla="*/ 32 h 234"/>
                <a:gd name="T94" fmla="*/ 229 w 265"/>
                <a:gd name="T95" fmla="*/ 47 h 234"/>
                <a:gd name="T96" fmla="*/ 238 w 265"/>
                <a:gd name="T97" fmla="*/ 62 h 234"/>
                <a:gd name="T98" fmla="*/ 244 w 265"/>
                <a:gd name="T99" fmla="*/ 77 h 234"/>
                <a:gd name="T100" fmla="*/ 253 w 265"/>
                <a:gd name="T101" fmla="*/ 92 h 234"/>
                <a:gd name="T102" fmla="*/ 259 w 265"/>
                <a:gd name="T103" fmla="*/ 107 h 234"/>
                <a:gd name="T104" fmla="*/ 265 w 265"/>
                <a:gd name="T105" fmla="*/ 124 h 234"/>
                <a:gd name="T106" fmla="*/ 262 w 265"/>
                <a:gd name="T107" fmla="*/ 136 h 234"/>
                <a:gd name="T108" fmla="*/ 262 w 265"/>
                <a:gd name="T109" fmla="*/ 148 h 234"/>
                <a:gd name="T110" fmla="*/ 259 w 265"/>
                <a:gd name="T111" fmla="*/ 160 h 234"/>
                <a:gd name="T112" fmla="*/ 253 w 265"/>
                <a:gd name="T113" fmla="*/ 169 h 234"/>
                <a:gd name="T114" fmla="*/ 250 w 265"/>
                <a:gd name="T115" fmla="*/ 18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" h="234">
                  <a:moveTo>
                    <a:pt x="247" y="184"/>
                  </a:moveTo>
                  <a:lnTo>
                    <a:pt x="244" y="187"/>
                  </a:lnTo>
                  <a:lnTo>
                    <a:pt x="241" y="190"/>
                  </a:lnTo>
                  <a:lnTo>
                    <a:pt x="235" y="193"/>
                  </a:lnTo>
                  <a:lnTo>
                    <a:pt x="232" y="196"/>
                  </a:lnTo>
                  <a:lnTo>
                    <a:pt x="226" y="199"/>
                  </a:lnTo>
                  <a:lnTo>
                    <a:pt x="223" y="199"/>
                  </a:lnTo>
                  <a:lnTo>
                    <a:pt x="217" y="202"/>
                  </a:lnTo>
                  <a:lnTo>
                    <a:pt x="214" y="205"/>
                  </a:lnTo>
                  <a:lnTo>
                    <a:pt x="208" y="205"/>
                  </a:lnTo>
                  <a:lnTo>
                    <a:pt x="205" y="205"/>
                  </a:lnTo>
                  <a:lnTo>
                    <a:pt x="199" y="208"/>
                  </a:lnTo>
                  <a:lnTo>
                    <a:pt x="194" y="208"/>
                  </a:lnTo>
                  <a:lnTo>
                    <a:pt x="191" y="211"/>
                  </a:lnTo>
                  <a:lnTo>
                    <a:pt x="185" y="211"/>
                  </a:lnTo>
                  <a:lnTo>
                    <a:pt x="179" y="211"/>
                  </a:lnTo>
                  <a:lnTo>
                    <a:pt x="176" y="211"/>
                  </a:lnTo>
                  <a:lnTo>
                    <a:pt x="170" y="214"/>
                  </a:lnTo>
                  <a:lnTo>
                    <a:pt x="164" y="214"/>
                  </a:lnTo>
                  <a:lnTo>
                    <a:pt x="161" y="214"/>
                  </a:lnTo>
                  <a:lnTo>
                    <a:pt x="155" y="216"/>
                  </a:lnTo>
                  <a:lnTo>
                    <a:pt x="149" y="216"/>
                  </a:lnTo>
                  <a:lnTo>
                    <a:pt x="146" y="216"/>
                  </a:lnTo>
                  <a:lnTo>
                    <a:pt x="140" y="216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16" y="225"/>
                  </a:lnTo>
                  <a:lnTo>
                    <a:pt x="113" y="225"/>
                  </a:lnTo>
                  <a:lnTo>
                    <a:pt x="107" y="228"/>
                  </a:lnTo>
                  <a:lnTo>
                    <a:pt x="104" y="231"/>
                  </a:lnTo>
                  <a:lnTo>
                    <a:pt x="98" y="234"/>
                  </a:lnTo>
                  <a:lnTo>
                    <a:pt x="98" y="231"/>
                  </a:lnTo>
                  <a:lnTo>
                    <a:pt x="95" y="228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89" y="222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4" y="214"/>
                  </a:lnTo>
                  <a:lnTo>
                    <a:pt x="81" y="214"/>
                  </a:lnTo>
                  <a:lnTo>
                    <a:pt x="78" y="211"/>
                  </a:lnTo>
                  <a:lnTo>
                    <a:pt x="75" y="208"/>
                  </a:lnTo>
                  <a:lnTo>
                    <a:pt x="75" y="205"/>
                  </a:lnTo>
                  <a:lnTo>
                    <a:pt x="72" y="202"/>
                  </a:lnTo>
                  <a:lnTo>
                    <a:pt x="69" y="202"/>
                  </a:lnTo>
                  <a:lnTo>
                    <a:pt x="66" y="199"/>
                  </a:lnTo>
                  <a:lnTo>
                    <a:pt x="63" y="196"/>
                  </a:lnTo>
                  <a:lnTo>
                    <a:pt x="60" y="196"/>
                  </a:lnTo>
                  <a:lnTo>
                    <a:pt x="57" y="193"/>
                  </a:lnTo>
                  <a:lnTo>
                    <a:pt x="57" y="190"/>
                  </a:lnTo>
                  <a:lnTo>
                    <a:pt x="54" y="190"/>
                  </a:lnTo>
                  <a:lnTo>
                    <a:pt x="51" y="187"/>
                  </a:lnTo>
                  <a:lnTo>
                    <a:pt x="48" y="187"/>
                  </a:lnTo>
                  <a:lnTo>
                    <a:pt x="45" y="184"/>
                  </a:lnTo>
                  <a:lnTo>
                    <a:pt x="42" y="184"/>
                  </a:lnTo>
                  <a:lnTo>
                    <a:pt x="39" y="184"/>
                  </a:lnTo>
                  <a:lnTo>
                    <a:pt x="36" y="184"/>
                  </a:lnTo>
                  <a:lnTo>
                    <a:pt x="33" y="181"/>
                  </a:lnTo>
                  <a:lnTo>
                    <a:pt x="30" y="181"/>
                  </a:lnTo>
                  <a:lnTo>
                    <a:pt x="27" y="181"/>
                  </a:lnTo>
                  <a:lnTo>
                    <a:pt x="24" y="181"/>
                  </a:lnTo>
                  <a:lnTo>
                    <a:pt x="18" y="184"/>
                  </a:lnTo>
                  <a:lnTo>
                    <a:pt x="15" y="184"/>
                  </a:lnTo>
                  <a:lnTo>
                    <a:pt x="15" y="181"/>
                  </a:lnTo>
                  <a:lnTo>
                    <a:pt x="12" y="181"/>
                  </a:lnTo>
                  <a:lnTo>
                    <a:pt x="12" y="178"/>
                  </a:lnTo>
                  <a:lnTo>
                    <a:pt x="9" y="178"/>
                  </a:lnTo>
                  <a:lnTo>
                    <a:pt x="9" y="175"/>
                  </a:lnTo>
                  <a:lnTo>
                    <a:pt x="6" y="175"/>
                  </a:lnTo>
                  <a:lnTo>
                    <a:pt x="6" y="172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3" y="154"/>
                  </a:lnTo>
                  <a:lnTo>
                    <a:pt x="3" y="151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9" y="148"/>
                  </a:lnTo>
                  <a:lnTo>
                    <a:pt x="12" y="145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8" y="142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42"/>
                  </a:lnTo>
                  <a:lnTo>
                    <a:pt x="27" y="145"/>
                  </a:lnTo>
                  <a:lnTo>
                    <a:pt x="30" y="148"/>
                  </a:lnTo>
                  <a:lnTo>
                    <a:pt x="30" y="151"/>
                  </a:lnTo>
                  <a:lnTo>
                    <a:pt x="33" y="151"/>
                  </a:lnTo>
                  <a:lnTo>
                    <a:pt x="33" y="154"/>
                  </a:lnTo>
                  <a:lnTo>
                    <a:pt x="36" y="154"/>
                  </a:lnTo>
                  <a:lnTo>
                    <a:pt x="36" y="157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3"/>
                  </a:lnTo>
                  <a:lnTo>
                    <a:pt x="48" y="163"/>
                  </a:lnTo>
                  <a:lnTo>
                    <a:pt x="51" y="163"/>
                  </a:lnTo>
                  <a:lnTo>
                    <a:pt x="51" y="160"/>
                  </a:lnTo>
                  <a:lnTo>
                    <a:pt x="54" y="157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8"/>
                  </a:lnTo>
                  <a:lnTo>
                    <a:pt x="54" y="145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6"/>
                  </a:lnTo>
                  <a:lnTo>
                    <a:pt x="54" y="133"/>
                  </a:lnTo>
                  <a:lnTo>
                    <a:pt x="54" y="130"/>
                  </a:lnTo>
                  <a:lnTo>
                    <a:pt x="51" y="127"/>
                  </a:lnTo>
                  <a:lnTo>
                    <a:pt x="51" y="124"/>
                  </a:lnTo>
                  <a:lnTo>
                    <a:pt x="51" y="122"/>
                  </a:lnTo>
                  <a:lnTo>
                    <a:pt x="51" y="119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8" y="107"/>
                  </a:lnTo>
                  <a:lnTo>
                    <a:pt x="45" y="101"/>
                  </a:lnTo>
                  <a:lnTo>
                    <a:pt x="45" y="92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5" y="68"/>
                  </a:lnTo>
                  <a:lnTo>
                    <a:pt x="45" y="65"/>
                  </a:lnTo>
                  <a:lnTo>
                    <a:pt x="48" y="62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7" y="53"/>
                  </a:lnTo>
                  <a:lnTo>
                    <a:pt x="60" y="50"/>
                  </a:lnTo>
                  <a:lnTo>
                    <a:pt x="66" y="47"/>
                  </a:lnTo>
                  <a:lnTo>
                    <a:pt x="69" y="47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89" y="38"/>
                  </a:lnTo>
                  <a:lnTo>
                    <a:pt x="92" y="38"/>
                  </a:lnTo>
                  <a:lnTo>
                    <a:pt x="98" y="35"/>
                  </a:lnTo>
                  <a:lnTo>
                    <a:pt x="104" y="35"/>
                  </a:lnTo>
                  <a:lnTo>
                    <a:pt x="110" y="35"/>
                  </a:lnTo>
                  <a:lnTo>
                    <a:pt x="116" y="32"/>
                  </a:lnTo>
                  <a:lnTo>
                    <a:pt x="119" y="32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4" y="27"/>
                  </a:lnTo>
                  <a:lnTo>
                    <a:pt x="140" y="24"/>
                  </a:lnTo>
                  <a:lnTo>
                    <a:pt x="143" y="24"/>
                  </a:lnTo>
                  <a:lnTo>
                    <a:pt x="146" y="21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2" y="15"/>
                  </a:lnTo>
                  <a:lnTo>
                    <a:pt x="155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67" y="12"/>
                  </a:lnTo>
                  <a:lnTo>
                    <a:pt x="170" y="12"/>
                  </a:lnTo>
                  <a:lnTo>
                    <a:pt x="173" y="12"/>
                  </a:lnTo>
                  <a:lnTo>
                    <a:pt x="176" y="12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91" y="9"/>
                  </a:lnTo>
                  <a:lnTo>
                    <a:pt x="191" y="6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197" y="3"/>
                  </a:lnTo>
                  <a:lnTo>
                    <a:pt x="199" y="3"/>
                  </a:lnTo>
                  <a:lnTo>
                    <a:pt x="202" y="0"/>
                  </a:lnTo>
                  <a:lnTo>
                    <a:pt x="205" y="3"/>
                  </a:lnTo>
                  <a:lnTo>
                    <a:pt x="205" y="6"/>
                  </a:lnTo>
                  <a:lnTo>
                    <a:pt x="208" y="9"/>
                  </a:lnTo>
                  <a:lnTo>
                    <a:pt x="211" y="15"/>
                  </a:lnTo>
                  <a:lnTo>
                    <a:pt x="211" y="18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30"/>
                  </a:lnTo>
                  <a:lnTo>
                    <a:pt x="220" y="32"/>
                  </a:lnTo>
                  <a:lnTo>
                    <a:pt x="223" y="35"/>
                  </a:lnTo>
                  <a:lnTo>
                    <a:pt x="223" y="38"/>
                  </a:lnTo>
                  <a:lnTo>
                    <a:pt x="226" y="41"/>
                  </a:lnTo>
                  <a:lnTo>
                    <a:pt x="229" y="47"/>
                  </a:lnTo>
                  <a:lnTo>
                    <a:pt x="232" y="50"/>
                  </a:lnTo>
                  <a:lnTo>
                    <a:pt x="232" y="53"/>
                  </a:lnTo>
                  <a:lnTo>
                    <a:pt x="235" y="56"/>
                  </a:lnTo>
                  <a:lnTo>
                    <a:pt x="238" y="62"/>
                  </a:lnTo>
                  <a:lnTo>
                    <a:pt x="238" y="65"/>
                  </a:lnTo>
                  <a:lnTo>
                    <a:pt x="241" y="68"/>
                  </a:lnTo>
                  <a:lnTo>
                    <a:pt x="244" y="74"/>
                  </a:lnTo>
                  <a:lnTo>
                    <a:pt x="244" y="77"/>
                  </a:lnTo>
                  <a:lnTo>
                    <a:pt x="247" y="80"/>
                  </a:lnTo>
                  <a:lnTo>
                    <a:pt x="250" y="83"/>
                  </a:lnTo>
                  <a:lnTo>
                    <a:pt x="250" y="89"/>
                  </a:lnTo>
                  <a:lnTo>
                    <a:pt x="253" y="92"/>
                  </a:lnTo>
                  <a:lnTo>
                    <a:pt x="256" y="95"/>
                  </a:lnTo>
                  <a:lnTo>
                    <a:pt x="256" y="101"/>
                  </a:lnTo>
                  <a:lnTo>
                    <a:pt x="259" y="104"/>
                  </a:lnTo>
                  <a:lnTo>
                    <a:pt x="259" y="107"/>
                  </a:lnTo>
                  <a:lnTo>
                    <a:pt x="262" y="113"/>
                  </a:lnTo>
                  <a:lnTo>
                    <a:pt x="262" y="116"/>
                  </a:lnTo>
                  <a:lnTo>
                    <a:pt x="262" y="122"/>
                  </a:lnTo>
                  <a:lnTo>
                    <a:pt x="265" y="124"/>
                  </a:lnTo>
                  <a:lnTo>
                    <a:pt x="265" y="127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2" y="136"/>
                  </a:lnTo>
                  <a:lnTo>
                    <a:pt x="262" y="139"/>
                  </a:lnTo>
                  <a:lnTo>
                    <a:pt x="262" y="142"/>
                  </a:lnTo>
                  <a:lnTo>
                    <a:pt x="262" y="145"/>
                  </a:lnTo>
                  <a:lnTo>
                    <a:pt x="262" y="148"/>
                  </a:lnTo>
                  <a:lnTo>
                    <a:pt x="259" y="151"/>
                  </a:lnTo>
                  <a:lnTo>
                    <a:pt x="259" y="154"/>
                  </a:lnTo>
                  <a:lnTo>
                    <a:pt x="259" y="157"/>
                  </a:lnTo>
                  <a:lnTo>
                    <a:pt x="259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6"/>
                  </a:lnTo>
                  <a:lnTo>
                    <a:pt x="253" y="169"/>
                  </a:lnTo>
                  <a:lnTo>
                    <a:pt x="253" y="172"/>
                  </a:lnTo>
                  <a:lnTo>
                    <a:pt x="250" y="175"/>
                  </a:lnTo>
                  <a:lnTo>
                    <a:pt x="250" y="178"/>
                  </a:lnTo>
                  <a:lnTo>
                    <a:pt x="250" y="181"/>
                  </a:lnTo>
                  <a:lnTo>
                    <a:pt x="247" y="184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6" name="Freeform 378"/>
            <p:cNvSpPr>
              <a:spLocks/>
            </p:cNvSpPr>
            <p:nvPr/>
          </p:nvSpPr>
          <p:spPr bwMode="auto">
            <a:xfrm>
              <a:off x="2149" y="1314"/>
              <a:ext cx="134" cy="54"/>
            </a:xfrm>
            <a:custGeom>
              <a:avLst/>
              <a:gdLst>
                <a:gd name="T0" fmla="*/ 3 w 134"/>
                <a:gd name="T1" fmla="*/ 51 h 54"/>
                <a:gd name="T2" fmla="*/ 12 w 134"/>
                <a:gd name="T3" fmla="*/ 45 h 54"/>
                <a:gd name="T4" fmla="*/ 18 w 134"/>
                <a:gd name="T5" fmla="*/ 39 h 54"/>
                <a:gd name="T6" fmla="*/ 24 w 134"/>
                <a:gd name="T7" fmla="*/ 36 h 54"/>
                <a:gd name="T8" fmla="*/ 33 w 134"/>
                <a:gd name="T9" fmla="*/ 30 h 54"/>
                <a:gd name="T10" fmla="*/ 39 w 134"/>
                <a:gd name="T11" fmla="*/ 27 h 54"/>
                <a:gd name="T12" fmla="*/ 48 w 134"/>
                <a:gd name="T13" fmla="*/ 24 h 54"/>
                <a:gd name="T14" fmla="*/ 54 w 134"/>
                <a:gd name="T15" fmla="*/ 21 h 54"/>
                <a:gd name="T16" fmla="*/ 63 w 134"/>
                <a:gd name="T17" fmla="*/ 18 h 54"/>
                <a:gd name="T18" fmla="*/ 72 w 134"/>
                <a:gd name="T19" fmla="*/ 15 h 54"/>
                <a:gd name="T20" fmla="*/ 78 w 134"/>
                <a:gd name="T21" fmla="*/ 12 h 54"/>
                <a:gd name="T22" fmla="*/ 86 w 134"/>
                <a:gd name="T23" fmla="*/ 9 h 54"/>
                <a:gd name="T24" fmla="*/ 95 w 134"/>
                <a:gd name="T25" fmla="*/ 6 h 54"/>
                <a:gd name="T26" fmla="*/ 104 w 134"/>
                <a:gd name="T27" fmla="*/ 6 h 54"/>
                <a:gd name="T28" fmla="*/ 110 w 134"/>
                <a:gd name="T29" fmla="*/ 3 h 54"/>
                <a:gd name="T30" fmla="*/ 119 w 134"/>
                <a:gd name="T31" fmla="*/ 0 h 54"/>
                <a:gd name="T32" fmla="*/ 134 w 134"/>
                <a:gd name="T33" fmla="*/ 6 h 54"/>
                <a:gd name="T34" fmla="*/ 128 w 134"/>
                <a:gd name="T35" fmla="*/ 9 h 54"/>
                <a:gd name="T36" fmla="*/ 119 w 134"/>
                <a:gd name="T37" fmla="*/ 12 h 54"/>
                <a:gd name="T38" fmla="*/ 110 w 134"/>
                <a:gd name="T39" fmla="*/ 15 h 54"/>
                <a:gd name="T40" fmla="*/ 101 w 134"/>
                <a:gd name="T41" fmla="*/ 18 h 54"/>
                <a:gd name="T42" fmla="*/ 95 w 134"/>
                <a:gd name="T43" fmla="*/ 21 h 54"/>
                <a:gd name="T44" fmla="*/ 86 w 134"/>
                <a:gd name="T45" fmla="*/ 24 h 54"/>
                <a:gd name="T46" fmla="*/ 78 w 134"/>
                <a:gd name="T47" fmla="*/ 27 h 54"/>
                <a:gd name="T48" fmla="*/ 69 w 134"/>
                <a:gd name="T49" fmla="*/ 30 h 54"/>
                <a:gd name="T50" fmla="*/ 60 w 134"/>
                <a:gd name="T51" fmla="*/ 33 h 54"/>
                <a:gd name="T52" fmla="*/ 54 w 134"/>
                <a:gd name="T53" fmla="*/ 36 h 54"/>
                <a:gd name="T54" fmla="*/ 45 w 134"/>
                <a:gd name="T55" fmla="*/ 39 h 54"/>
                <a:gd name="T56" fmla="*/ 36 w 134"/>
                <a:gd name="T57" fmla="*/ 42 h 54"/>
                <a:gd name="T58" fmla="*/ 27 w 134"/>
                <a:gd name="T59" fmla="*/ 45 h 54"/>
                <a:gd name="T60" fmla="*/ 18 w 134"/>
                <a:gd name="T61" fmla="*/ 48 h 54"/>
                <a:gd name="T62" fmla="*/ 9 w 134"/>
                <a:gd name="T63" fmla="*/ 51 h 54"/>
                <a:gd name="T64" fmla="*/ 0 w 134"/>
                <a:gd name="T6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54">
                  <a:moveTo>
                    <a:pt x="0" y="54"/>
                  </a:moveTo>
                  <a:lnTo>
                    <a:pt x="3" y="51"/>
                  </a:lnTo>
                  <a:lnTo>
                    <a:pt x="6" y="48"/>
                  </a:lnTo>
                  <a:lnTo>
                    <a:pt x="12" y="45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30" y="33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60" y="18"/>
                  </a:lnTo>
                  <a:lnTo>
                    <a:pt x="63" y="18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5" y="12"/>
                  </a:lnTo>
                  <a:lnTo>
                    <a:pt x="78" y="12"/>
                  </a:lnTo>
                  <a:lnTo>
                    <a:pt x="83" y="12"/>
                  </a:lnTo>
                  <a:lnTo>
                    <a:pt x="86" y="9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6" y="3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34" y="6"/>
                  </a:lnTo>
                  <a:lnTo>
                    <a:pt x="131" y="6"/>
                  </a:lnTo>
                  <a:lnTo>
                    <a:pt x="128" y="9"/>
                  </a:lnTo>
                  <a:lnTo>
                    <a:pt x="122" y="9"/>
                  </a:lnTo>
                  <a:lnTo>
                    <a:pt x="119" y="12"/>
                  </a:lnTo>
                  <a:lnTo>
                    <a:pt x="116" y="12"/>
                  </a:lnTo>
                  <a:lnTo>
                    <a:pt x="110" y="15"/>
                  </a:lnTo>
                  <a:lnTo>
                    <a:pt x="107" y="18"/>
                  </a:lnTo>
                  <a:lnTo>
                    <a:pt x="101" y="18"/>
                  </a:lnTo>
                  <a:lnTo>
                    <a:pt x="98" y="21"/>
                  </a:lnTo>
                  <a:lnTo>
                    <a:pt x="95" y="21"/>
                  </a:lnTo>
                  <a:lnTo>
                    <a:pt x="89" y="24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78" y="27"/>
                  </a:lnTo>
                  <a:lnTo>
                    <a:pt x="75" y="30"/>
                  </a:lnTo>
                  <a:lnTo>
                    <a:pt x="69" y="30"/>
                  </a:lnTo>
                  <a:lnTo>
                    <a:pt x="66" y="33"/>
                  </a:lnTo>
                  <a:lnTo>
                    <a:pt x="60" y="33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5" y="51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7" name="Freeform 379"/>
            <p:cNvSpPr>
              <a:spLocks/>
            </p:cNvSpPr>
            <p:nvPr/>
          </p:nvSpPr>
          <p:spPr bwMode="auto">
            <a:xfrm>
              <a:off x="2182" y="1457"/>
              <a:ext cx="86" cy="68"/>
            </a:xfrm>
            <a:custGeom>
              <a:avLst/>
              <a:gdLst>
                <a:gd name="T0" fmla="*/ 77 w 86"/>
                <a:gd name="T1" fmla="*/ 53 h 68"/>
                <a:gd name="T2" fmla="*/ 74 w 86"/>
                <a:gd name="T3" fmla="*/ 56 h 68"/>
                <a:gd name="T4" fmla="*/ 71 w 86"/>
                <a:gd name="T5" fmla="*/ 59 h 68"/>
                <a:gd name="T6" fmla="*/ 65 w 86"/>
                <a:gd name="T7" fmla="*/ 62 h 68"/>
                <a:gd name="T8" fmla="*/ 59 w 86"/>
                <a:gd name="T9" fmla="*/ 65 h 68"/>
                <a:gd name="T10" fmla="*/ 53 w 86"/>
                <a:gd name="T11" fmla="*/ 65 h 68"/>
                <a:gd name="T12" fmla="*/ 50 w 86"/>
                <a:gd name="T13" fmla="*/ 68 h 68"/>
                <a:gd name="T14" fmla="*/ 45 w 86"/>
                <a:gd name="T15" fmla="*/ 68 h 68"/>
                <a:gd name="T16" fmla="*/ 39 w 86"/>
                <a:gd name="T17" fmla="*/ 68 h 68"/>
                <a:gd name="T18" fmla="*/ 33 w 86"/>
                <a:gd name="T19" fmla="*/ 68 h 68"/>
                <a:gd name="T20" fmla="*/ 30 w 86"/>
                <a:gd name="T21" fmla="*/ 65 h 68"/>
                <a:gd name="T22" fmla="*/ 24 w 86"/>
                <a:gd name="T23" fmla="*/ 65 h 68"/>
                <a:gd name="T24" fmla="*/ 21 w 86"/>
                <a:gd name="T25" fmla="*/ 62 h 68"/>
                <a:gd name="T26" fmla="*/ 18 w 86"/>
                <a:gd name="T27" fmla="*/ 59 h 68"/>
                <a:gd name="T28" fmla="*/ 15 w 86"/>
                <a:gd name="T29" fmla="*/ 56 h 68"/>
                <a:gd name="T30" fmla="*/ 12 w 86"/>
                <a:gd name="T31" fmla="*/ 53 h 68"/>
                <a:gd name="T32" fmla="*/ 9 w 86"/>
                <a:gd name="T33" fmla="*/ 50 h 68"/>
                <a:gd name="T34" fmla="*/ 6 w 86"/>
                <a:gd name="T35" fmla="*/ 47 h 68"/>
                <a:gd name="T36" fmla="*/ 0 w 86"/>
                <a:gd name="T37" fmla="*/ 47 h 68"/>
                <a:gd name="T38" fmla="*/ 0 w 86"/>
                <a:gd name="T39" fmla="*/ 41 h 68"/>
                <a:gd name="T40" fmla="*/ 3 w 86"/>
                <a:gd name="T41" fmla="*/ 38 h 68"/>
                <a:gd name="T42" fmla="*/ 6 w 86"/>
                <a:gd name="T43" fmla="*/ 35 h 68"/>
                <a:gd name="T44" fmla="*/ 12 w 86"/>
                <a:gd name="T45" fmla="*/ 32 h 68"/>
                <a:gd name="T46" fmla="*/ 18 w 86"/>
                <a:gd name="T47" fmla="*/ 29 h 68"/>
                <a:gd name="T48" fmla="*/ 24 w 86"/>
                <a:gd name="T49" fmla="*/ 26 h 68"/>
                <a:gd name="T50" fmla="*/ 30 w 86"/>
                <a:gd name="T51" fmla="*/ 26 h 68"/>
                <a:gd name="T52" fmla="*/ 33 w 86"/>
                <a:gd name="T53" fmla="*/ 24 h 68"/>
                <a:gd name="T54" fmla="*/ 39 w 86"/>
                <a:gd name="T55" fmla="*/ 21 h 68"/>
                <a:gd name="T56" fmla="*/ 45 w 86"/>
                <a:gd name="T57" fmla="*/ 21 h 68"/>
                <a:gd name="T58" fmla="*/ 48 w 86"/>
                <a:gd name="T59" fmla="*/ 18 h 68"/>
                <a:gd name="T60" fmla="*/ 53 w 86"/>
                <a:gd name="T61" fmla="*/ 15 h 68"/>
                <a:gd name="T62" fmla="*/ 59 w 86"/>
                <a:gd name="T63" fmla="*/ 12 h 68"/>
                <a:gd name="T64" fmla="*/ 65 w 86"/>
                <a:gd name="T65" fmla="*/ 9 h 68"/>
                <a:gd name="T66" fmla="*/ 71 w 86"/>
                <a:gd name="T67" fmla="*/ 6 h 68"/>
                <a:gd name="T68" fmla="*/ 77 w 86"/>
                <a:gd name="T69" fmla="*/ 3 h 68"/>
                <a:gd name="T70" fmla="*/ 80 w 86"/>
                <a:gd name="T71" fmla="*/ 0 h 68"/>
                <a:gd name="T72" fmla="*/ 83 w 86"/>
                <a:gd name="T73" fmla="*/ 3 h 68"/>
                <a:gd name="T74" fmla="*/ 86 w 86"/>
                <a:gd name="T75" fmla="*/ 6 h 68"/>
                <a:gd name="T76" fmla="*/ 86 w 86"/>
                <a:gd name="T77" fmla="*/ 12 h 68"/>
                <a:gd name="T78" fmla="*/ 86 w 86"/>
                <a:gd name="T79" fmla="*/ 18 h 68"/>
                <a:gd name="T80" fmla="*/ 86 w 86"/>
                <a:gd name="T81" fmla="*/ 24 h 68"/>
                <a:gd name="T82" fmla="*/ 86 w 86"/>
                <a:gd name="T83" fmla="*/ 29 h 68"/>
                <a:gd name="T84" fmla="*/ 86 w 86"/>
                <a:gd name="T85" fmla="*/ 35 h 68"/>
                <a:gd name="T86" fmla="*/ 83 w 86"/>
                <a:gd name="T87" fmla="*/ 41 h 68"/>
                <a:gd name="T88" fmla="*/ 80 w 86"/>
                <a:gd name="T89" fmla="*/ 44 h 68"/>
                <a:gd name="T90" fmla="*/ 77 w 86"/>
                <a:gd name="T91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68">
                  <a:moveTo>
                    <a:pt x="77" y="50"/>
                  </a:moveTo>
                  <a:lnTo>
                    <a:pt x="77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5"/>
                  </a:lnTo>
                  <a:lnTo>
                    <a:pt x="56" y="65"/>
                  </a:lnTo>
                  <a:lnTo>
                    <a:pt x="53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4" y="65"/>
                  </a:lnTo>
                  <a:lnTo>
                    <a:pt x="24" y="62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5" y="56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5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5" y="9"/>
                  </a:lnTo>
                  <a:lnTo>
                    <a:pt x="68" y="9"/>
                  </a:lnTo>
                  <a:lnTo>
                    <a:pt x="71" y="6"/>
                  </a:lnTo>
                  <a:lnTo>
                    <a:pt x="74" y="6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8"/>
                  </a:lnTo>
                  <a:lnTo>
                    <a:pt x="86" y="21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6" y="35"/>
                  </a:lnTo>
                  <a:lnTo>
                    <a:pt x="83" y="38"/>
                  </a:lnTo>
                  <a:lnTo>
                    <a:pt x="83" y="41"/>
                  </a:lnTo>
                  <a:lnTo>
                    <a:pt x="83" y="44"/>
                  </a:lnTo>
                  <a:lnTo>
                    <a:pt x="80" y="44"/>
                  </a:lnTo>
                  <a:lnTo>
                    <a:pt x="80" y="47"/>
                  </a:lnTo>
                  <a:lnTo>
                    <a:pt x="77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8" name="Freeform 380"/>
            <p:cNvSpPr>
              <a:spLocks/>
            </p:cNvSpPr>
            <p:nvPr/>
          </p:nvSpPr>
          <p:spPr bwMode="auto">
            <a:xfrm>
              <a:off x="2200" y="1475"/>
              <a:ext cx="59" cy="38"/>
            </a:xfrm>
            <a:custGeom>
              <a:avLst/>
              <a:gdLst>
                <a:gd name="T0" fmla="*/ 35 w 59"/>
                <a:gd name="T1" fmla="*/ 38 h 38"/>
                <a:gd name="T2" fmla="*/ 32 w 59"/>
                <a:gd name="T3" fmla="*/ 38 h 38"/>
                <a:gd name="T4" fmla="*/ 30 w 59"/>
                <a:gd name="T5" fmla="*/ 38 h 38"/>
                <a:gd name="T6" fmla="*/ 27 w 59"/>
                <a:gd name="T7" fmla="*/ 38 h 38"/>
                <a:gd name="T8" fmla="*/ 24 w 59"/>
                <a:gd name="T9" fmla="*/ 38 h 38"/>
                <a:gd name="T10" fmla="*/ 21 w 59"/>
                <a:gd name="T11" fmla="*/ 38 h 38"/>
                <a:gd name="T12" fmla="*/ 18 w 59"/>
                <a:gd name="T13" fmla="*/ 38 h 38"/>
                <a:gd name="T14" fmla="*/ 18 w 59"/>
                <a:gd name="T15" fmla="*/ 35 h 38"/>
                <a:gd name="T16" fmla="*/ 15 w 59"/>
                <a:gd name="T17" fmla="*/ 35 h 38"/>
                <a:gd name="T18" fmla="*/ 12 w 59"/>
                <a:gd name="T19" fmla="*/ 35 h 38"/>
                <a:gd name="T20" fmla="*/ 9 w 59"/>
                <a:gd name="T21" fmla="*/ 32 h 38"/>
                <a:gd name="T22" fmla="*/ 6 w 59"/>
                <a:gd name="T23" fmla="*/ 32 h 38"/>
                <a:gd name="T24" fmla="*/ 6 w 59"/>
                <a:gd name="T25" fmla="*/ 29 h 38"/>
                <a:gd name="T26" fmla="*/ 3 w 59"/>
                <a:gd name="T27" fmla="*/ 29 h 38"/>
                <a:gd name="T28" fmla="*/ 3 w 59"/>
                <a:gd name="T29" fmla="*/ 26 h 38"/>
                <a:gd name="T30" fmla="*/ 0 w 59"/>
                <a:gd name="T31" fmla="*/ 26 h 38"/>
                <a:gd name="T32" fmla="*/ 56 w 59"/>
                <a:gd name="T33" fmla="*/ 0 h 38"/>
                <a:gd name="T34" fmla="*/ 59 w 59"/>
                <a:gd name="T35" fmla="*/ 0 h 38"/>
                <a:gd name="T36" fmla="*/ 59 w 59"/>
                <a:gd name="T37" fmla="*/ 3 h 38"/>
                <a:gd name="T38" fmla="*/ 59 w 59"/>
                <a:gd name="T39" fmla="*/ 6 h 38"/>
                <a:gd name="T40" fmla="*/ 59 w 59"/>
                <a:gd name="T41" fmla="*/ 8 h 38"/>
                <a:gd name="T42" fmla="*/ 59 w 59"/>
                <a:gd name="T43" fmla="*/ 11 h 38"/>
                <a:gd name="T44" fmla="*/ 56 w 59"/>
                <a:gd name="T45" fmla="*/ 11 h 38"/>
                <a:gd name="T46" fmla="*/ 56 w 59"/>
                <a:gd name="T47" fmla="*/ 14 h 38"/>
                <a:gd name="T48" fmla="*/ 56 w 59"/>
                <a:gd name="T49" fmla="*/ 17 h 38"/>
                <a:gd name="T50" fmla="*/ 56 w 59"/>
                <a:gd name="T51" fmla="*/ 20 h 38"/>
                <a:gd name="T52" fmla="*/ 53 w 59"/>
                <a:gd name="T53" fmla="*/ 20 h 38"/>
                <a:gd name="T54" fmla="*/ 53 w 59"/>
                <a:gd name="T55" fmla="*/ 23 h 38"/>
                <a:gd name="T56" fmla="*/ 50 w 59"/>
                <a:gd name="T57" fmla="*/ 26 h 38"/>
                <a:gd name="T58" fmla="*/ 47 w 59"/>
                <a:gd name="T59" fmla="*/ 29 h 38"/>
                <a:gd name="T60" fmla="*/ 44 w 59"/>
                <a:gd name="T61" fmla="*/ 32 h 38"/>
                <a:gd name="T62" fmla="*/ 41 w 59"/>
                <a:gd name="T63" fmla="*/ 35 h 38"/>
                <a:gd name="T64" fmla="*/ 38 w 59"/>
                <a:gd name="T65" fmla="*/ 35 h 38"/>
                <a:gd name="T66" fmla="*/ 38 w 59"/>
                <a:gd name="T67" fmla="*/ 38 h 38"/>
                <a:gd name="T68" fmla="*/ 35 w 59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38">
                  <a:moveTo>
                    <a:pt x="35" y="38"/>
                  </a:moveTo>
                  <a:lnTo>
                    <a:pt x="32" y="38"/>
                  </a:lnTo>
                  <a:lnTo>
                    <a:pt x="30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15" y="35"/>
                  </a:lnTo>
                  <a:lnTo>
                    <a:pt x="12" y="35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56" y="20"/>
                  </a:lnTo>
                  <a:lnTo>
                    <a:pt x="53" y="20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9"/>
                  </a:lnTo>
                  <a:lnTo>
                    <a:pt x="44" y="32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5" y="38"/>
                  </a:lnTo>
                  <a:close/>
                </a:path>
              </a:pathLst>
            </a:custGeom>
            <a:solidFill>
              <a:srgbClr val="FF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9" name="Freeform 381"/>
            <p:cNvSpPr>
              <a:spLocks/>
            </p:cNvSpPr>
            <p:nvPr/>
          </p:nvSpPr>
          <p:spPr bwMode="auto">
            <a:xfrm>
              <a:off x="2209" y="1394"/>
              <a:ext cx="26" cy="30"/>
            </a:xfrm>
            <a:custGeom>
              <a:avLst/>
              <a:gdLst>
                <a:gd name="T0" fmla="*/ 12 w 26"/>
                <a:gd name="T1" fmla="*/ 30 h 30"/>
                <a:gd name="T2" fmla="*/ 9 w 26"/>
                <a:gd name="T3" fmla="*/ 30 h 30"/>
                <a:gd name="T4" fmla="*/ 9 w 26"/>
                <a:gd name="T5" fmla="*/ 27 h 30"/>
                <a:gd name="T6" fmla="*/ 6 w 26"/>
                <a:gd name="T7" fmla="*/ 27 h 30"/>
                <a:gd name="T8" fmla="*/ 6 w 26"/>
                <a:gd name="T9" fmla="*/ 24 h 30"/>
                <a:gd name="T10" fmla="*/ 3 w 26"/>
                <a:gd name="T11" fmla="*/ 21 h 30"/>
                <a:gd name="T12" fmla="*/ 3 w 26"/>
                <a:gd name="T13" fmla="*/ 18 h 30"/>
                <a:gd name="T14" fmla="*/ 0 w 26"/>
                <a:gd name="T15" fmla="*/ 15 h 30"/>
                <a:gd name="T16" fmla="*/ 0 w 26"/>
                <a:gd name="T17" fmla="*/ 12 h 30"/>
                <a:gd name="T18" fmla="*/ 0 w 26"/>
                <a:gd name="T19" fmla="*/ 9 h 30"/>
                <a:gd name="T20" fmla="*/ 0 w 26"/>
                <a:gd name="T21" fmla="*/ 6 h 30"/>
                <a:gd name="T22" fmla="*/ 0 w 26"/>
                <a:gd name="T23" fmla="*/ 3 h 30"/>
                <a:gd name="T24" fmla="*/ 3 w 26"/>
                <a:gd name="T25" fmla="*/ 3 h 30"/>
                <a:gd name="T26" fmla="*/ 3 w 26"/>
                <a:gd name="T27" fmla="*/ 0 h 30"/>
                <a:gd name="T28" fmla="*/ 6 w 26"/>
                <a:gd name="T29" fmla="*/ 0 h 30"/>
                <a:gd name="T30" fmla="*/ 9 w 26"/>
                <a:gd name="T31" fmla="*/ 0 h 30"/>
                <a:gd name="T32" fmla="*/ 9 w 26"/>
                <a:gd name="T33" fmla="*/ 3 h 30"/>
                <a:gd name="T34" fmla="*/ 12 w 26"/>
                <a:gd name="T35" fmla="*/ 3 h 30"/>
                <a:gd name="T36" fmla="*/ 15 w 26"/>
                <a:gd name="T37" fmla="*/ 3 h 30"/>
                <a:gd name="T38" fmla="*/ 18 w 26"/>
                <a:gd name="T39" fmla="*/ 6 h 30"/>
                <a:gd name="T40" fmla="*/ 21 w 26"/>
                <a:gd name="T41" fmla="*/ 6 h 30"/>
                <a:gd name="T42" fmla="*/ 21 w 26"/>
                <a:gd name="T43" fmla="*/ 9 h 30"/>
                <a:gd name="T44" fmla="*/ 23 w 26"/>
                <a:gd name="T45" fmla="*/ 9 h 30"/>
                <a:gd name="T46" fmla="*/ 23 w 26"/>
                <a:gd name="T47" fmla="*/ 12 h 30"/>
                <a:gd name="T48" fmla="*/ 26 w 26"/>
                <a:gd name="T49" fmla="*/ 15 h 30"/>
                <a:gd name="T50" fmla="*/ 26 w 26"/>
                <a:gd name="T51" fmla="*/ 18 h 30"/>
                <a:gd name="T52" fmla="*/ 26 w 26"/>
                <a:gd name="T53" fmla="*/ 21 h 30"/>
                <a:gd name="T54" fmla="*/ 23 w 26"/>
                <a:gd name="T55" fmla="*/ 24 h 30"/>
                <a:gd name="T56" fmla="*/ 21 w 26"/>
                <a:gd name="T57" fmla="*/ 27 h 30"/>
                <a:gd name="T58" fmla="*/ 18 w 26"/>
                <a:gd name="T59" fmla="*/ 30 h 30"/>
                <a:gd name="T60" fmla="*/ 15 w 26"/>
                <a:gd name="T61" fmla="*/ 30 h 30"/>
                <a:gd name="T62" fmla="*/ 12 w 26"/>
                <a:gd name="T6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30">
                  <a:moveTo>
                    <a:pt x="12" y="30"/>
                  </a:moveTo>
                  <a:lnTo>
                    <a:pt x="9" y="30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0" name="Freeform 382"/>
            <p:cNvSpPr>
              <a:spLocks/>
            </p:cNvSpPr>
            <p:nvPr/>
          </p:nvSpPr>
          <p:spPr bwMode="auto">
            <a:xfrm>
              <a:off x="2185" y="1703"/>
              <a:ext cx="47" cy="62"/>
            </a:xfrm>
            <a:custGeom>
              <a:avLst/>
              <a:gdLst>
                <a:gd name="T0" fmla="*/ 3 w 47"/>
                <a:gd name="T1" fmla="*/ 39 h 62"/>
                <a:gd name="T2" fmla="*/ 3 w 47"/>
                <a:gd name="T3" fmla="*/ 36 h 62"/>
                <a:gd name="T4" fmla="*/ 3 w 47"/>
                <a:gd name="T5" fmla="*/ 33 h 62"/>
                <a:gd name="T6" fmla="*/ 3 w 47"/>
                <a:gd name="T7" fmla="*/ 30 h 62"/>
                <a:gd name="T8" fmla="*/ 3 w 47"/>
                <a:gd name="T9" fmla="*/ 27 h 62"/>
                <a:gd name="T10" fmla="*/ 0 w 47"/>
                <a:gd name="T11" fmla="*/ 27 h 62"/>
                <a:gd name="T12" fmla="*/ 0 w 47"/>
                <a:gd name="T13" fmla="*/ 24 h 62"/>
                <a:gd name="T14" fmla="*/ 0 w 47"/>
                <a:gd name="T15" fmla="*/ 21 h 62"/>
                <a:gd name="T16" fmla="*/ 0 w 47"/>
                <a:gd name="T17" fmla="*/ 18 h 62"/>
                <a:gd name="T18" fmla="*/ 0 w 47"/>
                <a:gd name="T19" fmla="*/ 15 h 62"/>
                <a:gd name="T20" fmla="*/ 0 w 47"/>
                <a:gd name="T21" fmla="*/ 12 h 62"/>
                <a:gd name="T22" fmla="*/ 3 w 47"/>
                <a:gd name="T23" fmla="*/ 9 h 62"/>
                <a:gd name="T24" fmla="*/ 3 w 47"/>
                <a:gd name="T25" fmla="*/ 6 h 62"/>
                <a:gd name="T26" fmla="*/ 3 w 47"/>
                <a:gd name="T27" fmla="*/ 3 h 62"/>
                <a:gd name="T28" fmla="*/ 3 w 47"/>
                <a:gd name="T29" fmla="*/ 0 h 62"/>
                <a:gd name="T30" fmla="*/ 9 w 47"/>
                <a:gd name="T31" fmla="*/ 0 h 62"/>
                <a:gd name="T32" fmla="*/ 9 w 47"/>
                <a:gd name="T33" fmla="*/ 3 h 62"/>
                <a:gd name="T34" fmla="*/ 12 w 47"/>
                <a:gd name="T35" fmla="*/ 6 h 62"/>
                <a:gd name="T36" fmla="*/ 12 w 47"/>
                <a:gd name="T37" fmla="*/ 9 h 62"/>
                <a:gd name="T38" fmla="*/ 12 w 47"/>
                <a:gd name="T39" fmla="*/ 12 h 62"/>
                <a:gd name="T40" fmla="*/ 12 w 47"/>
                <a:gd name="T41" fmla="*/ 15 h 62"/>
                <a:gd name="T42" fmla="*/ 12 w 47"/>
                <a:gd name="T43" fmla="*/ 18 h 62"/>
                <a:gd name="T44" fmla="*/ 12 w 47"/>
                <a:gd name="T45" fmla="*/ 21 h 62"/>
                <a:gd name="T46" fmla="*/ 12 w 47"/>
                <a:gd name="T47" fmla="*/ 24 h 62"/>
                <a:gd name="T48" fmla="*/ 12 w 47"/>
                <a:gd name="T49" fmla="*/ 27 h 62"/>
                <a:gd name="T50" fmla="*/ 15 w 47"/>
                <a:gd name="T51" fmla="*/ 30 h 62"/>
                <a:gd name="T52" fmla="*/ 15 w 47"/>
                <a:gd name="T53" fmla="*/ 33 h 62"/>
                <a:gd name="T54" fmla="*/ 15 w 47"/>
                <a:gd name="T55" fmla="*/ 36 h 62"/>
                <a:gd name="T56" fmla="*/ 15 w 47"/>
                <a:gd name="T57" fmla="*/ 39 h 62"/>
                <a:gd name="T58" fmla="*/ 18 w 47"/>
                <a:gd name="T59" fmla="*/ 39 h 62"/>
                <a:gd name="T60" fmla="*/ 18 w 47"/>
                <a:gd name="T61" fmla="*/ 42 h 62"/>
                <a:gd name="T62" fmla="*/ 18 w 47"/>
                <a:gd name="T63" fmla="*/ 45 h 62"/>
                <a:gd name="T64" fmla="*/ 21 w 47"/>
                <a:gd name="T65" fmla="*/ 48 h 62"/>
                <a:gd name="T66" fmla="*/ 24 w 47"/>
                <a:gd name="T67" fmla="*/ 51 h 62"/>
                <a:gd name="T68" fmla="*/ 27 w 47"/>
                <a:gd name="T69" fmla="*/ 54 h 62"/>
                <a:gd name="T70" fmla="*/ 30 w 47"/>
                <a:gd name="T71" fmla="*/ 56 h 62"/>
                <a:gd name="T72" fmla="*/ 33 w 47"/>
                <a:gd name="T73" fmla="*/ 56 h 62"/>
                <a:gd name="T74" fmla="*/ 36 w 47"/>
                <a:gd name="T75" fmla="*/ 59 h 62"/>
                <a:gd name="T76" fmla="*/ 47 w 47"/>
                <a:gd name="T77" fmla="*/ 62 h 62"/>
                <a:gd name="T78" fmla="*/ 45 w 47"/>
                <a:gd name="T79" fmla="*/ 62 h 62"/>
                <a:gd name="T80" fmla="*/ 42 w 47"/>
                <a:gd name="T81" fmla="*/ 62 h 62"/>
                <a:gd name="T82" fmla="*/ 39 w 47"/>
                <a:gd name="T83" fmla="*/ 62 h 62"/>
                <a:gd name="T84" fmla="*/ 36 w 47"/>
                <a:gd name="T85" fmla="*/ 62 h 62"/>
                <a:gd name="T86" fmla="*/ 33 w 47"/>
                <a:gd name="T87" fmla="*/ 62 h 62"/>
                <a:gd name="T88" fmla="*/ 30 w 47"/>
                <a:gd name="T89" fmla="*/ 62 h 62"/>
                <a:gd name="T90" fmla="*/ 27 w 47"/>
                <a:gd name="T91" fmla="*/ 62 h 62"/>
                <a:gd name="T92" fmla="*/ 24 w 47"/>
                <a:gd name="T93" fmla="*/ 59 h 62"/>
                <a:gd name="T94" fmla="*/ 21 w 47"/>
                <a:gd name="T95" fmla="*/ 59 h 62"/>
                <a:gd name="T96" fmla="*/ 18 w 47"/>
                <a:gd name="T97" fmla="*/ 59 h 62"/>
                <a:gd name="T98" fmla="*/ 18 w 47"/>
                <a:gd name="T99" fmla="*/ 56 h 62"/>
                <a:gd name="T100" fmla="*/ 15 w 47"/>
                <a:gd name="T101" fmla="*/ 56 h 62"/>
                <a:gd name="T102" fmla="*/ 15 w 47"/>
                <a:gd name="T103" fmla="*/ 54 h 62"/>
                <a:gd name="T104" fmla="*/ 12 w 47"/>
                <a:gd name="T105" fmla="*/ 54 h 62"/>
                <a:gd name="T106" fmla="*/ 12 w 47"/>
                <a:gd name="T107" fmla="*/ 51 h 62"/>
                <a:gd name="T108" fmla="*/ 9 w 47"/>
                <a:gd name="T109" fmla="*/ 51 h 62"/>
                <a:gd name="T110" fmla="*/ 9 w 47"/>
                <a:gd name="T111" fmla="*/ 48 h 62"/>
                <a:gd name="T112" fmla="*/ 6 w 47"/>
                <a:gd name="T113" fmla="*/ 45 h 62"/>
                <a:gd name="T114" fmla="*/ 6 w 47"/>
                <a:gd name="T115" fmla="*/ 42 h 62"/>
                <a:gd name="T116" fmla="*/ 6 w 47"/>
                <a:gd name="T117" fmla="*/ 39 h 62"/>
                <a:gd name="T118" fmla="*/ 3 w 47"/>
                <a:gd name="T119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62">
                  <a:moveTo>
                    <a:pt x="3" y="39"/>
                  </a:move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5" y="30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7" y="54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6" y="59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2" y="62"/>
                  </a:lnTo>
                  <a:lnTo>
                    <a:pt x="39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0" y="62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6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1" name="Freeform 383"/>
            <p:cNvSpPr>
              <a:spLocks/>
            </p:cNvSpPr>
            <p:nvPr/>
          </p:nvSpPr>
          <p:spPr bwMode="auto">
            <a:xfrm>
              <a:off x="1944" y="1276"/>
              <a:ext cx="283" cy="175"/>
            </a:xfrm>
            <a:custGeom>
              <a:avLst/>
              <a:gdLst>
                <a:gd name="T0" fmla="*/ 164 w 283"/>
                <a:gd name="T1" fmla="*/ 71 h 175"/>
                <a:gd name="T2" fmla="*/ 143 w 283"/>
                <a:gd name="T3" fmla="*/ 77 h 175"/>
                <a:gd name="T4" fmla="*/ 122 w 283"/>
                <a:gd name="T5" fmla="*/ 86 h 175"/>
                <a:gd name="T6" fmla="*/ 104 w 283"/>
                <a:gd name="T7" fmla="*/ 98 h 175"/>
                <a:gd name="T8" fmla="*/ 86 w 283"/>
                <a:gd name="T9" fmla="*/ 110 h 175"/>
                <a:gd name="T10" fmla="*/ 68 w 283"/>
                <a:gd name="T11" fmla="*/ 124 h 175"/>
                <a:gd name="T12" fmla="*/ 60 w 283"/>
                <a:gd name="T13" fmla="*/ 136 h 175"/>
                <a:gd name="T14" fmla="*/ 68 w 283"/>
                <a:gd name="T15" fmla="*/ 142 h 175"/>
                <a:gd name="T16" fmla="*/ 86 w 283"/>
                <a:gd name="T17" fmla="*/ 130 h 175"/>
                <a:gd name="T18" fmla="*/ 101 w 283"/>
                <a:gd name="T19" fmla="*/ 115 h 175"/>
                <a:gd name="T20" fmla="*/ 116 w 283"/>
                <a:gd name="T21" fmla="*/ 104 h 175"/>
                <a:gd name="T22" fmla="*/ 134 w 283"/>
                <a:gd name="T23" fmla="*/ 95 h 175"/>
                <a:gd name="T24" fmla="*/ 152 w 283"/>
                <a:gd name="T25" fmla="*/ 89 h 175"/>
                <a:gd name="T26" fmla="*/ 173 w 283"/>
                <a:gd name="T27" fmla="*/ 89 h 175"/>
                <a:gd name="T28" fmla="*/ 167 w 283"/>
                <a:gd name="T29" fmla="*/ 95 h 175"/>
                <a:gd name="T30" fmla="*/ 146 w 283"/>
                <a:gd name="T31" fmla="*/ 107 h 175"/>
                <a:gd name="T32" fmla="*/ 125 w 283"/>
                <a:gd name="T33" fmla="*/ 121 h 175"/>
                <a:gd name="T34" fmla="*/ 107 w 283"/>
                <a:gd name="T35" fmla="*/ 133 h 175"/>
                <a:gd name="T36" fmla="*/ 86 w 283"/>
                <a:gd name="T37" fmla="*/ 148 h 175"/>
                <a:gd name="T38" fmla="*/ 65 w 283"/>
                <a:gd name="T39" fmla="*/ 163 h 175"/>
                <a:gd name="T40" fmla="*/ 51 w 283"/>
                <a:gd name="T41" fmla="*/ 172 h 175"/>
                <a:gd name="T42" fmla="*/ 42 w 283"/>
                <a:gd name="T43" fmla="*/ 157 h 175"/>
                <a:gd name="T44" fmla="*/ 30 w 283"/>
                <a:gd name="T45" fmla="*/ 145 h 175"/>
                <a:gd name="T46" fmla="*/ 18 w 283"/>
                <a:gd name="T47" fmla="*/ 130 h 175"/>
                <a:gd name="T48" fmla="*/ 6 w 283"/>
                <a:gd name="T49" fmla="*/ 115 h 175"/>
                <a:gd name="T50" fmla="*/ 0 w 283"/>
                <a:gd name="T51" fmla="*/ 101 h 175"/>
                <a:gd name="T52" fmla="*/ 0 w 283"/>
                <a:gd name="T53" fmla="*/ 83 h 175"/>
                <a:gd name="T54" fmla="*/ 12 w 283"/>
                <a:gd name="T55" fmla="*/ 71 h 175"/>
                <a:gd name="T56" fmla="*/ 21 w 283"/>
                <a:gd name="T57" fmla="*/ 59 h 175"/>
                <a:gd name="T58" fmla="*/ 33 w 283"/>
                <a:gd name="T59" fmla="*/ 44 h 175"/>
                <a:gd name="T60" fmla="*/ 48 w 283"/>
                <a:gd name="T61" fmla="*/ 35 h 175"/>
                <a:gd name="T62" fmla="*/ 62 w 283"/>
                <a:gd name="T63" fmla="*/ 32 h 175"/>
                <a:gd name="T64" fmla="*/ 83 w 283"/>
                <a:gd name="T65" fmla="*/ 32 h 175"/>
                <a:gd name="T66" fmla="*/ 101 w 283"/>
                <a:gd name="T67" fmla="*/ 26 h 175"/>
                <a:gd name="T68" fmla="*/ 122 w 283"/>
                <a:gd name="T69" fmla="*/ 23 h 175"/>
                <a:gd name="T70" fmla="*/ 143 w 283"/>
                <a:gd name="T71" fmla="*/ 18 h 175"/>
                <a:gd name="T72" fmla="*/ 161 w 283"/>
                <a:gd name="T73" fmla="*/ 12 h 175"/>
                <a:gd name="T74" fmla="*/ 178 w 283"/>
                <a:gd name="T75" fmla="*/ 6 h 175"/>
                <a:gd name="T76" fmla="*/ 196 w 283"/>
                <a:gd name="T77" fmla="*/ 3 h 175"/>
                <a:gd name="T78" fmla="*/ 211 w 283"/>
                <a:gd name="T79" fmla="*/ 3 h 175"/>
                <a:gd name="T80" fmla="*/ 229 w 283"/>
                <a:gd name="T81" fmla="*/ 0 h 175"/>
                <a:gd name="T82" fmla="*/ 247 w 283"/>
                <a:gd name="T83" fmla="*/ 0 h 175"/>
                <a:gd name="T84" fmla="*/ 262 w 283"/>
                <a:gd name="T85" fmla="*/ 6 h 175"/>
                <a:gd name="T86" fmla="*/ 274 w 283"/>
                <a:gd name="T87" fmla="*/ 15 h 175"/>
                <a:gd name="T88" fmla="*/ 283 w 283"/>
                <a:gd name="T89" fmla="*/ 29 h 175"/>
                <a:gd name="T90" fmla="*/ 268 w 283"/>
                <a:gd name="T91" fmla="*/ 35 h 175"/>
                <a:gd name="T92" fmla="*/ 253 w 283"/>
                <a:gd name="T93" fmla="*/ 44 h 175"/>
                <a:gd name="T94" fmla="*/ 235 w 283"/>
                <a:gd name="T95" fmla="*/ 53 h 175"/>
                <a:gd name="T96" fmla="*/ 220 w 283"/>
                <a:gd name="T97" fmla="*/ 65 h 175"/>
                <a:gd name="T98" fmla="*/ 205 w 283"/>
                <a:gd name="T99" fmla="*/ 71 h 175"/>
                <a:gd name="T100" fmla="*/ 187 w 283"/>
                <a:gd name="T101" fmla="*/ 7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3" h="175">
                  <a:moveTo>
                    <a:pt x="181" y="68"/>
                  </a:moveTo>
                  <a:lnTo>
                    <a:pt x="175" y="68"/>
                  </a:lnTo>
                  <a:lnTo>
                    <a:pt x="173" y="68"/>
                  </a:lnTo>
                  <a:lnTo>
                    <a:pt x="167" y="71"/>
                  </a:lnTo>
                  <a:lnTo>
                    <a:pt x="164" y="71"/>
                  </a:lnTo>
                  <a:lnTo>
                    <a:pt x="158" y="71"/>
                  </a:lnTo>
                  <a:lnTo>
                    <a:pt x="155" y="74"/>
                  </a:lnTo>
                  <a:lnTo>
                    <a:pt x="149" y="74"/>
                  </a:lnTo>
                  <a:lnTo>
                    <a:pt x="146" y="77"/>
                  </a:lnTo>
                  <a:lnTo>
                    <a:pt x="143" y="77"/>
                  </a:lnTo>
                  <a:lnTo>
                    <a:pt x="137" y="80"/>
                  </a:lnTo>
                  <a:lnTo>
                    <a:pt x="134" y="80"/>
                  </a:lnTo>
                  <a:lnTo>
                    <a:pt x="131" y="83"/>
                  </a:lnTo>
                  <a:lnTo>
                    <a:pt x="125" y="83"/>
                  </a:lnTo>
                  <a:lnTo>
                    <a:pt x="122" y="86"/>
                  </a:lnTo>
                  <a:lnTo>
                    <a:pt x="119" y="89"/>
                  </a:lnTo>
                  <a:lnTo>
                    <a:pt x="113" y="89"/>
                  </a:lnTo>
                  <a:lnTo>
                    <a:pt x="110" y="92"/>
                  </a:lnTo>
                  <a:lnTo>
                    <a:pt x="107" y="95"/>
                  </a:lnTo>
                  <a:lnTo>
                    <a:pt x="104" y="98"/>
                  </a:lnTo>
                  <a:lnTo>
                    <a:pt x="98" y="98"/>
                  </a:lnTo>
                  <a:lnTo>
                    <a:pt x="95" y="101"/>
                  </a:lnTo>
                  <a:lnTo>
                    <a:pt x="92" y="104"/>
                  </a:lnTo>
                  <a:lnTo>
                    <a:pt x="89" y="107"/>
                  </a:lnTo>
                  <a:lnTo>
                    <a:pt x="86" y="110"/>
                  </a:lnTo>
                  <a:lnTo>
                    <a:pt x="80" y="113"/>
                  </a:lnTo>
                  <a:lnTo>
                    <a:pt x="77" y="115"/>
                  </a:lnTo>
                  <a:lnTo>
                    <a:pt x="74" y="118"/>
                  </a:lnTo>
                  <a:lnTo>
                    <a:pt x="71" y="121"/>
                  </a:lnTo>
                  <a:lnTo>
                    <a:pt x="68" y="124"/>
                  </a:lnTo>
                  <a:lnTo>
                    <a:pt x="62" y="127"/>
                  </a:lnTo>
                  <a:lnTo>
                    <a:pt x="60" y="130"/>
                  </a:lnTo>
                  <a:lnTo>
                    <a:pt x="57" y="133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2" y="142"/>
                  </a:lnTo>
                  <a:lnTo>
                    <a:pt x="65" y="142"/>
                  </a:lnTo>
                  <a:lnTo>
                    <a:pt x="68" y="142"/>
                  </a:lnTo>
                  <a:lnTo>
                    <a:pt x="71" y="139"/>
                  </a:lnTo>
                  <a:lnTo>
                    <a:pt x="74" y="136"/>
                  </a:lnTo>
                  <a:lnTo>
                    <a:pt x="77" y="133"/>
                  </a:lnTo>
                  <a:lnTo>
                    <a:pt x="83" y="130"/>
                  </a:lnTo>
                  <a:lnTo>
                    <a:pt x="86" y="130"/>
                  </a:lnTo>
                  <a:lnTo>
                    <a:pt x="89" y="127"/>
                  </a:lnTo>
                  <a:lnTo>
                    <a:pt x="92" y="124"/>
                  </a:lnTo>
                  <a:lnTo>
                    <a:pt x="95" y="121"/>
                  </a:lnTo>
                  <a:lnTo>
                    <a:pt x="98" y="118"/>
                  </a:lnTo>
                  <a:lnTo>
                    <a:pt x="101" y="115"/>
                  </a:lnTo>
                  <a:lnTo>
                    <a:pt x="104" y="113"/>
                  </a:lnTo>
                  <a:lnTo>
                    <a:pt x="107" y="113"/>
                  </a:lnTo>
                  <a:lnTo>
                    <a:pt x="110" y="110"/>
                  </a:lnTo>
                  <a:lnTo>
                    <a:pt x="113" y="107"/>
                  </a:lnTo>
                  <a:lnTo>
                    <a:pt x="116" y="104"/>
                  </a:lnTo>
                  <a:lnTo>
                    <a:pt x="122" y="104"/>
                  </a:lnTo>
                  <a:lnTo>
                    <a:pt x="125" y="101"/>
                  </a:lnTo>
                  <a:lnTo>
                    <a:pt x="128" y="98"/>
                  </a:lnTo>
                  <a:lnTo>
                    <a:pt x="131" y="98"/>
                  </a:lnTo>
                  <a:lnTo>
                    <a:pt x="134" y="95"/>
                  </a:lnTo>
                  <a:lnTo>
                    <a:pt x="137" y="95"/>
                  </a:lnTo>
                  <a:lnTo>
                    <a:pt x="143" y="92"/>
                  </a:lnTo>
                  <a:lnTo>
                    <a:pt x="146" y="92"/>
                  </a:lnTo>
                  <a:lnTo>
                    <a:pt x="149" y="89"/>
                  </a:lnTo>
                  <a:lnTo>
                    <a:pt x="152" y="89"/>
                  </a:lnTo>
                  <a:lnTo>
                    <a:pt x="158" y="89"/>
                  </a:lnTo>
                  <a:lnTo>
                    <a:pt x="161" y="89"/>
                  </a:lnTo>
                  <a:lnTo>
                    <a:pt x="164" y="89"/>
                  </a:lnTo>
                  <a:lnTo>
                    <a:pt x="170" y="89"/>
                  </a:lnTo>
                  <a:lnTo>
                    <a:pt x="173" y="89"/>
                  </a:lnTo>
                  <a:lnTo>
                    <a:pt x="175" y="89"/>
                  </a:lnTo>
                  <a:lnTo>
                    <a:pt x="181" y="89"/>
                  </a:lnTo>
                  <a:lnTo>
                    <a:pt x="175" y="92"/>
                  </a:lnTo>
                  <a:lnTo>
                    <a:pt x="173" y="92"/>
                  </a:lnTo>
                  <a:lnTo>
                    <a:pt x="167" y="95"/>
                  </a:lnTo>
                  <a:lnTo>
                    <a:pt x="164" y="98"/>
                  </a:lnTo>
                  <a:lnTo>
                    <a:pt x="161" y="101"/>
                  </a:lnTo>
                  <a:lnTo>
                    <a:pt x="155" y="104"/>
                  </a:lnTo>
                  <a:lnTo>
                    <a:pt x="152" y="104"/>
                  </a:lnTo>
                  <a:lnTo>
                    <a:pt x="146" y="107"/>
                  </a:lnTo>
                  <a:lnTo>
                    <a:pt x="143" y="110"/>
                  </a:lnTo>
                  <a:lnTo>
                    <a:pt x="140" y="113"/>
                  </a:lnTo>
                  <a:lnTo>
                    <a:pt x="134" y="115"/>
                  </a:lnTo>
                  <a:lnTo>
                    <a:pt x="131" y="118"/>
                  </a:lnTo>
                  <a:lnTo>
                    <a:pt x="125" y="121"/>
                  </a:lnTo>
                  <a:lnTo>
                    <a:pt x="122" y="121"/>
                  </a:lnTo>
                  <a:lnTo>
                    <a:pt x="119" y="124"/>
                  </a:lnTo>
                  <a:lnTo>
                    <a:pt x="113" y="127"/>
                  </a:lnTo>
                  <a:lnTo>
                    <a:pt x="110" y="130"/>
                  </a:lnTo>
                  <a:lnTo>
                    <a:pt x="107" y="133"/>
                  </a:lnTo>
                  <a:lnTo>
                    <a:pt x="101" y="136"/>
                  </a:lnTo>
                  <a:lnTo>
                    <a:pt x="98" y="139"/>
                  </a:lnTo>
                  <a:lnTo>
                    <a:pt x="92" y="142"/>
                  </a:lnTo>
                  <a:lnTo>
                    <a:pt x="89" y="145"/>
                  </a:lnTo>
                  <a:lnTo>
                    <a:pt x="86" y="148"/>
                  </a:lnTo>
                  <a:lnTo>
                    <a:pt x="83" y="151"/>
                  </a:lnTo>
                  <a:lnTo>
                    <a:pt x="77" y="154"/>
                  </a:lnTo>
                  <a:lnTo>
                    <a:pt x="74" y="157"/>
                  </a:lnTo>
                  <a:lnTo>
                    <a:pt x="71" y="160"/>
                  </a:lnTo>
                  <a:lnTo>
                    <a:pt x="65" y="163"/>
                  </a:lnTo>
                  <a:lnTo>
                    <a:pt x="62" y="166"/>
                  </a:lnTo>
                  <a:lnTo>
                    <a:pt x="60" y="169"/>
                  </a:lnTo>
                  <a:lnTo>
                    <a:pt x="57" y="172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51" y="169"/>
                  </a:lnTo>
                  <a:lnTo>
                    <a:pt x="48" y="166"/>
                  </a:lnTo>
                  <a:lnTo>
                    <a:pt x="48" y="163"/>
                  </a:lnTo>
                  <a:lnTo>
                    <a:pt x="45" y="160"/>
                  </a:lnTo>
                  <a:lnTo>
                    <a:pt x="42" y="157"/>
                  </a:lnTo>
                  <a:lnTo>
                    <a:pt x="42" y="154"/>
                  </a:lnTo>
                  <a:lnTo>
                    <a:pt x="39" y="151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7" y="142"/>
                  </a:lnTo>
                  <a:lnTo>
                    <a:pt x="24" y="139"/>
                  </a:lnTo>
                  <a:lnTo>
                    <a:pt x="21" y="136"/>
                  </a:lnTo>
                  <a:lnTo>
                    <a:pt x="18" y="133"/>
                  </a:lnTo>
                  <a:lnTo>
                    <a:pt x="18" y="130"/>
                  </a:lnTo>
                  <a:lnTo>
                    <a:pt x="15" y="127"/>
                  </a:lnTo>
                  <a:lnTo>
                    <a:pt x="12" y="124"/>
                  </a:lnTo>
                  <a:lnTo>
                    <a:pt x="9" y="121"/>
                  </a:lnTo>
                  <a:lnTo>
                    <a:pt x="6" y="118"/>
                  </a:lnTo>
                  <a:lnTo>
                    <a:pt x="6" y="115"/>
                  </a:lnTo>
                  <a:lnTo>
                    <a:pt x="3" y="113"/>
                  </a:lnTo>
                  <a:lnTo>
                    <a:pt x="3" y="110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4"/>
                  </a:lnTo>
                  <a:lnTo>
                    <a:pt x="12" y="71"/>
                  </a:lnTo>
                  <a:lnTo>
                    <a:pt x="15" y="68"/>
                  </a:lnTo>
                  <a:lnTo>
                    <a:pt x="18" y="65"/>
                  </a:lnTo>
                  <a:lnTo>
                    <a:pt x="18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4" y="56"/>
                  </a:lnTo>
                  <a:lnTo>
                    <a:pt x="27" y="53"/>
                  </a:lnTo>
                  <a:lnTo>
                    <a:pt x="27" y="50"/>
                  </a:lnTo>
                  <a:lnTo>
                    <a:pt x="30" y="47"/>
                  </a:lnTo>
                  <a:lnTo>
                    <a:pt x="33" y="44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8" y="35"/>
                  </a:lnTo>
                  <a:lnTo>
                    <a:pt x="71" y="32"/>
                  </a:lnTo>
                  <a:lnTo>
                    <a:pt x="74" y="32"/>
                  </a:lnTo>
                  <a:lnTo>
                    <a:pt x="77" y="32"/>
                  </a:lnTo>
                  <a:lnTo>
                    <a:pt x="83" y="32"/>
                  </a:lnTo>
                  <a:lnTo>
                    <a:pt x="86" y="29"/>
                  </a:lnTo>
                  <a:lnTo>
                    <a:pt x="89" y="29"/>
                  </a:lnTo>
                  <a:lnTo>
                    <a:pt x="95" y="29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3" y="23"/>
                  </a:lnTo>
                  <a:lnTo>
                    <a:pt x="119" y="23"/>
                  </a:lnTo>
                  <a:lnTo>
                    <a:pt x="122" y="23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4" y="21"/>
                  </a:lnTo>
                  <a:lnTo>
                    <a:pt x="137" y="18"/>
                  </a:lnTo>
                  <a:lnTo>
                    <a:pt x="143" y="18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70" y="12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8" y="6"/>
                  </a:lnTo>
                  <a:lnTo>
                    <a:pt x="184" y="6"/>
                  </a:lnTo>
                  <a:lnTo>
                    <a:pt x="187" y="3"/>
                  </a:lnTo>
                  <a:lnTo>
                    <a:pt x="190" y="3"/>
                  </a:lnTo>
                  <a:lnTo>
                    <a:pt x="193" y="3"/>
                  </a:lnTo>
                  <a:lnTo>
                    <a:pt x="196" y="3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7" y="3"/>
                  </a:lnTo>
                  <a:lnTo>
                    <a:pt x="220" y="3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5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9" y="3"/>
                  </a:lnTo>
                  <a:lnTo>
                    <a:pt x="262" y="6"/>
                  </a:lnTo>
                  <a:lnTo>
                    <a:pt x="265" y="6"/>
                  </a:lnTo>
                  <a:lnTo>
                    <a:pt x="268" y="9"/>
                  </a:lnTo>
                  <a:lnTo>
                    <a:pt x="271" y="9"/>
                  </a:lnTo>
                  <a:lnTo>
                    <a:pt x="274" y="12"/>
                  </a:lnTo>
                  <a:lnTo>
                    <a:pt x="274" y="15"/>
                  </a:lnTo>
                  <a:lnTo>
                    <a:pt x="277" y="15"/>
                  </a:lnTo>
                  <a:lnTo>
                    <a:pt x="280" y="18"/>
                  </a:lnTo>
                  <a:lnTo>
                    <a:pt x="280" y="23"/>
                  </a:lnTo>
                  <a:lnTo>
                    <a:pt x="283" y="26"/>
                  </a:lnTo>
                  <a:lnTo>
                    <a:pt x="283" y="29"/>
                  </a:lnTo>
                  <a:lnTo>
                    <a:pt x="280" y="29"/>
                  </a:lnTo>
                  <a:lnTo>
                    <a:pt x="277" y="32"/>
                  </a:lnTo>
                  <a:lnTo>
                    <a:pt x="274" y="32"/>
                  </a:lnTo>
                  <a:lnTo>
                    <a:pt x="271" y="32"/>
                  </a:lnTo>
                  <a:lnTo>
                    <a:pt x="268" y="35"/>
                  </a:lnTo>
                  <a:lnTo>
                    <a:pt x="265" y="35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6" y="41"/>
                  </a:lnTo>
                  <a:lnTo>
                    <a:pt x="253" y="44"/>
                  </a:lnTo>
                  <a:lnTo>
                    <a:pt x="250" y="47"/>
                  </a:lnTo>
                  <a:lnTo>
                    <a:pt x="247" y="47"/>
                  </a:lnTo>
                  <a:lnTo>
                    <a:pt x="241" y="50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2" y="56"/>
                  </a:lnTo>
                  <a:lnTo>
                    <a:pt x="229" y="59"/>
                  </a:lnTo>
                  <a:lnTo>
                    <a:pt x="226" y="62"/>
                  </a:lnTo>
                  <a:lnTo>
                    <a:pt x="223" y="62"/>
                  </a:lnTo>
                  <a:lnTo>
                    <a:pt x="220" y="65"/>
                  </a:lnTo>
                  <a:lnTo>
                    <a:pt x="217" y="65"/>
                  </a:lnTo>
                  <a:lnTo>
                    <a:pt x="214" y="68"/>
                  </a:lnTo>
                  <a:lnTo>
                    <a:pt x="211" y="68"/>
                  </a:lnTo>
                  <a:lnTo>
                    <a:pt x="208" y="71"/>
                  </a:lnTo>
                  <a:lnTo>
                    <a:pt x="205" y="71"/>
                  </a:lnTo>
                  <a:lnTo>
                    <a:pt x="202" y="71"/>
                  </a:lnTo>
                  <a:lnTo>
                    <a:pt x="199" y="71"/>
                  </a:lnTo>
                  <a:lnTo>
                    <a:pt x="193" y="71"/>
                  </a:lnTo>
                  <a:lnTo>
                    <a:pt x="190" y="71"/>
                  </a:lnTo>
                  <a:lnTo>
                    <a:pt x="187" y="71"/>
                  </a:lnTo>
                  <a:lnTo>
                    <a:pt x="184" y="68"/>
                  </a:lnTo>
                  <a:lnTo>
                    <a:pt x="181" y="68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2" name="Freeform 384"/>
            <p:cNvSpPr>
              <a:spLocks/>
            </p:cNvSpPr>
            <p:nvPr/>
          </p:nvSpPr>
          <p:spPr bwMode="auto">
            <a:xfrm>
              <a:off x="2155" y="1421"/>
              <a:ext cx="27" cy="27"/>
            </a:xfrm>
            <a:custGeom>
              <a:avLst/>
              <a:gdLst>
                <a:gd name="T0" fmla="*/ 15 w 27"/>
                <a:gd name="T1" fmla="*/ 27 h 27"/>
                <a:gd name="T2" fmla="*/ 6 w 27"/>
                <a:gd name="T3" fmla="*/ 27 h 27"/>
                <a:gd name="T4" fmla="*/ 6 w 27"/>
                <a:gd name="T5" fmla="*/ 24 h 27"/>
                <a:gd name="T6" fmla="*/ 6 w 27"/>
                <a:gd name="T7" fmla="*/ 21 h 27"/>
                <a:gd name="T8" fmla="*/ 3 w 27"/>
                <a:gd name="T9" fmla="*/ 21 h 27"/>
                <a:gd name="T10" fmla="*/ 3 w 27"/>
                <a:gd name="T11" fmla="*/ 18 h 27"/>
                <a:gd name="T12" fmla="*/ 3 w 27"/>
                <a:gd name="T13" fmla="*/ 15 h 27"/>
                <a:gd name="T14" fmla="*/ 3 w 27"/>
                <a:gd name="T15" fmla="*/ 12 h 27"/>
                <a:gd name="T16" fmla="*/ 0 w 27"/>
                <a:gd name="T17" fmla="*/ 12 h 27"/>
                <a:gd name="T18" fmla="*/ 0 w 27"/>
                <a:gd name="T19" fmla="*/ 9 h 27"/>
                <a:gd name="T20" fmla="*/ 0 w 27"/>
                <a:gd name="T21" fmla="*/ 6 h 27"/>
                <a:gd name="T22" fmla="*/ 0 w 27"/>
                <a:gd name="T23" fmla="*/ 3 h 27"/>
                <a:gd name="T24" fmla="*/ 0 w 27"/>
                <a:gd name="T25" fmla="*/ 0 h 27"/>
                <a:gd name="T26" fmla="*/ 3 w 27"/>
                <a:gd name="T27" fmla="*/ 0 h 27"/>
                <a:gd name="T28" fmla="*/ 6 w 27"/>
                <a:gd name="T29" fmla="*/ 0 h 27"/>
                <a:gd name="T30" fmla="*/ 9 w 27"/>
                <a:gd name="T31" fmla="*/ 0 h 27"/>
                <a:gd name="T32" fmla="*/ 12 w 27"/>
                <a:gd name="T33" fmla="*/ 0 h 27"/>
                <a:gd name="T34" fmla="*/ 15 w 27"/>
                <a:gd name="T35" fmla="*/ 0 h 27"/>
                <a:gd name="T36" fmla="*/ 18 w 27"/>
                <a:gd name="T37" fmla="*/ 0 h 27"/>
                <a:gd name="T38" fmla="*/ 18 w 27"/>
                <a:gd name="T39" fmla="*/ 3 h 27"/>
                <a:gd name="T40" fmla="*/ 21 w 27"/>
                <a:gd name="T41" fmla="*/ 3 h 27"/>
                <a:gd name="T42" fmla="*/ 24 w 27"/>
                <a:gd name="T43" fmla="*/ 3 h 27"/>
                <a:gd name="T44" fmla="*/ 24 w 27"/>
                <a:gd name="T45" fmla="*/ 6 h 27"/>
                <a:gd name="T46" fmla="*/ 27 w 27"/>
                <a:gd name="T47" fmla="*/ 6 h 27"/>
                <a:gd name="T48" fmla="*/ 27 w 27"/>
                <a:gd name="T49" fmla="*/ 9 h 27"/>
                <a:gd name="T50" fmla="*/ 27 w 27"/>
                <a:gd name="T51" fmla="*/ 12 h 27"/>
                <a:gd name="T52" fmla="*/ 27 w 27"/>
                <a:gd name="T53" fmla="*/ 15 h 27"/>
                <a:gd name="T54" fmla="*/ 27 w 27"/>
                <a:gd name="T55" fmla="*/ 18 h 27"/>
                <a:gd name="T56" fmla="*/ 27 w 27"/>
                <a:gd name="T57" fmla="*/ 21 h 27"/>
                <a:gd name="T58" fmla="*/ 24 w 27"/>
                <a:gd name="T59" fmla="*/ 21 h 27"/>
                <a:gd name="T60" fmla="*/ 24 w 27"/>
                <a:gd name="T61" fmla="*/ 24 h 27"/>
                <a:gd name="T62" fmla="*/ 21 w 27"/>
                <a:gd name="T63" fmla="*/ 24 h 27"/>
                <a:gd name="T64" fmla="*/ 18 w 27"/>
                <a:gd name="T65" fmla="*/ 24 h 27"/>
                <a:gd name="T66" fmla="*/ 18 w 27"/>
                <a:gd name="T67" fmla="*/ 27 h 27"/>
                <a:gd name="T68" fmla="*/ 15 w 27"/>
                <a:gd name="T6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27">
                  <a:moveTo>
                    <a:pt x="15" y="27"/>
                  </a:moveTo>
                  <a:lnTo>
                    <a:pt x="6" y="27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3" name="Freeform 385"/>
            <p:cNvSpPr>
              <a:spLocks/>
            </p:cNvSpPr>
            <p:nvPr/>
          </p:nvSpPr>
          <p:spPr bwMode="auto">
            <a:xfrm>
              <a:off x="1813" y="2629"/>
              <a:ext cx="152" cy="151"/>
            </a:xfrm>
            <a:custGeom>
              <a:avLst/>
              <a:gdLst>
                <a:gd name="T0" fmla="*/ 137 w 152"/>
                <a:gd name="T1" fmla="*/ 151 h 151"/>
                <a:gd name="T2" fmla="*/ 119 w 152"/>
                <a:gd name="T3" fmla="*/ 151 h 151"/>
                <a:gd name="T4" fmla="*/ 101 w 152"/>
                <a:gd name="T5" fmla="*/ 151 h 151"/>
                <a:gd name="T6" fmla="*/ 80 w 152"/>
                <a:gd name="T7" fmla="*/ 148 h 151"/>
                <a:gd name="T8" fmla="*/ 63 w 152"/>
                <a:gd name="T9" fmla="*/ 148 h 151"/>
                <a:gd name="T10" fmla="*/ 45 w 152"/>
                <a:gd name="T11" fmla="*/ 148 h 151"/>
                <a:gd name="T12" fmla="*/ 24 w 152"/>
                <a:gd name="T13" fmla="*/ 145 h 151"/>
                <a:gd name="T14" fmla="*/ 6 w 152"/>
                <a:gd name="T15" fmla="*/ 145 h 151"/>
                <a:gd name="T16" fmla="*/ 3 w 152"/>
                <a:gd name="T17" fmla="*/ 131 h 151"/>
                <a:gd name="T18" fmla="*/ 9 w 152"/>
                <a:gd name="T19" fmla="*/ 113 h 151"/>
                <a:gd name="T20" fmla="*/ 9 w 152"/>
                <a:gd name="T21" fmla="*/ 95 h 151"/>
                <a:gd name="T22" fmla="*/ 12 w 152"/>
                <a:gd name="T23" fmla="*/ 77 h 151"/>
                <a:gd name="T24" fmla="*/ 18 w 152"/>
                <a:gd name="T25" fmla="*/ 56 h 151"/>
                <a:gd name="T26" fmla="*/ 21 w 152"/>
                <a:gd name="T27" fmla="*/ 39 h 151"/>
                <a:gd name="T28" fmla="*/ 27 w 152"/>
                <a:gd name="T29" fmla="*/ 21 h 151"/>
                <a:gd name="T30" fmla="*/ 36 w 152"/>
                <a:gd name="T31" fmla="*/ 6 h 151"/>
                <a:gd name="T32" fmla="*/ 39 w 152"/>
                <a:gd name="T33" fmla="*/ 9 h 151"/>
                <a:gd name="T34" fmla="*/ 42 w 152"/>
                <a:gd name="T35" fmla="*/ 21 h 151"/>
                <a:gd name="T36" fmla="*/ 48 w 152"/>
                <a:gd name="T37" fmla="*/ 33 h 151"/>
                <a:gd name="T38" fmla="*/ 51 w 152"/>
                <a:gd name="T39" fmla="*/ 42 h 151"/>
                <a:gd name="T40" fmla="*/ 54 w 152"/>
                <a:gd name="T41" fmla="*/ 50 h 151"/>
                <a:gd name="T42" fmla="*/ 63 w 152"/>
                <a:gd name="T43" fmla="*/ 62 h 151"/>
                <a:gd name="T44" fmla="*/ 66 w 152"/>
                <a:gd name="T45" fmla="*/ 71 h 151"/>
                <a:gd name="T46" fmla="*/ 54 w 152"/>
                <a:gd name="T47" fmla="*/ 71 h 151"/>
                <a:gd name="T48" fmla="*/ 45 w 152"/>
                <a:gd name="T49" fmla="*/ 68 h 151"/>
                <a:gd name="T50" fmla="*/ 33 w 152"/>
                <a:gd name="T51" fmla="*/ 71 h 151"/>
                <a:gd name="T52" fmla="*/ 27 w 152"/>
                <a:gd name="T53" fmla="*/ 77 h 151"/>
                <a:gd name="T54" fmla="*/ 33 w 152"/>
                <a:gd name="T55" fmla="*/ 83 h 151"/>
                <a:gd name="T56" fmla="*/ 45 w 152"/>
                <a:gd name="T57" fmla="*/ 83 h 151"/>
                <a:gd name="T58" fmla="*/ 57 w 152"/>
                <a:gd name="T59" fmla="*/ 83 h 151"/>
                <a:gd name="T60" fmla="*/ 69 w 152"/>
                <a:gd name="T61" fmla="*/ 80 h 151"/>
                <a:gd name="T62" fmla="*/ 69 w 152"/>
                <a:gd name="T63" fmla="*/ 86 h 151"/>
                <a:gd name="T64" fmla="*/ 57 w 152"/>
                <a:gd name="T65" fmla="*/ 86 h 151"/>
                <a:gd name="T66" fmla="*/ 45 w 152"/>
                <a:gd name="T67" fmla="*/ 86 h 151"/>
                <a:gd name="T68" fmla="*/ 33 w 152"/>
                <a:gd name="T69" fmla="*/ 86 h 151"/>
                <a:gd name="T70" fmla="*/ 33 w 152"/>
                <a:gd name="T71" fmla="*/ 98 h 151"/>
                <a:gd name="T72" fmla="*/ 45 w 152"/>
                <a:gd name="T73" fmla="*/ 101 h 151"/>
                <a:gd name="T74" fmla="*/ 57 w 152"/>
                <a:gd name="T75" fmla="*/ 101 h 151"/>
                <a:gd name="T76" fmla="*/ 66 w 152"/>
                <a:gd name="T77" fmla="*/ 98 h 151"/>
                <a:gd name="T78" fmla="*/ 77 w 152"/>
                <a:gd name="T79" fmla="*/ 98 h 151"/>
                <a:gd name="T80" fmla="*/ 89 w 152"/>
                <a:gd name="T81" fmla="*/ 101 h 151"/>
                <a:gd name="T82" fmla="*/ 80 w 152"/>
                <a:gd name="T83" fmla="*/ 101 h 151"/>
                <a:gd name="T84" fmla="*/ 69 w 152"/>
                <a:gd name="T85" fmla="*/ 101 h 151"/>
                <a:gd name="T86" fmla="*/ 57 w 152"/>
                <a:gd name="T87" fmla="*/ 98 h 151"/>
                <a:gd name="T88" fmla="*/ 45 w 152"/>
                <a:gd name="T89" fmla="*/ 101 h 151"/>
                <a:gd name="T90" fmla="*/ 33 w 152"/>
                <a:gd name="T91" fmla="*/ 104 h 151"/>
                <a:gd name="T92" fmla="*/ 33 w 152"/>
                <a:gd name="T93" fmla="*/ 116 h 151"/>
                <a:gd name="T94" fmla="*/ 48 w 152"/>
                <a:gd name="T95" fmla="*/ 113 h 151"/>
                <a:gd name="T96" fmla="*/ 63 w 152"/>
                <a:gd name="T97" fmla="*/ 113 h 151"/>
                <a:gd name="T98" fmla="*/ 77 w 152"/>
                <a:gd name="T99" fmla="*/ 113 h 151"/>
                <a:gd name="T100" fmla="*/ 92 w 152"/>
                <a:gd name="T101" fmla="*/ 113 h 151"/>
                <a:gd name="T102" fmla="*/ 107 w 152"/>
                <a:gd name="T103" fmla="*/ 116 h 151"/>
                <a:gd name="T104" fmla="*/ 122 w 152"/>
                <a:gd name="T105" fmla="*/ 122 h 151"/>
                <a:gd name="T106" fmla="*/ 134 w 152"/>
                <a:gd name="T107" fmla="*/ 125 h 151"/>
                <a:gd name="T108" fmla="*/ 146 w 152"/>
                <a:gd name="T109" fmla="*/ 134 h 151"/>
                <a:gd name="T110" fmla="*/ 149 w 152"/>
                <a:gd name="T111" fmla="*/ 142 h 151"/>
                <a:gd name="T112" fmla="*/ 149 w 152"/>
                <a:gd name="T113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51">
                  <a:moveTo>
                    <a:pt x="149" y="148"/>
                  </a:moveTo>
                  <a:lnTo>
                    <a:pt x="146" y="151"/>
                  </a:lnTo>
                  <a:lnTo>
                    <a:pt x="140" y="151"/>
                  </a:lnTo>
                  <a:lnTo>
                    <a:pt x="137" y="151"/>
                  </a:lnTo>
                  <a:lnTo>
                    <a:pt x="131" y="151"/>
                  </a:lnTo>
                  <a:lnTo>
                    <a:pt x="128" y="151"/>
                  </a:lnTo>
                  <a:lnTo>
                    <a:pt x="122" y="151"/>
                  </a:lnTo>
                  <a:lnTo>
                    <a:pt x="119" y="151"/>
                  </a:lnTo>
                  <a:lnTo>
                    <a:pt x="113" y="151"/>
                  </a:lnTo>
                  <a:lnTo>
                    <a:pt x="110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95" y="148"/>
                  </a:lnTo>
                  <a:lnTo>
                    <a:pt x="89" y="148"/>
                  </a:lnTo>
                  <a:lnTo>
                    <a:pt x="86" y="148"/>
                  </a:lnTo>
                  <a:lnTo>
                    <a:pt x="80" y="148"/>
                  </a:lnTo>
                  <a:lnTo>
                    <a:pt x="77" y="148"/>
                  </a:lnTo>
                  <a:lnTo>
                    <a:pt x="72" y="148"/>
                  </a:lnTo>
                  <a:lnTo>
                    <a:pt x="69" y="148"/>
                  </a:lnTo>
                  <a:lnTo>
                    <a:pt x="63" y="148"/>
                  </a:lnTo>
                  <a:lnTo>
                    <a:pt x="57" y="148"/>
                  </a:lnTo>
                  <a:lnTo>
                    <a:pt x="54" y="148"/>
                  </a:lnTo>
                  <a:lnTo>
                    <a:pt x="48" y="148"/>
                  </a:lnTo>
                  <a:lnTo>
                    <a:pt x="45" y="148"/>
                  </a:lnTo>
                  <a:lnTo>
                    <a:pt x="39" y="145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4" y="145"/>
                  </a:lnTo>
                  <a:lnTo>
                    <a:pt x="21" y="145"/>
                  </a:lnTo>
                  <a:lnTo>
                    <a:pt x="15" y="145"/>
                  </a:lnTo>
                  <a:lnTo>
                    <a:pt x="9" y="145"/>
                  </a:lnTo>
                  <a:lnTo>
                    <a:pt x="6" y="145"/>
                  </a:lnTo>
                  <a:lnTo>
                    <a:pt x="0" y="145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3" y="131"/>
                  </a:lnTo>
                  <a:lnTo>
                    <a:pt x="6" y="128"/>
                  </a:lnTo>
                  <a:lnTo>
                    <a:pt x="6" y="122"/>
                  </a:lnTo>
                  <a:lnTo>
                    <a:pt x="6" y="119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98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2" y="86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1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3" y="9"/>
                  </a:lnTo>
                  <a:lnTo>
                    <a:pt x="36" y="6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9" y="6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7"/>
                  </a:lnTo>
                  <a:lnTo>
                    <a:pt x="45" y="30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51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7" y="53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63" y="62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68"/>
                  </a:lnTo>
                  <a:lnTo>
                    <a:pt x="66" y="71"/>
                  </a:lnTo>
                  <a:lnTo>
                    <a:pt x="63" y="71"/>
                  </a:lnTo>
                  <a:lnTo>
                    <a:pt x="60" y="71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27" y="74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3" y="83"/>
                  </a:lnTo>
                  <a:lnTo>
                    <a:pt x="36" y="83"/>
                  </a:lnTo>
                  <a:lnTo>
                    <a:pt x="39" y="83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8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6" y="80"/>
                  </a:lnTo>
                  <a:lnTo>
                    <a:pt x="69" y="80"/>
                  </a:lnTo>
                  <a:lnTo>
                    <a:pt x="72" y="80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69" y="86"/>
                  </a:lnTo>
                  <a:lnTo>
                    <a:pt x="66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57" y="86"/>
                  </a:lnTo>
                  <a:lnTo>
                    <a:pt x="54" y="86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6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33" y="86"/>
                  </a:lnTo>
                  <a:lnTo>
                    <a:pt x="33" y="89"/>
                  </a:lnTo>
                  <a:lnTo>
                    <a:pt x="33" y="92"/>
                  </a:lnTo>
                  <a:lnTo>
                    <a:pt x="33" y="95"/>
                  </a:lnTo>
                  <a:lnTo>
                    <a:pt x="33" y="98"/>
                  </a:lnTo>
                  <a:lnTo>
                    <a:pt x="36" y="101"/>
                  </a:lnTo>
                  <a:lnTo>
                    <a:pt x="39" y="101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1" y="101"/>
                  </a:lnTo>
                  <a:lnTo>
                    <a:pt x="54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8"/>
                  </a:lnTo>
                  <a:lnTo>
                    <a:pt x="69" y="98"/>
                  </a:lnTo>
                  <a:lnTo>
                    <a:pt x="72" y="98"/>
                  </a:lnTo>
                  <a:lnTo>
                    <a:pt x="75" y="98"/>
                  </a:lnTo>
                  <a:lnTo>
                    <a:pt x="77" y="98"/>
                  </a:lnTo>
                  <a:lnTo>
                    <a:pt x="80" y="98"/>
                  </a:lnTo>
                  <a:lnTo>
                    <a:pt x="83" y="98"/>
                  </a:lnTo>
                  <a:lnTo>
                    <a:pt x="86" y="98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86" y="101"/>
                  </a:lnTo>
                  <a:lnTo>
                    <a:pt x="83" y="101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2" y="101"/>
                  </a:lnTo>
                  <a:lnTo>
                    <a:pt x="69" y="101"/>
                  </a:lnTo>
                  <a:lnTo>
                    <a:pt x="66" y="101"/>
                  </a:lnTo>
                  <a:lnTo>
                    <a:pt x="63" y="98"/>
                  </a:lnTo>
                  <a:lnTo>
                    <a:pt x="60" y="98"/>
                  </a:lnTo>
                  <a:lnTo>
                    <a:pt x="57" y="98"/>
                  </a:lnTo>
                  <a:lnTo>
                    <a:pt x="54" y="98"/>
                  </a:lnTo>
                  <a:lnTo>
                    <a:pt x="51" y="98"/>
                  </a:lnTo>
                  <a:lnTo>
                    <a:pt x="48" y="98"/>
                  </a:lnTo>
                  <a:lnTo>
                    <a:pt x="45" y="101"/>
                  </a:lnTo>
                  <a:lnTo>
                    <a:pt x="42" y="101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30" y="104"/>
                  </a:lnTo>
                  <a:lnTo>
                    <a:pt x="27" y="107"/>
                  </a:lnTo>
                  <a:lnTo>
                    <a:pt x="24" y="110"/>
                  </a:lnTo>
                  <a:lnTo>
                    <a:pt x="33" y="116"/>
                  </a:lnTo>
                  <a:lnTo>
                    <a:pt x="36" y="116"/>
                  </a:lnTo>
                  <a:lnTo>
                    <a:pt x="39" y="113"/>
                  </a:lnTo>
                  <a:lnTo>
                    <a:pt x="42" y="113"/>
                  </a:lnTo>
                  <a:lnTo>
                    <a:pt x="48" y="113"/>
                  </a:lnTo>
                  <a:lnTo>
                    <a:pt x="51" y="113"/>
                  </a:lnTo>
                  <a:lnTo>
                    <a:pt x="54" y="113"/>
                  </a:lnTo>
                  <a:lnTo>
                    <a:pt x="57" y="113"/>
                  </a:lnTo>
                  <a:lnTo>
                    <a:pt x="63" y="113"/>
                  </a:lnTo>
                  <a:lnTo>
                    <a:pt x="66" y="113"/>
                  </a:lnTo>
                  <a:lnTo>
                    <a:pt x="69" y="113"/>
                  </a:lnTo>
                  <a:lnTo>
                    <a:pt x="72" y="113"/>
                  </a:lnTo>
                  <a:lnTo>
                    <a:pt x="77" y="113"/>
                  </a:lnTo>
                  <a:lnTo>
                    <a:pt x="80" y="113"/>
                  </a:lnTo>
                  <a:lnTo>
                    <a:pt x="83" y="113"/>
                  </a:lnTo>
                  <a:lnTo>
                    <a:pt x="89" y="113"/>
                  </a:lnTo>
                  <a:lnTo>
                    <a:pt x="92" y="113"/>
                  </a:lnTo>
                  <a:lnTo>
                    <a:pt x="95" y="113"/>
                  </a:lnTo>
                  <a:lnTo>
                    <a:pt x="98" y="116"/>
                  </a:lnTo>
                  <a:lnTo>
                    <a:pt x="104" y="116"/>
                  </a:lnTo>
                  <a:lnTo>
                    <a:pt x="107" y="116"/>
                  </a:lnTo>
                  <a:lnTo>
                    <a:pt x="110" y="119"/>
                  </a:lnTo>
                  <a:lnTo>
                    <a:pt x="113" y="119"/>
                  </a:lnTo>
                  <a:lnTo>
                    <a:pt x="116" y="119"/>
                  </a:lnTo>
                  <a:lnTo>
                    <a:pt x="122" y="122"/>
                  </a:lnTo>
                  <a:lnTo>
                    <a:pt x="125" y="122"/>
                  </a:lnTo>
                  <a:lnTo>
                    <a:pt x="128" y="122"/>
                  </a:lnTo>
                  <a:lnTo>
                    <a:pt x="131" y="125"/>
                  </a:lnTo>
                  <a:lnTo>
                    <a:pt x="134" y="125"/>
                  </a:lnTo>
                  <a:lnTo>
                    <a:pt x="137" y="128"/>
                  </a:lnTo>
                  <a:lnTo>
                    <a:pt x="140" y="131"/>
                  </a:lnTo>
                  <a:lnTo>
                    <a:pt x="143" y="131"/>
                  </a:lnTo>
                  <a:lnTo>
                    <a:pt x="146" y="134"/>
                  </a:lnTo>
                  <a:lnTo>
                    <a:pt x="146" y="137"/>
                  </a:lnTo>
                  <a:lnTo>
                    <a:pt x="146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8"/>
                  </a:lnTo>
                  <a:lnTo>
                    <a:pt x="149" y="148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4" name="Freeform 386"/>
            <p:cNvSpPr>
              <a:spLocks/>
            </p:cNvSpPr>
            <p:nvPr/>
          </p:nvSpPr>
          <p:spPr bwMode="auto">
            <a:xfrm>
              <a:off x="1540" y="1688"/>
              <a:ext cx="68" cy="137"/>
            </a:xfrm>
            <a:custGeom>
              <a:avLst/>
              <a:gdLst>
                <a:gd name="T0" fmla="*/ 0 w 68"/>
                <a:gd name="T1" fmla="*/ 134 h 137"/>
                <a:gd name="T2" fmla="*/ 3 w 68"/>
                <a:gd name="T3" fmla="*/ 125 h 137"/>
                <a:gd name="T4" fmla="*/ 6 w 68"/>
                <a:gd name="T5" fmla="*/ 119 h 137"/>
                <a:gd name="T6" fmla="*/ 8 w 68"/>
                <a:gd name="T7" fmla="*/ 110 h 137"/>
                <a:gd name="T8" fmla="*/ 11 w 68"/>
                <a:gd name="T9" fmla="*/ 101 h 137"/>
                <a:gd name="T10" fmla="*/ 14 w 68"/>
                <a:gd name="T11" fmla="*/ 95 h 137"/>
                <a:gd name="T12" fmla="*/ 17 w 68"/>
                <a:gd name="T13" fmla="*/ 86 h 137"/>
                <a:gd name="T14" fmla="*/ 20 w 68"/>
                <a:gd name="T15" fmla="*/ 80 h 137"/>
                <a:gd name="T16" fmla="*/ 23 w 68"/>
                <a:gd name="T17" fmla="*/ 71 h 137"/>
                <a:gd name="T18" fmla="*/ 26 w 68"/>
                <a:gd name="T19" fmla="*/ 63 h 137"/>
                <a:gd name="T20" fmla="*/ 29 w 68"/>
                <a:gd name="T21" fmla="*/ 54 h 137"/>
                <a:gd name="T22" fmla="*/ 32 w 68"/>
                <a:gd name="T23" fmla="*/ 48 h 137"/>
                <a:gd name="T24" fmla="*/ 35 w 68"/>
                <a:gd name="T25" fmla="*/ 39 h 137"/>
                <a:gd name="T26" fmla="*/ 35 w 68"/>
                <a:gd name="T27" fmla="*/ 30 h 137"/>
                <a:gd name="T28" fmla="*/ 35 w 68"/>
                <a:gd name="T29" fmla="*/ 21 h 137"/>
                <a:gd name="T30" fmla="*/ 38 w 68"/>
                <a:gd name="T31" fmla="*/ 12 h 137"/>
                <a:gd name="T32" fmla="*/ 38 w 68"/>
                <a:gd name="T33" fmla="*/ 3 h 137"/>
                <a:gd name="T34" fmla="*/ 41 w 68"/>
                <a:gd name="T35" fmla="*/ 0 h 137"/>
                <a:gd name="T36" fmla="*/ 44 w 68"/>
                <a:gd name="T37" fmla="*/ 3 h 137"/>
                <a:gd name="T38" fmla="*/ 50 w 68"/>
                <a:gd name="T39" fmla="*/ 3 h 137"/>
                <a:gd name="T40" fmla="*/ 53 w 68"/>
                <a:gd name="T41" fmla="*/ 6 h 137"/>
                <a:gd name="T42" fmla="*/ 56 w 68"/>
                <a:gd name="T43" fmla="*/ 9 h 137"/>
                <a:gd name="T44" fmla="*/ 59 w 68"/>
                <a:gd name="T45" fmla="*/ 12 h 137"/>
                <a:gd name="T46" fmla="*/ 62 w 68"/>
                <a:gd name="T47" fmla="*/ 18 h 137"/>
                <a:gd name="T48" fmla="*/ 65 w 68"/>
                <a:gd name="T49" fmla="*/ 24 h 137"/>
                <a:gd name="T50" fmla="*/ 65 w 68"/>
                <a:gd name="T51" fmla="*/ 30 h 137"/>
                <a:gd name="T52" fmla="*/ 65 w 68"/>
                <a:gd name="T53" fmla="*/ 36 h 137"/>
                <a:gd name="T54" fmla="*/ 68 w 68"/>
                <a:gd name="T55" fmla="*/ 42 h 137"/>
                <a:gd name="T56" fmla="*/ 68 w 68"/>
                <a:gd name="T57" fmla="*/ 48 h 137"/>
                <a:gd name="T58" fmla="*/ 68 w 68"/>
                <a:gd name="T59" fmla="*/ 54 h 137"/>
                <a:gd name="T60" fmla="*/ 65 w 68"/>
                <a:gd name="T61" fmla="*/ 60 h 137"/>
                <a:gd name="T62" fmla="*/ 65 w 68"/>
                <a:gd name="T63" fmla="*/ 66 h 137"/>
                <a:gd name="T64" fmla="*/ 65 w 68"/>
                <a:gd name="T65" fmla="*/ 71 h 137"/>
                <a:gd name="T66" fmla="*/ 62 w 68"/>
                <a:gd name="T67" fmla="*/ 74 h 137"/>
                <a:gd name="T68" fmla="*/ 62 w 68"/>
                <a:gd name="T69" fmla="*/ 80 h 137"/>
                <a:gd name="T70" fmla="*/ 59 w 68"/>
                <a:gd name="T71" fmla="*/ 86 h 137"/>
                <a:gd name="T72" fmla="*/ 59 w 68"/>
                <a:gd name="T73" fmla="*/ 92 h 137"/>
                <a:gd name="T74" fmla="*/ 56 w 68"/>
                <a:gd name="T75" fmla="*/ 98 h 137"/>
                <a:gd name="T76" fmla="*/ 56 w 68"/>
                <a:gd name="T77" fmla="*/ 104 h 137"/>
                <a:gd name="T78" fmla="*/ 50 w 68"/>
                <a:gd name="T79" fmla="*/ 107 h 137"/>
                <a:gd name="T80" fmla="*/ 44 w 68"/>
                <a:gd name="T81" fmla="*/ 110 h 137"/>
                <a:gd name="T82" fmla="*/ 41 w 68"/>
                <a:gd name="T83" fmla="*/ 113 h 137"/>
                <a:gd name="T84" fmla="*/ 38 w 68"/>
                <a:gd name="T85" fmla="*/ 116 h 137"/>
                <a:gd name="T86" fmla="*/ 35 w 68"/>
                <a:gd name="T87" fmla="*/ 119 h 137"/>
                <a:gd name="T88" fmla="*/ 29 w 68"/>
                <a:gd name="T89" fmla="*/ 122 h 137"/>
                <a:gd name="T90" fmla="*/ 26 w 68"/>
                <a:gd name="T91" fmla="*/ 125 h 137"/>
                <a:gd name="T92" fmla="*/ 23 w 68"/>
                <a:gd name="T93" fmla="*/ 128 h 137"/>
                <a:gd name="T94" fmla="*/ 17 w 68"/>
                <a:gd name="T95" fmla="*/ 131 h 137"/>
                <a:gd name="T96" fmla="*/ 14 w 68"/>
                <a:gd name="T97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137">
                  <a:moveTo>
                    <a:pt x="11" y="137"/>
                  </a:moveTo>
                  <a:lnTo>
                    <a:pt x="0" y="134"/>
                  </a:lnTo>
                  <a:lnTo>
                    <a:pt x="0" y="131"/>
                  </a:lnTo>
                  <a:lnTo>
                    <a:pt x="3" y="125"/>
                  </a:lnTo>
                  <a:lnTo>
                    <a:pt x="3" y="122"/>
                  </a:lnTo>
                  <a:lnTo>
                    <a:pt x="6" y="119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4" y="98"/>
                  </a:lnTo>
                  <a:lnTo>
                    <a:pt x="14" y="95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20" y="83"/>
                  </a:lnTo>
                  <a:lnTo>
                    <a:pt x="20" y="80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6" y="69"/>
                  </a:lnTo>
                  <a:lnTo>
                    <a:pt x="26" y="63"/>
                  </a:lnTo>
                  <a:lnTo>
                    <a:pt x="29" y="60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2" y="48"/>
                  </a:lnTo>
                  <a:lnTo>
                    <a:pt x="32" y="42"/>
                  </a:lnTo>
                  <a:lnTo>
                    <a:pt x="35" y="39"/>
                  </a:lnTo>
                  <a:lnTo>
                    <a:pt x="35" y="33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35" y="21"/>
                  </a:lnTo>
                  <a:lnTo>
                    <a:pt x="38" y="18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5" y="24"/>
                  </a:lnTo>
                  <a:lnTo>
                    <a:pt x="65" y="27"/>
                  </a:lnTo>
                  <a:lnTo>
                    <a:pt x="65" y="30"/>
                  </a:lnTo>
                  <a:lnTo>
                    <a:pt x="65" y="33"/>
                  </a:lnTo>
                  <a:lnTo>
                    <a:pt x="65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8" y="45"/>
                  </a:lnTo>
                  <a:lnTo>
                    <a:pt x="68" y="48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5" y="63"/>
                  </a:lnTo>
                  <a:lnTo>
                    <a:pt x="65" y="66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74"/>
                  </a:lnTo>
                  <a:lnTo>
                    <a:pt x="62" y="74"/>
                  </a:lnTo>
                  <a:lnTo>
                    <a:pt x="62" y="77"/>
                  </a:lnTo>
                  <a:lnTo>
                    <a:pt x="62" y="80"/>
                  </a:lnTo>
                  <a:lnTo>
                    <a:pt x="62" y="83"/>
                  </a:lnTo>
                  <a:lnTo>
                    <a:pt x="59" y="86"/>
                  </a:lnTo>
                  <a:lnTo>
                    <a:pt x="59" y="89"/>
                  </a:lnTo>
                  <a:lnTo>
                    <a:pt x="59" y="92"/>
                  </a:lnTo>
                  <a:lnTo>
                    <a:pt x="59" y="95"/>
                  </a:lnTo>
                  <a:lnTo>
                    <a:pt x="56" y="98"/>
                  </a:lnTo>
                  <a:lnTo>
                    <a:pt x="56" y="101"/>
                  </a:lnTo>
                  <a:lnTo>
                    <a:pt x="56" y="104"/>
                  </a:lnTo>
                  <a:lnTo>
                    <a:pt x="53" y="104"/>
                  </a:lnTo>
                  <a:lnTo>
                    <a:pt x="50" y="107"/>
                  </a:lnTo>
                  <a:lnTo>
                    <a:pt x="47" y="110"/>
                  </a:lnTo>
                  <a:lnTo>
                    <a:pt x="44" y="110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5" y="119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9" y="125"/>
                  </a:lnTo>
                  <a:lnTo>
                    <a:pt x="26" y="125"/>
                  </a:lnTo>
                  <a:lnTo>
                    <a:pt x="26" y="128"/>
                  </a:lnTo>
                  <a:lnTo>
                    <a:pt x="23" y="128"/>
                  </a:lnTo>
                  <a:lnTo>
                    <a:pt x="20" y="131"/>
                  </a:lnTo>
                  <a:lnTo>
                    <a:pt x="17" y="131"/>
                  </a:lnTo>
                  <a:lnTo>
                    <a:pt x="17" y="134"/>
                  </a:lnTo>
                  <a:lnTo>
                    <a:pt x="14" y="134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A3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5" name="Freeform 387"/>
            <p:cNvSpPr>
              <a:spLocks/>
            </p:cNvSpPr>
            <p:nvPr/>
          </p:nvSpPr>
          <p:spPr bwMode="auto">
            <a:xfrm>
              <a:off x="1540" y="1676"/>
              <a:ext cx="23" cy="54"/>
            </a:xfrm>
            <a:custGeom>
              <a:avLst/>
              <a:gdLst>
                <a:gd name="T0" fmla="*/ 20 w 23"/>
                <a:gd name="T1" fmla="*/ 54 h 54"/>
                <a:gd name="T2" fmla="*/ 17 w 23"/>
                <a:gd name="T3" fmla="*/ 54 h 54"/>
                <a:gd name="T4" fmla="*/ 17 w 23"/>
                <a:gd name="T5" fmla="*/ 51 h 54"/>
                <a:gd name="T6" fmla="*/ 14 w 23"/>
                <a:gd name="T7" fmla="*/ 51 h 54"/>
                <a:gd name="T8" fmla="*/ 14 w 23"/>
                <a:gd name="T9" fmla="*/ 48 h 54"/>
                <a:gd name="T10" fmla="*/ 14 w 23"/>
                <a:gd name="T11" fmla="*/ 45 h 54"/>
                <a:gd name="T12" fmla="*/ 11 w 23"/>
                <a:gd name="T13" fmla="*/ 45 h 54"/>
                <a:gd name="T14" fmla="*/ 11 w 23"/>
                <a:gd name="T15" fmla="*/ 42 h 54"/>
                <a:gd name="T16" fmla="*/ 8 w 23"/>
                <a:gd name="T17" fmla="*/ 42 h 54"/>
                <a:gd name="T18" fmla="*/ 8 w 23"/>
                <a:gd name="T19" fmla="*/ 39 h 54"/>
                <a:gd name="T20" fmla="*/ 6 w 23"/>
                <a:gd name="T21" fmla="*/ 39 h 54"/>
                <a:gd name="T22" fmla="*/ 6 w 23"/>
                <a:gd name="T23" fmla="*/ 36 h 54"/>
                <a:gd name="T24" fmla="*/ 3 w 23"/>
                <a:gd name="T25" fmla="*/ 36 h 54"/>
                <a:gd name="T26" fmla="*/ 3 w 23"/>
                <a:gd name="T27" fmla="*/ 33 h 54"/>
                <a:gd name="T28" fmla="*/ 0 w 23"/>
                <a:gd name="T29" fmla="*/ 33 h 54"/>
                <a:gd name="T30" fmla="*/ 0 w 23"/>
                <a:gd name="T31" fmla="*/ 30 h 54"/>
                <a:gd name="T32" fmla="*/ 3 w 23"/>
                <a:gd name="T33" fmla="*/ 30 h 54"/>
                <a:gd name="T34" fmla="*/ 3 w 23"/>
                <a:gd name="T35" fmla="*/ 27 h 54"/>
                <a:gd name="T36" fmla="*/ 3 w 23"/>
                <a:gd name="T37" fmla="*/ 24 h 54"/>
                <a:gd name="T38" fmla="*/ 3 w 23"/>
                <a:gd name="T39" fmla="*/ 21 h 54"/>
                <a:gd name="T40" fmla="*/ 6 w 23"/>
                <a:gd name="T41" fmla="*/ 18 h 54"/>
                <a:gd name="T42" fmla="*/ 6 w 23"/>
                <a:gd name="T43" fmla="*/ 15 h 54"/>
                <a:gd name="T44" fmla="*/ 6 w 23"/>
                <a:gd name="T45" fmla="*/ 12 h 54"/>
                <a:gd name="T46" fmla="*/ 8 w 23"/>
                <a:gd name="T47" fmla="*/ 12 h 54"/>
                <a:gd name="T48" fmla="*/ 8 w 23"/>
                <a:gd name="T49" fmla="*/ 9 h 54"/>
                <a:gd name="T50" fmla="*/ 11 w 23"/>
                <a:gd name="T51" fmla="*/ 6 h 54"/>
                <a:gd name="T52" fmla="*/ 11 w 23"/>
                <a:gd name="T53" fmla="*/ 3 h 54"/>
                <a:gd name="T54" fmla="*/ 14 w 23"/>
                <a:gd name="T55" fmla="*/ 3 h 54"/>
                <a:gd name="T56" fmla="*/ 17 w 23"/>
                <a:gd name="T57" fmla="*/ 0 h 54"/>
                <a:gd name="T58" fmla="*/ 20 w 23"/>
                <a:gd name="T59" fmla="*/ 0 h 54"/>
                <a:gd name="T60" fmla="*/ 23 w 23"/>
                <a:gd name="T61" fmla="*/ 0 h 54"/>
                <a:gd name="T62" fmla="*/ 20 w 23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54">
                  <a:moveTo>
                    <a:pt x="20" y="54"/>
                  </a:moveTo>
                  <a:lnTo>
                    <a:pt x="17" y="54"/>
                  </a:lnTo>
                  <a:lnTo>
                    <a:pt x="17" y="51"/>
                  </a:lnTo>
                  <a:lnTo>
                    <a:pt x="14" y="51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6" name="Freeform 388"/>
            <p:cNvSpPr>
              <a:spLocks/>
            </p:cNvSpPr>
            <p:nvPr/>
          </p:nvSpPr>
          <p:spPr bwMode="auto">
            <a:xfrm>
              <a:off x="1534" y="1721"/>
              <a:ext cx="20" cy="38"/>
            </a:xfrm>
            <a:custGeom>
              <a:avLst/>
              <a:gdLst>
                <a:gd name="T0" fmla="*/ 17 w 20"/>
                <a:gd name="T1" fmla="*/ 38 h 38"/>
                <a:gd name="T2" fmla="*/ 17 w 20"/>
                <a:gd name="T3" fmla="*/ 36 h 38"/>
                <a:gd name="T4" fmla="*/ 14 w 20"/>
                <a:gd name="T5" fmla="*/ 33 h 38"/>
                <a:gd name="T6" fmla="*/ 14 w 20"/>
                <a:gd name="T7" fmla="*/ 30 h 38"/>
                <a:gd name="T8" fmla="*/ 12 w 20"/>
                <a:gd name="T9" fmla="*/ 30 h 38"/>
                <a:gd name="T10" fmla="*/ 12 w 20"/>
                <a:gd name="T11" fmla="*/ 27 h 38"/>
                <a:gd name="T12" fmla="*/ 12 w 20"/>
                <a:gd name="T13" fmla="*/ 24 h 38"/>
                <a:gd name="T14" fmla="*/ 9 w 20"/>
                <a:gd name="T15" fmla="*/ 24 h 38"/>
                <a:gd name="T16" fmla="*/ 9 w 20"/>
                <a:gd name="T17" fmla="*/ 21 h 38"/>
                <a:gd name="T18" fmla="*/ 6 w 20"/>
                <a:gd name="T19" fmla="*/ 21 h 38"/>
                <a:gd name="T20" fmla="*/ 6 w 20"/>
                <a:gd name="T21" fmla="*/ 18 h 38"/>
                <a:gd name="T22" fmla="*/ 3 w 20"/>
                <a:gd name="T23" fmla="*/ 18 h 38"/>
                <a:gd name="T24" fmla="*/ 3 w 20"/>
                <a:gd name="T25" fmla="*/ 15 h 38"/>
                <a:gd name="T26" fmla="*/ 3 w 20"/>
                <a:gd name="T27" fmla="*/ 12 h 38"/>
                <a:gd name="T28" fmla="*/ 0 w 20"/>
                <a:gd name="T29" fmla="*/ 12 h 38"/>
                <a:gd name="T30" fmla="*/ 0 w 20"/>
                <a:gd name="T31" fmla="*/ 9 h 38"/>
                <a:gd name="T32" fmla="*/ 0 w 20"/>
                <a:gd name="T33" fmla="*/ 6 h 38"/>
                <a:gd name="T34" fmla="*/ 0 w 20"/>
                <a:gd name="T35" fmla="*/ 3 h 38"/>
                <a:gd name="T36" fmla="*/ 0 w 20"/>
                <a:gd name="T37" fmla="*/ 0 h 38"/>
                <a:gd name="T38" fmla="*/ 0 w 20"/>
                <a:gd name="T39" fmla="*/ 3 h 38"/>
                <a:gd name="T40" fmla="*/ 3 w 20"/>
                <a:gd name="T41" fmla="*/ 3 h 38"/>
                <a:gd name="T42" fmla="*/ 6 w 20"/>
                <a:gd name="T43" fmla="*/ 3 h 38"/>
                <a:gd name="T44" fmla="*/ 6 w 20"/>
                <a:gd name="T45" fmla="*/ 6 h 38"/>
                <a:gd name="T46" fmla="*/ 9 w 20"/>
                <a:gd name="T47" fmla="*/ 6 h 38"/>
                <a:gd name="T48" fmla="*/ 9 w 20"/>
                <a:gd name="T49" fmla="*/ 9 h 38"/>
                <a:gd name="T50" fmla="*/ 12 w 20"/>
                <a:gd name="T51" fmla="*/ 9 h 38"/>
                <a:gd name="T52" fmla="*/ 12 w 20"/>
                <a:gd name="T53" fmla="*/ 12 h 38"/>
                <a:gd name="T54" fmla="*/ 14 w 20"/>
                <a:gd name="T55" fmla="*/ 12 h 38"/>
                <a:gd name="T56" fmla="*/ 14 w 20"/>
                <a:gd name="T57" fmla="*/ 15 h 38"/>
                <a:gd name="T58" fmla="*/ 17 w 20"/>
                <a:gd name="T59" fmla="*/ 15 h 38"/>
                <a:gd name="T60" fmla="*/ 17 w 20"/>
                <a:gd name="T61" fmla="*/ 18 h 38"/>
                <a:gd name="T62" fmla="*/ 17 w 20"/>
                <a:gd name="T63" fmla="*/ 21 h 38"/>
                <a:gd name="T64" fmla="*/ 20 w 20"/>
                <a:gd name="T65" fmla="*/ 21 h 38"/>
                <a:gd name="T66" fmla="*/ 20 w 20"/>
                <a:gd name="T67" fmla="*/ 24 h 38"/>
                <a:gd name="T68" fmla="*/ 20 w 20"/>
                <a:gd name="T69" fmla="*/ 27 h 38"/>
                <a:gd name="T70" fmla="*/ 20 w 20"/>
                <a:gd name="T71" fmla="*/ 30 h 38"/>
                <a:gd name="T72" fmla="*/ 20 w 20"/>
                <a:gd name="T73" fmla="*/ 33 h 38"/>
                <a:gd name="T74" fmla="*/ 17 w 20"/>
                <a:gd name="T75" fmla="*/ 36 h 38"/>
                <a:gd name="T76" fmla="*/ 17 w 20"/>
                <a:gd name="T7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38">
                  <a:moveTo>
                    <a:pt x="17" y="38"/>
                  </a:moveTo>
                  <a:lnTo>
                    <a:pt x="17" y="36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20" y="30"/>
                  </a:lnTo>
                  <a:lnTo>
                    <a:pt x="20" y="33"/>
                  </a:lnTo>
                  <a:lnTo>
                    <a:pt x="17" y="36"/>
                  </a:lnTo>
                  <a:lnTo>
                    <a:pt x="17" y="3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7" name="Freeform 389"/>
            <p:cNvSpPr>
              <a:spLocks/>
            </p:cNvSpPr>
            <p:nvPr/>
          </p:nvSpPr>
          <p:spPr bwMode="auto">
            <a:xfrm>
              <a:off x="1522" y="1742"/>
              <a:ext cx="24" cy="32"/>
            </a:xfrm>
            <a:custGeom>
              <a:avLst/>
              <a:gdLst>
                <a:gd name="T0" fmla="*/ 0 w 24"/>
                <a:gd name="T1" fmla="*/ 9 h 32"/>
                <a:gd name="T2" fmla="*/ 0 w 24"/>
                <a:gd name="T3" fmla="*/ 6 h 32"/>
                <a:gd name="T4" fmla="*/ 3 w 24"/>
                <a:gd name="T5" fmla="*/ 6 h 32"/>
                <a:gd name="T6" fmla="*/ 3 w 24"/>
                <a:gd name="T7" fmla="*/ 3 h 32"/>
                <a:gd name="T8" fmla="*/ 3 w 24"/>
                <a:gd name="T9" fmla="*/ 0 h 32"/>
                <a:gd name="T10" fmla="*/ 6 w 24"/>
                <a:gd name="T11" fmla="*/ 0 h 32"/>
                <a:gd name="T12" fmla="*/ 9 w 24"/>
                <a:gd name="T13" fmla="*/ 3 h 32"/>
                <a:gd name="T14" fmla="*/ 12 w 24"/>
                <a:gd name="T15" fmla="*/ 6 h 32"/>
                <a:gd name="T16" fmla="*/ 12 w 24"/>
                <a:gd name="T17" fmla="*/ 9 h 32"/>
                <a:gd name="T18" fmla="*/ 15 w 24"/>
                <a:gd name="T19" fmla="*/ 12 h 32"/>
                <a:gd name="T20" fmla="*/ 15 w 24"/>
                <a:gd name="T21" fmla="*/ 15 h 32"/>
                <a:gd name="T22" fmla="*/ 18 w 24"/>
                <a:gd name="T23" fmla="*/ 17 h 32"/>
                <a:gd name="T24" fmla="*/ 18 w 24"/>
                <a:gd name="T25" fmla="*/ 20 h 32"/>
                <a:gd name="T26" fmla="*/ 21 w 24"/>
                <a:gd name="T27" fmla="*/ 20 h 32"/>
                <a:gd name="T28" fmla="*/ 21 w 24"/>
                <a:gd name="T29" fmla="*/ 23 h 32"/>
                <a:gd name="T30" fmla="*/ 24 w 24"/>
                <a:gd name="T31" fmla="*/ 23 h 32"/>
                <a:gd name="T32" fmla="*/ 24 w 24"/>
                <a:gd name="T33" fmla="*/ 32 h 32"/>
                <a:gd name="T34" fmla="*/ 0 w 24"/>
                <a:gd name="T3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2">
                  <a:moveTo>
                    <a:pt x="0" y="9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4" y="3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28" name="Freeform 390"/>
            <p:cNvSpPr>
              <a:spLocks/>
            </p:cNvSpPr>
            <p:nvPr/>
          </p:nvSpPr>
          <p:spPr bwMode="auto">
            <a:xfrm>
              <a:off x="1513" y="1765"/>
              <a:ext cx="24" cy="51"/>
            </a:xfrm>
            <a:custGeom>
              <a:avLst/>
              <a:gdLst>
                <a:gd name="T0" fmla="*/ 6 w 24"/>
                <a:gd name="T1" fmla="*/ 51 h 51"/>
                <a:gd name="T2" fmla="*/ 3 w 24"/>
                <a:gd name="T3" fmla="*/ 48 h 51"/>
                <a:gd name="T4" fmla="*/ 3 w 24"/>
                <a:gd name="T5" fmla="*/ 45 h 51"/>
                <a:gd name="T6" fmla="*/ 3 w 24"/>
                <a:gd name="T7" fmla="*/ 42 h 51"/>
                <a:gd name="T8" fmla="*/ 0 w 24"/>
                <a:gd name="T9" fmla="*/ 39 h 51"/>
                <a:gd name="T10" fmla="*/ 0 w 24"/>
                <a:gd name="T11" fmla="*/ 36 h 51"/>
                <a:gd name="T12" fmla="*/ 0 w 24"/>
                <a:gd name="T13" fmla="*/ 33 h 51"/>
                <a:gd name="T14" fmla="*/ 0 w 24"/>
                <a:gd name="T15" fmla="*/ 30 h 51"/>
                <a:gd name="T16" fmla="*/ 0 w 24"/>
                <a:gd name="T17" fmla="*/ 27 h 51"/>
                <a:gd name="T18" fmla="*/ 0 w 24"/>
                <a:gd name="T19" fmla="*/ 24 h 51"/>
                <a:gd name="T20" fmla="*/ 0 w 24"/>
                <a:gd name="T21" fmla="*/ 21 h 51"/>
                <a:gd name="T22" fmla="*/ 0 w 24"/>
                <a:gd name="T23" fmla="*/ 18 h 51"/>
                <a:gd name="T24" fmla="*/ 0 w 24"/>
                <a:gd name="T25" fmla="*/ 15 h 51"/>
                <a:gd name="T26" fmla="*/ 0 w 24"/>
                <a:gd name="T27" fmla="*/ 12 h 51"/>
                <a:gd name="T28" fmla="*/ 0 w 24"/>
                <a:gd name="T29" fmla="*/ 9 h 51"/>
                <a:gd name="T30" fmla="*/ 0 w 24"/>
                <a:gd name="T31" fmla="*/ 6 h 51"/>
                <a:gd name="T32" fmla="*/ 3 w 24"/>
                <a:gd name="T33" fmla="*/ 3 h 51"/>
                <a:gd name="T34" fmla="*/ 3 w 24"/>
                <a:gd name="T35" fmla="*/ 0 h 51"/>
                <a:gd name="T36" fmla="*/ 6 w 24"/>
                <a:gd name="T37" fmla="*/ 0 h 51"/>
                <a:gd name="T38" fmla="*/ 9 w 24"/>
                <a:gd name="T39" fmla="*/ 3 h 51"/>
                <a:gd name="T40" fmla="*/ 12 w 24"/>
                <a:gd name="T41" fmla="*/ 6 h 51"/>
                <a:gd name="T42" fmla="*/ 15 w 24"/>
                <a:gd name="T43" fmla="*/ 9 h 51"/>
                <a:gd name="T44" fmla="*/ 18 w 24"/>
                <a:gd name="T45" fmla="*/ 9 h 51"/>
                <a:gd name="T46" fmla="*/ 18 w 24"/>
                <a:gd name="T47" fmla="*/ 12 h 51"/>
                <a:gd name="T48" fmla="*/ 21 w 24"/>
                <a:gd name="T49" fmla="*/ 15 h 51"/>
                <a:gd name="T50" fmla="*/ 21 w 24"/>
                <a:gd name="T51" fmla="*/ 18 h 51"/>
                <a:gd name="T52" fmla="*/ 21 w 24"/>
                <a:gd name="T53" fmla="*/ 21 h 51"/>
                <a:gd name="T54" fmla="*/ 24 w 24"/>
                <a:gd name="T55" fmla="*/ 21 h 51"/>
                <a:gd name="T56" fmla="*/ 24 w 24"/>
                <a:gd name="T57" fmla="*/ 24 h 51"/>
                <a:gd name="T58" fmla="*/ 24 w 24"/>
                <a:gd name="T59" fmla="*/ 27 h 51"/>
                <a:gd name="T60" fmla="*/ 24 w 24"/>
                <a:gd name="T61" fmla="*/ 30 h 51"/>
                <a:gd name="T62" fmla="*/ 24 w 24"/>
                <a:gd name="T63" fmla="*/ 33 h 51"/>
                <a:gd name="T64" fmla="*/ 21 w 24"/>
                <a:gd name="T65" fmla="*/ 33 h 51"/>
                <a:gd name="T66" fmla="*/ 21 w 24"/>
                <a:gd name="T67" fmla="*/ 36 h 51"/>
                <a:gd name="T68" fmla="*/ 21 w 24"/>
                <a:gd name="T69" fmla="*/ 39 h 51"/>
                <a:gd name="T70" fmla="*/ 18 w 24"/>
                <a:gd name="T71" fmla="*/ 42 h 51"/>
                <a:gd name="T72" fmla="*/ 18 w 24"/>
                <a:gd name="T73" fmla="*/ 45 h 51"/>
                <a:gd name="T74" fmla="*/ 15 w 24"/>
                <a:gd name="T75" fmla="*/ 45 h 51"/>
                <a:gd name="T76" fmla="*/ 15 w 24"/>
                <a:gd name="T77" fmla="*/ 48 h 51"/>
                <a:gd name="T78" fmla="*/ 12 w 24"/>
                <a:gd name="T79" fmla="*/ 48 h 51"/>
                <a:gd name="T80" fmla="*/ 12 w 24"/>
                <a:gd name="T81" fmla="*/ 51 h 51"/>
                <a:gd name="T82" fmla="*/ 9 w 24"/>
                <a:gd name="T83" fmla="*/ 51 h 51"/>
                <a:gd name="T84" fmla="*/ 6 w 24"/>
                <a:gd name="T8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51">
                  <a:moveTo>
                    <a:pt x="6" y="51"/>
                  </a:moveTo>
                  <a:lnTo>
                    <a:pt x="3" y="48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1618688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/>
              <a:t>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15</a:t>
            </a:fld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85000" lnSpcReduction="20000"/>
              </a:bodyPr>
              <a:lstStyle/>
              <a:p>
                <a:r>
                  <a:rPr lang="pt-BR" dirty="0" smtClean="0"/>
                  <a:t>Hipóteses</a:t>
                </a:r>
              </a:p>
              <a:p>
                <a:endParaRPr lang="pt-BR" dirty="0"/>
              </a:p>
              <a:p>
                <a:endParaRPr lang="pt-BR" dirty="0" smtClean="0"/>
              </a:p>
              <a:p>
                <a:endParaRPr lang="pt-BR" dirty="0" smtClean="0"/>
              </a:p>
              <a:p>
                <a:r>
                  <a:rPr lang="pt-BR" dirty="0" smtClean="0"/>
                  <a:t>Teste Estatístico</a:t>
                </a:r>
              </a:p>
              <a:p>
                <a:pPr marL="1143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𝑧</m:t>
                      </m:r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d>
                            <m:d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pt-BR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pt-BR" b="0" i="1" smtClean="0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b="0" i="1" smtClean="0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pt-BR" b="0" i="1" smtClean="0">
                                      <a:latin typeface="Cambria Math"/>
                                      <a:ea typeface="Cambria Math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pt-BR" b="0" i="1" smtClean="0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d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𝐷</m:t>
                              </m:r>
                            </m:e>
                            <m:sub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ad>
                            <m:radPr>
                              <m:degHide m:val="on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𝜎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  <m:sup>
                                      <m:r>
                                        <a:rPr lang="pt-BR" b="0" i="1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den>
                              </m:f>
                              <m:r>
                                <a:rPr lang="pt-BR" i="1">
                                  <a:latin typeface="Cambria Math"/>
                                </a:rPr>
                                <m:t>+</m:t>
                              </m:r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𝜎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2</m:t>
                                      </m:r>
                                    </m:sub>
                                    <m:sup>
                                      <m:r>
                                        <a:rPr lang="pt-BR" b="0" i="1" smtClean="0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rad>
                        </m:den>
                      </m:f>
                    </m:oMath>
                  </m:oMathPara>
                </a14:m>
                <a:endParaRPr lang="pt-BR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2"/>
                <a:stretch>
                  <a:fillRect l="-480" t="-3812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9" name="Tabe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2776160"/>
              </p:ext>
            </p:extLst>
          </p:nvPr>
        </p:nvGraphicFramePr>
        <p:xfrm>
          <a:off x="107504" y="2204864"/>
          <a:ext cx="8280919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79281"/>
                <a:gridCol w="2883534"/>
                <a:gridCol w="2218104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2400" dirty="0" err="1" smtClean="0"/>
                        <a:t>Unicaudal</a:t>
                      </a:r>
                      <a:r>
                        <a:rPr lang="pt-BR" sz="2400" dirty="0" smtClean="0"/>
                        <a:t> (esquerda)</a:t>
                      </a:r>
                      <a:endParaRPr lang="pt-BR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 err="1" smtClean="0"/>
                        <a:t>Unicaudal</a:t>
                      </a:r>
                      <a:r>
                        <a:rPr lang="pt-BR" sz="2400" dirty="0" smtClean="0"/>
                        <a:t> (direita)</a:t>
                      </a:r>
                      <a:endParaRPr lang="pt-BR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 smtClean="0"/>
                        <a:t>Bicaudal</a:t>
                      </a:r>
                      <a:endParaRPr lang="pt-BR" sz="24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0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≥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&lt;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0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≤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&gt;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0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=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≠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68393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/>
              <a:t>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16</a:t>
            </a:fld>
            <a:endParaRPr lang="pt-BR" dirty="0"/>
          </a:p>
        </p:txBody>
      </p:sp>
      <p:sp>
        <p:nvSpPr>
          <p:cNvPr id="5" name="Espaço Reservado para Conteúdo 4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pPr marL="114300" indent="0">
              <a:buNone/>
            </a:pPr>
            <a:endParaRPr lang="pt-BR" dirty="0" smtClean="0"/>
          </a:p>
          <a:p>
            <a:pPr marL="114300" indent="0">
              <a:buNone/>
            </a:pPr>
            <a:endParaRPr lang="pt-BR" dirty="0"/>
          </a:p>
          <a:p>
            <a:pPr marL="114300" indent="0">
              <a:buNone/>
            </a:pPr>
            <a:r>
              <a:rPr lang="pt-BR" dirty="0" smtClean="0"/>
              <a:t>Exemplo</a:t>
            </a:r>
            <a:r>
              <a:rPr lang="pt-BR" dirty="0"/>
              <a:t>: Par Inc.</a:t>
            </a:r>
          </a:p>
          <a:p>
            <a:r>
              <a:rPr lang="pt-BR" dirty="0"/>
              <a:t>Podemos concluir, através de um </a:t>
            </a:r>
            <a:r>
              <a:rPr lang="el-GR" i="1" dirty="0" smtClean="0"/>
              <a:t>α</a:t>
            </a:r>
            <a:r>
              <a:rPr lang="pt-BR" dirty="0" smtClean="0"/>
              <a:t> = 0,01, </a:t>
            </a:r>
            <a:r>
              <a:rPr lang="pt-BR" dirty="0"/>
              <a:t>que a distância média </a:t>
            </a:r>
            <a:r>
              <a:rPr lang="pt-BR" dirty="0" smtClean="0"/>
              <a:t>das </a:t>
            </a:r>
            <a:r>
              <a:rPr lang="pt-BR" dirty="0"/>
              <a:t>bolas de golfe </a:t>
            </a:r>
            <a:r>
              <a:rPr lang="pt-BR" dirty="0" smtClean="0"/>
              <a:t>Par </a:t>
            </a:r>
            <a:r>
              <a:rPr lang="pt-BR" dirty="0"/>
              <a:t>Inc. é maior do que a distância média </a:t>
            </a:r>
            <a:r>
              <a:rPr lang="pt-BR" dirty="0" smtClean="0"/>
              <a:t>das </a:t>
            </a:r>
            <a:r>
              <a:rPr lang="pt-BR" dirty="0"/>
              <a:t>bolas de golfe </a:t>
            </a:r>
            <a:r>
              <a:rPr lang="pt-BR" dirty="0" smtClean="0"/>
              <a:t>Rap Ltda.?</a:t>
            </a:r>
            <a:endParaRPr lang="pt-BR" dirty="0"/>
          </a:p>
          <a:p>
            <a:endParaRPr lang="pt-BR" dirty="0"/>
          </a:p>
        </p:txBody>
      </p:sp>
      <p:grpSp>
        <p:nvGrpSpPr>
          <p:cNvPr id="7" name="Group 3"/>
          <p:cNvGrpSpPr>
            <a:grpSpLocks/>
          </p:cNvGrpSpPr>
          <p:nvPr/>
        </p:nvGrpSpPr>
        <p:grpSpPr bwMode="auto">
          <a:xfrm>
            <a:off x="5819775" y="980728"/>
            <a:ext cx="3079750" cy="2438400"/>
            <a:chOff x="3234" y="1168"/>
            <a:chExt cx="2168" cy="1716"/>
          </a:xfrm>
        </p:grpSpPr>
        <p:grpSp>
          <p:nvGrpSpPr>
            <p:cNvPr id="8" name="Group 4"/>
            <p:cNvGrpSpPr>
              <a:grpSpLocks/>
            </p:cNvGrpSpPr>
            <p:nvPr/>
          </p:nvGrpSpPr>
          <p:grpSpPr bwMode="auto">
            <a:xfrm>
              <a:off x="5119" y="1746"/>
              <a:ext cx="283" cy="286"/>
              <a:chOff x="3672" y="1774"/>
              <a:chExt cx="278" cy="276"/>
            </a:xfrm>
          </p:grpSpPr>
          <p:sp>
            <p:nvSpPr>
              <p:cNvPr id="150" name="Freeform 5"/>
              <p:cNvSpPr>
                <a:spLocks/>
              </p:cNvSpPr>
              <p:nvPr/>
            </p:nvSpPr>
            <p:spPr bwMode="auto">
              <a:xfrm>
                <a:off x="3672" y="1774"/>
                <a:ext cx="278" cy="276"/>
              </a:xfrm>
              <a:custGeom>
                <a:avLst/>
                <a:gdLst>
                  <a:gd name="T0" fmla="*/ 543 w 556"/>
                  <a:gd name="T1" fmla="*/ 190 h 550"/>
                  <a:gd name="T2" fmla="*/ 520 w 556"/>
                  <a:gd name="T3" fmla="*/ 139 h 550"/>
                  <a:gd name="T4" fmla="*/ 490 w 556"/>
                  <a:gd name="T5" fmla="*/ 95 h 550"/>
                  <a:gd name="T6" fmla="*/ 452 w 556"/>
                  <a:gd name="T7" fmla="*/ 58 h 550"/>
                  <a:gd name="T8" fmla="*/ 407 w 556"/>
                  <a:gd name="T9" fmla="*/ 30 h 550"/>
                  <a:gd name="T10" fmla="*/ 358 w 556"/>
                  <a:gd name="T11" fmla="*/ 10 h 550"/>
                  <a:gd name="T12" fmla="*/ 306 w 556"/>
                  <a:gd name="T13" fmla="*/ 1 h 550"/>
                  <a:gd name="T14" fmla="*/ 251 w 556"/>
                  <a:gd name="T15" fmla="*/ 1 h 550"/>
                  <a:gd name="T16" fmla="*/ 196 w 556"/>
                  <a:gd name="T17" fmla="*/ 12 h 550"/>
                  <a:gd name="T18" fmla="*/ 145 w 556"/>
                  <a:gd name="T19" fmla="*/ 32 h 550"/>
                  <a:gd name="T20" fmla="*/ 99 w 556"/>
                  <a:gd name="T21" fmla="*/ 62 h 550"/>
                  <a:gd name="T22" fmla="*/ 62 w 556"/>
                  <a:gd name="T23" fmla="*/ 100 h 550"/>
                  <a:gd name="T24" fmla="*/ 32 w 556"/>
                  <a:gd name="T25" fmla="*/ 144 h 550"/>
                  <a:gd name="T26" fmla="*/ 11 w 556"/>
                  <a:gd name="T27" fmla="*/ 192 h 550"/>
                  <a:gd name="T28" fmla="*/ 1 w 556"/>
                  <a:gd name="T29" fmla="*/ 245 h 550"/>
                  <a:gd name="T30" fmla="*/ 1 w 556"/>
                  <a:gd name="T31" fmla="*/ 301 h 550"/>
                  <a:gd name="T32" fmla="*/ 12 w 556"/>
                  <a:gd name="T33" fmla="*/ 357 h 550"/>
                  <a:gd name="T34" fmla="*/ 34 w 556"/>
                  <a:gd name="T35" fmla="*/ 407 h 550"/>
                  <a:gd name="T36" fmla="*/ 65 w 556"/>
                  <a:gd name="T37" fmla="*/ 452 h 550"/>
                  <a:gd name="T38" fmla="*/ 103 w 556"/>
                  <a:gd name="T39" fmla="*/ 490 h 550"/>
                  <a:gd name="T40" fmla="*/ 147 w 556"/>
                  <a:gd name="T41" fmla="*/ 519 h 550"/>
                  <a:gd name="T42" fmla="*/ 197 w 556"/>
                  <a:gd name="T43" fmla="*/ 539 h 550"/>
                  <a:gd name="T44" fmla="*/ 250 w 556"/>
                  <a:gd name="T45" fmla="*/ 549 h 550"/>
                  <a:gd name="T46" fmla="*/ 306 w 556"/>
                  <a:gd name="T47" fmla="*/ 549 h 550"/>
                  <a:gd name="T48" fmla="*/ 361 w 556"/>
                  <a:gd name="T49" fmla="*/ 538 h 550"/>
                  <a:gd name="T50" fmla="*/ 412 w 556"/>
                  <a:gd name="T51" fmla="*/ 517 h 550"/>
                  <a:gd name="T52" fmla="*/ 457 w 556"/>
                  <a:gd name="T53" fmla="*/ 486 h 550"/>
                  <a:gd name="T54" fmla="*/ 494 w 556"/>
                  <a:gd name="T55" fmla="*/ 448 h 550"/>
                  <a:gd name="T56" fmla="*/ 524 w 556"/>
                  <a:gd name="T57" fmla="*/ 404 h 550"/>
                  <a:gd name="T58" fmla="*/ 544 w 556"/>
                  <a:gd name="T59" fmla="*/ 354 h 550"/>
                  <a:gd name="T60" fmla="*/ 555 w 556"/>
                  <a:gd name="T61" fmla="*/ 301 h 550"/>
                  <a:gd name="T62" fmla="*/ 555 w 556"/>
                  <a:gd name="T63" fmla="*/ 246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6" h="550">
                    <a:moveTo>
                      <a:pt x="550" y="217"/>
                    </a:moveTo>
                    <a:lnTo>
                      <a:pt x="543" y="190"/>
                    </a:lnTo>
                    <a:lnTo>
                      <a:pt x="533" y="163"/>
                    </a:lnTo>
                    <a:lnTo>
                      <a:pt x="520" y="139"/>
                    </a:lnTo>
                    <a:lnTo>
                      <a:pt x="506" y="116"/>
                    </a:lnTo>
                    <a:lnTo>
                      <a:pt x="490" y="95"/>
                    </a:lnTo>
                    <a:lnTo>
                      <a:pt x="472" y="76"/>
                    </a:lnTo>
                    <a:lnTo>
                      <a:pt x="452" y="58"/>
                    </a:lnTo>
                    <a:lnTo>
                      <a:pt x="430" y="43"/>
                    </a:lnTo>
                    <a:lnTo>
                      <a:pt x="407" y="30"/>
                    </a:lnTo>
                    <a:lnTo>
                      <a:pt x="383" y="19"/>
                    </a:lnTo>
                    <a:lnTo>
                      <a:pt x="358" y="10"/>
                    </a:lnTo>
                    <a:lnTo>
                      <a:pt x="333" y="4"/>
                    </a:lnTo>
                    <a:lnTo>
                      <a:pt x="306" y="1"/>
                    </a:lnTo>
                    <a:lnTo>
                      <a:pt x="278" y="0"/>
                    </a:lnTo>
                    <a:lnTo>
                      <a:pt x="251" y="1"/>
                    </a:lnTo>
                    <a:lnTo>
                      <a:pt x="223" y="5"/>
                    </a:lnTo>
                    <a:lnTo>
                      <a:pt x="196" y="12"/>
                    </a:lnTo>
                    <a:lnTo>
                      <a:pt x="169" y="20"/>
                    </a:lnTo>
                    <a:lnTo>
                      <a:pt x="145" y="32"/>
                    </a:lnTo>
                    <a:lnTo>
                      <a:pt x="121" y="46"/>
                    </a:lnTo>
                    <a:lnTo>
                      <a:pt x="99" y="62"/>
                    </a:lnTo>
                    <a:lnTo>
                      <a:pt x="79" y="79"/>
                    </a:lnTo>
                    <a:lnTo>
                      <a:pt x="62" y="100"/>
                    </a:lnTo>
                    <a:lnTo>
                      <a:pt x="46" y="121"/>
                    </a:lnTo>
                    <a:lnTo>
                      <a:pt x="32" y="144"/>
                    </a:lnTo>
                    <a:lnTo>
                      <a:pt x="21" y="168"/>
                    </a:lnTo>
                    <a:lnTo>
                      <a:pt x="11" y="192"/>
                    </a:lnTo>
                    <a:lnTo>
                      <a:pt x="4" y="218"/>
                    </a:lnTo>
                    <a:lnTo>
                      <a:pt x="1" y="245"/>
                    </a:lnTo>
                    <a:lnTo>
                      <a:pt x="0" y="273"/>
                    </a:lnTo>
                    <a:lnTo>
                      <a:pt x="1" y="301"/>
                    </a:lnTo>
                    <a:lnTo>
                      <a:pt x="6" y="329"/>
                    </a:lnTo>
                    <a:lnTo>
                      <a:pt x="12" y="357"/>
                    </a:lnTo>
                    <a:lnTo>
                      <a:pt x="23" y="383"/>
                    </a:lnTo>
                    <a:lnTo>
                      <a:pt x="34" y="407"/>
                    </a:lnTo>
                    <a:lnTo>
                      <a:pt x="49" y="430"/>
                    </a:lnTo>
                    <a:lnTo>
                      <a:pt x="65" y="452"/>
                    </a:lnTo>
                    <a:lnTo>
                      <a:pt x="84" y="472"/>
                    </a:lnTo>
                    <a:lnTo>
                      <a:pt x="103" y="490"/>
                    </a:lnTo>
                    <a:lnTo>
                      <a:pt x="125" y="505"/>
                    </a:lnTo>
                    <a:lnTo>
                      <a:pt x="147" y="519"/>
                    </a:lnTo>
                    <a:lnTo>
                      <a:pt x="171" y="531"/>
                    </a:lnTo>
                    <a:lnTo>
                      <a:pt x="197" y="539"/>
                    </a:lnTo>
                    <a:lnTo>
                      <a:pt x="223" y="546"/>
                    </a:lnTo>
                    <a:lnTo>
                      <a:pt x="250" y="549"/>
                    </a:lnTo>
                    <a:lnTo>
                      <a:pt x="277" y="550"/>
                    </a:lnTo>
                    <a:lnTo>
                      <a:pt x="306" y="549"/>
                    </a:lnTo>
                    <a:lnTo>
                      <a:pt x="334" y="544"/>
                    </a:lnTo>
                    <a:lnTo>
                      <a:pt x="361" y="538"/>
                    </a:lnTo>
                    <a:lnTo>
                      <a:pt x="388" y="528"/>
                    </a:lnTo>
                    <a:lnTo>
                      <a:pt x="412" y="517"/>
                    </a:lnTo>
                    <a:lnTo>
                      <a:pt x="435" y="502"/>
                    </a:lnTo>
                    <a:lnTo>
                      <a:pt x="457" y="486"/>
                    </a:lnTo>
                    <a:lnTo>
                      <a:pt x="477" y="468"/>
                    </a:lnTo>
                    <a:lnTo>
                      <a:pt x="494" y="448"/>
                    </a:lnTo>
                    <a:lnTo>
                      <a:pt x="510" y="427"/>
                    </a:lnTo>
                    <a:lnTo>
                      <a:pt x="524" y="404"/>
                    </a:lnTo>
                    <a:lnTo>
                      <a:pt x="535" y="380"/>
                    </a:lnTo>
                    <a:lnTo>
                      <a:pt x="544" y="354"/>
                    </a:lnTo>
                    <a:lnTo>
                      <a:pt x="550" y="328"/>
                    </a:lnTo>
                    <a:lnTo>
                      <a:pt x="555" y="301"/>
                    </a:lnTo>
                    <a:lnTo>
                      <a:pt x="556" y="274"/>
                    </a:lnTo>
                    <a:lnTo>
                      <a:pt x="555" y="246"/>
                    </a:lnTo>
                    <a:lnTo>
                      <a:pt x="550" y="2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6"/>
              <p:cNvSpPr>
                <a:spLocks/>
              </p:cNvSpPr>
              <p:nvPr/>
            </p:nvSpPr>
            <p:spPr bwMode="auto">
              <a:xfrm>
                <a:off x="3689" y="1792"/>
                <a:ext cx="230" cy="229"/>
              </a:xfrm>
              <a:custGeom>
                <a:avLst/>
                <a:gdLst>
                  <a:gd name="T0" fmla="*/ 449 w 460"/>
                  <a:gd name="T1" fmla="*/ 159 h 459"/>
                  <a:gd name="T2" fmla="*/ 431 w 460"/>
                  <a:gd name="T3" fmla="*/ 118 h 459"/>
                  <a:gd name="T4" fmla="*/ 406 w 460"/>
                  <a:gd name="T5" fmla="*/ 82 h 459"/>
                  <a:gd name="T6" fmla="*/ 375 w 460"/>
                  <a:gd name="T7" fmla="*/ 51 h 459"/>
                  <a:gd name="T8" fmla="*/ 338 w 460"/>
                  <a:gd name="T9" fmla="*/ 27 h 459"/>
                  <a:gd name="T10" fmla="*/ 296 w 460"/>
                  <a:gd name="T11" fmla="*/ 11 h 459"/>
                  <a:gd name="T12" fmla="*/ 254 w 460"/>
                  <a:gd name="T13" fmla="*/ 1 h 459"/>
                  <a:gd name="T14" fmla="*/ 208 w 460"/>
                  <a:gd name="T15" fmla="*/ 0 h 459"/>
                  <a:gd name="T16" fmla="*/ 162 w 460"/>
                  <a:gd name="T17" fmla="*/ 9 h 459"/>
                  <a:gd name="T18" fmla="*/ 119 w 460"/>
                  <a:gd name="T19" fmla="*/ 28 h 459"/>
                  <a:gd name="T20" fmla="*/ 82 w 460"/>
                  <a:gd name="T21" fmla="*/ 53 h 459"/>
                  <a:gd name="T22" fmla="*/ 51 w 460"/>
                  <a:gd name="T23" fmla="*/ 84 h 459"/>
                  <a:gd name="T24" fmla="*/ 27 w 460"/>
                  <a:gd name="T25" fmla="*/ 121 h 459"/>
                  <a:gd name="T26" fmla="*/ 10 w 460"/>
                  <a:gd name="T27" fmla="*/ 161 h 459"/>
                  <a:gd name="T28" fmla="*/ 1 w 460"/>
                  <a:gd name="T29" fmla="*/ 206 h 459"/>
                  <a:gd name="T30" fmla="*/ 1 w 460"/>
                  <a:gd name="T31" fmla="*/ 252 h 459"/>
                  <a:gd name="T32" fmla="*/ 11 w 460"/>
                  <a:gd name="T33" fmla="*/ 299 h 459"/>
                  <a:gd name="T34" fmla="*/ 29 w 460"/>
                  <a:gd name="T35" fmla="*/ 340 h 459"/>
                  <a:gd name="T36" fmla="*/ 54 w 460"/>
                  <a:gd name="T37" fmla="*/ 377 h 459"/>
                  <a:gd name="T38" fmla="*/ 86 w 460"/>
                  <a:gd name="T39" fmla="*/ 408 h 459"/>
                  <a:gd name="T40" fmla="*/ 122 w 460"/>
                  <a:gd name="T41" fmla="*/ 432 h 459"/>
                  <a:gd name="T42" fmla="*/ 163 w 460"/>
                  <a:gd name="T43" fmla="*/ 449 h 459"/>
                  <a:gd name="T44" fmla="*/ 208 w 460"/>
                  <a:gd name="T45" fmla="*/ 457 h 459"/>
                  <a:gd name="T46" fmla="*/ 254 w 460"/>
                  <a:gd name="T47" fmla="*/ 457 h 459"/>
                  <a:gd name="T48" fmla="*/ 300 w 460"/>
                  <a:gd name="T49" fmla="*/ 448 h 459"/>
                  <a:gd name="T50" fmla="*/ 341 w 460"/>
                  <a:gd name="T51" fmla="*/ 430 h 459"/>
                  <a:gd name="T52" fmla="*/ 378 w 460"/>
                  <a:gd name="T53" fmla="*/ 404 h 459"/>
                  <a:gd name="T54" fmla="*/ 409 w 460"/>
                  <a:gd name="T55" fmla="*/ 373 h 459"/>
                  <a:gd name="T56" fmla="*/ 433 w 460"/>
                  <a:gd name="T57" fmla="*/ 337 h 459"/>
                  <a:gd name="T58" fmla="*/ 449 w 460"/>
                  <a:gd name="T59" fmla="*/ 296 h 459"/>
                  <a:gd name="T60" fmla="*/ 459 w 460"/>
                  <a:gd name="T61" fmla="*/ 251 h 459"/>
                  <a:gd name="T62" fmla="*/ 459 w 460"/>
                  <a:gd name="T63" fmla="*/ 205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0" h="459">
                    <a:moveTo>
                      <a:pt x="455" y="182"/>
                    </a:moveTo>
                    <a:lnTo>
                      <a:pt x="449" y="159"/>
                    </a:lnTo>
                    <a:lnTo>
                      <a:pt x="441" y="138"/>
                    </a:lnTo>
                    <a:lnTo>
                      <a:pt x="431" y="118"/>
                    </a:lnTo>
                    <a:lnTo>
                      <a:pt x="419" y="99"/>
                    </a:lnTo>
                    <a:lnTo>
                      <a:pt x="406" y="82"/>
                    </a:lnTo>
                    <a:lnTo>
                      <a:pt x="391" y="66"/>
                    </a:lnTo>
                    <a:lnTo>
                      <a:pt x="375" y="51"/>
                    </a:lnTo>
                    <a:lnTo>
                      <a:pt x="356" y="38"/>
                    </a:lnTo>
                    <a:lnTo>
                      <a:pt x="338" y="27"/>
                    </a:lnTo>
                    <a:lnTo>
                      <a:pt x="318" y="18"/>
                    </a:lnTo>
                    <a:lnTo>
                      <a:pt x="296" y="11"/>
                    </a:lnTo>
                    <a:lnTo>
                      <a:pt x="276" y="5"/>
                    </a:lnTo>
                    <a:lnTo>
                      <a:pt x="254" y="1"/>
                    </a:lnTo>
                    <a:lnTo>
                      <a:pt x="231" y="0"/>
                    </a:lnTo>
                    <a:lnTo>
                      <a:pt x="208" y="0"/>
                    </a:lnTo>
                    <a:lnTo>
                      <a:pt x="185" y="4"/>
                    </a:lnTo>
                    <a:lnTo>
                      <a:pt x="162" y="9"/>
                    </a:lnTo>
                    <a:lnTo>
                      <a:pt x="140" y="18"/>
                    </a:lnTo>
                    <a:lnTo>
                      <a:pt x="119" y="28"/>
                    </a:lnTo>
                    <a:lnTo>
                      <a:pt x="99" y="39"/>
                    </a:lnTo>
                    <a:lnTo>
                      <a:pt x="82" y="53"/>
                    </a:lnTo>
                    <a:lnTo>
                      <a:pt x="66" y="68"/>
                    </a:lnTo>
                    <a:lnTo>
                      <a:pt x="51" y="84"/>
                    </a:lnTo>
                    <a:lnTo>
                      <a:pt x="38" y="102"/>
                    </a:lnTo>
                    <a:lnTo>
                      <a:pt x="27" y="121"/>
                    </a:lnTo>
                    <a:lnTo>
                      <a:pt x="18" y="141"/>
                    </a:lnTo>
                    <a:lnTo>
                      <a:pt x="10" y="161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8"/>
                    </a:lnTo>
                    <a:lnTo>
                      <a:pt x="1" y="252"/>
                    </a:lnTo>
                    <a:lnTo>
                      <a:pt x="5" y="275"/>
                    </a:lnTo>
                    <a:lnTo>
                      <a:pt x="11" y="299"/>
                    </a:lnTo>
                    <a:lnTo>
                      <a:pt x="19" y="320"/>
                    </a:lnTo>
                    <a:lnTo>
                      <a:pt x="29" y="340"/>
                    </a:lnTo>
                    <a:lnTo>
                      <a:pt x="41" y="360"/>
                    </a:lnTo>
                    <a:lnTo>
                      <a:pt x="54" y="377"/>
                    </a:lnTo>
                    <a:lnTo>
                      <a:pt x="69" y="393"/>
                    </a:lnTo>
                    <a:lnTo>
                      <a:pt x="86" y="408"/>
                    </a:lnTo>
                    <a:lnTo>
                      <a:pt x="103" y="421"/>
                    </a:lnTo>
                    <a:lnTo>
                      <a:pt x="122" y="432"/>
                    </a:lnTo>
                    <a:lnTo>
                      <a:pt x="142" y="441"/>
                    </a:lnTo>
                    <a:lnTo>
                      <a:pt x="163" y="449"/>
                    </a:lnTo>
                    <a:lnTo>
                      <a:pt x="185" y="454"/>
                    </a:lnTo>
                    <a:lnTo>
                      <a:pt x="208" y="457"/>
                    </a:lnTo>
                    <a:lnTo>
                      <a:pt x="229" y="459"/>
                    </a:lnTo>
                    <a:lnTo>
                      <a:pt x="254" y="457"/>
                    </a:lnTo>
                    <a:lnTo>
                      <a:pt x="277" y="454"/>
                    </a:lnTo>
                    <a:lnTo>
                      <a:pt x="300" y="448"/>
                    </a:lnTo>
                    <a:lnTo>
                      <a:pt x="320" y="440"/>
                    </a:lnTo>
                    <a:lnTo>
                      <a:pt x="341" y="430"/>
                    </a:lnTo>
                    <a:lnTo>
                      <a:pt x="360" y="418"/>
                    </a:lnTo>
                    <a:lnTo>
                      <a:pt x="378" y="404"/>
                    </a:lnTo>
                    <a:lnTo>
                      <a:pt x="394" y="390"/>
                    </a:lnTo>
                    <a:lnTo>
                      <a:pt x="409" y="373"/>
                    </a:lnTo>
                    <a:lnTo>
                      <a:pt x="422" y="356"/>
                    </a:lnTo>
                    <a:lnTo>
                      <a:pt x="433" y="337"/>
                    </a:lnTo>
                    <a:lnTo>
                      <a:pt x="443" y="317"/>
                    </a:lnTo>
                    <a:lnTo>
                      <a:pt x="449" y="296"/>
                    </a:lnTo>
                    <a:lnTo>
                      <a:pt x="455" y="274"/>
                    </a:lnTo>
                    <a:lnTo>
                      <a:pt x="459" y="251"/>
                    </a:lnTo>
                    <a:lnTo>
                      <a:pt x="460" y="229"/>
                    </a:lnTo>
                    <a:lnTo>
                      <a:pt x="459" y="205"/>
                    </a:lnTo>
                    <a:lnTo>
                      <a:pt x="455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3707" y="1915"/>
                <a:ext cx="212" cy="108"/>
              </a:xfrm>
              <a:custGeom>
                <a:avLst/>
                <a:gdLst>
                  <a:gd name="T0" fmla="*/ 425 w 425"/>
                  <a:gd name="T1" fmla="*/ 0 h 216"/>
                  <a:gd name="T2" fmla="*/ 424 w 425"/>
                  <a:gd name="T3" fmla="*/ 7 h 216"/>
                  <a:gd name="T4" fmla="*/ 421 w 425"/>
                  <a:gd name="T5" fmla="*/ 24 h 216"/>
                  <a:gd name="T6" fmla="*/ 415 w 425"/>
                  <a:gd name="T7" fmla="*/ 50 h 216"/>
                  <a:gd name="T8" fmla="*/ 403 w 425"/>
                  <a:gd name="T9" fmla="*/ 81 h 216"/>
                  <a:gd name="T10" fmla="*/ 383 w 425"/>
                  <a:gd name="T11" fmla="*/ 115 h 216"/>
                  <a:gd name="T12" fmla="*/ 357 w 425"/>
                  <a:gd name="T13" fmla="*/ 148 h 216"/>
                  <a:gd name="T14" fmla="*/ 319 w 425"/>
                  <a:gd name="T15" fmla="*/ 178 h 216"/>
                  <a:gd name="T16" fmla="*/ 271 w 425"/>
                  <a:gd name="T17" fmla="*/ 201 h 216"/>
                  <a:gd name="T18" fmla="*/ 268 w 425"/>
                  <a:gd name="T19" fmla="*/ 202 h 216"/>
                  <a:gd name="T20" fmla="*/ 264 w 425"/>
                  <a:gd name="T21" fmla="*/ 204 h 216"/>
                  <a:gd name="T22" fmla="*/ 256 w 425"/>
                  <a:gd name="T23" fmla="*/ 207 h 216"/>
                  <a:gd name="T24" fmla="*/ 244 w 425"/>
                  <a:gd name="T25" fmla="*/ 209 h 216"/>
                  <a:gd name="T26" fmla="*/ 231 w 425"/>
                  <a:gd name="T27" fmla="*/ 213 h 216"/>
                  <a:gd name="T28" fmla="*/ 215 w 425"/>
                  <a:gd name="T29" fmla="*/ 215 h 216"/>
                  <a:gd name="T30" fmla="*/ 198 w 425"/>
                  <a:gd name="T31" fmla="*/ 216 h 216"/>
                  <a:gd name="T32" fmla="*/ 179 w 425"/>
                  <a:gd name="T33" fmla="*/ 216 h 216"/>
                  <a:gd name="T34" fmla="*/ 158 w 425"/>
                  <a:gd name="T35" fmla="*/ 214 h 216"/>
                  <a:gd name="T36" fmla="*/ 136 w 425"/>
                  <a:gd name="T37" fmla="*/ 209 h 216"/>
                  <a:gd name="T38" fmla="*/ 114 w 425"/>
                  <a:gd name="T39" fmla="*/ 202 h 216"/>
                  <a:gd name="T40" fmla="*/ 91 w 425"/>
                  <a:gd name="T41" fmla="*/ 192 h 216"/>
                  <a:gd name="T42" fmla="*/ 68 w 425"/>
                  <a:gd name="T43" fmla="*/ 178 h 216"/>
                  <a:gd name="T44" fmla="*/ 45 w 425"/>
                  <a:gd name="T45" fmla="*/ 160 h 216"/>
                  <a:gd name="T46" fmla="*/ 22 w 425"/>
                  <a:gd name="T47" fmla="*/ 137 h 216"/>
                  <a:gd name="T48" fmla="*/ 0 w 425"/>
                  <a:gd name="T49" fmla="*/ 109 h 216"/>
                  <a:gd name="T50" fmla="*/ 3 w 425"/>
                  <a:gd name="T51" fmla="*/ 110 h 216"/>
                  <a:gd name="T52" fmla="*/ 12 w 425"/>
                  <a:gd name="T53" fmla="*/ 114 h 216"/>
                  <a:gd name="T54" fmla="*/ 24 w 425"/>
                  <a:gd name="T55" fmla="*/ 117 h 216"/>
                  <a:gd name="T56" fmla="*/ 43 w 425"/>
                  <a:gd name="T57" fmla="*/ 122 h 216"/>
                  <a:gd name="T58" fmla="*/ 65 w 425"/>
                  <a:gd name="T59" fmla="*/ 128 h 216"/>
                  <a:gd name="T60" fmla="*/ 90 w 425"/>
                  <a:gd name="T61" fmla="*/ 131 h 216"/>
                  <a:gd name="T62" fmla="*/ 117 w 425"/>
                  <a:gd name="T63" fmla="*/ 134 h 216"/>
                  <a:gd name="T64" fmla="*/ 149 w 425"/>
                  <a:gd name="T65" fmla="*/ 136 h 216"/>
                  <a:gd name="T66" fmla="*/ 181 w 425"/>
                  <a:gd name="T67" fmla="*/ 133 h 216"/>
                  <a:gd name="T68" fmla="*/ 215 w 425"/>
                  <a:gd name="T69" fmla="*/ 129 h 216"/>
                  <a:gd name="T70" fmla="*/ 251 w 425"/>
                  <a:gd name="T71" fmla="*/ 121 h 216"/>
                  <a:gd name="T72" fmla="*/ 287 w 425"/>
                  <a:gd name="T73" fmla="*/ 108 h 216"/>
                  <a:gd name="T74" fmla="*/ 322 w 425"/>
                  <a:gd name="T75" fmla="*/ 90 h 216"/>
                  <a:gd name="T76" fmla="*/ 358 w 425"/>
                  <a:gd name="T77" fmla="*/ 66 h 216"/>
                  <a:gd name="T78" fmla="*/ 392 w 425"/>
                  <a:gd name="T79" fmla="*/ 37 h 216"/>
                  <a:gd name="T80" fmla="*/ 425 w 425"/>
                  <a:gd name="T81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5" h="216">
                    <a:moveTo>
                      <a:pt x="425" y="0"/>
                    </a:moveTo>
                    <a:lnTo>
                      <a:pt x="424" y="7"/>
                    </a:lnTo>
                    <a:lnTo>
                      <a:pt x="421" y="24"/>
                    </a:lnTo>
                    <a:lnTo>
                      <a:pt x="415" y="50"/>
                    </a:lnTo>
                    <a:lnTo>
                      <a:pt x="403" y="81"/>
                    </a:lnTo>
                    <a:lnTo>
                      <a:pt x="383" y="115"/>
                    </a:lnTo>
                    <a:lnTo>
                      <a:pt x="357" y="148"/>
                    </a:lnTo>
                    <a:lnTo>
                      <a:pt x="319" y="178"/>
                    </a:lnTo>
                    <a:lnTo>
                      <a:pt x="271" y="201"/>
                    </a:lnTo>
                    <a:lnTo>
                      <a:pt x="268" y="202"/>
                    </a:lnTo>
                    <a:lnTo>
                      <a:pt x="264" y="204"/>
                    </a:lnTo>
                    <a:lnTo>
                      <a:pt x="256" y="207"/>
                    </a:lnTo>
                    <a:lnTo>
                      <a:pt x="244" y="209"/>
                    </a:lnTo>
                    <a:lnTo>
                      <a:pt x="231" y="213"/>
                    </a:lnTo>
                    <a:lnTo>
                      <a:pt x="215" y="215"/>
                    </a:lnTo>
                    <a:lnTo>
                      <a:pt x="198" y="216"/>
                    </a:lnTo>
                    <a:lnTo>
                      <a:pt x="179" y="216"/>
                    </a:lnTo>
                    <a:lnTo>
                      <a:pt x="158" y="214"/>
                    </a:lnTo>
                    <a:lnTo>
                      <a:pt x="136" y="209"/>
                    </a:lnTo>
                    <a:lnTo>
                      <a:pt x="114" y="202"/>
                    </a:lnTo>
                    <a:lnTo>
                      <a:pt x="91" y="192"/>
                    </a:lnTo>
                    <a:lnTo>
                      <a:pt x="68" y="178"/>
                    </a:lnTo>
                    <a:lnTo>
                      <a:pt x="45" y="160"/>
                    </a:lnTo>
                    <a:lnTo>
                      <a:pt x="22" y="137"/>
                    </a:lnTo>
                    <a:lnTo>
                      <a:pt x="0" y="109"/>
                    </a:lnTo>
                    <a:lnTo>
                      <a:pt x="3" y="110"/>
                    </a:lnTo>
                    <a:lnTo>
                      <a:pt x="12" y="114"/>
                    </a:lnTo>
                    <a:lnTo>
                      <a:pt x="24" y="117"/>
                    </a:lnTo>
                    <a:lnTo>
                      <a:pt x="43" y="122"/>
                    </a:lnTo>
                    <a:lnTo>
                      <a:pt x="65" y="128"/>
                    </a:lnTo>
                    <a:lnTo>
                      <a:pt x="90" y="131"/>
                    </a:lnTo>
                    <a:lnTo>
                      <a:pt x="117" y="134"/>
                    </a:lnTo>
                    <a:lnTo>
                      <a:pt x="149" y="136"/>
                    </a:lnTo>
                    <a:lnTo>
                      <a:pt x="181" y="133"/>
                    </a:lnTo>
                    <a:lnTo>
                      <a:pt x="215" y="129"/>
                    </a:lnTo>
                    <a:lnTo>
                      <a:pt x="251" y="121"/>
                    </a:lnTo>
                    <a:lnTo>
                      <a:pt x="287" y="108"/>
                    </a:lnTo>
                    <a:lnTo>
                      <a:pt x="322" y="90"/>
                    </a:lnTo>
                    <a:lnTo>
                      <a:pt x="358" y="66"/>
                    </a:lnTo>
                    <a:lnTo>
                      <a:pt x="392" y="37"/>
                    </a:lnTo>
                    <a:lnTo>
                      <a:pt x="425" y="0"/>
                    </a:lnTo>
                    <a:close/>
                  </a:path>
                </a:pathLst>
              </a:custGeom>
              <a:solidFill>
                <a:srgbClr val="E5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8"/>
              <p:cNvSpPr>
                <a:spLocks/>
              </p:cNvSpPr>
              <p:nvPr/>
            </p:nvSpPr>
            <p:spPr bwMode="auto">
              <a:xfrm>
                <a:off x="3693" y="1791"/>
                <a:ext cx="220" cy="82"/>
              </a:xfrm>
              <a:custGeom>
                <a:avLst/>
                <a:gdLst>
                  <a:gd name="T0" fmla="*/ 0 w 439"/>
                  <a:gd name="T1" fmla="*/ 164 h 164"/>
                  <a:gd name="T2" fmla="*/ 0 w 439"/>
                  <a:gd name="T3" fmla="*/ 162 h 164"/>
                  <a:gd name="T4" fmla="*/ 3 w 439"/>
                  <a:gd name="T5" fmla="*/ 157 h 164"/>
                  <a:gd name="T6" fmla="*/ 5 w 439"/>
                  <a:gd name="T7" fmla="*/ 150 h 164"/>
                  <a:gd name="T8" fmla="*/ 10 w 439"/>
                  <a:gd name="T9" fmla="*/ 141 h 164"/>
                  <a:gd name="T10" fmla="*/ 15 w 439"/>
                  <a:gd name="T11" fmla="*/ 129 h 164"/>
                  <a:gd name="T12" fmla="*/ 22 w 439"/>
                  <a:gd name="T13" fmla="*/ 116 h 164"/>
                  <a:gd name="T14" fmla="*/ 30 w 439"/>
                  <a:gd name="T15" fmla="*/ 103 h 164"/>
                  <a:gd name="T16" fmla="*/ 41 w 439"/>
                  <a:gd name="T17" fmla="*/ 88 h 164"/>
                  <a:gd name="T18" fmla="*/ 53 w 439"/>
                  <a:gd name="T19" fmla="*/ 74 h 164"/>
                  <a:gd name="T20" fmla="*/ 67 w 439"/>
                  <a:gd name="T21" fmla="*/ 60 h 164"/>
                  <a:gd name="T22" fmla="*/ 83 w 439"/>
                  <a:gd name="T23" fmla="*/ 46 h 164"/>
                  <a:gd name="T24" fmla="*/ 102 w 439"/>
                  <a:gd name="T25" fmla="*/ 33 h 164"/>
                  <a:gd name="T26" fmla="*/ 122 w 439"/>
                  <a:gd name="T27" fmla="*/ 22 h 164"/>
                  <a:gd name="T28" fmla="*/ 145 w 439"/>
                  <a:gd name="T29" fmla="*/ 13 h 164"/>
                  <a:gd name="T30" fmla="*/ 171 w 439"/>
                  <a:gd name="T31" fmla="*/ 7 h 164"/>
                  <a:gd name="T32" fmla="*/ 198 w 439"/>
                  <a:gd name="T33" fmla="*/ 2 h 164"/>
                  <a:gd name="T34" fmla="*/ 201 w 439"/>
                  <a:gd name="T35" fmla="*/ 2 h 164"/>
                  <a:gd name="T36" fmla="*/ 205 w 439"/>
                  <a:gd name="T37" fmla="*/ 1 h 164"/>
                  <a:gd name="T38" fmla="*/ 215 w 439"/>
                  <a:gd name="T39" fmla="*/ 1 h 164"/>
                  <a:gd name="T40" fmla="*/ 226 w 439"/>
                  <a:gd name="T41" fmla="*/ 0 h 164"/>
                  <a:gd name="T42" fmla="*/ 239 w 439"/>
                  <a:gd name="T43" fmla="*/ 1 h 164"/>
                  <a:gd name="T44" fmla="*/ 255 w 439"/>
                  <a:gd name="T45" fmla="*/ 2 h 164"/>
                  <a:gd name="T46" fmla="*/ 272 w 439"/>
                  <a:gd name="T47" fmla="*/ 6 h 164"/>
                  <a:gd name="T48" fmla="*/ 291 w 439"/>
                  <a:gd name="T49" fmla="*/ 10 h 164"/>
                  <a:gd name="T50" fmla="*/ 310 w 439"/>
                  <a:gd name="T51" fmla="*/ 17 h 164"/>
                  <a:gd name="T52" fmla="*/ 330 w 439"/>
                  <a:gd name="T53" fmla="*/ 27 h 164"/>
                  <a:gd name="T54" fmla="*/ 350 w 439"/>
                  <a:gd name="T55" fmla="*/ 38 h 164"/>
                  <a:gd name="T56" fmla="*/ 370 w 439"/>
                  <a:gd name="T57" fmla="*/ 53 h 164"/>
                  <a:gd name="T58" fmla="*/ 390 w 439"/>
                  <a:gd name="T59" fmla="*/ 73 h 164"/>
                  <a:gd name="T60" fmla="*/ 407 w 439"/>
                  <a:gd name="T61" fmla="*/ 95 h 164"/>
                  <a:gd name="T62" fmla="*/ 424 w 439"/>
                  <a:gd name="T63" fmla="*/ 122 h 164"/>
                  <a:gd name="T64" fmla="*/ 439 w 439"/>
                  <a:gd name="T65" fmla="*/ 153 h 164"/>
                  <a:gd name="T66" fmla="*/ 437 w 439"/>
                  <a:gd name="T67" fmla="*/ 151 h 164"/>
                  <a:gd name="T68" fmla="*/ 430 w 439"/>
                  <a:gd name="T69" fmla="*/ 143 h 164"/>
                  <a:gd name="T70" fmla="*/ 418 w 439"/>
                  <a:gd name="T71" fmla="*/ 133 h 164"/>
                  <a:gd name="T72" fmla="*/ 402 w 439"/>
                  <a:gd name="T73" fmla="*/ 119 h 164"/>
                  <a:gd name="T74" fmla="*/ 384 w 439"/>
                  <a:gd name="T75" fmla="*/ 104 h 164"/>
                  <a:gd name="T76" fmla="*/ 361 w 439"/>
                  <a:gd name="T77" fmla="*/ 89 h 164"/>
                  <a:gd name="T78" fmla="*/ 334 w 439"/>
                  <a:gd name="T79" fmla="*/ 75 h 164"/>
                  <a:gd name="T80" fmla="*/ 306 w 439"/>
                  <a:gd name="T81" fmla="*/ 62 h 164"/>
                  <a:gd name="T82" fmla="*/ 274 w 439"/>
                  <a:gd name="T83" fmla="*/ 53 h 164"/>
                  <a:gd name="T84" fmla="*/ 240 w 439"/>
                  <a:gd name="T85" fmla="*/ 48 h 164"/>
                  <a:gd name="T86" fmla="*/ 204 w 439"/>
                  <a:gd name="T87" fmla="*/ 48 h 164"/>
                  <a:gd name="T88" fmla="*/ 165 w 439"/>
                  <a:gd name="T89" fmla="*/ 54 h 164"/>
                  <a:gd name="T90" fmla="*/ 126 w 439"/>
                  <a:gd name="T91" fmla="*/ 68 h 164"/>
                  <a:gd name="T92" fmla="*/ 86 w 439"/>
                  <a:gd name="T93" fmla="*/ 90 h 164"/>
                  <a:gd name="T94" fmla="*/ 43 w 439"/>
                  <a:gd name="T95" fmla="*/ 121 h 164"/>
                  <a:gd name="T96" fmla="*/ 0 w 439"/>
                  <a:gd name="T97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9" h="164">
                    <a:moveTo>
                      <a:pt x="0" y="164"/>
                    </a:moveTo>
                    <a:lnTo>
                      <a:pt x="0" y="162"/>
                    </a:lnTo>
                    <a:lnTo>
                      <a:pt x="3" y="157"/>
                    </a:lnTo>
                    <a:lnTo>
                      <a:pt x="5" y="150"/>
                    </a:lnTo>
                    <a:lnTo>
                      <a:pt x="10" y="141"/>
                    </a:lnTo>
                    <a:lnTo>
                      <a:pt x="15" y="129"/>
                    </a:lnTo>
                    <a:lnTo>
                      <a:pt x="22" y="116"/>
                    </a:lnTo>
                    <a:lnTo>
                      <a:pt x="30" y="103"/>
                    </a:lnTo>
                    <a:lnTo>
                      <a:pt x="41" y="88"/>
                    </a:lnTo>
                    <a:lnTo>
                      <a:pt x="53" y="74"/>
                    </a:lnTo>
                    <a:lnTo>
                      <a:pt x="67" y="60"/>
                    </a:lnTo>
                    <a:lnTo>
                      <a:pt x="83" y="46"/>
                    </a:lnTo>
                    <a:lnTo>
                      <a:pt x="102" y="33"/>
                    </a:lnTo>
                    <a:lnTo>
                      <a:pt x="122" y="22"/>
                    </a:lnTo>
                    <a:lnTo>
                      <a:pt x="145" y="13"/>
                    </a:lnTo>
                    <a:lnTo>
                      <a:pt x="171" y="7"/>
                    </a:lnTo>
                    <a:lnTo>
                      <a:pt x="198" y="2"/>
                    </a:lnTo>
                    <a:lnTo>
                      <a:pt x="201" y="2"/>
                    </a:lnTo>
                    <a:lnTo>
                      <a:pt x="205" y="1"/>
                    </a:lnTo>
                    <a:lnTo>
                      <a:pt x="215" y="1"/>
                    </a:lnTo>
                    <a:lnTo>
                      <a:pt x="226" y="0"/>
                    </a:lnTo>
                    <a:lnTo>
                      <a:pt x="239" y="1"/>
                    </a:lnTo>
                    <a:lnTo>
                      <a:pt x="255" y="2"/>
                    </a:lnTo>
                    <a:lnTo>
                      <a:pt x="272" y="6"/>
                    </a:lnTo>
                    <a:lnTo>
                      <a:pt x="291" y="10"/>
                    </a:lnTo>
                    <a:lnTo>
                      <a:pt x="310" y="17"/>
                    </a:lnTo>
                    <a:lnTo>
                      <a:pt x="330" y="27"/>
                    </a:lnTo>
                    <a:lnTo>
                      <a:pt x="350" y="38"/>
                    </a:lnTo>
                    <a:lnTo>
                      <a:pt x="370" y="53"/>
                    </a:lnTo>
                    <a:lnTo>
                      <a:pt x="390" y="73"/>
                    </a:lnTo>
                    <a:lnTo>
                      <a:pt x="407" y="95"/>
                    </a:lnTo>
                    <a:lnTo>
                      <a:pt x="424" y="122"/>
                    </a:lnTo>
                    <a:lnTo>
                      <a:pt x="439" y="153"/>
                    </a:lnTo>
                    <a:lnTo>
                      <a:pt x="437" y="151"/>
                    </a:lnTo>
                    <a:lnTo>
                      <a:pt x="430" y="143"/>
                    </a:lnTo>
                    <a:lnTo>
                      <a:pt x="418" y="133"/>
                    </a:lnTo>
                    <a:lnTo>
                      <a:pt x="402" y="119"/>
                    </a:lnTo>
                    <a:lnTo>
                      <a:pt x="384" y="104"/>
                    </a:lnTo>
                    <a:lnTo>
                      <a:pt x="361" y="89"/>
                    </a:lnTo>
                    <a:lnTo>
                      <a:pt x="334" y="75"/>
                    </a:lnTo>
                    <a:lnTo>
                      <a:pt x="306" y="62"/>
                    </a:lnTo>
                    <a:lnTo>
                      <a:pt x="274" y="53"/>
                    </a:lnTo>
                    <a:lnTo>
                      <a:pt x="240" y="48"/>
                    </a:lnTo>
                    <a:lnTo>
                      <a:pt x="204" y="48"/>
                    </a:lnTo>
                    <a:lnTo>
                      <a:pt x="165" y="54"/>
                    </a:lnTo>
                    <a:lnTo>
                      <a:pt x="126" y="68"/>
                    </a:lnTo>
                    <a:lnTo>
                      <a:pt x="86" y="90"/>
                    </a:lnTo>
                    <a:lnTo>
                      <a:pt x="43" y="121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F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9"/>
              <p:cNvSpPr>
                <a:spLocks/>
              </p:cNvSpPr>
              <p:nvPr/>
            </p:nvSpPr>
            <p:spPr bwMode="auto">
              <a:xfrm>
                <a:off x="3900" y="1921"/>
                <a:ext cx="24" cy="23"/>
              </a:xfrm>
              <a:custGeom>
                <a:avLst/>
                <a:gdLst>
                  <a:gd name="T0" fmla="*/ 46 w 46"/>
                  <a:gd name="T1" fmla="*/ 17 h 46"/>
                  <a:gd name="T2" fmla="*/ 43 w 46"/>
                  <a:gd name="T3" fmla="*/ 9 h 46"/>
                  <a:gd name="T4" fmla="*/ 37 w 46"/>
                  <a:gd name="T5" fmla="*/ 4 h 46"/>
                  <a:gd name="T6" fmla="*/ 29 w 46"/>
                  <a:gd name="T7" fmla="*/ 0 h 46"/>
                  <a:gd name="T8" fmla="*/ 18 w 46"/>
                  <a:gd name="T9" fmla="*/ 0 h 46"/>
                  <a:gd name="T10" fmla="*/ 10 w 46"/>
                  <a:gd name="T11" fmla="*/ 4 h 46"/>
                  <a:gd name="T12" fmla="*/ 3 w 46"/>
                  <a:gd name="T13" fmla="*/ 9 h 46"/>
                  <a:gd name="T14" fmla="*/ 0 w 46"/>
                  <a:gd name="T15" fmla="*/ 17 h 46"/>
                  <a:gd name="T16" fmla="*/ 1 w 46"/>
                  <a:gd name="T17" fmla="*/ 28 h 46"/>
                  <a:gd name="T18" fmla="*/ 3 w 46"/>
                  <a:gd name="T19" fmla="*/ 36 h 46"/>
                  <a:gd name="T20" fmla="*/ 10 w 46"/>
                  <a:gd name="T21" fmla="*/ 43 h 46"/>
                  <a:gd name="T22" fmla="*/ 18 w 46"/>
                  <a:gd name="T23" fmla="*/ 46 h 46"/>
                  <a:gd name="T24" fmla="*/ 28 w 46"/>
                  <a:gd name="T25" fmla="*/ 45 h 46"/>
                  <a:gd name="T26" fmla="*/ 36 w 46"/>
                  <a:gd name="T27" fmla="*/ 42 h 46"/>
                  <a:gd name="T28" fmla="*/ 43 w 46"/>
                  <a:gd name="T29" fmla="*/ 36 h 46"/>
                  <a:gd name="T30" fmla="*/ 45 w 46"/>
                  <a:gd name="T31" fmla="*/ 28 h 46"/>
                  <a:gd name="T32" fmla="*/ 46 w 46"/>
                  <a:gd name="T33" fmla="*/ 1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6">
                    <a:moveTo>
                      <a:pt x="46" y="17"/>
                    </a:moveTo>
                    <a:lnTo>
                      <a:pt x="43" y="9"/>
                    </a:lnTo>
                    <a:lnTo>
                      <a:pt x="37" y="4"/>
                    </a:lnTo>
                    <a:lnTo>
                      <a:pt x="29" y="0"/>
                    </a:lnTo>
                    <a:lnTo>
                      <a:pt x="18" y="0"/>
                    </a:lnTo>
                    <a:lnTo>
                      <a:pt x="10" y="4"/>
                    </a:lnTo>
                    <a:lnTo>
                      <a:pt x="3" y="9"/>
                    </a:lnTo>
                    <a:lnTo>
                      <a:pt x="0" y="17"/>
                    </a:lnTo>
                    <a:lnTo>
                      <a:pt x="1" y="28"/>
                    </a:lnTo>
                    <a:lnTo>
                      <a:pt x="3" y="36"/>
                    </a:lnTo>
                    <a:lnTo>
                      <a:pt x="10" y="43"/>
                    </a:lnTo>
                    <a:lnTo>
                      <a:pt x="18" y="46"/>
                    </a:lnTo>
                    <a:lnTo>
                      <a:pt x="28" y="45"/>
                    </a:lnTo>
                    <a:lnTo>
                      <a:pt x="36" y="42"/>
                    </a:lnTo>
                    <a:lnTo>
                      <a:pt x="43" y="36"/>
                    </a:lnTo>
                    <a:lnTo>
                      <a:pt x="45" y="28"/>
                    </a:lnTo>
                    <a:lnTo>
                      <a:pt x="46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10"/>
              <p:cNvSpPr>
                <a:spLocks/>
              </p:cNvSpPr>
              <p:nvPr/>
            </p:nvSpPr>
            <p:spPr bwMode="auto">
              <a:xfrm>
                <a:off x="3903" y="1883"/>
                <a:ext cx="23" cy="23"/>
              </a:xfrm>
              <a:custGeom>
                <a:avLst/>
                <a:gdLst>
                  <a:gd name="T0" fmla="*/ 47 w 47"/>
                  <a:gd name="T1" fmla="*/ 19 h 46"/>
                  <a:gd name="T2" fmla="*/ 43 w 47"/>
                  <a:gd name="T3" fmla="*/ 11 h 46"/>
                  <a:gd name="T4" fmla="*/ 36 w 47"/>
                  <a:gd name="T5" fmla="*/ 5 h 46"/>
                  <a:gd name="T6" fmla="*/ 28 w 47"/>
                  <a:gd name="T7" fmla="*/ 1 h 46"/>
                  <a:gd name="T8" fmla="*/ 19 w 47"/>
                  <a:gd name="T9" fmla="*/ 0 h 46"/>
                  <a:gd name="T10" fmla="*/ 10 w 47"/>
                  <a:gd name="T11" fmla="*/ 4 h 46"/>
                  <a:gd name="T12" fmla="*/ 3 w 47"/>
                  <a:gd name="T13" fmla="*/ 11 h 46"/>
                  <a:gd name="T14" fmla="*/ 0 w 47"/>
                  <a:gd name="T15" fmla="*/ 19 h 46"/>
                  <a:gd name="T16" fmla="*/ 0 w 47"/>
                  <a:gd name="T17" fmla="*/ 28 h 46"/>
                  <a:gd name="T18" fmla="*/ 4 w 47"/>
                  <a:gd name="T19" fmla="*/ 37 h 46"/>
                  <a:gd name="T20" fmla="*/ 11 w 47"/>
                  <a:gd name="T21" fmla="*/ 44 h 46"/>
                  <a:gd name="T22" fmla="*/ 19 w 47"/>
                  <a:gd name="T23" fmla="*/ 46 h 46"/>
                  <a:gd name="T24" fmla="*/ 29 w 47"/>
                  <a:gd name="T25" fmla="*/ 46 h 46"/>
                  <a:gd name="T26" fmla="*/ 38 w 47"/>
                  <a:gd name="T27" fmla="*/ 43 h 46"/>
                  <a:gd name="T28" fmla="*/ 43 w 47"/>
                  <a:gd name="T29" fmla="*/ 37 h 46"/>
                  <a:gd name="T30" fmla="*/ 47 w 47"/>
                  <a:gd name="T31" fmla="*/ 29 h 46"/>
                  <a:gd name="T32" fmla="*/ 47 w 47"/>
                  <a:gd name="T3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6">
                    <a:moveTo>
                      <a:pt x="47" y="19"/>
                    </a:moveTo>
                    <a:lnTo>
                      <a:pt x="43" y="11"/>
                    </a:lnTo>
                    <a:lnTo>
                      <a:pt x="36" y="5"/>
                    </a:lnTo>
                    <a:lnTo>
                      <a:pt x="28" y="1"/>
                    </a:lnTo>
                    <a:lnTo>
                      <a:pt x="19" y="0"/>
                    </a:lnTo>
                    <a:lnTo>
                      <a:pt x="10" y="4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0" y="28"/>
                    </a:lnTo>
                    <a:lnTo>
                      <a:pt x="4" y="37"/>
                    </a:lnTo>
                    <a:lnTo>
                      <a:pt x="11" y="44"/>
                    </a:lnTo>
                    <a:lnTo>
                      <a:pt x="19" y="46"/>
                    </a:lnTo>
                    <a:lnTo>
                      <a:pt x="29" y="46"/>
                    </a:lnTo>
                    <a:lnTo>
                      <a:pt x="38" y="43"/>
                    </a:lnTo>
                    <a:lnTo>
                      <a:pt x="43" y="37"/>
                    </a:lnTo>
                    <a:lnTo>
                      <a:pt x="47" y="29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11"/>
              <p:cNvSpPr>
                <a:spLocks/>
              </p:cNvSpPr>
              <p:nvPr/>
            </p:nvSpPr>
            <p:spPr bwMode="auto">
              <a:xfrm>
                <a:off x="3888" y="1956"/>
                <a:ext cx="23" cy="23"/>
              </a:xfrm>
              <a:custGeom>
                <a:avLst/>
                <a:gdLst>
                  <a:gd name="T0" fmla="*/ 46 w 46"/>
                  <a:gd name="T1" fmla="*/ 20 h 48"/>
                  <a:gd name="T2" fmla="*/ 42 w 46"/>
                  <a:gd name="T3" fmla="*/ 11 h 48"/>
                  <a:gd name="T4" fmla="*/ 37 w 46"/>
                  <a:gd name="T5" fmla="*/ 5 h 48"/>
                  <a:gd name="T6" fmla="*/ 29 w 46"/>
                  <a:gd name="T7" fmla="*/ 2 h 48"/>
                  <a:gd name="T8" fmla="*/ 19 w 46"/>
                  <a:gd name="T9" fmla="*/ 0 h 48"/>
                  <a:gd name="T10" fmla="*/ 10 w 46"/>
                  <a:gd name="T11" fmla="*/ 5 h 48"/>
                  <a:gd name="T12" fmla="*/ 3 w 46"/>
                  <a:gd name="T13" fmla="*/ 12 h 48"/>
                  <a:gd name="T14" fmla="*/ 0 w 46"/>
                  <a:gd name="T15" fmla="*/ 20 h 48"/>
                  <a:gd name="T16" fmla="*/ 0 w 46"/>
                  <a:gd name="T17" fmla="*/ 28 h 48"/>
                  <a:gd name="T18" fmla="*/ 3 w 46"/>
                  <a:gd name="T19" fmla="*/ 37 h 48"/>
                  <a:gd name="T20" fmla="*/ 10 w 46"/>
                  <a:gd name="T21" fmla="*/ 44 h 48"/>
                  <a:gd name="T22" fmla="*/ 18 w 46"/>
                  <a:gd name="T23" fmla="*/ 48 h 48"/>
                  <a:gd name="T24" fmla="*/ 29 w 46"/>
                  <a:gd name="T25" fmla="*/ 48 h 48"/>
                  <a:gd name="T26" fmla="*/ 37 w 46"/>
                  <a:gd name="T27" fmla="*/ 43 h 48"/>
                  <a:gd name="T28" fmla="*/ 42 w 46"/>
                  <a:gd name="T29" fmla="*/ 37 h 48"/>
                  <a:gd name="T30" fmla="*/ 46 w 46"/>
                  <a:gd name="T31" fmla="*/ 29 h 48"/>
                  <a:gd name="T32" fmla="*/ 46 w 46"/>
                  <a:gd name="T33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8">
                    <a:moveTo>
                      <a:pt x="46" y="20"/>
                    </a:moveTo>
                    <a:lnTo>
                      <a:pt x="42" y="11"/>
                    </a:lnTo>
                    <a:lnTo>
                      <a:pt x="37" y="5"/>
                    </a:lnTo>
                    <a:lnTo>
                      <a:pt x="29" y="2"/>
                    </a:lnTo>
                    <a:lnTo>
                      <a:pt x="19" y="0"/>
                    </a:lnTo>
                    <a:lnTo>
                      <a:pt x="10" y="5"/>
                    </a:lnTo>
                    <a:lnTo>
                      <a:pt x="3" y="12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10" y="44"/>
                    </a:lnTo>
                    <a:lnTo>
                      <a:pt x="18" y="48"/>
                    </a:lnTo>
                    <a:lnTo>
                      <a:pt x="29" y="48"/>
                    </a:lnTo>
                    <a:lnTo>
                      <a:pt x="37" y="43"/>
                    </a:lnTo>
                    <a:lnTo>
                      <a:pt x="42" y="37"/>
                    </a:lnTo>
                    <a:lnTo>
                      <a:pt x="46" y="29"/>
                    </a:lnTo>
                    <a:lnTo>
                      <a:pt x="4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12"/>
              <p:cNvSpPr>
                <a:spLocks/>
              </p:cNvSpPr>
              <p:nvPr/>
            </p:nvSpPr>
            <p:spPr bwMode="auto">
              <a:xfrm>
                <a:off x="3862" y="1989"/>
                <a:ext cx="22" cy="24"/>
              </a:xfrm>
              <a:custGeom>
                <a:avLst/>
                <a:gdLst>
                  <a:gd name="T0" fmla="*/ 45 w 45"/>
                  <a:gd name="T1" fmla="*/ 18 h 47"/>
                  <a:gd name="T2" fmla="*/ 41 w 45"/>
                  <a:gd name="T3" fmla="*/ 9 h 47"/>
                  <a:gd name="T4" fmla="*/ 35 w 45"/>
                  <a:gd name="T5" fmla="*/ 4 h 47"/>
                  <a:gd name="T6" fmla="*/ 27 w 45"/>
                  <a:gd name="T7" fmla="*/ 0 h 47"/>
                  <a:gd name="T8" fmla="*/ 17 w 45"/>
                  <a:gd name="T9" fmla="*/ 0 h 47"/>
                  <a:gd name="T10" fmla="*/ 9 w 45"/>
                  <a:gd name="T11" fmla="*/ 4 h 47"/>
                  <a:gd name="T12" fmla="*/ 3 w 45"/>
                  <a:gd name="T13" fmla="*/ 11 h 47"/>
                  <a:gd name="T14" fmla="*/ 0 w 45"/>
                  <a:gd name="T15" fmla="*/ 19 h 47"/>
                  <a:gd name="T16" fmla="*/ 0 w 45"/>
                  <a:gd name="T17" fmla="*/ 28 h 47"/>
                  <a:gd name="T18" fmla="*/ 3 w 45"/>
                  <a:gd name="T19" fmla="*/ 37 h 47"/>
                  <a:gd name="T20" fmla="*/ 9 w 45"/>
                  <a:gd name="T21" fmla="*/ 44 h 47"/>
                  <a:gd name="T22" fmla="*/ 17 w 45"/>
                  <a:gd name="T23" fmla="*/ 47 h 47"/>
                  <a:gd name="T24" fmla="*/ 26 w 45"/>
                  <a:gd name="T25" fmla="*/ 47 h 47"/>
                  <a:gd name="T26" fmla="*/ 35 w 45"/>
                  <a:gd name="T27" fmla="*/ 43 h 47"/>
                  <a:gd name="T28" fmla="*/ 41 w 45"/>
                  <a:gd name="T29" fmla="*/ 36 h 47"/>
                  <a:gd name="T30" fmla="*/ 45 w 45"/>
                  <a:gd name="T31" fmla="*/ 28 h 47"/>
                  <a:gd name="T32" fmla="*/ 45 w 45"/>
                  <a:gd name="T33" fmla="*/ 1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7">
                    <a:moveTo>
                      <a:pt x="45" y="18"/>
                    </a:moveTo>
                    <a:lnTo>
                      <a:pt x="41" y="9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9" y="44"/>
                    </a:lnTo>
                    <a:lnTo>
                      <a:pt x="17" y="47"/>
                    </a:lnTo>
                    <a:lnTo>
                      <a:pt x="26" y="47"/>
                    </a:lnTo>
                    <a:lnTo>
                      <a:pt x="35" y="43"/>
                    </a:lnTo>
                    <a:lnTo>
                      <a:pt x="41" y="36"/>
                    </a:lnTo>
                    <a:lnTo>
                      <a:pt x="45" y="28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13"/>
              <p:cNvSpPr>
                <a:spLocks/>
              </p:cNvSpPr>
              <p:nvPr/>
            </p:nvSpPr>
            <p:spPr bwMode="auto">
              <a:xfrm>
                <a:off x="3899" y="1844"/>
                <a:ext cx="23" cy="23"/>
              </a:xfrm>
              <a:custGeom>
                <a:avLst/>
                <a:gdLst>
                  <a:gd name="T0" fmla="*/ 48 w 48"/>
                  <a:gd name="T1" fmla="*/ 18 h 46"/>
                  <a:gd name="T2" fmla="*/ 44 w 48"/>
                  <a:gd name="T3" fmla="*/ 9 h 46"/>
                  <a:gd name="T4" fmla="*/ 37 w 48"/>
                  <a:gd name="T5" fmla="*/ 3 h 46"/>
                  <a:gd name="T6" fmla="*/ 29 w 48"/>
                  <a:gd name="T7" fmla="*/ 0 h 46"/>
                  <a:gd name="T8" fmla="*/ 20 w 48"/>
                  <a:gd name="T9" fmla="*/ 0 h 46"/>
                  <a:gd name="T10" fmla="*/ 11 w 48"/>
                  <a:gd name="T11" fmla="*/ 3 h 46"/>
                  <a:gd name="T12" fmla="*/ 5 w 48"/>
                  <a:gd name="T13" fmla="*/ 9 h 46"/>
                  <a:gd name="T14" fmla="*/ 2 w 48"/>
                  <a:gd name="T15" fmla="*/ 17 h 46"/>
                  <a:gd name="T16" fmla="*/ 0 w 48"/>
                  <a:gd name="T17" fmla="*/ 28 h 46"/>
                  <a:gd name="T18" fmla="*/ 5 w 48"/>
                  <a:gd name="T19" fmla="*/ 36 h 46"/>
                  <a:gd name="T20" fmla="*/ 12 w 48"/>
                  <a:gd name="T21" fmla="*/ 43 h 46"/>
                  <a:gd name="T22" fmla="*/ 20 w 48"/>
                  <a:gd name="T23" fmla="*/ 46 h 46"/>
                  <a:gd name="T24" fmla="*/ 30 w 48"/>
                  <a:gd name="T25" fmla="*/ 45 h 46"/>
                  <a:gd name="T26" fmla="*/ 38 w 48"/>
                  <a:gd name="T27" fmla="*/ 43 h 46"/>
                  <a:gd name="T28" fmla="*/ 44 w 48"/>
                  <a:gd name="T29" fmla="*/ 37 h 46"/>
                  <a:gd name="T30" fmla="*/ 48 w 48"/>
                  <a:gd name="T31" fmla="*/ 29 h 46"/>
                  <a:gd name="T32" fmla="*/ 48 w 48"/>
                  <a:gd name="T33" fmla="*/ 1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46">
                    <a:moveTo>
                      <a:pt x="48" y="18"/>
                    </a:moveTo>
                    <a:lnTo>
                      <a:pt x="44" y="9"/>
                    </a:lnTo>
                    <a:lnTo>
                      <a:pt x="37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5" y="9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5" y="36"/>
                    </a:lnTo>
                    <a:lnTo>
                      <a:pt x="12" y="43"/>
                    </a:lnTo>
                    <a:lnTo>
                      <a:pt x="20" y="46"/>
                    </a:lnTo>
                    <a:lnTo>
                      <a:pt x="30" y="45"/>
                    </a:lnTo>
                    <a:lnTo>
                      <a:pt x="38" y="43"/>
                    </a:lnTo>
                    <a:lnTo>
                      <a:pt x="44" y="37"/>
                    </a:lnTo>
                    <a:lnTo>
                      <a:pt x="48" y="29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14"/>
              <p:cNvSpPr>
                <a:spLocks/>
              </p:cNvSpPr>
              <p:nvPr/>
            </p:nvSpPr>
            <p:spPr bwMode="auto">
              <a:xfrm>
                <a:off x="3844" y="1957"/>
                <a:ext cx="24" cy="23"/>
              </a:xfrm>
              <a:custGeom>
                <a:avLst/>
                <a:gdLst>
                  <a:gd name="T0" fmla="*/ 47 w 47"/>
                  <a:gd name="T1" fmla="*/ 17 h 46"/>
                  <a:gd name="T2" fmla="*/ 43 w 47"/>
                  <a:gd name="T3" fmla="*/ 9 h 46"/>
                  <a:gd name="T4" fmla="*/ 36 w 47"/>
                  <a:gd name="T5" fmla="*/ 3 h 46"/>
                  <a:gd name="T6" fmla="*/ 28 w 47"/>
                  <a:gd name="T7" fmla="*/ 0 h 46"/>
                  <a:gd name="T8" fmla="*/ 20 w 47"/>
                  <a:gd name="T9" fmla="*/ 0 h 46"/>
                  <a:gd name="T10" fmla="*/ 10 w 47"/>
                  <a:gd name="T11" fmla="*/ 3 h 46"/>
                  <a:gd name="T12" fmla="*/ 4 w 47"/>
                  <a:gd name="T13" fmla="*/ 10 h 46"/>
                  <a:gd name="T14" fmla="*/ 0 w 47"/>
                  <a:gd name="T15" fmla="*/ 18 h 46"/>
                  <a:gd name="T16" fmla="*/ 0 w 47"/>
                  <a:gd name="T17" fmla="*/ 27 h 46"/>
                  <a:gd name="T18" fmla="*/ 5 w 47"/>
                  <a:gd name="T19" fmla="*/ 37 h 46"/>
                  <a:gd name="T20" fmla="*/ 10 w 47"/>
                  <a:gd name="T21" fmla="*/ 42 h 46"/>
                  <a:gd name="T22" fmla="*/ 19 w 47"/>
                  <a:gd name="T23" fmla="*/ 46 h 46"/>
                  <a:gd name="T24" fmla="*/ 28 w 47"/>
                  <a:gd name="T25" fmla="*/ 45 h 46"/>
                  <a:gd name="T26" fmla="*/ 37 w 47"/>
                  <a:gd name="T27" fmla="*/ 41 h 46"/>
                  <a:gd name="T28" fmla="*/ 43 w 47"/>
                  <a:gd name="T29" fmla="*/ 35 h 46"/>
                  <a:gd name="T30" fmla="*/ 46 w 47"/>
                  <a:gd name="T31" fmla="*/ 27 h 46"/>
                  <a:gd name="T32" fmla="*/ 47 w 47"/>
                  <a:gd name="T33" fmla="*/ 1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6">
                    <a:moveTo>
                      <a:pt x="47" y="17"/>
                    </a:moveTo>
                    <a:lnTo>
                      <a:pt x="43" y="9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4" y="10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5" y="37"/>
                    </a:lnTo>
                    <a:lnTo>
                      <a:pt x="10" y="42"/>
                    </a:lnTo>
                    <a:lnTo>
                      <a:pt x="19" y="46"/>
                    </a:lnTo>
                    <a:lnTo>
                      <a:pt x="28" y="45"/>
                    </a:lnTo>
                    <a:lnTo>
                      <a:pt x="37" y="41"/>
                    </a:lnTo>
                    <a:lnTo>
                      <a:pt x="43" y="35"/>
                    </a:lnTo>
                    <a:lnTo>
                      <a:pt x="46" y="27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15"/>
              <p:cNvSpPr>
                <a:spLocks/>
              </p:cNvSpPr>
              <p:nvPr/>
            </p:nvSpPr>
            <p:spPr bwMode="auto">
              <a:xfrm>
                <a:off x="3862" y="1922"/>
                <a:ext cx="23" cy="22"/>
              </a:xfrm>
              <a:custGeom>
                <a:avLst/>
                <a:gdLst>
                  <a:gd name="T0" fmla="*/ 45 w 45"/>
                  <a:gd name="T1" fmla="*/ 17 h 44"/>
                  <a:gd name="T2" fmla="*/ 43 w 45"/>
                  <a:gd name="T3" fmla="*/ 9 h 44"/>
                  <a:gd name="T4" fmla="*/ 36 w 45"/>
                  <a:gd name="T5" fmla="*/ 3 h 44"/>
                  <a:gd name="T6" fmla="*/ 28 w 45"/>
                  <a:gd name="T7" fmla="*/ 0 h 44"/>
                  <a:gd name="T8" fmla="*/ 18 w 45"/>
                  <a:gd name="T9" fmla="*/ 0 h 44"/>
                  <a:gd name="T10" fmla="*/ 9 w 45"/>
                  <a:gd name="T11" fmla="*/ 3 h 44"/>
                  <a:gd name="T12" fmla="*/ 3 w 45"/>
                  <a:gd name="T13" fmla="*/ 9 h 44"/>
                  <a:gd name="T14" fmla="*/ 0 w 45"/>
                  <a:gd name="T15" fmla="*/ 18 h 44"/>
                  <a:gd name="T16" fmla="*/ 0 w 45"/>
                  <a:gd name="T17" fmla="*/ 27 h 44"/>
                  <a:gd name="T18" fmla="*/ 3 w 45"/>
                  <a:gd name="T19" fmla="*/ 35 h 44"/>
                  <a:gd name="T20" fmla="*/ 9 w 45"/>
                  <a:gd name="T21" fmla="*/ 41 h 44"/>
                  <a:gd name="T22" fmla="*/ 17 w 45"/>
                  <a:gd name="T23" fmla="*/ 44 h 44"/>
                  <a:gd name="T24" fmla="*/ 28 w 45"/>
                  <a:gd name="T25" fmla="*/ 44 h 44"/>
                  <a:gd name="T26" fmla="*/ 36 w 45"/>
                  <a:gd name="T27" fmla="*/ 41 h 44"/>
                  <a:gd name="T28" fmla="*/ 41 w 45"/>
                  <a:gd name="T29" fmla="*/ 35 h 44"/>
                  <a:gd name="T30" fmla="*/ 45 w 45"/>
                  <a:gd name="T31" fmla="*/ 27 h 44"/>
                  <a:gd name="T32" fmla="*/ 45 w 45"/>
                  <a:gd name="T33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4">
                    <a:moveTo>
                      <a:pt x="45" y="17"/>
                    </a:moveTo>
                    <a:lnTo>
                      <a:pt x="43" y="9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9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3" y="35"/>
                    </a:lnTo>
                    <a:lnTo>
                      <a:pt x="9" y="41"/>
                    </a:lnTo>
                    <a:lnTo>
                      <a:pt x="17" y="44"/>
                    </a:lnTo>
                    <a:lnTo>
                      <a:pt x="28" y="44"/>
                    </a:lnTo>
                    <a:lnTo>
                      <a:pt x="36" y="41"/>
                    </a:lnTo>
                    <a:lnTo>
                      <a:pt x="41" y="35"/>
                    </a:lnTo>
                    <a:lnTo>
                      <a:pt x="45" y="27"/>
                    </a:lnTo>
                    <a:lnTo>
                      <a:pt x="4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16"/>
              <p:cNvSpPr>
                <a:spLocks/>
              </p:cNvSpPr>
              <p:nvPr/>
            </p:nvSpPr>
            <p:spPr bwMode="auto">
              <a:xfrm>
                <a:off x="3866" y="1876"/>
                <a:ext cx="23" cy="24"/>
              </a:xfrm>
              <a:custGeom>
                <a:avLst/>
                <a:gdLst>
                  <a:gd name="T0" fmla="*/ 46 w 46"/>
                  <a:gd name="T1" fmla="*/ 20 h 47"/>
                  <a:gd name="T2" fmla="*/ 42 w 46"/>
                  <a:gd name="T3" fmla="*/ 11 h 47"/>
                  <a:gd name="T4" fmla="*/ 37 w 46"/>
                  <a:gd name="T5" fmla="*/ 4 h 47"/>
                  <a:gd name="T6" fmla="*/ 27 w 46"/>
                  <a:gd name="T7" fmla="*/ 1 h 47"/>
                  <a:gd name="T8" fmla="*/ 18 w 46"/>
                  <a:gd name="T9" fmla="*/ 0 h 47"/>
                  <a:gd name="T10" fmla="*/ 9 w 46"/>
                  <a:gd name="T11" fmla="*/ 4 h 47"/>
                  <a:gd name="T12" fmla="*/ 3 w 46"/>
                  <a:gd name="T13" fmla="*/ 11 h 47"/>
                  <a:gd name="T14" fmla="*/ 0 w 46"/>
                  <a:gd name="T15" fmla="*/ 19 h 47"/>
                  <a:gd name="T16" fmla="*/ 1 w 46"/>
                  <a:gd name="T17" fmla="*/ 27 h 47"/>
                  <a:gd name="T18" fmla="*/ 4 w 46"/>
                  <a:gd name="T19" fmla="*/ 36 h 47"/>
                  <a:gd name="T20" fmla="*/ 10 w 46"/>
                  <a:gd name="T21" fmla="*/ 43 h 47"/>
                  <a:gd name="T22" fmla="*/ 18 w 46"/>
                  <a:gd name="T23" fmla="*/ 47 h 47"/>
                  <a:gd name="T24" fmla="*/ 29 w 46"/>
                  <a:gd name="T25" fmla="*/ 47 h 47"/>
                  <a:gd name="T26" fmla="*/ 37 w 46"/>
                  <a:gd name="T27" fmla="*/ 43 h 47"/>
                  <a:gd name="T28" fmla="*/ 42 w 46"/>
                  <a:gd name="T29" fmla="*/ 36 h 47"/>
                  <a:gd name="T30" fmla="*/ 46 w 46"/>
                  <a:gd name="T31" fmla="*/ 28 h 47"/>
                  <a:gd name="T32" fmla="*/ 46 w 46"/>
                  <a:gd name="T33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7">
                    <a:moveTo>
                      <a:pt x="46" y="20"/>
                    </a:moveTo>
                    <a:lnTo>
                      <a:pt x="42" y="11"/>
                    </a:lnTo>
                    <a:lnTo>
                      <a:pt x="37" y="4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4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6"/>
                    </a:lnTo>
                    <a:lnTo>
                      <a:pt x="10" y="43"/>
                    </a:lnTo>
                    <a:lnTo>
                      <a:pt x="18" y="47"/>
                    </a:lnTo>
                    <a:lnTo>
                      <a:pt x="29" y="47"/>
                    </a:lnTo>
                    <a:lnTo>
                      <a:pt x="37" y="43"/>
                    </a:lnTo>
                    <a:lnTo>
                      <a:pt x="42" y="36"/>
                    </a:lnTo>
                    <a:lnTo>
                      <a:pt x="46" y="28"/>
                    </a:lnTo>
                    <a:lnTo>
                      <a:pt x="4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17"/>
              <p:cNvSpPr>
                <a:spLocks/>
              </p:cNvSpPr>
              <p:nvPr/>
            </p:nvSpPr>
            <p:spPr bwMode="auto">
              <a:xfrm>
                <a:off x="3814" y="1991"/>
                <a:ext cx="22" cy="23"/>
              </a:xfrm>
              <a:custGeom>
                <a:avLst/>
                <a:gdLst>
                  <a:gd name="T0" fmla="*/ 45 w 45"/>
                  <a:gd name="T1" fmla="*/ 18 h 46"/>
                  <a:gd name="T2" fmla="*/ 42 w 45"/>
                  <a:gd name="T3" fmla="*/ 9 h 46"/>
                  <a:gd name="T4" fmla="*/ 36 w 45"/>
                  <a:gd name="T5" fmla="*/ 2 h 46"/>
                  <a:gd name="T6" fmla="*/ 28 w 45"/>
                  <a:gd name="T7" fmla="*/ 0 h 46"/>
                  <a:gd name="T8" fmla="*/ 18 w 45"/>
                  <a:gd name="T9" fmla="*/ 1 h 46"/>
                  <a:gd name="T10" fmla="*/ 9 w 45"/>
                  <a:gd name="T11" fmla="*/ 3 h 46"/>
                  <a:gd name="T12" fmla="*/ 2 w 45"/>
                  <a:gd name="T13" fmla="*/ 9 h 46"/>
                  <a:gd name="T14" fmla="*/ 0 w 45"/>
                  <a:gd name="T15" fmla="*/ 17 h 46"/>
                  <a:gd name="T16" fmla="*/ 0 w 45"/>
                  <a:gd name="T17" fmla="*/ 27 h 46"/>
                  <a:gd name="T18" fmla="*/ 4 w 45"/>
                  <a:gd name="T19" fmla="*/ 35 h 46"/>
                  <a:gd name="T20" fmla="*/ 9 w 45"/>
                  <a:gd name="T21" fmla="*/ 41 h 46"/>
                  <a:gd name="T22" fmla="*/ 17 w 45"/>
                  <a:gd name="T23" fmla="*/ 45 h 46"/>
                  <a:gd name="T24" fmla="*/ 28 w 45"/>
                  <a:gd name="T25" fmla="*/ 46 h 46"/>
                  <a:gd name="T26" fmla="*/ 36 w 45"/>
                  <a:gd name="T27" fmla="*/ 42 h 46"/>
                  <a:gd name="T28" fmla="*/ 42 w 45"/>
                  <a:gd name="T29" fmla="*/ 35 h 46"/>
                  <a:gd name="T30" fmla="*/ 45 w 45"/>
                  <a:gd name="T31" fmla="*/ 27 h 46"/>
                  <a:gd name="T32" fmla="*/ 45 w 45"/>
                  <a:gd name="T33" fmla="*/ 1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6">
                    <a:moveTo>
                      <a:pt x="45" y="18"/>
                    </a:moveTo>
                    <a:lnTo>
                      <a:pt x="42" y="9"/>
                    </a:lnTo>
                    <a:lnTo>
                      <a:pt x="36" y="2"/>
                    </a:lnTo>
                    <a:lnTo>
                      <a:pt x="28" y="0"/>
                    </a:lnTo>
                    <a:lnTo>
                      <a:pt x="18" y="1"/>
                    </a:lnTo>
                    <a:lnTo>
                      <a:pt x="9" y="3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4" y="35"/>
                    </a:lnTo>
                    <a:lnTo>
                      <a:pt x="9" y="41"/>
                    </a:lnTo>
                    <a:lnTo>
                      <a:pt x="17" y="45"/>
                    </a:lnTo>
                    <a:lnTo>
                      <a:pt x="28" y="46"/>
                    </a:lnTo>
                    <a:lnTo>
                      <a:pt x="36" y="42"/>
                    </a:lnTo>
                    <a:lnTo>
                      <a:pt x="42" y="35"/>
                    </a:lnTo>
                    <a:lnTo>
                      <a:pt x="45" y="27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18"/>
              <p:cNvSpPr>
                <a:spLocks/>
              </p:cNvSpPr>
              <p:nvPr/>
            </p:nvSpPr>
            <p:spPr bwMode="auto">
              <a:xfrm>
                <a:off x="3777" y="1878"/>
                <a:ext cx="24" cy="23"/>
              </a:xfrm>
              <a:custGeom>
                <a:avLst/>
                <a:gdLst>
                  <a:gd name="T0" fmla="*/ 47 w 47"/>
                  <a:gd name="T1" fmla="*/ 18 h 46"/>
                  <a:gd name="T2" fmla="*/ 43 w 47"/>
                  <a:gd name="T3" fmla="*/ 10 h 46"/>
                  <a:gd name="T4" fmla="*/ 36 w 47"/>
                  <a:gd name="T5" fmla="*/ 3 h 46"/>
                  <a:gd name="T6" fmla="*/ 28 w 47"/>
                  <a:gd name="T7" fmla="*/ 0 h 46"/>
                  <a:gd name="T8" fmla="*/ 18 w 47"/>
                  <a:gd name="T9" fmla="*/ 1 h 46"/>
                  <a:gd name="T10" fmla="*/ 10 w 47"/>
                  <a:gd name="T11" fmla="*/ 5 h 46"/>
                  <a:gd name="T12" fmla="*/ 4 w 47"/>
                  <a:gd name="T13" fmla="*/ 10 h 46"/>
                  <a:gd name="T14" fmla="*/ 1 w 47"/>
                  <a:gd name="T15" fmla="*/ 18 h 46"/>
                  <a:gd name="T16" fmla="*/ 0 w 47"/>
                  <a:gd name="T17" fmla="*/ 29 h 46"/>
                  <a:gd name="T18" fmla="*/ 3 w 47"/>
                  <a:gd name="T19" fmla="*/ 37 h 46"/>
                  <a:gd name="T20" fmla="*/ 10 w 47"/>
                  <a:gd name="T21" fmla="*/ 43 h 46"/>
                  <a:gd name="T22" fmla="*/ 18 w 47"/>
                  <a:gd name="T23" fmla="*/ 46 h 46"/>
                  <a:gd name="T24" fmla="*/ 27 w 47"/>
                  <a:gd name="T25" fmla="*/ 46 h 46"/>
                  <a:gd name="T26" fmla="*/ 36 w 47"/>
                  <a:gd name="T27" fmla="*/ 43 h 46"/>
                  <a:gd name="T28" fmla="*/ 43 w 47"/>
                  <a:gd name="T29" fmla="*/ 37 h 46"/>
                  <a:gd name="T30" fmla="*/ 47 w 47"/>
                  <a:gd name="T31" fmla="*/ 29 h 46"/>
                  <a:gd name="T32" fmla="*/ 47 w 47"/>
                  <a:gd name="T33" fmla="*/ 1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6">
                    <a:moveTo>
                      <a:pt x="47" y="18"/>
                    </a:moveTo>
                    <a:lnTo>
                      <a:pt x="43" y="10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1"/>
                    </a:lnTo>
                    <a:lnTo>
                      <a:pt x="10" y="5"/>
                    </a:lnTo>
                    <a:lnTo>
                      <a:pt x="4" y="10"/>
                    </a:lnTo>
                    <a:lnTo>
                      <a:pt x="1" y="18"/>
                    </a:lnTo>
                    <a:lnTo>
                      <a:pt x="0" y="29"/>
                    </a:lnTo>
                    <a:lnTo>
                      <a:pt x="3" y="37"/>
                    </a:lnTo>
                    <a:lnTo>
                      <a:pt x="10" y="43"/>
                    </a:lnTo>
                    <a:lnTo>
                      <a:pt x="18" y="46"/>
                    </a:lnTo>
                    <a:lnTo>
                      <a:pt x="27" y="46"/>
                    </a:lnTo>
                    <a:lnTo>
                      <a:pt x="36" y="43"/>
                    </a:lnTo>
                    <a:lnTo>
                      <a:pt x="43" y="37"/>
                    </a:lnTo>
                    <a:lnTo>
                      <a:pt x="47" y="29"/>
                    </a:lnTo>
                    <a:lnTo>
                      <a:pt x="47" y="18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19"/>
              <p:cNvSpPr>
                <a:spLocks/>
              </p:cNvSpPr>
              <p:nvPr/>
            </p:nvSpPr>
            <p:spPr bwMode="auto">
              <a:xfrm>
                <a:off x="3734" y="1871"/>
                <a:ext cx="24" cy="23"/>
              </a:xfrm>
              <a:custGeom>
                <a:avLst/>
                <a:gdLst>
                  <a:gd name="T0" fmla="*/ 47 w 47"/>
                  <a:gd name="T1" fmla="*/ 20 h 47"/>
                  <a:gd name="T2" fmla="*/ 44 w 47"/>
                  <a:gd name="T3" fmla="*/ 10 h 47"/>
                  <a:gd name="T4" fmla="*/ 37 w 47"/>
                  <a:gd name="T5" fmla="*/ 5 h 47"/>
                  <a:gd name="T6" fmla="*/ 29 w 47"/>
                  <a:gd name="T7" fmla="*/ 1 h 47"/>
                  <a:gd name="T8" fmla="*/ 19 w 47"/>
                  <a:gd name="T9" fmla="*/ 0 h 47"/>
                  <a:gd name="T10" fmla="*/ 11 w 47"/>
                  <a:gd name="T11" fmla="*/ 5 h 47"/>
                  <a:gd name="T12" fmla="*/ 5 w 47"/>
                  <a:gd name="T13" fmla="*/ 12 h 47"/>
                  <a:gd name="T14" fmla="*/ 1 w 47"/>
                  <a:gd name="T15" fmla="*/ 20 h 47"/>
                  <a:gd name="T16" fmla="*/ 0 w 47"/>
                  <a:gd name="T17" fmla="*/ 28 h 47"/>
                  <a:gd name="T18" fmla="*/ 4 w 47"/>
                  <a:gd name="T19" fmla="*/ 37 h 47"/>
                  <a:gd name="T20" fmla="*/ 11 w 47"/>
                  <a:gd name="T21" fmla="*/ 44 h 47"/>
                  <a:gd name="T22" fmla="*/ 19 w 47"/>
                  <a:gd name="T23" fmla="*/ 47 h 47"/>
                  <a:gd name="T24" fmla="*/ 28 w 47"/>
                  <a:gd name="T25" fmla="*/ 47 h 47"/>
                  <a:gd name="T26" fmla="*/ 37 w 47"/>
                  <a:gd name="T27" fmla="*/ 44 h 47"/>
                  <a:gd name="T28" fmla="*/ 44 w 47"/>
                  <a:gd name="T29" fmla="*/ 37 h 47"/>
                  <a:gd name="T30" fmla="*/ 47 w 47"/>
                  <a:gd name="T31" fmla="*/ 29 h 47"/>
                  <a:gd name="T32" fmla="*/ 47 w 47"/>
                  <a:gd name="T33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7">
                    <a:moveTo>
                      <a:pt x="47" y="20"/>
                    </a:moveTo>
                    <a:lnTo>
                      <a:pt x="44" y="10"/>
                    </a:lnTo>
                    <a:lnTo>
                      <a:pt x="37" y="5"/>
                    </a:lnTo>
                    <a:lnTo>
                      <a:pt x="29" y="1"/>
                    </a:lnTo>
                    <a:lnTo>
                      <a:pt x="19" y="0"/>
                    </a:lnTo>
                    <a:lnTo>
                      <a:pt x="11" y="5"/>
                    </a:lnTo>
                    <a:lnTo>
                      <a:pt x="5" y="12"/>
                    </a:lnTo>
                    <a:lnTo>
                      <a:pt x="1" y="20"/>
                    </a:lnTo>
                    <a:lnTo>
                      <a:pt x="0" y="28"/>
                    </a:lnTo>
                    <a:lnTo>
                      <a:pt x="4" y="37"/>
                    </a:lnTo>
                    <a:lnTo>
                      <a:pt x="11" y="44"/>
                    </a:lnTo>
                    <a:lnTo>
                      <a:pt x="19" y="47"/>
                    </a:lnTo>
                    <a:lnTo>
                      <a:pt x="28" y="47"/>
                    </a:lnTo>
                    <a:lnTo>
                      <a:pt x="37" y="44"/>
                    </a:lnTo>
                    <a:lnTo>
                      <a:pt x="44" y="37"/>
                    </a:lnTo>
                    <a:lnTo>
                      <a:pt x="47" y="29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20"/>
              <p:cNvSpPr>
                <a:spLocks/>
              </p:cNvSpPr>
              <p:nvPr/>
            </p:nvSpPr>
            <p:spPr bwMode="auto">
              <a:xfrm>
                <a:off x="3800" y="1843"/>
                <a:ext cx="23" cy="23"/>
              </a:xfrm>
              <a:custGeom>
                <a:avLst/>
                <a:gdLst>
                  <a:gd name="T0" fmla="*/ 46 w 46"/>
                  <a:gd name="T1" fmla="*/ 17 h 45"/>
                  <a:gd name="T2" fmla="*/ 43 w 46"/>
                  <a:gd name="T3" fmla="*/ 9 h 45"/>
                  <a:gd name="T4" fmla="*/ 37 w 46"/>
                  <a:gd name="T5" fmla="*/ 3 h 45"/>
                  <a:gd name="T6" fmla="*/ 29 w 46"/>
                  <a:gd name="T7" fmla="*/ 0 h 45"/>
                  <a:gd name="T8" fmla="*/ 19 w 46"/>
                  <a:gd name="T9" fmla="*/ 0 h 45"/>
                  <a:gd name="T10" fmla="*/ 11 w 46"/>
                  <a:gd name="T11" fmla="*/ 3 h 45"/>
                  <a:gd name="T12" fmla="*/ 4 w 46"/>
                  <a:gd name="T13" fmla="*/ 9 h 45"/>
                  <a:gd name="T14" fmla="*/ 0 w 46"/>
                  <a:gd name="T15" fmla="*/ 17 h 45"/>
                  <a:gd name="T16" fmla="*/ 0 w 46"/>
                  <a:gd name="T17" fmla="*/ 26 h 45"/>
                  <a:gd name="T18" fmla="*/ 4 w 46"/>
                  <a:gd name="T19" fmla="*/ 36 h 45"/>
                  <a:gd name="T20" fmla="*/ 10 w 46"/>
                  <a:gd name="T21" fmla="*/ 42 h 45"/>
                  <a:gd name="T22" fmla="*/ 18 w 46"/>
                  <a:gd name="T23" fmla="*/ 45 h 45"/>
                  <a:gd name="T24" fmla="*/ 28 w 46"/>
                  <a:gd name="T25" fmla="*/ 45 h 45"/>
                  <a:gd name="T26" fmla="*/ 36 w 46"/>
                  <a:gd name="T27" fmla="*/ 41 h 45"/>
                  <a:gd name="T28" fmla="*/ 43 w 46"/>
                  <a:gd name="T29" fmla="*/ 36 h 45"/>
                  <a:gd name="T30" fmla="*/ 46 w 46"/>
                  <a:gd name="T31" fmla="*/ 28 h 45"/>
                  <a:gd name="T32" fmla="*/ 46 w 46"/>
                  <a:gd name="T33" fmla="*/ 1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5">
                    <a:moveTo>
                      <a:pt x="46" y="17"/>
                    </a:moveTo>
                    <a:lnTo>
                      <a:pt x="43" y="9"/>
                    </a:lnTo>
                    <a:lnTo>
                      <a:pt x="37" y="3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11" y="3"/>
                    </a:lnTo>
                    <a:lnTo>
                      <a:pt x="4" y="9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4" y="36"/>
                    </a:lnTo>
                    <a:lnTo>
                      <a:pt x="10" y="42"/>
                    </a:lnTo>
                    <a:lnTo>
                      <a:pt x="18" y="45"/>
                    </a:lnTo>
                    <a:lnTo>
                      <a:pt x="28" y="45"/>
                    </a:lnTo>
                    <a:lnTo>
                      <a:pt x="36" y="41"/>
                    </a:lnTo>
                    <a:lnTo>
                      <a:pt x="43" y="36"/>
                    </a:lnTo>
                    <a:lnTo>
                      <a:pt x="46" y="28"/>
                    </a:lnTo>
                    <a:lnTo>
                      <a:pt x="46" y="17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21"/>
              <p:cNvSpPr>
                <a:spLocks/>
              </p:cNvSpPr>
              <p:nvPr/>
            </p:nvSpPr>
            <p:spPr bwMode="auto">
              <a:xfrm>
                <a:off x="3751" y="1913"/>
                <a:ext cx="22" cy="23"/>
              </a:xfrm>
              <a:custGeom>
                <a:avLst/>
                <a:gdLst>
                  <a:gd name="T0" fmla="*/ 44 w 44"/>
                  <a:gd name="T1" fmla="*/ 19 h 46"/>
                  <a:gd name="T2" fmla="*/ 41 w 44"/>
                  <a:gd name="T3" fmla="*/ 10 h 46"/>
                  <a:gd name="T4" fmla="*/ 35 w 44"/>
                  <a:gd name="T5" fmla="*/ 4 h 46"/>
                  <a:gd name="T6" fmla="*/ 27 w 44"/>
                  <a:gd name="T7" fmla="*/ 0 h 46"/>
                  <a:gd name="T8" fmla="*/ 18 w 44"/>
                  <a:gd name="T9" fmla="*/ 0 h 46"/>
                  <a:gd name="T10" fmla="*/ 9 w 44"/>
                  <a:gd name="T11" fmla="*/ 4 h 46"/>
                  <a:gd name="T12" fmla="*/ 2 w 44"/>
                  <a:gd name="T13" fmla="*/ 9 h 46"/>
                  <a:gd name="T14" fmla="*/ 0 w 44"/>
                  <a:gd name="T15" fmla="*/ 17 h 46"/>
                  <a:gd name="T16" fmla="*/ 0 w 44"/>
                  <a:gd name="T17" fmla="*/ 28 h 46"/>
                  <a:gd name="T18" fmla="*/ 3 w 44"/>
                  <a:gd name="T19" fmla="*/ 36 h 46"/>
                  <a:gd name="T20" fmla="*/ 9 w 44"/>
                  <a:gd name="T21" fmla="*/ 42 h 46"/>
                  <a:gd name="T22" fmla="*/ 17 w 44"/>
                  <a:gd name="T23" fmla="*/ 45 h 46"/>
                  <a:gd name="T24" fmla="*/ 27 w 44"/>
                  <a:gd name="T25" fmla="*/ 46 h 46"/>
                  <a:gd name="T26" fmla="*/ 35 w 44"/>
                  <a:gd name="T27" fmla="*/ 43 h 46"/>
                  <a:gd name="T28" fmla="*/ 41 w 44"/>
                  <a:gd name="T29" fmla="*/ 37 h 46"/>
                  <a:gd name="T30" fmla="*/ 44 w 44"/>
                  <a:gd name="T31" fmla="*/ 29 h 46"/>
                  <a:gd name="T32" fmla="*/ 44 w 44"/>
                  <a:gd name="T3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46">
                    <a:moveTo>
                      <a:pt x="44" y="19"/>
                    </a:moveTo>
                    <a:lnTo>
                      <a:pt x="41" y="10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9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3" y="36"/>
                    </a:lnTo>
                    <a:lnTo>
                      <a:pt x="9" y="42"/>
                    </a:lnTo>
                    <a:lnTo>
                      <a:pt x="17" y="45"/>
                    </a:lnTo>
                    <a:lnTo>
                      <a:pt x="27" y="46"/>
                    </a:lnTo>
                    <a:lnTo>
                      <a:pt x="35" y="43"/>
                    </a:lnTo>
                    <a:lnTo>
                      <a:pt x="41" y="37"/>
                    </a:lnTo>
                    <a:lnTo>
                      <a:pt x="44" y="29"/>
                    </a:lnTo>
                    <a:lnTo>
                      <a:pt x="44" y="19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22"/>
              <p:cNvSpPr>
                <a:spLocks/>
              </p:cNvSpPr>
              <p:nvPr/>
            </p:nvSpPr>
            <p:spPr bwMode="auto">
              <a:xfrm>
                <a:off x="3773" y="1971"/>
                <a:ext cx="23" cy="23"/>
              </a:xfrm>
              <a:custGeom>
                <a:avLst/>
                <a:gdLst>
                  <a:gd name="T0" fmla="*/ 47 w 47"/>
                  <a:gd name="T1" fmla="*/ 20 h 48"/>
                  <a:gd name="T2" fmla="*/ 43 w 47"/>
                  <a:gd name="T3" fmla="*/ 11 h 48"/>
                  <a:gd name="T4" fmla="*/ 37 w 47"/>
                  <a:gd name="T5" fmla="*/ 4 h 48"/>
                  <a:gd name="T6" fmla="*/ 29 w 47"/>
                  <a:gd name="T7" fmla="*/ 0 h 48"/>
                  <a:gd name="T8" fmla="*/ 19 w 47"/>
                  <a:gd name="T9" fmla="*/ 0 h 48"/>
                  <a:gd name="T10" fmla="*/ 11 w 47"/>
                  <a:gd name="T11" fmla="*/ 4 h 48"/>
                  <a:gd name="T12" fmla="*/ 5 w 47"/>
                  <a:gd name="T13" fmla="*/ 11 h 48"/>
                  <a:gd name="T14" fmla="*/ 2 w 47"/>
                  <a:gd name="T15" fmla="*/ 19 h 48"/>
                  <a:gd name="T16" fmla="*/ 0 w 47"/>
                  <a:gd name="T17" fmla="*/ 29 h 48"/>
                  <a:gd name="T18" fmla="*/ 4 w 47"/>
                  <a:gd name="T19" fmla="*/ 37 h 48"/>
                  <a:gd name="T20" fmla="*/ 11 w 47"/>
                  <a:gd name="T21" fmla="*/ 43 h 48"/>
                  <a:gd name="T22" fmla="*/ 19 w 47"/>
                  <a:gd name="T23" fmla="*/ 46 h 48"/>
                  <a:gd name="T24" fmla="*/ 28 w 47"/>
                  <a:gd name="T25" fmla="*/ 48 h 48"/>
                  <a:gd name="T26" fmla="*/ 37 w 47"/>
                  <a:gd name="T27" fmla="*/ 43 h 48"/>
                  <a:gd name="T28" fmla="*/ 44 w 47"/>
                  <a:gd name="T29" fmla="*/ 36 h 48"/>
                  <a:gd name="T30" fmla="*/ 47 w 47"/>
                  <a:gd name="T31" fmla="*/ 28 h 48"/>
                  <a:gd name="T32" fmla="*/ 47 w 47"/>
                  <a:gd name="T33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8">
                    <a:moveTo>
                      <a:pt x="47" y="20"/>
                    </a:moveTo>
                    <a:lnTo>
                      <a:pt x="43" y="11"/>
                    </a:lnTo>
                    <a:lnTo>
                      <a:pt x="37" y="4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11" y="4"/>
                    </a:lnTo>
                    <a:lnTo>
                      <a:pt x="5" y="11"/>
                    </a:lnTo>
                    <a:lnTo>
                      <a:pt x="2" y="19"/>
                    </a:lnTo>
                    <a:lnTo>
                      <a:pt x="0" y="29"/>
                    </a:lnTo>
                    <a:lnTo>
                      <a:pt x="4" y="37"/>
                    </a:lnTo>
                    <a:lnTo>
                      <a:pt x="11" y="43"/>
                    </a:lnTo>
                    <a:lnTo>
                      <a:pt x="19" y="46"/>
                    </a:lnTo>
                    <a:lnTo>
                      <a:pt x="28" y="48"/>
                    </a:lnTo>
                    <a:lnTo>
                      <a:pt x="37" y="43"/>
                    </a:lnTo>
                    <a:lnTo>
                      <a:pt x="44" y="36"/>
                    </a:lnTo>
                    <a:lnTo>
                      <a:pt x="47" y="28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23"/>
              <p:cNvSpPr>
                <a:spLocks/>
              </p:cNvSpPr>
              <p:nvPr/>
            </p:nvSpPr>
            <p:spPr bwMode="auto">
              <a:xfrm>
                <a:off x="3806" y="1934"/>
                <a:ext cx="23" cy="24"/>
              </a:xfrm>
              <a:custGeom>
                <a:avLst/>
                <a:gdLst>
                  <a:gd name="T0" fmla="*/ 46 w 46"/>
                  <a:gd name="T1" fmla="*/ 19 h 47"/>
                  <a:gd name="T2" fmla="*/ 43 w 46"/>
                  <a:gd name="T3" fmla="*/ 10 h 47"/>
                  <a:gd name="T4" fmla="*/ 36 w 46"/>
                  <a:gd name="T5" fmla="*/ 3 h 47"/>
                  <a:gd name="T6" fmla="*/ 28 w 46"/>
                  <a:gd name="T7" fmla="*/ 0 h 47"/>
                  <a:gd name="T8" fmla="*/ 20 w 46"/>
                  <a:gd name="T9" fmla="*/ 0 h 47"/>
                  <a:gd name="T10" fmla="*/ 10 w 46"/>
                  <a:gd name="T11" fmla="*/ 3 h 47"/>
                  <a:gd name="T12" fmla="*/ 4 w 46"/>
                  <a:gd name="T13" fmla="*/ 10 h 47"/>
                  <a:gd name="T14" fmla="*/ 0 w 46"/>
                  <a:gd name="T15" fmla="*/ 18 h 47"/>
                  <a:gd name="T16" fmla="*/ 0 w 46"/>
                  <a:gd name="T17" fmla="*/ 27 h 47"/>
                  <a:gd name="T18" fmla="*/ 4 w 46"/>
                  <a:gd name="T19" fmla="*/ 37 h 47"/>
                  <a:gd name="T20" fmla="*/ 10 w 46"/>
                  <a:gd name="T21" fmla="*/ 42 h 47"/>
                  <a:gd name="T22" fmla="*/ 19 w 46"/>
                  <a:gd name="T23" fmla="*/ 46 h 47"/>
                  <a:gd name="T24" fmla="*/ 27 w 46"/>
                  <a:gd name="T25" fmla="*/ 47 h 47"/>
                  <a:gd name="T26" fmla="*/ 36 w 46"/>
                  <a:gd name="T27" fmla="*/ 42 h 47"/>
                  <a:gd name="T28" fmla="*/ 43 w 46"/>
                  <a:gd name="T29" fmla="*/ 36 h 47"/>
                  <a:gd name="T30" fmla="*/ 46 w 46"/>
                  <a:gd name="T31" fmla="*/ 27 h 47"/>
                  <a:gd name="T32" fmla="*/ 46 w 46"/>
                  <a:gd name="T33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7">
                    <a:moveTo>
                      <a:pt x="46" y="19"/>
                    </a:moveTo>
                    <a:lnTo>
                      <a:pt x="43" y="10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4" y="10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4" y="37"/>
                    </a:lnTo>
                    <a:lnTo>
                      <a:pt x="10" y="42"/>
                    </a:lnTo>
                    <a:lnTo>
                      <a:pt x="19" y="46"/>
                    </a:lnTo>
                    <a:lnTo>
                      <a:pt x="27" y="47"/>
                    </a:lnTo>
                    <a:lnTo>
                      <a:pt x="36" y="42"/>
                    </a:lnTo>
                    <a:lnTo>
                      <a:pt x="43" y="36"/>
                    </a:lnTo>
                    <a:lnTo>
                      <a:pt x="46" y="27"/>
                    </a:lnTo>
                    <a:lnTo>
                      <a:pt x="4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24"/>
              <p:cNvSpPr>
                <a:spLocks/>
              </p:cNvSpPr>
              <p:nvPr/>
            </p:nvSpPr>
            <p:spPr bwMode="auto">
              <a:xfrm>
                <a:off x="3822" y="1890"/>
                <a:ext cx="23" cy="23"/>
              </a:xfrm>
              <a:custGeom>
                <a:avLst/>
                <a:gdLst>
                  <a:gd name="T0" fmla="*/ 47 w 47"/>
                  <a:gd name="T1" fmla="*/ 20 h 46"/>
                  <a:gd name="T2" fmla="*/ 44 w 47"/>
                  <a:gd name="T3" fmla="*/ 10 h 46"/>
                  <a:gd name="T4" fmla="*/ 37 w 47"/>
                  <a:gd name="T5" fmla="*/ 3 h 46"/>
                  <a:gd name="T6" fmla="*/ 29 w 47"/>
                  <a:gd name="T7" fmla="*/ 0 h 46"/>
                  <a:gd name="T8" fmla="*/ 20 w 47"/>
                  <a:gd name="T9" fmla="*/ 0 h 46"/>
                  <a:gd name="T10" fmla="*/ 11 w 47"/>
                  <a:gd name="T11" fmla="*/ 3 h 46"/>
                  <a:gd name="T12" fmla="*/ 4 w 47"/>
                  <a:gd name="T13" fmla="*/ 10 h 46"/>
                  <a:gd name="T14" fmla="*/ 0 w 47"/>
                  <a:gd name="T15" fmla="*/ 18 h 46"/>
                  <a:gd name="T16" fmla="*/ 0 w 47"/>
                  <a:gd name="T17" fmla="*/ 27 h 46"/>
                  <a:gd name="T18" fmla="*/ 4 w 47"/>
                  <a:gd name="T19" fmla="*/ 36 h 46"/>
                  <a:gd name="T20" fmla="*/ 11 w 47"/>
                  <a:gd name="T21" fmla="*/ 43 h 46"/>
                  <a:gd name="T22" fmla="*/ 19 w 47"/>
                  <a:gd name="T23" fmla="*/ 46 h 46"/>
                  <a:gd name="T24" fmla="*/ 29 w 47"/>
                  <a:gd name="T25" fmla="*/ 46 h 46"/>
                  <a:gd name="T26" fmla="*/ 37 w 47"/>
                  <a:gd name="T27" fmla="*/ 43 h 46"/>
                  <a:gd name="T28" fmla="*/ 44 w 47"/>
                  <a:gd name="T29" fmla="*/ 36 h 46"/>
                  <a:gd name="T30" fmla="*/ 46 w 47"/>
                  <a:gd name="T31" fmla="*/ 28 h 46"/>
                  <a:gd name="T32" fmla="*/ 47 w 47"/>
                  <a:gd name="T3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6">
                    <a:moveTo>
                      <a:pt x="47" y="20"/>
                    </a:moveTo>
                    <a:lnTo>
                      <a:pt x="44" y="10"/>
                    </a:lnTo>
                    <a:lnTo>
                      <a:pt x="37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4" y="10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4" y="36"/>
                    </a:lnTo>
                    <a:lnTo>
                      <a:pt x="11" y="43"/>
                    </a:lnTo>
                    <a:lnTo>
                      <a:pt x="19" y="46"/>
                    </a:lnTo>
                    <a:lnTo>
                      <a:pt x="29" y="46"/>
                    </a:lnTo>
                    <a:lnTo>
                      <a:pt x="37" y="43"/>
                    </a:lnTo>
                    <a:lnTo>
                      <a:pt x="44" y="36"/>
                    </a:lnTo>
                    <a:lnTo>
                      <a:pt x="46" y="28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25"/>
              <p:cNvSpPr>
                <a:spLocks/>
              </p:cNvSpPr>
              <p:nvPr/>
            </p:nvSpPr>
            <p:spPr bwMode="auto">
              <a:xfrm>
                <a:off x="3775" y="2012"/>
                <a:ext cx="23" cy="22"/>
              </a:xfrm>
              <a:custGeom>
                <a:avLst/>
                <a:gdLst>
                  <a:gd name="T0" fmla="*/ 46 w 46"/>
                  <a:gd name="T1" fmla="*/ 19 h 45"/>
                  <a:gd name="T2" fmla="*/ 43 w 46"/>
                  <a:gd name="T3" fmla="*/ 9 h 45"/>
                  <a:gd name="T4" fmla="*/ 36 w 46"/>
                  <a:gd name="T5" fmla="*/ 2 h 45"/>
                  <a:gd name="T6" fmla="*/ 28 w 46"/>
                  <a:gd name="T7" fmla="*/ 0 h 45"/>
                  <a:gd name="T8" fmla="*/ 18 w 46"/>
                  <a:gd name="T9" fmla="*/ 0 h 45"/>
                  <a:gd name="T10" fmla="*/ 9 w 46"/>
                  <a:gd name="T11" fmla="*/ 4 h 45"/>
                  <a:gd name="T12" fmla="*/ 3 w 46"/>
                  <a:gd name="T13" fmla="*/ 9 h 45"/>
                  <a:gd name="T14" fmla="*/ 0 w 46"/>
                  <a:gd name="T15" fmla="*/ 17 h 45"/>
                  <a:gd name="T16" fmla="*/ 1 w 46"/>
                  <a:gd name="T17" fmla="*/ 28 h 45"/>
                  <a:gd name="T18" fmla="*/ 5 w 46"/>
                  <a:gd name="T19" fmla="*/ 36 h 45"/>
                  <a:gd name="T20" fmla="*/ 10 w 46"/>
                  <a:gd name="T21" fmla="*/ 42 h 45"/>
                  <a:gd name="T22" fmla="*/ 18 w 46"/>
                  <a:gd name="T23" fmla="*/ 45 h 45"/>
                  <a:gd name="T24" fmla="*/ 29 w 46"/>
                  <a:gd name="T25" fmla="*/ 45 h 45"/>
                  <a:gd name="T26" fmla="*/ 37 w 46"/>
                  <a:gd name="T27" fmla="*/ 42 h 45"/>
                  <a:gd name="T28" fmla="*/ 43 w 46"/>
                  <a:gd name="T29" fmla="*/ 36 h 45"/>
                  <a:gd name="T30" fmla="*/ 46 w 46"/>
                  <a:gd name="T31" fmla="*/ 28 h 45"/>
                  <a:gd name="T32" fmla="*/ 46 w 46"/>
                  <a:gd name="T33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5">
                    <a:moveTo>
                      <a:pt x="46" y="19"/>
                    </a:moveTo>
                    <a:lnTo>
                      <a:pt x="43" y="9"/>
                    </a:lnTo>
                    <a:lnTo>
                      <a:pt x="36" y="2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4"/>
                    </a:lnTo>
                    <a:lnTo>
                      <a:pt x="3" y="9"/>
                    </a:lnTo>
                    <a:lnTo>
                      <a:pt x="0" y="17"/>
                    </a:lnTo>
                    <a:lnTo>
                      <a:pt x="1" y="28"/>
                    </a:lnTo>
                    <a:lnTo>
                      <a:pt x="5" y="36"/>
                    </a:lnTo>
                    <a:lnTo>
                      <a:pt x="10" y="42"/>
                    </a:lnTo>
                    <a:lnTo>
                      <a:pt x="18" y="45"/>
                    </a:lnTo>
                    <a:lnTo>
                      <a:pt x="29" y="45"/>
                    </a:lnTo>
                    <a:lnTo>
                      <a:pt x="37" y="42"/>
                    </a:lnTo>
                    <a:lnTo>
                      <a:pt x="43" y="36"/>
                    </a:lnTo>
                    <a:lnTo>
                      <a:pt x="46" y="28"/>
                    </a:lnTo>
                    <a:lnTo>
                      <a:pt x="4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9" name="Group 26"/>
            <p:cNvGrpSpPr>
              <a:grpSpLocks/>
            </p:cNvGrpSpPr>
            <p:nvPr/>
          </p:nvGrpSpPr>
          <p:grpSpPr bwMode="auto">
            <a:xfrm rot="166983">
              <a:off x="3234" y="1341"/>
              <a:ext cx="1496" cy="1433"/>
              <a:chOff x="378" y="1419"/>
              <a:chExt cx="1471" cy="1383"/>
            </a:xfrm>
          </p:grpSpPr>
          <p:sp>
            <p:nvSpPr>
              <p:cNvPr id="35" name="Freeform 27"/>
              <p:cNvSpPr>
                <a:spLocks/>
              </p:cNvSpPr>
              <p:nvPr/>
            </p:nvSpPr>
            <p:spPr bwMode="auto">
              <a:xfrm>
                <a:off x="1493" y="2382"/>
                <a:ext cx="42" cy="161"/>
              </a:xfrm>
              <a:custGeom>
                <a:avLst/>
                <a:gdLst>
                  <a:gd name="T0" fmla="*/ 20 w 85"/>
                  <a:gd name="T1" fmla="*/ 36 h 320"/>
                  <a:gd name="T2" fmla="*/ 67 w 85"/>
                  <a:gd name="T3" fmla="*/ 0 h 320"/>
                  <a:gd name="T4" fmla="*/ 85 w 85"/>
                  <a:gd name="T5" fmla="*/ 289 h 320"/>
                  <a:gd name="T6" fmla="*/ 0 w 85"/>
                  <a:gd name="T7" fmla="*/ 320 h 320"/>
                  <a:gd name="T8" fmla="*/ 20 w 85"/>
                  <a:gd name="T9" fmla="*/ 36 h 320"/>
                  <a:gd name="T10" fmla="*/ 20 w 85"/>
                  <a:gd name="T11" fmla="*/ 36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20">
                    <a:moveTo>
                      <a:pt x="20" y="36"/>
                    </a:moveTo>
                    <a:lnTo>
                      <a:pt x="67" y="0"/>
                    </a:lnTo>
                    <a:lnTo>
                      <a:pt x="85" y="289"/>
                    </a:lnTo>
                    <a:lnTo>
                      <a:pt x="0" y="320"/>
                    </a:lnTo>
                    <a:lnTo>
                      <a:pt x="20" y="36"/>
                    </a:lnTo>
                    <a:lnTo>
                      <a:pt x="20" y="36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28"/>
              <p:cNvSpPr>
                <a:spLocks/>
              </p:cNvSpPr>
              <p:nvPr/>
            </p:nvSpPr>
            <p:spPr bwMode="auto">
              <a:xfrm>
                <a:off x="1439" y="2009"/>
                <a:ext cx="27" cy="26"/>
              </a:xfrm>
              <a:custGeom>
                <a:avLst/>
                <a:gdLst>
                  <a:gd name="T0" fmla="*/ 7 w 55"/>
                  <a:gd name="T1" fmla="*/ 0 h 52"/>
                  <a:gd name="T2" fmla="*/ 9 w 55"/>
                  <a:gd name="T3" fmla="*/ 0 h 52"/>
                  <a:gd name="T4" fmla="*/ 14 w 55"/>
                  <a:gd name="T5" fmla="*/ 3 h 52"/>
                  <a:gd name="T6" fmla="*/ 22 w 55"/>
                  <a:gd name="T7" fmla="*/ 7 h 52"/>
                  <a:gd name="T8" fmla="*/ 32 w 55"/>
                  <a:gd name="T9" fmla="*/ 13 h 52"/>
                  <a:gd name="T10" fmla="*/ 40 w 55"/>
                  <a:gd name="T11" fmla="*/ 17 h 52"/>
                  <a:gd name="T12" fmla="*/ 48 w 55"/>
                  <a:gd name="T13" fmla="*/ 23 h 52"/>
                  <a:gd name="T14" fmla="*/ 53 w 55"/>
                  <a:gd name="T15" fmla="*/ 27 h 52"/>
                  <a:gd name="T16" fmla="*/ 55 w 55"/>
                  <a:gd name="T17" fmla="*/ 33 h 52"/>
                  <a:gd name="T18" fmla="*/ 52 w 55"/>
                  <a:gd name="T19" fmla="*/ 36 h 52"/>
                  <a:gd name="T20" fmla="*/ 45 w 55"/>
                  <a:gd name="T21" fmla="*/ 39 h 52"/>
                  <a:gd name="T22" fmla="*/ 36 w 55"/>
                  <a:gd name="T23" fmla="*/ 42 h 52"/>
                  <a:gd name="T24" fmla="*/ 26 w 55"/>
                  <a:gd name="T25" fmla="*/ 45 h 52"/>
                  <a:gd name="T26" fmla="*/ 16 w 55"/>
                  <a:gd name="T27" fmla="*/ 47 h 52"/>
                  <a:gd name="T28" fmla="*/ 7 w 55"/>
                  <a:gd name="T29" fmla="*/ 50 h 52"/>
                  <a:gd name="T30" fmla="*/ 2 w 55"/>
                  <a:gd name="T31" fmla="*/ 50 h 52"/>
                  <a:gd name="T32" fmla="*/ 0 w 55"/>
                  <a:gd name="T33" fmla="*/ 52 h 52"/>
                  <a:gd name="T34" fmla="*/ 7 w 55"/>
                  <a:gd name="T35" fmla="*/ 0 h 52"/>
                  <a:gd name="T36" fmla="*/ 7 w 55"/>
                  <a:gd name="T3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52">
                    <a:moveTo>
                      <a:pt x="7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22" y="7"/>
                    </a:lnTo>
                    <a:lnTo>
                      <a:pt x="32" y="13"/>
                    </a:lnTo>
                    <a:lnTo>
                      <a:pt x="40" y="17"/>
                    </a:lnTo>
                    <a:lnTo>
                      <a:pt x="48" y="23"/>
                    </a:lnTo>
                    <a:lnTo>
                      <a:pt x="53" y="27"/>
                    </a:lnTo>
                    <a:lnTo>
                      <a:pt x="55" y="33"/>
                    </a:lnTo>
                    <a:lnTo>
                      <a:pt x="52" y="36"/>
                    </a:lnTo>
                    <a:lnTo>
                      <a:pt x="45" y="39"/>
                    </a:lnTo>
                    <a:lnTo>
                      <a:pt x="36" y="42"/>
                    </a:lnTo>
                    <a:lnTo>
                      <a:pt x="26" y="45"/>
                    </a:lnTo>
                    <a:lnTo>
                      <a:pt x="16" y="47"/>
                    </a:lnTo>
                    <a:lnTo>
                      <a:pt x="7" y="50"/>
                    </a:lnTo>
                    <a:lnTo>
                      <a:pt x="2" y="50"/>
                    </a:lnTo>
                    <a:lnTo>
                      <a:pt x="0" y="5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29"/>
              <p:cNvSpPr>
                <a:spLocks/>
              </p:cNvSpPr>
              <p:nvPr/>
            </p:nvSpPr>
            <p:spPr bwMode="auto">
              <a:xfrm>
                <a:off x="378" y="1818"/>
                <a:ext cx="1449" cy="984"/>
              </a:xfrm>
              <a:custGeom>
                <a:avLst/>
                <a:gdLst>
                  <a:gd name="T0" fmla="*/ 658 w 1449"/>
                  <a:gd name="T1" fmla="*/ 108 h 984"/>
                  <a:gd name="T2" fmla="*/ 1425 w 1449"/>
                  <a:gd name="T3" fmla="*/ 585 h 984"/>
                  <a:gd name="T4" fmla="*/ 1353 w 1449"/>
                  <a:gd name="T5" fmla="*/ 668 h 984"/>
                  <a:gd name="T6" fmla="*/ 1309 w 1449"/>
                  <a:gd name="T7" fmla="*/ 729 h 984"/>
                  <a:gd name="T8" fmla="*/ 1233 w 1449"/>
                  <a:gd name="T9" fmla="*/ 759 h 984"/>
                  <a:gd name="T10" fmla="*/ 1201 w 1449"/>
                  <a:gd name="T11" fmla="*/ 635 h 984"/>
                  <a:gd name="T12" fmla="*/ 1207 w 1449"/>
                  <a:gd name="T13" fmla="*/ 570 h 984"/>
                  <a:gd name="T14" fmla="*/ 1235 w 1449"/>
                  <a:gd name="T15" fmla="*/ 510 h 984"/>
                  <a:gd name="T16" fmla="*/ 1281 w 1449"/>
                  <a:gd name="T17" fmla="*/ 479 h 984"/>
                  <a:gd name="T18" fmla="*/ 1313 w 1449"/>
                  <a:gd name="T19" fmla="*/ 418 h 984"/>
                  <a:gd name="T20" fmla="*/ 1258 w 1449"/>
                  <a:gd name="T21" fmla="*/ 346 h 984"/>
                  <a:gd name="T22" fmla="*/ 1191 w 1449"/>
                  <a:gd name="T23" fmla="*/ 307 h 984"/>
                  <a:gd name="T24" fmla="*/ 1112 w 1449"/>
                  <a:gd name="T25" fmla="*/ 279 h 984"/>
                  <a:gd name="T26" fmla="*/ 1182 w 1449"/>
                  <a:gd name="T27" fmla="*/ 257 h 984"/>
                  <a:gd name="T28" fmla="*/ 1182 w 1449"/>
                  <a:gd name="T29" fmla="*/ 191 h 984"/>
                  <a:gd name="T30" fmla="*/ 1122 w 1449"/>
                  <a:gd name="T31" fmla="*/ 154 h 984"/>
                  <a:gd name="T32" fmla="*/ 1156 w 1449"/>
                  <a:gd name="T33" fmla="*/ 131 h 984"/>
                  <a:gd name="T34" fmla="*/ 1178 w 1449"/>
                  <a:gd name="T35" fmla="*/ 93 h 984"/>
                  <a:gd name="T36" fmla="*/ 1133 w 1449"/>
                  <a:gd name="T37" fmla="*/ 86 h 984"/>
                  <a:gd name="T38" fmla="*/ 1119 w 1449"/>
                  <a:gd name="T39" fmla="*/ 66 h 984"/>
                  <a:gd name="T40" fmla="*/ 1046 w 1449"/>
                  <a:gd name="T41" fmla="*/ 89 h 984"/>
                  <a:gd name="T42" fmla="*/ 1030 w 1449"/>
                  <a:gd name="T43" fmla="*/ 138 h 984"/>
                  <a:gd name="T44" fmla="*/ 918 w 1449"/>
                  <a:gd name="T45" fmla="*/ 133 h 984"/>
                  <a:gd name="T46" fmla="*/ 824 w 1449"/>
                  <a:gd name="T47" fmla="*/ 185 h 984"/>
                  <a:gd name="T48" fmla="*/ 786 w 1449"/>
                  <a:gd name="T49" fmla="*/ 295 h 984"/>
                  <a:gd name="T50" fmla="*/ 741 w 1449"/>
                  <a:gd name="T51" fmla="*/ 287 h 984"/>
                  <a:gd name="T52" fmla="*/ 668 w 1449"/>
                  <a:gd name="T53" fmla="*/ 278 h 984"/>
                  <a:gd name="T54" fmla="*/ 688 w 1449"/>
                  <a:gd name="T55" fmla="*/ 329 h 984"/>
                  <a:gd name="T56" fmla="*/ 673 w 1449"/>
                  <a:gd name="T57" fmla="*/ 364 h 984"/>
                  <a:gd name="T58" fmla="*/ 614 w 1449"/>
                  <a:gd name="T59" fmla="*/ 426 h 984"/>
                  <a:gd name="T60" fmla="*/ 567 w 1449"/>
                  <a:gd name="T61" fmla="*/ 411 h 984"/>
                  <a:gd name="T62" fmla="*/ 437 w 1449"/>
                  <a:gd name="T63" fmla="*/ 432 h 984"/>
                  <a:gd name="T64" fmla="*/ 363 w 1449"/>
                  <a:gd name="T65" fmla="*/ 508 h 984"/>
                  <a:gd name="T66" fmla="*/ 345 w 1449"/>
                  <a:gd name="T67" fmla="*/ 593 h 984"/>
                  <a:gd name="T68" fmla="*/ 363 w 1449"/>
                  <a:gd name="T69" fmla="*/ 654 h 984"/>
                  <a:gd name="T70" fmla="*/ 364 w 1449"/>
                  <a:gd name="T71" fmla="*/ 690 h 984"/>
                  <a:gd name="T72" fmla="*/ 408 w 1449"/>
                  <a:gd name="T73" fmla="*/ 762 h 984"/>
                  <a:gd name="T74" fmla="*/ 520 w 1449"/>
                  <a:gd name="T75" fmla="*/ 741 h 984"/>
                  <a:gd name="T76" fmla="*/ 564 w 1449"/>
                  <a:gd name="T77" fmla="*/ 674 h 984"/>
                  <a:gd name="T78" fmla="*/ 607 w 1449"/>
                  <a:gd name="T79" fmla="*/ 660 h 984"/>
                  <a:gd name="T80" fmla="*/ 570 w 1449"/>
                  <a:gd name="T81" fmla="*/ 697 h 984"/>
                  <a:gd name="T82" fmla="*/ 578 w 1449"/>
                  <a:gd name="T83" fmla="*/ 801 h 984"/>
                  <a:gd name="T84" fmla="*/ 702 w 1449"/>
                  <a:gd name="T85" fmla="*/ 816 h 984"/>
                  <a:gd name="T86" fmla="*/ 744 w 1449"/>
                  <a:gd name="T87" fmla="*/ 718 h 984"/>
                  <a:gd name="T88" fmla="*/ 735 w 1449"/>
                  <a:gd name="T89" fmla="*/ 686 h 984"/>
                  <a:gd name="T90" fmla="*/ 776 w 1449"/>
                  <a:gd name="T91" fmla="*/ 733 h 984"/>
                  <a:gd name="T92" fmla="*/ 910 w 1449"/>
                  <a:gd name="T93" fmla="*/ 653 h 984"/>
                  <a:gd name="T94" fmla="*/ 1063 w 1449"/>
                  <a:gd name="T95" fmla="*/ 553 h 984"/>
                  <a:gd name="T96" fmla="*/ 1124 w 1449"/>
                  <a:gd name="T97" fmla="*/ 599 h 984"/>
                  <a:gd name="T98" fmla="*/ 1251 w 1449"/>
                  <a:gd name="T99" fmla="*/ 798 h 984"/>
                  <a:gd name="T100" fmla="*/ 1200 w 1449"/>
                  <a:gd name="T101" fmla="*/ 918 h 984"/>
                  <a:gd name="T102" fmla="*/ 524 w 1449"/>
                  <a:gd name="T103" fmla="*/ 982 h 984"/>
                  <a:gd name="T104" fmla="*/ 0 w 1449"/>
                  <a:gd name="T105" fmla="*/ 868 h 984"/>
                  <a:gd name="T106" fmla="*/ 182 w 1449"/>
                  <a:gd name="T107" fmla="*/ 673 h 984"/>
                  <a:gd name="T108" fmla="*/ 150 w 1449"/>
                  <a:gd name="T109" fmla="*/ 585 h 984"/>
                  <a:gd name="T110" fmla="*/ 20 w 1449"/>
                  <a:gd name="T111" fmla="*/ 560 h 984"/>
                  <a:gd name="T112" fmla="*/ 30 w 1449"/>
                  <a:gd name="T113" fmla="*/ 340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9" h="984">
                    <a:moveTo>
                      <a:pt x="54" y="269"/>
                    </a:moveTo>
                    <a:lnTo>
                      <a:pt x="63" y="264"/>
                    </a:lnTo>
                    <a:lnTo>
                      <a:pt x="91" y="257"/>
                    </a:lnTo>
                    <a:lnTo>
                      <a:pt x="136" y="243"/>
                    </a:lnTo>
                    <a:lnTo>
                      <a:pt x="196" y="226"/>
                    </a:lnTo>
                    <a:lnTo>
                      <a:pt x="269" y="205"/>
                    </a:lnTo>
                    <a:lnTo>
                      <a:pt x="353" y="183"/>
                    </a:lnTo>
                    <a:lnTo>
                      <a:pt x="447" y="159"/>
                    </a:lnTo>
                    <a:lnTo>
                      <a:pt x="550" y="134"/>
                    </a:lnTo>
                    <a:lnTo>
                      <a:pt x="658" y="108"/>
                    </a:lnTo>
                    <a:lnTo>
                      <a:pt x="771" y="84"/>
                    </a:lnTo>
                    <a:lnTo>
                      <a:pt x="887" y="61"/>
                    </a:lnTo>
                    <a:lnTo>
                      <a:pt x="1004" y="41"/>
                    </a:lnTo>
                    <a:lnTo>
                      <a:pt x="1121" y="24"/>
                    </a:lnTo>
                    <a:lnTo>
                      <a:pt x="1235" y="11"/>
                    </a:lnTo>
                    <a:lnTo>
                      <a:pt x="1345" y="3"/>
                    </a:lnTo>
                    <a:lnTo>
                      <a:pt x="1449" y="0"/>
                    </a:lnTo>
                    <a:lnTo>
                      <a:pt x="1440" y="549"/>
                    </a:lnTo>
                    <a:lnTo>
                      <a:pt x="1437" y="570"/>
                    </a:lnTo>
                    <a:lnTo>
                      <a:pt x="1425" y="585"/>
                    </a:lnTo>
                    <a:lnTo>
                      <a:pt x="1433" y="582"/>
                    </a:lnTo>
                    <a:lnTo>
                      <a:pt x="1427" y="587"/>
                    </a:lnTo>
                    <a:lnTo>
                      <a:pt x="1419" y="592"/>
                    </a:lnTo>
                    <a:lnTo>
                      <a:pt x="1411" y="599"/>
                    </a:lnTo>
                    <a:lnTo>
                      <a:pt x="1401" y="607"/>
                    </a:lnTo>
                    <a:lnTo>
                      <a:pt x="1392" y="617"/>
                    </a:lnTo>
                    <a:lnTo>
                      <a:pt x="1381" y="627"/>
                    </a:lnTo>
                    <a:lnTo>
                      <a:pt x="1371" y="640"/>
                    </a:lnTo>
                    <a:lnTo>
                      <a:pt x="1361" y="653"/>
                    </a:lnTo>
                    <a:lnTo>
                      <a:pt x="1353" y="668"/>
                    </a:lnTo>
                    <a:lnTo>
                      <a:pt x="1344" y="683"/>
                    </a:lnTo>
                    <a:lnTo>
                      <a:pt x="1338" y="700"/>
                    </a:lnTo>
                    <a:lnTo>
                      <a:pt x="1332" y="719"/>
                    </a:lnTo>
                    <a:lnTo>
                      <a:pt x="1326" y="735"/>
                    </a:lnTo>
                    <a:lnTo>
                      <a:pt x="1320" y="738"/>
                    </a:lnTo>
                    <a:lnTo>
                      <a:pt x="1327" y="737"/>
                    </a:lnTo>
                    <a:lnTo>
                      <a:pt x="1323" y="735"/>
                    </a:lnTo>
                    <a:lnTo>
                      <a:pt x="1320" y="733"/>
                    </a:lnTo>
                    <a:lnTo>
                      <a:pt x="1314" y="730"/>
                    </a:lnTo>
                    <a:lnTo>
                      <a:pt x="1309" y="729"/>
                    </a:lnTo>
                    <a:lnTo>
                      <a:pt x="1320" y="744"/>
                    </a:lnTo>
                    <a:lnTo>
                      <a:pt x="1296" y="735"/>
                    </a:lnTo>
                    <a:lnTo>
                      <a:pt x="1314" y="759"/>
                    </a:lnTo>
                    <a:lnTo>
                      <a:pt x="1299" y="762"/>
                    </a:lnTo>
                    <a:lnTo>
                      <a:pt x="1284" y="738"/>
                    </a:lnTo>
                    <a:lnTo>
                      <a:pt x="1284" y="774"/>
                    </a:lnTo>
                    <a:lnTo>
                      <a:pt x="1296" y="771"/>
                    </a:lnTo>
                    <a:lnTo>
                      <a:pt x="1278" y="783"/>
                    </a:lnTo>
                    <a:lnTo>
                      <a:pt x="1248" y="768"/>
                    </a:lnTo>
                    <a:lnTo>
                      <a:pt x="1233" y="759"/>
                    </a:lnTo>
                    <a:lnTo>
                      <a:pt x="1242" y="756"/>
                    </a:lnTo>
                    <a:lnTo>
                      <a:pt x="1236" y="744"/>
                    </a:lnTo>
                    <a:lnTo>
                      <a:pt x="1230" y="726"/>
                    </a:lnTo>
                    <a:lnTo>
                      <a:pt x="1224" y="708"/>
                    </a:lnTo>
                    <a:lnTo>
                      <a:pt x="1218" y="696"/>
                    </a:lnTo>
                    <a:lnTo>
                      <a:pt x="1224" y="687"/>
                    </a:lnTo>
                    <a:lnTo>
                      <a:pt x="1215" y="678"/>
                    </a:lnTo>
                    <a:lnTo>
                      <a:pt x="1218" y="663"/>
                    </a:lnTo>
                    <a:lnTo>
                      <a:pt x="1202" y="648"/>
                    </a:lnTo>
                    <a:lnTo>
                      <a:pt x="1201" y="635"/>
                    </a:lnTo>
                    <a:lnTo>
                      <a:pt x="1200" y="621"/>
                    </a:lnTo>
                    <a:lnTo>
                      <a:pt x="1200" y="608"/>
                    </a:lnTo>
                    <a:lnTo>
                      <a:pt x="1200" y="597"/>
                    </a:lnTo>
                    <a:lnTo>
                      <a:pt x="1200" y="588"/>
                    </a:lnTo>
                    <a:lnTo>
                      <a:pt x="1200" y="582"/>
                    </a:lnTo>
                    <a:lnTo>
                      <a:pt x="1200" y="576"/>
                    </a:lnTo>
                    <a:lnTo>
                      <a:pt x="1200" y="575"/>
                    </a:lnTo>
                    <a:lnTo>
                      <a:pt x="1202" y="574"/>
                    </a:lnTo>
                    <a:lnTo>
                      <a:pt x="1205" y="572"/>
                    </a:lnTo>
                    <a:lnTo>
                      <a:pt x="1207" y="570"/>
                    </a:lnTo>
                    <a:lnTo>
                      <a:pt x="1211" y="568"/>
                    </a:lnTo>
                    <a:lnTo>
                      <a:pt x="1214" y="565"/>
                    </a:lnTo>
                    <a:lnTo>
                      <a:pt x="1218" y="562"/>
                    </a:lnTo>
                    <a:lnTo>
                      <a:pt x="1221" y="556"/>
                    </a:lnTo>
                    <a:lnTo>
                      <a:pt x="1224" y="551"/>
                    </a:lnTo>
                    <a:lnTo>
                      <a:pt x="1226" y="545"/>
                    </a:lnTo>
                    <a:lnTo>
                      <a:pt x="1230" y="538"/>
                    </a:lnTo>
                    <a:lnTo>
                      <a:pt x="1232" y="529"/>
                    </a:lnTo>
                    <a:lnTo>
                      <a:pt x="1233" y="520"/>
                    </a:lnTo>
                    <a:lnTo>
                      <a:pt x="1235" y="510"/>
                    </a:lnTo>
                    <a:lnTo>
                      <a:pt x="1235" y="499"/>
                    </a:lnTo>
                    <a:lnTo>
                      <a:pt x="1235" y="498"/>
                    </a:lnTo>
                    <a:lnTo>
                      <a:pt x="1238" y="497"/>
                    </a:lnTo>
                    <a:lnTo>
                      <a:pt x="1242" y="496"/>
                    </a:lnTo>
                    <a:lnTo>
                      <a:pt x="1247" y="494"/>
                    </a:lnTo>
                    <a:lnTo>
                      <a:pt x="1252" y="492"/>
                    </a:lnTo>
                    <a:lnTo>
                      <a:pt x="1260" y="489"/>
                    </a:lnTo>
                    <a:lnTo>
                      <a:pt x="1266" y="486"/>
                    </a:lnTo>
                    <a:lnTo>
                      <a:pt x="1274" y="483"/>
                    </a:lnTo>
                    <a:lnTo>
                      <a:pt x="1281" y="479"/>
                    </a:lnTo>
                    <a:lnTo>
                      <a:pt x="1289" y="475"/>
                    </a:lnTo>
                    <a:lnTo>
                      <a:pt x="1295" y="470"/>
                    </a:lnTo>
                    <a:lnTo>
                      <a:pt x="1302" y="465"/>
                    </a:lnTo>
                    <a:lnTo>
                      <a:pt x="1307" y="459"/>
                    </a:lnTo>
                    <a:lnTo>
                      <a:pt x="1312" y="454"/>
                    </a:lnTo>
                    <a:lnTo>
                      <a:pt x="1315" y="447"/>
                    </a:lnTo>
                    <a:lnTo>
                      <a:pt x="1317" y="440"/>
                    </a:lnTo>
                    <a:lnTo>
                      <a:pt x="1317" y="432"/>
                    </a:lnTo>
                    <a:lnTo>
                      <a:pt x="1315" y="426"/>
                    </a:lnTo>
                    <a:lnTo>
                      <a:pt x="1313" y="418"/>
                    </a:lnTo>
                    <a:lnTo>
                      <a:pt x="1309" y="411"/>
                    </a:lnTo>
                    <a:lnTo>
                      <a:pt x="1304" y="404"/>
                    </a:lnTo>
                    <a:lnTo>
                      <a:pt x="1299" y="395"/>
                    </a:lnTo>
                    <a:lnTo>
                      <a:pt x="1293" y="388"/>
                    </a:lnTo>
                    <a:lnTo>
                      <a:pt x="1288" y="381"/>
                    </a:lnTo>
                    <a:lnTo>
                      <a:pt x="1281" y="373"/>
                    </a:lnTo>
                    <a:lnTo>
                      <a:pt x="1275" y="366"/>
                    </a:lnTo>
                    <a:lnTo>
                      <a:pt x="1269" y="359"/>
                    </a:lnTo>
                    <a:lnTo>
                      <a:pt x="1263" y="352"/>
                    </a:lnTo>
                    <a:lnTo>
                      <a:pt x="1258" y="346"/>
                    </a:lnTo>
                    <a:lnTo>
                      <a:pt x="1254" y="340"/>
                    </a:lnTo>
                    <a:lnTo>
                      <a:pt x="1252" y="334"/>
                    </a:lnTo>
                    <a:lnTo>
                      <a:pt x="1250" y="329"/>
                    </a:lnTo>
                    <a:lnTo>
                      <a:pt x="1247" y="324"/>
                    </a:lnTo>
                    <a:lnTo>
                      <a:pt x="1242" y="320"/>
                    </a:lnTo>
                    <a:lnTo>
                      <a:pt x="1234" y="316"/>
                    </a:lnTo>
                    <a:lnTo>
                      <a:pt x="1226" y="314"/>
                    </a:lnTo>
                    <a:lnTo>
                      <a:pt x="1214" y="310"/>
                    </a:lnTo>
                    <a:lnTo>
                      <a:pt x="1202" y="308"/>
                    </a:lnTo>
                    <a:lnTo>
                      <a:pt x="1191" y="307"/>
                    </a:lnTo>
                    <a:lnTo>
                      <a:pt x="1178" y="305"/>
                    </a:lnTo>
                    <a:lnTo>
                      <a:pt x="1164" y="304"/>
                    </a:lnTo>
                    <a:lnTo>
                      <a:pt x="1152" y="303"/>
                    </a:lnTo>
                    <a:lnTo>
                      <a:pt x="1141" y="302"/>
                    </a:lnTo>
                    <a:lnTo>
                      <a:pt x="1131" y="302"/>
                    </a:lnTo>
                    <a:lnTo>
                      <a:pt x="1121" y="302"/>
                    </a:lnTo>
                    <a:lnTo>
                      <a:pt x="1115" y="302"/>
                    </a:lnTo>
                    <a:lnTo>
                      <a:pt x="1110" y="302"/>
                    </a:lnTo>
                    <a:lnTo>
                      <a:pt x="1110" y="302"/>
                    </a:lnTo>
                    <a:lnTo>
                      <a:pt x="1112" y="279"/>
                    </a:lnTo>
                    <a:lnTo>
                      <a:pt x="1113" y="278"/>
                    </a:lnTo>
                    <a:lnTo>
                      <a:pt x="1116" y="277"/>
                    </a:lnTo>
                    <a:lnTo>
                      <a:pt x="1121" y="276"/>
                    </a:lnTo>
                    <a:lnTo>
                      <a:pt x="1128" y="276"/>
                    </a:lnTo>
                    <a:lnTo>
                      <a:pt x="1136" y="274"/>
                    </a:lnTo>
                    <a:lnTo>
                      <a:pt x="1145" y="271"/>
                    </a:lnTo>
                    <a:lnTo>
                      <a:pt x="1154" y="269"/>
                    </a:lnTo>
                    <a:lnTo>
                      <a:pt x="1164" y="265"/>
                    </a:lnTo>
                    <a:lnTo>
                      <a:pt x="1173" y="261"/>
                    </a:lnTo>
                    <a:lnTo>
                      <a:pt x="1182" y="257"/>
                    </a:lnTo>
                    <a:lnTo>
                      <a:pt x="1189" y="251"/>
                    </a:lnTo>
                    <a:lnTo>
                      <a:pt x="1196" y="247"/>
                    </a:lnTo>
                    <a:lnTo>
                      <a:pt x="1201" y="241"/>
                    </a:lnTo>
                    <a:lnTo>
                      <a:pt x="1204" y="234"/>
                    </a:lnTo>
                    <a:lnTo>
                      <a:pt x="1205" y="227"/>
                    </a:lnTo>
                    <a:lnTo>
                      <a:pt x="1203" y="219"/>
                    </a:lnTo>
                    <a:lnTo>
                      <a:pt x="1198" y="210"/>
                    </a:lnTo>
                    <a:lnTo>
                      <a:pt x="1195" y="204"/>
                    </a:lnTo>
                    <a:lnTo>
                      <a:pt x="1188" y="196"/>
                    </a:lnTo>
                    <a:lnTo>
                      <a:pt x="1182" y="191"/>
                    </a:lnTo>
                    <a:lnTo>
                      <a:pt x="1175" y="184"/>
                    </a:lnTo>
                    <a:lnTo>
                      <a:pt x="1168" y="178"/>
                    </a:lnTo>
                    <a:lnTo>
                      <a:pt x="1161" y="173"/>
                    </a:lnTo>
                    <a:lnTo>
                      <a:pt x="1154" y="169"/>
                    </a:lnTo>
                    <a:lnTo>
                      <a:pt x="1147" y="165"/>
                    </a:lnTo>
                    <a:lnTo>
                      <a:pt x="1141" y="162"/>
                    </a:lnTo>
                    <a:lnTo>
                      <a:pt x="1135" y="159"/>
                    </a:lnTo>
                    <a:lnTo>
                      <a:pt x="1130" y="156"/>
                    </a:lnTo>
                    <a:lnTo>
                      <a:pt x="1125" y="155"/>
                    </a:lnTo>
                    <a:lnTo>
                      <a:pt x="1122" y="154"/>
                    </a:lnTo>
                    <a:lnTo>
                      <a:pt x="1119" y="154"/>
                    </a:lnTo>
                    <a:lnTo>
                      <a:pt x="1123" y="138"/>
                    </a:lnTo>
                    <a:lnTo>
                      <a:pt x="1123" y="137"/>
                    </a:lnTo>
                    <a:lnTo>
                      <a:pt x="1125" y="137"/>
                    </a:lnTo>
                    <a:lnTo>
                      <a:pt x="1128" y="136"/>
                    </a:lnTo>
                    <a:lnTo>
                      <a:pt x="1133" y="136"/>
                    </a:lnTo>
                    <a:lnTo>
                      <a:pt x="1138" y="135"/>
                    </a:lnTo>
                    <a:lnTo>
                      <a:pt x="1143" y="134"/>
                    </a:lnTo>
                    <a:lnTo>
                      <a:pt x="1149" y="132"/>
                    </a:lnTo>
                    <a:lnTo>
                      <a:pt x="1156" y="131"/>
                    </a:lnTo>
                    <a:lnTo>
                      <a:pt x="1161" y="129"/>
                    </a:lnTo>
                    <a:lnTo>
                      <a:pt x="1166" y="126"/>
                    </a:lnTo>
                    <a:lnTo>
                      <a:pt x="1172" y="124"/>
                    </a:lnTo>
                    <a:lnTo>
                      <a:pt x="1177" y="121"/>
                    </a:lnTo>
                    <a:lnTo>
                      <a:pt x="1180" y="116"/>
                    </a:lnTo>
                    <a:lnTo>
                      <a:pt x="1182" y="113"/>
                    </a:lnTo>
                    <a:lnTo>
                      <a:pt x="1183" y="108"/>
                    </a:lnTo>
                    <a:lnTo>
                      <a:pt x="1183" y="103"/>
                    </a:lnTo>
                    <a:lnTo>
                      <a:pt x="1180" y="97"/>
                    </a:lnTo>
                    <a:lnTo>
                      <a:pt x="1178" y="93"/>
                    </a:lnTo>
                    <a:lnTo>
                      <a:pt x="1173" y="90"/>
                    </a:lnTo>
                    <a:lnTo>
                      <a:pt x="1170" y="87"/>
                    </a:lnTo>
                    <a:lnTo>
                      <a:pt x="1165" y="85"/>
                    </a:lnTo>
                    <a:lnTo>
                      <a:pt x="1161" y="84"/>
                    </a:lnTo>
                    <a:lnTo>
                      <a:pt x="1156" y="84"/>
                    </a:lnTo>
                    <a:lnTo>
                      <a:pt x="1152" y="84"/>
                    </a:lnTo>
                    <a:lnTo>
                      <a:pt x="1145" y="84"/>
                    </a:lnTo>
                    <a:lnTo>
                      <a:pt x="1141" y="85"/>
                    </a:lnTo>
                    <a:lnTo>
                      <a:pt x="1136" y="86"/>
                    </a:lnTo>
                    <a:lnTo>
                      <a:pt x="1133" y="86"/>
                    </a:lnTo>
                    <a:lnTo>
                      <a:pt x="1128" y="89"/>
                    </a:lnTo>
                    <a:lnTo>
                      <a:pt x="1126" y="90"/>
                    </a:lnTo>
                    <a:lnTo>
                      <a:pt x="1126" y="88"/>
                    </a:lnTo>
                    <a:lnTo>
                      <a:pt x="1128" y="85"/>
                    </a:lnTo>
                    <a:lnTo>
                      <a:pt x="1128" y="80"/>
                    </a:lnTo>
                    <a:lnTo>
                      <a:pt x="1128" y="75"/>
                    </a:lnTo>
                    <a:lnTo>
                      <a:pt x="1128" y="72"/>
                    </a:lnTo>
                    <a:lnTo>
                      <a:pt x="1126" y="70"/>
                    </a:lnTo>
                    <a:lnTo>
                      <a:pt x="1123" y="68"/>
                    </a:lnTo>
                    <a:lnTo>
                      <a:pt x="1119" y="66"/>
                    </a:lnTo>
                    <a:lnTo>
                      <a:pt x="1114" y="64"/>
                    </a:lnTo>
                    <a:lnTo>
                      <a:pt x="1108" y="64"/>
                    </a:lnTo>
                    <a:lnTo>
                      <a:pt x="1100" y="63"/>
                    </a:lnTo>
                    <a:lnTo>
                      <a:pt x="1090" y="64"/>
                    </a:lnTo>
                    <a:lnTo>
                      <a:pt x="1080" y="65"/>
                    </a:lnTo>
                    <a:lnTo>
                      <a:pt x="1072" y="68"/>
                    </a:lnTo>
                    <a:lnTo>
                      <a:pt x="1063" y="71"/>
                    </a:lnTo>
                    <a:lnTo>
                      <a:pt x="1058" y="77"/>
                    </a:lnTo>
                    <a:lnTo>
                      <a:pt x="1051" y="82"/>
                    </a:lnTo>
                    <a:lnTo>
                      <a:pt x="1046" y="89"/>
                    </a:lnTo>
                    <a:lnTo>
                      <a:pt x="1042" y="96"/>
                    </a:lnTo>
                    <a:lnTo>
                      <a:pt x="1040" y="103"/>
                    </a:lnTo>
                    <a:lnTo>
                      <a:pt x="1036" y="108"/>
                    </a:lnTo>
                    <a:lnTo>
                      <a:pt x="1034" y="115"/>
                    </a:lnTo>
                    <a:lnTo>
                      <a:pt x="1033" y="120"/>
                    </a:lnTo>
                    <a:lnTo>
                      <a:pt x="1032" y="126"/>
                    </a:lnTo>
                    <a:lnTo>
                      <a:pt x="1030" y="130"/>
                    </a:lnTo>
                    <a:lnTo>
                      <a:pt x="1030" y="134"/>
                    </a:lnTo>
                    <a:lnTo>
                      <a:pt x="1030" y="136"/>
                    </a:lnTo>
                    <a:lnTo>
                      <a:pt x="1030" y="138"/>
                    </a:lnTo>
                    <a:lnTo>
                      <a:pt x="1029" y="137"/>
                    </a:lnTo>
                    <a:lnTo>
                      <a:pt x="1024" y="136"/>
                    </a:lnTo>
                    <a:lnTo>
                      <a:pt x="1016" y="136"/>
                    </a:lnTo>
                    <a:lnTo>
                      <a:pt x="1006" y="135"/>
                    </a:lnTo>
                    <a:lnTo>
                      <a:pt x="993" y="134"/>
                    </a:lnTo>
                    <a:lnTo>
                      <a:pt x="979" y="133"/>
                    </a:lnTo>
                    <a:lnTo>
                      <a:pt x="964" y="132"/>
                    </a:lnTo>
                    <a:lnTo>
                      <a:pt x="950" y="132"/>
                    </a:lnTo>
                    <a:lnTo>
                      <a:pt x="933" y="132"/>
                    </a:lnTo>
                    <a:lnTo>
                      <a:pt x="918" y="133"/>
                    </a:lnTo>
                    <a:lnTo>
                      <a:pt x="901" y="134"/>
                    </a:lnTo>
                    <a:lnTo>
                      <a:pt x="887" y="137"/>
                    </a:lnTo>
                    <a:lnTo>
                      <a:pt x="874" y="139"/>
                    </a:lnTo>
                    <a:lnTo>
                      <a:pt x="863" y="143"/>
                    </a:lnTo>
                    <a:lnTo>
                      <a:pt x="854" y="147"/>
                    </a:lnTo>
                    <a:lnTo>
                      <a:pt x="847" y="154"/>
                    </a:lnTo>
                    <a:lnTo>
                      <a:pt x="841" y="159"/>
                    </a:lnTo>
                    <a:lnTo>
                      <a:pt x="835" y="166"/>
                    </a:lnTo>
                    <a:lnTo>
                      <a:pt x="830" y="175"/>
                    </a:lnTo>
                    <a:lnTo>
                      <a:pt x="824" y="185"/>
                    </a:lnTo>
                    <a:lnTo>
                      <a:pt x="817" y="194"/>
                    </a:lnTo>
                    <a:lnTo>
                      <a:pt x="813" y="204"/>
                    </a:lnTo>
                    <a:lnTo>
                      <a:pt x="808" y="215"/>
                    </a:lnTo>
                    <a:lnTo>
                      <a:pt x="804" y="227"/>
                    </a:lnTo>
                    <a:lnTo>
                      <a:pt x="800" y="238"/>
                    </a:lnTo>
                    <a:lnTo>
                      <a:pt x="796" y="249"/>
                    </a:lnTo>
                    <a:lnTo>
                      <a:pt x="791" y="261"/>
                    </a:lnTo>
                    <a:lnTo>
                      <a:pt x="789" y="273"/>
                    </a:lnTo>
                    <a:lnTo>
                      <a:pt x="787" y="284"/>
                    </a:lnTo>
                    <a:lnTo>
                      <a:pt x="786" y="295"/>
                    </a:lnTo>
                    <a:lnTo>
                      <a:pt x="784" y="305"/>
                    </a:lnTo>
                    <a:lnTo>
                      <a:pt x="784" y="316"/>
                    </a:lnTo>
                    <a:lnTo>
                      <a:pt x="783" y="315"/>
                    </a:lnTo>
                    <a:lnTo>
                      <a:pt x="780" y="312"/>
                    </a:lnTo>
                    <a:lnTo>
                      <a:pt x="776" y="309"/>
                    </a:lnTo>
                    <a:lnTo>
                      <a:pt x="771" y="306"/>
                    </a:lnTo>
                    <a:lnTo>
                      <a:pt x="764" y="302"/>
                    </a:lnTo>
                    <a:lnTo>
                      <a:pt x="758" y="297"/>
                    </a:lnTo>
                    <a:lnTo>
                      <a:pt x="749" y="292"/>
                    </a:lnTo>
                    <a:lnTo>
                      <a:pt x="741" y="287"/>
                    </a:lnTo>
                    <a:lnTo>
                      <a:pt x="732" y="282"/>
                    </a:lnTo>
                    <a:lnTo>
                      <a:pt x="723" y="278"/>
                    </a:lnTo>
                    <a:lnTo>
                      <a:pt x="713" y="274"/>
                    </a:lnTo>
                    <a:lnTo>
                      <a:pt x="706" y="271"/>
                    </a:lnTo>
                    <a:lnTo>
                      <a:pt x="696" y="269"/>
                    </a:lnTo>
                    <a:lnTo>
                      <a:pt x="688" y="267"/>
                    </a:lnTo>
                    <a:lnTo>
                      <a:pt x="681" y="269"/>
                    </a:lnTo>
                    <a:lnTo>
                      <a:pt x="677" y="271"/>
                    </a:lnTo>
                    <a:lnTo>
                      <a:pt x="671" y="274"/>
                    </a:lnTo>
                    <a:lnTo>
                      <a:pt x="668" y="278"/>
                    </a:lnTo>
                    <a:lnTo>
                      <a:pt x="666" y="283"/>
                    </a:lnTo>
                    <a:lnTo>
                      <a:pt x="666" y="288"/>
                    </a:lnTo>
                    <a:lnTo>
                      <a:pt x="667" y="293"/>
                    </a:lnTo>
                    <a:lnTo>
                      <a:pt x="668" y="299"/>
                    </a:lnTo>
                    <a:lnTo>
                      <a:pt x="670" y="304"/>
                    </a:lnTo>
                    <a:lnTo>
                      <a:pt x="674" y="310"/>
                    </a:lnTo>
                    <a:lnTo>
                      <a:pt x="677" y="315"/>
                    </a:lnTo>
                    <a:lnTo>
                      <a:pt x="681" y="321"/>
                    </a:lnTo>
                    <a:lnTo>
                      <a:pt x="684" y="325"/>
                    </a:lnTo>
                    <a:lnTo>
                      <a:pt x="688" y="329"/>
                    </a:lnTo>
                    <a:lnTo>
                      <a:pt x="692" y="332"/>
                    </a:lnTo>
                    <a:lnTo>
                      <a:pt x="694" y="335"/>
                    </a:lnTo>
                    <a:lnTo>
                      <a:pt x="695" y="337"/>
                    </a:lnTo>
                    <a:lnTo>
                      <a:pt x="697" y="338"/>
                    </a:lnTo>
                    <a:lnTo>
                      <a:pt x="695" y="339"/>
                    </a:lnTo>
                    <a:lnTo>
                      <a:pt x="693" y="341"/>
                    </a:lnTo>
                    <a:lnTo>
                      <a:pt x="689" y="344"/>
                    </a:lnTo>
                    <a:lnTo>
                      <a:pt x="684" y="350"/>
                    </a:lnTo>
                    <a:lnTo>
                      <a:pt x="679" y="356"/>
                    </a:lnTo>
                    <a:lnTo>
                      <a:pt x="673" y="364"/>
                    </a:lnTo>
                    <a:lnTo>
                      <a:pt x="667" y="371"/>
                    </a:lnTo>
                    <a:lnTo>
                      <a:pt x="660" y="379"/>
                    </a:lnTo>
                    <a:lnTo>
                      <a:pt x="652" y="387"/>
                    </a:lnTo>
                    <a:lnTo>
                      <a:pt x="645" y="394"/>
                    </a:lnTo>
                    <a:lnTo>
                      <a:pt x="638" y="401"/>
                    </a:lnTo>
                    <a:lnTo>
                      <a:pt x="632" y="409"/>
                    </a:lnTo>
                    <a:lnTo>
                      <a:pt x="625" y="414"/>
                    </a:lnTo>
                    <a:lnTo>
                      <a:pt x="621" y="419"/>
                    </a:lnTo>
                    <a:lnTo>
                      <a:pt x="616" y="423"/>
                    </a:lnTo>
                    <a:lnTo>
                      <a:pt x="614" y="426"/>
                    </a:lnTo>
                    <a:lnTo>
                      <a:pt x="612" y="424"/>
                    </a:lnTo>
                    <a:lnTo>
                      <a:pt x="610" y="422"/>
                    </a:lnTo>
                    <a:lnTo>
                      <a:pt x="607" y="421"/>
                    </a:lnTo>
                    <a:lnTo>
                      <a:pt x="604" y="419"/>
                    </a:lnTo>
                    <a:lnTo>
                      <a:pt x="600" y="418"/>
                    </a:lnTo>
                    <a:lnTo>
                      <a:pt x="596" y="417"/>
                    </a:lnTo>
                    <a:lnTo>
                      <a:pt x="590" y="415"/>
                    </a:lnTo>
                    <a:lnTo>
                      <a:pt x="583" y="413"/>
                    </a:lnTo>
                    <a:lnTo>
                      <a:pt x="576" y="412"/>
                    </a:lnTo>
                    <a:lnTo>
                      <a:pt x="567" y="411"/>
                    </a:lnTo>
                    <a:lnTo>
                      <a:pt x="557" y="410"/>
                    </a:lnTo>
                    <a:lnTo>
                      <a:pt x="544" y="409"/>
                    </a:lnTo>
                    <a:lnTo>
                      <a:pt x="531" y="409"/>
                    </a:lnTo>
                    <a:lnTo>
                      <a:pt x="518" y="410"/>
                    </a:lnTo>
                    <a:lnTo>
                      <a:pt x="502" y="410"/>
                    </a:lnTo>
                    <a:lnTo>
                      <a:pt x="488" y="413"/>
                    </a:lnTo>
                    <a:lnTo>
                      <a:pt x="474" y="416"/>
                    </a:lnTo>
                    <a:lnTo>
                      <a:pt x="461" y="421"/>
                    </a:lnTo>
                    <a:lnTo>
                      <a:pt x="450" y="426"/>
                    </a:lnTo>
                    <a:lnTo>
                      <a:pt x="437" y="432"/>
                    </a:lnTo>
                    <a:lnTo>
                      <a:pt x="427" y="439"/>
                    </a:lnTo>
                    <a:lnTo>
                      <a:pt x="417" y="448"/>
                    </a:lnTo>
                    <a:lnTo>
                      <a:pt x="408" y="454"/>
                    </a:lnTo>
                    <a:lnTo>
                      <a:pt x="399" y="463"/>
                    </a:lnTo>
                    <a:lnTo>
                      <a:pt x="391" y="471"/>
                    </a:lnTo>
                    <a:lnTo>
                      <a:pt x="384" y="480"/>
                    </a:lnTo>
                    <a:lnTo>
                      <a:pt x="377" y="486"/>
                    </a:lnTo>
                    <a:lnTo>
                      <a:pt x="372" y="494"/>
                    </a:lnTo>
                    <a:lnTo>
                      <a:pt x="367" y="502"/>
                    </a:lnTo>
                    <a:lnTo>
                      <a:pt x="363" y="508"/>
                    </a:lnTo>
                    <a:lnTo>
                      <a:pt x="359" y="514"/>
                    </a:lnTo>
                    <a:lnTo>
                      <a:pt x="356" y="521"/>
                    </a:lnTo>
                    <a:lnTo>
                      <a:pt x="353" y="529"/>
                    </a:lnTo>
                    <a:lnTo>
                      <a:pt x="350" y="538"/>
                    </a:lnTo>
                    <a:lnTo>
                      <a:pt x="349" y="547"/>
                    </a:lnTo>
                    <a:lnTo>
                      <a:pt x="347" y="556"/>
                    </a:lnTo>
                    <a:lnTo>
                      <a:pt x="345" y="565"/>
                    </a:lnTo>
                    <a:lnTo>
                      <a:pt x="345" y="575"/>
                    </a:lnTo>
                    <a:lnTo>
                      <a:pt x="345" y="585"/>
                    </a:lnTo>
                    <a:lnTo>
                      <a:pt x="345" y="593"/>
                    </a:lnTo>
                    <a:lnTo>
                      <a:pt x="345" y="601"/>
                    </a:lnTo>
                    <a:lnTo>
                      <a:pt x="345" y="609"/>
                    </a:lnTo>
                    <a:lnTo>
                      <a:pt x="345" y="615"/>
                    </a:lnTo>
                    <a:lnTo>
                      <a:pt x="345" y="622"/>
                    </a:lnTo>
                    <a:lnTo>
                      <a:pt x="346" y="627"/>
                    </a:lnTo>
                    <a:lnTo>
                      <a:pt x="349" y="631"/>
                    </a:lnTo>
                    <a:lnTo>
                      <a:pt x="351" y="636"/>
                    </a:lnTo>
                    <a:lnTo>
                      <a:pt x="354" y="642"/>
                    </a:lnTo>
                    <a:lnTo>
                      <a:pt x="358" y="648"/>
                    </a:lnTo>
                    <a:lnTo>
                      <a:pt x="363" y="654"/>
                    </a:lnTo>
                    <a:lnTo>
                      <a:pt x="365" y="659"/>
                    </a:lnTo>
                    <a:lnTo>
                      <a:pt x="369" y="663"/>
                    </a:lnTo>
                    <a:lnTo>
                      <a:pt x="371" y="666"/>
                    </a:lnTo>
                    <a:lnTo>
                      <a:pt x="372" y="667"/>
                    </a:lnTo>
                    <a:lnTo>
                      <a:pt x="371" y="667"/>
                    </a:lnTo>
                    <a:lnTo>
                      <a:pt x="369" y="670"/>
                    </a:lnTo>
                    <a:lnTo>
                      <a:pt x="369" y="673"/>
                    </a:lnTo>
                    <a:lnTo>
                      <a:pt x="367" y="678"/>
                    </a:lnTo>
                    <a:lnTo>
                      <a:pt x="365" y="683"/>
                    </a:lnTo>
                    <a:lnTo>
                      <a:pt x="364" y="690"/>
                    </a:lnTo>
                    <a:lnTo>
                      <a:pt x="363" y="697"/>
                    </a:lnTo>
                    <a:lnTo>
                      <a:pt x="363" y="705"/>
                    </a:lnTo>
                    <a:lnTo>
                      <a:pt x="363" y="712"/>
                    </a:lnTo>
                    <a:lnTo>
                      <a:pt x="365" y="721"/>
                    </a:lnTo>
                    <a:lnTo>
                      <a:pt x="368" y="728"/>
                    </a:lnTo>
                    <a:lnTo>
                      <a:pt x="373" y="737"/>
                    </a:lnTo>
                    <a:lnTo>
                      <a:pt x="378" y="743"/>
                    </a:lnTo>
                    <a:lnTo>
                      <a:pt x="387" y="750"/>
                    </a:lnTo>
                    <a:lnTo>
                      <a:pt x="396" y="756"/>
                    </a:lnTo>
                    <a:lnTo>
                      <a:pt x="408" y="762"/>
                    </a:lnTo>
                    <a:lnTo>
                      <a:pt x="421" y="765"/>
                    </a:lnTo>
                    <a:lnTo>
                      <a:pt x="434" y="768"/>
                    </a:lnTo>
                    <a:lnTo>
                      <a:pt x="447" y="768"/>
                    </a:lnTo>
                    <a:lnTo>
                      <a:pt x="459" y="768"/>
                    </a:lnTo>
                    <a:lnTo>
                      <a:pt x="470" y="765"/>
                    </a:lnTo>
                    <a:lnTo>
                      <a:pt x="482" y="763"/>
                    </a:lnTo>
                    <a:lnTo>
                      <a:pt x="492" y="758"/>
                    </a:lnTo>
                    <a:lnTo>
                      <a:pt x="502" y="754"/>
                    </a:lnTo>
                    <a:lnTo>
                      <a:pt x="511" y="748"/>
                    </a:lnTo>
                    <a:lnTo>
                      <a:pt x="520" y="741"/>
                    </a:lnTo>
                    <a:lnTo>
                      <a:pt x="527" y="733"/>
                    </a:lnTo>
                    <a:lnTo>
                      <a:pt x="533" y="725"/>
                    </a:lnTo>
                    <a:lnTo>
                      <a:pt x="538" y="715"/>
                    </a:lnTo>
                    <a:lnTo>
                      <a:pt x="543" y="706"/>
                    </a:lnTo>
                    <a:lnTo>
                      <a:pt x="546" y="695"/>
                    </a:lnTo>
                    <a:lnTo>
                      <a:pt x="548" y="686"/>
                    </a:lnTo>
                    <a:lnTo>
                      <a:pt x="551" y="683"/>
                    </a:lnTo>
                    <a:lnTo>
                      <a:pt x="555" y="679"/>
                    </a:lnTo>
                    <a:lnTo>
                      <a:pt x="559" y="676"/>
                    </a:lnTo>
                    <a:lnTo>
                      <a:pt x="564" y="674"/>
                    </a:lnTo>
                    <a:lnTo>
                      <a:pt x="568" y="671"/>
                    </a:lnTo>
                    <a:lnTo>
                      <a:pt x="572" y="669"/>
                    </a:lnTo>
                    <a:lnTo>
                      <a:pt x="577" y="667"/>
                    </a:lnTo>
                    <a:lnTo>
                      <a:pt x="583" y="666"/>
                    </a:lnTo>
                    <a:lnTo>
                      <a:pt x="586" y="664"/>
                    </a:lnTo>
                    <a:lnTo>
                      <a:pt x="591" y="663"/>
                    </a:lnTo>
                    <a:lnTo>
                      <a:pt x="595" y="662"/>
                    </a:lnTo>
                    <a:lnTo>
                      <a:pt x="599" y="661"/>
                    </a:lnTo>
                    <a:lnTo>
                      <a:pt x="604" y="660"/>
                    </a:lnTo>
                    <a:lnTo>
                      <a:pt x="607" y="660"/>
                    </a:lnTo>
                    <a:lnTo>
                      <a:pt x="605" y="660"/>
                    </a:lnTo>
                    <a:lnTo>
                      <a:pt x="604" y="662"/>
                    </a:lnTo>
                    <a:lnTo>
                      <a:pt x="601" y="663"/>
                    </a:lnTo>
                    <a:lnTo>
                      <a:pt x="597" y="666"/>
                    </a:lnTo>
                    <a:lnTo>
                      <a:pt x="592" y="669"/>
                    </a:lnTo>
                    <a:lnTo>
                      <a:pt x="588" y="673"/>
                    </a:lnTo>
                    <a:lnTo>
                      <a:pt x="583" y="678"/>
                    </a:lnTo>
                    <a:lnTo>
                      <a:pt x="579" y="684"/>
                    </a:lnTo>
                    <a:lnTo>
                      <a:pt x="573" y="690"/>
                    </a:lnTo>
                    <a:lnTo>
                      <a:pt x="570" y="697"/>
                    </a:lnTo>
                    <a:lnTo>
                      <a:pt x="564" y="705"/>
                    </a:lnTo>
                    <a:lnTo>
                      <a:pt x="561" y="714"/>
                    </a:lnTo>
                    <a:lnTo>
                      <a:pt x="558" y="724"/>
                    </a:lnTo>
                    <a:lnTo>
                      <a:pt x="557" y="734"/>
                    </a:lnTo>
                    <a:lnTo>
                      <a:pt x="555" y="746"/>
                    </a:lnTo>
                    <a:lnTo>
                      <a:pt x="557" y="758"/>
                    </a:lnTo>
                    <a:lnTo>
                      <a:pt x="559" y="770"/>
                    </a:lnTo>
                    <a:lnTo>
                      <a:pt x="563" y="781"/>
                    </a:lnTo>
                    <a:lnTo>
                      <a:pt x="570" y="791"/>
                    </a:lnTo>
                    <a:lnTo>
                      <a:pt x="578" y="801"/>
                    </a:lnTo>
                    <a:lnTo>
                      <a:pt x="587" y="808"/>
                    </a:lnTo>
                    <a:lnTo>
                      <a:pt x="599" y="816"/>
                    </a:lnTo>
                    <a:lnTo>
                      <a:pt x="610" y="821"/>
                    </a:lnTo>
                    <a:lnTo>
                      <a:pt x="624" y="826"/>
                    </a:lnTo>
                    <a:lnTo>
                      <a:pt x="636" y="828"/>
                    </a:lnTo>
                    <a:lnTo>
                      <a:pt x="650" y="828"/>
                    </a:lnTo>
                    <a:lnTo>
                      <a:pt x="664" y="828"/>
                    </a:lnTo>
                    <a:lnTo>
                      <a:pt x="677" y="826"/>
                    </a:lnTo>
                    <a:lnTo>
                      <a:pt x="690" y="822"/>
                    </a:lnTo>
                    <a:lnTo>
                      <a:pt x="702" y="816"/>
                    </a:lnTo>
                    <a:lnTo>
                      <a:pt x="714" y="809"/>
                    </a:lnTo>
                    <a:lnTo>
                      <a:pt x="725" y="800"/>
                    </a:lnTo>
                    <a:lnTo>
                      <a:pt x="733" y="788"/>
                    </a:lnTo>
                    <a:lnTo>
                      <a:pt x="739" y="778"/>
                    </a:lnTo>
                    <a:lnTo>
                      <a:pt x="743" y="767"/>
                    </a:lnTo>
                    <a:lnTo>
                      <a:pt x="746" y="756"/>
                    </a:lnTo>
                    <a:lnTo>
                      <a:pt x="747" y="746"/>
                    </a:lnTo>
                    <a:lnTo>
                      <a:pt x="747" y="736"/>
                    </a:lnTo>
                    <a:lnTo>
                      <a:pt x="745" y="727"/>
                    </a:lnTo>
                    <a:lnTo>
                      <a:pt x="744" y="718"/>
                    </a:lnTo>
                    <a:lnTo>
                      <a:pt x="740" y="709"/>
                    </a:lnTo>
                    <a:lnTo>
                      <a:pt x="737" y="702"/>
                    </a:lnTo>
                    <a:lnTo>
                      <a:pt x="734" y="695"/>
                    </a:lnTo>
                    <a:lnTo>
                      <a:pt x="732" y="690"/>
                    </a:lnTo>
                    <a:lnTo>
                      <a:pt x="728" y="686"/>
                    </a:lnTo>
                    <a:lnTo>
                      <a:pt x="726" y="683"/>
                    </a:lnTo>
                    <a:lnTo>
                      <a:pt x="725" y="680"/>
                    </a:lnTo>
                    <a:lnTo>
                      <a:pt x="726" y="681"/>
                    </a:lnTo>
                    <a:lnTo>
                      <a:pt x="732" y="684"/>
                    </a:lnTo>
                    <a:lnTo>
                      <a:pt x="735" y="686"/>
                    </a:lnTo>
                    <a:lnTo>
                      <a:pt x="739" y="689"/>
                    </a:lnTo>
                    <a:lnTo>
                      <a:pt x="744" y="693"/>
                    </a:lnTo>
                    <a:lnTo>
                      <a:pt x="749" y="696"/>
                    </a:lnTo>
                    <a:lnTo>
                      <a:pt x="753" y="700"/>
                    </a:lnTo>
                    <a:lnTo>
                      <a:pt x="758" y="705"/>
                    </a:lnTo>
                    <a:lnTo>
                      <a:pt x="762" y="709"/>
                    </a:lnTo>
                    <a:lnTo>
                      <a:pt x="767" y="714"/>
                    </a:lnTo>
                    <a:lnTo>
                      <a:pt x="770" y="720"/>
                    </a:lnTo>
                    <a:lnTo>
                      <a:pt x="773" y="727"/>
                    </a:lnTo>
                    <a:lnTo>
                      <a:pt x="776" y="733"/>
                    </a:lnTo>
                    <a:lnTo>
                      <a:pt x="777" y="740"/>
                    </a:lnTo>
                    <a:lnTo>
                      <a:pt x="779" y="738"/>
                    </a:lnTo>
                    <a:lnTo>
                      <a:pt x="786" y="733"/>
                    </a:lnTo>
                    <a:lnTo>
                      <a:pt x="796" y="727"/>
                    </a:lnTo>
                    <a:lnTo>
                      <a:pt x="810" y="718"/>
                    </a:lnTo>
                    <a:lnTo>
                      <a:pt x="826" y="706"/>
                    </a:lnTo>
                    <a:lnTo>
                      <a:pt x="845" y="695"/>
                    </a:lnTo>
                    <a:lnTo>
                      <a:pt x="865" y="681"/>
                    </a:lnTo>
                    <a:lnTo>
                      <a:pt x="887" y="668"/>
                    </a:lnTo>
                    <a:lnTo>
                      <a:pt x="910" y="653"/>
                    </a:lnTo>
                    <a:lnTo>
                      <a:pt x="933" y="640"/>
                    </a:lnTo>
                    <a:lnTo>
                      <a:pt x="956" y="625"/>
                    </a:lnTo>
                    <a:lnTo>
                      <a:pt x="979" y="613"/>
                    </a:lnTo>
                    <a:lnTo>
                      <a:pt x="999" y="602"/>
                    </a:lnTo>
                    <a:lnTo>
                      <a:pt x="1020" y="592"/>
                    </a:lnTo>
                    <a:lnTo>
                      <a:pt x="1038" y="585"/>
                    </a:lnTo>
                    <a:lnTo>
                      <a:pt x="1053" y="58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3" y="553"/>
                    </a:lnTo>
                    <a:lnTo>
                      <a:pt x="1064" y="556"/>
                    </a:lnTo>
                    <a:lnTo>
                      <a:pt x="1068" y="561"/>
                    </a:lnTo>
                    <a:lnTo>
                      <a:pt x="1071" y="566"/>
                    </a:lnTo>
                    <a:lnTo>
                      <a:pt x="1076" y="572"/>
                    </a:lnTo>
                    <a:lnTo>
                      <a:pt x="1081" y="578"/>
                    </a:lnTo>
                    <a:lnTo>
                      <a:pt x="1088" y="585"/>
                    </a:lnTo>
                    <a:lnTo>
                      <a:pt x="1095" y="589"/>
                    </a:lnTo>
                    <a:lnTo>
                      <a:pt x="1103" y="593"/>
                    </a:lnTo>
                    <a:lnTo>
                      <a:pt x="1113" y="597"/>
                    </a:lnTo>
                    <a:lnTo>
                      <a:pt x="1124" y="599"/>
                    </a:lnTo>
                    <a:lnTo>
                      <a:pt x="1136" y="599"/>
                    </a:lnTo>
                    <a:lnTo>
                      <a:pt x="1151" y="597"/>
                    </a:lnTo>
                    <a:lnTo>
                      <a:pt x="1166" y="594"/>
                    </a:lnTo>
                    <a:lnTo>
                      <a:pt x="1183" y="588"/>
                    </a:lnTo>
                    <a:lnTo>
                      <a:pt x="1269" y="789"/>
                    </a:lnTo>
                    <a:lnTo>
                      <a:pt x="1239" y="771"/>
                    </a:lnTo>
                    <a:lnTo>
                      <a:pt x="1236" y="771"/>
                    </a:lnTo>
                    <a:lnTo>
                      <a:pt x="1263" y="801"/>
                    </a:lnTo>
                    <a:lnTo>
                      <a:pt x="1242" y="783"/>
                    </a:lnTo>
                    <a:lnTo>
                      <a:pt x="1251" y="798"/>
                    </a:lnTo>
                    <a:lnTo>
                      <a:pt x="1248" y="804"/>
                    </a:lnTo>
                    <a:lnTo>
                      <a:pt x="1254" y="819"/>
                    </a:lnTo>
                    <a:lnTo>
                      <a:pt x="1254" y="831"/>
                    </a:lnTo>
                    <a:lnTo>
                      <a:pt x="1254" y="846"/>
                    </a:lnTo>
                    <a:lnTo>
                      <a:pt x="1245" y="861"/>
                    </a:lnTo>
                    <a:lnTo>
                      <a:pt x="1242" y="873"/>
                    </a:lnTo>
                    <a:lnTo>
                      <a:pt x="1233" y="885"/>
                    </a:lnTo>
                    <a:lnTo>
                      <a:pt x="1224" y="900"/>
                    </a:lnTo>
                    <a:lnTo>
                      <a:pt x="1215" y="909"/>
                    </a:lnTo>
                    <a:lnTo>
                      <a:pt x="1200" y="918"/>
                    </a:lnTo>
                    <a:lnTo>
                      <a:pt x="1095" y="942"/>
                    </a:lnTo>
                    <a:lnTo>
                      <a:pt x="1052" y="949"/>
                    </a:lnTo>
                    <a:lnTo>
                      <a:pt x="1025" y="952"/>
                    </a:lnTo>
                    <a:lnTo>
                      <a:pt x="981" y="956"/>
                    </a:lnTo>
                    <a:lnTo>
                      <a:pt x="925" y="961"/>
                    </a:lnTo>
                    <a:lnTo>
                      <a:pt x="857" y="966"/>
                    </a:lnTo>
                    <a:lnTo>
                      <a:pt x="782" y="971"/>
                    </a:lnTo>
                    <a:lnTo>
                      <a:pt x="699" y="975"/>
                    </a:lnTo>
                    <a:lnTo>
                      <a:pt x="613" y="980"/>
                    </a:lnTo>
                    <a:lnTo>
                      <a:pt x="524" y="982"/>
                    </a:lnTo>
                    <a:lnTo>
                      <a:pt x="437" y="984"/>
                    </a:lnTo>
                    <a:lnTo>
                      <a:pt x="350" y="982"/>
                    </a:lnTo>
                    <a:lnTo>
                      <a:pt x="271" y="979"/>
                    </a:lnTo>
                    <a:lnTo>
                      <a:pt x="197" y="972"/>
                    </a:lnTo>
                    <a:lnTo>
                      <a:pt x="133" y="963"/>
                    </a:lnTo>
                    <a:lnTo>
                      <a:pt x="82" y="949"/>
                    </a:lnTo>
                    <a:lnTo>
                      <a:pt x="45" y="931"/>
                    </a:lnTo>
                    <a:lnTo>
                      <a:pt x="21" y="911"/>
                    </a:lnTo>
                    <a:lnTo>
                      <a:pt x="6" y="889"/>
                    </a:lnTo>
                    <a:lnTo>
                      <a:pt x="0" y="868"/>
                    </a:lnTo>
                    <a:lnTo>
                      <a:pt x="2" y="846"/>
                    </a:lnTo>
                    <a:lnTo>
                      <a:pt x="10" y="826"/>
                    </a:lnTo>
                    <a:lnTo>
                      <a:pt x="24" y="804"/>
                    </a:lnTo>
                    <a:lnTo>
                      <a:pt x="43" y="783"/>
                    </a:lnTo>
                    <a:lnTo>
                      <a:pt x="65" y="763"/>
                    </a:lnTo>
                    <a:lnTo>
                      <a:pt x="87" y="743"/>
                    </a:lnTo>
                    <a:lnTo>
                      <a:pt x="113" y="724"/>
                    </a:lnTo>
                    <a:lnTo>
                      <a:pt x="137" y="706"/>
                    </a:lnTo>
                    <a:lnTo>
                      <a:pt x="161" y="689"/>
                    </a:lnTo>
                    <a:lnTo>
                      <a:pt x="182" y="673"/>
                    </a:lnTo>
                    <a:lnTo>
                      <a:pt x="201" y="660"/>
                    </a:lnTo>
                    <a:lnTo>
                      <a:pt x="214" y="648"/>
                    </a:lnTo>
                    <a:lnTo>
                      <a:pt x="223" y="637"/>
                    </a:lnTo>
                    <a:lnTo>
                      <a:pt x="224" y="627"/>
                    </a:lnTo>
                    <a:lnTo>
                      <a:pt x="220" y="619"/>
                    </a:lnTo>
                    <a:lnTo>
                      <a:pt x="212" y="610"/>
                    </a:lnTo>
                    <a:lnTo>
                      <a:pt x="201" y="603"/>
                    </a:lnTo>
                    <a:lnTo>
                      <a:pt x="186" y="597"/>
                    </a:lnTo>
                    <a:lnTo>
                      <a:pt x="169" y="591"/>
                    </a:lnTo>
                    <a:lnTo>
                      <a:pt x="150" y="585"/>
                    </a:lnTo>
                    <a:lnTo>
                      <a:pt x="131" y="580"/>
                    </a:lnTo>
                    <a:lnTo>
                      <a:pt x="109" y="575"/>
                    </a:lnTo>
                    <a:lnTo>
                      <a:pt x="91" y="572"/>
                    </a:lnTo>
                    <a:lnTo>
                      <a:pt x="72" y="569"/>
                    </a:lnTo>
                    <a:lnTo>
                      <a:pt x="55" y="568"/>
                    </a:lnTo>
                    <a:lnTo>
                      <a:pt x="40" y="565"/>
                    </a:lnTo>
                    <a:lnTo>
                      <a:pt x="30" y="564"/>
                    </a:lnTo>
                    <a:lnTo>
                      <a:pt x="22" y="563"/>
                    </a:lnTo>
                    <a:lnTo>
                      <a:pt x="21" y="563"/>
                    </a:lnTo>
                    <a:lnTo>
                      <a:pt x="20" y="560"/>
                    </a:lnTo>
                    <a:lnTo>
                      <a:pt x="20" y="550"/>
                    </a:lnTo>
                    <a:lnTo>
                      <a:pt x="20" y="536"/>
                    </a:lnTo>
                    <a:lnTo>
                      <a:pt x="21" y="518"/>
                    </a:lnTo>
                    <a:lnTo>
                      <a:pt x="21" y="496"/>
                    </a:lnTo>
                    <a:lnTo>
                      <a:pt x="21" y="472"/>
                    </a:lnTo>
                    <a:lnTo>
                      <a:pt x="22" y="445"/>
                    </a:lnTo>
                    <a:lnTo>
                      <a:pt x="24" y="419"/>
                    </a:lnTo>
                    <a:lnTo>
                      <a:pt x="25" y="392"/>
                    </a:lnTo>
                    <a:lnTo>
                      <a:pt x="27" y="366"/>
                    </a:lnTo>
                    <a:lnTo>
                      <a:pt x="30" y="340"/>
                    </a:lnTo>
                    <a:lnTo>
                      <a:pt x="34" y="319"/>
                    </a:lnTo>
                    <a:lnTo>
                      <a:pt x="37" y="299"/>
                    </a:lnTo>
                    <a:lnTo>
                      <a:pt x="41" y="284"/>
                    </a:lnTo>
                    <a:lnTo>
                      <a:pt x="48" y="274"/>
                    </a:lnTo>
                    <a:lnTo>
                      <a:pt x="54" y="269"/>
                    </a:lnTo>
                    <a:lnTo>
                      <a:pt x="54" y="269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30"/>
              <p:cNvSpPr>
                <a:spLocks/>
              </p:cNvSpPr>
              <p:nvPr/>
            </p:nvSpPr>
            <p:spPr bwMode="auto">
              <a:xfrm>
                <a:off x="844" y="2179"/>
                <a:ext cx="894" cy="473"/>
              </a:xfrm>
              <a:custGeom>
                <a:avLst/>
                <a:gdLst>
                  <a:gd name="T0" fmla="*/ 186 w 1788"/>
                  <a:gd name="T1" fmla="*/ 647 h 947"/>
                  <a:gd name="T2" fmla="*/ 170 w 1788"/>
                  <a:gd name="T3" fmla="*/ 697 h 947"/>
                  <a:gd name="T4" fmla="*/ 122 w 1788"/>
                  <a:gd name="T5" fmla="*/ 753 h 947"/>
                  <a:gd name="T6" fmla="*/ 32 w 1788"/>
                  <a:gd name="T7" fmla="*/ 792 h 947"/>
                  <a:gd name="T8" fmla="*/ 0 w 1788"/>
                  <a:gd name="T9" fmla="*/ 803 h 947"/>
                  <a:gd name="T10" fmla="*/ 19 w 1788"/>
                  <a:gd name="T11" fmla="*/ 838 h 947"/>
                  <a:gd name="T12" fmla="*/ 91 w 1788"/>
                  <a:gd name="T13" fmla="*/ 885 h 947"/>
                  <a:gd name="T14" fmla="*/ 250 w 1788"/>
                  <a:gd name="T15" fmla="*/ 934 h 947"/>
                  <a:gd name="T16" fmla="*/ 566 w 1788"/>
                  <a:gd name="T17" fmla="*/ 902 h 947"/>
                  <a:gd name="T18" fmla="*/ 1045 w 1788"/>
                  <a:gd name="T19" fmla="*/ 693 h 947"/>
                  <a:gd name="T20" fmla="*/ 1511 w 1788"/>
                  <a:gd name="T21" fmla="*/ 435 h 947"/>
                  <a:gd name="T22" fmla="*/ 1774 w 1788"/>
                  <a:gd name="T23" fmla="*/ 276 h 947"/>
                  <a:gd name="T24" fmla="*/ 1782 w 1788"/>
                  <a:gd name="T25" fmla="*/ 96 h 947"/>
                  <a:gd name="T26" fmla="*/ 1739 w 1788"/>
                  <a:gd name="T27" fmla="*/ 66 h 947"/>
                  <a:gd name="T28" fmla="*/ 1661 w 1788"/>
                  <a:gd name="T29" fmla="*/ 27 h 947"/>
                  <a:gd name="T30" fmla="*/ 1551 w 1788"/>
                  <a:gd name="T31" fmla="*/ 2 h 947"/>
                  <a:gd name="T32" fmla="*/ 1493 w 1788"/>
                  <a:gd name="T33" fmla="*/ 10 h 947"/>
                  <a:gd name="T34" fmla="*/ 1523 w 1788"/>
                  <a:gd name="T35" fmla="*/ 49 h 947"/>
                  <a:gd name="T36" fmla="*/ 1554 w 1788"/>
                  <a:gd name="T37" fmla="*/ 101 h 947"/>
                  <a:gd name="T38" fmla="*/ 1568 w 1788"/>
                  <a:gd name="T39" fmla="*/ 145 h 947"/>
                  <a:gd name="T40" fmla="*/ 1548 w 1788"/>
                  <a:gd name="T41" fmla="*/ 178 h 947"/>
                  <a:gd name="T42" fmla="*/ 1512 w 1788"/>
                  <a:gd name="T43" fmla="*/ 207 h 947"/>
                  <a:gd name="T44" fmla="*/ 1472 w 1788"/>
                  <a:gd name="T45" fmla="*/ 233 h 947"/>
                  <a:gd name="T46" fmla="*/ 1432 w 1788"/>
                  <a:gd name="T47" fmla="*/ 254 h 947"/>
                  <a:gd name="T48" fmla="*/ 1420 w 1788"/>
                  <a:gd name="T49" fmla="*/ 275 h 947"/>
                  <a:gd name="T50" fmla="*/ 1411 w 1788"/>
                  <a:gd name="T51" fmla="*/ 331 h 947"/>
                  <a:gd name="T52" fmla="*/ 1378 w 1788"/>
                  <a:gd name="T53" fmla="*/ 397 h 947"/>
                  <a:gd name="T54" fmla="*/ 1311 w 1788"/>
                  <a:gd name="T55" fmla="*/ 446 h 947"/>
                  <a:gd name="T56" fmla="*/ 1219 w 1788"/>
                  <a:gd name="T57" fmla="*/ 454 h 947"/>
                  <a:gd name="T58" fmla="*/ 1161 w 1788"/>
                  <a:gd name="T59" fmla="*/ 434 h 947"/>
                  <a:gd name="T60" fmla="*/ 1127 w 1788"/>
                  <a:gd name="T61" fmla="*/ 402 h 947"/>
                  <a:gd name="T62" fmla="*/ 1114 w 1788"/>
                  <a:gd name="T63" fmla="*/ 374 h 947"/>
                  <a:gd name="T64" fmla="*/ 1104 w 1788"/>
                  <a:gd name="T65" fmla="*/ 374 h 947"/>
                  <a:gd name="T66" fmla="*/ 1095 w 1788"/>
                  <a:gd name="T67" fmla="*/ 415 h 947"/>
                  <a:gd name="T68" fmla="*/ 1064 w 1788"/>
                  <a:gd name="T69" fmla="*/ 433 h 947"/>
                  <a:gd name="T70" fmla="*/ 953 w 1788"/>
                  <a:gd name="T71" fmla="*/ 491 h 947"/>
                  <a:gd name="T72" fmla="*/ 795 w 1788"/>
                  <a:gd name="T73" fmla="*/ 585 h 947"/>
                  <a:gd name="T74" fmla="*/ 631 w 1788"/>
                  <a:gd name="T75" fmla="*/ 703 h 947"/>
                  <a:gd name="T76" fmla="*/ 589 w 1788"/>
                  <a:gd name="T77" fmla="*/ 711 h 947"/>
                  <a:gd name="T78" fmla="*/ 574 w 1788"/>
                  <a:gd name="T79" fmla="*/ 678 h 947"/>
                  <a:gd name="T80" fmla="*/ 541 w 1788"/>
                  <a:gd name="T81" fmla="*/ 642 h 947"/>
                  <a:gd name="T82" fmla="*/ 505 w 1788"/>
                  <a:gd name="T83" fmla="*/ 627 h 947"/>
                  <a:gd name="T84" fmla="*/ 522 w 1788"/>
                  <a:gd name="T85" fmla="*/ 660 h 947"/>
                  <a:gd name="T86" fmla="*/ 541 w 1788"/>
                  <a:gd name="T87" fmla="*/ 717 h 947"/>
                  <a:gd name="T88" fmla="*/ 538 w 1788"/>
                  <a:gd name="T89" fmla="*/ 787 h 947"/>
                  <a:gd name="T90" fmla="*/ 499 w 1788"/>
                  <a:gd name="T91" fmla="*/ 856 h 947"/>
                  <a:gd name="T92" fmla="*/ 440 w 1788"/>
                  <a:gd name="T93" fmla="*/ 898 h 947"/>
                  <a:gd name="T94" fmla="*/ 371 w 1788"/>
                  <a:gd name="T95" fmla="*/ 911 h 947"/>
                  <a:gd name="T96" fmla="*/ 299 w 1788"/>
                  <a:gd name="T97" fmla="*/ 895 h 947"/>
                  <a:gd name="T98" fmla="*/ 240 w 1788"/>
                  <a:gd name="T99" fmla="*/ 846 h 947"/>
                  <a:gd name="T100" fmla="*/ 209 w 1788"/>
                  <a:gd name="T101" fmla="*/ 772 h 947"/>
                  <a:gd name="T102" fmla="*/ 211 w 1788"/>
                  <a:gd name="T103" fmla="*/ 688 h 947"/>
                  <a:gd name="T104" fmla="*/ 256 w 1788"/>
                  <a:gd name="T105" fmla="*/ 612 h 947"/>
                  <a:gd name="T106" fmla="*/ 282 w 1788"/>
                  <a:gd name="T107" fmla="*/ 585 h 947"/>
                  <a:gd name="T108" fmla="*/ 253 w 1788"/>
                  <a:gd name="T109" fmla="*/ 594 h 947"/>
                  <a:gd name="T110" fmla="*/ 216 w 1788"/>
                  <a:gd name="T111" fmla="*/ 608 h 947"/>
                  <a:gd name="T112" fmla="*/ 187 w 1788"/>
                  <a:gd name="T113" fmla="*/ 634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8" h="947">
                    <a:moveTo>
                      <a:pt x="187" y="634"/>
                    </a:moveTo>
                    <a:lnTo>
                      <a:pt x="187" y="634"/>
                    </a:lnTo>
                    <a:lnTo>
                      <a:pt x="187" y="639"/>
                    </a:lnTo>
                    <a:lnTo>
                      <a:pt x="186" y="647"/>
                    </a:lnTo>
                    <a:lnTo>
                      <a:pt x="184" y="658"/>
                    </a:lnTo>
                    <a:lnTo>
                      <a:pt x="180" y="670"/>
                    </a:lnTo>
                    <a:lnTo>
                      <a:pt x="177" y="684"/>
                    </a:lnTo>
                    <a:lnTo>
                      <a:pt x="170" y="697"/>
                    </a:lnTo>
                    <a:lnTo>
                      <a:pt x="163" y="713"/>
                    </a:lnTo>
                    <a:lnTo>
                      <a:pt x="151" y="727"/>
                    </a:lnTo>
                    <a:lnTo>
                      <a:pt x="138" y="740"/>
                    </a:lnTo>
                    <a:lnTo>
                      <a:pt x="122" y="753"/>
                    </a:lnTo>
                    <a:lnTo>
                      <a:pt x="105" y="766"/>
                    </a:lnTo>
                    <a:lnTo>
                      <a:pt x="85" y="776"/>
                    </a:lnTo>
                    <a:lnTo>
                      <a:pt x="61" y="785"/>
                    </a:lnTo>
                    <a:lnTo>
                      <a:pt x="32" y="792"/>
                    </a:lnTo>
                    <a:lnTo>
                      <a:pt x="2" y="796"/>
                    </a:lnTo>
                    <a:lnTo>
                      <a:pt x="0" y="796"/>
                    </a:lnTo>
                    <a:lnTo>
                      <a:pt x="0" y="799"/>
                    </a:lnTo>
                    <a:lnTo>
                      <a:pt x="0" y="803"/>
                    </a:lnTo>
                    <a:lnTo>
                      <a:pt x="3" y="810"/>
                    </a:lnTo>
                    <a:lnTo>
                      <a:pt x="5" y="818"/>
                    </a:lnTo>
                    <a:lnTo>
                      <a:pt x="10" y="828"/>
                    </a:lnTo>
                    <a:lnTo>
                      <a:pt x="19" y="838"/>
                    </a:lnTo>
                    <a:lnTo>
                      <a:pt x="32" y="849"/>
                    </a:lnTo>
                    <a:lnTo>
                      <a:pt x="46" y="859"/>
                    </a:lnTo>
                    <a:lnTo>
                      <a:pt x="66" y="872"/>
                    </a:lnTo>
                    <a:lnTo>
                      <a:pt x="91" y="885"/>
                    </a:lnTo>
                    <a:lnTo>
                      <a:pt x="122" y="898"/>
                    </a:lnTo>
                    <a:lnTo>
                      <a:pt x="158" y="910"/>
                    </a:lnTo>
                    <a:lnTo>
                      <a:pt x="201" y="923"/>
                    </a:lnTo>
                    <a:lnTo>
                      <a:pt x="250" y="934"/>
                    </a:lnTo>
                    <a:lnTo>
                      <a:pt x="309" y="947"/>
                    </a:lnTo>
                    <a:lnTo>
                      <a:pt x="380" y="947"/>
                    </a:lnTo>
                    <a:lnTo>
                      <a:pt x="466" y="934"/>
                    </a:lnTo>
                    <a:lnTo>
                      <a:pt x="566" y="902"/>
                    </a:lnTo>
                    <a:lnTo>
                      <a:pt x="679" y="864"/>
                    </a:lnTo>
                    <a:lnTo>
                      <a:pt x="796" y="813"/>
                    </a:lnTo>
                    <a:lnTo>
                      <a:pt x="920" y="756"/>
                    </a:lnTo>
                    <a:lnTo>
                      <a:pt x="1045" y="693"/>
                    </a:lnTo>
                    <a:lnTo>
                      <a:pt x="1171" y="628"/>
                    </a:lnTo>
                    <a:lnTo>
                      <a:pt x="1292" y="560"/>
                    </a:lnTo>
                    <a:lnTo>
                      <a:pt x="1406" y="496"/>
                    </a:lnTo>
                    <a:lnTo>
                      <a:pt x="1511" y="435"/>
                    </a:lnTo>
                    <a:lnTo>
                      <a:pt x="1603" y="382"/>
                    </a:lnTo>
                    <a:lnTo>
                      <a:pt x="1679" y="335"/>
                    </a:lnTo>
                    <a:lnTo>
                      <a:pt x="1736" y="300"/>
                    </a:lnTo>
                    <a:lnTo>
                      <a:pt x="1774" y="276"/>
                    </a:lnTo>
                    <a:lnTo>
                      <a:pt x="1788" y="270"/>
                    </a:lnTo>
                    <a:lnTo>
                      <a:pt x="1788" y="102"/>
                    </a:lnTo>
                    <a:lnTo>
                      <a:pt x="1786" y="101"/>
                    </a:lnTo>
                    <a:lnTo>
                      <a:pt x="1782" y="96"/>
                    </a:lnTo>
                    <a:lnTo>
                      <a:pt x="1774" y="91"/>
                    </a:lnTo>
                    <a:lnTo>
                      <a:pt x="1766" y="85"/>
                    </a:lnTo>
                    <a:lnTo>
                      <a:pt x="1753" y="75"/>
                    </a:lnTo>
                    <a:lnTo>
                      <a:pt x="1739" y="66"/>
                    </a:lnTo>
                    <a:lnTo>
                      <a:pt x="1723" y="56"/>
                    </a:lnTo>
                    <a:lnTo>
                      <a:pt x="1705" y="48"/>
                    </a:lnTo>
                    <a:lnTo>
                      <a:pt x="1683" y="37"/>
                    </a:lnTo>
                    <a:lnTo>
                      <a:pt x="1661" y="27"/>
                    </a:lnTo>
                    <a:lnTo>
                      <a:pt x="1636" y="19"/>
                    </a:lnTo>
                    <a:lnTo>
                      <a:pt x="1610" y="13"/>
                    </a:lnTo>
                    <a:lnTo>
                      <a:pt x="1581" y="6"/>
                    </a:lnTo>
                    <a:lnTo>
                      <a:pt x="1551" y="2"/>
                    </a:lnTo>
                    <a:lnTo>
                      <a:pt x="1519" y="0"/>
                    </a:lnTo>
                    <a:lnTo>
                      <a:pt x="1486" y="0"/>
                    </a:lnTo>
                    <a:lnTo>
                      <a:pt x="1489" y="6"/>
                    </a:lnTo>
                    <a:lnTo>
                      <a:pt x="1493" y="10"/>
                    </a:lnTo>
                    <a:lnTo>
                      <a:pt x="1499" y="19"/>
                    </a:lnTo>
                    <a:lnTo>
                      <a:pt x="1506" y="26"/>
                    </a:lnTo>
                    <a:lnTo>
                      <a:pt x="1515" y="37"/>
                    </a:lnTo>
                    <a:lnTo>
                      <a:pt x="1523" y="49"/>
                    </a:lnTo>
                    <a:lnTo>
                      <a:pt x="1532" y="63"/>
                    </a:lnTo>
                    <a:lnTo>
                      <a:pt x="1539" y="75"/>
                    </a:lnTo>
                    <a:lnTo>
                      <a:pt x="1548" y="88"/>
                    </a:lnTo>
                    <a:lnTo>
                      <a:pt x="1554" y="101"/>
                    </a:lnTo>
                    <a:lnTo>
                      <a:pt x="1561" y="114"/>
                    </a:lnTo>
                    <a:lnTo>
                      <a:pt x="1564" y="125"/>
                    </a:lnTo>
                    <a:lnTo>
                      <a:pt x="1568" y="137"/>
                    </a:lnTo>
                    <a:lnTo>
                      <a:pt x="1568" y="145"/>
                    </a:lnTo>
                    <a:lnTo>
                      <a:pt x="1567" y="155"/>
                    </a:lnTo>
                    <a:lnTo>
                      <a:pt x="1561" y="162"/>
                    </a:lnTo>
                    <a:lnTo>
                      <a:pt x="1555" y="170"/>
                    </a:lnTo>
                    <a:lnTo>
                      <a:pt x="1548" y="178"/>
                    </a:lnTo>
                    <a:lnTo>
                      <a:pt x="1541" y="187"/>
                    </a:lnTo>
                    <a:lnTo>
                      <a:pt x="1531" y="194"/>
                    </a:lnTo>
                    <a:lnTo>
                      <a:pt x="1523" y="200"/>
                    </a:lnTo>
                    <a:lnTo>
                      <a:pt x="1512" y="207"/>
                    </a:lnTo>
                    <a:lnTo>
                      <a:pt x="1503" y="214"/>
                    </a:lnTo>
                    <a:lnTo>
                      <a:pt x="1493" y="220"/>
                    </a:lnTo>
                    <a:lnTo>
                      <a:pt x="1482" y="227"/>
                    </a:lnTo>
                    <a:lnTo>
                      <a:pt x="1472" y="233"/>
                    </a:lnTo>
                    <a:lnTo>
                      <a:pt x="1462" y="239"/>
                    </a:lnTo>
                    <a:lnTo>
                      <a:pt x="1450" y="244"/>
                    </a:lnTo>
                    <a:lnTo>
                      <a:pt x="1440" y="250"/>
                    </a:lnTo>
                    <a:lnTo>
                      <a:pt x="1432" y="254"/>
                    </a:lnTo>
                    <a:lnTo>
                      <a:pt x="1423" y="260"/>
                    </a:lnTo>
                    <a:lnTo>
                      <a:pt x="1421" y="262"/>
                    </a:lnTo>
                    <a:lnTo>
                      <a:pt x="1421" y="267"/>
                    </a:lnTo>
                    <a:lnTo>
                      <a:pt x="1420" y="275"/>
                    </a:lnTo>
                    <a:lnTo>
                      <a:pt x="1420" y="286"/>
                    </a:lnTo>
                    <a:lnTo>
                      <a:pt x="1417" y="299"/>
                    </a:lnTo>
                    <a:lnTo>
                      <a:pt x="1414" y="313"/>
                    </a:lnTo>
                    <a:lnTo>
                      <a:pt x="1411" y="331"/>
                    </a:lnTo>
                    <a:lnTo>
                      <a:pt x="1406" y="348"/>
                    </a:lnTo>
                    <a:lnTo>
                      <a:pt x="1398" y="364"/>
                    </a:lnTo>
                    <a:lnTo>
                      <a:pt x="1390" y="381"/>
                    </a:lnTo>
                    <a:lnTo>
                      <a:pt x="1378" y="397"/>
                    </a:lnTo>
                    <a:lnTo>
                      <a:pt x="1365" y="412"/>
                    </a:lnTo>
                    <a:lnTo>
                      <a:pt x="1350" y="425"/>
                    </a:lnTo>
                    <a:lnTo>
                      <a:pt x="1331" y="438"/>
                    </a:lnTo>
                    <a:lnTo>
                      <a:pt x="1311" y="446"/>
                    </a:lnTo>
                    <a:lnTo>
                      <a:pt x="1288" y="453"/>
                    </a:lnTo>
                    <a:lnTo>
                      <a:pt x="1262" y="454"/>
                    </a:lnTo>
                    <a:lnTo>
                      <a:pt x="1239" y="456"/>
                    </a:lnTo>
                    <a:lnTo>
                      <a:pt x="1219" y="454"/>
                    </a:lnTo>
                    <a:lnTo>
                      <a:pt x="1202" y="451"/>
                    </a:lnTo>
                    <a:lnTo>
                      <a:pt x="1186" y="447"/>
                    </a:lnTo>
                    <a:lnTo>
                      <a:pt x="1173" y="441"/>
                    </a:lnTo>
                    <a:lnTo>
                      <a:pt x="1161" y="434"/>
                    </a:lnTo>
                    <a:lnTo>
                      <a:pt x="1151" y="428"/>
                    </a:lnTo>
                    <a:lnTo>
                      <a:pt x="1141" y="420"/>
                    </a:lnTo>
                    <a:lnTo>
                      <a:pt x="1134" y="412"/>
                    </a:lnTo>
                    <a:lnTo>
                      <a:pt x="1127" y="402"/>
                    </a:lnTo>
                    <a:lnTo>
                      <a:pt x="1124" y="395"/>
                    </a:lnTo>
                    <a:lnTo>
                      <a:pt x="1120" y="388"/>
                    </a:lnTo>
                    <a:lnTo>
                      <a:pt x="1117" y="381"/>
                    </a:lnTo>
                    <a:lnTo>
                      <a:pt x="1114" y="374"/>
                    </a:lnTo>
                    <a:lnTo>
                      <a:pt x="1114" y="371"/>
                    </a:lnTo>
                    <a:lnTo>
                      <a:pt x="1111" y="364"/>
                    </a:lnTo>
                    <a:lnTo>
                      <a:pt x="1107" y="366"/>
                    </a:lnTo>
                    <a:lnTo>
                      <a:pt x="1104" y="374"/>
                    </a:lnTo>
                    <a:lnTo>
                      <a:pt x="1101" y="385"/>
                    </a:lnTo>
                    <a:lnTo>
                      <a:pt x="1098" y="395"/>
                    </a:lnTo>
                    <a:lnTo>
                      <a:pt x="1097" y="408"/>
                    </a:lnTo>
                    <a:lnTo>
                      <a:pt x="1095" y="415"/>
                    </a:lnTo>
                    <a:lnTo>
                      <a:pt x="1095" y="420"/>
                    </a:lnTo>
                    <a:lnTo>
                      <a:pt x="1091" y="420"/>
                    </a:lnTo>
                    <a:lnTo>
                      <a:pt x="1082" y="425"/>
                    </a:lnTo>
                    <a:lnTo>
                      <a:pt x="1064" y="433"/>
                    </a:lnTo>
                    <a:lnTo>
                      <a:pt x="1045" y="444"/>
                    </a:lnTo>
                    <a:lnTo>
                      <a:pt x="1018" y="457"/>
                    </a:lnTo>
                    <a:lnTo>
                      <a:pt x="989" y="473"/>
                    </a:lnTo>
                    <a:lnTo>
                      <a:pt x="953" y="491"/>
                    </a:lnTo>
                    <a:lnTo>
                      <a:pt x="918" y="514"/>
                    </a:lnTo>
                    <a:lnTo>
                      <a:pt x="878" y="535"/>
                    </a:lnTo>
                    <a:lnTo>
                      <a:pt x="838" y="559"/>
                    </a:lnTo>
                    <a:lnTo>
                      <a:pt x="795" y="585"/>
                    </a:lnTo>
                    <a:lnTo>
                      <a:pt x="755" y="614"/>
                    </a:lnTo>
                    <a:lnTo>
                      <a:pt x="713" y="641"/>
                    </a:lnTo>
                    <a:lnTo>
                      <a:pt x="670" y="671"/>
                    </a:lnTo>
                    <a:lnTo>
                      <a:pt x="631" y="703"/>
                    </a:lnTo>
                    <a:lnTo>
                      <a:pt x="595" y="734"/>
                    </a:lnTo>
                    <a:lnTo>
                      <a:pt x="594" y="729"/>
                    </a:lnTo>
                    <a:lnTo>
                      <a:pt x="591" y="720"/>
                    </a:lnTo>
                    <a:lnTo>
                      <a:pt x="589" y="711"/>
                    </a:lnTo>
                    <a:lnTo>
                      <a:pt x="588" y="704"/>
                    </a:lnTo>
                    <a:lnTo>
                      <a:pt x="584" y="696"/>
                    </a:lnTo>
                    <a:lnTo>
                      <a:pt x="581" y="688"/>
                    </a:lnTo>
                    <a:lnTo>
                      <a:pt x="574" y="678"/>
                    </a:lnTo>
                    <a:lnTo>
                      <a:pt x="568" y="670"/>
                    </a:lnTo>
                    <a:lnTo>
                      <a:pt x="561" y="660"/>
                    </a:lnTo>
                    <a:lnTo>
                      <a:pt x="552" y="652"/>
                    </a:lnTo>
                    <a:lnTo>
                      <a:pt x="541" y="642"/>
                    </a:lnTo>
                    <a:lnTo>
                      <a:pt x="530" y="635"/>
                    </a:lnTo>
                    <a:lnTo>
                      <a:pt x="516" y="628"/>
                    </a:lnTo>
                    <a:lnTo>
                      <a:pt x="503" y="622"/>
                    </a:lnTo>
                    <a:lnTo>
                      <a:pt x="505" y="627"/>
                    </a:lnTo>
                    <a:lnTo>
                      <a:pt x="509" y="632"/>
                    </a:lnTo>
                    <a:lnTo>
                      <a:pt x="513" y="639"/>
                    </a:lnTo>
                    <a:lnTo>
                      <a:pt x="516" y="648"/>
                    </a:lnTo>
                    <a:lnTo>
                      <a:pt x="522" y="660"/>
                    </a:lnTo>
                    <a:lnTo>
                      <a:pt x="528" y="671"/>
                    </a:lnTo>
                    <a:lnTo>
                      <a:pt x="533" y="687"/>
                    </a:lnTo>
                    <a:lnTo>
                      <a:pt x="536" y="701"/>
                    </a:lnTo>
                    <a:lnTo>
                      <a:pt x="541" y="717"/>
                    </a:lnTo>
                    <a:lnTo>
                      <a:pt x="541" y="734"/>
                    </a:lnTo>
                    <a:lnTo>
                      <a:pt x="542" y="752"/>
                    </a:lnTo>
                    <a:lnTo>
                      <a:pt x="541" y="769"/>
                    </a:lnTo>
                    <a:lnTo>
                      <a:pt x="538" y="787"/>
                    </a:lnTo>
                    <a:lnTo>
                      <a:pt x="530" y="805"/>
                    </a:lnTo>
                    <a:lnTo>
                      <a:pt x="523" y="825"/>
                    </a:lnTo>
                    <a:lnTo>
                      <a:pt x="512" y="841"/>
                    </a:lnTo>
                    <a:lnTo>
                      <a:pt x="499" y="856"/>
                    </a:lnTo>
                    <a:lnTo>
                      <a:pt x="485" y="869"/>
                    </a:lnTo>
                    <a:lnTo>
                      <a:pt x="472" y="881"/>
                    </a:lnTo>
                    <a:lnTo>
                      <a:pt x="456" y="891"/>
                    </a:lnTo>
                    <a:lnTo>
                      <a:pt x="440" y="898"/>
                    </a:lnTo>
                    <a:lnTo>
                      <a:pt x="423" y="904"/>
                    </a:lnTo>
                    <a:lnTo>
                      <a:pt x="407" y="910"/>
                    </a:lnTo>
                    <a:lnTo>
                      <a:pt x="388" y="910"/>
                    </a:lnTo>
                    <a:lnTo>
                      <a:pt x="371" y="911"/>
                    </a:lnTo>
                    <a:lnTo>
                      <a:pt x="352" y="910"/>
                    </a:lnTo>
                    <a:lnTo>
                      <a:pt x="335" y="907"/>
                    </a:lnTo>
                    <a:lnTo>
                      <a:pt x="316" y="901"/>
                    </a:lnTo>
                    <a:lnTo>
                      <a:pt x="299" y="895"/>
                    </a:lnTo>
                    <a:lnTo>
                      <a:pt x="283" y="885"/>
                    </a:lnTo>
                    <a:lnTo>
                      <a:pt x="268" y="877"/>
                    </a:lnTo>
                    <a:lnTo>
                      <a:pt x="253" y="862"/>
                    </a:lnTo>
                    <a:lnTo>
                      <a:pt x="240" y="846"/>
                    </a:lnTo>
                    <a:lnTo>
                      <a:pt x="229" y="829"/>
                    </a:lnTo>
                    <a:lnTo>
                      <a:pt x="220" y="812"/>
                    </a:lnTo>
                    <a:lnTo>
                      <a:pt x="211" y="792"/>
                    </a:lnTo>
                    <a:lnTo>
                      <a:pt x="209" y="772"/>
                    </a:lnTo>
                    <a:lnTo>
                      <a:pt x="204" y="752"/>
                    </a:lnTo>
                    <a:lnTo>
                      <a:pt x="206" y="731"/>
                    </a:lnTo>
                    <a:lnTo>
                      <a:pt x="207" y="708"/>
                    </a:lnTo>
                    <a:lnTo>
                      <a:pt x="211" y="688"/>
                    </a:lnTo>
                    <a:lnTo>
                      <a:pt x="219" y="667"/>
                    </a:lnTo>
                    <a:lnTo>
                      <a:pt x="229" y="648"/>
                    </a:lnTo>
                    <a:lnTo>
                      <a:pt x="242" y="628"/>
                    </a:lnTo>
                    <a:lnTo>
                      <a:pt x="256" y="612"/>
                    </a:lnTo>
                    <a:lnTo>
                      <a:pt x="273" y="596"/>
                    </a:lnTo>
                    <a:lnTo>
                      <a:pt x="295" y="583"/>
                    </a:lnTo>
                    <a:lnTo>
                      <a:pt x="291" y="583"/>
                    </a:lnTo>
                    <a:lnTo>
                      <a:pt x="282" y="585"/>
                    </a:lnTo>
                    <a:lnTo>
                      <a:pt x="275" y="586"/>
                    </a:lnTo>
                    <a:lnTo>
                      <a:pt x="268" y="589"/>
                    </a:lnTo>
                    <a:lnTo>
                      <a:pt x="259" y="589"/>
                    </a:lnTo>
                    <a:lnTo>
                      <a:pt x="253" y="594"/>
                    </a:lnTo>
                    <a:lnTo>
                      <a:pt x="243" y="596"/>
                    </a:lnTo>
                    <a:lnTo>
                      <a:pt x="234" y="599"/>
                    </a:lnTo>
                    <a:lnTo>
                      <a:pt x="224" y="602"/>
                    </a:lnTo>
                    <a:lnTo>
                      <a:pt x="216" y="608"/>
                    </a:lnTo>
                    <a:lnTo>
                      <a:pt x="207" y="612"/>
                    </a:lnTo>
                    <a:lnTo>
                      <a:pt x="200" y="619"/>
                    </a:lnTo>
                    <a:lnTo>
                      <a:pt x="191" y="625"/>
                    </a:lnTo>
                    <a:lnTo>
                      <a:pt x="187" y="634"/>
                    </a:lnTo>
                    <a:lnTo>
                      <a:pt x="187" y="634"/>
                    </a:lnTo>
                    <a:close/>
                  </a:path>
                </a:pathLst>
              </a:custGeom>
              <a:solidFill>
                <a:srgbClr val="21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31"/>
              <p:cNvSpPr>
                <a:spLocks/>
              </p:cNvSpPr>
              <p:nvPr/>
            </p:nvSpPr>
            <p:spPr bwMode="auto">
              <a:xfrm>
                <a:off x="609" y="1583"/>
                <a:ext cx="543" cy="436"/>
              </a:xfrm>
              <a:custGeom>
                <a:avLst/>
                <a:gdLst>
                  <a:gd name="T0" fmla="*/ 99 w 1085"/>
                  <a:gd name="T1" fmla="*/ 854 h 873"/>
                  <a:gd name="T2" fmla="*/ 64 w 1085"/>
                  <a:gd name="T3" fmla="*/ 776 h 873"/>
                  <a:gd name="T4" fmla="*/ 25 w 1085"/>
                  <a:gd name="T5" fmla="*/ 660 h 873"/>
                  <a:gd name="T6" fmla="*/ 0 w 1085"/>
                  <a:gd name="T7" fmla="*/ 522 h 873"/>
                  <a:gd name="T8" fmla="*/ 19 w 1085"/>
                  <a:gd name="T9" fmla="*/ 390 h 873"/>
                  <a:gd name="T10" fmla="*/ 92 w 1085"/>
                  <a:gd name="T11" fmla="*/ 289 h 873"/>
                  <a:gd name="T12" fmla="*/ 168 w 1085"/>
                  <a:gd name="T13" fmla="*/ 246 h 873"/>
                  <a:gd name="T14" fmla="*/ 225 w 1085"/>
                  <a:gd name="T15" fmla="*/ 252 h 873"/>
                  <a:gd name="T16" fmla="*/ 262 w 1085"/>
                  <a:gd name="T17" fmla="*/ 284 h 873"/>
                  <a:gd name="T18" fmla="*/ 283 w 1085"/>
                  <a:gd name="T19" fmla="*/ 317 h 873"/>
                  <a:gd name="T20" fmla="*/ 292 w 1085"/>
                  <a:gd name="T21" fmla="*/ 335 h 873"/>
                  <a:gd name="T22" fmla="*/ 293 w 1085"/>
                  <a:gd name="T23" fmla="*/ 305 h 873"/>
                  <a:gd name="T24" fmla="*/ 309 w 1085"/>
                  <a:gd name="T25" fmla="*/ 233 h 873"/>
                  <a:gd name="T26" fmla="*/ 338 w 1085"/>
                  <a:gd name="T27" fmla="*/ 146 h 873"/>
                  <a:gd name="T28" fmla="*/ 387 w 1085"/>
                  <a:gd name="T29" fmla="*/ 64 h 873"/>
                  <a:gd name="T30" fmla="*/ 456 w 1085"/>
                  <a:gd name="T31" fmla="*/ 9 h 873"/>
                  <a:gd name="T32" fmla="*/ 542 w 1085"/>
                  <a:gd name="T33" fmla="*/ 6 h 873"/>
                  <a:gd name="T34" fmla="*/ 608 w 1085"/>
                  <a:gd name="T35" fmla="*/ 39 h 873"/>
                  <a:gd name="T36" fmla="*/ 656 w 1085"/>
                  <a:gd name="T37" fmla="*/ 108 h 873"/>
                  <a:gd name="T38" fmla="*/ 677 w 1085"/>
                  <a:gd name="T39" fmla="*/ 196 h 873"/>
                  <a:gd name="T40" fmla="*/ 677 w 1085"/>
                  <a:gd name="T41" fmla="*/ 302 h 873"/>
                  <a:gd name="T42" fmla="*/ 674 w 1085"/>
                  <a:gd name="T43" fmla="*/ 364 h 873"/>
                  <a:gd name="T44" fmla="*/ 706 w 1085"/>
                  <a:gd name="T45" fmla="*/ 334 h 873"/>
                  <a:gd name="T46" fmla="*/ 749 w 1085"/>
                  <a:gd name="T47" fmla="*/ 304 h 873"/>
                  <a:gd name="T48" fmla="*/ 796 w 1085"/>
                  <a:gd name="T49" fmla="*/ 285 h 873"/>
                  <a:gd name="T50" fmla="*/ 837 w 1085"/>
                  <a:gd name="T51" fmla="*/ 291 h 873"/>
                  <a:gd name="T52" fmla="*/ 868 w 1085"/>
                  <a:gd name="T53" fmla="*/ 327 h 873"/>
                  <a:gd name="T54" fmla="*/ 888 w 1085"/>
                  <a:gd name="T55" fmla="*/ 358 h 873"/>
                  <a:gd name="T56" fmla="*/ 904 w 1085"/>
                  <a:gd name="T57" fmla="*/ 383 h 873"/>
                  <a:gd name="T58" fmla="*/ 929 w 1085"/>
                  <a:gd name="T59" fmla="*/ 396 h 873"/>
                  <a:gd name="T60" fmla="*/ 949 w 1085"/>
                  <a:gd name="T61" fmla="*/ 388 h 873"/>
                  <a:gd name="T62" fmla="*/ 975 w 1085"/>
                  <a:gd name="T63" fmla="*/ 368 h 873"/>
                  <a:gd name="T64" fmla="*/ 1005 w 1085"/>
                  <a:gd name="T65" fmla="*/ 354 h 873"/>
                  <a:gd name="T66" fmla="*/ 1035 w 1085"/>
                  <a:gd name="T67" fmla="*/ 345 h 873"/>
                  <a:gd name="T68" fmla="*/ 1062 w 1085"/>
                  <a:gd name="T69" fmla="*/ 350 h 873"/>
                  <a:gd name="T70" fmla="*/ 1080 w 1085"/>
                  <a:gd name="T71" fmla="*/ 368 h 873"/>
                  <a:gd name="T72" fmla="*/ 1085 w 1085"/>
                  <a:gd name="T73" fmla="*/ 407 h 873"/>
                  <a:gd name="T74" fmla="*/ 1071 w 1085"/>
                  <a:gd name="T75" fmla="*/ 462 h 873"/>
                  <a:gd name="T76" fmla="*/ 1048 w 1085"/>
                  <a:gd name="T77" fmla="*/ 526 h 873"/>
                  <a:gd name="T78" fmla="*/ 1022 w 1085"/>
                  <a:gd name="T79" fmla="*/ 582 h 873"/>
                  <a:gd name="T80" fmla="*/ 999 w 1085"/>
                  <a:gd name="T81" fmla="*/ 626 h 873"/>
                  <a:gd name="T82" fmla="*/ 978 w 1085"/>
                  <a:gd name="T83" fmla="*/ 643 h 873"/>
                  <a:gd name="T84" fmla="*/ 845 w 1085"/>
                  <a:gd name="T85" fmla="*/ 682 h 873"/>
                  <a:gd name="T86" fmla="*/ 624 w 1085"/>
                  <a:gd name="T87" fmla="*/ 739 h 873"/>
                  <a:gd name="T88" fmla="*/ 381 w 1085"/>
                  <a:gd name="T89" fmla="*/ 801 h 873"/>
                  <a:gd name="T90" fmla="*/ 187 w 1085"/>
                  <a:gd name="T91" fmla="*/ 851 h 873"/>
                  <a:gd name="T92" fmla="*/ 108 w 1085"/>
                  <a:gd name="T93" fmla="*/ 873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85" h="873">
                    <a:moveTo>
                      <a:pt x="108" y="873"/>
                    </a:moveTo>
                    <a:lnTo>
                      <a:pt x="105" y="867"/>
                    </a:lnTo>
                    <a:lnTo>
                      <a:pt x="99" y="854"/>
                    </a:lnTo>
                    <a:lnTo>
                      <a:pt x="88" y="835"/>
                    </a:lnTo>
                    <a:lnTo>
                      <a:pt x="78" y="809"/>
                    </a:lnTo>
                    <a:lnTo>
                      <a:pt x="64" y="776"/>
                    </a:lnTo>
                    <a:lnTo>
                      <a:pt x="51" y="742"/>
                    </a:lnTo>
                    <a:lnTo>
                      <a:pt x="36" y="702"/>
                    </a:lnTo>
                    <a:lnTo>
                      <a:pt x="25" y="660"/>
                    </a:lnTo>
                    <a:lnTo>
                      <a:pt x="13" y="614"/>
                    </a:lnTo>
                    <a:lnTo>
                      <a:pt x="6" y="568"/>
                    </a:lnTo>
                    <a:lnTo>
                      <a:pt x="0" y="522"/>
                    </a:lnTo>
                    <a:lnTo>
                      <a:pt x="2" y="478"/>
                    </a:lnTo>
                    <a:lnTo>
                      <a:pt x="6" y="432"/>
                    </a:lnTo>
                    <a:lnTo>
                      <a:pt x="19" y="390"/>
                    </a:lnTo>
                    <a:lnTo>
                      <a:pt x="38" y="353"/>
                    </a:lnTo>
                    <a:lnTo>
                      <a:pt x="64" y="318"/>
                    </a:lnTo>
                    <a:lnTo>
                      <a:pt x="92" y="289"/>
                    </a:lnTo>
                    <a:lnTo>
                      <a:pt x="120" y="268"/>
                    </a:lnTo>
                    <a:lnTo>
                      <a:pt x="144" y="252"/>
                    </a:lnTo>
                    <a:lnTo>
                      <a:pt x="168" y="246"/>
                    </a:lnTo>
                    <a:lnTo>
                      <a:pt x="187" y="242"/>
                    </a:lnTo>
                    <a:lnTo>
                      <a:pt x="206" y="246"/>
                    </a:lnTo>
                    <a:lnTo>
                      <a:pt x="225" y="252"/>
                    </a:lnTo>
                    <a:lnTo>
                      <a:pt x="239" y="261"/>
                    </a:lnTo>
                    <a:lnTo>
                      <a:pt x="250" y="271"/>
                    </a:lnTo>
                    <a:lnTo>
                      <a:pt x="262" y="284"/>
                    </a:lnTo>
                    <a:lnTo>
                      <a:pt x="270" y="295"/>
                    </a:lnTo>
                    <a:lnTo>
                      <a:pt x="279" y="308"/>
                    </a:lnTo>
                    <a:lnTo>
                      <a:pt x="283" y="317"/>
                    </a:lnTo>
                    <a:lnTo>
                      <a:pt x="288" y="327"/>
                    </a:lnTo>
                    <a:lnTo>
                      <a:pt x="291" y="332"/>
                    </a:lnTo>
                    <a:lnTo>
                      <a:pt x="292" y="335"/>
                    </a:lnTo>
                    <a:lnTo>
                      <a:pt x="292" y="331"/>
                    </a:lnTo>
                    <a:lnTo>
                      <a:pt x="293" y="321"/>
                    </a:lnTo>
                    <a:lnTo>
                      <a:pt x="293" y="305"/>
                    </a:lnTo>
                    <a:lnTo>
                      <a:pt x="299" y="285"/>
                    </a:lnTo>
                    <a:lnTo>
                      <a:pt x="302" y="261"/>
                    </a:lnTo>
                    <a:lnTo>
                      <a:pt x="309" y="233"/>
                    </a:lnTo>
                    <a:lnTo>
                      <a:pt x="318" y="206"/>
                    </a:lnTo>
                    <a:lnTo>
                      <a:pt x="328" y="177"/>
                    </a:lnTo>
                    <a:lnTo>
                      <a:pt x="338" y="146"/>
                    </a:lnTo>
                    <a:lnTo>
                      <a:pt x="352" y="115"/>
                    </a:lnTo>
                    <a:lnTo>
                      <a:pt x="368" y="88"/>
                    </a:lnTo>
                    <a:lnTo>
                      <a:pt x="387" y="64"/>
                    </a:lnTo>
                    <a:lnTo>
                      <a:pt x="407" y="39"/>
                    </a:lnTo>
                    <a:lnTo>
                      <a:pt x="430" y="22"/>
                    </a:lnTo>
                    <a:lnTo>
                      <a:pt x="456" y="9"/>
                    </a:lnTo>
                    <a:lnTo>
                      <a:pt x="486" y="3"/>
                    </a:lnTo>
                    <a:lnTo>
                      <a:pt x="515" y="0"/>
                    </a:lnTo>
                    <a:lnTo>
                      <a:pt x="542" y="6"/>
                    </a:lnTo>
                    <a:lnTo>
                      <a:pt x="565" y="13"/>
                    </a:lnTo>
                    <a:lnTo>
                      <a:pt x="588" y="26"/>
                    </a:lnTo>
                    <a:lnTo>
                      <a:pt x="608" y="39"/>
                    </a:lnTo>
                    <a:lnTo>
                      <a:pt x="627" y="59"/>
                    </a:lnTo>
                    <a:lnTo>
                      <a:pt x="643" y="82"/>
                    </a:lnTo>
                    <a:lnTo>
                      <a:pt x="656" y="108"/>
                    </a:lnTo>
                    <a:lnTo>
                      <a:pt x="666" y="134"/>
                    </a:lnTo>
                    <a:lnTo>
                      <a:pt x="673" y="164"/>
                    </a:lnTo>
                    <a:lnTo>
                      <a:pt x="677" y="196"/>
                    </a:lnTo>
                    <a:lnTo>
                      <a:pt x="680" y="232"/>
                    </a:lnTo>
                    <a:lnTo>
                      <a:pt x="680" y="265"/>
                    </a:lnTo>
                    <a:lnTo>
                      <a:pt x="677" y="302"/>
                    </a:lnTo>
                    <a:lnTo>
                      <a:pt x="671" y="340"/>
                    </a:lnTo>
                    <a:lnTo>
                      <a:pt x="664" y="376"/>
                    </a:lnTo>
                    <a:lnTo>
                      <a:pt x="674" y="364"/>
                    </a:lnTo>
                    <a:lnTo>
                      <a:pt x="684" y="355"/>
                    </a:lnTo>
                    <a:lnTo>
                      <a:pt x="693" y="345"/>
                    </a:lnTo>
                    <a:lnTo>
                      <a:pt x="706" y="334"/>
                    </a:lnTo>
                    <a:lnTo>
                      <a:pt x="720" y="324"/>
                    </a:lnTo>
                    <a:lnTo>
                      <a:pt x="736" y="315"/>
                    </a:lnTo>
                    <a:lnTo>
                      <a:pt x="749" y="304"/>
                    </a:lnTo>
                    <a:lnTo>
                      <a:pt x="765" y="296"/>
                    </a:lnTo>
                    <a:lnTo>
                      <a:pt x="779" y="289"/>
                    </a:lnTo>
                    <a:lnTo>
                      <a:pt x="796" y="285"/>
                    </a:lnTo>
                    <a:lnTo>
                      <a:pt x="811" y="284"/>
                    </a:lnTo>
                    <a:lnTo>
                      <a:pt x="824" y="285"/>
                    </a:lnTo>
                    <a:lnTo>
                      <a:pt x="837" y="291"/>
                    </a:lnTo>
                    <a:lnTo>
                      <a:pt x="850" y="302"/>
                    </a:lnTo>
                    <a:lnTo>
                      <a:pt x="860" y="315"/>
                    </a:lnTo>
                    <a:lnTo>
                      <a:pt x="868" y="327"/>
                    </a:lnTo>
                    <a:lnTo>
                      <a:pt x="875" y="337"/>
                    </a:lnTo>
                    <a:lnTo>
                      <a:pt x="884" y="348"/>
                    </a:lnTo>
                    <a:lnTo>
                      <a:pt x="888" y="358"/>
                    </a:lnTo>
                    <a:lnTo>
                      <a:pt x="894" y="367"/>
                    </a:lnTo>
                    <a:lnTo>
                      <a:pt x="898" y="374"/>
                    </a:lnTo>
                    <a:lnTo>
                      <a:pt x="904" y="383"/>
                    </a:lnTo>
                    <a:lnTo>
                      <a:pt x="913" y="391"/>
                    </a:lnTo>
                    <a:lnTo>
                      <a:pt x="923" y="397"/>
                    </a:lnTo>
                    <a:lnTo>
                      <a:pt x="929" y="396"/>
                    </a:lnTo>
                    <a:lnTo>
                      <a:pt x="934" y="396"/>
                    </a:lnTo>
                    <a:lnTo>
                      <a:pt x="942" y="391"/>
                    </a:lnTo>
                    <a:lnTo>
                      <a:pt x="949" y="388"/>
                    </a:lnTo>
                    <a:lnTo>
                      <a:pt x="956" y="381"/>
                    </a:lnTo>
                    <a:lnTo>
                      <a:pt x="966" y="376"/>
                    </a:lnTo>
                    <a:lnTo>
                      <a:pt x="975" y="368"/>
                    </a:lnTo>
                    <a:lnTo>
                      <a:pt x="985" y="364"/>
                    </a:lnTo>
                    <a:lnTo>
                      <a:pt x="995" y="358"/>
                    </a:lnTo>
                    <a:lnTo>
                      <a:pt x="1005" y="354"/>
                    </a:lnTo>
                    <a:lnTo>
                      <a:pt x="1016" y="350"/>
                    </a:lnTo>
                    <a:lnTo>
                      <a:pt x="1026" y="348"/>
                    </a:lnTo>
                    <a:lnTo>
                      <a:pt x="1035" y="345"/>
                    </a:lnTo>
                    <a:lnTo>
                      <a:pt x="1045" y="345"/>
                    </a:lnTo>
                    <a:lnTo>
                      <a:pt x="1054" y="345"/>
                    </a:lnTo>
                    <a:lnTo>
                      <a:pt x="1062" y="350"/>
                    </a:lnTo>
                    <a:lnTo>
                      <a:pt x="1068" y="353"/>
                    </a:lnTo>
                    <a:lnTo>
                      <a:pt x="1075" y="360"/>
                    </a:lnTo>
                    <a:lnTo>
                      <a:pt x="1080" y="368"/>
                    </a:lnTo>
                    <a:lnTo>
                      <a:pt x="1085" y="380"/>
                    </a:lnTo>
                    <a:lnTo>
                      <a:pt x="1085" y="391"/>
                    </a:lnTo>
                    <a:lnTo>
                      <a:pt x="1085" y="407"/>
                    </a:lnTo>
                    <a:lnTo>
                      <a:pt x="1081" y="423"/>
                    </a:lnTo>
                    <a:lnTo>
                      <a:pt x="1078" y="443"/>
                    </a:lnTo>
                    <a:lnTo>
                      <a:pt x="1071" y="462"/>
                    </a:lnTo>
                    <a:lnTo>
                      <a:pt x="1065" y="483"/>
                    </a:lnTo>
                    <a:lnTo>
                      <a:pt x="1057" y="503"/>
                    </a:lnTo>
                    <a:lnTo>
                      <a:pt x="1048" y="526"/>
                    </a:lnTo>
                    <a:lnTo>
                      <a:pt x="1039" y="546"/>
                    </a:lnTo>
                    <a:lnTo>
                      <a:pt x="1031" y="565"/>
                    </a:lnTo>
                    <a:lnTo>
                      <a:pt x="1022" y="582"/>
                    </a:lnTo>
                    <a:lnTo>
                      <a:pt x="1015" y="600"/>
                    </a:lnTo>
                    <a:lnTo>
                      <a:pt x="1006" y="614"/>
                    </a:lnTo>
                    <a:lnTo>
                      <a:pt x="999" y="626"/>
                    </a:lnTo>
                    <a:lnTo>
                      <a:pt x="993" y="634"/>
                    </a:lnTo>
                    <a:lnTo>
                      <a:pt x="990" y="640"/>
                    </a:lnTo>
                    <a:lnTo>
                      <a:pt x="978" y="643"/>
                    </a:lnTo>
                    <a:lnTo>
                      <a:pt x="947" y="654"/>
                    </a:lnTo>
                    <a:lnTo>
                      <a:pt x="901" y="666"/>
                    </a:lnTo>
                    <a:lnTo>
                      <a:pt x="845" y="682"/>
                    </a:lnTo>
                    <a:lnTo>
                      <a:pt x="778" y="697"/>
                    </a:lnTo>
                    <a:lnTo>
                      <a:pt x="703" y="719"/>
                    </a:lnTo>
                    <a:lnTo>
                      <a:pt x="624" y="739"/>
                    </a:lnTo>
                    <a:lnTo>
                      <a:pt x="542" y="761"/>
                    </a:lnTo>
                    <a:lnTo>
                      <a:pt x="460" y="781"/>
                    </a:lnTo>
                    <a:lnTo>
                      <a:pt x="381" y="801"/>
                    </a:lnTo>
                    <a:lnTo>
                      <a:pt x="308" y="820"/>
                    </a:lnTo>
                    <a:lnTo>
                      <a:pt x="243" y="837"/>
                    </a:lnTo>
                    <a:lnTo>
                      <a:pt x="187" y="851"/>
                    </a:lnTo>
                    <a:lnTo>
                      <a:pt x="144" y="861"/>
                    </a:lnTo>
                    <a:lnTo>
                      <a:pt x="118" y="868"/>
                    </a:lnTo>
                    <a:lnTo>
                      <a:pt x="108" y="873"/>
                    </a:lnTo>
                    <a:lnTo>
                      <a:pt x="108" y="873"/>
                    </a:lnTo>
                    <a:close/>
                  </a:path>
                </a:pathLst>
              </a:custGeom>
              <a:solidFill>
                <a:srgbClr val="59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32"/>
              <p:cNvSpPr>
                <a:spLocks/>
              </p:cNvSpPr>
              <p:nvPr/>
            </p:nvSpPr>
            <p:spPr bwMode="auto">
              <a:xfrm>
                <a:off x="914" y="1795"/>
                <a:ext cx="110" cy="148"/>
              </a:xfrm>
              <a:custGeom>
                <a:avLst/>
                <a:gdLst>
                  <a:gd name="T0" fmla="*/ 0 w 219"/>
                  <a:gd name="T1" fmla="*/ 296 h 296"/>
                  <a:gd name="T2" fmla="*/ 0 w 219"/>
                  <a:gd name="T3" fmla="*/ 292 h 296"/>
                  <a:gd name="T4" fmla="*/ 1 w 219"/>
                  <a:gd name="T5" fmla="*/ 286 h 296"/>
                  <a:gd name="T6" fmla="*/ 2 w 219"/>
                  <a:gd name="T7" fmla="*/ 276 h 296"/>
                  <a:gd name="T8" fmla="*/ 7 w 219"/>
                  <a:gd name="T9" fmla="*/ 263 h 296"/>
                  <a:gd name="T10" fmla="*/ 11 w 219"/>
                  <a:gd name="T11" fmla="*/ 248 h 296"/>
                  <a:gd name="T12" fmla="*/ 18 w 219"/>
                  <a:gd name="T13" fmla="*/ 230 h 296"/>
                  <a:gd name="T14" fmla="*/ 24 w 219"/>
                  <a:gd name="T15" fmla="*/ 209 h 296"/>
                  <a:gd name="T16" fmla="*/ 33 w 219"/>
                  <a:gd name="T17" fmla="*/ 189 h 296"/>
                  <a:gd name="T18" fmla="*/ 40 w 219"/>
                  <a:gd name="T19" fmla="*/ 166 h 296"/>
                  <a:gd name="T20" fmla="*/ 50 w 219"/>
                  <a:gd name="T21" fmla="*/ 144 h 296"/>
                  <a:gd name="T22" fmla="*/ 60 w 219"/>
                  <a:gd name="T23" fmla="*/ 121 h 296"/>
                  <a:gd name="T24" fmla="*/ 71 w 219"/>
                  <a:gd name="T25" fmla="*/ 100 h 296"/>
                  <a:gd name="T26" fmla="*/ 82 w 219"/>
                  <a:gd name="T27" fmla="*/ 79 h 296"/>
                  <a:gd name="T28" fmla="*/ 94 w 219"/>
                  <a:gd name="T29" fmla="*/ 61 h 296"/>
                  <a:gd name="T30" fmla="*/ 109 w 219"/>
                  <a:gd name="T31" fmla="*/ 42 h 296"/>
                  <a:gd name="T32" fmla="*/ 123 w 219"/>
                  <a:gd name="T33" fmla="*/ 29 h 296"/>
                  <a:gd name="T34" fmla="*/ 136 w 219"/>
                  <a:gd name="T35" fmla="*/ 16 h 296"/>
                  <a:gd name="T36" fmla="*/ 148 w 219"/>
                  <a:gd name="T37" fmla="*/ 9 h 296"/>
                  <a:gd name="T38" fmla="*/ 158 w 219"/>
                  <a:gd name="T39" fmla="*/ 3 h 296"/>
                  <a:gd name="T40" fmla="*/ 169 w 219"/>
                  <a:gd name="T41" fmla="*/ 2 h 296"/>
                  <a:gd name="T42" fmla="*/ 178 w 219"/>
                  <a:gd name="T43" fmla="*/ 0 h 296"/>
                  <a:gd name="T44" fmla="*/ 186 w 219"/>
                  <a:gd name="T45" fmla="*/ 3 h 296"/>
                  <a:gd name="T46" fmla="*/ 194 w 219"/>
                  <a:gd name="T47" fmla="*/ 8 h 296"/>
                  <a:gd name="T48" fmla="*/ 201 w 219"/>
                  <a:gd name="T49" fmla="*/ 16 h 296"/>
                  <a:gd name="T50" fmla="*/ 205 w 219"/>
                  <a:gd name="T51" fmla="*/ 22 h 296"/>
                  <a:gd name="T52" fmla="*/ 209 w 219"/>
                  <a:gd name="T53" fmla="*/ 32 h 296"/>
                  <a:gd name="T54" fmla="*/ 212 w 219"/>
                  <a:gd name="T55" fmla="*/ 42 h 296"/>
                  <a:gd name="T56" fmla="*/ 217 w 219"/>
                  <a:gd name="T57" fmla="*/ 54 h 296"/>
                  <a:gd name="T58" fmla="*/ 218 w 219"/>
                  <a:gd name="T59" fmla="*/ 65 h 296"/>
                  <a:gd name="T60" fmla="*/ 219 w 219"/>
                  <a:gd name="T61" fmla="*/ 78 h 296"/>
                  <a:gd name="T62" fmla="*/ 219 w 219"/>
                  <a:gd name="T63" fmla="*/ 88 h 296"/>
                  <a:gd name="T64" fmla="*/ 219 w 219"/>
                  <a:gd name="T65" fmla="*/ 101 h 296"/>
                  <a:gd name="T66" fmla="*/ 217 w 219"/>
                  <a:gd name="T67" fmla="*/ 98 h 296"/>
                  <a:gd name="T68" fmla="*/ 212 w 219"/>
                  <a:gd name="T69" fmla="*/ 91 h 296"/>
                  <a:gd name="T70" fmla="*/ 205 w 219"/>
                  <a:gd name="T71" fmla="*/ 81 h 296"/>
                  <a:gd name="T72" fmla="*/ 196 w 219"/>
                  <a:gd name="T73" fmla="*/ 74 h 296"/>
                  <a:gd name="T74" fmla="*/ 191 w 219"/>
                  <a:gd name="T75" fmla="*/ 71 h 296"/>
                  <a:gd name="T76" fmla="*/ 185 w 219"/>
                  <a:gd name="T77" fmla="*/ 69 h 296"/>
                  <a:gd name="T78" fmla="*/ 178 w 219"/>
                  <a:gd name="T79" fmla="*/ 69 h 296"/>
                  <a:gd name="T80" fmla="*/ 172 w 219"/>
                  <a:gd name="T81" fmla="*/ 72 h 296"/>
                  <a:gd name="T82" fmla="*/ 163 w 219"/>
                  <a:gd name="T83" fmla="*/ 77 h 296"/>
                  <a:gd name="T84" fmla="*/ 158 w 219"/>
                  <a:gd name="T85" fmla="*/ 85 h 296"/>
                  <a:gd name="T86" fmla="*/ 149 w 219"/>
                  <a:gd name="T87" fmla="*/ 94 h 296"/>
                  <a:gd name="T88" fmla="*/ 140 w 219"/>
                  <a:gd name="T89" fmla="*/ 108 h 296"/>
                  <a:gd name="T90" fmla="*/ 132 w 219"/>
                  <a:gd name="T91" fmla="*/ 122 h 296"/>
                  <a:gd name="T92" fmla="*/ 128 w 219"/>
                  <a:gd name="T93" fmla="*/ 135 h 296"/>
                  <a:gd name="T94" fmla="*/ 123 w 219"/>
                  <a:gd name="T95" fmla="*/ 150 h 296"/>
                  <a:gd name="T96" fmla="*/ 122 w 219"/>
                  <a:gd name="T97" fmla="*/ 166 h 296"/>
                  <a:gd name="T98" fmla="*/ 120 w 219"/>
                  <a:gd name="T99" fmla="*/ 179 h 296"/>
                  <a:gd name="T100" fmla="*/ 122 w 219"/>
                  <a:gd name="T101" fmla="*/ 191 h 296"/>
                  <a:gd name="T102" fmla="*/ 123 w 219"/>
                  <a:gd name="T103" fmla="*/ 204 h 296"/>
                  <a:gd name="T104" fmla="*/ 126 w 219"/>
                  <a:gd name="T105" fmla="*/ 217 h 296"/>
                  <a:gd name="T106" fmla="*/ 129 w 219"/>
                  <a:gd name="T107" fmla="*/ 226 h 296"/>
                  <a:gd name="T108" fmla="*/ 132 w 219"/>
                  <a:gd name="T109" fmla="*/ 236 h 296"/>
                  <a:gd name="T110" fmla="*/ 135 w 219"/>
                  <a:gd name="T111" fmla="*/ 245 h 296"/>
                  <a:gd name="T112" fmla="*/ 138 w 219"/>
                  <a:gd name="T113" fmla="*/ 253 h 296"/>
                  <a:gd name="T114" fmla="*/ 140 w 219"/>
                  <a:gd name="T115" fmla="*/ 259 h 296"/>
                  <a:gd name="T116" fmla="*/ 145 w 219"/>
                  <a:gd name="T117" fmla="*/ 263 h 296"/>
                  <a:gd name="T118" fmla="*/ 145 w 219"/>
                  <a:gd name="T119" fmla="*/ 266 h 296"/>
                  <a:gd name="T120" fmla="*/ 146 w 219"/>
                  <a:gd name="T121" fmla="*/ 268 h 296"/>
                  <a:gd name="T122" fmla="*/ 0 w 219"/>
                  <a:gd name="T123" fmla="*/ 296 h 296"/>
                  <a:gd name="T124" fmla="*/ 0 w 219"/>
                  <a:gd name="T125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9" h="296">
                    <a:moveTo>
                      <a:pt x="0" y="296"/>
                    </a:moveTo>
                    <a:lnTo>
                      <a:pt x="0" y="292"/>
                    </a:lnTo>
                    <a:lnTo>
                      <a:pt x="1" y="286"/>
                    </a:lnTo>
                    <a:lnTo>
                      <a:pt x="2" y="276"/>
                    </a:lnTo>
                    <a:lnTo>
                      <a:pt x="7" y="263"/>
                    </a:lnTo>
                    <a:lnTo>
                      <a:pt x="11" y="248"/>
                    </a:lnTo>
                    <a:lnTo>
                      <a:pt x="18" y="230"/>
                    </a:lnTo>
                    <a:lnTo>
                      <a:pt x="24" y="209"/>
                    </a:lnTo>
                    <a:lnTo>
                      <a:pt x="33" y="189"/>
                    </a:lnTo>
                    <a:lnTo>
                      <a:pt x="40" y="166"/>
                    </a:lnTo>
                    <a:lnTo>
                      <a:pt x="50" y="144"/>
                    </a:lnTo>
                    <a:lnTo>
                      <a:pt x="60" y="121"/>
                    </a:lnTo>
                    <a:lnTo>
                      <a:pt x="71" y="100"/>
                    </a:lnTo>
                    <a:lnTo>
                      <a:pt x="82" y="79"/>
                    </a:lnTo>
                    <a:lnTo>
                      <a:pt x="94" y="61"/>
                    </a:lnTo>
                    <a:lnTo>
                      <a:pt x="109" y="42"/>
                    </a:lnTo>
                    <a:lnTo>
                      <a:pt x="123" y="29"/>
                    </a:lnTo>
                    <a:lnTo>
                      <a:pt x="136" y="16"/>
                    </a:lnTo>
                    <a:lnTo>
                      <a:pt x="148" y="9"/>
                    </a:lnTo>
                    <a:lnTo>
                      <a:pt x="158" y="3"/>
                    </a:lnTo>
                    <a:lnTo>
                      <a:pt x="169" y="2"/>
                    </a:lnTo>
                    <a:lnTo>
                      <a:pt x="178" y="0"/>
                    </a:lnTo>
                    <a:lnTo>
                      <a:pt x="186" y="3"/>
                    </a:lnTo>
                    <a:lnTo>
                      <a:pt x="194" y="8"/>
                    </a:lnTo>
                    <a:lnTo>
                      <a:pt x="201" y="16"/>
                    </a:lnTo>
                    <a:lnTo>
                      <a:pt x="205" y="22"/>
                    </a:lnTo>
                    <a:lnTo>
                      <a:pt x="209" y="32"/>
                    </a:lnTo>
                    <a:lnTo>
                      <a:pt x="212" y="42"/>
                    </a:lnTo>
                    <a:lnTo>
                      <a:pt x="217" y="54"/>
                    </a:lnTo>
                    <a:lnTo>
                      <a:pt x="218" y="65"/>
                    </a:lnTo>
                    <a:lnTo>
                      <a:pt x="219" y="78"/>
                    </a:lnTo>
                    <a:lnTo>
                      <a:pt x="219" y="88"/>
                    </a:lnTo>
                    <a:lnTo>
                      <a:pt x="219" y="101"/>
                    </a:lnTo>
                    <a:lnTo>
                      <a:pt x="217" y="98"/>
                    </a:lnTo>
                    <a:lnTo>
                      <a:pt x="212" y="91"/>
                    </a:lnTo>
                    <a:lnTo>
                      <a:pt x="205" y="81"/>
                    </a:lnTo>
                    <a:lnTo>
                      <a:pt x="196" y="74"/>
                    </a:lnTo>
                    <a:lnTo>
                      <a:pt x="191" y="71"/>
                    </a:lnTo>
                    <a:lnTo>
                      <a:pt x="185" y="69"/>
                    </a:lnTo>
                    <a:lnTo>
                      <a:pt x="178" y="69"/>
                    </a:lnTo>
                    <a:lnTo>
                      <a:pt x="172" y="72"/>
                    </a:lnTo>
                    <a:lnTo>
                      <a:pt x="163" y="77"/>
                    </a:lnTo>
                    <a:lnTo>
                      <a:pt x="158" y="85"/>
                    </a:lnTo>
                    <a:lnTo>
                      <a:pt x="149" y="94"/>
                    </a:lnTo>
                    <a:lnTo>
                      <a:pt x="140" y="108"/>
                    </a:lnTo>
                    <a:lnTo>
                      <a:pt x="132" y="122"/>
                    </a:lnTo>
                    <a:lnTo>
                      <a:pt x="128" y="135"/>
                    </a:lnTo>
                    <a:lnTo>
                      <a:pt x="123" y="150"/>
                    </a:lnTo>
                    <a:lnTo>
                      <a:pt x="122" y="166"/>
                    </a:lnTo>
                    <a:lnTo>
                      <a:pt x="120" y="179"/>
                    </a:lnTo>
                    <a:lnTo>
                      <a:pt x="122" y="191"/>
                    </a:lnTo>
                    <a:lnTo>
                      <a:pt x="123" y="204"/>
                    </a:lnTo>
                    <a:lnTo>
                      <a:pt x="126" y="217"/>
                    </a:lnTo>
                    <a:lnTo>
                      <a:pt x="129" y="226"/>
                    </a:lnTo>
                    <a:lnTo>
                      <a:pt x="132" y="236"/>
                    </a:lnTo>
                    <a:lnTo>
                      <a:pt x="135" y="245"/>
                    </a:lnTo>
                    <a:lnTo>
                      <a:pt x="138" y="253"/>
                    </a:lnTo>
                    <a:lnTo>
                      <a:pt x="140" y="259"/>
                    </a:lnTo>
                    <a:lnTo>
                      <a:pt x="145" y="263"/>
                    </a:lnTo>
                    <a:lnTo>
                      <a:pt x="145" y="266"/>
                    </a:lnTo>
                    <a:lnTo>
                      <a:pt x="146" y="268"/>
                    </a:lnTo>
                    <a:lnTo>
                      <a:pt x="0" y="296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8A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33"/>
              <p:cNvSpPr>
                <a:spLocks/>
              </p:cNvSpPr>
              <p:nvPr/>
            </p:nvSpPr>
            <p:spPr bwMode="auto">
              <a:xfrm>
                <a:off x="1418" y="2266"/>
                <a:ext cx="119" cy="126"/>
              </a:xfrm>
              <a:custGeom>
                <a:avLst/>
                <a:gdLst>
                  <a:gd name="T0" fmla="*/ 39 w 239"/>
                  <a:gd name="T1" fmla="*/ 230 h 251"/>
                  <a:gd name="T2" fmla="*/ 25 w 239"/>
                  <a:gd name="T3" fmla="*/ 220 h 251"/>
                  <a:gd name="T4" fmla="*/ 15 w 239"/>
                  <a:gd name="T5" fmla="*/ 208 h 251"/>
                  <a:gd name="T6" fmla="*/ 8 w 239"/>
                  <a:gd name="T7" fmla="*/ 194 h 251"/>
                  <a:gd name="T8" fmla="*/ 3 w 239"/>
                  <a:gd name="T9" fmla="*/ 180 h 251"/>
                  <a:gd name="T10" fmla="*/ 0 w 239"/>
                  <a:gd name="T11" fmla="*/ 164 h 251"/>
                  <a:gd name="T12" fmla="*/ 2 w 239"/>
                  <a:gd name="T13" fmla="*/ 147 h 251"/>
                  <a:gd name="T14" fmla="*/ 5 w 239"/>
                  <a:gd name="T15" fmla="*/ 131 h 251"/>
                  <a:gd name="T16" fmla="*/ 10 w 239"/>
                  <a:gd name="T17" fmla="*/ 115 h 251"/>
                  <a:gd name="T18" fmla="*/ 16 w 239"/>
                  <a:gd name="T19" fmla="*/ 96 h 251"/>
                  <a:gd name="T20" fmla="*/ 25 w 239"/>
                  <a:gd name="T21" fmla="*/ 80 h 251"/>
                  <a:gd name="T22" fmla="*/ 33 w 239"/>
                  <a:gd name="T23" fmla="*/ 65 h 251"/>
                  <a:gd name="T24" fmla="*/ 46 w 239"/>
                  <a:gd name="T25" fmla="*/ 50 h 251"/>
                  <a:gd name="T26" fmla="*/ 56 w 239"/>
                  <a:gd name="T27" fmla="*/ 36 h 251"/>
                  <a:gd name="T28" fmla="*/ 69 w 239"/>
                  <a:gd name="T29" fmla="*/ 26 h 251"/>
                  <a:gd name="T30" fmla="*/ 81 w 239"/>
                  <a:gd name="T31" fmla="*/ 16 h 251"/>
                  <a:gd name="T32" fmla="*/ 95 w 239"/>
                  <a:gd name="T33" fmla="*/ 10 h 251"/>
                  <a:gd name="T34" fmla="*/ 108 w 239"/>
                  <a:gd name="T35" fmla="*/ 4 h 251"/>
                  <a:gd name="T36" fmla="*/ 121 w 239"/>
                  <a:gd name="T37" fmla="*/ 1 h 251"/>
                  <a:gd name="T38" fmla="*/ 136 w 239"/>
                  <a:gd name="T39" fmla="*/ 0 h 251"/>
                  <a:gd name="T40" fmla="*/ 150 w 239"/>
                  <a:gd name="T41" fmla="*/ 1 h 251"/>
                  <a:gd name="T42" fmla="*/ 163 w 239"/>
                  <a:gd name="T43" fmla="*/ 3 h 251"/>
                  <a:gd name="T44" fmla="*/ 176 w 239"/>
                  <a:gd name="T45" fmla="*/ 7 h 251"/>
                  <a:gd name="T46" fmla="*/ 189 w 239"/>
                  <a:gd name="T47" fmla="*/ 14 h 251"/>
                  <a:gd name="T48" fmla="*/ 202 w 239"/>
                  <a:gd name="T49" fmla="*/ 22 h 251"/>
                  <a:gd name="T50" fmla="*/ 210 w 239"/>
                  <a:gd name="T51" fmla="*/ 29 h 251"/>
                  <a:gd name="T52" fmla="*/ 220 w 239"/>
                  <a:gd name="T53" fmla="*/ 39 h 251"/>
                  <a:gd name="T54" fmla="*/ 227 w 239"/>
                  <a:gd name="T55" fmla="*/ 52 h 251"/>
                  <a:gd name="T56" fmla="*/ 233 w 239"/>
                  <a:gd name="T57" fmla="*/ 65 h 251"/>
                  <a:gd name="T58" fmla="*/ 238 w 239"/>
                  <a:gd name="T59" fmla="*/ 79 h 251"/>
                  <a:gd name="T60" fmla="*/ 239 w 239"/>
                  <a:gd name="T61" fmla="*/ 95 h 251"/>
                  <a:gd name="T62" fmla="*/ 239 w 239"/>
                  <a:gd name="T63" fmla="*/ 111 h 251"/>
                  <a:gd name="T64" fmla="*/ 239 w 239"/>
                  <a:gd name="T65" fmla="*/ 129 h 251"/>
                  <a:gd name="T66" fmla="*/ 233 w 239"/>
                  <a:gd name="T67" fmla="*/ 145 h 251"/>
                  <a:gd name="T68" fmla="*/ 227 w 239"/>
                  <a:gd name="T69" fmla="*/ 161 h 251"/>
                  <a:gd name="T70" fmla="*/ 220 w 239"/>
                  <a:gd name="T71" fmla="*/ 177 h 251"/>
                  <a:gd name="T72" fmla="*/ 213 w 239"/>
                  <a:gd name="T73" fmla="*/ 191 h 251"/>
                  <a:gd name="T74" fmla="*/ 202 w 239"/>
                  <a:gd name="T75" fmla="*/ 204 h 251"/>
                  <a:gd name="T76" fmla="*/ 193 w 239"/>
                  <a:gd name="T77" fmla="*/ 215 h 251"/>
                  <a:gd name="T78" fmla="*/ 181 w 239"/>
                  <a:gd name="T79" fmla="*/ 227 h 251"/>
                  <a:gd name="T80" fmla="*/ 170 w 239"/>
                  <a:gd name="T81" fmla="*/ 236 h 251"/>
                  <a:gd name="T82" fmla="*/ 156 w 239"/>
                  <a:gd name="T83" fmla="*/ 241 h 251"/>
                  <a:gd name="T84" fmla="*/ 141 w 239"/>
                  <a:gd name="T85" fmla="*/ 247 h 251"/>
                  <a:gd name="T86" fmla="*/ 127 w 239"/>
                  <a:gd name="T87" fmla="*/ 250 h 251"/>
                  <a:gd name="T88" fmla="*/ 111 w 239"/>
                  <a:gd name="T89" fmla="*/ 251 h 251"/>
                  <a:gd name="T90" fmla="*/ 94 w 239"/>
                  <a:gd name="T91" fmla="*/ 249 h 251"/>
                  <a:gd name="T92" fmla="*/ 77 w 239"/>
                  <a:gd name="T93" fmla="*/ 246 h 251"/>
                  <a:gd name="T94" fmla="*/ 58 w 239"/>
                  <a:gd name="T95" fmla="*/ 238 h 251"/>
                  <a:gd name="T96" fmla="*/ 39 w 239"/>
                  <a:gd name="T97" fmla="*/ 230 h 251"/>
                  <a:gd name="T98" fmla="*/ 39 w 239"/>
                  <a:gd name="T99" fmla="*/ 23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9" h="251">
                    <a:moveTo>
                      <a:pt x="39" y="230"/>
                    </a:moveTo>
                    <a:lnTo>
                      <a:pt x="25" y="220"/>
                    </a:lnTo>
                    <a:lnTo>
                      <a:pt x="15" y="208"/>
                    </a:lnTo>
                    <a:lnTo>
                      <a:pt x="8" y="194"/>
                    </a:lnTo>
                    <a:lnTo>
                      <a:pt x="3" y="180"/>
                    </a:lnTo>
                    <a:lnTo>
                      <a:pt x="0" y="164"/>
                    </a:lnTo>
                    <a:lnTo>
                      <a:pt x="2" y="147"/>
                    </a:lnTo>
                    <a:lnTo>
                      <a:pt x="5" y="131"/>
                    </a:lnTo>
                    <a:lnTo>
                      <a:pt x="10" y="115"/>
                    </a:lnTo>
                    <a:lnTo>
                      <a:pt x="16" y="96"/>
                    </a:lnTo>
                    <a:lnTo>
                      <a:pt x="25" y="80"/>
                    </a:lnTo>
                    <a:lnTo>
                      <a:pt x="33" y="65"/>
                    </a:lnTo>
                    <a:lnTo>
                      <a:pt x="46" y="50"/>
                    </a:lnTo>
                    <a:lnTo>
                      <a:pt x="56" y="36"/>
                    </a:lnTo>
                    <a:lnTo>
                      <a:pt x="69" y="26"/>
                    </a:lnTo>
                    <a:lnTo>
                      <a:pt x="81" y="16"/>
                    </a:lnTo>
                    <a:lnTo>
                      <a:pt x="95" y="10"/>
                    </a:lnTo>
                    <a:lnTo>
                      <a:pt x="108" y="4"/>
                    </a:lnTo>
                    <a:lnTo>
                      <a:pt x="121" y="1"/>
                    </a:lnTo>
                    <a:lnTo>
                      <a:pt x="136" y="0"/>
                    </a:lnTo>
                    <a:lnTo>
                      <a:pt x="150" y="1"/>
                    </a:lnTo>
                    <a:lnTo>
                      <a:pt x="163" y="3"/>
                    </a:lnTo>
                    <a:lnTo>
                      <a:pt x="176" y="7"/>
                    </a:lnTo>
                    <a:lnTo>
                      <a:pt x="189" y="14"/>
                    </a:lnTo>
                    <a:lnTo>
                      <a:pt x="202" y="22"/>
                    </a:lnTo>
                    <a:lnTo>
                      <a:pt x="210" y="29"/>
                    </a:lnTo>
                    <a:lnTo>
                      <a:pt x="220" y="39"/>
                    </a:lnTo>
                    <a:lnTo>
                      <a:pt x="227" y="52"/>
                    </a:lnTo>
                    <a:lnTo>
                      <a:pt x="233" y="65"/>
                    </a:lnTo>
                    <a:lnTo>
                      <a:pt x="238" y="79"/>
                    </a:lnTo>
                    <a:lnTo>
                      <a:pt x="239" y="95"/>
                    </a:lnTo>
                    <a:lnTo>
                      <a:pt x="239" y="111"/>
                    </a:lnTo>
                    <a:lnTo>
                      <a:pt x="239" y="129"/>
                    </a:lnTo>
                    <a:lnTo>
                      <a:pt x="233" y="145"/>
                    </a:lnTo>
                    <a:lnTo>
                      <a:pt x="227" y="161"/>
                    </a:lnTo>
                    <a:lnTo>
                      <a:pt x="220" y="177"/>
                    </a:lnTo>
                    <a:lnTo>
                      <a:pt x="213" y="191"/>
                    </a:lnTo>
                    <a:lnTo>
                      <a:pt x="202" y="204"/>
                    </a:lnTo>
                    <a:lnTo>
                      <a:pt x="193" y="215"/>
                    </a:lnTo>
                    <a:lnTo>
                      <a:pt x="181" y="227"/>
                    </a:lnTo>
                    <a:lnTo>
                      <a:pt x="170" y="236"/>
                    </a:lnTo>
                    <a:lnTo>
                      <a:pt x="156" y="241"/>
                    </a:lnTo>
                    <a:lnTo>
                      <a:pt x="141" y="247"/>
                    </a:lnTo>
                    <a:lnTo>
                      <a:pt x="127" y="250"/>
                    </a:lnTo>
                    <a:lnTo>
                      <a:pt x="111" y="251"/>
                    </a:lnTo>
                    <a:lnTo>
                      <a:pt x="94" y="249"/>
                    </a:lnTo>
                    <a:lnTo>
                      <a:pt x="77" y="246"/>
                    </a:lnTo>
                    <a:lnTo>
                      <a:pt x="58" y="238"/>
                    </a:lnTo>
                    <a:lnTo>
                      <a:pt x="39" y="230"/>
                    </a:lnTo>
                    <a:lnTo>
                      <a:pt x="39" y="230"/>
                    </a:lnTo>
                    <a:close/>
                  </a:path>
                </a:pathLst>
              </a:custGeom>
              <a:solidFill>
                <a:srgbClr val="B8B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34"/>
              <p:cNvSpPr>
                <a:spLocks/>
              </p:cNvSpPr>
              <p:nvPr/>
            </p:nvSpPr>
            <p:spPr bwMode="auto">
              <a:xfrm>
                <a:off x="807" y="2472"/>
                <a:ext cx="118" cy="92"/>
              </a:xfrm>
              <a:custGeom>
                <a:avLst/>
                <a:gdLst>
                  <a:gd name="T0" fmla="*/ 23 w 235"/>
                  <a:gd name="T1" fmla="*/ 16 h 184"/>
                  <a:gd name="T2" fmla="*/ 21 w 235"/>
                  <a:gd name="T3" fmla="*/ 18 h 184"/>
                  <a:gd name="T4" fmla="*/ 20 w 235"/>
                  <a:gd name="T5" fmla="*/ 22 h 184"/>
                  <a:gd name="T6" fmla="*/ 15 w 235"/>
                  <a:gd name="T7" fmla="*/ 29 h 184"/>
                  <a:gd name="T8" fmla="*/ 12 w 235"/>
                  <a:gd name="T9" fmla="*/ 39 h 184"/>
                  <a:gd name="T10" fmla="*/ 8 w 235"/>
                  <a:gd name="T11" fmla="*/ 48 h 184"/>
                  <a:gd name="T12" fmla="*/ 4 w 235"/>
                  <a:gd name="T13" fmla="*/ 61 h 184"/>
                  <a:gd name="T14" fmla="*/ 2 w 235"/>
                  <a:gd name="T15" fmla="*/ 75 h 184"/>
                  <a:gd name="T16" fmla="*/ 1 w 235"/>
                  <a:gd name="T17" fmla="*/ 91 h 184"/>
                  <a:gd name="T18" fmla="*/ 0 w 235"/>
                  <a:gd name="T19" fmla="*/ 104 h 184"/>
                  <a:gd name="T20" fmla="*/ 1 w 235"/>
                  <a:gd name="T21" fmla="*/ 118 h 184"/>
                  <a:gd name="T22" fmla="*/ 2 w 235"/>
                  <a:gd name="T23" fmla="*/ 133 h 184"/>
                  <a:gd name="T24" fmla="*/ 10 w 235"/>
                  <a:gd name="T25" fmla="*/ 147 h 184"/>
                  <a:gd name="T26" fmla="*/ 18 w 235"/>
                  <a:gd name="T27" fmla="*/ 157 h 184"/>
                  <a:gd name="T28" fmla="*/ 33 w 235"/>
                  <a:gd name="T29" fmla="*/ 167 h 184"/>
                  <a:gd name="T30" fmla="*/ 48 w 235"/>
                  <a:gd name="T31" fmla="*/ 174 h 184"/>
                  <a:gd name="T32" fmla="*/ 70 w 235"/>
                  <a:gd name="T33" fmla="*/ 181 h 184"/>
                  <a:gd name="T34" fmla="*/ 90 w 235"/>
                  <a:gd name="T35" fmla="*/ 183 h 184"/>
                  <a:gd name="T36" fmla="*/ 109 w 235"/>
                  <a:gd name="T37" fmla="*/ 184 h 184"/>
                  <a:gd name="T38" fmla="*/ 127 w 235"/>
                  <a:gd name="T39" fmla="*/ 183 h 184"/>
                  <a:gd name="T40" fmla="*/ 145 w 235"/>
                  <a:gd name="T41" fmla="*/ 180 h 184"/>
                  <a:gd name="T42" fmla="*/ 159 w 235"/>
                  <a:gd name="T43" fmla="*/ 174 h 184"/>
                  <a:gd name="T44" fmla="*/ 172 w 235"/>
                  <a:gd name="T45" fmla="*/ 167 h 184"/>
                  <a:gd name="T46" fmla="*/ 185 w 235"/>
                  <a:gd name="T47" fmla="*/ 160 h 184"/>
                  <a:gd name="T48" fmla="*/ 196 w 235"/>
                  <a:gd name="T49" fmla="*/ 151 h 184"/>
                  <a:gd name="T50" fmla="*/ 205 w 235"/>
                  <a:gd name="T51" fmla="*/ 140 h 184"/>
                  <a:gd name="T52" fmla="*/ 214 w 235"/>
                  <a:gd name="T53" fmla="*/ 130 h 184"/>
                  <a:gd name="T54" fmla="*/ 221 w 235"/>
                  <a:gd name="T55" fmla="*/ 117 h 184"/>
                  <a:gd name="T56" fmla="*/ 227 w 235"/>
                  <a:gd name="T57" fmla="*/ 104 h 184"/>
                  <a:gd name="T58" fmla="*/ 229 w 235"/>
                  <a:gd name="T59" fmla="*/ 89 h 184"/>
                  <a:gd name="T60" fmla="*/ 234 w 235"/>
                  <a:gd name="T61" fmla="*/ 75 h 184"/>
                  <a:gd name="T62" fmla="*/ 234 w 235"/>
                  <a:gd name="T63" fmla="*/ 61 h 184"/>
                  <a:gd name="T64" fmla="*/ 235 w 235"/>
                  <a:gd name="T65" fmla="*/ 48 h 184"/>
                  <a:gd name="T66" fmla="*/ 232 w 235"/>
                  <a:gd name="T67" fmla="*/ 32 h 184"/>
                  <a:gd name="T68" fmla="*/ 225 w 235"/>
                  <a:gd name="T69" fmla="*/ 22 h 184"/>
                  <a:gd name="T70" fmla="*/ 214 w 235"/>
                  <a:gd name="T71" fmla="*/ 13 h 184"/>
                  <a:gd name="T72" fmla="*/ 201 w 235"/>
                  <a:gd name="T73" fmla="*/ 8 h 184"/>
                  <a:gd name="T74" fmla="*/ 183 w 235"/>
                  <a:gd name="T75" fmla="*/ 3 h 184"/>
                  <a:gd name="T76" fmla="*/ 165 w 235"/>
                  <a:gd name="T77" fmla="*/ 2 h 184"/>
                  <a:gd name="T78" fmla="*/ 146 w 235"/>
                  <a:gd name="T79" fmla="*/ 0 h 184"/>
                  <a:gd name="T80" fmla="*/ 127 w 235"/>
                  <a:gd name="T81" fmla="*/ 2 h 184"/>
                  <a:gd name="T82" fmla="*/ 106 w 235"/>
                  <a:gd name="T83" fmla="*/ 2 h 184"/>
                  <a:gd name="T84" fmla="*/ 87 w 235"/>
                  <a:gd name="T85" fmla="*/ 3 h 184"/>
                  <a:gd name="T86" fmla="*/ 70 w 235"/>
                  <a:gd name="T87" fmla="*/ 6 h 184"/>
                  <a:gd name="T88" fmla="*/ 54 w 235"/>
                  <a:gd name="T89" fmla="*/ 10 h 184"/>
                  <a:gd name="T90" fmla="*/ 41 w 235"/>
                  <a:gd name="T91" fmla="*/ 12 h 184"/>
                  <a:gd name="T92" fmla="*/ 31 w 235"/>
                  <a:gd name="T93" fmla="*/ 15 h 184"/>
                  <a:gd name="T94" fmla="*/ 24 w 235"/>
                  <a:gd name="T95" fmla="*/ 16 h 184"/>
                  <a:gd name="T96" fmla="*/ 23 w 235"/>
                  <a:gd name="T97" fmla="*/ 16 h 184"/>
                  <a:gd name="T98" fmla="*/ 23 w 235"/>
                  <a:gd name="T99" fmla="*/ 1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5" h="184">
                    <a:moveTo>
                      <a:pt x="23" y="16"/>
                    </a:moveTo>
                    <a:lnTo>
                      <a:pt x="21" y="18"/>
                    </a:lnTo>
                    <a:lnTo>
                      <a:pt x="20" y="22"/>
                    </a:lnTo>
                    <a:lnTo>
                      <a:pt x="15" y="29"/>
                    </a:lnTo>
                    <a:lnTo>
                      <a:pt x="12" y="39"/>
                    </a:lnTo>
                    <a:lnTo>
                      <a:pt x="8" y="48"/>
                    </a:lnTo>
                    <a:lnTo>
                      <a:pt x="4" y="61"/>
                    </a:lnTo>
                    <a:lnTo>
                      <a:pt x="2" y="75"/>
                    </a:lnTo>
                    <a:lnTo>
                      <a:pt x="1" y="91"/>
                    </a:lnTo>
                    <a:lnTo>
                      <a:pt x="0" y="104"/>
                    </a:lnTo>
                    <a:lnTo>
                      <a:pt x="1" y="118"/>
                    </a:lnTo>
                    <a:lnTo>
                      <a:pt x="2" y="133"/>
                    </a:lnTo>
                    <a:lnTo>
                      <a:pt x="10" y="147"/>
                    </a:lnTo>
                    <a:lnTo>
                      <a:pt x="18" y="157"/>
                    </a:lnTo>
                    <a:lnTo>
                      <a:pt x="33" y="167"/>
                    </a:lnTo>
                    <a:lnTo>
                      <a:pt x="48" y="174"/>
                    </a:lnTo>
                    <a:lnTo>
                      <a:pt x="70" y="181"/>
                    </a:lnTo>
                    <a:lnTo>
                      <a:pt x="90" y="183"/>
                    </a:lnTo>
                    <a:lnTo>
                      <a:pt x="109" y="184"/>
                    </a:lnTo>
                    <a:lnTo>
                      <a:pt x="127" y="183"/>
                    </a:lnTo>
                    <a:lnTo>
                      <a:pt x="145" y="180"/>
                    </a:lnTo>
                    <a:lnTo>
                      <a:pt x="159" y="174"/>
                    </a:lnTo>
                    <a:lnTo>
                      <a:pt x="172" y="167"/>
                    </a:lnTo>
                    <a:lnTo>
                      <a:pt x="185" y="160"/>
                    </a:lnTo>
                    <a:lnTo>
                      <a:pt x="196" y="151"/>
                    </a:lnTo>
                    <a:lnTo>
                      <a:pt x="205" y="140"/>
                    </a:lnTo>
                    <a:lnTo>
                      <a:pt x="214" y="130"/>
                    </a:lnTo>
                    <a:lnTo>
                      <a:pt x="221" y="117"/>
                    </a:lnTo>
                    <a:lnTo>
                      <a:pt x="227" y="104"/>
                    </a:lnTo>
                    <a:lnTo>
                      <a:pt x="229" y="89"/>
                    </a:lnTo>
                    <a:lnTo>
                      <a:pt x="234" y="75"/>
                    </a:lnTo>
                    <a:lnTo>
                      <a:pt x="234" y="61"/>
                    </a:lnTo>
                    <a:lnTo>
                      <a:pt x="235" y="48"/>
                    </a:lnTo>
                    <a:lnTo>
                      <a:pt x="232" y="32"/>
                    </a:lnTo>
                    <a:lnTo>
                      <a:pt x="225" y="22"/>
                    </a:lnTo>
                    <a:lnTo>
                      <a:pt x="214" y="13"/>
                    </a:lnTo>
                    <a:lnTo>
                      <a:pt x="201" y="8"/>
                    </a:lnTo>
                    <a:lnTo>
                      <a:pt x="183" y="3"/>
                    </a:lnTo>
                    <a:lnTo>
                      <a:pt x="165" y="2"/>
                    </a:lnTo>
                    <a:lnTo>
                      <a:pt x="146" y="0"/>
                    </a:lnTo>
                    <a:lnTo>
                      <a:pt x="127" y="2"/>
                    </a:lnTo>
                    <a:lnTo>
                      <a:pt x="106" y="2"/>
                    </a:lnTo>
                    <a:lnTo>
                      <a:pt x="87" y="3"/>
                    </a:lnTo>
                    <a:lnTo>
                      <a:pt x="70" y="6"/>
                    </a:lnTo>
                    <a:lnTo>
                      <a:pt x="54" y="10"/>
                    </a:lnTo>
                    <a:lnTo>
                      <a:pt x="41" y="12"/>
                    </a:lnTo>
                    <a:lnTo>
                      <a:pt x="31" y="15"/>
                    </a:lnTo>
                    <a:lnTo>
                      <a:pt x="24" y="16"/>
                    </a:lnTo>
                    <a:lnTo>
                      <a:pt x="23" y="16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B8B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35"/>
              <p:cNvSpPr>
                <a:spLocks/>
              </p:cNvSpPr>
              <p:nvPr/>
            </p:nvSpPr>
            <p:spPr bwMode="auto">
              <a:xfrm>
                <a:off x="1433" y="2284"/>
                <a:ext cx="51" cy="80"/>
              </a:xfrm>
              <a:custGeom>
                <a:avLst/>
                <a:gdLst>
                  <a:gd name="T0" fmla="*/ 102 w 102"/>
                  <a:gd name="T1" fmla="*/ 3 h 159"/>
                  <a:gd name="T2" fmla="*/ 98 w 102"/>
                  <a:gd name="T3" fmla="*/ 3 h 159"/>
                  <a:gd name="T4" fmla="*/ 92 w 102"/>
                  <a:gd name="T5" fmla="*/ 6 h 159"/>
                  <a:gd name="T6" fmla="*/ 81 w 102"/>
                  <a:gd name="T7" fmla="*/ 11 h 159"/>
                  <a:gd name="T8" fmla="*/ 71 w 102"/>
                  <a:gd name="T9" fmla="*/ 21 h 159"/>
                  <a:gd name="T10" fmla="*/ 63 w 102"/>
                  <a:gd name="T11" fmla="*/ 24 h 159"/>
                  <a:gd name="T12" fmla="*/ 58 w 102"/>
                  <a:gd name="T13" fmla="*/ 31 h 159"/>
                  <a:gd name="T14" fmla="*/ 52 w 102"/>
                  <a:gd name="T15" fmla="*/ 37 h 159"/>
                  <a:gd name="T16" fmla="*/ 49 w 102"/>
                  <a:gd name="T17" fmla="*/ 46 h 159"/>
                  <a:gd name="T18" fmla="*/ 43 w 102"/>
                  <a:gd name="T19" fmla="*/ 53 h 159"/>
                  <a:gd name="T20" fmla="*/ 42 w 102"/>
                  <a:gd name="T21" fmla="*/ 62 h 159"/>
                  <a:gd name="T22" fmla="*/ 39 w 102"/>
                  <a:gd name="T23" fmla="*/ 72 h 159"/>
                  <a:gd name="T24" fmla="*/ 39 w 102"/>
                  <a:gd name="T25" fmla="*/ 82 h 159"/>
                  <a:gd name="T26" fmla="*/ 39 w 102"/>
                  <a:gd name="T27" fmla="*/ 90 h 159"/>
                  <a:gd name="T28" fmla="*/ 40 w 102"/>
                  <a:gd name="T29" fmla="*/ 100 h 159"/>
                  <a:gd name="T30" fmla="*/ 42 w 102"/>
                  <a:gd name="T31" fmla="*/ 108 h 159"/>
                  <a:gd name="T32" fmla="*/ 45 w 102"/>
                  <a:gd name="T33" fmla="*/ 116 h 159"/>
                  <a:gd name="T34" fmla="*/ 48 w 102"/>
                  <a:gd name="T35" fmla="*/ 122 h 159"/>
                  <a:gd name="T36" fmla="*/ 50 w 102"/>
                  <a:gd name="T37" fmla="*/ 129 h 159"/>
                  <a:gd name="T38" fmla="*/ 55 w 102"/>
                  <a:gd name="T39" fmla="*/ 133 h 159"/>
                  <a:gd name="T40" fmla="*/ 61 w 102"/>
                  <a:gd name="T41" fmla="*/ 139 h 159"/>
                  <a:gd name="T42" fmla="*/ 69 w 102"/>
                  <a:gd name="T43" fmla="*/ 145 h 159"/>
                  <a:gd name="T44" fmla="*/ 79 w 102"/>
                  <a:gd name="T45" fmla="*/ 151 h 159"/>
                  <a:gd name="T46" fmla="*/ 89 w 102"/>
                  <a:gd name="T47" fmla="*/ 154 h 159"/>
                  <a:gd name="T48" fmla="*/ 98 w 102"/>
                  <a:gd name="T49" fmla="*/ 159 h 159"/>
                  <a:gd name="T50" fmla="*/ 94 w 102"/>
                  <a:gd name="T51" fmla="*/ 158 h 159"/>
                  <a:gd name="T52" fmla="*/ 85 w 102"/>
                  <a:gd name="T53" fmla="*/ 158 h 159"/>
                  <a:gd name="T54" fmla="*/ 78 w 102"/>
                  <a:gd name="T55" fmla="*/ 156 h 159"/>
                  <a:gd name="T56" fmla="*/ 71 w 102"/>
                  <a:gd name="T57" fmla="*/ 156 h 159"/>
                  <a:gd name="T58" fmla="*/ 62 w 102"/>
                  <a:gd name="T59" fmla="*/ 155 h 159"/>
                  <a:gd name="T60" fmla="*/ 55 w 102"/>
                  <a:gd name="T61" fmla="*/ 154 h 159"/>
                  <a:gd name="T62" fmla="*/ 46 w 102"/>
                  <a:gd name="T63" fmla="*/ 151 h 159"/>
                  <a:gd name="T64" fmla="*/ 39 w 102"/>
                  <a:gd name="T65" fmla="*/ 148 h 159"/>
                  <a:gd name="T66" fmla="*/ 30 w 102"/>
                  <a:gd name="T67" fmla="*/ 144 h 159"/>
                  <a:gd name="T68" fmla="*/ 23 w 102"/>
                  <a:gd name="T69" fmla="*/ 139 h 159"/>
                  <a:gd name="T70" fmla="*/ 16 w 102"/>
                  <a:gd name="T71" fmla="*/ 131 h 159"/>
                  <a:gd name="T72" fmla="*/ 10 w 102"/>
                  <a:gd name="T73" fmla="*/ 123 h 159"/>
                  <a:gd name="T74" fmla="*/ 4 w 102"/>
                  <a:gd name="T75" fmla="*/ 115 h 159"/>
                  <a:gd name="T76" fmla="*/ 3 w 102"/>
                  <a:gd name="T77" fmla="*/ 105 h 159"/>
                  <a:gd name="T78" fmla="*/ 0 w 102"/>
                  <a:gd name="T79" fmla="*/ 92 h 159"/>
                  <a:gd name="T80" fmla="*/ 0 w 102"/>
                  <a:gd name="T81" fmla="*/ 82 h 159"/>
                  <a:gd name="T82" fmla="*/ 0 w 102"/>
                  <a:gd name="T83" fmla="*/ 72 h 159"/>
                  <a:gd name="T84" fmla="*/ 4 w 102"/>
                  <a:gd name="T85" fmla="*/ 63 h 159"/>
                  <a:gd name="T86" fmla="*/ 7 w 102"/>
                  <a:gd name="T87" fmla="*/ 53 h 159"/>
                  <a:gd name="T88" fmla="*/ 12 w 102"/>
                  <a:gd name="T89" fmla="*/ 46 h 159"/>
                  <a:gd name="T90" fmla="*/ 17 w 102"/>
                  <a:gd name="T91" fmla="*/ 39 h 159"/>
                  <a:gd name="T92" fmla="*/ 23 w 102"/>
                  <a:gd name="T93" fmla="*/ 33 h 159"/>
                  <a:gd name="T94" fmla="*/ 35 w 102"/>
                  <a:gd name="T95" fmla="*/ 21 h 159"/>
                  <a:gd name="T96" fmla="*/ 48 w 102"/>
                  <a:gd name="T97" fmla="*/ 13 h 159"/>
                  <a:gd name="T98" fmla="*/ 56 w 102"/>
                  <a:gd name="T99" fmla="*/ 7 h 159"/>
                  <a:gd name="T100" fmla="*/ 65 w 102"/>
                  <a:gd name="T101" fmla="*/ 4 h 159"/>
                  <a:gd name="T102" fmla="*/ 68 w 102"/>
                  <a:gd name="T103" fmla="*/ 1 h 159"/>
                  <a:gd name="T104" fmla="*/ 73 w 102"/>
                  <a:gd name="T105" fmla="*/ 0 h 159"/>
                  <a:gd name="T106" fmla="*/ 79 w 102"/>
                  <a:gd name="T107" fmla="*/ 0 h 159"/>
                  <a:gd name="T108" fmla="*/ 86 w 102"/>
                  <a:gd name="T109" fmla="*/ 0 h 159"/>
                  <a:gd name="T110" fmla="*/ 98 w 102"/>
                  <a:gd name="T111" fmla="*/ 1 h 159"/>
                  <a:gd name="T112" fmla="*/ 102 w 102"/>
                  <a:gd name="T113" fmla="*/ 3 h 159"/>
                  <a:gd name="T114" fmla="*/ 102 w 102"/>
                  <a:gd name="T115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2" h="159">
                    <a:moveTo>
                      <a:pt x="102" y="3"/>
                    </a:moveTo>
                    <a:lnTo>
                      <a:pt x="98" y="3"/>
                    </a:lnTo>
                    <a:lnTo>
                      <a:pt x="92" y="6"/>
                    </a:lnTo>
                    <a:lnTo>
                      <a:pt x="81" y="11"/>
                    </a:lnTo>
                    <a:lnTo>
                      <a:pt x="71" y="21"/>
                    </a:lnTo>
                    <a:lnTo>
                      <a:pt x="63" y="24"/>
                    </a:lnTo>
                    <a:lnTo>
                      <a:pt x="58" y="31"/>
                    </a:lnTo>
                    <a:lnTo>
                      <a:pt x="52" y="37"/>
                    </a:lnTo>
                    <a:lnTo>
                      <a:pt x="49" y="46"/>
                    </a:lnTo>
                    <a:lnTo>
                      <a:pt x="43" y="53"/>
                    </a:lnTo>
                    <a:lnTo>
                      <a:pt x="42" y="62"/>
                    </a:lnTo>
                    <a:lnTo>
                      <a:pt x="39" y="72"/>
                    </a:lnTo>
                    <a:lnTo>
                      <a:pt x="39" y="82"/>
                    </a:lnTo>
                    <a:lnTo>
                      <a:pt x="39" y="90"/>
                    </a:lnTo>
                    <a:lnTo>
                      <a:pt x="40" y="100"/>
                    </a:lnTo>
                    <a:lnTo>
                      <a:pt x="42" y="108"/>
                    </a:lnTo>
                    <a:lnTo>
                      <a:pt x="45" y="116"/>
                    </a:lnTo>
                    <a:lnTo>
                      <a:pt x="48" y="122"/>
                    </a:lnTo>
                    <a:lnTo>
                      <a:pt x="50" y="129"/>
                    </a:lnTo>
                    <a:lnTo>
                      <a:pt x="55" y="133"/>
                    </a:lnTo>
                    <a:lnTo>
                      <a:pt x="61" y="139"/>
                    </a:lnTo>
                    <a:lnTo>
                      <a:pt x="69" y="145"/>
                    </a:lnTo>
                    <a:lnTo>
                      <a:pt x="79" y="151"/>
                    </a:lnTo>
                    <a:lnTo>
                      <a:pt x="89" y="154"/>
                    </a:lnTo>
                    <a:lnTo>
                      <a:pt x="98" y="159"/>
                    </a:lnTo>
                    <a:lnTo>
                      <a:pt x="94" y="158"/>
                    </a:lnTo>
                    <a:lnTo>
                      <a:pt x="85" y="158"/>
                    </a:lnTo>
                    <a:lnTo>
                      <a:pt x="78" y="156"/>
                    </a:lnTo>
                    <a:lnTo>
                      <a:pt x="71" y="156"/>
                    </a:lnTo>
                    <a:lnTo>
                      <a:pt x="62" y="155"/>
                    </a:lnTo>
                    <a:lnTo>
                      <a:pt x="55" y="154"/>
                    </a:lnTo>
                    <a:lnTo>
                      <a:pt x="46" y="151"/>
                    </a:lnTo>
                    <a:lnTo>
                      <a:pt x="39" y="148"/>
                    </a:lnTo>
                    <a:lnTo>
                      <a:pt x="30" y="144"/>
                    </a:lnTo>
                    <a:lnTo>
                      <a:pt x="23" y="139"/>
                    </a:lnTo>
                    <a:lnTo>
                      <a:pt x="16" y="131"/>
                    </a:lnTo>
                    <a:lnTo>
                      <a:pt x="10" y="123"/>
                    </a:lnTo>
                    <a:lnTo>
                      <a:pt x="4" y="115"/>
                    </a:lnTo>
                    <a:lnTo>
                      <a:pt x="3" y="105"/>
                    </a:lnTo>
                    <a:lnTo>
                      <a:pt x="0" y="92"/>
                    </a:lnTo>
                    <a:lnTo>
                      <a:pt x="0" y="82"/>
                    </a:lnTo>
                    <a:lnTo>
                      <a:pt x="0" y="72"/>
                    </a:lnTo>
                    <a:lnTo>
                      <a:pt x="4" y="63"/>
                    </a:lnTo>
                    <a:lnTo>
                      <a:pt x="7" y="53"/>
                    </a:lnTo>
                    <a:lnTo>
                      <a:pt x="12" y="46"/>
                    </a:lnTo>
                    <a:lnTo>
                      <a:pt x="17" y="39"/>
                    </a:lnTo>
                    <a:lnTo>
                      <a:pt x="23" y="33"/>
                    </a:lnTo>
                    <a:lnTo>
                      <a:pt x="35" y="21"/>
                    </a:lnTo>
                    <a:lnTo>
                      <a:pt x="48" y="13"/>
                    </a:lnTo>
                    <a:lnTo>
                      <a:pt x="56" y="7"/>
                    </a:lnTo>
                    <a:lnTo>
                      <a:pt x="65" y="4"/>
                    </a:lnTo>
                    <a:lnTo>
                      <a:pt x="68" y="1"/>
                    </a:lnTo>
                    <a:lnTo>
                      <a:pt x="73" y="0"/>
                    </a:lnTo>
                    <a:lnTo>
                      <a:pt x="79" y="0"/>
                    </a:lnTo>
                    <a:lnTo>
                      <a:pt x="86" y="0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2" y="3"/>
                    </a:lnTo>
                    <a:close/>
                  </a:path>
                </a:pathLst>
              </a:custGeom>
              <a:solidFill>
                <a:srgbClr val="DBD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36"/>
              <p:cNvSpPr>
                <a:spLocks/>
              </p:cNvSpPr>
              <p:nvPr/>
            </p:nvSpPr>
            <p:spPr bwMode="auto">
              <a:xfrm>
                <a:off x="623" y="1701"/>
                <a:ext cx="145" cy="227"/>
              </a:xfrm>
              <a:custGeom>
                <a:avLst/>
                <a:gdLst>
                  <a:gd name="T0" fmla="*/ 0 w 290"/>
                  <a:gd name="T1" fmla="*/ 181 h 456"/>
                  <a:gd name="T2" fmla="*/ 8 w 290"/>
                  <a:gd name="T3" fmla="*/ 170 h 456"/>
                  <a:gd name="T4" fmla="*/ 23 w 290"/>
                  <a:gd name="T5" fmla="*/ 152 h 456"/>
                  <a:gd name="T6" fmla="*/ 43 w 290"/>
                  <a:gd name="T7" fmla="*/ 132 h 456"/>
                  <a:gd name="T8" fmla="*/ 67 w 290"/>
                  <a:gd name="T9" fmla="*/ 117 h 456"/>
                  <a:gd name="T10" fmla="*/ 96 w 290"/>
                  <a:gd name="T11" fmla="*/ 109 h 456"/>
                  <a:gd name="T12" fmla="*/ 123 w 290"/>
                  <a:gd name="T13" fmla="*/ 117 h 456"/>
                  <a:gd name="T14" fmla="*/ 153 w 290"/>
                  <a:gd name="T15" fmla="*/ 144 h 456"/>
                  <a:gd name="T16" fmla="*/ 181 w 290"/>
                  <a:gd name="T17" fmla="*/ 190 h 456"/>
                  <a:gd name="T18" fmla="*/ 194 w 290"/>
                  <a:gd name="T19" fmla="*/ 242 h 456"/>
                  <a:gd name="T20" fmla="*/ 197 w 290"/>
                  <a:gd name="T21" fmla="*/ 296 h 456"/>
                  <a:gd name="T22" fmla="*/ 195 w 290"/>
                  <a:gd name="T23" fmla="*/ 346 h 456"/>
                  <a:gd name="T24" fmla="*/ 191 w 290"/>
                  <a:gd name="T25" fmla="*/ 391 h 456"/>
                  <a:gd name="T26" fmla="*/ 189 w 290"/>
                  <a:gd name="T27" fmla="*/ 425 h 456"/>
                  <a:gd name="T28" fmla="*/ 192 w 290"/>
                  <a:gd name="T29" fmla="*/ 448 h 456"/>
                  <a:gd name="T30" fmla="*/ 208 w 290"/>
                  <a:gd name="T31" fmla="*/ 456 h 456"/>
                  <a:gd name="T32" fmla="*/ 232 w 290"/>
                  <a:gd name="T33" fmla="*/ 446 h 456"/>
                  <a:gd name="T34" fmla="*/ 253 w 290"/>
                  <a:gd name="T35" fmla="*/ 417 h 456"/>
                  <a:gd name="T36" fmla="*/ 268 w 290"/>
                  <a:gd name="T37" fmla="*/ 374 h 456"/>
                  <a:gd name="T38" fmla="*/ 281 w 290"/>
                  <a:gd name="T39" fmla="*/ 322 h 456"/>
                  <a:gd name="T40" fmla="*/ 288 w 290"/>
                  <a:gd name="T41" fmla="*/ 265 h 456"/>
                  <a:gd name="T42" fmla="*/ 288 w 290"/>
                  <a:gd name="T43" fmla="*/ 206 h 456"/>
                  <a:gd name="T44" fmla="*/ 283 w 290"/>
                  <a:gd name="T45" fmla="*/ 150 h 456"/>
                  <a:gd name="T46" fmla="*/ 271 w 290"/>
                  <a:gd name="T47" fmla="*/ 104 h 456"/>
                  <a:gd name="T48" fmla="*/ 253 w 290"/>
                  <a:gd name="T49" fmla="*/ 69 h 456"/>
                  <a:gd name="T50" fmla="*/ 232 w 290"/>
                  <a:gd name="T51" fmla="*/ 42 h 456"/>
                  <a:gd name="T52" fmla="*/ 212 w 290"/>
                  <a:gd name="T53" fmla="*/ 22 h 456"/>
                  <a:gd name="T54" fmla="*/ 191 w 290"/>
                  <a:gd name="T55" fmla="*/ 10 h 456"/>
                  <a:gd name="T56" fmla="*/ 172 w 290"/>
                  <a:gd name="T57" fmla="*/ 3 h 456"/>
                  <a:gd name="T58" fmla="*/ 151 w 290"/>
                  <a:gd name="T59" fmla="*/ 0 h 456"/>
                  <a:gd name="T60" fmla="*/ 130 w 290"/>
                  <a:gd name="T61" fmla="*/ 2 h 456"/>
                  <a:gd name="T62" fmla="*/ 112 w 290"/>
                  <a:gd name="T63" fmla="*/ 9 h 456"/>
                  <a:gd name="T64" fmla="*/ 93 w 290"/>
                  <a:gd name="T65" fmla="*/ 19 h 456"/>
                  <a:gd name="T66" fmla="*/ 73 w 290"/>
                  <a:gd name="T67" fmla="*/ 37 h 456"/>
                  <a:gd name="T68" fmla="*/ 54 w 290"/>
                  <a:gd name="T69" fmla="*/ 63 h 456"/>
                  <a:gd name="T70" fmla="*/ 40 w 290"/>
                  <a:gd name="T71" fmla="*/ 92 h 456"/>
                  <a:gd name="T72" fmla="*/ 24 w 290"/>
                  <a:gd name="T73" fmla="*/ 122 h 456"/>
                  <a:gd name="T74" fmla="*/ 11 w 290"/>
                  <a:gd name="T75" fmla="*/ 148 h 456"/>
                  <a:gd name="T76" fmla="*/ 3 w 290"/>
                  <a:gd name="T77" fmla="*/ 170 h 456"/>
                  <a:gd name="T78" fmla="*/ 0 w 290"/>
                  <a:gd name="T79" fmla="*/ 181 h 456"/>
                  <a:gd name="T80" fmla="*/ 0 w 290"/>
                  <a:gd name="T81" fmla="*/ 184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0" h="456">
                    <a:moveTo>
                      <a:pt x="0" y="184"/>
                    </a:moveTo>
                    <a:lnTo>
                      <a:pt x="0" y="181"/>
                    </a:lnTo>
                    <a:lnTo>
                      <a:pt x="3" y="177"/>
                    </a:lnTo>
                    <a:lnTo>
                      <a:pt x="8" y="170"/>
                    </a:lnTo>
                    <a:lnTo>
                      <a:pt x="15" y="161"/>
                    </a:lnTo>
                    <a:lnTo>
                      <a:pt x="23" y="152"/>
                    </a:lnTo>
                    <a:lnTo>
                      <a:pt x="33" y="142"/>
                    </a:lnTo>
                    <a:lnTo>
                      <a:pt x="43" y="132"/>
                    </a:lnTo>
                    <a:lnTo>
                      <a:pt x="56" y="125"/>
                    </a:lnTo>
                    <a:lnTo>
                      <a:pt x="67" y="117"/>
                    </a:lnTo>
                    <a:lnTo>
                      <a:pt x="82" y="112"/>
                    </a:lnTo>
                    <a:lnTo>
                      <a:pt x="96" y="109"/>
                    </a:lnTo>
                    <a:lnTo>
                      <a:pt x="109" y="112"/>
                    </a:lnTo>
                    <a:lnTo>
                      <a:pt x="123" y="117"/>
                    </a:lnTo>
                    <a:lnTo>
                      <a:pt x="139" y="129"/>
                    </a:lnTo>
                    <a:lnTo>
                      <a:pt x="153" y="144"/>
                    </a:lnTo>
                    <a:lnTo>
                      <a:pt x="169" y="167"/>
                    </a:lnTo>
                    <a:lnTo>
                      <a:pt x="181" y="190"/>
                    </a:lnTo>
                    <a:lnTo>
                      <a:pt x="189" y="217"/>
                    </a:lnTo>
                    <a:lnTo>
                      <a:pt x="194" y="242"/>
                    </a:lnTo>
                    <a:lnTo>
                      <a:pt x="197" y="270"/>
                    </a:lnTo>
                    <a:lnTo>
                      <a:pt x="197" y="296"/>
                    </a:lnTo>
                    <a:lnTo>
                      <a:pt x="197" y="322"/>
                    </a:lnTo>
                    <a:lnTo>
                      <a:pt x="195" y="346"/>
                    </a:lnTo>
                    <a:lnTo>
                      <a:pt x="194" y="371"/>
                    </a:lnTo>
                    <a:lnTo>
                      <a:pt x="191" y="391"/>
                    </a:lnTo>
                    <a:lnTo>
                      <a:pt x="189" y="411"/>
                    </a:lnTo>
                    <a:lnTo>
                      <a:pt x="189" y="425"/>
                    </a:lnTo>
                    <a:lnTo>
                      <a:pt x="191" y="440"/>
                    </a:lnTo>
                    <a:lnTo>
                      <a:pt x="192" y="448"/>
                    </a:lnTo>
                    <a:lnTo>
                      <a:pt x="198" y="456"/>
                    </a:lnTo>
                    <a:lnTo>
                      <a:pt x="208" y="456"/>
                    </a:lnTo>
                    <a:lnTo>
                      <a:pt x="221" y="454"/>
                    </a:lnTo>
                    <a:lnTo>
                      <a:pt x="232" y="446"/>
                    </a:lnTo>
                    <a:lnTo>
                      <a:pt x="242" y="433"/>
                    </a:lnTo>
                    <a:lnTo>
                      <a:pt x="253" y="417"/>
                    </a:lnTo>
                    <a:lnTo>
                      <a:pt x="261" y="397"/>
                    </a:lnTo>
                    <a:lnTo>
                      <a:pt x="268" y="374"/>
                    </a:lnTo>
                    <a:lnTo>
                      <a:pt x="276" y="348"/>
                    </a:lnTo>
                    <a:lnTo>
                      <a:pt x="281" y="322"/>
                    </a:lnTo>
                    <a:lnTo>
                      <a:pt x="286" y="295"/>
                    </a:lnTo>
                    <a:lnTo>
                      <a:pt x="288" y="265"/>
                    </a:lnTo>
                    <a:lnTo>
                      <a:pt x="290" y="236"/>
                    </a:lnTo>
                    <a:lnTo>
                      <a:pt x="288" y="206"/>
                    </a:lnTo>
                    <a:lnTo>
                      <a:pt x="287" y="178"/>
                    </a:lnTo>
                    <a:lnTo>
                      <a:pt x="283" y="150"/>
                    </a:lnTo>
                    <a:lnTo>
                      <a:pt x="278" y="127"/>
                    </a:lnTo>
                    <a:lnTo>
                      <a:pt x="271" y="104"/>
                    </a:lnTo>
                    <a:lnTo>
                      <a:pt x="264" y="86"/>
                    </a:lnTo>
                    <a:lnTo>
                      <a:pt x="253" y="69"/>
                    </a:lnTo>
                    <a:lnTo>
                      <a:pt x="242" y="55"/>
                    </a:lnTo>
                    <a:lnTo>
                      <a:pt x="232" y="42"/>
                    </a:lnTo>
                    <a:lnTo>
                      <a:pt x="222" y="32"/>
                    </a:lnTo>
                    <a:lnTo>
                      <a:pt x="212" y="22"/>
                    </a:lnTo>
                    <a:lnTo>
                      <a:pt x="202" y="16"/>
                    </a:lnTo>
                    <a:lnTo>
                      <a:pt x="191" y="10"/>
                    </a:lnTo>
                    <a:lnTo>
                      <a:pt x="182" y="6"/>
                    </a:lnTo>
                    <a:lnTo>
                      <a:pt x="172" y="3"/>
                    </a:lnTo>
                    <a:lnTo>
                      <a:pt x="161" y="2"/>
                    </a:lnTo>
                    <a:lnTo>
                      <a:pt x="151" y="0"/>
                    </a:lnTo>
                    <a:lnTo>
                      <a:pt x="140" y="2"/>
                    </a:lnTo>
                    <a:lnTo>
                      <a:pt x="130" y="2"/>
                    </a:lnTo>
                    <a:lnTo>
                      <a:pt x="122" y="4"/>
                    </a:lnTo>
                    <a:lnTo>
                      <a:pt x="112" y="9"/>
                    </a:lnTo>
                    <a:lnTo>
                      <a:pt x="103" y="15"/>
                    </a:lnTo>
                    <a:lnTo>
                      <a:pt x="93" y="19"/>
                    </a:lnTo>
                    <a:lnTo>
                      <a:pt x="84" y="29"/>
                    </a:lnTo>
                    <a:lnTo>
                      <a:pt x="73" y="37"/>
                    </a:lnTo>
                    <a:lnTo>
                      <a:pt x="66" y="50"/>
                    </a:lnTo>
                    <a:lnTo>
                      <a:pt x="54" y="63"/>
                    </a:lnTo>
                    <a:lnTo>
                      <a:pt x="47" y="78"/>
                    </a:lnTo>
                    <a:lnTo>
                      <a:pt x="40" y="92"/>
                    </a:lnTo>
                    <a:lnTo>
                      <a:pt x="33" y="108"/>
                    </a:lnTo>
                    <a:lnTo>
                      <a:pt x="24" y="122"/>
                    </a:lnTo>
                    <a:lnTo>
                      <a:pt x="18" y="135"/>
                    </a:lnTo>
                    <a:lnTo>
                      <a:pt x="11" y="148"/>
                    </a:lnTo>
                    <a:lnTo>
                      <a:pt x="8" y="161"/>
                    </a:lnTo>
                    <a:lnTo>
                      <a:pt x="3" y="170"/>
                    </a:lnTo>
                    <a:lnTo>
                      <a:pt x="1" y="177"/>
                    </a:lnTo>
                    <a:lnTo>
                      <a:pt x="0" y="181"/>
                    </a:lnTo>
                    <a:lnTo>
                      <a:pt x="0" y="184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2B6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37"/>
              <p:cNvSpPr>
                <a:spLocks/>
              </p:cNvSpPr>
              <p:nvPr/>
            </p:nvSpPr>
            <p:spPr bwMode="auto">
              <a:xfrm>
                <a:off x="963" y="2488"/>
                <a:ext cx="139" cy="133"/>
              </a:xfrm>
              <a:custGeom>
                <a:avLst/>
                <a:gdLst>
                  <a:gd name="T0" fmla="*/ 52 w 279"/>
                  <a:gd name="T1" fmla="*/ 26 h 266"/>
                  <a:gd name="T2" fmla="*/ 41 w 279"/>
                  <a:gd name="T3" fmla="*/ 30 h 266"/>
                  <a:gd name="T4" fmla="*/ 31 w 279"/>
                  <a:gd name="T5" fmla="*/ 40 h 266"/>
                  <a:gd name="T6" fmla="*/ 22 w 279"/>
                  <a:gd name="T7" fmla="*/ 52 h 266"/>
                  <a:gd name="T8" fmla="*/ 16 w 279"/>
                  <a:gd name="T9" fmla="*/ 66 h 266"/>
                  <a:gd name="T10" fmla="*/ 9 w 279"/>
                  <a:gd name="T11" fmla="*/ 79 h 266"/>
                  <a:gd name="T12" fmla="*/ 5 w 279"/>
                  <a:gd name="T13" fmla="*/ 96 h 266"/>
                  <a:gd name="T14" fmla="*/ 2 w 279"/>
                  <a:gd name="T15" fmla="*/ 113 h 266"/>
                  <a:gd name="T16" fmla="*/ 2 w 279"/>
                  <a:gd name="T17" fmla="*/ 132 h 266"/>
                  <a:gd name="T18" fmla="*/ 0 w 279"/>
                  <a:gd name="T19" fmla="*/ 149 h 266"/>
                  <a:gd name="T20" fmla="*/ 5 w 279"/>
                  <a:gd name="T21" fmla="*/ 167 h 266"/>
                  <a:gd name="T22" fmla="*/ 8 w 279"/>
                  <a:gd name="T23" fmla="*/ 184 h 266"/>
                  <a:gd name="T24" fmla="*/ 15 w 279"/>
                  <a:gd name="T25" fmla="*/ 201 h 266"/>
                  <a:gd name="T26" fmla="*/ 22 w 279"/>
                  <a:gd name="T27" fmla="*/ 217 h 266"/>
                  <a:gd name="T28" fmla="*/ 35 w 279"/>
                  <a:gd name="T29" fmla="*/ 230 h 266"/>
                  <a:gd name="T30" fmla="*/ 48 w 279"/>
                  <a:gd name="T31" fmla="*/ 243 h 266"/>
                  <a:gd name="T32" fmla="*/ 65 w 279"/>
                  <a:gd name="T33" fmla="*/ 254 h 266"/>
                  <a:gd name="T34" fmla="*/ 81 w 279"/>
                  <a:gd name="T35" fmla="*/ 260 h 266"/>
                  <a:gd name="T36" fmla="*/ 98 w 279"/>
                  <a:gd name="T37" fmla="*/ 264 h 266"/>
                  <a:gd name="T38" fmla="*/ 115 w 279"/>
                  <a:gd name="T39" fmla="*/ 266 h 266"/>
                  <a:gd name="T40" fmla="*/ 134 w 279"/>
                  <a:gd name="T41" fmla="*/ 266 h 266"/>
                  <a:gd name="T42" fmla="*/ 151 w 279"/>
                  <a:gd name="T43" fmla="*/ 261 h 266"/>
                  <a:gd name="T44" fmla="*/ 168 w 279"/>
                  <a:gd name="T45" fmla="*/ 259 h 266"/>
                  <a:gd name="T46" fmla="*/ 184 w 279"/>
                  <a:gd name="T47" fmla="*/ 251 h 266"/>
                  <a:gd name="T48" fmla="*/ 203 w 279"/>
                  <a:gd name="T49" fmla="*/ 244 h 266"/>
                  <a:gd name="T50" fmla="*/ 216 w 279"/>
                  <a:gd name="T51" fmla="*/ 234 h 266"/>
                  <a:gd name="T52" fmla="*/ 229 w 279"/>
                  <a:gd name="T53" fmla="*/ 223 h 266"/>
                  <a:gd name="T54" fmla="*/ 242 w 279"/>
                  <a:gd name="T55" fmla="*/ 210 h 266"/>
                  <a:gd name="T56" fmla="*/ 253 w 279"/>
                  <a:gd name="T57" fmla="*/ 198 h 266"/>
                  <a:gd name="T58" fmla="*/ 262 w 279"/>
                  <a:gd name="T59" fmla="*/ 185 h 266"/>
                  <a:gd name="T60" fmla="*/ 271 w 279"/>
                  <a:gd name="T61" fmla="*/ 171 h 266"/>
                  <a:gd name="T62" fmla="*/ 275 w 279"/>
                  <a:gd name="T63" fmla="*/ 155 h 266"/>
                  <a:gd name="T64" fmla="*/ 279 w 279"/>
                  <a:gd name="T65" fmla="*/ 141 h 266"/>
                  <a:gd name="T66" fmla="*/ 279 w 279"/>
                  <a:gd name="T67" fmla="*/ 125 h 266"/>
                  <a:gd name="T68" fmla="*/ 278 w 279"/>
                  <a:gd name="T69" fmla="*/ 109 h 266"/>
                  <a:gd name="T70" fmla="*/ 273 w 279"/>
                  <a:gd name="T71" fmla="*/ 92 h 266"/>
                  <a:gd name="T72" fmla="*/ 268 w 279"/>
                  <a:gd name="T73" fmla="*/ 78 h 266"/>
                  <a:gd name="T74" fmla="*/ 259 w 279"/>
                  <a:gd name="T75" fmla="*/ 62 h 266"/>
                  <a:gd name="T76" fmla="*/ 249 w 279"/>
                  <a:gd name="T77" fmla="*/ 47 h 266"/>
                  <a:gd name="T78" fmla="*/ 237 w 279"/>
                  <a:gd name="T79" fmla="*/ 34 h 266"/>
                  <a:gd name="T80" fmla="*/ 225 w 279"/>
                  <a:gd name="T81" fmla="*/ 24 h 266"/>
                  <a:gd name="T82" fmla="*/ 207 w 279"/>
                  <a:gd name="T83" fmla="*/ 14 h 266"/>
                  <a:gd name="T84" fmla="*/ 190 w 279"/>
                  <a:gd name="T85" fmla="*/ 7 h 266"/>
                  <a:gd name="T86" fmla="*/ 170 w 279"/>
                  <a:gd name="T87" fmla="*/ 1 h 266"/>
                  <a:gd name="T88" fmla="*/ 150 w 279"/>
                  <a:gd name="T89" fmla="*/ 0 h 266"/>
                  <a:gd name="T90" fmla="*/ 127 w 279"/>
                  <a:gd name="T91" fmla="*/ 0 h 266"/>
                  <a:gd name="T92" fmla="*/ 104 w 279"/>
                  <a:gd name="T93" fmla="*/ 4 h 266"/>
                  <a:gd name="T94" fmla="*/ 78 w 279"/>
                  <a:gd name="T95" fmla="*/ 13 h 266"/>
                  <a:gd name="T96" fmla="*/ 52 w 279"/>
                  <a:gd name="T97" fmla="*/ 26 h 266"/>
                  <a:gd name="T98" fmla="*/ 52 w 279"/>
                  <a:gd name="T99" fmla="*/ 2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9" h="266">
                    <a:moveTo>
                      <a:pt x="52" y="26"/>
                    </a:moveTo>
                    <a:lnTo>
                      <a:pt x="41" y="30"/>
                    </a:lnTo>
                    <a:lnTo>
                      <a:pt x="31" y="40"/>
                    </a:lnTo>
                    <a:lnTo>
                      <a:pt x="22" y="52"/>
                    </a:lnTo>
                    <a:lnTo>
                      <a:pt x="16" y="66"/>
                    </a:lnTo>
                    <a:lnTo>
                      <a:pt x="9" y="79"/>
                    </a:lnTo>
                    <a:lnTo>
                      <a:pt x="5" y="96"/>
                    </a:lnTo>
                    <a:lnTo>
                      <a:pt x="2" y="113"/>
                    </a:lnTo>
                    <a:lnTo>
                      <a:pt x="2" y="132"/>
                    </a:lnTo>
                    <a:lnTo>
                      <a:pt x="0" y="149"/>
                    </a:lnTo>
                    <a:lnTo>
                      <a:pt x="5" y="167"/>
                    </a:lnTo>
                    <a:lnTo>
                      <a:pt x="8" y="184"/>
                    </a:lnTo>
                    <a:lnTo>
                      <a:pt x="15" y="201"/>
                    </a:lnTo>
                    <a:lnTo>
                      <a:pt x="22" y="217"/>
                    </a:lnTo>
                    <a:lnTo>
                      <a:pt x="35" y="230"/>
                    </a:lnTo>
                    <a:lnTo>
                      <a:pt x="48" y="243"/>
                    </a:lnTo>
                    <a:lnTo>
                      <a:pt x="65" y="254"/>
                    </a:lnTo>
                    <a:lnTo>
                      <a:pt x="81" y="260"/>
                    </a:lnTo>
                    <a:lnTo>
                      <a:pt x="98" y="264"/>
                    </a:lnTo>
                    <a:lnTo>
                      <a:pt x="115" y="266"/>
                    </a:lnTo>
                    <a:lnTo>
                      <a:pt x="134" y="266"/>
                    </a:lnTo>
                    <a:lnTo>
                      <a:pt x="151" y="261"/>
                    </a:lnTo>
                    <a:lnTo>
                      <a:pt x="168" y="259"/>
                    </a:lnTo>
                    <a:lnTo>
                      <a:pt x="184" y="251"/>
                    </a:lnTo>
                    <a:lnTo>
                      <a:pt x="203" y="244"/>
                    </a:lnTo>
                    <a:lnTo>
                      <a:pt x="216" y="234"/>
                    </a:lnTo>
                    <a:lnTo>
                      <a:pt x="229" y="223"/>
                    </a:lnTo>
                    <a:lnTo>
                      <a:pt x="242" y="210"/>
                    </a:lnTo>
                    <a:lnTo>
                      <a:pt x="253" y="198"/>
                    </a:lnTo>
                    <a:lnTo>
                      <a:pt x="262" y="185"/>
                    </a:lnTo>
                    <a:lnTo>
                      <a:pt x="271" y="171"/>
                    </a:lnTo>
                    <a:lnTo>
                      <a:pt x="275" y="155"/>
                    </a:lnTo>
                    <a:lnTo>
                      <a:pt x="279" y="141"/>
                    </a:lnTo>
                    <a:lnTo>
                      <a:pt x="279" y="125"/>
                    </a:lnTo>
                    <a:lnTo>
                      <a:pt x="278" y="109"/>
                    </a:lnTo>
                    <a:lnTo>
                      <a:pt x="273" y="92"/>
                    </a:lnTo>
                    <a:lnTo>
                      <a:pt x="268" y="78"/>
                    </a:lnTo>
                    <a:lnTo>
                      <a:pt x="259" y="62"/>
                    </a:lnTo>
                    <a:lnTo>
                      <a:pt x="249" y="47"/>
                    </a:lnTo>
                    <a:lnTo>
                      <a:pt x="237" y="34"/>
                    </a:lnTo>
                    <a:lnTo>
                      <a:pt x="225" y="24"/>
                    </a:lnTo>
                    <a:lnTo>
                      <a:pt x="207" y="14"/>
                    </a:lnTo>
                    <a:lnTo>
                      <a:pt x="190" y="7"/>
                    </a:lnTo>
                    <a:lnTo>
                      <a:pt x="170" y="1"/>
                    </a:lnTo>
                    <a:lnTo>
                      <a:pt x="150" y="0"/>
                    </a:lnTo>
                    <a:lnTo>
                      <a:pt x="127" y="0"/>
                    </a:lnTo>
                    <a:lnTo>
                      <a:pt x="104" y="4"/>
                    </a:lnTo>
                    <a:lnTo>
                      <a:pt x="78" y="13"/>
                    </a:lnTo>
                    <a:lnTo>
                      <a:pt x="52" y="26"/>
                    </a:lnTo>
                    <a:lnTo>
                      <a:pt x="52" y="26"/>
                    </a:lnTo>
                    <a:close/>
                  </a:path>
                </a:pathLst>
              </a:custGeom>
              <a:solidFill>
                <a:srgbClr val="B8B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38"/>
              <p:cNvSpPr>
                <a:spLocks/>
              </p:cNvSpPr>
              <p:nvPr/>
            </p:nvSpPr>
            <p:spPr bwMode="auto">
              <a:xfrm>
                <a:off x="731" y="1583"/>
                <a:ext cx="219" cy="420"/>
              </a:xfrm>
              <a:custGeom>
                <a:avLst/>
                <a:gdLst>
                  <a:gd name="T0" fmla="*/ 289 w 440"/>
                  <a:gd name="T1" fmla="*/ 746 h 841"/>
                  <a:gd name="T2" fmla="*/ 296 w 440"/>
                  <a:gd name="T3" fmla="*/ 728 h 841"/>
                  <a:gd name="T4" fmla="*/ 311 w 440"/>
                  <a:gd name="T5" fmla="*/ 694 h 841"/>
                  <a:gd name="T6" fmla="*/ 329 w 440"/>
                  <a:gd name="T7" fmla="*/ 649 h 841"/>
                  <a:gd name="T8" fmla="*/ 349 w 440"/>
                  <a:gd name="T9" fmla="*/ 594 h 841"/>
                  <a:gd name="T10" fmla="*/ 369 w 440"/>
                  <a:gd name="T11" fmla="*/ 534 h 841"/>
                  <a:gd name="T12" fmla="*/ 388 w 440"/>
                  <a:gd name="T13" fmla="*/ 472 h 841"/>
                  <a:gd name="T14" fmla="*/ 405 w 440"/>
                  <a:gd name="T15" fmla="*/ 409 h 841"/>
                  <a:gd name="T16" fmla="*/ 417 w 440"/>
                  <a:gd name="T17" fmla="*/ 351 h 841"/>
                  <a:gd name="T18" fmla="*/ 426 w 440"/>
                  <a:gd name="T19" fmla="*/ 298 h 841"/>
                  <a:gd name="T20" fmla="*/ 433 w 440"/>
                  <a:gd name="T21" fmla="*/ 253 h 841"/>
                  <a:gd name="T22" fmla="*/ 437 w 440"/>
                  <a:gd name="T23" fmla="*/ 215 h 841"/>
                  <a:gd name="T24" fmla="*/ 438 w 440"/>
                  <a:gd name="T25" fmla="*/ 180 h 841"/>
                  <a:gd name="T26" fmla="*/ 434 w 440"/>
                  <a:gd name="T27" fmla="*/ 147 h 841"/>
                  <a:gd name="T28" fmla="*/ 427 w 440"/>
                  <a:gd name="T29" fmla="*/ 115 h 841"/>
                  <a:gd name="T30" fmla="*/ 413 w 440"/>
                  <a:gd name="T31" fmla="*/ 84 h 841"/>
                  <a:gd name="T32" fmla="*/ 391 w 440"/>
                  <a:gd name="T33" fmla="*/ 52 h 841"/>
                  <a:gd name="T34" fmla="*/ 359 w 440"/>
                  <a:gd name="T35" fmla="*/ 23 h 841"/>
                  <a:gd name="T36" fmla="*/ 318 w 440"/>
                  <a:gd name="T37" fmla="*/ 5 h 841"/>
                  <a:gd name="T38" fmla="*/ 275 w 440"/>
                  <a:gd name="T39" fmla="*/ 0 h 841"/>
                  <a:gd name="T40" fmla="*/ 226 w 440"/>
                  <a:gd name="T41" fmla="*/ 9 h 841"/>
                  <a:gd name="T42" fmla="*/ 180 w 440"/>
                  <a:gd name="T43" fmla="*/ 36 h 841"/>
                  <a:gd name="T44" fmla="*/ 137 w 440"/>
                  <a:gd name="T45" fmla="*/ 84 h 841"/>
                  <a:gd name="T46" fmla="*/ 99 w 440"/>
                  <a:gd name="T47" fmla="*/ 157 h 841"/>
                  <a:gd name="T48" fmla="*/ 108 w 440"/>
                  <a:gd name="T49" fmla="*/ 179 h 841"/>
                  <a:gd name="T50" fmla="*/ 128 w 440"/>
                  <a:gd name="T51" fmla="*/ 161 h 841"/>
                  <a:gd name="T52" fmla="*/ 150 w 440"/>
                  <a:gd name="T53" fmla="*/ 146 h 841"/>
                  <a:gd name="T54" fmla="*/ 176 w 440"/>
                  <a:gd name="T55" fmla="*/ 131 h 841"/>
                  <a:gd name="T56" fmla="*/ 203 w 440"/>
                  <a:gd name="T57" fmla="*/ 124 h 841"/>
                  <a:gd name="T58" fmla="*/ 230 w 440"/>
                  <a:gd name="T59" fmla="*/ 127 h 841"/>
                  <a:gd name="T60" fmla="*/ 253 w 440"/>
                  <a:gd name="T61" fmla="*/ 140 h 841"/>
                  <a:gd name="T62" fmla="*/ 260 w 440"/>
                  <a:gd name="T63" fmla="*/ 170 h 841"/>
                  <a:gd name="T64" fmla="*/ 255 w 440"/>
                  <a:gd name="T65" fmla="*/ 215 h 841"/>
                  <a:gd name="T66" fmla="*/ 237 w 440"/>
                  <a:gd name="T67" fmla="*/ 269 h 841"/>
                  <a:gd name="T68" fmla="*/ 216 w 440"/>
                  <a:gd name="T69" fmla="*/ 325 h 841"/>
                  <a:gd name="T70" fmla="*/ 188 w 440"/>
                  <a:gd name="T71" fmla="*/ 378 h 841"/>
                  <a:gd name="T72" fmla="*/ 163 w 440"/>
                  <a:gd name="T73" fmla="*/ 429 h 841"/>
                  <a:gd name="T74" fmla="*/ 144 w 440"/>
                  <a:gd name="T75" fmla="*/ 465 h 841"/>
                  <a:gd name="T76" fmla="*/ 147 w 440"/>
                  <a:gd name="T77" fmla="*/ 472 h 841"/>
                  <a:gd name="T78" fmla="*/ 167 w 440"/>
                  <a:gd name="T79" fmla="*/ 465 h 841"/>
                  <a:gd name="T80" fmla="*/ 184 w 440"/>
                  <a:gd name="T81" fmla="*/ 457 h 841"/>
                  <a:gd name="T82" fmla="*/ 201 w 440"/>
                  <a:gd name="T83" fmla="*/ 447 h 841"/>
                  <a:gd name="T84" fmla="*/ 219 w 440"/>
                  <a:gd name="T85" fmla="*/ 436 h 841"/>
                  <a:gd name="T86" fmla="*/ 237 w 440"/>
                  <a:gd name="T87" fmla="*/ 421 h 841"/>
                  <a:gd name="T88" fmla="*/ 257 w 440"/>
                  <a:gd name="T89" fmla="*/ 403 h 841"/>
                  <a:gd name="T90" fmla="*/ 283 w 440"/>
                  <a:gd name="T91" fmla="*/ 381 h 841"/>
                  <a:gd name="T92" fmla="*/ 309 w 440"/>
                  <a:gd name="T93" fmla="*/ 361 h 841"/>
                  <a:gd name="T94" fmla="*/ 313 w 440"/>
                  <a:gd name="T95" fmla="*/ 376 h 841"/>
                  <a:gd name="T96" fmla="*/ 301 w 440"/>
                  <a:gd name="T97" fmla="*/ 421 h 841"/>
                  <a:gd name="T98" fmla="*/ 270 w 440"/>
                  <a:gd name="T99" fmla="*/ 492 h 841"/>
                  <a:gd name="T100" fmla="*/ 227 w 440"/>
                  <a:gd name="T101" fmla="*/ 574 h 841"/>
                  <a:gd name="T102" fmla="*/ 177 w 440"/>
                  <a:gd name="T103" fmla="*/ 659 h 841"/>
                  <a:gd name="T104" fmla="*/ 119 w 440"/>
                  <a:gd name="T105" fmla="*/ 735 h 841"/>
                  <a:gd name="T106" fmla="*/ 62 w 440"/>
                  <a:gd name="T107" fmla="*/ 797 h 841"/>
                  <a:gd name="T108" fmla="*/ 12 w 440"/>
                  <a:gd name="T109" fmla="*/ 830 h 841"/>
                  <a:gd name="T110" fmla="*/ 0 w 440"/>
                  <a:gd name="T111" fmla="*/ 841 h 841"/>
                  <a:gd name="T112" fmla="*/ 25 w 440"/>
                  <a:gd name="T113" fmla="*/ 838 h 841"/>
                  <a:gd name="T114" fmla="*/ 73 w 440"/>
                  <a:gd name="T115" fmla="*/ 824 h 841"/>
                  <a:gd name="T116" fmla="*/ 134 w 440"/>
                  <a:gd name="T117" fmla="*/ 804 h 841"/>
                  <a:gd name="T118" fmla="*/ 197 w 440"/>
                  <a:gd name="T119" fmla="*/ 781 h 841"/>
                  <a:gd name="T120" fmla="*/ 250 w 440"/>
                  <a:gd name="T121" fmla="*/ 761 h 841"/>
                  <a:gd name="T122" fmla="*/ 283 w 440"/>
                  <a:gd name="T123" fmla="*/ 751 h 841"/>
                  <a:gd name="T124" fmla="*/ 289 w 440"/>
                  <a:gd name="T125" fmla="*/ 749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0" h="841">
                    <a:moveTo>
                      <a:pt x="289" y="749"/>
                    </a:moveTo>
                    <a:lnTo>
                      <a:pt x="289" y="746"/>
                    </a:lnTo>
                    <a:lnTo>
                      <a:pt x="293" y="739"/>
                    </a:lnTo>
                    <a:lnTo>
                      <a:pt x="296" y="728"/>
                    </a:lnTo>
                    <a:lnTo>
                      <a:pt x="303" y="713"/>
                    </a:lnTo>
                    <a:lnTo>
                      <a:pt x="311" y="694"/>
                    </a:lnTo>
                    <a:lnTo>
                      <a:pt x="319" y="673"/>
                    </a:lnTo>
                    <a:lnTo>
                      <a:pt x="329" y="649"/>
                    </a:lnTo>
                    <a:lnTo>
                      <a:pt x="339" y="623"/>
                    </a:lnTo>
                    <a:lnTo>
                      <a:pt x="349" y="594"/>
                    </a:lnTo>
                    <a:lnTo>
                      <a:pt x="359" y="565"/>
                    </a:lnTo>
                    <a:lnTo>
                      <a:pt x="369" y="534"/>
                    </a:lnTo>
                    <a:lnTo>
                      <a:pt x="381" y="503"/>
                    </a:lnTo>
                    <a:lnTo>
                      <a:pt x="388" y="472"/>
                    </a:lnTo>
                    <a:lnTo>
                      <a:pt x="398" y="440"/>
                    </a:lnTo>
                    <a:lnTo>
                      <a:pt x="405" y="409"/>
                    </a:lnTo>
                    <a:lnTo>
                      <a:pt x="411" y="380"/>
                    </a:lnTo>
                    <a:lnTo>
                      <a:pt x="417" y="351"/>
                    </a:lnTo>
                    <a:lnTo>
                      <a:pt x="421" y="324"/>
                    </a:lnTo>
                    <a:lnTo>
                      <a:pt x="426" y="298"/>
                    </a:lnTo>
                    <a:lnTo>
                      <a:pt x="430" y="276"/>
                    </a:lnTo>
                    <a:lnTo>
                      <a:pt x="433" y="253"/>
                    </a:lnTo>
                    <a:lnTo>
                      <a:pt x="437" y="233"/>
                    </a:lnTo>
                    <a:lnTo>
                      <a:pt x="437" y="215"/>
                    </a:lnTo>
                    <a:lnTo>
                      <a:pt x="440" y="197"/>
                    </a:lnTo>
                    <a:lnTo>
                      <a:pt x="438" y="180"/>
                    </a:lnTo>
                    <a:lnTo>
                      <a:pt x="437" y="164"/>
                    </a:lnTo>
                    <a:lnTo>
                      <a:pt x="434" y="147"/>
                    </a:lnTo>
                    <a:lnTo>
                      <a:pt x="431" y="133"/>
                    </a:lnTo>
                    <a:lnTo>
                      <a:pt x="427" y="115"/>
                    </a:lnTo>
                    <a:lnTo>
                      <a:pt x="421" y="101"/>
                    </a:lnTo>
                    <a:lnTo>
                      <a:pt x="413" y="84"/>
                    </a:lnTo>
                    <a:lnTo>
                      <a:pt x="404" y="69"/>
                    </a:lnTo>
                    <a:lnTo>
                      <a:pt x="391" y="52"/>
                    </a:lnTo>
                    <a:lnTo>
                      <a:pt x="377" y="36"/>
                    </a:lnTo>
                    <a:lnTo>
                      <a:pt x="359" y="23"/>
                    </a:lnTo>
                    <a:lnTo>
                      <a:pt x="341" y="13"/>
                    </a:lnTo>
                    <a:lnTo>
                      <a:pt x="318" y="5"/>
                    </a:lnTo>
                    <a:lnTo>
                      <a:pt x="298" y="0"/>
                    </a:lnTo>
                    <a:lnTo>
                      <a:pt x="275" y="0"/>
                    </a:lnTo>
                    <a:lnTo>
                      <a:pt x="250" y="3"/>
                    </a:lnTo>
                    <a:lnTo>
                      <a:pt x="226" y="9"/>
                    </a:lnTo>
                    <a:lnTo>
                      <a:pt x="203" y="21"/>
                    </a:lnTo>
                    <a:lnTo>
                      <a:pt x="180" y="36"/>
                    </a:lnTo>
                    <a:lnTo>
                      <a:pt x="158" y="58"/>
                    </a:lnTo>
                    <a:lnTo>
                      <a:pt x="137" y="84"/>
                    </a:lnTo>
                    <a:lnTo>
                      <a:pt x="118" y="118"/>
                    </a:lnTo>
                    <a:lnTo>
                      <a:pt x="99" y="157"/>
                    </a:lnTo>
                    <a:lnTo>
                      <a:pt x="91" y="199"/>
                    </a:lnTo>
                    <a:lnTo>
                      <a:pt x="108" y="179"/>
                    </a:lnTo>
                    <a:lnTo>
                      <a:pt x="118" y="170"/>
                    </a:lnTo>
                    <a:lnTo>
                      <a:pt x="128" y="161"/>
                    </a:lnTo>
                    <a:lnTo>
                      <a:pt x="140" y="154"/>
                    </a:lnTo>
                    <a:lnTo>
                      <a:pt x="150" y="146"/>
                    </a:lnTo>
                    <a:lnTo>
                      <a:pt x="163" y="138"/>
                    </a:lnTo>
                    <a:lnTo>
                      <a:pt x="176" y="131"/>
                    </a:lnTo>
                    <a:lnTo>
                      <a:pt x="190" y="127"/>
                    </a:lnTo>
                    <a:lnTo>
                      <a:pt x="203" y="124"/>
                    </a:lnTo>
                    <a:lnTo>
                      <a:pt x="217" y="124"/>
                    </a:lnTo>
                    <a:lnTo>
                      <a:pt x="230" y="127"/>
                    </a:lnTo>
                    <a:lnTo>
                      <a:pt x="243" y="133"/>
                    </a:lnTo>
                    <a:lnTo>
                      <a:pt x="253" y="140"/>
                    </a:lnTo>
                    <a:lnTo>
                      <a:pt x="259" y="153"/>
                    </a:lnTo>
                    <a:lnTo>
                      <a:pt x="260" y="170"/>
                    </a:lnTo>
                    <a:lnTo>
                      <a:pt x="260" y="192"/>
                    </a:lnTo>
                    <a:lnTo>
                      <a:pt x="255" y="215"/>
                    </a:lnTo>
                    <a:lnTo>
                      <a:pt x="247" y="240"/>
                    </a:lnTo>
                    <a:lnTo>
                      <a:pt x="237" y="269"/>
                    </a:lnTo>
                    <a:lnTo>
                      <a:pt x="229" y="296"/>
                    </a:lnTo>
                    <a:lnTo>
                      <a:pt x="216" y="325"/>
                    </a:lnTo>
                    <a:lnTo>
                      <a:pt x="203" y="353"/>
                    </a:lnTo>
                    <a:lnTo>
                      <a:pt x="188" y="378"/>
                    </a:lnTo>
                    <a:lnTo>
                      <a:pt x="177" y="406"/>
                    </a:lnTo>
                    <a:lnTo>
                      <a:pt x="163" y="429"/>
                    </a:lnTo>
                    <a:lnTo>
                      <a:pt x="154" y="447"/>
                    </a:lnTo>
                    <a:lnTo>
                      <a:pt x="144" y="465"/>
                    </a:lnTo>
                    <a:lnTo>
                      <a:pt x="138" y="478"/>
                    </a:lnTo>
                    <a:lnTo>
                      <a:pt x="147" y="472"/>
                    </a:lnTo>
                    <a:lnTo>
                      <a:pt x="157" y="469"/>
                    </a:lnTo>
                    <a:lnTo>
                      <a:pt x="167" y="465"/>
                    </a:lnTo>
                    <a:lnTo>
                      <a:pt x="176" y="462"/>
                    </a:lnTo>
                    <a:lnTo>
                      <a:pt x="184" y="457"/>
                    </a:lnTo>
                    <a:lnTo>
                      <a:pt x="194" y="453"/>
                    </a:lnTo>
                    <a:lnTo>
                      <a:pt x="201" y="447"/>
                    </a:lnTo>
                    <a:lnTo>
                      <a:pt x="211" y="443"/>
                    </a:lnTo>
                    <a:lnTo>
                      <a:pt x="219" y="436"/>
                    </a:lnTo>
                    <a:lnTo>
                      <a:pt x="227" y="429"/>
                    </a:lnTo>
                    <a:lnTo>
                      <a:pt x="237" y="421"/>
                    </a:lnTo>
                    <a:lnTo>
                      <a:pt x="247" y="414"/>
                    </a:lnTo>
                    <a:lnTo>
                      <a:pt x="257" y="403"/>
                    </a:lnTo>
                    <a:lnTo>
                      <a:pt x="270" y="393"/>
                    </a:lnTo>
                    <a:lnTo>
                      <a:pt x="283" y="381"/>
                    </a:lnTo>
                    <a:lnTo>
                      <a:pt x="299" y="370"/>
                    </a:lnTo>
                    <a:lnTo>
                      <a:pt x="309" y="361"/>
                    </a:lnTo>
                    <a:lnTo>
                      <a:pt x="315" y="364"/>
                    </a:lnTo>
                    <a:lnTo>
                      <a:pt x="313" y="376"/>
                    </a:lnTo>
                    <a:lnTo>
                      <a:pt x="311" y="397"/>
                    </a:lnTo>
                    <a:lnTo>
                      <a:pt x="301" y="421"/>
                    </a:lnTo>
                    <a:lnTo>
                      <a:pt x="288" y="456"/>
                    </a:lnTo>
                    <a:lnTo>
                      <a:pt x="270" y="492"/>
                    </a:lnTo>
                    <a:lnTo>
                      <a:pt x="252" y="534"/>
                    </a:lnTo>
                    <a:lnTo>
                      <a:pt x="227" y="574"/>
                    </a:lnTo>
                    <a:lnTo>
                      <a:pt x="204" y="617"/>
                    </a:lnTo>
                    <a:lnTo>
                      <a:pt x="177" y="659"/>
                    </a:lnTo>
                    <a:lnTo>
                      <a:pt x="150" y="699"/>
                    </a:lnTo>
                    <a:lnTo>
                      <a:pt x="119" y="735"/>
                    </a:lnTo>
                    <a:lnTo>
                      <a:pt x="92" y="769"/>
                    </a:lnTo>
                    <a:lnTo>
                      <a:pt x="62" y="797"/>
                    </a:lnTo>
                    <a:lnTo>
                      <a:pt x="35" y="817"/>
                    </a:lnTo>
                    <a:lnTo>
                      <a:pt x="12" y="830"/>
                    </a:lnTo>
                    <a:lnTo>
                      <a:pt x="0" y="838"/>
                    </a:lnTo>
                    <a:lnTo>
                      <a:pt x="0" y="841"/>
                    </a:lnTo>
                    <a:lnTo>
                      <a:pt x="9" y="841"/>
                    </a:lnTo>
                    <a:lnTo>
                      <a:pt x="25" y="838"/>
                    </a:lnTo>
                    <a:lnTo>
                      <a:pt x="46" y="832"/>
                    </a:lnTo>
                    <a:lnTo>
                      <a:pt x="73" y="824"/>
                    </a:lnTo>
                    <a:lnTo>
                      <a:pt x="104" y="815"/>
                    </a:lnTo>
                    <a:lnTo>
                      <a:pt x="134" y="804"/>
                    </a:lnTo>
                    <a:lnTo>
                      <a:pt x="167" y="792"/>
                    </a:lnTo>
                    <a:lnTo>
                      <a:pt x="197" y="781"/>
                    </a:lnTo>
                    <a:lnTo>
                      <a:pt x="227" y="772"/>
                    </a:lnTo>
                    <a:lnTo>
                      <a:pt x="250" y="761"/>
                    </a:lnTo>
                    <a:lnTo>
                      <a:pt x="272" y="755"/>
                    </a:lnTo>
                    <a:lnTo>
                      <a:pt x="283" y="751"/>
                    </a:lnTo>
                    <a:lnTo>
                      <a:pt x="289" y="749"/>
                    </a:lnTo>
                    <a:lnTo>
                      <a:pt x="289" y="749"/>
                    </a:lnTo>
                    <a:close/>
                  </a:path>
                </a:pathLst>
              </a:custGeom>
              <a:solidFill>
                <a:srgbClr val="2B6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39"/>
              <p:cNvSpPr>
                <a:spLocks/>
              </p:cNvSpPr>
              <p:nvPr/>
            </p:nvSpPr>
            <p:spPr bwMode="auto">
              <a:xfrm>
                <a:off x="910" y="1731"/>
                <a:ext cx="237" cy="191"/>
              </a:xfrm>
              <a:custGeom>
                <a:avLst/>
                <a:gdLst>
                  <a:gd name="T0" fmla="*/ 3 w 473"/>
                  <a:gd name="T1" fmla="*/ 250 h 383"/>
                  <a:gd name="T2" fmla="*/ 15 w 473"/>
                  <a:gd name="T3" fmla="*/ 202 h 383"/>
                  <a:gd name="T4" fmla="*/ 44 w 473"/>
                  <a:gd name="T5" fmla="*/ 136 h 383"/>
                  <a:gd name="T6" fmla="*/ 84 w 473"/>
                  <a:gd name="T7" fmla="*/ 65 h 383"/>
                  <a:gd name="T8" fmla="*/ 138 w 473"/>
                  <a:gd name="T9" fmla="*/ 15 h 383"/>
                  <a:gd name="T10" fmla="*/ 202 w 473"/>
                  <a:gd name="T11" fmla="*/ 0 h 383"/>
                  <a:gd name="T12" fmla="*/ 248 w 473"/>
                  <a:gd name="T13" fmla="*/ 13 h 383"/>
                  <a:gd name="T14" fmla="*/ 272 w 473"/>
                  <a:gd name="T15" fmla="*/ 44 h 383"/>
                  <a:gd name="T16" fmla="*/ 288 w 473"/>
                  <a:gd name="T17" fmla="*/ 75 h 383"/>
                  <a:gd name="T18" fmla="*/ 299 w 473"/>
                  <a:gd name="T19" fmla="*/ 97 h 383"/>
                  <a:gd name="T20" fmla="*/ 324 w 473"/>
                  <a:gd name="T21" fmla="*/ 98 h 383"/>
                  <a:gd name="T22" fmla="*/ 351 w 473"/>
                  <a:gd name="T23" fmla="*/ 81 h 383"/>
                  <a:gd name="T24" fmla="*/ 380 w 473"/>
                  <a:gd name="T25" fmla="*/ 65 h 383"/>
                  <a:gd name="T26" fmla="*/ 407 w 473"/>
                  <a:gd name="T27" fmla="*/ 54 h 383"/>
                  <a:gd name="T28" fmla="*/ 433 w 473"/>
                  <a:gd name="T29" fmla="*/ 49 h 383"/>
                  <a:gd name="T30" fmla="*/ 456 w 473"/>
                  <a:gd name="T31" fmla="*/ 57 h 383"/>
                  <a:gd name="T32" fmla="*/ 473 w 473"/>
                  <a:gd name="T33" fmla="*/ 85 h 383"/>
                  <a:gd name="T34" fmla="*/ 466 w 473"/>
                  <a:gd name="T35" fmla="*/ 141 h 383"/>
                  <a:gd name="T36" fmla="*/ 446 w 473"/>
                  <a:gd name="T37" fmla="*/ 213 h 383"/>
                  <a:gd name="T38" fmla="*/ 420 w 473"/>
                  <a:gd name="T39" fmla="*/ 281 h 383"/>
                  <a:gd name="T40" fmla="*/ 401 w 473"/>
                  <a:gd name="T41" fmla="*/ 327 h 383"/>
                  <a:gd name="T42" fmla="*/ 248 w 473"/>
                  <a:gd name="T43" fmla="*/ 383 h 383"/>
                  <a:gd name="T44" fmla="*/ 259 w 473"/>
                  <a:gd name="T45" fmla="*/ 365 h 383"/>
                  <a:gd name="T46" fmla="*/ 286 w 473"/>
                  <a:gd name="T47" fmla="*/ 327 h 383"/>
                  <a:gd name="T48" fmla="*/ 321 w 473"/>
                  <a:gd name="T49" fmla="*/ 273 h 383"/>
                  <a:gd name="T50" fmla="*/ 354 w 473"/>
                  <a:gd name="T51" fmla="*/ 219 h 383"/>
                  <a:gd name="T52" fmla="*/ 371 w 473"/>
                  <a:gd name="T53" fmla="*/ 171 h 383"/>
                  <a:gd name="T54" fmla="*/ 370 w 473"/>
                  <a:gd name="T55" fmla="*/ 147 h 383"/>
                  <a:gd name="T56" fmla="*/ 354 w 473"/>
                  <a:gd name="T57" fmla="*/ 148 h 383"/>
                  <a:gd name="T58" fmla="*/ 331 w 473"/>
                  <a:gd name="T59" fmla="*/ 163 h 383"/>
                  <a:gd name="T60" fmla="*/ 302 w 473"/>
                  <a:gd name="T61" fmla="*/ 174 h 383"/>
                  <a:gd name="T62" fmla="*/ 276 w 473"/>
                  <a:gd name="T63" fmla="*/ 174 h 383"/>
                  <a:gd name="T64" fmla="*/ 252 w 473"/>
                  <a:gd name="T65" fmla="*/ 147 h 383"/>
                  <a:gd name="T66" fmla="*/ 238 w 473"/>
                  <a:gd name="T67" fmla="*/ 114 h 383"/>
                  <a:gd name="T68" fmla="*/ 227 w 473"/>
                  <a:gd name="T69" fmla="*/ 85 h 383"/>
                  <a:gd name="T70" fmla="*/ 215 w 473"/>
                  <a:gd name="T71" fmla="*/ 64 h 383"/>
                  <a:gd name="T72" fmla="*/ 194 w 473"/>
                  <a:gd name="T73" fmla="*/ 57 h 383"/>
                  <a:gd name="T74" fmla="*/ 163 w 473"/>
                  <a:gd name="T75" fmla="*/ 67 h 383"/>
                  <a:gd name="T76" fmla="*/ 121 w 473"/>
                  <a:gd name="T77" fmla="*/ 95 h 383"/>
                  <a:gd name="T78" fmla="*/ 79 w 473"/>
                  <a:gd name="T79" fmla="*/ 143 h 383"/>
                  <a:gd name="T80" fmla="*/ 42 w 473"/>
                  <a:gd name="T81" fmla="*/ 192 h 383"/>
                  <a:gd name="T82" fmla="*/ 15 w 473"/>
                  <a:gd name="T83" fmla="*/ 235 h 383"/>
                  <a:gd name="T84" fmla="*/ 0 w 473"/>
                  <a:gd name="T85" fmla="*/ 259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73" h="383">
                    <a:moveTo>
                      <a:pt x="0" y="262"/>
                    </a:moveTo>
                    <a:lnTo>
                      <a:pt x="0" y="258"/>
                    </a:lnTo>
                    <a:lnTo>
                      <a:pt x="3" y="250"/>
                    </a:lnTo>
                    <a:lnTo>
                      <a:pt x="5" y="238"/>
                    </a:lnTo>
                    <a:lnTo>
                      <a:pt x="10" y="222"/>
                    </a:lnTo>
                    <a:lnTo>
                      <a:pt x="15" y="202"/>
                    </a:lnTo>
                    <a:lnTo>
                      <a:pt x="23" y="182"/>
                    </a:lnTo>
                    <a:lnTo>
                      <a:pt x="32" y="157"/>
                    </a:lnTo>
                    <a:lnTo>
                      <a:pt x="44" y="136"/>
                    </a:lnTo>
                    <a:lnTo>
                      <a:pt x="54" y="111"/>
                    </a:lnTo>
                    <a:lnTo>
                      <a:pt x="68" y="88"/>
                    </a:lnTo>
                    <a:lnTo>
                      <a:pt x="84" y="65"/>
                    </a:lnTo>
                    <a:lnTo>
                      <a:pt x="101" y="46"/>
                    </a:lnTo>
                    <a:lnTo>
                      <a:pt x="117" y="28"/>
                    </a:lnTo>
                    <a:lnTo>
                      <a:pt x="138" y="15"/>
                    </a:lnTo>
                    <a:lnTo>
                      <a:pt x="159" y="5"/>
                    </a:lnTo>
                    <a:lnTo>
                      <a:pt x="183" y="0"/>
                    </a:lnTo>
                    <a:lnTo>
                      <a:pt x="202" y="0"/>
                    </a:lnTo>
                    <a:lnTo>
                      <a:pt x="220" y="2"/>
                    </a:lnTo>
                    <a:lnTo>
                      <a:pt x="235" y="6"/>
                    </a:lnTo>
                    <a:lnTo>
                      <a:pt x="248" y="13"/>
                    </a:lnTo>
                    <a:lnTo>
                      <a:pt x="258" y="22"/>
                    </a:lnTo>
                    <a:lnTo>
                      <a:pt x="266" y="32"/>
                    </a:lnTo>
                    <a:lnTo>
                      <a:pt x="272" y="44"/>
                    </a:lnTo>
                    <a:lnTo>
                      <a:pt x="279" y="55"/>
                    </a:lnTo>
                    <a:lnTo>
                      <a:pt x="284" y="64"/>
                    </a:lnTo>
                    <a:lnTo>
                      <a:pt x="288" y="75"/>
                    </a:lnTo>
                    <a:lnTo>
                      <a:pt x="291" y="84"/>
                    </a:lnTo>
                    <a:lnTo>
                      <a:pt x="295" y="92"/>
                    </a:lnTo>
                    <a:lnTo>
                      <a:pt x="299" y="97"/>
                    </a:lnTo>
                    <a:lnTo>
                      <a:pt x="307" y="101"/>
                    </a:lnTo>
                    <a:lnTo>
                      <a:pt x="314" y="101"/>
                    </a:lnTo>
                    <a:lnTo>
                      <a:pt x="324" y="98"/>
                    </a:lnTo>
                    <a:lnTo>
                      <a:pt x="332" y="92"/>
                    </a:lnTo>
                    <a:lnTo>
                      <a:pt x="342" y="87"/>
                    </a:lnTo>
                    <a:lnTo>
                      <a:pt x="351" y="81"/>
                    </a:lnTo>
                    <a:lnTo>
                      <a:pt x="363" y="75"/>
                    </a:lnTo>
                    <a:lnTo>
                      <a:pt x="371" y="69"/>
                    </a:lnTo>
                    <a:lnTo>
                      <a:pt x="380" y="65"/>
                    </a:lnTo>
                    <a:lnTo>
                      <a:pt x="388" y="61"/>
                    </a:lnTo>
                    <a:lnTo>
                      <a:pt x="398" y="57"/>
                    </a:lnTo>
                    <a:lnTo>
                      <a:pt x="407" y="54"/>
                    </a:lnTo>
                    <a:lnTo>
                      <a:pt x="414" y="51"/>
                    </a:lnTo>
                    <a:lnTo>
                      <a:pt x="423" y="49"/>
                    </a:lnTo>
                    <a:lnTo>
                      <a:pt x="433" y="49"/>
                    </a:lnTo>
                    <a:lnTo>
                      <a:pt x="439" y="49"/>
                    </a:lnTo>
                    <a:lnTo>
                      <a:pt x="449" y="54"/>
                    </a:lnTo>
                    <a:lnTo>
                      <a:pt x="456" y="57"/>
                    </a:lnTo>
                    <a:lnTo>
                      <a:pt x="465" y="64"/>
                    </a:lnTo>
                    <a:lnTo>
                      <a:pt x="470" y="72"/>
                    </a:lnTo>
                    <a:lnTo>
                      <a:pt x="473" y="85"/>
                    </a:lnTo>
                    <a:lnTo>
                      <a:pt x="473" y="101"/>
                    </a:lnTo>
                    <a:lnTo>
                      <a:pt x="470" y="121"/>
                    </a:lnTo>
                    <a:lnTo>
                      <a:pt x="466" y="141"/>
                    </a:lnTo>
                    <a:lnTo>
                      <a:pt x="460" y="166"/>
                    </a:lnTo>
                    <a:lnTo>
                      <a:pt x="453" y="189"/>
                    </a:lnTo>
                    <a:lnTo>
                      <a:pt x="446" y="213"/>
                    </a:lnTo>
                    <a:lnTo>
                      <a:pt x="437" y="236"/>
                    </a:lnTo>
                    <a:lnTo>
                      <a:pt x="429" y="259"/>
                    </a:lnTo>
                    <a:lnTo>
                      <a:pt x="420" y="281"/>
                    </a:lnTo>
                    <a:lnTo>
                      <a:pt x="413" y="299"/>
                    </a:lnTo>
                    <a:lnTo>
                      <a:pt x="406" y="314"/>
                    </a:lnTo>
                    <a:lnTo>
                      <a:pt x="401" y="327"/>
                    </a:lnTo>
                    <a:lnTo>
                      <a:pt x="397" y="334"/>
                    </a:lnTo>
                    <a:lnTo>
                      <a:pt x="397" y="338"/>
                    </a:lnTo>
                    <a:lnTo>
                      <a:pt x="248" y="383"/>
                    </a:lnTo>
                    <a:lnTo>
                      <a:pt x="248" y="381"/>
                    </a:lnTo>
                    <a:lnTo>
                      <a:pt x="252" y="376"/>
                    </a:lnTo>
                    <a:lnTo>
                      <a:pt x="259" y="365"/>
                    </a:lnTo>
                    <a:lnTo>
                      <a:pt x="266" y="355"/>
                    </a:lnTo>
                    <a:lnTo>
                      <a:pt x="276" y="341"/>
                    </a:lnTo>
                    <a:lnTo>
                      <a:pt x="286" y="327"/>
                    </a:lnTo>
                    <a:lnTo>
                      <a:pt x="298" y="309"/>
                    </a:lnTo>
                    <a:lnTo>
                      <a:pt x="311" y="294"/>
                    </a:lnTo>
                    <a:lnTo>
                      <a:pt x="321" y="273"/>
                    </a:lnTo>
                    <a:lnTo>
                      <a:pt x="332" y="255"/>
                    </a:lnTo>
                    <a:lnTo>
                      <a:pt x="344" y="236"/>
                    </a:lnTo>
                    <a:lnTo>
                      <a:pt x="354" y="219"/>
                    </a:lnTo>
                    <a:lnTo>
                      <a:pt x="361" y="200"/>
                    </a:lnTo>
                    <a:lnTo>
                      <a:pt x="368" y="186"/>
                    </a:lnTo>
                    <a:lnTo>
                      <a:pt x="371" y="171"/>
                    </a:lnTo>
                    <a:lnTo>
                      <a:pt x="374" y="161"/>
                    </a:lnTo>
                    <a:lnTo>
                      <a:pt x="371" y="151"/>
                    </a:lnTo>
                    <a:lnTo>
                      <a:pt x="370" y="147"/>
                    </a:lnTo>
                    <a:lnTo>
                      <a:pt x="364" y="144"/>
                    </a:lnTo>
                    <a:lnTo>
                      <a:pt x="361" y="146"/>
                    </a:lnTo>
                    <a:lnTo>
                      <a:pt x="354" y="148"/>
                    </a:lnTo>
                    <a:lnTo>
                      <a:pt x="347" y="151"/>
                    </a:lnTo>
                    <a:lnTo>
                      <a:pt x="340" y="157"/>
                    </a:lnTo>
                    <a:lnTo>
                      <a:pt x="331" y="163"/>
                    </a:lnTo>
                    <a:lnTo>
                      <a:pt x="321" y="166"/>
                    </a:lnTo>
                    <a:lnTo>
                      <a:pt x="312" y="170"/>
                    </a:lnTo>
                    <a:lnTo>
                      <a:pt x="302" y="174"/>
                    </a:lnTo>
                    <a:lnTo>
                      <a:pt x="294" y="176"/>
                    </a:lnTo>
                    <a:lnTo>
                      <a:pt x="284" y="176"/>
                    </a:lnTo>
                    <a:lnTo>
                      <a:pt x="276" y="174"/>
                    </a:lnTo>
                    <a:lnTo>
                      <a:pt x="268" y="169"/>
                    </a:lnTo>
                    <a:lnTo>
                      <a:pt x="261" y="160"/>
                    </a:lnTo>
                    <a:lnTo>
                      <a:pt x="252" y="147"/>
                    </a:lnTo>
                    <a:lnTo>
                      <a:pt x="246" y="137"/>
                    </a:lnTo>
                    <a:lnTo>
                      <a:pt x="240" y="125"/>
                    </a:lnTo>
                    <a:lnTo>
                      <a:pt x="238" y="114"/>
                    </a:lnTo>
                    <a:lnTo>
                      <a:pt x="233" y="104"/>
                    </a:lnTo>
                    <a:lnTo>
                      <a:pt x="230" y="94"/>
                    </a:lnTo>
                    <a:lnTo>
                      <a:pt x="227" y="85"/>
                    </a:lnTo>
                    <a:lnTo>
                      <a:pt x="223" y="78"/>
                    </a:lnTo>
                    <a:lnTo>
                      <a:pt x="219" y="69"/>
                    </a:lnTo>
                    <a:lnTo>
                      <a:pt x="215" y="64"/>
                    </a:lnTo>
                    <a:lnTo>
                      <a:pt x="209" y="59"/>
                    </a:lnTo>
                    <a:lnTo>
                      <a:pt x="202" y="57"/>
                    </a:lnTo>
                    <a:lnTo>
                      <a:pt x="194" y="57"/>
                    </a:lnTo>
                    <a:lnTo>
                      <a:pt x="184" y="57"/>
                    </a:lnTo>
                    <a:lnTo>
                      <a:pt x="174" y="59"/>
                    </a:lnTo>
                    <a:lnTo>
                      <a:pt x="163" y="67"/>
                    </a:lnTo>
                    <a:lnTo>
                      <a:pt x="148" y="74"/>
                    </a:lnTo>
                    <a:lnTo>
                      <a:pt x="134" y="84"/>
                    </a:lnTo>
                    <a:lnTo>
                      <a:pt x="121" y="95"/>
                    </a:lnTo>
                    <a:lnTo>
                      <a:pt x="107" y="111"/>
                    </a:lnTo>
                    <a:lnTo>
                      <a:pt x="92" y="125"/>
                    </a:lnTo>
                    <a:lnTo>
                      <a:pt x="79" y="143"/>
                    </a:lnTo>
                    <a:lnTo>
                      <a:pt x="65" y="159"/>
                    </a:lnTo>
                    <a:lnTo>
                      <a:pt x="55" y="176"/>
                    </a:lnTo>
                    <a:lnTo>
                      <a:pt x="42" y="192"/>
                    </a:lnTo>
                    <a:lnTo>
                      <a:pt x="32" y="207"/>
                    </a:lnTo>
                    <a:lnTo>
                      <a:pt x="22" y="220"/>
                    </a:lnTo>
                    <a:lnTo>
                      <a:pt x="15" y="235"/>
                    </a:lnTo>
                    <a:lnTo>
                      <a:pt x="9" y="245"/>
                    </a:lnTo>
                    <a:lnTo>
                      <a:pt x="3" y="253"/>
                    </a:lnTo>
                    <a:lnTo>
                      <a:pt x="0" y="259"/>
                    </a:lnTo>
                    <a:lnTo>
                      <a:pt x="0" y="262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2B6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40"/>
              <p:cNvSpPr>
                <a:spLocks/>
              </p:cNvSpPr>
              <p:nvPr/>
            </p:nvSpPr>
            <p:spPr bwMode="auto">
              <a:xfrm>
                <a:off x="1461" y="2292"/>
                <a:ext cx="46" cy="47"/>
              </a:xfrm>
              <a:custGeom>
                <a:avLst/>
                <a:gdLst>
                  <a:gd name="T0" fmla="*/ 55 w 92"/>
                  <a:gd name="T1" fmla="*/ 0 h 93"/>
                  <a:gd name="T2" fmla="*/ 49 w 92"/>
                  <a:gd name="T3" fmla="*/ 0 h 93"/>
                  <a:gd name="T4" fmla="*/ 40 w 92"/>
                  <a:gd name="T5" fmla="*/ 5 h 93"/>
                  <a:gd name="T6" fmla="*/ 32 w 92"/>
                  <a:gd name="T7" fmla="*/ 8 h 93"/>
                  <a:gd name="T8" fmla="*/ 25 w 92"/>
                  <a:gd name="T9" fmla="*/ 14 h 93"/>
                  <a:gd name="T10" fmla="*/ 17 w 92"/>
                  <a:gd name="T11" fmla="*/ 21 h 93"/>
                  <a:gd name="T12" fmla="*/ 10 w 92"/>
                  <a:gd name="T13" fmla="*/ 31 h 93"/>
                  <a:gd name="T14" fmla="*/ 3 w 92"/>
                  <a:gd name="T15" fmla="*/ 40 h 93"/>
                  <a:gd name="T16" fmla="*/ 0 w 92"/>
                  <a:gd name="T17" fmla="*/ 53 h 93"/>
                  <a:gd name="T18" fmla="*/ 0 w 92"/>
                  <a:gd name="T19" fmla="*/ 59 h 93"/>
                  <a:gd name="T20" fmla="*/ 2 w 92"/>
                  <a:gd name="T21" fmla="*/ 66 h 93"/>
                  <a:gd name="T22" fmla="*/ 5 w 92"/>
                  <a:gd name="T23" fmla="*/ 72 h 93"/>
                  <a:gd name="T24" fmla="*/ 9 w 92"/>
                  <a:gd name="T25" fmla="*/ 79 h 93"/>
                  <a:gd name="T26" fmla="*/ 12 w 92"/>
                  <a:gd name="T27" fmla="*/ 83 h 93"/>
                  <a:gd name="T28" fmla="*/ 17 w 92"/>
                  <a:gd name="T29" fmla="*/ 87 h 93"/>
                  <a:gd name="T30" fmla="*/ 23 w 92"/>
                  <a:gd name="T31" fmla="*/ 90 h 93"/>
                  <a:gd name="T32" fmla="*/ 30 w 92"/>
                  <a:gd name="T33" fmla="*/ 93 h 93"/>
                  <a:gd name="T34" fmla="*/ 38 w 92"/>
                  <a:gd name="T35" fmla="*/ 93 h 93"/>
                  <a:gd name="T36" fmla="*/ 49 w 92"/>
                  <a:gd name="T37" fmla="*/ 93 h 93"/>
                  <a:gd name="T38" fmla="*/ 58 w 92"/>
                  <a:gd name="T39" fmla="*/ 92 h 93"/>
                  <a:gd name="T40" fmla="*/ 69 w 92"/>
                  <a:gd name="T41" fmla="*/ 87 h 93"/>
                  <a:gd name="T42" fmla="*/ 79 w 92"/>
                  <a:gd name="T43" fmla="*/ 82 h 93"/>
                  <a:gd name="T44" fmla="*/ 85 w 92"/>
                  <a:gd name="T45" fmla="*/ 74 h 93"/>
                  <a:gd name="T46" fmla="*/ 89 w 92"/>
                  <a:gd name="T47" fmla="*/ 67 h 93"/>
                  <a:gd name="T48" fmla="*/ 92 w 92"/>
                  <a:gd name="T49" fmla="*/ 61 h 93"/>
                  <a:gd name="T50" fmla="*/ 92 w 92"/>
                  <a:gd name="T51" fmla="*/ 53 h 93"/>
                  <a:gd name="T52" fmla="*/ 91 w 92"/>
                  <a:gd name="T53" fmla="*/ 46 h 93"/>
                  <a:gd name="T54" fmla="*/ 86 w 92"/>
                  <a:gd name="T55" fmla="*/ 38 h 93"/>
                  <a:gd name="T56" fmla="*/ 85 w 92"/>
                  <a:gd name="T57" fmla="*/ 31 h 93"/>
                  <a:gd name="T58" fmla="*/ 79 w 92"/>
                  <a:gd name="T59" fmla="*/ 26 h 93"/>
                  <a:gd name="T60" fmla="*/ 73 w 92"/>
                  <a:gd name="T61" fmla="*/ 18 h 93"/>
                  <a:gd name="T62" fmla="*/ 68 w 92"/>
                  <a:gd name="T63" fmla="*/ 13 h 93"/>
                  <a:gd name="T64" fmla="*/ 65 w 92"/>
                  <a:gd name="T65" fmla="*/ 8 h 93"/>
                  <a:gd name="T66" fmla="*/ 56 w 92"/>
                  <a:gd name="T67" fmla="*/ 3 h 93"/>
                  <a:gd name="T68" fmla="*/ 55 w 92"/>
                  <a:gd name="T69" fmla="*/ 0 h 93"/>
                  <a:gd name="T70" fmla="*/ 55 w 92"/>
                  <a:gd name="T7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3">
                    <a:moveTo>
                      <a:pt x="55" y="0"/>
                    </a:moveTo>
                    <a:lnTo>
                      <a:pt x="49" y="0"/>
                    </a:lnTo>
                    <a:lnTo>
                      <a:pt x="40" y="5"/>
                    </a:lnTo>
                    <a:lnTo>
                      <a:pt x="32" y="8"/>
                    </a:lnTo>
                    <a:lnTo>
                      <a:pt x="25" y="14"/>
                    </a:lnTo>
                    <a:lnTo>
                      <a:pt x="17" y="21"/>
                    </a:lnTo>
                    <a:lnTo>
                      <a:pt x="10" y="31"/>
                    </a:lnTo>
                    <a:lnTo>
                      <a:pt x="3" y="40"/>
                    </a:lnTo>
                    <a:lnTo>
                      <a:pt x="0" y="53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5" y="72"/>
                    </a:lnTo>
                    <a:lnTo>
                      <a:pt x="9" y="79"/>
                    </a:lnTo>
                    <a:lnTo>
                      <a:pt x="12" y="83"/>
                    </a:lnTo>
                    <a:lnTo>
                      <a:pt x="17" y="87"/>
                    </a:lnTo>
                    <a:lnTo>
                      <a:pt x="23" y="90"/>
                    </a:lnTo>
                    <a:lnTo>
                      <a:pt x="30" y="93"/>
                    </a:lnTo>
                    <a:lnTo>
                      <a:pt x="38" y="93"/>
                    </a:lnTo>
                    <a:lnTo>
                      <a:pt x="49" y="93"/>
                    </a:lnTo>
                    <a:lnTo>
                      <a:pt x="58" y="92"/>
                    </a:lnTo>
                    <a:lnTo>
                      <a:pt x="69" y="87"/>
                    </a:lnTo>
                    <a:lnTo>
                      <a:pt x="79" y="82"/>
                    </a:lnTo>
                    <a:lnTo>
                      <a:pt x="85" y="74"/>
                    </a:lnTo>
                    <a:lnTo>
                      <a:pt x="89" y="67"/>
                    </a:lnTo>
                    <a:lnTo>
                      <a:pt x="92" y="61"/>
                    </a:lnTo>
                    <a:lnTo>
                      <a:pt x="92" y="53"/>
                    </a:lnTo>
                    <a:lnTo>
                      <a:pt x="91" y="46"/>
                    </a:lnTo>
                    <a:lnTo>
                      <a:pt x="86" y="38"/>
                    </a:lnTo>
                    <a:lnTo>
                      <a:pt x="85" y="31"/>
                    </a:lnTo>
                    <a:lnTo>
                      <a:pt x="79" y="26"/>
                    </a:lnTo>
                    <a:lnTo>
                      <a:pt x="73" y="18"/>
                    </a:lnTo>
                    <a:lnTo>
                      <a:pt x="68" y="13"/>
                    </a:lnTo>
                    <a:lnTo>
                      <a:pt x="65" y="8"/>
                    </a:lnTo>
                    <a:lnTo>
                      <a:pt x="56" y="3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41"/>
              <p:cNvSpPr>
                <a:spLocks/>
              </p:cNvSpPr>
              <p:nvPr/>
            </p:nvSpPr>
            <p:spPr bwMode="auto">
              <a:xfrm>
                <a:off x="1479" y="2292"/>
                <a:ext cx="34" cy="34"/>
              </a:xfrm>
              <a:custGeom>
                <a:avLst/>
                <a:gdLst>
                  <a:gd name="T0" fmla="*/ 17 w 69"/>
                  <a:gd name="T1" fmla="*/ 66 h 69"/>
                  <a:gd name="T2" fmla="*/ 6 w 69"/>
                  <a:gd name="T3" fmla="*/ 54 h 69"/>
                  <a:gd name="T4" fmla="*/ 2 w 69"/>
                  <a:gd name="T5" fmla="*/ 44 h 69"/>
                  <a:gd name="T6" fmla="*/ 0 w 69"/>
                  <a:gd name="T7" fmla="*/ 33 h 69"/>
                  <a:gd name="T8" fmla="*/ 3 w 69"/>
                  <a:gd name="T9" fmla="*/ 24 h 69"/>
                  <a:gd name="T10" fmla="*/ 7 w 69"/>
                  <a:gd name="T11" fmla="*/ 13 h 69"/>
                  <a:gd name="T12" fmla="*/ 16 w 69"/>
                  <a:gd name="T13" fmla="*/ 7 h 69"/>
                  <a:gd name="T14" fmla="*/ 25 w 69"/>
                  <a:gd name="T15" fmla="*/ 1 h 69"/>
                  <a:gd name="T16" fmla="*/ 36 w 69"/>
                  <a:gd name="T17" fmla="*/ 0 h 69"/>
                  <a:gd name="T18" fmla="*/ 45 w 69"/>
                  <a:gd name="T19" fmla="*/ 0 h 69"/>
                  <a:gd name="T20" fmla="*/ 53 w 69"/>
                  <a:gd name="T21" fmla="*/ 5 h 69"/>
                  <a:gd name="T22" fmla="*/ 59 w 69"/>
                  <a:gd name="T23" fmla="*/ 13 h 69"/>
                  <a:gd name="T24" fmla="*/ 65 w 69"/>
                  <a:gd name="T25" fmla="*/ 23 h 69"/>
                  <a:gd name="T26" fmla="*/ 68 w 69"/>
                  <a:gd name="T27" fmla="*/ 31 h 69"/>
                  <a:gd name="T28" fmla="*/ 69 w 69"/>
                  <a:gd name="T29" fmla="*/ 43 h 69"/>
                  <a:gd name="T30" fmla="*/ 66 w 69"/>
                  <a:gd name="T31" fmla="*/ 51 h 69"/>
                  <a:gd name="T32" fmla="*/ 62 w 69"/>
                  <a:gd name="T33" fmla="*/ 60 h 69"/>
                  <a:gd name="T34" fmla="*/ 55 w 69"/>
                  <a:gd name="T35" fmla="*/ 63 h 69"/>
                  <a:gd name="T36" fmla="*/ 48 w 69"/>
                  <a:gd name="T37" fmla="*/ 67 h 69"/>
                  <a:gd name="T38" fmla="*/ 40 w 69"/>
                  <a:gd name="T39" fmla="*/ 69 h 69"/>
                  <a:gd name="T40" fmla="*/ 33 w 69"/>
                  <a:gd name="T41" fmla="*/ 69 h 69"/>
                  <a:gd name="T42" fmla="*/ 26 w 69"/>
                  <a:gd name="T43" fmla="*/ 67 h 69"/>
                  <a:gd name="T44" fmla="*/ 22 w 69"/>
                  <a:gd name="T45" fmla="*/ 67 h 69"/>
                  <a:gd name="T46" fmla="*/ 17 w 69"/>
                  <a:gd name="T47" fmla="*/ 66 h 69"/>
                  <a:gd name="T48" fmla="*/ 17 w 69"/>
                  <a:gd name="T49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" h="69">
                    <a:moveTo>
                      <a:pt x="17" y="66"/>
                    </a:moveTo>
                    <a:lnTo>
                      <a:pt x="6" y="54"/>
                    </a:lnTo>
                    <a:lnTo>
                      <a:pt x="2" y="44"/>
                    </a:lnTo>
                    <a:lnTo>
                      <a:pt x="0" y="33"/>
                    </a:lnTo>
                    <a:lnTo>
                      <a:pt x="3" y="24"/>
                    </a:lnTo>
                    <a:lnTo>
                      <a:pt x="7" y="13"/>
                    </a:lnTo>
                    <a:lnTo>
                      <a:pt x="16" y="7"/>
                    </a:lnTo>
                    <a:lnTo>
                      <a:pt x="25" y="1"/>
                    </a:lnTo>
                    <a:lnTo>
                      <a:pt x="36" y="0"/>
                    </a:lnTo>
                    <a:lnTo>
                      <a:pt x="45" y="0"/>
                    </a:lnTo>
                    <a:lnTo>
                      <a:pt x="53" y="5"/>
                    </a:lnTo>
                    <a:lnTo>
                      <a:pt x="59" y="13"/>
                    </a:lnTo>
                    <a:lnTo>
                      <a:pt x="65" y="23"/>
                    </a:lnTo>
                    <a:lnTo>
                      <a:pt x="68" y="31"/>
                    </a:lnTo>
                    <a:lnTo>
                      <a:pt x="69" y="43"/>
                    </a:lnTo>
                    <a:lnTo>
                      <a:pt x="66" y="51"/>
                    </a:lnTo>
                    <a:lnTo>
                      <a:pt x="62" y="60"/>
                    </a:lnTo>
                    <a:lnTo>
                      <a:pt x="55" y="63"/>
                    </a:lnTo>
                    <a:lnTo>
                      <a:pt x="48" y="67"/>
                    </a:lnTo>
                    <a:lnTo>
                      <a:pt x="40" y="69"/>
                    </a:lnTo>
                    <a:lnTo>
                      <a:pt x="33" y="69"/>
                    </a:lnTo>
                    <a:lnTo>
                      <a:pt x="26" y="67"/>
                    </a:lnTo>
                    <a:lnTo>
                      <a:pt x="22" y="67"/>
                    </a:lnTo>
                    <a:lnTo>
                      <a:pt x="17" y="66"/>
                    </a:lnTo>
                    <a:lnTo>
                      <a:pt x="17" y="66"/>
                    </a:lnTo>
                    <a:close/>
                  </a:path>
                </a:pathLst>
              </a:custGeom>
              <a:solidFill>
                <a:srgbClr val="E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42"/>
              <p:cNvSpPr>
                <a:spLocks/>
              </p:cNvSpPr>
              <p:nvPr/>
            </p:nvSpPr>
            <p:spPr bwMode="auto">
              <a:xfrm>
                <a:off x="1438" y="2267"/>
                <a:ext cx="106" cy="118"/>
              </a:xfrm>
              <a:custGeom>
                <a:avLst/>
                <a:gdLst>
                  <a:gd name="T0" fmla="*/ 69 w 211"/>
                  <a:gd name="T1" fmla="*/ 16 h 234"/>
                  <a:gd name="T2" fmla="*/ 90 w 211"/>
                  <a:gd name="T3" fmla="*/ 16 h 234"/>
                  <a:gd name="T4" fmla="*/ 112 w 211"/>
                  <a:gd name="T5" fmla="*/ 17 h 234"/>
                  <a:gd name="T6" fmla="*/ 133 w 211"/>
                  <a:gd name="T7" fmla="*/ 23 h 234"/>
                  <a:gd name="T8" fmla="*/ 152 w 211"/>
                  <a:gd name="T9" fmla="*/ 33 h 234"/>
                  <a:gd name="T10" fmla="*/ 168 w 211"/>
                  <a:gd name="T11" fmla="*/ 49 h 234"/>
                  <a:gd name="T12" fmla="*/ 174 w 211"/>
                  <a:gd name="T13" fmla="*/ 67 h 234"/>
                  <a:gd name="T14" fmla="*/ 174 w 211"/>
                  <a:gd name="T15" fmla="*/ 90 h 234"/>
                  <a:gd name="T16" fmla="*/ 166 w 211"/>
                  <a:gd name="T17" fmla="*/ 112 h 234"/>
                  <a:gd name="T18" fmla="*/ 152 w 211"/>
                  <a:gd name="T19" fmla="*/ 135 h 234"/>
                  <a:gd name="T20" fmla="*/ 135 w 211"/>
                  <a:gd name="T21" fmla="*/ 152 h 234"/>
                  <a:gd name="T22" fmla="*/ 112 w 211"/>
                  <a:gd name="T23" fmla="*/ 166 h 234"/>
                  <a:gd name="T24" fmla="*/ 89 w 211"/>
                  <a:gd name="T25" fmla="*/ 174 h 234"/>
                  <a:gd name="T26" fmla="*/ 64 w 211"/>
                  <a:gd name="T27" fmla="*/ 172 h 234"/>
                  <a:gd name="T28" fmla="*/ 56 w 211"/>
                  <a:gd name="T29" fmla="*/ 172 h 234"/>
                  <a:gd name="T30" fmla="*/ 69 w 211"/>
                  <a:gd name="T31" fmla="*/ 179 h 234"/>
                  <a:gd name="T32" fmla="*/ 77 w 211"/>
                  <a:gd name="T33" fmla="*/ 182 h 234"/>
                  <a:gd name="T34" fmla="*/ 90 w 211"/>
                  <a:gd name="T35" fmla="*/ 187 h 234"/>
                  <a:gd name="T36" fmla="*/ 105 w 211"/>
                  <a:gd name="T37" fmla="*/ 188 h 234"/>
                  <a:gd name="T38" fmla="*/ 123 w 211"/>
                  <a:gd name="T39" fmla="*/ 189 h 234"/>
                  <a:gd name="T40" fmla="*/ 113 w 211"/>
                  <a:gd name="T41" fmla="*/ 194 h 234"/>
                  <a:gd name="T42" fmla="*/ 102 w 211"/>
                  <a:gd name="T43" fmla="*/ 198 h 234"/>
                  <a:gd name="T44" fmla="*/ 87 w 211"/>
                  <a:gd name="T45" fmla="*/ 202 h 234"/>
                  <a:gd name="T46" fmla="*/ 69 w 211"/>
                  <a:gd name="T47" fmla="*/ 205 h 234"/>
                  <a:gd name="T48" fmla="*/ 49 w 211"/>
                  <a:gd name="T49" fmla="*/ 204 h 234"/>
                  <a:gd name="T50" fmla="*/ 24 w 211"/>
                  <a:gd name="T51" fmla="*/ 200 h 234"/>
                  <a:gd name="T52" fmla="*/ 0 w 211"/>
                  <a:gd name="T53" fmla="*/ 192 h 234"/>
                  <a:gd name="T54" fmla="*/ 4 w 211"/>
                  <a:gd name="T55" fmla="*/ 202 h 234"/>
                  <a:gd name="T56" fmla="*/ 11 w 211"/>
                  <a:gd name="T57" fmla="*/ 212 h 234"/>
                  <a:gd name="T58" fmla="*/ 26 w 211"/>
                  <a:gd name="T59" fmla="*/ 224 h 234"/>
                  <a:gd name="T60" fmla="*/ 43 w 211"/>
                  <a:gd name="T61" fmla="*/ 231 h 234"/>
                  <a:gd name="T62" fmla="*/ 67 w 211"/>
                  <a:gd name="T63" fmla="*/ 234 h 234"/>
                  <a:gd name="T64" fmla="*/ 99 w 211"/>
                  <a:gd name="T65" fmla="*/ 230 h 234"/>
                  <a:gd name="T66" fmla="*/ 136 w 211"/>
                  <a:gd name="T67" fmla="*/ 217 h 234"/>
                  <a:gd name="T68" fmla="*/ 171 w 211"/>
                  <a:gd name="T69" fmla="*/ 194 h 234"/>
                  <a:gd name="T70" fmla="*/ 194 w 211"/>
                  <a:gd name="T71" fmla="*/ 169 h 234"/>
                  <a:gd name="T72" fmla="*/ 205 w 211"/>
                  <a:gd name="T73" fmla="*/ 142 h 234"/>
                  <a:gd name="T74" fmla="*/ 211 w 211"/>
                  <a:gd name="T75" fmla="*/ 118 h 234"/>
                  <a:gd name="T76" fmla="*/ 209 w 211"/>
                  <a:gd name="T77" fmla="*/ 90 h 234"/>
                  <a:gd name="T78" fmla="*/ 204 w 211"/>
                  <a:gd name="T79" fmla="*/ 67 h 234"/>
                  <a:gd name="T80" fmla="*/ 194 w 211"/>
                  <a:gd name="T81" fmla="*/ 47 h 234"/>
                  <a:gd name="T82" fmla="*/ 186 w 211"/>
                  <a:gd name="T83" fmla="*/ 36 h 234"/>
                  <a:gd name="T84" fmla="*/ 163 w 211"/>
                  <a:gd name="T85" fmla="*/ 17 h 234"/>
                  <a:gd name="T86" fmla="*/ 139 w 211"/>
                  <a:gd name="T87" fmla="*/ 6 h 234"/>
                  <a:gd name="T88" fmla="*/ 126 w 211"/>
                  <a:gd name="T89" fmla="*/ 1 h 234"/>
                  <a:gd name="T90" fmla="*/ 113 w 211"/>
                  <a:gd name="T91" fmla="*/ 1 h 234"/>
                  <a:gd name="T92" fmla="*/ 99 w 211"/>
                  <a:gd name="T93" fmla="*/ 0 h 234"/>
                  <a:gd name="T94" fmla="*/ 87 w 211"/>
                  <a:gd name="T95" fmla="*/ 4 h 234"/>
                  <a:gd name="T96" fmla="*/ 74 w 211"/>
                  <a:gd name="T97" fmla="*/ 4 h 234"/>
                  <a:gd name="T98" fmla="*/ 66 w 211"/>
                  <a:gd name="T99" fmla="*/ 7 h 234"/>
                  <a:gd name="T100" fmla="*/ 54 w 211"/>
                  <a:gd name="T101" fmla="*/ 11 h 234"/>
                  <a:gd name="T102" fmla="*/ 61 w 211"/>
                  <a:gd name="T103" fmla="*/ 1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1" h="234">
                    <a:moveTo>
                      <a:pt x="61" y="16"/>
                    </a:moveTo>
                    <a:lnTo>
                      <a:pt x="69" y="16"/>
                    </a:lnTo>
                    <a:lnTo>
                      <a:pt x="80" y="16"/>
                    </a:lnTo>
                    <a:lnTo>
                      <a:pt x="90" y="16"/>
                    </a:lnTo>
                    <a:lnTo>
                      <a:pt x="102" y="17"/>
                    </a:lnTo>
                    <a:lnTo>
                      <a:pt x="112" y="17"/>
                    </a:lnTo>
                    <a:lnTo>
                      <a:pt x="123" y="20"/>
                    </a:lnTo>
                    <a:lnTo>
                      <a:pt x="133" y="23"/>
                    </a:lnTo>
                    <a:lnTo>
                      <a:pt x="143" y="29"/>
                    </a:lnTo>
                    <a:lnTo>
                      <a:pt x="152" y="33"/>
                    </a:lnTo>
                    <a:lnTo>
                      <a:pt x="161" y="40"/>
                    </a:lnTo>
                    <a:lnTo>
                      <a:pt x="168" y="49"/>
                    </a:lnTo>
                    <a:lnTo>
                      <a:pt x="174" y="59"/>
                    </a:lnTo>
                    <a:lnTo>
                      <a:pt x="174" y="67"/>
                    </a:lnTo>
                    <a:lnTo>
                      <a:pt x="175" y="79"/>
                    </a:lnTo>
                    <a:lnTo>
                      <a:pt x="174" y="90"/>
                    </a:lnTo>
                    <a:lnTo>
                      <a:pt x="172" y="102"/>
                    </a:lnTo>
                    <a:lnTo>
                      <a:pt x="166" y="112"/>
                    </a:lnTo>
                    <a:lnTo>
                      <a:pt x="161" y="123"/>
                    </a:lnTo>
                    <a:lnTo>
                      <a:pt x="152" y="135"/>
                    </a:lnTo>
                    <a:lnTo>
                      <a:pt x="145" y="145"/>
                    </a:lnTo>
                    <a:lnTo>
                      <a:pt x="135" y="152"/>
                    </a:lnTo>
                    <a:lnTo>
                      <a:pt x="123" y="161"/>
                    </a:lnTo>
                    <a:lnTo>
                      <a:pt x="112" y="166"/>
                    </a:lnTo>
                    <a:lnTo>
                      <a:pt x="102" y="171"/>
                    </a:lnTo>
                    <a:lnTo>
                      <a:pt x="89" y="174"/>
                    </a:lnTo>
                    <a:lnTo>
                      <a:pt x="77" y="174"/>
                    </a:lnTo>
                    <a:lnTo>
                      <a:pt x="64" y="172"/>
                    </a:lnTo>
                    <a:lnTo>
                      <a:pt x="54" y="168"/>
                    </a:lnTo>
                    <a:lnTo>
                      <a:pt x="56" y="172"/>
                    </a:lnTo>
                    <a:lnTo>
                      <a:pt x="61" y="174"/>
                    </a:lnTo>
                    <a:lnTo>
                      <a:pt x="69" y="179"/>
                    </a:lnTo>
                    <a:lnTo>
                      <a:pt x="73" y="181"/>
                    </a:lnTo>
                    <a:lnTo>
                      <a:pt x="77" y="182"/>
                    </a:lnTo>
                    <a:lnTo>
                      <a:pt x="83" y="184"/>
                    </a:lnTo>
                    <a:lnTo>
                      <a:pt x="90" y="187"/>
                    </a:lnTo>
                    <a:lnTo>
                      <a:pt x="97" y="187"/>
                    </a:lnTo>
                    <a:lnTo>
                      <a:pt x="105" y="188"/>
                    </a:lnTo>
                    <a:lnTo>
                      <a:pt x="113" y="188"/>
                    </a:lnTo>
                    <a:lnTo>
                      <a:pt x="123" y="189"/>
                    </a:lnTo>
                    <a:lnTo>
                      <a:pt x="120" y="189"/>
                    </a:lnTo>
                    <a:lnTo>
                      <a:pt x="113" y="194"/>
                    </a:lnTo>
                    <a:lnTo>
                      <a:pt x="107" y="195"/>
                    </a:lnTo>
                    <a:lnTo>
                      <a:pt x="102" y="198"/>
                    </a:lnTo>
                    <a:lnTo>
                      <a:pt x="95" y="200"/>
                    </a:lnTo>
                    <a:lnTo>
                      <a:pt x="87" y="202"/>
                    </a:lnTo>
                    <a:lnTo>
                      <a:pt x="79" y="204"/>
                    </a:lnTo>
                    <a:lnTo>
                      <a:pt x="69" y="205"/>
                    </a:lnTo>
                    <a:lnTo>
                      <a:pt x="59" y="204"/>
                    </a:lnTo>
                    <a:lnTo>
                      <a:pt x="49" y="204"/>
                    </a:lnTo>
                    <a:lnTo>
                      <a:pt x="36" y="201"/>
                    </a:lnTo>
                    <a:lnTo>
                      <a:pt x="24" y="200"/>
                    </a:lnTo>
                    <a:lnTo>
                      <a:pt x="11" y="195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4" y="202"/>
                    </a:lnTo>
                    <a:lnTo>
                      <a:pt x="7" y="205"/>
                    </a:lnTo>
                    <a:lnTo>
                      <a:pt x="11" y="212"/>
                    </a:lnTo>
                    <a:lnTo>
                      <a:pt x="17" y="218"/>
                    </a:lnTo>
                    <a:lnTo>
                      <a:pt x="26" y="224"/>
                    </a:lnTo>
                    <a:lnTo>
                      <a:pt x="33" y="227"/>
                    </a:lnTo>
                    <a:lnTo>
                      <a:pt x="43" y="231"/>
                    </a:lnTo>
                    <a:lnTo>
                      <a:pt x="53" y="233"/>
                    </a:lnTo>
                    <a:lnTo>
                      <a:pt x="67" y="234"/>
                    </a:lnTo>
                    <a:lnTo>
                      <a:pt x="80" y="233"/>
                    </a:lnTo>
                    <a:lnTo>
                      <a:pt x="99" y="230"/>
                    </a:lnTo>
                    <a:lnTo>
                      <a:pt x="116" y="224"/>
                    </a:lnTo>
                    <a:lnTo>
                      <a:pt x="136" y="217"/>
                    </a:lnTo>
                    <a:lnTo>
                      <a:pt x="155" y="205"/>
                    </a:lnTo>
                    <a:lnTo>
                      <a:pt x="171" y="194"/>
                    </a:lnTo>
                    <a:lnTo>
                      <a:pt x="184" y="181"/>
                    </a:lnTo>
                    <a:lnTo>
                      <a:pt x="194" y="169"/>
                    </a:lnTo>
                    <a:lnTo>
                      <a:pt x="201" y="155"/>
                    </a:lnTo>
                    <a:lnTo>
                      <a:pt x="205" y="142"/>
                    </a:lnTo>
                    <a:lnTo>
                      <a:pt x="209" y="131"/>
                    </a:lnTo>
                    <a:lnTo>
                      <a:pt x="211" y="118"/>
                    </a:lnTo>
                    <a:lnTo>
                      <a:pt x="211" y="103"/>
                    </a:lnTo>
                    <a:lnTo>
                      <a:pt x="209" y="90"/>
                    </a:lnTo>
                    <a:lnTo>
                      <a:pt x="205" y="77"/>
                    </a:lnTo>
                    <a:lnTo>
                      <a:pt x="204" y="67"/>
                    </a:lnTo>
                    <a:lnTo>
                      <a:pt x="198" y="56"/>
                    </a:lnTo>
                    <a:lnTo>
                      <a:pt x="194" y="47"/>
                    </a:lnTo>
                    <a:lnTo>
                      <a:pt x="189" y="40"/>
                    </a:lnTo>
                    <a:lnTo>
                      <a:pt x="186" y="36"/>
                    </a:lnTo>
                    <a:lnTo>
                      <a:pt x="174" y="24"/>
                    </a:lnTo>
                    <a:lnTo>
                      <a:pt x="163" y="17"/>
                    </a:lnTo>
                    <a:lnTo>
                      <a:pt x="151" y="10"/>
                    </a:lnTo>
                    <a:lnTo>
                      <a:pt x="139" y="6"/>
                    </a:lnTo>
                    <a:lnTo>
                      <a:pt x="132" y="3"/>
                    </a:lnTo>
                    <a:lnTo>
                      <a:pt x="126" y="1"/>
                    </a:lnTo>
                    <a:lnTo>
                      <a:pt x="119" y="1"/>
                    </a:lnTo>
                    <a:lnTo>
                      <a:pt x="113" y="1"/>
                    </a:lnTo>
                    <a:lnTo>
                      <a:pt x="106" y="0"/>
                    </a:lnTo>
                    <a:lnTo>
                      <a:pt x="99" y="0"/>
                    </a:lnTo>
                    <a:lnTo>
                      <a:pt x="93" y="1"/>
                    </a:lnTo>
                    <a:lnTo>
                      <a:pt x="87" y="4"/>
                    </a:lnTo>
                    <a:lnTo>
                      <a:pt x="80" y="4"/>
                    </a:lnTo>
                    <a:lnTo>
                      <a:pt x="74" y="4"/>
                    </a:lnTo>
                    <a:lnTo>
                      <a:pt x="69" y="6"/>
                    </a:lnTo>
                    <a:lnTo>
                      <a:pt x="66" y="7"/>
                    </a:lnTo>
                    <a:lnTo>
                      <a:pt x="59" y="10"/>
                    </a:lnTo>
                    <a:lnTo>
                      <a:pt x="54" y="11"/>
                    </a:lnTo>
                    <a:lnTo>
                      <a:pt x="47" y="16"/>
                    </a:lnTo>
                    <a:lnTo>
                      <a:pt x="61" y="16"/>
                    </a:lnTo>
                    <a:lnTo>
                      <a:pt x="61" y="16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43"/>
              <p:cNvSpPr>
                <a:spLocks/>
              </p:cNvSpPr>
              <p:nvPr/>
            </p:nvSpPr>
            <p:spPr bwMode="auto">
              <a:xfrm>
                <a:off x="810" y="2483"/>
                <a:ext cx="39" cy="59"/>
              </a:xfrm>
              <a:custGeom>
                <a:avLst/>
                <a:gdLst>
                  <a:gd name="T0" fmla="*/ 47 w 77"/>
                  <a:gd name="T1" fmla="*/ 19 h 118"/>
                  <a:gd name="T2" fmla="*/ 46 w 77"/>
                  <a:gd name="T3" fmla="*/ 20 h 118"/>
                  <a:gd name="T4" fmla="*/ 40 w 77"/>
                  <a:gd name="T5" fmla="*/ 30 h 118"/>
                  <a:gd name="T6" fmla="*/ 38 w 77"/>
                  <a:gd name="T7" fmla="*/ 34 h 118"/>
                  <a:gd name="T8" fmla="*/ 36 w 77"/>
                  <a:gd name="T9" fmla="*/ 42 h 118"/>
                  <a:gd name="T10" fmla="*/ 34 w 77"/>
                  <a:gd name="T11" fmla="*/ 50 h 118"/>
                  <a:gd name="T12" fmla="*/ 34 w 77"/>
                  <a:gd name="T13" fmla="*/ 57 h 118"/>
                  <a:gd name="T14" fmla="*/ 33 w 77"/>
                  <a:gd name="T15" fmla="*/ 65 h 118"/>
                  <a:gd name="T16" fmla="*/ 34 w 77"/>
                  <a:gd name="T17" fmla="*/ 75 h 118"/>
                  <a:gd name="T18" fmla="*/ 36 w 77"/>
                  <a:gd name="T19" fmla="*/ 82 h 118"/>
                  <a:gd name="T20" fmla="*/ 40 w 77"/>
                  <a:gd name="T21" fmla="*/ 90 h 118"/>
                  <a:gd name="T22" fmla="*/ 46 w 77"/>
                  <a:gd name="T23" fmla="*/ 98 h 118"/>
                  <a:gd name="T24" fmla="*/ 53 w 77"/>
                  <a:gd name="T25" fmla="*/ 105 h 118"/>
                  <a:gd name="T26" fmla="*/ 63 w 77"/>
                  <a:gd name="T27" fmla="*/ 111 h 118"/>
                  <a:gd name="T28" fmla="*/ 77 w 77"/>
                  <a:gd name="T29" fmla="*/ 118 h 118"/>
                  <a:gd name="T30" fmla="*/ 73 w 77"/>
                  <a:gd name="T31" fmla="*/ 118 h 118"/>
                  <a:gd name="T32" fmla="*/ 66 w 77"/>
                  <a:gd name="T33" fmla="*/ 118 h 118"/>
                  <a:gd name="T34" fmla="*/ 57 w 77"/>
                  <a:gd name="T35" fmla="*/ 115 h 118"/>
                  <a:gd name="T36" fmla="*/ 46 w 77"/>
                  <a:gd name="T37" fmla="*/ 113 h 118"/>
                  <a:gd name="T38" fmla="*/ 40 w 77"/>
                  <a:gd name="T39" fmla="*/ 111 h 118"/>
                  <a:gd name="T40" fmla="*/ 34 w 77"/>
                  <a:gd name="T41" fmla="*/ 108 h 118"/>
                  <a:gd name="T42" fmla="*/ 27 w 77"/>
                  <a:gd name="T43" fmla="*/ 103 h 118"/>
                  <a:gd name="T44" fmla="*/ 21 w 77"/>
                  <a:gd name="T45" fmla="*/ 100 h 118"/>
                  <a:gd name="T46" fmla="*/ 16 w 77"/>
                  <a:gd name="T47" fmla="*/ 93 h 118"/>
                  <a:gd name="T48" fmla="*/ 11 w 77"/>
                  <a:gd name="T49" fmla="*/ 88 h 118"/>
                  <a:gd name="T50" fmla="*/ 8 w 77"/>
                  <a:gd name="T51" fmla="*/ 79 h 118"/>
                  <a:gd name="T52" fmla="*/ 5 w 77"/>
                  <a:gd name="T53" fmla="*/ 70 h 118"/>
                  <a:gd name="T54" fmla="*/ 3 w 77"/>
                  <a:gd name="T55" fmla="*/ 60 h 118"/>
                  <a:gd name="T56" fmla="*/ 1 w 77"/>
                  <a:gd name="T57" fmla="*/ 52 h 118"/>
                  <a:gd name="T58" fmla="*/ 0 w 77"/>
                  <a:gd name="T59" fmla="*/ 44 h 118"/>
                  <a:gd name="T60" fmla="*/ 1 w 77"/>
                  <a:gd name="T61" fmla="*/ 39 h 118"/>
                  <a:gd name="T62" fmla="*/ 1 w 77"/>
                  <a:gd name="T63" fmla="*/ 31 h 118"/>
                  <a:gd name="T64" fmla="*/ 3 w 77"/>
                  <a:gd name="T65" fmla="*/ 26 h 118"/>
                  <a:gd name="T66" fmla="*/ 5 w 77"/>
                  <a:gd name="T67" fmla="*/ 20 h 118"/>
                  <a:gd name="T68" fmla="*/ 8 w 77"/>
                  <a:gd name="T69" fmla="*/ 16 h 118"/>
                  <a:gd name="T70" fmla="*/ 13 w 77"/>
                  <a:gd name="T71" fmla="*/ 7 h 118"/>
                  <a:gd name="T72" fmla="*/ 18 w 77"/>
                  <a:gd name="T73" fmla="*/ 3 h 118"/>
                  <a:gd name="T74" fmla="*/ 21 w 77"/>
                  <a:gd name="T75" fmla="*/ 0 h 118"/>
                  <a:gd name="T76" fmla="*/ 24 w 77"/>
                  <a:gd name="T77" fmla="*/ 0 h 118"/>
                  <a:gd name="T78" fmla="*/ 47 w 77"/>
                  <a:gd name="T79" fmla="*/ 19 h 118"/>
                  <a:gd name="T80" fmla="*/ 47 w 77"/>
                  <a:gd name="T81" fmla="*/ 1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118">
                    <a:moveTo>
                      <a:pt x="47" y="19"/>
                    </a:moveTo>
                    <a:lnTo>
                      <a:pt x="46" y="20"/>
                    </a:lnTo>
                    <a:lnTo>
                      <a:pt x="40" y="30"/>
                    </a:lnTo>
                    <a:lnTo>
                      <a:pt x="38" y="34"/>
                    </a:lnTo>
                    <a:lnTo>
                      <a:pt x="36" y="42"/>
                    </a:lnTo>
                    <a:lnTo>
                      <a:pt x="34" y="50"/>
                    </a:lnTo>
                    <a:lnTo>
                      <a:pt x="34" y="57"/>
                    </a:lnTo>
                    <a:lnTo>
                      <a:pt x="33" y="65"/>
                    </a:lnTo>
                    <a:lnTo>
                      <a:pt x="34" y="75"/>
                    </a:lnTo>
                    <a:lnTo>
                      <a:pt x="36" y="82"/>
                    </a:lnTo>
                    <a:lnTo>
                      <a:pt x="40" y="90"/>
                    </a:lnTo>
                    <a:lnTo>
                      <a:pt x="46" y="98"/>
                    </a:lnTo>
                    <a:lnTo>
                      <a:pt x="53" y="105"/>
                    </a:lnTo>
                    <a:lnTo>
                      <a:pt x="63" y="111"/>
                    </a:lnTo>
                    <a:lnTo>
                      <a:pt x="77" y="118"/>
                    </a:lnTo>
                    <a:lnTo>
                      <a:pt x="73" y="118"/>
                    </a:lnTo>
                    <a:lnTo>
                      <a:pt x="66" y="118"/>
                    </a:lnTo>
                    <a:lnTo>
                      <a:pt x="57" y="115"/>
                    </a:lnTo>
                    <a:lnTo>
                      <a:pt x="46" y="113"/>
                    </a:lnTo>
                    <a:lnTo>
                      <a:pt x="40" y="111"/>
                    </a:lnTo>
                    <a:lnTo>
                      <a:pt x="34" y="108"/>
                    </a:lnTo>
                    <a:lnTo>
                      <a:pt x="27" y="103"/>
                    </a:lnTo>
                    <a:lnTo>
                      <a:pt x="21" y="100"/>
                    </a:lnTo>
                    <a:lnTo>
                      <a:pt x="16" y="93"/>
                    </a:lnTo>
                    <a:lnTo>
                      <a:pt x="11" y="88"/>
                    </a:lnTo>
                    <a:lnTo>
                      <a:pt x="8" y="79"/>
                    </a:lnTo>
                    <a:lnTo>
                      <a:pt x="5" y="70"/>
                    </a:lnTo>
                    <a:lnTo>
                      <a:pt x="3" y="60"/>
                    </a:lnTo>
                    <a:lnTo>
                      <a:pt x="1" y="52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1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8" y="16"/>
                    </a:lnTo>
                    <a:lnTo>
                      <a:pt x="13" y="7"/>
                    </a:lnTo>
                    <a:lnTo>
                      <a:pt x="18" y="3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47" y="19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DBD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44"/>
              <p:cNvSpPr>
                <a:spLocks/>
              </p:cNvSpPr>
              <p:nvPr/>
            </p:nvSpPr>
            <p:spPr bwMode="auto">
              <a:xfrm>
                <a:off x="1246" y="1963"/>
                <a:ext cx="160" cy="29"/>
              </a:xfrm>
              <a:custGeom>
                <a:avLst/>
                <a:gdLst>
                  <a:gd name="T0" fmla="*/ 53 w 320"/>
                  <a:gd name="T1" fmla="*/ 59 h 59"/>
                  <a:gd name="T2" fmla="*/ 53 w 320"/>
                  <a:gd name="T3" fmla="*/ 57 h 59"/>
                  <a:gd name="T4" fmla="*/ 57 w 320"/>
                  <a:gd name="T5" fmla="*/ 56 h 59"/>
                  <a:gd name="T6" fmla="*/ 63 w 320"/>
                  <a:gd name="T7" fmla="*/ 54 h 59"/>
                  <a:gd name="T8" fmla="*/ 73 w 320"/>
                  <a:gd name="T9" fmla="*/ 53 h 59"/>
                  <a:gd name="T10" fmla="*/ 83 w 320"/>
                  <a:gd name="T11" fmla="*/ 50 h 59"/>
                  <a:gd name="T12" fmla="*/ 97 w 320"/>
                  <a:gd name="T13" fmla="*/ 48 h 59"/>
                  <a:gd name="T14" fmla="*/ 110 w 320"/>
                  <a:gd name="T15" fmla="*/ 46 h 59"/>
                  <a:gd name="T16" fmla="*/ 129 w 320"/>
                  <a:gd name="T17" fmla="*/ 43 h 59"/>
                  <a:gd name="T18" fmla="*/ 145 w 320"/>
                  <a:gd name="T19" fmla="*/ 40 h 59"/>
                  <a:gd name="T20" fmla="*/ 163 w 320"/>
                  <a:gd name="T21" fmla="*/ 37 h 59"/>
                  <a:gd name="T22" fmla="*/ 182 w 320"/>
                  <a:gd name="T23" fmla="*/ 36 h 59"/>
                  <a:gd name="T24" fmla="*/ 204 w 320"/>
                  <a:gd name="T25" fmla="*/ 34 h 59"/>
                  <a:gd name="T26" fmla="*/ 222 w 320"/>
                  <a:gd name="T27" fmla="*/ 33 h 59"/>
                  <a:gd name="T28" fmla="*/ 242 w 320"/>
                  <a:gd name="T29" fmla="*/ 33 h 59"/>
                  <a:gd name="T30" fmla="*/ 263 w 320"/>
                  <a:gd name="T31" fmla="*/ 33 h 59"/>
                  <a:gd name="T32" fmla="*/ 284 w 320"/>
                  <a:gd name="T33" fmla="*/ 36 h 59"/>
                  <a:gd name="T34" fmla="*/ 298 w 320"/>
                  <a:gd name="T35" fmla="*/ 36 h 59"/>
                  <a:gd name="T36" fmla="*/ 310 w 320"/>
                  <a:gd name="T37" fmla="*/ 36 h 59"/>
                  <a:gd name="T38" fmla="*/ 316 w 320"/>
                  <a:gd name="T39" fmla="*/ 34 h 59"/>
                  <a:gd name="T40" fmla="*/ 320 w 320"/>
                  <a:gd name="T41" fmla="*/ 33 h 59"/>
                  <a:gd name="T42" fmla="*/ 317 w 320"/>
                  <a:gd name="T43" fmla="*/ 30 h 59"/>
                  <a:gd name="T44" fmla="*/ 311 w 320"/>
                  <a:gd name="T45" fmla="*/ 27 h 59"/>
                  <a:gd name="T46" fmla="*/ 303 w 320"/>
                  <a:gd name="T47" fmla="*/ 24 h 59"/>
                  <a:gd name="T48" fmla="*/ 293 w 320"/>
                  <a:gd name="T49" fmla="*/ 21 h 59"/>
                  <a:gd name="T50" fmla="*/ 278 w 320"/>
                  <a:gd name="T51" fmla="*/ 18 h 59"/>
                  <a:gd name="T52" fmla="*/ 264 w 320"/>
                  <a:gd name="T53" fmla="*/ 14 h 59"/>
                  <a:gd name="T54" fmla="*/ 247 w 320"/>
                  <a:gd name="T55" fmla="*/ 11 h 59"/>
                  <a:gd name="T56" fmla="*/ 231 w 320"/>
                  <a:gd name="T57" fmla="*/ 8 h 59"/>
                  <a:gd name="T58" fmla="*/ 212 w 320"/>
                  <a:gd name="T59" fmla="*/ 5 h 59"/>
                  <a:gd name="T60" fmla="*/ 195 w 320"/>
                  <a:gd name="T61" fmla="*/ 2 h 59"/>
                  <a:gd name="T62" fmla="*/ 179 w 320"/>
                  <a:gd name="T63" fmla="*/ 1 h 59"/>
                  <a:gd name="T64" fmla="*/ 163 w 320"/>
                  <a:gd name="T65" fmla="*/ 1 h 59"/>
                  <a:gd name="T66" fmla="*/ 148 w 320"/>
                  <a:gd name="T67" fmla="*/ 0 h 59"/>
                  <a:gd name="T68" fmla="*/ 132 w 320"/>
                  <a:gd name="T69" fmla="*/ 1 h 59"/>
                  <a:gd name="T70" fmla="*/ 116 w 320"/>
                  <a:gd name="T71" fmla="*/ 2 h 59"/>
                  <a:gd name="T72" fmla="*/ 103 w 320"/>
                  <a:gd name="T73" fmla="*/ 5 h 59"/>
                  <a:gd name="T74" fmla="*/ 89 w 320"/>
                  <a:gd name="T75" fmla="*/ 7 h 59"/>
                  <a:gd name="T76" fmla="*/ 74 w 320"/>
                  <a:gd name="T77" fmla="*/ 11 h 59"/>
                  <a:gd name="T78" fmla="*/ 61 w 320"/>
                  <a:gd name="T79" fmla="*/ 14 h 59"/>
                  <a:gd name="T80" fmla="*/ 51 w 320"/>
                  <a:gd name="T81" fmla="*/ 18 h 59"/>
                  <a:gd name="T82" fmla="*/ 38 w 320"/>
                  <a:gd name="T83" fmla="*/ 20 h 59"/>
                  <a:gd name="T84" fmla="*/ 28 w 320"/>
                  <a:gd name="T85" fmla="*/ 24 h 59"/>
                  <a:gd name="T86" fmla="*/ 20 w 320"/>
                  <a:gd name="T87" fmla="*/ 27 h 59"/>
                  <a:gd name="T88" fmla="*/ 12 w 320"/>
                  <a:gd name="T89" fmla="*/ 30 h 59"/>
                  <a:gd name="T90" fmla="*/ 2 w 320"/>
                  <a:gd name="T91" fmla="*/ 36 h 59"/>
                  <a:gd name="T92" fmla="*/ 0 w 320"/>
                  <a:gd name="T93" fmla="*/ 37 h 59"/>
                  <a:gd name="T94" fmla="*/ 53 w 320"/>
                  <a:gd name="T95" fmla="*/ 59 h 59"/>
                  <a:gd name="T96" fmla="*/ 53 w 320"/>
                  <a:gd name="T9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0" h="59">
                    <a:moveTo>
                      <a:pt x="53" y="59"/>
                    </a:moveTo>
                    <a:lnTo>
                      <a:pt x="53" y="57"/>
                    </a:lnTo>
                    <a:lnTo>
                      <a:pt x="57" y="56"/>
                    </a:lnTo>
                    <a:lnTo>
                      <a:pt x="63" y="54"/>
                    </a:lnTo>
                    <a:lnTo>
                      <a:pt x="73" y="53"/>
                    </a:lnTo>
                    <a:lnTo>
                      <a:pt x="83" y="50"/>
                    </a:lnTo>
                    <a:lnTo>
                      <a:pt x="97" y="48"/>
                    </a:lnTo>
                    <a:lnTo>
                      <a:pt x="110" y="46"/>
                    </a:lnTo>
                    <a:lnTo>
                      <a:pt x="129" y="43"/>
                    </a:lnTo>
                    <a:lnTo>
                      <a:pt x="145" y="40"/>
                    </a:lnTo>
                    <a:lnTo>
                      <a:pt x="163" y="37"/>
                    </a:lnTo>
                    <a:lnTo>
                      <a:pt x="182" y="36"/>
                    </a:lnTo>
                    <a:lnTo>
                      <a:pt x="204" y="34"/>
                    </a:lnTo>
                    <a:lnTo>
                      <a:pt x="222" y="33"/>
                    </a:lnTo>
                    <a:lnTo>
                      <a:pt x="242" y="33"/>
                    </a:lnTo>
                    <a:lnTo>
                      <a:pt x="263" y="33"/>
                    </a:lnTo>
                    <a:lnTo>
                      <a:pt x="284" y="36"/>
                    </a:lnTo>
                    <a:lnTo>
                      <a:pt x="298" y="36"/>
                    </a:lnTo>
                    <a:lnTo>
                      <a:pt x="310" y="36"/>
                    </a:lnTo>
                    <a:lnTo>
                      <a:pt x="316" y="34"/>
                    </a:lnTo>
                    <a:lnTo>
                      <a:pt x="320" y="33"/>
                    </a:lnTo>
                    <a:lnTo>
                      <a:pt x="317" y="30"/>
                    </a:lnTo>
                    <a:lnTo>
                      <a:pt x="311" y="27"/>
                    </a:lnTo>
                    <a:lnTo>
                      <a:pt x="303" y="24"/>
                    </a:lnTo>
                    <a:lnTo>
                      <a:pt x="293" y="21"/>
                    </a:lnTo>
                    <a:lnTo>
                      <a:pt x="278" y="18"/>
                    </a:lnTo>
                    <a:lnTo>
                      <a:pt x="264" y="14"/>
                    </a:lnTo>
                    <a:lnTo>
                      <a:pt x="247" y="11"/>
                    </a:lnTo>
                    <a:lnTo>
                      <a:pt x="231" y="8"/>
                    </a:lnTo>
                    <a:lnTo>
                      <a:pt x="212" y="5"/>
                    </a:lnTo>
                    <a:lnTo>
                      <a:pt x="195" y="2"/>
                    </a:lnTo>
                    <a:lnTo>
                      <a:pt x="179" y="1"/>
                    </a:lnTo>
                    <a:lnTo>
                      <a:pt x="163" y="1"/>
                    </a:lnTo>
                    <a:lnTo>
                      <a:pt x="148" y="0"/>
                    </a:lnTo>
                    <a:lnTo>
                      <a:pt x="132" y="1"/>
                    </a:lnTo>
                    <a:lnTo>
                      <a:pt x="116" y="2"/>
                    </a:lnTo>
                    <a:lnTo>
                      <a:pt x="103" y="5"/>
                    </a:lnTo>
                    <a:lnTo>
                      <a:pt x="89" y="7"/>
                    </a:lnTo>
                    <a:lnTo>
                      <a:pt x="74" y="11"/>
                    </a:lnTo>
                    <a:lnTo>
                      <a:pt x="61" y="14"/>
                    </a:lnTo>
                    <a:lnTo>
                      <a:pt x="51" y="18"/>
                    </a:lnTo>
                    <a:lnTo>
                      <a:pt x="38" y="20"/>
                    </a:lnTo>
                    <a:lnTo>
                      <a:pt x="28" y="24"/>
                    </a:lnTo>
                    <a:lnTo>
                      <a:pt x="20" y="27"/>
                    </a:lnTo>
                    <a:lnTo>
                      <a:pt x="12" y="30"/>
                    </a:lnTo>
                    <a:lnTo>
                      <a:pt x="2" y="36"/>
                    </a:lnTo>
                    <a:lnTo>
                      <a:pt x="0" y="37"/>
                    </a:lnTo>
                    <a:lnTo>
                      <a:pt x="53" y="59"/>
                    </a:lnTo>
                    <a:lnTo>
                      <a:pt x="53" y="59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45"/>
              <p:cNvSpPr>
                <a:spLocks/>
              </p:cNvSpPr>
              <p:nvPr/>
            </p:nvSpPr>
            <p:spPr bwMode="auto">
              <a:xfrm>
                <a:off x="780" y="1984"/>
                <a:ext cx="836" cy="531"/>
              </a:xfrm>
              <a:custGeom>
                <a:avLst/>
                <a:gdLst>
                  <a:gd name="T0" fmla="*/ 161 w 1672"/>
                  <a:gd name="T1" fmla="*/ 546 h 1064"/>
                  <a:gd name="T2" fmla="*/ 13 w 1672"/>
                  <a:gd name="T3" fmla="*/ 742 h 1064"/>
                  <a:gd name="T4" fmla="*/ 12 w 1672"/>
                  <a:gd name="T5" fmla="*/ 913 h 1064"/>
                  <a:gd name="T6" fmla="*/ 111 w 1672"/>
                  <a:gd name="T7" fmla="*/ 1008 h 1064"/>
                  <a:gd name="T8" fmla="*/ 249 w 1672"/>
                  <a:gd name="T9" fmla="*/ 1049 h 1064"/>
                  <a:gd name="T10" fmla="*/ 348 w 1672"/>
                  <a:gd name="T11" fmla="*/ 957 h 1064"/>
                  <a:gd name="T12" fmla="*/ 519 w 1672"/>
                  <a:gd name="T13" fmla="*/ 907 h 1064"/>
                  <a:gd name="T14" fmla="*/ 663 w 1672"/>
                  <a:gd name="T15" fmla="*/ 980 h 1064"/>
                  <a:gd name="T16" fmla="*/ 723 w 1672"/>
                  <a:gd name="T17" fmla="*/ 1056 h 1064"/>
                  <a:gd name="T18" fmla="*/ 842 w 1672"/>
                  <a:gd name="T19" fmla="*/ 980 h 1064"/>
                  <a:gd name="T20" fmla="*/ 1114 w 1672"/>
                  <a:gd name="T21" fmla="*/ 818 h 1064"/>
                  <a:gd name="T22" fmla="*/ 1209 w 1672"/>
                  <a:gd name="T23" fmla="*/ 755 h 1064"/>
                  <a:gd name="T24" fmla="*/ 1251 w 1672"/>
                  <a:gd name="T25" fmla="*/ 632 h 1064"/>
                  <a:gd name="T26" fmla="*/ 1366 w 1672"/>
                  <a:gd name="T27" fmla="*/ 543 h 1064"/>
                  <a:gd name="T28" fmla="*/ 1475 w 1672"/>
                  <a:gd name="T29" fmla="*/ 542 h 1064"/>
                  <a:gd name="T30" fmla="*/ 1528 w 1672"/>
                  <a:gd name="T31" fmla="*/ 620 h 1064"/>
                  <a:gd name="T32" fmla="*/ 1578 w 1672"/>
                  <a:gd name="T33" fmla="*/ 595 h 1064"/>
                  <a:gd name="T34" fmla="*/ 1657 w 1672"/>
                  <a:gd name="T35" fmla="*/ 551 h 1064"/>
                  <a:gd name="T36" fmla="*/ 1672 w 1672"/>
                  <a:gd name="T37" fmla="*/ 506 h 1064"/>
                  <a:gd name="T38" fmla="*/ 1637 w 1672"/>
                  <a:gd name="T39" fmla="*/ 469 h 1064"/>
                  <a:gd name="T40" fmla="*/ 1594 w 1672"/>
                  <a:gd name="T41" fmla="*/ 418 h 1064"/>
                  <a:gd name="T42" fmla="*/ 1572 w 1672"/>
                  <a:gd name="T43" fmla="*/ 372 h 1064"/>
                  <a:gd name="T44" fmla="*/ 1514 w 1672"/>
                  <a:gd name="T45" fmla="*/ 329 h 1064"/>
                  <a:gd name="T46" fmla="*/ 1367 w 1672"/>
                  <a:gd name="T47" fmla="*/ 306 h 1064"/>
                  <a:gd name="T48" fmla="*/ 1206 w 1672"/>
                  <a:gd name="T49" fmla="*/ 306 h 1064"/>
                  <a:gd name="T50" fmla="*/ 1281 w 1672"/>
                  <a:gd name="T51" fmla="*/ 190 h 1064"/>
                  <a:gd name="T52" fmla="*/ 1416 w 1672"/>
                  <a:gd name="T53" fmla="*/ 153 h 1064"/>
                  <a:gd name="T54" fmla="*/ 1443 w 1672"/>
                  <a:gd name="T55" fmla="*/ 94 h 1064"/>
                  <a:gd name="T56" fmla="*/ 1380 w 1672"/>
                  <a:gd name="T57" fmla="*/ 35 h 1064"/>
                  <a:gd name="T58" fmla="*/ 1304 w 1672"/>
                  <a:gd name="T59" fmla="*/ 32 h 1064"/>
                  <a:gd name="T60" fmla="*/ 1355 w 1672"/>
                  <a:gd name="T61" fmla="*/ 59 h 1064"/>
                  <a:gd name="T62" fmla="*/ 1376 w 1672"/>
                  <a:gd name="T63" fmla="*/ 102 h 1064"/>
                  <a:gd name="T64" fmla="*/ 1304 w 1672"/>
                  <a:gd name="T65" fmla="*/ 122 h 1064"/>
                  <a:gd name="T66" fmla="*/ 1251 w 1672"/>
                  <a:gd name="T67" fmla="*/ 134 h 1064"/>
                  <a:gd name="T68" fmla="*/ 1218 w 1672"/>
                  <a:gd name="T69" fmla="*/ 66 h 1064"/>
                  <a:gd name="T70" fmla="*/ 1078 w 1672"/>
                  <a:gd name="T71" fmla="*/ 48 h 1064"/>
                  <a:gd name="T72" fmla="*/ 1005 w 1672"/>
                  <a:gd name="T73" fmla="*/ 39 h 1064"/>
                  <a:gd name="T74" fmla="*/ 913 w 1672"/>
                  <a:gd name="T75" fmla="*/ 7 h 1064"/>
                  <a:gd name="T76" fmla="*/ 844 w 1672"/>
                  <a:gd name="T77" fmla="*/ 45 h 1064"/>
                  <a:gd name="T78" fmla="*/ 788 w 1672"/>
                  <a:gd name="T79" fmla="*/ 197 h 1064"/>
                  <a:gd name="T80" fmla="*/ 809 w 1672"/>
                  <a:gd name="T81" fmla="*/ 313 h 1064"/>
                  <a:gd name="T82" fmla="*/ 824 w 1672"/>
                  <a:gd name="T83" fmla="*/ 265 h 1064"/>
                  <a:gd name="T84" fmla="*/ 850 w 1672"/>
                  <a:gd name="T85" fmla="*/ 194 h 1064"/>
                  <a:gd name="T86" fmla="*/ 920 w 1672"/>
                  <a:gd name="T87" fmla="*/ 188 h 1064"/>
                  <a:gd name="T88" fmla="*/ 1068 w 1672"/>
                  <a:gd name="T89" fmla="*/ 227 h 1064"/>
                  <a:gd name="T90" fmla="*/ 1108 w 1672"/>
                  <a:gd name="T91" fmla="*/ 283 h 1064"/>
                  <a:gd name="T92" fmla="*/ 1094 w 1672"/>
                  <a:gd name="T93" fmla="*/ 382 h 1064"/>
                  <a:gd name="T94" fmla="*/ 1082 w 1672"/>
                  <a:gd name="T95" fmla="*/ 427 h 1064"/>
                  <a:gd name="T96" fmla="*/ 955 w 1672"/>
                  <a:gd name="T97" fmla="*/ 375 h 1064"/>
                  <a:gd name="T98" fmla="*/ 784 w 1672"/>
                  <a:gd name="T99" fmla="*/ 322 h 1064"/>
                  <a:gd name="T100" fmla="*/ 684 w 1672"/>
                  <a:gd name="T101" fmla="*/ 357 h 1064"/>
                  <a:gd name="T102" fmla="*/ 611 w 1672"/>
                  <a:gd name="T103" fmla="*/ 441 h 1064"/>
                  <a:gd name="T104" fmla="*/ 601 w 1672"/>
                  <a:gd name="T105" fmla="*/ 516 h 1064"/>
                  <a:gd name="T106" fmla="*/ 601 w 1672"/>
                  <a:gd name="T107" fmla="*/ 566 h 1064"/>
                  <a:gd name="T108" fmla="*/ 556 w 1672"/>
                  <a:gd name="T109" fmla="*/ 591 h 1064"/>
                  <a:gd name="T110" fmla="*/ 470 w 1672"/>
                  <a:gd name="T111" fmla="*/ 555 h 1064"/>
                  <a:gd name="T112" fmla="*/ 388 w 1672"/>
                  <a:gd name="T113" fmla="*/ 523 h 1064"/>
                  <a:gd name="T114" fmla="*/ 332 w 1672"/>
                  <a:gd name="T115" fmla="*/ 510 h 1064"/>
                  <a:gd name="T116" fmla="*/ 299 w 1672"/>
                  <a:gd name="T117" fmla="*/ 503 h 1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72" h="1064">
                    <a:moveTo>
                      <a:pt x="299" y="503"/>
                    </a:moveTo>
                    <a:lnTo>
                      <a:pt x="281" y="503"/>
                    </a:lnTo>
                    <a:lnTo>
                      <a:pt x="259" y="507"/>
                    </a:lnTo>
                    <a:lnTo>
                      <a:pt x="237" y="512"/>
                    </a:lnTo>
                    <a:lnTo>
                      <a:pt x="213" y="522"/>
                    </a:lnTo>
                    <a:lnTo>
                      <a:pt x="187" y="532"/>
                    </a:lnTo>
                    <a:lnTo>
                      <a:pt x="161" y="546"/>
                    </a:lnTo>
                    <a:lnTo>
                      <a:pt x="135" y="564"/>
                    </a:lnTo>
                    <a:lnTo>
                      <a:pt x="111" y="585"/>
                    </a:lnTo>
                    <a:lnTo>
                      <a:pt x="87" y="608"/>
                    </a:lnTo>
                    <a:lnTo>
                      <a:pt x="64" y="635"/>
                    </a:lnTo>
                    <a:lnTo>
                      <a:pt x="45" y="667"/>
                    </a:lnTo>
                    <a:lnTo>
                      <a:pt x="28" y="703"/>
                    </a:lnTo>
                    <a:lnTo>
                      <a:pt x="13" y="742"/>
                    </a:lnTo>
                    <a:lnTo>
                      <a:pt x="5" y="785"/>
                    </a:lnTo>
                    <a:lnTo>
                      <a:pt x="0" y="832"/>
                    </a:lnTo>
                    <a:lnTo>
                      <a:pt x="0" y="887"/>
                    </a:lnTo>
                    <a:lnTo>
                      <a:pt x="2" y="891"/>
                    </a:lnTo>
                    <a:lnTo>
                      <a:pt x="3" y="895"/>
                    </a:lnTo>
                    <a:lnTo>
                      <a:pt x="8" y="904"/>
                    </a:lnTo>
                    <a:lnTo>
                      <a:pt x="12" y="913"/>
                    </a:lnTo>
                    <a:lnTo>
                      <a:pt x="19" y="924"/>
                    </a:lnTo>
                    <a:lnTo>
                      <a:pt x="28" y="937"/>
                    </a:lnTo>
                    <a:lnTo>
                      <a:pt x="39" y="950"/>
                    </a:lnTo>
                    <a:lnTo>
                      <a:pt x="52" y="963"/>
                    </a:lnTo>
                    <a:lnTo>
                      <a:pt x="69" y="977"/>
                    </a:lnTo>
                    <a:lnTo>
                      <a:pt x="88" y="993"/>
                    </a:lnTo>
                    <a:lnTo>
                      <a:pt x="111" y="1008"/>
                    </a:lnTo>
                    <a:lnTo>
                      <a:pt x="137" y="1022"/>
                    </a:lnTo>
                    <a:lnTo>
                      <a:pt x="167" y="1038"/>
                    </a:lnTo>
                    <a:lnTo>
                      <a:pt x="200" y="1049"/>
                    </a:lnTo>
                    <a:lnTo>
                      <a:pt x="239" y="1064"/>
                    </a:lnTo>
                    <a:lnTo>
                      <a:pt x="239" y="1062"/>
                    </a:lnTo>
                    <a:lnTo>
                      <a:pt x="243" y="1056"/>
                    </a:lnTo>
                    <a:lnTo>
                      <a:pt x="249" y="1049"/>
                    </a:lnTo>
                    <a:lnTo>
                      <a:pt x="258" y="1039"/>
                    </a:lnTo>
                    <a:lnTo>
                      <a:pt x="268" y="1026"/>
                    </a:lnTo>
                    <a:lnTo>
                      <a:pt x="281" y="1015"/>
                    </a:lnTo>
                    <a:lnTo>
                      <a:pt x="293" y="1000"/>
                    </a:lnTo>
                    <a:lnTo>
                      <a:pt x="312" y="987"/>
                    </a:lnTo>
                    <a:lnTo>
                      <a:pt x="328" y="972"/>
                    </a:lnTo>
                    <a:lnTo>
                      <a:pt x="348" y="957"/>
                    </a:lnTo>
                    <a:lnTo>
                      <a:pt x="370" y="943"/>
                    </a:lnTo>
                    <a:lnTo>
                      <a:pt x="393" y="933"/>
                    </a:lnTo>
                    <a:lnTo>
                      <a:pt x="416" y="921"/>
                    </a:lnTo>
                    <a:lnTo>
                      <a:pt x="442" y="914"/>
                    </a:lnTo>
                    <a:lnTo>
                      <a:pt x="467" y="908"/>
                    </a:lnTo>
                    <a:lnTo>
                      <a:pt x="495" y="907"/>
                    </a:lnTo>
                    <a:lnTo>
                      <a:pt x="519" y="907"/>
                    </a:lnTo>
                    <a:lnTo>
                      <a:pt x="545" y="911"/>
                    </a:lnTo>
                    <a:lnTo>
                      <a:pt x="568" y="918"/>
                    </a:lnTo>
                    <a:lnTo>
                      <a:pt x="591" y="928"/>
                    </a:lnTo>
                    <a:lnTo>
                      <a:pt x="611" y="939"/>
                    </a:lnTo>
                    <a:lnTo>
                      <a:pt x="630" y="951"/>
                    </a:lnTo>
                    <a:lnTo>
                      <a:pt x="647" y="966"/>
                    </a:lnTo>
                    <a:lnTo>
                      <a:pt x="663" y="980"/>
                    </a:lnTo>
                    <a:lnTo>
                      <a:pt x="676" y="995"/>
                    </a:lnTo>
                    <a:lnTo>
                      <a:pt x="689" y="1009"/>
                    </a:lnTo>
                    <a:lnTo>
                      <a:pt x="699" y="1020"/>
                    </a:lnTo>
                    <a:lnTo>
                      <a:pt x="709" y="1033"/>
                    </a:lnTo>
                    <a:lnTo>
                      <a:pt x="715" y="1043"/>
                    </a:lnTo>
                    <a:lnTo>
                      <a:pt x="720" y="1051"/>
                    </a:lnTo>
                    <a:lnTo>
                      <a:pt x="723" y="1056"/>
                    </a:lnTo>
                    <a:lnTo>
                      <a:pt x="725" y="1059"/>
                    </a:lnTo>
                    <a:lnTo>
                      <a:pt x="729" y="1056"/>
                    </a:lnTo>
                    <a:lnTo>
                      <a:pt x="740" y="1049"/>
                    </a:lnTo>
                    <a:lnTo>
                      <a:pt x="758" y="1036"/>
                    </a:lnTo>
                    <a:lnTo>
                      <a:pt x="782" y="1020"/>
                    </a:lnTo>
                    <a:lnTo>
                      <a:pt x="811" y="1000"/>
                    </a:lnTo>
                    <a:lnTo>
                      <a:pt x="842" y="980"/>
                    </a:lnTo>
                    <a:lnTo>
                      <a:pt x="880" y="956"/>
                    </a:lnTo>
                    <a:lnTo>
                      <a:pt x="919" y="933"/>
                    </a:lnTo>
                    <a:lnTo>
                      <a:pt x="957" y="907"/>
                    </a:lnTo>
                    <a:lnTo>
                      <a:pt x="998" y="884"/>
                    </a:lnTo>
                    <a:lnTo>
                      <a:pt x="1038" y="860"/>
                    </a:lnTo>
                    <a:lnTo>
                      <a:pt x="1078" y="838"/>
                    </a:lnTo>
                    <a:lnTo>
                      <a:pt x="1114" y="818"/>
                    </a:lnTo>
                    <a:lnTo>
                      <a:pt x="1149" y="803"/>
                    </a:lnTo>
                    <a:lnTo>
                      <a:pt x="1179" y="789"/>
                    </a:lnTo>
                    <a:lnTo>
                      <a:pt x="1206" y="782"/>
                    </a:lnTo>
                    <a:lnTo>
                      <a:pt x="1206" y="780"/>
                    </a:lnTo>
                    <a:lnTo>
                      <a:pt x="1206" y="773"/>
                    </a:lnTo>
                    <a:lnTo>
                      <a:pt x="1206" y="765"/>
                    </a:lnTo>
                    <a:lnTo>
                      <a:pt x="1209" y="755"/>
                    </a:lnTo>
                    <a:lnTo>
                      <a:pt x="1210" y="739"/>
                    </a:lnTo>
                    <a:lnTo>
                      <a:pt x="1215" y="723"/>
                    </a:lnTo>
                    <a:lnTo>
                      <a:pt x="1219" y="706"/>
                    </a:lnTo>
                    <a:lnTo>
                      <a:pt x="1226" y="690"/>
                    </a:lnTo>
                    <a:lnTo>
                      <a:pt x="1232" y="670"/>
                    </a:lnTo>
                    <a:lnTo>
                      <a:pt x="1240" y="651"/>
                    </a:lnTo>
                    <a:lnTo>
                      <a:pt x="1251" y="632"/>
                    </a:lnTo>
                    <a:lnTo>
                      <a:pt x="1262" y="615"/>
                    </a:lnTo>
                    <a:lnTo>
                      <a:pt x="1275" y="598"/>
                    </a:lnTo>
                    <a:lnTo>
                      <a:pt x="1291" y="582"/>
                    </a:lnTo>
                    <a:lnTo>
                      <a:pt x="1307" y="568"/>
                    </a:lnTo>
                    <a:lnTo>
                      <a:pt x="1327" y="559"/>
                    </a:lnTo>
                    <a:lnTo>
                      <a:pt x="1345" y="549"/>
                    </a:lnTo>
                    <a:lnTo>
                      <a:pt x="1366" y="543"/>
                    </a:lnTo>
                    <a:lnTo>
                      <a:pt x="1383" y="538"/>
                    </a:lnTo>
                    <a:lnTo>
                      <a:pt x="1401" y="535"/>
                    </a:lnTo>
                    <a:lnTo>
                      <a:pt x="1417" y="533"/>
                    </a:lnTo>
                    <a:lnTo>
                      <a:pt x="1434" y="533"/>
                    </a:lnTo>
                    <a:lnTo>
                      <a:pt x="1447" y="535"/>
                    </a:lnTo>
                    <a:lnTo>
                      <a:pt x="1463" y="539"/>
                    </a:lnTo>
                    <a:lnTo>
                      <a:pt x="1475" y="542"/>
                    </a:lnTo>
                    <a:lnTo>
                      <a:pt x="1486" y="549"/>
                    </a:lnTo>
                    <a:lnTo>
                      <a:pt x="1496" y="556"/>
                    </a:lnTo>
                    <a:lnTo>
                      <a:pt x="1505" y="566"/>
                    </a:lnTo>
                    <a:lnTo>
                      <a:pt x="1512" y="578"/>
                    </a:lnTo>
                    <a:lnTo>
                      <a:pt x="1519" y="591"/>
                    </a:lnTo>
                    <a:lnTo>
                      <a:pt x="1522" y="604"/>
                    </a:lnTo>
                    <a:lnTo>
                      <a:pt x="1528" y="620"/>
                    </a:lnTo>
                    <a:lnTo>
                      <a:pt x="1528" y="618"/>
                    </a:lnTo>
                    <a:lnTo>
                      <a:pt x="1532" y="617"/>
                    </a:lnTo>
                    <a:lnTo>
                      <a:pt x="1538" y="612"/>
                    </a:lnTo>
                    <a:lnTo>
                      <a:pt x="1547" y="611"/>
                    </a:lnTo>
                    <a:lnTo>
                      <a:pt x="1557" y="605"/>
                    </a:lnTo>
                    <a:lnTo>
                      <a:pt x="1567" y="601"/>
                    </a:lnTo>
                    <a:lnTo>
                      <a:pt x="1578" y="595"/>
                    </a:lnTo>
                    <a:lnTo>
                      <a:pt x="1591" y="591"/>
                    </a:lnTo>
                    <a:lnTo>
                      <a:pt x="1603" y="584"/>
                    </a:lnTo>
                    <a:lnTo>
                      <a:pt x="1616" y="576"/>
                    </a:lnTo>
                    <a:lnTo>
                      <a:pt x="1627" y="569"/>
                    </a:lnTo>
                    <a:lnTo>
                      <a:pt x="1640" y="564"/>
                    </a:lnTo>
                    <a:lnTo>
                      <a:pt x="1649" y="556"/>
                    </a:lnTo>
                    <a:lnTo>
                      <a:pt x="1657" y="551"/>
                    </a:lnTo>
                    <a:lnTo>
                      <a:pt x="1663" y="543"/>
                    </a:lnTo>
                    <a:lnTo>
                      <a:pt x="1667" y="538"/>
                    </a:lnTo>
                    <a:lnTo>
                      <a:pt x="1669" y="530"/>
                    </a:lnTo>
                    <a:lnTo>
                      <a:pt x="1670" y="525"/>
                    </a:lnTo>
                    <a:lnTo>
                      <a:pt x="1670" y="519"/>
                    </a:lnTo>
                    <a:lnTo>
                      <a:pt x="1672" y="516"/>
                    </a:lnTo>
                    <a:lnTo>
                      <a:pt x="1672" y="506"/>
                    </a:lnTo>
                    <a:lnTo>
                      <a:pt x="1672" y="500"/>
                    </a:lnTo>
                    <a:lnTo>
                      <a:pt x="1669" y="492"/>
                    </a:lnTo>
                    <a:lnTo>
                      <a:pt x="1667" y="489"/>
                    </a:lnTo>
                    <a:lnTo>
                      <a:pt x="1664" y="486"/>
                    </a:lnTo>
                    <a:lnTo>
                      <a:pt x="1657" y="483"/>
                    </a:lnTo>
                    <a:lnTo>
                      <a:pt x="1647" y="476"/>
                    </a:lnTo>
                    <a:lnTo>
                      <a:pt x="1637" y="469"/>
                    </a:lnTo>
                    <a:lnTo>
                      <a:pt x="1630" y="463"/>
                    </a:lnTo>
                    <a:lnTo>
                      <a:pt x="1624" y="459"/>
                    </a:lnTo>
                    <a:lnTo>
                      <a:pt x="1617" y="453"/>
                    </a:lnTo>
                    <a:lnTo>
                      <a:pt x="1613" y="447"/>
                    </a:lnTo>
                    <a:lnTo>
                      <a:pt x="1603" y="436"/>
                    </a:lnTo>
                    <a:lnTo>
                      <a:pt x="1597" y="426"/>
                    </a:lnTo>
                    <a:lnTo>
                      <a:pt x="1594" y="418"/>
                    </a:lnTo>
                    <a:lnTo>
                      <a:pt x="1591" y="411"/>
                    </a:lnTo>
                    <a:lnTo>
                      <a:pt x="1590" y="404"/>
                    </a:lnTo>
                    <a:lnTo>
                      <a:pt x="1587" y="397"/>
                    </a:lnTo>
                    <a:lnTo>
                      <a:pt x="1584" y="391"/>
                    </a:lnTo>
                    <a:lnTo>
                      <a:pt x="1580" y="384"/>
                    </a:lnTo>
                    <a:lnTo>
                      <a:pt x="1577" y="378"/>
                    </a:lnTo>
                    <a:lnTo>
                      <a:pt x="1572" y="372"/>
                    </a:lnTo>
                    <a:lnTo>
                      <a:pt x="1564" y="359"/>
                    </a:lnTo>
                    <a:lnTo>
                      <a:pt x="1552" y="349"/>
                    </a:lnTo>
                    <a:lnTo>
                      <a:pt x="1547" y="345"/>
                    </a:lnTo>
                    <a:lnTo>
                      <a:pt x="1539" y="341"/>
                    </a:lnTo>
                    <a:lnTo>
                      <a:pt x="1532" y="336"/>
                    </a:lnTo>
                    <a:lnTo>
                      <a:pt x="1525" y="335"/>
                    </a:lnTo>
                    <a:lnTo>
                      <a:pt x="1514" y="329"/>
                    </a:lnTo>
                    <a:lnTo>
                      <a:pt x="1499" y="326"/>
                    </a:lnTo>
                    <a:lnTo>
                      <a:pt x="1482" y="322"/>
                    </a:lnTo>
                    <a:lnTo>
                      <a:pt x="1463" y="319"/>
                    </a:lnTo>
                    <a:lnTo>
                      <a:pt x="1440" y="316"/>
                    </a:lnTo>
                    <a:lnTo>
                      <a:pt x="1416" y="312"/>
                    </a:lnTo>
                    <a:lnTo>
                      <a:pt x="1391" y="309"/>
                    </a:lnTo>
                    <a:lnTo>
                      <a:pt x="1367" y="306"/>
                    </a:lnTo>
                    <a:lnTo>
                      <a:pt x="1341" y="303"/>
                    </a:lnTo>
                    <a:lnTo>
                      <a:pt x="1317" y="302"/>
                    </a:lnTo>
                    <a:lnTo>
                      <a:pt x="1291" y="301"/>
                    </a:lnTo>
                    <a:lnTo>
                      <a:pt x="1266" y="301"/>
                    </a:lnTo>
                    <a:lnTo>
                      <a:pt x="1243" y="301"/>
                    </a:lnTo>
                    <a:lnTo>
                      <a:pt x="1223" y="303"/>
                    </a:lnTo>
                    <a:lnTo>
                      <a:pt x="1206" y="306"/>
                    </a:lnTo>
                    <a:lnTo>
                      <a:pt x="1192" y="311"/>
                    </a:lnTo>
                    <a:lnTo>
                      <a:pt x="1232" y="199"/>
                    </a:lnTo>
                    <a:lnTo>
                      <a:pt x="1233" y="197"/>
                    </a:lnTo>
                    <a:lnTo>
                      <a:pt x="1240" y="197"/>
                    </a:lnTo>
                    <a:lnTo>
                      <a:pt x="1251" y="194"/>
                    </a:lnTo>
                    <a:lnTo>
                      <a:pt x="1265" y="193"/>
                    </a:lnTo>
                    <a:lnTo>
                      <a:pt x="1281" y="190"/>
                    </a:lnTo>
                    <a:lnTo>
                      <a:pt x="1299" y="186"/>
                    </a:lnTo>
                    <a:lnTo>
                      <a:pt x="1320" y="181"/>
                    </a:lnTo>
                    <a:lnTo>
                      <a:pt x="1341" y="178"/>
                    </a:lnTo>
                    <a:lnTo>
                      <a:pt x="1360" y="171"/>
                    </a:lnTo>
                    <a:lnTo>
                      <a:pt x="1380" y="165"/>
                    </a:lnTo>
                    <a:lnTo>
                      <a:pt x="1397" y="158"/>
                    </a:lnTo>
                    <a:lnTo>
                      <a:pt x="1416" y="153"/>
                    </a:lnTo>
                    <a:lnTo>
                      <a:pt x="1429" y="147"/>
                    </a:lnTo>
                    <a:lnTo>
                      <a:pt x="1440" y="140"/>
                    </a:lnTo>
                    <a:lnTo>
                      <a:pt x="1446" y="131"/>
                    </a:lnTo>
                    <a:lnTo>
                      <a:pt x="1452" y="122"/>
                    </a:lnTo>
                    <a:lnTo>
                      <a:pt x="1450" y="112"/>
                    </a:lnTo>
                    <a:lnTo>
                      <a:pt x="1447" y="104"/>
                    </a:lnTo>
                    <a:lnTo>
                      <a:pt x="1443" y="94"/>
                    </a:lnTo>
                    <a:lnTo>
                      <a:pt x="1437" y="85"/>
                    </a:lnTo>
                    <a:lnTo>
                      <a:pt x="1429" y="76"/>
                    </a:lnTo>
                    <a:lnTo>
                      <a:pt x="1422" y="68"/>
                    </a:lnTo>
                    <a:lnTo>
                      <a:pt x="1413" y="59"/>
                    </a:lnTo>
                    <a:lnTo>
                      <a:pt x="1403" y="52"/>
                    </a:lnTo>
                    <a:lnTo>
                      <a:pt x="1391" y="43"/>
                    </a:lnTo>
                    <a:lnTo>
                      <a:pt x="1380" y="35"/>
                    </a:lnTo>
                    <a:lnTo>
                      <a:pt x="1368" y="28"/>
                    </a:lnTo>
                    <a:lnTo>
                      <a:pt x="1357" y="22"/>
                    </a:lnTo>
                    <a:lnTo>
                      <a:pt x="1344" y="15"/>
                    </a:lnTo>
                    <a:lnTo>
                      <a:pt x="1332" y="9"/>
                    </a:lnTo>
                    <a:lnTo>
                      <a:pt x="1321" y="3"/>
                    </a:lnTo>
                    <a:lnTo>
                      <a:pt x="1309" y="0"/>
                    </a:lnTo>
                    <a:lnTo>
                      <a:pt x="1304" y="32"/>
                    </a:lnTo>
                    <a:lnTo>
                      <a:pt x="1309" y="33"/>
                    </a:lnTo>
                    <a:lnTo>
                      <a:pt x="1314" y="35"/>
                    </a:lnTo>
                    <a:lnTo>
                      <a:pt x="1321" y="39"/>
                    </a:lnTo>
                    <a:lnTo>
                      <a:pt x="1328" y="42"/>
                    </a:lnTo>
                    <a:lnTo>
                      <a:pt x="1337" y="46"/>
                    </a:lnTo>
                    <a:lnTo>
                      <a:pt x="1347" y="52"/>
                    </a:lnTo>
                    <a:lnTo>
                      <a:pt x="1355" y="59"/>
                    </a:lnTo>
                    <a:lnTo>
                      <a:pt x="1364" y="63"/>
                    </a:lnTo>
                    <a:lnTo>
                      <a:pt x="1373" y="69"/>
                    </a:lnTo>
                    <a:lnTo>
                      <a:pt x="1378" y="74"/>
                    </a:lnTo>
                    <a:lnTo>
                      <a:pt x="1384" y="81"/>
                    </a:lnTo>
                    <a:lnTo>
                      <a:pt x="1390" y="91"/>
                    </a:lnTo>
                    <a:lnTo>
                      <a:pt x="1384" y="99"/>
                    </a:lnTo>
                    <a:lnTo>
                      <a:pt x="1376" y="102"/>
                    </a:lnTo>
                    <a:lnTo>
                      <a:pt x="1367" y="105"/>
                    </a:lnTo>
                    <a:lnTo>
                      <a:pt x="1357" y="108"/>
                    </a:lnTo>
                    <a:lnTo>
                      <a:pt x="1347" y="112"/>
                    </a:lnTo>
                    <a:lnTo>
                      <a:pt x="1335" y="115"/>
                    </a:lnTo>
                    <a:lnTo>
                      <a:pt x="1325" y="117"/>
                    </a:lnTo>
                    <a:lnTo>
                      <a:pt x="1315" y="120"/>
                    </a:lnTo>
                    <a:lnTo>
                      <a:pt x="1304" y="122"/>
                    </a:lnTo>
                    <a:lnTo>
                      <a:pt x="1292" y="124"/>
                    </a:lnTo>
                    <a:lnTo>
                      <a:pt x="1284" y="127"/>
                    </a:lnTo>
                    <a:lnTo>
                      <a:pt x="1272" y="127"/>
                    </a:lnTo>
                    <a:lnTo>
                      <a:pt x="1266" y="130"/>
                    </a:lnTo>
                    <a:lnTo>
                      <a:pt x="1259" y="131"/>
                    </a:lnTo>
                    <a:lnTo>
                      <a:pt x="1253" y="132"/>
                    </a:lnTo>
                    <a:lnTo>
                      <a:pt x="1251" y="134"/>
                    </a:lnTo>
                    <a:lnTo>
                      <a:pt x="1285" y="94"/>
                    </a:lnTo>
                    <a:lnTo>
                      <a:pt x="1278" y="91"/>
                    </a:lnTo>
                    <a:lnTo>
                      <a:pt x="1269" y="86"/>
                    </a:lnTo>
                    <a:lnTo>
                      <a:pt x="1261" y="84"/>
                    </a:lnTo>
                    <a:lnTo>
                      <a:pt x="1248" y="78"/>
                    </a:lnTo>
                    <a:lnTo>
                      <a:pt x="1235" y="72"/>
                    </a:lnTo>
                    <a:lnTo>
                      <a:pt x="1218" y="66"/>
                    </a:lnTo>
                    <a:lnTo>
                      <a:pt x="1202" y="62"/>
                    </a:lnTo>
                    <a:lnTo>
                      <a:pt x="1182" y="56"/>
                    </a:lnTo>
                    <a:lnTo>
                      <a:pt x="1163" y="52"/>
                    </a:lnTo>
                    <a:lnTo>
                      <a:pt x="1141" y="49"/>
                    </a:lnTo>
                    <a:lnTo>
                      <a:pt x="1121" y="48"/>
                    </a:lnTo>
                    <a:lnTo>
                      <a:pt x="1098" y="46"/>
                    </a:lnTo>
                    <a:lnTo>
                      <a:pt x="1078" y="48"/>
                    </a:lnTo>
                    <a:lnTo>
                      <a:pt x="1057" y="51"/>
                    </a:lnTo>
                    <a:lnTo>
                      <a:pt x="1035" y="58"/>
                    </a:lnTo>
                    <a:lnTo>
                      <a:pt x="1034" y="56"/>
                    </a:lnTo>
                    <a:lnTo>
                      <a:pt x="1029" y="53"/>
                    </a:lnTo>
                    <a:lnTo>
                      <a:pt x="1024" y="49"/>
                    </a:lnTo>
                    <a:lnTo>
                      <a:pt x="1015" y="46"/>
                    </a:lnTo>
                    <a:lnTo>
                      <a:pt x="1005" y="39"/>
                    </a:lnTo>
                    <a:lnTo>
                      <a:pt x="992" y="33"/>
                    </a:lnTo>
                    <a:lnTo>
                      <a:pt x="979" y="28"/>
                    </a:lnTo>
                    <a:lnTo>
                      <a:pt x="967" y="23"/>
                    </a:lnTo>
                    <a:lnTo>
                      <a:pt x="955" y="18"/>
                    </a:lnTo>
                    <a:lnTo>
                      <a:pt x="940" y="13"/>
                    </a:lnTo>
                    <a:lnTo>
                      <a:pt x="926" y="9"/>
                    </a:lnTo>
                    <a:lnTo>
                      <a:pt x="913" y="7"/>
                    </a:lnTo>
                    <a:lnTo>
                      <a:pt x="898" y="5"/>
                    </a:lnTo>
                    <a:lnTo>
                      <a:pt x="888" y="5"/>
                    </a:lnTo>
                    <a:lnTo>
                      <a:pt x="878" y="7"/>
                    </a:lnTo>
                    <a:lnTo>
                      <a:pt x="871" y="13"/>
                    </a:lnTo>
                    <a:lnTo>
                      <a:pt x="861" y="20"/>
                    </a:lnTo>
                    <a:lnTo>
                      <a:pt x="854" y="30"/>
                    </a:lnTo>
                    <a:lnTo>
                      <a:pt x="844" y="45"/>
                    </a:lnTo>
                    <a:lnTo>
                      <a:pt x="837" y="63"/>
                    </a:lnTo>
                    <a:lnTo>
                      <a:pt x="827" y="82"/>
                    </a:lnTo>
                    <a:lnTo>
                      <a:pt x="818" y="102"/>
                    </a:lnTo>
                    <a:lnTo>
                      <a:pt x="811" y="125"/>
                    </a:lnTo>
                    <a:lnTo>
                      <a:pt x="804" y="150"/>
                    </a:lnTo>
                    <a:lnTo>
                      <a:pt x="795" y="173"/>
                    </a:lnTo>
                    <a:lnTo>
                      <a:pt x="788" y="197"/>
                    </a:lnTo>
                    <a:lnTo>
                      <a:pt x="781" y="219"/>
                    </a:lnTo>
                    <a:lnTo>
                      <a:pt x="778" y="242"/>
                    </a:lnTo>
                    <a:lnTo>
                      <a:pt x="773" y="262"/>
                    </a:lnTo>
                    <a:lnTo>
                      <a:pt x="771" y="280"/>
                    </a:lnTo>
                    <a:lnTo>
                      <a:pt x="768" y="298"/>
                    </a:lnTo>
                    <a:lnTo>
                      <a:pt x="769" y="311"/>
                    </a:lnTo>
                    <a:lnTo>
                      <a:pt x="809" y="313"/>
                    </a:lnTo>
                    <a:lnTo>
                      <a:pt x="809" y="311"/>
                    </a:lnTo>
                    <a:lnTo>
                      <a:pt x="809" y="308"/>
                    </a:lnTo>
                    <a:lnTo>
                      <a:pt x="811" y="301"/>
                    </a:lnTo>
                    <a:lnTo>
                      <a:pt x="814" y="295"/>
                    </a:lnTo>
                    <a:lnTo>
                      <a:pt x="817" y="285"/>
                    </a:lnTo>
                    <a:lnTo>
                      <a:pt x="819" y="275"/>
                    </a:lnTo>
                    <a:lnTo>
                      <a:pt x="824" y="265"/>
                    </a:lnTo>
                    <a:lnTo>
                      <a:pt x="827" y="253"/>
                    </a:lnTo>
                    <a:lnTo>
                      <a:pt x="830" y="240"/>
                    </a:lnTo>
                    <a:lnTo>
                      <a:pt x="834" y="230"/>
                    </a:lnTo>
                    <a:lnTo>
                      <a:pt x="838" y="220"/>
                    </a:lnTo>
                    <a:lnTo>
                      <a:pt x="842" y="210"/>
                    </a:lnTo>
                    <a:lnTo>
                      <a:pt x="847" y="200"/>
                    </a:lnTo>
                    <a:lnTo>
                      <a:pt x="850" y="194"/>
                    </a:lnTo>
                    <a:lnTo>
                      <a:pt x="854" y="188"/>
                    </a:lnTo>
                    <a:lnTo>
                      <a:pt x="858" y="186"/>
                    </a:lnTo>
                    <a:lnTo>
                      <a:pt x="863" y="184"/>
                    </a:lnTo>
                    <a:lnTo>
                      <a:pt x="873" y="184"/>
                    </a:lnTo>
                    <a:lnTo>
                      <a:pt x="886" y="184"/>
                    </a:lnTo>
                    <a:lnTo>
                      <a:pt x="903" y="186"/>
                    </a:lnTo>
                    <a:lnTo>
                      <a:pt x="920" y="188"/>
                    </a:lnTo>
                    <a:lnTo>
                      <a:pt x="942" y="193"/>
                    </a:lnTo>
                    <a:lnTo>
                      <a:pt x="963" y="197"/>
                    </a:lnTo>
                    <a:lnTo>
                      <a:pt x="986" y="203"/>
                    </a:lnTo>
                    <a:lnTo>
                      <a:pt x="1008" y="209"/>
                    </a:lnTo>
                    <a:lnTo>
                      <a:pt x="1029" y="214"/>
                    </a:lnTo>
                    <a:lnTo>
                      <a:pt x="1049" y="222"/>
                    </a:lnTo>
                    <a:lnTo>
                      <a:pt x="1068" y="227"/>
                    </a:lnTo>
                    <a:lnTo>
                      <a:pt x="1084" y="234"/>
                    </a:lnTo>
                    <a:lnTo>
                      <a:pt x="1097" y="240"/>
                    </a:lnTo>
                    <a:lnTo>
                      <a:pt x="1104" y="247"/>
                    </a:lnTo>
                    <a:lnTo>
                      <a:pt x="1110" y="256"/>
                    </a:lnTo>
                    <a:lnTo>
                      <a:pt x="1110" y="262"/>
                    </a:lnTo>
                    <a:lnTo>
                      <a:pt x="1110" y="272"/>
                    </a:lnTo>
                    <a:lnTo>
                      <a:pt x="1108" y="283"/>
                    </a:lnTo>
                    <a:lnTo>
                      <a:pt x="1108" y="298"/>
                    </a:lnTo>
                    <a:lnTo>
                      <a:pt x="1105" y="311"/>
                    </a:lnTo>
                    <a:lnTo>
                      <a:pt x="1104" y="325"/>
                    </a:lnTo>
                    <a:lnTo>
                      <a:pt x="1101" y="341"/>
                    </a:lnTo>
                    <a:lnTo>
                      <a:pt x="1100" y="355"/>
                    </a:lnTo>
                    <a:lnTo>
                      <a:pt x="1097" y="368"/>
                    </a:lnTo>
                    <a:lnTo>
                      <a:pt x="1094" y="382"/>
                    </a:lnTo>
                    <a:lnTo>
                      <a:pt x="1091" y="394"/>
                    </a:lnTo>
                    <a:lnTo>
                      <a:pt x="1090" y="405"/>
                    </a:lnTo>
                    <a:lnTo>
                      <a:pt x="1087" y="416"/>
                    </a:lnTo>
                    <a:lnTo>
                      <a:pt x="1085" y="423"/>
                    </a:lnTo>
                    <a:lnTo>
                      <a:pt x="1085" y="427"/>
                    </a:lnTo>
                    <a:lnTo>
                      <a:pt x="1085" y="428"/>
                    </a:lnTo>
                    <a:lnTo>
                      <a:pt x="1082" y="427"/>
                    </a:lnTo>
                    <a:lnTo>
                      <a:pt x="1074" y="423"/>
                    </a:lnTo>
                    <a:lnTo>
                      <a:pt x="1061" y="417"/>
                    </a:lnTo>
                    <a:lnTo>
                      <a:pt x="1046" y="411"/>
                    </a:lnTo>
                    <a:lnTo>
                      <a:pt x="1026" y="404"/>
                    </a:lnTo>
                    <a:lnTo>
                      <a:pt x="1005" y="394"/>
                    </a:lnTo>
                    <a:lnTo>
                      <a:pt x="979" y="385"/>
                    </a:lnTo>
                    <a:lnTo>
                      <a:pt x="955" y="375"/>
                    </a:lnTo>
                    <a:lnTo>
                      <a:pt x="929" y="365"/>
                    </a:lnTo>
                    <a:lnTo>
                      <a:pt x="901" y="354"/>
                    </a:lnTo>
                    <a:lnTo>
                      <a:pt x="874" y="345"/>
                    </a:lnTo>
                    <a:lnTo>
                      <a:pt x="848" y="338"/>
                    </a:lnTo>
                    <a:lnTo>
                      <a:pt x="824" y="329"/>
                    </a:lnTo>
                    <a:lnTo>
                      <a:pt x="804" y="325"/>
                    </a:lnTo>
                    <a:lnTo>
                      <a:pt x="784" y="322"/>
                    </a:lnTo>
                    <a:lnTo>
                      <a:pt x="769" y="322"/>
                    </a:lnTo>
                    <a:lnTo>
                      <a:pt x="755" y="322"/>
                    </a:lnTo>
                    <a:lnTo>
                      <a:pt x="740" y="326"/>
                    </a:lnTo>
                    <a:lnTo>
                      <a:pt x="726" y="331"/>
                    </a:lnTo>
                    <a:lnTo>
                      <a:pt x="712" y="339"/>
                    </a:lnTo>
                    <a:lnTo>
                      <a:pt x="699" y="347"/>
                    </a:lnTo>
                    <a:lnTo>
                      <a:pt x="684" y="357"/>
                    </a:lnTo>
                    <a:lnTo>
                      <a:pt x="670" y="367"/>
                    </a:lnTo>
                    <a:lnTo>
                      <a:pt x="660" y="380"/>
                    </a:lnTo>
                    <a:lnTo>
                      <a:pt x="647" y="391"/>
                    </a:lnTo>
                    <a:lnTo>
                      <a:pt x="637" y="404"/>
                    </a:lnTo>
                    <a:lnTo>
                      <a:pt x="627" y="417"/>
                    </a:lnTo>
                    <a:lnTo>
                      <a:pt x="620" y="430"/>
                    </a:lnTo>
                    <a:lnTo>
                      <a:pt x="611" y="441"/>
                    </a:lnTo>
                    <a:lnTo>
                      <a:pt x="607" y="454"/>
                    </a:lnTo>
                    <a:lnTo>
                      <a:pt x="604" y="466"/>
                    </a:lnTo>
                    <a:lnTo>
                      <a:pt x="602" y="479"/>
                    </a:lnTo>
                    <a:lnTo>
                      <a:pt x="601" y="487"/>
                    </a:lnTo>
                    <a:lnTo>
                      <a:pt x="601" y="497"/>
                    </a:lnTo>
                    <a:lnTo>
                      <a:pt x="601" y="506"/>
                    </a:lnTo>
                    <a:lnTo>
                      <a:pt x="601" y="516"/>
                    </a:lnTo>
                    <a:lnTo>
                      <a:pt x="601" y="523"/>
                    </a:lnTo>
                    <a:lnTo>
                      <a:pt x="601" y="532"/>
                    </a:lnTo>
                    <a:lnTo>
                      <a:pt x="601" y="541"/>
                    </a:lnTo>
                    <a:lnTo>
                      <a:pt x="601" y="549"/>
                    </a:lnTo>
                    <a:lnTo>
                      <a:pt x="601" y="555"/>
                    </a:lnTo>
                    <a:lnTo>
                      <a:pt x="601" y="562"/>
                    </a:lnTo>
                    <a:lnTo>
                      <a:pt x="601" y="566"/>
                    </a:lnTo>
                    <a:lnTo>
                      <a:pt x="601" y="572"/>
                    </a:lnTo>
                    <a:lnTo>
                      <a:pt x="601" y="579"/>
                    </a:lnTo>
                    <a:lnTo>
                      <a:pt x="602" y="582"/>
                    </a:lnTo>
                    <a:lnTo>
                      <a:pt x="571" y="598"/>
                    </a:lnTo>
                    <a:lnTo>
                      <a:pt x="568" y="598"/>
                    </a:lnTo>
                    <a:lnTo>
                      <a:pt x="565" y="595"/>
                    </a:lnTo>
                    <a:lnTo>
                      <a:pt x="556" y="591"/>
                    </a:lnTo>
                    <a:lnTo>
                      <a:pt x="549" y="588"/>
                    </a:lnTo>
                    <a:lnTo>
                      <a:pt x="536" y="582"/>
                    </a:lnTo>
                    <a:lnTo>
                      <a:pt x="525" y="578"/>
                    </a:lnTo>
                    <a:lnTo>
                      <a:pt x="512" y="572"/>
                    </a:lnTo>
                    <a:lnTo>
                      <a:pt x="499" y="566"/>
                    </a:lnTo>
                    <a:lnTo>
                      <a:pt x="485" y="561"/>
                    </a:lnTo>
                    <a:lnTo>
                      <a:pt x="470" y="555"/>
                    </a:lnTo>
                    <a:lnTo>
                      <a:pt x="456" y="548"/>
                    </a:lnTo>
                    <a:lnTo>
                      <a:pt x="443" y="542"/>
                    </a:lnTo>
                    <a:lnTo>
                      <a:pt x="429" y="536"/>
                    </a:lnTo>
                    <a:lnTo>
                      <a:pt x="417" y="533"/>
                    </a:lnTo>
                    <a:lnTo>
                      <a:pt x="406" y="529"/>
                    </a:lnTo>
                    <a:lnTo>
                      <a:pt x="398" y="528"/>
                    </a:lnTo>
                    <a:lnTo>
                      <a:pt x="388" y="523"/>
                    </a:lnTo>
                    <a:lnTo>
                      <a:pt x="381" y="520"/>
                    </a:lnTo>
                    <a:lnTo>
                      <a:pt x="373" y="518"/>
                    </a:lnTo>
                    <a:lnTo>
                      <a:pt x="364" y="516"/>
                    </a:lnTo>
                    <a:lnTo>
                      <a:pt x="355" y="513"/>
                    </a:lnTo>
                    <a:lnTo>
                      <a:pt x="347" y="512"/>
                    </a:lnTo>
                    <a:lnTo>
                      <a:pt x="339" y="510"/>
                    </a:lnTo>
                    <a:lnTo>
                      <a:pt x="332" y="510"/>
                    </a:lnTo>
                    <a:lnTo>
                      <a:pt x="325" y="507"/>
                    </a:lnTo>
                    <a:lnTo>
                      <a:pt x="318" y="506"/>
                    </a:lnTo>
                    <a:lnTo>
                      <a:pt x="312" y="505"/>
                    </a:lnTo>
                    <a:lnTo>
                      <a:pt x="308" y="505"/>
                    </a:lnTo>
                    <a:lnTo>
                      <a:pt x="301" y="503"/>
                    </a:lnTo>
                    <a:lnTo>
                      <a:pt x="299" y="503"/>
                    </a:lnTo>
                    <a:lnTo>
                      <a:pt x="299" y="503"/>
                    </a:lnTo>
                    <a:close/>
                  </a:path>
                </a:pathLst>
              </a:custGeom>
              <a:solidFill>
                <a:srgbClr val="E3E0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46"/>
              <p:cNvSpPr>
                <a:spLocks/>
              </p:cNvSpPr>
              <p:nvPr/>
            </p:nvSpPr>
            <p:spPr bwMode="auto">
              <a:xfrm>
                <a:off x="963" y="2487"/>
                <a:ext cx="141" cy="141"/>
              </a:xfrm>
              <a:custGeom>
                <a:avLst/>
                <a:gdLst>
                  <a:gd name="T0" fmla="*/ 81 w 283"/>
                  <a:gd name="T1" fmla="*/ 20 h 283"/>
                  <a:gd name="T2" fmla="*/ 91 w 283"/>
                  <a:gd name="T3" fmla="*/ 19 h 283"/>
                  <a:gd name="T4" fmla="*/ 107 w 283"/>
                  <a:gd name="T5" fmla="*/ 19 h 283"/>
                  <a:gd name="T6" fmla="*/ 128 w 283"/>
                  <a:gd name="T7" fmla="*/ 19 h 283"/>
                  <a:gd name="T8" fmla="*/ 153 w 283"/>
                  <a:gd name="T9" fmla="*/ 24 h 283"/>
                  <a:gd name="T10" fmla="*/ 177 w 283"/>
                  <a:gd name="T11" fmla="*/ 33 h 283"/>
                  <a:gd name="T12" fmla="*/ 197 w 283"/>
                  <a:gd name="T13" fmla="*/ 47 h 283"/>
                  <a:gd name="T14" fmla="*/ 216 w 283"/>
                  <a:gd name="T15" fmla="*/ 70 h 283"/>
                  <a:gd name="T16" fmla="*/ 227 w 283"/>
                  <a:gd name="T17" fmla="*/ 101 h 283"/>
                  <a:gd name="T18" fmla="*/ 230 w 283"/>
                  <a:gd name="T19" fmla="*/ 127 h 283"/>
                  <a:gd name="T20" fmla="*/ 226 w 283"/>
                  <a:gd name="T21" fmla="*/ 152 h 283"/>
                  <a:gd name="T22" fmla="*/ 216 w 283"/>
                  <a:gd name="T23" fmla="*/ 175 h 283"/>
                  <a:gd name="T24" fmla="*/ 202 w 283"/>
                  <a:gd name="T25" fmla="*/ 194 h 283"/>
                  <a:gd name="T26" fmla="*/ 184 w 283"/>
                  <a:gd name="T27" fmla="*/ 210 h 283"/>
                  <a:gd name="T28" fmla="*/ 164 w 283"/>
                  <a:gd name="T29" fmla="*/ 221 h 283"/>
                  <a:gd name="T30" fmla="*/ 144 w 283"/>
                  <a:gd name="T31" fmla="*/ 230 h 283"/>
                  <a:gd name="T32" fmla="*/ 124 w 283"/>
                  <a:gd name="T33" fmla="*/ 233 h 283"/>
                  <a:gd name="T34" fmla="*/ 104 w 283"/>
                  <a:gd name="T35" fmla="*/ 231 h 283"/>
                  <a:gd name="T36" fmla="*/ 82 w 283"/>
                  <a:gd name="T37" fmla="*/ 226 h 283"/>
                  <a:gd name="T38" fmla="*/ 62 w 283"/>
                  <a:gd name="T39" fmla="*/ 218 h 283"/>
                  <a:gd name="T40" fmla="*/ 43 w 283"/>
                  <a:gd name="T41" fmla="*/ 207 h 283"/>
                  <a:gd name="T42" fmla="*/ 29 w 283"/>
                  <a:gd name="T43" fmla="*/ 193 h 283"/>
                  <a:gd name="T44" fmla="*/ 16 w 283"/>
                  <a:gd name="T45" fmla="*/ 177 h 283"/>
                  <a:gd name="T46" fmla="*/ 6 w 283"/>
                  <a:gd name="T47" fmla="*/ 161 h 283"/>
                  <a:gd name="T48" fmla="*/ 2 w 283"/>
                  <a:gd name="T49" fmla="*/ 145 h 283"/>
                  <a:gd name="T50" fmla="*/ 2 w 283"/>
                  <a:gd name="T51" fmla="*/ 160 h 283"/>
                  <a:gd name="T52" fmla="*/ 8 w 283"/>
                  <a:gd name="T53" fmla="*/ 185 h 283"/>
                  <a:gd name="T54" fmla="*/ 20 w 283"/>
                  <a:gd name="T55" fmla="*/ 220 h 283"/>
                  <a:gd name="T56" fmla="*/ 41 w 283"/>
                  <a:gd name="T57" fmla="*/ 250 h 283"/>
                  <a:gd name="T58" fmla="*/ 72 w 283"/>
                  <a:gd name="T59" fmla="*/ 275 h 283"/>
                  <a:gd name="T60" fmla="*/ 117 w 283"/>
                  <a:gd name="T61" fmla="*/ 283 h 283"/>
                  <a:gd name="T62" fmla="*/ 177 w 283"/>
                  <a:gd name="T63" fmla="*/ 273 h 283"/>
                  <a:gd name="T64" fmla="*/ 232 w 283"/>
                  <a:gd name="T65" fmla="*/ 244 h 283"/>
                  <a:gd name="T66" fmla="*/ 266 w 283"/>
                  <a:gd name="T67" fmla="*/ 208 h 283"/>
                  <a:gd name="T68" fmla="*/ 282 w 283"/>
                  <a:gd name="T69" fmla="*/ 168 h 283"/>
                  <a:gd name="T70" fmla="*/ 283 w 283"/>
                  <a:gd name="T71" fmla="*/ 131 h 283"/>
                  <a:gd name="T72" fmla="*/ 275 w 283"/>
                  <a:gd name="T73" fmla="*/ 92 h 283"/>
                  <a:gd name="T74" fmla="*/ 259 w 283"/>
                  <a:gd name="T75" fmla="*/ 59 h 283"/>
                  <a:gd name="T76" fmla="*/ 240 w 283"/>
                  <a:gd name="T77" fmla="*/ 33 h 283"/>
                  <a:gd name="T78" fmla="*/ 222 w 283"/>
                  <a:gd name="T79" fmla="*/ 19 h 283"/>
                  <a:gd name="T80" fmla="*/ 204 w 283"/>
                  <a:gd name="T81" fmla="*/ 12 h 283"/>
                  <a:gd name="T82" fmla="*/ 191 w 283"/>
                  <a:gd name="T83" fmla="*/ 6 h 283"/>
                  <a:gd name="T84" fmla="*/ 179 w 283"/>
                  <a:gd name="T85" fmla="*/ 3 h 283"/>
                  <a:gd name="T86" fmla="*/ 168 w 283"/>
                  <a:gd name="T87" fmla="*/ 2 h 283"/>
                  <a:gd name="T88" fmla="*/ 148 w 283"/>
                  <a:gd name="T89" fmla="*/ 0 h 283"/>
                  <a:gd name="T90" fmla="*/ 130 w 283"/>
                  <a:gd name="T91" fmla="*/ 3 h 283"/>
                  <a:gd name="T92" fmla="*/ 110 w 283"/>
                  <a:gd name="T93" fmla="*/ 6 h 283"/>
                  <a:gd name="T94" fmla="*/ 95 w 283"/>
                  <a:gd name="T95" fmla="*/ 13 h 283"/>
                  <a:gd name="T96" fmla="*/ 85 w 283"/>
                  <a:gd name="T97" fmla="*/ 19 h 283"/>
                  <a:gd name="T98" fmla="*/ 81 w 283"/>
                  <a:gd name="T99" fmla="*/ 22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3" h="283">
                    <a:moveTo>
                      <a:pt x="81" y="22"/>
                    </a:moveTo>
                    <a:lnTo>
                      <a:pt x="81" y="20"/>
                    </a:lnTo>
                    <a:lnTo>
                      <a:pt x="85" y="20"/>
                    </a:lnTo>
                    <a:lnTo>
                      <a:pt x="91" y="19"/>
                    </a:lnTo>
                    <a:lnTo>
                      <a:pt x="98" y="19"/>
                    </a:lnTo>
                    <a:lnTo>
                      <a:pt x="107" y="19"/>
                    </a:lnTo>
                    <a:lnTo>
                      <a:pt x="118" y="19"/>
                    </a:lnTo>
                    <a:lnTo>
                      <a:pt x="128" y="19"/>
                    </a:lnTo>
                    <a:lnTo>
                      <a:pt x="141" y="23"/>
                    </a:lnTo>
                    <a:lnTo>
                      <a:pt x="153" y="24"/>
                    </a:lnTo>
                    <a:lnTo>
                      <a:pt x="166" y="29"/>
                    </a:lnTo>
                    <a:lnTo>
                      <a:pt x="177" y="33"/>
                    </a:lnTo>
                    <a:lnTo>
                      <a:pt x="189" y="40"/>
                    </a:lnTo>
                    <a:lnTo>
                      <a:pt x="197" y="47"/>
                    </a:lnTo>
                    <a:lnTo>
                      <a:pt x="209" y="59"/>
                    </a:lnTo>
                    <a:lnTo>
                      <a:pt x="216" y="70"/>
                    </a:lnTo>
                    <a:lnTo>
                      <a:pt x="225" y="86"/>
                    </a:lnTo>
                    <a:lnTo>
                      <a:pt x="227" y="101"/>
                    </a:lnTo>
                    <a:lnTo>
                      <a:pt x="230" y="114"/>
                    </a:lnTo>
                    <a:lnTo>
                      <a:pt x="230" y="127"/>
                    </a:lnTo>
                    <a:lnTo>
                      <a:pt x="230" y="141"/>
                    </a:lnTo>
                    <a:lnTo>
                      <a:pt x="226" y="152"/>
                    </a:lnTo>
                    <a:lnTo>
                      <a:pt x="222" y="165"/>
                    </a:lnTo>
                    <a:lnTo>
                      <a:pt x="216" y="175"/>
                    </a:lnTo>
                    <a:lnTo>
                      <a:pt x="210" y="187"/>
                    </a:lnTo>
                    <a:lnTo>
                      <a:pt x="202" y="194"/>
                    </a:lnTo>
                    <a:lnTo>
                      <a:pt x="193" y="203"/>
                    </a:lnTo>
                    <a:lnTo>
                      <a:pt x="184" y="210"/>
                    </a:lnTo>
                    <a:lnTo>
                      <a:pt x="174" y="217"/>
                    </a:lnTo>
                    <a:lnTo>
                      <a:pt x="164" y="221"/>
                    </a:lnTo>
                    <a:lnTo>
                      <a:pt x="154" y="226"/>
                    </a:lnTo>
                    <a:lnTo>
                      <a:pt x="144" y="230"/>
                    </a:lnTo>
                    <a:lnTo>
                      <a:pt x="134" y="233"/>
                    </a:lnTo>
                    <a:lnTo>
                      <a:pt x="124" y="233"/>
                    </a:lnTo>
                    <a:lnTo>
                      <a:pt x="114" y="233"/>
                    </a:lnTo>
                    <a:lnTo>
                      <a:pt x="104" y="231"/>
                    </a:lnTo>
                    <a:lnTo>
                      <a:pt x="92" y="230"/>
                    </a:lnTo>
                    <a:lnTo>
                      <a:pt x="82" y="226"/>
                    </a:lnTo>
                    <a:lnTo>
                      <a:pt x="72" y="223"/>
                    </a:lnTo>
                    <a:lnTo>
                      <a:pt x="62" y="218"/>
                    </a:lnTo>
                    <a:lnTo>
                      <a:pt x="54" y="213"/>
                    </a:lnTo>
                    <a:lnTo>
                      <a:pt x="43" y="207"/>
                    </a:lnTo>
                    <a:lnTo>
                      <a:pt x="36" y="200"/>
                    </a:lnTo>
                    <a:lnTo>
                      <a:pt x="29" y="193"/>
                    </a:lnTo>
                    <a:lnTo>
                      <a:pt x="22" y="187"/>
                    </a:lnTo>
                    <a:lnTo>
                      <a:pt x="16" y="177"/>
                    </a:lnTo>
                    <a:lnTo>
                      <a:pt x="10" y="168"/>
                    </a:lnTo>
                    <a:lnTo>
                      <a:pt x="6" y="161"/>
                    </a:lnTo>
                    <a:lnTo>
                      <a:pt x="5" y="152"/>
                    </a:lnTo>
                    <a:lnTo>
                      <a:pt x="2" y="145"/>
                    </a:lnTo>
                    <a:lnTo>
                      <a:pt x="0" y="151"/>
                    </a:lnTo>
                    <a:lnTo>
                      <a:pt x="2" y="160"/>
                    </a:lnTo>
                    <a:lnTo>
                      <a:pt x="3" y="171"/>
                    </a:lnTo>
                    <a:lnTo>
                      <a:pt x="8" y="185"/>
                    </a:lnTo>
                    <a:lnTo>
                      <a:pt x="12" y="201"/>
                    </a:lnTo>
                    <a:lnTo>
                      <a:pt x="20" y="220"/>
                    </a:lnTo>
                    <a:lnTo>
                      <a:pt x="29" y="234"/>
                    </a:lnTo>
                    <a:lnTo>
                      <a:pt x="41" y="250"/>
                    </a:lnTo>
                    <a:lnTo>
                      <a:pt x="55" y="263"/>
                    </a:lnTo>
                    <a:lnTo>
                      <a:pt x="72" y="275"/>
                    </a:lnTo>
                    <a:lnTo>
                      <a:pt x="92" y="280"/>
                    </a:lnTo>
                    <a:lnTo>
                      <a:pt x="117" y="283"/>
                    </a:lnTo>
                    <a:lnTo>
                      <a:pt x="145" y="282"/>
                    </a:lnTo>
                    <a:lnTo>
                      <a:pt x="177" y="273"/>
                    </a:lnTo>
                    <a:lnTo>
                      <a:pt x="206" y="259"/>
                    </a:lnTo>
                    <a:lnTo>
                      <a:pt x="232" y="244"/>
                    </a:lnTo>
                    <a:lnTo>
                      <a:pt x="250" y="226"/>
                    </a:lnTo>
                    <a:lnTo>
                      <a:pt x="266" y="208"/>
                    </a:lnTo>
                    <a:lnTo>
                      <a:pt x="275" y="188"/>
                    </a:lnTo>
                    <a:lnTo>
                      <a:pt x="282" y="168"/>
                    </a:lnTo>
                    <a:lnTo>
                      <a:pt x="283" y="149"/>
                    </a:lnTo>
                    <a:lnTo>
                      <a:pt x="283" y="131"/>
                    </a:lnTo>
                    <a:lnTo>
                      <a:pt x="281" y="109"/>
                    </a:lnTo>
                    <a:lnTo>
                      <a:pt x="275" y="92"/>
                    </a:lnTo>
                    <a:lnTo>
                      <a:pt x="268" y="75"/>
                    </a:lnTo>
                    <a:lnTo>
                      <a:pt x="259" y="59"/>
                    </a:lnTo>
                    <a:lnTo>
                      <a:pt x="250" y="43"/>
                    </a:lnTo>
                    <a:lnTo>
                      <a:pt x="240" y="33"/>
                    </a:lnTo>
                    <a:lnTo>
                      <a:pt x="230" y="24"/>
                    </a:lnTo>
                    <a:lnTo>
                      <a:pt x="222" y="19"/>
                    </a:lnTo>
                    <a:lnTo>
                      <a:pt x="213" y="14"/>
                    </a:lnTo>
                    <a:lnTo>
                      <a:pt x="204" y="12"/>
                    </a:lnTo>
                    <a:lnTo>
                      <a:pt x="197" y="9"/>
                    </a:lnTo>
                    <a:lnTo>
                      <a:pt x="191" y="6"/>
                    </a:lnTo>
                    <a:lnTo>
                      <a:pt x="184" y="4"/>
                    </a:lnTo>
                    <a:lnTo>
                      <a:pt x="179" y="3"/>
                    </a:lnTo>
                    <a:lnTo>
                      <a:pt x="173" y="2"/>
                    </a:lnTo>
                    <a:lnTo>
                      <a:pt x="168" y="2"/>
                    </a:lnTo>
                    <a:lnTo>
                      <a:pt x="158" y="0"/>
                    </a:lnTo>
                    <a:lnTo>
                      <a:pt x="148" y="0"/>
                    </a:lnTo>
                    <a:lnTo>
                      <a:pt x="138" y="2"/>
                    </a:lnTo>
                    <a:lnTo>
                      <a:pt x="130" y="3"/>
                    </a:lnTo>
                    <a:lnTo>
                      <a:pt x="120" y="3"/>
                    </a:lnTo>
                    <a:lnTo>
                      <a:pt x="110" y="6"/>
                    </a:lnTo>
                    <a:lnTo>
                      <a:pt x="101" y="9"/>
                    </a:lnTo>
                    <a:lnTo>
                      <a:pt x="95" y="13"/>
                    </a:lnTo>
                    <a:lnTo>
                      <a:pt x="88" y="14"/>
                    </a:lnTo>
                    <a:lnTo>
                      <a:pt x="85" y="19"/>
                    </a:lnTo>
                    <a:lnTo>
                      <a:pt x="81" y="20"/>
                    </a:lnTo>
                    <a:lnTo>
                      <a:pt x="81" y="22"/>
                    </a:lnTo>
                    <a:lnTo>
                      <a:pt x="81" y="22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47"/>
              <p:cNvSpPr>
                <a:spLocks/>
              </p:cNvSpPr>
              <p:nvPr/>
            </p:nvSpPr>
            <p:spPr bwMode="auto">
              <a:xfrm>
                <a:off x="803" y="2466"/>
                <a:ext cx="122" cy="101"/>
              </a:xfrm>
              <a:custGeom>
                <a:avLst/>
                <a:gdLst>
                  <a:gd name="T0" fmla="*/ 173 w 245"/>
                  <a:gd name="T1" fmla="*/ 84 h 203"/>
                  <a:gd name="T2" fmla="*/ 161 w 245"/>
                  <a:gd name="T3" fmla="*/ 94 h 203"/>
                  <a:gd name="T4" fmla="*/ 151 w 245"/>
                  <a:gd name="T5" fmla="*/ 102 h 203"/>
                  <a:gd name="T6" fmla="*/ 137 w 245"/>
                  <a:gd name="T7" fmla="*/ 111 h 203"/>
                  <a:gd name="T8" fmla="*/ 118 w 245"/>
                  <a:gd name="T9" fmla="*/ 117 h 203"/>
                  <a:gd name="T10" fmla="*/ 98 w 245"/>
                  <a:gd name="T11" fmla="*/ 117 h 203"/>
                  <a:gd name="T12" fmla="*/ 74 w 245"/>
                  <a:gd name="T13" fmla="*/ 108 h 203"/>
                  <a:gd name="T14" fmla="*/ 61 w 245"/>
                  <a:gd name="T15" fmla="*/ 104 h 203"/>
                  <a:gd name="T16" fmla="*/ 64 w 245"/>
                  <a:gd name="T17" fmla="*/ 117 h 203"/>
                  <a:gd name="T18" fmla="*/ 74 w 245"/>
                  <a:gd name="T19" fmla="*/ 131 h 203"/>
                  <a:gd name="T20" fmla="*/ 85 w 245"/>
                  <a:gd name="T21" fmla="*/ 141 h 203"/>
                  <a:gd name="T22" fmla="*/ 101 w 245"/>
                  <a:gd name="T23" fmla="*/ 148 h 203"/>
                  <a:gd name="T24" fmla="*/ 122 w 245"/>
                  <a:gd name="T25" fmla="*/ 154 h 203"/>
                  <a:gd name="T26" fmla="*/ 134 w 245"/>
                  <a:gd name="T27" fmla="*/ 157 h 203"/>
                  <a:gd name="T28" fmla="*/ 117 w 245"/>
                  <a:gd name="T29" fmla="*/ 161 h 203"/>
                  <a:gd name="T30" fmla="*/ 98 w 245"/>
                  <a:gd name="T31" fmla="*/ 161 h 203"/>
                  <a:gd name="T32" fmla="*/ 78 w 245"/>
                  <a:gd name="T33" fmla="*/ 160 h 203"/>
                  <a:gd name="T34" fmla="*/ 55 w 245"/>
                  <a:gd name="T35" fmla="*/ 153 h 203"/>
                  <a:gd name="T36" fmla="*/ 32 w 245"/>
                  <a:gd name="T37" fmla="*/ 140 h 203"/>
                  <a:gd name="T38" fmla="*/ 10 w 245"/>
                  <a:gd name="T39" fmla="*/ 118 h 203"/>
                  <a:gd name="T40" fmla="*/ 2 w 245"/>
                  <a:gd name="T41" fmla="*/ 111 h 203"/>
                  <a:gd name="T42" fmla="*/ 8 w 245"/>
                  <a:gd name="T43" fmla="*/ 127 h 203"/>
                  <a:gd name="T44" fmla="*/ 18 w 245"/>
                  <a:gd name="T45" fmla="*/ 148 h 203"/>
                  <a:gd name="T46" fmla="*/ 36 w 245"/>
                  <a:gd name="T47" fmla="*/ 170 h 203"/>
                  <a:gd name="T48" fmla="*/ 58 w 245"/>
                  <a:gd name="T49" fmla="*/ 189 h 203"/>
                  <a:gd name="T50" fmla="*/ 87 w 245"/>
                  <a:gd name="T51" fmla="*/ 202 h 203"/>
                  <a:gd name="T52" fmla="*/ 124 w 245"/>
                  <a:gd name="T53" fmla="*/ 202 h 203"/>
                  <a:gd name="T54" fmla="*/ 170 w 245"/>
                  <a:gd name="T55" fmla="*/ 189 h 203"/>
                  <a:gd name="T56" fmla="*/ 209 w 245"/>
                  <a:gd name="T57" fmla="*/ 161 h 203"/>
                  <a:gd name="T58" fmla="*/ 233 w 245"/>
                  <a:gd name="T59" fmla="*/ 133 h 203"/>
                  <a:gd name="T60" fmla="*/ 242 w 245"/>
                  <a:gd name="T61" fmla="*/ 101 h 203"/>
                  <a:gd name="T62" fmla="*/ 245 w 245"/>
                  <a:gd name="T63" fmla="*/ 72 h 203"/>
                  <a:gd name="T64" fmla="*/ 239 w 245"/>
                  <a:gd name="T65" fmla="*/ 42 h 203"/>
                  <a:gd name="T66" fmla="*/ 230 w 245"/>
                  <a:gd name="T67" fmla="*/ 21 h 203"/>
                  <a:gd name="T68" fmla="*/ 223 w 245"/>
                  <a:gd name="T69" fmla="*/ 5 h 203"/>
                  <a:gd name="T70" fmla="*/ 174 w 245"/>
                  <a:gd name="T71" fmla="*/ 8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5" h="203">
                    <a:moveTo>
                      <a:pt x="174" y="81"/>
                    </a:moveTo>
                    <a:lnTo>
                      <a:pt x="173" y="84"/>
                    </a:lnTo>
                    <a:lnTo>
                      <a:pt x="167" y="91"/>
                    </a:lnTo>
                    <a:lnTo>
                      <a:pt x="161" y="94"/>
                    </a:lnTo>
                    <a:lnTo>
                      <a:pt x="157" y="98"/>
                    </a:lnTo>
                    <a:lnTo>
                      <a:pt x="151" y="102"/>
                    </a:lnTo>
                    <a:lnTo>
                      <a:pt x="145" y="108"/>
                    </a:lnTo>
                    <a:lnTo>
                      <a:pt x="137" y="111"/>
                    </a:lnTo>
                    <a:lnTo>
                      <a:pt x="130" y="114"/>
                    </a:lnTo>
                    <a:lnTo>
                      <a:pt x="118" y="117"/>
                    </a:lnTo>
                    <a:lnTo>
                      <a:pt x="110" y="117"/>
                    </a:lnTo>
                    <a:lnTo>
                      <a:pt x="98" y="117"/>
                    </a:lnTo>
                    <a:lnTo>
                      <a:pt x="87" y="112"/>
                    </a:lnTo>
                    <a:lnTo>
                      <a:pt x="74" y="108"/>
                    </a:lnTo>
                    <a:lnTo>
                      <a:pt x="61" y="102"/>
                    </a:lnTo>
                    <a:lnTo>
                      <a:pt x="61" y="104"/>
                    </a:lnTo>
                    <a:lnTo>
                      <a:pt x="61" y="110"/>
                    </a:lnTo>
                    <a:lnTo>
                      <a:pt x="64" y="117"/>
                    </a:lnTo>
                    <a:lnTo>
                      <a:pt x="71" y="128"/>
                    </a:lnTo>
                    <a:lnTo>
                      <a:pt x="74" y="131"/>
                    </a:lnTo>
                    <a:lnTo>
                      <a:pt x="79" y="135"/>
                    </a:lnTo>
                    <a:lnTo>
                      <a:pt x="85" y="141"/>
                    </a:lnTo>
                    <a:lnTo>
                      <a:pt x="92" y="146"/>
                    </a:lnTo>
                    <a:lnTo>
                      <a:pt x="101" y="148"/>
                    </a:lnTo>
                    <a:lnTo>
                      <a:pt x="111" y="153"/>
                    </a:lnTo>
                    <a:lnTo>
                      <a:pt x="122" y="154"/>
                    </a:lnTo>
                    <a:lnTo>
                      <a:pt x="138" y="157"/>
                    </a:lnTo>
                    <a:lnTo>
                      <a:pt x="134" y="157"/>
                    </a:lnTo>
                    <a:lnTo>
                      <a:pt x="124" y="160"/>
                    </a:lnTo>
                    <a:lnTo>
                      <a:pt x="117" y="161"/>
                    </a:lnTo>
                    <a:lnTo>
                      <a:pt x="108" y="161"/>
                    </a:lnTo>
                    <a:lnTo>
                      <a:pt x="98" y="161"/>
                    </a:lnTo>
                    <a:lnTo>
                      <a:pt x="89" y="161"/>
                    </a:lnTo>
                    <a:lnTo>
                      <a:pt x="78" y="160"/>
                    </a:lnTo>
                    <a:lnTo>
                      <a:pt x="66" y="157"/>
                    </a:lnTo>
                    <a:lnTo>
                      <a:pt x="55" y="153"/>
                    </a:lnTo>
                    <a:lnTo>
                      <a:pt x="43" y="148"/>
                    </a:lnTo>
                    <a:lnTo>
                      <a:pt x="32" y="140"/>
                    </a:lnTo>
                    <a:lnTo>
                      <a:pt x="20" y="130"/>
                    </a:lnTo>
                    <a:lnTo>
                      <a:pt x="10" y="118"/>
                    </a:lnTo>
                    <a:lnTo>
                      <a:pt x="0" y="105"/>
                    </a:lnTo>
                    <a:lnTo>
                      <a:pt x="2" y="111"/>
                    </a:lnTo>
                    <a:lnTo>
                      <a:pt x="5" y="117"/>
                    </a:lnTo>
                    <a:lnTo>
                      <a:pt x="8" y="127"/>
                    </a:lnTo>
                    <a:lnTo>
                      <a:pt x="10" y="135"/>
                    </a:lnTo>
                    <a:lnTo>
                      <a:pt x="18" y="148"/>
                    </a:lnTo>
                    <a:lnTo>
                      <a:pt x="25" y="158"/>
                    </a:lnTo>
                    <a:lnTo>
                      <a:pt x="36" y="170"/>
                    </a:lnTo>
                    <a:lnTo>
                      <a:pt x="45" y="180"/>
                    </a:lnTo>
                    <a:lnTo>
                      <a:pt x="58" y="189"/>
                    </a:lnTo>
                    <a:lnTo>
                      <a:pt x="71" y="196"/>
                    </a:lnTo>
                    <a:lnTo>
                      <a:pt x="87" y="202"/>
                    </a:lnTo>
                    <a:lnTo>
                      <a:pt x="104" y="203"/>
                    </a:lnTo>
                    <a:lnTo>
                      <a:pt x="124" y="202"/>
                    </a:lnTo>
                    <a:lnTo>
                      <a:pt x="145" y="197"/>
                    </a:lnTo>
                    <a:lnTo>
                      <a:pt x="170" y="189"/>
                    </a:lnTo>
                    <a:lnTo>
                      <a:pt x="191" y="176"/>
                    </a:lnTo>
                    <a:lnTo>
                      <a:pt x="209" y="161"/>
                    </a:lnTo>
                    <a:lnTo>
                      <a:pt x="223" y="147"/>
                    </a:lnTo>
                    <a:lnTo>
                      <a:pt x="233" y="133"/>
                    </a:lnTo>
                    <a:lnTo>
                      <a:pt x="239" y="117"/>
                    </a:lnTo>
                    <a:lnTo>
                      <a:pt x="242" y="101"/>
                    </a:lnTo>
                    <a:lnTo>
                      <a:pt x="243" y="85"/>
                    </a:lnTo>
                    <a:lnTo>
                      <a:pt x="245" y="72"/>
                    </a:lnTo>
                    <a:lnTo>
                      <a:pt x="242" y="56"/>
                    </a:lnTo>
                    <a:lnTo>
                      <a:pt x="239" y="42"/>
                    </a:lnTo>
                    <a:lnTo>
                      <a:pt x="235" y="29"/>
                    </a:lnTo>
                    <a:lnTo>
                      <a:pt x="230" y="21"/>
                    </a:lnTo>
                    <a:lnTo>
                      <a:pt x="227" y="10"/>
                    </a:lnTo>
                    <a:lnTo>
                      <a:pt x="223" y="5"/>
                    </a:lnTo>
                    <a:lnTo>
                      <a:pt x="222" y="0"/>
                    </a:lnTo>
                    <a:lnTo>
                      <a:pt x="174" y="81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48"/>
              <p:cNvSpPr>
                <a:spLocks/>
              </p:cNvSpPr>
              <p:nvPr/>
            </p:nvSpPr>
            <p:spPr bwMode="auto">
              <a:xfrm>
                <a:off x="1058" y="2276"/>
                <a:ext cx="169" cy="110"/>
              </a:xfrm>
              <a:custGeom>
                <a:avLst/>
                <a:gdLst>
                  <a:gd name="T0" fmla="*/ 293 w 339"/>
                  <a:gd name="T1" fmla="*/ 220 h 220"/>
                  <a:gd name="T2" fmla="*/ 290 w 339"/>
                  <a:gd name="T3" fmla="*/ 218 h 220"/>
                  <a:gd name="T4" fmla="*/ 285 w 339"/>
                  <a:gd name="T5" fmla="*/ 216 h 220"/>
                  <a:gd name="T6" fmla="*/ 275 w 339"/>
                  <a:gd name="T7" fmla="*/ 210 h 220"/>
                  <a:gd name="T8" fmla="*/ 264 w 339"/>
                  <a:gd name="T9" fmla="*/ 206 h 220"/>
                  <a:gd name="T10" fmla="*/ 250 w 339"/>
                  <a:gd name="T11" fmla="*/ 197 h 220"/>
                  <a:gd name="T12" fmla="*/ 236 w 339"/>
                  <a:gd name="T13" fmla="*/ 190 h 220"/>
                  <a:gd name="T14" fmla="*/ 218 w 339"/>
                  <a:gd name="T15" fmla="*/ 183 h 220"/>
                  <a:gd name="T16" fmla="*/ 203 w 339"/>
                  <a:gd name="T17" fmla="*/ 175 h 220"/>
                  <a:gd name="T18" fmla="*/ 184 w 339"/>
                  <a:gd name="T19" fmla="*/ 167 h 220"/>
                  <a:gd name="T20" fmla="*/ 167 w 339"/>
                  <a:gd name="T21" fmla="*/ 160 h 220"/>
                  <a:gd name="T22" fmla="*/ 149 w 339"/>
                  <a:gd name="T23" fmla="*/ 152 h 220"/>
                  <a:gd name="T24" fmla="*/ 134 w 339"/>
                  <a:gd name="T25" fmla="*/ 149 h 220"/>
                  <a:gd name="T26" fmla="*/ 119 w 339"/>
                  <a:gd name="T27" fmla="*/ 145 h 220"/>
                  <a:gd name="T28" fmla="*/ 106 w 339"/>
                  <a:gd name="T29" fmla="*/ 144 h 220"/>
                  <a:gd name="T30" fmla="*/ 95 w 339"/>
                  <a:gd name="T31" fmla="*/ 145 h 220"/>
                  <a:gd name="T32" fmla="*/ 89 w 339"/>
                  <a:gd name="T33" fmla="*/ 149 h 220"/>
                  <a:gd name="T34" fmla="*/ 89 w 339"/>
                  <a:gd name="T35" fmla="*/ 145 h 220"/>
                  <a:gd name="T36" fmla="*/ 89 w 339"/>
                  <a:gd name="T37" fmla="*/ 138 h 220"/>
                  <a:gd name="T38" fmla="*/ 88 w 339"/>
                  <a:gd name="T39" fmla="*/ 132 h 220"/>
                  <a:gd name="T40" fmla="*/ 88 w 339"/>
                  <a:gd name="T41" fmla="*/ 128 h 220"/>
                  <a:gd name="T42" fmla="*/ 88 w 339"/>
                  <a:gd name="T43" fmla="*/ 121 h 220"/>
                  <a:gd name="T44" fmla="*/ 88 w 339"/>
                  <a:gd name="T45" fmla="*/ 115 h 220"/>
                  <a:gd name="T46" fmla="*/ 85 w 339"/>
                  <a:gd name="T47" fmla="*/ 108 h 220"/>
                  <a:gd name="T48" fmla="*/ 83 w 339"/>
                  <a:gd name="T49" fmla="*/ 101 h 220"/>
                  <a:gd name="T50" fmla="*/ 82 w 339"/>
                  <a:gd name="T51" fmla="*/ 95 h 220"/>
                  <a:gd name="T52" fmla="*/ 81 w 339"/>
                  <a:gd name="T53" fmla="*/ 88 h 220"/>
                  <a:gd name="T54" fmla="*/ 73 w 339"/>
                  <a:gd name="T55" fmla="*/ 75 h 220"/>
                  <a:gd name="T56" fmla="*/ 65 w 339"/>
                  <a:gd name="T57" fmla="*/ 65 h 220"/>
                  <a:gd name="T58" fmla="*/ 53 w 339"/>
                  <a:gd name="T59" fmla="*/ 55 h 220"/>
                  <a:gd name="T60" fmla="*/ 43 w 339"/>
                  <a:gd name="T61" fmla="*/ 46 h 220"/>
                  <a:gd name="T62" fmla="*/ 32 w 339"/>
                  <a:gd name="T63" fmla="*/ 37 h 220"/>
                  <a:gd name="T64" fmla="*/ 22 w 339"/>
                  <a:gd name="T65" fmla="*/ 32 h 220"/>
                  <a:gd name="T66" fmla="*/ 12 w 339"/>
                  <a:gd name="T67" fmla="*/ 26 h 220"/>
                  <a:gd name="T68" fmla="*/ 6 w 339"/>
                  <a:gd name="T69" fmla="*/ 23 h 220"/>
                  <a:gd name="T70" fmla="*/ 0 w 339"/>
                  <a:gd name="T71" fmla="*/ 20 h 220"/>
                  <a:gd name="T72" fmla="*/ 0 w 339"/>
                  <a:gd name="T73" fmla="*/ 20 h 220"/>
                  <a:gd name="T74" fmla="*/ 56 w 339"/>
                  <a:gd name="T75" fmla="*/ 0 h 220"/>
                  <a:gd name="T76" fmla="*/ 58 w 339"/>
                  <a:gd name="T77" fmla="*/ 0 h 220"/>
                  <a:gd name="T78" fmla="*/ 66 w 339"/>
                  <a:gd name="T79" fmla="*/ 4 h 220"/>
                  <a:gd name="T80" fmla="*/ 79 w 339"/>
                  <a:gd name="T81" fmla="*/ 10 h 220"/>
                  <a:gd name="T82" fmla="*/ 96 w 339"/>
                  <a:gd name="T83" fmla="*/ 19 h 220"/>
                  <a:gd name="T84" fmla="*/ 115 w 339"/>
                  <a:gd name="T85" fmla="*/ 26 h 220"/>
                  <a:gd name="T86" fmla="*/ 138 w 339"/>
                  <a:gd name="T87" fmla="*/ 37 h 220"/>
                  <a:gd name="T88" fmla="*/ 162 w 339"/>
                  <a:gd name="T89" fmla="*/ 50 h 220"/>
                  <a:gd name="T90" fmla="*/ 188 w 339"/>
                  <a:gd name="T91" fmla="*/ 63 h 220"/>
                  <a:gd name="T92" fmla="*/ 213 w 339"/>
                  <a:gd name="T93" fmla="*/ 78 h 220"/>
                  <a:gd name="T94" fmla="*/ 239 w 339"/>
                  <a:gd name="T95" fmla="*/ 95 h 220"/>
                  <a:gd name="T96" fmla="*/ 263 w 339"/>
                  <a:gd name="T97" fmla="*/ 111 h 220"/>
                  <a:gd name="T98" fmla="*/ 286 w 339"/>
                  <a:gd name="T99" fmla="*/ 128 h 220"/>
                  <a:gd name="T100" fmla="*/ 305 w 339"/>
                  <a:gd name="T101" fmla="*/ 145 h 220"/>
                  <a:gd name="T102" fmla="*/ 320 w 339"/>
                  <a:gd name="T103" fmla="*/ 162 h 220"/>
                  <a:gd name="T104" fmla="*/ 331 w 339"/>
                  <a:gd name="T105" fmla="*/ 181 h 220"/>
                  <a:gd name="T106" fmla="*/ 339 w 339"/>
                  <a:gd name="T107" fmla="*/ 200 h 220"/>
                  <a:gd name="T108" fmla="*/ 293 w 339"/>
                  <a:gd name="T109" fmla="*/ 220 h 220"/>
                  <a:gd name="T110" fmla="*/ 293 w 339"/>
                  <a:gd name="T111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220">
                    <a:moveTo>
                      <a:pt x="293" y="220"/>
                    </a:moveTo>
                    <a:lnTo>
                      <a:pt x="290" y="218"/>
                    </a:lnTo>
                    <a:lnTo>
                      <a:pt x="285" y="216"/>
                    </a:lnTo>
                    <a:lnTo>
                      <a:pt x="275" y="210"/>
                    </a:lnTo>
                    <a:lnTo>
                      <a:pt x="264" y="206"/>
                    </a:lnTo>
                    <a:lnTo>
                      <a:pt x="250" y="197"/>
                    </a:lnTo>
                    <a:lnTo>
                      <a:pt x="236" y="190"/>
                    </a:lnTo>
                    <a:lnTo>
                      <a:pt x="218" y="183"/>
                    </a:lnTo>
                    <a:lnTo>
                      <a:pt x="203" y="175"/>
                    </a:lnTo>
                    <a:lnTo>
                      <a:pt x="184" y="167"/>
                    </a:lnTo>
                    <a:lnTo>
                      <a:pt x="167" y="160"/>
                    </a:lnTo>
                    <a:lnTo>
                      <a:pt x="149" y="152"/>
                    </a:lnTo>
                    <a:lnTo>
                      <a:pt x="134" y="149"/>
                    </a:lnTo>
                    <a:lnTo>
                      <a:pt x="119" y="145"/>
                    </a:lnTo>
                    <a:lnTo>
                      <a:pt x="106" y="144"/>
                    </a:lnTo>
                    <a:lnTo>
                      <a:pt x="95" y="145"/>
                    </a:lnTo>
                    <a:lnTo>
                      <a:pt x="89" y="149"/>
                    </a:lnTo>
                    <a:lnTo>
                      <a:pt x="89" y="145"/>
                    </a:lnTo>
                    <a:lnTo>
                      <a:pt x="89" y="138"/>
                    </a:lnTo>
                    <a:lnTo>
                      <a:pt x="88" y="132"/>
                    </a:lnTo>
                    <a:lnTo>
                      <a:pt x="88" y="128"/>
                    </a:lnTo>
                    <a:lnTo>
                      <a:pt x="88" y="121"/>
                    </a:lnTo>
                    <a:lnTo>
                      <a:pt x="88" y="115"/>
                    </a:lnTo>
                    <a:lnTo>
                      <a:pt x="85" y="108"/>
                    </a:lnTo>
                    <a:lnTo>
                      <a:pt x="83" y="101"/>
                    </a:lnTo>
                    <a:lnTo>
                      <a:pt x="82" y="95"/>
                    </a:lnTo>
                    <a:lnTo>
                      <a:pt x="81" y="88"/>
                    </a:lnTo>
                    <a:lnTo>
                      <a:pt x="73" y="75"/>
                    </a:lnTo>
                    <a:lnTo>
                      <a:pt x="65" y="65"/>
                    </a:lnTo>
                    <a:lnTo>
                      <a:pt x="53" y="55"/>
                    </a:lnTo>
                    <a:lnTo>
                      <a:pt x="43" y="46"/>
                    </a:lnTo>
                    <a:lnTo>
                      <a:pt x="32" y="37"/>
                    </a:lnTo>
                    <a:lnTo>
                      <a:pt x="22" y="32"/>
                    </a:lnTo>
                    <a:lnTo>
                      <a:pt x="12" y="26"/>
                    </a:lnTo>
                    <a:lnTo>
                      <a:pt x="6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6" y="4"/>
                    </a:lnTo>
                    <a:lnTo>
                      <a:pt x="79" y="10"/>
                    </a:lnTo>
                    <a:lnTo>
                      <a:pt x="96" y="19"/>
                    </a:lnTo>
                    <a:lnTo>
                      <a:pt x="115" y="26"/>
                    </a:lnTo>
                    <a:lnTo>
                      <a:pt x="138" y="37"/>
                    </a:lnTo>
                    <a:lnTo>
                      <a:pt x="162" y="50"/>
                    </a:lnTo>
                    <a:lnTo>
                      <a:pt x="188" y="63"/>
                    </a:lnTo>
                    <a:lnTo>
                      <a:pt x="213" y="78"/>
                    </a:lnTo>
                    <a:lnTo>
                      <a:pt x="239" y="95"/>
                    </a:lnTo>
                    <a:lnTo>
                      <a:pt x="263" y="111"/>
                    </a:lnTo>
                    <a:lnTo>
                      <a:pt x="286" y="128"/>
                    </a:lnTo>
                    <a:lnTo>
                      <a:pt x="305" y="145"/>
                    </a:lnTo>
                    <a:lnTo>
                      <a:pt x="320" y="162"/>
                    </a:lnTo>
                    <a:lnTo>
                      <a:pt x="331" y="181"/>
                    </a:lnTo>
                    <a:lnTo>
                      <a:pt x="339" y="200"/>
                    </a:lnTo>
                    <a:lnTo>
                      <a:pt x="293" y="220"/>
                    </a:lnTo>
                    <a:lnTo>
                      <a:pt x="293" y="220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49"/>
              <p:cNvSpPr>
                <a:spLocks/>
              </p:cNvSpPr>
              <p:nvPr/>
            </p:nvSpPr>
            <p:spPr bwMode="auto">
              <a:xfrm>
                <a:off x="1092" y="2177"/>
                <a:ext cx="159" cy="77"/>
              </a:xfrm>
              <a:custGeom>
                <a:avLst/>
                <a:gdLst>
                  <a:gd name="T0" fmla="*/ 250 w 318"/>
                  <a:gd name="T1" fmla="*/ 152 h 155"/>
                  <a:gd name="T2" fmla="*/ 233 w 318"/>
                  <a:gd name="T3" fmla="*/ 145 h 155"/>
                  <a:gd name="T4" fmla="*/ 206 w 318"/>
                  <a:gd name="T5" fmla="*/ 132 h 155"/>
                  <a:gd name="T6" fmla="*/ 168 w 318"/>
                  <a:gd name="T7" fmla="*/ 116 h 155"/>
                  <a:gd name="T8" fmla="*/ 129 w 318"/>
                  <a:gd name="T9" fmla="*/ 99 h 155"/>
                  <a:gd name="T10" fmla="*/ 88 w 318"/>
                  <a:gd name="T11" fmla="*/ 82 h 155"/>
                  <a:gd name="T12" fmla="*/ 50 w 318"/>
                  <a:gd name="T13" fmla="*/ 67 h 155"/>
                  <a:gd name="T14" fmla="*/ 22 w 318"/>
                  <a:gd name="T15" fmla="*/ 57 h 155"/>
                  <a:gd name="T16" fmla="*/ 4 w 318"/>
                  <a:gd name="T17" fmla="*/ 52 h 155"/>
                  <a:gd name="T18" fmla="*/ 0 w 318"/>
                  <a:gd name="T19" fmla="*/ 43 h 155"/>
                  <a:gd name="T20" fmla="*/ 7 w 318"/>
                  <a:gd name="T21" fmla="*/ 34 h 155"/>
                  <a:gd name="T22" fmla="*/ 26 w 318"/>
                  <a:gd name="T23" fmla="*/ 24 h 155"/>
                  <a:gd name="T24" fmla="*/ 50 w 318"/>
                  <a:gd name="T25" fmla="*/ 14 h 155"/>
                  <a:gd name="T26" fmla="*/ 80 w 318"/>
                  <a:gd name="T27" fmla="*/ 6 h 155"/>
                  <a:gd name="T28" fmla="*/ 111 w 318"/>
                  <a:gd name="T29" fmla="*/ 0 h 155"/>
                  <a:gd name="T30" fmla="*/ 139 w 318"/>
                  <a:gd name="T31" fmla="*/ 0 h 155"/>
                  <a:gd name="T32" fmla="*/ 165 w 318"/>
                  <a:gd name="T33" fmla="*/ 4 h 155"/>
                  <a:gd name="T34" fmla="*/ 194 w 318"/>
                  <a:gd name="T35" fmla="*/ 10 h 155"/>
                  <a:gd name="T36" fmla="*/ 220 w 318"/>
                  <a:gd name="T37" fmla="*/ 18 h 155"/>
                  <a:gd name="T38" fmla="*/ 247 w 318"/>
                  <a:gd name="T39" fmla="*/ 27 h 155"/>
                  <a:gd name="T40" fmla="*/ 270 w 318"/>
                  <a:gd name="T41" fmla="*/ 36 h 155"/>
                  <a:gd name="T42" fmla="*/ 292 w 318"/>
                  <a:gd name="T43" fmla="*/ 41 h 155"/>
                  <a:gd name="T44" fmla="*/ 306 w 318"/>
                  <a:gd name="T45" fmla="*/ 49 h 155"/>
                  <a:gd name="T46" fmla="*/ 315 w 318"/>
                  <a:gd name="T47" fmla="*/ 52 h 155"/>
                  <a:gd name="T48" fmla="*/ 315 w 318"/>
                  <a:gd name="T49" fmla="*/ 52 h 155"/>
                  <a:gd name="T50" fmla="*/ 305 w 318"/>
                  <a:gd name="T51" fmla="*/ 50 h 155"/>
                  <a:gd name="T52" fmla="*/ 286 w 318"/>
                  <a:gd name="T53" fmla="*/ 47 h 155"/>
                  <a:gd name="T54" fmla="*/ 264 w 318"/>
                  <a:gd name="T55" fmla="*/ 44 h 155"/>
                  <a:gd name="T56" fmla="*/ 239 w 318"/>
                  <a:gd name="T57" fmla="*/ 41 h 155"/>
                  <a:gd name="T58" fmla="*/ 214 w 318"/>
                  <a:gd name="T59" fmla="*/ 39 h 155"/>
                  <a:gd name="T60" fmla="*/ 194 w 318"/>
                  <a:gd name="T61" fmla="*/ 39 h 155"/>
                  <a:gd name="T62" fmla="*/ 177 w 318"/>
                  <a:gd name="T63" fmla="*/ 40 h 155"/>
                  <a:gd name="T64" fmla="*/ 175 w 318"/>
                  <a:gd name="T65" fmla="*/ 41 h 155"/>
                  <a:gd name="T66" fmla="*/ 193 w 318"/>
                  <a:gd name="T67" fmla="*/ 49 h 155"/>
                  <a:gd name="T68" fmla="*/ 207 w 318"/>
                  <a:gd name="T69" fmla="*/ 54 h 155"/>
                  <a:gd name="T70" fmla="*/ 224 w 318"/>
                  <a:gd name="T71" fmla="*/ 62 h 155"/>
                  <a:gd name="T72" fmla="*/ 243 w 318"/>
                  <a:gd name="T73" fmla="*/ 70 h 155"/>
                  <a:gd name="T74" fmla="*/ 260 w 318"/>
                  <a:gd name="T75" fmla="*/ 79 h 155"/>
                  <a:gd name="T76" fmla="*/ 274 w 318"/>
                  <a:gd name="T77" fmla="*/ 87 h 155"/>
                  <a:gd name="T78" fmla="*/ 286 w 318"/>
                  <a:gd name="T79" fmla="*/ 102 h 155"/>
                  <a:gd name="T80" fmla="*/ 282 w 318"/>
                  <a:gd name="T81" fmla="*/ 120 h 155"/>
                  <a:gd name="T82" fmla="*/ 267 w 318"/>
                  <a:gd name="T83" fmla="*/ 139 h 155"/>
                  <a:gd name="T84" fmla="*/ 254 w 318"/>
                  <a:gd name="T85" fmla="*/ 152 h 155"/>
                  <a:gd name="T86" fmla="*/ 253 w 318"/>
                  <a:gd name="T87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8" h="155">
                    <a:moveTo>
                      <a:pt x="253" y="155"/>
                    </a:moveTo>
                    <a:lnTo>
                      <a:pt x="250" y="152"/>
                    </a:lnTo>
                    <a:lnTo>
                      <a:pt x="243" y="149"/>
                    </a:lnTo>
                    <a:lnTo>
                      <a:pt x="233" y="145"/>
                    </a:lnTo>
                    <a:lnTo>
                      <a:pt x="221" y="141"/>
                    </a:lnTo>
                    <a:lnTo>
                      <a:pt x="206" y="132"/>
                    </a:lnTo>
                    <a:lnTo>
                      <a:pt x="188" y="125"/>
                    </a:lnTo>
                    <a:lnTo>
                      <a:pt x="168" y="116"/>
                    </a:lnTo>
                    <a:lnTo>
                      <a:pt x="149" y="109"/>
                    </a:lnTo>
                    <a:lnTo>
                      <a:pt x="129" y="99"/>
                    </a:lnTo>
                    <a:lnTo>
                      <a:pt x="108" y="90"/>
                    </a:lnTo>
                    <a:lnTo>
                      <a:pt x="88" y="82"/>
                    </a:lnTo>
                    <a:lnTo>
                      <a:pt x="69" y="74"/>
                    </a:lnTo>
                    <a:lnTo>
                      <a:pt x="50" y="67"/>
                    </a:lnTo>
                    <a:lnTo>
                      <a:pt x="36" y="62"/>
                    </a:lnTo>
                    <a:lnTo>
                      <a:pt x="22" y="57"/>
                    </a:lnTo>
                    <a:lnTo>
                      <a:pt x="13" y="54"/>
                    </a:lnTo>
                    <a:lnTo>
                      <a:pt x="4" y="52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3" y="40"/>
                    </a:lnTo>
                    <a:lnTo>
                      <a:pt x="7" y="34"/>
                    </a:lnTo>
                    <a:lnTo>
                      <a:pt x="16" y="29"/>
                    </a:lnTo>
                    <a:lnTo>
                      <a:pt x="26" y="24"/>
                    </a:lnTo>
                    <a:lnTo>
                      <a:pt x="39" y="20"/>
                    </a:lnTo>
                    <a:lnTo>
                      <a:pt x="50" y="14"/>
                    </a:lnTo>
                    <a:lnTo>
                      <a:pt x="65" y="10"/>
                    </a:lnTo>
                    <a:lnTo>
                      <a:pt x="80" y="6"/>
                    </a:lnTo>
                    <a:lnTo>
                      <a:pt x="95" y="4"/>
                    </a:lnTo>
                    <a:lnTo>
                      <a:pt x="111" y="0"/>
                    </a:lnTo>
                    <a:lnTo>
                      <a:pt x="125" y="0"/>
                    </a:lnTo>
                    <a:lnTo>
                      <a:pt x="139" y="0"/>
                    </a:lnTo>
                    <a:lnTo>
                      <a:pt x="154" y="3"/>
                    </a:lnTo>
                    <a:lnTo>
                      <a:pt x="165" y="4"/>
                    </a:lnTo>
                    <a:lnTo>
                      <a:pt x="180" y="7"/>
                    </a:lnTo>
                    <a:lnTo>
                      <a:pt x="194" y="10"/>
                    </a:lnTo>
                    <a:lnTo>
                      <a:pt x="207" y="16"/>
                    </a:lnTo>
                    <a:lnTo>
                      <a:pt x="220" y="18"/>
                    </a:lnTo>
                    <a:lnTo>
                      <a:pt x="234" y="23"/>
                    </a:lnTo>
                    <a:lnTo>
                      <a:pt x="247" y="27"/>
                    </a:lnTo>
                    <a:lnTo>
                      <a:pt x="260" y="31"/>
                    </a:lnTo>
                    <a:lnTo>
                      <a:pt x="270" y="36"/>
                    </a:lnTo>
                    <a:lnTo>
                      <a:pt x="282" y="39"/>
                    </a:lnTo>
                    <a:lnTo>
                      <a:pt x="292" y="41"/>
                    </a:lnTo>
                    <a:lnTo>
                      <a:pt x="300" y="46"/>
                    </a:lnTo>
                    <a:lnTo>
                      <a:pt x="306" y="49"/>
                    </a:lnTo>
                    <a:lnTo>
                      <a:pt x="312" y="50"/>
                    </a:lnTo>
                    <a:lnTo>
                      <a:pt x="315" y="52"/>
                    </a:lnTo>
                    <a:lnTo>
                      <a:pt x="318" y="53"/>
                    </a:lnTo>
                    <a:lnTo>
                      <a:pt x="315" y="52"/>
                    </a:lnTo>
                    <a:lnTo>
                      <a:pt x="312" y="52"/>
                    </a:lnTo>
                    <a:lnTo>
                      <a:pt x="305" y="50"/>
                    </a:lnTo>
                    <a:lnTo>
                      <a:pt x="297" y="49"/>
                    </a:lnTo>
                    <a:lnTo>
                      <a:pt x="286" y="47"/>
                    </a:lnTo>
                    <a:lnTo>
                      <a:pt x="276" y="46"/>
                    </a:lnTo>
                    <a:lnTo>
                      <a:pt x="264" y="44"/>
                    </a:lnTo>
                    <a:lnTo>
                      <a:pt x="253" y="43"/>
                    </a:lnTo>
                    <a:lnTo>
                      <a:pt x="239" y="41"/>
                    </a:lnTo>
                    <a:lnTo>
                      <a:pt x="226" y="40"/>
                    </a:lnTo>
                    <a:lnTo>
                      <a:pt x="214" y="39"/>
                    </a:lnTo>
                    <a:lnTo>
                      <a:pt x="204" y="39"/>
                    </a:lnTo>
                    <a:lnTo>
                      <a:pt x="194" y="39"/>
                    </a:lnTo>
                    <a:lnTo>
                      <a:pt x="185" y="39"/>
                    </a:lnTo>
                    <a:lnTo>
                      <a:pt x="177" y="40"/>
                    </a:lnTo>
                    <a:lnTo>
                      <a:pt x="174" y="41"/>
                    </a:lnTo>
                    <a:lnTo>
                      <a:pt x="175" y="41"/>
                    </a:lnTo>
                    <a:lnTo>
                      <a:pt x="187" y="47"/>
                    </a:lnTo>
                    <a:lnTo>
                      <a:pt x="193" y="49"/>
                    </a:lnTo>
                    <a:lnTo>
                      <a:pt x="200" y="52"/>
                    </a:lnTo>
                    <a:lnTo>
                      <a:pt x="207" y="54"/>
                    </a:lnTo>
                    <a:lnTo>
                      <a:pt x="217" y="59"/>
                    </a:lnTo>
                    <a:lnTo>
                      <a:pt x="224" y="62"/>
                    </a:lnTo>
                    <a:lnTo>
                      <a:pt x="234" y="66"/>
                    </a:lnTo>
                    <a:lnTo>
                      <a:pt x="243" y="70"/>
                    </a:lnTo>
                    <a:lnTo>
                      <a:pt x="253" y="74"/>
                    </a:lnTo>
                    <a:lnTo>
                      <a:pt x="260" y="79"/>
                    </a:lnTo>
                    <a:lnTo>
                      <a:pt x="269" y="85"/>
                    </a:lnTo>
                    <a:lnTo>
                      <a:pt x="274" y="87"/>
                    </a:lnTo>
                    <a:lnTo>
                      <a:pt x="282" y="93"/>
                    </a:lnTo>
                    <a:lnTo>
                      <a:pt x="286" y="102"/>
                    </a:lnTo>
                    <a:lnTo>
                      <a:pt x="286" y="110"/>
                    </a:lnTo>
                    <a:lnTo>
                      <a:pt x="282" y="120"/>
                    </a:lnTo>
                    <a:lnTo>
                      <a:pt x="274" y="131"/>
                    </a:lnTo>
                    <a:lnTo>
                      <a:pt x="267" y="139"/>
                    </a:lnTo>
                    <a:lnTo>
                      <a:pt x="260" y="148"/>
                    </a:lnTo>
                    <a:lnTo>
                      <a:pt x="254" y="152"/>
                    </a:lnTo>
                    <a:lnTo>
                      <a:pt x="253" y="155"/>
                    </a:lnTo>
                    <a:lnTo>
                      <a:pt x="253" y="155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50"/>
              <p:cNvSpPr>
                <a:spLocks/>
              </p:cNvSpPr>
              <p:nvPr/>
            </p:nvSpPr>
            <p:spPr bwMode="auto">
              <a:xfrm>
                <a:off x="1537" y="2230"/>
                <a:ext cx="77" cy="63"/>
              </a:xfrm>
              <a:custGeom>
                <a:avLst/>
                <a:gdLst>
                  <a:gd name="T0" fmla="*/ 0 w 154"/>
                  <a:gd name="T1" fmla="*/ 79 h 127"/>
                  <a:gd name="T2" fmla="*/ 13 w 154"/>
                  <a:gd name="T3" fmla="*/ 127 h 127"/>
                  <a:gd name="T4" fmla="*/ 16 w 154"/>
                  <a:gd name="T5" fmla="*/ 124 h 127"/>
                  <a:gd name="T6" fmla="*/ 26 w 154"/>
                  <a:gd name="T7" fmla="*/ 121 h 127"/>
                  <a:gd name="T8" fmla="*/ 33 w 154"/>
                  <a:gd name="T9" fmla="*/ 118 h 127"/>
                  <a:gd name="T10" fmla="*/ 43 w 154"/>
                  <a:gd name="T11" fmla="*/ 115 h 127"/>
                  <a:gd name="T12" fmla="*/ 52 w 154"/>
                  <a:gd name="T13" fmla="*/ 111 h 127"/>
                  <a:gd name="T14" fmla="*/ 63 w 154"/>
                  <a:gd name="T15" fmla="*/ 109 h 127"/>
                  <a:gd name="T16" fmla="*/ 72 w 154"/>
                  <a:gd name="T17" fmla="*/ 105 h 127"/>
                  <a:gd name="T18" fmla="*/ 82 w 154"/>
                  <a:gd name="T19" fmla="*/ 99 h 127"/>
                  <a:gd name="T20" fmla="*/ 92 w 154"/>
                  <a:gd name="T21" fmla="*/ 95 h 127"/>
                  <a:gd name="T22" fmla="*/ 102 w 154"/>
                  <a:gd name="T23" fmla="*/ 91 h 127"/>
                  <a:gd name="T24" fmla="*/ 111 w 154"/>
                  <a:gd name="T25" fmla="*/ 85 h 127"/>
                  <a:gd name="T26" fmla="*/ 119 w 154"/>
                  <a:gd name="T27" fmla="*/ 79 h 127"/>
                  <a:gd name="T28" fmla="*/ 126 w 154"/>
                  <a:gd name="T29" fmla="*/ 73 h 127"/>
                  <a:gd name="T30" fmla="*/ 135 w 154"/>
                  <a:gd name="T31" fmla="*/ 68 h 127"/>
                  <a:gd name="T32" fmla="*/ 138 w 154"/>
                  <a:gd name="T33" fmla="*/ 62 h 127"/>
                  <a:gd name="T34" fmla="*/ 144 w 154"/>
                  <a:gd name="T35" fmla="*/ 55 h 127"/>
                  <a:gd name="T36" fmla="*/ 145 w 154"/>
                  <a:gd name="T37" fmla="*/ 49 h 127"/>
                  <a:gd name="T38" fmla="*/ 149 w 154"/>
                  <a:gd name="T39" fmla="*/ 42 h 127"/>
                  <a:gd name="T40" fmla="*/ 152 w 154"/>
                  <a:gd name="T41" fmla="*/ 30 h 127"/>
                  <a:gd name="T42" fmla="*/ 154 w 154"/>
                  <a:gd name="T43" fmla="*/ 22 h 127"/>
                  <a:gd name="T44" fmla="*/ 152 w 154"/>
                  <a:gd name="T45" fmla="*/ 12 h 127"/>
                  <a:gd name="T46" fmla="*/ 151 w 154"/>
                  <a:gd name="T47" fmla="*/ 4 h 127"/>
                  <a:gd name="T48" fmla="*/ 149 w 154"/>
                  <a:gd name="T49" fmla="*/ 0 h 127"/>
                  <a:gd name="T50" fmla="*/ 72 w 154"/>
                  <a:gd name="T51" fmla="*/ 45 h 127"/>
                  <a:gd name="T52" fmla="*/ 0 w 154"/>
                  <a:gd name="T53" fmla="*/ 79 h 127"/>
                  <a:gd name="T54" fmla="*/ 0 w 154"/>
                  <a:gd name="T55" fmla="*/ 7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4" h="127">
                    <a:moveTo>
                      <a:pt x="0" y="79"/>
                    </a:moveTo>
                    <a:lnTo>
                      <a:pt x="13" y="127"/>
                    </a:lnTo>
                    <a:lnTo>
                      <a:pt x="16" y="124"/>
                    </a:lnTo>
                    <a:lnTo>
                      <a:pt x="26" y="121"/>
                    </a:lnTo>
                    <a:lnTo>
                      <a:pt x="33" y="118"/>
                    </a:lnTo>
                    <a:lnTo>
                      <a:pt x="43" y="115"/>
                    </a:lnTo>
                    <a:lnTo>
                      <a:pt x="52" y="111"/>
                    </a:lnTo>
                    <a:lnTo>
                      <a:pt x="63" y="109"/>
                    </a:lnTo>
                    <a:lnTo>
                      <a:pt x="72" y="105"/>
                    </a:lnTo>
                    <a:lnTo>
                      <a:pt x="82" y="99"/>
                    </a:lnTo>
                    <a:lnTo>
                      <a:pt x="92" y="95"/>
                    </a:lnTo>
                    <a:lnTo>
                      <a:pt x="102" y="91"/>
                    </a:lnTo>
                    <a:lnTo>
                      <a:pt x="111" y="85"/>
                    </a:lnTo>
                    <a:lnTo>
                      <a:pt x="119" y="79"/>
                    </a:lnTo>
                    <a:lnTo>
                      <a:pt x="126" y="73"/>
                    </a:lnTo>
                    <a:lnTo>
                      <a:pt x="135" y="68"/>
                    </a:lnTo>
                    <a:lnTo>
                      <a:pt x="138" y="62"/>
                    </a:lnTo>
                    <a:lnTo>
                      <a:pt x="144" y="55"/>
                    </a:lnTo>
                    <a:lnTo>
                      <a:pt x="145" y="49"/>
                    </a:lnTo>
                    <a:lnTo>
                      <a:pt x="149" y="42"/>
                    </a:lnTo>
                    <a:lnTo>
                      <a:pt x="152" y="30"/>
                    </a:lnTo>
                    <a:lnTo>
                      <a:pt x="154" y="22"/>
                    </a:lnTo>
                    <a:lnTo>
                      <a:pt x="152" y="12"/>
                    </a:lnTo>
                    <a:lnTo>
                      <a:pt x="151" y="4"/>
                    </a:lnTo>
                    <a:lnTo>
                      <a:pt x="149" y="0"/>
                    </a:lnTo>
                    <a:lnTo>
                      <a:pt x="72" y="45"/>
                    </a:lnTo>
                    <a:lnTo>
                      <a:pt x="0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7A9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51"/>
              <p:cNvSpPr>
                <a:spLocks/>
              </p:cNvSpPr>
              <p:nvPr/>
            </p:nvSpPr>
            <p:spPr bwMode="auto">
              <a:xfrm>
                <a:off x="995" y="2522"/>
                <a:ext cx="68" cy="67"/>
              </a:xfrm>
              <a:custGeom>
                <a:avLst/>
                <a:gdLst>
                  <a:gd name="T0" fmla="*/ 60 w 137"/>
                  <a:gd name="T1" fmla="*/ 0 h 134"/>
                  <a:gd name="T2" fmla="*/ 56 w 137"/>
                  <a:gd name="T3" fmla="*/ 0 h 134"/>
                  <a:gd name="T4" fmla="*/ 47 w 137"/>
                  <a:gd name="T5" fmla="*/ 5 h 134"/>
                  <a:gd name="T6" fmla="*/ 40 w 137"/>
                  <a:gd name="T7" fmla="*/ 6 h 134"/>
                  <a:gd name="T8" fmla="*/ 34 w 137"/>
                  <a:gd name="T9" fmla="*/ 11 h 134"/>
                  <a:gd name="T10" fmla="*/ 29 w 137"/>
                  <a:gd name="T11" fmla="*/ 15 h 134"/>
                  <a:gd name="T12" fmla="*/ 23 w 137"/>
                  <a:gd name="T13" fmla="*/ 21 h 134"/>
                  <a:gd name="T14" fmla="*/ 16 w 137"/>
                  <a:gd name="T15" fmla="*/ 25 h 134"/>
                  <a:gd name="T16" fmla="*/ 12 w 137"/>
                  <a:gd name="T17" fmla="*/ 32 h 134"/>
                  <a:gd name="T18" fmla="*/ 6 w 137"/>
                  <a:gd name="T19" fmla="*/ 39 h 134"/>
                  <a:gd name="T20" fmla="*/ 3 w 137"/>
                  <a:gd name="T21" fmla="*/ 49 h 134"/>
                  <a:gd name="T22" fmla="*/ 0 w 137"/>
                  <a:gd name="T23" fmla="*/ 58 h 134"/>
                  <a:gd name="T24" fmla="*/ 0 w 137"/>
                  <a:gd name="T25" fmla="*/ 69 h 134"/>
                  <a:gd name="T26" fmla="*/ 1 w 137"/>
                  <a:gd name="T27" fmla="*/ 81 h 134"/>
                  <a:gd name="T28" fmla="*/ 6 w 137"/>
                  <a:gd name="T29" fmla="*/ 95 h 134"/>
                  <a:gd name="T30" fmla="*/ 10 w 137"/>
                  <a:gd name="T31" fmla="*/ 105 h 134"/>
                  <a:gd name="T32" fmla="*/ 17 w 137"/>
                  <a:gd name="T33" fmla="*/ 117 h 134"/>
                  <a:gd name="T34" fmla="*/ 24 w 137"/>
                  <a:gd name="T35" fmla="*/ 124 h 134"/>
                  <a:gd name="T36" fmla="*/ 34 w 137"/>
                  <a:gd name="T37" fmla="*/ 130 h 134"/>
                  <a:gd name="T38" fmla="*/ 45 w 137"/>
                  <a:gd name="T39" fmla="*/ 131 h 134"/>
                  <a:gd name="T40" fmla="*/ 55 w 137"/>
                  <a:gd name="T41" fmla="*/ 134 h 134"/>
                  <a:gd name="T42" fmla="*/ 66 w 137"/>
                  <a:gd name="T43" fmla="*/ 133 h 134"/>
                  <a:gd name="T44" fmla="*/ 78 w 137"/>
                  <a:gd name="T45" fmla="*/ 133 h 134"/>
                  <a:gd name="T46" fmla="*/ 88 w 137"/>
                  <a:gd name="T47" fmla="*/ 128 h 134"/>
                  <a:gd name="T48" fmla="*/ 98 w 137"/>
                  <a:gd name="T49" fmla="*/ 124 h 134"/>
                  <a:gd name="T50" fmla="*/ 106 w 137"/>
                  <a:gd name="T51" fmla="*/ 118 h 134"/>
                  <a:gd name="T52" fmla="*/ 116 w 137"/>
                  <a:gd name="T53" fmla="*/ 114 h 134"/>
                  <a:gd name="T54" fmla="*/ 122 w 137"/>
                  <a:gd name="T55" fmla="*/ 105 h 134"/>
                  <a:gd name="T56" fmla="*/ 129 w 137"/>
                  <a:gd name="T57" fmla="*/ 98 h 134"/>
                  <a:gd name="T58" fmla="*/ 132 w 137"/>
                  <a:gd name="T59" fmla="*/ 90 h 134"/>
                  <a:gd name="T60" fmla="*/ 137 w 137"/>
                  <a:gd name="T61" fmla="*/ 81 h 134"/>
                  <a:gd name="T62" fmla="*/ 135 w 137"/>
                  <a:gd name="T63" fmla="*/ 71 h 134"/>
                  <a:gd name="T64" fmla="*/ 135 w 137"/>
                  <a:gd name="T65" fmla="*/ 64 h 134"/>
                  <a:gd name="T66" fmla="*/ 134 w 137"/>
                  <a:gd name="T67" fmla="*/ 55 h 134"/>
                  <a:gd name="T68" fmla="*/ 132 w 137"/>
                  <a:gd name="T69" fmla="*/ 49 h 134"/>
                  <a:gd name="T70" fmla="*/ 125 w 137"/>
                  <a:gd name="T71" fmla="*/ 38 h 134"/>
                  <a:gd name="T72" fmla="*/ 119 w 137"/>
                  <a:gd name="T73" fmla="*/ 29 h 134"/>
                  <a:gd name="T74" fmla="*/ 111 w 137"/>
                  <a:gd name="T75" fmla="*/ 21 h 134"/>
                  <a:gd name="T76" fmla="*/ 102 w 137"/>
                  <a:gd name="T77" fmla="*/ 16 h 134"/>
                  <a:gd name="T78" fmla="*/ 95 w 137"/>
                  <a:gd name="T79" fmla="*/ 11 h 134"/>
                  <a:gd name="T80" fmla="*/ 89 w 137"/>
                  <a:gd name="T81" fmla="*/ 9 h 134"/>
                  <a:gd name="T82" fmla="*/ 82 w 137"/>
                  <a:gd name="T83" fmla="*/ 5 h 134"/>
                  <a:gd name="T84" fmla="*/ 76 w 137"/>
                  <a:gd name="T85" fmla="*/ 5 h 134"/>
                  <a:gd name="T86" fmla="*/ 70 w 137"/>
                  <a:gd name="T87" fmla="*/ 2 h 134"/>
                  <a:gd name="T88" fmla="*/ 68 w 137"/>
                  <a:gd name="T89" fmla="*/ 2 h 134"/>
                  <a:gd name="T90" fmla="*/ 62 w 137"/>
                  <a:gd name="T91" fmla="*/ 0 h 134"/>
                  <a:gd name="T92" fmla="*/ 60 w 137"/>
                  <a:gd name="T93" fmla="*/ 0 h 134"/>
                  <a:gd name="T94" fmla="*/ 60 w 137"/>
                  <a:gd name="T9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" h="134">
                    <a:moveTo>
                      <a:pt x="60" y="0"/>
                    </a:moveTo>
                    <a:lnTo>
                      <a:pt x="56" y="0"/>
                    </a:lnTo>
                    <a:lnTo>
                      <a:pt x="47" y="5"/>
                    </a:lnTo>
                    <a:lnTo>
                      <a:pt x="40" y="6"/>
                    </a:lnTo>
                    <a:lnTo>
                      <a:pt x="34" y="11"/>
                    </a:lnTo>
                    <a:lnTo>
                      <a:pt x="29" y="15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12" y="32"/>
                    </a:lnTo>
                    <a:lnTo>
                      <a:pt x="6" y="39"/>
                    </a:lnTo>
                    <a:lnTo>
                      <a:pt x="3" y="49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1" y="81"/>
                    </a:lnTo>
                    <a:lnTo>
                      <a:pt x="6" y="95"/>
                    </a:lnTo>
                    <a:lnTo>
                      <a:pt x="10" y="105"/>
                    </a:lnTo>
                    <a:lnTo>
                      <a:pt x="17" y="117"/>
                    </a:lnTo>
                    <a:lnTo>
                      <a:pt x="24" y="124"/>
                    </a:lnTo>
                    <a:lnTo>
                      <a:pt x="34" y="130"/>
                    </a:lnTo>
                    <a:lnTo>
                      <a:pt x="45" y="131"/>
                    </a:lnTo>
                    <a:lnTo>
                      <a:pt x="55" y="134"/>
                    </a:lnTo>
                    <a:lnTo>
                      <a:pt x="66" y="133"/>
                    </a:lnTo>
                    <a:lnTo>
                      <a:pt x="78" y="133"/>
                    </a:lnTo>
                    <a:lnTo>
                      <a:pt x="88" y="128"/>
                    </a:lnTo>
                    <a:lnTo>
                      <a:pt x="98" y="124"/>
                    </a:lnTo>
                    <a:lnTo>
                      <a:pt x="106" y="118"/>
                    </a:lnTo>
                    <a:lnTo>
                      <a:pt x="116" y="114"/>
                    </a:lnTo>
                    <a:lnTo>
                      <a:pt x="122" y="105"/>
                    </a:lnTo>
                    <a:lnTo>
                      <a:pt x="129" y="98"/>
                    </a:lnTo>
                    <a:lnTo>
                      <a:pt x="132" y="90"/>
                    </a:lnTo>
                    <a:lnTo>
                      <a:pt x="137" y="81"/>
                    </a:lnTo>
                    <a:lnTo>
                      <a:pt x="135" y="71"/>
                    </a:lnTo>
                    <a:lnTo>
                      <a:pt x="135" y="64"/>
                    </a:lnTo>
                    <a:lnTo>
                      <a:pt x="134" y="55"/>
                    </a:lnTo>
                    <a:lnTo>
                      <a:pt x="132" y="49"/>
                    </a:lnTo>
                    <a:lnTo>
                      <a:pt x="125" y="38"/>
                    </a:lnTo>
                    <a:lnTo>
                      <a:pt x="119" y="29"/>
                    </a:lnTo>
                    <a:lnTo>
                      <a:pt x="111" y="21"/>
                    </a:lnTo>
                    <a:lnTo>
                      <a:pt x="102" y="16"/>
                    </a:lnTo>
                    <a:lnTo>
                      <a:pt x="95" y="11"/>
                    </a:lnTo>
                    <a:lnTo>
                      <a:pt x="89" y="9"/>
                    </a:lnTo>
                    <a:lnTo>
                      <a:pt x="82" y="5"/>
                    </a:lnTo>
                    <a:lnTo>
                      <a:pt x="76" y="5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52"/>
              <p:cNvSpPr>
                <a:spLocks/>
              </p:cNvSpPr>
              <p:nvPr/>
            </p:nvSpPr>
            <p:spPr bwMode="auto">
              <a:xfrm>
                <a:off x="787" y="2439"/>
                <a:ext cx="125" cy="78"/>
              </a:xfrm>
              <a:custGeom>
                <a:avLst/>
                <a:gdLst>
                  <a:gd name="T0" fmla="*/ 0 w 250"/>
                  <a:gd name="T1" fmla="*/ 0 h 157"/>
                  <a:gd name="T2" fmla="*/ 2 w 250"/>
                  <a:gd name="T3" fmla="*/ 0 h 157"/>
                  <a:gd name="T4" fmla="*/ 6 w 250"/>
                  <a:gd name="T5" fmla="*/ 6 h 157"/>
                  <a:gd name="T6" fmla="*/ 13 w 250"/>
                  <a:gd name="T7" fmla="*/ 10 h 157"/>
                  <a:gd name="T8" fmla="*/ 26 w 250"/>
                  <a:gd name="T9" fmla="*/ 19 h 157"/>
                  <a:gd name="T10" fmla="*/ 38 w 250"/>
                  <a:gd name="T11" fmla="*/ 26 h 157"/>
                  <a:gd name="T12" fmla="*/ 53 w 250"/>
                  <a:gd name="T13" fmla="*/ 36 h 157"/>
                  <a:gd name="T14" fmla="*/ 69 w 250"/>
                  <a:gd name="T15" fmla="*/ 46 h 157"/>
                  <a:gd name="T16" fmla="*/ 89 w 250"/>
                  <a:gd name="T17" fmla="*/ 58 h 157"/>
                  <a:gd name="T18" fmla="*/ 107 w 250"/>
                  <a:gd name="T19" fmla="*/ 68 h 157"/>
                  <a:gd name="T20" fmla="*/ 128 w 250"/>
                  <a:gd name="T21" fmla="*/ 78 h 157"/>
                  <a:gd name="T22" fmla="*/ 150 w 250"/>
                  <a:gd name="T23" fmla="*/ 88 h 157"/>
                  <a:gd name="T24" fmla="*/ 170 w 250"/>
                  <a:gd name="T25" fmla="*/ 97 h 157"/>
                  <a:gd name="T26" fmla="*/ 190 w 250"/>
                  <a:gd name="T27" fmla="*/ 104 h 157"/>
                  <a:gd name="T28" fmla="*/ 212 w 250"/>
                  <a:gd name="T29" fmla="*/ 111 h 157"/>
                  <a:gd name="T30" fmla="*/ 232 w 250"/>
                  <a:gd name="T31" fmla="*/ 115 h 157"/>
                  <a:gd name="T32" fmla="*/ 250 w 250"/>
                  <a:gd name="T33" fmla="*/ 119 h 157"/>
                  <a:gd name="T34" fmla="*/ 250 w 250"/>
                  <a:gd name="T35" fmla="*/ 124 h 157"/>
                  <a:gd name="T36" fmla="*/ 250 w 250"/>
                  <a:gd name="T37" fmla="*/ 130 h 157"/>
                  <a:gd name="T38" fmla="*/ 250 w 250"/>
                  <a:gd name="T39" fmla="*/ 137 h 157"/>
                  <a:gd name="T40" fmla="*/ 247 w 250"/>
                  <a:gd name="T41" fmla="*/ 142 h 157"/>
                  <a:gd name="T42" fmla="*/ 245 w 250"/>
                  <a:gd name="T43" fmla="*/ 148 h 157"/>
                  <a:gd name="T44" fmla="*/ 242 w 250"/>
                  <a:gd name="T45" fmla="*/ 154 h 157"/>
                  <a:gd name="T46" fmla="*/ 237 w 250"/>
                  <a:gd name="T47" fmla="*/ 157 h 157"/>
                  <a:gd name="T48" fmla="*/ 232 w 250"/>
                  <a:gd name="T49" fmla="*/ 157 h 157"/>
                  <a:gd name="T50" fmla="*/ 224 w 250"/>
                  <a:gd name="T51" fmla="*/ 154 h 157"/>
                  <a:gd name="T52" fmla="*/ 216 w 250"/>
                  <a:gd name="T53" fmla="*/ 151 h 157"/>
                  <a:gd name="T54" fmla="*/ 206 w 250"/>
                  <a:gd name="T55" fmla="*/ 148 h 157"/>
                  <a:gd name="T56" fmla="*/ 194 w 250"/>
                  <a:gd name="T57" fmla="*/ 144 h 157"/>
                  <a:gd name="T58" fmla="*/ 183 w 250"/>
                  <a:gd name="T59" fmla="*/ 138 h 157"/>
                  <a:gd name="T60" fmla="*/ 168 w 250"/>
                  <a:gd name="T61" fmla="*/ 132 h 157"/>
                  <a:gd name="T62" fmla="*/ 155 w 250"/>
                  <a:gd name="T63" fmla="*/ 127 h 157"/>
                  <a:gd name="T64" fmla="*/ 141 w 250"/>
                  <a:gd name="T65" fmla="*/ 119 h 157"/>
                  <a:gd name="T66" fmla="*/ 125 w 250"/>
                  <a:gd name="T67" fmla="*/ 112 h 157"/>
                  <a:gd name="T68" fmla="*/ 112 w 250"/>
                  <a:gd name="T69" fmla="*/ 105 h 157"/>
                  <a:gd name="T70" fmla="*/ 99 w 250"/>
                  <a:gd name="T71" fmla="*/ 98 h 157"/>
                  <a:gd name="T72" fmla="*/ 85 w 250"/>
                  <a:gd name="T73" fmla="*/ 91 h 157"/>
                  <a:gd name="T74" fmla="*/ 75 w 250"/>
                  <a:gd name="T75" fmla="*/ 84 h 157"/>
                  <a:gd name="T76" fmla="*/ 64 w 250"/>
                  <a:gd name="T77" fmla="*/ 76 h 157"/>
                  <a:gd name="T78" fmla="*/ 56 w 250"/>
                  <a:gd name="T79" fmla="*/ 72 h 157"/>
                  <a:gd name="T80" fmla="*/ 49 w 250"/>
                  <a:gd name="T81" fmla="*/ 65 h 157"/>
                  <a:gd name="T82" fmla="*/ 42 w 250"/>
                  <a:gd name="T83" fmla="*/ 59 h 157"/>
                  <a:gd name="T84" fmla="*/ 36 w 250"/>
                  <a:gd name="T85" fmla="*/ 53 h 157"/>
                  <a:gd name="T86" fmla="*/ 32 w 250"/>
                  <a:gd name="T87" fmla="*/ 48 h 157"/>
                  <a:gd name="T88" fmla="*/ 20 w 250"/>
                  <a:gd name="T89" fmla="*/ 36 h 157"/>
                  <a:gd name="T90" fmla="*/ 13 w 250"/>
                  <a:gd name="T91" fmla="*/ 26 h 157"/>
                  <a:gd name="T92" fmla="*/ 6 w 250"/>
                  <a:gd name="T93" fmla="*/ 15 h 157"/>
                  <a:gd name="T94" fmla="*/ 3 w 250"/>
                  <a:gd name="T95" fmla="*/ 7 h 157"/>
                  <a:gd name="T96" fmla="*/ 0 w 250"/>
                  <a:gd name="T97" fmla="*/ 2 h 157"/>
                  <a:gd name="T98" fmla="*/ 0 w 250"/>
                  <a:gd name="T99" fmla="*/ 0 h 157"/>
                  <a:gd name="T100" fmla="*/ 0 w 250"/>
                  <a:gd name="T10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0" h="157">
                    <a:moveTo>
                      <a:pt x="0" y="0"/>
                    </a:moveTo>
                    <a:lnTo>
                      <a:pt x="2" y="0"/>
                    </a:lnTo>
                    <a:lnTo>
                      <a:pt x="6" y="6"/>
                    </a:lnTo>
                    <a:lnTo>
                      <a:pt x="13" y="10"/>
                    </a:lnTo>
                    <a:lnTo>
                      <a:pt x="26" y="19"/>
                    </a:lnTo>
                    <a:lnTo>
                      <a:pt x="38" y="26"/>
                    </a:lnTo>
                    <a:lnTo>
                      <a:pt x="53" y="36"/>
                    </a:lnTo>
                    <a:lnTo>
                      <a:pt x="69" y="46"/>
                    </a:lnTo>
                    <a:lnTo>
                      <a:pt x="89" y="58"/>
                    </a:lnTo>
                    <a:lnTo>
                      <a:pt x="107" y="68"/>
                    </a:lnTo>
                    <a:lnTo>
                      <a:pt x="128" y="78"/>
                    </a:lnTo>
                    <a:lnTo>
                      <a:pt x="150" y="88"/>
                    </a:lnTo>
                    <a:lnTo>
                      <a:pt x="170" y="97"/>
                    </a:lnTo>
                    <a:lnTo>
                      <a:pt x="190" y="104"/>
                    </a:lnTo>
                    <a:lnTo>
                      <a:pt x="212" y="111"/>
                    </a:lnTo>
                    <a:lnTo>
                      <a:pt x="232" y="115"/>
                    </a:lnTo>
                    <a:lnTo>
                      <a:pt x="250" y="119"/>
                    </a:lnTo>
                    <a:lnTo>
                      <a:pt x="250" y="124"/>
                    </a:lnTo>
                    <a:lnTo>
                      <a:pt x="250" y="130"/>
                    </a:lnTo>
                    <a:lnTo>
                      <a:pt x="250" y="137"/>
                    </a:lnTo>
                    <a:lnTo>
                      <a:pt x="247" y="142"/>
                    </a:lnTo>
                    <a:lnTo>
                      <a:pt x="245" y="148"/>
                    </a:lnTo>
                    <a:lnTo>
                      <a:pt x="242" y="154"/>
                    </a:lnTo>
                    <a:lnTo>
                      <a:pt x="237" y="157"/>
                    </a:lnTo>
                    <a:lnTo>
                      <a:pt x="232" y="157"/>
                    </a:lnTo>
                    <a:lnTo>
                      <a:pt x="224" y="154"/>
                    </a:lnTo>
                    <a:lnTo>
                      <a:pt x="216" y="151"/>
                    </a:lnTo>
                    <a:lnTo>
                      <a:pt x="206" y="148"/>
                    </a:lnTo>
                    <a:lnTo>
                      <a:pt x="194" y="144"/>
                    </a:lnTo>
                    <a:lnTo>
                      <a:pt x="183" y="138"/>
                    </a:lnTo>
                    <a:lnTo>
                      <a:pt x="168" y="132"/>
                    </a:lnTo>
                    <a:lnTo>
                      <a:pt x="155" y="127"/>
                    </a:lnTo>
                    <a:lnTo>
                      <a:pt x="141" y="119"/>
                    </a:lnTo>
                    <a:lnTo>
                      <a:pt x="125" y="112"/>
                    </a:lnTo>
                    <a:lnTo>
                      <a:pt x="112" y="105"/>
                    </a:lnTo>
                    <a:lnTo>
                      <a:pt x="99" y="98"/>
                    </a:lnTo>
                    <a:lnTo>
                      <a:pt x="85" y="91"/>
                    </a:lnTo>
                    <a:lnTo>
                      <a:pt x="75" y="84"/>
                    </a:lnTo>
                    <a:lnTo>
                      <a:pt x="64" y="76"/>
                    </a:lnTo>
                    <a:lnTo>
                      <a:pt x="56" y="72"/>
                    </a:lnTo>
                    <a:lnTo>
                      <a:pt x="49" y="65"/>
                    </a:lnTo>
                    <a:lnTo>
                      <a:pt x="42" y="59"/>
                    </a:lnTo>
                    <a:lnTo>
                      <a:pt x="36" y="53"/>
                    </a:lnTo>
                    <a:lnTo>
                      <a:pt x="32" y="48"/>
                    </a:lnTo>
                    <a:lnTo>
                      <a:pt x="20" y="36"/>
                    </a:lnTo>
                    <a:lnTo>
                      <a:pt x="13" y="26"/>
                    </a:lnTo>
                    <a:lnTo>
                      <a:pt x="6" y="15"/>
                    </a:lnTo>
                    <a:lnTo>
                      <a:pt x="3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9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53"/>
              <p:cNvSpPr>
                <a:spLocks/>
              </p:cNvSpPr>
              <p:nvPr/>
            </p:nvSpPr>
            <p:spPr bwMode="auto">
              <a:xfrm>
                <a:off x="1018" y="2525"/>
                <a:ext cx="43" cy="40"/>
              </a:xfrm>
              <a:custGeom>
                <a:avLst/>
                <a:gdLst>
                  <a:gd name="T0" fmla="*/ 0 w 86"/>
                  <a:gd name="T1" fmla="*/ 66 h 79"/>
                  <a:gd name="T2" fmla="*/ 0 w 86"/>
                  <a:gd name="T3" fmla="*/ 60 h 79"/>
                  <a:gd name="T4" fmla="*/ 0 w 86"/>
                  <a:gd name="T5" fmla="*/ 53 h 79"/>
                  <a:gd name="T6" fmla="*/ 0 w 86"/>
                  <a:gd name="T7" fmla="*/ 46 h 79"/>
                  <a:gd name="T8" fmla="*/ 0 w 86"/>
                  <a:gd name="T9" fmla="*/ 38 h 79"/>
                  <a:gd name="T10" fmla="*/ 3 w 86"/>
                  <a:gd name="T11" fmla="*/ 26 h 79"/>
                  <a:gd name="T12" fmla="*/ 7 w 86"/>
                  <a:gd name="T13" fmla="*/ 15 h 79"/>
                  <a:gd name="T14" fmla="*/ 13 w 86"/>
                  <a:gd name="T15" fmla="*/ 7 h 79"/>
                  <a:gd name="T16" fmla="*/ 23 w 86"/>
                  <a:gd name="T17" fmla="*/ 3 h 79"/>
                  <a:gd name="T18" fmla="*/ 30 w 86"/>
                  <a:gd name="T19" fmla="*/ 0 h 79"/>
                  <a:gd name="T20" fmla="*/ 37 w 86"/>
                  <a:gd name="T21" fmla="*/ 0 h 79"/>
                  <a:gd name="T22" fmla="*/ 46 w 86"/>
                  <a:gd name="T23" fmla="*/ 0 h 79"/>
                  <a:gd name="T24" fmla="*/ 56 w 86"/>
                  <a:gd name="T25" fmla="*/ 3 h 79"/>
                  <a:gd name="T26" fmla="*/ 65 w 86"/>
                  <a:gd name="T27" fmla="*/ 4 h 79"/>
                  <a:gd name="T28" fmla="*/ 72 w 86"/>
                  <a:gd name="T29" fmla="*/ 10 h 79"/>
                  <a:gd name="T30" fmla="*/ 78 w 86"/>
                  <a:gd name="T31" fmla="*/ 13 h 79"/>
                  <a:gd name="T32" fmla="*/ 82 w 86"/>
                  <a:gd name="T33" fmla="*/ 18 h 79"/>
                  <a:gd name="T34" fmla="*/ 86 w 86"/>
                  <a:gd name="T35" fmla="*/ 28 h 79"/>
                  <a:gd name="T36" fmla="*/ 86 w 86"/>
                  <a:gd name="T37" fmla="*/ 41 h 79"/>
                  <a:gd name="T38" fmla="*/ 82 w 86"/>
                  <a:gd name="T39" fmla="*/ 53 h 79"/>
                  <a:gd name="T40" fmla="*/ 75 w 86"/>
                  <a:gd name="T41" fmla="*/ 63 h 79"/>
                  <a:gd name="T42" fmla="*/ 65 w 86"/>
                  <a:gd name="T43" fmla="*/ 71 h 79"/>
                  <a:gd name="T44" fmla="*/ 55 w 86"/>
                  <a:gd name="T45" fmla="*/ 77 h 79"/>
                  <a:gd name="T46" fmla="*/ 43 w 86"/>
                  <a:gd name="T47" fmla="*/ 79 h 79"/>
                  <a:gd name="T48" fmla="*/ 32 w 86"/>
                  <a:gd name="T49" fmla="*/ 79 h 79"/>
                  <a:gd name="T50" fmla="*/ 23 w 86"/>
                  <a:gd name="T51" fmla="*/ 79 h 79"/>
                  <a:gd name="T52" fmla="*/ 16 w 86"/>
                  <a:gd name="T53" fmla="*/ 79 h 79"/>
                  <a:gd name="T54" fmla="*/ 9 w 86"/>
                  <a:gd name="T55" fmla="*/ 76 h 79"/>
                  <a:gd name="T56" fmla="*/ 4 w 86"/>
                  <a:gd name="T57" fmla="*/ 73 h 79"/>
                  <a:gd name="T58" fmla="*/ 0 w 86"/>
                  <a:gd name="T59" fmla="*/ 70 h 79"/>
                  <a:gd name="T60" fmla="*/ 0 w 86"/>
                  <a:gd name="T61" fmla="*/ 66 h 79"/>
                  <a:gd name="T62" fmla="*/ 0 w 86"/>
                  <a:gd name="T63" fmla="*/ 6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79">
                    <a:moveTo>
                      <a:pt x="0" y="66"/>
                    </a:moveTo>
                    <a:lnTo>
                      <a:pt x="0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3" y="26"/>
                    </a:lnTo>
                    <a:lnTo>
                      <a:pt x="7" y="15"/>
                    </a:lnTo>
                    <a:lnTo>
                      <a:pt x="13" y="7"/>
                    </a:lnTo>
                    <a:lnTo>
                      <a:pt x="23" y="3"/>
                    </a:lnTo>
                    <a:lnTo>
                      <a:pt x="30" y="0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3"/>
                    </a:lnTo>
                    <a:lnTo>
                      <a:pt x="65" y="4"/>
                    </a:lnTo>
                    <a:lnTo>
                      <a:pt x="72" y="10"/>
                    </a:lnTo>
                    <a:lnTo>
                      <a:pt x="78" y="13"/>
                    </a:lnTo>
                    <a:lnTo>
                      <a:pt x="82" y="18"/>
                    </a:lnTo>
                    <a:lnTo>
                      <a:pt x="86" y="28"/>
                    </a:lnTo>
                    <a:lnTo>
                      <a:pt x="86" y="41"/>
                    </a:lnTo>
                    <a:lnTo>
                      <a:pt x="82" y="53"/>
                    </a:lnTo>
                    <a:lnTo>
                      <a:pt x="75" y="63"/>
                    </a:lnTo>
                    <a:lnTo>
                      <a:pt x="65" y="71"/>
                    </a:lnTo>
                    <a:lnTo>
                      <a:pt x="55" y="77"/>
                    </a:lnTo>
                    <a:lnTo>
                      <a:pt x="43" y="79"/>
                    </a:lnTo>
                    <a:lnTo>
                      <a:pt x="32" y="79"/>
                    </a:lnTo>
                    <a:lnTo>
                      <a:pt x="23" y="79"/>
                    </a:lnTo>
                    <a:lnTo>
                      <a:pt x="16" y="79"/>
                    </a:lnTo>
                    <a:lnTo>
                      <a:pt x="9" y="76"/>
                    </a:lnTo>
                    <a:lnTo>
                      <a:pt x="4" y="73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E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54"/>
              <p:cNvSpPr>
                <a:spLocks/>
              </p:cNvSpPr>
              <p:nvPr/>
            </p:nvSpPr>
            <p:spPr bwMode="auto">
              <a:xfrm>
                <a:off x="1080" y="2226"/>
                <a:ext cx="161" cy="160"/>
              </a:xfrm>
              <a:custGeom>
                <a:avLst/>
                <a:gdLst>
                  <a:gd name="T0" fmla="*/ 294 w 323"/>
                  <a:gd name="T1" fmla="*/ 144 h 321"/>
                  <a:gd name="T2" fmla="*/ 281 w 323"/>
                  <a:gd name="T3" fmla="*/ 133 h 321"/>
                  <a:gd name="T4" fmla="*/ 258 w 323"/>
                  <a:gd name="T5" fmla="*/ 114 h 321"/>
                  <a:gd name="T6" fmla="*/ 225 w 323"/>
                  <a:gd name="T7" fmla="*/ 91 h 321"/>
                  <a:gd name="T8" fmla="*/ 185 w 323"/>
                  <a:gd name="T9" fmla="*/ 65 h 321"/>
                  <a:gd name="T10" fmla="*/ 138 w 323"/>
                  <a:gd name="T11" fmla="*/ 39 h 321"/>
                  <a:gd name="T12" fmla="*/ 86 w 323"/>
                  <a:gd name="T13" fmla="*/ 19 h 321"/>
                  <a:gd name="T14" fmla="*/ 31 w 323"/>
                  <a:gd name="T15" fmla="*/ 3 h 321"/>
                  <a:gd name="T16" fmla="*/ 0 w 323"/>
                  <a:gd name="T17" fmla="*/ 26 h 321"/>
                  <a:gd name="T18" fmla="*/ 5 w 323"/>
                  <a:gd name="T19" fmla="*/ 26 h 321"/>
                  <a:gd name="T20" fmla="*/ 24 w 323"/>
                  <a:gd name="T21" fmla="*/ 34 h 321"/>
                  <a:gd name="T22" fmla="*/ 48 w 323"/>
                  <a:gd name="T23" fmla="*/ 45 h 321"/>
                  <a:gd name="T24" fmla="*/ 83 w 323"/>
                  <a:gd name="T25" fmla="*/ 59 h 321"/>
                  <a:gd name="T26" fmla="*/ 117 w 323"/>
                  <a:gd name="T27" fmla="*/ 77 h 321"/>
                  <a:gd name="T28" fmla="*/ 152 w 323"/>
                  <a:gd name="T29" fmla="*/ 95 h 321"/>
                  <a:gd name="T30" fmla="*/ 184 w 323"/>
                  <a:gd name="T31" fmla="*/ 118 h 321"/>
                  <a:gd name="T32" fmla="*/ 209 w 323"/>
                  <a:gd name="T33" fmla="*/ 143 h 321"/>
                  <a:gd name="T34" fmla="*/ 202 w 323"/>
                  <a:gd name="T35" fmla="*/ 138 h 321"/>
                  <a:gd name="T36" fmla="*/ 185 w 323"/>
                  <a:gd name="T37" fmla="*/ 131 h 321"/>
                  <a:gd name="T38" fmla="*/ 159 w 323"/>
                  <a:gd name="T39" fmla="*/ 120 h 321"/>
                  <a:gd name="T40" fmla="*/ 130 w 323"/>
                  <a:gd name="T41" fmla="*/ 108 h 321"/>
                  <a:gd name="T42" fmla="*/ 94 w 323"/>
                  <a:gd name="T43" fmla="*/ 95 h 321"/>
                  <a:gd name="T44" fmla="*/ 60 w 323"/>
                  <a:gd name="T45" fmla="*/ 85 h 321"/>
                  <a:gd name="T46" fmla="*/ 27 w 323"/>
                  <a:gd name="T47" fmla="*/ 78 h 321"/>
                  <a:gd name="T48" fmla="*/ 0 w 323"/>
                  <a:gd name="T49" fmla="*/ 77 h 321"/>
                  <a:gd name="T50" fmla="*/ 13 w 323"/>
                  <a:gd name="T51" fmla="*/ 107 h 321"/>
                  <a:gd name="T52" fmla="*/ 31 w 323"/>
                  <a:gd name="T53" fmla="*/ 118 h 321"/>
                  <a:gd name="T54" fmla="*/ 66 w 323"/>
                  <a:gd name="T55" fmla="*/ 138 h 321"/>
                  <a:gd name="T56" fmla="*/ 112 w 323"/>
                  <a:gd name="T57" fmla="*/ 164 h 321"/>
                  <a:gd name="T58" fmla="*/ 161 w 323"/>
                  <a:gd name="T59" fmla="*/ 196 h 321"/>
                  <a:gd name="T60" fmla="*/ 209 w 323"/>
                  <a:gd name="T61" fmla="*/ 230 h 321"/>
                  <a:gd name="T62" fmla="*/ 254 w 323"/>
                  <a:gd name="T63" fmla="*/ 265 h 321"/>
                  <a:gd name="T64" fmla="*/ 290 w 323"/>
                  <a:gd name="T65" fmla="*/ 295 h 321"/>
                  <a:gd name="T66" fmla="*/ 310 w 323"/>
                  <a:gd name="T67" fmla="*/ 318 h 321"/>
                  <a:gd name="T68" fmla="*/ 320 w 323"/>
                  <a:gd name="T69" fmla="*/ 317 h 321"/>
                  <a:gd name="T70" fmla="*/ 323 w 323"/>
                  <a:gd name="T71" fmla="*/ 299 h 321"/>
                  <a:gd name="T72" fmla="*/ 320 w 323"/>
                  <a:gd name="T73" fmla="*/ 269 h 321"/>
                  <a:gd name="T74" fmla="*/ 314 w 323"/>
                  <a:gd name="T75" fmla="*/ 233 h 321"/>
                  <a:gd name="T76" fmla="*/ 307 w 323"/>
                  <a:gd name="T77" fmla="*/ 196 h 321"/>
                  <a:gd name="T78" fmla="*/ 300 w 323"/>
                  <a:gd name="T79" fmla="*/ 166 h 321"/>
                  <a:gd name="T80" fmla="*/ 297 w 323"/>
                  <a:gd name="T81" fmla="*/ 148 h 321"/>
                  <a:gd name="T82" fmla="*/ 297 w 323"/>
                  <a:gd name="T83" fmla="*/ 146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3" h="321">
                    <a:moveTo>
                      <a:pt x="297" y="146"/>
                    </a:moveTo>
                    <a:lnTo>
                      <a:pt x="294" y="144"/>
                    </a:lnTo>
                    <a:lnTo>
                      <a:pt x="290" y="140"/>
                    </a:lnTo>
                    <a:lnTo>
                      <a:pt x="281" y="133"/>
                    </a:lnTo>
                    <a:lnTo>
                      <a:pt x="273" y="125"/>
                    </a:lnTo>
                    <a:lnTo>
                      <a:pt x="258" y="114"/>
                    </a:lnTo>
                    <a:lnTo>
                      <a:pt x="242" y="103"/>
                    </a:lnTo>
                    <a:lnTo>
                      <a:pt x="225" y="91"/>
                    </a:lnTo>
                    <a:lnTo>
                      <a:pt x="207" y="80"/>
                    </a:lnTo>
                    <a:lnTo>
                      <a:pt x="185" y="65"/>
                    </a:lnTo>
                    <a:lnTo>
                      <a:pt x="162" y="52"/>
                    </a:lnTo>
                    <a:lnTo>
                      <a:pt x="138" y="39"/>
                    </a:lnTo>
                    <a:lnTo>
                      <a:pt x="113" y="29"/>
                    </a:lnTo>
                    <a:lnTo>
                      <a:pt x="86" y="19"/>
                    </a:lnTo>
                    <a:lnTo>
                      <a:pt x="58" y="11"/>
                    </a:lnTo>
                    <a:lnTo>
                      <a:pt x="31" y="3"/>
                    </a:lnTo>
                    <a:lnTo>
                      <a:pt x="2" y="0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5" y="26"/>
                    </a:lnTo>
                    <a:lnTo>
                      <a:pt x="13" y="29"/>
                    </a:lnTo>
                    <a:lnTo>
                      <a:pt x="24" y="34"/>
                    </a:lnTo>
                    <a:lnTo>
                      <a:pt x="36" y="38"/>
                    </a:lnTo>
                    <a:lnTo>
                      <a:pt x="48" y="45"/>
                    </a:lnTo>
                    <a:lnTo>
                      <a:pt x="66" y="51"/>
                    </a:lnTo>
                    <a:lnTo>
                      <a:pt x="83" y="59"/>
                    </a:lnTo>
                    <a:lnTo>
                      <a:pt x="99" y="67"/>
                    </a:lnTo>
                    <a:lnTo>
                      <a:pt x="117" y="77"/>
                    </a:lnTo>
                    <a:lnTo>
                      <a:pt x="135" y="85"/>
                    </a:lnTo>
                    <a:lnTo>
                      <a:pt x="152" y="95"/>
                    </a:lnTo>
                    <a:lnTo>
                      <a:pt x="168" y="107"/>
                    </a:lnTo>
                    <a:lnTo>
                      <a:pt x="184" y="118"/>
                    </a:lnTo>
                    <a:lnTo>
                      <a:pt x="196" y="130"/>
                    </a:lnTo>
                    <a:lnTo>
                      <a:pt x="209" y="143"/>
                    </a:lnTo>
                    <a:lnTo>
                      <a:pt x="207" y="141"/>
                    </a:lnTo>
                    <a:lnTo>
                      <a:pt x="202" y="138"/>
                    </a:lnTo>
                    <a:lnTo>
                      <a:pt x="194" y="134"/>
                    </a:lnTo>
                    <a:lnTo>
                      <a:pt x="185" y="131"/>
                    </a:lnTo>
                    <a:lnTo>
                      <a:pt x="172" y="125"/>
                    </a:lnTo>
                    <a:lnTo>
                      <a:pt x="159" y="120"/>
                    </a:lnTo>
                    <a:lnTo>
                      <a:pt x="143" y="114"/>
                    </a:lnTo>
                    <a:lnTo>
                      <a:pt x="130" y="108"/>
                    </a:lnTo>
                    <a:lnTo>
                      <a:pt x="112" y="101"/>
                    </a:lnTo>
                    <a:lnTo>
                      <a:pt x="94" y="95"/>
                    </a:lnTo>
                    <a:lnTo>
                      <a:pt x="77" y="90"/>
                    </a:lnTo>
                    <a:lnTo>
                      <a:pt x="60" y="85"/>
                    </a:lnTo>
                    <a:lnTo>
                      <a:pt x="43" y="81"/>
                    </a:lnTo>
                    <a:lnTo>
                      <a:pt x="27" y="78"/>
                    </a:lnTo>
                    <a:lnTo>
                      <a:pt x="11" y="77"/>
                    </a:lnTo>
                    <a:lnTo>
                      <a:pt x="0" y="77"/>
                    </a:lnTo>
                    <a:lnTo>
                      <a:pt x="11" y="107"/>
                    </a:lnTo>
                    <a:lnTo>
                      <a:pt x="13" y="107"/>
                    </a:lnTo>
                    <a:lnTo>
                      <a:pt x="20" y="111"/>
                    </a:lnTo>
                    <a:lnTo>
                      <a:pt x="31" y="118"/>
                    </a:lnTo>
                    <a:lnTo>
                      <a:pt x="48" y="127"/>
                    </a:lnTo>
                    <a:lnTo>
                      <a:pt x="66" y="138"/>
                    </a:lnTo>
                    <a:lnTo>
                      <a:pt x="87" y="151"/>
                    </a:lnTo>
                    <a:lnTo>
                      <a:pt x="112" y="164"/>
                    </a:lnTo>
                    <a:lnTo>
                      <a:pt x="136" y="182"/>
                    </a:lnTo>
                    <a:lnTo>
                      <a:pt x="161" y="196"/>
                    </a:lnTo>
                    <a:lnTo>
                      <a:pt x="186" y="215"/>
                    </a:lnTo>
                    <a:lnTo>
                      <a:pt x="209" y="230"/>
                    </a:lnTo>
                    <a:lnTo>
                      <a:pt x="234" y="248"/>
                    </a:lnTo>
                    <a:lnTo>
                      <a:pt x="254" y="265"/>
                    </a:lnTo>
                    <a:lnTo>
                      <a:pt x="274" y="281"/>
                    </a:lnTo>
                    <a:lnTo>
                      <a:pt x="290" y="295"/>
                    </a:lnTo>
                    <a:lnTo>
                      <a:pt x="303" y="309"/>
                    </a:lnTo>
                    <a:lnTo>
                      <a:pt x="310" y="318"/>
                    </a:lnTo>
                    <a:lnTo>
                      <a:pt x="317" y="321"/>
                    </a:lnTo>
                    <a:lnTo>
                      <a:pt x="320" y="317"/>
                    </a:lnTo>
                    <a:lnTo>
                      <a:pt x="323" y="311"/>
                    </a:lnTo>
                    <a:lnTo>
                      <a:pt x="323" y="299"/>
                    </a:lnTo>
                    <a:lnTo>
                      <a:pt x="323" y="286"/>
                    </a:lnTo>
                    <a:lnTo>
                      <a:pt x="320" y="269"/>
                    </a:lnTo>
                    <a:lnTo>
                      <a:pt x="319" y="252"/>
                    </a:lnTo>
                    <a:lnTo>
                      <a:pt x="314" y="233"/>
                    </a:lnTo>
                    <a:lnTo>
                      <a:pt x="310" y="215"/>
                    </a:lnTo>
                    <a:lnTo>
                      <a:pt x="307" y="196"/>
                    </a:lnTo>
                    <a:lnTo>
                      <a:pt x="304" y="180"/>
                    </a:lnTo>
                    <a:lnTo>
                      <a:pt x="300" y="166"/>
                    </a:lnTo>
                    <a:lnTo>
                      <a:pt x="298" y="156"/>
                    </a:lnTo>
                    <a:lnTo>
                      <a:pt x="297" y="148"/>
                    </a:lnTo>
                    <a:lnTo>
                      <a:pt x="297" y="146"/>
                    </a:lnTo>
                    <a:lnTo>
                      <a:pt x="297" y="146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55"/>
              <p:cNvSpPr>
                <a:spLocks/>
              </p:cNvSpPr>
              <p:nvPr/>
            </p:nvSpPr>
            <p:spPr bwMode="auto">
              <a:xfrm>
                <a:off x="793" y="2234"/>
                <a:ext cx="274" cy="105"/>
              </a:xfrm>
              <a:custGeom>
                <a:avLst/>
                <a:gdLst>
                  <a:gd name="T0" fmla="*/ 275 w 548"/>
                  <a:gd name="T1" fmla="*/ 0 h 208"/>
                  <a:gd name="T2" fmla="*/ 255 w 548"/>
                  <a:gd name="T3" fmla="*/ 4 h 208"/>
                  <a:gd name="T4" fmla="*/ 219 w 548"/>
                  <a:gd name="T5" fmla="*/ 16 h 208"/>
                  <a:gd name="T6" fmla="*/ 173 w 548"/>
                  <a:gd name="T7" fmla="*/ 34 h 208"/>
                  <a:gd name="T8" fmla="*/ 124 w 548"/>
                  <a:gd name="T9" fmla="*/ 59 h 208"/>
                  <a:gd name="T10" fmla="*/ 75 w 548"/>
                  <a:gd name="T11" fmla="*/ 90 h 208"/>
                  <a:gd name="T12" fmla="*/ 35 w 548"/>
                  <a:gd name="T13" fmla="*/ 129 h 208"/>
                  <a:gd name="T14" fmla="*/ 6 w 548"/>
                  <a:gd name="T15" fmla="*/ 176 h 208"/>
                  <a:gd name="T16" fmla="*/ 5 w 548"/>
                  <a:gd name="T17" fmla="*/ 197 h 208"/>
                  <a:gd name="T18" fmla="*/ 20 w 548"/>
                  <a:gd name="T19" fmla="*/ 178 h 208"/>
                  <a:gd name="T20" fmla="*/ 45 w 548"/>
                  <a:gd name="T21" fmla="*/ 153 h 208"/>
                  <a:gd name="T22" fmla="*/ 81 w 548"/>
                  <a:gd name="T23" fmla="*/ 128 h 208"/>
                  <a:gd name="T24" fmla="*/ 122 w 548"/>
                  <a:gd name="T25" fmla="*/ 99 h 208"/>
                  <a:gd name="T26" fmla="*/ 171 w 548"/>
                  <a:gd name="T27" fmla="*/ 76 h 208"/>
                  <a:gd name="T28" fmla="*/ 226 w 548"/>
                  <a:gd name="T29" fmla="*/ 59 h 208"/>
                  <a:gd name="T30" fmla="*/ 285 w 548"/>
                  <a:gd name="T31" fmla="*/ 53 h 208"/>
                  <a:gd name="T32" fmla="*/ 266 w 548"/>
                  <a:gd name="T33" fmla="*/ 64 h 208"/>
                  <a:gd name="T34" fmla="*/ 250 w 548"/>
                  <a:gd name="T35" fmla="*/ 76 h 208"/>
                  <a:gd name="T36" fmla="*/ 232 w 548"/>
                  <a:gd name="T37" fmla="*/ 89 h 208"/>
                  <a:gd name="T38" fmla="*/ 211 w 548"/>
                  <a:gd name="T39" fmla="*/ 105 h 208"/>
                  <a:gd name="T40" fmla="*/ 194 w 548"/>
                  <a:gd name="T41" fmla="*/ 123 h 208"/>
                  <a:gd name="T42" fmla="*/ 181 w 548"/>
                  <a:gd name="T43" fmla="*/ 145 h 208"/>
                  <a:gd name="T44" fmla="*/ 181 w 548"/>
                  <a:gd name="T45" fmla="*/ 152 h 208"/>
                  <a:gd name="T46" fmla="*/ 197 w 548"/>
                  <a:gd name="T47" fmla="*/ 146 h 208"/>
                  <a:gd name="T48" fmla="*/ 220 w 548"/>
                  <a:gd name="T49" fmla="*/ 136 h 208"/>
                  <a:gd name="T50" fmla="*/ 250 w 548"/>
                  <a:gd name="T51" fmla="*/ 128 h 208"/>
                  <a:gd name="T52" fmla="*/ 285 w 548"/>
                  <a:gd name="T53" fmla="*/ 116 h 208"/>
                  <a:gd name="T54" fmla="*/ 324 w 548"/>
                  <a:gd name="T55" fmla="*/ 107 h 208"/>
                  <a:gd name="T56" fmla="*/ 361 w 548"/>
                  <a:gd name="T57" fmla="*/ 102 h 208"/>
                  <a:gd name="T58" fmla="*/ 401 w 548"/>
                  <a:gd name="T59" fmla="*/ 99 h 208"/>
                  <a:gd name="T60" fmla="*/ 387 w 548"/>
                  <a:gd name="T61" fmla="*/ 105 h 208"/>
                  <a:gd name="T62" fmla="*/ 372 w 548"/>
                  <a:gd name="T63" fmla="*/ 113 h 208"/>
                  <a:gd name="T64" fmla="*/ 355 w 548"/>
                  <a:gd name="T65" fmla="*/ 126 h 208"/>
                  <a:gd name="T66" fmla="*/ 336 w 548"/>
                  <a:gd name="T67" fmla="*/ 141 h 208"/>
                  <a:gd name="T68" fmla="*/ 318 w 548"/>
                  <a:gd name="T69" fmla="*/ 161 h 208"/>
                  <a:gd name="T70" fmla="*/ 299 w 548"/>
                  <a:gd name="T71" fmla="*/ 184 h 208"/>
                  <a:gd name="T72" fmla="*/ 290 w 548"/>
                  <a:gd name="T73" fmla="*/ 208 h 208"/>
                  <a:gd name="T74" fmla="*/ 312 w 548"/>
                  <a:gd name="T75" fmla="*/ 191 h 208"/>
                  <a:gd name="T76" fmla="*/ 336 w 548"/>
                  <a:gd name="T77" fmla="*/ 178 h 208"/>
                  <a:gd name="T78" fmla="*/ 370 w 548"/>
                  <a:gd name="T79" fmla="*/ 165 h 208"/>
                  <a:gd name="T80" fmla="*/ 410 w 548"/>
                  <a:gd name="T81" fmla="*/ 149 h 208"/>
                  <a:gd name="T82" fmla="*/ 459 w 548"/>
                  <a:gd name="T83" fmla="*/ 136 h 208"/>
                  <a:gd name="T84" fmla="*/ 515 w 548"/>
                  <a:gd name="T85" fmla="*/ 129 h 208"/>
                  <a:gd name="T86" fmla="*/ 545 w 548"/>
                  <a:gd name="T87" fmla="*/ 126 h 208"/>
                  <a:gd name="T88" fmla="*/ 538 w 548"/>
                  <a:gd name="T89" fmla="*/ 119 h 208"/>
                  <a:gd name="T90" fmla="*/ 523 w 548"/>
                  <a:gd name="T91" fmla="*/ 109 h 208"/>
                  <a:gd name="T92" fmla="*/ 505 w 548"/>
                  <a:gd name="T93" fmla="*/ 95 h 208"/>
                  <a:gd name="T94" fmla="*/ 480 w 548"/>
                  <a:gd name="T95" fmla="*/ 77 h 208"/>
                  <a:gd name="T96" fmla="*/ 453 w 548"/>
                  <a:gd name="T97" fmla="*/ 62 h 208"/>
                  <a:gd name="T98" fmla="*/ 424 w 548"/>
                  <a:gd name="T99" fmla="*/ 46 h 208"/>
                  <a:gd name="T100" fmla="*/ 393 w 548"/>
                  <a:gd name="T101" fmla="*/ 34 h 208"/>
                  <a:gd name="T102" fmla="*/ 361 w 548"/>
                  <a:gd name="T103" fmla="*/ 27 h 208"/>
                  <a:gd name="T104" fmla="*/ 336 w 548"/>
                  <a:gd name="T105" fmla="*/ 18 h 208"/>
                  <a:gd name="T106" fmla="*/ 316 w 548"/>
                  <a:gd name="T107" fmla="*/ 13 h 208"/>
                  <a:gd name="T108" fmla="*/ 301 w 548"/>
                  <a:gd name="T109" fmla="*/ 8 h 208"/>
                  <a:gd name="T110" fmla="*/ 286 w 548"/>
                  <a:gd name="T111" fmla="*/ 1 h 208"/>
                  <a:gd name="T112" fmla="*/ 279 w 548"/>
                  <a:gd name="T113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48" h="208">
                    <a:moveTo>
                      <a:pt x="279" y="0"/>
                    </a:moveTo>
                    <a:lnTo>
                      <a:pt x="275" y="0"/>
                    </a:lnTo>
                    <a:lnTo>
                      <a:pt x="267" y="1"/>
                    </a:lnTo>
                    <a:lnTo>
                      <a:pt x="255" y="4"/>
                    </a:lnTo>
                    <a:lnTo>
                      <a:pt x="237" y="10"/>
                    </a:lnTo>
                    <a:lnTo>
                      <a:pt x="219" y="16"/>
                    </a:lnTo>
                    <a:lnTo>
                      <a:pt x="197" y="24"/>
                    </a:lnTo>
                    <a:lnTo>
                      <a:pt x="173" y="34"/>
                    </a:lnTo>
                    <a:lnTo>
                      <a:pt x="150" y="46"/>
                    </a:lnTo>
                    <a:lnTo>
                      <a:pt x="124" y="59"/>
                    </a:lnTo>
                    <a:lnTo>
                      <a:pt x="99" y="74"/>
                    </a:lnTo>
                    <a:lnTo>
                      <a:pt x="75" y="90"/>
                    </a:lnTo>
                    <a:lnTo>
                      <a:pt x="55" y="109"/>
                    </a:lnTo>
                    <a:lnTo>
                      <a:pt x="35" y="129"/>
                    </a:lnTo>
                    <a:lnTo>
                      <a:pt x="19" y="152"/>
                    </a:lnTo>
                    <a:lnTo>
                      <a:pt x="6" y="176"/>
                    </a:lnTo>
                    <a:lnTo>
                      <a:pt x="0" y="201"/>
                    </a:lnTo>
                    <a:lnTo>
                      <a:pt x="5" y="197"/>
                    </a:lnTo>
                    <a:lnTo>
                      <a:pt x="10" y="188"/>
                    </a:lnTo>
                    <a:lnTo>
                      <a:pt x="20" y="178"/>
                    </a:lnTo>
                    <a:lnTo>
                      <a:pt x="30" y="166"/>
                    </a:lnTo>
                    <a:lnTo>
                      <a:pt x="45" y="153"/>
                    </a:lnTo>
                    <a:lnTo>
                      <a:pt x="62" y="141"/>
                    </a:lnTo>
                    <a:lnTo>
                      <a:pt x="81" y="128"/>
                    </a:lnTo>
                    <a:lnTo>
                      <a:pt x="99" y="113"/>
                    </a:lnTo>
                    <a:lnTo>
                      <a:pt x="122" y="99"/>
                    </a:lnTo>
                    <a:lnTo>
                      <a:pt x="145" y="86"/>
                    </a:lnTo>
                    <a:lnTo>
                      <a:pt x="171" y="76"/>
                    </a:lnTo>
                    <a:lnTo>
                      <a:pt x="199" y="64"/>
                    </a:lnTo>
                    <a:lnTo>
                      <a:pt x="226" y="59"/>
                    </a:lnTo>
                    <a:lnTo>
                      <a:pt x="256" y="53"/>
                    </a:lnTo>
                    <a:lnTo>
                      <a:pt x="285" y="53"/>
                    </a:lnTo>
                    <a:lnTo>
                      <a:pt x="275" y="60"/>
                    </a:lnTo>
                    <a:lnTo>
                      <a:pt x="266" y="64"/>
                    </a:lnTo>
                    <a:lnTo>
                      <a:pt x="259" y="70"/>
                    </a:lnTo>
                    <a:lnTo>
                      <a:pt x="250" y="76"/>
                    </a:lnTo>
                    <a:lnTo>
                      <a:pt x="243" y="83"/>
                    </a:lnTo>
                    <a:lnTo>
                      <a:pt x="232" y="89"/>
                    </a:lnTo>
                    <a:lnTo>
                      <a:pt x="223" y="96"/>
                    </a:lnTo>
                    <a:lnTo>
                      <a:pt x="211" y="105"/>
                    </a:lnTo>
                    <a:lnTo>
                      <a:pt x="204" y="115"/>
                    </a:lnTo>
                    <a:lnTo>
                      <a:pt x="194" y="123"/>
                    </a:lnTo>
                    <a:lnTo>
                      <a:pt x="187" y="133"/>
                    </a:lnTo>
                    <a:lnTo>
                      <a:pt x="181" y="145"/>
                    </a:lnTo>
                    <a:lnTo>
                      <a:pt x="176" y="155"/>
                    </a:lnTo>
                    <a:lnTo>
                      <a:pt x="181" y="152"/>
                    </a:lnTo>
                    <a:lnTo>
                      <a:pt x="187" y="149"/>
                    </a:lnTo>
                    <a:lnTo>
                      <a:pt x="197" y="146"/>
                    </a:lnTo>
                    <a:lnTo>
                      <a:pt x="206" y="141"/>
                    </a:lnTo>
                    <a:lnTo>
                      <a:pt x="220" y="136"/>
                    </a:lnTo>
                    <a:lnTo>
                      <a:pt x="233" y="132"/>
                    </a:lnTo>
                    <a:lnTo>
                      <a:pt x="250" y="128"/>
                    </a:lnTo>
                    <a:lnTo>
                      <a:pt x="267" y="120"/>
                    </a:lnTo>
                    <a:lnTo>
                      <a:pt x="285" y="116"/>
                    </a:lnTo>
                    <a:lnTo>
                      <a:pt x="303" y="110"/>
                    </a:lnTo>
                    <a:lnTo>
                      <a:pt x="324" y="107"/>
                    </a:lnTo>
                    <a:lnTo>
                      <a:pt x="342" y="103"/>
                    </a:lnTo>
                    <a:lnTo>
                      <a:pt x="361" y="102"/>
                    </a:lnTo>
                    <a:lnTo>
                      <a:pt x="381" y="99"/>
                    </a:lnTo>
                    <a:lnTo>
                      <a:pt x="401" y="99"/>
                    </a:lnTo>
                    <a:lnTo>
                      <a:pt x="397" y="100"/>
                    </a:lnTo>
                    <a:lnTo>
                      <a:pt x="387" y="105"/>
                    </a:lnTo>
                    <a:lnTo>
                      <a:pt x="380" y="109"/>
                    </a:lnTo>
                    <a:lnTo>
                      <a:pt x="372" y="113"/>
                    </a:lnTo>
                    <a:lnTo>
                      <a:pt x="364" y="119"/>
                    </a:lnTo>
                    <a:lnTo>
                      <a:pt x="355" y="126"/>
                    </a:lnTo>
                    <a:lnTo>
                      <a:pt x="345" y="133"/>
                    </a:lnTo>
                    <a:lnTo>
                      <a:pt x="336" y="141"/>
                    </a:lnTo>
                    <a:lnTo>
                      <a:pt x="326" y="151"/>
                    </a:lnTo>
                    <a:lnTo>
                      <a:pt x="318" y="161"/>
                    </a:lnTo>
                    <a:lnTo>
                      <a:pt x="308" y="172"/>
                    </a:lnTo>
                    <a:lnTo>
                      <a:pt x="299" y="184"/>
                    </a:lnTo>
                    <a:lnTo>
                      <a:pt x="292" y="197"/>
                    </a:lnTo>
                    <a:lnTo>
                      <a:pt x="290" y="208"/>
                    </a:lnTo>
                    <a:lnTo>
                      <a:pt x="303" y="198"/>
                    </a:lnTo>
                    <a:lnTo>
                      <a:pt x="312" y="191"/>
                    </a:lnTo>
                    <a:lnTo>
                      <a:pt x="324" y="185"/>
                    </a:lnTo>
                    <a:lnTo>
                      <a:pt x="336" y="178"/>
                    </a:lnTo>
                    <a:lnTo>
                      <a:pt x="354" y="172"/>
                    </a:lnTo>
                    <a:lnTo>
                      <a:pt x="370" y="165"/>
                    </a:lnTo>
                    <a:lnTo>
                      <a:pt x="388" y="156"/>
                    </a:lnTo>
                    <a:lnTo>
                      <a:pt x="410" y="149"/>
                    </a:lnTo>
                    <a:lnTo>
                      <a:pt x="434" y="143"/>
                    </a:lnTo>
                    <a:lnTo>
                      <a:pt x="459" y="136"/>
                    </a:lnTo>
                    <a:lnTo>
                      <a:pt x="486" y="133"/>
                    </a:lnTo>
                    <a:lnTo>
                      <a:pt x="515" y="129"/>
                    </a:lnTo>
                    <a:lnTo>
                      <a:pt x="548" y="128"/>
                    </a:lnTo>
                    <a:lnTo>
                      <a:pt x="545" y="126"/>
                    </a:lnTo>
                    <a:lnTo>
                      <a:pt x="542" y="123"/>
                    </a:lnTo>
                    <a:lnTo>
                      <a:pt x="538" y="119"/>
                    </a:lnTo>
                    <a:lnTo>
                      <a:pt x="532" y="115"/>
                    </a:lnTo>
                    <a:lnTo>
                      <a:pt x="523" y="109"/>
                    </a:lnTo>
                    <a:lnTo>
                      <a:pt x="515" y="102"/>
                    </a:lnTo>
                    <a:lnTo>
                      <a:pt x="505" y="95"/>
                    </a:lnTo>
                    <a:lnTo>
                      <a:pt x="493" y="87"/>
                    </a:lnTo>
                    <a:lnTo>
                      <a:pt x="480" y="77"/>
                    </a:lnTo>
                    <a:lnTo>
                      <a:pt x="467" y="70"/>
                    </a:lnTo>
                    <a:lnTo>
                      <a:pt x="453" y="62"/>
                    </a:lnTo>
                    <a:lnTo>
                      <a:pt x="438" y="54"/>
                    </a:lnTo>
                    <a:lnTo>
                      <a:pt x="424" y="46"/>
                    </a:lnTo>
                    <a:lnTo>
                      <a:pt x="408" y="40"/>
                    </a:lnTo>
                    <a:lnTo>
                      <a:pt x="393" y="34"/>
                    </a:lnTo>
                    <a:lnTo>
                      <a:pt x="378" y="31"/>
                    </a:lnTo>
                    <a:lnTo>
                      <a:pt x="361" y="27"/>
                    </a:lnTo>
                    <a:lnTo>
                      <a:pt x="348" y="21"/>
                    </a:lnTo>
                    <a:lnTo>
                      <a:pt x="336" y="18"/>
                    </a:lnTo>
                    <a:lnTo>
                      <a:pt x="326" y="16"/>
                    </a:lnTo>
                    <a:lnTo>
                      <a:pt x="316" y="13"/>
                    </a:lnTo>
                    <a:lnTo>
                      <a:pt x="308" y="10"/>
                    </a:lnTo>
                    <a:lnTo>
                      <a:pt x="301" y="8"/>
                    </a:lnTo>
                    <a:lnTo>
                      <a:pt x="296" y="7"/>
                    </a:lnTo>
                    <a:lnTo>
                      <a:pt x="286" y="1"/>
                    </a:lnTo>
                    <a:lnTo>
                      <a:pt x="282" y="1"/>
                    </a:lnTo>
                    <a:lnTo>
                      <a:pt x="279" y="0"/>
                    </a:ln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56"/>
              <p:cNvSpPr>
                <a:spLocks/>
              </p:cNvSpPr>
              <p:nvPr/>
            </p:nvSpPr>
            <p:spPr bwMode="auto">
              <a:xfrm>
                <a:off x="1241" y="2142"/>
                <a:ext cx="90" cy="56"/>
              </a:xfrm>
              <a:custGeom>
                <a:avLst/>
                <a:gdLst>
                  <a:gd name="T0" fmla="*/ 178 w 178"/>
                  <a:gd name="T1" fmla="*/ 0 h 110"/>
                  <a:gd name="T2" fmla="*/ 175 w 178"/>
                  <a:gd name="T3" fmla="*/ 0 h 110"/>
                  <a:gd name="T4" fmla="*/ 169 w 178"/>
                  <a:gd name="T5" fmla="*/ 0 h 110"/>
                  <a:gd name="T6" fmla="*/ 162 w 178"/>
                  <a:gd name="T7" fmla="*/ 0 h 110"/>
                  <a:gd name="T8" fmla="*/ 151 w 178"/>
                  <a:gd name="T9" fmla="*/ 0 h 110"/>
                  <a:gd name="T10" fmla="*/ 138 w 178"/>
                  <a:gd name="T11" fmla="*/ 0 h 110"/>
                  <a:gd name="T12" fmla="*/ 123 w 178"/>
                  <a:gd name="T13" fmla="*/ 1 h 110"/>
                  <a:gd name="T14" fmla="*/ 108 w 178"/>
                  <a:gd name="T15" fmla="*/ 3 h 110"/>
                  <a:gd name="T16" fmla="*/ 93 w 178"/>
                  <a:gd name="T17" fmla="*/ 4 h 110"/>
                  <a:gd name="T18" fmla="*/ 75 w 178"/>
                  <a:gd name="T19" fmla="*/ 4 h 110"/>
                  <a:gd name="T20" fmla="*/ 60 w 178"/>
                  <a:gd name="T21" fmla="*/ 7 h 110"/>
                  <a:gd name="T22" fmla="*/ 44 w 178"/>
                  <a:gd name="T23" fmla="*/ 8 h 110"/>
                  <a:gd name="T24" fmla="*/ 32 w 178"/>
                  <a:gd name="T25" fmla="*/ 11 h 110"/>
                  <a:gd name="T26" fmla="*/ 19 w 178"/>
                  <a:gd name="T27" fmla="*/ 13 h 110"/>
                  <a:gd name="T28" fmla="*/ 10 w 178"/>
                  <a:gd name="T29" fmla="*/ 16 h 110"/>
                  <a:gd name="T30" fmla="*/ 3 w 178"/>
                  <a:gd name="T31" fmla="*/ 18 h 110"/>
                  <a:gd name="T32" fmla="*/ 0 w 178"/>
                  <a:gd name="T33" fmla="*/ 23 h 110"/>
                  <a:gd name="T34" fmla="*/ 0 w 178"/>
                  <a:gd name="T35" fmla="*/ 24 h 110"/>
                  <a:gd name="T36" fmla="*/ 3 w 178"/>
                  <a:gd name="T37" fmla="*/ 30 h 110"/>
                  <a:gd name="T38" fmla="*/ 10 w 178"/>
                  <a:gd name="T39" fmla="*/ 36 h 110"/>
                  <a:gd name="T40" fmla="*/ 20 w 178"/>
                  <a:gd name="T41" fmla="*/ 41 h 110"/>
                  <a:gd name="T42" fmla="*/ 32 w 178"/>
                  <a:gd name="T43" fmla="*/ 49 h 110"/>
                  <a:gd name="T44" fmla="*/ 46 w 178"/>
                  <a:gd name="T45" fmla="*/ 56 h 110"/>
                  <a:gd name="T46" fmla="*/ 62 w 178"/>
                  <a:gd name="T47" fmla="*/ 64 h 110"/>
                  <a:gd name="T48" fmla="*/ 78 w 178"/>
                  <a:gd name="T49" fmla="*/ 73 h 110"/>
                  <a:gd name="T50" fmla="*/ 93 w 178"/>
                  <a:gd name="T51" fmla="*/ 79 h 110"/>
                  <a:gd name="T52" fmla="*/ 108 w 178"/>
                  <a:gd name="T53" fmla="*/ 86 h 110"/>
                  <a:gd name="T54" fmla="*/ 122 w 178"/>
                  <a:gd name="T55" fmla="*/ 92 h 110"/>
                  <a:gd name="T56" fmla="*/ 136 w 178"/>
                  <a:gd name="T57" fmla="*/ 98 h 110"/>
                  <a:gd name="T58" fmla="*/ 145 w 178"/>
                  <a:gd name="T59" fmla="*/ 103 h 110"/>
                  <a:gd name="T60" fmla="*/ 155 w 178"/>
                  <a:gd name="T61" fmla="*/ 108 h 110"/>
                  <a:gd name="T62" fmla="*/ 161 w 178"/>
                  <a:gd name="T63" fmla="*/ 110 h 110"/>
                  <a:gd name="T64" fmla="*/ 162 w 178"/>
                  <a:gd name="T65" fmla="*/ 110 h 110"/>
                  <a:gd name="T66" fmla="*/ 178 w 178"/>
                  <a:gd name="T67" fmla="*/ 0 h 110"/>
                  <a:gd name="T68" fmla="*/ 178 w 178"/>
                  <a:gd name="T69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8" h="110">
                    <a:moveTo>
                      <a:pt x="178" y="0"/>
                    </a:moveTo>
                    <a:lnTo>
                      <a:pt x="175" y="0"/>
                    </a:lnTo>
                    <a:lnTo>
                      <a:pt x="169" y="0"/>
                    </a:lnTo>
                    <a:lnTo>
                      <a:pt x="162" y="0"/>
                    </a:lnTo>
                    <a:lnTo>
                      <a:pt x="151" y="0"/>
                    </a:lnTo>
                    <a:lnTo>
                      <a:pt x="138" y="0"/>
                    </a:lnTo>
                    <a:lnTo>
                      <a:pt x="123" y="1"/>
                    </a:lnTo>
                    <a:lnTo>
                      <a:pt x="108" y="3"/>
                    </a:lnTo>
                    <a:lnTo>
                      <a:pt x="93" y="4"/>
                    </a:lnTo>
                    <a:lnTo>
                      <a:pt x="75" y="4"/>
                    </a:lnTo>
                    <a:lnTo>
                      <a:pt x="60" y="7"/>
                    </a:lnTo>
                    <a:lnTo>
                      <a:pt x="44" y="8"/>
                    </a:lnTo>
                    <a:lnTo>
                      <a:pt x="32" y="11"/>
                    </a:lnTo>
                    <a:lnTo>
                      <a:pt x="19" y="13"/>
                    </a:lnTo>
                    <a:lnTo>
                      <a:pt x="10" y="16"/>
                    </a:lnTo>
                    <a:lnTo>
                      <a:pt x="3" y="18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3" y="30"/>
                    </a:lnTo>
                    <a:lnTo>
                      <a:pt x="10" y="36"/>
                    </a:lnTo>
                    <a:lnTo>
                      <a:pt x="20" y="41"/>
                    </a:lnTo>
                    <a:lnTo>
                      <a:pt x="32" y="49"/>
                    </a:lnTo>
                    <a:lnTo>
                      <a:pt x="46" y="56"/>
                    </a:lnTo>
                    <a:lnTo>
                      <a:pt x="62" y="64"/>
                    </a:lnTo>
                    <a:lnTo>
                      <a:pt x="78" y="73"/>
                    </a:lnTo>
                    <a:lnTo>
                      <a:pt x="93" y="79"/>
                    </a:lnTo>
                    <a:lnTo>
                      <a:pt x="108" y="86"/>
                    </a:lnTo>
                    <a:lnTo>
                      <a:pt x="122" y="92"/>
                    </a:lnTo>
                    <a:lnTo>
                      <a:pt x="136" y="98"/>
                    </a:lnTo>
                    <a:lnTo>
                      <a:pt x="145" y="103"/>
                    </a:lnTo>
                    <a:lnTo>
                      <a:pt x="155" y="108"/>
                    </a:lnTo>
                    <a:lnTo>
                      <a:pt x="161" y="110"/>
                    </a:lnTo>
                    <a:lnTo>
                      <a:pt x="162" y="110"/>
                    </a:lnTo>
                    <a:lnTo>
                      <a:pt x="178" y="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8F8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57"/>
              <p:cNvSpPr>
                <a:spLocks/>
              </p:cNvSpPr>
              <p:nvPr/>
            </p:nvSpPr>
            <p:spPr bwMode="auto">
              <a:xfrm>
                <a:off x="1270" y="1976"/>
                <a:ext cx="137" cy="21"/>
              </a:xfrm>
              <a:custGeom>
                <a:avLst/>
                <a:gdLst>
                  <a:gd name="T0" fmla="*/ 28 w 275"/>
                  <a:gd name="T1" fmla="*/ 42 h 42"/>
                  <a:gd name="T2" fmla="*/ 29 w 275"/>
                  <a:gd name="T3" fmla="*/ 42 h 42"/>
                  <a:gd name="T4" fmla="*/ 33 w 275"/>
                  <a:gd name="T5" fmla="*/ 40 h 42"/>
                  <a:gd name="T6" fmla="*/ 42 w 275"/>
                  <a:gd name="T7" fmla="*/ 37 h 42"/>
                  <a:gd name="T8" fmla="*/ 54 w 275"/>
                  <a:gd name="T9" fmla="*/ 34 h 42"/>
                  <a:gd name="T10" fmla="*/ 66 w 275"/>
                  <a:gd name="T11" fmla="*/ 32 h 42"/>
                  <a:gd name="T12" fmla="*/ 82 w 275"/>
                  <a:gd name="T13" fmla="*/ 29 h 42"/>
                  <a:gd name="T14" fmla="*/ 100 w 275"/>
                  <a:gd name="T15" fmla="*/ 27 h 42"/>
                  <a:gd name="T16" fmla="*/ 118 w 275"/>
                  <a:gd name="T17" fmla="*/ 24 h 42"/>
                  <a:gd name="T18" fmla="*/ 137 w 275"/>
                  <a:gd name="T19" fmla="*/ 21 h 42"/>
                  <a:gd name="T20" fmla="*/ 158 w 275"/>
                  <a:gd name="T21" fmla="*/ 19 h 42"/>
                  <a:gd name="T22" fmla="*/ 179 w 275"/>
                  <a:gd name="T23" fmla="*/ 17 h 42"/>
                  <a:gd name="T24" fmla="*/ 199 w 275"/>
                  <a:gd name="T25" fmla="*/ 17 h 42"/>
                  <a:gd name="T26" fmla="*/ 219 w 275"/>
                  <a:gd name="T27" fmla="*/ 17 h 42"/>
                  <a:gd name="T28" fmla="*/ 239 w 275"/>
                  <a:gd name="T29" fmla="*/ 19 h 42"/>
                  <a:gd name="T30" fmla="*/ 256 w 275"/>
                  <a:gd name="T31" fmla="*/ 20 h 42"/>
                  <a:gd name="T32" fmla="*/ 275 w 275"/>
                  <a:gd name="T33" fmla="*/ 24 h 42"/>
                  <a:gd name="T34" fmla="*/ 275 w 275"/>
                  <a:gd name="T35" fmla="*/ 9 h 42"/>
                  <a:gd name="T36" fmla="*/ 273 w 275"/>
                  <a:gd name="T37" fmla="*/ 7 h 42"/>
                  <a:gd name="T38" fmla="*/ 271 w 275"/>
                  <a:gd name="T39" fmla="*/ 6 h 42"/>
                  <a:gd name="T40" fmla="*/ 265 w 275"/>
                  <a:gd name="T41" fmla="*/ 4 h 42"/>
                  <a:gd name="T42" fmla="*/ 258 w 275"/>
                  <a:gd name="T43" fmla="*/ 4 h 42"/>
                  <a:gd name="T44" fmla="*/ 248 w 275"/>
                  <a:gd name="T45" fmla="*/ 3 h 42"/>
                  <a:gd name="T46" fmla="*/ 236 w 275"/>
                  <a:gd name="T47" fmla="*/ 3 h 42"/>
                  <a:gd name="T48" fmla="*/ 223 w 275"/>
                  <a:gd name="T49" fmla="*/ 1 h 42"/>
                  <a:gd name="T50" fmla="*/ 207 w 275"/>
                  <a:gd name="T51" fmla="*/ 1 h 42"/>
                  <a:gd name="T52" fmla="*/ 189 w 275"/>
                  <a:gd name="T53" fmla="*/ 0 h 42"/>
                  <a:gd name="T54" fmla="*/ 167 w 275"/>
                  <a:gd name="T55" fmla="*/ 1 h 42"/>
                  <a:gd name="T56" fmla="*/ 146 w 275"/>
                  <a:gd name="T57" fmla="*/ 1 h 42"/>
                  <a:gd name="T58" fmla="*/ 121 w 275"/>
                  <a:gd name="T59" fmla="*/ 4 h 42"/>
                  <a:gd name="T60" fmla="*/ 92 w 275"/>
                  <a:gd name="T61" fmla="*/ 7 h 42"/>
                  <a:gd name="T62" fmla="*/ 65 w 275"/>
                  <a:gd name="T63" fmla="*/ 11 h 42"/>
                  <a:gd name="T64" fmla="*/ 33 w 275"/>
                  <a:gd name="T65" fmla="*/ 16 h 42"/>
                  <a:gd name="T66" fmla="*/ 0 w 275"/>
                  <a:gd name="T67" fmla="*/ 24 h 42"/>
                  <a:gd name="T68" fmla="*/ 28 w 275"/>
                  <a:gd name="T69" fmla="*/ 42 h 42"/>
                  <a:gd name="T70" fmla="*/ 28 w 275"/>
                  <a:gd name="T7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5" h="42">
                    <a:moveTo>
                      <a:pt x="28" y="42"/>
                    </a:moveTo>
                    <a:lnTo>
                      <a:pt x="29" y="42"/>
                    </a:lnTo>
                    <a:lnTo>
                      <a:pt x="33" y="40"/>
                    </a:lnTo>
                    <a:lnTo>
                      <a:pt x="42" y="37"/>
                    </a:lnTo>
                    <a:lnTo>
                      <a:pt x="54" y="34"/>
                    </a:lnTo>
                    <a:lnTo>
                      <a:pt x="66" y="32"/>
                    </a:lnTo>
                    <a:lnTo>
                      <a:pt x="82" y="29"/>
                    </a:lnTo>
                    <a:lnTo>
                      <a:pt x="100" y="27"/>
                    </a:lnTo>
                    <a:lnTo>
                      <a:pt x="118" y="24"/>
                    </a:lnTo>
                    <a:lnTo>
                      <a:pt x="137" y="21"/>
                    </a:lnTo>
                    <a:lnTo>
                      <a:pt x="158" y="19"/>
                    </a:lnTo>
                    <a:lnTo>
                      <a:pt x="179" y="17"/>
                    </a:lnTo>
                    <a:lnTo>
                      <a:pt x="199" y="17"/>
                    </a:lnTo>
                    <a:lnTo>
                      <a:pt x="219" y="17"/>
                    </a:lnTo>
                    <a:lnTo>
                      <a:pt x="239" y="19"/>
                    </a:lnTo>
                    <a:lnTo>
                      <a:pt x="256" y="20"/>
                    </a:lnTo>
                    <a:lnTo>
                      <a:pt x="275" y="24"/>
                    </a:lnTo>
                    <a:lnTo>
                      <a:pt x="275" y="9"/>
                    </a:lnTo>
                    <a:lnTo>
                      <a:pt x="273" y="7"/>
                    </a:lnTo>
                    <a:lnTo>
                      <a:pt x="271" y="6"/>
                    </a:lnTo>
                    <a:lnTo>
                      <a:pt x="265" y="4"/>
                    </a:lnTo>
                    <a:lnTo>
                      <a:pt x="258" y="4"/>
                    </a:lnTo>
                    <a:lnTo>
                      <a:pt x="248" y="3"/>
                    </a:lnTo>
                    <a:lnTo>
                      <a:pt x="236" y="3"/>
                    </a:lnTo>
                    <a:lnTo>
                      <a:pt x="223" y="1"/>
                    </a:lnTo>
                    <a:lnTo>
                      <a:pt x="207" y="1"/>
                    </a:lnTo>
                    <a:lnTo>
                      <a:pt x="189" y="0"/>
                    </a:lnTo>
                    <a:lnTo>
                      <a:pt x="167" y="1"/>
                    </a:lnTo>
                    <a:lnTo>
                      <a:pt x="146" y="1"/>
                    </a:lnTo>
                    <a:lnTo>
                      <a:pt x="121" y="4"/>
                    </a:lnTo>
                    <a:lnTo>
                      <a:pt x="92" y="7"/>
                    </a:lnTo>
                    <a:lnTo>
                      <a:pt x="65" y="11"/>
                    </a:lnTo>
                    <a:lnTo>
                      <a:pt x="33" y="16"/>
                    </a:lnTo>
                    <a:lnTo>
                      <a:pt x="0" y="24"/>
                    </a:lnTo>
                    <a:lnTo>
                      <a:pt x="28" y="42"/>
                    </a:ln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58"/>
              <p:cNvSpPr>
                <a:spLocks/>
              </p:cNvSpPr>
              <p:nvPr/>
            </p:nvSpPr>
            <p:spPr bwMode="auto">
              <a:xfrm>
                <a:off x="1211" y="2011"/>
                <a:ext cx="155" cy="82"/>
              </a:xfrm>
              <a:custGeom>
                <a:avLst/>
                <a:gdLst>
                  <a:gd name="T0" fmla="*/ 269 w 312"/>
                  <a:gd name="T1" fmla="*/ 161 h 164"/>
                  <a:gd name="T2" fmla="*/ 257 w 312"/>
                  <a:gd name="T3" fmla="*/ 155 h 164"/>
                  <a:gd name="T4" fmla="*/ 237 w 312"/>
                  <a:gd name="T5" fmla="*/ 141 h 164"/>
                  <a:gd name="T6" fmla="*/ 210 w 312"/>
                  <a:gd name="T7" fmla="*/ 123 h 164"/>
                  <a:gd name="T8" fmla="*/ 174 w 312"/>
                  <a:gd name="T9" fmla="*/ 106 h 164"/>
                  <a:gd name="T10" fmla="*/ 131 w 312"/>
                  <a:gd name="T11" fmla="*/ 89 h 164"/>
                  <a:gd name="T12" fmla="*/ 81 w 312"/>
                  <a:gd name="T13" fmla="*/ 75 h 164"/>
                  <a:gd name="T14" fmla="*/ 26 w 312"/>
                  <a:gd name="T15" fmla="*/ 66 h 164"/>
                  <a:gd name="T16" fmla="*/ 2 w 312"/>
                  <a:gd name="T17" fmla="*/ 65 h 164"/>
                  <a:gd name="T18" fmla="*/ 17 w 312"/>
                  <a:gd name="T19" fmla="*/ 60 h 164"/>
                  <a:gd name="T20" fmla="*/ 35 w 312"/>
                  <a:gd name="T21" fmla="*/ 60 h 164"/>
                  <a:gd name="T22" fmla="*/ 60 w 312"/>
                  <a:gd name="T23" fmla="*/ 60 h 164"/>
                  <a:gd name="T24" fmla="*/ 92 w 312"/>
                  <a:gd name="T25" fmla="*/ 60 h 164"/>
                  <a:gd name="T26" fmla="*/ 131 w 312"/>
                  <a:gd name="T27" fmla="*/ 63 h 164"/>
                  <a:gd name="T28" fmla="*/ 177 w 312"/>
                  <a:gd name="T29" fmla="*/ 69 h 164"/>
                  <a:gd name="T30" fmla="*/ 201 w 312"/>
                  <a:gd name="T31" fmla="*/ 73 h 164"/>
                  <a:gd name="T32" fmla="*/ 191 w 312"/>
                  <a:gd name="T33" fmla="*/ 69 h 164"/>
                  <a:gd name="T34" fmla="*/ 173 w 312"/>
                  <a:gd name="T35" fmla="*/ 63 h 164"/>
                  <a:gd name="T36" fmla="*/ 150 w 312"/>
                  <a:gd name="T37" fmla="*/ 54 h 164"/>
                  <a:gd name="T38" fmla="*/ 124 w 312"/>
                  <a:gd name="T39" fmla="*/ 47 h 164"/>
                  <a:gd name="T40" fmla="*/ 95 w 312"/>
                  <a:gd name="T41" fmla="*/ 39 h 164"/>
                  <a:gd name="T42" fmla="*/ 68 w 312"/>
                  <a:gd name="T43" fmla="*/ 33 h 164"/>
                  <a:gd name="T44" fmla="*/ 43 w 312"/>
                  <a:gd name="T45" fmla="*/ 30 h 164"/>
                  <a:gd name="T46" fmla="*/ 26 w 312"/>
                  <a:gd name="T47" fmla="*/ 29 h 164"/>
                  <a:gd name="T48" fmla="*/ 23 w 312"/>
                  <a:gd name="T49" fmla="*/ 21 h 164"/>
                  <a:gd name="T50" fmla="*/ 30 w 312"/>
                  <a:gd name="T51" fmla="*/ 8 h 164"/>
                  <a:gd name="T52" fmla="*/ 43 w 312"/>
                  <a:gd name="T53" fmla="*/ 1 h 164"/>
                  <a:gd name="T54" fmla="*/ 58 w 312"/>
                  <a:gd name="T55" fmla="*/ 0 h 164"/>
                  <a:gd name="T56" fmla="*/ 78 w 312"/>
                  <a:gd name="T57" fmla="*/ 3 h 164"/>
                  <a:gd name="T58" fmla="*/ 105 w 312"/>
                  <a:gd name="T59" fmla="*/ 3 h 164"/>
                  <a:gd name="T60" fmla="*/ 137 w 312"/>
                  <a:gd name="T61" fmla="*/ 4 h 164"/>
                  <a:gd name="T62" fmla="*/ 173 w 312"/>
                  <a:gd name="T63" fmla="*/ 6 h 164"/>
                  <a:gd name="T64" fmla="*/ 207 w 312"/>
                  <a:gd name="T65" fmla="*/ 10 h 164"/>
                  <a:gd name="T66" fmla="*/ 242 w 312"/>
                  <a:gd name="T67" fmla="*/ 17 h 164"/>
                  <a:gd name="T68" fmla="*/ 270 w 312"/>
                  <a:gd name="T69" fmla="*/ 29 h 164"/>
                  <a:gd name="T70" fmla="*/ 293 w 312"/>
                  <a:gd name="T71" fmla="*/ 44 h 164"/>
                  <a:gd name="T72" fmla="*/ 306 w 312"/>
                  <a:gd name="T73" fmla="*/ 65 h 164"/>
                  <a:gd name="T74" fmla="*/ 312 w 312"/>
                  <a:gd name="T75" fmla="*/ 85 h 164"/>
                  <a:gd name="T76" fmla="*/ 311 w 312"/>
                  <a:gd name="T77" fmla="*/ 103 h 164"/>
                  <a:gd name="T78" fmla="*/ 305 w 312"/>
                  <a:gd name="T79" fmla="*/ 121 h 164"/>
                  <a:gd name="T80" fmla="*/ 295 w 312"/>
                  <a:gd name="T81" fmla="*/ 136 h 164"/>
                  <a:gd name="T82" fmla="*/ 285 w 312"/>
                  <a:gd name="T83" fmla="*/ 148 h 164"/>
                  <a:gd name="T84" fmla="*/ 275 w 312"/>
                  <a:gd name="T85" fmla="*/ 161 h 164"/>
                  <a:gd name="T86" fmla="*/ 272 w 312"/>
                  <a:gd name="T87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2" h="164">
                    <a:moveTo>
                      <a:pt x="272" y="164"/>
                    </a:moveTo>
                    <a:lnTo>
                      <a:pt x="269" y="161"/>
                    </a:lnTo>
                    <a:lnTo>
                      <a:pt x="266" y="159"/>
                    </a:lnTo>
                    <a:lnTo>
                      <a:pt x="257" y="155"/>
                    </a:lnTo>
                    <a:lnTo>
                      <a:pt x="250" y="148"/>
                    </a:lnTo>
                    <a:lnTo>
                      <a:pt x="237" y="141"/>
                    </a:lnTo>
                    <a:lnTo>
                      <a:pt x="224" y="132"/>
                    </a:lnTo>
                    <a:lnTo>
                      <a:pt x="210" y="123"/>
                    </a:lnTo>
                    <a:lnTo>
                      <a:pt x="194" y="116"/>
                    </a:lnTo>
                    <a:lnTo>
                      <a:pt x="174" y="106"/>
                    </a:lnTo>
                    <a:lnTo>
                      <a:pt x="152" y="98"/>
                    </a:lnTo>
                    <a:lnTo>
                      <a:pt x="131" y="89"/>
                    </a:lnTo>
                    <a:lnTo>
                      <a:pt x="106" y="82"/>
                    </a:lnTo>
                    <a:lnTo>
                      <a:pt x="81" y="75"/>
                    </a:lnTo>
                    <a:lnTo>
                      <a:pt x="55" y="70"/>
                    </a:lnTo>
                    <a:lnTo>
                      <a:pt x="26" y="66"/>
                    </a:lnTo>
                    <a:lnTo>
                      <a:pt x="0" y="66"/>
                    </a:lnTo>
                    <a:lnTo>
                      <a:pt x="2" y="65"/>
                    </a:lnTo>
                    <a:lnTo>
                      <a:pt x="12" y="62"/>
                    </a:lnTo>
                    <a:lnTo>
                      <a:pt x="17" y="60"/>
                    </a:lnTo>
                    <a:lnTo>
                      <a:pt x="25" y="60"/>
                    </a:lnTo>
                    <a:lnTo>
                      <a:pt x="35" y="60"/>
                    </a:lnTo>
                    <a:lnTo>
                      <a:pt x="48" y="60"/>
                    </a:lnTo>
                    <a:lnTo>
                      <a:pt x="60" y="60"/>
                    </a:lnTo>
                    <a:lnTo>
                      <a:pt x="75" y="60"/>
                    </a:lnTo>
                    <a:lnTo>
                      <a:pt x="92" y="60"/>
                    </a:lnTo>
                    <a:lnTo>
                      <a:pt x="111" y="62"/>
                    </a:lnTo>
                    <a:lnTo>
                      <a:pt x="131" y="63"/>
                    </a:lnTo>
                    <a:lnTo>
                      <a:pt x="152" y="66"/>
                    </a:lnTo>
                    <a:lnTo>
                      <a:pt x="177" y="69"/>
                    </a:lnTo>
                    <a:lnTo>
                      <a:pt x="204" y="75"/>
                    </a:lnTo>
                    <a:lnTo>
                      <a:pt x="201" y="73"/>
                    </a:lnTo>
                    <a:lnTo>
                      <a:pt x="198" y="72"/>
                    </a:lnTo>
                    <a:lnTo>
                      <a:pt x="191" y="69"/>
                    </a:lnTo>
                    <a:lnTo>
                      <a:pt x="184" y="66"/>
                    </a:lnTo>
                    <a:lnTo>
                      <a:pt x="173" y="63"/>
                    </a:lnTo>
                    <a:lnTo>
                      <a:pt x="163" y="60"/>
                    </a:lnTo>
                    <a:lnTo>
                      <a:pt x="150" y="54"/>
                    </a:lnTo>
                    <a:lnTo>
                      <a:pt x="137" y="52"/>
                    </a:lnTo>
                    <a:lnTo>
                      <a:pt x="124" y="47"/>
                    </a:lnTo>
                    <a:lnTo>
                      <a:pt x="109" y="42"/>
                    </a:lnTo>
                    <a:lnTo>
                      <a:pt x="95" y="39"/>
                    </a:lnTo>
                    <a:lnTo>
                      <a:pt x="81" y="36"/>
                    </a:lnTo>
                    <a:lnTo>
                      <a:pt x="68" y="33"/>
                    </a:lnTo>
                    <a:lnTo>
                      <a:pt x="55" y="31"/>
                    </a:lnTo>
                    <a:lnTo>
                      <a:pt x="43" y="30"/>
                    </a:lnTo>
                    <a:lnTo>
                      <a:pt x="33" y="31"/>
                    </a:lnTo>
                    <a:lnTo>
                      <a:pt x="26" y="29"/>
                    </a:lnTo>
                    <a:lnTo>
                      <a:pt x="25" y="27"/>
                    </a:lnTo>
                    <a:lnTo>
                      <a:pt x="23" y="21"/>
                    </a:lnTo>
                    <a:lnTo>
                      <a:pt x="25" y="16"/>
                    </a:lnTo>
                    <a:lnTo>
                      <a:pt x="30" y="8"/>
                    </a:lnTo>
                    <a:lnTo>
                      <a:pt x="37" y="4"/>
                    </a:lnTo>
                    <a:lnTo>
                      <a:pt x="43" y="1"/>
                    </a:lnTo>
                    <a:lnTo>
                      <a:pt x="50" y="1"/>
                    </a:lnTo>
                    <a:lnTo>
                      <a:pt x="58" y="0"/>
                    </a:lnTo>
                    <a:lnTo>
                      <a:pt x="69" y="3"/>
                    </a:lnTo>
                    <a:lnTo>
                      <a:pt x="78" y="3"/>
                    </a:lnTo>
                    <a:lnTo>
                      <a:pt x="91" y="3"/>
                    </a:lnTo>
                    <a:lnTo>
                      <a:pt x="105" y="3"/>
                    </a:lnTo>
                    <a:lnTo>
                      <a:pt x="121" y="4"/>
                    </a:lnTo>
                    <a:lnTo>
                      <a:pt x="137" y="4"/>
                    </a:lnTo>
                    <a:lnTo>
                      <a:pt x="154" y="4"/>
                    </a:lnTo>
                    <a:lnTo>
                      <a:pt x="173" y="6"/>
                    </a:lnTo>
                    <a:lnTo>
                      <a:pt x="191" y="10"/>
                    </a:lnTo>
                    <a:lnTo>
                      <a:pt x="207" y="10"/>
                    </a:lnTo>
                    <a:lnTo>
                      <a:pt x="224" y="14"/>
                    </a:lnTo>
                    <a:lnTo>
                      <a:pt x="242" y="17"/>
                    </a:lnTo>
                    <a:lnTo>
                      <a:pt x="257" y="23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3" y="44"/>
                    </a:lnTo>
                    <a:lnTo>
                      <a:pt x="303" y="54"/>
                    </a:lnTo>
                    <a:lnTo>
                      <a:pt x="306" y="65"/>
                    </a:lnTo>
                    <a:lnTo>
                      <a:pt x="312" y="75"/>
                    </a:lnTo>
                    <a:lnTo>
                      <a:pt x="312" y="85"/>
                    </a:lnTo>
                    <a:lnTo>
                      <a:pt x="312" y="95"/>
                    </a:lnTo>
                    <a:lnTo>
                      <a:pt x="311" y="103"/>
                    </a:lnTo>
                    <a:lnTo>
                      <a:pt x="308" y="112"/>
                    </a:lnTo>
                    <a:lnTo>
                      <a:pt x="305" y="121"/>
                    </a:lnTo>
                    <a:lnTo>
                      <a:pt x="300" y="129"/>
                    </a:lnTo>
                    <a:lnTo>
                      <a:pt x="295" y="136"/>
                    </a:lnTo>
                    <a:lnTo>
                      <a:pt x="290" y="144"/>
                    </a:lnTo>
                    <a:lnTo>
                      <a:pt x="285" y="148"/>
                    </a:lnTo>
                    <a:lnTo>
                      <a:pt x="280" y="155"/>
                    </a:lnTo>
                    <a:lnTo>
                      <a:pt x="275" y="161"/>
                    </a:lnTo>
                    <a:lnTo>
                      <a:pt x="272" y="164"/>
                    </a:lnTo>
                    <a:lnTo>
                      <a:pt x="272" y="16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59"/>
              <p:cNvSpPr>
                <a:spLocks/>
              </p:cNvSpPr>
              <p:nvPr/>
            </p:nvSpPr>
            <p:spPr bwMode="auto">
              <a:xfrm>
                <a:off x="792" y="2285"/>
                <a:ext cx="221" cy="214"/>
              </a:xfrm>
              <a:custGeom>
                <a:avLst/>
                <a:gdLst>
                  <a:gd name="T0" fmla="*/ 236 w 443"/>
                  <a:gd name="T1" fmla="*/ 414 h 426"/>
                  <a:gd name="T2" fmla="*/ 233 w 443"/>
                  <a:gd name="T3" fmla="*/ 359 h 426"/>
                  <a:gd name="T4" fmla="*/ 243 w 443"/>
                  <a:gd name="T5" fmla="*/ 281 h 426"/>
                  <a:gd name="T6" fmla="*/ 278 w 443"/>
                  <a:gd name="T7" fmla="*/ 194 h 426"/>
                  <a:gd name="T8" fmla="*/ 358 w 443"/>
                  <a:gd name="T9" fmla="*/ 116 h 426"/>
                  <a:gd name="T10" fmla="*/ 440 w 443"/>
                  <a:gd name="T11" fmla="*/ 80 h 426"/>
                  <a:gd name="T12" fmla="*/ 419 w 443"/>
                  <a:gd name="T13" fmla="*/ 82 h 426"/>
                  <a:gd name="T14" fmla="*/ 374 w 443"/>
                  <a:gd name="T15" fmla="*/ 89 h 426"/>
                  <a:gd name="T16" fmla="*/ 316 w 443"/>
                  <a:gd name="T17" fmla="*/ 109 h 426"/>
                  <a:gd name="T18" fmla="*/ 249 w 443"/>
                  <a:gd name="T19" fmla="*/ 145 h 426"/>
                  <a:gd name="T20" fmla="*/ 180 w 443"/>
                  <a:gd name="T21" fmla="*/ 204 h 426"/>
                  <a:gd name="T22" fmla="*/ 202 w 443"/>
                  <a:gd name="T23" fmla="*/ 156 h 426"/>
                  <a:gd name="T24" fmla="*/ 217 w 443"/>
                  <a:gd name="T25" fmla="*/ 128 h 426"/>
                  <a:gd name="T26" fmla="*/ 230 w 443"/>
                  <a:gd name="T27" fmla="*/ 109 h 426"/>
                  <a:gd name="T28" fmla="*/ 247 w 443"/>
                  <a:gd name="T29" fmla="*/ 89 h 426"/>
                  <a:gd name="T30" fmla="*/ 279 w 443"/>
                  <a:gd name="T31" fmla="*/ 59 h 426"/>
                  <a:gd name="T32" fmla="*/ 292 w 443"/>
                  <a:gd name="T33" fmla="*/ 41 h 426"/>
                  <a:gd name="T34" fmla="*/ 266 w 443"/>
                  <a:gd name="T35" fmla="*/ 47 h 426"/>
                  <a:gd name="T36" fmla="*/ 226 w 443"/>
                  <a:gd name="T37" fmla="*/ 67 h 426"/>
                  <a:gd name="T38" fmla="*/ 171 w 443"/>
                  <a:gd name="T39" fmla="*/ 95 h 426"/>
                  <a:gd name="T40" fmla="*/ 120 w 443"/>
                  <a:gd name="T41" fmla="*/ 132 h 426"/>
                  <a:gd name="T42" fmla="*/ 89 w 443"/>
                  <a:gd name="T43" fmla="*/ 158 h 426"/>
                  <a:gd name="T44" fmla="*/ 91 w 443"/>
                  <a:gd name="T45" fmla="*/ 139 h 426"/>
                  <a:gd name="T46" fmla="*/ 99 w 443"/>
                  <a:gd name="T47" fmla="*/ 113 h 426"/>
                  <a:gd name="T48" fmla="*/ 117 w 443"/>
                  <a:gd name="T49" fmla="*/ 82 h 426"/>
                  <a:gd name="T50" fmla="*/ 144 w 443"/>
                  <a:gd name="T51" fmla="*/ 44 h 426"/>
                  <a:gd name="T52" fmla="*/ 184 w 443"/>
                  <a:gd name="T53" fmla="*/ 3 h 426"/>
                  <a:gd name="T54" fmla="*/ 174 w 443"/>
                  <a:gd name="T55" fmla="*/ 0 h 426"/>
                  <a:gd name="T56" fmla="*/ 140 w 443"/>
                  <a:gd name="T57" fmla="*/ 13 h 426"/>
                  <a:gd name="T58" fmla="*/ 91 w 443"/>
                  <a:gd name="T59" fmla="*/ 44 h 426"/>
                  <a:gd name="T60" fmla="*/ 45 w 443"/>
                  <a:gd name="T61" fmla="*/ 100 h 426"/>
                  <a:gd name="T62" fmla="*/ 13 w 443"/>
                  <a:gd name="T63" fmla="*/ 184 h 426"/>
                  <a:gd name="T64" fmla="*/ 6 w 443"/>
                  <a:gd name="T65" fmla="*/ 233 h 426"/>
                  <a:gd name="T66" fmla="*/ 2 w 443"/>
                  <a:gd name="T67" fmla="*/ 253 h 426"/>
                  <a:gd name="T68" fmla="*/ 3 w 443"/>
                  <a:gd name="T69" fmla="*/ 273 h 426"/>
                  <a:gd name="T70" fmla="*/ 12 w 443"/>
                  <a:gd name="T71" fmla="*/ 293 h 426"/>
                  <a:gd name="T72" fmla="*/ 41 w 443"/>
                  <a:gd name="T73" fmla="*/ 319 h 426"/>
                  <a:gd name="T74" fmla="*/ 87 w 443"/>
                  <a:gd name="T75" fmla="*/ 349 h 426"/>
                  <a:gd name="T76" fmla="*/ 135 w 443"/>
                  <a:gd name="T77" fmla="*/ 376 h 426"/>
                  <a:gd name="T78" fmla="*/ 177 w 443"/>
                  <a:gd name="T79" fmla="*/ 395 h 426"/>
                  <a:gd name="T80" fmla="*/ 209 w 443"/>
                  <a:gd name="T81" fmla="*/ 412 h 426"/>
                  <a:gd name="T82" fmla="*/ 235 w 443"/>
                  <a:gd name="T83" fmla="*/ 42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426">
                    <a:moveTo>
                      <a:pt x="240" y="426"/>
                    </a:moveTo>
                    <a:lnTo>
                      <a:pt x="239" y="422"/>
                    </a:lnTo>
                    <a:lnTo>
                      <a:pt x="236" y="414"/>
                    </a:lnTo>
                    <a:lnTo>
                      <a:pt x="233" y="399"/>
                    </a:lnTo>
                    <a:lnTo>
                      <a:pt x="233" y="382"/>
                    </a:lnTo>
                    <a:lnTo>
                      <a:pt x="233" y="359"/>
                    </a:lnTo>
                    <a:lnTo>
                      <a:pt x="233" y="336"/>
                    </a:lnTo>
                    <a:lnTo>
                      <a:pt x="236" y="307"/>
                    </a:lnTo>
                    <a:lnTo>
                      <a:pt x="243" y="281"/>
                    </a:lnTo>
                    <a:lnTo>
                      <a:pt x="252" y="251"/>
                    </a:lnTo>
                    <a:lnTo>
                      <a:pt x="263" y="221"/>
                    </a:lnTo>
                    <a:lnTo>
                      <a:pt x="278" y="194"/>
                    </a:lnTo>
                    <a:lnTo>
                      <a:pt x="301" y="166"/>
                    </a:lnTo>
                    <a:lnTo>
                      <a:pt x="327" y="139"/>
                    </a:lnTo>
                    <a:lnTo>
                      <a:pt x="358" y="116"/>
                    </a:lnTo>
                    <a:lnTo>
                      <a:pt x="397" y="96"/>
                    </a:lnTo>
                    <a:lnTo>
                      <a:pt x="443" y="82"/>
                    </a:lnTo>
                    <a:lnTo>
                      <a:pt x="440" y="80"/>
                    </a:lnTo>
                    <a:lnTo>
                      <a:pt x="436" y="80"/>
                    </a:lnTo>
                    <a:lnTo>
                      <a:pt x="427" y="80"/>
                    </a:lnTo>
                    <a:lnTo>
                      <a:pt x="419" y="82"/>
                    </a:lnTo>
                    <a:lnTo>
                      <a:pt x="404" y="82"/>
                    </a:lnTo>
                    <a:lnTo>
                      <a:pt x="391" y="86"/>
                    </a:lnTo>
                    <a:lnTo>
                      <a:pt x="374" y="89"/>
                    </a:lnTo>
                    <a:lnTo>
                      <a:pt x="358" y="95"/>
                    </a:lnTo>
                    <a:lnTo>
                      <a:pt x="337" y="100"/>
                    </a:lnTo>
                    <a:lnTo>
                      <a:pt x="316" y="109"/>
                    </a:lnTo>
                    <a:lnTo>
                      <a:pt x="295" y="119"/>
                    </a:lnTo>
                    <a:lnTo>
                      <a:pt x="272" y="132"/>
                    </a:lnTo>
                    <a:lnTo>
                      <a:pt x="249" y="145"/>
                    </a:lnTo>
                    <a:lnTo>
                      <a:pt x="226" y="162"/>
                    </a:lnTo>
                    <a:lnTo>
                      <a:pt x="202" y="181"/>
                    </a:lnTo>
                    <a:lnTo>
                      <a:pt x="180" y="204"/>
                    </a:lnTo>
                    <a:lnTo>
                      <a:pt x="189" y="184"/>
                    </a:lnTo>
                    <a:lnTo>
                      <a:pt x="196" y="169"/>
                    </a:lnTo>
                    <a:lnTo>
                      <a:pt x="202" y="156"/>
                    </a:lnTo>
                    <a:lnTo>
                      <a:pt x="209" y="145"/>
                    </a:lnTo>
                    <a:lnTo>
                      <a:pt x="213" y="135"/>
                    </a:lnTo>
                    <a:lnTo>
                      <a:pt x="217" y="128"/>
                    </a:lnTo>
                    <a:lnTo>
                      <a:pt x="222" y="120"/>
                    </a:lnTo>
                    <a:lnTo>
                      <a:pt x="227" y="116"/>
                    </a:lnTo>
                    <a:lnTo>
                      <a:pt x="230" y="109"/>
                    </a:lnTo>
                    <a:lnTo>
                      <a:pt x="235" y="103"/>
                    </a:lnTo>
                    <a:lnTo>
                      <a:pt x="240" y="96"/>
                    </a:lnTo>
                    <a:lnTo>
                      <a:pt x="247" y="89"/>
                    </a:lnTo>
                    <a:lnTo>
                      <a:pt x="256" y="82"/>
                    </a:lnTo>
                    <a:lnTo>
                      <a:pt x="266" y="70"/>
                    </a:lnTo>
                    <a:lnTo>
                      <a:pt x="279" y="59"/>
                    </a:lnTo>
                    <a:lnTo>
                      <a:pt x="295" y="46"/>
                    </a:lnTo>
                    <a:lnTo>
                      <a:pt x="295" y="43"/>
                    </a:lnTo>
                    <a:lnTo>
                      <a:pt x="292" y="41"/>
                    </a:lnTo>
                    <a:lnTo>
                      <a:pt x="285" y="41"/>
                    </a:lnTo>
                    <a:lnTo>
                      <a:pt x="278" y="44"/>
                    </a:lnTo>
                    <a:lnTo>
                      <a:pt x="266" y="47"/>
                    </a:lnTo>
                    <a:lnTo>
                      <a:pt x="255" y="53"/>
                    </a:lnTo>
                    <a:lnTo>
                      <a:pt x="240" y="59"/>
                    </a:lnTo>
                    <a:lnTo>
                      <a:pt x="226" y="67"/>
                    </a:lnTo>
                    <a:lnTo>
                      <a:pt x="207" y="74"/>
                    </a:lnTo>
                    <a:lnTo>
                      <a:pt x="190" y="85"/>
                    </a:lnTo>
                    <a:lnTo>
                      <a:pt x="171" y="95"/>
                    </a:lnTo>
                    <a:lnTo>
                      <a:pt x="154" y="106"/>
                    </a:lnTo>
                    <a:lnTo>
                      <a:pt x="137" y="119"/>
                    </a:lnTo>
                    <a:lnTo>
                      <a:pt x="120" y="132"/>
                    </a:lnTo>
                    <a:lnTo>
                      <a:pt x="102" y="146"/>
                    </a:lnTo>
                    <a:lnTo>
                      <a:pt x="89" y="164"/>
                    </a:lnTo>
                    <a:lnTo>
                      <a:pt x="89" y="158"/>
                    </a:lnTo>
                    <a:lnTo>
                      <a:pt x="89" y="153"/>
                    </a:lnTo>
                    <a:lnTo>
                      <a:pt x="89" y="146"/>
                    </a:lnTo>
                    <a:lnTo>
                      <a:pt x="91" y="139"/>
                    </a:lnTo>
                    <a:lnTo>
                      <a:pt x="92" y="130"/>
                    </a:lnTo>
                    <a:lnTo>
                      <a:pt x="97" y="122"/>
                    </a:lnTo>
                    <a:lnTo>
                      <a:pt x="99" y="113"/>
                    </a:lnTo>
                    <a:lnTo>
                      <a:pt x="105" y="105"/>
                    </a:lnTo>
                    <a:lnTo>
                      <a:pt x="110" y="93"/>
                    </a:lnTo>
                    <a:lnTo>
                      <a:pt x="117" y="82"/>
                    </a:lnTo>
                    <a:lnTo>
                      <a:pt x="124" y="70"/>
                    </a:lnTo>
                    <a:lnTo>
                      <a:pt x="134" y="57"/>
                    </a:lnTo>
                    <a:lnTo>
                      <a:pt x="144" y="44"/>
                    </a:lnTo>
                    <a:lnTo>
                      <a:pt x="156" y="31"/>
                    </a:lnTo>
                    <a:lnTo>
                      <a:pt x="170" y="17"/>
                    </a:lnTo>
                    <a:lnTo>
                      <a:pt x="184" y="3"/>
                    </a:lnTo>
                    <a:lnTo>
                      <a:pt x="184" y="0"/>
                    </a:lnTo>
                    <a:lnTo>
                      <a:pt x="181" y="0"/>
                    </a:lnTo>
                    <a:lnTo>
                      <a:pt x="174" y="0"/>
                    </a:lnTo>
                    <a:lnTo>
                      <a:pt x="166" y="3"/>
                    </a:lnTo>
                    <a:lnTo>
                      <a:pt x="153" y="5"/>
                    </a:lnTo>
                    <a:lnTo>
                      <a:pt x="140" y="13"/>
                    </a:lnTo>
                    <a:lnTo>
                      <a:pt x="124" y="20"/>
                    </a:lnTo>
                    <a:lnTo>
                      <a:pt x="110" y="31"/>
                    </a:lnTo>
                    <a:lnTo>
                      <a:pt x="91" y="44"/>
                    </a:lnTo>
                    <a:lnTo>
                      <a:pt x="75" y="60"/>
                    </a:lnTo>
                    <a:lnTo>
                      <a:pt x="59" y="77"/>
                    </a:lnTo>
                    <a:lnTo>
                      <a:pt x="45" y="100"/>
                    </a:lnTo>
                    <a:lnTo>
                      <a:pt x="31" y="125"/>
                    </a:lnTo>
                    <a:lnTo>
                      <a:pt x="22" y="152"/>
                    </a:lnTo>
                    <a:lnTo>
                      <a:pt x="13" y="184"/>
                    </a:lnTo>
                    <a:lnTo>
                      <a:pt x="9" y="220"/>
                    </a:lnTo>
                    <a:lnTo>
                      <a:pt x="8" y="225"/>
                    </a:lnTo>
                    <a:lnTo>
                      <a:pt x="6" y="233"/>
                    </a:lnTo>
                    <a:lnTo>
                      <a:pt x="3" y="240"/>
                    </a:lnTo>
                    <a:lnTo>
                      <a:pt x="3" y="247"/>
                    </a:lnTo>
                    <a:lnTo>
                      <a:pt x="2" y="253"/>
                    </a:lnTo>
                    <a:lnTo>
                      <a:pt x="2" y="258"/>
                    </a:lnTo>
                    <a:lnTo>
                      <a:pt x="0" y="266"/>
                    </a:lnTo>
                    <a:lnTo>
                      <a:pt x="3" y="273"/>
                    </a:lnTo>
                    <a:lnTo>
                      <a:pt x="3" y="278"/>
                    </a:lnTo>
                    <a:lnTo>
                      <a:pt x="8" y="286"/>
                    </a:lnTo>
                    <a:lnTo>
                      <a:pt x="12" y="293"/>
                    </a:lnTo>
                    <a:lnTo>
                      <a:pt x="20" y="301"/>
                    </a:lnTo>
                    <a:lnTo>
                      <a:pt x="28" y="309"/>
                    </a:lnTo>
                    <a:lnTo>
                      <a:pt x="41" y="319"/>
                    </a:lnTo>
                    <a:lnTo>
                      <a:pt x="52" y="327"/>
                    </a:lnTo>
                    <a:lnTo>
                      <a:pt x="71" y="339"/>
                    </a:lnTo>
                    <a:lnTo>
                      <a:pt x="87" y="349"/>
                    </a:lnTo>
                    <a:lnTo>
                      <a:pt x="104" y="358"/>
                    </a:lnTo>
                    <a:lnTo>
                      <a:pt x="120" y="366"/>
                    </a:lnTo>
                    <a:lnTo>
                      <a:pt x="135" y="376"/>
                    </a:lnTo>
                    <a:lnTo>
                      <a:pt x="150" y="383"/>
                    </a:lnTo>
                    <a:lnTo>
                      <a:pt x="164" y="389"/>
                    </a:lnTo>
                    <a:lnTo>
                      <a:pt x="177" y="395"/>
                    </a:lnTo>
                    <a:lnTo>
                      <a:pt x="190" y="402"/>
                    </a:lnTo>
                    <a:lnTo>
                      <a:pt x="199" y="408"/>
                    </a:lnTo>
                    <a:lnTo>
                      <a:pt x="209" y="412"/>
                    </a:lnTo>
                    <a:lnTo>
                      <a:pt x="217" y="415"/>
                    </a:lnTo>
                    <a:lnTo>
                      <a:pt x="226" y="419"/>
                    </a:lnTo>
                    <a:lnTo>
                      <a:pt x="235" y="424"/>
                    </a:lnTo>
                    <a:lnTo>
                      <a:pt x="240" y="426"/>
                    </a:lnTo>
                    <a:lnTo>
                      <a:pt x="240" y="426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60"/>
              <p:cNvSpPr>
                <a:spLocks/>
              </p:cNvSpPr>
              <p:nvPr/>
            </p:nvSpPr>
            <p:spPr bwMode="auto">
              <a:xfrm>
                <a:off x="1173" y="2057"/>
                <a:ext cx="170" cy="85"/>
              </a:xfrm>
              <a:custGeom>
                <a:avLst/>
                <a:gdLst>
                  <a:gd name="T0" fmla="*/ 0 w 341"/>
                  <a:gd name="T1" fmla="*/ 166 h 171"/>
                  <a:gd name="T2" fmla="*/ 0 w 341"/>
                  <a:gd name="T3" fmla="*/ 164 h 171"/>
                  <a:gd name="T4" fmla="*/ 0 w 341"/>
                  <a:gd name="T5" fmla="*/ 159 h 171"/>
                  <a:gd name="T6" fmla="*/ 0 w 341"/>
                  <a:gd name="T7" fmla="*/ 152 h 171"/>
                  <a:gd name="T8" fmla="*/ 5 w 341"/>
                  <a:gd name="T9" fmla="*/ 144 h 171"/>
                  <a:gd name="T10" fmla="*/ 8 w 341"/>
                  <a:gd name="T11" fmla="*/ 132 h 171"/>
                  <a:gd name="T12" fmla="*/ 12 w 341"/>
                  <a:gd name="T13" fmla="*/ 121 h 171"/>
                  <a:gd name="T14" fmla="*/ 15 w 341"/>
                  <a:gd name="T15" fmla="*/ 108 h 171"/>
                  <a:gd name="T16" fmla="*/ 21 w 341"/>
                  <a:gd name="T17" fmla="*/ 95 h 171"/>
                  <a:gd name="T18" fmla="*/ 25 w 341"/>
                  <a:gd name="T19" fmla="*/ 80 h 171"/>
                  <a:gd name="T20" fmla="*/ 32 w 341"/>
                  <a:gd name="T21" fmla="*/ 66 h 171"/>
                  <a:gd name="T22" fmla="*/ 38 w 341"/>
                  <a:gd name="T23" fmla="*/ 52 h 171"/>
                  <a:gd name="T24" fmla="*/ 44 w 341"/>
                  <a:gd name="T25" fmla="*/ 40 h 171"/>
                  <a:gd name="T26" fmla="*/ 51 w 341"/>
                  <a:gd name="T27" fmla="*/ 29 h 171"/>
                  <a:gd name="T28" fmla="*/ 58 w 341"/>
                  <a:gd name="T29" fmla="*/ 18 h 171"/>
                  <a:gd name="T30" fmla="*/ 66 w 341"/>
                  <a:gd name="T31" fmla="*/ 11 h 171"/>
                  <a:gd name="T32" fmla="*/ 75 w 341"/>
                  <a:gd name="T33" fmla="*/ 6 h 171"/>
                  <a:gd name="T34" fmla="*/ 84 w 341"/>
                  <a:gd name="T35" fmla="*/ 1 h 171"/>
                  <a:gd name="T36" fmla="*/ 97 w 341"/>
                  <a:gd name="T37" fmla="*/ 0 h 171"/>
                  <a:gd name="T38" fmla="*/ 112 w 341"/>
                  <a:gd name="T39" fmla="*/ 0 h 171"/>
                  <a:gd name="T40" fmla="*/ 133 w 341"/>
                  <a:gd name="T41" fmla="*/ 3 h 171"/>
                  <a:gd name="T42" fmla="*/ 153 w 341"/>
                  <a:gd name="T43" fmla="*/ 6 h 171"/>
                  <a:gd name="T44" fmla="*/ 174 w 341"/>
                  <a:gd name="T45" fmla="*/ 11 h 171"/>
                  <a:gd name="T46" fmla="*/ 199 w 341"/>
                  <a:gd name="T47" fmla="*/ 18 h 171"/>
                  <a:gd name="T48" fmla="*/ 222 w 341"/>
                  <a:gd name="T49" fmla="*/ 27 h 171"/>
                  <a:gd name="T50" fmla="*/ 243 w 341"/>
                  <a:gd name="T51" fmla="*/ 34 h 171"/>
                  <a:gd name="T52" fmla="*/ 265 w 341"/>
                  <a:gd name="T53" fmla="*/ 43 h 171"/>
                  <a:gd name="T54" fmla="*/ 285 w 341"/>
                  <a:gd name="T55" fmla="*/ 52 h 171"/>
                  <a:gd name="T56" fmla="*/ 302 w 341"/>
                  <a:gd name="T57" fmla="*/ 63 h 171"/>
                  <a:gd name="T58" fmla="*/ 317 w 341"/>
                  <a:gd name="T59" fmla="*/ 70 h 171"/>
                  <a:gd name="T60" fmla="*/ 329 w 341"/>
                  <a:gd name="T61" fmla="*/ 79 h 171"/>
                  <a:gd name="T62" fmla="*/ 337 w 341"/>
                  <a:gd name="T63" fmla="*/ 86 h 171"/>
                  <a:gd name="T64" fmla="*/ 341 w 341"/>
                  <a:gd name="T65" fmla="*/ 93 h 171"/>
                  <a:gd name="T66" fmla="*/ 340 w 341"/>
                  <a:gd name="T67" fmla="*/ 103 h 171"/>
                  <a:gd name="T68" fmla="*/ 338 w 341"/>
                  <a:gd name="T69" fmla="*/ 110 h 171"/>
                  <a:gd name="T70" fmla="*/ 337 w 341"/>
                  <a:gd name="T71" fmla="*/ 113 h 171"/>
                  <a:gd name="T72" fmla="*/ 335 w 341"/>
                  <a:gd name="T73" fmla="*/ 118 h 171"/>
                  <a:gd name="T74" fmla="*/ 331 w 341"/>
                  <a:gd name="T75" fmla="*/ 116 h 171"/>
                  <a:gd name="T76" fmla="*/ 331 w 341"/>
                  <a:gd name="T77" fmla="*/ 116 h 171"/>
                  <a:gd name="T78" fmla="*/ 327 w 341"/>
                  <a:gd name="T79" fmla="*/ 113 h 171"/>
                  <a:gd name="T80" fmla="*/ 321 w 341"/>
                  <a:gd name="T81" fmla="*/ 112 h 171"/>
                  <a:gd name="T82" fmla="*/ 311 w 341"/>
                  <a:gd name="T83" fmla="*/ 106 h 171"/>
                  <a:gd name="T84" fmla="*/ 299 w 341"/>
                  <a:gd name="T85" fmla="*/ 100 h 171"/>
                  <a:gd name="T86" fmla="*/ 281 w 341"/>
                  <a:gd name="T87" fmla="*/ 93 h 171"/>
                  <a:gd name="T88" fmla="*/ 265 w 341"/>
                  <a:gd name="T89" fmla="*/ 86 h 171"/>
                  <a:gd name="T90" fmla="*/ 245 w 341"/>
                  <a:gd name="T91" fmla="*/ 77 h 171"/>
                  <a:gd name="T92" fmla="*/ 225 w 341"/>
                  <a:gd name="T93" fmla="*/ 70 h 171"/>
                  <a:gd name="T94" fmla="*/ 202 w 341"/>
                  <a:gd name="T95" fmla="*/ 62 h 171"/>
                  <a:gd name="T96" fmla="*/ 181 w 341"/>
                  <a:gd name="T97" fmla="*/ 54 h 171"/>
                  <a:gd name="T98" fmla="*/ 158 w 341"/>
                  <a:gd name="T99" fmla="*/ 47 h 171"/>
                  <a:gd name="T100" fmla="*/ 137 w 341"/>
                  <a:gd name="T101" fmla="*/ 43 h 171"/>
                  <a:gd name="T102" fmla="*/ 117 w 341"/>
                  <a:gd name="T103" fmla="*/ 37 h 171"/>
                  <a:gd name="T104" fmla="*/ 98 w 341"/>
                  <a:gd name="T105" fmla="*/ 37 h 171"/>
                  <a:gd name="T106" fmla="*/ 81 w 341"/>
                  <a:gd name="T107" fmla="*/ 36 h 171"/>
                  <a:gd name="T108" fmla="*/ 68 w 341"/>
                  <a:gd name="T109" fmla="*/ 39 h 171"/>
                  <a:gd name="T110" fmla="*/ 28 w 341"/>
                  <a:gd name="T111" fmla="*/ 171 h 171"/>
                  <a:gd name="T112" fmla="*/ 0 w 341"/>
                  <a:gd name="T113" fmla="*/ 166 h 171"/>
                  <a:gd name="T114" fmla="*/ 0 w 341"/>
                  <a:gd name="T115" fmla="*/ 16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41" h="171">
                    <a:moveTo>
                      <a:pt x="0" y="166"/>
                    </a:moveTo>
                    <a:lnTo>
                      <a:pt x="0" y="164"/>
                    </a:lnTo>
                    <a:lnTo>
                      <a:pt x="0" y="159"/>
                    </a:lnTo>
                    <a:lnTo>
                      <a:pt x="0" y="152"/>
                    </a:lnTo>
                    <a:lnTo>
                      <a:pt x="5" y="144"/>
                    </a:lnTo>
                    <a:lnTo>
                      <a:pt x="8" y="132"/>
                    </a:lnTo>
                    <a:lnTo>
                      <a:pt x="12" y="121"/>
                    </a:lnTo>
                    <a:lnTo>
                      <a:pt x="15" y="108"/>
                    </a:lnTo>
                    <a:lnTo>
                      <a:pt x="21" y="95"/>
                    </a:lnTo>
                    <a:lnTo>
                      <a:pt x="25" y="80"/>
                    </a:lnTo>
                    <a:lnTo>
                      <a:pt x="32" y="66"/>
                    </a:lnTo>
                    <a:lnTo>
                      <a:pt x="38" y="52"/>
                    </a:lnTo>
                    <a:lnTo>
                      <a:pt x="44" y="40"/>
                    </a:lnTo>
                    <a:lnTo>
                      <a:pt x="51" y="29"/>
                    </a:lnTo>
                    <a:lnTo>
                      <a:pt x="58" y="18"/>
                    </a:lnTo>
                    <a:lnTo>
                      <a:pt x="66" y="11"/>
                    </a:lnTo>
                    <a:lnTo>
                      <a:pt x="75" y="6"/>
                    </a:lnTo>
                    <a:lnTo>
                      <a:pt x="84" y="1"/>
                    </a:lnTo>
                    <a:lnTo>
                      <a:pt x="97" y="0"/>
                    </a:lnTo>
                    <a:lnTo>
                      <a:pt x="112" y="0"/>
                    </a:lnTo>
                    <a:lnTo>
                      <a:pt x="133" y="3"/>
                    </a:lnTo>
                    <a:lnTo>
                      <a:pt x="153" y="6"/>
                    </a:lnTo>
                    <a:lnTo>
                      <a:pt x="174" y="11"/>
                    </a:lnTo>
                    <a:lnTo>
                      <a:pt x="199" y="18"/>
                    </a:lnTo>
                    <a:lnTo>
                      <a:pt x="222" y="27"/>
                    </a:lnTo>
                    <a:lnTo>
                      <a:pt x="243" y="34"/>
                    </a:lnTo>
                    <a:lnTo>
                      <a:pt x="265" y="43"/>
                    </a:lnTo>
                    <a:lnTo>
                      <a:pt x="285" y="52"/>
                    </a:lnTo>
                    <a:lnTo>
                      <a:pt x="302" y="63"/>
                    </a:lnTo>
                    <a:lnTo>
                      <a:pt x="317" y="70"/>
                    </a:lnTo>
                    <a:lnTo>
                      <a:pt x="329" y="79"/>
                    </a:lnTo>
                    <a:lnTo>
                      <a:pt x="337" y="86"/>
                    </a:lnTo>
                    <a:lnTo>
                      <a:pt x="341" y="93"/>
                    </a:lnTo>
                    <a:lnTo>
                      <a:pt x="340" y="103"/>
                    </a:lnTo>
                    <a:lnTo>
                      <a:pt x="338" y="110"/>
                    </a:lnTo>
                    <a:lnTo>
                      <a:pt x="337" y="113"/>
                    </a:lnTo>
                    <a:lnTo>
                      <a:pt x="335" y="118"/>
                    </a:lnTo>
                    <a:lnTo>
                      <a:pt x="331" y="116"/>
                    </a:lnTo>
                    <a:lnTo>
                      <a:pt x="331" y="116"/>
                    </a:lnTo>
                    <a:lnTo>
                      <a:pt x="327" y="113"/>
                    </a:lnTo>
                    <a:lnTo>
                      <a:pt x="321" y="112"/>
                    </a:lnTo>
                    <a:lnTo>
                      <a:pt x="311" y="106"/>
                    </a:lnTo>
                    <a:lnTo>
                      <a:pt x="299" y="100"/>
                    </a:lnTo>
                    <a:lnTo>
                      <a:pt x="281" y="93"/>
                    </a:lnTo>
                    <a:lnTo>
                      <a:pt x="265" y="86"/>
                    </a:lnTo>
                    <a:lnTo>
                      <a:pt x="245" y="77"/>
                    </a:lnTo>
                    <a:lnTo>
                      <a:pt x="225" y="70"/>
                    </a:lnTo>
                    <a:lnTo>
                      <a:pt x="202" y="62"/>
                    </a:lnTo>
                    <a:lnTo>
                      <a:pt x="181" y="54"/>
                    </a:lnTo>
                    <a:lnTo>
                      <a:pt x="158" y="47"/>
                    </a:lnTo>
                    <a:lnTo>
                      <a:pt x="137" y="43"/>
                    </a:lnTo>
                    <a:lnTo>
                      <a:pt x="117" y="37"/>
                    </a:lnTo>
                    <a:lnTo>
                      <a:pt x="98" y="37"/>
                    </a:lnTo>
                    <a:lnTo>
                      <a:pt x="81" y="36"/>
                    </a:lnTo>
                    <a:lnTo>
                      <a:pt x="68" y="39"/>
                    </a:lnTo>
                    <a:lnTo>
                      <a:pt x="28" y="171"/>
                    </a:lnTo>
                    <a:lnTo>
                      <a:pt x="0" y="166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61"/>
              <p:cNvSpPr>
                <a:spLocks/>
              </p:cNvSpPr>
              <p:nvPr/>
            </p:nvSpPr>
            <p:spPr bwMode="auto">
              <a:xfrm>
                <a:off x="1394" y="2021"/>
                <a:ext cx="111" cy="62"/>
              </a:xfrm>
              <a:custGeom>
                <a:avLst/>
                <a:gdLst>
                  <a:gd name="T0" fmla="*/ 0 w 221"/>
                  <a:gd name="T1" fmla="*/ 92 h 124"/>
                  <a:gd name="T2" fmla="*/ 0 w 221"/>
                  <a:gd name="T3" fmla="*/ 90 h 124"/>
                  <a:gd name="T4" fmla="*/ 4 w 221"/>
                  <a:gd name="T5" fmla="*/ 90 h 124"/>
                  <a:gd name="T6" fmla="*/ 7 w 221"/>
                  <a:gd name="T7" fmla="*/ 90 h 124"/>
                  <a:gd name="T8" fmla="*/ 14 w 221"/>
                  <a:gd name="T9" fmla="*/ 90 h 124"/>
                  <a:gd name="T10" fmla="*/ 22 w 221"/>
                  <a:gd name="T11" fmla="*/ 90 h 124"/>
                  <a:gd name="T12" fmla="*/ 32 w 221"/>
                  <a:gd name="T13" fmla="*/ 89 h 124"/>
                  <a:gd name="T14" fmla="*/ 40 w 221"/>
                  <a:gd name="T15" fmla="*/ 88 h 124"/>
                  <a:gd name="T16" fmla="*/ 52 w 221"/>
                  <a:gd name="T17" fmla="*/ 86 h 124"/>
                  <a:gd name="T18" fmla="*/ 62 w 221"/>
                  <a:gd name="T19" fmla="*/ 83 h 124"/>
                  <a:gd name="T20" fmla="*/ 75 w 221"/>
                  <a:gd name="T21" fmla="*/ 82 h 124"/>
                  <a:gd name="T22" fmla="*/ 88 w 221"/>
                  <a:gd name="T23" fmla="*/ 79 h 124"/>
                  <a:gd name="T24" fmla="*/ 101 w 221"/>
                  <a:gd name="T25" fmla="*/ 78 h 124"/>
                  <a:gd name="T26" fmla="*/ 114 w 221"/>
                  <a:gd name="T27" fmla="*/ 73 h 124"/>
                  <a:gd name="T28" fmla="*/ 126 w 221"/>
                  <a:gd name="T29" fmla="*/ 70 h 124"/>
                  <a:gd name="T30" fmla="*/ 139 w 221"/>
                  <a:gd name="T31" fmla="*/ 66 h 124"/>
                  <a:gd name="T32" fmla="*/ 154 w 221"/>
                  <a:gd name="T33" fmla="*/ 63 h 124"/>
                  <a:gd name="T34" fmla="*/ 162 w 221"/>
                  <a:gd name="T35" fmla="*/ 57 h 124"/>
                  <a:gd name="T36" fmla="*/ 174 w 221"/>
                  <a:gd name="T37" fmla="*/ 52 h 124"/>
                  <a:gd name="T38" fmla="*/ 181 w 221"/>
                  <a:gd name="T39" fmla="*/ 46 h 124"/>
                  <a:gd name="T40" fmla="*/ 188 w 221"/>
                  <a:gd name="T41" fmla="*/ 42 h 124"/>
                  <a:gd name="T42" fmla="*/ 200 w 221"/>
                  <a:gd name="T43" fmla="*/ 30 h 124"/>
                  <a:gd name="T44" fmla="*/ 205 w 221"/>
                  <a:gd name="T45" fmla="*/ 22 h 124"/>
                  <a:gd name="T46" fmla="*/ 210 w 221"/>
                  <a:gd name="T47" fmla="*/ 11 h 124"/>
                  <a:gd name="T48" fmla="*/ 211 w 221"/>
                  <a:gd name="T49" fmla="*/ 6 h 124"/>
                  <a:gd name="T50" fmla="*/ 211 w 221"/>
                  <a:gd name="T51" fmla="*/ 1 h 124"/>
                  <a:gd name="T52" fmla="*/ 211 w 221"/>
                  <a:gd name="T53" fmla="*/ 0 h 124"/>
                  <a:gd name="T54" fmla="*/ 211 w 221"/>
                  <a:gd name="T55" fmla="*/ 1 h 124"/>
                  <a:gd name="T56" fmla="*/ 216 w 221"/>
                  <a:gd name="T57" fmla="*/ 6 h 124"/>
                  <a:gd name="T58" fmla="*/ 217 w 221"/>
                  <a:gd name="T59" fmla="*/ 13 h 124"/>
                  <a:gd name="T60" fmla="*/ 221 w 221"/>
                  <a:gd name="T61" fmla="*/ 23 h 124"/>
                  <a:gd name="T62" fmla="*/ 221 w 221"/>
                  <a:gd name="T63" fmla="*/ 33 h 124"/>
                  <a:gd name="T64" fmla="*/ 218 w 221"/>
                  <a:gd name="T65" fmla="*/ 46 h 124"/>
                  <a:gd name="T66" fmla="*/ 213 w 221"/>
                  <a:gd name="T67" fmla="*/ 57 h 124"/>
                  <a:gd name="T68" fmla="*/ 204 w 221"/>
                  <a:gd name="T69" fmla="*/ 69 h 124"/>
                  <a:gd name="T70" fmla="*/ 194 w 221"/>
                  <a:gd name="T71" fmla="*/ 73 h 124"/>
                  <a:gd name="T72" fmla="*/ 184 w 221"/>
                  <a:gd name="T73" fmla="*/ 79 h 124"/>
                  <a:gd name="T74" fmla="*/ 171 w 221"/>
                  <a:gd name="T75" fmla="*/ 83 h 124"/>
                  <a:gd name="T76" fmla="*/ 158 w 221"/>
                  <a:gd name="T77" fmla="*/ 90 h 124"/>
                  <a:gd name="T78" fmla="*/ 142 w 221"/>
                  <a:gd name="T79" fmla="*/ 93 h 124"/>
                  <a:gd name="T80" fmla="*/ 125 w 221"/>
                  <a:gd name="T81" fmla="*/ 98 h 124"/>
                  <a:gd name="T82" fmla="*/ 109 w 221"/>
                  <a:gd name="T83" fmla="*/ 103 h 124"/>
                  <a:gd name="T84" fmla="*/ 93 w 221"/>
                  <a:gd name="T85" fmla="*/ 108 h 124"/>
                  <a:gd name="T86" fmla="*/ 75 w 221"/>
                  <a:gd name="T87" fmla="*/ 109 h 124"/>
                  <a:gd name="T88" fmla="*/ 59 w 221"/>
                  <a:gd name="T89" fmla="*/ 113 h 124"/>
                  <a:gd name="T90" fmla="*/ 45 w 221"/>
                  <a:gd name="T91" fmla="*/ 115 h 124"/>
                  <a:gd name="T92" fmla="*/ 32 w 221"/>
                  <a:gd name="T93" fmla="*/ 119 h 124"/>
                  <a:gd name="T94" fmla="*/ 20 w 221"/>
                  <a:gd name="T95" fmla="*/ 121 h 124"/>
                  <a:gd name="T96" fmla="*/ 13 w 221"/>
                  <a:gd name="T97" fmla="*/ 122 h 124"/>
                  <a:gd name="T98" fmla="*/ 9 w 221"/>
                  <a:gd name="T99" fmla="*/ 122 h 124"/>
                  <a:gd name="T100" fmla="*/ 7 w 221"/>
                  <a:gd name="T101" fmla="*/ 124 h 124"/>
                  <a:gd name="T102" fmla="*/ 0 w 221"/>
                  <a:gd name="T103" fmla="*/ 92 h 124"/>
                  <a:gd name="T104" fmla="*/ 0 w 221"/>
                  <a:gd name="T105" fmla="*/ 9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1" h="124">
                    <a:moveTo>
                      <a:pt x="0" y="92"/>
                    </a:moveTo>
                    <a:lnTo>
                      <a:pt x="0" y="90"/>
                    </a:lnTo>
                    <a:lnTo>
                      <a:pt x="4" y="90"/>
                    </a:lnTo>
                    <a:lnTo>
                      <a:pt x="7" y="90"/>
                    </a:lnTo>
                    <a:lnTo>
                      <a:pt x="14" y="90"/>
                    </a:lnTo>
                    <a:lnTo>
                      <a:pt x="22" y="90"/>
                    </a:lnTo>
                    <a:lnTo>
                      <a:pt x="32" y="89"/>
                    </a:lnTo>
                    <a:lnTo>
                      <a:pt x="40" y="88"/>
                    </a:lnTo>
                    <a:lnTo>
                      <a:pt x="52" y="86"/>
                    </a:lnTo>
                    <a:lnTo>
                      <a:pt x="62" y="83"/>
                    </a:lnTo>
                    <a:lnTo>
                      <a:pt x="75" y="82"/>
                    </a:lnTo>
                    <a:lnTo>
                      <a:pt x="88" y="79"/>
                    </a:lnTo>
                    <a:lnTo>
                      <a:pt x="101" y="78"/>
                    </a:lnTo>
                    <a:lnTo>
                      <a:pt x="114" y="73"/>
                    </a:lnTo>
                    <a:lnTo>
                      <a:pt x="126" y="70"/>
                    </a:lnTo>
                    <a:lnTo>
                      <a:pt x="139" y="66"/>
                    </a:lnTo>
                    <a:lnTo>
                      <a:pt x="154" y="63"/>
                    </a:lnTo>
                    <a:lnTo>
                      <a:pt x="162" y="57"/>
                    </a:lnTo>
                    <a:lnTo>
                      <a:pt x="174" y="52"/>
                    </a:lnTo>
                    <a:lnTo>
                      <a:pt x="181" y="46"/>
                    </a:lnTo>
                    <a:lnTo>
                      <a:pt x="188" y="42"/>
                    </a:lnTo>
                    <a:lnTo>
                      <a:pt x="200" y="30"/>
                    </a:lnTo>
                    <a:lnTo>
                      <a:pt x="205" y="22"/>
                    </a:lnTo>
                    <a:lnTo>
                      <a:pt x="210" y="11"/>
                    </a:lnTo>
                    <a:lnTo>
                      <a:pt x="211" y="6"/>
                    </a:lnTo>
                    <a:lnTo>
                      <a:pt x="211" y="1"/>
                    </a:lnTo>
                    <a:lnTo>
                      <a:pt x="211" y="0"/>
                    </a:lnTo>
                    <a:lnTo>
                      <a:pt x="211" y="1"/>
                    </a:lnTo>
                    <a:lnTo>
                      <a:pt x="216" y="6"/>
                    </a:lnTo>
                    <a:lnTo>
                      <a:pt x="217" y="13"/>
                    </a:lnTo>
                    <a:lnTo>
                      <a:pt x="221" y="23"/>
                    </a:lnTo>
                    <a:lnTo>
                      <a:pt x="221" y="33"/>
                    </a:lnTo>
                    <a:lnTo>
                      <a:pt x="218" y="46"/>
                    </a:lnTo>
                    <a:lnTo>
                      <a:pt x="213" y="57"/>
                    </a:lnTo>
                    <a:lnTo>
                      <a:pt x="204" y="69"/>
                    </a:lnTo>
                    <a:lnTo>
                      <a:pt x="194" y="73"/>
                    </a:lnTo>
                    <a:lnTo>
                      <a:pt x="184" y="79"/>
                    </a:lnTo>
                    <a:lnTo>
                      <a:pt x="171" y="83"/>
                    </a:lnTo>
                    <a:lnTo>
                      <a:pt x="158" y="90"/>
                    </a:lnTo>
                    <a:lnTo>
                      <a:pt x="142" y="93"/>
                    </a:lnTo>
                    <a:lnTo>
                      <a:pt x="125" y="98"/>
                    </a:lnTo>
                    <a:lnTo>
                      <a:pt x="109" y="103"/>
                    </a:lnTo>
                    <a:lnTo>
                      <a:pt x="93" y="108"/>
                    </a:lnTo>
                    <a:lnTo>
                      <a:pt x="75" y="109"/>
                    </a:lnTo>
                    <a:lnTo>
                      <a:pt x="59" y="113"/>
                    </a:lnTo>
                    <a:lnTo>
                      <a:pt x="45" y="115"/>
                    </a:lnTo>
                    <a:lnTo>
                      <a:pt x="32" y="119"/>
                    </a:lnTo>
                    <a:lnTo>
                      <a:pt x="20" y="121"/>
                    </a:lnTo>
                    <a:lnTo>
                      <a:pt x="13" y="122"/>
                    </a:lnTo>
                    <a:lnTo>
                      <a:pt x="9" y="122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62"/>
              <p:cNvSpPr>
                <a:spLocks/>
              </p:cNvSpPr>
              <p:nvPr/>
            </p:nvSpPr>
            <p:spPr bwMode="auto">
              <a:xfrm>
                <a:off x="1001" y="2106"/>
                <a:ext cx="154" cy="159"/>
              </a:xfrm>
              <a:custGeom>
                <a:avLst/>
                <a:gdLst>
                  <a:gd name="T0" fmla="*/ 0 w 306"/>
                  <a:gd name="T1" fmla="*/ 289 h 316"/>
                  <a:gd name="T2" fmla="*/ 11 w 306"/>
                  <a:gd name="T3" fmla="*/ 277 h 316"/>
                  <a:gd name="T4" fmla="*/ 32 w 306"/>
                  <a:gd name="T5" fmla="*/ 257 h 316"/>
                  <a:gd name="T6" fmla="*/ 60 w 306"/>
                  <a:gd name="T7" fmla="*/ 231 h 316"/>
                  <a:gd name="T8" fmla="*/ 89 w 306"/>
                  <a:gd name="T9" fmla="*/ 201 h 316"/>
                  <a:gd name="T10" fmla="*/ 118 w 306"/>
                  <a:gd name="T11" fmla="*/ 168 h 316"/>
                  <a:gd name="T12" fmla="*/ 144 w 306"/>
                  <a:gd name="T13" fmla="*/ 136 h 316"/>
                  <a:gd name="T14" fmla="*/ 161 w 306"/>
                  <a:gd name="T15" fmla="*/ 108 h 316"/>
                  <a:gd name="T16" fmla="*/ 164 w 306"/>
                  <a:gd name="T17" fmla="*/ 93 h 316"/>
                  <a:gd name="T18" fmla="*/ 149 w 306"/>
                  <a:gd name="T19" fmla="*/ 78 h 316"/>
                  <a:gd name="T20" fmla="*/ 134 w 306"/>
                  <a:gd name="T21" fmla="*/ 60 h 316"/>
                  <a:gd name="T22" fmla="*/ 125 w 306"/>
                  <a:gd name="T23" fmla="*/ 46 h 316"/>
                  <a:gd name="T24" fmla="*/ 119 w 306"/>
                  <a:gd name="T25" fmla="*/ 33 h 316"/>
                  <a:gd name="T26" fmla="*/ 118 w 306"/>
                  <a:gd name="T27" fmla="*/ 20 h 316"/>
                  <a:gd name="T28" fmla="*/ 121 w 306"/>
                  <a:gd name="T29" fmla="*/ 7 h 316"/>
                  <a:gd name="T30" fmla="*/ 131 w 306"/>
                  <a:gd name="T31" fmla="*/ 1 h 316"/>
                  <a:gd name="T32" fmla="*/ 147 w 306"/>
                  <a:gd name="T33" fmla="*/ 0 h 316"/>
                  <a:gd name="T34" fmla="*/ 168 w 306"/>
                  <a:gd name="T35" fmla="*/ 6 h 316"/>
                  <a:gd name="T36" fmla="*/ 188 w 306"/>
                  <a:gd name="T37" fmla="*/ 13 h 316"/>
                  <a:gd name="T38" fmla="*/ 207 w 306"/>
                  <a:gd name="T39" fmla="*/ 20 h 316"/>
                  <a:gd name="T40" fmla="*/ 226 w 306"/>
                  <a:gd name="T41" fmla="*/ 32 h 316"/>
                  <a:gd name="T42" fmla="*/ 238 w 306"/>
                  <a:gd name="T43" fmla="*/ 43 h 316"/>
                  <a:gd name="T44" fmla="*/ 244 w 306"/>
                  <a:gd name="T45" fmla="*/ 55 h 316"/>
                  <a:gd name="T46" fmla="*/ 233 w 306"/>
                  <a:gd name="T47" fmla="*/ 55 h 316"/>
                  <a:gd name="T48" fmla="*/ 220 w 306"/>
                  <a:gd name="T49" fmla="*/ 52 h 316"/>
                  <a:gd name="T50" fmla="*/ 205 w 306"/>
                  <a:gd name="T51" fmla="*/ 49 h 316"/>
                  <a:gd name="T52" fmla="*/ 191 w 306"/>
                  <a:gd name="T53" fmla="*/ 45 h 316"/>
                  <a:gd name="T54" fmla="*/ 178 w 306"/>
                  <a:gd name="T55" fmla="*/ 46 h 316"/>
                  <a:gd name="T56" fmla="*/ 181 w 306"/>
                  <a:gd name="T57" fmla="*/ 65 h 316"/>
                  <a:gd name="T58" fmla="*/ 195 w 306"/>
                  <a:gd name="T59" fmla="*/ 85 h 316"/>
                  <a:gd name="T60" fmla="*/ 217 w 306"/>
                  <a:gd name="T61" fmla="*/ 101 h 316"/>
                  <a:gd name="T62" fmla="*/ 237 w 306"/>
                  <a:gd name="T63" fmla="*/ 108 h 316"/>
                  <a:gd name="T64" fmla="*/ 256 w 306"/>
                  <a:gd name="T65" fmla="*/ 101 h 316"/>
                  <a:gd name="T66" fmla="*/ 264 w 306"/>
                  <a:gd name="T67" fmla="*/ 90 h 316"/>
                  <a:gd name="T68" fmla="*/ 270 w 306"/>
                  <a:gd name="T69" fmla="*/ 76 h 316"/>
                  <a:gd name="T70" fmla="*/ 274 w 306"/>
                  <a:gd name="T71" fmla="*/ 73 h 316"/>
                  <a:gd name="T72" fmla="*/ 287 w 306"/>
                  <a:gd name="T73" fmla="*/ 88 h 316"/>
                  <a:gd name="T74" fmla="*/ 302 w 306"/>
                  <a:gd name="T75" fmla="*/ 109 h 316"/>
                  <a:gd name="T76" fmla="*/ 305 w 306"/>
                  <a:gd name="T77" fmla="*/ 132 h 316"/>
                  <a:gd name="T78" fmla="*/ 290 w 306"/>
                  <a:gd name="T79" fmla="*/ 145 h 316"/>
                  <a:gd name="T80" fmla="*/ 276 w 306"/>
                  <a:gd name="T81" fmla="*/ 149 h 316"/>
                  <a:gd name="T82" fmla="*/ 261 w 306"/>
                  <a:gd name="T83" fmla="*/ 149 h 316"/>
                  <a:gd name="T84" fmla="*/ 247 w 306"/>
                  <a:gd name="T85" fmla="*/ 148 h 316"/>
                  <a:gd name="T86" fmla="*/ 234 w 306"/>
                  <a:gd name="T87" fmla="*/ 144 h 316"/>
                  <a:gd name="T88" fmla="*/ 223 w 306"/>
                  <a:gd name="T89" fmla="*/ 139 h 316"/>
                  <a:gd name="T90" fmla="*/ 213 w 306"/>
                  <a:gd name="T91" fmla="*/ 132 h 316"/>
                  <a:gd name="T92" fmla="*/ 47 w 306"/>
                  <a:gd name="T93" fmla="*/ 316 h 316"/>
                  <a:gd name="T94" fmla="*/ 0 w 306"/>
                  <a:gd name="T95" fmla="*/ 292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6" h="316">
                    <a:moveTo>
                      <a:pt x="0" y="292"/>
                    </a:moveTo>
                    <a:lnTo>
                      <a:pt x="0" y="289"/>
                    </a:lnTo>
                    <a:lnTo>
                      <a:pt x="6" y="284"/>
                    </a:lnTo>
                    <a:lnTo>
                      <a:pt x="11" y="277"/>
                    </a:lnTo>
                    <a:lnTo>
                      <a:pt x="21" y="270"/>
                    </a:lnTo>
                    <a:lnTo>
                      <a:pt x="32" y="257"/>
                    </a:lnTo>
                    <a:lnTo>
                      <a:pt x="46" y="246"/>
                    </a:lnTo>
                    <a:lnTo>
                      <a:pt x="60" y="231"/>
                    </a:lnTo>
                    <a:lnTo>
                      <a:pt x="76" y="217"/>
                    </a:lnTo>
                    <a:lnTo>
                      <a:pt x="89" y="201"/>
                    </a:lnTo>
                    <a:lnTo>
                      <a:pt x="105" y="184"/>
                    </a:lnTo>
                    <a:lnTo>
                      <a:pt x="118" y="168"/>
                    </a:lnTo>
                    <a:lnTo>
                      <a:pt x="132" y="152"/>
                    </a:lnTo>
                    <a:lnTo>
                      <a:pt x="144" y="136"/>
                    </a:lnTo>
                    <a:lnTo>
                      <a:pt x="154" y="122"/>
                    </a:lnTo>
                    <a:lnTo>
                      <a:pt x="161" y="108"/>
                    </a:lnTo>
                    <a:lnTo>
                      <a:pt x="168" y="96"/>
                    </a:lnTo>
                    <a:lnTo>
                      <a:pt x="164" y="93"/>
                    </a:lnTo>
                    <a:lnTo>
                      <a:pt x="158" y="88"/>
                    </a:lnTo>
                    <a:lnTo>
                      <a:pt x="149" y="78"/>
                    </a:lnTo>
                    <a:lnTo>
                      <a:pt x="139" y="67"/>
                    </a:lnTo>
                    <a:lnTo>
                      <a:pt x="134" y="60"/>
                    </a:lnTo>
                    <a:lnTo>
                      <a:pt x="129" y="53"/>
                    </a:lnTo>
                    <a:lnTo>
                      <a:pt x="125" y="46"/>
                    </a:lnTo>
                    <a:lnTo>
                      <a:pt x="122" y="40"/>
                    </a:lnTo>
                    <a:lnTo>
                      <a:pt x="119" y="33"/>
                    </a:lnTo>
                    <a:lnTo>
                      <a:pt x="119" y="26"/>
                    </a:lnTo>
                    <a:lnTo>
                      <a:pt x="118" y="20"/>
                    </a:lnTo>
                    <a:lnTo>
                      <a:pt x="119" y="14"/>
                    </a:lnTo>
                    <a:lnTo>
                      <a:pt x="121" y="7"/>
                    </a:lnTo>
                    <a:lnTo>
                      <a:pt x="125" y="4"/>
                    </a:lnTo>
                    <a:lnTo>
                      <a:pt x="131" y="1"/>
                    </a:lnTo>
                    <a:lnTo>
                      <a:pt x="138" y="1"/>
                    </a:lnTo>
                    <a:lnTo>
                      <a:pt x="147" y="0"/>
                    </a:lnTo>
                    <a:lnTo>
                      <a:pt x="157" y="3"/>
                    </a:lnTo>
                    <a:lnTo>
                      <a:pt x="168" y="6"/>
                    </a:lnTo>
                    <a:lnTo>
                      <a:pt x="178" y="9"/>
                    </a:lnTo>
                    <a:lnTo>
                      <a:pt x="188" y="13"/>
                    </a:lnTo>
                    <a:lnTo>
                      <a:pt x="198" y="16"/>
                    </a:lnTo>
                    <a:lnTo>
                      <a:pt x="207" y="20"/>
                    </a:lnTo>
                    <a:lnTo>
                      <a:pt x="218" y="26"/>
                    </a:lnTo>
                    <a:lnTo>
                      <a:pt x="226" y="32"/>
                    </a:lnTo>
                    <a:lnTo>
                      <a:pt x="234" y="37"/>
                    </a:lnTo>
                    <a:lnTo>
                      <a:pt x="238" y="43"/>
                    </a:lnTo>
                    <a:lnTo>
                      <a:pt x="244" y="49"/>
                    </a:lnTo>
                    <a:lnTo>
                      <a:pt x="244" y="55"/>
                    </a:lnTo>
                    <a:lnTo>
                      <a:pt x="238" y="57"/>
                    </a:lnTo>
                    <a:lnTo>
                      <a:pt x="233" y="55"/>
                    </a:lnTo>
                    <a:lnTo>
                      <a:pt x="227" y="53"/>
                    </a:lnTo>
                    <a:lnTo>
                      <a:pt x="220" y="52"/>
                    </a:lnTo>
                    <a:lnTo>
                      <a:pt x="214" y="52"/>
                    </a:lnTo>
                    <a:lnTo>
                      <a:pt x="205" y="49"/>
                    </a:lnTo>
                    <a:lnTo>
                      <a:pt x="198" y="47"/>
                    </a:lnTo>
                    <a:lnTo>
                      <a:pt x="191" y="45"/>
                    </a:lnTo>
                    <a:lnTo>
                      <a:pt x="187" y="45"/>
                    </a:lnTo>
                    <a:lnTo>
                      <a:pt x="178" y="46"/>
                    </a:lnTo>
                    <a:lnTo>
                      <a:pt x="177" y="55"/>
                    </a:lnTo>
                    <a:lnTo>
                      <a:pt x="181" y="65"/>
                    </a:lnTo>
                    <a:lnTo>
                      <a:pt x="188" y="76"/>
                    </a:lnTo>
                    <a:lnTo>
                      <a:pt x="195" y="85"/>
                    </a:lnTo>
                    <a:lnTo>
                      <a:pt x="205" y="95"/>
                    </a:lnTo>
                    <a:lnTo>
                      <a:pt x="217" y="101"/>
                    </a:lnTo>
                    <a:lnTo>
                      <a:pt x="227" y="106"/>
                    </a:lnTo>
                    <a:lnTo>
                      <a:pt x="237" y="108"/>
                    </a:lnTo>
                    <a:lnTo>
                      <a:pt x="249" y="108"/>
                    </a:lnTo>
                    <a:lnTo>
                      <a:pt x="256" y="101"/>
                    </a:lnTo>
                    <a:lnTo>
                      <a:pt x="261" y="96"/>
                    </a:lnTo>
                    <a:lnTo>
                      <a:pt x="264" y="90"/>
                    </a:lnTo>
                    <a:lnTo>
                      <a:pt x="269" y="85"/>
                    </a:lnTo>
                    <a:lnTo>
                      <a:pt x="270" y="76"/>
                    </a:lnTo>
                    <a:lnTo>
                      <a:pt x="272" y="72"/>
                    </a:lnTo>
                    <a:lnTo>
                      <a:pt x="274" y="73"/>
                    </a:lnTo>
                    <a:lnTo>
                      <a:pt x="280" y="79"/>
                    </a:lnTo>
                    <a:lnTo>
                      <a:pt x="287" y="88"/>
                    </a:lnTo>
                    <a:lnTo>
                      <a:pt x="296" y="99"/>
                    </a:lnTo>
                    <a:lnTo>
                      <a:pt x="302" y="109"/>
                    </a:lnTo>
                    <a:lnTo>
                      <a:pt x="306" y="122"/>
                    </a:lnTo>
                    <a:lnTo>
                      <a:pt x="305" y="132"/>
                    </a:lnTo>
                    <a:lnTo>
                      <a:pt x="297" y="144"/>
                    </a:lnTo>
                    <a:lnTo>
                      <a:pt x="290" y="145"/>
                    </a:lnTo>
                    <a:lnTo>
                      <a:pt x="283" y="148"/>
                    </a:lnTo>
                    <a:lnTo>
                      <a:pt x="276" y="149"/>
                    </a:lnTo>
                    <a:lnTo>
                      <a:pt x="269" y="151"/>
                    </a:lnTo>
                    <a:lnTo>
                      <a:pt x="261" y="149"/>
                    </a:lnTo>
                    <a:lnTo>
                      <a:pt x="254" y="149"/>
                    </a:lnTo>
                    <a:lnTo>
                      <a:pt x="247" y="148"/>
                    </a:lnTo>
                    <a:lnTo>
                      <a:pt x="241" y="147"/>
                    </a:lnTo>
                    <a:lnTo>
                      <a:pt x="234" y="144"/>
                    </a:lnTo>
                    <a:lnTo>
                      <a:pt x="228" y="141"/>
                    </a:lnTo>
                    <a:lnTo>
                      <a:pt x="223" y="139"/>
                    </a:lnTo>
                    <a:lnTo>
                      <a:pt x="218" y="138"/>
                    </a:lnTo>
                    <a:lnTo>
                      <a:pt x="213" y="132"/>
                    </a:lnTo>
                    <a:lnTo>
                      <a:pt x="211" y="132"/>
                    </a:lnTo>
                    <a:lnTo>
                      <a:pt x="47" y="316"/>
                    </a:lnTo>
                    <a:lnTo>
                      <a:pt x="0" y="292"/>
                    </a:lnTo>
                    <a:lnTo>
                      <a:pt x="0" y="292"/>
                    </a:lnTo>
                    <a:close/>
                  </a:path>
                </a:pathLst>
              </a:custGeom>
              <a:solidFill>
                <a:srgbClr val="D9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63"/>
              <p:cNvSpPr>
                <a:spLocks/>
              </p:cNvSpPr>
              <p:nvPr/>
            </p:nvSpPr>
            <p:spPr bwMode="auto">
              <a:xfrm>
                <a:off x="1292" y="2165"/>
                <a:ext cx="34" cy="29"/>
              </a:xfrm>
              <a:custGeom>
                <a:avLst/>
                <a:gdLst>
                  <a:gd name="T0" fmla="*/ 68 w 68"/>
                  <a:gd name="T1" fmla="*/ 0 h 59"/>
                  <a:gd name="T2" fmla="*/ 66 w 68"/>
                  <a:gd name="T3" fmla="*/ 0 h 59"/>
                  <a:gd name="T4" fmla="*/ 60 w 68"/>
                  <a:gd name="T5" fmla="*/ 0 h 59"/>
                  <a:gd name="T6" fmla="*/ 50 w 68"/>
                  <a:gd name="T7" fmla="*/ 0 h 59"/>
                  <a:gd name="T8" fmla="*/ 41 w 68"/>
                  <a:gd name="T9" fmla="*/ 2 h 59"/>
                  <a:gd name="T10" fmla="*/ 28 w 68"/>
                  <a:gd name="T11" fmla="*/ 2 h 59"/>
                  <a:gd name="T12" fmla="*/ 18 w 68"/>
                  <a:gd name="T13" fmla="*/ 5 h 59"/>
                  <a:gd name="T14" fmla="*/ 10 w 68"/>
                  <a:gd name="T15" fmla="*/ 8 h 59"/>
                  <a:gd name="T16" fmla="*/ 4 w 68"/>
                  <a:gd name="T17" fmla="*/ 12 h 59"/>
                  <a:gd name="T18" fmla="*/ 0 w 68"/>
                  <a:gd name="T19" fmla="*/ 18 h 59"/>
                  <a:gd name="T20" fmla="*/ 5 w 68"/>
                  <a:gd name="T21" fmla="*/ 25 h 59"/>
                  <a:gd name="T22" fmla="*/ 12 w 68"/>
                  <a:gd name="T23" fmla="*/ 32 h 59"/>
                  <a:gd name="T24" fmla="*/ 25 w 68"/>
                  <a:gd name="T25" fmla="*/ 41 h 59"/>
                  <a:gd name="T26" fmla="*/ 37 w 68"/>
                  <a:gd name="T27" fmla="*/ 46 h 59"/>
                  <a:gd name="T28" fmla="*/ 48 w 68"/>
                  <a:gd name="T29" fmla="*/ 54 h 59"/>
                  <a:gd name="T30" fmla="*/ 56 w 68"/>
                  <a:gd name="T31" fmla="*/ 56 h 59"/>
                  <a:gd name="T32" fmla="*/ 60 w 68"/>
                  <a:gd name="T33" fmla="*/ 59 h 59"/>
                  <a:gd name="T34" fmla="*/ 68 w 68"/>
                  <a:gd name="T35" fmla="*/ 0 h 59"/>
                  <a:gd name="T36" fmla="*/ 68 w 68"/>
                  <a:gd name="T3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59">
                    <a:moveTo>
                      <a:pt x="68" y="0"/>
                    </a:moveTo>
                    <a:lnTo>
                      <a:pt x="66" y="0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1" y="2"/>
                    </a:lnTo>
                    <a:lnTo>
                      <a:pt x="28" y="2"/>
                    </a:lnTo>
                    <a:lnTo>
                      <a:pt x="18" y="5"/>
                    </a:lnTo>
                    <a:lnTo>
                      <a:pt x="10" y="8"/>
                    </a:lnTo>
                    <a:lnTo>
                      <a:pt x="4" y="12"/>
                    </a:lnTo>
                    <a:lnTo>
                      <a:pt x="0" y="18"/>
                    </a:lnTo>
                    <a:lnTo>
                      <a:pt x="5" y="25"/>
                    </a:lnTo>
                    <a:lnTo>
                      <a:pt x="12" y="32"/>
                    </a:lnTo>
                    <a:lnTo>
                      <a:pt x="25" y="41"/>
                    </a:lnTo>
                    <a:lnTo>
                      <a:pt x="37" y="46"/>
                    </a:lnTo>
                    <a:lnTo>
                      <a:pt x="48" y="54"/>
                    </a:lnTo>
                    <a:lnTo>
                      <a:pt x="56" y="56"/>
                    </a:lnTo>
                    <a:lnTo>
                      <a:pt x="60" y="59"/>
                    </a:lnTo>
                    <a:lnTo>
                      <a:pt x="68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64"/>
              <p:cNvSpPr>
                <a:spLocks/>
              </p:cNvSpPr>
              <p:nvPr/>
            </p:nvSpPr>
            <p:spPr bwMode="auto">
              <a:xfrm>
                <a:off x="910" y="2009"/>
                <a:ext cx="650" cy="504"/>
              </a:xfrm>
              <a:custGeom>
                <a:avLst/>
                <a:gdLst>
                  <a:gd name="T0" fmla="*/ 851 w 1301"/>
                  <a:gd name="T1" fmla="*/ 372 h 1008"/>
                  <a:gd name="T2" fmla="*/ 885 w 1301"/>
                  <a:gd name="T3" fmla="*/ 244 h 1008"/>
                  <a:gd name="T4" fmla="*/ 970 w 1301"/>
                  <a:gd name="T5" fmla="*/ 69 h 1008"/>
                  <a:gd name="T6" fmla="*/ 920 w 1301"/>
                  <a:gd name="T7" fmla="*/ 31 h 1008"/>
                  <a:gd name="T8" fmla="*/ 805 w 1301"/>
                  <a:gd name="T9" fmla="*/ 8 h 1008"/>
                  <a:gd name="T10" fmla="*/ 818 w 1301"/>
                  <a:gd name="T11" fmla="*/ 1 h 1008"/>
                  <a:gd name="T12" fmla="*/ 927 w 1301"/>
                  <a:gd name="T13" fmla="*/ 5 h 1008"/>
                  <a:gd name="T14" fmla="*/ 1016 w 1301"/>
                  <a:gd name="T15" fmla="*/ 51 h 1008"/>
                  <a:gd name="T16" fmla="*/ 984 w 1301"/>
                  <a:gd name="T17" fmla="*/ 103 h 1008"/>
                  <a:gd name="T18" fmla="*/ 941 w 1301"/>
                  <a:gd name="T19" fmla="*/ 198 h 1008"/>
                  <a:gd name="T20" fmla="*/ 917 w 1301"/>
                  <a:gd name="T21" fmla="*/ 291 h 1008"/>
                  <a:gd name="T22" fmla="*/ 895 w 1301"/>
                  <a:gd name="T23" fmla="*/ 385 h 1008"/>
                  <a:gd name="T24" fmla="*/ 884 w 1301"/>
                  <a:gd name="T25" fmla="*/ 435 h 1008"/>
                  <a:gd name="T26" fmla="*/ 855 w 1301"/>
                  <a:gd name="T27" fmla="*/ 452 h 1008"/>
                  <a:gd name="T28" fmla="*/ 783 w 1301"/>
                  <a:gd name="T29" fmla="*/ 502 h 1008"/>
                  <a:gd name="T30" fmla="*/ 727 w 1301"/>
                  <a:gd name="T31" fmla="*/ 550 h 1008"/>
                  <a:gd name="T32" fmla="*/ 849 w 1301"/>
                  <a:gd name="T33" fmla="*/ 484 h 1008"/>
                  <a:gd name="T34" fmla="*/ 1108 w 1301"/>
                  <a:gd name="T35" fmla="*/ 386 h 1008"/>
                  <a:gd name="T36" fmla="*/ 1237 w 1301"/>
                  <a:gd name="T37" fmla="*/ 370 h 1008"/>
                  <a:gd name="T38" fmla="*/ 1025 w 1301"/>
                  <a:gd name="T39" fmla="*/ 461 h 1008"/>
                  <a:gd name="T40" fmla="*/ 813 w 1301"/>
                  <a:gd name="T41" fmla="*/ 597 h 1008"/>
                  <a:gd name="T42" fmla="*/ 859 w 1301"/>
                  <a:gd name="T43" fmla="*/ 577 h 1008"/>
                  <a:gd name="T44" fmla="*/ 1069 w 1301"/>
                  <a:gd name="T45" fmla="*/ 478 h 1008"/>
                  <a:gd name="T46" fmla="*/ 1190 w 1301"/>
                  <a:gd name="T47" fmla="*/ 487 h 1008"/>
                  <a:gd name="T48" fmla="*/ 1131 w 1301"/>
                  <a:gd name="T49" fmla="*/ 490 h 1008"/>
                  <a:gd name="T50" fmla="*/ 1017 w 1301"/>
                  <a:gd name="T51" fmla="*/ 554 h 1008"/>
                  <a:gd name="T52" fmla="*/ 933 w 1301"/>
                  <a:gd name="T53" fmla="*/ 683 h 1008"/>
                  <a:gd name="T54" fmla="*/ 723 w 1301"/>
                  <a:gd name="T55" fmla="*/ 817 h 1008"/>
                  <a:gd name="T56" fmla="*/ 497 w 1301"/>
                  <a:gd name="T57" fmla="*/ 974 h 1008"/>
                  <a:gd name="T58" fmla="*/ 450 w 1301"/>
                  <a:gd name="T59" fmla="*/ 979 h 1008"/>
                  <a:gd name="T60" fmla="*/ 372 w 1301"/>
                  <a:gd name="T61" fmla="*/ 888 h 1008"/>
                  <a:gd name="T62" fmla="*/ 266 w 1301"/>
                  <a:gd name="T63" fmla="*/ 840 h 1008"/>
                  <a:gd name="T64" fmla="*/ 138 w 1301"/>
                  <a:gd name="T65" fmla="*/ 885 h 1008"/>
                  <a:gd name="T66" fmla="*/ 30 w 1301"/>
                  <a:gd name="T67" fmla="*/ 955 h 1008"/>
                  <a:gd name="T68" fmla="*/ 3 w 1301"/>
                  <a:gd name="T69" fmla="*/ 968 h 1008"/>
                  <a:gd name="T70" fmla="*/ 1 w 1301"/>
                  <a:gd name="T71" fmla="*/ 912 h 1008"/>
                  <a:gd name="T72" fmla="*/ 10 w 1301"/>
                  <a:gd name="T73" fmla="*/ 823 h 1008"/>
                  <a:gd name="T74" fmla="*/ 55 w 1301"/>
                  <a:gd name="T75" fmla="*/ 735 h 1008"/>
                  <a:gd name="T76" fmla="*/ 170 w 1301"/>
                  <a:gd name="T77" fmla="*/ 652 h 1008"/>
                  <a:gd name="T78" fmla="*/ 341 w 1301"/>
                  <a:gd name="T79" fmla="*/ 603 h 1008"/>
                  <a:gd name="T80" fmla="*/ 266 w 1301"/>
                  <a:gd name="T81" fmla="*/ 696 h 1008"/>
                  <a:gd name="T82" fmla="*/ 187 w 1301"/>
                  <a:gd name="T83" fmla="*/ 752 h 1008"/>
                  <a:gd name="T84" fmla="*/ 141 w 1301"/>
                  <a:gd name="T85" fmla="*/ 798 h 1008"/>
                  <a:gd name="T86" fmla="*/ 213 w 1301"/>
                  <a:gd name="T87" fmla="*/ 773 h 1008"/>
                  <a:gd name="T88" fmla="*/ 302 w 1301"/>
                  <a:gd name="T89" fmla="*/ 744 h 1008"/>
                  <a:gd name="T90" fmla="*/ 339 w 1301"/>
                  <a:gd name="T91" fmla="*/ 775 h 1008"/>
                  <a:gd name="T92" fmla="*/ 408 w 1301"/>
                  <a:gd name="T93" fmla="*/ 836 h 1008"/>
                  <a:gd name="T94" fmla="*/ 647 w 1301"/>
                  <a:gd name="T95" fmla="*/ 728 h 1008"/>
                  <a:gd name="T96" fmla="*/ 647 w 1301"/>
                  <a:gd name="T97" fmla="*/ 679 h 1008"/>
                  <a:gd name="T98" fmla="*/ 647 w 1301"/>
                  <a:gd name="T99" fmla="*/ 602 h 1008"/>
                  <a:gd name="T100" fmla="*/ 647 w 1301"/>
                  <a:gd name="T101" fmla="*/ 537 h 1008"/>
                  <a:gd name="T102" fmla="*/ 667 w 1301"/>
                  <a:gd name="T103" fmla="*/ 475 h 1008"/>
                  <a:gd name="T104" fmla="*/ 711 w 1301"/>
                  <a:gd name="T105" fmla="*/ 422 h 1008"/>
                  <a:gd name="T106" fmla="*/ 767 w 1301"/>
                  <a:gd name="T107" fmla="*/ 395 h 1008"/>
                  <a:gd name="T108" fmla="*/ 819 w 1301"/>
                  <a:gd name="T109" fmla="*/ 390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1" h="1008">
                    <a:moveTo>
                      <a:pt x="851" y="409"/>
                    </a:moveTo>
                    <a:lnTo>
                      <a:pt x="849" y="406"/>
                    </a:lnTo>
                    <a:lnTo>
                      <a:pt x="849" y="402"/>
                    </a:lnTo>
                    <a:lnTo>
                      <a:pt x="849" y="395"/>
                    </a:lnTo>
                    <a:lnTo>
                      <a:pt x="851" y="385"/>
                    </a:lnTo>
                    <a:lnTo>
                      <a:pt x="851" y="372"/>
                    </a:lnTo>
                    <a:lnTo>
                      <a:pt x="854" y="359"/>
                    </a:lnTo>
                    <a:lnTo>
                      <a:pt x="858" y="340"/>
                    </a:lnTo>
                    <a:lnTo>
                      <a:pt x="864" y="321"/>
                    </a:lnTo>
                    <a:lnTo>
                      <a:pt x="868" y="296"/>
                    </a:lnTo>
                    <a:lnTo>
                      <a:pt x="877" y="271"/>
                    </a:lnTo>
                    <a:lnTo>
                      <a:pt x="885" y="244"/>
                    </a:lnTo>
                    <a:lnTo>
                      <a:pt x="898" y="215"/>
                    </a:lnTo>
                    <a:lnTo>
                      <a:pt x="913" y="182"/>
                    </a:lnTo>
                    <a:lnTo>
                      <a:pt x="930" y="148"/>
                    </a:lnTo>
                    <a:lnTo>
                      <a:pt x="950" y="110"/>
                    </a:lnTo>
                    <a:lnTo>
                      <a:pt x="973" y="71"/>
                    </a:lnTo>
                    <a:lnTo>
                      <a:pt x="970" y="69"/>
                    </a:lnTo>
                    <a:lnTo>
                      <a:pt x="964" y="60"/>
                    </a:lnTo>
                    <a:lnTo>
                      <a:pt x="957" y="54"/>
                    </a:lnTo>
                    <a:lnTo>
                      <a:pt x="951" y="50"/>
                    </a:lnTo>
                    <a:lnTo>
                      <a:pt x="941" y="44"/>
                    </a:lnTo>
                    <a:lnTo>
                      <a:pt x="933" y="38"/>
                    </a:lnTo>
                    <a:lnTo>
                      <a:pt x="920" y="31"/>
                    </a:lnTo>
                    <a:lnTo>
                      <a:pt x="905" y="25"/>
                    </a:lnTo>
                    <a:lnTo>
                      <a:pt x="890" y="20"/>
                    </a:lnTo>
                    <a:lnTo>
                      <a:pt x="872" y="15"/>
                    </a:lnTo>
                    <a:lnTo>
                      <a:pt x="852" y="11"/>
                    </a:lnTo>
                    <a:lnTo>
                      <a:pt x="831" y="8"/>
                    </a:lnTo>
                    <a:lnTo>
                      <a:pt x="805" y="8"/>
                    </a:lnTo>
                    <a:lnTo>
                      <a:pt x="779" y="8"/>
                    </a:lnTo>
                    <a:lnTo>
                      <a:pt x="780" y="8"/>
                    </a:lnTo>
                    <a:lnTo>
                      <a:pt x="785" y="7"/>
                    </a:lnTo>
                    <a:lnTo>
                      <a:pt x="793" y="5"/>
                    </a:lnTo>
                    <a:lnTo>
                      <a:pt x="805" y="4"/>
                    </a:lnTo>
                    <a:lnTo>
                      <a:pt x="818" y="1"/>
                    </a:lnTo>
                    <a:lnTo>
                      <a:pt x="832" y="1"/>
                    </a:lnTo>
                    <a:lnTo>
                      <a:pt x="849" y="0"/>
                    </a:lnTo>
                    <a:lnTo>
                      <a:pt x="869" y="1"/>
                    </a:lnTo>
                    <a:lnTo>
                      <a:pt x="887" y="1"/>
                    </a:lnTo>
                    <a:lnTo>
                      <a:pt x="908" y="2"/>
                    </a:lnTo>
                    <a:lnTo>
                      <a:pt x="927" y="5"/>
                    </a:lnTo>
                    <a:lnTo>
                      <a:pt x="947" y="11"/>
                    </a:lnTo>
                    <a:lnTo>
                      <a:pt x="964" y="17"/>
                    </a:lnTo>
                    <a:lnTo>
                      <a:pt x="983" y="27"/>
                    </a:lnTo>
                    <a:lnTo>
                      <a:pt x="1002" y="37"/>
                    </a:lnTo>
                    <a:lnTo>
                      <a:pt x="1017" y="51"/>
                    </a:lnTo>
                    <a:lnTo>
                      <a:pt x="1016" y="51"/>
                    </a:lnTo>
                    <a:lnTo>
                      <a:pt x="1013" y="56"/>
                    </a:lnTo>
                    <a:lnTo>
                      <a:pt x="1009" y="61"/>
                    </a:lnTo>
                    <a:lnTo>
                      <a:pt x="1004" y="70"/>
                    </a:lnTo>
                    <a:lnTo>
                      <a:pt x="997" y="79"/>
                    </a:lnTo>
                    <a:lnTo>
                      <a:pt x="992" y="90"/>
                    </a:lnTo>
                    <a:lnTo>
                      <a:pt x="984" y="103"/>
                    </a:lnTo>
                    <a:lnTo>
                      <a:pt x="979" y="119"/>
                    </a:lnTo>
                    <a:lnTo>
                      <a:pt x="970" y="133"/>
                    </a:lnTo>
                    <a:lnTo>
                      <a:pt x="963" y="148"/>
                    </a:lnTo>
                    <a:lnTo>
                      <a:pt x="956" y="165"/>
                    </a:lnTo>
                    <a:lnTo>
                      <a:pt x="948" y="182"/>
                    </a:lnTo>
                    <a:lnTo>
                      <a:pt x="941" y="198"/>
                    </a:lnTo>
                    <a:lnTo>
                      <a:pt x="937" y="215"/>
                    </a:lnTo>
                    <a:lnTo>
                      <a:pt x="931" y="229"/>
                    </a:lnTo>
                    <a:lnTo>
                      <a:pt x="928" y="247"/>
                    </a:lnTo>
                    <a:lnTo>
                      <a:pt x="924" y="260"/>
                    </a:lnTo>
                    <a:lnTo>
                      <a:pt x="920" y="277"/>
                    </a:lnTo>
                    <a:lnTo>
                      <a:pt x="917" y="291"/>
                    </a:lnTo>
                    <a:lnTo>
                      <a:pt x="914" y="308"/>
                    </a:lnTo>
                    <a:lnTo>
                      <a:pt x="910" y="324"/>
                    </a:lnTo>
                    <a:lnTo>
                      <a:pt x="907" y="340"/>
                    </a:lnTo>
                    <a:lnTo>
                      <a:pt x="902" y="356"/>
                    </a:lnTo>
                    <a:lnTo>
                      <a:pt x="900" y="372"/>
                    </a:lnTo>
                    <a:lnTo>
                      <a:pt x="895" y="385"/>
                    </a:lnTo>
                    <a:lnTo>
                      <a:pt x="892" y="396"/>
                    </a:lnTo>
                    <a:lnTo>
                      <a:pt x="890" y="408"/>
                    </a:lnTo>
                    <a:lnTo>
                      <a:pt x="888" y="418"/>
                    </a:lnTo>
                    <a:lnTo>
                      <a:pt x="885" y="425"/>
                    </a:lnTo>
                    <a:lnTo>
                      <a:pt x="884" y="432"/>
                    </a:lnTo>
                    <a:lnTo>
                      <a:pt x="884" y="435"/>
                    </a:lnTo>
                    <a:lnTo>
                      <a:pt x="884" y="438"/>
                    </a:lnTo>
                    <a:lnTo>
                      <a:pt x="882" y="438"/>
                    </a:lnTo>
                    <a:lnTo>
                      <a:pt x="878" y="441"/>
                    </a:lnTo>
                    <a:lnTo>
                      <a:pt x="872" y="442"/>
                    </a:lnTo>
                    <a:lnTo>
                      <a:pt x="865" y="448"/>
                    </a:lnTo>
                    <a:lnTo>
                      <a:pt x="855" y="452"/>
                    </a:lnTo>
                    <a:lnTo>
                      <a:pt x="845" y="459"/>
                    </a:lnTo>
                    <a:lnTo>
                      <a:pt x="833" y="467"/>
                    </a:lnTo>
                    <a:lnTo>
                      <a:pt x="822" y="477"/>
                    </a:lnTo>
                    <a:lnTo>
                      <a:pt x="808" y="484"/>
                    </a:lnTo>
                    <a:lnTo>
                      <a:pt x="796" y="492"/>
                    </a:lnTo>
                    <a:lnTo>
                      <a:pt x="783" y="502"/>
                    </a:lnTo>
                    <a:lnTo>
                      <a:pt x="770" y="513"/>
                    </a:lnTo>
                    <a:lnTo>
                      <a:pt x="757" y="521"/>
                    </a:lnTo>
                    <a:lnTo>
                      <a:pt x="746" y="533"/>
                    </a:lnTo>
                    <a:lnTo>
                      <a:pt x="734" y="541"/>
                    </a:lnTo>
                    <a:lnTo>
                      <a:pt x="726" y="553"/>
                    </a:lnTo>
                    <a:lnTo>
                      <a:pt x="727" y="550"/>
                    </a:lnTo>
                    <a:lnTo>
                      <a:pt x="736" y="544"/>
                    </a:lnTo>
                    <a:lnTo>
                      <a:pt x="749" y="536"/>
                    </a:lnTo>
                    <a:lnTo>
                      <a:pt x="767" y="527"/>
                    </a:lnTo>
                    <a:lnTo>
                      <a:pt x="789" y="513"/>
                    </a:lnTo>
                    <a:lnTo>
                      <a:pt x="818" y="500"/>
                    </a:lnTo>
                    <a:lnTo>
                      <a:pt x="849" y="484"/>
                    </a:lnTo>
                    <a:lnTo>
                      <a:pt x="884" y="468"/>
                    </a:lnTo>
                    <a:lnTo>
                      <a:pt x="923" y="451"/>
                    </a:lnTo>
                    <a:lnTo>
                      <a:pt x="964" y="433"/>
                    </a:lnTo>
                    <a:lnTo>
                      <a:pt x="1009" y="416"/>
                    </a:lnTo>
                    <a:lnTo>
                      <a:pt x="1058" y="402"/>
                    </a:lnTo>
                    <a:lnTo>
                      <a:pt x="1108" y="386"/>
                    </a:lnTo>
                    <a:lnTo>
                      <a:pt x="1163" y="375"/>
                    </a:lnTo>
                    <a:lnTo>
                      <a:pt x="1217" y="365"/>
                    </a:lnTo>
                    <a:lnTo>
                      <a:pt x="1275" y="357"/>
                    </a:lnTo>
                    <a:lnTo>
                      <a:pt x="1269" y="359"/>
                    </a:lnTo>
                    <a:lnTo>
                      <a:pt x="1256" y="363"/>
                    </a:lnTo>
                    <a:lnTo>
                      <a:pt x="1237" y="370"/>
                    </a:lnTo>
                    <a:lnTo>
                      <a:pt x="1211" y="380"/>
                    </a:lnTo>
                    <a:lnTo>
                      <a:pt x="1180" y="392"/>
                    </a:lnTo>
                    <a:lnTo>
                      <a:pt x="1144" y="408"/>
                    </a:lnTo>
                    <a:lnTo>
                      <a:pt x="1107" y="423"/>
                    </a:lnTo>
                    <a:lnTo>
                      <a:pt x="1066" y="442"/>
                    </a:lnTo>
                    <a:lnTo>
                      <a:pt x="1025" y="461"/>
                    </a:lnTo>
                    <a:lnTo>
                      <a:pt x="981" y="484"/>
                    </a:lnTo>
                    <a:lnTo>
                      <a:pt x="941" y="504"/>
                    </a:lnTo>
                    <a:lnTo>
                      <a:pt x="904" y="528"/>
                    </a:lnTo>
                    <a:lnTo>
                      <a:pt x="869" y="550"/>
                    </a:lnTo>
                    <a:lnTo>
                      <a:pt x="839" y="573"/>
                    </a:lnTo>
                    <a:lnTo>
                      <a:pt x="813" y="597"/>
                    </a:lnTo>
                    <a:lnTo>
                      <a:pt x="796" y="620"/>
                    </a:lnTo>
                    <a:lnTo>
                      <a:pt x="798" y="617"/>
                    </a:lnTo>
                    <a:lnTo>
                      <a:pt x="806" y="612"/>
                    </a:lnTo>
                    <a:lnTo>
                      <a:pt x="819" y="603"/>
                    </a:lnTo>
                    <a:lnTo>
                      <a:pt x="839" y="592"/>
                    </a:lnTo>
                    <a:lnTo>
                      <a:pt x="859" y="577"/>
                    </a:lnTo>
                    <a:lnTo>
                      <a:pt x="888" y="563"/>
                    </a:lnTo>
                    <a:lnTo>
                      <a:pt x="918" y="547"/>
                    </a:lnTo>
                    <a:lnTo>
                      <a:pt x="953" y="530"/>
                    </a:lnTo>
                    <a:lnTo>
                      <a:pt x="989" y="511"/>
                    </a:lnTo>
                    <a:lnTo>
                      <a:pt x="1027" y="495"/>
                    </a:lnTo>
                    <a:lnTo>
                      <a:pt x="1069" y="478"/>
                    </a:lnTo>
                    <a:lnTo>
                      <a:pt x="1114" y="464"/>
                    </a:lnTo>
                    <a:lnTo>
                      <a:pt x="1158" y="449"/>
                    </a:lnTo>
                    <a:lnTo>
                      <a:pt x="1206" y="439"/>
                    </a:lnTo>
                    <a:lnTo>
                      <a:pt x="1252" y="431"/>
                    </a:lnTo>
                    <a:lnTo>
                      <a:pt x="1301" y="428"/>
                    </a:lnTo>
                    <a:lnTo>
                      <a:pt x="1190" y="487"/>
                    </a:lnTo>
                    <a:lnTo>
                      <a:pt x="1187" y="485"/>
                    </a:lnTo>
                    <a:lnTo>
                      <a:pt x="1181" y="485"/>
                    </a:lnTo>
                    <a:lnTo>
                      <a:pt x="1173" y="484"/>
                    </a:lnTo>
                    <a:lnTo>
                      <a:pt x="1163" y="485"/>
                    </a:lnTo>
                    <a:lnTo>
                      <a:pt x="1147" y="485"/>
                    </a:lnTo>
                    <a:lnTo>
                      <a:pt x="1131" y="490"/>
                    </a:lnTo>
                    <a:lnTo>
                      <a:pt x="1114" y="492"/>
                    </a:lnTo>
                    <a:lnTo>
                      <a:pt x="1095" y="501"/>
                    </a:lnTo>
                    <a:lnTo>
                      <a:pt x="1075" y="510"/>
                    </a:lnTo>
                    <a:lnTo>
                      <a:pt x="1056" y="521"/>
                    </a:lnTo>
                    <a:lnTo>
                      <a:pt x="1035" y="534"/>
                    </a:lnTo>
                    <a:lnTo>
                      <a:pt x="1017" y="554"/>
                    </a:lnTo>
                    <a:lnTo>
                      <a:pt x="997" y="576"/>
                    </a:lnTo>
                    <a:lnTo>
                      <a:pt x="981" y="603"/>
                    </a:lnTo>
                    <a:lnTo>
                      <a:pt x="966" y="635"/>
                    </a:lnTo>
                    <a:lnTo>
                      <a:pt x="954" y="672"/>
                    </a:lnTo>
                    <a:lnTo>
                      <a:pt x="948" y="675"/>
                    </a:lnTo>
                    <a:lnTo>
                      <a:pt x="933" y="683"/>
                    </a:lnTo>
                    <a:lnTo>
                      <a:pt x="911" y="698"/>
                    </a:lnTo>
                    <a:lnTo>
                      <a:pt x="882" y="717"/>
                    </a:lnTo>
                    <a:lnTo>
                      <a:pt x="846" y="735"/>
                    </a:lnTo>
                    <a:lnTo>
                      <a:pt x="808" y="760"/>
                    </a:lnTo>
                    <a:lnTo>
                      <a:pt x="766" y="787"/>
                    </a:lnTo>
                    <a:lnTo>
                      <a:pt x="723" y="817"/>
                    </a:lnTo>
                    <a:lnTo>
                      <a:pt x="678" y="844"/>
                    </a:lnTo>
                    <a:lnTo>
                      <a:pt x="635" y="873"/>
                    </a:lnTo>
                    <a:lnTo>
                      <a:pt x="595" y="900"/>
                    </a:lnTo>
                    <a:lnTo>
                      <a:pt x="558" y="929"/>
                    </a:lnTo>
                    <a:lnTo>
                      <a:pt x="523" y="952"/>
                    </a:lnTo>
                    <a:lnTo>
                      <a:pt x="497" y="974"/>
                    </a:lnTo>
                    <a:lnTo>
                      <a:pt x="477" y="992"/>
                    </a:lnTo>
                    <a:lnTo>
                      <a:pt x="468" y="1008"/>
                    </a:lnTo>
                    <a:lnTo>
                      <a:pt x="466" y="1005"/>
                    </a:lnTo>
                    <a:lnTo>
                      <a:pt x="463" y="1000"/>
                    </a:lnTo>
                    <a:lnTo>
                      <a:pt x="457" y="991"/>
                    </a:lnTo>
                    <a:lnTo>
                      <a:pt x="450" y="979"/>
                    </a:lnTo>
                    <a:lnTo>
                      <a:pt x="440" y="967"/>
                    </a:lnTo>
                    <a:lnTo>
                      <a:pt x="428" y="952"/>
                    </a:lnTo>
                    <a:lnTo>
                      <a:pt x="415" y="936"/>
                    </a:lnTo>
                    <a:lnTo>
                      <a:pt x="402" y="921"/>
                    </a:lnTo>
                    <a:lnTo>
                      <a:pt x="388" y="903"/>
                    </a:lnTo>
                    <a:lnTo>
                      <a:pt x="372" y="888"/>
                    </a:lnTo>
                    <a:lnTo>
                      <a:pt x="354" y="873"/>
                    </a:lnTo>
                    <a:lnTo>
                      <a:pt x="338" y="862"/>
                    </a:lnTo>
                    <a:lnTo>
                      <a:pt x="319" y="850"/>
                    </a:lnTo>
                    <a:lnTo>
                      <a:pt x="302" y="843"/>
                    </a:lnTo>
                    <a:lnTo>
                      <a:pt x="283" y="840"/>
                    </a:lnTo>
                    <a:lnTo>
                      <a:pt x="266" y="840"/>
                    </a:lnTo>
                    <a:lnTo>
                      <a:pt x="246" y="842"/>
                    </a:lnTo>
                    <a:lnTo>
                      <a:pt x="226" y="847"/>
                    </a:lnTo>
                    <a:lnTo>
                      <a:pt x="203" y="853"/>
                    </a:lnTo>
                    <a:lnTo>
                      <a:pt x="183" y="863"/>
                    </a:lnTo>
                    <a:lnTo>
                      <a:pt x="160" y="873"/>
                    </a:lnTo>
                    <a:lnTo>
                      <a:pt x="138" y="885"/>
                    </a:lnTo>
                    <a:lnTo>
                      <a:pt x="116" y="898"/>
                    </a:lnTo>
                    <a:lnTo>
                      <a:pt x="98" y="911"/>
                    </a:lnTo>
                    <a:lnTo>
                      <a:pt x="76" y="922"/>
                    </a:lnTo>
                    <a:lnTo>
                      <a:pt x="59" y="934"/>
                    </a:lnTo>
                    <a:lnTo>
                      <a:pt x="43" y="944"/>
                    </a:lnTo>
                    <a:lnTo>
                      <a:pt x="30" y="955"/>
                    </a:lnTo>
                    <a:lnTo>
                      <a:pt x="17" y="961"/>
                    </a:lnTo>
                    <a:lnTo>
                      <a:pt x="10" y="968"/>
                    </a:lnTo>
                    <a:lnTo>
                      <a:pt x="4" y="972"/>
                    </a:lnTo>
                    <a:lnTo>
                      <a:pt x="4" y="974"/>
                    </a:lnTo>
                    <a:lnTo>
                      <a:pt x="3" y="972"/>
                    </a:lnTo>
                    <a:lnTo>
                      <a:pt x="3" y="968"/>
                    </a:lnTo>
                    <a:lnTo>
                      <a:pt x="1" y="962"/>
                    </a:lnTo>
                    <a:lnTo>
                      <a:pt x="1" y="957"/>
                    </a:lnTo>
                    <a:lnTo>
                      <a:pt x="0" y="946"/>
                    </a:lnTo>
                    <a:lnTo>
                      <a:pt x="0" y="936"/>
                    </a:lnTo>
                    <a:lnTo>
                      <a:pt x="0" y="923"/>
                    </a:lnTo>
                    <a:lnTo>
                      <a:pt x="1" y="912"/>
                    </a:lnTo>
                    <a:lnTo>
                      <a:pt x="1" y="898"/>
                    </a:lnTo>
                    <a:lnTo>
                      <a:pt x="1" y="885"/>
                    </a:lnTo>
                    <a:lnTo>
                      <a:pt x="3" y="869"/>
                    </a:lnTo>
                    <a:lnTo>
                      <a:pt x="4" y="854"/>
                    </a:lnTo>
                    <a:lnTo>
                      <a:pt x="6" y="839"/>
                    </a:lnTo>
                    <a:lnTo>
                      <a:pt x="10" y="823"/>
                    </a:lnTo>
                    <a:lnTo>
                      <a:pt x="13" y="810"/>
                    </a:lnTo>
                    <a:lnTo>
                      <a:pt x="19" y="796"/>
                    </a:lnTo>
                    <a:lnTo>
                      <a:pt x="23" y="780"/>
                    </a:lnTo>
                    <a:lnTo>
                      <a:pt x="32" y="765"/>
                    </a:lnTo>
                    <a:lnTo>
                      <a:pt x="42" y="750"/>
                    </a:lnTo>
                    <a:lnTo>
                      <a:pt x="55" y="735"/>
                    </a:lnTo>
                    <a:lnTo>
                      <a:pt x="68" y="719"/>
                    </a:lnTo>
                    <a:lnTo>
                      <a:pt x="85" y="704"/>
                    </a:lnTo>
                    <a:lnTo>
                      <a:pt x="103" y="691"/>
                    </a:lnTo>
                    <a:lnTo>
                      <a:pt x="125" y="678"/>
                    </a:lnTo>
                    <a:lnTo>
                      <a:pt x="147" y="663"/>
                    </a:lnTo>
                    <a:lnTo>
                      <a:pt x="170" y="652"/>
                    </a:lnTo>
                    <a:lnTo>
                      <a:pt x="194" y="640"/>
                    </a:lnTo>
                    <a:lnTo>
                      <a:pt x="221" y="630"/>
                    </a:lnTo>
                    <a:lnTo>
                      <a:pt x="250" y="620"/>
                    </a:lnTo>
                    <a:lnTo>
                      <a:pt x="279" y="613"/>
                    </a:lnTo>
                    <a:lnTo>
                      <a:pt x="309" y="606"/>
                    </a:lnTo>
                    <a:lnTo>
                      <a:pt x="341" y="603"/>
                    </a:lnTo>
                    <a:lnTo>
                      <a:pt x="299" y="679"/>
                    </a:lnTo>
                    <a:lnTo>
                      <a:pt x="296" y="679"/>
                    </a:lnTo>
                    <a:lnTo>
                      <a:pt x="293" y="681"/>
                    </a:lnTo>
                    <a:lnTo>
                      <a:pt x="286" y="685"/>
                    </a:lnTo>
                    <a:lnTo>
                      <a:pt x="277" y="691"/>
                    </a:lnTo>
                    <a:lnTo>
                      <a:pt x="266" y="696"/>
                    </a:lnTo>
                    <a:lnTo>
                      <a:pt x="256" y="704"/>
                    </a:lnTo>
                    <a:lnTo>
                      <a:pt x="243" y="711"/>
                    </a:lnTo>
                    <a:lnTo>
                      <a:pt x="230" y="722"/>
                    </a:lnTo>
                    <a:lnTo>
                      <a:pt x="216" y="731"/>
                    </a:lnTo>
                    <a:lnTo>
                      <a:pt x="201" y="742"/>
                    </a:lnTo>
                    <a:lnTo>
                      <a:pt x="187" y="752"/>
                    </a:lnTo>
                    <a:lnTo>
                      <a:pt x="172" y="763"/>
                    </a:lnTo>
                    <a:lnTo>
                      <a:pt x="160" y="773"/>
                    </a:lnTo>
                    <a:lnTo>
                      <a:pt x="148" y="784"/>
                    </a:lnTo>
                    <a:lnTo>
                      <a:pt x="138" y="794"/>
                    </a:lnTo>
                    <a:lnTo>
                      <a:pt x="129" y="804"/>
                    </a:lnTo>
                    <a:lnTo>
                      <a:pt x="141" y="798"/>
                    </a:lnTo>
                    <a:lnTo>
                      <a:pt x="149" y="797"/>
                    </a:lnTo>
                    <a:lnTo>
                      <a:pt x="160" y="791"/>
                    </a:lnTo>
                    <a:lnTo>
                      <a:pt x="171" y="787"/>
                    </a:lnTo>
                    <a:lnTo>
                      <a:pt x="184" y="783"/>
                    </a:lnTo>
                    <a:lnTo>
                      <a:pt x="198" y="778"/>
                    </a:lnTo>
                    <a:lnTo>
                      <a:pt x="213" y="773"/>
                    </a:lnTo>
                    <a:lnTo>
                      <a:pt x="228" y="767"/>
                    </a:lnTo>
                    <a:lnTo>
                      <a:pt x="243" y="760"/>
                    </a:lnTo>
                    <a:lnTo>
                      <a:pt x="260" y="757"/>
                    </a:lnTo>
                    <a:lnTo>
                      <a:pt x="273" y="752"/>
                    </a:lnTo>
                    <a:lnTo>
                      <a:pt x="289" y="748"/>
                    </a:lnTo>
                    <a:lnTo>
                      <a:pt x="302" y="744"/>
                    </a:lnTo>
                    <a:lnTo>
                      <a:pt x="315" y="742"/>
                    </a:lnTo>
                    <a:lnTo>
                      <a:pt x="316" y="747"/>
                    </a:lnTo>
                    <a:lnTo>
                      <a:pt x="319" y="751"/>
                    </a:lnTo>
                    <a:lnTo>
                      <a:pt x="325" y="760"/>
                    </a:lnTo>
                    <a:lnTo>
                      <a:pt x="331" y="767"/>
                    </a:lnTo>
                    <a:lnTo>
                      <a:pt x="339" y="775"/>
                    </a:lnTo>
                    <a:lnTo>
                      <a:pt x="346" y="786"/>
                    </a:lnTo>
                    <a:lnTo>
                      <a:pt x="358" y="797"/>
                    </a:lnTo>
                    <a:lnTo>
                      <a:pt x="368" y="806"/>
                    </a:lnTo>
                    <a:lnTo>
                      <a:pt x="379" y="817"/>
                    </a:lnTo>
                    <a:lnTo>
                      <a:pt x="392" y="826"/>
                    </a:lnTo>
                    <a:lnTo>
                      <a:pt x="408" y="836"/>
                    </a:lnTo>
                    <a:lnTo>
                      <a:pt x="421" y="843"/>
                    </a:lnTo>
                    <a:lnTo>
                      <a:pt x="438" y="852"/>
                    </a:lnTo>
                    <a:lnTo>
                      <a:pt x="454" y="856"/>
                    </a:lnTo>
                    <a:lnTo>
                      <a:pt x="471" y="860"/>
                    </a:lnTo>
                    <a:lnTo>
                      <a:pt x="647" y="729"/>
                    </a:lnTo>
                    <a:lnTo>
                      <a:pt x="647" y="728"/>
                    </a:lnTo>
                    <a:lnTo>
                      <a:pt x="647" y="724"/>
                    </a:lnTo>
                    <a:lnTo>
                      <a:pt x="647" y="718"/>
                    </a:lnTo>
                    <a:lnTo>
                      <a:pt x="647" y="711"/>
                    </a:lnTo>
                    <a:lnTo>
                      <a:pt x="647" y="701"/>
                    </a:lnTo>
                    <a:lnTo>
                      <a:pt x="647" y="691"/>
                    </a:lnTo>
                    <a:lnTo>
                      <a:pt x="647" y="679"/>
                    </a:lnTo>
                    <a:lnTo>
                      <a:pt x="647" y="668"/>
                    </a:lnTo>
                    <a:lnTo>
                      <a:pt x="647" y="653"/>
                    </a:lnTo>
                    <a:lnTo>
                      <a:pt x="647" y="640"/>
                    </a:lnTo>
                    <a:lnTo>
                      <a:pt x="647" y="627"/>
                    </a:lnTo>
                    <a:lnTo>
                      <a:pt x="647" y="615"/>
                    </a:lnTo>
                    <a:lnTo>
                      <a:pt x="647" y="602"/>
                    </a:lnTo>
                    <a:lnTo>
                      <a:pt x="647" y="590"/>
                    </a:lnTo>
                    <a:lnTo>
                      <a:pt x="647" y="579"/>
                    </a:lnTo>
                    <a:lnTo>
                      <a:pt x="647" y="569"/>
                    </a:lnTo>
                    <a:lnTo>
                      <a:pt x="647" y="558"/>
                    </a:lnTo>
                    <a:lnTo>
                      <a:pt x="647" y="547"/>
                    </a:lnTo>
                    <a:lnTo>
                      <a:pt x="647" y="537"/>
                    </a:lnTo>
                    <a:lnTo>
                      <a:pt x="650" y="528"/>
                    </a:lnTo>
                    <a:lnTo>
                      <a:pt x="651" y="517"/>
                    </a:lnTo>
                    <a:lnTo>
                      <a:pt x="655" y="507"/>
                    </a:lnTo>
                    <a:lnTo>
                      <a:pt x="658" y="497"/>
                    </a:lnTo>
                    <a:lnTo>
                      <a:pt x="664" y="485"/>
                    </a:lnTo>
                    <a:lnTo>
                      <a:pt x="667" y="475"/>
                    </a:lnTo>
                    <a:lnTo>
                      <a:pt x="673" y="465"/>
                    </a:lnTo>
                    <a:lnTo>
                      <a:pt x="680" y="455"/>
                    </a:lnTo>
                    <a:lnTo>
                      <a:pt x="687" y="446"/>
                    </a:lnTo>
                    <a:lnTo>
                      <a:pt x="694" y="438"/>
                    </a:lnTo>
                    <a:lnTo>
                      <a:pt x="701" y="429"/>
                    </a:lnTo>
                    <a:lnTo>
                      <a:pt x="711" y="422"/>
                    </a:lnTo>
                    <a:lnTo>
                      <a:pt x="721" y="416"/>
                    </a:lnTo>
                    <a:lnTo>
                      <a:pt x="731" y="409"/>
                    </a:lnTo>
                    <a:lnTo>
                      <a:pt x="740" y="405"/>
                    </a:lnTo>
                    <a:lnTo>
                      <a:pt x="750" y="400"/>
                    </a:lnTo>
                    <a:lnTo>
                      <a:pt x="759" y="398"/>
                    </a:lnTo>
                    <a:lnTo>
                      <a:pt x="767" y="395"/>
                    </a:lnTo>
                    <a:lnTo>
                      <a:pt x="776" y="392"/>
                    </a:lnTo>
                    <a:lnTo>
                      <a:pt x="783" y="390"/>
                    </a:lnTo>
                    <a:lnTo>
                      <a:pt x="792" y="390"/>
                    </a:lnTo>
                    <a:lnTo>
                      <a:pt x="802" y="390"/>
                    </a:lnTo>
                    <a:lnTo>
                      <a:pt x="813" y="390"/>
                    </a:lnTo>
                    <a:lnTo>
                      <a:pt x="819" y="390"/>
                    </a:lnTo>
                    <a:lnTo>
                      <a:pt x="821" y="390"/>
                    </a:lnTo>
                    <a:lnTo>
                      <a:pt x="851" y="409"/>
                    </a:lnTo>
                    <a:lnTo>
                      <a:pt x="851" y="409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65"/>
              <p:cNvSpPr>
                <a:spLocks/>
              </p:cNvSpPr>
              <p:nvPr/>
            </p:nvSpPr>
            <p:spPr bwMode="auto">
              <a:xfrm>
                <a:off x="1143" y="2145"/>
                <a:ext cx="180" cy="58"/>
              </a:xfrm>
              <a:custGeom>
                <a:avLst/>
                <a:gdLst>
                  <a:gd name="T0" fmla="*/ 272 w 359"/>
                  <a:gd name="T1" fmla="*/ 116 h 116"/>
                  <a:gd name="T2" fmla="*/ 269 w 359"/>
                  <a:gd name="T3" fmla="*/ 113 h 116"/>
                  <a:gd name="T4" fmla="*/ 263 w 359"/>
                  <a:gd name="T5" fmla="*/ 112 h 116"/>
                  <a:gd name="T6" fmla="*/ 253 w 359"/>
                  <a:gd name="T7" fmla="*/ 106 h 116"/>
                  <a:gd name="T8" fmla="*/ 241 w 359"/>
                  <a:gd name="T9" fmla="*/ 100 h 116"/>
                  <a:gd name="T10" fmla="*/ 226 w 359"/>
                  <a:gd name="T11" fmla="*/ 92 h 116"/>
                  <a:gd name="T12" fmla="*/ 210 w 359"/>
                  <a:gd name="T13" fmla="*/ 86 h 116"/>
                  <a:gd name="T14" fmla="*/ 191 w 359"/>
                  <a:gd name="T15" fmla="*/ 77 h 116"/>
                  <a:gd name="T16" fmla="*/ 171 w 359"/>
                  <a:gd name="T17" fmla="*/ 69 h 116"/>
                  <a:gd name="T18" fmla="*/ 148 w 359"/>
                  <a:gd name="T19" fmla="*/ 60 h 116"/>
                  <a:gd name="T20" fmla="*/ 126 w 359"/>
                  <a:gd name="T21" fmla="*/ 51 h 116"/>
                  <a:gd name="T22" fmla="*/ 104 w 359"/>
                  <a:gd name="T23" fmla="*/ 43 h 116"/>
                  <a:gd name="T24" fmla="*/ 82 w 359"/>
                  <a:gd name="T25" fmla="*/ 37 h 116"/>
                  <a:gd name="T26" fmla="*/ 59 w 359"/>
                  <a:gd name="T27" fmla="*/ 30 h 116"/>
                  <a:gd name="T28" fmla="*/ 37 w 359"/>
                  <a:gd name="T29" fmla="*/ 27 h 116"/>
                  <a:gd name="T30" fmla="*/ 17 w 359"/>
                  <a:gd name="T31" fmla="*/ 23 h 116"/>
                  <a:gd name="T32" fmla="*/ 1 w 359"/>
                  <a:gd name="T33" fmla="*/ 23 h 116"/>
                  <a:gd name="T34" fmla="*/ 0 w 359"/>
                  <a:gd name="T35" fmla="*/ 21 h 116"/>
                  <a:gd name="T36" fmla="*/ 0 w 359"/>
                  <a:gd name="T37" fmla="*/ 17 h 116"/>
                  <a:gd name="T38" fmla="*/ 1 w 359"/>
                  <a:gd name="T39" fmla="*/ 11 h 116"/>
                  <a:gd name="T40" fmla="*/ 10 w 359"/>
                  <a:gd name="T41" fmla="*/ 5 h 116"/>
                  <a:gd name="T42" fmla="*/ 14 w 359"/>
                  <a:gd name="T43" fmla="*/ 2 h 116"/>
                  <a:gd name="T44" fmla="*/ 22 w 359"/>
                  <a:gd name="T45" fmla="*/ 1 h 116"/>
                  <a:gd name="T46" fmla="*/ 30 w 359"/>
                  <a:gd name="T47" fmla="*/ 0 h 116"/>
                  <a:gd name="T48" fmla="*/ 45 w 359"/>
                  <a:gd name="T49" fmla="*/ 0 h 116"/>
                  <a:gd name="T50" fmla="*/ 59 w 359"/>
                  <a:gd name="T51" fmla="*/ 0 h 116"/>
                  <a:gd name="T52" fmla="*/ 78 w 359"/>
                  <a:gd name="T53" fmla="*/ 2 h 116"/>
                  <a:gd name="T54" fmla="*/ 98 w 359"/>
                  <a:gd name="T55" fmla="*/ 4 h 116"/>
                  <a:gd name="T56" fmla="*/ 124 w 359"/>
                  <a:gd name="T57" fmla="*/ 11 h 116"/>
                  <a:gd name="T58" fmla="*/ 148 w 359"/>
                  <a:gd name="T59" fmla="*/ 15 h 116"/>
                  <a:gd name="T60" fmla="*/ 172 w 359"/>
                  <a:gd name="T61" fmla="*/ 23 h 116"/>
                  <a:gd name="T62" fmla="*/ 197 w 359"/>
                  <a:gd name="T63" fmla="*/ 30 h 116"/>
                  <a:gd name="T64" fmla="*/ 218 w 359"/>
                  <a:gd name="T65" fmla="*/ 35 h 116"/>
                  <a:gd name="T66" fmla="*/ 239 w 359"/>
                  <a:gd name="T67" fmla="*/ 43 h 116"/>
                  <a:gd name="T68" fmla="*/ 259 w 359"/>
                  <a:gd name="T69" fmla="*/ 51 h 116"/>
                  <a:gd name="T70" fmla="*/ 276 w 359"/>
                  <a:gd name="T71" fmla="*/ 58 h 116"/>
                  <a:gd name="T72" fmla="*/ 293 w 359"/>
                  <a:gd name="T73" fmla="*/ 67 h 116"/>
                  <a:gd name="T74" fmla="*/ 308 w 359"/>
                  <a:gd name="T75" fmla="*/ 73 h 116"/>
                  <a:gd name="T76" fmla="*/ 322 w 359"/>
                  <a:gd name="T77" fmla="*/ 80 h 116"/>
                  <a:gd name="T78" fmla="*/ 332 w 359"/>
                  <a:gd name="T79" fmla="*/ 86 h 116"/>
                  <a:gd name="T80" fmla="*/ 342 w 359"/>
                  <a:gd name="T81" fmla="*/ 92 h 116"/>
                  <a:gd name="T82" fmla="*/ 348 w 359"/>
                  <a:gd name="T83" fmla="*/ 94 h 116"/>
                  <a:gd name="T84" fmla="*/ 354 w 359"/>
                  <a:gd name="T85" fmla="*/ 99 h 116"/>
                  <a:gd name="T86" fmla="*/ 358 w 359"/>
                  <a:gd name="T87" fmla="*/ 100 h 116"/>
                  <a:gd name="T88" fmla="*/ 359 w 359"/>
                  <a:gd name="T89" fmla="*/ 102 h 116"/>
                  <a:gd name="T90" fmla="*/ 272 w 359"/>
                  <a:gd name="T91" fmla="*/ 116 h 116"/>
                  <a:gd name="T92" fmla="*/ 272 w 359"/>
                  <a:gd name="T9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9" h="116">
                    <a:moveTo>
                      <a:pt x="272" y="116"/>
                    </a:moveTo>
                    <a:lnTo>
                      <a:pt x="269" y="113"/>
                    </a:lnTo>
                    <a:lnTo>
                      <a:pt x="263" y="112"/>
                    </a:lnTo>
                    <a:lnTo>
                      <a:pt x="253" y="106"/>
                    </a:lnTo>
                    <a:lnTo>
                      <a:pt x="241" y="100"/>
                    </a:lnTo>
                    <a:lnTo>
                      <a:pt x="226" y="92"/>
                    </a:lnTo>
                    <a:lnTo>
                      <a:pt x="210" y="86"/>
                    </a:lnTo>
                    <a:lnTo>
                      <a:pt x="191" y="77"/>
                    </a:lnTo>
                    <a:lnTo>
                      <a:pt x="171" y="69"/>
                    </a:lnTo>
                    <a:lnTo>
                      <a:pt x="148" y="60"/>
                    </a:lnTo>
                    <a:lnTo>
                      <a:pt x="126" y="51"/>
                    </a:lnTo>
                    <a:lnTo>
                      <a:pt x="104" y="43"/>
                    </a:lnTo>
                    <a:lnTo>
                      <a:pt x="82" y="37"/>
                    </a:lnTo>
                    <a:lnTo>
                      <a:pt x="59" y="30"/>
                    </a:lnTo>
                    <a:lnTo>
                      <a:pt x="37" y="27"/>
                    </a:lnTo>
                    <a:lnTo>
                      <a:pt x="17" y="23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22" y="1"/>
                    </a:lnTo>
                    <a:lnTo>
                      <a:pt x="30" y="0"/>
                    </a:lnTo>
                    <a:lnTo>
                      <a:pt x="45" y="0"/>
                    </a:lnTo>
                    <a:lnTo>
                      <a:pt x="59" y="0"/>
                    </a:lnTo>
                    <a:lnTo>
                      <a:pt x="78" y="2"/>
                    </a:lnTo>
                    <a:lnTo>
                      <a:pt x="98" y="4"/>
                    </a:lnTo>
                    <a:lnTo>
                      <a:pt x="124" y="11"/>
                    </a:lnTo>
                    <a:lnTo>
                      <a:pt x="148" y="15"/>
                    </a:lnTo>
                    <a:lnTo>
                      <a:pt x="172" y="23"/>
                    </a:lnTo>
                    <a:lnTo>
                      <a:pt x="197" y="30"/>
                    </a:lnTo>
                    <a:lnTo>
                      <a:pt x="218" y="35"/>
                    </a:lnTo>
                    <a:lnTo>
                      <a:pt x="239" y="43"/>
                    </a:lnTo>
                    <a:lnTo>
                      <a:pt x="259" y="51"/>
                    </a:lnTo>
                    <a:lnTo>
                      <a:pt x="276" y="58"/>
                    </a:lnTo>
                    <a:lnTo>
                      <a:pt x="293" y="67"/>
                    </a:lnTo>
                    <a:lnTo>
                      <a:pt x="308" y="73"/>
                    </a:lnTo>
                    <a:lnTo>
                      <a:pt x="322" y="80"/>
                    </a:lnTo>
                    <a:lnTo>
                      <a:pt x="332" y="86"/>
                    </a:lnTo>
                    <a:lnTo>
                      <a:pt x="342" y="92"/>
                    </a:lnTo>
                    <a:lnTo>
                      <a:pt x="348" y="94"/>
                    </a:lnTo>
                    <a:lnTo>
                      <a:pt x="354" y="99"/>
                    </a:lnTo>
                    <a:lnTo>
                      <a:pt x="358" y="100"/>
                    </a:lnTo>
                    <a:lnTo>
                      <a:pt x="359" y="102"/>
                    </a:lnTo>
                    <a:lnTo>
                      <a:pt x="272" y="116"/>
                    </a:lnTo>
                    <a:lnTo>
                      <a:pt x="272" y="116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66"/>
              <p:cNvSpPr>
                <a:spLocks/>
              </p:cNvSpPr>
              <p:nvPr/>
            </p:nvSpPr>
            <p:spPr bwMode="auto">
              <a:xfrm>
                <a:off x="1388" y="1895"/>
                <a:ext cx="96" cy="52"/>
              </a:xfrm>
              <a:custGeom>
                <a:avLst/>
                <a:gdLst>
                  <a:gd name="T0" fmla="*/ 0 w 191"/>
                  <a:gd name="T1" fmla="*/ 42 h 105"/>
                  <a:gd name="T2" fmla="*/ 0 w 191"/>
                  <a:gd name="T3" fmla="*/ 39 h 105"/>
                  <a:gd name="T4" fmla="*/ 3 w 191"/>
                  <a:gd name="T5" fmla="*/ 36 h 105"/>
                  <a:gd name="T6" fmla="*/ 7 w 191"/>
                  <a:gd name="T7" fmla="*/ 30 h 105"/>
                  <a:gd name="T8" fmla="*/ 13 w 191"/>
                  <a:gd name="T9" fmla="*/ 23 h 105"/>
                  <a:gd name="T10" fmla="*/ 20 w 191"/>
                  <a:gd name="T11" fmla="*/ 17 h 105"/>
                  <a:gd name="T12" fmla="*/ 32 w 191"/>
                  <a:gd name="T13" fmla="*/ 12 h 105"/>
                  <a:gd name="T14" fmla="*/ 37 w 191"/>
                  <a:gd name="T15" fmla="*/ 7 h 105"/>
                  <a:gd name="T16" fmla="*/ 45 w 191"/>
                  <a:gd name="T17" fmla="*/ 4 h 105"/>
                  <a:gd name="T18" fmla="*/ 50 w 191"/>
                  <a:gd name="T19" fmla="*/ 3 h 105"/>
                  <a:gd name="T20" fmla="*/ 60 w 191"/>
                  <a:gd name="T21" fmla="*/ 3 h 105"/>
                  <a:gd name="T22" fmla="*/ 68 w 191"/>
                  <a:gd name="T23" fmla="*/ 0 h 105"/>
                  <a:gd name="T24" fmla="*/ 75 w 191"/>
                  <a:gd name="T25" fmla="*/ 0 h 105"/>
                  <a:gd name="T26" fmla="*/ 81 w 191"/>
                  <a:gd name="T27" fmla="*/ 0 h 105"/>
                  <a:gd name="T28" fmla="*/ 86 w 191"/>
                  <a:gd name="T29" fmla="*/ 3 h 105"/>
                  <a:gd name="T30" fmla="*/ 93 w 191"/>
                  <a:gd name="T31" fmla="*/ 7 h 105"/>
                  <a:gd name="T32" fmla="*/ 98 w 191"/>
                  <a:gd name="T33" fmla="*/ 14 h 105"/>
                  <a:gd name="T34" fmla="*/ 99 w 191"/>
                  <a:gd name="T35" fmla="*/ 20 h 105"/>
                  <a:gd name="T36" fmla="*/ 101 w 191"/>
                  <a:gd name="T37" fmla="*/ 27 h 105"/>
                  <a:gd name="T38" fmla="*/ 101 w 191"/>
                  <a:gd name="T39" fmla="*/ 32 h 105"/>
                  <a:gd name="T40" fmla="*/ 101 w 191"/>
                  <a:gd name="T41" fmla="*/ 35 h 105"/>
                  <a:gd name="T42" fmla="*/ 137 w 191"/>
                  <a:gd name="T43" fmla="*/ 48 h 105"/>
                  <a:gd name="T44" fmla="*/ 138 w 191"/>
                  <a:gd name="T45" fmla="*/ 48 h 105"/>
                  <a:gd name="T46" fmla="*/ 144 w 191"/>
                  <a:gd name="T47" fmla="*/ 48 h 105"/>
                  <a:gd name="T48" fmla="*/ 154 w 191"/>
                  <a:gd name="T49" fmla="*/ 48 h 105"/>
                  <a:gd name="T50" fmla="*/ 164 w 191"/>
                  <a:gd name="T51" fmla="*/ 49 h 105"/>
                  <a:gd name="T52" fmla="*/ 174 w 191"/>
                  <a:gd name="T53" fmla="*/ 50 h 105"/>
                  <a:gd name="T54" fmla="*/ 183 w 191"/>
                  <a:gd name="T55" fmla="*/ 55 h 105"/>
                  <a:gd name="T56" fmla="*/ 188 w 191"/>
                  <a:gd name="T57" fmla="*/ 60 h 105"/>
                  <a:gd name="T58" fmla="*/ 191 w 191"/>
                  <a:gd name="T59" fmla="*/ 68 h 105"/>
                  <a:gd name="T60" fmla="*/ 187 w 191"/>
                  <a:gd name="T61" fmla="*/ 75 h 105"/>
                  <a:gd name="T62" fmla="*/ 178 w 191"/>
                  <a:gd name="T63" fmla="*/ 82 h 105"/>
                  <a:gd name="T64" fmla="*/ 173 w 191"/>
                  <a:gd name="T65" fmla="*/ 85 h 105"/>
                  <a:gd name="T66" fmla="*/ 167 w 191"/>
                  <a:gd name="T67" fmla="*/ 88 h 105"/>
                  <a:gd name="T68" fmla="*/ 160 w 191"/>
                  <a:gd name="T69" fmla="*/ 92 h 105"/>
                  <a:gd name="T70" fmla="*/ 154 w 191"/>
                  <a:gd name="T71" fmla="*/ 95 h 105"/>
                  <a:gd name="T72" fmla="*/ 145 w 191"/>
                  <a:gd name="T73" fmla="*/ 96 h 105"/>
                  <a:gd name="T74" fmla="*/ 138 w 191"/>
                  <a:gd name="T75" fmla="*/ 99 h 105"/>
                  <a:gd name="T76" fmla="*/ 131 w 191"/>
                  <a:gd name="T77" fmla="*/ 101 h 105"/>
                  <a:gd name="T78" fmla="*/ 125 w 191"/>
                  <a:gd name="T79" fmla="*/ 104 h 105"/>
                  <a:gd name="T80" fmla="*/ 114 w 191"/>
                  <a:gd name="T81" fmla="*/ 105 h 105"/>
                  <a:gd name="T82" fmla="*/ 106 w 191"/>
                  <a:gd name="T83" fmla="*/ 105 h 105"/>
                  <a:gd name="T84" fmla="*/ 101 w 191"/>
                  <a:gd name="T85" fmla="*/ 102 h 105"/>
                  <a:gd name="T86" fmla="*/ 98 w 191"/>
                  <a:gd name="T87" fmla="*/ 99 h 105"/>
                  <a:gd name="T88" fmla="*/ 96 w 191"/>
                  <a:gd name="T89" fmla="*/ 98 h 105"/>
                  <a:gd name="T90" fmla="*/ 98 w 191"/>
                  <a:gd name="T91" fmla="*/ 96 h 105"/>
                  <a:gd name="T92" fmla="*/ 101 w 191"/>
                  <a:gd name="T93" fmla="*/ 92 h 105"/>
                  <a:gd name="T94" fmla="*/ 102 w 191"/>
                  <a:gd name="T95" fmla="*/ 92 h 105"/>
                  <a:gd name="T96" fmla="*/ 47 w 191"/>
                  <a:gd name="T97" fmla="*/ 76 h 105"/>
                  <a:gd name="T98" fmla="*/ 50 w 191"/>
                  <a:gd name="T99" fmla="*/ 55 h 105"/>
                  <a:gd name="T100" fmla="*/ 47 w 191"/>
                  <a:gd name="T101" fmla="*/ 55 h 105"/>
                  <a:gd name="T102" fmla="*/ 42 w 191"/>
                  <a:gd name="T103" fmla="*/ 55 h 105"/>
                  <a:gd name="T104" fmla="*/ 33 w 191"/>
                  <a:gd name="T105" fmla="*/ 55 h 105"/>
                  <a:gd name="T106" fmla="*/ 24 w 191"/>
                  <a:gd name="T107" fmla="*/ 56 h 105"/>
                  <a:gd name="T108" fmla="*/ 14 w 191"/>
                  <a:gd name="T109" fmla="*/ 56 h 105"/>
                  <a:gd name="T110" fmla="*/ 7 w 191"/>
                  <a:gd name="T111" fmla="*/ 56 h 105"/>
                  <a:gd name="T112" fmla="*/ 2 w 191"/>
                  <a:gd name="T113" fmla="*/ 55 h 105"/>
                  <a:gd name="T114" fmla="*/ 0 w 191"/>
                  <a:gd name="T115" fmla="*/ 55 h 105"/>
                  <a:gd name="T116" fmla="*/ 0 w 191"/>
                  <a:gd name="T117" fmla="*/ 46 h 105"/>
                  <a:gd name="T118" fmla="*/ 0 w 191"/>
                  <a:gd name="T119" fmla="*/ 42 h 105"/>
                  <a:gd name="T120" fmla="*/ 0 w 191"/>
                  <a:gd name="T121" fmla="*/ 4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05">
                    <a:moveTo>
                      <a:pt x="0" y="42"/>
                    </a:moveTo>
                    <a:lnTo>
                      <a:pt x="0" y="39"/>
                    </a:lnTo>
                    <a:lnTo>
                      <a:pt x="3" y="36"/>
                    </a:lnTo>
                    <a:lnTo>
                      <a:pt x="7" y="30"/>
                    </a:lnTo>
                    <a:lnTo>
                      <a:pt x="13" y="23"/>
                    </a:lnTo>
                    <a:lnTo>
                      <a:pt x="20" y="17"/>
                    </a:lnTo>
                    <a:lnTo>
                      <a:pt x="32" y="12"/>
                    </a:lnTo>
                    <a:lnTo>
                      <a:pt x="37" y="7"/>
                    </a:lnTo>
                    <a:lnTo>
                      <a:pt x="45" y="4"/>
                    </a:lnTo>
                    <a:lnTo>
                      <a:pt x="50" y="3"/>
                    </a:lnTo>
                    <a:lnTo>
                      <a:pt x="60" y="3"/>
                    </a:lnTo>
                    <a:lnTo>
                      <a:pt x="68" y="0"/>
                    </a:lnTo>
                    <a:lnTo>
                      <a:pt x="75" y="0"/>
                    </a:lnTo>
                    <a:lnTo>
                      <a:pt x="81" y="0"/>
                    </a:lnTo>
                    <a:lnTo>
                      <a:pt x="86" y="3"/>
                    </a:lnTo>
                    <a:lnTo>
                      <a:pt x="93" y="7"/>
                    </a:lnTo>
                    <a:lnTo>
                      <a:pt x="98" y="14"/>
                    </a:lnTo>
                    <a:lnTo>
                      <a:pt x="99" y="20"/>
                    </a:lnTo>
                    <a:lnTo>
                      <a:pt x="101" y="27"/>
                    </a:lnTo>
                    <a:lnTo>
                      <a:pt x="101" y="32"/>
                    </a:lnTo>
                    <a:lnTo>
                      <a:pt x="101" y="35"/>
                    </a:lnTo>
                    <a:lnTo>
                      <a:pt x="137" y="48"/>
                    </a:lnTo>
                    <a:lnTo>
                      <a:pt x="138" y="48"/>
                    </a:lnTo>
                    <a:lnTo>
                      <a:pt x="144" y="48"/>
                    </a:lnTo>
                    <a:lnTo>
                      <a:pt x="154" y="48"/>
                    </a:lnTo>
                    <a:lnTo>
                      <a:pt x="164" y="49"/>
                    </a:lnTo>
                    <a:lnTo>
                      <a:pt x="174" y="50"/>
                    </a:lnTo>
                    <a:lnTo>
                      <a:pt x="183" y="55"/>
                    </a:lnTo>
                    <a:lnTo>
                      <a:pt x="188" y="60"/>
                    </a:lnTo>
                    <a:lnTo>
                      <a:pt x="191" y="68"/>
                    </a:lnTo>
                    <a:lnTo>
                      <a:pt x="187" y="75"/>
                    </a:lnTo>
                    <a:lnTo>
                      <a:pt x="178" y="82"/>
                    </a:lnTo>
                    <a:lnTo>
                      <a:pt x="173" y="85"/>
                    </a:lnTo>
                    <a:lnTo>
                      <a:pt x="167" y="88"/>
                    </a:lnTo>
                    <a:lnTo>
                      <a:pt x="160" y="92"/>
                    </a:lnTo>
                    <a:lnTo>
                      <a:pt x="154" y="95"/>
                    </a:lnTo>
                    <a:lnTo>
                      <a:pt x="145" y="96"/>
                    </a:lnTo>
                    <a:lnTo>
                      <a:pt x="138" y="99"/>
                    </a:lnTo>
                    <a:lnTo>
                      <a:pt x="131" y="101"/>
                    </a:lnTo>
                    <a:lnTo>
                      <a:pt x="125" y="104"/>
                    </a:lnTo>
                    <a:lnTo>
                      <a:pt x="114" y="105"/>
                    </a:lnTo>
                    <a:lnTo>
                      <a:pt x="106" y="105"/>
                    </a:lnTo>
                    <a:lnTo>
                      <a:pt x="101" y="102"/>
                    </a:lnTo>
                    <a:lnTo>
                      <a:pt x="98" y="99"/>
                    </a:lnTo>
                    <a:lnTo>
                      <a:pt x="96" y="98"/>
                    </a:lnTo>
                    <a:lnTo>
                      <a:pt x="98" y="96"/>
                    </a:lnTo>
                    <a:lnTo>
                      <a:pt x="101" y="92"/>
                    </a:lnTo>
                    <a:lnTo>
                      <a:pt x="102" y="92"/>
                    </a:lnTo>
                    <a:lnTo>
                      <a:pt x="47" y="76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2" y="55"/>
                    </a:lnTo>
                    <a:lnTo>
                      <a:pt x="33" y="55"/>
                    </a:lnTo>
                    <a:lnTo>
                      <a:pt x="24" y="56"/>
                    </a:lnTo>
                    <a:lnTo>
                      <a:pt x="14" y="56"/>
                    </a:lnTo>
                    <a:lnTo>
                      <a:pt x="7" y="56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67"/>
              <p:cNvSpPr>
                <a:spLocks/>
              </p:cNvSpPr>
              <p:nvPr/>
            </p:nvSpPr>
            <p:spPr bwMode="auto">
              <a:xfrm>
                <a:off x="1349" y="2133"/>
                <a:ext cx="204" cy="96"/>
              </a:xfrm>
              <a:custGeom>
                <a:avLst/>
                <a:gdLst>
                  <a:gd name="T0" fmla="*/ 58 w 410"/>
                  <a:gd name="T1" fmla="*/ 9 h 193"/>
                  <a:gd name="T2" fmla="*/ 59 w 410"/>
                  <a:gd name="T3" fmla="*/ 7 h 193"/>
                  <a:gd name="T4" fmla="*/ 66 w 410"/>
                  <a:gd name="T5" fmla="*/ 6 h 193"/>
                  <a:gd name="T6" fmla="*/ 78 w 410"/>
                  <a:gd name="T7" fmla="*/ 4 h 193"/>
                  <a:gd name="T8" fmla="*/ 92 w 410"/>
                  <a:gd name="T9" fmla="*/ 4 h 193"/>
                  <a:gd name="T10" fmla="*/ 111 w 410"/>
                  <a:gd name="T11" fmla="*/ 2 h 193"/>
                  <a:gd name="T12" fmla="*/ 131 w 410"/>
                  <a:gd name="T13" fmla="*/ 0 h 193"/>
                  <a:gd name="T14" fmla="*/ 154 w 410"/>
                  <a:gd name="T15" fmla="*/ 0 h 193"/>
                  <a:gd name="T16" fmla="*/ 180 w 410"/>
                  <a:gd name="T17" fmla="*/ 0 h 193"/>
                  <a:gd name="T18" fmla="*/ 207 w 410"/>
                  <a:gd name="T19" fmla="*/ 0 h 193"/>
                  <a:gd name="T20" fmla="*/ 236 w 410"/>
                  <a:gd name="T21" fmla="*/ 3 h 193"/>
                  <a:gd name="T22" fmla="*/ 264 w 410"/>
                  <a:gd name="T23" fmla="*/ 4 h 193"/>
                  <a:gd name="T24" fmla="*/ 295 w 410"/>
                  <a:gd name="T25" fmla="*/ 10 h 193"/>
                  <a:gd name="T26" fmla="*/ 323 w 410"/>
                  <a:gd name="T27" fmla="*/ 17 h 193"/>
                  <a:gd name="T28" fmla="*/ 354 w 410"/>
                  <a:gd name="T29" fmla="*/ 25 h 193"/>
                  <a:gd name="T30" fmla="*/ 381 w 410"/>
                  <a:gd name="T31" fmla="*/ 35 h 193"/>
                  <a:gd name="T32" fmla="*/ 410 w 410"/>
                  <a:gd name="T33" fmla="*/ 48 h 193"/>
                  <a:gd name="T34" fmla="*/ 405 w 410"/>
                  <a:gd name="T35" fmla="*/ 48 h 193"/>
                  <a:gd name="T36" fmla="*/ 395 w 410"/>
                  <a:gd name="T37" fmla="*/ 52 h 193"/>
                  <a:gd name="T38" fmla="*/ 378 w 410"/>
                  <a:gd name="T39" fmla="*/ 55 h 193"/>
                  <a:gd name="T40" fmla="*/ 356 w 410"/>
                  <a:gd name="T41" fmla="*/ 62 h 193"/>
                  <a:gd name="T42" fmla="*/ 329 w 410"/>
                  <a:gd name="T43" fmla="*/ 68 h 193"/>
                  <a:gd name="T44" fmla="*/ 300 w 410"/>
                  <a:gd name="T45" fmla="*/ 78 h 193"/>
                  <a:gd name="T46" fmla="*/ 267 w 410"/>
                  <a:gd name="T47" fmla="*/ 86 h 193"/>
                  <a:gd name="T48" fmla="*/ 234 w 410"/>
                  <a:gd name="T49" fmla="*/ 98 h 193"/>
                  <a:gd name="T50" fmla="*/ 197 w 410"/>
                  <a:gd name="T51" fmla="*/ 108 h 193"/>
                  <a:gd name="T52" fmla="*/ 162 w 410"/>
                  <a:gd name="T53" fmla="*/ 118 h 193"/>
                  <a:gd name="T54" fmla="*/ 128 w 410"/>
                  <a:gd name="T55" fmla="*/ 129 h 193"/>
                  <a:gd name="T56" fmla="*/ 96 w 410"/>
                  <a:gd name="T57" fmla="*/ 142 h 193"/>
                  <a:gd name="T58" fmla="*/ 66 w 410"/>
                  <a:gd name="T59" fmla="*/ 155 h 193"/>
                  <a:gd name="T60" fmla="*/ 39 w 410"/>
                  <a:gd name="T61" fmla="*/ 167 h 193"/>
                  <a:gd name="T62" fmla="*/ 17 w 410"/>
                  <a:gd name="T63" fmla="*/ 180 h 193"/>
                  <a:gd name="T64" fmla="*/ 0 w 410"/>
                  <a:gd name="T65" fmla="*/ 193 h 193"/>
                  <a:gd name="T66" fmla="*/ 37 w 410"/>
                  <a:gd name="T67" fmla="*/ 78 h 193"/>
                  <a:gd name="T68" fmla="*/ 58 w 410"/>
                  <a:gd name="T69" fmla="*/ 9 h 193"/>
                  <a:gd name="T70" fmla="*/ 58 w 410"/>
                  <a:gd name="T71" fmla="*/ 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0" h="193">
                    <a:moveTo>
                      <a:pt x="58" y="9"/>
                    </a:moveTo>
                    <a:lnTo>
                      <a:pt x="59" y="7"/>
                    </a:lnTo>
                    <a:lnTo>
                      <a:pt x="66" y="6"/>
                    </a:lnTo>
                    <a:lnTo>
                      <a:pt x="78" y="4"/>
                    </a:lnTo>
                    <a:lnTo>
                      <a:pt x="92" y="4"/>
                    </a:lnTo>
                    <a:lnTo>
                      <a:pt x="111" y="2"/>
                    </a:lnTo>
                    <a:lnTo>
                      <a:pt x="131" y="0"/>
                    </a:lnTo>
                    <a:lnTo>
                      <a:pt x="154" y="0"/>
                    </a:lnTo>
                    <a:lnTo>
                      <a:pt x="180" y="0"/>
                    </a:lnTo>
                    <a:lnTo>
                      <a:pt x="207" y="0"/>
                    </a:lnTo>
                    <a:lnTo>
                      <a:pt x="236" y="3"/>
                    </a:lnTo>
                    <a:lnTo>
                      <a:pt x="264" y="4"/>
                    </a:lnTo>
                    <a:lnTo>
                      <a:pt x="295" y="10"/>
                    </a:lnTo>
                    <a:lnTo>
                      <a:pt x="323" y="17"/>
                    </a:lnTo>
                    <a:lnTo>
                      <a:pt x="354" y="25"/>
                    </a:lnTo>
                    <a:lnTo>
                      <a:pt x="381" y="35"/>
                    </a:lnTo>
                    <a:lnTo>
                      <a:pt x="410" y="48"/>
                    </a:lnTo>
                    <a:lnTo>
                      <a:pt x="405" y="48"/>
                    </a:lnTo>
                    <a:lnTo>
                      <a:pt x="395" y="52"/>
                    </a:lnTo>
                    <a:lnTo>
                      <a:pt x="378" y="55"/>
                    </a:lnTo>
                    <a:lnTo>
                      <a:pt x="356" y="62"/>
                    </a:lnTo>
                    <a:lnTo>
                      <a:pt x="329" y="68"/>
                    </a:lnTo>
                    <a:lnTo>
                      <a:pt x="300" y="78"/>
                    </a:lnTo>
                    <a:lnTo>
                      <a:pt x="267" y="86"/>
                    </a:lnTo>
                    <a:lnTo>
                      <a:pt x="234" y="98"/>
                    </a:lnTo>
                    <a:lnTo>
                      <a:pt x="197" y="108"/>
                    </a:lnTo>
                    <a:lnTo>
                      <a:pt x="162" y="118"/>
                    </a:lnTo>
                    <a:lnTo>
                      <a:pt x="128" y="129"/>
                    </a:lnTo>
                    <a:lnTo>
                      <a:pt x="96" y="142"/>
                    </a:lnTo>
                    <a:lnTo>
                      <a:pt x="66" y="155"/>
                    </a:lnTo>
                    <a:lnTo>
                      <a:pt x="39" y="167"/>
                    </a:lnTo>
                    <a:lnTo>
                      <a:pt x="17" y="180"/>
                    </a:lnTo>
                    <a:lnTo>
                      <a:pt x="0" y="193"/>
                    </a:lnTo>
                    <a:lnTo>
                      <a:pt x="37" y="78"/>
                    </a:lnTo>
                    <a:lnTo>
                      <a:pt x="58" y="9"/>
                    </a:lnTo>
                    <a:lnTo>
                      <a:pt x="58" y="9"/>
                    </a:lnTo>
                    <a:close/>
                  </a:path>
                </a:pathLst>
              </a:custGeom>
              <a:solidFill>
                <a:srgbClr val="8F8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68"/>
              <p:cNvSpPr>
                <a:spLocks/>
              </p:cNvSpPr>
              <p:nvPr/>
            </p:nvSpPr>
            <p:spPr bwMode="auto">
              <a:xfrm>
                <a:off x="1021" y="2106"/>
                <a:ext cx="129" cy="160"/>
              </a:xfrm>
              <a:custGeom>
                <a:avLst/>
                <a:gdLst>
                  <a:gd name="T0" fmla="*/ 162 w 258"/>
                  <a:gd name="T1" fmla="*/ 129 h 319"/>
                  <a:gd name="T2" fmla="*/ 151 w 258"/>
                  <a:gd name="T3" fmla="*/ 142 h 319"/>
                  <a:gd name="T4" fmla="*/ 131 w 258"/>
                  <a:gd name="T5" fmla="*/ 167 h 319"/>
                  <a:gd name="T6" fmla="*/ 108 w 258"/>
                  <a:gd name="T7" fmla="*/ 197 h 319"/>
                  <a:gd name="T8" fmla="*/ 82 w 258"/>
                  <a:gd name="T9" fmla="*/ 231 h 319"/>
                  <a:gd name="T10" fmla="*/ 57 w 258"/>
                  <a:gd name="T11" fmla="*/ 263 h 319"/>
                  <a:gd name="T12" fmla="*/ 37 w 258"/>
                  <a:gd name="T13" fmla="*/ 292 h 319"/>
                  <a:gd name="T14" fmla="*/ 27 w 258"/>
                  <a:gd name="T15" fmla="*/ 312 h 319"/>
                  <a:gd name="T16" fmla="*/ 0 w 258"/>
                  <a:gd name="T17" fmla="*/ 305 h 319"/>
                  <a:gd name="T18" fmla="*/ 5 w 258"/>
                  <a:gd name="T19" fmla="*/ 296 h 319"/>
                  <a:gd name="T20" fmla="*/ 18 w 258"/>
                  <a:gd name="T21" fmla="*/ 277 h 319"/>
                  <a:gd name="T22" fmla="*/ 39 w 258"/>
                  <a:gd name="T23" fmla="*/ 251 h 319"/>
                  <a:gd name="T24" fmla="*/ 64 w 258"/>
                  <a:gd name="T25" fmla="*/ 220 h 319"/>
                  <a:gd name="T26" fmla="*/ 90 w 258"/>
                  <a:gd name="T27" fmla="*/ 188 h 319"/>
                  <a:gd name="T28" fmla="*/ 118 w 258"/>
                  <a:gd name="T29" fmla="*/ 158 h 319"/>
                  <a:gd name="T30" fmla="*/ 139 w 258"/>
                  <a:gd name="T31" fmla="*/ 135 h 319"/>
                  <a:gd name="T32" fmla="*/ 159 w 258"/>
                  <a:gd name="T33" fmla="*/ 122 h 319"/>
                  <a:gd name="T34" fmla="*/ 146 w 258"/>
                  <a:gd name="T35" fmla="*/ 112 h 319"/>
                  <a:gd name="T36" fmla="*/ 133 w 258"/>
                  <a:gd name="T37" fmla="*/ 101 h 319"/>
                  <a:gd name="T38" fmla="*/ 120 w 258"/>
                  <a:gd name="T39" fmla="*/ 89 h 319"/>
                  <a:gd name="T40" fmla="*/ 105 w 258"/>
                  <a:gd name="T41" fmla="*/ 72 h 319"/>
                  <a:gd name="T42" fmla="*/ 93 w 258"/>
                  <a:gd name="T43" fmla="*/ 57 h 319"/>
                  <a:gd name="T44" fmla="*/ 85 w 258"/>
                  <a:gd name="T45" fmla="*/ 39 h 319"/>
                  <a:gd name="T46" fmla="*/ 80 w 258"/>
                  <a:gd name="T47" fmla="*/ 26 h 319"/>
                  <a:gd name="T48" fmla="*/ 82 w 258"/>
                  <a:gd name="T49" fmla="*/ 11 h 319"/>
                  <a:gd name="T50" fmla="*/ 87 w 258"/>
                  <a:gd name="T51" fmla="*/ 4 h 319"/>
                  <a:gd name="T52" fmla="*/ 108 w 258"/>
                  <a:gd name="T53" fmla="*/ 0 h 319"/>
                  <a:gd name="T54" fmla="*/ 128 w 258"/>
                  <a:gd name="T55" fmla="*/ 4 h 319"/>
                  <a:gd name="T56" fmla="*/ 138 w 258"/>
                  <a:gd name="T57" fmla="*/ 7 h 319"/>
                  <a:gd name="T58" fmla="*/ 129 w 258"/>
                  <a:gd name="T59" fmla="*/ 7 h 319"/>
                  <a:gd name="T60" fmla="*/ 113 w 258"/>
                  <a:gd name="T61" fmla="*/ 11 h 319"/>
                  <a:gd name="T62" fmla="*/ 105 w 258"/>
                  <a:gd name="T63" fmla="*/ 26 h 319"/>
                  <a:gd name="T64" fmla="*/ 108 w 258"/>
                  <a:gd name="T65" fmla="*/ 37 h 319"/>
                  <a:gd name="T66" fmla="*/ 118 w 258"/>
                  <a:gd name="T67" fmla="*/ 55 h 319"/>
                  <a:gd name="T68" fmla="*/ 132 w 258"/>
                  <a:gd name="T69" fmla="*/ 72 h 319"/>
                  <a:gd name="T70" fmla="*/ 149 w 258"/>
                  <a:gd name="T71" fmla="*/ 90 h 319"/>
                  <a:gd name="T72" fmla="*/ 166 w 258"/>
                  <a:gd name="T73" fmla="*/ 108 h 319"/>
                  <a:gd name="T74" fmla="*/ 187 w 258"/>
                  <a:gd name="T75" fmla="*/ 121 h 319"/>
                  <a:gd name="T76" fmla="*/ 205 w 258"/>
                  <a:gd name="T77" fmla="*/ 131 h 319"/>
                  <a:gd name="T78" fmla="*/ 222 w 258"/>
                  <a:gd name="T79" fmla="*/ 138 h 319"/>
                  <a:gd name="T80" fmla="*/ 241 w 258"/>
                  <a:gd name="T81" fmla="*/ 139 h 319"/>
                  <a:gd name="T82" fmla="*/ 258 w 258"/>
                  <a:gd name="T83" fmla="*/ 139 h 319"/>
                  <a:gd name="T84" fmla="*/ 254 w 258"/>
                  <a:gd name="T85" fmla="*/ 141 h 319"/>
                  <a:gd name="T86" fmla="*/ 243 w 258"/>
                  <a:gd name="T87" fmla="*/ 148 h 319"/>
                  <a:gd name="T88" fmla="*/ 225 w 258"/>
                  <a:gd name="T89" fmla="*/ 151 h 319"/>
                  <a:gd name="T90" fmla="*/ 205 w 258"/>
                  <a:gd name="T91" fmla="*/ 148 h 319"/>
                  <a:gd name="T92" fmla="*/ 187 w 258"/>
                  <a:gd name="T93" fmla="*/ 139 h 319"/>
                  <a:gd name="T94" fmla="*/ 174 w 258"/>
                  <a:gd name="T95" fmla="*/ 132 h 319"/>
                  <a:gd name="T96" fmla="*/ 165 w 258"/>
                  <a:gd name="T97" fmla="*/ 12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8" h="319">
                    <a:moveTo>
                      <a:pt x="165" y="128"/>
                    </a:moveTo>
                    <a:lnTo>
                      <a:pt x="162" y="129"/>
                    </a:lnTo>
                    <a:lnTo>
                      <a:pt x="158" y="134"/>
                    </a:lnTo>
                    <a:lnTo>
                      <a:pt x="151" y="142"/>
                    </a:lnTo>
                    <a:lnTo>
                      <a:pt x="142" y="154"/>
                    </a:lnTo>
                    <a:lnTo>
                      <a:pt x="131" y="167"/>
                    </a:lnTo>
                    <a:lnTo>
                      <a:pt x="120" y="181"/>
                    </a:lnTo>
                    <a:lnTo>
                      <a:pt x="108" y="197"/>
                    </a:lnTo>
                    <a:lnTo>
                      <a:pt x="96" y="214"/>
                    </a:lnTo>
                    <a:lnTo>
                      <a:pt x="82" y="231"/>
                    </a:lnTo>
                    <a:lnTo>
                      <a:pt x="70" y="247"/>
                    </a:lnTo>
                    <a:lnTo>
                      <a:pt x="57" y="263"/>
                    </a:lnTo>
                    <a:lnTo>
                      <a:pt x="49" y="279"/>
                    </a:lnTo>
                    <a:lnTo>
                      <a:pt x="37" y="292"/>
                    </a:lnTo>
                    <a:lnTo>
                      <a:pt x="31" y="303"/>
                    </a:lnTo>
                    <a:lnTo>
                      <a:pt x="27" y="312"/>
                    </a:lnTo>
                    <a:lnTo>
                      <a:pt x="26" y="319"/>
                    </a:lnTo>
                    <a:lnTo>
                      <a:pt x="0" y="305"/>
                    </a:lnTo>
                    <a:lnTo>
                      <a:pt x="0" y="302"/>
                    </a:lnTo>
                    <a:lnTo>
                      <a:pt x="5" y="296"/>
                    </a:lnTo>
                    <a:lnTo>
                      <a:pt x="11" y="289"/>
                    </a:lnTo>
                    <a:lnTo>
                      <a:pt x="18" y="277"/>
                    </a:lnTo>
                    <a:lnTo>
                      <a:pt x="28" y="264"/>
                    </a:lnTo>
                    <a:lnTo>
                      <a:pt x="39" y="251"/>
                    </a:lnTo>
                    <a:lnTo>
                      <a:pt x="50" y="236"/>
                    </a:lnTo>
                    <a:lnTo>
                      <a:pt x="64" y="220"/>
                    </a:lnTo>
                    <a:lnTo>
                      <a:pt x="77" y="203"/>
                    </a:lnTo>
                    <a:lnTo>
                      <a:pt x="90" y="188"/>
                    </a:lnTo>
                    <a:lnTo>
                      <a:pt x="103" y="171"/>
                    </a:lnTo>
                    <a:lnTo>
                      <a:pt x="118" y="158"/>
                    </a:lnTo>
                    <a:lnTo>
                      <a:pt x="128" y="145"/>
                    </a:lnTo>
                    <a:lnTo>
                      <a:pt x="139" y="135"/>
                    </a:lnTo>
                    <a:lnTo>
                      <a:pt x="149" y="126"/>
                    </a:lnTo>
                    <a:lnTo>
                      <a:pt x="159" y="122"/>
                    </a:lnTo>
                    <a:lnTo>
                      <a:pt x="155" y="119"/>
                    </a:lnTo>
                    <a:lnTo>
                      <a:pt x="146" y="112"/>
                    </a:lnTo>
                    <a:lnTo>
                      <a:pt x="139" y="106"/>
                    </a:lnTo>
                    <a:lnTo>
                      <a:pt x="133" y="101"/>
                    </a:lnTo>
                    <a:lnTo>
                      <a:pt x="126" y="95"/>
                    </a:lnTo>
                    <a:lnTo>
                      <a:pt x="120" y="89"/>
                    </a:lnTo>
                    <a:lnTo>
                      <a:pt x="112" y="80"/>
                    </a:lnTo>
                    <a:lnTo>
                      <a:pt x="105" y="72"/>
                    </a:lnTo>
                    <a:lnTo>
                      <a:pt x="99" y="63"/>
                    </a:lnTo>
                    <a:lnTo>
                      <a:pt x="93" y="57"/>
                    </a:lnTo>
                    <a:lnTo>
                      <a:pt x="87" y="47"/>
                    </a:lnTo>
                    <a:lnTo>
                      <a:pt x="85" y="39"/>
                    </a:lnTo>
                    <a:lnTo>
                      <a:pt x="80" y="32"/>
                    </a:lnTo>
                    <a:lnTo>
                      <a:pt x="80" y="26"/>
                    </a:lnTo>
                    <a:lnTo>
                      <a:pt x="80" y="17"/>
                    </a:lnTo>
                    <a:lnTo>
                      <a:pt x="82" y="11"/>
                    </a:lnTo>
                    <a:lnTo>
                      <a:pt x="85" y="7"/>
                    </a:lnTo>
                    <a:lnTo>
                      <a:pt x="87" y="4"/>
                    </a:lnTo>
                    <a:lnTo>
                      <a:pt x="97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4"/>
                    </a:lnTo>
                    <a:lnTo>
                      <a:pt x="135" y="6"/>
                    </a:lnTo>
                    <a:lnTo>
                      <a:pt x="138" y="7"/>
                    </a:lnTo>
                    <a:lnTo>
                      <a:pt x="135" y="7"/>
                    </a:lnTo>
                    <a:lnTo>
                      <a:pt x="129" y="7"/>
                    </a:lnTo>
                    <a:lnTo>
                      <a:pt x="120" y="7"/>
                    </a:lnTo>
                    <a:lnTo>
                      <a:pt x="113" y="11"/>
                    </a:lnTo>
                    <a:lnTo>
                      <a:pt x="108" y="16"/>
                    </a:lnTo>
                    <a:lnTo>
                      <a:pt x="105" y="26"/>
                    </a:lnTo>
                    <a:lnTo>
                      <a:pt x="105" y="30"/>
                    </a:lnTo>
                    <a:lnTo>
                      <a:pt x="108" y="37"/>
                    </a:lnTo>
                    <a:lnTo>
                      <a:pt x="110" y="45"/>
                    </a:lnTo>
                    <a:lnTo>
                      <a:pt x="118" y="55"/>
                    </a:lnTo>
                    <a:lnTo>
                      <a:pt x="125" y="63"/>
                    </a:lnTo>
                    <a:lnTo>
                      <a:pt x="132" y="72"/>
                    </a:lnTo>
                    <a:lnTo>
                      <a:pt x="141" y="82"/>
                    </a:lnTo>
                    <a:lnTo>
                      <a:pt x="149" y="90"/>
                    </a:lnTo>
                    <a:lnTo>
                      <a:pt x="158" y="99"/>
                    </a:lnTo>
                    <a:lnTo>
                      <a:pt x="166" y="108"/>
                    </a:lnTo>
                    <a:lnTo>
                      <a:pt x="176" y="113"/>
                    </a:lnTo>
                    <a:lnTo>
                      <a:pt x="187" y="121"/>
                    </a:lnTo>
                    <a:lnTo>
                      <a:pt x="195" y="126"/>
                    </a:lnTo>
                    <a:lnTo>
                      <a:pt x="205" y="131"/>
                    </a:lnTo>
                    <a:lnTo>
                      <a:pt x="214" y="134"/>
                    </a:lnTo>
                    <a:lnTo>
                      <a:pt x="222" y="138"/>
                    </a:lnTo>
                    <a:lnTo>
                      <a:pt x="231" y="139"/>
                    </a:lnTo>
                    <a:lnTo>
                      <a:pt x="241" y="139"/>
                    </a:lnTo>
                    <a:lnTo>
                      <a:pt x="248" y="139"/>
                    </a:lnTo>
                    <a:lnTo>
                      <a:pt x="258" y="139"/>
                    </a:lnTo>
                    <a:lnTo>
                      <a:pt x="256" y="139"/>
                    </a:lnTo>
                    <a:lnTo>
                      <a:pt x="254" y="141"/>
                    </a:lnTo>
                    <a:lnTo>
                      <a:pt x="248" y="145"/>
                    </a:lnTo>
                    <a:lnTo>
                      <a:pt x="243" y="148"/>
                    </a:lnTo>
                    <a:lnTo>
                      <a:pt x="235" y="149"/>
                    </a:lnTo>
                    <a:lnTo>
                      <a:pt x="225" y="151"/>
                    </a:lnTo>
                    <a:lnTo>
                      <a:pt x="215" y="151"/>
                    </a:lnTo>
                    <a:lnTo>
                      <a:pt x="205" y="148"/>
                    </a:lnTo>
                    <a:lnTo>
                      <a:pt x="194" y="142"/>
                    </a:lnTo>
                    <a:lnTo>
                      <a:pt x="187" y="139"/>
                    </a:lnTo>
                    <a:lnTo>
                      <a:pt x="179" y="135"/>
                    </a:lnTo>
                    <a:lnTo>
                      <a:pt x="174" y="132"/>
                    </a:lnTo>
                    <a:lnTo>
                      <a:pt x="166" y="128"/>
                    </a:lnTo>
                    <a:lnTo>
                      <a:pt x="165" y="128"/>
                    </a:lnTo>
                    <a:lnTo>
                      <a:pt x="165" y="128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69"/>
              <p:cNvSpPr>
                <a:spLocks/>
              </p:cNvSpPr>
              <p:nvPr/>
            </p:nvSpPr>
            <p:spPr bwMode="auto">
              <a:xfrm>
                <a:off x="601" y="1571"/>
                <a:ext cx="352" cy="465"/>
              </a:xfrm>
              <a:custGeom>
                <a:avLst/>
                <a:gdLst>
                  <a:gd name="T0" fmla="*/ 139 w 702"/>
                  <a:gd name="T1" fmla="*/ 907 h 931"/>
                  <a:gd name="T2" fmla="*/ 114 w 702"/>
                  <a:gd name="T3" fmla="*/ 866 h 931"/>
                  <a:gd name="T4" fmla="*/ 84 w 702"/>
                  <a:gd name="T5" fmla="*/ 798 h 931"/>
                  <a:gd name="T6" fmla="*/ 56 w 702"/>
                  <a:gd name="T7" fmla="*/ 698 h 931"/>
                  <a:gd name="T8" fmla="*/ 44 w 702"/>
                  <a:gd name="T9" fmla="*/ 573 h 931"/>
                  <a:gd name="T10" fmla="*/ 58 w 702"/>
                  <a:gd name="T11" fmla="*/ 428 h 931"/>
                  <a:gd name="T12" fmla="*/ 103 w 702"/>
                  <a:gd name="T13" fmla="*/ 331 h 931"/>
                  <a:gd name="T14" fmla="*/ 159 w 702"/>
                  <a:gd name="T15" fmla="*/ 289 h 931"/>
                  <a:gd name="T16" fmla="*/ 221 w 702"/>
                  <a:gd name="T17" fmla="*/ 292 h 931"/>
                  <a:gd name="T18" fmla="*/ 277 w 702"/>
                  <a:gd name="T19" fmla="*/ 331 h 931"/>
                  <a:gd name="T20" fmla="*/ 316 w 702"/>
                  <a:gd name="T21" fmla="*/ 394 h 931"/>
                  <a:gd name="T22" fmla="*/ 320 w 702"/>
                  <a:gd name="T23" fmla="*/ 361 h 931"/>
                  <a:gd name="T24" fmla="*/ 339 w 702"/>
                  <a:gd name="T25" fmla="*/ 286 h 931"/>
                  <a:gd name="T26" fmla="*/ 370 w 702"/>
                  <a:gd name="T27" fmla="*/ 193 h 931"/>
                  <a:gd name="T28" fmla="*/ 422 w 702"/>
                  <a:gd name="T29" fmla="*/ 105 h 931"/>
                  <a:gd name="T30" fmla="*/ 495 w 702"/>
                  <a:gd name="T31" fmla="*/ 46 h 931"/>
                  <a:gd name="T32" fmla="*/ 577 w 702"/>
                  <a:gd name="T33" fmla="*/ 45 h 931"/>
                  <a:gd name="T34" fmla="*/ 632 w 702"/>
                  <a:gd name="T35" fmla="*/ 88 h 931"/>
                  <a:gd name="T36" fmla="*/ 669 w 702"/>
                  <a:gd name="T37" fmla="*/ 158 h 931"/>
                  <a:gd name="T38" fmla="*/ 684 w 702"/>
                  <a:gd name="T39" fmla="*/ 230 h 931"/>
                  <a:gd name="T40" fmla="*/ 692 w 702"/>
                  <a:gd name="T41" fmla="*/ 282 h 931"/>
                  <a:gd name="T42" fmla="*/ 694 w 702"/>
                  <a:gd name="T43" fmla="*/ 290 h 931"/>
                  <a:gd name="T44" fmla="*/ 699 w 702"/>
                  <a:gd name="T45" fmla="*/ 253 h 931"/>
                  <a:gd name="T46" fmla="*/ 701 w 702"/>
                  <a:gd name="T47" fmla="*/ 185 h 931"/>
                  <a:gd name="T48" fmla="*/ 691 w 702"/>
                  <a:gd name="T49" fmla="*/ 109 h 931"/>
                  <a:gd name="T50" fmla="*/ 650 w 702"/>
                  <a:gd name="T51" fmla="*/ 42 h 931"/>
                  <a:gd name="T52" fmla="*/ 576 w 702"/>
                  <a:gd name="T53" fmla="*/ 4 h 931"/>
                  <a:gd name="T54" fmla="*/ 482 w 702"/>
                  <a:gd name="T55" fmla="*/ 10 h 931"/>
                  <a:gd name="T56" fmla="*/ 411 w 702"/>
                  <a:gd name="T57" fmla="*/ 62 h 931"/>
                  <a:gd name="T58" fmla="*/ 357 w 702"/>
                  <a:gd name="T59" fmla="*/ 139 h 931"/>
                  <a:gd name="T60" fmla="*/ 324 w 702"/>
                  <a:gd name="T61" fmla="*/ 229 h 931"/>
                  <a:gd name="T62" fmla="*/ 307 w 702"/>
                  <a:gd name="T63" fmla="*/ 309 h 931"/>
                  <a:gd name="T64" fmla="*/ 303 w 702"/>
                  <a:gd name="T65" fmla="*/ 326 h 931"/>
                  <a:gd name="T66" fmla="*/ 287 w 702"/>
                  <a:gd name="T67" fmla="*/ 302 h 931"/>
                  <a:gd name="T68" fmla="*/ 260 w 702"/>
                  <a:gd name="T69" fmla="*/ 273 h 931"/>
                  <a:gd name="T70" fmla="*/ 218 w 702"/>
                  <a:gd name="T71" fmla="*/ 247 h 931"/>
                  <a:gd name="T72" fmla="*/ 166 w 702"/>
                  <a:gd name="T73" fmla="*/ 240 h 931"/>
                  <a:gd name="T74" fmla="*/ 103 w 702"/>
                  <a:gd name="T75" fmla="*/ 262 h 931"/>
                  <a:gd name="T76" fmla="*/ 46 w 702"/>
                  <a:gd name="T77" fmla="*/ 329 h 931"/>
                  <a:gd name="T78" fmla="*/ 10 w 702"/>
                  <a:gd name="T79" fmla="*/ 434 h 931"/>
                  <a:gd name="T80" fmla="*/ 1 w 702"/>
                  <a:gd name="T81" fmla="*/ 573 h 931"/>
                  <a:gd name="T82" fmla="*/ 33 w 702"/>
                  <a:gd name="T83" fmla="*/ 734 h 931"/>
                  <a:gd name="T84" fmla="*/ 114 w 702"/>
                  <a:gd name="T85" fmla="*/ 915 h 931"/>
                  <a:gd name="T86" fmla="*/ 126 w 702"/>
                  <a:gd name="T87" fmla="*/ 928 h 931"/>
                  <a:gd name="T88" fmla="*/ 139 w 702"/>
                  <a:gd name="T89" fmla="*/ 928 h 931"/>
                  <a:gd name="T90" fmla="*/ 143 w 702"/>
                  <a:gd name="T91" fmla="*/ 917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2" h="931">
                    <a:moveTo>
                      <a:pt x="145" y="915"/>
                    </a:moveTo>
                    <a:lnTo>
                      <a:pt x="142" y="912"/>
                    </a:lnTo>
                    <a:lnTo>
                      <a:pt x="139" y="907"/>
                    </a:lnTo>
                    <a:lnTo>
                      <a:pt x="132" y="897"/>
                    </a:lnTo>
                    <a:lnTo>
                      <a:pt x="125" y="885"/>
                    </a:lnTo>
                    <a:lnTo>
                      <a:pt x="114" y="866"/>
                    </a:lnTo>
                    <a:lnTo>
                      <a:pt x="104" y="846"/>
                    </a:lnTo>
                    <a:lnTo>
                      <a:pt x="94" y="823"/>
                    </a:lnTo>
                    <a:lnTo>
                      <a:pt x="84" y="798"/>
                    </a:lnTo>
                    <a:lnTo>
                      <a:pt x="73" y="767"/>
                    </a:lnTo>
                    <a:lnTo>
                      <a:pt x="64" y="734"/>
                    </a:lnTo>
                    <a:lnTo>
                      <a:pt x="56" y="698"/>
                    </a:lnTo>
                    <a:lnTo>
                      <a:pt x="50" y="660"/>
                    </a:lnTo>
                    <a:lnTo>
                      <a:pt x="46" y="618"/>
                    </a:lnTo>
                    <a:lnTo>
                      <a:pt x="44" y="573"/>
                    </a:lnTo>
                    <a:lnTo>
                      <a:pt x="46" y="527"/>
                    </a:lnTo>
                    <a:lnTo>
                      <a:pt x="51" y="477"/>
                    </a:lnTo>
                    <a:lnTo>
                      <a:pt x="58" y="428"/>
                    </a:lnTo>
                    <a:lnTo>
                      <a:pt x="71" y="389"/>
                    </a:lnTo>
                    <a:lnTo>
                      <a:pt x="84" y="356"/>
                    </a:lnTo>
                    <a:lnTo>
                      <a:pt x="103" y="331"/>
                    </a:lnTo>
                    <a:lnTo>
                      <a:pt x="120" y="309"/>
                    </a:lnTo>
                    <a:lnTo>
                      <a:pt x="140" y="296"/>
                    </a:lnTo>
                    <a:lnTo>
                      <a:pt x="159" y="289"/>
                    </a:lnTo>
                    <a:lnTo>
                      <a:pt x="181" y="286"/>
                    </a:lnTo>
                    <a:lnTo>
                      <a:pt x="201" y="286"/>
                    </a:lnTo>
                    <a:lnTo>
                      <a:pt x="221" y="292"/>
                    </a:lnTo>
                    <a:lnTo>
                      <a:pt x="241" y="302"/>
                    </a:lnTo>
                    <a:lnTo>
                      <a:pt x="260" y="315"/>
                    </a:lnTo>
                    <a:lnTo>
                      <a:pt x="277" y="331"/>
                    </a:lnTo>
                    <a:lnTo>
                      <a:pt x="293" y="349"/>
                    </a:lnTo>
                    <a:lnTo>
                      <a:pt x="306" y="369"/>
                    </a:lnTo>
                    <a:lnTo>
                      <a:pt x="316" y="394"/>
                    </a:lnTo>
                    <a:lnTo>
                      <a:pt x="316" y="389"/>
                    </a:lnTo>
                    <a:lnTo>
                      <a:pt x="317" y="378"/>
                    </a:lnTo>
                    <a:lnTo>
                      <a:pt x="320" y="361"/>
                    </a:lnTo>
                    <a:lnTo>
                      <a:pt x="326" y="341"/>
                    </a:lnTo>
                    <a:lnTo>
                      <a:pt x="330" y="313"/>
                    </a:lnTo>
                    <a:lnTo>
                      <a:pt x="339" y="286"/>
                    </a:lnTo>
                    <a:lnTo>
                      <a:pt x="347" y="256"/>
                    </a:lnTo>
                    <a:lnTo>
                      <a:pt x="359" y="226"/>
                    </a:lnTo>
                    <a:lnTo>
                      <a:pt x="370" y="193"/>
                    </a:lnTo>
                    <a:lnTo>
                      <a:pt x="386" y="161"/>
                    </a:lnTo>
                    <a:lnTo>
                      <a:pt x="402" y="131"/>
                    </a:lnTo>
                    <a:lnTo>
                      <a:pt x="422" y="105"/>
                    </a:lnTo>
                    <a:lnTo>
                      <a:pt x="444" y="81"/>
                    </a:lnTo>
                    <a:lnTo>
                      <a:pt x="468" y="60"/>
                    </a:lnTo>
                    <a:lnTo>
                      <a:pt x="495" y="46"/>
                    </a:lnTo>
                    <a:lnTo>
                      <a:pt x="525" y="40"/>
                    </a:lnTo>
                    <a:lnTo>
                      <a:pt x="553" y="37"/>
                    </a:lnTo>
                    <a:lnTo>
                      <a:pt x="577" y="45"/>
                    </a:lnTo>
                    <a:lnTo>
                      <a:pt x="599" y="55"/>
                    </a:lnTo>
                    <a:lnTo>
                      <a:pt x="617" y="69"/>
                    </a:lnTo>
                    <a:lnTo>
                      <a:pt x="632" y="88"/>
                    </a:lnTo>
                    <a:lnTo>
                      <a:pt x="646" y="109"/>
                    </a:lnTo>
                    <a:lnTo>
                      <a:pt x="658" y="132"/>
                    </a:lnTo>
                    <a:lnTo>
                      <a:pt x="669" y="158"/>
                    </a:lnTo>
                    <a:lnTo>
                      <a:pt x="675" y="183"/>
                    </a:lnTo>
                    <a:lnTo>
                      <a:pt x="681" y="207"/>
                    </a:lnTo>
                    <a:lnTo>
                      <a:pt x="684" y="230"/>
                    </a:lnTo>
                    <a:lnTo>
                      <a:pt x="688" y="252"/>
                    </a:lnTo>
                    <a:lnTo>
                      <a:pt x="689" y="267"/>
                    </a:lnTo>
                    <a:lnTo>
                      <a:pt x="692" y="282"/>
                    </a:lnTo>
                    <a:lnTo>
                      <a:pt x="692" y="290"/>
                    </a:lnTo>
                    <a:lnTo>
                      <a:pt x="694" y="295"/>
                    </a:lnTo>
                    <a:lnTo>
                      <a:pt x="694" y="290"/>
                    </a:lnTo>
                    <a:lnTo>
                      <a:pt x="695" y="282"/>
                    </a:lnTo>
                    <a:lnTo>
                      <a:pt x="696" y="270"/>
                    </a:lnTo>
                    <a:lnTo>
                      <a:pt x="699" y="253"/>
                    </a:lnTo>
                    <a:lnTo>
                      <a:pt x="701" y="231"/>
                    </a:lnTo>
                    <a:lnTo>
                      <a:pt x="702" y="210"/>
                    </a:lnTo>
                    <a:lnTo>
                      <a:pt x="701" y="185"/>
                    </a:lnTo>
                    <a:lnTo>
                      <a:pt x="701" y="161"/>
                    </a:lnTo>
                    <a:lnTo>
                      <a:pt x="696" y="134"/>
                    </a:lnTo>
                    <a:lnTo>
                      <a:pt x="691" y="109"/>
                    </a:lnTo>
                    <a:lnTo>
                      <a:pt x="681" y="85"/>
                    </a:lnTo>
                    <a:lnTo>
                      <a:pt x="669" y="63"/>
                    </a:lnTo>
                    <a:lnTo>
                      <a:pt x="650" y="42"/>
                    </a:lnTo>
                    <a:lnTo>
                      <a:pt x="632" y="24"/>
                    </a:lnTo>
                    <a:lnTo>
                      <a:pt x="606" y="13"/>
                    </a:lnTo>
                    <a:lnTo>
                      <a:pt x="576" y="4"/>
                    </a:lnTo>
                    <a:lnTo>
                      <a:pt x="541" y="0"/>
                    </a:lnTo>
                    <a:lnTo>
                      <a:pt x="511" y="1"/>
                    </a:lnTo>
                    <a:lnTo>
                      <a:pt x="482" y="10"/>
                    </a:lnTo>
                    <a:lnTo>
                      <a:pt x="458" y="24"/>
                    </a:lnTo>
                    <a:lnTo>
                      <a:pt x="432" y="40"/>
                    </a:lnTo>
                    <a:lnTo>
                      <a:pt x="411" y="62"/>
                    </a:lnTo>
                    <a:lnTo>
                      <a:pt x="390" y="85"/>
                    </a:lnTo>
                    <a:lnTo>
                      <a:pt x="375" y="112"/>
                    </a:lnTo>
                    <a:lnTo>
                      <a:pt x="357" y="139"/>
                    </a:lnTo>
                    <a:lnTo>
                      <a:pt x="344" y="170"/>
                    </a:lnTo>
                    <a:lnTo>
                      <a:pt x="333" y="198"/>
                    </a:lnTo>
                    <a:lnTo>
                      <a:pt x="324" y="229"/>
                    </a:lnTo>
                    <a:lnTo>
                      <a:pt x="316" y="257"/>
                    </a:lnTo>
                    <a:lnTo>
                      <a:pt x="310" y="285"/>
                    </a:lnTo>
                    <a:lnTo>
                      <a:pt x="307" y="309"/>
                    </a:lnTo>
                    <a:lnTo>
                      <a:pt x="307" y="332"/>
                    </a:lnTo>
                    <a:lnTo>
                      <a:pt x="306" y="329"/>
                    </a:lnTo>
                    <a:lnTo>
                      <a:pt x="303" y="326"/>
                    </a:lnTo>
                    <a:lnTo>
                      <a:pt x="298" y="319"/>
                    </a:lnTo>
                    <a:lnTo>
                      <a:pt x="294" y="312"/>
                    </a:lnTo>
                    <a:lnTo>
                      <a:pt x="287" y="302"/>
                    </a:lnTo>
                    <a:lnTo>
                      <a:pt x="280" y="293"/>
                    </a:lnTo>
                    <a:lnTo>
                      <a:pt x="270" y="282"/>
                    </a:lnTo>
                    <a:lnTo>
                      <a:pt x="260" y="273"/>
                    </a:lnTo>
                    <a:lnTo>
                      <a:pt x="247" y="263"/>
                    </a:lnTo>
                    <a:lnTo>
                      <a:pt x="234" y="254"/>
                    </a:lnTo>
                    <a:lnTo>
                      <a:pt x="218" y="247"/>
                    </a:lnTo>
                    <a:lnTo>
                      <a:pt x="202" y="243"/>
                    </a:lnTo>
                    <a:lnTo>
                      <a:pt x="183" y="239"/>
                    </a:lnTo>
                    <a:lnTo>
                      <a:pt x="166" y="240"/>
                    </a:lnTo>
                    <a:lnTo>
                      <a:pt x="146" y="244"/>
                    </a:lnTo>
                    <a:lnTo>
                      <a:pt x="126" y="252"/>
                    </a:lnTo>
                    <a:lnTo>
                      <a:pt x="103" y="262"/>
                    </a:lnTo>
                    <a:lnTo>
                      <a:pt x="83" y="279"/>
                    </a:lnTo>
                    <a:lnTo>
                      <a:pt x="63" y="302"/>
                    </a:lnTo>
                    <a:lnTo>
                      <a:pt x="46" y="329"/>
                    </a:lnTo>
                    <a:lnTo>
                      <a:pt x="31" y="359"/>
                    </a:lnTo>
                    <a:lnTo>
                      <a:pt x="18" y="395"/>
                    </a:lnTo>
                    <a:lnTo>
                      <a:pt x="10" y="434"/>
                    </a:lnTo>
                    <a:lnTo>
                      <a:pt x="2" y="479"/>
                    </a:lnTo>
                    <a:lnTo>
                      <a:pt x="0" y="525"/>
                    </a:lnTo>
                    <a:lnTo>
                      <a:pt x="1" y="573"/>
                    </a:lnTo>
                    <a:lnTo>
                      <a:pt x="5" y="625"/>
                    </a:lnTo>
                    <a:lnTo>
                      <a:pt x="17" y="680"/>
                    </a:lnTo>
                    <a:lnTo>
                      <a:pt x="33" y="734"/>
                    </a:lnTo>
                    <a:lnTo>
                      <a:pt x="53" y="793"/>
                    </a:lnTo>
                    <a:lnTo>
                      <a:pt x="80" y="854"/>
                    </a:lnTo>
                    <a:lnTo>
                      <a:pt x="114" y="915"/>
                    </a:lnTo>
                    <a:lnTo>
                      <a:pt x="119" y="921"/>
                    </a:lnTo>
                    <a:lnTo>
                      <a:pt x="122" y="925"/>
                    </a:lnTo>
                    <a:lnTo>
                      <a:pt x="126" y="928"/>
                    </a:lnTo>
                    <a:lnTo>
                      <a:pt x="129" y="930"/>
                    </a:lnTo>
                    <a:lnTo>
                      <a:pt x="133" y="931"/>
                    </a:lnTo>
                    <a:lnTo>
                      <a:pt x="139" y="928"/>
                    </a:lnTo>
                    <a:lnTo>
                      <a:pt x="140" y="924"/>
                    </a:lnTo>
                    <a:lnTo>
                      <a:pt x="142" y="920"/>
                    </a:lnTo>
                    <a:lnTo>
                      <a:pt x="143" y="917"/>
                    </a:lnTo>
                    <a:lnTo>
                      <a:pt x="145" y="915"/>
                    </a:lnTo>
                    <a:lnTo>
                      <a:pt x="145" y="9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70"/>
              <p:cNvSpPr>
                <a:spLocks/>
              </p:cNvSpPr>
              <p:nvPr/>
            </p:nvSpPr>
            <p:spPr bwMode="auto">
              <a:xfrm>
                <a:off x="1128" y="2351"/>
                <a:ext cx="257" cy="161"/>
              </a:xfrm>
              <a:custGeom>
                <a:avLst/>
                <a:gdLst>
                  <a:gd name="T0" fmla="*/ 0 w 514"/>
                  <a:gd name="T1" fmla="*/ 276 h 320"/>
                  <a:gd name="T2" fmla="*/ 3 w 514"/>
                  <a:gd name="T3" fmla="*/ 272 h 320"/>
                  <a:gd name="T4" fmla="*/ 14 w 514"/>
                  <a:gd name="T5" fmla="*/ 264 h 320"/>
                  <a:gd name="T6" fmla="*/ 29 w 514"/>
                  <a:gd name="T7" fmla="*/ 251 h 320"/>
                  <a:gd name="T8" fmla="*/ 53 w 514"/>
                  <a:gd name="T9" fmla="*/ 238 h 320"/>
                  <a:gd name="T10" fmla="*/ 79 w 514"/>
                  <a:gd name="T11" fmla="*/ 220 h 320"/>
                  <a:gd name="T12" fmla="*/ 112 w 514"/>
                  <a:gd name="T13" fmla="*/ 200 h 320"/>
                  <a:gd name="T14" fmla="*/ 146 w 514"/>
                  <a:gd name="T15" fmla="*/ 175 h 320"/>
                  <a:gd name="T16" fmla="*/ 185 w 514"/>
                  <a:gd name="T17" fmla="*/ 154 h 320"/>
                  <a:gd name="T18" fmla="*/ 225 w 514"/>
                  <a:gd name="T19" fmla="*/ 129 h 320"/>
                  <a:gd name="T20" fmla="*/ 267 w 514"/>
                  <a:gd name="T21" fmla="*/ 106 h 320"/>
                  <a:gd name="T22" fmla="*/ 309 w 514"/>
                  <a:gd name="T23" fmla="*/ 82 h 320"/>
                  <a:gd name="T24" fmla="*/ 353 w 514"/>
                  <a:gd name="T25" fmla="*/ 62 h 320"/>
                  <a:gd name="T26" fmla="*/ 395 w 514"/>
                  <a:gd name="T27" fmla="*/ 40 h 320"/>
                  <a:gd name="T28" fmla="*/ 438 w 514"/>
                  <a:gd name="T29" fmla="*/ 24 h 320"/>
                  <a:gd name="T30" fmla="*/ 477 w 514"/>
                  <a:gd name="T31" fmla="*/ 10 h 320"/>
                  <a:gd name="T32" fmla="*/ 514 w 514"/>
                  <a:gd name="T33" fmla="*/ 0 h 320"/>
                  <a:gd name="T34" fmla="*/ 513 w 514"/>
                  <a:gd name="T35" fmla="*/ 43 h 320"/>
                  <a:gd name="T36" fmla="*/ 507 w 514"/>
                  <a:gd name="T37" fmla="*/ 44 h 320"/>
                  <a:gd name="T38" fmla="*/ 494 w 514"/>
                  <a:gd name="T39" fmla="*/ 50 h 320"/>
                  <a:gd name="T40" fmla="*/ 473 w 514"/>
                  <a:gd name="T41" fmla="*/ 63 h 320"/>
                  <a:gd name="T42" fmla="*/ 445 w 514"/>
                  <a:gd name="T43" fmla="*/ 78 h 320"/>
                  <a:gd name="T44" fmla="*/ 412 w 514"/>
                  <a:gd name="T45" fmla="*/ 93 h 320"/>
                  <a:gd name="T46" fmla="*/ 376 w 514"/>
                  <a:gd name="T47" fmla="*/ 113 h 320"/>
                  <a:gd name="T48" fmla="*/ 336 w 514"/>
                  <a:gd name="T49" fmla="*/ 135 h 320"/>
                  <a:gd name="T50" fmla="*/ 296 w 514"/>
                  <a:gd name="T51" fmla="*/ 159 h 320"/>
                  <a:gd name="T52" fmla="*/ 253 w 514"/>
                  <a:gd name="T53" fmla="*/ 182 h 320"/>
                  <a:gd name="T54" fmla="*/ 213 w 514"/>
                  <a:gd name="T55" fmla="*/ 207 h 320"/>
                  <a:gd name="T56" fmla="*/ 171 w 514"/>
                  <a:gd name="T57" fmla="*/ 230 h 320"/>
                  <a:gd name="T58" fmla="*/ 135 w 514"/>
                  <a:gd name="T59" fmla="*/ 251 h 320"/>
                  <a:gd name="T60" fmla="*/ 102 w 514"/>
                  <a:gd name="T61" fmla="*/ 272 h 320"/>
                  <a:gd name="T62" fmla="*/ 75 w 514"/>
                  <a:gd name="T63" fmla="*/ 290 h 320"/>
                  <a:gd name="T64" fmla="*/ 53 w 514"/>
                  <a:gd name="T65" fmla="*/ 307 h 320"/>
                  <a:gd name="T66" fmla="*/ 40 w 514"/>
                  <a:gd name="T67" fmla="*/ 320 h 320"/>
                  <a:gd name="T68" fmla="*/ 14 w 514"/>
                  <a:gd name="T69" fmla="*/ 305 h 320"/>
                  <a:gd name="T70" fmla="*/ 0 w 514"/>
                  <a:gd name="T71" fmla="*/ 276 h 320"/>
                  <a:gd name="T72" fmla="*/ 0 w 514"/>
                  <a:gd name="T73" fmla="*/ 276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4" h="320">
                    <a:moveTo>
                      <a:pt x="0" y="276"/>
                    </a:moveTo>
                    <a:lnTo>
                      <a:pt x="3" y="272"/>
                    </a:lnTo>
                    <a:lnTo>
                      <a:pt x="14" y="264"/>
                    </a:lnTo>
                    <a:lnTo>
                      <a:pt x="29" y="251"/>
                    </a:lnTo>
                    <a:lnTo>
                      <a:pt x="53" y="238"/>
                    </a:lnTo>
                    <a:lnTo>
                      <a:pt x="79" y="220"/>
                    </a:lnTo>
                    <a:lnTo>
                      <a:pt x="112" y="200"/>
                    </a:lnTo>
                    <a:lnTo>
                      <a:pt x="146" y="175"/>
                    </a:lnTo>
                    <a:lnTo>
                      <a:pt x="185" y="154"/>
                    </a:lnTo>
                    <a:lnTo>
                      <a:pt x="225" y="129"/>
                    </a:lnTo>
                    <a:lnTo>
                      <a:pt x="267" y="106"/>
                    </a:lnTo>
                    <a:lnTo>
                      <a:pt x="309" y="82"/>
                    </a:lnTo>
                    <a:lnTo>
                      <a:pt x="353" y="62"/>
                    </a:lnTo>
                    <a:lnTo>
                      <a:pt x="395" y="40"/>
                    </a:lnTo>
                    <a:lnTo>
                      <a:pt x="438" y="24"/>
                    </a:lnTo>
                    <a:lnTo>
                      <a:pt x="477" y="10"/>
                    </a:lnTo>
                    <a:lnTo>
                      <a:pt x="514" y="0"/>
                    </a:lnTo>
                    <a:lnTo>
                      <a:pt x="513" y="43"/>
                    </a:lnTo>
                    <a:lnTo>
                      <a:pt x="507" y="44"/>
                    </a:lnTo>
                    <a:lnTo>
                      <a:pt x="494" y="50"/>
                    </a:lnTo>
                    <a:lnTo>
                      <a:pt x="473" y="63"/>
                    </a:lnTo>
                    <a:lnTo>
                      <a:pt x="445" y="78"/>
                    </a:lnTo>
                    <a:lnTo>
                      <a:pt x="412" y="93"/>
                    </a:lnTo>
                    <a:lnTo>
                      <a:pt x="376" y="113"/>
                    </a:lnTo>
                    <a:lnTo>
                      <a:pt x="336" y="135"/>
                    </a:lnTo>
                    <a:lnTo>
                      <a:pt x="296" y="159"/>
                    </a:lnTo>
                    <a:lnTo>
                      <a:pt x="253" y="182"/>
                    </a:lnTo>
                    <a:lnTo>
                      <a:pt x="213" y="207"/>
                    </a:lnTo>
                    <a:lnTo>
                      <a:pt x="171" y="230"/>
                    </a:lnTo>
                    <a:lnTo>
                      <a:pt x="135" y="251"/>
                    </a:lnTo>
                    <a:lnTo>
                      <a:pt x="102" y="272"/>
                    </a:lnTo>
                    <a:lnTo>
                      <a:pt x="75" y="290"/>
                    </a:lnTo>
                    <a:lnTo>
                      <a:pt x="53" y="307"/>
                    </a:lnTo>
                    <a:lnTo>
                      <a:pt x="40" y="320"/>
                    </a:lnTo>
                    <a:lnTo>
                      <a:pt x="14" y="305"/>
                    </a:lnTo>
                    <a:lnTo>
                      <a:pt x="0" y="276"/>
                    </a:lnTo>
                    <a:lnTo>
                      <a:pt x="0" y="276"/>
                    </a:lnTo>
                    <a:close/>
                  </a:path>
                </a:pathLst>
              </a:custGeom>
              <a:solidFill>
                <a:srgbClr val="7A9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71"/>
              <p:cNvSpPr>
                <a:spLocks/>
              </p:cNvSpPr>
              <p:nvPr/>
            </p:nvSpPr>
            <p:spPr bwMode="auto">
              <a:xfrm>
                <a:off x="901" y="1717"/>
                <a:ext cx="263" cy="176"/>
              </a:xfrm>
              <a:custGeom>
                <a:avLst/>
                <a:gdLst>
                  <a:gd name="T0" fmla="*/ 7 w 526"/>
                  <a:gd name="T1" fmla="*/ 246 h 352"/>
                  <a:gd name="T2" fmla="*/ 17 w 526"/>
                  <a:gd name="T3" fmla="*/ 198 h 352"/>
                  <a:gd name="T4" fmla="*/ 43 w 526"/>
                  <a:gd name="T5" fmla="*/ 144 h 352"/>
                  <a:gd name="T6" fmla="*/ 77 w 526"/>
                  <a:gd name="T7" fmla="*/ 85 h 352"/>
                  <a:gd name="T8" fmla="*/ 132 w 526"/>
                  <a:gd name="T9" fmla="*/ 36 h 352"/>
                  <a:gd name="T10" fmla="*/ 201 w 526"/>
                  <a:gd name="T11" fmla="*/ 3 h 352"/>
                  <a:gd name="T12" fmla="*/ 256 w 526"/>
                  <a:gd name="T13" fmla="*/ 3 h 352"/>
                  <a:gd name="T14" fmla="*/ 287 w 526"/>
                  <a:gd name="T15" fmla="*/ 27 h 352"/>
                  <a:gd name="T16" fmla="*/ 307 w 526"/>
                  <a:gd name="T17" fmla="*/ 65 h 352"/>
                  <a:gd name="T18" fmla="*/ 319 w 526"/>
                  <a:gd name="T19" fmla="*/ 96 h 352"/>
                  <a:gd name="T20" fmla="*/ 335 w 526"/>
                  <a:gd name="T21" fmla="*/ 111 h 352"/>
                  <a:gd name="T22" fmla="*/ 358 w 526"/>
                  <a:gd name="T23" fmla="*/ 98 h 352"/>
                  <a:gd name="T24" fmla="*/ 392 w 526"/>
                  <a:gd name="T25" fmla="*/ 75 h 352"/>
                  <a:gd name="T26" fmla="*/ 432 w 526"/>
                  <a:gd name="T27" fmla="*/ 52 h 352"/>
                  <a:gd name="T28" fmla="*/ 471 w 526"/>
                  <a:gd name="T29" fmla="*/ 48 h 352"/>
                  <a:gd name="T30" fmla="*/ 507 w 526"/>
                  <a:gd name="T31" fmla="*/ 75 h 352"/>
                  <a:gd name="T32" fmla="*/ 526 w 526"/>
                  <a:gd name="T33" fmla="*/ 140 h 352"/>
                  <a:gd name="T34" fmla="*/ 513 w 526"/>
                  <a:gd name="T35" fmla="*/ 207 h 352"/>
                  <a:gd name="T36" fmla="*/ 484 w 526"/>
                  <a:gd name="T37" fmla="*/ 269 h 352"/>
                  <a:gd name="T38" fmla="*/ 447 w 526"/>
                  <a:gd name="T39" fmla="*/ 315 h 352"/>
                  <a:gd name="T40" fmla="*/ 421 w 526"/>
                  <a:gd name="T41" fmla="*/ 345 h 352"/>
                  <a:gd name="T42" fmla="*/ 415 w 526"/>
                  <a:gd name="T43" fmla="*/ 348 h 352"/>
                  <a:gd name="T44" fmla="*/ 429 w 526"/>
                  <a:gd name="T45" fmla="*/ 318 h 352"/>
                  <a:gd name="T46" fmla="*/ 451 w 526"/>
                  <a:gd name="T47" fmla="*/ 263 h 352"/>
                  <a:gd name="T48" fmla="*/ 473 w 526"/>
                  <a:gd name="T49" fmla="*/ 198 h 352"/>
                  <a:gd name="T50" fmla="*/ 484 w 526"/>
                  <a:gd name="T51" fmla="*/ 140 h 352"/>
                  <a:gd name="T52" fmla="*/ 477 w 526"/>
                  <a:gd name="T53" fmla="*/ 102 h 352"/>
                  <a:gd name="T54" fmla="*/ 450 w 526"/>
                  <a:gd name="T55" fmla="*/ 89 h 352"/>
                  <a:gd name="T56" fmla="*/ 419 w 526"/>
                  <a:gd name="T57" fmla="*/ 102 h 352"/>
                  <a:gd name="T58" fmla="*/ 389 w 526"/>
                  <a:gd name="T59" fmla="*/ 124 h 352"/>
                  <a:gd name="T60" fmla="*/ 358 w 526"/>
                  <a:gd name="T61" fmla="*/ 144 h 352"/>
                  <a:gd name="T62" fmla="*/ 333 w 526"/>
                  <a:gd name="T63" fmla="*/ 147 h 352"/>
                  <a:gd name="T64" fmla="*/ 317 w 526"/>
                  <a:gd name="T65" fmla="*/ 128 h 352"/>
                  <a:gd name="T66" fmla="*/ 299 w 526"/>
                  <a:gd name="T67" fmla="*/ 102 h 352"/>
                  <a:gd name="T68" fmla="*/ 283 w 526"/>
                  <a:gd name="T69" fmla="*/ 76 h 352"/>
                  <a:gd name="T70" fmla="*/ 264 w 526"/>
                  <a:gd name="T71" fmla="*/ 52 h 352"/>
                  <a:gd name="T72" fmla="*/ 244 w 526"/>
                  <a:gd name="T73" fmla="*/ 36 h 352"/>
                  <a:gd name="T74" fmla="*/ 220 w 526"/>
                  <a:gd name="T75" fmla="*/ 33 h 352"/>
                  <a:gd name="T76" fmla="*/ 179 w 526"/>
                  <a:gd name="T77" fmla="*/ 52 h 352"/>
                  <a:gd name="T78" fmla="*/ 132 w 526"/>
                  <a:gd name="T79" fmla="*/ 91 h 352"/>
                  <a:gd name="T80" fmla="*/ 85 w 526"/>
                  <a:gd name="T81" fmla="*/ 150 h 352"/>
                  <a:gd name="T82" fmla="*/ 49 w 526"/>
                  <a:gd name="T83" fmla="*/ 223 h 352"/>
                  <a:gd name="T84" fmla="*/ 36 w 526"/>
                  <a:gd name="T85" fmla="*/ 313 h 352"/>
                  <a:gd name="T86" fmla="*/ 21 w 526"/>
                  <a:gd name="T87" fmla="*/ 321 h 352"/>
                  <a:gd name="T88" fmla="*/ 3 w 526"/>
                  <a:gd name="T89" fmla="*/ 311 h 352"/>
                  <a:gd name="T90" fmla="*/ 0 w 526"/>
                  <a:gd name="T91" fmla="*/ 283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26" h="352">
                    <a:moveTo>
                      <a:pt x="3" y="269"/>
                    </a:moveTo>
                    <a:lnTo>
                      <a:pt x="3" y="259"/>
                    </a:lnTo>
                    <a:lnTo>
                      <a:pt x="7" y="246"/>
                    </a:lnTo>
                    <a:lnTo>
                      <a:pt x="8" y="232"/>
                    </a:lnTo>
                    <a:lnTo>
                      <a:pt x="14" y="216"/>
                    </a:lnTo>
                    <a:lnTo>
                      <a:pt x="17" y="198"/>
                    </a:lnTo>
                    <a:lnTo>
                      <a:pt x="24" y="181"/>
                    </a:lnTo>
                    <a:lnTo>
                      <a:pt x="33" y="163"/>
                    </a:lnTo>
                    <a:lnTo>
                      <a:pt x="43" y="144"/>
                    </a:lnTo>
                    <a:lnTo>
                      <a:pt x="51" y="124"/>
                    </a:lnTo>
                    <a:lnTo>
                      <a:pt x="64" y="104"/>
                    </a:lnTo>
                    <a:lnTo>
                      <a:pt x="77" y="85"/>
                    </a:lnTo>
                    <a:lnTo>
                      <a:pt x="96" y="69"/>
                    </a:lnTo>
                    <a:lnTo>
                      <a:pt x="112" y="52"/>
                    </a:lnTo>
                    <a:lnTo>
                      <a:pt x="132" y="36"/>
                    </a:lnTo>
                    <a:lnTo>
                      <a:pt x="154" y="22"/>
                    </a:lnTo>
                    <a:lnTo>
                      <a:pt x="179" y="13"/>
                    </a:lnTo>
                    <a:lnTo>
                      <a:pt x="201" y="3"/>
                    </a:lnTo>
                    <a:lnTo>
                      <a:pt x="222" y="0"/>
                    </a:lnTo>
                    <a:lnTo>
                      <a:pt x="238" y="0"/>
                    </a:lnTo>
                    <a:lnTo>
                      <a:pt x="256" y="3"/>
                    </a:lnTo>
                    <a:lnTo>
                      <a:pt x="267" y="9"/>
                    </a:lnTo>
                    <a:lnTo>
                      <a:pt x="279" y="19"/>
                    </a:lnTo>
                    <a:lnTo>
                      <a:pt x="287" y="27"/>
                    </a:lnTo>
                    <a:lnTo>
                      <a:pt x="294" y="40"/>
                    </a:lnTo>
                    <a:lnTo>
                      <a:pt x="302" y="52"/>
                    </a:lnTo>
                    <a:lnTo>
                      <a:pt x="307" y="65"/>
                    </a:lnTo>
                    <a:lnTo>
                      <a:pt x="310" y="76"/>
                    </a:lnTo>
                    <a:lnTo>
                      <a:pt x="314" y="88"/>
                    </a:lnTo>
                    <a:lnTo>
                      <a:pt x="319" y="96"/>
                    </a:lnTo>
                    <a:lnTo>
                      <a:pt x="323" y="104"/>
                    </a:lnTo>
                    <a:lnTo>
                      <a:pt x="327" y="108"/>
                    </a:lnTo>
                    <a:lnTo>
                      <a:pt x="335" y="111"/>
                    </a:lnTo>
                    <a:lnTo>
                      <a:pt x="340" y="108"/>
                    </a:lnTo>
                    <a:lnTo>
                      <a:pt x="349" y="105"/>
                    </a:lnTo>
                    <a:lnTo>
                      <a:pt x="358" y="98"/>
                    </a:lnTo>
                    <a:lnTo>
                      <a:pt x="369" y="92"/>
                    </a:lnTo>
                    <a:lnTo>
                      <a:pt x="381" y="84"/>
                    </a:lnTo>
                    <a:lnTo>
                      <a:pt x="392" y="75"/>
                    </a:lnTo>
                    <a:lnTo>
                      <a:pt x="405" y="66"/>
                    </a:lnTo>
                    <a:lnTo>
                      <a:pt x="419" y="59"/>
                    </a:lnTo>
                    <a:lnTo>
                      <a:pt x="432" y="52"/>
                    </a:lnTo>
                    <a:lnTo>
                      <a:pt x="445" y="48"/>
                    </a:lnTo>
                    <a:lnTo>
                      <a:pt x="457" y="46"/>
                    </a:lnTo>
                    <a:lnTo>
                      <a:pt x="471" y="48"/>
                    </a:lnTo>
                    <a:lnTo>
                      <a:pt x="483" y="52"/>
                    </a:lnTo>
                    <a:lnTo>
                      <a:pt x="496" y="61"/>
                    </a:lnTo>
                    <a:lnTo>
                      <a:pt x="507" y="75"/>
                    </a:lnTo>
                    <a:lnTo>
                      <a:pt x="517" y="96"/>
                    </a:lnTo>
                    <a:lnTo>
                      <a:pt x="523" y="117"/>
                    </a:lnTo>
                    <a:lnTo>
                      <a:pt x="526" y="140"/>
                    </a:lnTo>
                    <a:lnTo>
                      <a:pt x="526" y="163"/>
                    </a:lnTo>
                    <a:lnTo>
                      <a:pt x="521" y="186"/>
                    </a:lnTo>
                    <a:lnTo>
                      <a:pt x="513" y="207"/>
                    </a:lnTo>
                    <a:lnTo>
                      <a:pt x="506" y="229"/>
                    </a:lnTo>
                    <a:lnTo>
                      <a:pt x="494" y="249"/>
                    </a:lnTo>
                    <a:lnTo>
                      <a:pt x="484" y="269"/>
                    </a:lnTo>
                    <a:lnTo>
                      <a:pt x="471" y="285"/>
                    </a:lnTo>
                    <a:lnTo>
                      <a:pt x="458" y="302"/>
                    </a:lnTo>
                    <a:lnTo>
                      <a:pt x="447" y="315"/>
                    </a:lnTo>
                    <a:lnTo>
                      <a:pt x="438" y="328"/>
                    </a:lnTo>
                    <a:lnTo>
                      <a:pt x="427" y="338"/>
                    </a:lnTo>
                    <a:lnTo>
                      <a:pt x="421" y="345"/>
                    </a:lnTo>
                    <a:lnTo>
                      <a:pt x="416" y="349"/>
                    </a:lnTo>
                    <a:lnTo>
                      <a:pt x="415" y="352"/>
                    </a:lnTo>
                    <a:lnTo>
                      <a:pt x="415" y="348"/>
                    </a:lnTo>
                    <a:lnTo>
                      <a:pt x="419" y="342"/>
                    </a:lnTo>
                    <a:lnTo>
                      <a:pt x="422" y="332"/>
                    </a:lnTo>
                    <a:lnTo>
                      <a:pt x="429" y="318"/>
                    </a:lnTo>
                    <a:lnTo>
                      <a:pt x="437" y="300"/>
                    </a:lnTo>
                    <a:lnTo>
                      <a:pt x="444" y="283"/>
                    </a:lnTo>
                    <a:lnTo>
                      <a:pt x="451" y="263"/>
                    </a:lnTo>
                    <a:lnTo>
                      <a:pt x="460" y="243"/>
                    </a:lnTo>
                    <a:lnTo>
                      <a:pt x="465" y="221"/>
                    </a:lnTo>
                    <a:lnTo>
                      <a:pt x="473" y="198"/>
                    </a:lnTo>
                    <a:lnTo>
                      <a:pt x="477" y="177"/>
                    </a:lnTo>
                    <a:lnTo>
                      <a:pt x="483" y="160"/>
                    </a:lnTo>
                    <a:lnTo>
                      <a:pt x="484" y="140"/>
                    </a:lnTo>
                    <a:lnTo>
                      <a:pt x="484" y="124"/>
                    </a:lnTo>
                    <a:lnTo>
                      <a:pt x="483" y="111"/>
                    </a:lnTo>
                    <a:lnTo>
                      <a:pt x="477" y="102"/>
                    </a:lnTo>
                    <a:lnTo>
                      <a:pt x="468" y="95"/>
                    </a:lnTo>
                    <a:lnTo>
                      <a:pt x="460" y="91"/>
                    </a:lnTo>
                    <a:lnTo>
                      <a:pt x="450" y="89"/>
                    </a:lnTo>
                    <a:lnTo>
                      <a:pt x="439" y="92"/>
                    </a:lnTo>
                    <a:lnTo>
                      <a:pt x="429" y="96"/>
                    </a:lnTo>
                    <a:lnTo>
                      <a:pt x="419" y="102"/>
                    </a:lnTo>
                    <a:lnTo>
                      <a:pt x="408" y="108"/>
                    </a:lnTo>
                    <a:lnTo>
                      <a:pt x="399" y="117"/>
                    </a:lnTo>
                    <a:lnTo>
                      <a:pt x="389" y="124"/>
                    </a:lnTo>
                    <a:lnTo>
                      <a:pt x="378" y="132"/>
                    </a:lnTo>
                    <a:lnTo>
                      <a:pt x="368" y="138"/>
                    </a:lnTo>
                    <a:lnTo>
                      <a:pt x="358" y="144"/>
                    </a:lnTo>
                    <a:lnTo>
                      <a:pt x="349" y="147"/>
                    </a:lnTo>
                    <a:lnTo>
                      <a:pt x="342" y="148"/>
                    </a:lnTo>
                    <a:lnTo>
                      <a:pt x="333" y="147"/>
                    </a:lnTo>
                    <a:lnTo>
                      <a:pt x="329" y="142"/>
                    </a:lnTo>
                    <a:lnTo>
                      <a:pt x="322" y="134"/>
                    </a:lnTo>
                    <a:lnTo>
                      <a:pt x="317" y="128"/>
                    </a:lnTo>
                    <a:lnTo>
                      <a:pt x="310" y="119"/>
                    </a:lnTo>
                    <a:lnTo>
                      <a:pt x="306" y="111"/>
                    </a:lnTo>
                    <a:lnTo>
                      <a:pt x="299" y="102"/>
                    </a:lnTo>
                    <a:lnTo>
                      <a:pt x="294" y="94"/>
                    </a:lnTo>
                    <a:lnTo>
                      <a:pt x="287" y="84"/>
                    </a:lnTo>
                    <a:lnTo>
                      <a:pt x="283" y="76"/>
                    </a:lnTo>
                    <a:lnTo>
                      <a:pt x="276" y="68"/>
                    </a:lnTo>
                    <a:lnTo>
                      <a:pt x="270" y="59"/>
                    </a:lnTo>
                    <a:lnTo>
                      <a:pt x="264" y="52"/>
                    </a:lnTo>
                    <a:lnTo>
                      <a:pt x="257" y="46"/>
                    </a:lnTo>
                    <a:lnTo>
                      <a:pt x="251" y="40"/>
                    </a:lnTo>
                    <a:lnTo>
                      <a:pt x="244" y="36"/>
                    </a:lnTo>
                    <a:lnTo>
                      <a:pt x="237" y="33"/>
                    </a:lnTo>
                    <a:lnTo>
                      <a:pt x="230" y="33"/>
                    </a:lnTo>
                    <a:lnTo>
                      <a:pt x="220" y="33"/>
                    </a:lnTo>
                    <a:lnTo>
                      <a:pt x="208" y="38"/>
                    </a:lnTo>
                    <a:lnTo>
                      <a:pt x="194" y="43"/>
                    </a:lnTo>
                    <a:lnTo>
                      <a:pt x="179" y="52"/>
                    </a:lnTo>
                    <a:lnTo>
                      <a:pt x="164" y="62"/>
                    </a:lnTo>
                    <a:lnTo>
                      <a:pt x="148" y="76"/>
                    </a:lnTo>
                    <a:lnTo>
                      <a:pt x="132" y="91"/>
                    </a:lnTo>
                    <a:lnTo>
                      <a:pt x="116" y="109"/>
                    </a:lnTo>
                    <a:lnTo>
                      <a:pt x="99" y="128"/>
                    </a:lnTo>
                    <a:lnTo>
                      <a:pt x="85" y="150"/>
                    </a:lnTo>
                    <a:lnTo>
                      <a:pt x="70" y="171"/>
                    </a:lnTo>
                    <a:lnTo>
                      <a:pt x="59" y="197"/>
                    </a:lnTo>
                    <a:lnTo>
                      <a:pt x="49" y="223"/>
                    </a:lnTo>
                    <a:lnTo>
                      <a:pt x="41" y="253"/>
                    </a:lnTo>
                    <a:lnTo>
                      <a:pt x="37" y="282"/>
                    </a:lnTo>
                    <a:lnTo>
                      <a:pt x="36" y="313"/>
                    </a:lnTo>
                    <a:lnTo>
                      <a:pt x="33" y="315"/>
                    </a:lnTo>
                    <a:lnTo>
                      <a:pt x="27" y="318"/>
                    </a:lnTo>
                    <a:lnTo>
                      <a:pt x="21" y="321"/>
                    </a:lnTo>
                    <a:lnTo>
                      <a:pt x="14" y="322"/>
                    </a:lnTo>
                    <a:lnTo>
                      <a:pt x="7" y="319"/>
                    </a:lnTo>
                    <a:lnTo>
                      <a:pt x="3" y="311"/>
                    </a:lnTo>
                    <a:lnTo>
                      <a:pt x="0" y="303"/>
                    </a:lnTo>
                    <a:lnTo>
                      <a:pt x="0" y="295"/>
                    </a:lnTo>
                    <a:lnTo>
                      <a:pt x="0" y="283"/>
                    </a:lnTo>
                    <a:lnTo>
                      <a:pt x="3" y="269"/>
                    </a:lnTo>
                    <a:lnTo>
                      <a:pt x="3" y="2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72"/>
              <p:cNvSpPr>
                <a:spLocks/>
              </p:cNvSpPr>
              <p:nvPr/>
            </p:nvSpPr>
            <p:spPr bwMode="auto">
              <a:xfrm>
                <a:off x="1396" y="1894"/>
                <a:ext cx="31" cy="14"/>
              </a:xfrm>
              <a:custGeom>
                <a:avLst/>
                <a:gdLst>
                  <a:gd name="T0" fmla="*/ 0 w 62"/>
                  <a:gd name="T1" fmla="*/ 27 h 28"/>
                  <a:gd name="T2" fmla="*/ 3 w 62"/>
                  <a:gd name="T3" fmla="*/ 23 h 28"/>
                  <a:gd name="T4" fmla="*/ 14 w 62"/>
                  <a:gd name="T5" fmla="*/ 14 h 28"/>
                  <a:gd name="T6" fmla="*/ 20 w 62"/>
                  <a:gd name="T7" fmla="*/ 10 h 28"/>
                  <a:gd name="T8" fmla="*/ 29 w 62"/>
                  <a:gd name="T9" fmla="*/ 5 h 28"/>
                  <a:gd name="T10" fmla="*/ 34 w 62"/>
                  <a:gd name="T11" fmla="*/ 3 h 28"/>
                  <a:gd name="T12" fmla="*/ 44 w 62"/>
                  <a:gd name="T13" fmla="*/ 1 h 28"/>
                  <a:gd name="T14" fmla="*/ 50 w 62"/>
                  <a:gd name="T15" fmla="*/ 0 h 28"/>
                  <a:gd name="T16" fmla="*/ 56 w 62"/>
                  <a:gd name="T17" fmla="*/ 0 h 28"/>
                  <a:gd name="T18" fmla="*/ 59 w 62"/>
                  <a:gd name="T19" fmla="*/ 3 h 28"/>
                  <a:gd name="T20" fmla="*/ 62 w 62"/>
                  <a:gd name="T21" fmla="*/ 5 h 28"/>
                  <a:gd name="T22" fmla="*/ 60 w 62"/>
                  <a:gd name="T23" fmla="*/ 10 h 28"/>
                  <a:gd name="T24" fmla="*/ 57 w 62"/>
                  <a:gd name="T25" fmla="*/ 13 h 28"/>
                  <a:gd name="T26" fmla="*/ 52 w 62"/>
                  <a:gd name="T27" fmla="*/ 18 h 28"/>
                  <a:gd name="T28" fmla="*/ 42 w 62"/>
                  <a:gd name="T29" fmla="*/ 23 h 28"/>
                  <a:gd name="T30" fmla="*/ 30 w 62"/>
                  <a:gd name="T31" fmla="*/ 24 h 28"/>
                  <a:gd name="T32" fmla="*/ 21 w 62"/>
                  <a:gd name="T33" fmla="*/ 27 h 28"/>
                  <a:gd name="T34" fmla="*/ 14 w 62"/>
                  <a:gd name="T35" fmla="*/ 27 h 28"/>
                  <a:gd name="T36" fmla="*/ 8 w 62"/>
                  <a:gd name="T37" fmla="*/ 28 h 28"/>
                  <a:gd name="T38" fmla="*/ 1 w 62"/>
                  <a:gd name="T39" fmla="*/ 27 h 28"/>
                  <a:gd name="T40" fmla="*/ 0 w 62"/>
                  <a:gd name="T41" fmla="*/ 27 h 28"/>
                  <a:gd name="T42" fmla="*/ 0 w 62"/>
                  <a:gd name="T43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2" h="28">
                    <a:moveTo>
                      <a:pt x="0" y="27"/>
                    </a:moveTo>
                    <a:lnTo>
                      <a:pt x="3" y="23"/>
                    </a:lnTo>
                    <a:lnTo>
                      <a:pt x="14" y="14"/>
                    </a:lnTo>
                    <a:lnTo>
                      <a:pt x="20" y="10"/>
                    </a:lnTo>
                    <a:lnTo>
                      <a:pt x="29" y="5"/>
                    </a:lnTo>
                    <a:lnTo>
                      <a:pt x="34" y="3"/>
                    </a:lnTo>
                    <a:lnTo>
                      <a:pt x="44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9" y="3"/>
                    </a:lnTo>
                    <a:lnTo>
                      <a:pt x="62" y="5"/>
                    </a:lnTo>
                    <a:lnTo>
                      <a:pt x="60" y="10"/>
                    </a:lnTo>
                    <a:lnTo>
                      <a:pt x="57" y="13"/>
                    </a:lnTo>
                    <a:lnTo>
                      <a:pt x="52" y="18"/>
                    </a:lnTo>
                    <a:lnTo>
                      <a:pt x="42" y="23"/>
                    </a:lnTo>
                    <a:lnTo>
                      <a:pt x="30" y="24"/>
                    </a:lnTo>
                    <a:lnTo>
                      <a:pt x="21" y="27"/>
                    </a:lnTo>
                    <a:lnTo>
                      <a:pt x="14" y="27"/>
                    </a:lnTo>
                    <a:lnTo>
                      <a:pt x="8" y="2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EAE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73"/>
              <p:cNvSpPr>
                <a:spLocks/>
              </p:cNvSpPr>
              <p:nvPr/>
            </p:nvSpPr>
            <p:spPr bwMode="auto">
              <a:xfrm>
                <a:off x="1096" y="2117"/>
                <a:ext cx="52" cy="51"/>
              </a:xfrm>
              <a:custGeom>
                <a:avLst/>
                <a:gdLst>
                  <a:gd name="T0" fmla="*/ 0 w 105"/>
                  <a:gd name="T1" fmla="*/ 5 h 100"/>
                  <a:gd name="T2" fmla="*/ 2 w 105"/>
                  <a:gd name="T3" fmla="*/ 7 h 100"/>
                  <a:gd name="T4" fmla="*/ 10 w 105"/>
                  <a:gd name="T5" fmla="*/ 11 h 100"/>
                  <a:gd name="T6" fmla="*/ 16 w 105"/>
                  <a:gd name="T7" fmla="*/ 15 h 100"/>
                  <a:gd name="T8" fmla="*/ 23 w 105"/>
                  <a:gd name="T9" fmla="*/ 20 h 100"/>
                  <a:gd name="T10" fmla="*/ 30 w 105"/>
                  <a:gd name="T11" fmla="*/ 24 h 100"/>
                  <a:gd name="T12" fmla="*/ 39 w 105"/>
                  <a:gd name="T13" fmla="*/ 31 h 100"/>
                  <a:gd name="T14" fmla="*/ 46 w 105"/>
                  <a:gd name="T15" fmla="*/ 37 h 100"/>
                  <a:gd name="T16" fmla="*/ 56 w 105"/>
                  <a:gd name="T17" fmla="*/ 44 h 100"/>
                  <a:gd name="T18" fmla="*/ 63 w 105"/>
                  <a:gd name="T19" fmla="*/ 53 h 100"/>
                  <a:gd name="T20" fmla="*/ 73 w 105"/>
                  <a:gd name="T21" fmla="*/ 61 h 100"/>
                  <a:gd name="T22" fmla="*/ 81 w 105"/>
                  <a:gd name="T23" fmla="*/ 70 h 100"/>
                  <a:gd name="T24" fmla="*/ 88 w 105"/>
                  <a:gd name="T25" fmla="*/ 79 h 100"/>
                  <a:gd name="T26" fmla="*/ 95 w 105"/>
                  <a:gd name="T27" fmla="*/ 90 h 100"/>
                  <a:gd name="T28" fmla="*/ 102 w 105"/>
                  <a:gd name="T29" fmla="*/ 100 h 100"/>
                  <a:gd name="T30" fmla="*/ 102 w 105"/>
                  <a:gd name="T31" fmla="*/ 99 h 100"/>
                  <a:gd name="T32" fmla="*/ 104 w 105"/>
                  <a:gd name="T33" fmla="*/ 96 h 100"/>
                  <a:gd name="T34" fmla="*/ 105 w 105"/>
                  <a:gd name="T35" fmla="*/ 91 h 100"/>
                  <a:gd name="T36" fmla="*/ 105 w 105"/>
                  <a:gd name="T37" fmla="*/ 84 h 100"/>
                  <a:gd name="T38" fmla="*/ 104 w 105"/>
                  <a:gd name="T39" fmla="*/ 73 h 100"/>
                  <a:gd name="T40" fmla="*/ 99 w 105"/>
                  <a:gd name="T41" fmla="*/ 63 h 100"/>
                  <a:gd name="T42" fmla="*/ 94 w 105"/>
                  <a:gd name="T43" fmla="*/ 56 h 100"/>
                  <a:gd name="T44" fmla="*/ 89 w 105"/>
                  <a:gd name="T45" fmla="*/ 48 h 100"/>
                  <a:gd name="T46" fmla="*/ 82 w 105"/>
                  <a:gd name="T47" fmla="*/ 41 h 100"/>
                  <a:gd name="T48" fmla="*/ 75 w 105"/>
                  <a:gd name="T49" fmla="*/ 33 h 100"/>
                  <a:gd name="T50" fmla="*/ 65 w 105"/>
                  <a:gd name="T51" fmla="*/ 23 h 100"/>
                  <a:gd name="T52" fmla="*/ 56 w 105"/>
                  <a:gd name="T53" fmla="*/ 17 h 100"/>
                  <a:gd name="T54" fmla="*/ 49 w 105"/>
                  <a:gd name="T55" fmla="*/ 11 h 100"/>
                  <a:gd name="T56" fmla="*/ 42 w 105"/>
                  <a:gd name="T57" fmla="*/ 8 h 100"/>
                  <a:gd name="T58" fmla="*/ 33 w 105"/>
                  <a:gd name="T59" fmla="*/ 4 h 100"/>
                  <a:gd name="T60" fmla="*/ 27 w 105"/>
                  <a:gd name="T61" fmla="*/ 2 h 100"/>
                  <a:gd name="T62" fmla="*/ 22 w 105"/>
                  <a:gd name="T63" fmla="*/ 1 h 100"/>
                  <a:gd name="T64" fmla="*/ 17 w 105"/>
                  <a:gd name="T65" fmla="*/ 1 h 100"/>
                  <a:gd name="T66" fmla="*/ 9 w 105"/>
                  <a:gd name="T67" fmla="*/ 0 h 100"/>
                  <a:gd name="T68" fmla="*/ 3 w 105"/>
                  <a:gd name="T69" fmla="*/ 2 h 100"/>
                  <a:gd name="T70" fmla="*/ 0 w 105"/>
                  <a:gd name="T71" fmla="*/ 4 h 100"/>
                  <a:gd name="T72" fmla="*/ 0 w 105"/>
                  <a:gd name="T73" fmla="*/ 5 h 100"/>
                  <a:gd name="T74" fmla="*/ 0 w 105"/>
                  <a:gd name="T75" fmla="*/ 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5" h="100">
                    <a:moveTo>
                      <a:pt x="0" y="5"/>
                    </a:moveTo>
                    <a:lnTo>
                      <a:pt x="2" y="7"/>
                    </a:lnTo>
                    <a:lnTo>
                      <a:pt x="10" y="11"/>
                    </a:lnTo>
                    <a:lnTo>
                      <a:pt x="16" y="15"/>
                    </a:lnTo>
                    <a:lnTo>
                      <a:pt x="23" y="20"/>
                    </a:lnTo>
                    <a:lnTo>
                      <a:pt x="30" y="24"/>
                    </a:lnTo>
                    <a:lnTo>
                      <a:pt x="39" y="31"/>
                    </a:lnTo>
                    <a:lnTo>
                      <a:pt x="46" y="37"/>
                    </a:lnTo>
                    <a:lnTo>
                      <a:pt x="56" y="44"/>
                    </a:lnTo>
                    <a:lnTo>
                      <a:pt x="63" y="53"/>
                    </a:lnTo>
                    <a:lnTo>
                      <a:pt x="73" y="61"/>
                    </a:lnTo>
                    <a:lnTo>
                      <a:pt x="81" y="70"/>
                    </a:lnTo>
                    <a:lnTo>
                      <a:pt x="88" y="79"/>
                    </a:lnTo>
                    <a:lnTo>
                      <a:pt x="95" y="90"/>
                    </a:lnTo>
                    <a:lnTo>
                      <a:pt x="102" y="100"/>
                    </a:lnTo>
                    <a:lnTo>
                      <a:pt x="102" y="99"/>
                    </a:lnTo>
                    <a:lnTo>
                      <a:pt x="104" y="96"/>
                    </a:lnTo>
                    <a:lnTo>
                      <a:pt x="105" y="91"/>
                    </a:lnTo>
                    <a:lnTo>
                      <a:pt x="105" y="84"/>
                    </a:lnTo>
                    <a:lnTo>
                      <a:pt x="104" y="73"/>
                    </a:lnTo>
                    <a:lnTo>
                      <a:pt x="99" y="63"/>
                    </a:lnTo>
                    <a:lnTo>
                      <a:pt x="94" y="56"/>
                    </a:lnTo>
                    <a:lnTo>
                      <a:pt x="89" y="48"/>
                    </a:lnTo>
                    <a:lnTo>
                      <a:pt x="82" y="41"/>
                    </a:lnTo>
                    <a:lnTo>
                      <a:pt x="75" y="33"/>
                    </a:lnTo>
                    <a:lnTo>
                      <a:pt x="65" y="23"/>
                    </a:lnTo>
                    <a:lnTo>
                      <a:pt x="56" y="17"/>
                    </a:lnTo>
                    <a:lnTo>
                      <a:pt x="49" y="11"/>
                    </a:lnTo>
                    <a:lnTo>
                      <a:pt x="42" y="8"/>
                    </a:lnTo>
                    <a:lnTo>
                      <a:pt x="33" y="4"/>
                    </a:lnTo>
                    <a:lnTo>
                      <a:pt x="27" y="2"/>
                    </a:lnTo>
                    <a:lnTo>
                      <a:pt x="22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74"/>
              <p:cNvSpPr>
                <a:spLocks/>
              </p:cNvSpPr>
              <p:nvPr/>
            </p:nvSpPr>
            <p:spPr bwMode="auto">
              <a:xfrm>
                <a:off x="1346" y="2157"/>
                <a:ext cx="131" cy="71"/>
              </a:xfrm>
              <a:custGeom>
                <a:avLst/>
                <a:gdLst>
                  <a:gd name="T0" fmla="*/ 148 w 261"/>
                  <a:gd name="T1" fmla="*/ 1 h 141"/>
                  <a:gd name="T2" fmla="*/ 159 w 261"/>
                  <a:gd name="T3" fmla="*/ 1 h 141"/>
                  <a:gd name="T4" fmla="*/ 171 w 261"/>
                  <a:gd name="T5" fmla="*/ 1 h 141"/>
                  <a:gd name="T6" fmla="*/ 182 w 261"/>
                  <a:gd name="T7" fmla="*/ 3 h 141"/>
                  <a:gd name="T8" fmla="*/ 192 w 261"/>
                  <a:gd name="T9" fmla="*/ 4 h 141"/>
                  <a:gd name="T10" fmla="*/ 201 w 261"/>
                  <a:gd name="T11" fmla="*/ 6 h 141"/>
                  <a:gd name="T12" fmla="*/ 211 w 261"/>
                  <a:gd name="T13" fmla="*/ 7 h 141"/>
                  <a:gd name="T14" fmla="*/ 220 w 261"/>
                  <a:gd name="T15" fmla="*/ 9 h 141"/>
                  <a:gd name="T16" fmla="*/ 228 w 261"/>
                  <a:gd name="T17" fmla="*/ 11 h 141"/>
                  <a:gd name="T18" fmla="*/ 234 w 261"/>
                  <a:gd name="T19" fmla="*/ 13 h 141"/>
                  <a:gd name="T20" fmla="*/ 241 w 261"/>
                  <a:gd name="T21" fmla="*/ 16 h 141"/>
                  <a:gd name="T22" fmla="*/ 245 w 261"/>
                  <a:gd name="T23" fmla="*/ 17 h 141"/>
                  <a:gd name="T24" fmla="*/ 251 w 261"/>
                  <a:gd name="T25" fmla="*/ 19 h 141"/>
                  <a:gd name="T26" fmla="*/ 257 w 261"/>
                  <a:gd name="T27" fmla="*/ 20 h 141"/>
                  <a:gd name="T28" fmla="*/ 261 w 261"/>
                  <a:gd name="T29" fmla="*/ 23 h 141"/>
                  <a:gd name="T30" fmla="*/ 0 w 261"/>
                  <a:gd name="T31" fmla="*/ 141 h 141"/>
                  <a:gd name="T32" fmla="*/ 0 w 261"/>
                  <a:gd name="T33" fmla="*/ 138 h 141"/>
                  <a:gd name="T34" fmla="*/ 0 w 261"/>
                  <a:gd name="T35" fmla="*/ 135 h 141"/>
                  <a:gd name="T36" fmla="*/ 1 w 261"/>
                  <a:gd name="T37" fmla="*/ 129 h 141"/>
                  <a:gd name="T38" fmla="*/ 3 w 261"/>
                  <a:gd name="T39" fmla="*/ 122 h 141"/>
                  <a:gd name="T40" fmla="*/ 5 w 261"/>
                  <a:gd name="T41" fmla="*/ 112 h 141"/>
                  <a:gd name="T42" fmla="*/ 8 w 261"/>
                  <a:gd name="T43" fmla="*/ 103 h 141"/>
                  <a:gd name="T44" fmla="*/ 11 w 261"/>
                  <a:gd name="T45" fmla="*/ 93 h 141"/>
                  <a:gd name="T46" fmla="*/ 14 w 261"/>
                  <a:gd name="T47" fmla="*/ 83 h 141"/>
                  <a:gd name="T48" fmla="*/ 17 w 261"/>
                  <a:gd name="T49" fmla="*/ 72 h 141"/>
                  <a:gd name="T50" fmla="*/ 20 w 261"/>
                  <a:gd name="T51" fmla="*/ 60 h 141"/>
                  <a:gd name="T52" fmla="*/ 21 w 261"/>
                  <a:gd name="T53" fmla="*/ 49 h 141"/>
                  <a:gd name="T54" fmla="*/ 26 w 261"/>
                  <a:gd name="T55" fmla="*/ 40 h 141"/>
                  <a:gd name="T56" fmla="*/ 27 w 261"/>
                  <a:gd name="T57" fmla="*/ 30 h 141"/>
                  <a:gd name="T58" fmla="*/ 30 w 261"/>
                  <a:gd name="T59" fmla="*/ 24 h 141"/>
                  <a:gd name="T60" fmla="*/ 31 w 261"/>
                  <a:gd name="T61" fmla="*/ 17 h 141"/>
                  <a:gd name="T62" fmla="*/ 34 w 261"/>
                  <a:gd name="T63" fmla="*/ 14 h 141"/>
                  <a:gd name="T64" fmla="*/ 34 w 261"/>
                  <a:gd name="T65" fmla="*/ 11 h 141"/>
                  <a:gd name="T66" fmla="*/ 40 w 261"/>
                  <a:gd name="T67" fmla="*/ 9 h 141"/>
                  <a:gd name="T68" fmla="*/ 44 w 261"/>
                  <a:gd name="T69" fmla="*/ 6 h 141"/>
                  <a:gd name="T70" fmla="*/ 51 w 261"/>
                  <a:gd name="T71" fmla="*/ 6 h 141"/>
                  <a:gd name="T72" fmla="*/ 60 w 261"/>
                  <a:gd name="T73" fmla="*/ 3 h 141"/>
                  <a:gd name="T74" fmla="*/ 72 w 261"/>
                  <a:gd name="T75" fmla="*/ 1 h 141"/>
                  <a:gd name="T76" fmla="*/ 82 w 261"/>
                  <a:gd name="T77" fmla="*/ 1 h 141"/>
                  <a:gd name="T78" fmla="*/ 92 w 261"/>
                  <a:gd name="T79" fmla="*/ 1 h 141"/>
                  <a:gd name="T80" fmla="*/ 102 w 261"/>
                  <a:gd name="T81" fmla="*/ 0 h 141"/>
                  <a:gd name="T82" fmla="*/ 112 w 261"/>
                  <a:gd name="T83" fmla="*/ 0 h 141"/>
                  <a:gd name="T84" fmla="*/ 120 w 261"/>
                  <a:gd name="T85" fmla="*/ 0 h 141"/>
                  <a:gd name="T86" fmla="*/ 130 w 261"/>
                  <a:gd name="T87" fmla="*/ 0 h 141"/>
                  <a:gd name="T88" fmla="*/ 136 w 261"/>
                  <a:gd name="T89" fmla="*/ 0 h 141"/>
                  <a:gd name="T90" fmla="*/ 142 w 261"/>
                  <a:gd name="T91" fmla="*/ 0 h 141"/>
                  <a:gd name="T92" fmla="*/ 145 w 261"/>
                  <a:gd name="T93" fmla="*/ 0 h 141"/>
                  <a:gd name="T94" fmla="*/ 148 w 261"/>
                  <a:gd name="T95" fmla="*/ 1 h 141"/>
                  <a:gd name="T96" fmla="*/ 148 w 261"/>
                  <a:gd name="T97" fmla="*/ 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1" h="141">
                    <a:moveTo>
                      <a:pt x="148" y="1"/>
                    </a:moveTo>
                    <a:lnTo>
                      <a:pt x="159" y="1"/>
                    </a:lnTo>
                    <a:lnTo>
                      <a:pt x="171" y="1"/>
                    </a:lnTo>
                    <a:lnTo>
                      <a:pt x="182" y="3"/>
                    </a:lnTo>
                    <a:lnTo>
                      <a:pt x="192" y="4"/>
                    </a:lnTo>
                    <a:lnTo>
                      <a:pt x="201" y="6"/>
                    </a:lnTo>
                    <a:lnTo>
                      <a:pt x="211" y="7"/>
                    </a:lnTo>
                    <a:lnTo>
                      <a:pt x="220" y="9"/>
                    </a:lnTo>
                    <a:lnTo>
                      <a:pt x="228" y="11"/>
                    </a:lnTo>
                    <a:lnTo>
                      <a:pt x="234" y="13"/>
                    </a:lnTo>
                    <a:lnTo>
                      <a:pt x="241" y="16"/>
                    </a:lnTo>
                    <a:lnTo>
                      <a:pt x="245" y="17"/>
                    </a:lnTo>
                    <a:lnTo>
                      <a:pt x="251" y="19"/>
                    </a:lnTo>
                    <a:lnTo>
                      <a:pt x="257" y="20"/>
                    </a:lnTo>
                    <a:lnTo>
                      <a:pt x="261" y="23"/>
                    </a:lnTo>
                    <a:lnTo>
                      <a:pt x="0" y="141"/>
                    </a:lnTo>
                    <a:lnTo>
                      <a:pt x="0" y="138"/>
                    </a:lnTo>
                    <a:lnTo>
                      <a:pt x="0" y="135"/>
                    </a:lnTo>
                    <a:lnTo>
                      <a:pt x="1" y="129"/>
                    </a:lnTo>
                    <a:lnTo>
                      <a:pt x="3" y="122"/>
                    </a:lnTo>
                    <a:lnTo>
                      <a:pt x="5" y="112"/>
                    </a:lnTo>
                    <a:lnTo>
                      <a:pt x="8" y="103"/>
                    </a:lnTo>
                    <a:lnTo>
                      <a:pt x="11" y="93"/>
                    </a:lnTo>
                    <a:lnTo>
                      <a:pt x="14" y="83"/>
                    </a:lnTo>
                    <a:lnTo>
                      <a:pt x="17" y="72"/>
                    </a:lnTo>
                    <a:lnTo>
                      <a:pt x="20" y="60"/>
                    </a:lnTo>
                    <a:lnTo>
                      <a:pt x="21" y="49"/>
                    </a:lnTo>
                    <a:lnTo>
                      <a:pt x="26" y="40"/>
                    </a:lnTo>
                    <a:lnTo>
                      <a:pt x="27" y="30"/>
                    </a:lnTo>
                    <a:lnTo>
                      <a:pt x="30" y="24"/>
                    </a:lnTo>
                    <a:lnTo>
                      <a:pt x="31" y="17"/>
                    </a:lnTo>
                    <a:lnTo>
                      <a:pt x="34" y="14"/>
                    </a:lnTo>
                    <a:lnTo>
                      <a:pt x="34" y="11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1" y="6"/>
                    </a:lnTo>
                    <a:lnTo>
                      <a:pt x="60" y="3"/>
                    </a:lnTo>
                    <a:lnTo>
                      <a:pt x="72" y="1"/>
                    </a:lnTo>
                    <a:lnTo>
                      <a:pt x="82" y="1"/>
                    </a:lnTo>
                    <a:lnTo>
                      <a:pt x="92" y="1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0" y="0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2" y="0"/>
                    </a:lnTo>
                    <a:lnTo>
                      <a:pt x="145" y="0"/>
                    </a:lnTo>
                    <a:lnTo>
                      <a:pt x="148" y="1"/>
                    </a:lnTo>
                    <a:lnTo>
                      <a:pt x="148" y="1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75"/>
              <p:cNvSpPr>
                <a:spLocks/>
              </p:cNvSpPr>
              <p:nvPr/>
            </p:nvSpPr>
            <p:spPr bwMode="auto">
              <a:xfrm>
                <a:off x="1449" y="1925"/>
                <a:ext cx="30" cy="13"/>
              </a:xfrm>
              <a:custGeom>
                <a:avLst/>
                <a:gdLst>
                  <a:gd name="T0" fmla="*/ 40 w 59"/>
                  <a:gd name="T1" fmla="*/ 2 h 26"/>
                  <a:gd name="T2" fmla="*/ 29 w 59"/>
                  <a:gd name="T3" fmla="*/ 3 h 26"/>
                  <a:gd name="T4" fmla="*/ 22 w 59"/>
                  <a:gd name="T5" fmla="*/ 6 h 26"/>
                  <a:gd name="T6" fmla="*/ 13 w 59"/>
                  <a:gd name="T7" fmla="*/ 8 h 26"/>
                  <a:gd name="T8" fmla="*/ 9 w 59"/>
                  <a:gd name="T9" fmla="*/ 12 h 26"/>
                  <a:gd name="T10" fmla="*/ 0 w 59"/>
                  <a:gd name="T11" fmla="*/ 19 h 26"/>
                  <a:gd name="T12" fmla="*/ 0 w 59"/>
                  <a:gd name="T13" fmla="*/ 26 h 26"/>
                  <a:gd name="T14" fmla="*/ 2 w 59"/>
                  <a:gd name="T15" fmla="*/ 26 h 26"/>
                  <a:gd name="T16" fmla="*/ 7 w 59"/>
                  <a:gd name="T17" fmla="*/ 26 h 26"/>
                  <a:gd name="T18" fmla="*/ 15 w 59"/>
                  <a:gd name="T19" fmla="*/ 26 h 26"/>
                  <a:gd name="T20" fmla="*/ 25 w 59"/>
                  <a:gd name="T21" fmla="*/ 26 h 26"/>
                  <a:gd name="T22" fmla="*/ 33 w 59"/>
                  <a:gd name="T23" fmla="*/ 22 h 26"/>
                  <a:gd name="T24" fmla="*/ 42 w 59"/>
                  <a:gd name="T25" fmla="*/ 19 h 26"/>
                  <a:gd name="T26" fmla="*/ 49 w 59"/>
                  <a:gd name="T27" fmla="*/ 18 h 26"/>
                  <a:gd name="T28" fmla="*/ 56 w 59"/>
                  <a:gd name="T29" fmla="*/ 15 h 26"/>
                  <a:gd name="T30" fmla="*/ 59 w 59"/>
                  <a:gd name="T31" fmla="*/ 8 h 26"/>
                  <a:gd name="T32" fmla="*/ 56 w 59"/>
                  <a:gd name="T33" fmla="*/ 3 h 26"/>
                  <a:gd name="T34" fmla="*/ 49 w 59"/>
                  <a:gd name="T35" fmla="*/ 0 h 26"/>
                  <a:gd name="T36" fmla="*/ 40 w 59"/>
                  <a:gd name="T37" fmla="*/ 2 h 26"/>
                  <a:gd name="T38" fmla="*/ 40 w 59"/>
                  <a:gd name="T3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26">
                    <a:moveTo>
                      <a:pt x="40" y="2"/>
                    </a:moveTo>
                    <a:lnTo>
                      <a:pt x="29" y="3"/>
                    </a:lnTo>
                    <a:lnTo>
                      <a:pt x="22" y="6"/>
                    </a:lnTo>
                    <a:lnTo>
                      <a:pt x="13" y="8"/>
                    </a:lnTo>
                    <a:lnTo>
                      <a:pt x="9" y="12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7" y="26"/>
                    </a:lnTo>
                    <a:lnTo>
                      <a:pt x="15" y="26"/>
                    </a:lnTo>
                    <a:lnTo>
                      <a:pt x="25" y="26"/>
                    </a:lnTo>
                    <a:lnTo>
                      <a:pt x="33" y="22"/>
                    </a:lnTo>
                    <a:lnTo>
                      <a:pt x="42" y="19"/>
                    </a:lnTo>
                    <a:lnTo>
                      <a:pt x="49" y="18"/>
                    </a:lnTo>
                    <a:lnTo>
                      <a:pt x="56" y="15"/>
                    </a:lnTo>
                    <a:lnTo>
                      <a:pt x="59" y="8"/>
                    </a:lnTo>
                    <a:lnTo>
                      <a:pt x="56" y="3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637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76"/>
              <p:cNvSpPr>
                <a:spLocks/>
              </p:cNvSpPr>
              <p:nvPr/>
            </p:nvSpPr>
            <p:spPr bwMode="auto">
              <a:xfrm>
                <a:off x="1397" y="1892"/>
                <a:ext cx="39" cy="31"/>
              </a:xfrm>
              <a:custGeom>
                <a:avLst/>
                <a:gdLst>
                  <a:gd name="T0" fmla="*/ 0 w 77"/>
                  <a:gd name="T1" fmla="*/ 43 h 62"/>
                  <a:gd name="T2" fmla="*/ 1 w 77"/>
                  <a:gd name="T3" fmla="*/ 41 h 62"/>
                  <a:gd name="T4" fmla="*/ 11 w 77"/>
                  <a:gd name="T5" fmla="*/ 40 h 62"/>
                  <a:gd name="T6" fmla="*/ 16 w 77"/>
                  <a:gd name="T7" fmla="*/ 37 h 62"/>
                  <a:gd name="T8" fmla="*/ 23 w 77"/>
                  <a:gd name="T9" fmla="*/ 36 h 62"/>
                  <a:gd name="T10" fmla="*/ 30 w 77"/>
                  <a:gd name="T11" fmla="*/ 34 h 62"/>
                  <a:gd name="T12" fmla="*/ 37 w 77"/>
                  <a:gd name="T13" fmla="*/ 34 h 62"/>
                  <a:gd name="T14" fmla="*/ 43 w 77"/>
                  <a:gd name="T15" fmla="*/ 30 h 62"/>
                  <a:gd name="T16" fmla="*/ 50 w 77"/>
                  <a:gd name="T17" fmla="*/ 27 h 62"/>
                  <a:gd name="T18" fmla="*/ 54 w 77"/>
                  <a:gd name="T19" fmla="*/ 24 h 62"/>
                  <a:gd name="T20" fmla="*/ 60 w 77"/>
                  <a:gd name="T21" fmla="*/ 21 h 62"/>
                  <a:gd name="T22" fmla="*/ 66 w 77"/>
                  <a:gd name="T23" fmla="*/ 14 h 62"/>
                  <a:gd name="T24" fmla="*/ 67 w 77"/>
                  <a:gd name="T25" fmla="*/ 7 h 62"/>
                  <a:gd name="T26" fmla="*/ 64 w 77"/>
                  <a:gd name="T27" fmla="*/ 0 h 62"/>
                  <a:gd name="T28" fmla="*/ 67 w 77"/>
                  <a:gd name="T29" fmla="*/ 0 h 62"/>
                  <a:gd name="T30" fmla="*/ 69 w 77"/>
                  <a:gd name="T31" fmla="*/ 3 h 62"/>
                  <a:gd name="T32" fmla="*/ 74 w 77"/>
                  <a:gd name="T33" fmla="*/ 8 h 62"/>
                  <a:gd name="T34" fmla="*/ 76 w 77"/>
                  <a:gd name="T35" fmla="*/ 16 h 62"/>
                  <a:gd name="T36" fmla="*/ 77 w 77"/>
                  <a:gd name="T37" fmla="*/ 23 h 62"/>
                  <a:gd name="T38" fmla="*/ 74 w 77"/>
                  <a:gd name="T39" fmla="*/ 31 h 62"/>
                  <a:gd name="T40" fmla="*/ 70 w 77"/>
                  <a:gd name="T41" fmla="*/ 39 h 62"/>
                  <a:gd name="T42" fmla="*/ 62 w 77"/>
                  <a:gd name="T43" fmla="*/ 41 h 62"/>
                  <a:gd name="T44" fmla="*/ 53 w 77"/>
                  <a:gd name="T45" fmla="*/ 46 h 62"/>
                  <a:gd name="T46" fmla="*/ 43 w 77"/>
                  <a:gd name="T47" fmla="*/ 50 h 62"/>
                  <a:gd name="T48" fmla="*/ 36 w 77"/>
                  <a:gd name="T49" fmla="*/ 54 h 62"/>
                  <a:gd name="T50" fmla="*/ 26 w 77"/>
                  <a:gd name="T51" fmla="*/ 57 h 62"/>
                  <a:gd name="T52" fmla="*/ 17 w 77"/>
                  <a:gd name="T53" fmla="*/ 59 h 62"/>
                  <a:gd name="T54" fmla="*/ 7 w 77"/>
                  <a:gd name="T55" fmla="*/ 60 h 62"/>
                  <a:gd name="T56" fmla="*/ 0 w 77"/>
                  <a:gd name="T57" fmla="*/ 62 h 62"/>
                  <a:gd name="T58" fmla="*/ 0 w 77"/>
                  <a:gd name="T59" fmla="*/ 43 h 62"/>
                  <a:gd name="T60" fmla="*/ 0 w 77"/>
                  <a:gd name="T61" fmla="*/ 4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2">
                    <a:moveTo>
                      <a:pt x="0" y="43"/>
                    </a:moveTo>
                    <a:lnTo>
                      <a:pt x="1" y="41"/>
                    </a:lnTo>
                    <a:lnTo>
                      <a:pt x="11" y="40"/>
                    </a:lnTo>
                    <a:lnTo>
                      <a:pt x="16" y="37"/>
                    </a:lnTo>
                    <a:lnTo>
                      <a:pt x="23" y="36"/>
                    </a:lnTo>
                    <a:lnTo>
                      <a:pt x="30" y="34"/>
                    </a:lnTo>
                    <a:lnTo>
                      <a:pt x="37" y="34"/>
                    </a:lnTo>
                    <a:lnTo>
                      <a:pt x="43" y="30"/>
                    </a:lnTo>
                    <a:lnTo>
                      <a:pt x="50" y="27"/>
                    </a:lnTo>
                    <a:lnTo>
                      <a:pt x="54" y="24"/>
                    </a:lnTo>
                    <a:lnTo>
                      <a:pt x="60" y="21"/>
                    </a:lnTo>
                    <a:lnTo>
                      <a:pt x="66" y="14"/>
                    </a:lnTo>
                    <a:lnTo>
                      <a:pt x="67" y="7"/>
                    </a:lnTo>
                    <a:lnTo>
                      <a:pt x="64" y="0"/>
                    </a:lnTo>
                    <a:lnTo>
                      <a:pt x="67" y="0"/>
                    </a:lnTo>
                    <a:lnTo>
                      <a:pt x="69" y="3"/>
                    </a:lnTo>
                    <a:lnTo>
                      <a:pt x="74" y="8"/>
                    </a:lnTo>
                    <a:lnTo>
                      <a:pt x="76" y="16"/>
                    </a:lnTo>
                    <a:lnTo>
                      <a:pt x="77" y="23"/>
                    </a:lnTo>
                    <a:lnTo>
                      <a:pt x="74" y="31"/>
                    </a:lnTo>
                    <a:lnTo>
                      <a:pt x="70" y="39"/>
                    </a:lnTo>
                    <a:lnTo>
                      <a:pt x="62" y="41"/>
                    </a:lnTo>
                    <a:lnTo>
                      <a:pt x="53" y="46"/>
                    </a:lnTo>
                    <a:lnTo>
                      <a:pt x="43" y="50"/>
                    </a:lnTo>
                    <a:lnTo>
                      <a:pt x="36" y="54"/>
                    </a:lnTo>
                    <a:lnTo>
                      <a:pt x="26" y="57"/>
                    </a:lnTo>
                    <a:lnTo>
                      <a:pt x="17" y="59"/>
                    </a:lnTo>
                    <a:lnTo>
                      <a:pt x="7" y="60"/>
                    </a:lnTo>
                    <a:lnTo>
                      <a:pt x="0" y="62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637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77"/>
              <p:cNvSpPr>
                <a:spLocks/>
              </p:cNvSpPr>
              <p:nvPr/>
            </p:nvSpPr>
            <p:spPr bwMode="auto">
              <a:xfrm>
                <a:off x="1419" y="2081"/>
                <a:ext cx="16" cy="98"/>
              </a:xfrm>
              <a:custGeom>
                <a:avLst/>
                <a:gdLst>
                  <a:gd name="T0" fmla="*/ 31 w 31"/>
                  <a:gd name="T1" fmla="*/ 0 h 195"/>
                  <a:gd name="T2" fmla="*/ 30 w 31"/>
                  <a:gd name="T3" fmla="*/ 10 h 195"/>
                  <a:gd name="T4" fmla="*/ 29 w 31"/>
                  <a:gd name="T5" fmla="*/ 20 h 195"/>
                  <a:gd name="T6" fmla="*/ 26 w 31"/>
                  <a:gd name="T7" fmla="*/ 28 h 195"/>
                  <a:gd name="T8" fmla="*/ 26 w 31"/>
                  <a:gd name="T9" fmla="*/ 40 h 195"/>
                  <a:gd name="T10" fmla="*/ 24 w 31"/>
                  <a:gd name="T11" fmla="*/ 53 h 195"/>
                  <a:gd name="T12" fmla="*/ 24 w 31"/>
                  <a:gd name="T13" fmla="*/ 67 h 195"/>
                  <a:gd name="T14" fmla="*/ 21 w 31"/>
                  <a:gd name="T15" fmla="*/ 82 h 195"/>
                  <a:gd name="T16" fmla="*/ 20 w 31"/>
                  <a:gd name="T17" fmla="*/ 95 h 195"/>
                  <a:gd name="T18" fmla="*/ 19 w 31"/>
                  <a:gd name="T19" fmla="*/ 110 h 195"/>
                  <a:gd name="T20" fmla="*/ 19 w 31"/>
                  <a:gd name="T21" fmla="*/ 126 h 195"/>
                  <a:gd name="T22" fmla="*/ 17 w 31"/>
                  <a:gd name="T23" fmla="*/ 139 h 195"/>
                  <a:gd name="T24" fmla="*/ 16 w 31"/>
                  <a:gd name="T25" fmla="*/ 153 h 195"/>
                  <a:gd name="T26" fmla="*/ 16 w 31"/>
                  <a:gd name="T27" fmla="*/ 166 h 195"/>
                  <a:gd name="T28" fmla="*/ 16 w 31"/>
                  <a:gd name="T29" fmla="*/ 178 h 195"/>
                  <a:gd name="T30" fmla="*/ 13 w 31"/>
                  <a:gd name="T31" fmla="*/ 186 h 195"/>
                  <a:gd name="T32" fmla="*/ 13 w 31"/>
                  <a:gd name="T33" fmla="*/ 192 h 195"/>
                  <a:gd name="T34" fmla="*/ 11 w 31"/>
                  <a:gd name="T35" fmla="*/ 195 h 195"/>
                  <a:gd name="T36" fmla="*/ 10 w 31"/>
                  <a:gd name="T37" fmla="*/ 195 h 195"/>
                  <a:gd name="T38" fmla="*/ 7 w 31"/>
                  <a:gd name="T39" fmla="*/ 191 h 195"/>
                  <a:gd name="T40" fmla="*/ 7 w 31"/>
                  <a:gd name="T41" fmla="*/ 185 h 195"/>
                  <a:gd name="T42" fmla="*/ 4 w 31"/>
                  <a:gd name="T43" fmla="*/ 176 h 195"/>
                  <a:gd name="T44" fmla="*/ 4 w 31"/>
                  <a:gd name="T45" fmla="*/ 165 h 195"/>
                  <a:gd name="T46" fmla="*/ 1 w 31"/>
                  <a:gd name="T47" fmla="*/ 151 h 195"/>
                  <a:gd name="T48" fmla="*/ 0 w 31"/>
                  <a:gd name="T49" fmla="*/ 135 h 195"/>
                  <a:gd name="T50" fmla="*/ 0 w 31"/>
                  <a:gd name="T51" fmla="*/ 116 h 195"/>
                  <a:gd name="T52" fmla="*/ 0 w 31"/>
                  <a:gd name="T53" fmla="*/ 97 h 195"/>
                  <a:gd name="T54" fmla="*/ 0 w 31"/>
                  <a:gd name="T55" fmla="*/ 76 h 195"/>
                  <a:gd name="T56" fmla="*/ 3 w 31"/>
                  <a:gd name="T57" fmla="*/ 51 h 195"/>
                  <a:gd name="T58" fmla="*/ 6 w 31"/>
                  <a:gd name="T59" fmla="*/ 27 h 195"/>
                  <a:gd name="T60" fmla="*/ 8 w 31"/>
                  <a:gd name="T61" fmla="*/ 3 h 195"/>
                  <a:gd name="T62" fmla="*/ 31 w 31"/>
                  <a:gd name="T63" fmla="*/ 0 h 195"/>
                  <a:gd name="T64" fmla="*/ 31 w 31"/>
                  <a:gd name="T65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195">
                    <a:moveTo>
                      <a:pt x="31" y="0"/>
                    </a:moveTo>
                    <a:lnTo>
                      <a:pt x="30" y="10"/>
                    </a:lnTo>
                    <a:lnTo>
                      <a:pt x="29" y="20"/>
                    </a:lnTo>
                    <a:lnTo>
                      <a:pt x="26" y="28"/>
                    </a:lnTo>
                    <a:lnTo>
                      <a:pt x="26" y="40"/>
                    </a:lnTo>
                    <a:lnTo>
                      <a:pt x="24" y="53"/>
                    </a:lnTo>
                    <a:lnTo>
                      <a:pt x="24" y="67"/>
                    </a:lnTo>
                    <a:lnTo>
                      <a:pt x="21" y="82"/>
                    </a:lnTo>
                    <a:lnTo>
                      <a:pt x="20" y="95"/>
                    </a:lnTo>
                    <a:lnTo>
                      <a:pt x="19" y="110"/>
                    </a:lnTo>
                    <a:lnTo>
                      <a:pt x="19" y="126"/>
                    </a:lnTo>
                    <a:lnTo>
                      <a:pt x="17" y="139"/>
                    </a:lnTo>
                    <a:lnTo>
                      <a:pt x="16" y="153"/>
                    </a:lnTo>
                    <a:lnTo>
                      <a:pt x="16" y="166"/>
                    </a:lnTo>
                    <a:lnTo>
                      <a:pt x="16" y="178"/>
                    </a:lnTo>
                    <a:lnTo>
                      <a:pt x="13" y="186"/>
                    </a:lnTo>
                    <a:lnTo>
                      <a:pt x="13" y="192"/>
                    </a:lnTo>
                    <a:lnTo>
                      <a:pt x="11" y="195"/>
                    </a:lnTo>
                    <a:lnTo>
                      <a:pt x="10" y="195"/>
                    </a:lnTo>
                    <a:lnTo>
                      <a:pt x="7" y="191"/>
                    </a:lnTo>
                    <a:lnTo>
                      <a:pt x="7" y="185"/>
                    </a:lnTo>
                    <a:lnTo>
                      <a:pt x="4" y="176"/>
                    </a:lnTo>
                    <a:lnTo>
                      <a:pt x="4" y="165"/>
                    </a:lnTo>
                    <a:lnTo>
                      <a:pt x="1" y="151"/>
                    </a:lnTo>
                    <a:lnTo>
                      <a:pt x="0" y="135"/>
                    </a:lnTo>
                    <a:lnTo>
                      <a:pt x="0" y="116"/>
                    </a:lnTo>
                    <a:lnTo>
                      <a:pt x="0" y="97"/>
                    </a:lnTo>
                    <a:lnTo>
                      <a:pt x="0" y="76"/>
                    </a:lnTo>
                    <a:lnTo>
                      <a:pt x="3" y="51"/>
                    </a:lnTo>
                    <a:lnTo>
                      <a:pt x="6" y="27"/>
                    </a:lnTo>
                    <a:lnTo>
                      <a:pt x="8" y="3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78"/>
              <p:cNvSpPr>
                <a:spLocks/>
              </p:cNvSpPr>
              <p:nvPr/>
            </p:nvSpPr>
            <p:spPr bwMode="auto">
              <a:xfrm>
                <a:off x="1425" y="1924"/>
                <a:ext cx="27" cy="121"/>
              </a:xfrm>
              <a:custGeom>
                <a:avLst/>
                <a:gdLst>
                  <a:gd name="T0" fmla="*/ 21 w 53"/>
                  <a:gd name="T1" fmla="*/ 240 h 241"/>
                  <a:gd name="T2" fmla="*/ 21 w 53"/>
                  <a:gd name="T3" fmla="*/ 237 h 241"/>
                  <a:gd name="T4" fmla="*/ 21 w 53"/>
                  <a:gd name="T5" fmla="*/ 231 h 241"/>
                  <a:gd name="T6" fmla="*/ 21 w 53"/>
                  <a:gd name="T7" fmla="*/ 221 h 241"/>
                  <a:gd name="T8" fmla="*/ 23 w 53"/>
                  <a:gd name="T9" fmla="*/ 210 h 241"/>
                  <a:gd name="T10" fmla="*/ 23 w 53"/>
                  <a:gd name="T11" fmla="*/ 193 h 241"/>
                  <a:gd name="T12" fmla="*/ 26 w 53"/>
                  <a:gd name="T13" fmla="*/ 177 h 241"/>
                  <a:gd name="T14" fmla="*/ 26 w 53"/>
                  <a:gd name="T15" fmla="*/ 158 h 241"/>
                  <a:gd name="T16" fmla="*/ 29 w 53"/>
                  <a:gd name="T17" fmla="*/ 139 h 241"/>
                  <a:gd name="T18" fmla="*/ 30 w 53"/>
                  <a:gd name="T19" fmla="*/ 118 h 241"/>
                  <a:gd name="T20" fmla="*/ 31 w 53"/>
                  <a:gd name="T21" fmla="*/ 98 h 241"/>
                  <a:gd name="T22" fmla="*/ 36 w 53"/>
                  <a:gd name="T23" fmla="*/ 78 h 241"/>
                  <a:gd name="T24" fmla="*/ 39 w 53"/>
                  <a:gd name="T25" fmla="*/ 59 h 241"/>
                  <a:gd name="T26" fmla="*/ 41 w 53"/>
                  <a:gd name="T27" fmla="*/ 40 h 241"/>
                  <a:gd name="T28" fmla="*/ 44 w 53"/>
                  <a:gd name="T29" fmla="*/ 26 h 241"/>
                  <a:gd name="T30" fmla="*/ 49 w 53"/>
                  <a:gd name="T31" fmla="*/ 11 h 241"/>
                  <a:gd name="T32" fmla="*/ 53 w 53"/>
                  <a:gd name="T33" fmla="*/ 1 h 241"/>
                  <a:gd name="T34" fmla="*/ 50 w 53"/>
                  <a:gd name="T35" fmla="*/ 0 h 241"/>
                  <a:gd name="T36" fmla="*/ 46 w 53"/>
                  <a:gd name="T37" fmla="*/ 3 h 241"/>
                  <a:gd name="T38" fmla="*/ 43 w 53"/>
                  <a:gd name="T39" fmla="*/ 6 h 241"/>
                  <a:gd name="T40" fmla="*/ 39 w 53"/>
                  <a:gd name="T41" fmla="*/ 10 h 241"/>
                  <a:gd name="T42" fmla="*/ 36 w 53"/>
                  <a:gd name="T43" fmla="*/ 17 h 241"/>
                  <a:gd name="T44" fmla="*/ 31 w 53"/>
                  <a:gd name="T45" fmla="*/ 27 h 241"/>
                  <a:gd name="T46" fmla="*/ 27 w 53"/>
                  <a:gd name="T47" fmla="*/ 40 h 241"/>
                  <a:gd name="T48" fmla="*/ 23 w 53"/>
                  <a:gd name="T49" fmla="*/ 56 h 241"/>
                  <a:gd name="T50" fmla="*/ 18 w 53"/>
                  <a:gd name="T51" fmla="*/ 75 h 241"/>
                  <a:gd name="T52" fmla="*/ 14 w 53"/>
                  <a:gd name="T53" fmla="*/ 99 h 241"/>
                  <a:gd name="T54" fmla="*/ 10 w 53"/>
                  <a:gd name="T55" fmla="*/ 126 h 241"/>
                  <a:gd name="T56" fmla="*/ 6 w 53"/>
                  <a:gd name="T57" fmla="*/ 159 h 241"/>
                  <a:gd name="T58" fmla="*/ 3 w 53"/>
                  <a:gd name="T59" fmla="*/ 197 h 241"/>
                  <a:gd name="T60" fmla="*/ 0 w 53"/>
                  <a:gd name="T61" fmla="*/ 241 h 241"/>
                  <a:gd name="T62" fmla="*/ 21 w 53"/>
                  <a:gd name="T63" fmla="*/ 240 h 241"/>
                  <a:gd name="T64" fmla="*/ 21 w 53"/>
                  <a:gd name="T65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241">
                    <a:moveTo>
                      <a:pt x="21" y="240"/>
                    </a:moveTo>
                    <a:lnTo>
                      <a:pt x="21" y="237"/>
                    </a:lnTo>
                    <a:lnTo>
                      <a:pt x="21" y="231"/>
                    </a:lnTo>
                    <a:lnTo>
                      <a:pt x="21" y="221"/>
                    </a:lnTo>
                    <a:lnTo>
                      <a:pt x="23" y="210"/>
                    </a:lnTo>
                    <a:lnTo>
                      <a:pt x="23" y="193"/>
                    </a:lnTo>
                    <a:lnTo>
                      <a:pt x="26" y="177"/>
                    </a:lnTo>
                    <a:lnTo>
                      <a:pt x="26" y="158"/>
                    </a:lnTo>
                    <a:lnTo>
                      <a:pt x="29" y="139"/>
                    </a:lnTo>
                    <a:lnTo>
                      <a:pt x="30" y="118"/>
                    </a:lnTo>
                    <a:lnTo>
                      <a:pt x="31" y="98"/>
                    </a:lnTo>
                    <a:lnTo>
                      <a:pt x="36" y="78"/>
                    </a:lnTo>
                    <a:lnTo>
                      <a:pt x="39" y="59"/>
                    </a:lnTo>
                    <a:lnTo>
                      <a:pt x="41" y="40"/>
                    </a:lnTo>
                    <a:lnTo>
                      <a:pt x="44" y="26"/>
                    </a:lnTo>
                    <a:lnTo>
                      <a:pt x="49" y="11"/>
                    </a:lnTo>
                    <a:lnTo>
                      <a:pt x="53" y="1"/>
                    </a:lnTo>
                    <a:lnTo>
                      <a:pt x="50" y="0"/>
                    </a:lnTo>
                    <a:lnTo>
                      <a:pt x="46" y="3"/>
                    </a:lnTo>
                    <a:lnTo>
                      <a:pt x="43" y="6"/>
                    </a:lnTo>
                    <a:lnTo>
                      <a:pt x="39" y="10"/>
                    </a:lnTo>
                    <a:lnTo>
                      <a:pt x="36" y="17"/>
                    </a:lnTo>
                    <a:lnTo>
                      <a:pt x="31" y="27"/>
                    </a:lnTo>
                    <a:lnTo>
                      <a:pt x="27" y="40"/>
                    </a:lnTo>
                    <a:lnTo>
                      <a:pt x="23" y="56"/>
                    </a:lnTo>
                    <a:lnTo>
                      <a:pt x="18" y="75"/>
                    </a:lnTo>
                    <a:lnTo>
                      <a:pt x="14" y="99"/>
                    </a:lnTo>
                    <a:lnTo>
                      <a:pt x="10" y="126"/>
                    </a:lnTo>
                    <a:lnTo>
                      <a:pt x="6" y="159"/>
                    </a:lnTo>
                    <a:lnTo>
                      <a:pt x="3" y="197"/>
                    </a:lnTo>
                    <a:lnTo>
                      <a:pt x="0" y="241"/>
                    </a:lnTo>
                    <a:lnTo>
                      <a:pt x="21" y="240"/>
                    </a:lnTo>
                    <a:lnTo>
                      <a:pt x="21" y="240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79"/>
              <p:cNvSpPr>
                <a:spLocks/>
              </p:cNvSpPr>
              <p:nvPr/>
            </p:nvSpPr>
            <p:spPr bwMode="auto">
              <a:xfrm>
                <a:off x="1394" y="2081"/>
                <a:ext cx="16" cy="120"/>
              </a:xfrm>
              <a:custGeom>
                <a:avLst/>
                <a:gdLst>
                  <a:gd name="T0" fmla="*/ 32 w 32"/>
                  <a:gd name="T1" fmla="*/ 0 h 240"/>
                  <a:gd name="T2" fmla="*/ 30 w 32"/>
                  <a:gd name="T3" fmla="*/ 1 h 240"/>
                  <a:gd name="T4" fmla="*/ 30 w 32"/>
                  <a:gd name="T5" fmla="*/ 5 h 240"/>
                  <a:gd name="T6" fmla="*/ 29 w 32"/>
                  <a:gd name="T7" fmla="*/ 11 h 240"/>
                  <a:gd name="T8" fmla="*/ 29 w 32"/>
                  <a:gd name="T9" fmla="*/ 21 h 240"/>
                  <a:gd name="T10" fmla="*/ 27 w 32"/>
                  <a:gd name="T11" fmla="*/ 31 h 240"/>
                  <a:gd name="T12" fmla="*/ 26 w 32"/>
                  <a:gd name="T13" fmla="*/ 46 h 240"/>
                  <a:gd name="T14" fmla="*/ 26 w 32"/>
                  <a:gd name="T15" fmla="*/ 61 h 240"/>
                  <a:gd name="T16" fmla="*/ 26 w 32"/>
                  <a:gd name="T17" fmla="*/ 79 h 240"/>
                  <a:gd name="T18" fmla="*/ 24 w 32"/>
                  <a:gd name="T19" fmla="*/ 95 h 240"/>
                  <a:gd name="T20" fmla="*/ 24 w 32"/>
                  <a:gd name="T21" fmla="*/ 113 h 240"/>
                  <a:gd name="T22" fmla="*/ 24 w 32"/>
                  <a:gd name="T23" fmla="*/ 132 h 240"/>
                  <a:gd name="T24" fmla="*/ 24 w 32"/>
                  <a:gd name="T25" fmla="*/ 153 h 240"/>
                  <a:gd name="T26" fmla="*/ 24 w 32"/>
                  <a:gd name="T27" fmla="*/ 172 h 240"/>
                  <a:gd name="T28" fmla="*/ 24 w 32"/>
                  <a:gd name="T29" fmla="*/ 192 h 240"/>
                  <a:gd name="T30" fmla="*/ 24 w 32"/>
                  <a:gd name="T31" fmla="*/ 211 h 240"/>
                  <a:gd name="T32" fmla="*/ 26 w 32"/>
                  <a:gd name="T33" fmla="*/ 230 h 240"/>
                  <a:gd name="T34" fmla="*/ 6 w 32"/>
                  <a:gd name="T35" fmla="*/ 240 h 240"/>
                  <a:gd name="T36" fmla="*/ 4 w 32"/>
                  <a:gd name="T37" fmla="*/ 238 h 240"/>
                  <a:gd name="T38" fmla="*/ 4 w 32"/>
                  <a:gd name="T39" fmla="*/ 232 h 240"/>
                  <a:gd name="T40" fmla="*/ 3 w 32"/>
                  <a:gd name="T41" fmla="*/ 225 h 240"/>
                  <a:gd name="T42" fmla="*/ 3 w 32"/>
                  <a:gd name="T43" fmla="*/ 215 h 240"/>
                  <a:gd name="T44" fmla="*/ 1 w 32"/>
                  <a:gd name="T45" fmla="*/ 202 h 240"/>
                  <a:gd name="T46" fmla="*/ 0 w 32"/>
                  <a:gd name="T47" fmla="*/ 189 h 240"/>
                  <a:gd name="T48" fmla="*/ 0 w 32"/>
                  <a:gd name="T49" fmla="*/ 174 h 240"/>
                  <a:gd name="T50" fmla="*/ 0 w 32"/>
                  <a:gd name="T51" fmla="*/ 158 h 240"/>
                  <a:gd name="T52" fmla="*/ 0 w 32"/>
                  <a:gd name="T53" fmla="*/ 138 h 240"/>
                  <a:gd name="T54" fmla="*/ 0 w 32"/>
                  <a:gd name="T55" fmla="*/ 119 h 240"/>
                  <a:gd name="T56" fmla="*/ 0 w 32"/>
                  <a:gd name="T57" fmla="*/ 99 h 240"/>
                  <a:gd name="T58" fmla="*/ 3 w 32"/>
                  <a:gd name="T59" fmla="*/ 79 h 240"/>
                  <a:gd name="T60" fmla="*/ 3 w 32"/>
                  <a:gd name="T61" fmla="*/ 57 h 240"/>
                  <a:gd name="T62" fmla="*/ 6 w 32"/>
                  <a:gd name="T63" fmla="*/ 38 h 240"/>
                  <a:gd name="T64" fmla="*/ 9 w 32"/>
                  <a:gd name="T65" fmla="*/ 18 h 240"/>
                  <a:gd name="T66" fmla="*/ 13 w 32"/>
                  <a:gd name="T67" fmla="*/ 1 h 240"/>
                  <a:gd name="T68" fmla="*/ 32 w 32"/>
                  <a:gd name="T69" fmla="*/ 0 h 240"/>
                  <a:gd name="T70" fmla="*/ 32 w 32"/>
                  <a:gd name="T7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240">
                    <a:moveTo>
                      <a:pt x="32" y="0"/>
                    </a:moveTo>
                    <a:lnTo>
                      <a:pt x="30" y="1"/>
                    </a:lnTo>
                    <a:lnTo>
                      <a:pt x="30" y="5"/>
                    </a:lnTo>
                    <a:lnTo>
                      <a:pt x="29" y="11"/>
                    </a:lnTo>
                    <a:lnTo>
                      <a:pt x="29" y="21"/>
                    </a:lnTo>
                    <a:lnTo>
                      <a:pt x="27" y="31"/>
                    </a:lnTo>
                    <a:lnTo>
                      <a:pt x="26" y="46"/>
                    </a:lnTo>
                    <a:lnTo>
                      <a:pt x="26" y="61"/>
                    </a:lnTo>
                    <a:lnTo>
                      <a:pt x="26" y="79"/>
                    </a:lnTo>
                    <a:lnTo>
                      <a:pt x="24" y="95"/>
                    </a:lnTo>
                    <a:lnTo>
                      <a:pt x="24" y="113"/>
                    </a:lnTo>
                    <a:lnTo>
                      <a:pt x="24" y="132"/>
                    </a:lnTo>
                    <a:lnTo>
                      <a:pt x="24" y="153"/>
                    </a:lnTo>
                    <a:lnTo>
                      <a:pt x="24" y="172"/>
                    </a:lnTo>
                    <a:lnTo>
                      <a:pt x="24" y="192"/>
                    </a:lnTo>
                    <a:lnTo>
                      <a:pt x="24" y="211"/>
                    </a:lnTo>
                    <a:lnTo>
                      <a:pt x="26" y="230"/>
                    </a:lnTo>
                    <a:lnTo>
                      <a:pt x="6" y="240"/>
                    </a:lnTo>
                    <a:lnTo>
                      <a:pt x="4" y="238"/>
                    </a:lnTo>
                    <a:lnTo>
                      <a:pt x="4" y="232"/>
                    </a:lnTo>
                    <a:lnTo>
                      <a:pt x="3" y="225"/>
                    </a:lnTo>
                    <a:lnTo>
                      <a:pt x="3" y="215"/>
                    </a:lnTo>
                    <a:lnTo>
                      <a:pt x="1" y="202"/>
                    </a:lnTo>
                    <a:lnTo>
                      <a:pt x="0" y="189"/>
                    </a:lnTo>
                    <a:lnTo>
                      <a:pt x="0" y="174"/>
                    </a:lnTo>
                    <a:lnTo>
                      <a:pt x="0" y="158"/>
                    </a:lnTo>
                    <a:lnTo>
                      <a:pt x="0" y="138"/>
                    </a:lnTo>
                    <a:lnTo>
                      <a:pt x="0" y="119"/>
                    </a:lnTo>
                    <a:lnTo>
                      <a:pt x="0" y="99"/>
                    </a:lnTo>
                    <a:lnTo>
                      <a:pt x="3" y="79"/>
                    </a:lnTo>
                    <a:lnTo>
                      <a:pt x="3" y="57"/>
                    </a:lnTo>
                    <a:lnTo>
                      <a:pt x="6" y="38"/>
                    </a:lnTo>
                    <a:lnTo>
                      <a:pt x="9" y="18"/>
                    </a:lnTo>
                    <a:lnTo>
                      <a:pt x="13" y="1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80"/>
              <p:cNvSpPr>
                <a:spLocks/>
              </p:cNvSpPr>
              <p:nvPr/>
            </p:nvSpPr>
            <p:spPr bwMode="auto">
              <a:xfrm>
                <a:off x="1438" y="1916"/>
                <a:ext cx="38" cy="31"/>
              </a:xfrm>
              <a:custGeom>
                <a:avLst/>
                <a:gdLst>
                  <a:gd name="T0" fmla="*/ 76 w 76"/>
                  <a:gd name="T1" fmla="*/ 12 h 62"/>
                  <a:gd name="T2" fmla="*/ 73 w 76"/>
                  <a:gd name="T3" fmla="*/ 12 h 62"/>
                  <a:gd name="T4" fmla="*/ 67 w 76"/>
                  <a:gd name="T5" fmla="*/ 12 h 62"/>
                  <a:gd name="T6" fmla="*/ 61 w 76"/>
                  <a:gd name="T7" fmla="*/ 12 h 62"/>
                  <a:gd name="T8" fmla="*/ 53 w 76"/>
                  <a:gd name="T9" fmla="*/ 13 h 62"/>
                  <a:gd name="T10" fmla="*/ 43 w 76"/>
                  <a:gd name="T11" fmla="*/ 15 h 62"/>
                  <a:gd name="T12" fmla="*/ 34 w 76"/>
                  <a:gd name="T13" fmla="*/ 17 h 62"/>
                  <a:gd name="T14" fmla="*/ 27 w 76"/>
                  <a:gd name="T15" fmla="*/ 22 h 62"/>
                  <a:gd name="T16" fmla="*/ 23 w 76"/>
                  <a:gd name="T17" fmla="*/ 27 h 62"/>
                  <a:gd name="T18" fmla="*/ 15 w 76"/>
                  <a:gd name="T19" fmla="*/ 36 h 62"/>
                  <a:gd name="T20" fmla="*/ 15 w 76"/>
                  <a:gd name="T21" fmla="*/ 43 h 62"/>
                  <a:gd name="T22" fmla="*/ 17 w 76"/>
                  <a:gd name="T23" fmla="*/ 45 h 62"/>
                  <a:gd name="T24" fmla="*/ 24 w 76"/>
                  <a:gd name="T25" fmla="*/ 48 h 62"/>
                  <a:gd name="T26" fmla="*/ 28 w 76"/>
                  <a:gd name="T27" fmla="*/ 48 h 62"/>
                  <a:gd name="T28" fmla="*/ 36 w 76"/>
                  <a:gd name="T29" fmla="*/ 48 h 62"/>
                  <a:gd name="T30" fmla="*/ 41 w 76"/>
                  <a:gd name="T31" fmla="*/ 48 h 62"/>
                  <a:gd name="T32" fmla="*/ 50 w 76"/>
                  <a:gd name="T33" fmla="*/ 49 h 62"/>
                  <a:gd name="T34" fmla="*/ 49 w 76"/>
                  <a:gd name="T35" fmla="*/ 49 h 62"/>
                  <a:gd name="T36" fmla="*/ 43 w 76"/>
                  <a:gd name="T37" fmla="*/ 50 h 62"/>
                  <a:gd name="T38" fmla="*/ 37 w 76"/>
                  <a:gd name="T39" fmla="*/ 53 h 62"/>
                  <a:gd name="T40" fmla="*/ 30 w 76"/>
                  <a:gd name="T41" fmla="*/ 56 h 62"/>
                  <a:gd name="T42" fmla="*/ 20 w 76"/>
                  <a:gd name="T43" fmla="*/ 58 h 62"/>
                  <a:gd name="T44" fmla="*/ 13 w 76"/>
                  <a:gd name="T45" fmla="*/ 61 h 62"/>
                  <a:gd name="T46" fmla="*/ 5 w 76"/>
                  <a:gd name="T47" fmla="*/ 62 h 62"/>
                  <a:gd name="T48" fmla="*/ 4 w 76"/>
                  <a:gd name="T49" fmla="*/ 62 h 62"/>
                  <a:gd name="T50" fmla="*/ 0 w 76"/>
                  <a:gd name="T51" fmla="*/ 58 h 62"/>
                  <a:gd name="T52" fmla="*/ 0 w 76"/>
                  <a:gd name="T53" fmla="*/ 50 h 62"/>
                  <a:gd name="T54" fmla="*/ 1 w 76"/>
                  <a:gd name="T55" fmla="*/ 43 h 62"/>
                  <a:gd name="T56" fmla="*/ 5 w 76"/>
                  <a:gd name="T57" fmla="*/ 35 h 62"/>
                  <a:gd name="T58" fmla="*/ 7 w 76"/>
                  <a:gd name="T59" fmla="*/ 25 h 62"/>
                  <a:gd name="T60" fmla="*/ 11 w 76"/>
                  <a:gd name="T61" fmla="*/ 17 h 62"/>
                  <a:gd name="T62" fmla="*/ 17 w 76"/>
                  <a:gd name="T63" fmla="*/ 12 h 62"/>
                  <a:gd name="T64" fmla="*/ 23 w 76"/>
                  <a:gd name="T65" fmla="*/ 9 h 62"/>
                  <a:gd name="T66" fmla="*/ 27 w 76"/>
                  <a:gd name="T67" fmla="*/ 6 h 62"/>
                  <a:gd name="T68" fmla="*/ 33 w 76"/>
                  <a:gd name="T69" fmla="*/ 3 h 62"/>
                  <a:gd name="T70" fmla="*/ 40 w 76"/>
                  <a:gd name="T71" fmla="*/ 0 h 62"/>
                  <a:gd name="T72" fmla="*/ 49 w 76"/>
                  <a:gd name="T73" fmla="*/ 0 h 62"/>
                  <a:gd name="T74" fmla="*/ 54 w 76"/>
                  <a:gd name="T75" fmla="*/ 0 h 62"/>
                  <a:gd name="T76" fmla="*/ 60 w 76"/>
                  <a:gd name="T77" fmla="*/ 0 h 62"/>
                  <a:gd name="T78" fmla="*/ 63 w 76"/>
                  <a:gd name="T79" fmla="*/ 0 h 62"/>
                  <a:gd name="T80" fmla="*/ 66 w 76"/>
                  <a:gd name="T81" fmla="*/ 0 h 62"/>
                  <a:gd name="T82" fmla="*/ 76 w 76"/>
                  <a:gd name="T83" fmla="*/ 12 h 62"/>
                  <a:gd name="T84" fmla="*/ 76 w 76"/>
                  <a:gd name="T85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62">
                    <a:moveTo>
                      <a:pt x="76" y="12"/>
                    </a:moveTo>
                    <a:lnTo>
                      <a:pt x="73" y="12"/>
                    </a:lnTo>
                    <a:lnTo>
                      <a:pt x="67" y="12"/>
                    </a:lnTo>
                    <a:lnTo>
                      <a:pt x="61" y="12"/>
                    </a:lnTo>
                    <a:lnTo>
                      <a:pt x="53" y="13"/>
                    </a:lnTo>
                    <a:lnTo>
                      <a:pt x="43" y="15"/>
                    </a:lnTo>
                    <a:lnTo>
                      <a:pt x="34" y="17"/>
                    </a:lnTo>
                    <a:lnTo>
                      <a:pt x="27" y="22"/>
                    </a:lnTo>
                    <a:lnTo>
                      <a:pt x="23" y="27"/>
                    </a:lnTo>
                    <a:lnTo>
                      <a:pt x="15" y="36"/>
                    </a:lnTo>
                    <a:lnTo>
                      <a:pt x="15" y="43"/>
                    </a:lnTo>
                    <a:lnTo>
                      <a:pt x="17" y="45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6" y="48"/>
                    </a:lnTo>
                    <a:lnTo>
                      <a:pt x="41" y="48"/>
                    </a:lnTo>
                    <a:lnTo>
                      <a:pt x="50" y="49"/>
                    </a:lnTo>
                    <a:lnTo>
                      <a:pt x="49" y="49"/>
                    </a:lnTo>
                    <a:lnTo>
                      <a:pt x="43" y="50"/>
                    </a:lnTo>
                    <a:lnTo>
                      <a:pt x="37" y="53"/>
                    </a:lnTo>
                    <a:lnTo>
                      <a:pt x="30" y="56"/>
                    </a:lnTo>
                    <a:lnTo>
                      <a:pt x="20" y="58"/>
                    </a:lnTo>
                    <a:lnTo>
                      <a:pt x="13" y="61"/>
                    </a:lnTo>
                    <a:lnTo>
                      <a:pt x="5" y="62"/>
                    </a:lnTo>
                    <a:lnTo>
                      <a:pt x="4" y="62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1" y="43"/>
                    </a:lnTo>
                    <a:lnTo>
                      <a:pt x="5" y="35"/>
                    </a:lnTo>
                    <a:lnTo>
                      <a:pt x="7" y="25"/>
                    </a:lnTo>
                    <a:lnTo>
                      <a:pt x="11" y="17"/>
                    </a:lnTo>
                    <a:lnTo>
                      <a:pt x="17" y="12"/>
                    </a:lnTo>
                    <a:lnTo>
                      <a:pt x="23" y="9"/>
                    </a:lnTo>
                    <a:lnTo>
                      <a:pt x="27" y="6"/>
                    </a:lnTo>
                    <a:lnTo>
                      <a:pt x="33" y="3"/>
                    </a:lnTo>
                    <a:lnTo>
                      <a:pt x="40" y="0"/>
                    </a:lnTo>
                    <a:lnTo>
                      <a:pt x="49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6" y="0"/>
                    </a:lnTo>
                    <a:lnTo>
                      <a:pt x="76" y="12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EAE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81"/>
              <p:cNvSpPr>
                <a:spLocks/>
              </p:cNvSpPr>
              <p:nvPr/>
            </p:nvSpPr>
            <p:spPr bwMode="auto">
              <a:xfrm>
                <a:off x="1384" y="1905"/>
                <a:ext cx="13" cy="108"/>
              </a:xfrm>
              <a:custGeom>
                <a:avLst/>
                <a:gdLst>
                  <a:gd name="T0" fmla="*/ 2 w 28"/>
                  <a:gd name="T1" fmla="*/ 208 h 215"/>
                  <a:gd name="T2" fmla="*/ 0 w 28"/>
                  <a:gd name="T3" fmla="*/ 205 h 215"/>
                  <a:gd name="T4" fmla="*/ 0 w 28"/>
                  <a:gd name="T5" fmla="*/ 199 h 215"/>
                  <a:gd name="T6" fmla="*/ 0 w 28"/>
                  <a:gd name="T7" fmla="*/ 191 h 215"/>
                  <a:gd name="T8" fmla="*/ 0 w 28"/>
                  <a:gd name="T9" fmla="*/ 182 h 215"/>
                  <a:gd name="T10" fmla="*/ 0 w 28"/>
                  <a:gd name="T11" fmla="*/ 168 h 215"/>
                  <a:gd name="T12" fmla="*/ 0 w 28"/>
                  <a:gd name="T13" fmla="*/ 155 h 215"/>
                  <a:gd name="T14" fmla="*/ 2 w 28"/>
                  <a:gd name="T15" fmla="*/ 139 h 215"/>
                  <a:gd name="T16" fmla="*/ 3 w 28"/>
                  <a:gd name="T17" fmla="*/ 123 h 215"/>
                  <a:gd name="T18" fmla="*/ 3 w 28"/>
                  <a:gd name="T19" fmla="*/ 105 h 215"/>
                  <a:gd name="T20" fmla="*/ 5 w 28"/>
                  <a:gd name="T21" fmla="*/ 87 h 215"/>
                  <a:gd name="T22" fmla="*/ 6 w 28"/>
                  <a:gd name="T23" fmla="*/ 70 h 215"/>
                  <a:gd name="T24" fmla="*/ 9 w 28"/>
                  <a:gd name="T25" fmla="*/ 54 h 215"/>
                  <a:gd name="T26" fmla="*/ 13 w 28"/>
                  <a:gd name="T27" fmla="*/ 37 h 215"/>
                  <a:gd name="T28" fmla="*/ 16 w 28"/>
                  <a:gd name="T29" fmla="*/ 23 h 215"/>
                  <a:gd name="T30" fmla="*/ 21 w 28"/>
                  <a:gd name="T31" fmla="*/ 8 h 215"/>
                  <a:gd name="T32" fmla="*/ 28 w 28"/>
                  <a:gd name="T33" fmla="*/ 0 h 215"/>
                  <a:gd name="T34" fmla="*/ 25 w 28"/>
                  <a:gd name="T35" fmla="*/ 14 h 215"/>
                  <a:gd name="T36" fmla="*/ 25 w 28"/>
                  <a:gd name="T37" fmla="*/ 26 h 215"/>
                  <a:gd name="T38" fmla="*/ 23 w 28"/>
                  <a:gd name="T39" fmla="*/ 37 h 215"/>
                  <a:gd name="T40" fmla="*/ 23 w 28"/>
                  <a:gd name="T41" fmla="*/ 51 h 215"/>
                  <a:gd name="T42" fmla="*/ 22 w 28"/>
                  <a:gd name="T43" fmla="*/ 69 h 215"/>
                  <a:gd name="T44" fmla="*/ 22 w 28"/>
                  <a:gd name="T45" fmla="*/ 86 h 215"/>
                  <a:gd name="T46" fmla="*/ 22 w 28"/>
                  <a:gd name="T47" fmla="*/ 103 h 215"/>
                  <a:gd name="T48" fmla="*/ 22 w 28"/>
                  <a:gd name="T49" fmla="*/ 120 h 215"/>
                  <a:gd name="T50" fmla="*/ 21 w 28"/>
                  <a:gd name="T51" fmla="*/ 139 h 215"/>
                  <a:gd name="T52" fmla="*/ 21 w 28"/>
                  <a:gd name="T53" fmla="*/ 158 h 215"/>
                  <a:gd name="T54" fmla="*/ 21 w 28"/>
                  <a:gd name="T55" fmla="*/ 174 h 215"/>
                  <a:gd name="T56" fmla="*/ 21 w 28"/>
                  <a:gd name="T57" fmla="*/ 189 h 215"/>
                  <a:gd name="T58" fmla="*/ 22 w 28"/>
                  <a:gd name="T59" fmla="*/ 202 h 215"/>
                  <a:gd name="T60" fmla="*/ 22 w 28"/>
                  <a:gd name="T61" fmla="*/ 215 h 215"/>
                  <a:gd name="T62" fmla="*/ 2 w 28"/>
                  <a:gd name="T63" fmla="*/ 208 h 215"/>
                  <a:gd name="T64" fmla="*/ 2 w 28"/>
                  <a:gd name="T65" fmla="*/ 20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215">
                    <a:moveTo>
                      <a:pt x="2" y="208"/>
                    </a:moveTo>
                    <a:lnTo>
                      <a:pt x="0" y="205"/>
                    </a:lnTo>
                    <a:lnTo>
                      <a:pt x="0" y="199"/>
                    </a:lnTo>
                    <a:lnTo>
                      <a:pt x="0" y="191"/>
                    </a:lnTo>
                    <a:lnTo>
                      <a:pt x="0" y="182"/>
                    </a:lnTo>
                    <a:lnTo>
                      <a:pt x="0" y="168"/>
                    </a:lnTo>
                    <a:lnTo>
                      <a:pt x="0" y="155"/>
                    </a:lnTo>
                    <a:lnTo>
                      <a:pt x="2" y="139"/>
                    </a:lnTo>
                    <a:lnTo>
                      <a:pt x="3" y="123"/>
                    </a:lnTo>
                    <a:lnTo>
                      <a:pt x="3" y="105"/>
                    </a:lnTo>
                    <a:lnTo>
                      <a:pt x="5" y="87"/>
                    </a:lnTo>
                    <a:lnTo>
                      <a:pt x="6" y="70"/>
                    </a:lnTo>
                    <a:lnTo>
                      <a:pt x="9" y="54"/>
                    </a:lnTo>
                    <a:lnTo>
                      <a:pt x="13" y="37"/>
                    </a:lnTo>
                    <a:lnTo>
                      <a:pt x="16" y="23"/>
                    </a:lnTo>
                    <a:lnTo>
                      <a:pt x="21" y="8"/>
                    </a:lnTo>
                    <a:lnTo>
                      <a:pt x="28" y="0"/>
                    </a:lnTo>
                    <a:lnTo>
                      <a:pt x="25" y="14"/>
                    </a:lnTo>
                    <a:lnTo>
                      <a:pt x="25" y="26"/>
                    </a:lnTo>
                    <a:lnTo>
                      <a:pt x="23" y="37"/>
                    </a:lnTo>
                    <a:lnTo>
                      <a:pt x="23" y="51"/>
                    </a:lnTo>
                    <a:lnTo>
                      <a:pt x="22" y="69"/>
                    </a:lnTo>
                    <a:lnTo>
                      <a:pt x="22" y="86"/>
                    </a:lnTo>
                    <a:lnTo>
                      <a:pt x="22" y="103"/>
                    </a:lnTo>
                    <a:lnTo>
                      <a:pt x="22" y="120"/>
                    </a:lnTo>
                    <a:lnTo>
                      <a:pt x="21" y="139"/>
                    </a:lnTo>
                    <a:lnTo>
                      <a:pt x="21" y="158"/>
                    </a:lnTo>
                    <a:lnTo>
                      <a:pt x="21" y="174"/>
                    </a:lnTo>
                    <a:lnTo>
                      <a:pt x="21" y="189"/>
                    </a:lnTo>
                    <a:lnTo>
                      <a:pt x="22" y="202"/>
                    </a:lnTo>
                    <a:lnTo>
                      <a:pt x="22" y="215"/>
                    </a:lnTo>
                    <a:lnTo>
                      <a:pt x="2" y="208"/>
                    </a:lnTo>
                    <a:lnTo>
                      <a:pt x="2" y="208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82"/>
              <p:cNvSpPr>
                <a:spLocks/>
              </p:cNvSpPr>
              <p:nvPr/>
            </p:nvSpPr>
            <p:spPr bwMode="auto">
              <a:xfrm>
                <a:off x="1405" y="1915"/>
                <a:ext cx="15" cy="105"/>
              </a:xfrm>
              <a:custGeom>
                <a:avLst/>
                <a:gdLst>
                  <a:gd name="T0" fmla="*/ 0 w 32"/>
                  <a:gd name="T1" fmla="*/ 198 h 208"/>
                  <a:gd name="T2" fmla="*/ 0 w 32"/>
                  <a:gd name="T3" fmla="*/ 195 h 208"/>
                  <a:gd name="T4" fmla="*/ 0 w 32"/>
                  <a:gd name="T5" fmla="*/ 191 h 208"/>
                  <a:gd name="T6" fmla="*/ 0 w 32"/>
                  <a:gd name="T7" fmla="*/ 182 h 208"/>
                  <a:gd name="T8" fmla="*/ 2 w 32"/>
                  <a:gd name="T9" fmla="*/ 174 h 208"/>
                  <a:gd name="T10" fmla="*/ 2 w 32"/>
                  <a:gd name="T11" fmla="*/ 161 h 208"/>
                  <a:gd name="T12" fmla="*/ 4 w 32"/>
                  <a:gd name="T13" fmla="*/ 148 h 208"/>
                  <a:gd name="T14" fmla="*/ 4 w 32"/>
                  <a:gd name="T15" fmla="*/ 132 h 208"/>
                  <a:gd name="T16" fmla="*/ 7 w 32"/>
                  <a:gd name="T17" fmla="*/ 119 h 208"/>
                  <a:gd name="T18" fmla="*/ 9 w 32"/>
                  <a:gd name="T19" fmla="*/ 102 h 208"/>
                  <a:gd name="T20" fmla="*/ 12 w 32"/>
                  <a:gd name="T21" fmla="*/ 86 h 208"/>
                  <a:gd name="T22" fmla="*/ 14 w 32"/>
                  <a:gd name="T23" fmla="*/ 69 h 208"/>
                  <a:gd name="T24" fmla="*/ 17 w 32"/>
                  <a:gd name="T25" fmla="*/ 53 h 208"/>
                  <a:gd name="T26" fmla="*/ 20 w 32"/>
                  <a:gd name="T27" fmla="*/ 37 h 208"/>
                  <a:gd name="T28" fmla="*/ 23 w 32"/>
                  <a:gd name="T29" fmla="*/ 23 h 208"/>
                  <a:gd name="T30" fmla="*/ 27 w 32"/>
                  <a:gd name="T31" fmla="*/ 8 h 208"/>
                  <a:gd name="T32" fmla="*/ 32 w 32"/>
                  <a:gd name="T33" fmla="*/ 0 h 208"/>
                  <a:gd name="T34" fmla="*/ 29 w 32"/>
                  <a:gd name="T35" fmla="*/ 13 h 208"/>
                  <a:gd name="T36" fmla="*/ 29 w 32"/>
                  <a:gd name="T37" fmla="*/ 26 h 208"/>
                  <a:gd name="T38" fmla="*/ 26 w 32"/>
                  <a:gd name="T39" fmla="*/ 37 h 208"/>
                  <a:gd name="T40" fmla="*/ 26 w 32"/>
                  <a:gd name="T41" fmla="*/ 53 h 208"/>
                  <a:gd name="T42" fmla="*/ 23 w 32"/>
                  <a:gd name="T43" fmla="*/ 69 h 208"/>
                  <a:gd name="T44" fmla="*/ 23 w 32"/>
                  <a:gd name="T45" fmla="*/ 87 h 208"/>
                  <a:gd name="T46" fmla="*/ 22 w 32"/>
                  <a:gd name="T47" fmla="*/ 105 h 208"/>
                  <a:gd name="T48" fmla="*/ 20 w 32"/>
                  <a:gd name="T49" fmla="*/ 122 h 208"/>
                  <a:gd name="T50" fmla="*/ 19 w 32"/>
                  <a:gd name="T51" fmla="*/ 138 h 208"/>
                  <a:gd name="T52" fmla="*/ 19 w 32"/>
                  <a:gd name="T53" fmla="*/ 156 h 208"/>
                  <a:gd name="T54" fmla="*/ 19 w 32"/>
                  <a:gd name="T55" fmla="*/ 171 h 208"/>
                  <a:gd name="T56" fmla="*/ 19 w 32"/>
                  <a:gd name="T57" fmla="*/ 185 h 208"/>
                  <a:gd name="T58" fmla="*/ 19 w 32"/>
                  <a:gd name="T59" fmla="*/ 198 h 208"/>
                  <a:gd name="T60" fmla="*/ 22 w 32"/>
                  <a:gd name="T61" fmla="*/ 208 h 208"/>
                  <a:gd name="T62" fmla="*/ 0 w 32"/>
                  <a:gd name="T63" fmla="*/ 198 h 208"/>
                  <a:gd name="T64" fmla="*/ 0 w 32"/>
                  <a:gd name="T65" fmla="*/ 19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08">
                    <a:moveTo>
                      <a:pt x="0" y="198"/>
                    </a:moveTo>
                    <a:lnTo>
                      <a:pt x="0" y="195"/>
                    </a:lnTo>
                    <a:lnTo>
                      <a:pt x="0" y="191"/>
                    </a:lnTo>
                    <a:lnTo>
                      <a:pt x="0" y="182"/>
                    </a:lnTo>
                    <a:lnTo>
                      <a:pt x="2" y="174"/>
                    </a:lnTo>
                    <a:lnTo>
                      <a:pt x="2" y="161"/>
                    </a:lnTo>
                    <a:lnTo>
                      <a:pt x="4" y="148"/>
                    </a:lnTo>
                    <a:lnTo>
                      <a:pt x="4" y="132"/>
                    </a:lnTo>
                    <a:lnTo>
                      <a:pt x="7" y="119"/>
                    </a:lnTo>
                    <a:lnTo>
                      <a:pt x="9" y="102"/>
                    </a:lnTo>
                    <a:lnTo>
                      <a:pt x="12" y="86"/>
                    </a:lnTo>
                    <a:lnTo>
                      <a:pt x="14" y="69"/>
                    </a:lnTo>
                    <a:lnTo>
                      <a:pt x="17" y="53"/>
                    </a:lnTo>
                    <a:lnTo>
                      <a:pt x="20" y="37"/>
                    </a:lnTo>
                    <a:lnTo>
                      <a:pt x="23" y="23"/>
                    </a:lnTo>
                    <a:lnTo>
                      <a:pt x="27" y="8"/>
                    </a:lnTo>
                    <a:lnTo>
                      <a:pt x="32" y="0"/>
                    </a:lnTo>
                    <a:lnTo>
                      <a:pt x="29" y="13"/>
                    </a:lnTo>
                    <a:lnTo>
                      <a:pt x="29" y="26"/>
                    </a:lnTo>
                    <a:lnTo>
                      <a:pt x="26" y="37"/>
                    </a:lnTo>
                    <a:lnTo>
                      <a:pt x="26" y="53"/>
                    </a:lnTo>
                    <a:lnTo>
                      <a:pt x="23" y="69"/>
                    </a:lnTo>
                    <a:lnTo>
                      <a:pt x="23" y="87"/>
                    </a:lnTo>
                    <a:lnTo>
                      <a:pt x="22" y="105"/>
                    </a:lnTo>
                    <a:lnTo>
                      <a:pt x="20" y="122"/>
                    </a:lnTo>
                    <a:lnTo>
                      <a:pt x="19" y="138"/>
                    </a:lnTo>
                    <a:lnTo>
                      <a:pt x="19" y="156"/>
                    </a:lnTo>
                    <a:lnTo>
                      <a:pt x="19" y="171"/>
                    </a:lnTo>
                    <a:lnTo>
                      <a:pt x="19" y="185"/>
                    </a:lnTo>
                    <a:lnTo>
                      <a:pt x="19" y="198"/>
                    </a:lnTo>
                    <a:lnTo>
                      <a:pt x="22" y="208"/>
                    </a:lnTo>
                    <a:lnTo>
                      <a:pt x="0" y="198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83"/>
              <p:cNvSpPr>
                <a:spLocks/>
              </p:cNvSpPr>
              <p:nvPr/>
            </p:nvSpPr>
            <p:spPr bwMode="auto">
              <a:xfrm>
                <a:off x="1410" y="2268"/>
                <a:ext cx="134" cy="130"/>
              </a:xfrm>
              <a:custGeom>
                <a:avLst/>
                <a:gdLst>
                  <a:gd name="T0" fmla="*/ 251 w 267"/>
                  <a:gd name="T1" fmla="*/ 82 h 260"/>
                  <a:gd name="T2" fmla="*/ 250 w 267"/>
                  <a:gd name="T3" fmla="*/ 92 h 260"/>
                  <a:gd name="T4" fmla="*/ 245 w 267"/>
                  <a:gd name="T5" fmla="*/ 114 h 260"/>
                  <a:gd name="T6" fmla="*/ 237 w 267"/>
                  <a:gd name="T7" fmla="*/ 141 h 260"/>
                  <a:gd name="T8" fmla="*/ 224 w 267"/>
                  <a:gd name="T9" fmla="*/ 167 h 260"/>
                  <a:gd name="T10" fmla="*/ 202 w 267"/>
                  <a:gd name="T11" fmla="*/ 191 h 260"/>
                  <a:gd name="T12" fmla="*/ 175 w 267"/>
                  <a:gd name="T13" fmla="*/ 210 h 260"/>
                  <a:gd name="T14" fmla="*/ 138 w 267"/>
                  <a:gd name="T15" fmla="*/ 220 h 260"/>
                  <a:gd name="T16" fmla="*/ 93 w 267"/>
                  <a:gd name="T17" fmla="*/ 214 h 260"/>
                  <a:gd name="T18" fmla="*/ 63 w 267"/>
                  <a:gd name="T19" fmla="*/ 196 h 260"/>
                  <a:gd name="T20" fmla="*/ 48 w 267"/>
                  <a:gd name="T21" fmla="*/ 167 h 260"/>
                  <a:gd name="T22" fmla="*/ 46 w 267"/>
                  <a:gd name="T23" fmla="*/ 132 h 260"/>
                  <a:gd name="T24" fmla="*/ 56 w 267"/>
                  <a:gd name="T25" fmla="*/ 95 h 260"/>
                  <a:gd name="T26" fmla="*/ 74 w 267"/>
                  <a:gd name="T27" fmla="*/ 59 h 260"/>
                  <a:gd name="T28" fmla="*/ 102 w 267"/>
                  <a:gd name="T29" fmla="*/ 29 h 260"/>
                  <a:gd name="T30" fmla="*/ 135 w 267"/>
                  <a:gd name="T31" fmla="*/ 9 h 260"/>
                  <a:gd name="T32" fmla="*/ 151 w 267"/>
                  <a:gd name="T33" fmla="*/ 2 h 260"/>
                  <a:gd name="T34" fmla="*/ 138 w 267"/>
                  <a:gd name="T35" fmla="*/ 0 h 260"/>
                  <a:gd name="T36" fmla="*/ 117 w 267"/>
                  <a:gd name="T37" fmla="*/ 2 h 260"/>
                  <a:gd name="T38" fmla="*/ 90 w 267"/>
                  <a:gd name="T39" fmla="*/ 6 h 260"/>
                  <a:gd name="T40" fmla="*/ 61 w 267"/>
                  <a:gd name="T41" fmla="*/ 18 h 260"/>
                  <a:gd name="T42" fmla="*/ 36 w 267"/>
                  <a:gd name="T43" fmla="*/ 36 h 260"/>
                  <a:gd name="T44" fmla="*/ 13 w 267"/>
                  <a:gd name="T45" fmla="*/ 68 h 260"/>
                  <a:gd name="T46" fmla="*/ 0 w 267"/>
                  <a:gd name="T47" fmla="*/ 114 h 260"/>
                  <a:gd name="T48" fmla="*/ 0 w 267"/>
                  <a:gd name="T49" fmla="*/ 168 h 260"/>
                  <a:gd name="T50" fmla="*/ 14 w 267"/>
                  <a:gd name="T51" fmla="*/ 211 h 260"/>
                  <a:gd name="T52" fmla="*/ 41 w 267"/>
                  <a:gd name="T53" fmla="*/ 242 h 260"/>
                  <a:gd name="T54" fmla="*/ 80 w 267"/>
                  <a:gd name="T55" fmla="*/ 257 h 260"/>
                  <a:gd name="T56" fmla="*/ 123 w 267"/>
                  <a:gd name="T57" fmla="*/ 260 h 260"/>
                  <a:gd name="T58" fmla="*/ 165 w 267"/>
                  <a:gd name="T59" fmla="*/ 250 h 260"/>
                  <a:gd name="T60" fmla="*/ 204 w 267"/>
                  <a:gd name="T61" fmla="*/ 232 h 260"/>
                  <a:gd name="T62" fmla="*/ 234 w 267"/>
                  <a:gd name="T63" fmla="*/ 204 h 260"/>
                  <a:gd name="T64" fmla="*/ 253 w 267"/>
                  <a:gd name="T65" fmla="*/ 170 h 260"/>
                  <a:gd name="T66" fmla="*/ 261 w 267"/>
                  <a:gd name="T67" fmla="*/ 141 h 260"/>
                  <a:gd name="T68" fmla="*/ 267 w 267"/>
                  <a:gd name="T69" fmla="*/ 120 h 260"/>
                  <a:gd name="T70" fmla="*/ 267 w 267"/>
                  <a:gd name="T71" fmla="*/ 104 h 260"/>
                  <a:gd name="T72" fmla="*/ 261 w 267"/>
                  <a:gd name="T73" fmla="*/ 88 h 260"/>
                  <a:gd name="T74" fmla="*/ 254 w 267"/>
                  <a:gd name="T75" fmla="*/ 81 h 260"/>
                  <a:gd name="T76" fmla="*/ 253 w 267"/>
                  <a:gd name="T77" fmla="*/ 8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7" h="260">
                    <a:moveTo>
                      <a:pt x="253" y="81"/>
                    </a:moveTo>
                    <a:lnTo>
                      <a:pt x="251" y="82"/>
                    </a:lnTo>
                    <a:lnTo>
                      <a:pt x="251" y="86"/>
                    </a:lnTo>
                    <a:lnTo>
                      <a:pt x="250" y="92"/>
                    </a:lnTo>
                    <a:lnTo>
                      <a:pt x="248" y="104"/>
                    </a:lnTo>
                    <a:lnTo>
                      <a:pt x="245" y="114"/>
                    </a:lnTo>
                    <a:lnTo>
                      <a:pt x="242" y="127"/>
                    </a:lnTo>
                    <a:lnTo>
                      <a:pt x="237" y="141"/>
                    </a:lnTo>
                    <a:lnTo>
                      <a:pt x="231" y="154"/>
                    </a:lnTo>
                    <a:lnTo>
                      <a:pt x="224" y="167"/>
                    </a:lnTo>
                    <a:lnTo>
                      <a:pt x="214" y="180"/>
                    </a:lnTo>
                    <a:lnTo>
                      <a:pt x="202" y="191"/>
                    </a:lnTo>
                    <a:lnTo>
                      <a:pt x="191" y="203"/>
                    </a:lnTo>
                    <a:lnTo>
                      <a:pt x="175" y="210"/>
                    </a:lnTo>
                    <a:lnTo>
                      <a:pt x="158" y="217"/>
                    </a:lnTo>
                    <a:lnTo>
                      <a:pt x="138" y="220"/>
                    </a:lnTo>
                    <a:lnTo>
                      <a:pt x="117" y="220"/>
                    </a:lnTo>
                    <a:lnTo>
                      <a:pt x="93" y="214"/>
                    </a:lnTo>
                    <a:lnTo>
                      <a:pt x="76" y="207"/>
                    </a:lnTo>
                    <a:lnTo>
                      <a:pt x="63" y="196"/>
                    </a:lnTo>
                    <a:lnTo>
                      <a:pt x="54" y="183"/>
                    </a:lnTo>
                    <a:lnTo>
                      <a:pt x="48" y="167"/>
                    </a:lnTo>
                    <a:lnTo>
                      <a:pt x="46" y="150"/>
                    </a:lnTo>
                    <a:lnTo>
                      <a:pt x="46" y="132"/>
                    </a:lnTo>
                    <a:lnTo>
                      <a:pt x="50" y="115"/>
                    </a:lnTo>
                    <a:lnTo>
                      <a:pt x="56" y="95"/>
                    </a:lnTo>
                    <a:lnTo>
                      <a:pt x="64" y="78"/>
                    </a:lnTo>
                    <a:lnTo>
                      <a:pt x="74" y="59"/>
                    </a:lnTo>
                    <a:lnTo>
                      <a:pt x="89" y="43"/>
                    </a:lnTo>
                    <a:lnTo>
                      <a:pt x="102" y="29"/>
                    </a:lnTo>
                    <a:lnTo>
                      <a:pt x="117" y="18"/>
                    </a:lnTo>
                    <a:lnTo>
                      <a:pt x="135" y="9"/>
                    </a:lnTo>
                    <a:lnTo>
                      <a:pt x="153" y="3"/>
                    </a:lnTo>
                    <a:lnTo>
                      <a:pt x="151" y="2"/>
                    </a:lnTo>
                    <a:lnTo>
                      <a:pt x="146" y="2"/>
                    </a:lnTo>
                    <a:lnTo>
                      <a:pt x="138" y="0"/>
                    </a:lnTo>
                    <a:lnTo>
                      <a:pt x="129" y="2"/>
                    </a:lnTo>
                    <a:lnTo>
                      <a:pt x="117" y="2"/>
                    </a:lnTo>
                    <a:lnTo>
                      <a:pt x="105" y="3"/>
                    </a:lnTo>
                    <a:lnTo>
                      <a:pt x="90" y="6"/>
                    </a:lnTo>
                    <a:lnTo>
                      <a:pt x="77" y="12"/>
                    </a:lnTo>
                    <a:lnTo>
                      <a:pt x="61" y="18"/>
                    </a:lnTo>
                    <a:lnTo>
                      <a:pt x="48" y="26"/>
                    </a:lnTo>
                    <a:lnTo>
                      <a:pt x="36" y="36"/>
                    </a:lnTo>
                    <a:lnTo>
                      <a:pt x="24" y="52"/>
                    </a:lnTo>
                    <a:lnTo>
                      <a:pt x="13" y="68"/>
                    </a:lnTo>
                    <a:lnTo>
                      <a:pt x="5" y="89"/>
                    </a:lnTo>
                    <a:lnTo>
                      <a:pt x="0" y="114"/>
                    </a:lnTo>
                    <a:lnTo>
                      <a:pt x="0" y="141"/>
                    </a:lnTo>
                    <a:lnTo>
                      <a:pt x="0" y="168"/>
                    </a:lnTo>
                    <a:lnTo>
                      <a:pt x="5" y="193"/>
                    </a:lnTo>
                    <a:lnTo>
                      <a:pt x="14" y="211"/>
                    </a:lnTo>
                    <a:lnTo>
                      <a:pt x="27" y="230"/>
                    </a:lnTo>
                    <a:lnTo>
                      <a:pt x="41" y="242"/>
                    </a:lnTo>
                    <a:lnTo>
                      <a:pt x="60" y="250"/>
                    </a:lnTo>
                    <a:lnTo>
                      <a:pt x="80" y="257"/>
                    </a:lnTo>
                    <a:lnTo>
                      <a:pt x="102" y="260"/>
                    </a:lnTo>
                    <a:lnTo>
                      <a:pt x="123" y="260"/>
                    </a:lnTo>
                    <a:lnTo>
                      <a:pt x="143" y="257"/>
                    </a:lnTo>
                    <a:lnTo>
                      <a:pt x="165" y="250"/>
                    </a:lnTo>
                    <a:lnTo>
                      <a:pt x="185" y="243"/>
                    </a:lnTo>
                    <a:lnTo>
                      <a:pt x="204" y="232"/>
                    </a:lnTo>
                    <a:lnTo>
                      <a:pt x="221" y="219"/>
                    </a:lnTo>
                    <a:lnTo>
                      <a:pt x="234" y="204"/>
                    </a:lnTo>
                    <a:lnTo>
                      <a:pt x="245" y="188"/>
                    </a:lnTo>
                    <a:lnTo>
                      <a:pt x="253" y="170"/>
                    </a:lnTo>
                    <a:lnTo>
                      <a:pt x="258" y="155"/>
                    </a:lnTo>
                    <a:lnTo>
                      <a:pt x="261" y="141"/>
                    </a:lnTo>
                    <a:lnTo>
                      <a:pt x="265" y="131"/>
                    </a:lnTo>
                    <a:lnTo>
                      <a:pt x="267" y="120"/>
                    </a:lnTo>
                    <a:lnTo>
                      <a:pt x="267" y="111"/>
                    </a:lnTo>
                    <a:lnTo>
                      <a:pt x="267" y="104"/>
                    </a:lnTo>
                    <a:lnTo>
                      <a:pt x="267" y="98"/>
                    </a:lnTo>
                    <a:lnTo>
                      <a:pt x="261" y="88"/>
                    </a:lnTo>
                    <a:lnTo>
                      <a:pt x="257" y="84"/>
                    </a:lnTo>
                    <a:lnTo>
                      <a:pt x="254" y="81"/>
                    </a:lnTo>
                    <a:lnTo>
                      <a:pt x="253" y="81"/>
                    </a:lnTo>
                    <a:lnTo>
                      <a:pt x="253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84"/>
              <p:cNvSpPr>
                <a:spLocks/>
              </p:cNvSpPr>
              <p:nvPr/>
            </p:nvSpPr>
            <p:spPr bwMode="auto">
              <a:xfrm>
                <a:off x="1469" y="2293"/>
                <a:ext cx="45" cy="44"/>
              </a:xfrm>
              <a:custGeom>
                <a:avLst/>
                <a:gdLst>
                  <a:gd name="T0" fmla="*/ 38 w 91"/>
                  <a:gd name="T1" fmla="*/ 0 h 87"/>
                  <a:gd name="T2" fmla="*/ 34 w 91"/>
                  <a:gd name="T3" fmla="*/ 2 h 87"/>
                  <a:gd name="T4" fmla="*/ 25 w 91"/>
                  <a:gd name="T5" fmla="*/ 8 h 87"/>
                  <a:gd name="T6" fmla="*/ 19 w 91"/>
                  <a:gd name="T7" fmla="*/ 11 h 87"/>
                  <a:gd name="T8" fmla="*/ 16 w 91"/>
                  <a:gd name="T9" fmla="*/ 17 h 87"/>
                  <a:gd name="T10" fmla="*/ 12 w 91"/>
                  <a:gd name="T11" fmla="*/ 24 h 87"/>
                  <a:gd name="T12" fmla="*/ 8 w 91"/>
                  <a:gd name="T13" fmla="*/ 31 h 87"/>
                  <a:gd name="T14" fmla="*/ 5 w 91"/>
                  <a:gd name="T15" fmla="*/ 37 h 87"/>
                  <a:gd name="T16" fmla="*/ 2 w 91"/>
                  <a:gd name="T17" fmla="*/ 44 h 87"/>
                  <a:gd name="T18" fmla="*/ 0 w 91"/>
                  <a:gd name="T19" fmla="*/ 51 h 87"/>
                  <a:gd name="T20" fmla="*/ 0 w 91"/>
                  <a:gd name="T21" fmla="*/ 58 h 87"/>
                  <a:gd name="T22" fmla="*/ 3 w 91"/>
                  <a:gd name="T23" fmla="*/ 64 h 87"/>
                  <a:gd name="T24" fmla="*/ 8 w 91"/>
                  <a:gd name="T25" fmla="*/ 71 h 87"/>
                  <a:gd name="T26" fmla="*/ 15 w 91"/>
                  <a:gd name="T27" fmla="*/ 77 h 87"/>
                  <a:gd name="T28" fmla="*/ 25 w 91"/>
                  <a:gd name="T29" fmla="*/ 83 h 87"/>
                  <a:gd name="T30" fmla="*/ 35 w 91"/>
                  <a:gd name="T31" fmla="*/ 84 h 87"/>
                  <a:gd name="T32" fmla="*/ 44 w 91"/>
                  <a:gd name="T33" fmla="*/ 87 h 87"/>
                  <a:gd name="T34" fmla="*/ 51 w 91"/>
                  <a:gd name="T35" fmla="*/ 86 h 87"/>
                  <a:gd name="T36" fmla="*/ 59 w 91"/>
                  <a:gd name="T37" fmla="*/ 84 h 87"/>
                  <a:gd name="T38" fmla="*/ 65 w 91"/>
                  <a:gd name="T39" fmla="*/ 81 h 87"/>
                  <a:gd name="T40" fmla="*/ 71 w 91"/>
                  <a:gd name="T41" fmla="*/ 79 h 87"/>
                  <a:gd name="T42" fmla="*/ 75 w 91"/>
                  <a:gd name="T43" fmla="*/ 73 h 87"/>
                  <a:gd name="T44" fmla="*/ 79 w 91"/>
                  <a:gd name="T45" fmla="*/ 69 h 87"/>
                  <a:gd name="T46" fmla="*/ 84 w 91"/>
                  <a:gd name="T47" fmla="*/ 57 h 87"/>
                  <a:gd name="T48" fmla="*/ 88 w 91"/>
                  <a:gd name="T49" fmla="*/ 47 h 87"/>
                  <a:gd name="T50" fmla="*/ 90 w 91"/>
                  <a:gd name="T51" fmla="*/ 41 h 87"/>
                  <a:gd name="T52" fmla="*/ 91 w 91"/>
                  <a:gd name="T53" fmla="*/ 38 h 87"/>
                  <a:gd name="T54" fmla="*/ 88 w 91"/>
                  <a:gd name="T55" fmla="*/ 38 h 87"/>
                  <a:gd name="T56" fmla="*/ 81 w 91"/>
                  <a:gd name="T57" fmla="*/ 41 h 87"/>
                  <a:gd name="T58" fmla="*/ 72 w 91"/>
                  <a:gd name="T59" fmla="*/ 46 h 87"/>
                  <a:gd name="T60" fmla="*/ 62 w 91"/>
                  <a:gd name="T61" fmla="*/ 51 h 87"/>
                  <a:gd name="T62" fmla="*/ 52 w 91"/>
                  <a:gd name="T63" fmla="*/ 54 h 87"/>
                  <a:gd name="T64" fmla="*/ 44 w 91"/>
                  <a:gd name="T65" fmla="*/ 54 h 87"/>
                  <a:gd name="T66" fmla="*/ 38 w 91"/>
                  <a:gd name="T67" fmla="*/ 53 h 87"/>
                  <a:gd name="T68" fmla="*/ 36 w 91"/>
                  <a:gd name="T69" fmla="*/ 47 h 87"/>
                  <a:gd name="T70" fmla="*/ 35 w 91"/>
                  <a:gd name="T71" fmla="*/ 37 h 87"/>
                  <a:gd name="T72" fmla="*/ 35 w 91"/>
                  <a:gd name="T73" fmla="*/ 28 h 87"/>
                  <a:gd name="T74" fmla="*/ 35 w 91"/>
                  <a:gd name="T75" fmla="*/ 21 h 87"/>
                  <a:gd name="T76" fmla="*/ 35 w 91"/>
                  <a:gd name="T77" fmla="*/ 14 h 87"/>
                  <a:gd name="T78" fmla="*/ 36 w 91"/>
                  <a:gd name="T79" fmla="*/ 2 h 87"/>
                  <a:gd name="T80" fmla="*/ 38 w 91"/>
                  <a:gd name="T81" fmla="*/ 0 h 87"/>
                  <a:gd name="T82" fmla="*/ 38 w 91"/>
                  <a:gd name="T8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1" h="87">
                    <a:moveTo>
                      <a:pt x="38" y="0"/>
                    </a:moveTo>
                    <a:lnTo>
                      <a:pt x="34" y="2"/>
                    </a:lnTo>
                    <a:lnTo>
                      <a:pt x="25" y="8"/>
                    </a:lnTo>
                    <a:lnTo>
                      <a:pt x="19" y="11"/>
                    </a:lnTo>
                    <a:lnTo>
                      <a:pt x="16" y="17"/>
                    </a:lnTo>
                    <a:lnTo>
                      <a:pt x="12" y="24"/>
                    </a:lnTo>
                    <a:lnTo>
                      <a:pt x="8" y="31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58"/>
                    </a:lnTo>
                    <a:lnTo>
                      <a:pt x="3" y="64"/>
                    </a:lnTo>
                    <a:lnTo>
                      <a:pt x="8" y="71"/>
                    </a:lnTo>
                    <a:lnTo>
                      <a:pt x="15" y="77"/>
                    </a:lnTo>
                    <a:lnTo>
                      <a:pt x="25" y="83"/>
                    </a:lnTo>
                    <a:lnTo>
                      <a:pt x="35" y="84"/>
                    </a:lnTo>
                    <a:lnTo>
                      <a:pt x="44" y="87"/>
                    </a:lnTo>
                    <a:lnTo>
                      <a:pt x="51" y="86"/>
                    </a:lnTo>
                    <a:lnTo>
                      <a:pt x="59" y="84"/>
                    </a:lnTo>
                    <a:lnTo>
                      <a:pt x="65" y="81"/>
                    </a:lnTo>
                    <a:lnTo>
                      <a:pt x="71" y="79"/>
                    </a:lnTo>
                    <a:lnTo>
                      <a:pt x="75" y="73"/>
                    </a:lnTo>
                    <a:lnTo>
                      <a:pt x="79" y="69"/>
                    </a:lnTo>
                    <a:lnTo>
                      <a:pt x="84" y="57"/>
                    </a:lnTo>
                    <a:lnTo>
                      <a:pt x="88" y="47"/>
                    </a:lnTo>
                    <a:lnTo>
                      <a:pt x="90" y="41"/>
                    </a:lnTo>
                    <a:lnTo>
                      <a:pt x="91" y="38"/>
                    </a:lnTo>
                    <a:lnTo>
                      <a:pt x="88" y="38"/>
                    </a:lnTo>
                    <a:lnTo>
                      <a:pt x="81" y="41"/>
                    </a:lnTo>
                    <a:lnTo>
                      <a:pt x="72" y="46"/>
                    </a:lnTo>
                    <a:lnTo>
                      <a:pt x="62" y="51"/>
                    </a:lnTo>
                    <a:lnTo>
                      <a:pt x="52" y="54"/>
                    </a:lnTo>
                    <a:lnTo>
                      <a:pt x="44" y="54"/>
                    </a:lnTo>
                    <a:lnTo>
                      <a:pt x="38" y="53"/>
                    </a:lnTo>
                    <a:lnTo>
                      <a:pt x="36" y="47"/>
                    </a:lnTo>
                    <a:lnTo>
                      <a:pt x="35" y="37"/>
                    </a:lnTo>
                    <a:lnTo>
                      <a:pt x="35" y="28"/>
                    </a:lnTo>
                    <a:lnTo>
                      <a:pt x="35" y="21"/>
                    </a:lnTo>
                    <a:lnTo>
                      <a:pt x="35" y="14"/>
                    </a:lnTo>
                    <a:lnTo>
                      <a:pt x="36" y="2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85"/>
              <p:cNvSpPr>
                <a:spLocks/>
              </p:cNvSpPr>
              <p:nvPr/>
            </p:nvSpPr>
            <p:spPr bwMode="auto">
              <a:xfrm>
                <a:off x="1530" y="2231"/>
                <a:ext cx="83" cy="46"/>
              </a:xfrm>
              <a:custGeom>
                <a:avLst/>
                <a:gdLst>
                  <a:gd name="T0" fmla="*/ 0 w 165"/>
                  <a:gd name="T1" fmla="*/ 57 h 93"/>
                  <a:gd name="T2" fmla="*/ 0 w 165"/>
                  <a:gd name="T3" fmla="*/ 56 h 93"/>
                  <a:gd name="T4" fmla="*/ 4 w 165"/>
                  <a:gd name="T5" fmla="*/ 54 h 93"/>
                  <a:gd name="T6" fmla="*/ 10 w 165"/>
                  <a:gd name="T7" fmla="*/ 53 h 93"/>
                  <a:gd name="T8" fmla="*/ 20 w 165"/>
                  <a:gd name="T9" fmla="*/ 50 h 93"/>
                  <a:gd name="T10" fmla="*/ 28 w 165"/>
                  <a:gd name="T11" fmla="*/ 47 h 93"/>
                  <a:gd name="T12" fmla="*/ 41 w 165"/>
                  <a:gd name="T13" fmla="*/ 43 h 93"/>
                  <a:gd name="T14" fmla="*/ 53 w 165"/>
                  <a:gd name="T15" fmla="*/ 40 h 93"/>
                  <a:gd name="T16" fmla="*/ 67 w 165"/>
                  <a:gd name="T17" fmla="*/ 35 h 93"/>
                  <a:gd name="T18" fmla="*/ 80 w 165"/>
                  <a:gd name="T19" fmla="*/ 30 h 93"/>
                  <a:gd name="T20" fmla="*/ 93 w 165"/>
                  <a:gd name="T21" fmla="*/ 27 h 93"/>
                  <a:gd name="T22" fmla="*/ 106 w 165"/>
                  <a:gd name="T23" fmla="*/ 21 h 93"/>
                  <a:gd name="T24" fmla="*/ 120 w 165"/>
                  <a:gd name="T25" fmla="*/ 17 h 93"/>
                  <a:gd name="T26" fmla="*/ 130 w 165"/>
                  <a:gd name="T27" fmla="*/ 12 h 93"/>
                  <a:gd name="T28" fmla="*/ 140 w 165"/>
                  <a:gd name="T29" fmla="*/ 8 h 93"/>
                  <a:gd name="T30" fmla="*/ 149 w 165"/>
                  <a:gd name="T31" fmla="*/ 4 h 93"/>
                  <a:gd name="T32" fmla="*/ 156 w 165"/>
                  <a:gd name="T33" fmla="*/ 2 h 93"/>
                  <a:gd name="T34" fmla="*/ 162 w 165"/>
                  <a:gd name="T35" fmla="*/ 0 h 93"/>
                  <a:gd name="T36" fmla="*/ 165 w 165"/>
                  <a:gd name="T37" fmla="*/ 4 h 93"/>
                  <a:gd name="T38" fmla="*/ 163 w 165"/>
                  <a:gd name="T39" fmla="*/ 8 h 93"/>
                  <a:gd name="T40" fmla="*/ 163 w 165"/>
                  <a:gd name="T41" fmla="*/ 14 h 93"/>
                  <a:gd name="T42" fmla="*/ 158 w 165"/>
                  <a:gd name="T43" fmla="*/ 20 h 93"/>
                  <a:gd name="T44" fmla="*/ 153 w 165"/>
                  <a:gd name="T45" fmla="*/ 27 h 93"/>
                  <a:gd name="T46" fmla="*/ 145 w 165"/>
                  <a:gd name="T47" fmla="*/ 34 h 93"/>
                  <a:gd name="T48" fmla="*/ 135 w 165"/>
                  <a:gd name="T49" fmla="*/ 41 h 93"/>
                  <a:gd name="T50" fmla="*/ 120 w 165"/>
                  <a:gd name="T51" fmla="*/ 50 h 93"/>
                  <a:gd name="T52" fmla="*/ 107 w 165"/>
                  <a:gd name="T53" fmla="*/ 60 h 93"/>
                  <a:gd name="T54" fmla="*/ 89 w 165"/>
                  <a:gd name="T55" fmla="*/ 67 h 93"/>
                  <a:gd name="T56" fmla="*/ 67 w 165"/>
                  <a:gd name="T57" fmla="*/ 76 h 93"/>
                  <a:gd name="T58" fmla="*/ 43 w 165"/>
                  <a:gd name="T59" fmla="*/ 84 h 93"/>
                  <a:gd name="T60" fmla="*/ 15 w 165"/>
                  <a:gd name="T61" fmla="*/ 93 h 93"/>
                  <a:gd name="T62" fmla="*/ 0 w 165"/>
                  <a:gd name="T63" fmla="*/ 57 h 93"/>
                  <a:gd name="T64" fmla="*/ 0 w 165"/>
                  <a:gd name="T65" fmla="*/ 5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93">
                    <a:moveTo>
                      <a:pt x="0" y="57"/>
                    </a:moveTo>
                    <a:lnTo>
                      <a:pt x="0" y="56"/>
                    </a:lnTo>
                    <a:lnTo>
                      <a:pt x="4" y="54"/>
                    </a:lnTo>
                    <a:lnTo>
                      <a:pt x="10" y="53"/>
                    </a:lnTo>
                    <a:lnTo>
                      <a:pt x="20" y="50"/>
                    </a:lnTo>
                    <a:lnTo>
                      <a:pt x="28" y="47"/>
                    </a:lnTo>
                    <a:lnTo>
                      <a:pt x="41" y="43"/>
                    </a:lnTo>
                    <a:lnTo>
                      <a:pt x="53" y="40"/>
                    </a:lnTo>
                    <a:lnTo>
                      <a:pt x="67" y="35"/>
                    </a:lnTo>
                    <a:lnTo>
                      <a:pt x="80" y="30"/>
                    </a:lnTo>
                    <a:lnTo>
                      <a:pt x="93" y="27"/>
                    </a:lnTo>
                    <a:lnTo>
                      <a:pt x="106" y="21"/>
                    </a:lnTo>
                    <a:lnTo>
                      <a:pt x="120" y="17"/>
                    </a:lnTo>
                    <a:lnTo>
                      <a:pt x="130" y="12"/>
                    </a:lnTo>
                    <a:lnTo>
                      <a:pt x="140" y="8"/>
                    </a:lnTo>
                    <a:lnTo>
                      <a:pt x="149" y="4"/>
                    </a:lnTo>
                    <a:lnTo>
                      <a:pt x="156" y="2"/>
                    </a:lnTo>
                    <a:lnTo>
                      <a:pt x="162" y="0"/>
                    </a:lnTo>
                    <a:lnTo>
                      <a:pt x="165" y="4"/>
                    </a:lnTo>
                    <a:lnTo>
                      <a:pt x="163" y="8"/>
                    </a:lnTo>
                    <a:lnTo>
                      <a:pt x="163" y="14"/>
                    </a:lnTo>
                    <a:lnTo>
                      <a:pt x="158" y="20"/>
                    </a:lnTo>
                    <a:lnTo>
                      <a:pt x="153" y="27"/>
                    </a:lnTo>
                    <a:lnTo>
                      <a:pt x="145" y="34"/>
                    </a:lnTo>
                    <a:lnTo>
                      <a:pt x="135" y="41"/>
                    </a:lnTo>
                    <a:lnTo>
                      <a:pt x="120" y="50"/>
                    </a:lnTo>
                    <a:lnTo>
                      <a:pt x="107" y="60"/>
                    </a:lnTo>
                    <a:lnTo>
                      <a:pt x="89" y="67"/>
                    </a:lnTo>
                    <a:lnTo>
                      <a:pt x="67" y="76"/>
                    </a:lnTo>
                    <a:lnTo>
                      <a:pt x="43" y="84"/>
                    </a:lnTo>
                    <a:lnTo>
                      <a:pt x="15" y="93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86"/>
              <p:cNvSpPr>
                <a:spLocks/>
              </p:cNvSpPr>
              <p:nvPr/>
            </p:nvSpPr>
            <p:spPr bwMode="auto">
              <a:xfrm>
                <a:off x="1414" y="1914"/>
                <a:ext cx="25" cy="9"/>
              </a:xfrm>
              <a:custGeom>
                <a:avLst/>
                <a:gdLst>
                  <a:gd name="T0" fmla="*/ 0 w 50"/>
                  <a:gd name="T1" fmla="*/ 16 h 17"/>
                  <a:gd name="T2" fmla="*/ 3 w 50"/>
                  <a:gd name="T3" fmla="*/ 16 h 17"/>
                  <a:gd name="T4" fmla="*/ 8 w 50"/>
                  <a:gd name="T5" fmla="*/ 16 h 17"/>
                  <a:gd name="T6" fmla="*/ 17 w 50"/>
                  <a:gd name="T7" fmla="*/ 16 h 17"/>
                  <a:gd name="T8" fmla="*/ 29 w 50"/>
                  <a:gd name="T9" fmla="*/ 17 h 17"/>
                  <a:gd name="T10" fmla="*/ 37 w 50"/>
                  <a:gd name="T11" fmla="*/ 16 h 17"/>
                  <a:gd name="T12" fmla="*/ 46 w 50"/>
                  <a:gd name="T13" fmla="*/ 16 h 17"/>
                  <a:gd name="T14" fmla="*/ 50 w 50"/>
                  <a:gd name="T15" fmla="*/ 11 h 17"/>
                  <a:gd name="T16" fmla="*/ 50 w 50"/>
                  <a:gd name="T17" fmla="*/ 9 h 17"/>
                  <a:gd name="T18" fmla="*/ 43 w 50"/>
                  <a:gd name="T19" fmla="*/ 3 h 17"/>
                  <a:gd name="T20" fmla="*/ 36 w 50"/>
                  <a:gd name="T21" fmla="*/ 1 h 17"/>
                  <a:gd name="T22" fmla="*/ 27 w 50"/>
                  <a:gd name="T23" fmla="*/ 0 h 17"/>
                  <a:gd name="T24" fmla="*/ 20 w 50"/>
                  <a:gd name="T25" fmla="*/ 3 h 17"/>
                  <a:gd name="T26" fmla="*/ 11 w 50"/>
                  <a:gd name="T27" fmla="*/ 4 h 17"/>
                  <a:gd name="T28" fmla="*/ 6 w 50"/>
                  <a:gd name="T29" fmla="*/ 7 h 17"/>
                  <a:gd name="T30" fmla="*/ 1 w 50"/>
                  <a:gd name="T31" fmla="*/ 10 h 17"/>
                  <a:gd name="T32" fmla="*/ 0 w 50"/>
                  <a:gd name="T33" fmla="*/ 10 h 17"/>
                  <a:gd name="T34" fmla="*/ 0 w 50"/>
                  <a:gd name="T35" fmla="*/ 16 h 17"/>
                  <a:gd name="T36" fmla="*/ 0 w 50"/>
                  <a:gd name="T3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1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7" y="16"/>
                    </a:lnTo>
                    <a:lnTo>
                      <a:pt x="29" y="17"/>
                    </a:lnTo>
                    <a:lnTo>
                      <a:pt x="37" y="16"/>
                    </a:lnTo>
                    <a:lnTo>
                      <a:pt x="46" y="16"/>
                    </a:lnTo>
                    <a:lnTo>
                      <a:pt x="50" y="11"/>
                    </a:lnTo>
                    <a:lnTo>
                      <a:pt x="50" y="9"/>
                    </a:lnTo>
                    <a:lnTo>
                      <a:pt x="43" y="3"/>
                    </a:lnTo>
                    <a:lnTo>
                      <a:pt x="36" y="1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11" y="4"/>
                    </a:lnTo>
                    <a:lnTo>
                      <a:pt x="6" y="7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EAE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87"/>
              <p:cNvSpPr>
                <a:spLocks/>
              </p:cNvSpPr>
              <p:nvPr/>
            </p:nvSpPr>
            <p:spPr bwMode="auto">
              <a:xfrm>
                <a:off x="1542" y="2253"/>
                <a:ext cx="70" cy="47"/>
              </a:xfrm>
              <a:custGeom>
                <a:avLst/>
                <a:gdLst>
                  <a:gd name="T0" fmla="*/ 0 w 140"/>
                  <a:gd name="T1" fmla="*/ 70 h 93"/>
                  <a:gd name="T2" fmla="*/ 0 w 140"/>
                  <a:gd name="T3" fmla="*/ 69 h 93"/>
                  <a:gd name="T4" fmla="*/ 4 w 140"/>
                  <a:gd name="T5" fmla="*/ 68 h 93"/>
                  <a:gd name="T6" fmla="*/ 8 w 140"/>
                  <a:gd name="T7" fmla="*/ 65 h 93"/>
                  <a:gd name="T8" fmla="*/ 17 w 140"/>
                  <a:gd name="T9" fmla="*/ 63 h 93"/>
                  <a:gd name="T10" fmla="*/ 24 w 140"/>
                  <a:gd name="T11" fmla="*/ 59 h 93"/>
                  <a:gd name="T12" fmla="*/ 36 w 140"/>
                  <a:gd name="T13" fmla="*/ 55 h 93"/>
                  <a:gd name="T14" fmla="*/ 46 w 140"/>
                  <a:gd name="T15" fmla="*/ 50 h 93"/>
                  <a:gd name="T16" fmla="*/ 59 w 140"/>
                  <a:gd name="T17" fmla="*/ 46 h 93"/>
                  <a:gd name="T18" fmla="*/ 69 w 140"/>
                  <a:gd name="T19" fmla="*/ 40 h 93"/>
                  <a:gd name="T20" fmla="*/ 82 w 140"/>
                  <a:gd name="T21" fmla="*/ 33 h 93"/>
                  <a:gd name="T22" fmla="*/ 92 w 140"/>
                  <a:gd name="T23" fmla="*/ 27 h 93"/>
                  <a:gd name="T24" fmla="*/ 104 w 140"/>
                  <a:gd name="T25" fmla="*/ 22 h 93"/>
                  <a:gd name="T26" fmla="*/ 115 w 140"/>
                  <a:gd name="T27" fmla="*/ 16 h 93"/>
                  <a:gd name="T28" fmla="*/ 125 w 140"/>
                  <a:gd name="T29" fmla="*/ 10 h 93"/>
                  <a:gd name="T30" fmla="*/ 133 w 140"/>
                  <a:gd name="T31" fmla="*/ 4 h 93"/>
                  <a:gd name="T32" fmla="*/ 140 w 140"/>
                  <a:gd name="T33" fmla="*/ 0 h 93"/>
                  <a:gd name="T34" fmla="*/ 140 w 140"/>
                  <a:gd name="T35" fmla="*/ 3 h 93"/>
                  <a:gd name="T36" fmla="*/ 136 w 140"/>
                  <a:gd name="T37" fmla="*/ 10 h 93"/>
                  <a:gd name="T38" fmla="*/ 132 w 140"/>
                  <a:gd name="T39" fmla="*/ 16 h 93"/>
                  <a:gd name="T40" fmla="*/ 129 w 140"/>
                  <a:gd name="T41" fmla="*/ 22 h 93"/>
                  <a:gd name="T42" fmla="*/ 123 w 140"/>
                  <a:gd name="T43" fmla="*/ 30 h 93"/>
                  <a:gd name="T44" fmla="*/ 117 w 140"/>
                  <a:gd name="T45" fmla="*/ 39 h 93"/>
                  <a:gd name="T46" fmla="*/ 110 w 140"/>
                  <a:gd name="T47" fmla="*/ 46 h 93"/>
                  <a:gd name="T48" fmla="*/ 100 w 140"/>
                  <a:gd name="T49" fmla="*/ 53 h 93"/>
                  <a:gd name="T50" fmla="*/ 89 w 140"/>
                  <a:gd name="T51" fmla="*/ 60 h 93"/>
                  <a:gd name="T52" fmla="*/ 76 w 140"/>
                  <a:gd name="T53" fmla="*/ 69 h 93"/>
                  <a:gd name="T54" fmla="*/ 60 w 140"/>
                  <a:gd name="T55" fmla="*/ 76 h 93"/>
                  <a:gd name="T56" fmla="*/ 43 w 140"/>
                  <a:gd name="T57" fmla="*/ 83 h 93"/>
                  <a:gd name="T58" fmla="*/ 23 w 140"/>
                  <a:gd name="T59" fmla="*/ 88 h 93"/>
                  <a:gd name="T60" fmla="*/ 1 w 140"/>
                  <a:gd name="T61" fmla="*/ 93 h 93"/>
                  <a:gd name="T62" fmla="*/ 0 w 140"/>
                  <a:gd name="T63" fmla="*/ 70 h 93"/>
                  <a:gd name="T64" fmla="*/ 0 w 140"/>
                  <a:gd name="T65" fmla="*/ 7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93">
                    <a:moveTo>
                      <a:pt x="0" y="70"/>
                    </a:moveTo>
                    <a:lnTo>
                      <a:pt x="0" y="69"/>
                    </a:lnTo>
                    <a:lnTo>
                      <a:pt x="4" y="68"/>
                    </a:lnTo>
                    <a:lnTo>
                      <a:pt x="8" y="65"/>
                    </a:lnTo>
                    <a:lnTo>
                      <a:pt x="17" y="63"/>
                    </a:lnTo>
                    <a:lnTo>
                      <a:pt x="24" y="59"/>
                    </a:lnTo>
                    <a:lnTo>
                      <a:pt x="36" y="55"/>
                    </a:lnTo>
                    <a:lnTo>
                      <a:pt x="46" y="50"/>
                    </a:lnTo>
                    <a:lnTo>
                      <a:pt x="59" y="46"/>
                    </a:lnTo>
                    <a:lnTo>
                      <a:pt x="69" y="40"/>
                    </a:lnTo>
                    <a:lnTo>
                      <a:pt x="82" y="33"/>
                    </a:lnTo>
                    <a:lnTo>
                      <a:pt x="92" y="27"/>
                    </a:lnTo>
                    <a:lnTo>
                      <a:pt x="104" y="22"/>
                    </a:lnTo>
                    <a:lnTo>
                      <a:pt x="115" y="16"/>
                    </a:lnTo>
                    <a:lnTo>
                      <a:pt x="125" y="10"/>
                    </a:lnTo>
                    <a:lnTo>
                      <a:pt x="133" y="4"/>
                    </a:lnTo>
                    <a:lnTo>
                      <a:pt x="140" y="0"/>
                    </a:lnTo>
                    <a:lnTo>
                      <a:pt x="140" y="3"/>
                    </a:lnTo>
                    <a:lnTo>
                      <a:pt x="136" y="10"/>
                    </a:lnTo>
                    <a:lnTo>
                      <a:pt x="132" y="16"/>
                    </a:lnTo>
                    <a:lnTo>
                      <a:pt x="129" y="22"/>
                    </a:lnTo>
                    <a:lnTo>
                      <a:pt x="123" y="30"/>
                    </a:lnTo>
                    <a:lnTo>
                      <a:pt x="117" y="39"/>
                    </a:lnTo>
                    <a:lnTo>
                      <a:pt x="110" y="46"/>
                    </a:lnTo>
                    <a:lnTo>
                      <a:pt x="100" y="53"/>
                    </a:lnTo>
                    <a:lnTo>
                      <a:pt x="89" y="60"/>
                    </a:lnTo>
                    <a:lnTo>
                      <a:pt x="76" y="69"/>
                    </a:lnTo>
                    <a:lnTo>
                      <a:pt x="60" y="76"/>
                    </a:lnTo>
                    <a:lnTo>
                      <a:pt x="43" y="83"/>
                    </a:lnTo>
                    <a:lnTo>
                      <a:pt x="23" y="88"/>
                    </a:lnTo>
                    <a:lnTo>
                      <a:pt x="1" y="93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88"/>
              <p:cNvSpPr>
                <a:spLocks/>
              </p:cNvSpPr>
              <p:nvPr/>
            </p:nvSpPr>
            <p:spPr bwMode="auto">
              <a:xfrm>
                <a:off x="1412" y="1916"/>
                <a:ext cx="38" cy="25"/>
              </a:xfrm>
              <a:custGeom>
                <a:avLst/>
                <a:gdLst>
                  <a:gd name="T0" fmla="*/ 5 w 77"/>
                  <a:gd name="T1" fmla="*/ 17 h 49"/>
                  <a:gd name="T2" fmla="*/ 9 w 77"/>
                  <a:gd name="T3" fmla="*/ 17 h 49"/>
                  <a:gd name="T4" fmla="*/ 15 w 77"/>
                  <a:gd name="T5" fmla="*/ 17 h 49"/>
                  <a:gd name="T6" fmla="*/ 23 w 77"/>
                  <a:gd name="T7" fmla="*/ 20 h 49"/>
                  <a:gd name="T8" fmla="*/ 31 w 77"/>
                  <a:gd name="T9" fmla="*/ 20 h 49"/>
                  <a:gd name="T10" fmla="*/ 41 w 77"/>
                  <a:gd name="T11" fmla="*/ 22 h 49"/>
                  <a:gd name="T12" fmla="*/ 46 w 77"/>
                  <a:gd name="T13" fmla="*/ 22 h 49"/>
                  <a:gd name="T14" fmla="*/ 54 w 77"/>
                  <a:gd name="T15" fmla="*/ 22 h 49"/>
                  <a:gd name="T16" fmla="*/ 59 w 77"/>
                  <a:gd name="T17" fmla="*/ 16 h 49"/>
                  <a:gd name="T18" fmla="*/ 61 w 77"/>
                  <a:gd name="T19" fmla="*/ 9 h 49"/>
                  <a:gd name="T20" fmla="*/ 59 w 77"/>
                  <a:gd name="T21" fmla="*/ 3 h 49"/>
                  <a:gd name="T22" fmla="*/ 59 w 77"/>
                  <a:gd name="T23" fmla="*/ 0 h 49"/>
                  <a:gd name="T24" fmla="*/ 77 w 77"/>
                  <a:gd name="T25" fmla="*/ 2 h 49"/>
                  <a:gd name="T26" fmla="*/ 75 w 77"/>
                  <a:gd name="T27" fmla="*/ 3 h 49"/>
                  <a:gd name="T28" fmla="*/ 72 w 77"/>
                  <a:gd name="T29" fmla="*/ 7 h 49"/>
                  <a:gd name="T30" fmla="*/ 69 w 77"/>
                  <a:gd name="T31" fmla="*/ 13 h 49"/>
                  <a:gd name="T32" fmla="*/ 65 w 77"/>
                  <a:gd name="T33" fmla="*/ 22 h 49"/>
                  <a:gd name="T34" fmla="*/ 62 w 77"/>
                  <a:gd name="T35" fmla="*/ 29 h 49"/>
                  <a:gd name="T36" fmla="*/ 59 w 77"/>
                  <a:gd name="T37" fmla="*/ 36 h 49"/>
                  <a:gd name="T38" fmla="*/ 55 w 77"/>
                  <a:gd name="T39" fmla="*/ 43 h 49"/>
                  <a:gd name="T40" fmla="*/ 55 w 77"/>
                  <a:gd name="T41" fmla="*/ 49 h 49"/>
                  <a:gd name="T42" fmla="*/ 52 w 77"/>
                  <a:gd name="T43" fmla="*/ 49 h 49"/>
                  <a:gd name="T44" fmla="*/ 45 w 77"/>
                  <a:gd name="T45" fmla="*/ 49 h 49"/>
                  <a:gd name="T46" fmla="*/ 35 w 77"/>
                  <a:gd name="T47" fmla="*/ 46 h 49"/>
                  <a:gd name="T48" fmla="*/ 26 w 77"/>
                  <a:gd name="T49" fmla="*/ 43 h 49"/>
                  <a:gd name="T50" fmla="*/ 15 w 77"/>
                  <a:gd name="T51" fmla="*/ 39 h 49"/>
                  <a:gd name="T52" fmla="*/ 8 w 77"/>
                  <a:gd name="T53" fmla="*/ 36 h 49"/>
                  <a:gd name="T54" fmla="*/ 2 w 77"/>
                  <a:gd name="T55" fmla="*/ 32 h 49"/>
                  <a:gd name="T56" fmla="*/ 0 w 77"/>
                  <a:gd name="T57" fmla="*/ 32 h 49"/>
                  <a:gd name="T58" fmla="*/ 5 w 77"/>
                  <a:gd name="T59" fmla="*/ 17 h 49"/>
                  <a:gd name="T60" fmla="*/ 5 w 77"/>
                  <a:gd name="T61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49">
                    <a:moveTo>
                      <a:pt x="5" y="17"/>
                    </a:moveTo>
                    <a:lnTo>
                      <a:pt x="9" y="17"/>
                    </a:lnTo>
                    <a:lnTo>
                      <a:pt x="15" y="17"/>
                    </a:lnTo>
                    <a:lnTo>
                      <a:pt x="23" y="20"/>
                    </a:lnTo>
                    <a:lnTo>
                      <a:pt x="31" y="20"/>
                    </a:lnTo>
                    <a:lnTo>
                      <a:pt x="41" y="22"/>
                    </a:lnTo>
                    <a:lnTo>
                      <a:pt x="46" y="22"/>
                    </a:lnTo>
                    <a:lnTo>
                      <a:pt x="54" y="22"/>
                    </a:lnTo>
                    <a:lnTo>
                      <a:pt x="59" y="16"/>
                    </a:lnTo>
                    <a:lnTo>
                      <a:pt x="61" y="9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77" y="2"/>
                    </a:lnTo>
                    <a:lnTo>
                      <a:pt x="75" y="3"/>
                    </a:lnTo>
                    <a:lnTo>
                      <a:pt x="72" y="7"/>
                    </a:lnTo>
                    <a:lnTo>
                      <a:pt x="69" y="13"/>
                    </a:lnTo>
                    <a:lnTo>
                      <a:pt x="65" y="22"/>
                    </a:lnTo>
                    <a:lnTo>
                      <a:pt x="62" y="29"/>
                    </a:lnTo>
                    <a:lnTo>
                      <a:pt x="59" y="36"/>
                    </a:lnTo>
                    <a:lnTo>
                      <a:pt x="55" y="43"/>
                    </a:lnTo>
                    <a:lnTo>
                      <a:pt x="55" y="49"/>
                    </a:lnTo>
                    <a:lnTo>
                      <a:pt x="52" y="49"/>
                    </a:lnTo>
                    <a:lnTo>
                      <a:pt x="45" y="49"/>
                    </a:lnTo>
                    <a:lnTo>
                      <a:pt x="35" y="46"/>
                    </a:lnTo>
                    <a:lnTo>
                      <a:pt x="26" y="43"/>
                    </a:lnTo>
                    <a:lnTo>
                      <a:pt x="15" y="39"/>
                    </a:lnTo>
                    <a:lnTo>
                      <a:pt x="8" y="36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5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637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89"/>
              <p:cNvSpPr>
                <a:spLocks/>
              </p:cNvSpPr>
              <p:nvPr/>
            </p:nvSpPr>
            <p:spPr bwMode="auto">
              <a:xfrm>
                <a:off x="1135" y="2367"/>
                <a:ext cx="252" cy="156"/>
              </a:xfrm>
              <a:custGeom>
                <a:avLst/>
                <a:gdLst>
                  <a:gd name="T0" fmla="*/ 20 w 503"/>
                  <a:gd name="T1" fmla="*/ 311 h 311"/>
                  <a:gd name="T2" fmla="*/ 23 w 503"/>
                  <a:gd name="T3" fmla="*/ 307 h 311"/>
                  <a:gd name="T4" fmla="*/ 33 w 503"/>
                  <a:gd name="T5" fmla="*/ 300 h 311"/>
                  <a:gd name="T6" fmla="*/ 51 w 503"/>
                  <a:gd name="T7" fmla="*/ 287 h 311"/>
                  <a:gd name="T8" fmla="*/ 76 w 503"/>
                  <a:gd name="T9" fmla="*/ 271 h 311"/>
                  <a:gd name="T10" fmla="*/ 102 w 503"/>
                  <a:gd name="T11" fmla="*/ 251 h 311"/>
                  <a:gd name="T12" fmla="*/ 135 w 503"/>
                  <a:gd name="T13" fmla="*/ 229 h 311"/>
                  <a:gd name="T14" fmla="*/ 170 w 503"/>
                  <a:gd name="T15" fmla="*/ 205 h 311"/>
                  <a:gd name="T16" fmla="*/ 209 w 503"/>
                  <a:gd name="T17" fmla="*/ 181 h 311"/>
                  <a:gd name="T18" fmla="*/ 247 w 503"/>
                  <a:gd name="T19" fmla="*/ 156 h 311"/>
                  <a:gd name="T20" fmla="*/ 288 w 503"/>
                  <a:gd name="T21" fmla="*/ 132 h 311"/>
                  <a:gd name="T22" fmla="*/ 328 w 503"/>
                  <a:gd name="T23" fmla="*/ 106 h 311"/>
                  <a:gd name="T24" fmla="*/ 368 w 503"/>
                  <a:gd name="T25" fmla="*/ 84 h 311"/>
                  <a:gd name="T26" fmla="*/ 405 w 503"/>
                  <a:gd name="T27" fmla="*/ 63 h 311"/>
                  <a:gd name="T28" fmla="*/ 440 w 503"/>
                  <a:gd name="T29" fmla="*/ 47 h 311"/>
                  <a:gd name="T30" fmla="*/ 472 w 503"/>
                  <a:gd name="T31" fmla="*/ 33 h 311"/>
                  <a:gd name="T32" fmla="*/ 500 w 503"/>
                  <a:gd name="T33" fmla="*/ 24 h 311"/>
                  <a:gd name="T34" fmla="*/ 503 w 503"/>
                  <a:gd name="T35" fmla="*/ 0 h 311"/>
                  <a:gd name="T36" fmla="*/ 500 w 503"/>
                  <a:gd name="T37" fmla="*/ 0 h 311"/>
                  <a:gd name="T38" fmla="*/ 495 w 503"/>
                  <a:gd name="T39" fmla="*/ 1 h 311"/>
                  <a:gd name="T40" fmla="*/ 483 w 503"/>
                  <a:gd name="T41" fmla="*/ 5 h 311"/>
                  <a:gd name="T42" fmla="*/ 470 w 503"/>
                  <a:gd name="T43" fmla="*/ 11 h 311"/>
                  <a:gd name="T44" fmla="*/ 451 w 503"/>
                  <a:gd name="T45" fmla="*/ 17 h 311"/>
                  <a:gd name="T46" fmla="*/ 431 w 503"/>
                  <a:gd name="T47" fmla="*/ 25 h 311"/>
                  <a:gd name="T48" fmla="*/ 405 w 503"/>
                  <a:gd name="T49" fmla="*/ 37 h 311"/>
                  <a:gd name="T50" fmla="*/ 375 w 503"/>
                  <a:gd name="T51" fmla="*/ 51 h 311"/>
                  <a:gd name="T52" fmla="*/ 341 w 503"/>
                  <a:gd name="T53" fmla="*/ 67 h 311"/>
                  <a:gd name="T54" fmla="*/ 303 w 503"/>
                  <a:gd name="T55" fmla="*/ 87 h 311"/>
                  <a:gd name="T56" fmla="*/ 262 w 503"/>
                  <a:gd name="T57" fmla="*/ 109 h 311"/>
                  <a:gd name="T58" fmla="*/ 217 w 503"/>
                  <a:gd name="T59" fmla="*/ 136 h 311"/>
                  <a:gd name="T60" fmla="*/ 168 w 503"/>
                  <a:gd name="T61" fmla="*/ 165 h 311"/>
                  <a:gd name="T62" fmla="*/ 115 w 503"/>
                  <a:gd name="T63" fmla="*/ 198 h 311"/>
                  <a:gd name="T64" fmla="*/ 59 w 503"/>
                  <a:gd name="T65" fmla="*/ 235 h 311"/>
                  <a:gd name="T66" fmla="*/ 0 w 503"/>
                  <a:gd name="T67" fmla="*/ 277 h 311"/>
                  <a:gd name="T68" fmla="*/ 20 w 503"/>
                  <a:gd name="T69" fmla="*/ 311 h 311"/>
                  <a:gd name="T70" fmla="*/ 20 w 503"/>
                  <a:gd name="T71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3" h="311">
                    <a:moveTo>
                      <a:pt x="20" y="311"/>
                    </a:moveTo>
                    <a:lnTo>
                      <a:pt x="23" y="307"/>
                    </a:lnTo>
                    <a:lnTo>
                      <a:pt x="33" y="300"/>
                    </a:lnTo>
                    <a:lnTo>
                      <a:pt x="51" y="287"/>
                    </a:lnTo>
                    <a:lnTo>
                      <a:pt x="76" y="271"/>
                    </a:lnTo>
                    <a:lnTo>
                      <a:pt x="102" y="251"/>
                    </a:lnTo>
                    <a:lnTo>
                      <a:pt x="135" y="229"/>
                    </a:lnTo>
                    <a:lnTo>
                      <a:pt x="170" y="205"/>
                    </a:lnTo>
                    <a:lnTo>
                      <a:pt x="209" y="181"/>
                    </a:lnTo>
                    <a:lnTo>
                      <a:pt x="247" y="156"/>
                    </a:lnTo>
                    <a:lnTo>
                      <a:pt x="288" y="132"/>
                    </a:lnTo>
                    <a:lnTo>
                      <a:pt x="328" y="106"/>
                    </a:lnTo>
                    <a:lnTo>
                      <a:pt x="368" y="84"/>
                    </a:lnTo>
                    <a:lnTo>
                      <a:pt x="405" y="63"/>
                    </a:lnTo>
                    <a:lnTo>
                      <a:pt x="440" y="47"/>
                    </a:lnTo>
                    <a:lnTo>
                      <a:pt x="472" y="33"/>
                    </a:lnTo>
                    <a:lnTo>
                      <a:pt x="500" y="24"/>
                    </a:lnTo>
                    <a:lnTo>
                      <a:pt x="503" y="0"/>
                    </a:lnTo>
                    <a:lnTo>
                      <a:pt x="500" y="0"/>
                    </a:lnTo>
                    <a:lnTo>
                      <a:pt x="495" y="1"/>
                    </a:lnTo>
                    <a:lnTo>
                      <a:pt x="483" y="5"/>
                    </a:lnTo>
                    <a:lnTo>
                      <a:pt x="470" y="11"/>
                    </a:lnTo>
                    <a:lnTo>
                      <a:pt x="451" y="17"/>
                    </a:lnTo>
                    <a:lnTo>
                      <a:pt x="431" y="25"/>
                    </a:lnTo>
                    <a:lnTo>
                      <a:pt x="405" y="37"/>
                    </a:lnTo>
                    <a:lnTo>
                      <a:pt x="375" y="51"/>
                    </a:lnTo>
                    <a:lnTo>
                      <a:pt x="341" y="67"/>
                    </a:lnTo>
                    <a:lnTo>
                      <a:pt x="303" y="87"/>
                    </a:lnTo>
                    <a:lnTo>
                      <a:pt x="262" y="109"/>
                    </a:lnTo>
                    <a:lnTo>
                      <a:pt x="217" y="136"/>
                    </a:lnTo>
                    <a:lnTo>
                      <a:pt x="168" y="165"/>
                    </a:lnTo>
                    <a:lnTo>
                      <a:pt x="115" y="198"/>
                    </a:lnTo>
                    <a:lnTo>
                      <a:pt x="59" y="235"/>
                    </a:lnTo>
                    <a:lnTo>
                      <a:pt x="0" y="277"/>
                    </a:lnTo>
                    <a:lnTo>
                      <a:pt x="20" y="311"/>
                    </a:lnTo>
                    <a:lnTo>
                      <a:pt x="20" y="3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90"/>
              <p:cNvSpPr>
                <a:spLocks/>
              </p:cNvSpPr>
              <p:nvPr/>
            </p:nvSpPr>
            <p:spPr bwMode="auto">
              <a:xfrm>
                <a:off x="1124" y="2341"/>
                <a:ext cx="265" cy="156"/>
              </a:xfrm>
              <a:custGeom>
                <a:avLst/>
                <a:gdLst>
                  <a:gd name="T0" fmla="*/ 12 w 532"/>
                  <a:gd name="T1" fmla="*/ 312 h 312"/>
                  <a:gd name="T2" fmla="*/ 13 w 532"/>
                  <a:gd name="T3" fmla="*/ 309 h 312"/>
                  <a:gd name="T4" fmla="*/ 23 w 532"/>
                  <a:gd name="T5" fmla="*/ 303 h 312"/>
                  <a:gd name="T6" fmla="*/ 38 w 532"/>
                  <a:gd name="T7" fmla="*/ 292 h 312"/>
                  <a:gd name="T8" fmla="*/ 58 w 532"/>
                  <a:gd name="T9" fmla="*/ 280 h 312"/>
                  <a:gd name="T10" fmla="*/ 82 w 532"/>
                  <a:gd name="T11" fmla="*/ 263 h 312"/>
                  <a:gd name="T12" fmla="*/ 111 w 532"/>
                  <a:gd name="T13" fmla="*/ 246 h 312"/>
                  <a:gd name="T14" fmla="*/ 143 w 532"/>
                  <a:gd name="T15" fmla="*/ 224 h 312"/>
                  <a:gd name="T16" fmla="*/ 180 w 532"/>
                  <a:gd name="T17" fmla="*/ 204 h 312"/>
                  <a:gd name="T18" fmla="*/ 217 w 532"/>
                  <a:gd name="T19" fmla="*/ 181 h 312"/>
                  <a:gd name="T20" fmla="*/ 257 w 532"/>
                  <a:gd name="T21" fmla="*/ 158 h 312"/>
                  <a:gd name="T22" fmla="*/ 299 w 532"/>
                  <a:gd name="T23" fmla="*/ 133 h 312"/>
                  <a:gd name="T24" fmla="*/ 344 w 532"/>
                  <a:gd name="T25" fmla="*/ 113 h 312"/>
                  <a:gd name="T26" fmla="*/ 387 w 532"/>
                  <a:gd name="T27" fmla="*/ 89 h 312"/>
                  <a:gd name="T28" fmla="*/ 433 w 532"/>
                  <a:gd name="T29" fmla="*/ 70 h 312"/>
                  <a:gd name="T30" fmla="*/ 477 w 532"/>
                  <a:gd name="T31" fmla="*/ 52 h 312"/>
                  <a:gd name="T32" fmla="*/ 522 w 532"/>
                  <a:gd name="T33" fmla="*/ 34 h 312"/>
                  <a:gd name="T34" fmla="*/ 532 w 532"/>
                  <a:gd name="T35" fmla="*/ 0 h 312"/>
                  <a:gd name="T36" fmla="*/ 526 w 532"/>
                  <a:gd name="T37" fmla="*/ 1 h 312"/>
                  <a:gd name="T38" fmla="*/ 515 w 532"/>
                  <a:gd name="T39" fmla="*/ 6 h 312"/>
                  <a:gd name="T40" fmla="*/ 493 w 532"/>
                  <a:gd name="T41" fmla="*/ 14 h 312"/>
                  <a:gd name="T42" fmla="*/ 467 w 532"/>
                  <a:gd name="T43" fmla="*/ 26 h 312"/>
                  <a:gd name="T44" fmla="*/ 436 w 532"/>
                  <a:gd name="T45" fmla="*/ 39 h 312"/>
                  <a:gd name="T46" fmla="*/ 400 w 532"/>
                  <a:gd name="T47" fmla="*/ 56 h 312"/>
                  <a:gd name="T48" fmla="*/ 361 w 532"/>
                  <a:gd name="T49" fmla="*/ 75 h 312"/>
                  <a:gd name="T50" fmla="*/ 319 w 532"/>
                  <a:gd name="T51" fmla="*/ 95 h 312"/>
                  <a:gd name="T52" fmla="*/ 273 w 532"/>
                  <a:gd name="T53" fmla="*/ 116 h 312"/>
                  <a:gd name="T54" fmla="*/ 230 w 532"/>
                  <a:gd name="T55" fmla="*/ 139 h 312"/>
                  <a:gd name="T56" fmla="*/ 186 w 532"/>
                  <a:gd name="T57" fmla="*/ 164 h 312"/>
                  <a:gd name="T58" fmla="*/ 143 w 532"/>
                  <a:gd name="T59" fmla="*/ 188 h 312"/>
                  <a:gd name="T60" fmla="*/ 101 w 532"/>
                  <a:gd name="T61" fmla="*/ 211 h 312"/>
                  <a:gd name="T62" fmla="*/ 63 w 532"/>
                  <a:gd name="T63" fmla="*/ 235 h 312"/>
                  <a:gd name="T64" fmla="*/ 30 w 532"/>
                  <a:gd name="T65" fmla="*/ 260 h 312"/>
                  <a:gd name="T66" fmla="*/ 2 w 532"/>
                  <a:gd name="T67" fmla="*/ 284 h 312"/>
                  <a:gd name="T68" fmla="*/ 0 w 532"/>
                  <a:gd name="T69" fmla="*/ 293 h 312"/>
                  <a:gd name="T70" fmla="*/ 5 w 532"/>
                  <a:gd name="T71" fmla="*/ 303 h 312"/>
                  <a:gd name="T72" fmla="*/ 7 w 532"/>
                  <a:gd name="T73" fmla="*/ 309 h 312"/>
                  <a:gd name="T74" fmla="*/ 12 w 532"/>
                  <a:gd name="T75" fmla="*/ 312 h 312"/>
                  <a:gd name="T76" fmla="*/ 12 w 532"/>
                  <a:gd name="T77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2" h="312">
                    <a:moveTo>
                      <a:pt x="12" y="312"/>
                    </a:moveTo>
                    <a:lnTo>
                      <a:pt x="13" y="309"/>
                    </a:lnTo>
                    <a:lnTo>
                      <a:pt x="23" y="303"/>
                    </a:lnTo>
                    <a:lnTo>
                      <a:pt x="38" y="292"/>
                    </a:lnTo>
                    <a:lnTo>
                      <a:pt x="58" y="280"/>
                    </a:lnTo>
                    <a:lnTo>
                      <a:pt x="82" y="263"/>
                    </a:lnTo>
                    <a:lnTo>
                      <a:pt x="111" y="246"/>
                    </a:lnTo>
                    <a:lnTo>
                      <a:pt x="143" y="224"/>
                    </a:lnTo>
                    <a:lnTo>
                      <a:pt x="180" y="204"/>
                    </a:lnTo>
                    <a:lnTo>
                      <a:pt x="217" y="181"/>
                    </a:lnTo>
                    <a:lnTo>
                      <a:pt x="257" y="158"/>
                    </a:lnTo>
                    <a:lnTo>
                      <a:pt x="299" y="133"/>
                    </a:lnTo>
                    <a:lnTo>
                      <a:pt x="344" y="113"/>
                    </a:lnTo>
                    <a:lnTo>
                      <a:pt x="387" y="89"/>
                    </a:lnTo>
                    <a:lnTo>
                      <a:pt x="433" y="70"/>
                    </a:lnTo>
                    <a:lnTo>
                      <a:pt x="477" y="52"/>
                    </a:lnTo>
                    <a:lnTo>
                      <a:pt x="522" y="34"/>
                    </a:lnTo>
                    <a:lnTo>
                      <a:pt x="532" y="0"/>
                    </a:lnTo>
                    <a:lnTo>
                      <a:pt x="526" y="1"/>
                    </a:lnTo>
                    <a:lnTo>
                      <a:pt x="515" y="6"/>
                    </a:lnTo>
                    <a:lnTo>
                      <a:pt x="493" y="14"/>
                    </a:lnTo>
                    <a:lnTo>
                      <a:pt x="467" y="26"/>
                    </a:lnTo>
                    <a:lnTo>
                      <a:pt x="436" y="39"/>
                    </a:lnTo>
                    <a:lnTo>
                      <a:pt x="400" y="56"/>
                    </a:lnTo>
                    <a:lnTo>
                      <a:pt x="361" y="75"/>
                    </a:lnTo>
                    <a:lnTo>
                      <a:pt x="319" y="95"/>
                    </a:lnTo>
                    <a:lnTo>
                      <a:pt x="273" y="116"/>
                    </a:lnTo>
                    <a:lnTo>
                      <a:pt x="230" y="139"/>
                    </a:lnTo>
                    <a:lnTo>
                      <a:pt x="186" y="164"/>
                    </a:lnTo>
                    <a:lnTo>
                      <a:pt x="143" y="188"/>
                    </a:lnTo>
                    <a:lnTo>
                      <a:pt x="101" y="211"/>
                    </a:lnTo>
                    <a:lnTo>
                      <a:pt x="63" y="235"/>
                    </a:lnTo>
                    <a:lnTo>
                      <a:pt x="30" y="260"/>
                    </a:lnTo>
                    <a:lnTo>
                      <a:pt x="2" y="284"/>
                    </a:lnTo>
                    <a:lnTo>
                      <a:pt x="0" y="293"/>
                    </a:lnTo>
                    <a:lnTo>
                      <a:pt x="5" y="303"/>
                    </a:lnTo>
                    <a:lnTo>
                      <a:pt x="7" y="309"/>
                    </a:lnTo>
                    <a:lnTo>
                      <a:pt x="12" y="312"/>
                    </a:lnTo>
                    <a:lnTo>
                      <a:pt x="12" y="3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91"/>
              <p:cNvSpPr>
                <a:spLocks/>
              </p:cNvSpPr>
              <p:nvPr/>
            </p:nvSpPr>
            <p:spPr bwMode="auto">
              <a:xfrm>
                <a:off x="904" y="2419"/>
                <a:ext cx="240" cy="103"/>
              </a:xfrm>
              <a:custGeom>
                <a:avLst/>
                <a:gdLst>
                  <a:gd name="T0" fmla="*/ 1 w 479"/>
                  <a:gd name="T1" fmla="*/ 172 h 205"/>
                  <a:gd name="T2" fmla="*/ 18 w 479"/>
                  <a:gd name="T3" fmla="*/ 159 h 205"/>
                  <a:gd name="T4" fmla="*/ 50 w 479"/>
                  <a:gd name="T5" fmla="*/ 139 h 205"/>
                  <a:gd name="T6" fmla="*/ 90 w 479"/>
                  <a:gd name="T7" fmla="*/ 116 h 205"/>
                  <a:gd name="T8" fmla="*/ 139 w 479"/>
                  <a:gd name="T9" fmla="*/ 89 h 205"/>
                  <a:gd name="T10" fmla="*/ 188 w 479"/>
                  <a:gd name="T11" fmla="*/ 66 h 205"/>
                  <a:gd name="T12" fmla="*/ 234 w 479"/>
                  <a:gd name="T13" fmla="*/ 47 h 205"/>
                  <a:gd name="T14" fmla="*/ 277 w 479"/>
                  <a:gd name="T15" fmla="*/ 40 h 205"/>
                  <a:gd name="T16" fmla="*/ 307 w 479"/>
                  <a:gd name="T17" fmla="*/ 43 h 205"/>
                  <a:gd name="T18" fmla="*/ 339 w 479"/>
                  <a:gd name="T19" fmla="*/ 59 h 205"/>
                  <a:gd name="T20" fmla="*/ 370 w 479"/>
                  <a:gd name="T21" fmla="*/ 82 h 205"/>
                  <a:gd name="T22" fmla="*/ 400 w 479"/>
                  <a:gd name="T23" fmla="*/ 109 h 205"/>
                  <a:gd name="T24" fmla="*/ 428 w 479"/>
                  <a:gd name="T25" fmla="*/ 141 h 205"/>
                  <a:gd name="T26" fmla="*/ 451 w 479"/>
                  <a:gd name="T27" fmla="*/ 168 h 205"/>
                  <a:gd name="T28" fmla="*/ 468 w 479"/>
                  <a:gd name="T29" fmla="*/ 191 h 205"/>
                  <a:gd name="T30" fmla="*/ 477 w 479"/>
                  <a:gd name="T31" fmla="*/ 204 h 205"/>
                  <a:gd name="T32" fmla="*/ 478 w 479"/>
                  <a:gd name="T33" fmla="*/ 204 h 205"/>
                  <a:gd name="T34" fmla="*/ 477 w 479"/>
                  <a:gd name="T35" fmla="*/ 191 h 205"/>
                  <a:gd name="T36" fmla="*/ 474 w 479"/>
                  <a:gd name="T37" fmla="*/ 168 h 205"/>
                  <a:gd name="T38" fmla="*/ 465 w 479"/>
                  <a:gd name="T39" fmla="*/ 139 h 205"/>
                  <a:gd name="T40" fmla="*/ 448 w 479"/>
                  <a:gd name="T41" fmla="*/ 108 h 205"/>
                  <a:gd name="T42" fmla="*/ 419 w 479"/>
                  <a:gd name="T43" fmla="*/ 72 h 205"/>
                  <a:gd name="T44" fmla="*/ 376 w 479"/>
                  <a:gd name="T45" fmla="*/ 39 h 205"/>
                  <a:gd name="T46" fmla="*/ 317 w 479"/>
                  <a:gd name="T47" fmla="*/ 10 h 205"/>
                  <a:gd name="T48" fmla="*/ 248 w 479"/>
                  <a:gd name="T49" fmla="*/ 0 h 205"/>
                  <a:gd name="T50" fmla="*/ 189 w 479"/>
                  <a:gd name="T51" fmla="*/ 11 h 205"/>
                  <a:gd name="T52" fmla="*/ 139 w 479"/>
                  <a:gd name="T53" fmla="*/ 36 h 205"/>
                  <a:gd name="T54" fmla="*/ 96 w 479"/>
                  <a:gd name="T55" fmla="*/ 66 h 205"/>
                  <a:gd name="T56" fmla="*/ 58 w 479"/>
                  <a:gd name="T57" fmla="*/ 99 h 205"/>
                  <a:gd name="T58" fmla="*/ 28 w 479"/>
                  <a:gd name="T59" fmla="*/ 131 h 205"/>
                  <a:gd name="T60" fmla="*/ 10 w 479"/>
                  <a:gd name="T61" fmla="*/ 155 h 205"/>
                  <a:gd name="T62" fmla="*/ 0 w 479"/>
                  <a:gd name="T63" fmla="*/ 172 h 205"/>
                  <a:gd name="T64" fmla="*/ 0 w 479"/>
                  <a:gd name="T65" fmla="*/ 17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9" h="205">
                    <a:moveTo>
                      <a:pt x="0" y="174"/>
                    </a:moveTo>
                    <a:lnTo>
                      <a:pt x="1" y="172"/>
                    </a:lnTo>
                    <a:lnTo>
                      <a:pt x="8" y="167"/>
                    </a:lnTo>
                    <a:lnTo>
                      <a:pt x="18" y="159"/>
                    </a:lnTo>
                    <a:lnTo>
                      <a:pt x="34" y="151"/>
                    </a:lnTo>
                    <a:lnTo>
                      <a:pt x="50" y="139"/>
                    </a:lnTo>
                    <a:lnTo>
                      <a:pt x="70" y="128"/>
                    </a:lnTo>
                    <a:lnTo>
                      <a:pt x="90" y="116"/>
                    </a:lnTo>
                    <a:lnTo>
                      <a:pt x="114" y="103"/>
                    </a:lnTo>
                    <a:lnTo>
                      <a:pt x="139" y="89"/>
                    </a:lnTo>
                    <a:lnTo>
                      <a:pt x="163" y="78"/>
                    </a:lnTo>
                    <a:lnTo>
                      <a:pt x="188" y="66"/>
                    </a:lnTo>
                    <a:lnTo>
                      <a:pt x="212" y="56"/>
                    </a:lnTo>
                    <a:lnTo>
                      <a:pt x="234" y="47"/>
                    </a:lnTo>
                    <a:lnTo>
                      <a:pt x="257" y="42"/>
                    </a:lnTo>
                    <a:lnTo>
                      <a:pt x="277" y="40"/>
                    </a:lnTo>
                    <a:lnTo>
                      <a:pt x="294" y="40"/>
                    </a:lnTo>
                    <a:lnTo>
                      <a:pt x="307" y="43"/>
                    </a:lnTo>
                    <a:lnTo>
                      <a:pt x="324" y="50"/>
                    </a:lnTo>
                    <a:lnTo>
                      <a:pt x="339" y="59"/>
                    </a:lnTo>
                    <a:lnTo>
                      <a:pt x="356" y="70"/>
                    </a:lnTo>
                    <a:lnTo>
                      <a:pt x="370" y="82"/>
                    </a:lnTo>
                    <a:lnTo>
                      <a:pt x="386" y="96"/>
                    </a:lnTo>
                    <a:lnTo>
                      <a:pt x="400" y="109"/>
                    </a:lnTo>
                    <a:lnTo>
                      <a:pt x="416" y="126"/>
                    </a:lnTo>
                    <a:lnTo>
                      <a:pt x="428" y="141"/>
                    </a:lnTo>
                    <a:lnTo>
                      <a:pt x="441" y="155"/>
                    </a:lnTo>
                    <a:lnTo>
                      <a:pt x="451" y="168"/>
                    </a:lnTo>
                    <a:lnTo>
                      <a:pt x="461" y="181"/>
                    </a:lnTo>
                    <a:lnTo>
                      <a:pt x="468" y="191"/>
                    </a:lnTo>
                    <a:lnTo>
                      <a:pt x="474" y="198"/>
                    </a:lnTo>
                    <a:lnTo>
                      <a:pt x="477" y="204"/>
                    </a:lnTo>
                    <a:lnTo>
                      <a:pt x="479" y="205"/>
                    </a:lnTo>
                    <a:lnTo>
                      <a:pt x="478" y="204"/>
                    </a:lnTo>
                    <a:lnTo>
                      <a:pt x="478" y="198"/>
                    </a:lnTo>
                    <a:lnTo>
                      <a:pt x="477" y="191"/>
                    </a:lnTo>
                    <a:lnTo>
                      <a:pt x="477" y="181"/>
                    </a:lnTo>
                    <a:lnTo>
                      <a:pt x="474" y="168"/>
                    </a:lnTo>
                    <a:lnTo>
                      <a:pt x="471" y="154"/>
                    </a:lnTo>
                    <a:lnTo>
                      <a:pt x="465" y="139"/>
                    </a:lnTo>
                    <a:lnTo>
                      <a:pt x="458" y="125"/>
                    </a:lnTo>
                    <a:lnTo>
                      <a:pt x="448" y="108"/>
                    </a:lnTo>
                    <a:lnTo>
                      <a:pt x="435" y="91"/>
                    </a:lnTo>
                    <a:lnTo>
                      <a:pt x="419" y="72"/>
                    </a:lnTo>
                    <a:lnTo>
                      <a:pt x="400" y="56"/>
                    </a:lnTo>
                    <a:lnTo>
                      <a:pt x="376" y="39"/>
                    </a:lnTo>
                    <a:lnTo>
                      <a:pt x="349" y="24"/>
                    </a:lnTo>
                    <a:lnTo>
                      <a:pt x="317" y="10"/>
                    </a:lnTo>
                    <a:lnTo>
                      <a:pt x="281" y="0"/>
                    </a:lnTo>
                    <a:lnTo>
                      <a:pt x="248" y="0"/>
                    </a:lnTo>
                    <a:lnTo>
                      <a:pt x="219" y="4"/>
                    </a:lnTo>
                    <a:lnTo>
                      <a:pt x="189" y="11"/>
                    </a:lnTo>
                    <a:lnTo>
                      <a:pt x="165" y="23"/>
                    </a:lnTo>
                    <a:lnTo>
                      <a:pt x="139" y="36"/>
                    </a:lnTo>
                    <a:lnTo>
                      <a:pt x="116" y="52"/>
                    </a:lnTo>
                    <a:lnTo>
                      <a:pt x="96" y="66"/>
                    </a:lnTo>
                    <a:lnTo>
                      <a:pt x="77" y="85"/>
                    </a:lnTo>
                    <a:lnTo>
                      <a:pt x="58" y="99"/>
                    </a:lnTo>
                    <a:lnTo>
                      <a:pt x="43" y="116"/>
                    </a:lnTo>
                    <a:lnTo>
                      <a:pt x="28" y="131"/>
                    </a:lnTo>
                    <a:lnTo>
                      <a:pt x="20" y="145"/>
                    </a:lnTo>
                    <a:lnTo>
                      <a:pt x="10" y="155"/>
                    </a:lnTo>
                    <a:lnTo>
                      <a:pt x="4" y="167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92"/>
              <p:cNvSpPr>
                <a:spLocks/>
              </p:cNvSpPr>
              <p:nvPr/>
            </p:nvSpPr>
            <p:spPr bwMode="auto">
              <a:xfrm>
                <a:off x="946" y="2477"/>
                <a:ext cx="158" cy="160"/>
              </a:xfrm>
              <a:custGeom>
                <a:avLst/>
                <a:gdLst>
                  <a:gd name="T0" fmla="*/ 217 w 316"/>
                  <a:gd name="T1" fmla="*/ 33 h 319"/>
                  <a:gd name="T2" fmla="*/ 207 w 316"/>
                  <a:gd name="T3" fmla="*/ 31 h 319"/>
                  <a:gd name="T4" fmla="*/ 190 w 316"/>
                  <a:gd name="T5" fmla="*/ 28 h 319"/>
                  <a:gd name="T6" fmla="*/ 167 w 316"/>
                  <a:gd name="T7" fmla="*/ 28 h 319"/>
                  <a:gd name="T8" fmla="*/ 143 w 316"/>
                  <a:gd name="T9" fmla="*/ 32 h 319"/>
                  <a:gd name="T10" fmla="*/ 114 w 316"/>
                  <a:gd name="T11" fmla="*/ 43 h 319"/>
                  <a:gd name="T12" fmla="*/ 87 w 316"/>
                  <a:gd name="T13" fmla="*/ 65 h 319"/>
                  <a:gd name="T14" fmla="*/ 62 w 316"/>
                  <a:gd name="T15" fmla="*/ 100 h 319"/>
                  <a:gd name="T16" fmla="*/ 45 w 316"/>
                  <a:gd name="T17" fmla="*/ 143 h 319"/>
                  <a:gd name="T18" fmla="*/ 42 w 316"/>
                  <a:gd name="T19" fmla="*/ 184 h 319"/>
                  <a:gd name="T20" fmla="*/ 55 w 316"/>
                  <a:gd name="T21" fmla="*/ 219 h 319"/>
                  <a:gd name="T22" fmla="*/ 81 w 316"/>
                  <a:gd name="T23" fmla="*/ 245 h 319"/>
                  <a:gd name="T24" fmla="*/ 114 w 316"/>
                  <a:gd name="T25" fmla="*/ 263 h 319"/>
                  <a:gd name="T26" fmla="*/ 151 w 316"/>
                  <a:gd name="T27" fmla="*/ 272 h 319"/>
                  <a:gd name="T28" fmla="*/ 190 w 316"/>
                  <a:gd name="T29" fmla="*/ 271 h 319"/>
                  <a:gd name="T30" fmla="*/ 226 w 316"/>
                  <a:gd name="T31" fmla="*/ 258 h 319"/>
                  <a:gd name="T32" fmla="*/ 256 w 316"/>
                  <a:gd name="T33" fmla="*/ 232 h 319"/>
                  <a:gd name="T34" fmla="*/ 278 w 316"/>
                  <a:gd name="T35" fmla="*/ 206 h 319"/>
                  <a:gd name="T36" fmla="*/ 292 w 316"/>
                  <a:gd name="T37" fmla="*/ 180 h 319"/>
                  <a:gd name="T38" fmla="*/ 299 w 316"/>
                  <a:gd name="T39" fmla="*/ 157 h 319"/>
                  <a:gd name="T40" fmla="*/ 304 w 316"/>
                  <a:gd name="T41" fmla="*/ 137 h 319"/>
                  <a:gd name="T42" fmla="*/ 305 w 316"/>
                  <a:gd name="T43" fmla="*/ 120 h 319"/>
                  <a:gd name="T44" fmla="*/ 305 w 316"/>
                  <a:gd name="T45" fmla="*/ 105 h 319"/>
                  <a:gd name="T46" fmla="*/ 305 w 316"/>
                  <a:gd name="T47" fmla="*/ 107 h 319"/>
                  <a:gd name="T48" fmla="*/ 311 w 316"/>
                  <a:gd name="T49" fmla="*/ 120 h 319"/>
                  <a:gd name="T50" fmla="*/ 314 w 316"/>
                  <a:gd name="T51" fmla="*/ 138 h 319"/>
                  <a:gd name="T52" fmla="*/ 316 w 316"/>
                  <a:gd name="T53" fmla="*/ 163 h 319"/>
                  <a:gd name="T54" fmla="*/ 314 w 316"/>
                  <a:gd name="T55" fmla="*/ 190 h 319"/>
                  <a:gd name="T56" fmla="*/ 305 w 316"/>
                  <a:gd name="T57" fmla="*/ 222 h 319"/>
                  <a:gd name="T58" fmla="*/ 286 w 316"/>
                  <a:gd name="T59" fmla="*/ 252 h 319"/>
                  <a:gd name="T60" fmla="*/ 258 w 316"/>
                  <a:gd name="T61" fmla="*/ 283 h 319"/>
                  <a:gd name="T62" fmla="*/ 219 w 316"/>
                  <a:gd name="T63" fmla="*/ 306 h 319"/>
                  <a:gd name="T64" fmla="*/ 180 w 316"/>
                  <a:gd name="T65" fmla="*/ 319 h 319"/>
                  <a:gd name="T66" fmla="*/ 138 w 316"/>
                  <a:gd name="T67" fmla="*/ 319 h 319"/>
                  <a:gd name="T68" fmla="*/ 99 w 316"/>
                  <a:gd name="T69" fmla="*/ 312 h 319"/>
                  <a:gd name="T70" fmla="*/ 64 w 316"/>
                  <a:gd name="T71" fmla="*/ 295 h 319"/>
                  <a:gd name="T72" fmla="*/ 35 w 316"/>
                  <a:gd name="T73" fmla="*/ 273 h 319"/>
                  <a:gd name="T74" fmla="*/ 13 w 316"/>
                  <a:gd name="T75" fmla="*/ 245 h 319"/>
                  <a:gd name="T76" fmla="*/ 5 w 316"/>
                  <a:gd name="T77" fmla="*/ 214 h 319"/>
                  <a:gd name="T78" fmla="*/ 0 w 316"/>
                  <a:gd name="T79" fmla="*/ 180 h 319"/>
                  <a:gd name="T80" fmla="*/ 3 w 316"/>
                  <a:gd name="T81" fmla="*/ 147 h 319"/>
                  <a:gd name="T82" fmla="*/ 9 w 316"/>
                  <a:gd name="T83" fmla="*/ 115 h 319"/>
                  <a:gd name="T84" fmla="*/ 20 w 316"/>
                  <a:gd name="T85" fmla="*/ 88 h 319"/>
                  <a:gd name="T86" fmla="*/ 36 w 316"/>
                  <a:gd name="T87" fmla="*/ 61 h 319"/>
                  <a:gd name="T88" fmla="*/ 56 w 316"/>
                  <a:gd name="T89" fmla="*/ 38 h 319"/>
                  <a:gd name="T90" fmla="*/ 81 w 316"/>
                  <a:gd name="T91" fmla="*/ 21 h 319"/>
                  <a:gd name="T92" fmla="*/ 111 w 316"/>
                  <a:gd name="T93" fmla="*/ 9 h 319"/>
                  <a:gd name="T94" fmla="*/ 140 w 316"/>
                  <a:gd name="T95" fmla="*/ 2 h 319"/>
                  <a:gd name="T96" fmla="*/ 164 w 316"/>
                  <a:gd name="T97" fmla="*/ 0 h 319"/>
                  <a:gd name="T98" fmla="*/ 183 w 316"/>
                  <a:gd name="T99" fmla="*/ 5 h 319"/>
                  <a:gd name="T100" fmla="*/ 199 w 316"/>
                  <a:gd name="T101" fmla="*/ 12 h 319"/>
                  <a:gd name="T102" fmla="*/ 214 w 316"/>
                  <a:gd name="T103" fmla="*/ 26 h 319"/>
                  <a:gd name="T104" fmla="*/ 220 w 316"/>
                  <a:gd name="T105" fmla="*/ 35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6" h="319">
                    <a:moveTo>
                      <a:pt x="220" y="35"/>
                    </a:moveTo>
                    <a:lnTo>
                      <a:pt x="217" y="33"/>
                    </a:lnTo>
                    <a:lnTo>
                      <a:pt x="214" y="32"/>
                    </a:lnTo>
                    <a:lnTo>
                      <a:pt x="207" y="31"/>
                    </a:lnTo>
                    <a:lnTo>
                      <a:pt x="200" y="31"/>
                    </a:lnTo>
                    <a:lnTo>
                      <a:pt x="190" y="28"/>
                    </a:lnTo>
                    <a:lnTo>
                      <a:pt x="180" y="28"/>
                    </a:lnTo>
                    <a:lnTo>
                      <a:pt x="167" y="28"/>
                    </a:lnTo>
                    <a:lnTo>
                      <a:pt x="155" y="31"/>
                    </a:lnTo>
                    <a:lnTo>
                      <a:pt x="143" y="32"/>
                    </a:lnTo>
                    <a:lnTo>
                      <a:pt x="128" y="38"/>
                    </a:lnTo>
                    <a:lnTo>
                      <a:pt x="114" y="43"/>
                    </a:lnTo>
                    <a:lnTo>
                      <a:pt x="101" y="55"/>
                    </a:lnTo>
                    <a:lnTo>
                      <a:pt x="87" y="65"/>
                    </a:lnTo>
                    <a:lnTo>
                      <a:pt x="74" y="81"/>
                    </a:lnTo>
                    <a:lnTo>
                      <a:pt x="62" y="100"/>
                    </a:lnTo>
                    <a:lnTo>
                      <a:pt x="53" y="121"/>
                    </a:lnTo>
                    <a:lnTo>
                      <a:pt x="45" y="143"/>
                    </a:lnTo>
                    <a:lnTo>
                      <a:pt x="42" y="164"/>
                    </a:lnTo>
                    <a:lnTo>
                      <a:pt x="42" y="184"/>
                    </a:lnTo>
                    <a:lnTo>
                      <a:pt x="49" y="203"/>
                    </a:lnTo>
                    <a:lnTo>
                      <a:pt x="55" y="219"/>
                    </a:lnTo>
                    <a:lnTo>
                      <a:pt x="68" y="233"/>
                    </a:lnTo>
                    <a:lnTo>
                      <a:pt x="81" y="245"/>
                    </a:lnTo>
                    <a:lnTo>
                      <a:pt x="98" y="258"/>
                    </a:lnTo>
                    <a:lnTo>
                      <a:pt x="114" y="263"/>
                    </a:lnTo>
                    <a:lnTo>
                      <a:pt x="132" y="271"/>
                    </a:lnTo>
                    <a:lnTo>
                      <a:pt x="151" y="272"/>
                    </a:lnTo>
                    <a:lnTo>
                      <a:pt x="171" y="273"/>
                    </a:lnTo>
                    <a:lnTo>
                      <a:pt x="190" y="271"/>
                    </a:lnTo>
                    <a:lnTo>
                      <a:pt x="209" y="265"/>
                    </a:lnTo>
                    <a:lnTo>
                      <a:pt x="226" y="258"/>
                    </a:lnTo>
                    <a:lnTo>
                      <a:pt x="243" y="246"/>
                    </a:lnTo>
                    <a:lnTo>
                      <a:pt x="256" y="232"/>
                    </a:lnTo>
                    <a:lnTo>
                      <a:pt x="268" y="219"/>
                    </a:lnTo>
                    <a:lnTo>
                      <a:pt x="278" y="206"/>
                    </a:lnTo>
                    <a:lnTo>
                      <a:pt x="286" y="193"/>
                    </a:lnTo>
                    <a:lnTo>
                      <a:pt x="292" y="180"/>
                    </a:lnTo>
                    <a:lnTo>
                      <a:pt x="296" y="168"/>
                    </a:lnTo>
                    <a:lnTo>
                      <a:pt x="299" y="157"/>
                    </a:lnTo>
                    <a:lnTo>
                      <a:pt x="304" y="147"/>
                    </a:lnTo>
                    <a:lnTo>
                      <a:pt x="304" y="137"/>
                    </a:lnTo>
                    <a:lnTo>
                      <a:pt x="305" y="128"/>
                    </a:lnTo>
                    <a:lnTo>
                      <a:pt x="305" y="120"/>
                    </a:lnTo>
                    <a:lnTo>
                      <a:pt x="305" y="114"/>
                    </a:lnTo>
                    <a:lnTo>
                      <a:pt x="305" y="105"/>
                    </a:lnTo>
                    <a:lnTo>
                      <a:pt x="305" y="102"/>
                    </a:lnTo>
                    <a:lnTo>
                      <a:pt x="305" y="107"/>
                    </a:lnTo>
                    <a:lnTo>
                      <a:pt x="306" y="111"/>
                    </a:lnTo>
                    <a:lnTo>
                      <a:pt x="311" y="120"/>
                    </a:lnTo>
                    <a:lnTo>
                      <a:pt x="311" y="127"/>
                    </a:lnTo>
                    <a:lnTo>
                      <a:pt x="314" y="138"/>
                    </a:lnTo>
                    <a:lnTo>
                      <a:pt x="315" y="150"/>
                    </a:lnTo>
                    <a:lnTo>
                      <a:pt x="316" y="163"/>
                    </a:lnTo>
                    <a:lnTo>
                      <a:pt x="316" y="176"/>
                    </a:lnTo>
                    <a:lnTo>
                      <a:pt x="314" y="190"/>
                    </a:lnTo>
                    <a:lnTo>
                      <a:pt x="309" y="206"/>
                    </a:lnTo>
                    <a:lnTo>
                      <a:pt x="305" y="222"/>
                    </a:lnTo>
                    <a:lnTo>
                      <a:pt x="296" y="236"/>
                    </a:lnTo>
                    <a:lnTo>
                      <a:pt x="286" y="252"/>
                    </a:lnTo>
                    <a:lnTo>
                      <a:pt x="273" y="268"/>
                    </a:lnTo>
                    <a:lnTo>
                      <a:pt x="258" y="283"/>
                    </a:lnTo>
                    <a:lnTo>
                      <a:pt x="237" y="296"/>
                    </a:lnTo>
                    <a:lnTo>
                      <a:pt x="219" y="306"/>
                    </a:lnTo>
                    <a:lnTo>
                      <a:pt x="199" y="314"/>
                    </a:lnTo>
                    <a:lnTo>
                      <a:pt x="180" y="319"/>
                    </a:lnTo>
                    <a:lnTo>
                      <a:pt x="158" y="319"/>
                    </a:lnTo>
                    <a:lnTo>
                      <a:pt x="138" y="319"/>
                    </a:lnTo>
                    <a:lnTo>
                      <a:pt x="118" y="315"/>
                    </a:lnTo>
                    <a:lnTo>
                      <a:pt x="99" y="312"/>
                    </a:lnTo>
                    <a:lnTo>
                      <a:pt x="81" y="304"/>
                    </a:lnTo>
                    <a:lnTo>
                      <a:pt x="64" y="295"/>
                    </a:lnTo>
                    <a:lnTo>
                      <a:pt x="48" y="285"/>
                    </a:lnTo>
                    <a:lnTo>
                      <a:pt x="35" y="273"/>
                    </a:lnTo>
                    <a:lnTo>
                      <a:pt x="23" y="259"/>
                    </a:lnTo>
                    <a:lnTo>
                      <a:pt x="13" y="245"/>
                    </a:lnTo>
                    <a:lnTo>
                      <a:pt x="6" y="230"/>
                    </a:lnTo>
                    <a:lnTo>
                      <a:pt x="5" y="214"/>
                    </a:lnTo>
                    <a:lnTo>
                      <a:pt x="0" y="197"/>
                    </a:lnTo>
                    <a:lnTo>
                      <a:pt x="0" y="180"/>
                    </a:lnTo>
                    <a:lnTo>
                      <a:pt x="0" y="163"/>
                    </a:lnTo>
                    <a:lnTo>
                      <a:pt x="3" y="147"/>
                    </a:lnTo>
                    <a:lnTo>
                      <a:pt x="5" y="131"/>
                    </a:lnTo>
                    <a:lnTo>
                      <a:pt x="9" y="115"/>
                    </a:lnTo>
                    <a:lnTo>
                      <a:pt x="13" y="100"/>
                    </a:lnTo>
                    <a:lnTo>
                      <a:pt x="20" y="88"/>
                    </a:lnTo>
                    <a:lnTo>
                      <a:pt x="28" y="74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56" y="38"/>
                    </a:lnTo>
                    <a:lnTo>
                      <a:pt x="68" y="28"/>
                    </a:lnTo>
                    <a:lnTo>
                      <a:pt x="81" y="21"/>
                    </a:lnTo>
                    <a:lnTo>
                      <a:pt x="95" y="13"/>
                    </a:lnTo>
                    <a:lnTo>
                      <a:pt x="111" y="9"/>
                    </a:lnTo>
                    <a:lnTo>
                      <a:pt x="125" y="5"/>
                    </a:lnTo>
                    <a:lnTo>
                      <a:pt x="140" y="2"/>
                    </a:lnTo>
                    <a:lnTo>
                      <a:pt x="153" y="0"/>
                    </a:lnTo>
                    <a:lnTo>
                      <a:pt x="164" y="0"/>
                    </a:lnTo>
                    <a:lnTo>
                      <a:pt x="174" y="0"/>
                    </a:lnTo>
                    <a:lnTo>
                      <a:pt x="183" y="5"/>
                    </a:lnTo>
                    <a:lnTo>
                      <a:pt x="190" y="8"/>
                    </a:lnTo>
                    <a:lnTo>
                      <a:pt x="199" y="12"/>
                    </a:lnTo>
                    <a:lnTo>
                      <a:pt x="207" y="19"/>
                    </a:lnTo>
                    <a:lnTo>
                      <a:pt x="214" y="26"/>
                    </a:lnTo>
                    <a:lnTo>
                      <a:pt x="217" y="32"/>
                    </a:lnTo>
                    <a:lnTo>
                      <a:pt x="220" y="35"/>
                    </a:lnTo>
                    <a:lnTo>
                      <a:pt x="22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93"/>
              <p:cNvSpPr>
                <a:spLocks/>
              </p:cNvSpPr>
              <p:nvPr/>
            </p:nvSpPr>
            <p:spPr bwMode="auto">
              <a:xfrm>
                <a:off x="1004" y="2520"/>
                <a:ext cx="57" cy="58"/>
              </a:xfrm>
              <a:custGeom>
                <a:avLst/>
                <a:gdLst>
                  <a:gd name="T0" fmla="*/ 84 w 115"/>
                  <a:gd name="T1" fmla="*/ 11 h 115"/>
                  <a:gd name="T2" fmla="*/ 81 w 115"/>
                  <a:gd name="T3" fmla="*/ 11 h 115"/>
                  <a:gd name="T4" fmla="*/ 74 w 115"/>
                  <a:gd name="T5" fmla="*/ 15 h 115"/>
                  <a:gd name="T6" fmla="*/ 63 w 115"/>
                  <a:gd name="T7" fmla="*/ 21 h 115"/>
                  <a:gd name="T8" fmla="*/ 53 w 115"/>
                  <a:gd name="T9" fmla="*/ 31 h 115"/>
                  <a:gd name="T10" fmla="*/ 45 w 115"/>
                  <a:gd name="T11" fmla="*/ 40 h 115"/>
                  <a:gd name="T12" fmla="*/ 39 w 115"/>
                  <a:gd name="T13" fmla="*/ 51 h 115"/>
                  <a:gd name="T14" fmla="*/ 38 w 115"/>
                  <a:gd name="T15" fmla="*/ 64 h 115"/>
                  <a:gd name="T16" fmla="*/ 46 w 115"/>
                  <a:gd name="T17" fmla="*/ 76 h 115"/>
                  <a:gd name="T18" fmla="*/ 56 w 115"/>
                  <a:gd name="T19" fmla="*/ 83 h 115"/>
                  <a:gd name="T20" fmla="*/ 68 w 115"/>
                  <a:gd name="T21" fmla="*/ 84 h 115"/>
                  <a:gd name="T22" fmla="*/ 79 w 115"/>
                  <a:gd name="T23" fmla="*/ 81 h 115"/>
                  <a:gd name="T24" fmla="*/ 91 w 115"/>
                  <a:gd name="T25" fmla="*/ 76 h 115"/>
                  <a:gd name="T26" fmla="*/ 101 w 115"/>
                  <a:gd name="T27" fmla="*/ 66 h 115"/>
                  <a:gd name="T28" fmla="*/ 108 w 115"/>
                  <a:gd name="T29" fmla="*/ 59 h 115"/>
                  <a:gd name="T30" fmla="*/ 114 w 115"/>
                  <a:gd name="T31" fmla="*/ 53 h 115"/>
                  <a:gd name="T32" fmla="*/ 115 w 115"/>
                  <a:gd name="T33" fmla="*/ 51 h 115"/>
                  <a:gd name="T34" fmla="*/ 114 w 115"/>
                  <a:gd name="T35" fmla="*/ 53 h 115"/>
                  <a:gd name="T36" fmla="*/ 111 w 115"/>
                  <a:gd name="T37" fmla="*/ 63 h 115"/>
                  <a:gd name="T38" fmla="*/ 108 w 115"/>
                  <a:gd name="T39" fmla="*/ 67 h 115"/>
                  <a:gd name="T40" fmla="*/ 104 w 115"/>
                  <a:gd name="T41" fmla="*/ 74 h 115"/>
                  <a:gd name="T42" fmla="*/ 99 w 115"/>
                  <a:gd name="T43" fmla="*/ 81 h 115"/>
                  <a:gd name="T44" fmla="*/ 97 w 115"/>
                  <a:gd name="T45" fmla="*/ 89 h 115"/>
                  <a:gd name="T46" fmla="*/ 89 w 115"/>
                  <a:gd name="T47" fmla="*/ 94 h 115"/>
                  <a:gd name="T48" fmla="*/ 84 w 115"/>
                  <a:gd name="T49" fmla="*/ 100 h 115"/>
                  <a:gd name="T50" fmla="*/ 78 w 115"/>
                  <a:gd name="T51" fmla="*/ 104 h 115"/>
                  <a:gd name="T52" fmla="*/ 71 w 115"/>
                  <a:gd name="T53" fmla="*/ 110 h 115"/>
                  <a:gd name="T54" fmla="*/ 62 w 115"/>
                  <a:gd name="T55" fmla="*/ 113 h 115"/>
                  <a:gd name="T56" fmla="*/ 53 w 115"/>
                  <a:gd name="T57" fmla="*/ 115 h 115"/>
                  <a:gd name="T58" fmla="*/ 45 w 115"/>
                  <a:gd name="T59" fmla="*/ 113 h 115"/>
                  <a:gd name="T60" fmla="*/ 35 w 115"/>
                  <a:gd name="T61" fmla="*/ 113 h 115"/>
                  <a:gd name="T62" fmla="*/ 23 w 115"/>
                  <a:gd name="T63" fmla="*/ 107 h 115"/>
                  <a:gd name="T64" fmla="*/ 16 w 115"/>
                  <a:gd name="T65" fmla="*/ 103 h 115"/>
                  <a:gd name="T66" fmla="*/ 9 w 115"/>
                  <a:gd name="T67" fmla="*/ 96 h 115"/>
                  <a:gd name="T68" fmla="*/ 6 w 115"/>
                  <a:gd name="T69" fmla="*/ 90 h 115"/>
                  <a:gd name="T70" fmla="*/ 3 w 115"/>
                  <a:gd name="T71" fmla="*/ 83 h 115"/>
                  <a:gd name="T72" fmla="*/ 2 w 115"/>
                  <a:gd name="T73" fmla="*/ 76 h 115"/>
                  <a:gd name="T74" fmla="*/ 0 w 115"/>
                  <a:gd name="T75" fmla="*/ 67 h 115"/>
                  <a:gd name="T76" fmla="*/ 3 w 115"/>
                  <a:gd name="T77" fmla="*/ 60 h 115"/>
                  <a:gd name="T78" fmla="*/ 3 w 115"/>
                  <a:gd name="T79" fmla="*/ 51 h 115"/>
                  <a:gd name="T80" fmla="*/ 6 w 115"/>
                  <a:gd name="T81" fmla="*/ 44 h 115"/>
                  <a:gd name="T82" fmla="*/ 9 w 115"/>
                  <a:gd name="T83" fmla="*/ 37 h 115"/>
                  <a:gd name="T84" fmla="*/ 15 w 115"/>
                  <a:gd name="T85" fmla="*/ 30 h 115"/>
                  <a:gd name="T86" fmla="*/ 17 w 115"/>
                  <a:gd name="T87" fmla="*/ 23 h 115"/>
                  <a:gd name="T88" fmla="*/ 23 w 115"/>
                  <a:gd name="T89" fmla="*/ 17 h 115"/>
                  <a:gd name="T90" fmla="*/ 28 w 115"/>
                  <a:gd name="T91" fmla="*/ 13 h 115"/>
                  <a:gd name="T92" fmla="*/ 35 w 115"/>
                  <a:gd name="T93" fmla="*/ 8 h 115"/>
                  <a:gd name="T94" fmla="*/ 45 w 115"/>
                  <a:gd name="T95" fmla="*/ 2 h 115"/>
                  <a:gd name="T96" fmla="*/ 53 w 115"/>
                  <a:gd name="T97" fmla="*/ 1 h 115"/>
                  <a:gd name="T98" fmla="*/ 62 w 115"/>
                  <a:gd name="T99" fmla="*/ 0 h 115"/>
                  <a:gd name="T100" fmla="*/ 71 w 115"/>
                  <a:gd name="T101" fmla="*/ 2 h 115"/>
                  <a:gd name="T102" fmla="*/ 79 w 115"/>
                  <a:gd name="T103" fmla="*/ 7 h 115"/>
                  <a:gd name="T104" fmla="*/ 84 w 115"/>
                  <a:gd name="T105" fmla="*/ 11 h 115"/>
                  <a:gd name="T106" fmla="*/ 84 w 115"/>
                  <a:gd name="T107" fmla="*/ 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5" h="115">
                    <a:moveTo>
                      <a:pt x="84" y="11"/>
                    </a:moveTo>
                    <a:lnTo>
                      <a:pt x="81" y="11"/>
                    </a:lnTo>
                    <a:lnTo>
                      <a:pt x="74" y="15"/>
                    </a:lnTo>
                    <a:lnTo>
                      <a:pt x="63" y="21"/>
                    </a:lnTo>
                    <a:lnTo>
                      <a:pt x="53" y="31"/>
                    </a:lnTo>
                    <a:lnTo>
                      <a:pt x="45" y="40"/>
                    </a:lnTo>
                    <a:lnTo>
                      <a:pt x="39" y="51"/>
                    </a:lnTo>
                    <a:lnTo>
                      <a:pt x="38" y="64"/>
                    </a:lnTo>
                    <a:lnTo>
                      <a:pt x="46" y="76"/>
                    </a:lnTo>
                    <a:lnTo>
                      <a:pt x="56" y="83"/>
                    </a:lnTo>
                    <a:lnTo>
                      <a:pt x="68" y="84"/>
                    </a:lnTo>
                    <a:lnTo>
                      <a:pt x="79" y="81"/>
                    </a:lnTo>
                    <a:lnTo>
                      <a:pt x="91" y="76"/>
                    </a:lnTo>
                    <a:lnTo>
                      <a:pt x="101" y="66"/>
                    </a:lnTo>
                    <a:lnTo>
                      <a:pt x="108" y="59"/>
                    </a:lnTo>
                    <a:lnTo>
                      <a:pt x="114" y="53"/>
                    </a:lnTo>
                    <a:lnTo>
                      <a:pt x="115" y="51"/>
                    </a:lnTo>
                    <a:lnTo>
                      <a:pt x="114" y="53"/>
                    </a:lnTo>
                    <a:lnTo>
                      <a:pt x="111" y="63"/>
                    </a:lnTo>
                    <a:lnTo>
                      <a:pt x="108" y="67"/>
                    </a:lnTo>
                    <a:lnTo>
                      <a:pt x="104" y="74"/>
                    </a:lnTo>
                    <a:lnTo>
                      <a:pt x="99" y="81"/>
                    </a:lnTo>
                    <a:lnTo>
                      <a:pt x="97" y="89"/>
                    </a:lnTo>
                    <a:lnTo>
                      <a:pt x="89" y="94"/>
                    </a:lnTo>
                    <a:lnTo>
                      <a:pt x="84" y="100"/>
                    </a:lnTo>
                    <a:lnTo>
                      <a:pt x="78" y="104"/>
                    </a:lnTo>
                    <a:lnTo>
                      <a:pt x="71" y="110"/>
                    </a:lnTo>
                    <a:lnTo>
                      <a:pt x="62" y="113"/>
                    </a:lnTo>
                    <a:lnTo>
                      <a:pt x="53" y="115"/>
                    </a:lnTo>
                    <a:lnTo>
                      <a:pt x="45" y="113"/>
                    </a:lnTo>
                    <a:lnTo>
                      <a:pt x="35" y="113"/>
                    </a:lnTo>
                    <a:lnTo>
                      <a:pt x="23" y="107"/>
                    </a:lnTo>
                    <a:lnTo>
                      <a:pt x="16" y="103"/>
                    </a:lnTo>
                    <a:lnTo>
                      <a:pt x="9" y="96"/>
                    </a:lnTo>
                    <a:lnTo>
                      <a:pt x="6" y="90"/>
                    </a:lnTo>
                    <a:lnTo>
                      <a:pt x="3" y="83"/>
                    </a:lnTo>
                    <a:lnTo>
                      <a:pt x="2" y="76"/>
                    </a:lnTo>
                    <a:lnTo>
                      <a:pt x="0" y="67"/>
                    </a:lnTo>
                    <a:lnTo>
                      <a:pt x="3" y="60"/>
                    </a:lnTo>
                    <a:lnTo>
                      <a:pt x="3" y="51"/>
                    </a:lnTo>
                    <a:lnTo>
                      <a:pt x="6" y="44"/>
                    </a:lnTo>
                    <a:lnTo>
                      <a:pt x="9" y="37"/>
                    </a:lnTo>
                    <a:lnTo>
                      <a:pt x="15" y="30"/>
                    </a:lnTo>
                    <a:lnTo>
                      <a:pt x="17" y="23"/>
                    </a:lnTo>
                    <a:lnTo>
                      <a:pt x="23" y="17"/>
                    </a:lnTo>
                    <a:lnTo>
                      <a:pt x="28" y="13"/>
                    </a:lnTo>
                    <a:lnTo>
                      <a:pt x="35" y="8"/>
                    </a:lnTo>
                    <a:lnTo>
                      <a:pt x="45" y="2"/>
                    </a:lnTo>
                    <a:lnTo>
                      <a:pt x="53" y="1"/>
                    </a:lnTo>
                    <a:lnTo>
                      <a:pt x="62" y="0"/>
                    </a:lnTo>
                    <a:lnTo>
                      <a:pt x="71" y="2"/>
                    </a:lnTo>
                    <a:lnTo>
                      <a:pt x="79" y="7"/>
                    </a:lnTo>
                    <a:lnTo>
                      <a:pt x="84" y="11"/>
                    </a:lnTo>
                    <a:lnTo>
                      <a:pt x="8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94"/>
              <p:cNvSpPr>
                <a:spLocks/>
              </p:cNvSpPr>
              <p:nvPr/>
            </p:nvSpPr>
            <p:spPr bwMode="auto">
              <a:xfrm>
                <a:off x="767" y="2416"/>
                <a:ext cx="148" cy="107"/>
              </a:xfrm>
              <a:custGeom>
                <a:avLst/>
                <a:gdLst>
                  <a:gd name="T0" fmla="*/ 291 w 295"/>
                  <a:gd name="T1" fmla="*/ 157 h 214"/>
                  <a:gd name="T2" fmla="*/ 271 w 295"/>
                  <a:gd name="T3" fmla="*/ 150 h 214"/>
                  <a:gd name="T4" fmla="*/ 239 w 295"/>
                  <a:gd name="T5" fmla="*/ 135 h 214"/>
                  <a:gd name="T6" fmla="*/ 194 w 295"/>
                  <a:gd name="T7" fmla="*/ 115 h 214"/>
                  <a:gd name="T8" fmla="*/ 147 w 295"/>
                  <a:gd name="T9" fmla="*/ 94 h 214"/>
                  <a:gd name="T10" fmla="*/ 98 w 295"/>
                  <a:gd name="T11" fmla="*/ 68 h 214"/>
                  <a:gd name="T12" fmla="*/ 54 w 295"/>
                  <a:gd name="T13" fmla="*/ 40 h 214"/>
                  <a:gd name="T14" fmla="*/ 19 w 295"/>
                  <a:gd name="T15" fmla="*/ 13 h 214"/>
                  <a:gd name="T16" fmla="*/ 6 w 295"/>
                  <a:gd name="T17" fmla="*/ 0 h 214"/>
                  <a:gd name="T18" fmla="*/ 2 w 295"/>
                  <a:gd name="T19" fmla="*/ 9 h 214"/>
                  <a:gd name="T20" fmla="*/ 0 w 295"/>
                  <a:gd name="T21" fmla="*/ 26 h 214"/>
                  <a:gd name="T22" fmla="*/ 8 w 295"/>
                  <a:gd name="T23" fmla="*/ 49 h 214"/>
                  <a:gd name="T24" fmla="*/ 26 w 295"/>
                  <a:gd name="T25" fmla="*/ 78 h 214"/>
                  <a:gd name="T26" fmla="*/ 65 w 295"/>
                  <a:gd name="T27" fmla="*/ 114 h 214"/>
                  <a:gd name="T28" fmla="*/ 127 w 295"/>
                  <a:gd name="T29" fmla="*/ 151 h 214"/>
                  <a:gd name="T30" fmla="*/ 217 w 295"/>
                  <a:gd name="T31" fmla="*/ 193 h 214"/>
                  <a:gd name="T32" fmla="*/ 284 w 295"/>
                  <a:gd name="T33" fmla="*/ 193 h 214"/>
                  <a:gd name="T34" fmla="*/ 276 w 295"/>
                  <a:gd name="T35" fmla="*/ 191 h 214"/>
                  <a:gd name="T36" fmla="*/ 262 w 295"/>
                  <a:gd name="T37" fmla="*/ 184 h 214"/>
                  <a:gd name="T38" fmla="*/ 238 w 295"/>
                  <a:gd name="T39" fmla="*/ 174 h 214"/>
                  <a:gd name="T40" fmla="*/ 207 w 295"/>
                  <a:gd name="T41" fmla="*/ 164 h 214"/>
                  <a:gd name="T42" fmla="*/ 176 w 295"/>
                  <a:gd name="T43" fmla="*/ 148 h 214"/>
                  <a:gd name="T44" fmla="*/ 144 w 295"/>
                  <a:gd name="T45" fmla="*/ 132 h 214"/>
                  <a:gd name="T46" fmla="*/ 114 w 295"/>
                  <a:gd name="T47" fmla="*/ 114 h 214"/>
                  <a:gd name="T48" fmla="*/ 88 w 295"/>
                  <a:gd name="T49" fmla="*/ 95 h 214"/>
                  <a:gd name="T50" fmla="*/ 94 w 295"/>
                  <a:gd name="T51" fmla="*/ 97 h 214"/>
                  <a:gd name="T52" fmla="*/ 114 w 295"/>
                  <a:gd name="T53" fmla="*/ 107 h 214"/>
                  <a:gd name="T54" fmla="*/ 140 w 295"/>
                  <a:gd name="T55" fmla="*/ 120 h 214"/>
                  <a:gd name="T56" fmla="*/ 173 w 295"/>
                  <a:gd name="T57" fmla="*/ 135 h 214"/>
                  <a:gd name="T58" fmla="*/ 206 w 295"/>
                  <a:gd name="T59" fmla="*/ 150 h 214"/>
                  <a:gd name="T60" fmla="*/ 238 w 295"/>
                  <a:gd name="T61" fmla="*/ 163 h 214"/>
                  <a:gd name="T62" fmla="*/ 262 w 295"/>
                  <a:gd name="T63" fmla="*/ 173 h 214"/>
                  <a:gd name="T64" fmla="*/ 278 w 295"/>
                  <a:gd name="T65" fmla="*/ 176 h 214"/>
                  <a:gd name="T66" fmla="*/ 291 w 295"/>
                  <a:gd name="T67" fmla="*/ 165 h 214"/>
                  <a:gd name="T68" fmla="*/ 295 w 295"/>
                  <a:gd name="T69" fmla="*/ 16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5" h="214">
                    <a:moveTo>
                      <a:pt x="295" y="160"/>
                    </a:moveTo>
                    <a:lnTo>
                      <a:pt x="291" y="157"/>
                    </a:lnTo>
                    <a:lnTo>
                      <a:pt x="284" y="154"/>
                    </a:lnTo>
                    <a:lnTo>
                      <a:pt x="271" y="150"/>
                    </a:lnTo>
                    <a:lnTo>
                      <a:pt x="258" y="144"/>
                    </a:lnTo>
                    <a:lnTo>
                      <a:pt x="239" y="135"/>
                    </a:lnTo>
                    <a:lnTo>
                      <a:pt x="219" y="127"/>
                    </a:lnTo>
                    <a:lnTo>
                      <a:pt x="194" y="115"/>
                    </a:lnTo>
                    <a:lnTo>
                      <a:pt x="173" y="107"/>
                    </a:lnTo>
                    <a:lnTo>
                      <a:pt x="147" y="94"/>
                    </a:lnTo>
                    <a:lnTo>
                      <a:pt x="123" y="82"/>
                    </a:lnTo>
                    <a:lnTo>
                      <a:pt x="98" y="68"/>
                    </a:lnTo>
                    <a:lnTo>
                      <a:pt x="77" y="55"/>
                    </a:lnTo>
                    <a:lnTo>
                      <a:pt x="54" y="40"/>
                    </a:lnTo>
                    <a:lnTo>
                      <a:pt x="35" y="28"/>
                    </a:lnTo>
                    <a:lnTo>
                      <a:pt x="19" y="1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9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8" y="49"/>
                    </a:lnTo>
                    <a:lnTo>
                      <a:pt x="15" y="65"/>
                    </a:lnTo>
                    <a:lnTo>
                      <a:pt x="26" y="78"/>
                    </a:lnTo>
                    <a:lnTo>
                      <a:pt x="44" y="97"/>
                    </a:lnTo>
                    <a:lnTo>
                      <a:pt x="65" y="114"/>
                    </a:lnTo>
                    <a:lnTo>
                      <a:pt x="92" y="132"/>
                    </a:lnTo>
                    <a:lnTo>
                      <a:pt x="127" y="151"/>
                    </a:lnTo>
                    <a:lnTo>
                      <a:pt x="169" y="173"/>
                    </a:lnTo>
                    <a:lnTo>
                      <a:pt x="217" y="193"/>
                    </a:lnTo>
                    <a:lnTo>
                      <a:pt x="278" y="214"/>
                    </a:lnTo>
                    <a:lnTo>
                      <a:pt x="284" y="193"/>
                    </a:lnTo>
                    <a:lnTo>
                      <a:pt x="282" y="191"/>
                    </a:lnTo>
                    <a:lnTo>
                      <a:pt x="276" y="191"/>
                    </a:lnTo>
                    <a:lnTo>
                      <a:pt x="271" y="187"/>
                    </a:lnTo>
                    <a:lnTo>
                      <a:pt x="262" y="184"/>
                    </a:lnTo>
                    <a:lnTo>
                      <a:pt x="251" y="178"/>
                    </a:lnTo>
                    <a:lnTo>
                      <a:pt x="238" y="174"/>
                    </a:lnTo>
                    <a:lnTo>
                      <a:pt x="222" y="168"/>
                    </a:lnTo>
                    <a:lnTo>
                      <a:pt x="207" y="164"/>
                    </a:lnTo>
                    <a:lnTo>
                      <a:pt x="192" y="155"/>
                    </a:lnTo>
                    <a:lnTo>
                      <a:pt x="176" y="148"/>
                    </a:lnTo>
                    <a:lnTo>
                      <a:pt x="159" y="141"/>
                    </a:lnTo>
                    <a:lnTo>
                      <a:pt x="144" y="132"/>
                    </a:lnTo>
                    <a:lnTo>
                      <a:pt x="127" y="122"/>
                    </a:lnTo>
                    <a:lnTo>
                      <a:pt x="114" y="114"/>
                    </a:lnTo>
                    <a:lnTo>
                      <a:pt x="100" y="104"/>
                    </a:lnTo>
                    <a:lnTo>
                      <a:pt x="88" y="95"/>
                    </a:lnTo>
                    <a:lnTo>
                      <a:pt x="90" y="95"/>
                    </a:lnTo>
                    <a:lnTo>
                      <a:pt x="94" y="97"/>
                    </a:lnTo>
                    <a:lnTo>
                      <a:pt x="101" y="101"/>
                    </a:lnTo>
                    <a:lnTo>
                      <a:pt x="114" y="107"/>
                    </a:lnTo>
                    <a:lnTo>
                      <a:pt x="125" y="112"/>
                    </a:lnTo>
                    <a:lnTo>
                      <a:pt x="140" y="120"/>
                    </a:lnTo>
                    <a:lnTo>
                      <a:pt x="156" y="128"/>
                    </a:lnTo>
                    <a:lnTo>
                      <a:pt x="173" y="135"/>
                    </a:lnTo>
                    <a:lnTo>
                      <a:pt x="189" y="143"/>
                    </a:lnTo>
                    <a:lnTo>
                      <a:pt x="206" y="150"/>
                    </a:lnTo>
                    <a:lnTo>
                      <a:pt x="220" y="155"/>
                    </a:lnTo>
                    <a:lnTo>
                      <a:pt x="238" y="163"/>
                    </a:lnTo>
                    <a:lnTo>
                      <a:pt x="251" y="167"/>
                    </a:lnTo>
                    <a:lnTo>
                      <a:pt x="262" y="173"/>
                    </a:lnTo>
                    <a:lnTo>
                      <a:pt x="271" y="174"/>
                    </a:lnTo>
                    <a:lnTo>
                      <a:pt x="278" y="176"/>
                    </a:lnTo>
                    <a:lnTo>
                      <a:pt x="286" y="171"/>
                    </a:lnTo>
                    <a:lnTo>
                      <a:pt x="291" y="165"/>
                    </a:lnTo>
                    <a:lnTo>
                      <a:pt x="294" y="160"/>
                    </a:lnTo>
                    <a:lnTo>
                      <a:pt x="295" y="160"/>
                    </a:lnTo>
                    <a:lnTo>
                      <a:pt x="295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95"/>
              <p:cNvSpPr>
                <a:spLocks/>
              </p:cNvSpPr>
              <p:nvPr/>
            </p:nvSpPr>
            <p:spPr bwMode="auto">
              <a:xfrm>
                <a:off x="785" y="2470"/>
                <a:ext cx="127" cy="101"/>
              </a:xfrm>
              <a:custGeom>
                <a:avLst/>
                <a:gdLst>
                  <a:gd name="T0" fmla="*/ 35 w 253"/>
                  <a:gd name="T1" fmla="*/ 0 h 203"/>
                  <a:gd name="T2" fmla="*/ 29 w 253"/>
                  <a:gd name="T3" fmla="*/ 7 h 203"/>
                  <a:gd name="T4" fmla="*/ 19 w 253"/>
                  <a:gd name="T5" fmla="*/ 20 h 203"/>
                  <a:gd name="T6" fmla="*/ 9 w 253"/>
                  <a:gd name="T7" fmla="*/ 40 h 203"/>
                  <a:gd name="T8" fmla="*/ 3 w 253"/>
                  <a:gd name="T9" fmla="*/ 65 h 203"/>
                  <a:gd name="T10" fmla="*/ 0 w 253"/>
                  <a:gd name="T11" fmla="*/ 92 h 203"/>
                  <a:gd name="T12" fmla="*/ 6 w 253"/>
                  <a:gd name="T13" fmla="*/ 121 h 203"/>
                  <a:gd name="T14" fmla="*/ 22 w 253"/>
                  <a:gd name="T15" fmla="*/ 149 h 203"/>
                  <a:gd name="T16" fmla="*/ 51 w 253"/>
                  <a:gd name="T17" fmla="*/ 177 h 203"/>
                  <a:gd name="T18" fmla="*/ 84 w 253"/>
                  <a:gd name="T19" fmla="*/ 194 h 203"/>
                  <a:gd name="T20" fmla="*/ 117 w 253"/>
                  <a:gd name="T21" fmla="*/ 201 h 203"/>
                  <a:gd name="T22" fmla="*/ 148 w 253"/>
                  <a:gd name="T23" fmla="*/ 201 h 203"/>
                  <a:gd name="T24" fmla="*/ 179 w 253"/>
                  <a:gd name="T25" fmla="*/ 195 h 203"/>
                  <a:gd name="T26" fmla="*/ 206 w 253"/>
                  <a:gd name="T27" fmla="*/ 184 h 203"/>
                  <a:gd name="T28" fmla="*/ 227 w 253"/>
                  <a:gd name="T29" fmla="*/ 168 h 203"/>
                  <a:gd name="T30" fmla="*/ 246 w 253"/>
                  <a:gd name="T31" fmla="*/ 151 h 203"/>
                  <a:gd name="T32" fmla="*/ 250 w 253"/>
                  <a:gd name="T33" fmla="*/ 141 h 203"/>
                  <a:gd name="T34" fmla="*/ 242 w 253"/>
                  <a:gd name="T35" fmla="*/ 145 h 203"/>
                  <a:gd name="T36" fmla="*/ 227 w 253"/>
                  <a:gd name="T37" fmla="*/ 152 h 203"/>
                  <a:gd name="T38" fmla="*/ 209 w 253"/>
                  <a:gd name="T39" fmla="*/ 162 h 203"/>
                  <a:gd name="T40" fmla="*/ 184 w 253"/>
                  <a:gd name="T41" fmla="*/ 170 h 203"/>
                  <a:gd name="T42" fmla="*/ 157 w 253"/>
                  <a:gd name="T43" fmla="*/ 174 h 203"/>
                  <a:gd name="T44" fmla="*/ 128 w 253"/>
                  <a:gd name="T45" fmla="*/ 174 h 203"/>
                  <a:gd name="T46" fmla="*/ 101 w 253"/>
                  <a:gd name="T47" fmla="*/ 165 h 203"/>
                  <a:gd name="T48" fmla="*/ 75 w 253"/>
                  <a:gd name="T49" fmla="*/ 148 h 203"/>
                  <a:gd name="T50" fmla="*/ 59 w 253"/>
                  <a:gd name="T51" fmla="*/ 128 h 203"/>
                  <a:gd name="T52" fmla="*/ 52 w 253"/>
                  <a:gd name="T53" fmla="*/ 108 h 203"/>
                  <a:gd name="T54" fmla="*/ 52 w 253"/>
                  <a:gd name="T55" fmla="*/ 86 h 203"/>
                  <a:gd name="T56" fmla="*/ 56 w 253"/>
                  <a:gd name="T57" fmla="*/ 66 h 203"/>
                  <a:gd name="T58" fmla="*/ 64 w 253"/>
                  <a:gd name="T59" fmla="*/ 49 h 203"/>
                  <a:gd name="T60" fmla="*/ 74 w 253"/>
                  <a:gd name="T61" fmla="*/ 33 h 203"/>
                  <a:gd name="T62" fmla="*/ 36 w 253"/>
                  <a:gd name="T63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3" h="203">
                    <a:moveTo>
                      <a:pt x="36" y="0"/>
                    </a:moveTo>
                    <a:lnTo>
                      <a:pt x="35" y="0"/>
                    </a:lnTo>
                    <a:lnTo>
                      <a:pt x="32" y="3"/>
                    </a:lnTo>
                    <a:lnTo>
                      <a:pt x="29" y="7"/>
                    </a:lnTo>
                    <a:lnTo>
                      <a:pt x="25" y="14"/>
                    </a:lnTo>
                    <a:lnTo>
                      <a:pt x="19" y="20"/>
                    </a:lnTo>
                    <a:lnTo>
                      <a:pt x="15" y="32"/>
                    </a:lnTo>
                    <a:lnTo>
                      <a:pt x="9" y="40"/>
                    </a:lnTo>
                    <a:lnTo>
                      <a:pt x="6" y="53"/>
                    </a:lnTo>
                    <a:lnTo>
                      <a:pt x="3" y="65"/>
                    </a:lnTo>
                    <a:lnTo>
                      <a:pt x="0" y="78"/>
                    </a:lnTo>
                    <a:lnTo>
                      <a:pt x="0" y="92"/>
                    </a:lnTo>
                    <a:lnTo>
                      <a:pt x="3" y="108"/>
                    </a:lnTo>
                    <a:lnTo>
                      <a:pt x="6" y="121"/>
                    </a:lnTo>
                    <a:lnTo>
                      <a:pt x="13" y="135"/>
                    </a:lnTo>
                    <a:lnTo>
                      <a:pt x="22" y="149"/>
                    </a:lnTo>
                    <a:lnTo>
                      <a:pt x="36" y="165"/>
                    </a:lnTo>
                    <a:lnTo>
                      <a:pt x="51" y="177"/>
                    </a:lnTo>
                    <a:lnTo>
                      <a:pt x="67" y="187"/>
                    </a:lnTo>
                    <a:lnTo>
                      <a:pt x="84" y="194"/>
                    </a:lnTo>
                    <a:lnTo>
                      <a:pt x="101" y="200"/>
                    </a:lnTo>
                    <a:lnTo>
                      <a:pt x="117" y="201"/>
                    </a:lnTo>
                    <a:lnTo>
                      <a:pt x="134" y="203"/>
                    </a:lnTo>
                    <a:lnTo>
                      <a:pt x="148" y="201"/>
                    </a:lnTo>
                    <a:lnTo>
                      <a:pt x="166" y="201"/>
                    </a:lnTo>
                    <a:lnTo>
                      <a:pt x="179" y="195"/>
                    </a:lnTo>
                    <a:lnTo>
                      <a:pt x="193" y="190"/>
                    </a:lnTo>
                    <a:lnTo>
                      <a:pt x="206" y="184"/>
                    </a:lnTo>
                    <a:lnTo>
                      <a:pt x="219" y="177"/>
                    </a:lnTo>
                    <a:lnTo>
                      <a:pt x="227" y="168"/>
                    </a:lnTo>
                    <a:lnTo>
                      <a:pt x="239" y="160"/>
                    </a:lnTo>
                    <a:lnTo>
                      <a:pt x="246" y="151"/>
                    </a:lnTo>
                    <a:lnTo>
                      <a:pt x="253" y="141"/>
                    </a:lnTo>
                    <a:lnTo>
                      <a:pt x="250" y="141"/>
                    </a:lnTo>
                    <a:lnTo>
                      <a:pt x="248" y="144"/>
                    </a:lnTo>
                    <a:lnTo>
                      <a:pt x="242" y="145"/>
                    </a:lnTo>
                    <a:lnTo>
                      <a:pt x="236" y="149"/>
                    </a:lnTo>
                    <a:lnTo>
                      <a:pt x="227" y="152"/>
                    </a:lnTo>
                    <a:lnTo>
                      <a:pt x="219" y="158"/>
                    </a:lnTo>
                    <a:lnTo>
                      <a:pt x="209" y="162"/>
                    </a:lnTo>
                    <a:lnTo>
                      <a:pt x="197" y="167"/>
                    </a:lnTo>
                    <a:lnTo>
                      <a:pt x="184" y="170"/>
                    </a:lnTo>
                    <a:lnTo>
                      <a:pt x="171" y="172"/>
                    </a:lnTo>
                    <a:lnTo>
                      <a:pt x="157" y="174"/>
                    </a:lnTo>
                    <a:lnTo>
                      <a:pt x="144" y="175"/>
                    </a:lnTo>
                    <a:lnTo>
                      <a:pt x="128" y="174"/>
                    </a:lnTo>
                    <a:lnTo>
                      <a:pt x="115" y="171"/>
                    </a:lnTo>
                    <a:lnTo>
                      <a:pt x="101" y="165"/>
                    </a:lnTo>
                    <a:lnTo>
                      <a:pt x="88" y="158"/>
                    </a:lnTo>
                    <a:lnTo>
                      <a:pt x="75" y="148"/>
                    </a:lnTo>
                    <a:lnTo>
                      <a:pt x="65" y="139"/>
                    </a:lnTo>
                    <a:lnTo>
                      <a:pt x="59" y="128"/>
                    </a:lnTo>
                    <a:lnTo>
                      <a:pt x="55" y="118"/>
                    </a:lnTo>
                    <a:lnTo>
                      <a:pt x="52" y="108"/>
                    </a:lnTo>
                    <a:lnTo>
                      <a:pt x="52" y="96"/>
                    </a:lnTo>
                    <a:lnTo>
                      <a:pt x="52" y="86"/>
                    </a:lnTo>
                    <a:lnTo>
                      <a:pt x="55" y="76"/>
                    </a:lnTo>
                    <a:lnTo>
                      <a:pt x="56" y="66"/>
                    </a:lnTo>
                    <a:lnTo>
                      <a:pt x="59" y="57"/>
                    </a:lnTo>
                    <a:lnTo>
                      <a:pt x="64" y="49"/>
                    </a:lnTo>
                    <a:lnTo>
                      <a:pt x="68" y="43"/>
                    </a:lnTo>
                    <a:lnTo>
                      <a:pt x="74" y="33"/>
                    </a:lnTo>
                    <a:lnTo>
                      <a:pt x="78" y="3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96"/>
              <p:cNvSpPr>
                <a:spLocks/>
              </p:cNvSpPr>
              <p:nvPr/>
            </p:nvSpPr>
            <p:spPr bwMode="auto">
              <a:xfrm>
                <a:off x="774" y="2295"/>
                <a:ext cx="47" cy="126"/>
              </a:xfrm>
              <a:custGeom>
                <a:avLst/>
                <a:gdLst>
                  <a:gd name="T0" fmla="*/ 93 w 93"/>
                  <a:gd name="T1" fmla="*/ 0 h 253"/>
                  <a:gd name="T2" fmla="*/ 93 w 93"/>
                  <a:gd name="T3" fmla="*/ 0 h 253"/>
                  <a:gd name="T4" fmla="*/ 90 w 93"/>
                  <a:gd name="T5" fmla="*/ 3 h 253"/>
                  <a:gd name="T6" fmla="*/ 86 w 93"/>
                  <a:gd name="T7" fmla="*/ 8 h 253"/>
                  <a:gd name="T8" fmla="*/ 82 w 93"/>
                  <a:gd name="T9" fmla="*/ 16 h 253"/>
                  <a:gd name="T10" fmla="*/ 76 w 93"/>
                  <a:gd name="T11" fmla="*/ 26 h 253"/>
                  <a:gd name="T12" fmla="*/ 70 w 93"/>
                  <a:gd name="T13" fmla="*/ 38 h 253"/>
                  <a:gd name="T14" fmla="*/ 63 w 93"/>
                  <a:gd name="T15" fmla="*/ 51 h 253"/>
                  <a:gd name="T16" fmla="*/ 57 w 93"/>
                  <a:gd name="T17" fmla="*/ 67 h 253"/>
                  <a:gd name="T18" fmla="*/ 50 w 93"/>
                  <a:gd name="T19" fmla="*/ 82 h 253"/>
                  <a:gd name="T20" fmla="*/ 43 w 93"/>
                  <a:gd name="T21" fmla="*/ 101 h 253"/>
                  <a:gd name="T22" fmla="*/ 37 w 93"/>
                  <a:gd name="T23" fmla="*/ 123 h 253"/>
                  <a:gd name="T24" fmla="*/ 31 w 93"/>
                  <a:gd name="T25" fmla="*/ 146 h 253"/>
                  <a:gd name="T26" fmla="*/ 26 w 93"/>
                  <a:gd name="T27" fmla="*/ 170 h 253"/>
                  <a:gd name="T28" fmla="*/ 23 w 93"/>
                  <a:gd name="T29" fmla="*/ 196 h 253"/>
                  <a:gd name="T30" fmla="*/ 19 w 93"/>
                  <a:gd name="T31" fmla="*/ 223 h 253"/>
                  <a:gd name="T32" fmla="*/ 19 w 93"/>
                  <a:gd name="T33" fmla="*/ 253 h 253"/>
                  <a:gd name="T34" fmla="*/ 16 w 93"/>
                  <a:gd name="T35" fmla="*/ 252 h 253"/>
                  <a:gd name="T36" fmla="*/ 13 w 93"/>
                  <a:gd name="T37" fmla="*/ 252 h 253"/>
                  <a:gd name="T38" fmla="*/ 10 w 93"/>
                  <a:gd name="T39" fmla="*/ 248 h 253"/>
                  <a:gd name="T40" fmla="*/ 6 w 93"/>
                  <a:gd name="T41" fmla="*/ 240 h 253"/>
                  <a:gd name="T42" fmla="*/ 4 w 93"/>
                  <a:gd name="T43" fmla="*/ 235 h 253"/>
                  <a:gd name="T44" fmla="*/ 3 w 93"/>
                  <a:gd name="T45" fmla="*/ 229 h 253"/>
                  <a:gd name="T46" fmla="*/ 0 w 93"/>
                  <a:gd name="T47" fmla="*/ 220 h 253"/>
                  <a:gd name="T48" fmla="*/ 0 w 93"/>
                  <a:gd name="T49" fmla="*/ 212 h 253"/>
                  <a:gd name="T50" fmla="*/ 0 w 93"/>
                  <a:gd name="T51" fmla="*/ 200 h 253"/>
                  <a:gd name="T52" fmla="*/ 0 w 93"/>
                  <a:gd name="T53" fmla="*/ 187 h 253"/>
                  <a:gd name="T54" fmla="*/ 0 w 93"/>
                  <a:gd name="T55" fmla="*/ 173 h 253"/>
                  <a:gd name="T56" fmla="*/ 3 w 93"/>
                  <a:gd name="T57" fmla="*/ 157 h 253"/>
                  <a:gd name="T58" fmla="*/ 4 w 93"/>
                  <a:gd name="T59" fmla="*/ 138 h 253"/>
                  <a:gd name="T60" fmla="*/ 6 w 93"/>
                  <a:gd name="T61" fmla="*/ 121 h 253"/>
                  <a:gd name="T62" fmla="*/ 10 w 93"/>
                  <a:gd name="T63" fmla="*/ 107 h 253"/>
                  <a:gd name="T64" fmla="*/ 13 w 93"/>
                  <a:gd name="T65" fmla="*/ 92 h 253"/>
                  <a:gd name="T66" fmla="*/ 17 w 93"/>
                  <a:gd name="T67" fmla="*/ 78 h 253"/>
                  <a:gd name="T68" fmla="*/ 20 w 93"/>
                  <a:gd name="T69" fmla="*/ 68 h 253"/>
                  <a:gd name="T70" fmla="*/ 24 w 93"/>
                  <a:gd name="T71" fmla="*/ 56 h 253"/>
                  <a:gd name="T72" fmla="*/ 29 w 93"/>
                  <a:gd name="T73" fmla="*/ 48 h 253"/>
                  <a:gd name="T74" fmla="*/ 31 w 93"/>
                  <a:gd name="T75" fmla="*/ 39 h 253"/>
                  <a:gd name="T76" fmla="*/ 37 w 93"/>
                  <a:gd name="T77" fmla="*/ 32 h 253"/>
                  <a:gd name="T78" fmla="*/ 40 w 93"/>
                  <a:gd name="T79" fmla="*/ 25 h 253"/>
                  <a:gd name="T80" fmla="*/ 44 w 93"/>
                  <a:gd name="T81" fmla="*/ 21 h 253"/>
                  <a:gd name="T82" fmla="*/ 50 w 93"/>
                  <a:gd name="T83" fmla="*/ 13 h 253"/>
                  <a:gd name="T84" fmla="*/ 57 w 93"/>
                  <a:gd name="T85" fmla="*/ 10 h 253"/>
                  <a:gd name="T86" fmla="*/ 62 w 93"/>
                  <a:gd name="T87" fmla="*/ 8 h 253"/>
                  <a:gd name="T88" fmla="*/ 67 w 93"/>
                  <a:gd name="T89" fmla="*/ 6 h 253"/>
                  <a:gd name="T90" fmla="*/ 75 w 93"/>
                  <a:gd name="T91" fmla="*/ 3 h 253"/>
                  <a:gd name="T92" fmla="*/ 80 w 93"/>
                  <a:gd name="T93" fmla="*/ 2 h 253"/>
                  <a:gd name="T94" fmla="*/ 89 w 93"/>
                  <a:gd name="T95" fmla="*/ 0 h 253"/>
                  <a:gd name="T96" fmla="*/ 93 w 93"/>
                  <a:gd name="T97" fmla="*/ 0 h 253"/>
                  <a:gd name="T98" fmla="*/ 93 w 93"/>
                  <a:gd name="T9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3" h="253">
                    <a:moveTo>
                      <a:pt x="93" y="0"/>
                    </a:moveTo>
                    <a:lnTo>
                      <a:pt x="93" y="0"/>
                    </a:lnTo>
                    <a:lnTo>
                      <a:pt x="90" y="3"/>
                    </a:lnTo>
                    <a:lnTo>
                      <a:pt x="86" y="8"/>
                    </a:lnTo>
                    <a:lnTo>
                      <a:pt x="82" y="16"/>
                    </a:lnTo>
                    <a:lnTo>
                      <a:pt x="76" y="26"/>
                    </a:lnTo>
                    <a:lnTo>
                      <a:pt x="70" y="38"/>
                    </a:lnTo>
                    <a:lnTo>
                      <a:pt x="63" y="51"/>
                    </a:lnTo>
                    <a:lnTo>
                      <a:pt x="57" y="67"/>
                    </a:lnTo>
                    <a:lnTo>
                      <a:pt x="50" y="82"/>
                    </a:lnTo>
                    <a:lnTo>
                      <a:pt x="43" y="101"/>
                    </a:lnTo>
                    <a:lnTo>
                      <a:pt x="37" y="123"/>
                    </a:lnTo>
                    <a:lnTo>
                      <a:pt x="31" y="146"/>
                    </a:lnTo>
                    <a:lnTo>
                      <a:pt x="26" y="170"/>
                    </a:lnTo>
                    <a:lnTo>
                      <a:pt x="23" y="196"/>
                    </a:lnTo>
                    <a:lnTo>
                      <a:pt x="19" y="223"/>
                    </a:lnTo>
                    <a:lnTo>
                      <a:pt x="19" y="253"/>
                    </a:lnTo>
                    <a:lnTo>
                      <a:pt x="16" y="252"/>
                    </a:lnTo>
                    <a:lnTo>
                      <a:pt x="13" y="252"/>
                    </a:lnTo>
                    <a:lnTo>
                      <a:pt x="10" y="248"/>
                    </a:lnTo>
                    <a:lnTo>
                      <a:pt x="6" y="240"/>
                    </a:lnTo>
                    <a:lnTo>
                      <a:pt x="4" y="235"/>
                    </a:lnTo>
                    <a:lnTo>
                      <a:pt x="3" y="229"/>
                    </a:lnTo>
                    <a:lnTo>
                      <a:pt x="0" y="220"/>
                    </a:lnTo>
                    <a:lnTo>
                      <a:pt x="0" y="212"/>
                    </a:lnTo>
                    <a:lnTo>
                      <a:pt x="0" y="200"/>
                    </a:lnTo>
                    <a:lnTo>
                      <a:pt x="0" y="187"/>
                    </a:lnTo>
                    <a:lnTo>
                      <a:pt x="0" y="173"/>
                    </a:lnTo>
                    <a:lnTo>
                      <a:pt x="3" y="157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10" y="107"/>
                    </a:lnTo>
                    <a:lnTo>
                      <a:pt x="13" y="92"/>
                    </a:lnTo>
                    <a:lnTo>
                      <a:pt x="17" y="78"/>
                    </a:lnTo>
                    <a:lnTo>
                      <a:pt x="20" y="68"/>
                    </a:lnTo>
                    <a:lnTo>
                      <a:pt x="24" y="56"/>
                    </a:lnTo>
                    <a:lnTo>
                      <a:pt x="29" y="48"/>
                    </a:lnTo>
                    <a:lnTo>
                      <a:pt x="31" y="39"/>
                    </a:lnTo>
                    <a:lnTo>
                      <a:pt x="37" y="32"/>
                    </a:lnTo>
                    <a:lnTo>
                      <a:pt x="40" y="25"/>
                    </a:lnTo>
                    <a:lnTo>
                      <a:pt x="44" y="21"/>
                    </a:lnTo>
                    <a:lnTo>
                      <a:pt x="50" y="13"/>
                    </a:lnTo>
                    <a:lnTo>
                      <a:pt x="57" y="10"/>
                    </a:lnTo>
                    <a:lnTo>
                      <a:pt x="62" y="8"/>
                    </a:lnTo>
                    <a:lnTo>
                      <a:pt x="67" y="6"/>
                    </a:lnTo>
                    <a:lnTo>
                      <a:pt x="75" y="3"/>
                    </a:lnTo>
                    <a:lnTo>
                      <a:pt x="80" y="2"/>
                    </a:lnTo>
                    <a:lnTo>
                      <a:pt x="89" y="0"/>
                    </a:lnTo>
                    <a:lnTo>
                      <a:pt x="93" y="0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97"/>
              <p:cNvSpPr>
                <a:spLocks/>
              </p:cNvSpPr>
              <p:nvPr/>
            </p:nvSpPr>
            <p:spPr bwMode="auto">
              <a:xfrm>
                <a:off x="909" y="2308"/>
                <a:ext cx="155" cy="108"/>
              </a:xfrm>
              <a:custGeom>
                <a:avLst/>
                <a:gdLst>
                  <a:gd name="T0" fmla="*/ 5 w 310"/>
                  <a:gd name="T1" fmla="*/ 215 h 215"/>
                  <a:gd name="T2" fmla="*/ 5 w 310"/>
                  <a:gd name="T3" fmla="*/ 212 h 215"/>
                  <a:gd name="T4" fmla="*/ 8 w 310"/>
                  <a:gd name="T5" fmla="*/ 210 h 215"/>
                  <a:gd name="T6" fmla="*/ 12 w 310"/>
                  <a:gd name="T7" fmla="*/ 201 h 215"/>
                  <a:gd name="T8" fmla="*/ 21 w 310"/>
                  <a:gd name="T9" fmla="*/ 192 h 215"/>
                  <a:gd name="T10" fmla="*/ 30 w 310"/>
                  <a:gd name="T11" fmla="*/ 181 h 215"/>
                  <a:gd name="T12" fmla="*/ 43 w 310"/>
                  <a:gd name="T13" fmla="*/ 169 h 215"/>
                  <a:gd name="T14" fmla="*/ 56 w 310"/>
                  <a:gd name="T15" fmla="*/ 155 h 215"/>
                  <a:gd name="T16" fmla="*/ 73 w 310"/>
                  <a:gd name="T17" fmla="*/ 141 h 215"/>
                  <a:gd name="T18" fmla="*/ 92 w 310"/>
                  <a:gd name="T19" fmla="*/ 123 h 215"/>
                  <a:gd name="T20" fmla="*/ 116 w 310"/>
                  <a:gd name="T21" fmla="*/ 105 h 215"/>
                  <a:gd name="T22" fmla="*/ 140 w 310"/>
                  <a:gd name="T23" fmla="*/ 87 h 215"/>
                  <a:gd name="T24" fmla="*/ 168 w 310"/>
                  <a:gd name="T25" fmla="*/ 70 h 215"/>
                  <a:gd name="T26" fmla="*/ 198 w 310"/>
                  <a:gd name="T27" fmla="*/ 53 h 215"/>
                  <a:gd name="T28" fmla="*/ 232 w 310"/>
                  <a:gd name="T29" fmla="*/ 36 h 215"/>
                  <a:gd name="T30" fmla="*/ 270 w 310"/>
                  <a:gd name="T31" fmla="*/ 17 h 215"/>
                  <a:gd name="T32" fmla="*/ 310 w 310"/>
                  <a:gd name="T33" fmla="*/ 4 h 215"/>
                  <a:gd name="T34" fmla="*/ 307 w 310"/>
                  <a:gd name="T35" fmla="*/ 3 h 215"/>
                  <a:gd name="T36" fmla="*/ 297 w 310"/>
                  <a:gd name="T37" fmla="*/ 1 h 215"/>
                  <a:gd name="T38" fmla="*/ 290 w 310"/>
                  <a:gd name="T39" fmla="*/ 0 h 215"/>
                  <a:gd name="T40" fmla="*/ 283 w 310"/>
                  <a:gd name="T41" fmla="*/ 0 h 215"/>
                  <a:gd name="T42" fmla="*/ 273 w 310"/>
                  <a:gd name="T43" fmla="*/ 0 h 215"/>
                  <a:gd name="T44" fmla="*/ 263 w 310"/>
                  <a:gd name="T45" fmla="*/ 3 h 215"/>
                  <a:gd name="T46" fmla="*/ 248 w 310"/>
                  <a:gd name="T47" fmla="*/ 4 h 215"/>
                  <a:gd name="T48" fmla="*/ 235 w 310"/>
                  <a:gd name="T49" fmla="*/ 7 h 215"/>
                  <a:gd name="T50" fmla="*/ 219 w 310"/>
                  <a:gd name="T51" fmla="*/ 11 h 215"/>
                  <a:gd name="T52" fmla="*/ 204 w 310"/>
                  <a:gd name="T53" fmla="*/ 20 h 215"/>
                  <a:gd name="T54" fmla="*/ 185 w 310"/>
                  <a:gd name="T55" fmla="*/ 27 h 215"/>
                  <a:gd name="T56" fmla="*/ 165 w 310"/>
                  <a:gd name="T57" fmla="*/ 37 h 215"/>
                  <a:gd name="T58" fmla="*/ 143 w 310"/>
                  <a:gd name="T59" fmla="*/ 50 h 215"/>
                  <a:gd name="T60" fmla="*/ 123 w 310"/>
                  <a:gd name="T61" fmla="*/ 67 h 215"/>
                  <a:gd name="T62" fmla="*/ 100 w 310"/>
                  <a:gd name="T63" fmla="*/ 80 h 215"/>
                  <a:gd name="T64" fmla="*/ 81 w 310"/>
                  <a:gd name="T65" fmla="*/ 96 h 215"/>
                  <a:gd name="T66" fmla="*/ 64 w 310"/>
                  <a:gd name="T67" fmla="*/ 106 h 215"/>
                  <a:gd name="T68" fmla="*/ 51 w 310"/>
                  <a:gd name="T69" fmla="*/ 118 h 215"/>
                  <a:gd name="T70" fmla="*/ 40 w 310"/>
                  <a:gd name="T71" fmla="*/ 126 h 215"/>
                  <a:gd name="T72" fmla="*/ 30 w 310"/>
                  <a:gd name="T73" fmla="*/ 135 h 215"/>
                  <a:gd name="T74" fmla="*/ 24 w 310"/>
                  <a:gd name="T75" fmla="*/ 141 h 215"/>
                  <a:gd name="T76" fmla="*/ 18 w 310"/>
                  <a:gd name="T77" fmla="*/ 148 h 215"/>
                  <a:gd name="T78" fmla="*/ 11 w 310"/>
                  <a:gd name="T79" fmla="*/ 155 h 215"/>
                  <a:gd name="T80" fmla="*/ 5 w 310"/>
                  <a:gd name="T81" fmla="*/ 162 h 215"/>
                  <a:gd name="T82" fmla="*/ 4 w 310"/>
                  <a:gd name="T83" fmla="*/ 168 h 215"/>
                  <a:gd name="T84" fmla="*/ 2 w 310"/>
                  <a:gd name="T85" fmla="*/ 174 h 215"/>
                  <a:gd name="T86" fmla="*/ 0 w 310"/>
                  <a:gd name="T87" fmla="*/ 178 h 215"/>
                  <a:gd name="T88" fmla="*/ 0 w 310"/>
                  <a:gd name="T89" fmla="*/ 184 h 215"/>
                  <a:gd name="T90" fmla="*/ 0 w 310"/>
                  <a:gd name="T91" fmla="*/ 191 h 215"/>
                  <a:gd name="T92" fmla="*/ 1 w 310"/>
                  <a:gd name="T93" fmla="*/ 199 h 215"/>
                  <a:gd name="T94" fmla="*/ 2 w 310"/>
                  <a:gd name="T95" fmla="*/ 210 h 215"/>
                  <a:gd name="T96" fmla="*/ 5 w 310"/>
                  <a:gd name="T97" fmla="*/ 215 h 215"/>
                  <a:gd name="T98" fmla="*/ 5 w 310"/>
                  <a:gd name="T9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0" h="215">
                    <a:moveTo>
                      <a:pt x="5" y="215"/>
                    </a:moveTo>
                    <a:lnTo>
                      <a:pt x="5" y="212"/>
                    </a:lnTo>
                    <a:lnTo>
                      <a:pt x="8" y="210"/>
                    </a:lnTo>
                    <a:lnTo>
                      <a:pt x="12" y="201"/>
                    </a:lnTo>
                    <a:lnTo>
                      <a:pt x="21" y="192"/>
                    </a:lnTo>
                    <a:lnTo>
                      <a:pt x="30" y="181"/>
                    </a:lnTo>
                    <a:lnTo>
                      <a:pt x="43" y="169"/>
                    </a:lnTo>
                    <a:lnTo>
                      <a:pt x="56" y="155"/>
                    </a:lnTo>
                    <a:lnTo>
                      <a:pt x="73" y="141"/>
                    </a:lnTo>
                    <a:lnTo>
                      <a:pt x="92" y="123"/>
                    </a:lnTo>
                    <a:lnTo>
                      <a:pt x="116" y="105"/>
                    </a:lnTo>
                    <a:lnTo>
                      <a:pt x="140" y="87"/>
                    </a:lnTo>
                    <a:lnTo>
                      <a:pt x="168" y="70"/>
                    </a:lnTo>
                    <a:lnTo>
                      <a:pt x="198" y="53"/>
                    </a:lnTo>
                    <a:lnTo>
                      <a:pt x="232" y="36"/>
                    </a:lnTo>
                    <a:lnTo>
                      <a:pt x="270" y="17"/>
                    </a:lnTo>
                    <a:lnTo>
                      <a:pt x="310" y="4"/>
                    </a:lnTo>
                    <a:lnTo>
                      <a:pt x="307" y="3"/>
                    </a:lnTo>
                    <a:lnTo>
                      <a:pt x="297" y="1"/>
                    </a:lnTo>
                    <a:lnTo>
                      <a:pt x="290" y="0"/>
                    </a:lnTo>
                    <a:lnTo>
                      <a:pt x="283" y="0"/>
                    </a:lnTo>
                    <a:lnTo>
                      <a:pt x="273" y="0"/>
                    </a:lnTo>
                    <a:lnTo>
                      <a:pt x="263" y="3"/>
                    </a:lnTo>
                    <a:lnTo>
                      <a:pt x="248" y="4"/>
                    </a:lnTo>
                    <a:lnTo>
                      <a:pt x="235" y="7"/>
                    </a:lnTo>
                    <a:lnTo>
                      <a:pt x="219" y="11"/>
                    </a:lnTo>
                    <a:lnTo>
                      <a:pt x="204" y="20"/>
                    </a:lnTo>
                    <a:lnTo>
                      <a:pt x="185" y="27"/>
                    </a:lnTo>
                    <a:lnTo>
                      <a:pt x="165" y="37"/>
                    </a:lnTo>
                    <a:lnTo>
                      <a:pt x="143" y="50"/>
                    </a:lnTo>
                    <a:lnTo>
                      <a:pt x="123" y="67"/>
                    </a:lnTo>
                    <a:lnTo>
                      <a:pt x="100" y="80"/>
                    </a:lnTo>
                    <a:lnTo>
                      <a:pt x="81" y="96"/>
                    </a:lnTo>
                    <a:lnTo>
                      <a:pt x="64" y="106"/>
                    </a:lnTo>
                    <a:lnTo>
                      <a:pt x="51" y="118"/>
                    </a:lnTo>
                    <a:lnTo>
                      <a:pt x="40" y="126"/>
                    </a:lnTo>
                    <a:lnTo>
                      <a:pt x="30" y="135"/>
                    </a:lnTo>
                    <a:lnTo>
                      <a:pt x="24" y="141"/>
                    </a:lnTo>
                    <a:lnTo>
                      <a:pt x="18" y="148"/>
                    </a:lnTo>
                    <a:lnTo>
                      <a:pt x="11" y="155"/>
                    </a:lnTo>
                    <a:lnTo>
                      <a:pt x="5" y="162"/>
                    </a:lnTo>
                    <a:lnTo>
                      <a:pt x="4" y="168"/>
                    </a:lnTo>
                    <a:lnTo>
                      <a:pt x="2" y="174"/>
                    </a:lnTo>
                    <a:lnTo>
                      <a:pt x="0" y="178"/>
                    </a:lnTo>
                    <a:lnTo>
                      <a:pt x="0" y="184"/>
                    </a:lnTo>
                    <a:lnTo>
                      <a:pt x="0" y="191"/>
                    </a:lnTo>
                    <a:lnTo>
                      <a:pt x="1" y="199"/>
                    </a:lnTo>
                    <a:lnTo>
                      <a:pt x="2" y="210"/>
                    </a:lnTo>
                    <a:lnTo>
                      <a:pt x="5" y="215"/>
                    </a:lnTo>
                    <a:lnTo>
                      <a:pt x="5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98"/>
              <p:cNvSpPr>
                <a:spLocks/>
              </p:cNvSpPr>
              <p:nvPr/>
            </p:nvSpPr>
            <p:spPr bwMode="auto">
              <a:xfrm>
                <a:off x="921" y="2229"/>
                <a:ext cx="176" cy="162"/>
              </a:xfrm>
              <a:custGeom>
                <a:avLst/>
                <a:gdLst>
                  <a:gd name="T0" fmla="*/ 318 w 352"/>
                  <a:gd name="T1" fmla="*/ 166 h 323"/>
                  <a:gd name="T2" fmla="*/ 308 w 352"/>
                  <a:gd name="T3" fmla="*/ 158 h 323"/>
                  <a:gd name="T4" fmla="*/ 286 w 352"/>
                  <a:gd name="T5" fmla="*/ 143 h 323"/>
                  <a:gd name="T6" fmla="*/ 254 w 352"/>
                  <a:gd name="T7" fmla="*/ 123 h 323"/>
                  <a:gd name="T8" fmla="*/ 216 w 352"/>
                  <a:gd name="T9" fmla="*/ 99 h 323"/>
                  <a:gd name="T10" fmla="*/ 165 w 352"/>
                  <a:gd name="T11" fmla="*/ 74 h 323"/>
                  <a:gd name="T12" fmla="*/ 105 w 352"/>
                  <a:gd name="T13" fmla="*/ 50 h 323"/>
                  <a:gd name="T14" fmla="*/ 36 w 352"/>
                  <a:gd name="T15" fmla="*/ 24 h 323"/>
                  <a:gd name="T16" fmla="*/ 0 w 352"/>
                  <a:gd name="T17" fmla="*/ 11 h 323"/>
                  <a:gd name="T18" fmla="*/ 3 w 352"/>
                  <a:gd name="T19" fmla="*/ 5 h 323"/>
                  <a:gd name="T20" fmla="*/ 11 w 352"/>
                  <a:gd name="T21" fmla="*/ 1 h 323"/>
                  <a:gd name="T22" fmla="*/ 29 w 352"/>
                  <a:gd name="T23" fmla="*/ 0 h 323"/>
                  <a:gd name="T24" fmla="*/ 52 w 352"/>
                  <a:gd name="T25" fmla="*/ 3 h 323"/>
                  <a:gd name="T26" fmla="*/ 88 w 352"/>
                  <a:gd name="T27" fmla="*/ 11 h 323"/>
                  <a:gd name="T28" fmla="*/ 137 w 352"/>
                  <a:gd name="T29" fmla="*/ 27 h 323"/>
                  <a:gd name="T30" fmla="*/ 198 w 352"/>
                  <a:gd name="T31" fmla="*/ 50 h 323"/>
                  <a:gd name="T32" fmla="*/ 247 w 352"/>
                  <a:gd name="T33" fmla="*/ 72 h 323"/>
                  <a:gd name="T34" fmla="*/ 285 w 352"/>
                  <a:gd name="T35" fmla="*/ 93 h 323"/>
                  <a:gd name="T36" fmla="*/ 310 w 352"/>
                  <a:gd name="T37" fmla="*/ 110 h 323"/>
                  <a:gd name="T38" fmla="*/ 329 w 352"/>
                  <a:gd name="T39" fmla="*/ 126 h 323"/>
                  <a:gd name="T40" fmla="*/ 342 w 352"/>
                  <a:gd name="T41" fmla="*/ 138 h 323"/>
                  <a:gd name="T42" fmla="*/ 351 w 352"/>
                  <a:gd name="T43" fmla="*/ 151 h 323"/>
                  <a:gd name="T44" fmla="*/ 349 w 352"/>
                  <a:gd name="T45" fmla="*/ 153 h 323"/>
                  <a:gd name="T46" fmla="*/ 342 w 352"/>
                  <a:gd name="T47" fmla="*/ 162 h 323"/>
                  <a:gd name="T48" fmla="*/ 331 w 352"/>
                  <a:gd name="T49" fmla="*/ 179 h 323"/>
                  <a:gd name="T50" fmla="*/ 318 w 352"/>
                  <a:gd name="T51" fmla="*/ 201 h 323"/>
                  <a:gd name="T52" fmla="*/ 305 w 352"/>
                  <a:gd name="T53" fmla="*/ 228 h 323"/>
                  <a:gd name="T54" fmla="*/ 297 w 352"/>
                  <a:gd name="T55" fmla="*/ 257 h 323"/>
                  <a:gd name="T56" fmla="*/ 295 w 352"/>
                  <a:gd name="T57" fmla="*/ 283 h 323"/>
                  <a:gd name="T58" fmla="*/ 303 w 352"/>
                  <a:gd name="T59" fmla="*/ 310 h 323"/>
                  <a:gd name="T60" fmla="*/ 310 w 352"/>
                  <a:gd name="T61" fmla="*/ 322 h 323"/>
                  <a:gd name="T62" fmla="*/ 297 w 352"/>
                  <a:gd name="T63" fmla="*/ 319 h 323"/>
                  <a:gd name="T64" fmla="*/ 286 w 352"/>
                  <a:gd name="T65" fmla="*/ 309 h 323"/>
                  <a:gd name="T66" fmla="*/ 279 w 352"/>
                  <a:gd name="T67" fmla="*/ 299 h 323"/>
                  <a:gd name="T68" fmla="*/ 272 w 352"/>
                  <a:gd name="T69" fmla="*/ 284 h 323"/>
                  <a:gd name="T70" fmla="*/ 269 w 352"/>
                  <a:gd name="T71" fmla="*/ 264 h 323"/>
                  <a:gd name="T72" fmla="*/ 270 w 352"/>
                  <a:gd name="T73" fmla="*/ 238 h 323"/>
                  <a:gd name="T74" fmla="*/ 274 w 352"/>
                  <a:gd name="T75" fmla="*/ 218 h 323"/>
                  <a:gd name="T76" fmla="*/ 282 w 352"/>
                  <a:gd name="T77" fmla="*/ 199 h 323"/>
                  <a:gd name="T78" fmla="*/ 290 w 352"/>
                  <a:gd name="T79" fmla="*/ 188 h 323"/>
                  <a:gd name="T80" fmla="*/ 305 w 352"/>
                  <a:gd name="T81" fmla="*/ 175 h 323"/>
                  <a:gd name="T82" fmla="*/ 318 w 352"/>
                  <a:gd name="T83" fmla="*/ 169 h 323"/>
                  <a:gd name="T84" fmla="*/ 320 w 352"/>
                  <a:gd name="T85" fmla="*/ 16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2" h="323">
                    <a:moveTo>
                      <a:pt x="320" y="169"/>
                    </a:moveTo>
                    <a:lnTo>
                      <a:pt x="318" y="166"/>
                    </a:lnTo>
                    <a:lnTo>
                      <a:pt x="315" y="163"/>
                    </a:lnTo>
                    <a:lnTo>
                      <a:pt x="308" y="158"/>
                    </a:lnTo>
                    <a:lnTo>
                      <a:pt x="299" y="152"/>
                    </a:lnTo>
                    <a:lnTo>
                      <a:pt x="286" y="143"/>
                    </a:lnTo>
                    <a:lnTo>
                      <a:pt x="273" y="133"/>
                    </a:lnTo>
                    <a:lnTo>
                      <a:pt x="254" y="123"/>
                    </a:lnTo>
                    <a:lnTo>
                      <a:pt x="237" y="112"/>
                    </a:lnTo>
                    <a:lnTo>
                      <a:pt x="216" y="99"/>
                    </a:lnTo>
                    <a:lnTo>
                      <a:pt x="193" y="87"/>
                    </a:lnTo>
                    <a:lnTo>
                      <a:pt x="165" y="74"/>
                    </a:lnTo>
                    <a:lnTo>
                      <a:pt x="137" y="63"/>
                    </a:lnTo>
                    <a:lnTo>
                      <a:pt x="105" y="50"/>
                    </a:lnTo>
                    <a:lnTo>
                      <a:pt x="72" y="37"/>
                    </a:lnTo>
                    <a:lnTo>
                      <a:pt x="36" y="2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7" y="4"/>
                    </a:lnTo>
                    <a:lnTo>
                      <a:pt x="11" y="1"/>
                    </a:lnTo>
                    <a:lnTo>
                      <a:pt x="20" y="1"/>
                    </a:lnTo>
                    <a:lnTo>
                      <a:pt x="29" y="0"/>
                    </a:lnTo>
                    <a:lnTo>
                      <a:pt x="39" y="1"/>
                    </a:lnTo>
                    <a:lnTo>
                      <a:pt x="52" y="3"/>
                    </a:lnTo>
                    <a:lnTo>
                      <a:pt x="69" y="5"/>
                    </a:lnTo>
                    <a:lnTo>
                      <a:pt x="88" y="11"/>
                    </a:lnTo>
                    <a:lnTo>
                      <a:pt x="112" y="18"/>
                    </a:lnTo>
                    <a:lnTo>
                      <a:pt x="137" y="27"/>
                    </a:lnTo>
                    <a:lnTo>
                      <a:pt x="168" y="38"/>
                    </a:lnTo>
                    <a:lnTo>
                      <a:pt x="198" y="50"/>
                    </a:lnTo>
                    <a:lnTo>
                      <a:pt x="224" y="61"/>
                    </a:lnTo>
                    <a:lnTo>
                      <a:pt x="247" y="72"/>
                    </a:lnTo>
                    <a:lnTo>
                      <a:pt x="267" y="83"/>
                    </a:lnTo>
                    <a:lnTo>
                      <a:pt x="285" y="93"/>
                    </a:lnTo>
                    <a:lnTo>
                      <a:pt x="299" y="102"/>
                    </a:lnTo>
                    <a:lnTo>
                      <a:pt x="310" y="110"/>
                    </a:lnTo>
                    <a:lnTo>
                      <a:pt x="323" y="119"/>
                    </a:lnTo>
                    <a:lnTo>
                      <a:pt x="329" y="126"/>
                    </a:lnTo>
                    <a:lnTo>
                      <a:pt x="338" y="133"/>
                    </a:lnTo>
                    <a:lnTo>
                      <a:pt x="342" y="138"/>
                    </a:lnTo>
                    <a:lnTo>
                      <a:pt x="346" y="143"/>
                    </a:lnTo>
                    <a:lnTo>
                      <a:pt x="351" y="151"/>
                    </a:lnTo>
                    <a:lnTo>
                      <a:pt x="352" y="153"/>
                    </a:lnTo>
                    <a:lnTo>
                      <a:pt x="349" y="153"/>
                    </a:lnTo>
                    <a:lnTo>
                      <a:pt x="348" y="156"/>
                    </a:lnTo>
                    <a:lnTo>
                      <a:pt x="342" y="162"/>
                    </a:lnTo>
                    <a:lnTo>
                      <a:pt x="338" y="171"/>
                    </a:lnTo>
                    <a:lnTo>
                      <a:pt x="331" y="179"/>
                    </a:lnTo>
                    <a:lnTo>
                      <a:pt x="325" y="189"/>
                    </a:lnTo>
                    <a:lnTo>
                      <a:pt x="318" y="201"/>
                    </a:lnTo>
                    <a:lnTo>
                      <a:pt x="312" y="215"/>
                    </a:lnTo>
                    <a:lnTo>
                      <a:pt x="305" y="228"/>
                    </a:lnTo>
                    <a:lnTo>
                      <a:pt x="300" y="242"/>
                    </a:lnTo>
                    <a:lnTo>
                      <a:pt x="297" y="257"/>
                    </a:lnTo>
                    <a:lnTo>
                      <a:pt x="296" y="270"/>
                    </a:lnTo>
                    <a:lnTo>
                      <a:pt x="295" y="283"/>
                    </a:lnTo>
                    <a:lnTo>
                      <a:pt x="299" y="297"/>
                    </a:lnTo>
                    <a:lnTo>
                      <a:pt x="303" y="310"/>
                    </a:lnTo>
                    <a:lnTo>
                      <a:pt x="312" y="323"/>
                    </a:lnTo>
                    <a:lnTo>
                      <a:pt x="310" y="322"/>
                    </a:lnTo>
                    <a:lnTo>
                      <a:pt x="305" y="322"/>
                    </a:lnTo>
                    <a:lnTo>
                      <a:pt x="297" y="319"/>
                    </a:lnTo>
                    <a:lnTo>
                      <a:pt x="290" y="313"/>
                    </a:lnTo>
                    <a:lnTo>
                      <a:pt x="286" y="309"/>
                    </a:lnTo>
                    <a:lnTo>
                      <a:pt x="282" y="304"/>
                    </a:lnTo>
                    <a:lnTo>
                      <a:pt x="279" y="299"/>
                    </a:lnTo>
                    <a:lnTo>
                      <a:pt x="274" y="293"/>
                    </a:lnTo>
                    <a:lnTo>
                      <a:pt x="272" y="284"/>
                    </a:lnTo>
                    <a:lnTo>
                      <a:pt x="270" y="276"/>
                    </a:lnTo>
                    <a:lnTo>
                      <a:pt x="269" y="264"/>
                    </a:lnTo>
                    <a:lnTo>
                      <a:pt x="270" y="253"/>
                    </a:lnTo>
                    <a:lnTo>
                      <a:pt x="270" y="238"/>
                    </a:lnTo>
                    <a:lnTo>
                      <a:pt x="273" y="228"/>
                    </a:lnTo>
                    <a:lnTo>
                      <a:pt x="274" y="218"/>
                    </a:lnTo>
                    <a:lnTo>
                      <a:pt x="279" y="209"/>
                    </a:lnTo>
                    <a:lnTo>
                      <a:pt x="282" y="199"/>
                    </a:lnTo>
                    <a:lnTo>
                      <a:pt x="286" y="194"/>
                    </a:lnTo>
                    <a:lnTo>
                      <a:pt x="290" y="188"/>
                    </a:lnTo>
                    <a:lnTo>
                      <a:pt x="296" y="184"/>
                    </a:lnTo>
                    <a:lnTo>
                      <a:pt x="305" y="175"/>
                    </a:lnTo>
                    <a:lnTo>
                      <a:pt x="312" y="171"/>
                    </a:lnTo>
                    <a:lnTo>
                      <a:pt x="318" y="169"/>
                    </a:lnTo>
                    <a:lnTo>
                      <a:pt x="320" y="169"/>
                    </a:lnTo>
                    <a:lnTo>
                      <a:pt x="320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99"/>
              <p:cNvSpPr>
                <a:spLocks/>
              </p:cNvSpPr>
              <p:nvPr/>
            </p:nvSpPr>
            <p:spPr bwMode="auto">
              <a:xfrm>
                <a:off x="835" y="2229"/>
                <a:ext cx="105" cy="51"/>
              </a:xfrm>
              <a:custGeom>
                <a:avLst/>
                <a:gdLst>
                  <a:gd name="T0" fmla="*/ 209 w 211"/>
                  <a:gd name="T1" fmla="*/ 14 h 100"/>
                  <a:gd name="T2" fmla="*/ 202 w 211"/>
                  <a:gd name="T3" fmla="*/ 15 h 100"/>
                  <a:gd name="T4" fmla="*/ 196 w 211"/>
                  <a:gd name="T5" fmla="*/ 18 h 100"/>
                  <a:gd name="T6" fmla="*/ 186 w 211"/>
                  <a:gd name="T7" fmla="*/ 20 h 100"/>
                  <a:gd name="T8" fmla="*/ 178 w 211"/>
                  <a:gd name="T9" fmla="*/ 24 h 100"/>
                  <a:gd name="T10" fmla="*/ 165 w 211"/>
                  <a:gd name="T11" fmla="*/ 27 h 100"/>
                  <a:gd name="T12" fmla="*/ 152 w 211"/>
                  <a:gd name="T13" fmla="*/ 31 h 100"/>
                  <a:gd name="T14" fmla="*/ 138 w 211"/>
                  <a:gd name="T15" fmla="*/ 36 h 100"/>
                  <a:gd name="T16" fmla="*/ 123 w 211"/>
                  <a:gd name="T17" fmla="*/ 41 h 100"/>
                  <a:gd name="T18" fmla="*/ 107 w 211"/>
                  <a:gd name="T19" fmla="*/ 46 h 100"/>
                  <a:gd name="T20" fmla="*/ 92 w 211"/>
                  <a:gd name="T21" fmla="*/ 51 h 100"/>
                  <a:gd name="T22" fmla="*/ 76 w 211"/>
                  <a:gd name="T23" fmla="*/ 59 h 100"/>
                  <a:gd name="T24" fmla="*/ 60 w 211"/>
                  <a:gd name="T25" fmla="*/ 66 h 100"/>
                  <a:gd name="T26" fmla="*/ 44 w 211"/>
                  <a:gd name="T27" fmla="*/ 73 h 100"/>
                  <a:gd name="T28" fmla="*/ 28 w 211"/>
                  <a:gd name="T29" fmla="*/ 82 h 100"/>
                  <a:gd name="T30" fmla="*/ 14 w 211"/>
                  <a:gd name="T31" fmla="*/ 90 h 100"/>
                  <a:gd name="T32" fmla="*/ 1 w 211"/>
                  <a:gd name="T33" fmla="*/ 100 h 100"/>
                  <a:gd name="T34" fmla="*/ 0 w 211"/>
                  <a:gd name="T35" fmla="*/ 97 h 100"/>
                  <a:gd name="T36" fmla="*/ 2 w 211"/>
                  <a:gd name="T37" fmla="*/ 92 h 100"/>
                  <a:gd name="T38" fmla="*/ 2 w 211"/>
                  <a:gd name="T39" fmla="*/ 86 h 100"/>
                  <a:gd name="T40" fmla="*/ 7 w 211"/>
                  <a:gd name="T41" fmla="*/ 80 h 100"/>
                  <a:gd name="T42" fmla="*/ 11 w 211"/>
                  <a:gd name="T43" fmla="*/ 74 h 100"/>
                  <a:gd name="T44" fmla="*/ 20 w 211"/>
                  <a:gd name="T45" fmla="*/ 69 h 100"/>
                  <a:gd name="T46" fmla="*/ 27 w 211"/>
                  <a:gd name="T47" fmla="*/ 60 h 100"/>
                  <a:gd name="T48" fmla="*/ 37 w 211"/>
                  <a:gd name="T49" fmla="*/ 51 h 100"/>
                  <a:gd name="T50" fmla="*/ 48 w 211"/>
                  <a:gd name="T51" fmla="*/ 43 h 100"/>
                  <a:gd name="T52" fmla="*/ 66 w 211"/>
                  <a:gd name="T53" fmla="*/ 36 h 100"/>
                  <a:gd name="T54" fmla="*/ 83 w 211"/>
                  <a:gd name="T55" fmla="*/ 26 h 100"/>
                  <a:gd name="T56" fmla="*/ 104 w 211"/>
                  <a:gd name="T57" fmla="*/ 17 h 100"/>
                  <a:gd name="T58" fmla="*/ 129 w 211"/>
                  <a:gd name="T59" fmla="*/ 7 h 100"/>
                  <a:gd name="T60" fmla="*/ 159 w 211"/>
                  <a:gd name="T61" fmla="*/ 0 h 100"/>
                  <a:gd name="T62" fmla="*/ 160 w 211"/>
                  <a:gd name="T63" fmla="*/ 0 h 100"/>
                  <a:gd name="T64" fmla="*/ 168 w 211"/>
                  <a:gd name="T65" fmla="*/ 0 h 100"/>
                  <a:gd name="T66" fmla="*/ 178 w 211"/>
                  <a:gd name="T67" fmla="*/ 0 h 100"/>
                  <a:gd name="T68" fmla="*/ 191 w 211"/>
                  <a:gd name="T69" fmla="*/ 3 h 100"/>
                  <a:gd name="T70" fmla="*/ 199 w 211"/>
                  <a:gd name="T71" fmla="*/ 4 h 100"/>
                  <a:gd name="T72" fmla="*/ 208 w 211"/>
                  <a:gd name="T73" fmla="*/ 5 h 100"/>
                  <a:gd name="T74" fmla="*/ 211 w 211"/>
                  <a:gd name="T75" fmla="*/ 10 h 100"/>
                  <a:gd name="T76" fmla="*/ 209 w 211"/>
                  <a:gd name="T77" fmla="*/ 14 h 100"/>
                  <a:gd name="T78" fmla="*/ 209 w 211"/>
                  <a:gd name="T79" fmla="*/ 1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1" h="100">
                    <a:moveTo>
                      <a:pt x="209" y="14"/>
                    </a:moveTo>
                    <a:lnTo>
                      <a:pt x="202" y="15"/>
                    </a:lnTo>
                    <a:lnTo>
                      <a:pt x="196" y="18"/>
                    </a:lnTo>
                    <a:lnTo>
                      <a:pt x="186" y="20"/>
                    </a:lnTo>
                    <a:lnTo>
                      <a:pt x="178" y="24"/>
                    </a:lnTo>
                    <a:lnTo>
                      <a:pt x="165" y="27"/>
                    </a:lnTo>
                    <a:lnTo>
                      <a:pt x="152" y="31"/>
                    </a:lnTo>
                    <a:lnTo>
                      <a:pt x="138" y="36"/>
                    </a:lnTo>
                    <a:lnTo>
                      <a:pt x="123" y="41"/>
                    </a:lnTo>
                    <a:lnTo>
                      <a:pt x="107" y="46"/>
                    </a:lnTo>
                    <a:lnTo>
                      <a:pt x="92" y="51"/>
                    </a:lnTo>
                    <a:lnTo>
                      <a:pt x="76" y="59"/>
                    </a:lnTo>
                    <a:lnTo>
                      <a:pt x="60" y="66"/>
                    </a:lnTo>
                    <a:lnTo>
                      <a:pt x="44" y="73"/>
                    </a:lnTo>
                    <a:lnTo>
                      <a:pt x="28" y="82"/>
                    </a:lnTo>
                    <a:lnTo>
                      <a:pt x="14" y="90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2" y="92"/>
                    </a:lnTo>
                    <a:lnTo>
                      <a:pt x="2" y="86"/>
                    </a:lnTo>
                    <a:lnTo>
                      <a:pt x="7" y="80"/>
                    </a:lnTo>
                    <a:lnTo>
                      <a:pt x="11" y="74"/>
                    </a:lnTo>
                    <a:lnTo>
                      <a:pt x="20" y="69"/>
                    </a:lnTo>
                    <a:lnTo>
                      <a:pt x="27" y="60"/>
                    </a:lnTo>
                    <a:lnTo>
                      <a:pt x="37" y="51"/>
                    </a:lnTo>
                    <a:lnTo>
                      <a:pt x="48" y="43"/>
                    </a:lnTo>
                    <a:lnTo>
                      <a:pt x="66" y="36"/>
                    </a:lnTo>
                    <a:lnTo>
                      <a:pt x="83" y="26"/>
                    </a:lnTo>
                    <a:lnTo>
                      <a:pt x="104" y="17"/>
                    </a:lnTo>
                    <a:lnTo>
                      <a:pt x="129" y="7"/>
                    </a:lnTo>
                    <a:lnTo>
                      <a:pt x="159" y="0"/>
                    </a:lnTo>
                    <a:lnTo>
                      <a:pt x="160" y="0"/>
                    </a:lnTo>
                    <a:lnTo>
                      <a:pt x="168" y="0"/>
                    </a:lnTo>
                    <a:lnTo>
                      <a:pt x="178" y="0"/>
                    </a:lnTo>
                    <a:lnTo>
                      <a:pt x="191" y="3"/>
                    </a:lnTo>
                    <a:lnTo>
                      <a:pt x="199" y="4"/>
                    </a:lnTo>
                    <a:lnTo>
                      <a:pt x="208" y="5"/>
                    </a:lnTo>
                    <a:lnTo>
                      <a:pt x="211" y="10"/>
                    </a:lnTo>
                    <a:lnTo>
                      <a:pt x="209" y="14"/>
                    </a:lnTo>
                    <a:lnTo>
                      <a:pt x="20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100"/>
              <p:cNvSpPr>
                <a:spLocks/>
              </p:cNvSpPr>
              <p:nvPr/>
            </p:nvSpPr>
            <p:spPr bwMode="auto">
              <a:xfrm>
                <a:off x="1086" y="2325"/>
                <a:ext cx="83" cy="118"/>
              </a:xfrm>
              <a:custGeom>
                <a:avLst/>
                <a:gdLst>
                  <a:gd name="T0" fmla="*/ 165 w 167"/>
                  <a:gd name="T1" fmla="*/ 205 h 237"/>
                  <a:gd name="T2" fmla="*/ 158 w 167"/>
                  <a:gd name="T3" fmla="*/ 205 h 237"/>
                  <a:gd name="T4" fmla="*/ 145 w 167"/>
                  <a:gd name="T5" fmla="*/ 204 h 237"/>
                  <a:gd name="T6" fmla="*/ 131 w 167"/>
                  <a:gd name="T7" fmla="*/ 198 h 237"/>
                  <a:gd name="T8" fmla="*/ 118 w 167"/>
                  <a:gd name="T9" fmla="*/ 192 h 237"/>
                  <a:gd name="T10" fmla="*/ 104 w 167"/>
                  <a:gd name="T11" fmla="*/ 185 h 237"/>
                  <a:gd name="T12" fmla="*/ 88 w 167"/>
                  <a:gd name="T13" fmla="*/ 175 h 237"/>
                  <a:gd name="T14" fmla="*/ 75 w 167"/>
                  <a:gd name="T15" fmla="*/ 162 h 237"/>
                  <a:gd name="T16" fmla="*/ 60 w 167"/>
                  <a:gd name="T17" fmla="*/ 148 h 237"/>
                  <a:gd name="T18" fmla="*/ 50 w 167"/>
                  <a:gd name="T19" fmla="*/ 135 h 237"/>
                  <a:gd name="T20" fmla="*/ 40 w 167"/>
                  <a:gd name="T21" fmla="*/ 122 h 237"/>
                  <a:gd name="T22" fmla="*/ 32 w 167"/>
                  <a:gd name="T23" fmla="*/ 103 h 237"/>
                  <a:gd name="T24" fmla="*/ 29 w 167"/>
                  <a:gd name="T25" fmla="*/ 90 h 237"/>
                  <a:gd name="T26" fmla="*/ 29 w 167"/>
                  <a:gd name="T27" fmla="*/ 79 h 237"/>
                  <a:gd name="T28" fmla="*/ 32 w 167"/>
                  <a:gd name="T29" fmla="*/ 63 h 237"/>
                  <a:gd name="T30" fmla="*/ 37 w 167"/>
                  <a:gd name="T31" fmla="*/ 47 h 237"/>
                  <a:gd name="T32" fmla="*/ 45 w 167"/>
                  <a:gd name="T33" fmla="*/ 31 h 237"/>
                  <a:gd name="T34" fmla="*/ 49 w 167"/>
                  <a:gd name="T35" fmla="*/ 16 h 237"/>
                  <a:gd name="T36" fmla="*/ 55 w 167"/>
                  <a:gd name="T37" fmla="*/ 3 h 237"/>
                  <a:gd name="T38" fmla="*/ 53 w 167"/>
                  <a:gd name="T39" fmla="*/ 0 h 237"/>
                  <a:gd name="T40" fmla="*/ 37 w 167"/>
                  <a:gd name="T41" fmla="*/ 11 h 237"/>
                  <a:gd name="T42" fmla="*/ 22 w 167"/>
                  <a:gd name="T43" fmla="*/ 27 h 237"/>
                  <a:gd name="T44" fmla="*/ 12 w 167"/>
                  <a:gd name="T45" fmla="*/ 44 h 237"/>
                  <a:gd name="T46" fmla="*/ 4 w 167"/>
                  <a:gd name="T47" fmla="*/ 66 h 237"/>
                  <a:gd name="T48" fmla="*/ 0 w 167"/>
                  <a:gd name="T49" fmla="*/ 90 h 237"/>
                  <a:gd name="T50" fmla="*/ 2 w 167"/>
                  <a:gd name="T51" fmla="*/ 116 h 237"/>
                  <a:gd name="T52" fmla="*/ 13 w 167"/>
                  <a:gd name="T53" fmla="*/ 139 h 237"/>
                  <a:gd name="T54" fmla="*/ 27 w 167"/>
                  <a:gd name="T55" fmla="*/ 161 h 237"/>
                  <a:gd name="T56" fmla="*/ 49 w 167"/>
                  <a:gd name="T57" fmla="*/ 182 h 237"/>
                  <a:gd name="T58" fmla="*/ 69 w 167"/>
                  <a:gd name="T59" fmla="*/ 201 h 237"/>
                  <a:gd name="T60" fmla="*/ 89 w 167"/>
                  <a:gd name="T61" fmla="*/ 217 h 237"/>
                  <a:gd name="T62" fmla="*/ 106 w 167"/>
                  <a:gd name="T63" fmla="*/ 228 h 237"/>
                  <a:gd name="T64" fmla="*/ 121 w 167"/>
                  <a:gd name="T65" fmla="*/ 235 h 237"/>
                  <a:gd name="T66" fmla="*/ 132 w 167"/>
                  <a:gd name="T67" fmla="*/ 235 h 237"/>
                  <a:gd name="T68" fmla="*/ 147 w 167"/>
                  <a:gd name="T69" fmla="*/ 227 h 237"/>
                  <a:gd name="T70" fmla="*/ 162 w 167"/>
                  <a:gd name="T71" fmla="*/ 210 h 237"/>
                  <a:gd name="T72" fmla="*/ 167 w 167"/>
                  <a:gd name="T73" fmla="*/ 20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7" h="237">
                    <a:moveTo>
                      <a:pt x="167" y="205"/>
                    </a:moveTo>
                    <a:lnTo>
                      <a:pt x="165" y="205"/>
                    </a:lnTo>
                    <a:lnTo>
                      <a:pt x="162" y="205"/>
                    </a:lnTo>
                    <a:lnTo>
                      <a:pt x="158" y="205"/>
                    </a:lnTo>
                    <a:lnTo>
                      <a:pt x="154" y="205"/>
                    </a:lnTo>
                    <a:lnTo>
                      <a:pt x="145" y="204"/>
                    </a:lnTo>
                    <a:lnTo>
                      <a:pt x="137" y="201"/>
                    </a:lnTo>
                    <a:lnTo>
                      <a:pt x="131" y="198"/>
                    </a:lnTo>
                    <a:lnTo>
                      <a:pt x="125" y="197"/>
                    </a:lnTo>
                    <a:lnTo>
                      <a:pt x="118" y="192"/>
                    </a:lnTo>
                    <a:lnTo>
                      <a:pt x="112" y="191"/>
                    </a:lnTo>
                    <a:lnTo>
                      <a:pt x="104" y="185"/>
                    </a:lnTo>
                    <a:lnTo>
                      <a:pt x="95" y="181"/>
                    </a:lnTo>
                    <a:lnTo>
                      <a:pt x="88" y="175"/>
                    </a:lnTo>
                    <a:lnTo>
                      <a:pt x="82" y="169"/>
                    </a:lnTo>
                    <a:lnTo>
                      <a:pt x="75" y="162"/>
                    </a:lnTo>
                    <a:lnTo>
                      <a:pt x="68" y="155"/>
                    </a:lnTo>
                    <a:lnTo>
                      <a:pt x="60" y="148"/>
                    </a:lnTo>
                    <a:lnTo>
                      <a:pt x="56" y="142"/>
                    </a:lnTo>
                    <a:lnTo>
                      <a:pt x="50" y="135"/>
                    </a:lnTo>
                    <a:lnTo>
                      <a:pt x="45" y="128"/>
                    </a:lnTo>
                    <a:lnTo>
                      <a:pt x="40" y="122"/>
                    </a:lnTo>
                    <a:lnTo>
                      <a:pt x="37" y="116"/>
                    </a:lnTo>
                    <a:lnTo>
                      <a:pt x="32" y="103"/>
                    </a:lnTo>
                    <a:lnTo>
                      <a:pt x="30" y="96"/>
                    </a:lnTo>
                    <a:lnTo>
                      <a:pt x="29" y="90"/>
                    </a:lnTo>
                    <a:lnTo>
                      <a:pt x="29" y="85"/>
                    </a:lnTo>
                    <a:lnTo>
                      <a:pt x="29" y="79"/>
                    </a:lnTo>
                    <a:lnTo>
                      <a:pt x="32" y="72"/>
                    </a:lnTo>
                    <a:lnTo>
                      <a:pt x="32" y="63"/>
                    </a:lnTo>
                    <a:lnTo>
                      <a:pt x="35" y="54"/>
                    </a:lnTo>
                    <a:lnTo>
                      <a:pt x="37" y="47"/>
                    </a:lnTo>
                    <a:lnTo>
                      <a:pt x="42" y="40"/>
                    </a:lnTo>
                    <a:lnTo>
                      <a:pt x="45" y="31"/>
                    </a:lnTo>
                    <a:lnTo>
                      <a:pt x="46" y="23"/>
                    </a:lnTo>
                    <a:lnTo>
                      <a:pt x="49" y="16"/>
                    </a:lnTo>
                    <a:lnTo>
                      <a:pt x="50" y="11"/>
                    </a:lnTo>
                    <a:lnTo>
                      <a:pt x="55" y="3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7" y="4"/>
                    </a:lnTo>
                    <a:lnTo>
                      <a:pt x="37" y="11"/>
                    </a:lnTo>
                    <a:lnTo>
                      <a:pt x="27" y="21"/>
                    </a:lnTo>
                    <a:lnTo>
                      <a:pt x="22" y="27"/>
                    </a:lnTo>
                    <a:lnTo>
                      <a:pt x="17" y="36"/>
                    </a:lnTo>
                    <a:lnTo>
                      <a:pt x="12" y="44"/>
                    </a:lnTo>
                    <a:lnTo>
                      <a:pt x="7" y="54"/>
                    </a:lnTo>
                    <a:lnTo>
                      <a:pt x="4" y="66"/>
                    </a:lnTo>
                    <a:lnTo>
                      <a:pt x="2" y="77"/>
                    </a:lnTo>
                    <a:lnTo>
                      <a:pt x="0" y="90"/>
                    </a:lnTo>
                    <a:lnTo>
                      <a:pt x="0" y="106"/>
                    </a:lnTo>
                    <a:lnTo>
                      <a:pt x="2" y="116"/>
                    </a:lnTo>
                    <a:lnTo>
                      <a:pt x="7" y="128"/>
                    </a:lnTo>
                    <a:lnTo>
                      <a:pt x="13" y="139"/>
                    </a:lnTo>
                    <a:lnTo>
                      <a:pt x="20" y="151"/>
                    </a:lnTo>
                    <a:lnTo>
                      <a:pt x="27" y="161"/>
                    </a:lnTo>
                    <a:lnTo>
                      <a:pt x="37" y="172"/>
                    </a:lnTo>
                    <a:lnTo>
                      <a:pt x="49" y="182"/>
                    </a:lnTo>
                    <a:lnTo>
                      <a:pt x="59" y="192"/>
                    </a:lnTo>
                    <a:lnTo>
                      <a:pt x="69" y="201"/>
                    </a:lnTo>
                    <a:lnTo>
                      <a:pt x="79" y="210"/>
                    </a:lnTo>
                    <a:lnTo>
                      <a:pt x="89" y="217"/>
                    </a:lnTo>
                    <a:lnTo>
                      <a:pt x="101" y="222"/>
                    </a:lnTo>
                    <a:lnTo>
                      <a:pt x="106" y="228"/>
                    </a:lnTo>
                    <a:lnTo>
                      <a:pt x="115" y="233"/>
                    </a:lnTo>
                    <a:lnTo>
                      <a:pt x="121" y="235"/>
                    </a:lnTo>
                    <a:lnTo>
                      <a:pt x="127" y="237"/>
                    </a:lnTo>
                    <a:lnTo>
                      <a:pt x="132" y="235"/>
                    </a:lnTo>
                    <a:lnTo>
                      <a:pt x="139" y="233"/>
                    </a:lnTo>
                    <a:lnTo>
                      <a:pt x="147" y="227"/>
                    </a:lnTo>
                    <a:lnTo>
                      <a:pt x="154" y="222"/>
                    </a:lnTo>
                    <a:lnTo>
                      <a:pt x="162" y="210"/>
                    </a:lnTo>
                    <a:lnTo>
                      <a:pt x="167" y="205"/>
                    </a:lnTo>
                    <a:lnTo>
                      <a:pt x="167" y="2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101"/>
              <p:cNvSpPr>
                <a:spLocks/>
              </p:cNvSpPr>
              <p:nvPr/>
            </p:nvSpPr>
            <p:spPr bwMode="auto">
              <a:xfrm>
                <a:off x="1147" y="2369"/>
                <a:ext cx="104" cy="74"/>
              </a:xfrm>
              <a:custGeom>
                <a:avLst/>
                <a:gdLst>
                  <a:gd name="T0" fmla="*/ 0 w 209"/>
                  <a:gd name="T1" fmla="*/ 119 h 148"/>
                  <a:gd name="T2" fmla="*/ 0 w 209"/>
                  <a:gd name="T3" fmla="*/ 116 h 148"/>
                  <a:gd name="T4" fmla="*/ 5 w 209"/>
                  <a:gd name="T5" fmla="*/ 113 h 148"/>
                  <a:gd name="T6" fmla="*/ 10 w 209"/>
                  <a:gd name="T7" fmla="*/ 108 h 148"/>
                  <a:gd name="T8" fmla="*/ 20 w 209"/>
                  <a:gd name="T9" fmla="*/ 102 h 148"/>
                  <a:gd name="T10" fmla="*/ 29 w 209"/>
                  <a:gd name="T11" fmla="*/ 93 h 148"/>
                  <a:gd name="T12" fmla="*/ 40 w 209"/>
                  <a:gd name="T13" fmla="*/ 83 h 148"/>
                  <a:gd name="T14" fmla="*/ 53 w 209"/>
                  <a:gd name="T15" fmla="*/ 75 h 148"/>
                  <a:gd name="T16" fmla="*/ 66 w 209"/>
                  <a:gd name="T17" fmla="*/ 65 h 148"/>
                  <a:gd name="T18" fmla="*/ 79 w 209"/>
                  <a:gd name="T19" fmla="*/ 54 h 148"/>
                  <a:gd name="T20" fmla="*/ 92 w 209"/>
                  <a:gd name="T21" fmla="*/ 44 h 148"/>
                  <a:gd name="T22" fmla="*/ 105 w 209"/>
                  <a:gd name="T23" fmla="*/ 33 h 148"/>
                  <a:gd name="T24" fmla="*/ 119 w 209"/>
                  <a:gd name="T25" fmla="*/ 26 h 148"/>
                  <a:gd name="T26" fmla="*/ 130 w 209"/>
                  <a:gd name="T27" fmla="*/ 17 h 148"/>
                  <a:gd name="T28" fmla="*/ 141 w 209"/>
                  <a:gd name="T29" fmla="*/ 11 h 148"/>
                  <a:gd name="T30" fmla="*/ 148 w 209"/>
                  <a:gd name="T31" fmla="*/ 7 h 148"/>
                  <a:gd name="T32" fmla="*/ 157 w 209"/>
                  <a:gd name="T33" fmla="*/ 4 h 148"/>
                  <a:gd name="T34" fmla="*/ 165 w 209"/>
                  <a:gd name="T35" fmla="*/ 0 h 148"/>
                  <a:gd name="T36" fmla="*/ 177 w 209"/>
                  <a:gd name="T37" fmla="*/ 0 h 148"/>
                  <a:gd name="T38" fmla="*/ 184 w 209"/>
                  <a:gd name="T39" fmla="*/ 1 h 148"/>
                  <a:gd name="T40" fmla="*/ 193 w 209"/>
                  <a:gd name="T41" fmla="*/ 6 h 148"/>
                  <a:gd name="T42" fmla="*/ 199 w 209"/>
                  <a:gd name="T43" fmla="*/ 8 h 148"/>
                  <a:gd name="T44" fmla="*/ 204 w 209"/>
                  <a:gd name="T45" fmla="*/ 13 h 148"/>
                  <a:gd name="T46" fmla="*/ 207 w 209"/>
                  <a:gd name="T47" fmla="*/ 14 h 148"/>
                  <a:gd name="T48" fmla="*/ 209 w 209"/>
                  <a:gd name="T49" fmla="*/ 17 h 148"/>
                  <a:gd name="T50" fmla="*/ 207 w 209"/>
                  <a:gd name="T51" fmla="*/ 17 h 148"/>
                  <a:gd name="T52" fmla="*/ 201 w 209"/>
                  <a:gd name="T53" fmla="*/ 21 h 148"/>
                  <a:gd name="T54" fmla="*/ 193 w 209"/>
                  <a:gd name="T55" fmla="*/ 26 h 148"/>
                  <a:gd name="T56" fmla="*/ 183 w 209"/>
                  <a:gd name="T57" fmla="*/ 33 h 148"/>
                  <a:gd name="T58" fmla="*/ 168 w 209"/>
                  <a:gd name="T59" fmla="*/ 39 h 148"/>
                  <a:gd name="T60" fmla="*/ 153 w 209"/>
                  <a:gd name="T61" fmla="*/ 49 h 148"/>
                  <a:gd name="T62" fmla="*/ 137 w 209"/>
                  <a:gd name="T63" fmla="*/ 59 h 148"/>
                  <a:gd name="T64" fmla="*/ 121 w 209"/>
                  <a:gd name="T65" fmla="*/ 70 h 148"/>
                  <a:gd name="T66" fmla="*/ 104 w 209"/>
                  <a:gd name="T67" fmla="*/ 80 h 148"/>
                  <a:gd name="T68" fmla="*/ 86 w 209"/>
                  <a:gd name="T69" fmla="*/ 90 h 148"/>
                  <a:gd name="T70" fmla="*/ 69 w 209"/>
                  <a:gd name="T71" fmla="*/ 102 h 148"/>
                  <a:gd name="T72" fmla="*/ 55 w 209"/>
                  <a:gd name="T73" fmla="*/ 113 h 148"/>
                  <a:gd name="T74" fmla="*/ 40 w 209"/>
                  <a:gd name="T75" fmla="*/ 122 h 148"/>
                  <a:gd name="T76" fmla="*/ 28 w 209"/>
                  <a:gd name="T77" fmla="*/ 132 h 148"/>
                  <a:gd name="T78" fmla="*/ 19 w 209"/>
                  <a:gd name="T79" fmla="*/ 139 h 148"/>
                  <a:gd name="T80" fmla="*/ 13 w 209"/>
                  <a:gd name="T81" fmla="*/ 148 h 148"/>
                  <a:gd name="T82" fmla="*/ 0 w 209"/>
                  <a:gd name="T83" fmla="*/ 119 h 148"/>
                  <a:gd name="T84" fmla="*/ 0 w 209"/>
                  <a:gd name="T85" fmla="*/ 11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9" h="148">
                    <a:moveTo>
                      <a:pt x="0" y="119"/>
                    </a:moveTo>
                    <a:lnTo>
                      <a:pt x="0" y="116"/>
                    </a:lnTo>
                    <a:lnTo>
                      <a:pt x="5" y="113"/>
                    </a:lnTo>
                    <a:lnTo>
                      <a:pt x="10" y="108"/>
                    </a:lnTo>
                    <a:lnTo>
                      <a:pt x="20" y="102"/>
                    </a:lnTo>
                    <a:lnTo>
                      <a:pt x="29" y="93"/>
                    </a:lnTo>
                    <a:lnTo>
                      <a:pt x="40" y="83"/>
                    </a:lnTo>
                    <a:lnTo>
                      <a:pt x="53" y="75"/>
                    </a:lnTo>
                    <a:lnTo>
                      <a:pt x="66" y="65"/>
                    </a:lnTo>
                    <a:lnTo>
                      <a:pt x="79" y="54"/>
                    </a:lnTo>
                    <a:lnTo>
                      <a:pt x="92" y="44"/>
                    </a:lnTo>
                    <a:lnTo>
                      <a:pt x="105" y="33"/>
                    </a:lnTo>
                    <a:lnTo>
                      <a:pt x="119" y="26"/>
                    </a:lnTo>
                    <a:lnTo>
                      <a:pt x="130" y="17"/>
                    </a:lnTo>
                    <a:lnTo>
                      <a:pt x="141" y="11"/>
                    </a:lnTo>
                    <a:lnTo>
                      <a:pt x="148" y="7"/>
                    </a:lnTo>
                    <a:lnTo>
                      <a:pt x="157" y="4"/>
                    </a:lnTo>
                    <a:lnTo>
                      <a:pt x="165" y="0"/>
                    </a:lnTo>
                    <a:lnTo>
                      <a:pt x="177" y="0"/>
                    </a:lnTo>
                    <a:lnTo>
                      <a:pt x="184" y="1"/>
                    </a:lnTo>
                    <a:lnTo>
                      <a:pt x="193" y="6"/>
                    </a:lnTo>
                    <a:lnTo>
                      <a:pt x="199" y="8"/>
                    </a:lnTo>
                    <a:lnTo>
                      <a:pt x="204" y="13"/>
                    </a:lnTo>
                    <a:lnTo>
                      <a:pt x="207" y="14"/>
                    </a:lnTo>
                    <a:lnTo>
                      <a:pt x="209" y="17"/>
                    </a:lnTo>
                    <a:lnTo>
                      <a:pt x="207" y="17"/>
                    </a:lnTo>
                    <a:lnTo>
                      <a:pt x="201" y="21"/>
                    </a:lnTo>
                    <a:lnTo>
                      <a:pt x="193" y="26"/>
                    </a:lnTo>
                    <a:lnTo>
                      <a:pt x="183" y="33"/>
                    </a:lnTo>
                    <a:lnTo>
                      <a:pt x="168" y="39"/>
                    </a:lnTo>
                    <a:lnTo>
                      <a:pt x="153" y="49"/>
                    </a:lnTo>
                    <a:lnTo>
                      <a:pt x="137" y="59"/>
                    </a:lnTo>
                    <a:lnTo>
                      <a:pt x="121" y="70"/>
                    </a:lnTo>
                    <a:lnTo>
                      <a:pt x="104" y="80"/>
                    </a:lnTo>
                    <a:lnTo>
                      <a:pt x="86" y="90"/>
                    </a:lnTo>
                    <a:lnTo>
                      <a:pt x="69" y="102"/>
                    </a:lnTo>
                    <a:lnTo>
                      <a:pt x="55" y="113"/>
                    </a:lnTo>
                    <a:lnTo>
                      <a:pt x="40" y="122"/>
                    </a:lnTo>
                    <a:lnTo>
                      <a:pt x="28" y="132"/>
                    </a:lnTo>
                    <a:lnTo>
                      <a:pt x="19" y="139"/>
                    </a:lnTo>
                    <a:lnTo>
                      <a:pt x="13" y="148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102"/>
              <p:cNvSpPr>
                <a:spLocks/>
              </p:cNvSpPr>
              <p:nvPr/>
            </p:nvSpPr>
            <p:spPr bwMode="auto">
              <a:xfrm>
                <a:off x="1219" y="2292"/>
                <a:ext cx="27" cy="85"/>
              </a:xfrm>
              <a:custGeom>
                <a:avLst/>
                <a:gdLst>
                  <a:gd name="T0" fmla="*/ 54 w 54"/>
                  <a:gd name="T1" fmla="*/ 169 h 169"/>
                  <a:gd name="T2" fmla="*/ 52 w 54"/>
                  <a:gd name="T3" fmla="*/ 168 h 169"/>
                  <a:gd name="T4" fmla="*/ 52 w 54"/>
                  <a:gd name="T5" fmla="*/ 165 h 169"/>
                  <a:gd name="T6" fmla="*/ 51 w 54"/>
                  <a:gd name="T7" fmla="*/ 161 h 169"/>
                  <a:gd name="T8" fmla="*/ 51 w 54"/>
                  <a:gd name="T9" fmla="*/ 155 h 169"/>
                  <a:gd name="T10" fmla="*/ 48 w 54"/>
                  <a:gd name="T11" fmla="*/ 146 h 169"/>
                  <a:gd name="T12" fmla="*/ 46 w 54"/>
                  <a:gd name="T13" fmla="*/ 138 h 169"/>
                  <a:gd name="T14" fmla="*/ 45 w 54"/>
                  <a:gd name="T15" fmla="*/ 129 h 169"/>
                  <a:gd name="T16" fmla="*/ 43 w 54"/>
                  <a:gd name="T17" fmla="*/ 119 h 169"/>
                  <a:gd name="T18" fmla="*/ 41 w 54"/>
                  <a:gd name="T19" fmla="*/ 106 h 169"/>
                  <a:gd name="T20" fmla="*/ 39 w 54"/>
                  <a:gd name="T21" fmla="*/ 95 h 169"/>
                  <a:gd name="T22" fmla="*/ 39 w 54"/>
                  <a:gd name="T23" fmla="*/ 82 h 169"/>
                  <a:gd name="T24" fmla="*/ 39 w 54"/>
                  <a:gd name="T25" fmla="*/ 69 h 169"/>
                  <a:gd name="T26" fmla="*/ 38 w 54"/>
                  <a:gd name="T27" fmla="*/ 56 h 169"/>
                  <a:gd name="T28" fmla="*/ 38 w 54"/>
                  <a:gd name="T29" fmla="*/ 41 h 169"/>
                  <a:gd name="T30" fmla="*/ 38 w 54"/>
                  <a:gd name="T31" fmla="*/ 27 h 169"/>
                  <a:gd name="T32" fmla="*/ 39 w 54"/>
                  <a:gd name="T33" fmla="*/ 13 h 169"/>
                  <a:gd name="T34" fmla="*/ 9 w 54"/>
                  <a:gd name="T35" fmla="*/ 0 h 169"/>
                  <a:gd name="T36" fmla="*/ 8 w 54"/>
                  <a:gd name="T37" fmla="*/ 3 h 169"/>
                  <a:gd name="T38" fmla="*/ 6 w 54"/>
                  <a:gd name="T39" fmla="*/ 13 h 169"/>
                  <a:gd name="T40" fmla="*/ 5 w 54"/>
                  <a:gd name="T41" fmla="*/ 20 h 169"/>
                  <a:gd name="T42" fmla="*/ 3 w 54"/>
                  <a:gd name="T43" fmla="*/ 30 h 169"/>
                  <a:gd name="T44" fmla="*/ 2 w 54"/>
                  <a:gd name="T45" fmla="*/ 38 h 169"/>
                  <a:gd name="T46" fmla="*/ 2 w 54"/>
                  <a:gd name="T47" fmla="*/ 50 h 169"/>
                  <a:gd name="T48" fmla="*/ 2 w 54"/>
                  <a:gd name="T49" fmla="*/ 61 h 169"/>
                  <a:gd name="T50" fmla="*/ 0 w 54"/>
                  <a:gd name="T51" fmla="*/ 74 h 169"/>
                  <a:gd name="T52" fmla="*/ 0 w 54"/>
                  <a:gd name="T53" fmla="*/ 87 h 169"/>
                  <a:gd name="T54" fmla="*/ 2 w 54"/>
                  <a:gd name="T55" fmla="*/ 100 h 169"/>
                  <a:gd name="T56" fmla="*/ 2 w 54"/>
                  <a:gd name="T57" fmla="*/ 115 h 169"/>
                  <a:gd name="T58" fmla="*/ 3 w 54"/>
                  <a:gd name="T59" fmla="*/ 129 h 169"/>
                  <a:gd name="T60" fmla="*/ 6 w 54"/>
                  <a:gd name="T61" fmla="*/ 145 h 169"/>
                  <a:gd name="T62" fmla="*/ 9 w 54"/>
                  <a:gd name="T63" fmla="*/ 159 h 169"/>
                  <a:gd name="T64" fmla="*/ 54 w 54"/>
                  <a:gd name="T65" fmla="*/ 169 h 169"/>
                  <a:gd name="T66" fmla="*/ 54 w 54"/>
                  <a:gd name="T6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169">
                    <a:moveTo>
                      <a:pt x="54" y="169"/>
                    </a:moveTo>
                    <a:lnTo>
                      <a:pt x="52" y="168"/>
                    </a:lnTo>
                    <a:lnTo>
                      <a:pt x="52" y="165"/>
                    </a:lnTo>
                    <a:lnTo>
                      <a:pt x="51" y="161"/>
                    </a:lnTo>
                    <a:lnTo>
                      <a:pt x="51" y="155"/>
                    </a:lnTo>
                    <a:lnTo>
                      <a:pt x="48" y="146"/>
                    </a:lnTo>
                    <a:lnTo>
                      <a:pt x="46" y="138"/>
                    </a:lnTo>
                    <a:lnTo>
                      <a:pt x="45" y="129"/>
                    </a:lnTo>
                    <a:lnTo>
                      <a:pt x="43" y="119"/>
                    </a:lnTo>
                    <a:lnTo>
                      <a:pt x="41" y="106"/>
                    </a:lnTo>
                    <a:lnTo>
                      <a:pt x="39" y="95"/>
                    </a:lnTo>
                    <a:lnTo>
                      <a:pt x="39" y="82"/>
                    </a:lnTo>
                    <a:lnTo>
                      <a:pt x="39" y="69"/>
                    </a:lnTo>
                    <a:lnTo>
                      <a:pt x="38" y="56"/>
                    </a:lnTo>
                    <a:lnTo>
                      <a:pt x="38" y="41"/>
                    </a:lnTo>
                    <a:lnTo>
                      <a:pt x="38" y="27"/>
                    </a:lnTo>
                    <a:lnTo>
                      <a:pt x="39" y="13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6" y="13"/>
                    </a:lnTo>
                    <a:lnTo>
                      <a:pt x="5" y="20"/>
                    </a:lnTo>
                    <a:lnTo>
                      <a:pt x="3" y="30"/>
                    </a:lnTo>
                    <a:lnTo>
                      <a:pt x="2" y="38"/>
                    </a:lnTo>
                    <a:lnTo>
                      <a:pt x="2" y="50"/>
                    </a:lnTo>
                    <a:lnTo>
                      <a:pt x="2" y="61"/>
                    </a:lnTo>
                    <a:lnTo>
                      <a:pt x="0" y="74"/>
                    </a:lnTo>
                    <a:lnTo>
                      <a:pt x="0" y="87"/>
                    </a:lnTo>
                    <a:lnTo>
                      <a:pt x="2" y="100"/>
                    </a:lnTo>
                    <a:lnTo>
                      <a:pt x="2" y="115"/>
                    </a:lnTo>
                    <a:lnTo>
                      <a:pt x="3" y="129"/>
                    </a:lnTo>
                    <a:lnTo>
                      <a:pt x="6" y="145"/>
                    </a:lnTo>
                    <a:lnTo>
                      <a:pt x="9" y="159"/>
                    </a:lnTo>
                    <a:lnTo>
                      <a:pt x="54" y="169"/>
                    </a:lnTo>
                    <a:lnTo>
                      <a:pt x="54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103"/>
              <p:cNvSpPr>
                <a:spLocks/>
              </p:cNvSpPr>
              <p:nvPr/>
            </p:nvSpPr>
            <p:spPr bwMode="auto">
              <a:xfrm>
                <a:off x="1081" y="2271"/>
                <a:ext cx="145" cy="107"/>
              </a:xfrm>
              <a:custGeom>
                <a:avLst/>
                <a:gdLst>
                  <a:gd name="T0" fmla="*/ 45 w 291"/>
                  <a:gd name="T1" fmla="*/ 49 h 214"/>
                  <a:gd name="T2" fmla="*/ 46 w 291"/>
                  <a:gd name="T3" fmla="*/ 49 h 214"/>
                  <a:gd name="T4" fmla="*/ 52 w 291"/>
                  <a:gd name="T5" fmla="*/ 52 h 214"/>
                  <a:gd name="T6" fmla="*/ 59 w 291"/>
                  <a:gd name="T7" fmla="*/ 55 h 214"/>
                  <a:gd name="T8" fmla="*/ 72 w 291"/>
                  <a:gd name="T9" fmla="*/ 62 h 214"/>
                  <a:gd name="T10" fmla="*/ 85 w 291"/>
                  <a:gd name="T11" fmla="*/ 68 h 214"/>
                  <a:gd name="T12" fmla="*/ 102 w 291"/>
                  <a:gd name="T13" fmla="*/ 78 h 214"/>
                  <a:gd name="T14" fmla="*/ 120 w 291"/>
                  <a:gd name="T15" fmla="*/ 86 h 214"/>
                  <a:gd name="T16" fmla="*/ 140 w 291"/>
                  <a:gd name="T17" fmla="*/ 99 h 214"/>
                  <a:gd name="T18" fmla="*/ 159 w 291"/>
                  <a:gd name="T19" fmla="*/ 109 h 214"/>
                  <a:gd name="T20" fmla="*/ 179 w 291"/>
                  <a:gd name="T21" fmla="*/ 122 h 214"/>
                  <a:gd name="T22" fmla="*/ 199 w 291"/>
                  <a:gd name="T23" fmla="*/ 135 h 214"/>
                  <a:gd name="T24" fmla="*/ 220 w 291"/>
                  <a:gd name="T25" fmla="*/ 149 h 214"/>
                  <a:gd name="T26" fmla="*/ 239 w 291"/>
                  <a:gd name="T27" fmla="*/ 164 h 214"/>
                  <a:gd name="T28" fmla="*/ 258 w 291"/>
                  <a:gd name="T29" fmla="*/ 180 h 214"/>
                  <a:gd name="T30" fmla="*/ 273 w 291"/>
                  <a:gd name="T31" fmla="*/ 197 h 214"/>
                  <a:gd name="T32" fmla="*/ 291 w 291"/>
                  <a:gd name="T33" fmla="*/ 214 h 214"/>
                  <a:gd name="T34" fmla="*/ 284 w 291"/>
                  <a:gd name="T35" fmla="*/ 193 h 214"/>
                  <a:gd name="T36" fmla="*/ 278 w 291"/>
                  <a:gd name="T37" fmla="*/ 182 h 214"/>
                  <a:gd name="T38" fmla="*/ 272 w 291"/>
                  <a:gd name="T39" fmla="*/ 171 h 214"/>
                  <a:gd name="T40" fmla="*/ 261 w 291"/>
                  <a:gd name="T41" fmla="*/ 159 h 214"/>
                  <a:gd name="T42" fmla="*/ 246 w 291"/>
                  <a:gd name="T43" fmla="*/ 144 h 214"/>
                  <a:gd name="T44" fmla="*/ 228 w 291"/>
                  <a:gd name="T45" fmla="*/ 128 h 214"/>
                  <a:gd name="T46" fmla="*/ 206 w 291"/>
                  <a:gd name="T47" fmla="*/ 111 h 214"/>
                  <a:gd name="T48" fmla="*/ 179 w 291"/>
                  <a:gd name="T49" fmla="*/ 92 h 214"/>
                  <a:gd name="T50" fmla="*/ 147 w 291"/>
                  <a:gd name="T51" fmla="*/ 70 h 214"/>
                  <a:gd name="T52" fmla="*/ 108 w 291"/>
                  <a:gd name="T53" fmla="*/ 49 h 214"/>
                  <a:gd name="T54" fmla="*/ 64 w 291"/>
                  <a:gd name="T55" fmla="*/ 24 h 214"/>
                  <a:gd name="T56" fmla="*/ 13 w 291"/>
                  <a:gd name="T57" fmla="*/ 0 h 214"/>
                  <a:gd name="T58" fmla="*/ 11 w 291"/>
                  <a:gd name="T59" fmla="*/ 0 h 214"/>
                  <a:gd name="T60" fmla="*/ 6 w 291"/>
                  <a:gd name="T61" fmla="*/ 3 h 214"/>
                  <a:gd name="T62" fmla="*/ 2 w 291"/>
                  <a:gd name="T63" fmla="*/ 6 h 214"/>
                  <a:gd name="T64" fmla="*/ 0 w 291"/>
                  <a:gd name="T65" fmla="*/ 12 h 214"/>
                  <a:gd name="T66" fmla="*/ 0 w 291"/>
                  <a:gd name="T67" fmla="*/ 17 h 214"/>
                  <a:gd name="T68" fmla="*/ 6 w 291"/>
                  <a:gd name="T69" fmla="*/ 27 h 214"/>
                  <a:gd name="T70" fmla="*/ 12 w 291"/>
                  <a:gd name="T71" fmla="*/ 30 h 214"/>
                  <a:gd name="T72" fmla="*/ 21 w 291"/>
                  <a:gd name="T73" fmla="*/ 36 h 214"/>
                  <a:gd name="T74" fmla="*/ 31 w 291"/>
                  <a:gd name="T75" fmla="*/ 42 h 214"/>
                  <a:gd name="T76" fmla="*/ 45 w 291"/>
                  <a:gd name="T77" fmla="*/ 49 h 214"/>
                  <a:gd name="T78" fmla="*/ 45 w 291"/>
                  <a:gd name="T79" fmla="*/ 49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1" h="214">
                    <a:moveTo>
                      <a:pt x="45" y="49"/>
                    </a:moveTo>
                    <a:lnTo>
                      <a:pt x="46" y="49"/>
                    </a:lnTo>
                    <a:lnTo>
                      <a:pt x="52" y="52"/>
                    </a:lnTo>
                    <a:lnTo>
                      <a:pt x="59" y="55"/>
                    </a:lnTo>
                    <a:lnTo>
                      <a:pt x="72" y="62"/>
                    </a:lnTo>
                    <a:lnTo>
                      <a:pt x="85" y="68"/>
                    </a:lnTo>
                    <a:lnTo>
                      <a:pt x="102" y="78"/>
                    </a:lnTo>
                    <a:lnTo>
                      <a:pt x="120" y="86"/>
                    </a:lnTo>
                    <a:lnTo>
                      <a:pt x="140" y="99"/>
                    </a:lnTo>
                    <a:lnTo>
                      <a:pt x="159" y="109"/>
                    </a:lnTo>
                    <a:lnTo>
                      <a:pt x="179" y="122"/>
                    </a:lnTo>
                    <a:lnTo>
                      <a:pt x="199" y="135"/>
                    </a:lnTo>
                    <a:lnTo>
                      <a:pt x="220" y="149"/>
                    </a:lnTo>
                    <a:lnTo>
                      <a:pt x="239" y="164"/>
                    </a:lnTo>
                    <a:lnTo>
                      <a:pt x="258" y="180"/>
                    </a:lnTo>
                    <a:lnTo>
                      <a:pt x="273" y="197"/>
                    </a:lnTo>
                    <a:lnTo>
                      <a:pt x="291" y="214"/>
                    </a:lnTo>
                    <a:lnTo>
                      <a:pt x="284" y="193"/>
                    </a:lnTo>
                    <a:lnTo>
                      <a:pt x="278" y="182"/>
                    </a:lnTo>
                    <a:lnTo>
                      <a:pt x="272" y="171"/>
                    </a:lnTo>
                    <a:lnTo>
                      <a:pt x="261" y="159"/>
                    </a:lnTo>
                    <a:lnTo>
                      <a:pt x="246" y="144"/>
                    </a:lnTo>
                    <a:lnTo>
                      <a:pt x="228" y="128"/>
                    </a:lnTo>
                    <a:lnTo>
                      <a:pt x="206" y="111"/>
                    </a:lnTo>
                    <a:lnTo>
                      <a:pt x="179" y="92"/>
                    </a:lnTo>
                    <a:lnTo>
                      <a:pt x="147" y="70"/>
                    </a:lnTo>
                    <a:lnTo>
                      <a:pt x="108" y="49"/>
                    </a:lnTo>
                    <a:lnTo>
                      <a:pt x="64" y="24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6" y="27"/>
                    </a:lnTo>
                    <a:lnTo>
                      <a:pt x="12" y="30"/>
                    </a:lnTo>
                    <a:lnTo>
                      <a:pt x="21" y="36"/>
                    </a:lnTo>
                    <a:lnTo>
                      <a:pt x="31" y="42"/>
                    </a:lnTo>
                    <a:lnTo>
                      <a:pt x="45" y="49"/>
                    </a:lnTo>
                    <a:lnTo>
                      <a:pt x="4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104"/>
              <p:cNvSpPr>
                <a:spLocks/>
              </p:cNvSpPr>
              <p:nvPr/>
            </p:nvSpPr>
            <p:spPr bwMode="auto">
              <a:xfrm>
                <a:off x="1073" y="2220"/>
                <a:ext cx="15" cy="57"/>
              </a:xfrm>
              <a:custGeom>
                <a:avLst/>
                <a:gdLst>
                  <a:gd name="T0" fmla="*/ 3 w 28"/>
                  <a:gd name="T1" fmla="*/ 0 h 115"/>
                  <a:gd name="T2" fmla="*/ 1 w 28"/>
                  <a:gd name="T3" fmla="*/ 4 h 115"/>
                  <a:gd name="T4" fmla="*/ 0 w 28"/>
                  <a:gd name="T5" fmla="*/ 14 h 115"/>
                  <a:gd name="T6" fmla="*/ 0 w 28"/>
                  <a:gd name="T7" fmla="*/ 22 h 115"/>
                  <a:gd name="T8" fmla="*/ 0 w 28"/>
                  <a:gd name="T9" fmla="*/ 30 h 115"/>
                  <a:gd name="T10" fmla="*/ 0 w 28"/>
                  <a:gd name="T11" fmla="*/ 39 h 115"/>
                  <a:gd name="T12" fmla="*/ 0 w 28"/>
                  <a:gd name="T13" fmla="*/ 50 h 115"/>
                  <a:gd name="T14" fmla="*/ 0 w 28"/>
                  <a:gd name="T15" fmla="*/ 59 h 115"/>
                  <a:gd name="T16" fmla="*/ 0 w 28"/>
                  <a:gd name="T17" fmla="*/ 69 h 115"/>
                  <a:gd name="T18" fmla="*/ 0 w 28"/>
                  <a:gd name="T19" fmla="*/ 78 h 115"/>
                  <a:gd name="T20" fmla="*/ 3 w 28"/>
                  <a:gd name="T21" fmla="*/ 88 h 115"/>
                  <a:gd name="T22" fmla="*/ 5 w 28"/>
                  <a:gd name="T23" fmla="*/ 95 h 115"/>
                  <a:gd name="T24" fmla="*/ 8 w 28"/>
                  <a:gd name="T25" fmla="*/ 103 h 115"/>
                  <a:gd name="T26" fmla="*/ 13 w 28"/>
                  <a:gd name="T27" fmla="*/ 109 h 115"/>
                  <a:gd name="T28" fmla="*/ 18 w 28"/>
                  <a:gd name="T29" fmla="*/ 115 h 115"/>
                  <a:gd name="T30" fmla="*/ 20 w 28"/>
                  <a:gd name="T31" fmla="*/ 112 h 115"/>
                  <a:gd name="T32" fmla="*/ 23 w 28"/>
                  <a:gd name="T33" fmla="*/ 106 h 115"/>
                  <a:gd name="T34" fmla="*/ 23 w 28"/>
                  <a:gd name="T35" fmla="*/ 99 h 115"/>
                  <a:gd name="T36" fmla="*/ 24 w 28"/>
                  <a:gd name="T37" fmla="*/ 93 h 115"/>
                  <a:gd name="T38" fmla="*/ 24 w 28"/>
                  <a:gd name="T39" fmla="*/ 86 h 115"/>
                  <a:gd name="T40" fmla="*/ 24 w 28"/>
                  <a:gd name="T41" fmla="*/ 79 h 115"/>
                  <a:gd name="T42" fmla="*/ 24 w 28"/>
                  <a:gd name="T43" fmla="*/ 69 h 115"/>
                  <a:gd name="T44" fmla="*/ 24 w 28"/>
                  <a:gd name="T45" fmla="*/ 62 h 115"/>
                  <a:gd name="T46" fmla="*/ 24 w 28"/>
                  <a:gd name="T47" fmla="*/ 53 h 115"/>
                  <a:gd name="T48" fmla="*/ 26 w 28"/>
                  <a:gd name="T49" fmla="*/ 46 h 115"/>
                  <a:gd name="T50" fmla="*/ 26 w 28"/>
                  <a:gd name="T51" fmla="*/ 37 h 115"/>
                  <a:gd name="T52" fmla="*/ 26 w 28"/>
                  <a:gd name="T53" fmla="*/ 30 h 115"/>
                  <a:gd name="T54" fmla="*/ 27 w 28"/>
                  <a:gd name="T55" fmla="*/ 24 h 115"/>
                  <a:gd name="T56" fmla="*/ 28 w 28"/>
                  <a:gd name="T57" fmla="*/ 20 h 115"/>
                  <a:gd name="T58" fmla="*/ 28 w 28"/>
                  <a:gd name="T59" fmla="*/ 11 h 115"/>
                  <a:gd name="T60" fmla="*/ 26 w 28"/>
                  <a:gd name="T61" fmla="*/ 7 h 115"/>
                  <a:gd name="T62" fmla="*/ 21 w 28"/>
                  <a:gd name="T63" fmla="*/ 3 h 115"/>
                  <a:gd name="T64" fmla="*/ 17 w 28"/>
                  <a:gd name="T65" fmla="*/ 1 h 115"/>
                  <a:gd name="T66" fmla="*/ 5 w 28"/>
                  <a:gd name="T67" fmla="*/ 0 h 115"/>
                  <a:gd name="T68" fmla="*/ 3 w 28"/>
                  <a:gd name="T69" fmla="*/ 0 h 115"/>
                  <a:gd name="T70" fmla="*/ 3 w 28"/>
                  <a:gd name="T7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" h="115">
                    <a:moveTo>
                      <a:pt x="3" y="0"/>
                    </a:moveTo>
                    <a:lnTo>
                      <a:pt x="1" y="4"/>
                    </a:lnTo>
                    <a:lnTo>
                      <a:pt x="0" y="14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78"/>
                    </a:lnTo>
                    <a:lnTo>
                      <a:pt x="3" y="88"/>
                    </a:lnTo>
                    <a:lnTo>
                      <a:pt x="5" y="95"/>
                    </a:lnTo>
                    <a:lnTo>
                      <a:pt x="8" y="103"/>
                    </a:lnTo>
                    <a:lnTo>
                      <a:pt x="13" y="109"/>
                    </a:lnTo>
                    <a:lnTo>
                      <a:pt x="18" y="115"/>
                    </a:lnTo>
                    <a:lnTo>
                      <a:pt x="20" y="112"/>
                    </a:lnTo>
                    <a:lnTo>
                      <a:pt x="23" y="106"/>
                    </a:lnTo>
                    <a:lnTo>
                      <a:pt x="23" y="99"/>
                    </a:lnTo>
                    <a:lnTo>
                      <a:pt x="24" y="93"/>
                    </a:lnTo>
                    <a:lnTo>
                      <a:pt x="24" y="86"/>
                    </a:lnTo>
                    <a:lnTo>
                      <a:pt x="24" y="79"/>
                    </a:lnTo>
                    <a:lnTo>
                      <a:pt x="24" y="69"/>
                    </a:lnTo>
                    <a:lnTo>
                      <a:pt x="24" y="62"/>
                    </a:lnTo>
                    <a:lnTo>
                      <a:pt x="24" y="53"/>
                    </a:lnTo>
                    <a:lnTo>
                      <a:pt x="26" y="46"/>
                    </a:lnTo>
                    <a:lnTo>
                      <a:pt x="26" y="37"/>
                    </a:lnTo>
                    <a:lnTo>
                      <a:pt x="26" y="30"/>
                    </a:lnTo>
                    <a:lnTo>
                      <a:pt x="27" y="24"/>
                    </a:lnTo>
                    <a:lnTo>
                      <a:pt x="28" y="20"/>
                    </a:lnTo>
                    <a:lnTo>
                      <a:pt x="28" y="11"/>
                    </a:lnTo>
                    <a:lnTo>
                      <a:pt x="26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105"/>
              <p:cNvSpPr>
                <a:spLocks/>
              </p:cNvSpPr>
              <p:nvPr/>
            </p:nvSpPr>
            <p:spPr bwMode="auto">
              <a:xfrm>
                <a:off x="1081" y="2223"/>
                <a:ext cx="151" cy="79"/>
              </a:xfrm>
              <a:custGeom>
                <a:avLst/>
                <a:gdLst>
                  <a:gd name="T0" fmla="*/ 295 w 302"/>
                  <a:gd name="T1" fmla="*/ 158 h 158"/>
                  <a:gd name="T2" fmla="*/ 292 w 302"/>
                  <a:gd name="T3" fmla="*/ 156 h 158"/>
                  <a:gd name="T4" fmla="*/ 288 w 302"/>
                  <a:gd name="T5" fmla="*/ 152 h 158"/>
                  <a:gd name="T6" fmla="*/ 281 w 302"/>
                  <a:gd name="T7" fmla="*/ 146 h 158"/>
                  <a:gd name="T8" fmla="*/ 272 w 302"/>
                  <a:gd name="T9" fmla="*/ 139 h 158"/>
                  <a:gd name="T10" fmla="*/ 258 w 302"/>
                  <a:gd name="T11" fmla="*/ 130 h 158"/>
                  <a:gd name="T12" fmla="*/ 243 w 302"/>
                  <a:gd name="T13" fmla="*/ 119 h 158"/>
                  <a:gd name="T14" fmla="*/ 226 w 302"/>
                  <a:gd name="T15" fmla="*/ 108 h 158"/>
                  <a:gd name="T16" fmla="*/ 209 w 302"/>
                  <a:gd name="T17" fmla="*/ 97 h 158"/>
                  <a:gd name="T18" fmla="*/ 186 w 302"/>
                  <a:gd name="T19" fmla="*/ 85 h 158"/>
                  <a:gd name="T20" fmla="*/ 164 w 302"/>
                  <a:gd name="T21" fmla="*/ 72 h 158"/>
                  <a:gd name="T22" fmla="*/ 140 w 302"/>
                  <a:gd name="T23" fmla="*/ 57 h 158"/>
                  <a:gd name="T24" fmla="*/ 115 w 302"/>
                  <a:gd name="T25" fmla="*/ 46 h 158"/>
                  <a:gd name="T26" fmla="*/ 87 w 302"/>
                  <a:gd name="T27" fmla="*/ 33 h 158"/>
                  <a:gd name="T28" fmla="*/ 59 w 302"/>
                  <a:gd name="T29" fmla="*/ 23 h 158"/>
                  <a:gd name="T30" fmla="*/ 29 w 302"/>
                  <a:gd name="T31" fmla="*/ 13 h 158"/>
                  <a:gd name="T32" fmla="*/ 0 w 302"/>
                  <a:gd name="T33" fmla="*/ 4 h 158"/>
                  <a:gd name="T34" fmla="*/ 2 w 302"/>
                  <a:gd name="T35" fmla="*/ 1 h 158"/>
                  <a:gd name="T36" fmla="*/ 8 w 302"/>
                  <a:gd name="T37" fmla="*/ 0 h 158"/>
                  <a:gd name="T38" fmla="*/ 11 w 302"/>
                  <a:gd name="T39" fmla="*/ 0 h 158"/>
                  <a:gd name="T40" fmla="*/ 18 w 302"/>
                  <a:gd name="T41" fmla="*/ 0 h 158"/>
                  <a:gd name="T42" fmla="*/ 25 w 302"/>
                  <a:gd name="T43" fmla="*/ 0 h 158"/>
                  <a:gd name="T44" fmla="*/ 35 w 302"/>
                  <a:gd name="T45" fmla="*/ 1 h 158"/>
                  <a:gd name="T46" fmla="*/ 46 w 302"/>
                  <a:gd name="T47" fmla="*/ 3 h 158"/>
                  <a:gd name="T48" fmla="*/ 59 w 302"/>
                  <a:gd name="T49" fmla="*/ 5 h 158"/>
                  <a:gd name="T50" fmla="*/ 75 w 302"/>
                  <a:gd name="T51" fmla="*/ 10 h 158"/>
                  <a:gd name="T52" fmla="*/ 94 w 302"/>
                  <a:gd name="T53" fmla="*/ 17 h 158"/>
                  <a:gd name="T54" fmla="*/ 113 w 302"/>
                  <a:gd name="T55" fmla="*/ 23 h 158"/>
                  <a:gd name="T56" fmla="*/ 136 w 302"/>
                  <a:gd name="T57" fmla="*/ 31 h 158"/>
                  <a:gd name="T58" fmla="*/ 161 w 302"/>
                  <a:gd name="T59" fmla="*/ 43 h 158"/>
                  <a:gd name="T60" fmla="*/ 190 w 302"/>
                  <a:gd name="T61" fmla="*/ 56 h 158"/>
                  <a:gd name="T62" fmla="*/ 217 w 302"/>
                  <a:gd name="T63" fmla="*/ 69 h 158"/>
                  <a:gd name="T64" fmla="*/ 240 w 302"/>
                  <a:gd name="T65" fmla="*/ 82 h 158"/>
                  <a:gd name="T66" fmla="*/ 259 w 302"/>
                  <a:gd name="T67" fmla="*/ 92 h 158"/>
                  <a:gd name="T68" fmla="*/ 273 w 302"/>
                  <a:gd name="T69" fmla="*/ 102 h 158"/>
                  <a:gd name="T70" fmla="*/ 284 w 302"/>
                  <a:gd name="T71" fmla="*/ 112 h 158"/>
                  <a:gd name="T72" fmla="*/ 292 w 302"/>
                  <a:gd name="T73" fmla="*/ 119 h 158"/>
                  <a:gd name="T74" fmla="*/ 296 w 302"/>
                  <a:gd name="T75" fmla="*/ 126 h 158"/>
                  <a:gd name="T76" fmla="*/ 302 w 302"/>
                  <a:gd name="T77" fmla="*/ 135 h 158"/>
                  <a:gd name="T78" fmla="*/ 302 w 302"/>
                  <a:gd name="T79" fmla="*/ 145 h 158"/>
                  <a:gd name="T80" fmla="*/ 299 w 302"/>
                  <a:gd name="T81" fmla="*/ 152 h 158"/>
                  <a:gd name="T82" fmla="*/ 296 w 302"/>
                  <a:gd name="T83" fmla="*/ 156 h 158"/>
                  <a:gd name="T84" fmla="*/ 295 w 302"/>
                  <a:gd name="T85" fmla="*/ 158 h 158"/>
                  <a:gd name="T86" fmla="*/ 295 w 302"/>
                  <a:gd name="T87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2" h="158">
                    <a:moveTo>
                      <a:pt x="295" y="158"/>
                    </a:moveTo>
                    <a:lnTo>
                      <a:pt x="292" y="156"/>
                    </a:lnTo>
                    <a:lnTo>
                      <a:pt x="288" y="152"/>
                    </a:lnTo>
                    <a:lnTo>
                      <a:pt x="281" y="146"/>
                    </a:lnTo>
                    <a:lnTo>
                      <a:pt x="272" y="139"/>
                    </a:lnTo>
                    <a:lnTo>
                      <a:pt x="258" y="130"/>
                    </a:lnTo>
                    <a:lnTo>
                      <a:pt x="243" y="119"/>
                    </a:lnTo>
                    <a:lnTo>
                      <a:pt x="226" y="108"/>
                    </a:lnTo>
                    <a:lnTo>
                      <a:pt x="209" y="97"/>
                    </a:lnTo>
                    <a:lnTo>
                      <a:pt x="186" y="85"/>
                    </a:lnTo>
                    <a:lnTo>
                      <a:pt x="164" y="72"/>
                    </a:lnTo>
                    <a:lnTo>
                      <a:pt x="140" y="57"/>
                    </a:lnTo>
                    <a:lnTo>
                      <a:pt x="115" y="46"/>
                    </a:lnTo>
                    <a:lnTo>
                      <a:pt x="87" y="33"/>
                    </a:lnTo>
                    <a:lnTo>
                      <a:pt x="59" y="23"/>
                    </a:lnTo>
                    <a:lnTo>
                      <a:pt x="29" y="13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5" y="1"/>
                    </a:lnTo>
                    <a:lnTo>
                      <a:pt x="46" y="3"/>
                    </a:lnTo>
                    <a:lnTo>
                      <a:pt x="59" y="5"/>
                    </a:lnTo>
                    <a:lnTo>
                      <a:pt x="75" y="10"/>
                    </a:lnTo>
                    <a:lnTo>
                      <a:pt x="94" y="17"/>
                    </a:lnTo>
                    <a:lnTo>
                      <a:pt x="113" y="23"/>
                    </a:lnTo>
                    <a:lnTo>
                      <a:pt x="136" y="31"/>
                    </a:lnTo>
                    <a:lnTo>
                      <a:pt x="161" y="43"/>
                    </a:lnTo>
                    <a:lnTo>
                      <a:pt x="190" y="56"/>
                    </a:lnTo>
                    <a:lnTo>
                      <a:pt x="217" y="69"/>
                    </a:lnTo>
                    <a:lnTo>
                      <a:pt x="240" y="82"/>
                    </a:lnTo>
                    <a:lnTo>
                      <a:pt x="259" y="92"/>
                    </a:lnTo>
                    <a:lnTo>
                      <a:pt x="273" y="102"/>
                    </a:lnTo>
                    <a:lnTo>
                      <a:pt x="284" y="112"/>
                    </a:lnTo>
                    <a:lnTo>
                      <a:pt x="292" y="119"/>
                    </a:lnTo>
                    <a:lnTo>
                      <a:pt x="296" y="126"/>
                    </a:lnTo>
                    <a:lnTo>
                      <a:pt x="302" y="135"/>
                    </a:lnTo>
                    <a:lnTo>
                      <a:pt x="302" y="145"/>
                    </a:lnTo>
                    <a:lnTo>
                      <a:pt x="299" y="152"/>
                    </a:lnTo>
                    <a:lnTo>
                      <a:pt x="296" y="156"/>
                    </a:lnTo>
                    <a:lnTo>
                      <a:pt x="295" y="158"/>
                    </a:lnTo>
                    <a:lnTo>
                      <a:pt x="295" y="1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106"/>
              <p:cNvSpPr>
                <a:spLocks/>
              </p:cNvSpPr>
              <p:nvPr/>
            </p:nvSpPr>
            <p:spPr bwMode="auto">
              <a:xfrm>
                <a:off x="1233" y="2223"/>
                <a:ext cx="123" cy="81"/>
              </a:xfrm>
              <a:custGeom>
                <a:avLst/>
                <a:gdLst>
                  <a:gd name="T0" fmla="*/ 1 w 245"/>
                  <a:gd name="T1" fmla="*/ 162 h 162"/>
                  <a:gd name="T2" fmla="*/ 3 w 245"/>
                  <a:gd name="T3" fmla="*/ 159 h 162"/>
                  <a:gd name="T4" fmla="*/ 7 w 245"/>
                  <a:gd name="T5" fmla="*/ 156 h 162"/>
                  <a:gd name="T6" fmla="*/ 13 w 245"/>
                  <a:gd name="T7" fmla="*/ 149 h 162"/>
                  <a:gd name="T8" fmla="*/ 24 w 245"/>
                  <a:gd name="T9" fmla="*/ 141 h 162"/>
                  <a:gd name="T10" fmla="*/ 34 w 245"/>
                  <a:gd name="T11" fmla="*/ 129 h 162"/>
                  <a:gd name="T12" fmla="*/ 49 w 245"/>
                  <a:gd name="T13" fmla="*/ 119 h 162"/>
                  <a:gd name="T14" fmla="*/ 63 w 245"/>
                  <a:gd name="T15" fmla="*/ 106 h 162"/>
                  <a:gd name="T16" fmla="*/ 82 w 245"/>
                  <a:gd name="T17" fmla="*/ 93 h 162"/>
                  <a:gd name="T18" fmla="*/ 99 w 245"/>
                  <a:gd name="T19" fmla="*/ 80 h 162"/>
                  <a:gd name="T20" fmla="*/ 119 w 245"/>
                  <a:gd name="T21" fmla="*/ 67 h 162"/>
                  <a:gd name="T22" fmla="*/ 139 w 245"/>
                  <a:gd name="T23" fmla="*/ 56 h 162"/>
                  <a:gd name="T24" fmla="*/ 161 w 245"/>
                  <a:gd name="T25" fmla="*/ 44 h 162"/>
                  <a:gd name="T26" fmla="*/ 181 w 245"/>
                  <a:gd name="T27" fmla="*/ 34 h 162"/>
                  <a:gd name="T28" fmla="*/ 202 w 245"/>
                  <a:gd name="T29" fmla="*/ 26 h 162"/>
                  <a:gd name="T30" fmla="*/ 222 w 245"/>
                  <a:gd name="T31" fmla="*/ 18 h 162"/>
                  <a:gd name="T32" fmla="*/ 245 w 245"/>
                  <a:gd name="T33" fmla="*/ 17 h 162"/>
                  <a:gd name="T34" fmla="*/ 243 w 245"/>
                  <a:gd name="T35" fmla="*/ 14 h 162"/>
                  <a:gd name="T36" fmla="*/ 238 w 245"/>
                  <a:gd name="T37" fmla="*/ 11 h 162"/>
                  <a:gd name="T38" fmla="*/ 231 w 245"/>
                  <a:gd name="T39" fmla="*/ 5 h 162"/>
                  <a:gd name="T40" fmla="*/ 222 w 245"/>
                  <a:gd name="T41" fmla="*/ 4 h 162"/>
                  <a:gd name="T42" fmla="*/ 215 w 245"/>
                  <a:gd name="T43" fmla="*/ 1 h 162"/>
                  <a:gd name="T44" fmla="*/ 208 w 245"/>
                  <a:gd name="T45" fmla="*/ 0 h 162"/>
                  <a:gd name="T46" fmla="*/ 199 w 245"/>
                  <a:gd name="T47" fmla="*/ 0 h 162"/>
                  <a:gd name="T48" fmla="*/ 192 w 245"/>
                  <a:gd name="T49" fmla="*/ 1 h 162"/>
                  <a:gd name="T50" fmla="*/ 181 w 245"/>
                  <a:gd name="T51" fmla="*/ 1 h 162"/>
                  <a:gd name="T52" fmla="*/ 171 w 245"/>
                  <a:gd name="T53" fmla="*/ 5 h 162"/>
                  <a:gd name="T54" fmla="*/ 159 w 245"/>
                  <a:gd name="T55" fmla="*/ 10 h 162"/>
                  <a:gd name="T56" fmla="*/ 149 w 245"/>
                  <a:gd name="T57" fmla="*/ 17 h 162"/>
                  <a:gd name="T58" fmla="*/ 135 w 245"/>
                  <a:gd name="T59" fmla="*/ 23 h 162"/>
                  <a:gd name="T60" fmla="*/ 122 w 245"/>
                  <a:gd name="T61" fmla="*/ 31 h 162"/>
                  <a:gd name="T62" fmla="*/ 107 w 245"/>
                  <a:gd name="T63" fmla="*/ 39 h 162"/>
                  <a:gd name="T64" fmla="*/ 95 w 245"/>
                  <a:gd name="T65" fmla="*/ 50 h 162"/>
                  <a:gd name="T66" fmla="*/ 82 w 245"/>
                  <a:gd name="T67" fmla="*/ 57 h 162"/>
                  <a:gd name="T68" fmla="*/ 70 w 245"/>
                  <a:gd name="T69" fmla="*/ 69 h 162"/>
                  <a:gd name="T70" fmla="*/ 59 w 245"/>
                  <a:gd name="T71" fmla="*/ 79 h 162"/>
                  <a:gd name="T72" fmla="*/ 49 w 245"/>
                  <a:gd name="T73" fmla="*/ 89 h 162"/>
                  <a:gd name="T74" fmla="*/ 37 w 245"/>
                  <a:gd name="T75" fmla="*/ 99 h 162"/>
                  <a:gd name="T76" fmla="*/ 28 w 245"/>
                  <a:gd name="T77" fmla="*/ 108 h 162"/>
                  <a:gd name="T78" fmla="*/ 20 w 245"/>
                  <a:gd name="T79" fmla="*/ 116 h 162"/>
                  <a:gd name="T80" fmla="*/ 14 w 245"/>
                  <a:gd name="T81" fmla="*/ 125 h 162"/>
                  <a:gd name="T82" fmla="*/ 7 w 245"/>
                  <a:gd name="T83" fmla="*/ 132 h 162"/>
                  <a:gd name="T84" fmla="*/ 4 w 245"/>
                  <a:gd name="T85" fmla="*/ 138 h 162"/>
                  <a:gd name="T86" fmla="*/ 1 w 245"/>
                  <a:gd name="T87" fmla="*/ 143 h 162"/>
                  <a:gd name="T88" fmla="*/ 1 w 245"/>
                  <a:gd name="T89" fmla="*/ 148 h 162"/>
                  <a:gd name="T90" fmla="*/ 0 w 245"/>
                  <a:gd name="T91" fmla="*/ 155 h 162"/>
                  <a:gd name="T92" fmla="*/ 0 w 245"/>
                  <a:gd name="T93" fmla="*/ 158 h 162"/>
                  <a:gd name="T94" fmla="*/ 0 w 245"/>
                  <a:gd name="T95" fmla="*/ 161 h 162"/>
                  <a:gd name="T96" fmla="*/ 1 w 245"/>
                  <a:gd name="T97" fmla="*/ 162 h 162"/>
                  <a:gd name="T98" fmla="*/ 1 w 245"/>
                  <a:gd name="T9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5" h="162">
                    <a:moveTo>
                      <a:pt x="1" y="162"/>
                    </a:moveTo>
                    <a:lnTo>
                      <a:pt x="3" y="159"/>
                    </a:lnTo>
                    <a:lnTo>
                      <a:pt x="7" y="156"/>
                    </a:lnTo>
                    <a:lnTo>
                      <a:pt x="13" y="149"/>
                    </a:lnTo>
                    <a:lnTo>
                      <a:pt x="24" y="141"/>
                    </a:lnTo>
                    <a:lnTo>
                      <a:pt x="34" y="129"/>
                    </a:lnTo>
                    <a:lnTo>
                      <a:pt x="49" y="119"/>
                    </a:lnTo>
                    <a:lnTo>
                      <a:pt x="63" y="106"/>
                    </a:lnTo>
                    <a:lnTo>
                      <a:pt x="82" y="93"/>
                    </a:lnTo>
                    <a:lnTo>
                      <a:pt x="99" y="80"/>
                    </a:lnTo>
                    <a:lnTo>
                      <a:pt x="119" y="67"/>
                    </a:lnTo>
                    <a:lnTo>
                      <a:pt x="139" y="56"/>
                    </a:lnTo>
                    <a:lnTo>
                      <a:pt x="161" y="44"/>
                    </a:lnTo>
                    <a:lnTo>
                      <a:pt x="181" y="34"/>
                    </a:lnTo>
                    <a:lnTo>
                      <a:pt x="202" y="26"/>
                    </a:lnTo>
                    <a:lnTo>
                      <a:pt x="222" y="18"/>
                    </a:lnTo>
                    <a:lnTo>
                      <a:pt x="245" y="17"/>
                    </a:lnTo>
                    <a:lnTo>
                      <a:pt x="243" y="14"/>
                    </a:lnTo>
                    <a:lnTo>
                      <a:pt x="238" y="11"/>
                    </a:lnTo>
                    <a:lnTo>
                      <a:pt x="231" y="5"/>
                    </a:lnTo>
                    <a:lnTo>
                      <a:pt x="222" y="4"/>
                    </a:lnTo>
                    <a:lnTo>
                      <a:pt x="215" y="1"/>
                    </a:lnTo>
                    <a:lnTo>
                      <a:pt x="208" y="0"/>
                    </a:lnTo>
                    <a:lnTo>
                      <a:pt x="199" y="0"/>
                    </a:lnTo>
                    <a:lnTo>
                      <a:pt x="192" y="1"/>
                    </a:lnTo>
                    <a:lnTo>
                      <a:pt x="181" y="1"/>
                    </a:lnTo>
                    <a:lnTo>
                      <a:pt x="171" y="5"/>
                    </a:lnTo>
                    <a:lnTo>
                      <a:pt x="159" y="10"/>
                    </a:lnTo>
                    <a:lnTo>
                      <a:pt x="149" y="17"/>
                    </a:lnTo>
                    <a:lnTo>
                      <a:pt x="135" y="23"/>
                    </a:lnTo>
                    <a:lnTo>
                      <a:pt x="122" y="31"/>
                    </a:lnTo>
                    <a:lnTo>
                      <a:pt x="107" y="39"/>
                    </a:lnTo>
                    <a:lnTo>
                      <a:pt x="95" y="50"/>
                    </a:lnTo>
                    <a:lnTo>
                      <a:pt x="82" y="57"/>
                    </a:lnTo>
                    <a:lnTo>
                      <a:pt x="70" y="69"/>
                    </a:lnTo>
                    <a:lnTo>
                      <a:pt x="59" y="79"/>
                    </a:lnTo>
                    <a:lnTo>
                      <a:pt x="49" y="89"/>
                    </a:lnTo>
                    <a:lnTo>
                      <a:pt x="37" y="99"/>
                    </a:lnTo>
                    <a:lnTo>
                      <a:pt x="28" y="108"/>
                    </a:lnTo>
                    <a:lnTo>
                      <a:pt x="20" y="116"/>
                    </a:lnTo>
                    <a:lnTo>
                      <a:pt x="14" y="125"/>
                    </a:lnTo>
                    <a:lnTo>
                      <a:pt x="7" y="132"/>
                    </a:lnTo>
                    <a:lnTo>
                      <a:pt x="4" y="138"/>
                    </a:lnTo>
                    <a:lnTo>
                      <a:pt x="1" y="143"/>
                    </a:lnTo>
                    <a:lnTo>
                      <a:pt x="1" y="148"/>
                    </a:lnTo>
                    <a:lnTo>
                      <a:pt x="0" y="155"/>
                    </a:lnTo>
                    <a:lnTo>
                      <a:pt x="0" y="158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1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107"/>
              <p:cNvSpPr>
                <a:spLocks/>
              </p:cNvSpPr>
              <p:nvPr/>
            </p:nvSpPr>
            <p:spPr bwMode="auto">
              <a:xfrm>
                <a:off x="1226" y="2196"/>
                <a:ext cx="110" cy="96"/>
              </a:xfrm>
              <a:custGeom>
                <a:avLst/>
                <a:gdLst>
                  <a:gd name="T0" fmla="*/ 18 w 220"/>
                  <a:gd name="T1" fmla="*/ 188 h 191"/>
                  <a:gd name="T2" fmla="*/ 18 w 220"/>
                  <a:gd name="T3" fmla="*/ 181 h 191"/>
                  <a:gd name="T4" fmla="*/ 20 w 220"/>
                  <a:gd name="T5" fmla="*/ 166 h 191"/>
                  <a:gd name="T6" fmla="*/ 28 w 220"/>
                  <a:gd name="T7" fmla="*/ 150 h 191"/>
                  <a:gd name="T8" fmla="*/ 36 w 220"/>
                  <a:gd name="T9" fmla="*/ 129 h 191"/>
                  <a:gd name="T10" fmla="*/ 48 w 220"/>
                  <a:gd name="T11" fmla="*/ 109 h 191"/>
                  <a:gd name="T12" fmla="*/ 64 w 220"/>
                  <a:gd name="T13" fmla="*/ 87 h 191"/>
                  <a:gd name="T14" fmla="*/ 82 w 220"/>
                  <a:gd name="T15" fmla="*/ 67 h 191"/>
                  <a:gd name="T16" fmla="*/ 107 w 220"/>
                  <a:gd name="T17" fmla="*/ 53 h 191"/>
                  <a:gd name="T18" fmla="*/ 128 w 220"/>
                  <a:gd name="T19" fmla="*/ 40 h 191"/>
                  <a:gd name="T20" fmla="*/ 147 w 220"/>
                  <a:gd name="T21" fmla="*/ 31 h 191"/>
                  <a:gd name="T22" fmla="*/ 164 w 220"/>
                  <a:gd name="T23" fmla="*/ 27 h 191"/>
                  <a:gd name="T24" fmla="*/ 177 w 220"/>
                  <a:gd name="T25" fmla="*/ 25 h 191"/>
                  <a:gd name="T26" fmla="*/ 190 w 220"/>
                  <a:gd name="T27" fmla="*/ 25 h 191"/>
                  <a:gd name="T28" fmla="*/ 209 w 220"/>
                  <a:gd name="T29" fmla="*/ 33 h 191"/>
                  <a:gd name="T30" fmla="*/ 220 w 220"/>
                  <a:gd name="T31" fmla="*/ 35 h 191"/>
                  <a:gd name="T32" fmla="*/ 213 w 220"/>
                  <a:gd name="T33" fmla="*/ 20 h 191"/>
                  <a:gd name="T34" fmla="*/ 200 w 220"/>
                  <a:gd name="T35" fmla="*/ 7 h 191"/>
                  <a:gd name="T36" fmla="*/ 184 w 220"/>
                  <a:gd name="T37" fmla="*/ 1 h 191"/>
                  <a:gd name="T38" fmla="*/ 164 w 220"/>
                  <a:gd name="T39" fmla="*/ 0 h 191"/>
                  <a:gd name="T40" fmla="*/ 134 w 220"/>
                  <a:gd name="T41" fmla="*/ 5 h 191"/>
                  <a:gd name="T42" fmla="*/ 97 w 220"/>
                  <a:gd name="T43" fmla="*/ 18 h 191"/>
                  <a:gd name="T44" fmla="*/ 65 w 220"/>
                  <a:gd name="T45" fmla="*/ 37 h 191"/>
                  <a:gd name="T46" fmla="*/ 41 w 220"/>
                  <a:gd name="T47" fmla="*/ 58 h 191"/>
                  <a:gd name="T48" fmla="*/ 23 w 220"/>
                  <a:gd name="T49" fmla="*/ 84 h 191"/>
                  <a:gd name="T50" fmla="*/ 10 w 220"/>
                  <a:gd name="T51" fmla="*/ 109 h 191"/>
                  <a:gd name="T52" fmla="*/ 3 w 220"/>
                  <a:gd name="T53" fmla="*/ 132 h 191"/>
                  <a:gd name="T54" fmla="*/ 0 w 220"/>
                  <a:gd name="T55" fmla="*/ 153 h 191"/>
                  <a:gd name="T56" fmla="*/ 0 w 220"/>
                  <a:gd name="T57" fmla="*/ 166 h 191"/>
                  <a:gd name="T58" fmla="*/ 2 w 220"/>
                  <a:gd name="T59" fmla="*/ 178 h 191"/>
                  <a:gd name="T60" fmla="*/ 7 w 220"/>
                  <a:gd name="T61" fmla="*/ 185 h 191"/>
                  <a:gd name="T62" fmla="*/ 15 w 220"/>
                  <a:gd name="T63" fmla="*/ 189 h 191"/>
                  <a:gd name="T64" fmla="*/ 18 w 220"/>
                  <a:gd name="T6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0" h="191">
                    <a:moveTo>
                      <a:pt x="18" y="191"/>
                    </a:moveTo>
                    <a:lnTo>
                      <a:pt x="18" y="188"/>
                    </a:lnTo>
                    <a:lnTo>
                      <a:pt x="18" y="185"/>
                    </a:lnTo>
                    <a:lnTo>
                      <a:pt x="18" y="181"/>
                    </a:lnTo>
                    <a:lnTo>
                      <a:pt x="19" y="175"/>
                    </a:lnTo>
                    <a:lnTo>
                      <a:pt x="20" y="166"/>
                    </a:lnTo>
                    <a:lnTo>
                      <a:pt x="25" y="159"/>
                    </a:lnTo>
                    <a:lnTo>
                      <a:pt x="28" y="150"/>
                    </a:lnTo>
                    <a:lnTo>
                      <a:pt x="32" y="140"/>
                    </a:lnTo>
                    <a:lnTo>
                      <a:pt x="36" y="129"/>
                    </a:lnTo>
                    <a:lnTo>
                      <a:pt x="42" y="119"/>
                    </a:lnTo>
                    <a:lnTo>
                      <a:pt x="48" y="109"/>
                    </a:lnTo>
                    <a:lnTo>
                      <a:pt x="56" y="97"/>
                    </a:lnTo>
                    <a:lnTo>
                      <a:pt x="64" y="87"/>
                    </a:lnTo>
                    <a:lnTo>
                      <a:pt x="74" y="77"/>
                    </a:lnTo>
                    <a:lnTo>
                      <a:pt x="82" y="67"/>
                    </a:lnTo>
                    <a:lnTo>
                      <a:pt x="95" y="60"/>
                    </a:lnTo>
                    <a:lnTo>
                      <a:pt x="107" y="53"/>
                    </a:lnTo>
                    <a:lnTo>
                      <a:pt x="118" y="47"/>
                    </a:lnTo>
                    <a:lnTo>
                      <a:pt x="128" y="40"/>
                    </a:lnTo>
                    <a:lnTo>
                      <a:pt x="138" y="35"/>
                    </a:lnTo>
                    <a:lnTo>
                      <a:pt x="147" y="31"/>
                    </a:lnTo>
                    <a:lnTo>
                      <a:pt x="157" y="28"/>
                    </a:lnTo>
                    <a:lnTo>
                      <a:pt x="164" y="27"/>
                    </a:lnTo>
                    <a:lnTo>
                      <a:pt x="171" y="27"/>
                    </a:lnTo>
                    <a:lnTo>
                      <a:pt x="177" y="25"/>
                    </a:lnTo>
                    <a:lnTo>
                      <a:pt x="184" y="25"/>
                    </a:lnTo>
                    <a:lnTo>
                      <a:pt x="190" y="25"/>
                    </a:lnTo>
                    <a:lnTo>
                      <a:pt x="197" y="28"/>
                    </a:lnTo>
                    <a:lnTo>
                      <a:pt x="209" y="33"/>
                    </a:lnTo>
                    <a:lnTo>
                      <a:pt x="220" y="40"/>
                    </a:lnTo>
                    <a:lnTo>
                      <a:pt x="220" y="35"/>
                    </a:lnTo>
                    <a:lnTo>
                      <a:pt x="219" y="28"/>
                    </a:lnTo>
                    <a:lnTo>
                      <a:pt x="213" y="20"/>
                    </a:lnTo>
                    <a:lnTo>
                      <a:pt x="207" y="11"/>
                    </a:lnTo>
                    <a:lnTo>
                      <a:pt x="200" y="7"/>
                    </a:lnTo>
                    <a:lnTo>
                      <a:pt x="194" y="2"/>
                    </a:lnTo>
                    <a:lnTo>
                      <a:pt x="184" y="1"/>
                    </a:lnTo>
                    <a:lnTo>
                      <a:pt x="176" y="1"/>
                    </a:lnTo>
                    <a:lnTo>
                      <a:pt x="164" y="0"/>
                    </a:lnTo>
                    <a:lnTo>
                      <a:pt x="150" y="2"/>
                    </a:lnTo>
                    <a:lnTo>
                      <a:pt x="134" y="5"/>
                    </a:lnTo>
                    <a:lnTo>
                      <a:pt x="117" y="13"/>
                    </a:lnTo>
                    <a:lnTo>
                      <a:pt x="97" y="18"/>
                    </a:lnTo>
                    <a:lnTo>
                      <a:pt x="81" y="28"/>
                    </a:lnTo>
                    <a:lnTo>
                      <a:pt x="65" y="37"/>
                    </a:lnTo>
                    <a:lnTo>
                      <a:pt x="52" y="47"/>
                    </a:lnTo>
                    <a:lnTo>
                      <a:pt x="41" y="58"/>
                    </a:lnTo>
                    <a:lnTo>
                      <a:pt x="32" y="71"/>
                    </a:lnTo>
                    <a:lnTo>
                      <a:pt x="23" y="84"/>
                    </a:lnTo>
                    <a:lnTo>
                      <a:pt x="18" y="97"/>
                    </a:lnTo>
                    <a:lnTo>
                      <a:pt x="10" y="109"/>
                    </a:lnTo>
                    <a:lnTo>
                      <a:pt x="7" y="122"/>
                    </a:lnTo>
                    <a:lnTo>
                      <a:pt x="3" y="132"/>
                    </a:lnTo>
                    <a:lnTo>
                      <a:pt x="2" y="143"/>
                    </a:lnTo>
                    <a:lnTo>
                      <a:pt x="0" y="153"/>
                    </a:lnTo>
                    <a:lnTo>
                      <a:pt x="0" y="161"/>
                    </a:lnTo>
                    <a:lnTo>
                      <a:pt x="0" y="166"/>
                    </a:lnTo>
                    <a:lnTo>
                      <a:pt x="2" y="172"/>
                    </a:lnTo>
                    <a:lnTo>
                      <a:pt x="2" y="178"/>
                    </a:lnTo>
                    <a:lnTo>
                      <a:pt x="6" y="182"/>
                    </a:lnTo>
                    <a:lnTo>
                      <a:pt x="7" y="185"/>
                    </a:lnTo>
                    <a:lnTo>
                      <a:pt x="10" y="188"/>
                    </a:lnTo>
                    <a:lnTo>
                      <a:pt x="15" y="189"/>
                    </a:lnTo>
                    <a:lnTo>
                      <a:pt x="18" y="191"/>
                    </a:lnTo>
                    <a:lnTo>
                      <a:pt x="18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108"/>
              <p:cNvSpPr>
                <a:spLocks/>
              </p:cNvSpPr>
              <p:nvPr/>
            </p:nvSpPr>
            <p:spPr bwMode="auto">
              <a:xfrm>
                <a:off x="1160" y="2137"/>
                <a:ext cx="162" cy="66"/>
              </a:xfrm>
              <a:custGeom>
                <a:avLst/>
                <a:gdLst>
                  <a:gd name="T0" fmla="*/ 314 w 323"/>
                  <a:gd name="T1" fmla="*/ 131 h 131"/>
                  <a:gd name="T2" fmla="*/ 311 w 323"/>
                  <a:gd name="T3" fmla="*/ 128 h 131"/>
                  <a:gd name="T4" fmla="*/ 306 w 323"/>
                  <a:gd name="T5" fmla="*/ 126 h 131"/>
                  <a:gd name="T6" fmla="*/ 298 w 323"/>
                  <a:gd name="T7" fmla="*/ 120 h 131"/>
                  <a:gd name="T8" fmla="*/ 287 w 323"/>
                  <a:gd name="T9" fmla="*/ 115 h 131"/>
                  <a:gd name="T10" fmla="*/ 273 w 323"/>
                  <a:gd name="T11" fmla="*/ 108 h 131"/>
                  <a:gd name="T12" fmla="*/ 255 w 323"/>
                  <a:gd name="T13" fmla="*/ 100 h 131"/>
                  <a:gd name="T14" fmla="*/ 237 w 323"/>
                  <a:gd name="T15" fmla="*/ 92 h 131"/>
                  <a:gd name="T16" fmla="*/ 218 w 323"/>
                  <a:gd name="T17" fmla="*/ 83 h 131"/>
                  <a:gd name="T18" fmla="*/ 194 w 323"/>
                  <a:gd name="T19" fmla="*/ 73 h 131"/>
                  <a:gd name="T20" fmla="*/ 171 w 323"/>
                  <a:gd name="T21" fmla="*/ 64 h 131"/>
                  <a:gd name="T22" fmla="*/ 145 w 323"/>
                  <a:gd name="T23" fmla="*/ 54 h 131"/>
                  <a:gd name="T24" fmla="*/ 119 w 323"/>
                  <a:gd name="T25" fmla="*/ 46 h 131"/>
                  <a:gd name="T26" fmla="*/ 91 w 323"/>
                  <a:gd name="T27" fmla="*/ 37 h 131"/>
                  <a:gd name="T28" fmla="*/ 64 w 323"/>
                  <a:gd name="T29" fmla="*/ 30 h 131"/>
                  <a:gd name="T30" fmla="*/ 37 w 323"/>
                  <a:gd name="T31" fmla="*/ 23 h 131"/>
                  <a:gd name="T32" fmla="*/ 8 w 323"/>
                  <a:gd name="T33" fmla="*/ 18 h 131"/>
                  <a:gd name="T34" fmla="*/ 0 w 323"/>
                  <a:gd name="T35" fmla="*/ 1 h 131"/>
                  <a:gd name="T36" fmla="*/ 0 w 323"/>
                  <a:gd name="T37" fmla="*/ 0 h 131"/>
                  <a:gd name="T38" fmla="*/ 4 w 323"/>
                  <a:gd name="T39" fmla="*/ 0 h 131"/>
                  <a:gd name="T40" fmla="*/ 8 w 323"/>
                  <a:gd name="T41" fmla="*/ 0 h 131"/>
                  <a:gd name="T42" fmla="*/ 17 w 323"/>
                  <a:gd name="T43" fmla="*/ 0 h 131"/>
                  <a:gd name="T44" fmla="*/ 25 w 323"/>
                  <a:gd name="T45" fmla="*/ 0 h 131"/>
                  <a:gd name="T46" fmla="*/ 37 w 323"/>
                  <a:gd name="T47" fmla="*/ 0 h 131"/>
                  <a:gd name="T48" fmla="*/ 50 w 323"/>
                  <a:gd name="T49" fmla="*/ 1 h 131"/>
                  <a:gd name="T50" fmla="*/ 64 w 323"/>
                  <a:gd name="T51" fmla="*/ 4 h 131"/>
                  <a:gd name="T52" fmla="*/ 80 w 323"/>
                  <a:gd name="T53" fmla="*/ 5 h 131"/>
                  <a:gd name="T54" fmla="*/ 97 w 323"/>
                  <a:gd name="T55" fmla="*/ 8 h 131"/>
                  <a:gd name="T56" fmla="*/ 116 w 323"/>
                  <a:gd name="T57" fmla="*/ 11 h 131"/>
                  <a:gd name="T58" fmla="*/ 137 w 323"/>
                  <a:gd name="T59" fmla="*/ 17 h 131"/>
                  <a:gd name="T60" fmla="*/ 158 w 323"/>
                  <a:gd name="T61" fmla="*/ 21 h 131"/>
                  <a:gd name="T62" fmla="*/ 181 w 323"/>
                  <a:gd name="T63" fmla="*/ 28 h 131"/>
                  <a:gd name="T64" fmla="*/ 205 w 323"/>
                  <a:gd name="T65" fmla="*/ 37 h 131"/>
                  <a:gd name="T66" fmla="*/ 231 w 323"/>
                  <a:gd name="T67" fmla="*/ 47 h 131"/>
                  <a:gd name="T68" fmla="*/ 252 w 323"/>
                  <a:gd name="T69" fmla="*/ 56 h 131"/>
                  <a:gd name="T70" fmla="*/ 273 w 323"/>
                  <a:gd name="T71" fmla="*/ 64 h 131"/>
                  <a:gd name="T72" fmla="*/ 287 w 323"/>
                  <a:gd name="T73" fmla="*/ 73 h 131"/>
                  <a:gd name="T74" fmla="*/ 300 w 323"/>
                  <a:gd name="T75" fmla="*/ 82 h 131"/>
                  <a:gd name="T76" fmla="*/ 308 w 323"/>
                  <a:gd name="T77" fmla="*/ 89 h 131"/>
                  <a:gd name="T78" fmla="*/ 316 w 323"/>
                  <a:gd name="T79" fmla="*/ 96 h 131"/>
                  <a:gd name="T80" fmla="*/ 319 w 323"/>
                  <a:gd name="T81" fmla="*/ 102 h 131"/>
                  <a:gd name="T82" fmla="*/ 323 w 323"/>
                  <a:gd name="T83" fmla="*/ 108 h 131"/>
                  <a:gd name="T84" fmla="*/ 323 w 323"/>
                  <a:gd name="T85" fmla="*/ 116 h 131"/>
                  <a:gd name="T86" fmla="*/ 320 w 323"/>
                  <a:gd name="T87" fmla="*/ 125 h 131"/>
                  <a:gd name="T88" fmla="*/ 316 w 323"/>
                  <a:gd name="T89" fmla="*/ 128 h 131"/>
                  <a:gd name="T90" fmla="*/ 314 w 323"/>
                  <a:gd name="T91" fmla="*/ 131 h 131"/>
                  <a:gd name="T92" fmla="*/ 314 w 323"/>
                  <a:gd name="T9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3" h="131">
                    <a:moveTo>
                      <a:pt x="314" y="131"/>
                    </a:moveTo>
                    <a:lnTo>
                      <a:pt x="311" y="128"/>
                    </a:lnTo>
                    <a:lnTo>
                      <a:pt x="306" y="126"/>
                    </a:lnTo>
                    <a:lnTo>
                      <a:pt x="298" y="120"/>
                    </a:lnTo>
                    <a:lnTo>
                      <a:pt x="287" y="115"/>
                    </a:lnTo>
                    <a:lnTo>
                      <a:pt x="273" y="108"/>
                    </a:lnTo>
                    <a:lnTo>
                      <a:pt x="255" y="100"/>
                    </a:lnTo>
                    <a:lnTo>
                      <a:pt x="237" y="92"/>
                    </a:lnTo>
                    <a:lnTo>
                      <a:pt x="218" y="83"/>
                    </a:lnTo>
                    <a:lnTo>
                      <a:pt x="194" y="73"/>
                    </a:lnTo>
                    <a:lnTo>
                      <a:pt x="171" y="64"/>
                    </a:lnTo>
                    <a:lnTo>
                      <a:pt x="145" y="54"/>
                    </a:lnTo>
                    <a:lnTo>
                      <a:pt x="119" y="46"/>
                    </a:lnTo>
                    <a:lnTo>
                      <a:pt x="91" y="37"/>
                    </a:lnTo>
                    <a:lnTo>
                      <a:pt x="64" y="30"/>
                    </a:lnTo>
                    <a:lnTo>
                      <a:pt x="37" y="23"/>
                    </a:lnTo>
                    <a:lnTo>
                      <a:pt x="8" y="18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50" y="1"/>
                    </a:lnTo>
                    <a:lnTo>
                      <a:pt x="64" y="4"/>
                    </a:lnTo>
                    <a:lnTo>
                      <a:pt x="80" y="5"/>
                    </a:lnTo>
                    <a:lnTo>
                      <a:pt x="97" y="8"/>
                    </a:lnTo>
                    <a:lnTo>
                      <a:pt x="116" y="11"/>
                    </a:lnTo>
                    <a:lnTo>
                      <a:pt x="137" y="17"/>
                    </a:lnTo>
                    <a:lnTo>
                      <a:pt x="158" y="21"/>
                    </a:lnTo>
                    <a:lnTo>
                      <a:pt x="181" y="28"/>
                    </a:lnTo>
                    <a:lnTo>
                      <a:pt x="205" y="37"/>
                    </a:lnTo>
                    <a:lnTo>
                      <a:pt x="231" y="47"/>
                    </a:lnTo>
                    <a:lnTo>
                      <a:pt x="252" y="56"/>
                    </a:lnTo>
                    <a:lnTo>
                      <a:pt x="273" y="64"/>
                    </a:lnTo>
                    <a:lnTo>
                      <a:pt x="287" y="73"/>
                    </a:lnTo>
                    <a:lnTo>
                      <a:pt x="300" y="82"/>
                    </a:lnTo>
                    <a:lnTo>
                      <a:pt x="308" y="89"/>
                    </a:lnTo>
                    <a:lnTo>
                      <a:pt x="316" y="96"/>
                    </a:lnTo>
                    <a:lnTo>
                      <a:pt x="319" y="102"/>
                    </a:lnTo>
                    <a:lnTo>
                      <a:pt x="323" y="108"/>
                    </a:lnTo>
                    <a:lnTo>
                      <a:pt x="323" y="116"/>
                    </a:lnTo>
                    <a:lnTo>
                      <a:pt x="320" y="125"/>
                    </a:lnTo>
                    <a:lnTo>
                      <a:pt x="316" y="128"/>
                    </a:lnTo>
                    <a:lnTo>
                      <a:pt x="314" y="131"/>
                    </a:lnTo>
                    <a:lnTo>
                      <a:pt x="314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109"/>
              <p:cNvSpPr>
                <a:spLocks/>
              </p:cNvSpPr>
              <p:nvPr/>
            </p:nvSpPr>
            <p:spPr bwMode="auto">
              <a:xfrm>
                <a:off x="1351" y="2032"/>
                <a:ext cx="72" cy="196"/>
              </a:xfrm>
              <a:custGeom>
                <a:avLst/>
                <a:gdLst>
                  <a:gd name="T0" fmla="*/ 10 w 144"/>
                  <a:gd name="T1" fmla="*/ 392 h 392"/>
                  <a:gd name="T2" fmla="*/ 10 w 144"/>
                  <a:gd name="T3" fmla="*/ 387 h 392"/>
                  <a:gd name="T4" fmla="*/ 13 w 144"/>
                  <a:gd name="T5" fmla="*/ 379 h 392"/>
                  <a:gd name="T6" fmla="*/ 15 w 144"/>
                  <a:gd name="T7" fmla="*/ 363 h 392"/>
                  <a:gd name="T8" fmla="*/ 20 w 144"/>
                  <a:gd name="T9" fmla="*/ 346 h 392"/>
                  <a:gd name="T10" fmla="*/ 26 w 144"/>
                  <a:gd name="T11" fmla="*/ 323 h 392"/>
                  <a:gd name="T12" fmla="*/ 32 w 144"/>
                  <a:gd name="T13" fmla="*/ 297 h 392"/>
                  <a:gd name="T14" fmla="*/ 39 w 144"/>
                  <a:gd name="T15" fmla="*/ 268 h 392"/>
                  <a:gd name="T16" fmla="*/ 51 w 144"/>
                  <a:gd name="T17" fmla="*/ 238 h 392"/>
                  <a:gd name="T18" fmla="*/ 58 w 144"/>
                  <a:gd name="T19" fmla="*/ 205 h 392"/>
                  <a:gd name="T20" fmla="*/ 69 w 144"/>
                  <a:gd name="T21" fmla="*/ 172 h 392"/>
                  <a:gd name="T22" fmla="*/ 79 w 144"/>
                  <a:gd name="T23" fmla="*/ 139 h 392"/>
                  <a:gd name="T24" fmla="*/ 92 w 144"/>
                  <a:gd name="T25" fmla="*/ 107 h 392"/>
                  <a:gd name="T26" fmla="*/ 102 w 144"/>
                  <a:gd name="T27" fmla="*/ 76 h 392"/>
                  <a:gd name="T28" fmla="*/ 115 w 144"/>
                  <a:gd name="T29" fmla="*/ 48 h 392"/>
                  <a:gd name="T30" fmla="*/ 130 w 144"/>
                  <a:gd name="T31" fmla="*/ 23 h 392"/>
                  <a:gd name="T32" fmla="*/ 144 w 144"/>
                  <a:gd name="T33" fmla="*/ 0 h 392"/>
                  <a:gd name="T34" fmla="*/ 140 w 144"/>
                  <a:gd name="T35" fmla="*/ 1 h 392"/>
                  <a:gd name="T36" fmla="*/ 131 w 144"/>
                  <a:gd name="T37" fmla="*/ 7 h 392"/>
                  <a:gd name="T38" fmla="*/ 125 w 144"/>
                  <a:gd name="T39" fmla="*/ 11 h 392"/>
                  <a:gd name="T40" fmla="*/ 120 w 144"/>
                  <a:gd name="T41" fmla="*/ 18 h 392"/>
                  <a:gd name="T42" fmla="*/ 112 w 144"/>
                  <a:gd name="T43" fmla="*/ 25 h 392"/>
                  <a:gd name="T44" fmla="*/ 107 w 144"/>
                  <a:gd name="T45" fmla="*/ 37 h 392"/>
                  <a:gd name="T46" fmla="*/ 97 w 144"/>
                  <a:gd name="T47" fmla="*/ 46 h 392"/>
                  <a:gd name="T48" fmla="*/ 88 w 144"/>
                  <a:gd name="T49" fmla="*/ 58 h 392"/>
                  <a:gd name="T50" fmla="*/ 81 w 144"/>
                  <a:gd name="T51" fmla="*/ 73 h 392"/>
                  <a:gd name="T52" fmla="*/ 72 w 144"/>
                  <a:gd name="T53" fmla="*/ 89 h 392"/>
                  <a:gd name="T54" fmla="*/ 64 w 144"/>
                  <a:gd name="T55" fmla="*/ 106 h 392"/>
                  <a:gd name="T56" fmla="*/ 55 w 144"/>
                  <a:gd name="T57" fmla="*/ 126 h 392"/>
                  <a:gd name="T58" fmla="*/ 48 w 144"/>
                  <a:gd name="T59" fmla="*/ 148 h 392"/>
                  <a:gd name="T60" fmla="*/ 41 w 144"/>
                  <a:gd name="T61" fmla="*/ 172 h 392"/>
                  <a:gd name="T62" fmla="*/ 32 w 144"/>
                  <a:gd name="T63" fmla="*/ 194 h 392"/>
                  <a:gd name="T64" fmla="*/ 26 w 144"/>
                  <a:gd name="T65" fmla="*/ 218 h 392"/>
                  <a:gd name="T66" fmla="*/ 20 w 144"/>
                  <a:gd name="T67" fmla="*/ 238 h 392"/>
                  <a:gd name="T68" fmla="*/ 18 w 144"/>
                  <a:gd name="T69" fmla="*/ 260 h 392"/>
                  <a:gd name="T70" fmla="*/ 13 w 144"/>
                  <a:gd name="T71" fmla="*/ 278 h 392"/>
                  <a:gd name="T72" fmla="*/ 9 w 144"/>
                  <a:gd name="T73" fmla="*/ 297 h 392"/>
                  <a:gd name="T74" fmla="*/ 6 w 144"/>
                  <a:gd name="T75" fmla="*/ 313 h 392"/>
                  <a:gd name="T76" fmla="*/ 6 w 144"/>
                  <a:gd name="T77" fmla="*/ 330 h 392"/>
                  <a:gd name="T78" fmla="*/ 2 w 144"/>
                  <a:gd name="T79" fmla="*/ 343 h 392"/>
                  <a:gd name="T80" fmla="*/ 0 w 144"/>
                  <a:gd name="T81" fmla="*/ 354 h 392"/>
                  <a:gd name="T82" fmla="*/ 0 w 144"/>
                  <a:gd name="T83" fmla="*/ 364 h 392"/>
                  <a:gd name="T84" fmla="*/ 0 w 144"/>
                  <a:gd name="T85" fmla="*/ 375 h 392"/>
                  <a:gd name="T86" fmla="*/ 0 w 144"/>
                  <a:gd name="T87" fmla="*/ 382 h 392"/>
                  <a:gd name="T88" fmla="*/ 0 w 144"/>
                  <a:gd name="T89" fmla="*/ 387 h 392"/>
                  <a:gd name="T90" fmla="*/ 0 w 144"/>
                  <a:gd name="T91" fmla="*/ 389 h 392"/>
                  <a:gd name="T92" fmla="*/ 0 w 144"/>
                  <a:gd name="T93" fmla="*/ 392 h 392"/>
                  <a:gd name="T94" fmla="*/ 10 w 144"/>
                  <a:gd name="T95" fmla="*/ 392 h 392"/>
                  <a:gd name="T96" fmla="*/ 10 w 144"/>
                  <a:gd name="T97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4" h="392">
                    <a:moveTo>
                      <a:pt x="10" y="392"/>
                    </a:moveTo>
                    <a:lnTo>
                      <a:pt x="10" y="387"/>
                    </a:lnTo>
                    <a:lnTo>
                      <a:pt x="13" y="379"/>
                    </a:lnTo>
                    <a:lnTo>
                      <a:pt x="15" y="363"/>
                    </a:lnTo>
                    <a:lnTo>
                      <a:pt x="20" y="346"/>
                    </a:lnTo>
                    <a:lnTo>
                      <a:pt x="26" y="323"/>
                    </a:lnTo>
                    <a:lnTo>
                      <a:pt x="32" y="297"/>
                    </a:lnTo>
                    <a:lnTo>
                      <a:pt x="39" y="268"/>
                    </a:lnTo>
                    <a:lnTo>
                      <a:pt x="51" y="238"/>
                    </a:lnTo>
                    <a:lnTo>
                      <a:pt x="58" y="205"/>
                    </a:lnTo>
                    <a:lnTo>
                      <a:pt x="69" y="172"/>
                    </a:lnTo>
                    <a:lnTo>
                      <a:pt x="79" y="139"/>
                    </a:lnTo>
                    <a:lnTo>
                      <a:pt x="92" y="107"/>
                    </a:lnTo>
                    <a:lnTo>
                      <a:pt x="102" y="76"/>
                    </a:lnTo>
                    <a:lnTo>
                      <a:pt x="115" y="48"/>
                    </a:lnTo>
                    <a:lnTo>
                      <a:pt x="130" y="23"/>
                    </a:lnTo>
                    <a:lnTo>
                      <a:pt x="144" y="0"/>
                    </a:lnTo>
                    <a:lnTo>
                      <a:pt x="140" y="1"/>
                    </a:lnTo>
                    <a:lnTo>
                      <a:pt x="131" y="7"/>
                    </a:lnTo>
                    <a:lnTo>
                      <a:pt x="125" y="11"/>
                    </a:lnTo>
                    <a:lnTo>
                      <a:pt x="120" y="18"/>
                    </a:lnTo>
                    <a:lnTo>
                      <a:pt x="112" y="25"/>
                    </a:lnTo>
                    <a:lnTo>
                      <a:pt x="107" y="37"/>
                    </a:lnTo>
                    <a:lnTo>
                      <a:pt x="97" y="46"/>
                    </a:lnTo>
                    <a:lnTo>
                      <a:pt x="88" y="58"/>
                    </a:lnTo>
                    <a:lnTo>
                      <a:pt x="81" y="73"/>
                    </a:lnTo>
                    <a:lnTo>
                      <a:pt x="72" y="89"/>
                    </a:lnTo>
                    <a:lnTo>
                      <a:pt x="64" y="106"/>
                    </a:lnTo>
                    <a:lnTo>
                      <a:pt x="55" y="126"/>
                    </a:lnTo>
                    <a:lnTo>
                      <a:pt x="48" y="148"/>
                    </a:lnTo>
                    <a:lnTo>
                      <a:pt x="41" y="172"/>
                    </a:lnTo>
                    <a:lnTo>
                      <a:pt x="32" y="194"/>
                    </a:lnTo>
                    <a:lnTo>
                      <a:pt x="26" y="218"/>
                    </a:lnTo>
                    <a:lnTo>
                      <a:pt x="20" y="238"/>
                    </a:lnTo>
                    <a:lnTo>
                      <a:pt x="18" y="260"/>
                    </a:lnTo>
                    <a:lnTo>
                      <a:pt x="13" y="278"/>
                    </a:lnTo>
                    <a:lnTo>
                      <a:pt x="9" y="297"/>
                    </a:lnTo>
                    <a:lnTo>
                      <a:pt x="6" y="313"/>
                    </a:lnTo>
                    <a:lnTo>
                      <a:pt x="6" y="330"/>
                    </a:lnTo>
                    <a:lnTo>
                      <a:pt x="2" y="343"/>
                    </a:lnTo>
                    <a:lnTo>
                      <a:pt x="0" y="354"/>
                    </a:lnTo>
                    <a:lnTo>
                      <a:pt x="0" y="364"/>
                    </a:lnTo>
                    <a:lnTo>
                      <a:pt x="0" y="375"/>
                    </a:lnTo>
                    <a:lnTo>
                      <a:pt x="0" y="382"/>
                    </a:lnTo>
                    <a:lnTo>
                      <a:pt x="0" y="387"/>
                    </a:lnTo>
                    <a:lnTo>
                      <a:pt x="0" y="389"/>
                    </a:lnTo>
                    <a:lnTo>
                      <a:pt x="0" y="392"/>
                    </a:lnTo>
                    <a:lnTo>
                      <a:pt x="10" y="392"/>
                    </a:lnTo>
                    <a:lnTo>
                      <a:pt x="10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110"/>
              <p:cNvSpPr>
                <a:spLocks/>
              </p:cNvSpPr>
              <p:nvPr/>
            </p:nvSpPr>
            <p:spPr bwMode="auto">
              <a:xfrm>
                <a:off x="1318" y="2080"/>
                <a:ext cx="47" cy="126"/>
              </a:xfrm>
              <a:custGeom>
                <a:avLst/>
                <a:gdLst>
                  <a:gd name="T0" fmla="*/ 92 w 93"/>
                  <a:gd name="T1" fmla="*/ 10 h 251"/>
                  <a:gd name="T2" fmla="*/ 90 w 93"/>
                  <a:gd name="T3" fmla="*/ 10 h 251"/>
                  <a:gd name="T4" fmla="*/ 89 w 93"/>
                  <a:gd name="T5" fmla="*/ 14 h 251"/>
                  <a:gd name="T6" fmla="*/ 84 w 93"/>
                  <a:gd name="T7" fmla="*/ 17 h 251"/>
                  <a:gd name="T8" fmla="*/ 82 w 93"/>
                  <a:gd name="T9" fmla="*/ 26 h 251"/>
                  <a:gd name="T10" fmla="*/ 76 w 93"/>
                  <a:gd name="T11" fmla="*/ 34 h 251"/>
                  <a:gd name="T12" fmla="*/ 70 w 93"/>
                  <a:gd name="T13" fmla="*/ 44 h 251"/>
                  <a:gd name="T14" fmla="*/ 64 w 93"/>
                  <a:gd name="T15" fmla="*/ 57 h 251"/>
                  <a:gd name="T16" fmla="*/ 59 w 93"/>
                  <a:gd name="T17" fmla="*/ 73 h 251"/>
                  <a:gd name="T18" fmla="*/ 51 w 93"/>
                  <a:gd name="T19" fmla="*/ 87 h 251"/>
                  <a:gd name="T20" fmla="*/ 46 w 93"/>
                  <a:gd name="T21" fmla="*/ 106 h 251"/>
                  <a:gd name="T22" fmla="*/ 40 w 93"/>
                  <a:gd name="T23" fmla="*/ 125 h 251"/>
                  <a:gd name="T24" fmla="*/ 34 w 93"/>
                  <a:gd name="T25" fmla="*/ 148 h 251"/>
                  <a:gd name="T26" fmla="*/ 28 w 93"/>
                  <a:gd name="T27" fmla="*/ 171 h 251"/>
                  <a:gd name="T28" fmla="*/ 26 w 93"/>
                  <a:gd name="T29" fmla="*/ 195 h 251"/>
                  <a:gd name="T30" fmla="*/ 21 w 93"/>
                  <a:gd name="T31" fmla="*/ 223 h 251"/>
                  <a:gd name="T32" fmla="*/ 20 w 93"/>
                  <a:gd name="T33" fmla="*/ 251 h 251"/>
                  <a:gd name="T34" fmla="*/ 5 w 93"/>
                  <a:gd name="T35" fmla="*/ 247 h 251"/>
                  <a:gd name="T36" fmla="*/ 4 w 93"/>
                  <a:gd name="T37" fmla="*/ 244 h 251"/>
                  <a:gd name="T38" fmla="*/ 3 w 93"/>
                  <a:gd name="T39" fmla="*/ 241 h 251"/>
                  <a:gd name="T40" fmla="*/ 3 w 93"/>
                  <a:gd name="T41" fmla="*/ 235 h 251"/>
                  <a:gd name="T42" fmla="*/ 3 w 93"/>
                  <a:gd name="T43" fmla="*/ 228 h 251"/>
                  <a:gd name="T44" fmla="*/ 1 w 93"/>
                  <a:gd name="T45" fmla="*/ 217 h 251"/>
                  <a:gd name="T46" fmla="*/ 0 w 93"/>
                  <a:gd name="T47" fmla="*/ 205 h 251"/>
                  <a:gd name="T48" fmla="*/ 0 w 93"/>
                  <a:gd name="T49" fmla="*/ 192 h 251"/>
                  <a:gd name="T50" fmla="*/ 3 w 93"/>
                  <a:gd name="T51" fmla="*/ 178 h 251"/>
                  <a:gd name="T52" fmla="*/ 3 w 93"/>
                  <a:gd name="T53" fmla="*/ 159 h 251"/>
                  <a:gd name="T54" fmla="*/ 5 w 93"/>
                  <a:gd name="T55" fmla="*/ 142 h 251"/>
                  <a:gd name="T56" fmla="*/ 8 w 93"/>
                  <a:gd name="T57" fmla="*/ 120 h 251"/>
                  <a:gd name="T58" fmla="*/ 15 w 93"/>
                  <a:gd name="T59" fmla="*/ 100 h 251"/>
                  <a:gd name="T60" fmla="*/ 21 w 93"/>
                  <a:gd name="T61" fmla="*/ 79 h 251"/>
                  <a:gd name="T62" fmla="*/ 33 w 93"/>
                  <a:gd name="T63" fmla="*/ 54 h 251"/>
                  <a:gd name="T64" fmla="*/ 43 w 93"/>
                  <a:gd name="T65" fmla="*/ 30 h 251"/>
                  <a:gd name="T66" fmla="*/ 59 w 93"/>
                  <a:gd name="T67" fmla="*/ 6 h 251"/>
                  <a:gd name="T68" fmla="*/ 59 w 93"/>
                  <a:gd name="T69" fmla="*/ 4 h 251"/>
                  <a:gd name="T70" fmla="*/ 64 w 93"/>
                  <a:gd name="T71" fmla="*/ 4 h 251"/>
                  <a:gd name="T72" fmla="*/ 70 w 93"/>
                  <a:gd name="T73" fmla="*/ 1 h 251"/>
                  <a:gd name="T74" fmla="*/ 79 w 93"/>
                  <a:gd name="T75" fmla="*/ 1 h 251"/>
                  <a:gd name="T76" fmla="*/ 84 w 93"/>
                  <a:gd name="T77" fmla="*/ 0 h 251"/>
                  <a:gd name="T78" fmla="*/ 90 w 93"/>
                  <a:gd name="T79" fmla="*/ 1 h 251"/>
                  <a:gd name="T80" fmla="*/ 93 w 93"/>
                  <a:gd name="T81" fmla="*/ 4 h 251"/>
                  <a:gd name="T82" fmla="*/ 92 w 93"/>
                  <a:gd name="T83" fmla="*/ 10 h 251"/>
                  <a:gd name="T84" fmla="*/ 92 w 93"/>
                  <a:gd name="T85" fmla="*/ 1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3" h="251">
                    <a:moveTo>
                      <a:pt x="92" y="10"/>
                    </a:moveTo>
                    <a:lnTo>
                      <a:pt x="90" y="10"/>
                    </a:lnTo>
                    <a:lnTo>
                      <a:pt x="89" y="14"/>
                    </a:lnTo>
                    <a:lnTo>
                      <a:pt x="84" y="17"/>
                    </a:lnTo>
                    <a:lnTo>
                      <a:pt x="82" y="26"/>
                    </a:lnTo>
                    <a:lnTo>
                      <a:pt x="76" y="34"/>
                    </a:lnTo>
                    <a:lnTo>
                      <a:pt x="70" y="44"/>
                    </a:lnTo>
                    <a:lnTo>
                      <a:pt x="64" y="57"/>
                    </a:lnTo>
                    <a:lnTo>
                      <a:pt x="59" y="73"/>
                    </a:lnTo>
                    <a:lnTo>
                      <a:pt x="51" y="87"/>
                    </a:lnTo>
                    <a:lnTo>
                      <a:pt x="46" y="106"/>
                    </a:lnTo>
                    <a:lnTo>
                      <a:pt x="40" y="125"/>
                    </a:lnTo>
                    <a:lnTo>
                      <a:pt x="34" y="148"/>
                    </a:lnTo>
                    <a:lnTo>
                      <a:pt x="28" y="171"/>
                    </a:lnTo>
                    <a:lnTo>
                      <a:pt x="26" y="195"/>
                    </a:lnTo>
                    <a:lnTo>
                      <a:pt x="21" y="223"/>
                    </a:lnTo>
                    <a:lnTo>
                      <a:pt x="20" y="251"/>
                    </a:lnTo>
                    <a:lnTo>
                      <a:pt x="5" y="247"/>
                    </a:lnTo>
                    <a:lnTo>
                      <a:pt x="4" y="244"/>
                    </a:lnTo>
                    <a:lnTo>
                      <a:pt x="3" y="241"/>
                    </a:lnTo>
                    <a:lnTo>
                      <a:pt x="3" y="235"/>
                    </a:lnTo>
                    <a:lnTo>
                      <a:pt x="3" y="228"/>
                    </a:lnTo>
                    <a:lnTo>
                      <a:pt x="1" y="217"/>
                    </a:lnTo>
                    <a:lnTo>
                      <a:pt x="0" y="205"/>
                    </a:lnTo>
                    <a:lnTo>
                      <a:pt x="0" y="192"/>
                    </a:lnTo>
                    <a:lnTo>
                      <a:pt x="3" y="178"/>
                    </a:lnTo>
                    <a:lnTo>
                      <a:pt x="3" y="159"/>
                    </a:lnTo>
                    <a:lnTo>
                      <a:pt x="5" y="142"/>
                    </a:lnTo>
                    <a:lnTo>
                      <a:pt x="8" y="120"/>
                    </a:lnTo>
                    <a:lnTo>
                      <a:pt x="15" y="100"/>
                    </a:lnTo>
                    <a:lnTo>
                      <a:pt x="21" y="79"/>
                    </a:lnTo>
                    <a:lnTo>
                      <a:pt x="33" y="54"/>
                    </a:lnTo>
                    <a:lnTo>
                      <a:pt x="43" y="30"/>
                    </a:lnTo>
                    <a:lnTo>
                      <a:pt x="59" y="6"/>
                    </a:lnTo>
                    <a:lnTo>
                      <a:pt x="59" y="4"/>
                    </a:lnTo>
                    <a:lnTo>
                      <a:pt x="64" y="4"/>
                    </a:lnTo>
                    <a:lnTo>
                      <a:pt x="70" y="1"/>
                    </a:lnTo>
                    <a:lnTo>
                      <a:pt x="79" y="1"/>
                    </a:lnTo>
                    <a:lnTo>
                      <a:pt x="84" y="0"/>
                    </a:lnTo>
                    <a:lnTo>
                      <a:pt x="90" y="1"/>
                    </a:lnTo>
                    <a:lnTo>
                      <a:pt x="93" y="4"/>
                    </a:lnTo>
                    <a:lnTo>
                      <a:pt x="92" y="10"/>
                    </a:lnTo>
                    <a:lnTo>
                      <a:pt x="9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9" name="Freeform 111"/>
              <p:cNvSpPr>
                <a:spLocks/>
              </p:cNvSpPr>
              <p:nvPr/>
            </p:nvSpPr>
            <p:spPr bwMode="auto">
              <a:xfrm>
                <a:off x="1179" y="2053"/>
                <a:ext cx="44" cy="90"/>
              </a:xfrm>
              <a:custGeom>
                <a:avLst/>
                <a:gdLst>
                  <a:gd name="T0" fmla="*/ 26 w 89"/>
                  <a:gd name="T1" fmla="*/ 179 h 179"/>
                  <a:gd name="T2" fmla="*/ 26 w 89"/>
                  <a:gd name="T3" fmla="*/ 176 h 179"/>
                  <a:gd name="T4" fmla="*/ 26 w 89"/>
                  <a:gd name="T5" fmla="*/ 172 h 179"/>
                  <a:gd name="T6" fmla="*/ 27 w 89"/>
                  <a:gd name="T7" fmla="*/ 165 h 179"/>
                  <a:gd name="T8" fmla="*/ 30 w 89"/>
                  <a:gd name="T9" fmla="*/ 158 h 179"/>
                  <a:gd name="T10" fmla="*/ 32 w 89"/>
                  <a:gd name="T11" fmla="*/ 145 h 179"/>
                  <a:gd name="T12" fmla="*/ 34 w 89"/>
                  <a:gd name="T13" fmla="*/ 133 h 179"/>
                  <a:gd name="T14" fmla="*/ 39 w 89"/>
                  <a:gd name="T15" fmla="*/ 119 h 179"/>
                  <a:gd name="T16" fmla="*/ 43 w 89"/>
                  <a:gd name="T17" fmla="*/ 106 h 179"/>
                  <a:gd name="T18" fmla="*/ 46 w 89"/>
                  <a:gd name="T19" fmla="*/ 90 h 179"/>
                  <a:gd name="T20" fmla="*/ 50 w 89"/>
                  <a:gd name="T21" fmla="*/ 76 h 179"/>
                  <a:gd name="T22" fmla="*/ 56 w 89"/>
                  <a:gd name="T23" fmla="*/ 60 h 179"/>
                  <a:gd name="T24" fmla="*/ 63 w 89"/>
                  <a:gd name="T25" fmla="*/ 46 h 179"/>
                  <a:gd name="T26" fmla="*/ 67 w 89"/>
                  <a:gd name="T27" fmla="*/ 31 h 179"/>
                  <a:gd name="T28" fmla="*/ 75 w 89"/>
                  <a:gd name="T29" fmla="*/ 18 h 179"/>
                  <a:gd name="T30" fmla="*/ 82 w 89"/>
                  <a:gd name="T31" fmla="*/ 8 h 179"/>
                  <a:gd name="T32" fmla="*/ 89 w 89"/>
                  <a:gd name="T33" fmla="*/ 0 h 179"/>
                  <a:gd name="T34" fmla="*/ 86 w 89"/>
                  <a:gd name="T35" fmla="*/ 0 h 179"/>
                  <a:gd name="T36" fmla="*/ 80 w 89"/>
                  <a:gd name="T37" fmla="*/ 3 h 179"/>
                  <a:gd name="T38" fmla="*/ 75 w 89"/>
                  <a:gd name="T39" fmla="*/ 5 h 179"/>
                  <a:gd name="T40" fmla="*/ 69 w 89"/>
                  <a:gd name="T41" fmla="*/ 10 h 179"/>
                  <a:gd name="T42" fmla="*/ 63 w 89"/>
                  <a:gd name="T43" fmla="*/ 15 h 179"/>
                  <a:gd name="T44" fmla="*/ 57 w 89"/>
                  <a:gd name="T45" fmla="*/ 24 h 179"/>
                  <a:gd name="T46" fmla="*/ 50 w 89"/>
                  <a:gd name="T47" fmla="*/ 31 h 179"/>
                  <a:gd name="T48" fmla="*/ 43 w 89"/>
                  <a:gd name="T49" fmla="*/ 44 h 179"/>
                  <a:gd name="T50" fmla="*/ 36 w 89"/>
                  <a:gd name="T51" fmla="*/ 57 h 179"/>
                  <a:gd name="T52" fmla="*/ 29 w 89"/>
                  <a:gd name="T53" fmla="*/ 76 h 179"/>
                  <a:gd name="T54" fmla="*/ 20 w 89"/>
                  <a:gd name="T55" fmla="*/ 94 h 179"/>
                  <a:gd name="T56" fmla="*/ 13 w 89"/>
                  <a:gd name="T57" fmla="*/ 117 h 179"/>
                  <a:gd name="T58" fmla="*/ 7 w 89"/>
                  <a:gd name="T59" fmla="*/ 143 h 179"/>
                  <a:gd name="T60" fmla="*/ 0 w 89"/>
                  <a:gd name="T61" fmla="*/ 173 h 179"/>
                  <a:gd name="T62" fmla="*/ 26 w 89"/>
                  <a:gd name="T63" fmla="*/ 179 h 179"/>
                  <a:gd name="T64" fmla="*/ 26 w 89"/>
                  <a:gd name="T6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179">
                    <a:moveTo>
                      <a:pt x="26" y="179"/>
                    </a:moveTo>
                    <a:lnTo>
                      <a:pt x="26" y="176"/>
                    </a:lnTo>
                    <a:lnTo>
                      <a:pt x="26" y="172"/>
                    </a:lnTo>
                    <a:lnTo>
                      <a:pt x="27" y="165"/>
                    </a:lnTo>
                    <a:lnTo>
                      <a:pt x="30" y="158"/>
                    </a:lnTo>
                    <a:lnTo>
                      <a:pt x="32" y="145"/>
                    </a:lnTo>
                    <a:lnTo>
                      <a:pt x="34" y="133"/>
                    </a:lnTo>
                    <a:lnTo>
                      <a:pt x="39" y="119"/>
                    </a:lnTo>
                    <a:lnTo>
                      <a:pt x="43" y="106"/>
                    </a:lnTo>
                    <a:lnTo>
                      <a:pt x="46" y="90"/>
                    </a:lnTo>
                    <a:lnTo>
                      <a:pt x="50" y="76"/>
                    </a:lnTo>
                    <a:lnTo>
                      <a:pt x="56" y="60"/>
                    </a:lnTo>
                    <a:lnTo>
                      <a:pt x="63" y="46"/>
                    </a:lnTo>
                    <a:lnTo>
                      <a:pt x="67" y="31"/>
                    </a:lnTo>
                    <a:lnTo>
                      <a:pt x="75" y="18"/>
                    </a:lnTo>
                    <a:lnTo>
                      <a:pt x="82" y="8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0" y="3"/>
                    </a:lnTo>
                    <a:lnTo>
                      <a:pt x="75" y="5"/>
                    </a:lnTo>
                    <a:lnTo>
                      <a:pt x="69" y="10"/>
                    </a:lnTo>
                    <a:lnTo>
                      <a:pt x="63" y="15"/>
                    </a:lnTo>
                    <a:lnTo>
                      <a:pt x="57" y="24"/>
                    </a:lnTo>
                    <a:lnTo>
                      <a:pt x="50" y="31"/>
                    </a:lnTo>
                    <a:lnTo>
                      <a:pt x="43" y="44"/>
                    </a:lnTo>
                    <a:lnTo>
                      <a:pt x="36" y="57"/>
                    </a:lnTo>
                    <a:lnTo>
                      <a:pt x="29" y="76"/>
                    </a:lnTo>
                    <a:lnTo>
                      <a:pt x="20" y="94"/>
                    </a:lnTo>
                    <a:lnTo>
                      <a:pt x="13" y="117"/>
                    </a:lnTo>
                    <a:lnTo>
                      <a:pt x="7" y="143"/>
                    </a:lnTo>
                    <a:lnTo>
                      <a:pt x="0" y="173"/>
                    </a:lnTo>
                    <a:lnTo>
                      <a:pt x="26" y="179"/>
                    </a:lnTo>
                    <a:lnTo>
                      <a:pt x="26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0" name="Freeform 112"/>
              <p:cNvSpPr>
                <a:spLocks/>
              </p:cNvSpPr>
              <p:nvPr/>
            </p:nvSpPr>
            <p:spPr bwMode="auto">
              <a:xfrm>
                <a:off x="1161" y="1989"/>
                <a:ext cx="57" cy="150"/>
              </a:xfrm>
              <a:custGeom>
                <a:avLst/>
                <a:gdLst>
                  <a:gd name="T0" fmla="*/ 115 w 115"/>
                  <a:gd name="T1" fmla="*/ 8 h 301"/>
                  <a:gd name="T2" fmla="*/ 112 w 115"/>
                  <a:gd name="T3" fmla="*/ 8 h 301"/>
                  <a:gd name="T4" fmla="*/ 111 w 115"/>
                  <a:gd name="T5" fmla="*/ 10 h 301"/>
                  <a:gd name="T6" fmla="*/ 105 w 115"/>
                  <a:gd name="T7" fmla="*/ 18 h 301"/>
                  <a:gd name="T8" fmla="*/ 102 w 115"/>
                  <a:gd name="T9" fmla="*/ 26 h 301"/>
                  <a:gd name="T10" fmla="*/ 95 w 115"/>
                  <a:gd name="T11" fmla="*/ 36 h 301"/>
                  <a:gd name="T12" fmla="*/ 88 w 115"/>
                  <a:gd name="T13" fmla="*/ 49 h 301"/>
                  <a:gd name="T14" fmla="*/ 80 w 115"/>
                  <a:gd name="T15" fmla="*/ 64 h 301"/>
                  <a:gd name="T16" fmla="*/ 73 w 115"/>
                  <a:gd name="T17" fmla="*/ 82 h 301"/>
                  <a:gd name="T18" fmla="*/ 63 w 115"/>
                  <a:gd name="T19" fmla="*/ 101 h 301"/>
                  <a:gd name="T20" fmla="*/ 55 w 115"/>
                  <a:gd name="T21" fmla="*/ 124 h 301"/>
                  <a:gd name="T22" fmla="*/ 45 w 115"/>
                  <a:gd name="T23" fmla="*/ 147 h 301"/>
                  <a:gd name="T24" fmla="*/ 37 w 115"/>
                  <a:gd name="T25" fmla="*/ 174 h 301"/>
                  <a:gd name="T26" fmla="*/ 30 w 115"/>
                  <a:gd name="T27" fmla="*/ 200 h 301"/>
                  <a:gd name="T28" fmla="*/ 24 w 115"/>
                  <a:gd name="T29" fmla="*/ 232 h 301"/>
                  <a:gd name="T30" fmla="*/ 17 w 115"/>
                  <a:gd name="T31" fmla="*/ 265 h 301"/>
                  <a:gd name="T32" fmla="*/ 13 w 115"/>
                  <a:gd name="T33" fmla="*/ 301 h 301"/>
                  <a:gd name="T34" fmla="*/ 1 w 115"/>
                  <a:gd name="T35" fmla="*/ 299 h 301"/>
                  <a:gd name="T36" fmla="*/ 0 w 115"/>
                  <a:gd name="T37" fmla="*/ 293 h 301"/>
                  <a:gd name="T38" fmla="*/ 0 w 115"/>
                  <a:gd name="T39" fmla="*/ 285 h 301"/>
                  <a:gd name="T40" fmla="*/ 0 w 115"/>
                  <a:gd name="T41" fmla="*/ 276 h 301"/>
                  <a:gd name="T42" fmla="*/ 0 w 115"/>
                  <a:gd name="T43" fmla="*/ 268 h 301"/>
                  <a:gd name="T44" fmla="*/ 1 w 115"/>
                  <a:gd name="T45" fmla="*/ 256 h 301"/>
                  <a:gd name="T46" fmla="*/ 3 w 115"/>
                  <a:gd name="T47" fmla="*/ 246 h 301"/>
                  <a:gd name="T48" fmla="*/ 3 w 115"/>
                  <a:gd name="T49" fmla="*/ 232 h 301"/>
                  <a:gd name="T50" fmla="*/ 6 w 115"/>
                  <a:gd name="T51" fmla="*/ 219 h 301"/>
                  <a:gd name="T52" fmla="*/ 7 w 115"/>
                  <a:gd name="T53" fmla="*/ 204 h 301"/>
                  <a:gd name="T54" fmla="*/ 11 w 115"/>
                  <a:gd name="T55" fmla="*/ 189 h 301"/>
                  <a:gd name="T56" fmla="*/ 14 w 115"/>
                  <a:gd name="T57" fmla="*/ 171 h 301"/>
                  <a:gd name="T58" fmla="*/ 19 w 115"/>
                  <a:gd name="T59" fmla="*/ 155 h 301"/>
                  <a:gd name="T60" fmla="*/ 24 w 115"/>
                  <a:gd name="T61" fmla="*/ 137 h 301"/>
                  <a:gd name="T62" fmla="*/ 30 w 115"/>
                  <a:gd name="T63" fmla="*/ 120 h 301"/>
                  <a:gd name="T64" fmla="*/ 36 w 115"/>
                  <a:gd name="T65" fmla="*/ 101 h 301"/>
                  <a:gd name="T66" fmla="*/ 42 w 115"/>
                  <a:gd name="T67" fmla="*/ 85 h 301"/>
                  <a:gd name="T68" fmla="*/ 46 w 115"/>
                  <a:gd name="T69" fmla="*/ 69 h 301"/>
                  <a:gd name="T70" fmla="*/ 52 w 115"/>
                  <a:gd name="T71" fmla="*/ 56 h 301"/>
                  <a:gd name="T72" fmla="*/ 56 w 115"/>
                  <a:gd name="T73" fmla="*/ 45 h 301"/>
                  <a:gd name="T74" fmla="*/ 60 w 115"/>
                  <a:gd name="T75" fmla="*/ 36 h 301"/>
                  <a:gd name="T76" fmla="*/ 63 w 115"/>
                  <a:gd name="T77" fmla="*/ 28 h 301"/>
                  <a:gd name="T78" fmla="*/ 68 w 115"/>
                  <a:gd name="T79" fmla="*/ 22 h 301"/>
                  <a:gd name="T80" fmla="*/ 70 w 115"/>
                  <a:gd name="T81" fmla="*/ 15 h 301"/>
                  <a:gd name="T82" fmla="*/ 75 w 115"/>
                  <a:gd name="T83" fmla="*/ 10 h 301"/>
                  <a:gd name="T84" fmla="*/ 76 w 115"/>
                  <a:gd name="T85" fmla="*/ 5 h 301"/>
                  <a:gd name="T86" fmla="*/ 79 w 115"/>
                  <a:gd name="T87" fmla="*/ 5 h 301"/>
                  <a:gd name="T88" fmla="*/ 82 w 115"/>
                  <a:gd name="T89" fmla="*/ 0 h 301"/>
                  <a:gd name="T90" fmla="*/ 86 w 115"/>
                  <a:gd name="T91" fmla="*/ 0 h 301"/>
                  <a:gd name="T92" fmla="*/ 92 w 115"/>
                  <a:gd name="T93" fmla="*/ 0 h 301"/>
                  <a:gd name="T94" fmla="*/ 103 w 115"/>
                  <a:gd name="T95" fmla="*/ 5 h 301"/>
                  <a:gd name="T96" fmla="*/ 111 w 115"/>
                  <a:gd name="T97" fmla="*/ 5 h 301"/>
                  <a:gd name="T98" fmla="*/ 115 w 115"/>
                  <a:gd name="T99" fmla="*/ 8 h 301"/>
                  <a:gd name="T100" fmla="*/ 115 w 115"/>
                  <a:gd name="T101" fmla="*/ 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5" h="301">
                    <a:moveTo>
                      <a:pt x="115" y="8"/>
                    </a:moveTo>
                    <a:lnTo>
                      <a:pt x="112" y="8"/>
                    </a:lnTo>
                    <a:lnTo>
                      <a:pt x="111" y="10"/>
                    </a:lnTo>
                    <a:lnTo>
                      <a:pt x="105" y="18"/>
                    </a:lnTo>
                    <a:lnTo>
                      <a:pt x="102" y="26"/>
                    </a:lnTo>
                    <a:lnTo>
                      <a:pt x="95" y="36"/>
                    </a:lnTo>
                    <a:lnTo>
                      <a:pt x="88" y="49"/>
                    </a:lnTo>
                    <a:lnTo>
                      <a:pt x="80" y="64"/>
                    </a:lnTo>
                    <a:lnTo>
                      <a:pt x="73" y="82"/>
                    </a:lnTo>
                    <a:lnTo>
                      <a:pt x="63" y="101"/>
                    </a:lnTo>
                    <a:lnTo>
                      <a:pt x="55" y="124"/>
                    </a:lnTo>
                    <a:lnTo>
                      <a:pt x="45" y="147"/>
                    </a:lnTo>
                    <a:lnTo>
                      <a:pt x="37" y="174"/>
                    </a:lnTo>
                    <a:lnTo>
                      <a:pt x="30" y="200"/>
                    </a:lnTo>
                    <a:lnTo>
                      <a:pt x="24" y="232"/>
                    </a:lnTo>
                    <a:lnTo>
                      <a:pt x="17" y="265"/>
                    </a:lnTo>
                    <a:lnTo>
                      <a:pt x="13" y="301"/>
                    </a:lnTo>
                    <a:lnTo>
                      <a:pt x="1" y="299"/>
                    </a:lnTo>
                    <a:lnTo>
                      <a:pt x="0" y="293"/>
                    </a:lnTo>
                    <a:lnTo>
                      <a:pt x="0" y="285"/>
                    </a:lnTo>
                    <a:lnTo>
                      <a:pt x="0" y="276"/>
                    </a:lnTo>
                    <a:lnTo>
                      <a:pt x="0" y="268"/>
                    </a:lnTo>
                    <a:lnTo>
                      <a:pt x="1" y="256"/>
                    </a:lnTo>
                    <a:lnTo>
                      <a:pt x="3" y="246"/>
                    </a:lnTo>
                    <a:lnTo>
                      <a:pt x="3" y="232"/>
                    </a:lnTo>
                    <a:lnTo>
                      <a:pt x="6" y="219"/>
                    </a:lnTo>
                    <a:lnTo>
                      <a:pt x="7" y="204"/>
                    </a:lnTo>
                    <a:lnTo>
                      <a:pt x="11" y="189"/>
                    </a:lnTo>
                    <a:lnTo>
                      <a:pt x="14" y="171"/>
                    </a:lnTo>
                    <a:lnTo>
                      <a:pt x="19" y="155"/>
                    </a:lnTo>
                    <a:lnTo>
                      <a:pt x="24" y="137"/>
                    </a:lnTo>
                    <a:lnTo>
                      <a:pt x="30" y="120"/>
                    </a:lnTo>
                    <a:lnTo>
                      <a:pt x="36" y="101"/>
                    </a:lnTo>
                    <a:lnTo>
                      <a:pt x="42" y="85"/>
                    </a:lnTo>
                    <a:lnTo>
                      <a:pt x="46" y="69"/>
                    </a:lnTo>
                    <a:lnTo>
                      <a:pt x="52" y="56"/>
                    </a:lnTo>
                    <a:lnTo>
                      <a:pt x="56" y="45"/>
                    </a:lnTo>
                    <a:lnTo>
                      <a:pt x="60" y="36"/>
                    </a:lnTo>
                    <a:lnTo>
                      <a:pt x="63" y="28"/>
                    </a:lnTo>
                    <a:lnTo>
                      <a:pt x="68" y="22"/>
                    </a:lnTo>
                    <a:lnTo>
                      <a:pt x="70" y="15"/>
                    </a:lnTo>
                    <a:lnTo>
                      <a:pt x="75" y="10"/>
                    </a:lnTo>
                    <a:lnTo>
                      <a:pt x="76" y="5"/>
                    </a:lnTo>
                    <a:lnTo>
                      <a:pt x="79" y="5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2" y="0"/>
                    </a:lnTo>
                    <a:lnTo>
                      <a:pt x="103" y="5"/>
                    </a:lnTo>
                    <a:lnTo>
                      <a:pt x="111" y="5"/>
                    </a:lnTo>
                    <a:lnTo>
                      <a:pt x="115" y="8"/>
                    </a:lnTo>
                    <a:lnTo>
                      <a:pt x="1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1" name="Freeform 113"/>
              <p:cNvSpPr>
                <a:spLocks/>
              </p:cNvSpPr>
              <p:nvPr/>
            </p:nvSpPr>
            <p:spPr bwMode="auto">
              <a:xfrm>
                <a:off x="1207" y="2071"/>
                <a:ext cx="136" cy="47"/>
              </a:xfrm>
              <a:custGeom>
                <a:avLst/>
                <a:gdLst>
                  <a:gd name="T0" fmla="*/ 260 w 273"/>
                  <a:gd name="T1" fmla="*/ 95 h 95"/>
                  <a:gd name="T2" fmla="*/ 257 w 273"/>
                  <a:gd name="T3" fmla="*/ 92 h 95"/>
                  <a:gd name="T4" fmla="*/ 253 w 273"/>
                  <a:gd name="T5" fmla="*/ 91 h 95"/>
                  <a:gd name="T6" fmla="*/ 244 w 273"/>
                  <a:gd name="T7" fmla="*/ 85 h 95"/>
                  <a:gd name="T8" fmla="*/ 236 w 273"/>
                  <a:gd name="T9" fmla="*/ 82 h 95"/>
                  <a:gd name="T10" fmla="*/ 221 w 273"/>
                  <a:gd name="T11" fmla="*/ 75 h 95"/>
                  <a:gd name="T12" fmla="*/ 207 w 273"/>
                  <a:gd name="T13" fmla="*/ 69 h 95"/>
                  <a:gd name="T14" fmla="*/ 190 w 273"/>
                  <a:gd name="T15" fmla="*/ 62 h 95"/>
                  <a:gd name="T16" fmla="*/ 174 w 273"/>
                  <a:gd name="T17" fmla="*/ 56 h 95"/>
                  <a:gd name="T18" fmla="*/ 152 w 273"/>
                  <a:gd name="T19" fmla="*/ 48 h 95"/>
                  <a:gd name="T20" fmla="*/ 132 w 273"/>
                  <a:gd name="T21" fmla="*/ 42 h 95"/>
                  <a:gd name="T22" fmla="*/ 111 w 273"/>
                  <a:gd name="T23" fmla="*/ 35 h 95"/>
                  <a:gd name="T24" fmla="*/ 88 w 273"/>
                  <a:gd name="T25" fmla="*/ 29 h 95"/>
                  <a:gd name="T26" fmla="*/ 65 w 273"/>
                  <a:gd name="T27" fmla="*/ 22 h 95"/>
                  <a:gd name="T28" fmla="*/ 44 w 273"/>
                  <a:gd name="T29" fmla="*/ 17 h 95"/>
                  <a:gd name="T30" fmla="*/ 20 w 273"/>
                  <a:gd name="T31" fmla="*/ 14 h 95"/>
                  <a:gd name="T32" fmla="*/ 0 w 273"/>
                  <a:gd name="T33" fmla="*/ 14 h 95"/>
                  <a:gd name="T34" fmla="*/ 9 w 273"/>
                  <a:gd name="T35" fmla="*/ 4 h 95"/>
                  <a:gd name="T36" fmla="*/ 9 w 273"/>
                  <a:gd name="T37" fmla="*/ 3 h 95"/>
                  <a:gd name="T38" fmla="*/ 13 w 273"/>
                  <a:gd name="T39" fmla="*/ 3 h 95"/>
                  <a:gd name="T40" fmla="*/ 20 w 273"/>
                  <a:gd name="T41" fmla="*/ 2 h 95"/>
                  <a:gd name="T42" fmla="*/ 30 w 273"/>
                  <a:gd name="T43" fmla="*/ 2 h 95"/>
                  <a:gd name="T44" fmla="*/ 40 w 273"/>
                  <a:gd name="T45" fmla="*/ 0 h 95"/>
                  <a:gd name="T46" fmla="*/ 55 w 273"/>
                  <a:gd name="T47" fmla="*/ 0 h 95"/>
                  <a:gd name="T48" fmla="*/ 69 w 273"/>
                  <a:gd name="T49" fmla="*/ 0 h 95"/>
                  <a:gd name="T50" fmla="*/ 88 w 273"/>
                  <a:gd name="T51" fmla="*/ 3 h 95"/>
                  <a:gd name="T52" fmla="*/ 106 w 273"/>
                  <a:gd name="T53" fmla="*/ 4 h 95"/>
                  <a:gd name="T54" fmla="*/ 126 w 273"/>
                  <a:gd name="T55" fmla="*/ 9 h 95"/>
                  <a:gd name="T56" fmla="*/ 148 w 273"/>
                  <a:gd name="T57" fmla="*/ 13 h 95"/>
                  <a:gd name="T58" fmla="*/ 172 w 273"/>
                  <a:gd name="T59" fmla="*/ 22 h 95"/>
                  <a:gd name="T60" fmla="*/ 195 w 273"/>
                  <a:gd name="T61" fmla="*/ 29 h 95"/>
                  <a:gd name="T62" fmla="*/ 220 w 273"/>
                  <a:gd name="T63" fmla="*/ 40 h 95"/>
                  <a:gd name="T64" fmla="*/ 246 w 273"/>
                  <a:gd name="T65" fmla="*/ 53 h 95"/>
                  <a:gd name="T66" fmla="*/ 273 w 273"/>
                  <a:gd name="T67" fmla="*/ 69 h 95"/>
                  <a:gd name="T68" fmla="*/ 260 w 273"/>
                  <a:gd name="T69" fmla="*/ 95 h 95"/>
                  <a:gd name="T70" fmla="*/ 260 w 273"/>
                  <a:gd name="T7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3" h="95">
                    <a:moveTo>
                      <a:pt x="260" y="95"/>
                    </a:moveTo>
                    <a:lnTo>
                      <a:pt x="257" y="92"/>
                    </a:lnTo>
                    <a:lnTo>
                      <a:pt x="253" y="91"/>
                    </a:lnTo>
                    <a:lnTo>
                      <a:pt x="244" y="85"/>
                    </a:lnTo>
                    <a:lnTo>
                      <a:pt x="236" y="82"/>
                    </a:lnTo>
                    <a:lnTo>
                      <a:pt x="221" y="75"/>
                    </a:lnTo>
                    <a:lnTo>
                      <a:pt x="207" y="69"/>
                    </a:lnTo>
                    <a:lnTo>
                      <a:pt x="190" y="62"/>
                    </a:lnTo>
                    <a:lnTo>
                      <a:pt x="174" y="56"/>
                    </a:lnTo>
                    <a:lnTo>
                      <a:pt x="152" y="48"/>
                    </a:lnTo>
                    <a:lnTo>
                      <a:pt x="132" y="42"/>
                    </a:lnTo>
                    <a:lnTo>
                      <a:pt x="111" y="35"/>
                    </a:lnTo>
                    <a:lnTo>
                      <a:pt x="88" y="29"/>
                    </a:lnTo>
                    <a:lnTo>
                      <a:pt x="65" y="22"/>
                    </a:lnTo>
                    <a:lnTo>
                      <a:pt x="44" y="17"/>
                    </a:lnTo>
                    <a:lnTo>
                      <a:pt x="20" y="14"/>
                    </a:lnTo>
                    <a:lnTo>
                      <a:pt x="0" y="1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20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5" y="0"/>
                    </a:lnTo>
                    <a:lnTo>
                      <a:pt x="69" y="0"/>
                    </a:lnTo>
                    <a:lnTo>
                      <a:pt x="88" y="3"/>
                    </a:lnTo>
                    <a:lnTo>
                      <a:pt x="106" y="4"/>
                    </a:lnTo>
                    <a:lnTo>
                      <a:pt x="126" y="9"/>
                    </a:lnTo>
                    <a:lnTo>
                      <a:pt x="148" y="13"/>
                    </a:lnTo>
                    <a:lnTo>
                      <a:pt x="172" y="22"/>
                    </a:lnTo>
                    <a:lnTo>
                      <a:pt x="195" y="29"/>
                    </a:lnTo>
                    <a:lnTo>
                      <a:pt x="220" y="40"/>
                    </a:lnTo>
                    <a:lnTo>
                      <a:pt x="246" y="53"/>
                    </a:lnTo>
                    <a:lnTo>
                      <a:pt x="273" y="69"/>
                    </a:lnTo>
                    <a:lnTo>
                      <a:pt x="260" y="95"/>
                    </a:lnTo>
                    <a:lnTo>
                      <a:pt x="260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2" name="Freeform 114"/>
              <p:cNvSpPr>
                <a:spLocks/>
              </p:cNvSpPr>
              <p:nvPr/>
            </p:nvSpPr>
            <p:spPr bwMode="auto">
              <a:xfrm>
                <a:off x="1198" y="1972"/>
                <a:ext cx="230" cy="66"/>
              </a:xfrm>
              <a:custGeom>
                <a:avLst/>
                <a:gdLst>
                  <a:gd name="T0" fmla="*/ 18 w 458"/>
                  <a:gd name="T1" fmla="*/ 48 h 131"/>
                  <a:gd name="T2" fmla="*/ 41 w 458"/>
                  <a:gd name="T3" fmla="*/ 43 h 131"/>
                  <a:gd name="T4" fmla="*/ 69 w 458"/>
                  <a:gd name="T5" fmla="*/ 43 h 131"/>
                  <a:gd name="T6" fmla="*/ 100 w 458"/>
                  <a:gd name="T7" fmla="*/ 45 h 131"/>
                  <a:gd name="T8" fmla="*/ 136 w 458"/>
                  <a:gd name="T9" fmla="*/ 56 h 131"/>
                  <a:gd name="T10" fmla="*/ 172 w 458"/>
                  <a:gd name="T11" fmla="*/ 75 h 131"/>
                  <a:gd name="T12" fmla="*/ 192 w 458"/>
                  <a:gd name="T13" fmla="*/ 88 h 131"/>
                  <a:gd name="T14" fmla="*/ 202 w 458"/>
                  <a:gd name="T15" fmla="*/ 85 h 131"/>
                  <a:gd name="T16" fmla="*/ 221 w 458"/>
                  <a:gd name="T17" fmla="*/ 82 h 131"/>
                  <a:gd name="T18" fmla="*/ 250 w 458"/>
                  <a:gd name="T19" fmla="*/ 79 h 131"/>
                  <a:gd name="T20" fmla="*/ 284 w 458"/>
                  <a:gd name="T21" fmla="*/ 79 h 131"/>
                  <a:gd name="T22" fmla="*/ 323 w 458"/>
                  <a:gd name="T23" fmla="*/ 84 h 131"/>
                  <a:gd name="T24" fmla="*/ 368 w 458"/>
                  <a:gd name="T25" fmla="*/ 95 h 131"/>
                  <a:gd name="T26" fmla="*/ 416 w 458"/>
                  <a:gd name="T27" fmla="*/ 117 h 131"/>
                  <a:gd name="T28" fmla="*/ 458 w 458"/>
                  <a:gd name="T29" fmla="*/ 107 h 131"/>
                  <a:gd name="T30" fmla="*/ 454 w 458"/>
                  <a:gd name="T31" fmla="*/ 102 h 131"/>
                  <a:gd name="T32" fmla="*/ 445 w 458"/>
                  <a:gd name="T33" fmla="*/ 94 h 131"/>
                  <a:gd name="T34" fmla="*/ 429 w 458"/>
                  <a:gd name="T35" fmla="*/ 84 h 131"/>
                  <a:gd name="T36" fmla="*/ 405 w 458"/>
                  <a:gd name="T37" fmla="*/ 74 h 131"/>
                  <a:gd name="T38" fmla="*/ 372 w 458"/>
                  <a:gd name="T39" fmla="*/ 62 h 131"/>
                  <a:gd name="T40" fmla="*/ 329 w 458"/>
                  <a:gd name="T41" fmla="*/ 56 h 131"/>
                  <a:gd name="T42" fmla="*/ 274 w 458"/>
                  <a:gd name="T43" fmla="*/ 56 h 131"/>
                  <a:gd name="T44" fmla="*/ 207 w 458"/>
                  <a:gd name="T45" fmla="*/ 63 h 131"/>
                  <a:gd name="T46" fmla="*/ 201 w 458"/>
                  <a:gd name="T47" fmla="*/ 59 h 131"/>
                  <a:gd name="T48" fmla="*/ 189 w 458"/>
                  <a:gd name="T49" fmla="*/ 51 h 131"/>
                  <a:gd name="T50" fmla="*/ 168 w 458"/>
                  <a:gd name="T51" fmla="*/ 38 h 131"/>
                  <a:gd name="T52" fmla="*/ 145 w 458"/>
                  <a:gd name="T53" fmla="*/ 25 h 131"/>
                  <a:gd name="T54" fmla="*/ 115 w 458"/>
                  <a:gd name="T55" fmla="*/ 12 h 131"/>
                  <a:gd name="T56" fmla="*/ 84 w 458"/>
                  <a:gd name="T57" fmla="*/ 3 h 131"/>
                  <a:gd name="T58" fmla="*/ 51 w 458"/>
                  <a:gd name="T59" fmla="*/ 0 h 131"/>
                  <a:gd name="T60" fmla="*/ 21 w 458"/>
                  <a:gd name="T61" fmla="*/ 5 h 131"/>
                  <a:gd name="T62" fmla="*/ 0 w 458"/>
                  <a:gd name="T63" fmla="*/ 5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8" h="131">
                    <a:moveTo>
                      <a:pt x="0" y="55"/>
                    </a:moveTo>
                    <a:lnTo>
                      <a:pt x="18" y="48"/>
                    </a:lnTo>
                    <a:lnTo>
                      <a:pt x="30" y="45"/>
                    </a:lnTo>
                    <a:lnTo>
                      <a:pt x="41" y="43"/>
                    </a:lnTo>
                    <a:lnTo>
                      <a:pt x="56" y="43"/>
                    </a:lnTo>
                    <a:lnTo>
                      <a:pt x="69" y="43"/>
                    </a:lnTo>
                    <a:lnTo>
                      <a:pt x="84" y="43"/>
                    </a:lnTo>
                    <a:lnTo>
                      <a:pt x="100" y="45"/>
                    </a:lnTo>
                    <a:lnTo>
                      <a:pt x="118" y="51"/>
                    </a:lnTo>
                    <a:lnTo>
                      <a:pt x="136" y="56"/>
                    </a:lnTo>
                    <a:lnTo>
                      <a:pt x="153" y="63"/>
                    </a:lnTo>
                    <a:lnTo>
                      <a:pt x="172" y="75"/>
                    </a:lnTo>
                    <a:lnTo>
                      <a:pt x="192" y="88"/>
                    </a:lnTo>
                    <a:lnTo>
                      <a:pt x="192" y="88"/>
                    </a:lnTo>
                    <a:lnTo>
                      <a:pt x="197" y="86"/>
                    </a:lnTo>
                    <a:lnTo>
                      <a:pt x="202" y="85"/>
                    </a:lnTo>
                    <a:lnTo>
                      <a:pt x="211" y="84"/>
                    </a:lnTo>
                    <a:lnTo>
                      <a:pt x="221" y="82"/>
                    </a:lnTo>
                    <a:lnTo>
                      <a:pt x="235" y="81"/>
                    </a:lnTo>
                    <a:lnTo>
                      <a:pt x="250" y="79"/>
                    </a:lnTo>
                    <a:lnTo>
                      <a:pt x="267" y="79"/>
                    </a:lnTo>
                    <a:lnTo>
                      <a:pt x="284" y="79"/>
                    </a:lnTo>
                    <a:lnTo>
                      <a:pt x="304" y="82"/>
                    </a:lnTo>
                    <a:lnTo>
                      <a:pt x="323" y="84"/>
                    </a:lnTo>
                    <a:lnTo>
                      <a:pt x="347" y="89"/>
                    </a:lnTo>
                    <a:lnTo>
                      <a:pt x="368" y="95"/>
                    </a:lnTo>
                    <a:lnTo>
                      <a:pt x="392" y="105"/>
                    </a:lnTo>
                    <a:lnTo>
                      <a:pt x="416" y="117"/>
                    </a:lnTo>
                    <a:lnTo>
                      <a:pt x="441" y="131"/>
                    </a:lnTo>
                    <a:lnTo>
                      <a:pt x="458" y="107"/>
                    </a:lnTo>
                    <a:lnTo>
                      <a:pt x="457" y="105"/>
                    </a:lnTo>
                    <a:lnTo>
                      <a:pt x="454" y="102"/>
                    </a:lnTo>
                    <a:lnTo>
                      <a:pt x="449" y="98"/>
                    </a:lnTo>
                    <a:lnTo>
                      <a:pt x="445" y="94"/>
                    </a:lnTo>
                    <a:lnTo>
                      <a:pt x="437" y="88"/>
                    </a:lnTo>
                    <a:lnTo>
                      <a:pt x="429" y="84"/>
                    </a:lnTo>
                    <a:lnTo>
                      <a:pt x="416" y="78"/>
                    </a:lnTo>
                    <a:lnTo>
                      <a:pt x="405" y="74"/>
                    </a:lnTo>
                    <a:lnTo>
                      <a:pt x="389" y="68"/>
                    </a:lnTo>
                    <a:lnTo>
                      <a:pt x="372" y="62"/>
                    </a:lnTo>
                    <a:lnTo>
                      <a:pt x="350" y="59"/>
                    </a:lnTo>
                    <a:lnTo>
                      <a:pt x="329" y="56"/>
                    </a:lnTo>
                    <a:lnTo>
                      <a:pt x="301" y="55"/>
                    </a:lnTo>
                    <a:lnTo>
                      <a:pt x="274" y="56"/>
                    </a:lnTo>
                    <a:lnTo>
                      <a:pt x="243" y="58"/>
                    </a:lnTo>
                    <a:lnTo>
                      <a:pt x="207" y="63"/>
                    </a:lnTo>
                    <a:lnTo>
                      <a:pt x="205" y="62"/>
                    </a:lnTo>
                    <a:lnTo>
                      <a:pt x="201" y="59"/>
                    </a:lnTo>
                    <a:lnTo>
                      <a:pt x="195" y="55"/>
                    </a:lnTo>
                    <a:lnTo>
                      <a:pt x="189" y="51"/>
                    </a:lnTo>
                    <a:lnTo>
                      <a:pt x="179" y="43"/>
                    </a:lnTo>
                    <a:lnTo>
                      <a:pt x="168" y="38"/>
                    </a:lnTo>
                    <a:lnTo>
                      <a:pt x="156" y="32"/>
                    </a:lnTo>
                    <a:lnTo>
                      <a:pt x="145" y="25"/>
                    </a:lnTo>
                    <a:lnTo>
                      <a:pt x="130" y="19"/>
                    </a:lnTo>
                    <a:lnTo>
                      <a:pt x="115" y="12"/>
                    </a:lnTo>
                    <a:lnTo>
                      <a:pt x="99" y="6"/>
                    </a:lnTo>
                    <a:lnTo>
                      <a:pt x="84" y="3"/>
                    </a:lnTo>
                    <a:lnTo>
                      <a:pt x="69" y="0"/>
                    </a:lnTo>
                    <a:lnTo>
                      <a:pt x="51" y="0"/>
                    </a:lnTo>
                    <a:lnTo>
                      <a:pt x="36" y="0"/>
                    </a:lnTo>
                    <a:lnTo>
                      <a:pt x="21" y="5"/>
                    </a:lnTo>
                    <a:lnTo>
                      <a:pt x="0" y="5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3" name="Freeform 115"/>
              <p:cNvSpPr>
                <a:spLocks/>
              </p:cNvSpPr>
              <p:nvPr/>
            </p:nvSpPr>
            <p:spPr bwMode="auto">
              <a:xfrm>
                <a:off x="1001" y="2152"/>
                <a:ext cx="90" cy="100"/>
              </a:xfrm>
              <a:custGeom>
                <a:avLst/>
                <a:gdLst>
                  <a:gd name="T0" fmla="*/ 163 w 179"/>
                  <a:gd name="T1" fmla="*/ 0 h 202"/>
                  <a:gd name="T2" fmla="*/ 160 w 179"/>
                  <a:gd name="T3" fmla="*/ 2 h 202"/>
                  <a:gd name="T4" fmla="*/ 158 w 179"/>
                  <a:gd name="T5" fmla="*/ 8 h 202"/>
                  <a:gd name="T6" fmla="*/ 150 w 179"/>
                  <a:gd name="T7" fmla="*/ 16 h 202"/>
                  <a:gd name="T8" fmla="*/ 142 w 179"/>
                  <a:gd name="T9" fmla="*/ 28 h 202"/>
                  <a:gd name="T10" fmla="*/ 132 w 179"/>
                  <a:gd name="T11" fmla="*/ 41 h 202"/>
                  <a:gd name="T12" fmla="*/ 120 w 179"/>
                  <a:gd name="T13" fmla="*/ 55 h 202"/>
                  <a:gd name="T14" fmla="*/ 107 w 179"/>
                  <a:gd name="T15" fmla="*/ 74 h 202"/>
                  <a:gd name="T16" fmla="*/ 94 w 179"/>
                  <a:gd name="T17" fmla="*/ 91 h 202"/>
                  <a:gd name="T18" fmla="*/ 81 w 179"/>
                  <a:gd name="T19" fmla="*/ 107 h 202"/>
                  <a:gd name="T20" fmla="*/ 67 w 179"/>
                  <a:gd name="T21" fmla="*/ 124 h 202"/>
                  <a:gd name="T22" fmla="*/ 53 w 179"/>
                  <a:gd name="T23" fmla="*/ 141 h 202"/>
                  <a:gd name="T24" fmla="*/ 41 w 179"/>
                  <a:gd name="T25" fmla="*/ 157 h 202"/>
                  <a:gd name="T26" fmla="*/ 28 w 179"/>
                  <a:gd name="T27" fmla="*/ 170 h 202"/>
                  <a:gd name="T28" fmla="*/ 18 w 179"/>
                  <a:gd name="T29" fmla="*/ 182 h 202"/>
                  <a:gd name="T30" fmla="*/ 8 w 179"/>
                  <a:gd name="T31" fmla="*/ 190 h 202"/>
                  <a:gd name="T32" fmla="*/ 1 w 179"/>
                  <a:gd name="T33" fmla="*/ 197 h 202"/>
                  <a:gd name="T34" fmla="*/ 0 w 179"/>
                  <a:gd name="T35" fmla="*/ 199 h 202"/>
                  <a:gd name="T36" fmla="*/ 2 w 179"/>
                  <a:gd name="T37" fmla="*/ 202 h 202"/>
                  <a:gd name="T38" fmla="*/ 5 w 179"/>
                  <a:gd name="T39" fmla="*/ 202 h 202"/>
                  <a:gd name="T40" fmla="*/ 10 w 179"/>
                  <a:gd name="T41" fmla="*/ 202 h 202"/>
                  <a:gd name="T42" fmla="*/ 15 w 179"/>
                  <a:gd name="T43" fmla="*/ 199 h 202"/>
                  <a:gd name="T44" fmla="*/ 22 w 179"/>
                  <a:gd name="T45" fmla="*/ 199 h 202"/>
                  <a:gd name="T46" fmla="*/ 30 w 179"/>
                  <a:gd name="T47" fmla="*/ 193 h 202"/>
                  <a:gd name="T48" fmla="*/ 38 w 179"/>
                  <a:gd name="T49" fmla="*/ 189 h 202"/>
                  <a:gd name="T50" fmla="*/ 47 w 179"/>
                  <a:gd name="T51" fmla="*/ 180 h 202"/>
                  <a:gd name="T52" fmla="*/ 58 w 179"/>
                  <a:gd name="T53" fmla="*/ 174 h 202"/>
                  <a:gd name="T54" fmla="*/ 70 w 179"/>
                  <a:gd name="T55" fmla="*/ 161 h 202"/>
                  <a:gd name="T56" fmla="*/ 83 w 179"/>
                  <a:gd name="T57" fmla="*/ 150 h 202"/>
                  <a:gd name="T58" fmla="*/ 94 w 179"/>
                  <a:gd name="T59" fmla="*/ 136 h 202"/>
                  <a:gd name="T60" fmla="*/ 110 w 179"/>
                  <a:gd name="T61" fmla="*/ 118 h 202"/>
                  <a:gd name="T62" fmla="*/ 122 w 179"/>
                  <a:gd name="T63" fmla="*/ 100 h 202"/>
                  <a:gd name="T64" fmla="*/ 133 w 179"/>
                  <a:gd name="T65" fmla="*/ 84 h 202"/>
                  <a:gd name="T66" fmla="*/ 143 w 179"/>
                  <a:gd name="T67" fmla="*/ 69 h 202"/>
                  <a:gd name="T68" fmla="*/ 152 w 179"/>
                  <a:gd name="T69" fmla="*/ 59 h 202"/>
                  <a:gd name="T70" fmla="*/ 158 w 179"/>
                  <a:gd name="T71" fmla="*/ 48 h 202"/>
                  <a:gd name="T72" fmla="*/ 163 w 179"/>
                  <a:gd name="T73" fmla="*/ 39 h 202"/>
                  <a:gd name="T74" fmla="*/ 168 w 179"/>
                  <a:gd name="T75" fmla="*/ 32 h 202"/>
                  <a:gd name="T76" fmla="*/ 172 w 179"/>
                  <a:gd name="T77" fmla="*/ 28 h 202"/>
                  <a:gd name="T78" fmla="*/ 176 w 179"/>
                  <a:gd name="T79" fmla="*/ 19 h 202"/>
                  <a:gd name="T80" fmla="*/ 178 w 179"/>
                  <a:gd name="T81" fmla="*/ 15 h 202"/>
                  <a:gd name="T82" fmla="*/ 178 w 179"/>
                  <a:gd name="T83" fmla="*/ 13 h 202"/>
                  <a:gd name="T84" fmla="*/ 179 w 179"/>
                  <a:gd name="T85" fmla="*/ 13 h 202"/>
                  <a:gd name="T86" fmla="*/ 163 w 179"/>
                  <a:gd name="T87" fmla="*/ 0 h 202"/>
                  <a:gd name="T88" fmla="*/ 163 w 179"/>
                  <a:gd name="T8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9" h="202">
                    <a:moveTo>
                      <a:pt x="163" y="0"/>
                    </a:moveTo>
                    <a:lnTo>
                      <a:pt x="160" y="2"/>
                    </a:lnTo>
                    <a:lnTo>
                      <a:pt x="158" y="8"/>
                    </a:lnTo>
                    <a:lnTo>
                      <a:pt x="150" y="16"/>
                    </a:lnTo>
                    <a:lnTo>
                      <a:pt x="142" y="28"/>
                    </a:lnTo>
                    <a:lnTo>
                      <a:pt x="132" y="41"/>
                    </a:lnTo>
                    <a:lnTo>
                      <a:pt x="120" y="55"/>
                    </a:lnTo>
                    <a:lnTo>
                      <a:pt x="107" y="74"/>
                    </a:lnTo>
                    <a:lnTo>
                      <a:pt x="94" y="91"/>
                    </a:lnTo>
                    <a:lnTo>
                      <a:pt x="81" y="107"/>
                    </a:lnTo>
                    <a:lnTo>
                      <a:pt x="67" y="124"/>
                    </a:lnTo>
                    <a:lnTo>
                      <a:pt x="53" y="141"/>
                    </a:lnTo>
                    <a:lnTo>
                      <a:pt x="41" y="157"/>
                    </a:lnTo>
                    <a:lnTo>
                      <a:pt x="28" y="170"/>
                    </a:lnTo>
                    <a:lnTo>
                      <a:pt x="18" y="182"/>
                    </a:lnTo>
                    <a:lnTo>
                      <a:pt x="8" y="190"/>
                    </a:lnTo>
                    <a:lnTo>
                      <a:pt x="1" y="197"/>
                    </a:lnTo>
                    <a:lnTo>
                      <a:pt x="0" y="199"/>
                    </a:lnTo>
                    <a:lnTo>
                      <a:pt x="2" y="202"/>
                    </a:lnTo>
                    <a:lnTo>
                      <a:pt x="5" y="202"/>
                    </a:lnTo>
                    <a:lnTo>
                      <a:pt x="10" y="202"/>
                    </a:lnTo>
                    <a:lnTo>
                      <a:pt x="15" y="199"/>
                    </a:lnTo>
                    <a:lnTo>
                      <a:pt x="22" y="199"/>
                    </a:lnTo>
                    <a:lnTo>
                      <a:pt x="30" y="193"/>
                    </a:lnTo>
                    <a:lnTo>
                      <a:pt x="38" y="189"/>
                    </a:lnTo>
                    <a:lnTo>
                      <a:pt x="47" y="180"/>
                    </a:lnTo>
                    <a:lnTo>
                      <a:pt x="58" y="174"/>
                    </a:lnTo>
                    <a:lnTo>
                      <a:pt x="70" y="161"/>
                    </a:lnTo>
                    <a:lnTo>
                      <a:pt x="83" y="150"/>
                    </a:lnTo>
                    <a:lnTo>
                      <a:pt x="94" y="136"/>
                    </a:lnTo>
                    <a:lnTo>
                      <a:pt x="110" y="118"/>
                    </a:lnTo>
                    <a:lnTo>
                      <a:pt x="122" y="100"/>
                    </a:lnTo>
                    <a:lnTo>
                      <a:pt x="133" y="84"/>
                    </a:lnTo>
                    <a:lnTo>
                      <a:pt x="143" y="69"/>
                    </a:lnTo>
                    <a:lnTo>
                      <a:pt x="152" y="59"/>
                    </a:lnTo>
                    <a:lnTo>
                      <a:pt x="158" y="48"/>
                    </a:lnTo>
                    <a:lnTo>
                      <a:pt x="163" y="39"/>
                    </a:lnTo>
                    <a:lnTo>
                      <a:pt x="168" y="32"/>
                    </a:lnTo>
                    <a:lnTo>
                      <a:pt x="172" y="28"/>
                    </a:lnTo>
                    <a:lnTo>
                      <a:pt x="176" y="19"/>
                    </a:lnTo>
                    <a:lnTo>
                      <a:pt x="178" y="15"/>
                    </a:lnTo>
                    <a:lnTo>
                      <a:pt x="178" y="13"/>
                    </a:lnTo>
                    <a:lnTo>
                      <a:pt x="179" y="13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4" name="Freeform 116"/>
              <p:cNvSpPr>
                <a:spLocks/>
              </p:cNvSpPr>
              <p:nvPr/>
            </p:nvSpPr>
            <p:spPr bwMode="auto">
              <a:xfrm>
                <a:off x="1050" y="2170"/>
                <a:ext cx="62" cy="65"/>
              </a:xfrm>
              <a:custGeom>
                <a:avLst/>
                <a:gdLst>
                  <a:gd name="T0" fmla="*/ 108 w 125"/>
                  <a:gd name="T1" fmla="*/ 0 h 131"/>
                  <a:gd name="T2" fmla="*/ 104 w 125"/>
                  <a:gd name="T3" fmla="*/ 3 h 131"/>
                  <a:gd name="T4" fmla="*/ 97 w 125"/>
                  <a:gd name="T5" fmla="*/ 12 h 131"/>
                  <a:gd name="T6" fmla="*/ 89 w 125"/>
                  <a:gd name="T7" fmla="*/ 16 h 131"/>
                  <a:gd name="T8" fmla="*/ 84 w 125"/>
                  <a:gd name="T9" fmla="*/ 23 h 131"/>
                  <a:gd name="T10" fmla="*/ 75 w 125"/>
                  <a:gd name="T11" fmla="*/ 31 h 131"/>
                  <a:gd name="T12" fmla="*/ 68 w 125"/>
                  <a:gd name="T13" fmla="*/ 39 h 131"/>
                  <a:gd name="T14" fmla="*/ 59 w 125"/>
                  <a:gd name="T15" fmla="*/ 48 h 131"/>
                  <a:gd name="T16" fmla="*/ 51 w 125"/>
                  <a:gd name="T17" fmla="*/ 56 h 131"/>
                  <a:gd name="T18" fmla="*/ 42 w 125"/>
                  <a:gd name="T19" fmla="*/ 68 h 131"/>
                  <a:gd name="T20" fmla="*/ 35 w 125"/>
                  <a:gd name="T21" fmla="*/ 78 h 131"/>
                  <a:gd name="T22" fmla="*/ 26 w 125"/>
                  <a:gd name="T23" fmla="*/ 88 h 131"/>
                  <a:gd name="T24" fmla="*/ 17 w 125"/>
                  <a:gd name="T25" fmla="*/ 101 h 131"/>
                  <a:gd name="T26" fmla="*/ 10 w 125"/>
                  <a:gd name="T27" fmla="*/ 112 h 131"/>
                  <a:gd name="T28" fmla="*/ 6 w 125"/>
                  <a:gd name="T29" fmla="*/ 124 h 131"/>
                  <a:gd name="T30" fmla="*/ 2 w 125"/>
                  <a:gd name="T31" fmla="*/ 130 h 131"/>
                  <a:gd name="T32" fmla="*/ 0 w 125"/>
                  <a:gd name="T33" fmla="*/ 131 h 131"/>
                  <a:gd name="T34" fmla="*/ 3 w 125"/>
                  <a:gd name="T35" fmla="*/ 130 h 131"/>
                  <a:gd name="T36" fmla="*/ 10 w 125"/>
                  <a:gd name="T37" fmla="*/ 125 h 131"/>
                  <a:gd name="T38" fmla="*/ 16 w 125"/>
                  <a:gd name="T39" fmla="*/ 118 h 131"/>
                  <a:gd name="T40" fmla="*/ 28 w 125"/>
                  <a:gd name="T41" fmla="*/ 110 h 131"/>
                  <a:gd name="T42" fmla="*/ 39 w 125"/>
                  <a:gd name="T43" fmla="*/ 98 h 131"/>
                  <a:gd name="T44" fmla="*/ 52 w 125"/>
                  <a:gd name="T45" fmla="*/ 88 h 131"/>
                  <a:gd name="T46" fmla="*/ 63 w 125"/>
                  <a:gd name="T47" fmla="*/ 74 h 131"/>
                  <a:gd name="T48" fmla="*/ 76 w 125"/>
                  <a:gd name="T49" fmla="*/ 61 h 131"/>
                  <a:gd name="T50" fmla="*/ 88 w 125"/>
                  <a:gd name="T51" fmla="*/ 48 h 131"/>
                  <a:gd name="T52" fmla="*/ 99 w 125"/>
                  <a:gd name="T53" fmla="*/ 38 h 131"/>
                  <a:gd name="T54" fmla="*/ 109 w 125"/>
                  <a:gd name="T55" fmla="*/ 26 h 131"/>
                  <a:gd name="T56" fmla="*/ 117 w 125"/>
                  <a:gd name="T57" fmla="*/ 19 h 131"/>
                  <a:gd name="T58" fmla="*/ 122 w 125"/>
                  <a:gd name="T59" fmla="*/ 13 h 131"/>
                  <a:gd name="T60" fmla="*/ 125 w 125"/>
                  <a:gd name="T61" fmla="*/ 12 h 131"/>
                  <a:gd name="T62" fmla="*/ 124 w 125"/>
                  <a:gd name="T63" fmla="*/ 6 h 131"/>
                  <a:gd name="T64" fmla="*/ 118 w 125"/>
                  <a:gd name="T65" fmla="*/ 3 h 131"/>
                  <a:gd name="T66" fmla="*/ 111 w 125"/>
                  <a:gd name="T67" fmla="*/ 0 h 131"/>
                  <a:gd name="T68" fmla="*/ 108 w 125"/>
                  <a:gd name="T69" fmla="*/ 0 h 131"/>
                  <a:gd name="T70" fmla="*/ 108 w 125"/>
                  <a:gd name="T71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5" h="131">
                    <a:moveTo>
                      <a:pt x="108" y="0"/>
                    </a:moveTo>
                    <a:lnTo>
                      <a:pt x="104" y="3"/>
                    </a:lnTo>
                    <a:lnTo>
                      <a:pt x="97" y="12"/>
                    </a:lnTo>
                    <a:lnTo>
                      <a:pt x="89" y="16"/>
                    </a:lnTo>
                    <a:lnTo>
                      <a:pt x="84" y="23"/>
                    </a:lnTo>
                    <a:lnTo>
                      <a:pt x="75" y="31"/>
                    </a:lnTo>
                    <a:lnTo>
                      <a:pt x="68" y="39"/>
                    </a:lnTo>
                    <a:lnTo>
                      <a:pt x="59" y="48"/>
                    </a:lnTo>
                    <a:lnTo>
                      <a:pt x="51" y="56"/>
                    </a:lnTo>
                    <a:lnTo>
                      <a:pt x="42" y="68"/>
                    </a:lnTo>
                    <a:lnTo>
                      <a:pt x="35" y="78"/>
                    </a:lnTo>
                    <a:lnTo>
                      <a:pt x="26" y="88"/>
                    </a:lnTo>
                    <a:lnTo>
                      <a:pt x="17" y="101"/>
                    </a:lnTo>
                    <a:lnTo>
                      <a:pt x="10" y="112"/>
                    </a:lnTo>
                    <a:lnTo>
                      <a:pt x="6" y="124"/>
                    </a:lnTo>
                    <a:lnTo>
                      <a:pt x="2" y="130"/>
                    </a:lnTo>
                    <a:lnTo>
                      <a:pt x="0" y="131"/>
                    </a:lnTo>
                    <a:lnTo>
                      <a:pt x="3" y="130"/>
                    </a:lnTo>
                    <a:lnTo>
                      <a:pt x="10" y="125"/>
                    </a:lnTo>
                    <a:lnTo>
                      <a:pt x="16" y="118"/>
                    </a:lnTo>
                    <a:lnTo>
                      <a:pt x="28" y="110"/>
                    </a:lnTo>
                    <a:lnTo>
                      <a:pt x="39" y="98"/>
                    </a:lnTo>
                    <a:lnTo>
                      <a:pt x="52" y="88"/>
                    </a:lnTo>
                    <a:lnTo>
                      <a:pt x="63" y="74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99" y="38"/>
                    </a:lnTo>
                    <a:lnTo>
                      <a:pt x="109" y="26"/>
                    </a:lnTo>
                    <a:lnTo>
                      <a:pt x="117" y="19"/>
                    </a:lnTo>
                    <a:lnTo>
                      <a:pt x="122" y="13"/>
                    </a:lnTo>
                    <a:lnTo>
                      <a:pt x="125" y="12"/>
                    </a:lnTo>
                    <a:lnTo>
                      <a:pt x="124" y="6"/>
                    </a:lnTo>
                    <a:lnTo>
                      <a:pt x="118" y="3"/>
                    </a:lnTo>
                    <a:lnTo>
                      <a:pt x="111" y="0"/>
                    </a:lnTo>
                    <a:lnTo>
                      <a:pt x="108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5" name="Freeform 117"/>
              <p:cNvSpPr>
                <a:spLocks/>
              </p:cNvSpPr>
              <p:nvPr/>
            </p:nvSpPr>
            <p:spPr bwMode="auto">
              <a:xfrm>
                <a:off x="1054" y="2097"/>
                <a:ext cx="72" cy="37"/>
              </a:xfrm>
              <a:custGeom>
                <a:avLst/>
                <a:gdLst>
                  <a:gd name="T0" fmla="*/ 132 w 144"/>
                  <a:gd name="T1" fmla="*/ 74 h 74"/>
                  <a:gd name="T2" fmla="*/ 131 w 144"/>
                  <a:gd name="T3" fmla="*/ 71 h 74"/>
                  <a:gd name="T4" fmla="*/ 126 w 144"/>
                  <a:gd name="T5" fmla="*/ 69 h 74"/>
                  <a:gd name="T6" fmla="*/ 121 w 144"/>
                  <a:gd name="T7" fmla="*/ 64 h 74"/>
                  <a:gd name="T8" fmla="*/ 112 w 144"/>
                  <a:gd name="T9" fmla="*/ 61 h 74"/>
                  <a:gd name="T10" fmla="*/ 100 w 144"/>
                  <a:gd name="T11" fmla="*/ 55 h 74"/>
                  <a:gd name="T12" fmla="*/ 92 w 144"/>
                  <a:gd name="T13" fmla="*/ 49 h 74"/>
                  <a:gd name="T14" fmla="*/ 80 w 144"/>
                  <a:gd name="T15" fmla="*/ 42 h 74"/>
                  <a:gd name="T16" fmla="*/ 70 w 144"/>
                  <a:gd name="T17" fmla="*/ 39 h 74"/>
                  <a:gd name="T18" fmla="*/ 57 w 144"/>
                  <a:gd name="T19" fmla="*/ 32 h 74"/>
                  <a:gd name="T20" fmla="*/ 47 w 144"/>
                  <a:gd name="T21" fmla="*/ 30 h 74"/>
                  <a:gd name="T22" fmla="*/ 39 w 144"/>
                  <a:gd name="T23" fmla="*/ 28 h 74"/>
                  <a:gd name="T24" fmla="*/ 31 w 144"/>
                  <a:gd name="T25" fmla="*/ 29 h 74"/>
                  <a:gd name="T26" fmla="*/ 23 w 144"/>
                  <a:gd name="T27" fmla="*/ 32 h 74"/>
                  <a:gd name="T28" fmla="*/ 20 w 144"/>
                  <a:gd name="T29" fmla="*/ 38 h 74"/>
                  <a:gd name="T30" fmla="*/ 19 w 144"/>
                  <a:gd name="T31" fmla="*/ 45 h 74"/>
                  <a:gd name="T32" fmla="*/ 20 w 144"/>
                  <a:gd name="T33" fmla="*/ 58 h 74"/>
                  <a:gd name="T34" fmla="*/ 19 w 144"/>
                  <a:gd name="T35" fmla="*/ 55 h 74"/>
                  <a:gd name="T36" fmla="*/ 14 w 144"/>
                  <a:gd name="T37" fmla="*/ 49 h 74"/>
                  <a:gd name="T38" fmla="*/ 7 w 144"/>
                  <a:gd name="T39" fmla="*/ 42 h 74"/>
                  <a:gd name="T40" fmla="*/ 3 w 144"/>
                  <a:gd name="T41" fmla="*/ 33 h 74"/>
                  <a:gd name="T42" fmla="*/ 0 w 144"/>
                  <a:gd name="T43" fmla="*/ 23 h 74"/>
                  <a:gd name="T44" fmla="*/ 1 w 144"/>
                  <a:gd name="T45" fmla="*/ 15 h 74"/>
                  <a:gd name="T46" fmla="*/ 1 w 144"/>
                  <a:gd name="T47" fmla="*/ 10 h 74"/>
                  <a:gd name="T48" fmla="*/ 7 w 144"/>
                  <a:gd name="T49" fmla="*/ 7 h 74"/>
                  <a:gd name="T50" fmla="*/ 13 w 144"/>
                  <a:gd name="T51" fmla="*/ 5 h 74"/>
                  <a:gd name="T52" fmla="*/ 20 w 144"/>
                  <a:gd name="T53" fmla="*/ 3 h 74"/>
                  <a:gd name="T54" fmla="*/ 29 w 144"/>
                  <a:gd name="T55" fmla="*/ 0 h 74"/>
                  <a:gd name="T56" fmla="*/ 39 w 144"/>
                  <a:gd name="T57" fmla="*/ 0 h 74"/>
                  <a:gd name="T58" fmla="*/ 46 w 144"/>
                  <a:gd name="T59" fmla="*/ 0 h 74"/>
                  <a:gd name="T60" fmla="*/ 57 w 144"/>
                  <a:gd name="T61" fmla="*/ 5 h 74"/>
                  <a:gd name="T62" fmla="*/ 66 w 144"/>
                  <a:gd name="T63" fmla="*/ 7 h 74"/>
                  <a:gd name="T64" fmla="*/ 76 w 144"/>
                  <a:gd name="T65" fmla="*/ 10 h 74"/>
                  <a:gd name="T66" fmla="*/ 85 w 144"/>
                  <a:gd name="T67" fmla="*/ 15 h 74"/>
                  <a:gd name="T68" fmla="*/ 95 w 144"/>
                  <a:gd name="T69" fmla="*/ 20 h 74"/>
                  <a:gd name="T70" fmla="*/ 100 w 144"/>
                  <a:gd name="T71" fmla="*/ 25 h 74"/>
                  <a:gd name="T72" fmla="*/ 109 w 144"/>
                  <a:gd name="T73" fmla="*/ 30 h 74"/>
                  <a:gd name="T74" fmla="*/ 116 w 144"/>
                  <a:gd name="T75" fmla="*/ 35 h 74"/>
                  <a:gd name="T76" fmla="*/ 123 w 144"/>
                  <a:gd name="T77" fmla="*/ 41 h 74"/>
                  <a:gd name="T78" fmla="*/ 133 w 144"/>
                  <a:gd name="T79" fmla="*/ 51 h 74"/>
                  <a:gd name="T80" fmla="*/ 141 w 144"/>
                  <a:gd name="T81" fmla="*/ 58 h 74"/>
                  <a:gd name="T82" fmla="*/ 144 w 144"/>
                  <a:gd name="T83" fmla="*/ 65 h 74"/>
                  <a:gd name="T84" fmla="*/ 139 w 144"/>
                  <a:gd name="T85" fmla="*/ 71 h 74"/>
                  <a:gd name="T86" fmla="*/ 135 w 144"/>
                  <a:gd name="T87" fmla="*/ 72 h 74"/>
                  <a:gd name="T88" fmla="*/ 132 w 144"/>
                  <a:gd name="T89" fmla="*/ 74 h 74"/>
                  <a:gd name="T90" fmla="*/ 132 w 144"/>
                  <a:gd name="T9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74">
                    <a:moveTo>
                      <a:pt x="132" y="74"/>
                    </a:moveTo>
                    <a:lnTo>
                      <a:pt x="131" y="71"/>
                    </a:lnTo>
                    <a:lnTo>
                      <a:pt x="126" y="69"/>
                    </a:lnTo>
                    <a:lnTo>
                      <a:pt x="121" y="64"/>
                    </a:lnTo>
                    <a:lnTo>
                      <a:pt x="112" y="61"/>
                    </a:lnTo>
                    <a:lnTo>
                      <a:pt x="100" y="55"/>
                    </a:lnTo>
                    <a:lnTo>
                      <a:pt x="92" y="49"/>
                    </a:lnTo>
                    <a:lnTo>
                      <a:pt x="80" y="42"/>
                    </a:lnTo>
                    <a:lnTo>
                      <a:pt x="70" y="39"/>
                    </a:lnTo>
                    <a:lnTo>
                      <a:pt x="57" y="32"/>
                    </a:lnTo>
                    <a:lnTo>
                      <a:pt x="47" y="30"/>
                    </a:lnTo>
                    <a:lnTo>
                      <a:pt x="39" y="28"/>
                    </a:lnTo>
                    <a:lnTo>
                      <a:pt x="31" y="29"/>
                    </a:lnTo>
                    <a:lnTo>
                      <a:pt x="23" y="32"/>
                    </a:lnTo>
                    <a:lnTo>
                      <a:pt x="20" y="38"/>
                    </a:lnTo>
                    <a:lnTo>
                      <a:pt x="19" y="45"/>
                    </a:lnTo>
                    <a:lnTo>
                      <a:pt x="20" y="58"/>
                    </a:lnTo>
                    <a:lnTo>
                      <a:pt x="19" y="55"/>
                    </a:lnTo>
                    <a:lnTo>
                      <a:pt x="14" y="49"/>
                    </a:lnTo>
                    <a:lnTo>
                      <a:pt x="7" y="42"/>
                    </a:lnTo>
                    <a:lnTo>
                      <a:pt x="3" y="33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1" y="10"/>
                    </a:lnTo>
                    <a:lnTo>
                      <a:pt x="7" y="7"/>
                    </a:lnTo>
                    <a:lnTo>
                      <a:pt x="13" y="5"/>
                    </a:lnTo>
                    <a:lnTo>
                      <a:pt x="20" y="3"/>
                    </a:lnTo>
                    <a:lnTo>
                      <a:pt x="29" y="0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57" y="5"/>
                    </a:lnTo>
                    <a:lnTo>
                      <a:pt x="66" y="7"/>
                    </a:lnTo>
                    <a:lnTo>
                      <a:pt x="76" y="10"/>
                    </a:lnTo>
                    <a:lnTo>
                      <a:pt x="85" y="15"/>
                    </a:lnTo>
                    <a:lnTo>
                      <a:pt x="95" y="20"/>
                    </a:lnTo>
                    <a:lnTo>
                      <a:pt x="100" y="25"/>
                    </a:lnTo>
                    <a:lnTo>
                      <a:pt x="109" y="30"/>
                    </a:lnTo>
                    <a:lnTo>
                      <a:pt x="116" y="35"/>
                    </a:lnTo>
                    <a:lnTo>
                      <a:pt x="123" y="41"/>
                    </a:lnTo>
                    <a:lnTo>
                      <a:pt x="133" y="51"/>
                    </a:lnTo>
                    <a:lnTo>
                      <a:pt x="141" y="58"/>
                    </a:lnTo>
                    <a:lnTo>
                      <a:pt x="144" y="65"/>
                    </a:lnTo>
                    <a:lnTo>
                      <a:pt x="139" y="71"/>
                    </a:lnTo>
                    <a:lnTo>
                      <a:pt x="135" y="72"/>
                    </a:lnTo>
                    <a:lnTo>
                      <a:pt x="132" y="74"/>
                    </a:lnTo>
                    <a:lnTo>
                      <a:pt x="13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" name="Freeform 118"/>
              <p:cNvSpPr>
                <a:spLocks/>
              </p:cNvSpPr>
              <p:nvPr/>
            </p:nvSpPr>
            <p:spPr bwMode="auto">
              <a:xfrm>
                <a:off x="1104" y="2150"/>
                <a:ext cx="56" cy="37"/>
              </a:xfrm>
              <a:custGeom>
                <a:avLst/>
                <a:gdLst>
                  <a:gd name="T0" fmla="*/ 79 w 113"/>
                  <a:gd name="T1" fmla="*/ 0 h 75"/>
                  <a:gd name="T2" fmla="*/ 79 w 113"/>
                  <a:gd name="T3" fmla="*/ 3 h 75"/>
                  <a:gd name="T4" fmla="*/ 82 w 113"/>
                  <a:gd name="T5" fmla="*/ 13 h 75"/>
                  <a:gd name="T6" fmla="*/ 82 w 113"/>
                  <a:gd name="T7" fmla="*/ 20 h 75"/>
                  <a:gd name="T8" fmla="*/ 84 w 113"/>
                  <a:gd name="T9" fmla="*/ 27 h 75"/>
                  <a:gd name="T10" fmla="*/ 82 w 113"/>
                  <a:gd name="T11" fmla="*/ 36 h 75"/>
                  <a:gd name="T12" fmla="*/ 82 w 113"/>
                  <a:gd name="T13" fmla="*/ 46 h 75"/>
                  <a:gd name="T14" fmla="*/ 77 w 113"/>
                  <a:gd name="T15" fmla="*/ 53 h 75"/>
                  <a:gd name="T16" fmla="*/ 67 w 113"/>
                  <a:gd name="T17" fmla="*/ 56 h 75"/>
                  <a:gd name="T18" fmla="*/ 59 w 113"/>
                  <a:gd name="T19" fmla="*/ 56 h 75"/>
                  <a:gd name="T20" fmla="*/ 54 w 113"/>
                  <a:gd name="T21" fmla="*/ 56 h 75"/>
                  <a:gd name="T22" fmla="*/ 46 w 113"/>
                  <a:gd name="T23" fmla="*/ 55 h 75"/>
                  <a:gd name="T24" fmla="*/ 39 w 113"/>
                  <a:gd name="T25" fmla="*/ 55 h 75"/>
                  <a:gd name="T26" fmla="*/ 32 w 113"/>
                  <a:gd name="T27" fmla="*/ 53 h 75"/>
                  <a:gd name="T28" fmla="*/ 25 w 113"/>
                  <a:gd name="T29" fmla="*/ 52 h 75"/>
                  <a:gd name="T30" fmla="*/ 18 w 113"/>
                  <a:gd name="T31" fmla="*/ 49 h 75"/>
                  <a:gd name="T32" fmla="*/ 13 w 113"/>
                  <a:gd name="T33" fmla="*/ 48 h 75"/>
                  <a:gd name="T34" fmla="*/ 3 w 113"/>
                  <a:gd name="T35" fmla="*/ 45 h 75"/>
                  <a:gd name="T36" fmla="*/ 0 w 113"/>
                  <a:gd name="T37" fmla="*/ 45 h 75"/>
                  <a:gd name="T38" fmla="*/ 3 w 113"/>
                  <a:gd name="T39" fmla="*/ 46 h 75"/>
                  <a:gd name="T40" fmla="*/ 12 w 113"/>
                  <a:gd name="T41" fmla="*/ 52 h 75"/>
                  <a:gd name="T42" fmla="*/ 15 w 113"/>
                  <a:gd name="T43" fmla="*/ 53 h 75"/>
                  <a:gd name="T44" fmla="*/ 22 w 113"/>
                  <a:gd name="T45" fmla="*/ 58 h 75"/>
                  <a:gd name="T46" fmla="*/ 29 w 113"/>
                  <a:gd name="T47" fmla="*/ 61 h 75"/>
                  <a:gd name="T48" fmla="*/ 38 w 113"/>
                  <a:gd name="T49" fmla="*/ 65 h 75"/>
                  <a:gd name="T50" fmla="*/ 45 w 113"/>
                  <a:gd name="T51" fmla="*/ 68 h 75"/>
                  <a:gd name="T52" fmla="*/ 52 w 113"/>
                  <a:gd name="T53" fmla="*/ 72 h 75"/>
                  <a:gd name="T54" fmla="*/ 61 w 113"/>
                  <a:gd name="T55" fmla="*/ 72 h 75"/>
                  <a:gd name="T56" fmla="*/ 69 w 113"/>
                  <a:gd name="T57" fmla="*/ 75 h 75"/>
                  <a:gd name="T58" fmla="*/ 77 w 113"/>
                  <a:gd name="T59" fmla="*/ 75 h 75"/>
                  <a:gd name="T60" fmla="*/ 85 w 113"/>
                  <a:gd name="T61" fmla="*/ 75 h 75"/>
                  <a:gd name="T62" fmla="*/ 92 w 113"/>
                  <a:gd name="T63" fmla="*/ 72 h 75"/>
                  <a:gd name="T64" fmla="*/ 101 w 113"/>
                  <a:gd name="T65" fmla="*/ 71 h 75"/>
                  <a:gd name="T66" fmla="*/ 108 w 113"/>
                  <a:gd name="T67" fmla="*/ 59 h 75"/>
                  <a:gd name="T68" fmla="*/ 113 w 113"/>
                  <a:gd name="T69" fmla="*/ 48 h 75"/>
                  <a:gd name="T70" fmla="*/ 108 w 113"/>
                  <a:gd name="T71" fmla="*/ 35 h 75"/>
                  <a:gd name="T72" fmla="*/ 102 w 113"/>
                  <a:gd name="T73" fmla="*/ 25 h 75"/>
                  <a:gd name="T74" fmla="*/ 95 w 113"/>
                  <a:gd name="T75" fmla="*/ 15 h 75"/>
                  <a:gd name="T76" fmla="*/ 88 w 113"/>
                  <a:gd name="T77" fmla="*/ 7 h 75"/>
                  <a:gd name="T78" fmla="*/ 82 w 113"/>
                  <a:gd name="T79" fmla="*/ 2 h 75"/>
                  <a:gd name="T80" fmla="*/ 79 w 113"/>
                  <a:gd name="T81" fmla="*/ 0 h 75"/>
                  <a:gd name="T82" fmla="*/ 79 w 113"/>
                  <a:gd name="T8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5">
                    <a:moveTo>
                      <a:pt x="79" y="0"/>
                    </a:moveTo>
                    <a:lnTo>
                      <a:pt x="79" y="3"/>
                    </a:lnTo>
                    <a:lnTo>
                      <a:pt x="82" y="13"/>
                    </a:lnTo>
                    <a:lnTo>
                      <a:pt x="82" y="20"/>
                    </a:lnTo>
                    <a:lnTo>
                      <a:pt x="84" y="27"/>
                    </a:lnTo>
                    <a:lnTo>
                      <a:pt x="82" y="36"/>
                    </a:lnTo>
                    <a:lnTo>
                      <a:pt x="82" y="46"/>
                    </a:lnTo>
                    <a:lnTo>
                      <a:pt x="77" y="53"/>
                    </a:lnTo>
                    <a:lnTo>
                      <a:pt x="67" y="56"/>
                    </a:lnTo>
                    <a:lnTo>
                      <a:pt x="59" y="56"/>
                    </a:lnTo>
                    <a:lnTo>
                      <a:pt x="54" y="56"/>
                    </a:lnTo>
                    <a:lnTo>
                      <a:pt x="46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25" y="52"/>
                    </a:lnTo>
                    <a:lnTo>
                      <a:pt x="18" y="49"/>
                    </a:lnTo>
                    <a:lnTo>
                      <a:pt x="13" y="48"/>
                    </a:lnTo>
                    <a:lnTo>
                      <a:pt x="3" y="45"/>
                    </a:lnTo>
                    <a:lnTo>
                      <a:pt x="0" y="45"/>
                    </a:lnTo>
                    <a:lnTo>
                      <a:pt x="3" y="46"/>
                    </a:lnTo>
                    <a:lnTo>
                      <a:pt x="12" y="52"/>
                    </a:lnTo>
                    <a:lnTo>
                      <a:pt x="15" y="53"/>
                    </a:lnTo>
                    <a:lnTo>
                      <a:pt x="22" y="58"/>
                    </a:lnTo>
                    <a:lnTo>
                      <a:pt x="29" y="61"/>
                    </a:lnTo>
                    <a:lnTo>
                      <a:pt x="38" y="65"/>
                    </a:lnTo>
                    <a:lnTo>
                      <a:pt x="45" y="68"/>
                    </a:lnTo>
                    <a:lnTo>
                      <a:pt x="52" y="72"/>
                    </a:lnTo>
                    <a:lnTo>
                      <a:pt x="61" y="72"/>
                    </a:lnTo>
                    <a:lnTo>
                      <a:pt x="69" y="75"/>
                    </a:lnTo>
                    <a:lnTo>
                      <a:pt x="77" y="75"/>
                    </a:lnTo>
                    <a:lnTo>
                      <a:pt x="85" y="75"/>
                    </a:lnTo>
                    <a:lnTo>
                      <a:pt x="92" y="72"/>
                    </a:lnTo>
                    <a:lnTo>
                      <a:pt x="101" y="71"/>
                    </a:lnTo>
                    <a:lnTo>
                      <a:pt x="108" y="59"/>
                    </a:lnTo>
                    <a:lnTo>
                      <a:pt x="113" y="48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5" y="15"/>
                    </a:lnTo>
                    <a:lnTo>
                      <a:pt x="88" y="7"/>
                    </a:lnTo>
                    <a:lnTo>
                      <a:pt x="82" y="2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7" name="Freeform 119"/>
              <p:cNvSpPr>
                <a:spLocks/>
              </p:cNvSpPr>
              <p:nvPr/>
            </p:nvSpPr>
            <p:spPr bwMode="auto">
              <a:xfrm>
                <a:off x="1231" y="1958"/>
                <a:ext cx="136" cy="23"/>
              </a:xfrm>
              <a:custGeom>
                <a:avLst/>
                <a:gdLst>
                  <a:gd name="T0" fmla="*/ 41 w 271"/>
                  <a:gd name="T1" fmla="*/ 47 h 47"/>
                  <a:gd name="T2" fmla="*/ 43 w 271"/>
                  <a:gd name="T3" fmla="*/ 47 h 47"/>
                  <a:gd name="T4" fmla="*/ 47 w 271"/>
                  <a:gd name="T5" fmla="*/ 46 h 47"/>
                  <a:gd name="T6" fmla="*/ 54 w 271"/>
                  <a:gd name="T7" fmla="*/ 43 h 47"/>
                  <a:gd name="T8" fmla="*/ 66 w 271"/>
                  <a:gd name="T9" fmla="*/ 41 h 47"/>
                  <a:gd name="T10" fmla="*/ 77 w 271"/>
                  <a:gd name="T11" fmla="*/ 38 h 47"/>
                  <a:gd name="T12" fmla="*/ 93 w 271"/>
                  <a:gd name="T13" fmla="*/ 35 h 47"/>
                  <a:gd name="T14" fmla="*/ 108 w 271"/>
                  <a:gd name="T15" fmla="*/ 34 h 47"/>
                  <a:gd name="T16" fmla="*/ 126 w 271"/>
                  <a:gd name="T17" fmla="*/ 31 h 47"/>
                  <a:gd name="T18" fmla="*/ 145 w 271"/>
                  <a:gd name="T19" fmla="*/ 28 h 47"/>
                  <a:gd name="T20" fmla="*/ 164 w 271"/>
                  <a:gd name="T21" fmla="*/ 27 h 47"/>
                  <a:gd name="T22" fmla="*/ 182 w 271"/>
                  <a:gd name="T23" fmla="*/ 24 h 47"/>
                  <a:gd name="T24" fmla="*/ 201 w 271"/>
                  <a:gd name="T25" fmla="*/ 23 h 47"/>
                  <a:gd name="T26" fmla="*/ 220 w 271"/>
                  <a:gd name="T27" fmla="*/ 23 h 47"/>
                  <a:gd name="T28" fmla="*/ 238 w 271"/>
                  <a:gd name="T29" fmla="*/ 23 h 47"/>
                  <a:gd name="T30" fmla="*/ 256 w 271"/>
                  <a:gd name="T31" fmla="*/ 23 h 47"/>
                  <a:gd name="T32" fmla="*/ 271 w 271"/>
                  <a:gd name="T33" fmla="*/ 27 h 47"/>
                  <a:gd name="T34" fmla="*/ 270 w 271"/>
                  <a:gd name="T35" fmla="*/ 25 h 47"/>
                  <a:gd name="T36" fmla="*/ 267 w 271"/>
                  <a:gd name="T37" fmla="*/ 23 h 47"/>
                  <a:gd name="T38" fmla="*/ 261 w 271"/>
                  <a:gd name="T39" fmla="*/ 20 h 47"/>
                  <a:gd name="T40" fmla="*/ 254 w 271"/>
                  <a:gd name="T41" fmla="*/ 17 h 47"/>
                  <a:gd name="T42" fmla="*/ 244 w 271"/>
                  <a:gd name="T43" fmla="*/ 12 h 47"/>
                  <a:gd name="T44" fmla="*/ 233 w 271"/>
                  <a:gd name="T45" fmla="*/ 10 h 47"/>
                  <a:gd name="T46" fmla="*/ 218 w 271"/>
                  <a:gd name="T47" fmla="*/ 5 h 47"/>
                  <a:gd name="T48" fmla="*/ 202 w 271"/>
                  <a:gd name="T49" fmla="*/ 2 h 47"/>
                  <a:gd name="T50" fmla="*/ 184 w 271"/>
                  <a:gd name="T51" fmla="*/ 0 h 47"/>
                  <a:gd name="T52" fmla="*/ 164 w 271"/>
                  <a:gd name="T53" fmla="*/ 0 h 47"/>
                  <a:gd name="T54" fmla="*/ 141 w 271"/>
                  <a:gd name="T55" fmla="*/ 0 h 47"/>
                  <a:gd name="T56" fmla="*/ 118 w 271"/>
                  <a:gd name="T57" fmla="*/ 2 h 47"/>
                  <a:gd name="T58" fmla="*/ 89 w 271"/>
                  <a:gd name="T59" fmla="*/ 4 h 47"/>
                  <a:gd name="T60" fmla="*/ 62 w 271"/>
                  <a:gd name="T61" fmla="*/ 11 h 47"/>
                  <a:gd name="T62" fmla="*/ 31 w 271"/>
                  <a:gd name="T63" fmla="*/ 20 h 47"/>
                  <a:gd name="T64" fmla="*/ 0 w 271"/>
                  <a:gd name="T65" fmla="*/ 33 h 47"/>
                  <a:gd name="T66" fmla="*/ 41 w 271"/>
                  <a:gd name="T67" fmla="*/ 47 h 47"/>
                  <a:gd name="T68" fmla="*/ 41 w 271"/>
                  <a:gd name="T6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1" h="47">
                    <a:moveTo>
                      <a:pt x="41" y="47"/>
                    </a:moveTo>
                    <a:lnTo>
                      <a:pt x="43" y="47"/>
                    </a:lnTo>
                    <a:lnTo>
                      <a:pt x="47" y="46"/>
                    </a:lnTo>
                    <a:lnTo>
                      <a:pt x="54" y="43"/>
                    </a:lnTo>
                    <a:lnTo>
                      <a:pt x="66" y="41"/>
                    </a:lnTo>
                    <a:lnTo>
                      <a:pt x="77" y="38"/>
                    </a:lnTo>
                    <a:lnTo>
                      <a:pt x="93" y="35"/>
                    </a:lnTo>
                    <a:lnTo>
                      <a:pt x="108" y="34"/>
                    </a:lnTo>
                    <a:lnTo>
                      <a:pt x="126" y="31"/>
                    </a:lnTo>
                    <a:lnTo>
                      <a:pt x="145" y="28"/>
                    </a:lnTo>
                    <a:lnTo>
                      <a:pt x="164" y="27"/>
                    </a:lnTo>
                    <a:lnTo>
                      <a:pt x="182" y="24"/>
                    </a:lnTo>
                    <a:lnTo>
                      <a:pt x="201" y="23"/>
                    </a:lnTo>
                    <a:lnTo>
                      <a:pt x="220" y="23"/>
                    </a:lnTo>
                    <a:lnTo>
                      <a:pt x="238" y="23"/>
                    </a:lnTo>
                    <a:lnTo>
                      <a:pt x="256" y="23"/>
                    </a:lnTo>
                    <a:lnTo>
                      <a:pt x="271" y="27"/>
                    </a:lnTo>
                    <a:lnTo>
                      <a:pt x="270" y="25"/>
                    </a:lnTo>
                    <a:lnTo>
                      <a:pt x="267" y="23"/>
                    </a:lnTo>
                    <a:lnTo>
                      <a:pt x="261" y="20"/>
                    </a:lnTo>
                    <a:lnTo>
                      <a:pt x="254" y="17"/>
                    </a:lnTo>
                    <a:lnTo>
                      <a:pt x="244" y="12"/>
                    </a:lnTo>
                    <a:lnTo>
                      <a:pt x="233" y="10"/>
                    </a:lnTo>
                    <a:lnTo>
                      <a:pt x="218" y="5"/>
                    </a:lnTo>
                    <a:lnTo>
                      <a:pt x="202" y="2"/>
                    </a:lnTo>
                    <a:lnTo>
                      <a:pt x="184" y="0"/>
                    </a:lnTo>
                    <a:lnTo>
                      <a:pt x="164" y="0"/>
                    </a:lnTo>
                    <a:lnTo>
                      <a:pt x="141" y="0"/>
                    </a:lnTo>
                    <a:lnTo>
                      <a:pt x="118" y="2"/>
                    </a:lnTo>
                    <a:lnTo>
                      <a:pt x="89" y="4"/>
                    </a:lnTo>
                    <a:lnTo>
                      <a:pt x="62" y="11"/>
                    </a:lnTo>
                    <a:lnTo>
                      <a:pt x="31" y="20"/>
                    </a:lnTo>
                    <a:lnTo>
                      <a:pt x="0" y="33"/>
                    </a:lnTo>
                    <a:lnTo>
                      <a:pt x="41" y="47"/>
                    </a:lnTo>
                    <a:lnTo>
                      <a:pt x="41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" name="Freeform 120"/>
              <p:cNvSpPr>
                <a:spLocks/>
              </p:cNvSpPr>
              <p:nvPr/>
            </p:nvSpPr>
            <p:spPr bwMode="auto">
              <a:xfrm>
                <a:off x="1409" y="2020"/>
                <a:ext cx="75" cy="37"/>
              </a:xfrm>
              <a:custGeom>
                <a:avLst/>
                <a:gdLst>
                  <a:gd name="T0" fmla="*/ 14 w 151"/>
                  <a:gd name="T1" fmla="*/ 46 h 73"/>
                  <a:gd name="T2" fmla="*/ 17 w 151"/>
                  <a:gd name="T3" fmla="*/ 44 h 73"/>
                  <a:gd name="T4" fmla="*/ 27 w 151"/>
                  <a:gd name="T5" fmla="*/ 43 h 73"/>
                  <a:gd name="T6" fmla="*/ 34 w 151"/>
                  <a:gd name="T7" fmla="*/ 41 h 73"/>
                  <a:gd name="T8" fmla="*/ 44 w 151"/>
                  <a:gd name="T9" fmla="*/ 41 h 73"/>
                  <a:gd name="T10" fmla="*/ 53 w 151"/>
                  <a:gd name="T11" fmla="*/ 40 h 73"/>
                  <a:gd name="T12" fmla="*/ 64 w 151"/>
                  <a:gd name="T13" fmla="*/ 38 h 73"/>
                  <a:gd name="T14" fmla="*/ 73 w 151"/>
                  <a:gd name="T15" fmla="*/ 35 h 73"/>
                  <a:gd name="T16" fmla="*/ 83 w 151"/>
                  <a:gd name="T17" fmla="*/ 34 h 73"/>
                  <a:gd name="T18" fmla="*/ 93 w 151"/>
                  <a:gd name="T19" fmla="*/ 30 h 73"/>
                  <a:gd name="T20" fmla="*/ 103 w 151"/>
                  <a:gd name="T21" fmla="*/ 27 h 73"/>
                  <a:gd name="T22" fmla="*/ 112 w 151"/>
                  <a:gd name="T23" fmla="*/ 23 h 73"/>
                  <a:gd name="T24" fmla="*/ 120 w 151"/>
                  <a:gd name="T25" fmla="*/ 18 h 73"/>
                  <a:gd name="T26" fmla="*/ 126 w 151"/>
                  <a:gd name="T27" fmla="*/ 14 h 73"/>
                  <a:gd name="T28" fmla="*/ 132 w 151"/>
                  <a:gd name="T29" fmla="*/ 10 h 73"/>
                  <a:gd name="T30" fmla="*/ 136 w 151"/>
                  <a:gd name="T31" fmla="*/ 4 h 73"/>
                  <a:gd name="T32" fmla="*/ 141 w 151"/>
                  <a:gd name="T33" fmla="*/ 1 h 73"/>
                  <a:gd name="T34" fmla="*/ 145 w 151"/>
                  <a:gd name="T35" fmla="*/ 0 h 73"/>
                  <a:gd name="T36" fmla="*/ 148 w 151"/>
                  <a:gd name="T37" fmla="*/ 4 h 73"/>
                  <a:gd name="T38" fmla="*/ 151 w 151"/>
                  <a:gd name="T39" fmla="*/ 5 h 73"/>
                  <a:gd name="T40" fmla="*/ 151 w 151"/>
                  <a:gd name="T41" fmla="*/ 11 h 73"/>
                  <a:gd name="T42" fmla="*/ 149 w 151"/>
                  <a:gd name="T43" fmla="*/ 18 h 73"/>
                  <a:gd name="T44" fmla="*/ 146 w 151"/>
                  <a:gd name="T45" fmla="*/ 25 h 73"/>
                  <a:gd name="T46" fmla="*/ 139 w 151"/>
                  <a:gd name="T47" fmla="*/ 33 h 73"/>
                  <a:gd name="T48" fmla="*/ 132 w 151"/>
                  <a:gd name="T49" fmla="*/ 40 h 73"/>
                  <a:gd name="T50" fmla="*/ 120 w 151"/>
                  <a:gd name="T51" fmla="*/ 47 h 73"/>
                  <a:gd name="T52" fmla="*/ 105 w 151"/>
                  <a:gd name="T53" fmla="*/ 54 h 73"/>
                  <a:gd name="T54" fmla="*/ 83 w 151"/>
                  <a:gd name="T55" fmla="*/ 60 h 73"/>
                  <a:gd name="T56" fmla="*/ 60 w 151"/>
                  <a:gd name="T57" fmla="*/ 66 h 73"/>
                  <a:gd name="T58" fmla="*/ 33 w 151"/>
                  <a:gd name="T59" fmla="*/ 69 h 73"/>
                  <a:gd name="T60" fmla="*/ 0 w 151"/>
                  <a:gd name="T61" fmla="*/ 73 h 73"/>
                  <a:gd name="T62" fmla="*/ 14 w 151"/>
                  <a:gd name="T63" fmla="*/ 46 h 73"/>
                  <a:gd name="T64" fmla="*/ 14 w 151"/>
                  <a:gd name="T65" fmla="*/ 4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1" h="73">
                    <a:moveTo>
                      <a:pt x="14" y="46"/>
                    </a:moveTo>
                    <a:lnTo>
                      <a:pt x="17" y="44"/>
                    </a:lnTo>
                    <a:lnTo>
                      <a:pt x="27" y="43"/>
                    </a:lnTo>
                    <a:lnTo>
                      <a:pt x="34" y="41"/>
                    </a:lnTo>
                    <a:lnTo>
                      <a:pt x="44" y="41"/>
                    </a:lnTo>
                    <a:lnTo>
                      <a:pt x="53" y="40"/>
                    </a:lnTo>
                    <a:lnTo>
                      <a:pt x="64" y="38"/>
                    </a:lnTo>
                    <a:lnTo>
                      <a:pt x="73" y="35"/>
                    </a:lnTo>
                    <a:lnTo>
                      <a:pt x="83" y="34"/>
                    </a:lnTo>
                    <a:lnTo>
                      <a:pt x="93" y="30"/>
                    </a:lnTo>
                    <a:lnTo>
                      <a:pt x="103" y="27"/>
                    </a:lnTo>
                    <a:lnTo>
                      <a:pt x="112" y="23"/>
                    </a:lnTo>
                    <a:lnTo>
                      <a:pt x="120" y="18"/>
                    </a:lnTo>
                    <a:lnTo>
                      <a:pt x="126" y="14"/>
                    </a:lnTo>
                    <a:lnTo>
                      <a:pt x="132" y="10"/>
                    </a:lnTo>
                    <a:lnTo>
                      <a:pt x="136" y="4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8" y="4"/>
                    </a:lnTo>
                    <a:lnTo>
                      <a:pt x="151" y="5"/>
                    </a:lnTo>
                    <a:lnTo>
                      <a:pt x="151" y="11"/>
                    </a:lnTo>
                    <a:lnTo>
                      <a:pt x="149" y="18"/>
                    </a:lnTo>
                    <a:lnTo>
                      <a:pt x="146" y="25"/>
                    </a:lnTo>
                    <a:lnTo>
                      <a:pt x="139" y="33"/>
                    </a:lnTo>
                    <a:lnTo>
                      <a:pt x="132" y="40"/>
                    </a:lnTo>
                    <a:lnTo>
                      <a:pt x="120" y="47"/>
                    </a:lnTo>
                    <a:lnTo>
                      <a:pt x="105" y="54"/>
                    </a:lnTo>
                    <a:lnTo>
                      <a:pt x="83" y="60"/>
                    </a:lnTo>
                    <a:lnTo>
                      <a:pt x="60" y="66"/>
                    </a:lnTo>
                    <a:lnTo>
                      <a:pt x="33" y="69"/>
                    </a:lnTo>
                    <a:lnTo>
                      <a:pt x="0" y="73"/>
                    </a:lnTo>
                    <a:lnTo>
                      <a:pt x="14" y="46"/>
                    </a:lnTo>
                    <a:lnTo>
                      <a:pt x="14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9" name="Freeform 121"/>
              <p:cNvSpPr>
                <a:spLocks/>
              </p:cNvSpPr>
              <p:nvPr/>
            </p:nvSpPr>
            <p:spPr bwMode="auto">
              <a:xfrm>
                <a:off x="1397" y="2038"/>
                <a:ext cx="115" cy="47"/>
              </a:xfrm>
              <a:custGeom>
                <a:avLst/>
                <a:gdLst>
                  <a:gd name="T0" fmla="*/ 213 w 232"/>
                  <a:gd name="T1" fmla="*/ 0 h 95"/>
                  <a:gd name="T2" fmla="*/ 209 w 232"/>
                  <a:gd name="T3" fmla="*/ 3 h 95"/>
                  <a:gd name="T4" fmla="*/ 201 w 232"/>
                  <a:gd name="T5" fmla="*/ 10 h 95"/>
                  <a:gd name="T6" fmla="*/ 194 w 232"/>
                  <a:gd name="T7" fmla="*/ 13 h 95"/>
                  <a:gd name="T8" fmla="*/ 187 w 232"/>
                  <a:gd name="T9" fmla="*/ 19 h 95"/>
                  <a:gd name="T10" fmla="*/ 177 w 232"/>
                  <a:gd name="T11" fmla="*/ 26 h 95"/>
                  <a:gd name="T12" fmla="*/ 167 w 232"/>
                  <a:gd name="T13" fmla="*/ 33 h 95"/>
                  <a:gd name="T14" fmla="*/ 153 w 232"/>
                  <a:gd name="T15" fmla="*/ 39 h 95"/>
                  <a:gd name="T16" fmla="*/ 138 w 232"/>
                  <a:gd name="T17" fmla="*/ 46 h 95"/>
                  <a:gd name="T18" fmla="*/ 121 w 232"/>
                  <a:gd name="T19" fmla="*/ 53 h 95"/>
                  <a:gd name="T20" fmla="*/ 101 w 232"/>
                  <a:gd name="T21" fmla="*/ 60 h 95"/>
                  <a:gd name="T22" fmla="*/ 79 w 232"/>
                  <a:gd name="T23" fmla="*/ 66 h 95"/>
                  <a:gd name="T24" fmla="*/ 56 w 232"/>
                  <a:gd name="T25" fmla="*/ 72 h 95"/>
                  <a:gd name="T26" fmla="*/ 29 w 232"/>
                  <a:gd name="T27" fmla="*/ 76 h 95"/>
                  <a:gd name="T28" fmla="*/ 2 w 232"/>
                  <a:gd name="T29" fmla="*/ 82 h 95"/>
                  <a:gd name="T30" fmla="*/ 0 w 232"/>
                  <a:gd name="T31" fmla="*/ 82 h 95"/>
                  <a:gd name="T32" fmla="*/ 2 w 232"/>
                  <a:gd name="T33" fmla="*/ 85 h 95"/>
                  <a:gd name="T34" fmla="*/ 3 w 232"/>
                  <a:gd name="T35" fmla="*/ 88 h 95"/>
                  <a:gd name="T36" fmla="*/ 10 w 232"/>
                  <a:gd name="T37" fmla="*/ 91 h 95"/>
                  <a:gd name="T38" fmla="*/ 15 w 232"/>
                  <a:gd name="T39" fmla="*/ 91 h 95"/>
                  <a:gd name="T40" fmla="*/ 20 w 232"/>
                  <a:gd name="T41" fmla="*/ 92 h 95"/>
                  <a:gd name="T42" fmla="*/ 26 w 232"/>
                  <a:gd name="T43" fmla="*/ 93 h 95"/>
                  <a:gd name="T44" fmla="*/ 35 w 232"/>
                  <a:gd name="T45" fmla="*/ 95 h 95"/>
                  <a:gd name="T46" fmla="*/ 45 w 232"/>
                  <a:gd name="T47" fmla="*/ 93 h 95"/>
                  <a:gd name="T48" fmla="*/ 56 w 232"/>
                  <a:gd name="T49" fmla="*/ 93 h 95"/>
                  <a:gd name="T50" fmla="*/ 69 w 232"/>
                  <a:gd name="T51" fmla="*/ 92 h 95"/>
                  <a:gd name="T52" fmla="*/ 85 w 232"/>
                  <a:gd name="T53" fmla="*/ 91 h 95"/>
                  <a:gd name="T54" fmla="*/ 101 w 232"/>
                  <a:gd name="T55" fmla="*/ 88 h 95"/>
                  <a:gd name="T56" fmla="*/ 115 w 232"/>
                  <a:gd name="T57" fmla="*/ 83 h 95"/>
                  <a:gd name="T58" fmla="*/ 130 w 232"/>
                  <a:gd name="T59" fmla="*/ 79 h 95"/>
                  <a:gd name="T60" fmla="*/ 144 w 232"/>
                  <a:gd name="T61" fmla="*/ 76 h 95"/>
                  <a:gd name="T62" fmla="*/ 156 w 232"/>
                  <a:gd name="T63" fmla="*/ 70 h 95"/>
                  <a:gd name="T64" fmla="*/ 168 w 232"/>
                  <a:gd name="T65" fmla="*/ 66 h 95"/>
                  <a:gd name="T66" fmla="*/ 179 w 232"/>
                  <a:gd name="T67" fmla="*/ 60 h 95"/>
                  <a:gd name="T68" fmla="*/ 189 w 232"/>
                  <a:gd name="T69" fmla="*/ 57 h 95"/>
                  <a:gd name="T70" fmla="*/ 197 w 232"/>
                  <a:gd name="T71" fmla="*/ 50 h 95"/>
                  <a:gd name="T72" fmla="*/ 206 w 232"/>
                  <a:gd name="T73" fmla="*/ 46 h 95"/>
                  <a:gd name="T74" fmla="*/ 212 w 232"/>
                  <a:gd name="T75" fmla="*/ 42 h 95"/>
                  <a:gd name="T76" fmla="*/ 219 w 232"/>
                  <a:gd name="T77" fmla="*/ 39 h 95"/>
                  <a:gd name="T78" fmla="*/ 226 w 232"/>
                  <a:gd name="T79" fmla="*/ 30 h 95"/>
                  <a:gd name="T80" fmla="*/ 232 w 232"/>
                  <a:gd name="T81" fmla="*/ 26 h 95"/>
                  <a:gd name="T82" fmla="*/ 229 w 232"/>
                  <a:gd name="T83" fmla="*/ 14 h 95"/>
                  <a:gd name="T84" fmla="*/ 222 w 232"/>
                  <a:gd name="T85" fmla="*/ 7 h 95"/>
                  <a:gd name="T86" fmla="*/ 214 w 232"/>
                  <a:gd name="T87" fmla="*/ 1 h 95"/>
                  <a:gd name="T88" fmla="*/ 213 w 232"/>
                  <a:gd name="T89" fmla="*/ 0 h 95"/>
                  <a:gd name="T90" fmla="*/ 213 w 232"/>
                  <a:gd name="T9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2" h="95">
                    <a:moveTo>
                      <a:pt x="213" y="0"/>
                    </a:moveTo>
                    <a:lnTo>
                      <a:pt x="209" y="3"/>
                    </a:lnTo>
                    <a:lnTo>
                      <a:pt x="201" y="10"/>
                    </a:lnTo>
                    <a:lnTo>
                      <a:pt x="194" y="13"/>
                    </a:lnTo>
                    <a:lnTo>
                      <a:pt x="187" y="19"/>
                    </a:lnTo>
                    <a:lnTo>
                      <a:pt x="177" y="26"/>
                    </a:lnTo>
                    <a:lnTo>
                      <a:pt x="167" y="33"/>
                    </a:lnTo>
                    <a:lnTo>
                      <a:pt x="153" y="39"/>
                    </a:lnTo>
                    <a:lnTo>
                      <a:pt x="138" y="46"/>
                    </a:lnTo>
                    <a:lnTo>
                      <a:pt x="121" y="53"/>
                    </a:lnTo>
                    <a:lnTo>
                      <a:pt x="101" y="60"/>
                    </a:lnTo>
                    <a:lnTo>
                      <a:pt x="79" y="66"/>
                    </a:lnTo>
                    <a:lnTo>
                      <a:pt x="56" y="72"/>
                    </a:lnTo>
                    <a:lnTo>
                      <a:pt x="29" y="76"/>
                    </a:lnTo>
                    <a:lnTo>
                      <a:pt x="2" y="82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3" y="88"/>
                    </a:lnTo>
                    <a:lnTo>
                      <a:pt x="10" y="91"/>
                    </a:lnTo>
                    <a:lnTo>
                      <a:pt x="15" y="91"/>
                    </a:lnTo>
                    <a:lnTo>
                      <a:pt x="20" y="92"/>
                    </a:lnTo>
                    <a:lnTo>
                      <a:pt x="26" y="93"/>
                    </a:lnTo>
                    <a:lnTo>
                      <a:pt x="35" y="95"/>
                    </a:lnTo>
                    <a:lnTo>
                      <a:pt x="45" y="93"/>
                    </a:lnTo>
                    <a:lnTo>
                      <a:pt x="56" y="93"/>
                    </a:lnTo>
                    <a:lnTo>
                      <a:pt x="69" y="92"/>
                    </a:lnTo>
                    <a:lnTo>
                      <a:pt x="85" y="91"/>
                    </a:lnTo>
                    <a:lnTo>
                      <a:pt x="101" y="88"/>
                    </a:lnTo>
                    <a:lnTo>
                      <a:pt x="115" y="83"/>
                    </a:lnTo>
                    <a:lnTo>
                      <a:pt x="130" y="79"/>
                    </a:lnTo>
                    <a:lnTo>
                      <a:pt x="144" y="76"/>
                    </a:lnTo>
                    <a:lnTo>
                      <a:pt x="156" y="70"/>
                    </a:lnTo>
                    <a:lnTo>
                      <a:pt x="168" y="66"/>
                    </a:lnTo>
                    <a:lnTo>
                      <a:pt x="179" y="60"/>
                    </a:lnTo>
                    <a:lnTo>
                      <a:pt x="189" y="57"/>
                    </a:lnTo>
                    <a:lnTo>
                      <a:pt x="197" y="50"/>
                    </a:lnTo>
                    <a:lnTo>
                      <a:pt x="206" y="46"/>
                    </a:lnTo>
                    <a:lnTo>
                      <a:pt x="212" y="42"/>
                    </a:lnTo>
                    <a:lnTo>
                      <a:pt x="219" y="39"/>
                    </a:lnTo>
                    <a:lnTo>
                      <a:pt x="226" y="30"/>
                    </a:lnTo>
                    <a:lnTo>
                      <a:pt x="232" y="26"/>
                    </a:lnTo>
                    <a:lnTo>
                      <a:pt x="229" y="14"/>
                    </a:lnTo>
                    <a:lnTo>
                      <a:pt x="222" y="7"/>
                    </a:lnTo>
                    <a:lnTo>
                      <a:pt x="214" y="1"/>
                    </a:lnTo>
                    <a:lnTo>
                      <a:pt x="213" y="0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0" name="Freeform 122"/>
              <p:cNvSpPr>
                <a:spLocks/>
              </p:cNvSpPr>
              <p:nvPr/>
            </p:nvSpPr>
            <p:spPr bwMode="auto">
              <a:xfrm>
                <a:off x="1433" y="1978"/>
                <a:ext cx="71" cy="54"/>
              </a:xfrm>
              <a:custGeom>
                <a:avLst/>
                <a:gdLst>
                  <a:gd name="T0" fmla="*/ 0 w 142"/>
                  <a:gd name="T1" fmla="*/ 31 h 108"/>
                  <a:gd name="T2" fmla="*/ 4 w 142"/>
                  <a:gd name="T3" fmla="*/ 31 h 108"/>
                  <a:gd name="T4" fmla="*/ 9 w 142"/>
                  <a:gd name="T5" fmla="*/ 31 h 108"/>
                  <a:gd name="T6" fmla="*/ 17 w 142"/>
                  <a:gd name="T7" fmla="*/ 33 h 108"/>
                  <a:gd name="T8" fmla="*/ 23 w 142"/>
                  <a:gd name="T9" fmla="*/ 34 h 108"/>
                  <a:gd name="T10" fmla="*/ 33 w 142"/>
                  <a:gd name="T11" fmla="*/ 37 h 108"/>
                  <a:gd name="T12" fmla="*/ 43 w 142"/>
                  <a:gd name="T13" fmla="*/ 40 h 108"/>
                  <a:gd name="T14" fmla="*/ 55 w 142"/>
                  <a:gd name="T15" fmla="*/ 44 h 108"/>
                  <a:gd name="T16" fmla="*/ 66 w 142"/>
                  <a:gd name="T17" fmla="*/ 49 h 108"/>
                  <a:gd name="T18" fmla="*/ 78 w 142"/>
                  <a:gd name="T19" fmla="*/ 54 h 108"/>
                  <a:gd name="T20" fmla="*/ 89 w 142"/>
                  <a:gd name="T21" fmla="*/ 60 h 108"/>
                  <a:gd name="T22" fmla="*/ 101 w 142"/>
                  <a:gd name="T23" fmla="*/ 69 h 108"/>
                  <a:gd name="T24" fmla="*/ 111 w 142"/>
                  <a:gd name="T25" fmla="*/ 76 h 108"/>
                  <a:gd name="T26" fmla="*/ 119 w 142"/>
                  <a:gd name="T27" fmla="*/ 85 h 108"/>
                  <a:gd name="T28" fmla="*/ 128 w 142"/>
                  <a:gd name="T29" fmla="*/ 95 h 108"/>
                  <a:gd name="T30" fmla="*/ 135 w 142"/>
                  <a:gd name="T31" fmla="*/ 108 h 108"/>
                  <a:gd name="T32" fmla="*/ 137 w 142"/>
                  <a:gd name="T33" fmla="*/ 105 h 108"/>
                  <a:gd name="T34" fmla="*/ 141 w 142"/>
                  <a:gd name="T35" fmla="*/ 100 h 108"/>
                  <a:gd name="T36" fmla="*/ 142 w 142"/>
                  <a:gd name="T37" fmla="*/ 92 h 108"/>
                  <a:gd name="T38" fmla="*/ 141 w 142"/>
                  <a:gd name="T39" fmla="*/ 82 h 108"/>
                  <a:gd name="T40" fmla="*/ 135 w 142"/>
                  <a:gd name="T41" fmla="*/ 73 h 108"/>
                  <a:gd name="T42" fmla="*/ 128 w 142"/>
                  <a:gd name="T43" fmla="*/ 66 h 108"/>
                  <a:gd name="T44" fmla="*/ 117 w 142"/>
                  <a:gd name="T45" fmla="*/ 57 h 108"/>
                  <a:gd name="T46" fmla="*/ 105 w 142"/>
                  <a:gd name="T47" fmla="*/ 47 h 108"/>
                  <a:gd name="T48" fmla="*/ 85 w 142"/>
                  <a:gd name="T49" fmla="*/ 36 h 108"/>
                  <a:gd name="T50" fmla="*/ 62 w 142"/>
                  <a:gd name="T51" fmla="*/ 26 h 108"/>
                  <a:gd name="T52" fmla="*/ 35 w 142"/>
                  <a:gd name="T53" fmla="*/ 13 h 108"/>
                  <a:gd name="T54" fmla="*/ 3 w 142"/>
                  <a:gd name="T55" fmla="*/ 0 h 108"/>
                  <a:gd name="T56" fmla="*/ 0 w 142"/>
                  <a:gd name="T57" fmla="*/ 31 h 108"/>
                  <a:gd name="T58" fmla="*/ 0 w 142"/>
                  <a:gd name="T59" fmla="*/ 3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2" h="108">
                    <a:moveTo>
                      <a:pt x="0" y="31"/>
                    </a:moveTo>
                    <a:lnTo>
                      <a:pt x="4" y="31"/>
                    </a:lnTo>
                    <a:lnTo>
                      <a:pt x="9" y="31"/>
                    </a:lnTo>
                    <a:lnTo>
                      <a:pt x="17" y="33"/>
                    </a:lnTo>
                    <a:lnTo>
                      <a:pt x="23" y="34"/>
                    </a:lnTo>
                    <a:lnTo>
                      <a:pt x="33" y="37"/>
                    </a:lnTo>
                    <a:lnTo>
                      <a:pt x="43" y="40"/>
                    </a:lnTo>
                    <a:lnTo>
                      <a:pt x="55" y="44"/>
                    </a:lnTo>
                    <a:lnTo>
                      <a:pt x="66" y="49"/>
                    </a:lnTo>
                    <a:lnTo>
                      <a:pt x="78" y="54"/>
                    </a:lnTo>
                    <a:lnTo>
                      <a:pt x="89" y="60"/>
                    </a:lnTo>
                    <a:lnTo>
                      <a:pt x="101" y="69"/>
                    </a:lnTo>
                    <a:lnTo>
                      <a:pt x="111" y="76"/>
                    </a:lnTo>
                    <a:lnTo>
                      <a:pt x="119" y="85"/>
                    </a:lnTo>
                    <a:lnTo>
                      <a:pt x="128" y="95"/>
                    </a:lnTo>
                    <a:lnTo>
                      <a:pt x="135" y="108"/>
                    </a:lnTo>
                    <a:lnTo>
                      <a:pt x="137" y="105"/>
                    </a:lnTo>
                    <a:lnTo>
                      <a:pt x="141" y="100"/>
                    </a:lnTo>
                    <a:lnTo>
                      <a:pt x="142" y="92"/>
                    </a:lnTo>
                    <a:lnTo>
                      <a:pt x="141" y="82"/>
                    </a:lnTo>
                    <a:lnTo>
                      <a:pt x="135" y="73"/>
                    </a:lnTo>
                    <a:lnTo>
                      <a:pt x="128" y="66"/>
                    </a:lnTo>
                    <a:lnTo>
                      <a:pt x="117" y="57"/>
                    </a:lnTo>
                    <a:lnTo>
                      <a:pt x="105" y="47"/>
                    </a:lnTo>
                    <a:lnTo>
                      <a:pt x="85" y="36"/>
                    </a:lnTo>
                    <a:lnTo>
                      <a:pt x="62" y="26"/>
                    </a:lnTo>
                    <a:lnTo>
                      <a:pt x="35" y="13"/>
                    </a:lnTo>
                    <a:lnTo>
                      <a:pt x="3" y="0"/>
                    </a:lnTo>
                    <a:lnTo>
                      <a:pt x="0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1" name="Freeform 123"/>
              <p:cNvSpPr>
                <a:spLocks/>
              </p:cNvSpPr>
              <p:nvPr/>
            </p:nvSpPr>
            <p:spPr bwMode="auto">
              <a:xfrm>
                <a:off x="1430" y="2130"/>
                <a:ext cx="123" cy="27"/>
              </a:xfrm>
              <a:custGeom>
                <a:avLst/>
                <a:gdLst>
                  <a:gd name="T0" fmla="*/ 248 w 248"/>
                  <a:gd name="T1" fmla="*/ 54 h 54"/>
                  <a:gd name="T2" fmla="*/ 246 w 248"/>
                  <a:gd name="T3" fmla="*/ 54 h 54"/>
                  <a:gd name="T4" fmla="*/ 243 w 248"/>
                  <a:gd name="T5" fmla="*/ 52 h 54"/>
                  <a:gd name="T6" fmla="*/ 239 w 248"/>
                  <a:gd name="T7" fmla="*/ 51 h 54"/>
                  <a:gd name="T8" fmla="*/ 233 w 248"/>
                  <a:gd name="T9" fmla="*/ 49 h 54"/>
                  <a:gd name="T10" fmla="*/ 223 w 248"/>
                  <a:gd name="T11" fmla="*/ 48 h 54"/>
                  <a:gd name="T12" fmla="*/ 213 w 248"/>
                  <a:gd name="T13" fmla="*/ 46 h 54"/>
                  <a:gd name="T14" fmla="*/ 200 w 248"/>
                  <a:gd name="T15" fmla="*/ 43 h 54"/>
                  <a:gd name="T16" fmla="*/ 187 w 248"/>
                  <a:gd name="T17" fmla="*/ 42 h 54"/>
                  <a:gd name="T18" fmla="*/ 170 w 248"/>
                  <a:gd name="T19" fmla="*/ 39 h 54"/>
                  <a:gd name="T20" fmla="*/ 151 w 248"/>
                  <a:gd name="T21" fmla="*/ 36 h 54"/>
                  <a:gd name="T22" fmla="*/ 130 w 248"/>
                  <a:gd name="T23" fmla="*/ 35 h 54"/>
                  <a:gd name="T24" fmla="*/ 110 w 248"/>
                  <a:gd name="T25" fmla="*/ 32 h 54"/>
                  <a:gd name="T26" fmla="*/ 85 w 248"/>
                  <a:gd name="T27" fmla="*/ 29 h 54"/>
                  <a:gd name="T28" fmla="*/ 59 w 248"/>
                  <a:gd name="T29" fmla="*/ 28 h 54"/>
                  <a:gd name="T30" fmla="*/ 29 w 248"/>
                  <a:gd name="T31" fmla="*/ 25 h 54"/>
                  <a:gd name="T32" fmla="*/ 0 w 248"/>
                  <a:gd name="T33" fmla="*/ 25 h 54"/>
                  <a:gd name="T34" fmla="*/ 0 w 248"/>
                  <a:gd name="T35" fmla="*/ 23 h 54"/>
                  <a:gd name="T36" fmla="*/ 5 w 248"/>
                  <a:gd name="T37" fmla="*/ 18 h 54"/>
                  <a:gd name="T38" fmla="*/ 9 w 248"/>
                  <a:gd name="T39" fmla="*/ 15 h 54"/>
                  <a:gd name="T40" fmla="*/ 13 w 248"/>
                  <a:gd name="T41" fmla="*/ 10 h 54"/>
                  <a:gd name="T42" fmla="*/ 18 w 248"/>
                  <a:gd name="T43" fmla="*/ 8 h 54"/>
                  <a:gd name="T44" fmla="*/ 26 w 248"/>
                  <a:gd name="T45" fmla="*/ 5 h 54"/>
                  <a:gd name="T46" fmla="*/ 29 w 248"/>
                  <a:gd name="T47" fmla="*/ 2 h 54"/>
                  <a:gd name="T48" fmla="*/ 38 w 248"/>
                  <a:gd name="T49" fmla="*/ 0 h 54"/>
                  <a:gd name="T50" fmla="*/ 46 w 248"/>
                  <a:gd name="T51" fmla="*/ 0 h 54"/>
                  <a:gd name="T52" fmla="*/ 58 w 248"/>
                  <a:gd name="T53" fmla="*/ 0 h 54"/>
                  <a:gd name="T54" fmla="*/ 68 w 248"/>
                  <a:gd name="T55" fmla="*/ 0 h 54"/>
                  <a:gd name="T56" fmla="*/ 82 w 248"/>
                  <a:gd name="T57" fmla="*/ 2 h 54"/>
                  <a:gd name="T58" fmla="*/ 97 w 248"/>
                  <a:gd name="T59" fmla="*/ 3 h 54"/>
                  <a:gd name="T60" fmla="*/ 111 w 248"/>
                  <a:gd name="T61" fmla="*/ 5 h 54"/>
                  <a:gd name="T62" fmla="*/ 125 w 248"/>
                  <a:gd name="T63" fmla="*/ 6 h 54"/>
                  <a:gd name="T64" fmla="*/ 141 w 248"/>
                  <a:gd name="T65" fmla="*/ 9 h 54"/>
                  <a:gd name="T66" fmla="*/ 154 w 248"/>
                  <a:gd name="T67" fmla="*/ 10 h 54"/>
                  <a:gd name="T68" fmla="*/ 169 w 248"/>
                  <a:gd name="T69" fmla="*/ 13 h 54"/>
                  <a:gd name="T70" fmla="*/ 181 w 248"/>
                  <a:gd name="T71" fmla="*/ 16 h 54"/>
                  <a:gd name="T72" fmla="*/ 193 w 248"/>
                  <a:gd name="T73" fmla="*/ 18 h 54"/>
                  <a:gd name="T74" fmla="*/ 203 w 248"/>
                  <a:gd name="T75" fmla="*/ 22 h 54"/>
                  <a:gd name="T76" fmla="*/ 212 w 248"/>
                  <a:gd name="T77" fmla="*/ 25 h 54"/>
                  <a:gd name="T78" fmla="*/ 223 w 248"/>
                  <a:gd name="T79" fmla="*/ 29 h 54"/>
                  <a:gd name="T80" fmla="*/ 232 w 248"/>
                  <a:gd name="T81" fmla="*/ 35 h 54"/>
                  <a:gd name="T82" fmla="*/ 239 w 248"/>
                  <a:gd name="T83" fmla="*/ 39 h 54"/>
                  <a:gd name="T84" fmla="*/ 243 w 248"/>
                  <a:gd name="T85" fmla="*/ 45 h 54"/>
                  <a:gd name="T86" fmla="*/ 248 w 248"/>
                  <a:gd name="T87" fmla="*/ 51 h 54"/>
                  <a:gd name="T88" fmla="*/ 248 w 248"/>
                  <a:gd name="T89" fmla="*/ 54 h 54"/>
                  <a:gd name="T90" fmla="*/ 248 w 248"/>
                  <a:gd name="T9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8" h="54">
                    <a:moveTo>
                      <a:pt x="248" y="54"/>
                    </a:moveTo>
                    <a:lnTo>
                      <a:pt x="246" y="54"/>
                    </a:lnTo>
                    <a:lnTo>
                      <a:pt x="243" y="52"/>
                    </a:lnTo>
                    <a:lnTo>
                      <a:pt x="239" y="51"/>
                    </a:lnTo>
                    <a:lnTo>
                      <a:pt x="233" y="49"/>
                    </a:lnTo>
                    <a:lnTo>
                      <a:pt x="223" y="48"/>
                    </a:lnTo>
                    <a:lnTo>
                      <a:pt x="213" y="46"/>
                    </a:lnTo>
                    <a:lnTo>
                      <a:pt x="200" y="43"/>
                    </a:lnTo>
                    <a:lnTo>
                      <a:pt x="187" y="42"/>
                    </a:lnTo>
                    <a:lnTo>
                      <a:pt x="170" y="39"/>
                    </a:lnTo>
                    <a:lnTo>
                      <a:pt x="151" y="36"/>
                    </a:lnTo>
                    <a:lnTo>
                      <a:pt x="130" y="35"/>
                    </a:lnTo>
                    <a:lnTo>
                      <a:pt x="110" y="32"/>
                    </a:lnTo>
                    <a:lnTo>
                      <a:pt x="85" y="29"/>
                    </a:lnTo>
                    <a:lnTo>
                      <a:pt x="59" y="28"/>
                    </a:lnTo>
                    <a:lnTo>
                      <a:pt x="29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5" y="18"/>
                    </a:lnTo>
                    <a:lnTo>
                      <a:pt x="9" y="15"/>
                    </a:lnTo>
                    <a:lnTo>
                      <a:pt x="13" y="10"/>
                    </a:lnTo>
                    <a:lnTo>
                      <a:pt x="18" y="8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8" y="0"/>
                    </a:lnTo>
                    <a:lnTo>
                      <a:pt x="82" y="2"/>
                    </a:lnTo>
                    <a:lnTo>
                      <a:pt x="97" y="3"/>
                    </a:lnTo>
                    <a:lnTo>
                      <a:pt x="111" y="5"/>
                    </a:lnTo>
                    <a:lnTo>
                      <a:pt x="125" y="6"/>
                    </a:lnTo>
                    <a:lnTo>
                      <a:pt x="141" y="9"/>
                    </a:lnTo>
                    <a:lnTo>
                      <a:pt x="154" y="10"/>
                    </a:lnTo>
                    <a:lnTo>
                      <a:pt x="169" y="13"/>
                    </a:lnTo>
                    <a:lnTo>
                      <a:pt x="181" y="16"/>
                    </a:lnTo>
                    <a:lnTo>
                      <a:pt x="193" y="18"/>
                    </a:lnTo>
                    <a:lnTo>
                      <a:pt x="203" y="22"/>
                    </a:lnTo>
                    <a:lnTo>
                      <a:pt x="212" y="25"/>
                    </a:lnTo>
                    <a:lnTo>
                      <a:pt x="223" y="29"/>
                    </a:lnTo>
                    <a:lnTo>
                      <a:pt x="232" y="35"/>
                    </a:lnTo>
                    <a:lnTo>
                      <a:pt x="239" y="39"/>
                    </a:lnTo>
                    <a:lnTo>
                      <a:pt x="243" y="45"/>
                    </a:lnTo>
                    <a:lnTo>
                      <a:pt x="248" y="51"/>
                    </a:lnTo>
                    <a:lnTo>
                      <a:pt x="248" y="54"/>
                    </a:lnTo>
                    <a:lnTo>
                      <a:pt x="248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2" name="Freeform 124"/>
              <p:cNvSpPr>
                <a:spLocks/>
              </p:cNvSpPr>
              <p:nvPr/>
            </p:nvSpPr>
            <p:spPr bwMode="auto">
              <a:xfrm>
                <a:off x="1371" y="2154"/>
                <a:ext cx="189" cy="65"/>
              </a:xfrm>
              <a:custGeom>
                <a:avLst/>
                <a:gdLst>
                  <a:gd name="T0" fmla="*/ 0 w 378"/>
                  <a:gd name="T1" fmla="*/ 129 h 129"/>
                  <a:gd name="T2" fmla="*/ 1 w 378"/>
                  <a:gd name="T3" fmla="*/ 126 h 129"/>
                  <a:gd name="T4" fmla="*/ 8 w 378"/>
                  <a:gd name="T5" fmla="*/ 125 h 129"/>
                  <a:gd name="T6" fmla="*/ 18 w 378"/>
                  <a:gd name="T7" fmla="*/ 119 h 129"/>
                  <a:gd name="T8" fmla="*/ 34 w 378"/>
                  <a:gd name="T9" fmla="*/ 113 h 129"/>
                  <a:gd name="T10" fmla="*/ 51 w 378"/>
                  <a:gd name="T11" fmla="*/ 106 h 129"/>
                  <a:gd name="T12" fmla="*/ 71 w 378"/>
                  <a:gd name="T13" fmla="*/ 98 h 129"/>
                  <a:gd name="T14" fmla="*/ 96 w 378"/>
                  <a:gd name="T15" fmla="*/ 87 h 129"/>
                  <a:gd name="T16" fmla="*/ 123 w 378"/>
                  <a:gd name="T17" fmla="*/ 79 h 129"/>
                  <a:gd name="T18" fmla="*/ 150 w 378"/>
                  <a:gd name="T19" fmla="*/ 69 h 129"/>
                  <a:gd name="T20" fmla="*/ 181 w 378"/>
                  <a:gd name="T21" fmla="*/ 59 h 129"/>
                  <a:gd name="T22" fmla="*/ 211 w 378"/>
                  <a:gd name="T23" fmla="*/ 49 h 129"/>
                  <a:gd name="T24" fmla="*/ 245 w 378"/>
                  <a:gd name="T25" fmla="*/ 40 h 129"/>
                  <a:gd name="T26" fmla="*/ 277 w 378"/>
                  <a:gd name="T27" fmla="*/ 31 h 129"/>
                  <a:gd name="T28" fmla="*/ 310 w 378"/>
                  <a:gd name="T29" fmla="*/ 24 h 129"/>
                  <a:gd name="T30" fmla="*/ 343 w 378"/>
                  <a:gd name="T31" fmla="*/ 18 h 129"/>
                  <a:gd name="T32" fmla="*/ 378 w 378"/>
                  <a:gd name="T33" fmla="*/ 14 h 129"/>
                  <a:gd name="T34" fmla="*/ 376 w 378"/>
                  <a:gd name="T35" fmla="*/ 13 h 129"/>
                  <a:gd name="T36" fmla="*/ 372 w 378"/>
                  <a:gd name="T37" fmla="*/ 8 h 129"/>
                  <a:gd name="T38" fmla="*/ 367 w 378"/>
                  <a:gd name="T39" fmla="*/ 6 h 129"/>
                  <a:gd name="T40" fmla="*/ 365 w 378"/>
                  <a:gd name="T41" fmla="*/ 4 h 129"/>
                  <a:gd name="T42" fmla="*/ 359 w 378"/>
                  <a:gd name="T43" fmla="*/ 1 h 129"/>
                  <a:gd name="T44" fmla="*/ 352 w 378"/>
                  <a:gd name="T45" fmla="*/ 1 h 129"/>
                  <a:gd name="T46" fmla="*/ 340 w 378"/>
                  <a:gd name="T47" fmla="*/ 0 h 129"/>
                  <a:gd name="T48" fmla="*/ 329 w 378"/>
                  <a:gd name="T49" fmla="*/ 0 h 129"/>
                  <a:gd name="T50" fmla="*/ 314 w 378"/>
                  <a:gd name="T51" fmla="*/ 0 h 129"/>
                  <a:gd name="T52" fmla="*/ 296 w 378"/>
                  <a:gd name="T53" fmla="*/ 3 h 129"/>
                  <a:gd name="T54" fmla="*/ 275 w 378"/>
                  <a:gd name="T55" fmla="*/ 6 h 129"/>
                  <a:gd name="T56" fmla="*/ 252 w 378"/>
                  <a:gd name="T57" fmla="*/ 11 h 129"/>
                  <a:gd name="T58" fmla="*/ 224 w 378"/>
                  <a:gd name="T59" fmla="*/ 18 h 129"/>
                  <a:gd name="T60" fmla="*/ 194 w 378"/>
                  <a:gd name="T61" fmla="*/ 27 h 129"/>
                  <a:gd name="T62" fmla="*/ 161 w 378"/>
                  <a:gd name="T63" fmla="*/ 36 h 129"/>
                  <a:gd name="T64" fmla="*/ 133 w 378"/>
                  <a:gd name="T65" fmla="*/ 44 h 129"/>
                  <a:gd name="T66" fmla="*/ 107 w 378"/>
                  <a:gd name="T67" fmla="*/ 54 h 129"/>
                  <a:gd name="T68" fmla="*/ 86 w 378"/>
                  <a:gd name="T69" fmla="*/ 63 h 129"/>
                  <a:gd name="T70" fmla="*/ 67 w 378"/>
                  <a:gd name="T71" fmla="*/ 72 h 129"/>
                  <a:gd name="T72" fmla="*/ 53 w 378"/>
                  <a:gd name="T73" fmla="*/ 80 h 129"/>
                  <a:gd name="T74" fmla="*/ 38 w 378"/>
                  <a:gd name="T75" fmla="*/ 87 h 129"/>
                  <a:gd name="T76" fmla="*/ 28 w 378"/>
                  <a:gd name="T77" fmla="*/ 96 h 129"/>
                  <a:gd name="T78" fmla="*/ 20 w 378"/>
                  <a:gd name="T79" fmla="*/ 102 h 129"/>
                  <a:gd name="T80" fmla="*/ 13 w 378"/>
                  <a:gd name="T81" fmla="*/ 109 h 129"/>
                  <a:gd name="T82" fmla="*/ 7 w 378"/>
                  <a:gd name="T83" fmla="*/ 113 h 129"/>
                  <a:gd name="T84" fmla="*/ 4 w 378"/>
                  <a:gd name="T85" fmla="*/ 119 h 129"/>
                  <a:gd name="T86" fmla="*/ 0 w 378"/>
                  <a:gd name="T87" fmla="*/ 125 h 129"/>
                  <a:gd name="T88" fmla="*/ 0 w 378"/>
                  <a:gd name="T89" fmla="*/ 129 h 129"/>
                  <a:gd name="T90" fmla="*/ 0 w 378"/>
                  <a:gd name="T91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8" h="129">
                    <a:moveTo>
                      <a:pt x="0" y="129"/>
                    </a:moveTo>
                    <a:lnTo>
                      <a:pt x="1" y="126"/>
                    </a:lnTo>
                    <a:lnTo>
                      <a:pt x="8" y="125"/>
                    </a:lnTo>
                    <a:lnTo>
                      <a:pt x="18" y="119"/>
                    </a:lnTo>
                    <a:lnTo>
                      <a:pt x="34" y="113"/>
                    </a:lnTo>
                    <a:lnTo>
                      <a:pt x="51" y="106"/>
                    </a:lnTo>
                    <a:lnTo>
                      <a:pt x="71" y="98"/>
                    </a:lnTo>
                    <a:lnTo>
                      <a:pt x="96" y="87"/>
                    </a:lnTo>
                    <a:lnTo>
                      <a:pt x="123" y="79"/>
                    </a:lnTo>
                    <a:lnTo>
                      <a:pt x="150" y="69"/>
                    </a:lnTo>
                    <a:lnTo>
                      <a:pt x="181" y="59"/>
                    </a:lnTo>
                    <a:lnTo>
                      <a:pt x="211" y="49"/>
                    </a:lnTo>
                    <a:lnTo>
                      <a:pt x="245" y="40"/>
                    </a:lnTo>
                    <a:lnTo>
                      <a:pt x="277" y="31"/>
                    </a:lnTo>
                    <a:lnTo>
                      <a:pt x="310" y="24"/>
                    </a:lnTo>
                    <a:lnTo>
                      <a:pt x="343" y="18"/>
                    </a:lnTo>
                    <a:lnTo>
                      <a:pt x="378" y="14"/>
                    </a:lnTo>
                    <a:lnTo>
                      <a:pt x="376" y="13"/>
                    </a:lnTo>
                    <a:lnTo>
                      <a:pt x="372" y="8"/>
                    </a:lnTo>
                    <a:lnTo>
                      <a:pt x="367" y="6"/>
                    </a:lnTo>
                    <a:lnTo>
                      <a:pt x="365" y="4"/>
                    </a:lnTo>
                    <a:lnTo>
                      <a:pt x="359" y="1"/>
                    </a:lnTo>
                    <a:lnTo>
                      <a:pt x="352" y="1"/>
                    </a:lnTo>
                    <a:lnTo>
                      <a:pt x="340" y="0"/>
                    </a:lnTo>
                    <a:lnTo>
                      <a:pt x="329" y="0"/>
                    </a:lnTo>
                    <a:lnTo>
                      <a:pt x="314" y="0"/>
                    </a:lnTo>
                    <a:lnTo>
                      <a:pt x="296" y="3"/>
                    </a:lnTo>
                    <a:lnTo>
                      <a:pt x="275" y="6"/>
                    </a:lnTo>
                    <a:lnTo>
                      <a:pt x="252" y="11"/>
                    </a:lnTo>
                    <a:lnTo>
                      <a:pt x="224" y="18"/>
                    </a:lnTo>
                    <a:lnTo>
                      <a:pt x="194" y="27"/>
                    </a:lnTo>
                    <a:lnTo>
                      <a:pt x="161" y="36"/>
                    </a:lnTo>
                    <a:lnTo>
                      <a:pt x="133" y="44"/>
                    </a:lnTo>
                    <a:lnTo>
                      <a:pt x="107" y="54"/>
                    </a:lnTo>
                    <a:lnTo>
                      <a:pt x="86" y="63"/>
                    </a:lnTo>
                    <a:lnTo>
                      <a:pt x="67" y="72"/>
                    </a:lnTo>
                    <a:lnTo>
                      <a:pt x="53" y="80"/>
                    </a:lnTo>
                    <a:lnTo>
                      <a:pt x="38" y="87"/>
                    </a:lnTo>
                    <a:lnTo>
                      <a:pt x="28" y="96"/>
                    </a:lnTo>
                    <a:lnTo>
                      <a:pt x="20" y="102"/>
                    </a:lnTo>
                    <a:lnTo>
                      <a:pt x="13" y="109"/>
                    </a:lnTo>
                    <a:lnTo>
                      <a:pt x="7" y="113"/>
                    </a:lnTo>
                    <a:lnTo>
                      <a:pt x="4" y="119"/>
                    </a:lnTo>
                    <a:lnTo>
                      <a:pt x="0" y="125"/>
                    </a:lnTo>
                    <a:lnTo>
                      <a:pt x="0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" name="Freeform 125"/>
              <p:cNvSpPr>
                <a:spLocks/>
              </p:cNvSpPr>
              <p:nvPr/>
            </p:nvSpPr>
            <p:spPr bwMode="auto">
              <a:xfrm>
                <a:off x="1558" y="2158"/>
                <a:ext cx="56" cy="70"/>
              </a:xfrm>
              <a:custGeom>
                <a:avLst/>
                <a:gdLst>
                  <a:gd name="T0" fmla="*/ 112 w 112"/>
                  <a:gd name="T1" fmla="*/ 140 h 140"/>
                  <a:gd name="T2" fmla="*/ 109 w 112"/>
                  <a:gd name="T3" fmla="*/ 137 h 140"/>
                  <a:gd name="T4" fmla="*/ 105 w 112"/>
                  <a:gd name="T5" fmla="*/ 133 h 140"/>
                  <a:gd name="T6" fmla="*/ 98 w 112"/>
                  <a:gd name="T7" fmla="*/ 125 h 140"/>
                  <a:gd name="T8" fmla="*/ 89 w 112"/>
                  <a:gd name="T9" fmla="*/ 117 h 140"/>
                  <a:gd name="T10" fmla="*/ 84 w 112"/>
                  <a:gd name="T11" fmla="*/ 111 h 140"/>
                  <a:gd name="T12" fmla="*/ 79 w 112"/>
                  <a:gd name="T13" fmla="*/ 105 h 140"/>
                  <a:gd name="T14" fmla="*/ 72 w 112"/>
                  <a:gd name="T15" fmla="*/ 100 h 140"/>
                  <a:gd name="T16" fmla="*/ 69 w 112"/>
                  <a:gd name="T17" fmla="*/ 94 h 140"/>
                  <a:gd name="T18" fmla="*/ 65 w 112"/>
                  <a:gd name="T19" fmla="*/ 87 h 140"/>
                  <a:gd name="T20" fmla="*/ 61 w 112"/>
                  <a:gd name="T21" fmla="*/ 81 h 140"/>
                  <a:gd name="T22" fmla="*/ 56 w 112"/>
                  <a:gd name="T23" fmla="*/ 74 h 140"/>
                  <a:gd name="T24" fmla="*/ 53 w 112"/>
                  <a:gd name="T25" fmla="*/ 68 h 140"/>
                  <a:gd name="T26" fmla="*/ 48 w 112"/>
                  <a:gd name="T27" fmla="*/ 61 h 140"/>
                  <a:gd name="T28" fmla="*/ 45 w 112"/>
                  <a:gd name="T29" fmla="*/ 54 h 140"/>
                  <a:gd name="T30" fmla="*/ 40 w 112"/>
                  <a:gd name="T31" fmla="*/ 46 h 140"/>
                  <a:gd name="T32" fmla="*/ 36 w 112"/>
                  <a:gd name="T33" fmla="*/ 41 h 140"/>
                  <a:gd name="T34" fmla="*/ 28 w 112"/>
                  <a:gd name="T35" fmla="*/ 29 h 140"/>
                  <a:gd name="T36" fmla="*/ 20 w 112"/>
                  <a:gd name="T37" fmla="*/ 19 h 140"/>
                  <a:gd name="T38" fmla="*/ 10 w 112"/>
                  <a:gd name="T39" fmla="*/ 10 h 140"/>
                  <a:gd name="T40" fmla="*/ 5 w 112"/>
                  <a:gd name="T41" fmla="*/ 5 h 140"/>
                  <a:gd name="T42" fmla="*/ 0 w 112"/>
                  <a:gd name="T43" fmla="*/ 0 h 140"/>
                  <a:gd name="T44" fmla="*/ 0 w 112"/>
                  <a:gd name="T45" fmla="*/ 2 h 140"/>
                  <a:gd name="T46" fmla="*/ 5 w 112"/>
                  <a:gd name="T47" fmla="*/ 9 h 140"/>
                  <a:gd name="T48" fmla="*/ 5 w 112"/>
                  <a:gd name="T49" fmla="*/ 12 h 140"/>
                  <a:gd name="T50" fmla="*/ 7 w 112"/>
                  <a:gd name="T51" fmla="*/ 18 h 140"/>
                  <a:gd name="T52" fmla="*/ 10 w 112"/>
                  <a:gd name="T53" fmla="*/ 25 h 140"/>
                  <a:gd name="T54" fmla="*/ 13 w 112"/>
                  <a:gd name="T55" fmla="*/ 32 h 140"/>
                  <a:gd name="T56" fmla="*/ 16 w 112"/>
                  <a:gd name="T57" fmla="*/ 39 h 140"/>
                  <a:gd name="T58" fmla="*/ 19 w 112"/>
                  <a:gd name="T59" fmla="*/ 46 h 140"/>
                  <a:gd name="T60" fmla="*/ 23 w 112"/>
                  <a:gd name="T61" fmla="*/ 55 h 140"/>
                  <a:gd name="T62" fmla="*/ 26 w 112"/>
                  <a:gd name="T63" fmla="*/ 62 h 140"/>
                  <a:gd name="T64" fmla="*/ 29 w 112"/>
                  <a:gd name="T65" fmla="*/ 71 h 140"/>
                  <a:gd name="T66" fmla="*/ 33 w 112"/>
                  <a:gd name="T67" fmla="*/ 79 h 140"/>
                  <a:gd name="T68" fmla="*/ 36 w 112"/>
                  <a:gd name="T69" fmla="*/ 88 h 140"/>
                  <a:gd name="T70" fmla="*/ 40 w 112"/>
                  <a:gd name="T71" fmla="*/ 98 h 140"/>
                  <a:gd name="T72" fmla="*/ 42 w 112"/>
                  <a:gd name="T73" fmla="*/ 104 h 140"/>
                  <a:gd name="T74" fmla="*/ 48 w 112"/>
                  <a:gd name="T75" fmla="*/ 111 h 140"/>
                  <a:gd name="T76" fmla="*/ 52 w 112"/>
                  <a:gd name="T77" fmla="*/ 115 h 140"/>
                  <a:gd name="T78" fmla="*/ 58 w 112"/>
                  <a:gd name="T79" fmla="*/ 121 h 140"/>
                  <a:gd name="T80" fmla="*/ 69 w 112"/>
                  <a:gd name="T81" fmla="*/ 128 h 140"/>
                  <a:gd name="T82" fmla="*/ 82 w 112"/>
                  <a:gd name="T83" fmla="*/ 134 h 140"/>
                  <a:gd name="T84" fmla="*/ 92 w 112"/>
                  <a:gd name="T85" fmla="*/ 135 h 140"/>
                  <a:gd name="T86" fmla="*/ 104 w 112"/>
                  <a:gd name="T87" fmla="*/ 138 h 140"/>
                  <a:gd name="T88" fmla="*/ 109 w 112"/>
                  <a:gd name="T89" fmla="*/ 138 h 140"/>
                  <a:gd name="T90" fmla="*/ 112 w 112"/>
                  <a:gd name="T91" fmla="*/ 140 h 140"/>
                  <a:gd name="T92" fmla="*/ 112 w 112"/>
                  <a:gd name="T93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2" h="140">
                    <a:moveTo>
                      <a:pt x="112" y="140"/>
                    </a:moveTo>
                    <a:lnTo>
                      <a:pt x="109" y="137"/>
                    </a:lnTo>
                    <a:lnTo>
                      <a:pt x="105" y="133"/>
                    </a:lnTo>
                    <a:lnTo>
                      <a:pt x="98" y="125"/>
                    </a:lnTo>
                    <a:lnTo>
                      <a:pt x="89" y="117"/>
                    </a:lnTo>
                    <a:lnTo>
                      <a:pt x="84" y="111"/>
                    </a:lnTo>
                    <a:lnTo>
                      <a:pt x="79" y="105"/>
                    </a:lnTo>
                    <a:lnTo>
                      <a:pt x="72" y="100"/>
                    </a:lnTo>
                    <a:lnTo>
                      <a:pt x="69" y="94"/>
                    </a:lnTo>
                    <a:lnTo>
                      <a:pt x="65" y="87"/>
                    </a:lnTo>
                    <a:lnTo>
                      <a:pt x="61" y="81"/>
                    </a:lnTo>
                    <a:lnTo>
                      <a:pt x="56" y="74"/>
                    </a:lnTo>
                    <a:lnTo>
                      <a:pt x="53" y="68"/>
                    </a:lnTo>
                    <a:lnTo>
                      <a:pt x="48" y="61"/>
                    </a:lnTo>
                    <a:lnTo>
                      <a:pt x="45" y="54"/>
                    </a:lnTo>
                    <a:lnTo>
                      <a:pt x="40" y="46"/>
                    </a:lnTo>
                    <a:lnTo>
                      <a:pt x="36" y="41"/>
                    </a:lnTo>
                    <a:lnTo>
                      <a:pt x="28" y="29"/>
                    </a:lnTo>
                    <a:lnTo>
                      <a:pt x="20" y="19"/>
                    </a:lnTo>
                    <a:lnTo>
                      <a:pt x="10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7" y="18"/>
                    </a:lnTo>
                    <a:lnTo>
                      <a:pt x="10" y="25"/>
                    </a:lnTo>
                    <a:lnTo>
                      <a:pt x="13" y="32"/>
                    </a:lnTo>
                    <a:lnTo>
                      <a:pt x="16" y="39"/>
                    </a:lnTo>
                    <a:lnTo>
                      <a:pt x="19" y="46"/>
                    </a:lnTo>
                    <a:lnTo>
                      <a:pt x="23" y="55"/>
                    </a:lnTo>
                    <a:lnTo>
                      <a:pt x="26" y="62"/>
                    </a:lnTo>
                    <a:lnTo>
                      <a:pt x="29" y="71"/>
                    </a:lnTo>
                    <a:lnTo>
                      <a:pt x="33" y="79"/>
                    </a:lnTo>
                    <a:lnTo>
                      <a:pt x="36" y="88"/>
                    </a:lnTo>
                    <a:lnTo>
                      <a:pt x="40" y="98"/>
                    </a:lnTo>
                    <a:lnTo>
                      <a:pt x="42" y="104"/>
                    </a:lnTo>
                    <a:lnTo>
                      <a:pt x="48" y="111"/>
                    </a:lnTo>
                    <a:lnTo>
                      <a:pt x="52" y="115"/>
                    </a:lnTo>
                    <a:lnTo>
                      <a:pt x="58" y="121"/>
                    </a:lnTo>
                    <a:lnTo>
                      <a:pt x="69" y="128"/>
                    </a:lnTo>
                    <a:lnTo>
                      <a:pt x="82" y="134"/>
                    </a:lnTo>
                    <a:lnTo>
                      <a:pt x="92" y="135"/>
                    </a:lnTo>
                    <a:lnTo>
                      <a:pt x="104" y="138"/>
                    </a:lnTo>
                    <a:lnTo>
                      <a:pt x="109" y="138"/>
                    </a:lnTo>
                    <a:lnTo>
                      <a:pt x="112" y="140"/>
                    </a:lnTo>
                    <a:lnTo>
                      <a:pt x="112" y="1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4" name="Freeform 126"/>
              <p:cNvSpPr>
                <a:spLocks/>
              </p:cNvSpPr>
              <p:nvPr/>
            </p:nvSpPr>
            <p:spPr bwMode="auto">
              <a:xfrm>
                <a:off x="1414" y="2080"/>
                <a:ext cx="16" cy="98"/>
              </a:xfrm>
              <a:custGeom>
                <a:avLst/>
                <a:gdLst>
                  <a:gd name="T0" fmla="*/ 31 w 31"/>
                  <a:gd name="T1" fmla="*/ 0 h 197"/>
                  <a:gd name="T2" fmla="*/ 29 w 31"/>
                  <a:gd name="T3" fmla="*/ 10 h 197"/>
                  <a:gd name="T4" fmla="*/ 29 w 31"/>
                  <a:gd name="T5" fmla="*/ 20 h 197"/>
                  <a:gd name="T6" fmla="*/ 26 w 31"/>
                  <a:gd name="T7" fmla="*/ 29 h 197"/>
                  <a:gd name="T8" fmla="*/ 26 w 31"/>
                  <a:gd name="T9" fmla="*/ 41 h 197"/>
                  <a:gd name="T10" fmla="*/ 23 w 31"/>
                  <a:gd name="T11" fmla="*/ 53 h 197"/>
                  <a:gd name="T12" fmla="*/ 23 w 31"/>
                  <a:gd name="T13" fmla="*/ 67 h 197"/>
                  <a:gd name="T14" fmla="*/ 21 w 31"/>
                  <a:gd name="T15" fmla="*/ 82 h 197"/>
                  <a:gd name="T16" fmla="*/ 20 w 31"/>
                  <a:gd name="T17" fmla="*/ 98 h 197"/>
                  <a:gd name="T18" fmla="*/ 17 w 31"/>
                  <a:gd name="T19" fmla="*/ 110 h 197"/>
                  <a:gd name="T20" fmla="*/ 17 w 31"/>
                  <a:gd name="T21" fmla="*/ 128 h 197"/>
                  <a:gd name="T22" fmla="*/ 17 w 31"/>
                  <a:gd name="T23" fmla="*/ 142 h 197"/>
                  <a:gd name="T24" fmla="*/ 16 w 31"/>
                  <a:gd name="T25" fmla="*/ 155 h 197"/>
                  <a:gd name="T26" fmla="*/ 16 w 31"/>
                  <a:gd name="T27" fmla="*/ 168 h 197"/>
                  <a:gd name="T28" fmla="*/ 16 w 31"/>
                  <a:gd name="T29" fmla="*/ 181 h 197"/>
                  <a:gd name="T30" fmla="*/ 14 w 31"/>
                  <a:gd name="T31" fmla="*/ 189 h 197"/>
                  <a:gd name="T32" fmla="*/ 13 w 31"/>
                  <a:gd name="T33" fmla="*/ 195 h 197"/>
                  <a:gd name="T34" fmla="*/ 11 w 31"/>
                  <a:gd name="T35" fmla="*/ 197 h 197"/>
                  <a:gd name="T36" fmla="*/ 10 w 31"/>
                  <a:gd name="T37" fmla="*/ 197 h 197"/>
                  <a:gd name="T38" fmla="*/ 8 w 31"/>
                  <a:gd name="T39" fmla="*/ 192 h 197"/>
                  <a:gd name="T40" fmla="*/ 7 w 31"/>
                  <a:gd name="T41" fmla="*/ 187 h 197"/>
                  <a:gd name="T42" fmla="*/ 4 w 31"/>
                  <a:gd name="T43" fmla="*/ 178 h 197"/>
                  <a:gd name="T44" fmla="*/ 4 w 31"/>
                  <a:gd name="T45" fmla="*/ 166 h 197"/>
                  <a:gd name="T46" fmla="*/ 3 w 31"/>
                  <a:gd name="T47" fmla="*/ 152 h 197"/>
                  <a:gd name="T48" fmla="*/ 1 w 31"/>
                  <a:gd name="T49" fmla="*/ 136 h 197"/>
                  <a:gd name="T50" fmla="*/ 0 w 31"/>
                  <a:gd name="T51" fmla="*/ 118 h 197"/>
                  <a:gd name="T52" fmla="*/ 1 w 31"/>
                  <a:gd name="T53" fmla="*/ 99 h 197"/>
                  <a:gd name="T54" fmla="*/ 1 w 31"/>
                  <a:gd name="T55" fmla="*/ 77 h 197"/>
                  <a:gd name="T56" fmla="*/ 3 w 31"/>
                  <a:gd name="T57" fmla="*/ 54 h 197"/>
                  <a:gd name="T58" fmla="*/ 4 w 31"/>
                  <a:gd name="T59" fmla="*/ 30 h 197"/>
                  <a:gd name="T60" fmla="*/ 8 w 31"/>
                  <a:gd name="T61" fmla="*/ 6 h 197"/>
                  <a:gd name="T62" fmla="*/ 31 w 31"/>
                  <a:gd name="T63" fmla="*/ 0 h 197"/>
                  <a:gd name="T64" fmla="*/ 31 w 31"/>
                  <a:gd name="T65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197">
                    <a:moveTo>
                      <a:pt x="31" y="0"/>
                    </a:moveTo>
                    <a:lnTo>
                      <a:pt x="29" y="10"/>
                    </a:lnTo>
                    <a:lnTo>
                      <a:pt x="29" y="20"/>
                    </a:lnTo>
                    <a:lnTo>
                      <a:pt x="26" y="29"/>
                    </a:lnTo>
                    <a:lnTo>
                      <a:pt x="26" y="41"/>
                    </a:lnTo>
                    <a:lnTo>
                      <a:pt x="23" y="53"/>
                    </a:lnTo>
                    <a:lnTo>
                      <a:pt x="23" y="67"/>
                    </a:lnTo>
                    <a:lnTo>
                      <a:pt x="21" y="82"/>
                    </a:lnTo>
                    <a:lnTo>
                      <a:pt x="20" y="98"/>
                    </a:lnTo>
                    <a:lnTo>
                      <a:pt x="17" y="110"/>
                    </a:lnTo>
                    <a:lnTo>
                      <a:pt x="17" y="128"/>
                    </a:lnTo>
                    <a:lnTo>
                      <a:pt x="17" y="142"/>
                    </a:lnTo>
                    <a:lnTo>
                      <a:pt x="16" y="155"/>
                    </a:lnTo>
                    <a:lnTo>
                      <a:pt x="16" y="168"/>
                    </a:lnTo>
                    <a:lnTo>
                      <a:pt x="16" y="181"/>
                    </a:lnTo>
                    <a:lnTo>
                      <a:pt x="14" y="189"/>
                    </a:lnTo>
                    <a:lnTo>
                      <a:pt x="13" y="195"/>
                    </a:lnTo>
                    <a:lnTo>
                      <a:pt x="11" y="197"/>
                    </a:lnTo>
                    <a:lnTo>
                      <a:pt x="10" y="197"/>
                    </a:lnTo>
                    <a:lnTo>
                      <a:pt x="8" y="192"/>
                    </a:lnTo>
                    <a:lnTo>
                      <a:pt x="7" y="187"/>
                    </a:lnTo>
                    <a:lnTo>
                      <a:pt x="4" y="178"/>
                    </a:lnTo>
                    <a:lnTo>
                      <a:pt x="4" y="166"/>
                    </a:lnTo>
                    <a:lnTo>
                      <a:pt x="3" y="152"/>
                    </a:lnTo>
                    <a:lnTo>
                      <a:pt x="1" y="136"/>
                    </a:lnTo>
                    <a:lnTo>
                      <a:pt x="0" y="118"/>
                    </a:lnTo>
                    <a:lnTo>
                      <a:pt x="1" y="99"/>
                    </a:lnTo>
                    <a:lnTo>
                      <a:pt x="1" y="77"/>
                    </a:lnTo>
                    <a:lnTo>
                      <a:pt x="3" y="54"/>
                    </a:lnTo>
                    <a:lnTo>
                      <a:pt x="4" y="30"/>
                    </a:lnTo>
                    <a:lnTo>
                      <a:pt x="8" y="6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5" name="Freeform 127"/>
              <p:cNvSpPr>
                <a:spLocks/>
              </p:cNvSpPr>
              <p:nvPr/>
            </p:nvSpPr>
            <p:spPr bwMode="auto">
              <a:xfrm>
                <a:off x="1422" y="1924"/>
                <a:ext cx="25" cy="121"/>
              </a:xfrm>
              <a:custGeom>
                <a:avLst/>
                <a:gdLst>
                  <a:gd name="T0" fmla="*/ 18 w 50"/>
                  <a:gd name="T1" fmla="*/ 239 h 241"/>
                  <a:gd name="T2" fmla="*/ 18 w 50"/>
                  <a:gd name="T3" fmla="*/ 236 h 241"/>
                  <a:gd name="T4" fmla="*/ 18 w 50"/>
                  <a:gd name="T5" fmla="*/ 230 h 241"/>
                  <a:gd name="T6" fmla="*/ 18 w 50"/>
                  <a:gd name="T7" fmla="*/ 220 h 241"/>
                  <a:gd name="T8" fmla="*/ 20 w 50"/>
                  <a:gd name="T9" fmla="*/ 208 h 241"/>
                  <a:gd name="T10" fmla="*/ 20 w 50"/>
                  <a:gd name="T11" fmla="*/ 191 h 241"/>
                  <a:gd name="T12" fmla="*/ 21 w 50"/>
                  <a:gd name="T13" fmla="*/ 175 h 241"/>
                  <a:gd name="T14" fmla="*/ 23 w 50"/>
                  <a:gd name="T15" fmla="*/ 157 h 241"/>
                  <a:gd name="T16" fmla="*/ 25 w 50"/>
                  <a:gd name="T17" fmla="*/ 138 h 241"/>
                  <a:gd name="T18" fmla="*/ 25 w 50"/>
                  <a:gd name="T19" fmla="*/ 116 h 241"/>
                  <a:gd name="T20" fmla="*/ 28 w 50"/>
                  <a:gd name="T21" fmla="*/ 96 h 241"/>
                  <a:gd name="T22" fmla="*/ 33 w 50"/>
                  <a:gd name="T23" fmla="*/ 76 h 241"/>
                  <a:gd name="T24" fmla="*/ 36 w 50"/>
                  <a:gd name="T25" fmla="*/ 59 h 241"/>
                  <a:gd name="T26" fmla="*/ 38 w 50"/>
                  <a:gd name="T27" fmla="*/ 40 h 241"/>
                  <a:gd name="T28" fmla="*/ 41 w 50"/>
                  <a:gd name="T29" fmla="*/ 24 h 241"/>
                  <a:gd name="T30" fmla="*/ 44 w 50"/>
                  <a:gd name="T31" fmla="*/ 10 h 241"/>
                  <a:gd name="T32" fmla="*/ 50 w 50"/>
                  <a:gd name="T33" fmla="*/ 1 h 241"/>
                  <a:gd name="T34" fmla="*/ 47 w 50"/>
                  <a:gd name="T35" fmla="*/ 0 h 241"/>
                  <a:gd name="T36" fmla="*/ 43 w 50"/>
                  <a:gd name="T37" fmla="*/ 3 h 241"/>
                  <a:gd name="T38" fmla="*/ 38 w 50"/>
                  <a:gd name="T39" fmla="*/ 6 h 241"/>
                  <a:gd name="T40" fmla="*/ 36 w 50"/>
                  <a:gd name="T41" fmla="*/ 10 h 241"/>
                  <a:gd name="T42" fmla="*/ 33 w 50"/>
                  <a:gd name="T43" fmla="*/ 17 h 241"/>
                  <a:gd name="T44" fmla="*/ 30 w 50"/>
                  <a:gd name="T45" fmla="*/ 27 h 241"/>
                  <a:gd name="T46" fmla="*/ 25 w 50"/>
                  <a:gd name="T47" fmla="*/ 40 h 241"/>
                  <a:gd name="T48" fmla="*/ 20 w 50"/>
                  <a:gd name="T49" fmla="*/ 55 h 241"/>
                  <a:gd name="T50" fmla="*/ 15 w 50"/>
                  <a:gd name="T51" fmla="*/ 73 h 241"/>
                  <a:gd name="T52" fmla="*/ 13 w 50"/>
                  <a:gd name="T53" fmla="*/ 98 h 241"/>
                  <a:gd name="T54" fmla="*/ 8 w 50"/>
                  <a:gd name="T55" fmla="*/ 126 h 241"/>
                  <a:gd name="T56" fmla="*/ 5 w 50"/>
                  <a:gd name="T57" fmla="*/ 158 h 241"/>
                  <a:gd name="T58" fmla="*/ 1 w 50"/>
                  <a:gd name="T59" fmla="*/ 197 h 241"/>
                  <a:gd name="T60" fmla="*/ 0 w 50"/>
                  <a:gd name="T61" fmla="*/ 241 h 241"/>
                  <a:gd name="T62" fmla="*/ 18 w 50"/>
                  <a:gd name="T63" fmla="*/ 239 h 241"/>
                  <a:gd name="T64" fmla="*/ 18 w 50"/>
                  <a:gd name="T65" fmla="*/ 239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241">
                    <a:moveTo>
                      <a:pt x="18" y="239"/>
                    </a:moveTo>
                    <a:lnTo>
                      <a:pt x="18" y="236"/>
                    </a:lnTo>
                    <a:lnTo>
                      <a:pt x="18" y="230"/>
                    </a:lnTo>
                    <a:lnTo>
                      <a:pt x="18" y="220"/>
                    </a:lnTo>
                    <a:lnTo>
                      <a:pt x="20" y="208"/>
                    </a:lnTo>
                    <a:lnTo>
                      <a:pt x="20" y="191"/>
                    </a:lnTo>
                    <a:lnTo>
                      <a:pt x="21" y="175"/>
                    </a:lnTo>
                    <a:lnTo>
                      <a:pt x="23" y="157"/>
                    </a:lnTo>
                    <a:lnTo>
                      <a:pt x="25" y="138"/>
                    </a:lnTo>
                    <a:lnTo>
                      <a:pt x="25" y="116"/>
                    </a:lnTo>
                    <a:lnTo>
                      <a:pt x="28" y="96"/>
                    </a:lnTo>
                    <a:lnTo>
                      <a:pt x="33" y="76"/>
                    </a:lnTo>
                    <a:lnTo>
                      <a:pt x="36" y="59"/>
                    </a:lnTo>
                    <a:lnTo>
                      <a:pt x="38" y="40"/>
                    </a:lnTo>
                    <a:lnTo>
                      <a:pt x="41" y="24"/>
                    </a:lnTo>
                    <a:lnTo>
                      <a:pt x="44" y="10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3" y="3"/>
                    </a:lnTo>
                    <a:lnTo>
                      <a:pt x="38" y="6"/>
                    </a:lnTo>
                    <a:lnTo>
                      <a:pt x="36" y="10"/>
                    </a:lnTo>
                    <a:lnTo>
                      <a:pt x="33" y="17"/>
                    </a:lnTo>
                    <a:lnTo>
                      <a:pt x="30" y="27"/>
                    </a:lnTo>
                    <a:lnTo>
                      <a:pt x="25" y="40"/>
                    </a:lnTo>
                    <a:lnTo>
                      <a:pt x="20" y="55"/>
                    </a:lnTo>
                    <a:lnTo>
                      <a:pt x="15" y="73"/>
                    </a:lnTo>
                    <a:lnTo>
                      <a:pt x="13" y="98"/>
                    </a:lnTo>
                    <a:lnTo>
                      <a:pt x="8" y="126"/>
                    </a:lnTo>
                    <a:lnTo>
                      <a:pt x="5" y="158"/>
                    </a:lnTo>
                    <a:lnTo>
                      <a:pt x="1" y="197"/>
                    </a:lnTo>
                    <a:lnTo>
                      <a:pt x="0" y="241"/>
                    </a:lnTo>
                    <a:lnTo>
                      <a:pt x="18" y="239"/>
                    </a:lnTo>
                    <a:lnTo>
                      <a:pt x="18" y="2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6" name="Freeform 128"/>
              <p:cNvSpPr>
                <a:spLocks/>
              </p:cNvSpPr>
              <p:nvPr/>
            </p:nvSpPr>
            <p:spPr bwMode="auto">
              <a:xfrm>
                <a:off x="1389" y="2080"/>
                <a:ext cx="16" cy="121"/>
              </a:xfrm>
              <a:custGeom>
                <a:avLst/>
                <a:gdLst>
                  <a:gd name="T0" fmla="*/ 32 w 32"/>
                  <a:gd name="T1" fmla="*/ 0 h 241"/>
                  <a:gd name="T2" fmla="*/ 30 w 32"/>
                  <a:gd name="T3" fmla="*/ 1 h 241"/>
                  <a:gd name="T4" fmla="*/ 30 w 32"/>
                  <a:gd name="T5" fmla="*/ 6 h 241"/>
                  <a:gd name="T6" fmla="*/ 29 w 32"/>
                  <a:gd name="T7" fmla="*/ 11 h 241"/>
                  <a:gd name="T8" fmla="*/ 29 w 32"/>
                  <a:gd name="T9" fmla="*/ 23 h 241"/>
                  <a:gd name="T10" fmla="*/ 29 w 32"/>
                  <a:gd name="T11" fmla="*/ 33 h 241"/>
                  <a:gd name="T12" fmla="*/ 27 w 32"/>
                  <a:gd name="T13" fmla="*/ 47 h 241"/>
                  <a:gd name="T14" fmla="*/ 27 w 32"/>
                  <a:gd name="T15" fmla="*/ 62 h 241"/>
                  <a:gd name="T16" fmla="*/ 27 w 32"/>
                  <a:gd name="T17" fmla="*/ 79 h 241"/>
                  <a:gd name="T18" fmla="*/ 26 w 32"/>
                  <a:gd name="T19" fmla="*/ 98 h 241"/>
                  <a:gd name="T20" fmla="*/ 24 w 32"/>
                  <a:gd name="T21" fmla="*/ 116 h 241"/>
                  <a:gd name="T22" fmla="*/ 24 w 32"/>
                  <a:gd name="T23" fmla="*/ 135 h 241"/>
                  <a:gd name="T24" fmla="*/ 24 w 32"/>
                  <a:gd name="T25" fmla="*/ 155 h 241"/>
                  <a:gd name="T26" fmla="*/ 23 w 32"/>
                  <a:gd name="T27" fmla="*/ 174 h 241"/>
                  <a:gd name="T28" fmla="*/ 23 w 32"/>
                  <a:gd name="T29" fmla="*/ 194 h 241"/>
                  <a:gd name="T30" fmla="*/ 24 w 32"/>
                  <a:gd name="T31" fmla="*/ 212 h 241"/>
                  <a:gd name="T32" fmla="*/ 26 w 32"/>
                  <a:gd name="T33" fmla="*/ 233 h 241"/>
                  <a:gd name="T34" fmla="*/ 4 w 32"/>
                  <a:gd name="T35" fmla="*/ 241 h 241"/>
                  <a:gd name="T36" fmla="*/ 4 w 32"/>
                  <a:gd name="T37" fmla="*/ 238 h 241"/>
                  <a:gd name="T38" fmla="*/ 4 w 32"/>
                  <a:gd name="T39" fmla="*/ 234 h 241"/>
                  <a:gd name="T40" fmla="*/ 3 w 32"/>
                  <a:gd name="T41" fmla="*/ 225 h 241"/>
                  <a:gd name="T42" fmla="*/ 3 w 32"/>
                  <a:gd name="T43" fmla="*/ 217 h 241"/>
                  <a:gd name="T44" fmla="*/ 1 w 32"/>
                  <a:gd name="T45" fmla="*/ 204 h 241"/>
                  <a:gd name="T46" fmla="*/ 0 w 32"/>
                  <a:gd name="T47" fmla="*/ 191 h 241"/>
                  <a:gd name="T48" fmla="*/ 0 w 32"/>
                  <a:gd name="T49" fmla="*/ 174 h 241"/>
                  <a:gd name="T50" fmla="*/ 0 w 32"/>
                  <a:gd name="T51" fmla="*/ 158 h 241"/>
                  <a:gd name="T52" fmla="*/ 0 w 32"/>
                  <a:gd name="T53" fmla="*/ 139 h 241"/>
                  <a:gd name="T54" fmla="*/ 0 w 32"/>
                  <a:gd name="T55" fmla="*/ 120 h 241"/>
                  <a:gd name="T56" fmla="*/ 0 w 32"/>
                  <a:gd name="T57" fmla="*/ 100 h 241"/>
                  <a:gd name="T58" fmla="*/ 3 w 32"/>
                  <a:gd name="T59" fmla="*/ 80 h 241"/>
                  <a:gd name="T60" fmla="*/ 3 w 32"/>
                  <a:gd name="T61" fmla="*/ 60 h 241"/>
                  <a:gd name="T62" fmla="*/ 6 w 32"/>
                  <a:gd name="T63" fmla="*/ 40 h 241"/>
                  <a:gd name="T64" fmla="*/ 9 w 32"/>
                  <a:gd name="T65" fmla="*/ 20 h 241"/>
                  <a:gd name="T66" fmla="*/ 13 w 32"/>
                  <a:gd name="T67" fmla="*/ 3 h 241"/>
                  <a:gd name="T68" fmla="*/ 32 w 32"/>
                  <a:gd name="T69" fmla="*/ 0 h 241"/>
                  <a:gd name="T70" fmla="*/ 32 w 32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241">
                    <a:moveTo>
                      <a:pt x="32" y="0"/>
                    </a:moveTo>
                    <a:lnTo>
                      <a:pt x="30" y="1"/>
                    </a:lnTo>
                    <a:lnTo>
                      <a:pt x="30" y="6"/>
                    </a:lnTo>
                    <a:lnTo>
                      <a:pt x="29" y="11"/>
                    </a:lnTo>
                    <a:lnTo>
                      <a:pt x="29" y="23"/>
                    </a:lnTo>
                    <a:lnTo>
                      <a:pt x="29" y="33"/>
                    </a:lnTo>
                    <a:lnTo>
                      <a:pt x="27" y="47"/>
                    </a:lnTo>
                    <a:lnTo>
                      <a:pt x="27" y="62"/>
                    </a:lnTo>
                    <a:lnTo>
                      <a:pt x="27" y="79"/>
                    </a:lnTo>
                    <a:lnTo>
                      <a:pt x="26" y="98"/>
                    </a:lnTo>
                    <a:lnTo>
                      <a:pt x="24" y="116"/>
                    </a:lnTo>
                    <a:lnTo>
                      <a:pt x="24" y="135"/>
                    </a:lnTo>
                    <a:lnTo>
                      <a:pt x="24" y="155"/>
                    </a:lnTo>
                    <a:lnTo>
                      <a:pt x="23" y="174"/>
                    </a:lnTo>
                    <a:lnTo>
                      <a:pt x="23" y="194"/>
                    </a:lnTo>
                    <a:lnTo>
                      <a:pt x="24" y="212"/>
                    </a:lnTo>
                    <a:lnTo>
                      <a:pt x="26" y="233"/>
                    </a:lnTo>
                    <a:lnTo>
                      <a:pt x="4" y="241"/>
                    </a:lnTo>
                    <a:lnTo>
                      <a:pt x="4" y="238"/>
                    </a:lnTo>
                    <a:lnTo>
                      <a:pt x="4" y="234"/>
                    </a:lnTo>
                    <a:lnTo>
                      <a:pt x="3" y="225"/>
                    </a:lnTo>
                    <a:lnTo>
                      <a:pt x="3" y="217"/>
                    </a:lnTo>
                    <a:lnTo>
                      <a:pt x="1" y="204"/>
                    </a:lnTo>
                    <a:lnTo>
                      <a:pt x="0" y="191"/>
                    </a:lnTo>
                    <a:lnTo>
                      <a:pt x="0" y="174"/>
                    </a:lnTo>
                    <a:lnTo>
                      <a:pt x="0" y="158"/>
                    </a:lnTo>
                    <a:lnTo>
                      <a:pt x="0" y="139"/>
                    </a:lnTo>
                    <a:lnTo>
                      <a:pt x="0" y="120"/>
                    </a:lnTo>
                    <a:lnTo>
                      <a:pt x="0" y="100"/>
                    </a:lnTo>
                    <a:lnTo>
                      <a:pt x="3" y="80"/>
                    </a:lnTo>
                    <a:lnTo>
                      <a:pt x="3" y="60"/>
                    </a:lnTo>
                    <a:lnTo>
                      <a:pt x="6" y="40"/>
                    </a:lnTo>
                    <a:lnTo>
                      <a:pt x="9" y="20"/>
                    </a:lnTo>
                    <a:lnTo>
                      <a:pt x="13" y="3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7" name="Freeform 129"/>
              <p:cNvSpPr>
                <a:spLocks/>
              </p:cNvSpPr>
              <p:nvPr/>
            </p:nvSpPr>
            <p:spPr bwMode="auto">
              <a:xfrm>
                <a:off x="1379" y="1905"/>
                <a:ext cx="13" cy="108"/>
              </a:xfrm>
              <a:custGeom>
                <a:avLst/>
                <a:gdLst>
                  <a:gd name="T0" fmla="*/ 0 w 26"/>
                  <a:gd name="T1" fmla="*/ 207 h 217"/>
                  <a:gd name="T2" fmla="*/ 0 w 26"/>
                  <a:gd name="T3" fmla="*/ 204 h 217"/>
                  <a:gd name="T4" fmla="*/ 0 w 26"/>
                  <a:gd name="T5" fmla="*/ 198 h 217"/>
                  <a:gd name="T6" fmla="*/ 0 w 26"/>
                  <a:gd name="T7" fmla="*/ 191 h 217"/>
                  <a:gd name="T8" fmla="*/ 0 w 26"/>
                  <a:gd name="T9" fmla="*/ 181 h 217"/>
                  <a:gd name="T10" fmla="*/ 0 w 26"/>
                  <a:gd name="T11" fmla="*/ 167 h 217"/>
                  <a:gd name="T12" fmla="*/ 0 w 26"/>
                  <a:gd name="T13" fmla="*/ 154 h 217"/>
                  <a:gd name="T14" fmla="*/ 0 w 26"/>
                  <a:gd name="T15" fmla="*/ 138 h 217"/>
                  <a:gd name="T16" fmla="*/ 2 w 26"/>
                  <a:gd name="T17" fmla="*/ 122 h 217"/>
                  <a:gd name="T18" fmla="*/ 2 w 26"/>
                  <a:gd name="T19" fmla="*/ 104 h 217"/>
                  <a:gd name="T20" fmla="*/ 5 w 26"/>
                  <a:gd name="T21" fmla="*/ 86 h 217"/>
                  <a:gd name="T22" fmla="*/ 6 w 26"/>
                  <a:gd name="T23" fmla="*/ 69 h 217"/>
                  <a:gd name="T24" fmla="*/ 9 w 26"/>
                  <a:gd name="T25" fmla="*/ 53 h 217"/>
                  <a:gd name="T26" fmla="*/ 13 w 26"/>
                  <a:gd name="T27" fmla="*/ 36 h 217"/>
                  <a:gd name="T28" fmla="*/ 16 w 26"/>
                  <a:gd name="T29" fmla="*/ 23 h 217"/>
                  <a:gd name="T30" fmla="*/ 19 w 26"/>
                  <a:gd name="T31" fmla="*/ 10 h 217"/>
                  <a:gd name="T32" fmla="*/ 26 w 26"/>
                  <a:gd name="T33" fmla="*/ 0 h 217"/>
                  <a:gd name="T34" fmla="*/ 25 w 26"/>
                  <a:gd name="T35" fmla="*/ 15 h 217"/>
                  <a:gd name="T36" fmla="*/ 25 w 26"/>
                  <a:gd name="T37" fmla="*/ 26 h 217"/>
                  <a:gd name="T38" fmla="*/ 23 w 26"/>
                  <a:gd name="T39" fmla="*/ 38 h 217"/>
                  <a:gd name="T40" fmla="*/ 23 w 26"/>
                  <a:gd name="T41" fmla="*/ 53 h 217"/>
                  <a:gd name="T42" fmla="*/ 23 w 26"/>
                  <a:gd name="T43" fmla="*/ 69 h 217"/>
                  <a:gd name="T44" fmla="*/ 23 w 26"/>
                  <a:gd name="T45" fmla="*/ 86 h 217"/>
                  <a:gd name="T46" fmla="*/ 22 w 26"/>
                  <a:gd name="T47" fmla="*/ 104 h 217"/>
                  <a:gd name="T48" fmla="*/ 22 w 26"/>
                  <a:gd name="T49" fmla="*/ 122 h 217"/>
                  <a:gd name="T50" fmla="*/ 22 w 26"/>
                  <a:gd name="T51" fmla="*/ 141 h 217"/>
                  <a:gd name="T52" fmla="*/ 22 w 26"/>
                  <a:gd name="T53" fmla="*/ 160 h 217"/>
                  <a:gd name="T54" fmla="*/ 22 w 26"/>
                  <a:gd name="T55" fmla="*/ 174 h 217"/>
                  <a:gd name="T56" fmla="*/ 22 w 26"/>
                  <a:gd name="T57" fmla="*/ 191 h 217"/>
                  <a:gd name="T58" fmla="*/ 22 w 26"/>
                  <a:gd name="T59" fmla="*/ 204 h 217"/>
                  <a:gd name="T60" fmla="*/ 25 w 26"/>
                  <a:gd name="T61" fmla="*/ 217 h 217"/>
                  <a:gd name="T62" fmla="*/ 0 w 26"/>
                  <a:gd name="T63" fmla="*/ 207 h 217"/>
                  <a:gd name="T64" fmla="*/ 0 w 26"/>
                  <a:gd name="T65" fmla="*/ 20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" h="217">
                    <a:moveTo>
                      <a:pt x="0" y="207"/>
                    </a:moveTo>
                    <a:lnTo>
                      <a:pt x="0" y="204"/>
                    </a:lnTo>
                    <a:lnTo>
                      <a:pt x="0" y="198"/>
                    </a:lnTo>
                    <a:lnTo>
                      <a:pt x="0" y="191"/>
                    </a:lnTo>
                    <a:lnTo>
                      <a:pt x="0" y="181"/>
                    </a:lnTo>
                    <a:lnTo>
                      <a:pt x="0" y="167"/>
                    </a:lnTo>
                    <a:lnTo>
                      <a:pt x="0" y="154"/>
                    </a:lnTo>
                    <a:lnTo>
                      <a:pt x="0" y="138"/>
                    </a:lnTo>
                    <a:lnTo>
                      <a:pt x="2" y="122"/>
                    </a:lnTo>
                    <a:lnTo>
                      <a:pt x="2" y="104"/>
                    </a:lnTo>
                    <a:lnTo>
                      <a:pt x="5" y="86"/>
                    </a:lnTo>
                    <a:lnTo>
                      <a:pt x="6" y="69"/>
                    </a:lnTo>
                    <a:lnTo>
                      <a:pt x="9" y="53"/>
                    </a:lnTo>
                    <a:lnTo>
                      <a:pt x="13" y="36"/>
                    </a:lnTo>
                    <a:lnTo>
                      <a:pt x="16" y="23"/>
                    </a:lnTo>
                    <a:lnTo>
                      <a:pt x="19" y="10"/>
                    </a:lnTo>
                    <a:lnTo>
                      <a:pt x="26" y="0"/>
                    </a:lnTo>
                    <a:lnTo>
                      <a:pt x="25" y="15"/>
                    </a:lnTo>
                    <a:lnTo>
                      <a:pt x="25" y="26"/>
                    </a:lnTo>
                    <a:lnTo>
                      <a:pt x="23" y="38"/>
                    </a:lnTo>
                    <a:lnTo>
                      <a:pt x="23" y="53"/>
                    </a:lnTo>
                    <a:lnTo>
                      <a:pt x="23" y="69"/>
                    </a:lnTo>
                    <a:lnTo>
                      <a:pt x="23" y="86"/>
                    </a:lnTo>
                    <a:lnTo>
                      <a:pt x="22" y="104"/>
                    </a:lnTo>
                    <a:lnTo>
                      <a:pt x="22" y="122"/>
                    </a:lnTo>
                    <a:lnTo>
                      <a:pt x="22" y="141"/>
                    </a:lnTo>
                    <a:lnTo>
                      <a:pt x="22" y="160"/>
                    </a:lnTo>
                    <a:lnTo>
                      <a:pt x="22" y="174"/>
                    </a:lnTo>
                    <a:lnTo>
                      <a:pt x="22" y="191"/>
                    </a:lnTo>
                    <a:lnTo>
                      <a:pt x="22" y="204"/>
                    </a:lnTo>
                    <a:lnTo>
                      <a:pt x="25" y="217"/>
                    </a:lnTo>
                    <a:lnTo>
                      <a:pt x="0" y="207"/>
                    </a:lnTo>
                    <a:lnTo>
                      <a:pt x="0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8" name="Freeform 130"/>
              <p:cNvSpPr>
                <a:spLocks/>
              </p:cNvSpPr>
              <p:nvPr/>
            </p:nvSpPr>
            <p:spPr bwMode="auto">
              <a:xfrm>
                <a:off x="1400" y="1914"/>
                <a:ext cx="15" cy="105"/>
              </a:xfrm>
              <a:custGeom>
                <a:avLst/>
                <a:gdLst>
                  <a:gd name="T0" fmla="*/ 0 w 32"/>
                  <a:gd name="T1" fmla="*/ 198 h 210"/>
                  <a:gd name="T2" fmla="*/ 0 w 32"/>
                  <a:gd name="T3" fmla="*/ 197 h 210"/>
                  <a:gd name="T4" fmla="*/ 0 w 32"/>
                  <a:gd name="T5" fmla="*/ 191 h 210"/>
                  <a:gd name="T6" fmla="*/ 0 w 32"/>
                  <a:gd name="T7" fmla="*/ 184 h 210"/>
                  <a:gd name="T8" fmla="*/ 0 w 32"/>
                  <a:gd name="T9" fmla="*/ 172 h 210"/>
                  <a:gd name="T10" fmla="*/ 1 w 32"/>
                  <a:gd name="T11" fmla="*/ 161 h 210"/>
                  <a:gd name="T12" fmla="*/ 3 w 32"/>
                  <a:gd name="T13" fmla="*/ 146 h 210"/>
                  <a:gd name="T14" fmla="*/ 4 w 32"/>
                  <a:gd name="T15" fmla="*/ 134 h 210"/>
                  <a:gd name="T16" fmla="*/ 6 w 32"/>
                  <a:gd name="T17" fmla="*/ 118 h 210"/>
                  <a:gd name="T18" fmla="*/ 9 w 32"/>
                  <a:gd name="T19" fmla="*/ 103 h 210"/>
                  <a:gd name="T20" fmla="*/ 10 w 32"/>
                  <a:gd name="T21" fmla="*/ 86 h 210"/>
                  <a:gd name="T22" fmla="*/ 13 w 32"/>
                  <a:gd name="T23" fmla="*/ 69 h 210"/>
                  <a:gd name="T24" fmla="*/ 17 w 32"/>
                  <a:gd name="T25" fmla="*/ 50 h 210"/>
                  <a:gd name="T26" fmla="*/ 20 w 32"/>
                  <a:gd name="T27" fmla="*/ 37 h 210"/>
                  <a:gd name="T28" fmla="*/ 23 w 32"/>
                  <a:gd name="T29" fmla="*/ 23 h 210"/>
                  <a:gd name="T30" fmla="*/ 27 w 32"/>
                  <a:gd name="T31" fmla="*/ 10 h 210"/>
                  <a:gd name="T32" fmla="*/ 32 w 32"/>
                  <a:gd name="T33" fmla="*/ 0 h 210"/>
                  <a:gd name="T34" fmla="*/ 29 w 32"/>
                  <a:gd name="T35" fmla="*/ 14 h 210"/>
                  <a:gd name="T36" fmla="*/ 27 w 32"/>
                  <a:gd name="T37" fmla="*/ 26 h 210"/>
                  <a:gd name="T38" fmla="*/ 27 w 32"/>
                  <a:gd name="T39" fmla="*/ 39 h 210"/>
                  <a:gd name="T40" fmla="*/ 26 w 32"/>
                  <a:gd name="T41" fmla="*/ 53 h 210"/>
                  <a:gd name="T42" fmla="*/ 24 w 32"/>
                  <a:gd name="T43" fmla="*/ 70 h 210"/>
                  <a:gd name="T44" fmla="*/ 23 w 32"/>
                  <a:gd name="T45" fmla="*/ 88 h 210"/>
                  <a:gd name="T46" fmla="*/ 22 w 32"/>
                  <a:gd name="T47" fmla="*/ 105 h 210"/>
                  <a:gd name="T48" fmla="*/ 22 w 32"/>
                  <a:gd name="T49" fmla="*/ 122 h 210"/>
                  <a:gd name="T50" fmla="*/ 20 w 32"/>
                  <a:gd name="T51" fmla="*/ 141 h 210"/>
                  <a:gd name="T52" fmla="*/ 20 w 32"/>
                  <a:gd name="T53" fmla="*/ 157 h 210"/>
                  <a:gd name="T54" fmla="*/ 20 w 32"/>
                  <a:gd name="T55" fmla="*/ 172 h 210"/>
                  <a:gd name="T56" fmla="*/ 20 w 32"/>
                  <a:gd name="T57" fmla="*/ 185 h 210"/>
                  <a:gd name="T58" fmla="*/ 20 w 32"/>
                  <a:gd name="T59" fmla="*/ 198 h 210"/>
                  <a:gd name="T60" fmla="*/ 22 w 32"/>
                  <a:gd name="T61" fmla="*/ 210 h 210"/>
                  <a:gd name="T62" fmla="*/ 0 w 32"/>
                  <a:gd name="T63" fmla="*/ 198 h 210"/>
                  <a:gd name="T64" fmla="*/ 0 w 32"/>
                  <a:gd name="T65" fmla="*/ 19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10">
                    <a:moveTo>
                      <a:pt x="0" y="198"/>
                    </a:moveTo>
                    <a:lnTo>
                      <a:pt x="0" y="197"/>
                    </a:lnTo>
                    <a:lnTo>
                      <a:pt x="0" y="191"/>
                    </a:lnTo>
                    <a:lnTo>
                      <a:pt x="0" y="184"/>
                    </a:lnTo>
                    <a:lnTo>
                      <a:pt x="0" y="172"/>
                    </a:lnTo>
                    <a:lnTo>
                      <a:pt x="1" y="161"/>
                    </a:lnTo>
                    <a:lnTo>
                      <a:pt x="3" y="146"/>
                    </a:lnTo>
                    <a:lnTo>
                      <a:pt x="4" y="134"/>
                    </a:lnTo>
                    <a:lnTo>
                      <a:pt x="6" y="118"/>
                    </a:lnTo>
                    <a:lnTo>
                      <a:pt x="9" y="103"/>
                    </a:lnTo>
                    <a:lnTo>
                      <a:pt x="10" y="86"/>
                    </a:lnTo>
                    <a:lnTo>
                      <a:pt x="13" y="69"/>
                    </a:lnTo>
                    <a:lnTo>
                      <a:pt x="17" y="50"/>
                    </a:lnTo>
                    <a:lnTo>
                      <a:pt x="20" y="37"/>
                    </a:lnTo>
                    <a:lnTo>
                      <a:pt x="23" y="23"/>
                    </a:lnTo>
                    <a:lnTo>
                      <a:pt x="27" y="10"/>
                    </a:lnTo>
                    <a:lnTo>
                      <a:pt x="32" y="0"/>
                    </a:lnTo>
                    <a:lnTo>
                      <a:pt x="29" y="14"/>
                    </a:lnTo>
                    <a:lnTo>
                      <a:pt x="27" y="26"/>
                    </a:lnTo>
                    <a:lnTo>
                      <a:pt x="27" y="39"/>
                    </a:lnTo>
                    <a:lnTo>
                      <a:pt x="26" y="53"/>
                    </a:lnTo>
                    <a:lnTo>
                      <a:pt x="24" y="70"/>
                    </a:lnTo>
                    <a:lnTo>
                      <a:pt x="23" y="88"/>
                    </a:lnTo>
                    <a:lnTo>
                      <a:pt x="22" y="105"/>
                    </a:lnTo>
                    <a:lnTo>
                      <a:pt x="22" y="122"/>
                    </a:lnTo>
                    <a:lnTo>
                      <a:pt x="20" y="141"/>
                    </a:lnTo>
                    <a:lnTo>
                      <a:pt x="20" y="157"/>
                    </a:lnTo>
                    <a:lnTo>
                      <a:pt x="20" y="172"/>
                    </a:lnTo>
                    <a:lnTo>
                      <a:pt x="20" y="185"/>
                    </a:lnTo>
                    <a:lnTo>
                      <a:pt x="20" y="198"/>
                    </a:lnTo>
                    <a:lnTo>
                      <a:pt x="22" y="210"/>
                    </a:lnTo>
                    <a:lnTo>
                      <a:pt x="0" y="198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9" name="Freeform 131"/>
              <p:cNvSpPr>
                <a:spLocks/>
              </p:cNvSpPr>
              <p:nvPr/>
            </p:nvSpPr>
            <p:spPr bwMode="auto">
              <a:xfrm>
                <a:off x="1441" y="1910"/>
                <a:ext cx="53" cy="37"/>
              </a:xfrm>
              <a:custGeom>
                <a:avLst/>
                <a:gdLst>
                  <a:gd name="T0" fmla="*/ 13 w 107"/>
                  <a:gd name="T1" fmla="*/ 16 h 73"/>
                  <a:gd name="T2" fmla="*/ 16 w 107"/>
                  <a:gd name="T3" fmla="*/ 13 h 73"/>
                  <a:gd name="T4" fmla="*/ 25 w 107"/>
                  <a:gd name="T5" fmla="*/ 10 h 73"/>
                  <a:gd name="T6" fmla="*/ 32 w 107"/>
                  <a:gd name="T7" fmla="*/ 7 h 73"/>
                  <a:gd name="T8" fmla="*/ 38 w 107"/>
                  <a:gd name="T9" fmla="*/ 4 h 73"/>
                  <a:gd name="T10" fmla="*/ 46 w 107"/>
                  <a:gd name="T11" fmla="*/ 3 h 73"/>
                  <a:gd name="T12" fmla="*/ 55 w 107"/>
                  <a:gd name="T13" fmla="*/ 3 h 73"/>
                  <a:gd name="T14" fmla="*/ 62 w 107"/>
                  <a:gd name="T15" fmla="*/ 0 h 73"/>
                  <a:gd name="T16" fmla="*/ 69 w 107"/>
                  <a:gd name="T17" fmla="*/ 0 h 73"/>
                  <a:gd name="T18" fmla="*/ 77 w 107"/>
                  <a:gd name="T19" fmla="*/ 0 h 73"/>
                  <a:gd name="T20" fmla="*/ 85 w 107"/>
                  <a:gd name="T21" fmla="*/ 3 h 73"/>
                  <a:gd name="T22" fmla="*/ 91 w 107"/>
                  <a:gd name="T23" fmla="*/ 4 h 73"/>
                  <a:gd name="T24" fmla="*/ 97 w 107"/>
                  <a:gd name="T25" fmla="*/ 7 h 73"/>
                  <a:gd name="T26" fmla="*/ 101 w 107"/>
                  <a:gd name="T27" fmla="*/ 11 h 73"/>
                  <a:gd name="T28" fmla="*/ 107 w 107"/>
                  <a:gd name="T29" fmla="*/ 20 h 73"/>
                  <a:gd name="T30" fmla="*/ 107 w 107"/>
                  <a:gd name="T31" fmla="*/ 26 h 73"/>
                  <a:gd name="T32" fmla="*/ 105 w 107"/>
                  <a:gd name="T33" fmla="*/ 33 h 73"/>
                  <a:gd name="T34" fmla="*/ 101 w 107"/>
                  <a:gd name="T35" fmla="*/ 38 h 73"/>
                  <a:gd name="T36" fmla="*/ 98 w 107"/>
                  <a:gd name="T37" fmla="*/ 44 h 73"/>
                  <a:gd name="T38" fmla="*/ 91 w 107"/>
                  <a:gd name="T39" fmla="*/ 49 h 73"/>
                  <a:gd name="T40" fmla="*/ 85 w 107"/>
                  <a:gd name="T41" fmla="*/ 54 h 73"/>
                  <a:gd name="T42" fmla="*/ 77 w 107"/>
                  <a:gd name="T43" fmla="*/ 57 h 73"/>
                  <a:gd name="T44" fmla="*/ 68 w 107"/>
                  <a:gd name="T45" fmla="*/ 61 h 73"/>
                  <a:gd name="T46" fmla="*/ 59 w 107"/>
                  <a:gd name="T47" fmla="*/ 64 h 73"/>
                  <a:gd name="T48" fmla="*/ 51 w 107"/>
                  <a:gd name="T49" fmla="*/ 67 h 73"/>
                  <a:gd name="T50" fmla="*/ 39 w 107"/>
                  <a:gd name="T51" fmla="*/ 67 h 73"/>
                  <a:gd name="T52" fmla="*/ 32 w 107"/>
                  <a:gd name="T53" fmla="*/ 70 h 73"/>
                  <a:gd name="T54" fmla="*/ 22 w 107"/>
                  <a:gd name="T55" fmla="*/ 72 h 73"/>
                  <a:gd name="T56" fmla="*/ 13 w 107"/>
                  <a:gd name="T57" fmla="*/ 73 h 73"/>
                  <a:gd name="T58" fmla="*/ 6 w 107"/>
                  <a:gd name="T59" fmla="*/ 73 h 73"/>
                  <a:gd name="T60" fmla="*/ 0 w 107"/>
                  <a:gd name="T61" fmla="*/ 73 h 73"/>
                  <a:gd name="T62" fmla="*/ 3 w 107"/>
                  <a:gd name="T63" fmla="*/ 70 h 73"/>
                  <a:gd name="T64" fmla="*/ 12 w 107"/>
                  <a:gd name="T65" fmla="*/ 67 h 73"/>
                  <a:gd name="T66" fmla="*/ 18 w 107"/>
                  <a:gd name="T67" fmla="*/ 66 h 73"/>
                  <a:gd name="T68" fmla="*/ 25 w 107"/>
                  <a:gd name="T69" fmla="*/ 63 h 73"/>
                  <a:gd name="T70" fmla="*/ 32 w 107"/>
                  <a:gd name="T71" fmla="*/ 60 h 73"/>
                  <a:gd name="T72" fmla="*/ 39 w 107"/>
                  <a:gd name="T73" fmla="*/ 59 h 73"/>
                  <a:gd name="T74" fmla="*/ 45 w 107"/>
                  <a:gd name="T75" fmla="*/ 54 h 73"/>
                  <a:gd name="T76" fmla="*/ 52 w 107"/>
                  <a:gd name="T77" fmla="*/ 51 h 73"/>
                  <a:gd name="T78" fmla="*/ 58 w 107"/>
                  <a:gd name="T79" fmla="*/ 47 h 73"/>
                  <a:gd name="T80" fmla="*/ 64 w 107"/>
                  <a:gd name="T81" fmla="*/ 46 h 73"/>
                  <a:gd name="T82" fmla="*/ 71 w 107"/>
                  <a:gd name="T83" fmla="*/ 38 h 73"/>
                  <a:gd name="T84" fmla="*/ 72 w 107"/>
                  <a:gd name="T85" fmla="*/ 33 h 73"/>
                  <a:gd name="T86" fmla="*/ 67 w 107"/>
                  <a:gd name="T87" fmla="*/ 26 h 73"/>
                  <a:gd name="T88" fmla="*/ 59 w 107"/>
                  <a:gd name="T89" fmla="*/ 23 h 73"/>
                  <a:gd name="T90" fmla="*/ 49 w 107"/>
                  <a:gd name="T91" fmla="*/ 20 h 73"/>
                  <a:gd name="T92" fmla="*/ 39 w 107"/>
                  <a:gd name="T93" fmla="*/ 20 h 73"/>
                  <a:gd name="T94" fmla="*/ 28 w 107"/>
                  <a:gd name="T95" fmla="*/ 20 h 73"/>
                  <a:gd name="T96" fmla="*/ 19 w 107"/>
                  <a:gd name="T97" fmla="*/ 21 h 73"/>
                  <a:gd name="T98" fmla="*/ 12 w 107"/>
                  <a:gd name="T99" fmla="*/ 23 h 73"/>
                  <a:gd name="T100" fmla="*/ 12 w 107"/>
                  <a:gd name="T101" fmla="*/ 23 h 73"/>
                  <a:gd name="T102" fmla="*/ 13 w 107"/>
                  <a:gd name="T103" fmla="*/ 16 h 73"/>
                  <a:gd name="T104" fmla="*/ 13 w 107"/>
                  <a:gd name="T105" fmla="*/ 1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3">
                    <a:moveTo>
                      <a:pt x="13" y="16"/>
                    </a:moveTo>
                    <a:lnTo>
                      <a:pt x="16" y="13"/>
                    </a:lnTo>
                    <a:lnTo>
                      <a:pt x="25" y="10"/>
                    </a:lnTo>
                    <a:lnTo>
                      <a:pt x="32" y="7"/>
                    </a:lnTo>
                    <a:lnTo>
                      <a:pt x="38" y="4"/>
                    </a:lnTo>
                    <a:lnTo>
                      <a:pt x="46" y="3"/>
                    </a:lnTo>
                    <a:lnTo>
                      <a:pt x="55" y="3"/>
                    </a:lnTo>
                    <a:lnTo>
                      <a:pt x="62" y="0"/>
                    </a:lnTo>
                    <a:lnTo>
                      <a:pt x="69" y="0"/>
                    </a:lnTo>
                    <a:lnTo>
                      <a:pt x="77" y="0"/>
                    </a:lnTo>
                    <a:lnTo>
                      <a:pt x="85" y="3"/>
                    </a:lnTo>
                    <a:lnTo>
                      <a:pt x="91" y="4"/>
                    </a:lnTo>
                    <a:lnTo>
                      <a:pt x="97" y="7"/>
                    </a:lnTo>
                    <a:lnTo>
                      <a:pt x="101" y="11"/>
                    </a:lnTo>
                    <a:lnTo>
                      <a:pt x="107" y="20"/>
                    </a:lnTo>
                    <a:lnTo>
                      <a:pt x="107" y="26"/>
                    </a:lnTo>
                    <a:lnTo>
                      <a:pt x="105" y="33"/>
                    </a:lnTo>
                    <a:lnTo>
                      <a:pt x="101" y="38"/>
                    </a:lnTo>
                    <a:lnTo>
                      <a:pt x="98" y="44"/>
                    </a:lnTo>
                    <a:lnTo>
                      <a:pt x="91" y="49"/>
                    </a:lnTo>
                    <a:lnTo>
                      <a:pt x="85" y="54"/>
                    </a:lnTo>
                    <a:lnTo>
                      <a:pt x="77" y="57"/>
                    </a:lnTo>
                    <a:lnTo>
                      <a:pt x="68" y="61"/>
                    </a:lnTo>
                    <a:lnTo>
                      <a:pt x="59" y="64"/>
                    </a:lnTo>
                    <a:lnTo>
                      <a:pt x="51" y="67"/>
                    </a:lnTo>
                    <a:lnTo>
                      <a:pt x="39" y="67"/>
                    </a:lnTo>
                    <a:lnTo>
                      <a:pt x="32" y="70"/>
                    </a:lnTo>
                    <a:lnTo>
                      <a:pt x="22" y="72"/>
                    </a:lnTo>
                    <a:lnTo>
                      <a:pt x="13" y="73"/>
                    </a:lnTo>
                    <a:lnTo>
                      <a:pt x="6" y="73"/>
                    </a:lnTo>
                    <a:lnTo>
                      <a:pt x="0" y="73"/>
                    </a:lnTo>
                    <a:lnTo>
                      <a:pt x="3" y="70"/>
                    </a:lnTo>
                    <a:lnTo>
                      <a:pt x="12" y="67"/>
                    </a:lnTo>
                    <a:lnTo>
                      <a:pt x="18" y="66"/>
                    </a:lnTo>
                    <a:lnTo>
                      <a:pt x="25" y="63"/>
                    </a:lnTo>
                    <a:lnTo>
                      <a:pt x="32" y="60"/>
                    </a:lnTo>
                    <a:lnTo>
                      <a:pt x="39" y="59"/>
                    </a:lnTo>
                    <a:lnTo>
                      <a:pt x="45" y="54"/>
                    </a:lnTo>
                    <a:lnTo>
                      <a:pt x="52" y="51"/>
                    </a:lnTo>
                    <a:lnTo>
                      <a:pt x="58" y="47"/>
                    </a:lnTo>
                    <a:lnTo>
                      <a:pt x="64" y="46"/>
                    </a:lnTo>
                    <a:lnTo>
                      <a:pt x="71" y="38"/>
                    </a:lnTo>
                    <a:lnTo>
                      <a:pt x="72" y="33"/>
                    </a:lnTo>
                    <a:lnTo>
                      <a:pt x="67" y="26"/>
                    </a:lnTo>
                    <a:lnTo>
                      <a:pt x="59" y="23"/>
                    </a:lnTo>
                    <a:lnTo>
                      <a:pt x="49" y="20"/>
                    </a:lnTo>
                    <a:lnTo>
                      <a:pt x="39" y="20"/>
                    </a:lnTo>
                    <a:lnTo>
                      <a:pt x="28" y="20"/>
                    </a:lnTo>
                    <a:lnTo>
                      <a:pt x="19" y="21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3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0" name="Freeform 132"/>
              <p:cNvSpPr>
                <a:spLocks/>
              </p:cNvSpPr>
              <p:nvPr/>
            </p:nvSpPr>
            <p:spPr bwMode="auto">
              <a:xfrm>
                <a:off x="1391" y="1887"/>
                <a:ext cx="60" cy="31"/>
              </a:xfrm>
              <a:custGeom>
                <a:avLst/>
                <a:gdLst>
                  <a:gd name="T0" fmla="*/ 1 w 119"/>
                  <a:gd name="T1" fmla="*/ 36 h 62"/>
                  <a:gd name="T2" fmla="*/ 3 w 119"/>
                  <a:gd name="T3" fmla="*/ 33 h 62"/>
                  <a:gd name="T4" fmla="*/ 7 w 119"/>
                  <a:gd name="T5" fmla="*/ 28 h 62"/>
                  <a:gd name="T6" fmla="*/ 14 w 119"/>
                  <a:gd name="T7" fmla="*/ 21 h 62"/>
                  <a:gd name="T8" fmla="*/ 26 w 119"/>
                  <a:gd name="T9" fmla="*/ 16 h 62"/>
                  <a:gd name="T10" fmla="*/ 31 w 119"/>
                  <a:gd name="T11" fmla="*/ 13 h 62"/>
                  <a:gd name="T12" fmla="*/ 39 w 119"/>
                  <a:gd name="T13" fmla="*/ 8 h 62"/>
                  <a:gd name="T14" fmla="*/ 46 w 119"/>
                  <a:gd name="T15" fmla="*/ 5 h 62"/>
                  <a:gd name="T16" fmla="*/ 54 w 119"/>
                  <a:gd name="T17" fmla="*/ 4 h 62"/>
                  <a:gd name="T18" fmla="*/ 63 w 119"/>
                  <a:gd name="T19" fmla="*/ 0 h 62"/>
                  <a:gd name="T20" fmla="*/ 72 w 119"/>
                  <a:gd name="T21" fmla="*/ 0 h 62"/>
                  <a:gd name="T22" fmla="*/ 82 w 119"/>
                  <a:gd name="T23" fmla="*/ 0 h 62"/>
                  <a:gd name="T24" fmla="*/ 93 w 119"/>
                  <a:gd name="T25" fmla="*/ 3 h 62"/>
                  <a:gd name="T26" fmla="*/ 100 w 119"/>
                  <a:gd name="T27" fmla="*/ 4 h 62"/>
                  <a:gd name="T28" fmla="*/ 108 w 119"/>
                  <a:gd name="T29" fmla="*/ 7 h 62"/>
                  <a:gd name="T30" fmla="*/ 112 w 119"/>
                  <a:gd name="T31" fmla="*/ 11 h 62"/>
                  <a:gd name="T32" fmla="*/ 118 w 119"/>
                  <a:gd name="T33" fmla="*/ 16 h 62"/>
                  <a:gd name="T34" fmla="*/ 119 w 119"/>
                  <a:gd name="T35" fmla="*/ 26 h 62"/>
                  <a:gd name="T36" fmla="*/ 119 w 119"/>
                  <a:gd name="T37" fmla="*/ 36 h 62"/>
                  <a:gd name="T38" fmla="*/ 112 w 119"/>
                  <a:gd name="T39" fmla="*/ 44 h 62"/>
                  <a:gd name="T40" fmla="*/ 105 w 119"/>
                  <a:gd name="T41" fmla="*/ 53 h 62"/>
                  <a:gd name="T42" fmla="*/ 95 w 119"/>
                  <a:gd name="T43" fmla="*/ 59 h 62"/>
                  <a:gd name="T44" fmla="*/ 87 w 119"/>
                  <a:gd name="T45" fmla="*/ 62 h 62"/>
                  <a:gd name="T46" fmla="*/ 82 w 119"/>
                  <a:gd name="T47" fmla="*/ 60 h 62"/>
                  <a:gd name="T48" fmla="*/ 76 w 119"/>
                  <a:gd name="T49" fmla="*/ 59 h 62"/>
                  <a:gd name="T50" fmla="*/ 73 w 119"/>
                  <a:gd name="T51" fmla="*/ 56 h 62"/>
                  <a:gd name="T52" fmla="*/ 73 w 119"/>
                  <a:gd name="T53" fmla="*/ 56 h 62"/>
                  <a:gd name="T54" fmla="*/ 75 w 119"/>
                  <a:gd name="T55" fmla="*/ 49 h 62"/>
                  <a:gd name="T56" fmla="*/ 82 w 119"/>
                  <a:gd name="T57" fmla="*/ 40 h 62"/>
                  <a:gd name="T58" fmla="*/ 85 w 119"/>
                  <a:gd name="T59" fmla="*/ 33 h 62"/>
                  <a:gd name="T60" fmla="*/ 83 w 119"/>
                  <a:gd name="T61" fmla="*/ 27 h 62"/>
                  <a:gd name="T62" fmla="*/ 79 w 119"/>
                  <a:gd name="T63" fmla="*/ 21 h 62"/>
                  <a:gd name="T64" fmla="*/ 72 w 119"/>
                  <a:gd name="T65" fmla="*/ 20 h 62"/>
                  <a:gd name="T66" fmla="*/ 64 w 119"/>
                  <a:gd name="T67" fmla="*/ 18 h 62"/>
                  <a:gd name="T68" fmla="*/ 59 w 119"/>
                  <a:gd name="T69" fmla="*/ 20 h 62"/>
                  <a:gd name="T70" fmla="*/ 50 w 119"/>
                  <a:gd name="T71" fmla="*/ 21 h 62"/>
                  <a:gd name="T72" fmla="*/ 44 w 119"/>
                  <a:gd name="T73" fmla="*/ 26 h 62"/>
                  <a:gd name="T74" fmla="*/ 33 w 119"/>
                  <a:gd name="T75" fmla="*/ 28 h 62"/>
                  <a:gd name="T76" fmla="*/ 23 w 119"/>
                  <a:gd name="T77" fmla="*/ 36 h 62"/>
                  <a:gd name="T78" fmla="*/ 11 w 119"/>
                  <a:gd name="T79" fmla="*/ 43 h 62"/>
                  <a:gd name="T80" fmla="*/ 0 w 119"/>
                  <a:gd name="T81" fmla="*/ 53 h 62"/>
                  <a:gd name="T82" fmla="*/ 1 w 119"/>
                  <a:gd name="T83" fmla="*/ 36 h 62"/>
                  <a:gd name="T84" fmla="*/ 1 w 119"/>
                  <a:gd name="T85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62">
                    <a:moveTo>
                      <a:pt x="1" y="36"/>
                    </a:moveTo>
                    <a:lnTo>
                      <a:pt x="3" y="33"/>
                    </a:lnTo>
                    <a:lnTo>
                      <a:pt x="7" y="28"/>
                    </a:lnTo>
                    <a:lnTo>
                      <a:pt x="14" y="21"/>
                    </a:lnTo>
                    <a:lnTo>
                      <a:pt x="26" y="16"/>
                    </a:lnTo>
                    <a:lnTo>
                      <a:pt x="31" y="13"/>
                    </a:lnTo>
                    <a:lnTo>
                      <a:pt x="39" y="8"/>
                    </a:lnTo>
                    <a:lnTo>
                      <a:pt x="46" y="5"/>
                    </a:lnTo>
                    <a:lnTo>
                      <a:pt x="54" y="4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3" y="3"/>
                    </a:lnTo>
                    <a:lnTo>
                      <a:pt x="100" y="4"/>
                    </a:lnTo>
                    <a:lnTo>
                      <a:pt x="108" y="7"/>
                    </a:lnTo>
                    <a:lnTo>
                      <a:pt x="112" y="11"/>
                    </a:lnTo>
                    <a:lnTo>
                      <a:pt x="118" y="16"/>
                    </a:lnTo>
                    <a:lnTo>
                      <a:pt x="119" y="26"/>
                    </a:lnTo>
                    <a:lnTo>
                      <a:pt x="119" y="36"/>
                    </a:lnTo>
                    <a:lnTo>
                      <a:pt x="112" y="44"/>
                    </a:lnTo>
                    <a:lnTo>
                      <a:pt x="105" y="53"/>
                    </a:lnTo>
                    <a:lnTo>
                      <a:pt x="95" y="59"/>
                    </a:lnTo>
                    <a:lnTo>
                      <a:pt x="87" y="62"/>
                    </a:lnTo>
                    <a:lnTo>
                      <a:pt x="82" y="60"/>
                    </a:lnTo>
                    <a:lnTo>
                      <a:pt x="76" y="59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5" y="49"/>
                    </a:lnTo>
                    <a:lnTo>
                      <a:pt x="82" y="40"/>
                    </a:lnTo>
                    <a:lnTo>
                      <a:pt x="85" y="33"/>
                    </a:lnTo>
                    <a:lnTo>
                      <a:pt x="83" y="27"/>
                    </a:lnTo>
                    <a:lnTo>
                      <a:pt x="79" y="21"/>
                    </a:lnTo>
                    <a:lnTo>
                      <a:pt x="72" y="20"/>
                    </a:lnTo>
                    <a:lnTo>
                      <a:pt x="64" y="18"/>
                    </a:lnTo>
                    <a:lnTo>
                      <a:pt x="59" y="20"/>
                    </a:lnTo>
                    <a:lnTo>
                      <a:pt x="50" y="21"/>
                    </a:lnTo>
                    <a:lnTo>
                      <a:pt x="44" y="26"/>
                    </a:lnTo>
                    <a:lnTo>
                      <a:pt x="33" y="28"/>
                    </a:lnTo>
                    <a:lnTo>
                      <a:pt x="23" y="36"/>
                    </a:lnTo>
                    <a:lnTo>
                      <a:pt x="11" y="43"/>
                    </a:lnTo>
                    <a:lnTo>
                      <a:pt x="0" y="53"/>
                    </a:lnTo>
                    <a:lnTo>
                      <a:pt x="1" y="36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1" name="Freeform 133"/>
              <p:cNvSpPr>
                <a:spLocks/>
              </p:cNvSpPr>
              <p:nvPr/>
            </p:nvSpPr>
            <p:spPr bwMode="auto">
              <a:xfrm>
                <a:off x="1414" y="1908"/>
                <a:ext cx="43" cy="14"/>
              </a:xfrm>
              <a:custGeom>
                <a:avLst/>
                <a:gdLst>
                  <a:gd name="T0" fmla="*/ 0 w 86"/>
                  <a:gd name="T1" fmla="*/ 16 h 28"/>
                  <a:gd name="T2" fmla="*/ 1 w 86"/>
                  <a:gd name="T3" fmla="*/ 15 h 28"/>
                  <a:gd name="T4" fmla="*/ 6 w 86"/>
                  <a:gd name="T5" fmla="*/ 12 h 28"/>
                  <a:gd name="T6" fmla="*/ 13 w 86"/>
                  <a:gd name="T7" fmla="*/ 8 h 28"/>
                  <a:gd name="T8" fmla="*/ 23 w 86"/>
                  <a:gd name="T9" fmla="*/ 3 h 28"/>
                  <a:gd name="T10" fmla="*/ 29 w 86"/>
                  <a:gd name="T11" fmla="*/ 2 h 28"/>
                  <a:gd name="T12" fmla="*/ 36 w 86"/>
                  <a:gd name="T13" fmla="*/ 2 h 28"/>
                  <a:gd name="T14" fmla="*/ 41 w 86"/>
                  <a:gd name="T15" fmla="*/ 0 h 28"/>
                  <a:gd name="T16" fmla="*/ 50 w 86"/>
                  <a:gd name="T17" fmla="*/ 3 h 28"/>
                  <a:gd name="T18" fmla="*/ 57 w 86"/>
                  <a:gd name="T19" fmla="*/ 3 h 28"/>
                  <a:gd name="T20" fmla="*/ 66 w 86"/>
                  <a:gd name="T21" fmla="*/ 6 h 28"/>
                  <a:gd name="T22" fmla="*/ 76 w 86"/>
                  <a:gd name="T23" fmla="*/ 9 h 28"/>
                  <a:gd name="T24" fmla="*/ 86 w 86"/>
                  <a:gd name="T25" fmla="*/ 16 h 28"/>
                  <a:gd name="T26" fmla="*/ 70 w 86"/>
                  <a:gd name="T27" fmla="*/ 28 h 28"/>
                  <a:gd name="T28" fmla="*/ 67 w 86"/>
                  <a:gd name="T29" fmla="*/ 25 h 28"/>
                  <a:gd name="T30" fmla="*/ 64 w 86"/>
                  <a:gd name="T31" fmla="*/ 23 h 28"/>
                  <a:gd name="T32" fmla="*/ 57 w 86"/>
                  <a:gd name="T33" fmla="*/ 21 h 28"/>
                  <a:gd name="T34" fmla="*/ 49 w 86"/>
                  <a:gd name="T35" fmla="*/ 19 h 28"/>
                  <a:gd name="T36" fmla="*/ 43 w 86"/>
                  <a:gd name="T37" fmla="*/ 18 h 28"/>
                  <a:gd name="T38" fmla="*/ 37 w 86"/>
                  <a:gd name="T39" fmla="*/ 16 h 28"/>
                  <a:gd name="T40" fmla="*/ 31 w 86"/>
                  <a:gd name="T41" fmla="*/ 16 h 28"/>
                  <a:gd name="T42" fmla="*/ 26 w 86"/>
                  <a:gd name="T43" fmla="*/ 18 h 28"/>
                  <a:gd name="T44" fmla="*/ 18 w 86"/>
                  <a:gd name="T45" fmla="*/ 19 h 28"/>
                  <a:gd name="T46" fmla="*/ 13 w 86"/>
                  <a:gd name="T47" fmla="*/ 22 h 28"/>
                  <a:gd name="T48" fmla="*/ 6 w 86"/>
                  <a:gd name="T49" fmla="*/ 23 h 28"/>
                  <a:gd name="T50" fmla="*/ 0 w 86"/>
                  <a:gd name="T51" fmla="*/ 28 h 28"/>
                  <a:gd name="T52" fmla="*/ 0 w 86"/>
                  <a:gd name="T53" fmla="*/ 16 h 28"/>
                  <a:gd name="T54" fmla="*/ 0 w 86"/>
                  <a:gd name="T5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6" h="28">
                    <a:moveTo>
                      <a:pt x="0" y="16"/>
                    </a:moveTo>
                    <a:lnTo>
                      <a:pt x="1" y="15"/>
                    </a:lnTo>
                    <a:lnTo>
                      <a:pt x="6" y="12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9" y="2"/>
                    </a:lnTo>
                    <a:lnTo>
                      <a:pt x="36" y="2"/>
                    </a:lnTo>
                    <a:lnTo>
                      <a:pt x="41" y="0"/>
                    </a:lnTo>
                    <a:lnTo>
                      <a:pt x="50" y="3"/>
                    </a:lnTo>
                    <a:lnTo>
                      <a:pt x="57" y="3"/>
                    </a:lnTo>
                    <a:lnTo>
                      <a:pt x="66" y="6"/>
                    </a:lnTo>
                    <a:lnTo>
                      <a:pt x="76" y="9"/>
                    </a:lnTo>
                    <a:lnTo>
                      <a:pt x="86" y="16"/>
                    </a:lnTo>
                    <a:lnTo>
                      <a:pt x="70" y="28"/>
                    </a:lnTo>
                    <a:lnTo>
                      <a:pt x="67" y="25"/>
                    </a:lnTo>
                    <a:lnTo>
                      <a:pt x="64" y="23"/>
                    </a:lnTo>
                    <a:lnTo>
                      <a:pt x="57" y="21"/>
                    </a:lnTo>
                    <a:lnTo>
                      <a:pt x="49" y="19"/>
                    </a:lnTo>
                    <a:lnTo>
                      <a:pt x="43" y="18"/>
                    </a:lnTo>
                    <a:lnTo>
                      <a:pt x="37" y="16"/>
                    </a:lnTo>
                    <a:lnTo>
                      <a:pt x="31" y="16"/>
                    </a:lnTo>
                    <a:lnTo>
                      <a:pt x="26" y="18"/>
                    </a:lnTo>
                    <a:lnTo>
                      <a:pt x="18" y="19"/>
                    </a:lnTo>
                    <a:lnTo>
                      <a:pt x="13" y="22"/>
                    </a:lnTo>
                    <a:lnTo>
                      <a:pt x="6" y="23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134"/>
              <p:cNvSpPr>
                <a:spLocks/>
              </p:cNvSpPr>
              <p:nvPr/>
            </p:nvSpPr>
            <p:spPr bwMode="auto">
              <a:xfrm>
                <a:off x="1412" y="1928"/>
                <a:ext cx="28" cy="15"/>
              </a:xfrm>
              <a:custGeom>
                <a:avLst/>
                <a:gdLst>
                  <a:gd name="T0" fmla="*/ 0 w 57"/>
                  <a:gd name="T1" fmla="*/ 11 h 28"/>
                  <a:gd name="T2" fmla="*/ 2 w 57"/>
                  <a:gd name="T3" fmla="*/ 11 h 28"/>
                  <a:gd name="T4" fmla="*/ 6 w 57"/>
                  <a:gd name="T5" fmla="*/ 13 h 28"/>
                  <a:gd name="T6" fmla="*/ 13 w 57"/>
                  <a:gd name="T7" fmla="*/ 17 h 28"/>
                  <a:gd name="T8" fmla="*/ 22 w 57"/>
                  <a:gd name="T9" fmla="*/ 20 h 28"/>
                  <a:gd name="T10" fmla="*/ 31 w 57"/>
                  <a:gd name="T11" fmla="*/ 23 h 28"/>
                  <a:gd name="T12" fmla="*/ 39 w 57"/>
                  <a:gd name="T13" fmla="*/ 25 h 28"/>
                  <a:gd name="T14" fmla="*/ 46 w 57"/>
                  <a:gd name="T15" fmla="*/ 27 h 28"/>
                  <a:gd name="T16" fmla="*/ 52 w 57"/>
                  <a:gd name="T17" fmla="*/ 28 h 28"/>
                  <a:gd name="T18" fmla="*/ 57 w 57"/>
                  <a:gd name="T19" fmla="*/ 21 h 28"/>
                  <a:gd name="T20" fmla="*/ 55 w 57"/>
                  <a:gd name="T21" fmla="*/ 18 h 28"/>
                  <a:gd name="T22" fmla="*/ 54 w 57"/>
                  <a:gd name="T23" fmla="*/ 17 h 28"/>
                  <a:gd name="T24" fmla="*/ 46 w 57"/>
                  <a:gd name="T25" fmla="*/ 15 h 28"/>
                  <a:gd name="T26" fmla="*/ 39 w 57"/>
                  <a:gd name="T27" fmla="*/ 13 h 28"/>
                  <a:gd name="T28" fmla="*/ 31 w 57"/>
                  <a:gd name="T29" fmla="*/ 11 h 28"/>
                  <a:gd name="T30" fmla="*/ 21 w 57"/>
                  <a:gd name="T31" fmla="*/ 7 h 28"/>
                  <a:gd name="T32" fmla="*/ 12 w 57"/>
                  <a:gd name="T33" fmla="*/ 5 h 28"/>
                  <a:gd name="T34" fmla="*/ 3 w 57"/>
                  <a:gd name="T35" fmla="*/ 2 h 28"/>
                  <a:gd name="T36" fmla="*/ 0 w 57"/>
                  <a:gd name="T37" fmla="*/ 0 h 28"/>
                  <a:gd name="T38" fmla="*/ 0 w 57"/>
                  <a:gd name="T39" fmla="*/ 11 h 28"/>
                  <a:gd name="T40" fmla="*/ 0 w 57"/>
                  <a:gd name="T41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8">
                    <a:moveTo>
                      <a:pt x="0" y="11"/>
                    </a:moveTo>
                    <a:lnTo>
                      <a:pt x="2" y="11"/>
                    </a:lnTo>
                    <a:lnTo>
                      <a:pt x="6" y="13"/>
                    </a:lnTo>
                    <a:lnTo>
                      <a:pt x="13" y="17"/>
                    </a:lnTo>
                    <a:lnTo>
                      <a:pt x="22" y="20"/>
                    </a:lnTo>
                    <a:lnTo>
                      <a:pt x="31" y="23"/>
                    </a:lnTo>
                    <a:lnTo>
                      <a:pt x="39" y="25"/>
                    </a:lnTo>
                    <a:lnTo>
                      <a:pt x="46" y="27"/>
                    </a:lnTo>
                    <a:lnTo>
                      <a:pt x="52" y="28"/>
                    </a:lnTo>
                    <a:lnTo>
                      <a:pt x="57" y="21"/>
                    </a:lnTo>
                    <a:lnTo>
                      <a:pt x="55" y="18"/>
                    </a:lnTo>
                    <a:lnTo>
                      <a:pt x="54" y="17"/>
                    </a:lnTo>
                    <a:lnTo>
                      <a:pt x="46" y="15"/>
                    </a:lnTo>
                    <a:lnTo>
                      <a:pt x="39" y="13"/>
                    </a:lnTo>
                    <a:lnTo>
                      <a:pt x="31" y="11"/>
                    </a:lnTo>
                    <a:lnTo>
                      <a:pt x="21" y="7"/>
                    </a:lnTo>
                    <a:lnTo>
                      <a:pt x="12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135"/>
              <p:cNvSpPr>
                <a:spLocks/>
              </p:cNvSpPr>
              <p:nvPr/>
            </p:nvSpPr>
            <p:spPr bwMode="auto">
              <a:xfrm>
                <a:off x="492" y="1831"/>
                <a:ext cx="1149" cy="258"/>
              </a:xfrm>
              <a:custGeom>
                <a:avLst/>
                <a:gdLst>
                  <a:gd name="T0" fmla="*/ 4 w 2298"/>
                  <a:gd name="T1" fmla="*/ 516 h 516"/>
                  <a:gd name="T2" fmla="*/ 22 w 2298"/>
                  <a:gd name="T3" fmla="*/ 509 h 516"/>
                  <a:gd name="T4" fmla="*/ 71 w 2298"/>
                  <a:gd name="T5" fmla="*/ 493 h 516"/>
                  <a:gd name="T6" fmla="*/ 147 w 2298"/>
                  <a:gd name="T7" fmla="*/ 469 h 516"/>
                  <a:gd name="T8" fmla="*/ 250 w 2298"/>
                  <a:gd name="T9" fmla="*/ 437 h 516"/>
                  <a:gd name="T10" fmla="*/ 374 w 2298"/>
                  <a:gd name="T11" fmla="*/ 397 h 516"/>
                  <a:gd name="T12" fmla="*/ 520 w 2298"/>
                  <a:gd name="T13" fmla="*/ 355 h 516"/>
                  <a:gd name="T14" fmla="*/ 678 w 2298"/>
                  <a:gd name="T15" fmla="*/ 309 h 516"/>
                  <a:gd name="T16" fmla="*/ 852 w 2298"/>
                  <a:gd name="T17" fmla="*/ 265 h 516"/>
                  <a:gd name="T18" fmla="*/ 1033 w 2298"/>
                  <a:gd name="T19" fmla="*/ 216 h 516"/>
                  <a:gd name="T20" fmla="*/ 1222 w 2298"/>
                  <a:gd name="T21" fmla="*/ 170 h 516"/>
                  <a:gd name="T22" fmla="*/ 1413 w 2298"/>
                  <a:gd name="T23" fmla="*/ 127 h 516"/>
                  <a:gd name="T24" fmla="*/ 1604 w 2298"/>
                  <a:gd name="T25" fmla="*/ 89 h 516"/>
                  <a:gd name="T26" fmla="*/ 1791 w 2298"/>
                  <a:gd name="T27" fmla="*/ 56 h 516"/>
                  <a:gd name="T28" fmla="*/ 1970 w 2298"/>
                  <a:gd name="T29" fmla="*/ 30 h 516"/>
                  <a:gd name="T30" fmla="*/ 2140 w 2298"/>
                  <a:gd name="T31" fmla="*/ 13 h 516"/>
                  <a:gd name="T32" fmla="*/ 2298 w 2298"/>
                  <a:gd name="T33" fmla="*/ 6 h 516"/>
                  <a:gd name="T34" fmla="*/ 2292 w 2298"/>
                  <a:gd name="T35" fmla="*/ 5 h 516"/>
                  <a:gd name="T36" fmla="*/ 2278 w 2298"/>
                  <a:gd name="T37" fmla="*/ 3 h 516"/>
                  <a:gd name="T38" fmla="*/ 2250 w 2298"/>
                  <a:gd name="T39" fmla="*/ 0 h 516"/>
                  <a:gd name="T40" fmla="*/ 2215 w 2298"/>
                  <a:gd name="T41" fmla="*/ 0 h 516"/>
                  <a:gd name="T42" fmla="*/ 2167 w 2298"/>
                  <a:gd name="T43" fmla="*/ 0 h 516"/>
                  <a:gd name="T44" fmla="*/ 2108 w 2298"/>
                  <a:gd name="T45" fmla="*/ 2 h 516"/>
                  <a:gd name="T46" fmla="*/ 2038 w 2298"/>
                  <a:gd name="T47" fmla="*/ 5 h 516"/>
                  <a:gd name="T48" fmla="*/ 1959 w 2298"/>
                  <a:gd name="T49" fmla="*/ 12 h 516"/>
                  <a:gd name="T50" fmla="*/ 1865 w 2298"/>
                  <a:gd name="T51" fmla="*/ 20 h 516"/>
                  <a:gd name="T52" fmla="*/ 1760 w 2298"/>
                  <a:gd name="T53" fmla="*/ 32 h 516"/>
                  <a:gd name="T54" fmla="*/ 1644 w 2298"/>
                  <a:gd name="T55" fmla="*/ 48 h 516"/>
                  <a:gd name="T56" fmla="*/ 1516 w 2298"/>
                  <a:gd name="T57" fmla="*/ 69 h 516"/>
                  <a:gd name="T58" fmla="*/ 1374 w 2298"/>
                  <a:gd name="T59" fmla="*/ 95 h 516"/>
                  <a:gd name="T60" fmla="*/ 1222 w 2298"/>
                  <a:gd name="T61" fmla="*/ 127 h 516"/>
                  <a:gd name="T62" fmla="*/ 1056 w 2298"/>
                  <a:gd name="T63" fmla="*/ 164 h 516"/>
                  <a:gd name="T64" fmla="*/ 878 w 2298"/>
                  <a:gd name="T65" fmla="*/ 209 h 516"/>
                  <a:gd name="T66" fmla="*/ 706 w 2298"/>
                  <a:gd name="T67" fmla="*/ 252 h 516"/>
                  <a:gd name="T68" fmla="*/ 558 w 2298"/>
                  <a:gd name="T69" fmla="*/ 293 h 516"/>
                  <a:gd name="T70" fmla="*/ 431 w 2298"/>
                  <a:gd name="T71" fmla="*/ 329 h 516"/>
                  <a:gd name="T72" fmla="*/ 326 w 2298"/>
                  <a:gd name="T73" fmla="*/ 362 h 516"/>
                  <a:gd name="T74" fmla="*/ 239 w 2298"/>
                  <a:gd name="T75" fmla="*/ 390 h 516"/>
                  <a:gd name="T76" fmla="*/ 168 w 2298"/>
                  <a:gd name="T77" fmla="*/ 415 h 516"/>
                  <a:gd name="T78" fmla="*/ 112 w 2298"/>
                  <a:gd name="T79" fmla="*/ 437 h 516"/>
                  <a:gd name="T80" fmla="*/ 72 w 2298"/>
                  <a:gd name="T81" fmla="*/ 456 h 516"/>
                  <a:gd name="T82" fmla="*/ 40 w 2298"/>
                  <a:gd name="T83" fmla="*/ 470 h 516"/>
                  <a:gd name="T84" fmla="*/ 20 w 2298"/>
                  <a:gd name="T85" fmla="*/ 484 h 516"/>
                  <a:gd name="T86" fmla="*/ 7 w 2298"/>
                  <a:gd name="T87" fmla="*/ 493 h 516"/>
                  <a:gd name="T88" fmla="*/ 3 w 2298"/>
                  <a:gd name="T89" fmla="*/ 503 h 516"/>
                  <a:gd name="T90" fmla="*/ 0 w 2298"/>
                  <a:gd name="T91" fmla="*/ 507 h 516"/>
                  <a:gd name="T92" fmla="*/ 2 w 2298"/>
                  <a:gd name="T93" fmla="*/ 512 h 516"/>
                  <a:gd name="T94" fmla="*/ 3 w 2298"/>
                  <a:gd name="T95" fmla="*/ 515 h 516"/>
                  <a:gd name="T96" fmla="*/ 4 w 2298"/>
                  <a:gd name="T97" fmla="*/ 516 h 516"/>
                  <a:gd name="T98" fmla="*/ 4 w 2298"/>
                  <a:gd name="T99" fmla="*/ 51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98" h="516">
                    <a:moveTo>
                      <a:pt x="4" y="516"/>
                    </a:moveTo>
                    <a:lnTo>
                      <a:pt x="22" y="509"/>
                    </a:lnTo>
                    <a:lnTo>
                      <a:pt x="71" y="493"/>
                    </a:lnTo>
                    <a:lnTo>
                      <a:pt x="147" y="469"/>
                    </a:lnTo>
                    <a:lnTo>
                      <a:pt x="250" y="437"/>
                    </a:lnTo>
                    <a:lnTo>
                      <a:pt x="374" y="397"/>
                    </a:lnTo>
                    <a:lnTo>
                      <a:pt x="520" y="355"/>
                    </a:lnTo>
                    <a:lnTo>
                      <a:pt x="678" y="309"/>
                    </a:lnTo>
                    <a:lnTo>
                      <a:pt x="852" y="265"/>
                    </a:lnTo>
                    <a:lnTo>
                      <a:pt x="1033" y="216"/>
                    </a:lnTo>
                    <a:lnTo>
                      <a:pt x="1222" y="170"/>
                    </a:lnTo>
                    <a:lnTo>
                      <a:pt x="1413" y="127"/>
                    </a:lnTo>
                    <a:lnTo>
                      <a:pt x="1604" y="89"/>
                    </a:lnTo>
                    <a:lnTo>
                      <a:pt x="1791" y="56"/>
                    </a:lnTo>
                    <a:lnTo>
                      <a:pt x="1970" y="30"/>
                    </a:lnTo>
                    <a:lnTo>
                      <a:pt x="2140" y="13"/>
                    </a:lnTo>
                    <a:lnTo>
                      <a:pt x="2298" y="6"/>
                    </a:lnTo>
                    <a:lnTo>
                      <a:pt x="2292" y="5"/>
                    </a:lnTo>
                    <a:lnTo>
                      <a:pt x="2278" y="3"/>
                    </a:lnTo>
                    <a:lnTo>
                      <a:pt x="2250" y="0"/>
                    </a:lnTo>
                    <a:lnTo>
                      <a:pt x="2215" y="0"/>
                    </a:lnTo>
                    <a:lnTo>
                      <a:pt x="2167" y="0"/>
                    </a:lnTo>
                    <a:lnTo>
                      <a:pt x="2108" y="2"/>
                    </a:lnTo>
                    <a:lnTo>
                      <a:pt x="2038" y="5"/>
                    </a:lnTo>
                    <a:lnTo>
                      <a:pt x="1959" y="12"/>
                    </a:lnTo>
                    <a:lnTo>
                      <a:pt x="1865" y="20"/>
                    </a:lnTo>
                    <a:lnTo>
                      <a:pt x="1760" y="32"/>
                    </a:lnTo>
                    <a:lnTo>
                      <a:pt x="1644" y="48"/>
                    </a:lnTo>
                    <a:lnTo>
                      <a:pt x="1516" y="69"/>
                    </a:lnTo>
                    <a:lnTo>
                      <a:pt x="1374" y="95"/>
                    </a:lnTo>
                    <a:lnTo>
                      <a:pt x="1222" y="127"/>
                    </a:lnTo>
                    <a:lnTo>
                      <a:pt x="1056" y="164"/>
                    </a:lnTo>
                    <a:lnTo>
                      <a:pt x="878" y="209"/>
                    </a:lnTo>
                    <a:lnTo>
                      <a:pt x="706" y="252"/>
                    </a:lnTo>
                    <a:lnTo>
                      <a:pt x="558" y="293"/>
                    </a:lnTo>
                    <a:lnTo>
                      <a:pt x="431" y="329"/>
                    </a:lnTo>
                    <a:lnTo>
                      <a:pt x="326" y="362"/>
                    </a:lnTo>
                    <a:lnTo>
                      <a:pt x="239" y="390"/>
                    </a:lnTo>
                    <a:lnTo>
                      <a:pt x="168" y="415"/>
                    </a:lnTo>
                    <a:lnTo>
                      <a:pt x="112" y="437"/>
                    </a:lnTo>
                    <a:lnTo>
                      <a:pt x="72" y="456"/>
                    </a:lnTo>
                    <a:lnTo>
                      <a:pt x="40" y="470"/>
                    </a:lnTo>
                    <a:lnTo>
                      <a:pt x="20" y="484"/>
                    </a:lnTo>
                    <a:lnTo>
                      <a:pt x="7" y="493"/>
                    </a:lnTo>
                    <a:lnTo>
                      <a:pt x="3" y="503"/>
                    </a:lnTo>
                    <a:lnTo>
                      <a:pt x="0" y="507"/>
                    </a:lnTo>
                    <a:lnTo>
                      <a:pt x="2" y="512"/>
                    </a:lnTo>
                    <a:lnTo>
                      <a:pt x="3" y="515"/>
                    </a:lnTo>
                    <a:lnTo>
                      <a:pt x="4" y="516"/>
                    </a:lnTo>
                    <a:lnTo>
                      <a:pt x="4" y="5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136"/>
              <p:cNvSpPr>
                <a:spLocks/>
              </p:cNvSpPr>
              <p:nvPr/>
            </p:nvSpPr>
            <p:spPr bwMode="auto">
              <a:xfrm>
                <a:off x="975" y="2508"/>
                <a:ext cx="47" cy="88"/>
              </a:xfrm>
              <a:custGeom>
                <a:avLst/>
                <a:gdLst>
                  <a:gd name="T0" fmla="*/ 92 w 95"/>
                  <a:gd name="T1" fmla="*/ 0 h 177"/>
                  <a:gd name="T2" fmla="*/ 87 w 95"/>
                  <a:gd name="T3" fmla="*/ 0 h 177"/>
                  <a:gd name="T4" fmla="*/ 79 w 95"/>
                  <a:gd name="T5" fmla="*/ 0 h 177"/>
                  <a:gd name="T6" fmla="*/ 70 w 95"/>
                  <a:gd name="T7" fmla="*/ 2 h 177"/>
                  <a:gd name="T8" fmla="*/ 63 w 95"/>
                  <a:gd name="T9" fmla="*/ 4 h 177"/>
                  <a:gd name="T10" fmla="*/ 54 w 95"/>
                  <a:gd name="T11" fmla="*/ 7 h 177"/>
                  <a:gd name="T12" fmla="*/ 47 w 95"/>
                  <a:gd name="T13" fmla="*/ 12 h 177"/>
                  <a:gd name="T14" fmla="*/ 37 w 95"/>
                  <a:gd name="T15" fmla="*/ 15 h 177"/>
                  <a:gd name="T16" fmla="*/ 29 w 95"/>
                  <a:gd name="T17" fmla="*/ 19 h 177"/>
                  <a:gd name="T18" fmla="*/ 23 w 95"/>
                  <a:gd name="T19" fmla="*/ 26 h 177"/>
                  <a:gd name="T20" fmla="*/ 16 w 95"/>
                  <a:gd name="T21" fmla="*/ 33 h 177"/>
                  <a:gd name="T22" fmla="*/ 8 w 95"/>
                  <a:gd name="T23" fmla="*/ 40 h 177"/>
                  <a:gd name="T24" fmla="*/ 4 w 95"/>
                  <a:gd name="T25" fmla="*/ 50 h 177"/>
                  <a:gd name="T26" fmla="*/ 1 w 95"/>
                  <a:gd name="T27" fmla="*/ 62 h 177"/>
                  <a:gd name="T28" fmla="*/ 1 w 95"/>
                  <a:gd name="T29" fmla="*/ 75 h 177"/>
                  <a:gd name="T30" fmla="*/ 0 w 95"/>
                  <a:gd name="T31" fmla="*/ 85 h 177"/>
                  <a:gd name="T32" fmla="*/ 1 w 95"/>
                  <a:gd name="T33" fmla="*/ 96 h 177"/>
                  <a:gd name="T34" fmla="*/ 1 w 95"/>
                  <a:gd name="T35" fmla="*/ 106 h 177"/>
                  <a:gd name="T36" fmla="*/ 4 w 95"/>
                  <a:gd name="T37" fmla="*/ 117 h 177"/>
                  <a:gd name="T38" fmla="*/ 7 w 95"/>
                  <a:gd name="T39" fmla="*/ 125 h 177"/>
                  <a:gd name="T40" fmla="*/ 11 w 95"/>
                  <a:gd name="T41" fmla="*/ 134 h 177"/>
                  <a:gd name="T42" fmla="*/ 16 w 95"/>
                  <a:gd name="T43" fmla="*/ 141 h 177"/>
                  <a:gd name="T44" fmla="*/ 23 w 95"/>
                  <a:gd name="T45" fmla="*/ 150 h 177"/>
                  <a:gd name="T46" fmla="*/ 27 w 95"/>
                  <a:gd name="T47" fmla="*/ 154 h 177"/>
                  <a:gd name="T48" fmla="*/ 36 w 95"/>
                  <a:gd name="T49" fmla="*/ 160 h 177"/>
                  <a:gd name="T50" fmla="*/ 41 w 95"/>
                  <a:gd name="T51" fmla="*/ 164 h 177"/>
                  <a:gd name="T52" fmla="*/ 52 w 95"/>
                  <a:gd name="T53" fmla="*/ 170 h 177"/>
                  <a:gd name="T54" fmla="*/ 60 w 95"/>
                  <a:gd name="T55" fmla="*/ 171 h 177"/>
                  <a:gd name="T56" fmla="*/ 72 w 95"/>
                  <a:gd name="T57" fmla="*/ 174 h 177"/>
                  <a:gd name="T58" fmla="*/ 82 w 95"/>
                  <a:gd name="T59" fmla="*/ 175 h 177"/>
                  <a:gd name="T60" fmla="*/ 95 w 95"/>
                  <a:gd name="T61" fmla="*/ 177 h 177"/>
                  <a:gd name="T62" fmla="*/ 90 w 95"/>
                  <a:gd name="T63" fmla="*/ 175 h 177"/>
                  <a:gd name="T64" fmla="*/ 82 w 95"/>
                  <a:gd name="T65" fmla="*/ 170 h 177"/>
                  <a:gd name="T66" fmla="*/ 70 w 95"/>
                  <a:gd name="T67" fmla="*/ 163 h 177"/>
                  <a:gd name="T68" fmla="*/ 59 w 95"/>
                  <a:gd name="T69" fmla="*/ 151 h 177"/>
                  <a:gd name="T70" fmla="*/ 52 w 95"/>
                  <a:gd name="T71" fmla="*/ 144 h 177"/>
                  <a:gd name="T72" fmla="*/ 46 w 95"/>
                  <a:gd name="T73" fmla="*/ 137 h 177"/>
                  <a:gd name="T74" fmla="*/ 40 w 95"/>
                  <a:gd name="T75" fmla="*/ 128 h 177"/>
                  <a:gd name="T76" fmla="*/ 36 w 95"/>
                  <a:gd name="T77" fmla="*/ 119 h 177"/>
                  <a:gd name="T78" fmla="*/ 31 w 95"/>
                  <a:gd name="T79" fmla="*/ 109 h 177"/>
                  <a:gd name="T80" fmla="*/ 30 w 95"/>
                  <a:gd name="T81" fmla="*/ 99 h 177"/>
                  <a:gd name="T82" fmla="*/ 30 w 95"/>
                  <a:gd name="T83" fmla="*/ 89 h 177"/>
                  <a:gd name="T84" fmla="*/ 33 w 95"/>
                  <a:gd name="T85" fmla="*/ 78 h 177"/>
                  <a:gd name="T86" fmla="*/ 36 w 95"/>
                  <a:gd name="T87" fmla="*/ 66 h 177"/>
                  <a:gd name="T88" fmla="*/ 39 w 95"/>
                  <a:gd name="T89" fmla="*/ 58 h 177"/>
                  <a:gd name="T90" fmla="*/ 41 w 95"/>
                  <a:gd name="T91" fmla="*/ 46 h 177"/>
                  <a:gd name="T92" fmla="*/ 47 w 95"/>
                  <a:gd name="T93" fmla="*/ 39 h 177"/>
                  <a:gd name="T94" fmla="*/ 52 w 95"/>
                  <a:gd name="T95" fmla="*/ 32 h 177"/>
                  <a:gd name="T96" fmla="*/ 57 w 95"/>
                  <a:gd name="T97" fmla="*/ 26 h 177"/>
                  <a:gd name="T98" fmla="*/ 62 w 95"/>
                  <a:gd name="T99" fmla="*/ 19 h 177"/>
                  <a:gd name="T100" fmla="*/ 67 w 95"/>
                  <a:gd name="T101" fmla="*/ 16 h 177"/>
                  <a:gd name="T102" fmla="*/ 76 w 95"/>
                  <a:gd name="T103" fmla="*/ 7 h 177"/>
                  <a:gd name="T104" fmla="*/ 85 w 95"/>
                  <a:gd name="T105" fmla="*/ 2 h 177"/>
                  <a:gd name="T106" fmla="*/ 90 w 95"/>
                  <a:gd name="T107" fmla="*/ 0 h 177"/>
                  <a:gd name="T108" fmla="*/ 92 w 95"/>
                  <a:gd name="T109" fmla="*/ 0 h 177"/>
                  <a:gd name="T110" fmla="*/ 92 w 95"/>
                  <a:gd name="T111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5" h="177">
                    <a:moveTo>
                      <a:pt x="92" y="0"/>
                    </a:moveTo>
                    <a:lnTo>
                      <a:pt x="87" y="0"/>
                    </a:lnTo>
                    <a:lnTo>
                      <a:pt x="79" y="0"/>
                    </a:lnTo>
                    <a:lnTo>
                      <a:pt x="70" y="2"/>
                    </a:lnTo>
                    <a:lnTo>
                      <a:pt x="63" y="4"/>
                    </a:lnTo>
                    <a:lnTo>
                      <a:pt x="54" y="7"/>
                    </a:lnTo>
                    <a:lnTo>
                      <a:pt x="47" y="12"/>
                    </a:lnTo>
                    <a:lnTo>
                      <a:pt x="37" y="15"/>
                    </a:lnTo>
                    <a:lnTo>
                      <a:pt x="29" y="19"/>
                    </a:lnTo>
                    <a:lnTo>
                      <a:pt x="23" y="26"/>
                    </a:lnTo>
                    <a:lnTo>
                      <a:pt x="16" y="33"/>
                    </a:lnTo>
                    <a:lnTo>
                      <a:pt x="8" y="40"/>
                    </a:lnTo>
                    <a:lnTo>
                      <a:pt x="4" y="50"/>
                    </a:lnTo>
                    <a:lnTo>
                      <a:pt x="1" y="62"/>
                    </a:lnTo>
                    <a:lnTo>
                      <a:pt x="1" y="75"/>
                    </a:lnTo>
                    <a:lnTo>
                      <a:pt x="0" y="85"/>
                    </a:lnTo>
                    <a:lnTo>
                      <a:pt x="1" y="96"/>
                    </a:lnTo>
                    <a:lnTo>
                      <a:pt x="1" y="106"/>
                    </a:lnTo>
                    <a:lnTo>
                      <a:pt x="4" y="117"/>
                    </a:lnTo>
                    <a:lnTo>
                      <a:pt x="7" y="125"/>
                    </a:lnTo>
                    <a:lnTo>
                      <a:pt x="11" y="134"/>
                    </a:lnTo>
                    <a:lnTo>
                      <a:pt x="16" y="141"/>
                    </a:lnTo>
                    <a:lnTo>
                      <a:pt x="23" y="150"/>
                    </a:lnTo>
                    <a:lnTo>
                      <a:pt x="27" y="154"/>
                    </a:lnTo>
                    <a:lnTo>
                      <a:pt x="36" y="160"/>
                    </a:lnTo>
                    <a:lnTo>
                      <a:pt x="41" y="164"/>
                    </a:lnTo>
                    <a:lnTo>
                      <a:pt x="52" y="170"/>
                    </a:lnTo>
                    <a:lnTo>
                      <a:pt x="60" y="171"/>
                    </a:lnTo>
                    <a:lnTo>
                      <a:pt x="72" y="174"/>
                    </a:lnTo>
                    <a:lnTo>
                      <a:pt x="82" y="175"/>
                    </a:lnTo>
                    <a:lnTo>
                      <a:pt x="95" y="177"/>
                    </a:lnTo>
                    <a:lnTo>
                      <a:pt x="90" y="175"/>
                    </a:lnTo>
                    <a:lnTo>
                      <a:pt x="82" y="170"/>
                    </a:lnTo>
                    <a:lnTo>
                      <a:pt x="70" y="163"/>
                    </a:lnTo>
                    <a:lnTo>
                      <a:pt x="59" y="151"/>
                    </a:lnTo>
                    <a:lnTo>
                      <a:pt x="52" y="144"/>
                    </a:lnTo>
                    <a:lnTo>
                      <a:pt x="46" y="137"/>
                    </a:lnTo>
                    <a:lnTo>
                      <a:pt x="40" y="128"/>
                    </a:lnTo>
                    <a:lnTo>
                      <a:pt x="36" y="119"/>
                    </a:lnTo>
                    <a:lnTo>
                      <a:pt x="31" y="109"/>
                    </a:lnTo>
                    <a:lnTo>
                      <a:pt x="30" y="99"/>
                    </a:lnTo>
                    <a:lnTo>
                      <a:pt x="30" y="89"/>
                    </a:lnTo>
                    <a:lnTo>
                      <a:pt x="33" y="78"/>
                    </a:lnTo>
                    <a:lnTo>
                      <a:pt x="36" y="66"/>
                    </a:lnTo>
                    <a:lnTo>
                      <a:pt x="39" y="58"/>
                    </a:lnTo>
                    <a:lnTo>
                      <a:pt x="41" y="46"/>
                    </a:lnTo>
                    <a:lnTo>
                      <a:pt x="47" y="39"/>
                    </a:lnTo>
                    <a:lnTo>
                      <a:pt x="52" y="32"/>
                    </a:lnTo>
                    <a:lnTo>
                      <a:pt x="57" y="26"/>
                    </a:lnTo>
                    <a:lnTo>
                      <a:pt x="62" y="19"/>
                    </a:lnTo>
                    <a:lnTo>
                      <a:pt x="67" y="16"/>
                    </a:lnTo>
                    <a:lnTo>
                      <a:pt x="76" y="7"/>
                    </a:lnTo>
                    <a:lnTo>
                      <a:pt x="85" y="2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DBD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137"/>
              <p:cNvSpPr>
                <a:spLocks/>
              </p:cNvSpPr>
              <p:nvPr/>
            </p:nvSpPr>
            <p:spPr bwMode="auto">
              <a:xfrm>
                <a:off x="643" y="1793"/>
                <a:ext cx="66" cy="197"/>
              </a:xfrm>
              <a:custGeom>
                <a:avLst/>
                <a:gdLst>
                  <a:gd name="T0" fmla="*/ 108 w 132"/>
                  <a:gd name="T1" fmla="*/ 28 h 394"/>
                  <a:gd name="T2" fmla="*/ 92 w 132"/>
                  <a:gd name="T3" fmla="*/ 15 h 394"/>
                  <a:gd name="T4" fmla="*/ 79 w 132"/>
                  <a:gd name="T5" fmla="*/ 6 h 394"/>
                  <a:gd name="T6" fmla="*/ 63 w 132"/>
                  <a:gd name="T7" fmla="*/ 0 h 394"/>
                  <a:gd name="T8" fmla="*/ 46 w 132"/>
                  <a:gd name="T9" fmla="*/ 0 h 394"/>
                  <a:gd name="T10" fmla="*/ 30 w 132"/>
                  <a:gd name="T11" fmla="*/ 9 h 394"/>
                  <a:gd name="T12" fmla="*/ 14 w 132"/>
                  <a:gd name="T13" fmla="*/ 32 h 394"/>
                  <a:gd name="T14" fmla="*/ 1 w 132"/>
                  <a:gd name="T15" fmla="*/ 67 h 394"/>
                  <a:gd name="T16" fmla="*/ 0 w 132"/>
                  <a:gd name="T17" fmla="*/ 110 h 394"/>
                  <a:gd name="T18" fmla="*/ 4 w 132"/>
                  <a:gd name="T19" fmla="*/ 159 h 394"/>
                  <a:gd name="T20" fmla="*/ 16 w 132"/>
                  <a:gd name="T21" fmla="*/ 209 h 394"/>
                  <a:gd name="T22" fmla="*/ 31 w 132"/>
                  <a:gd name="T23" fmla="*/ 258 h 394"/>
                  <a:gd name="T24" fmla="*/ 52 w 132"/>
                  <a:gd name="T25" fmla="*/ 307 h 394"/>
                  <a:gd name="T26" fmla="*/ 72 w 132"/>
                  <a:gd name="T27" fmla="*/ 347 h 394"/>
                  <a:gd name="T28" fmla="*/ 92 w 132"/>
                  <a:gd name="T29" fmla="*/ 380 h 394"/>
                  <a:gd name="T30" fmla="*/ 100 w 132"/>
                  <a:gd name="T31" fmla="*/ 390 h 394"/>
                  <a:gd name="T32" fmla="*/ 93 w 132"/>
                  <a:gd name="T33" fmla="*/ 368 h 394"/>
                  <a:gd name="T34" fmla="*/ 83 w 132"/>
                  <a:gd name="T35" fmla="*/ 331 h 394"/>
                  <a:gd name="T36" fmla="*/ 73 w 132"/>
                  <a:gd name="T37" fmla="*/ 284 h 394"/>
                  <a:gd name="T38" fmla="*/ 63 w 132"/>
                  <a:gd name="T39" fmla="*/ 233 h 394"/>
                  <a:gd name="T40" fmla="*/ 56 w 132"/>
                  <a:gd name="T41" fmla="*/ 183 h 394"/>
                  <a:gd name="T42" fmla="*/ 54 w 132"/>
                  <a:gd name="T43" fmla="*/ 138 h 394"/>
                  <a:gd name="T44" fmla="*/ 60 w 132"/>
                  <a:gd name="T45" fmla="*/ 110 h 394"/>
                  <a:gd name="T46" fmla="*/ 73 w 132"/>
                  <a:gd name="T47" fmla="*/ 95 h 394"/>
                  <a:gd name="T48" fmla="*/ 86 w 132"/>
                  <a:gd name="T49" fmla="*/ 90 h 394"/>
                  <a:gd name="T50" fmla="*/ 100 w 132"/>
                  <a:gd name="T51" fmla="*/ 91 h 394"/>
                  <a:gd name="T52" fmla="*/ 113 w 132"/>
                  <a:gd name="T53" fmla="*/ 103 h 394"/>
                  <a:gd name="T54" fmla="*/ 119 w 132"/>
                  <a:gd name="T55" fmla="*/ 120 h 394"/>
                  <a:gd name="T56" fmla="*/ 122 w 132"/>
                  <a:gd name="T57" fmla="*/ 133 h 394"/>
                  <a:gd name="T58" fmla="*/ 126 w 132"/>
                  <a:gd name="T59" fmla="*/ 127 h 394"/>
                  <a:gd name="T60" fmla="*/ 131 w 132"/>
                  <a:gd name="T61" fmla="*/ 115 h 394"/>
                  <a:gd name="T62" fmla="*/ 132 w 132"/>
                  <a:gd name="T63" fmla="*/ 101 h 394"/>
                  <a:gd name="T64" fmla="*/ 132 w 132"/>
                  <a:gd name="T65" fmla="*/ 82 h 394"/>
                  <a:gd name="T66" fmla="*/ 126 w 132"/>
                  <a:gd name="T67" fmla="*/ 64 h 394"/>
                  <a:gd name="T68" fmla="*/ 118 w 132"/>
                  <a:gd name="T69" fmla="*/ 42 h 394"/>
                  <a:gd name="T70" fmla="*/ 111 w 132"/>
                  <a:gd name="T71" fmla="*/ 3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2" h="394">
                    <a:moveTo>
                      <a:pt x="111" y="32"/>
                    </a:moveTo>
                    <a:lnTo>
                      <a:pt x="108" y="28"/>
                    </a:lnTo>
                    <a:lnTo>
                      <a:pt x="99" y="21"/>
                    </a:lnTo>
                    <a:lnTo>
                      <a:pt x="92" y="15"/>
                    </a:lnTo>
                    <a:lnTo>
                      <a:pt x="86" y="11"/>
                    </a:lnTo>
                    <a:lnTo>
                      <a:pt x="79" y="6"/>
                    </a:lnTo>
                    <a:lnTo>
                      <a:pt x="72" y="3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39" y="5"/>
                    </a:lnTo>
                    <a:lnTo>
                      <a:pt x="30" y="9"/>
                    </a:lnTo>
                    <a:lnTo>
                      <a:pt x="21" y="19"/>
                    </a:lnTo>
                    <a:lnTo>
                      <a:pt x="14" y="32"/>
                    </a:lnTo>
                    <a:lnTo>
                      <a:pt x="8" y="49"/>
                    </a:lnTo>
                    <a:lnTo>
                      <a:pt x="1" y="67"/>
                    </a:lnTo>
                    <a:lnTo>
                      <a:pt x="0" y="88"/>
                    </a:lnTo>
                    <a:lnTo>
                      <a:pt x="0" y="110"/>
                    </a:lnTo>
                    <a:lnTo>
                      <a:pt x="1" y="134"/>
                    </a:lnTo>
                    <a:lnTo>
                      <a:pt x="4" y="159"/>
                    </a:lnTo>
                    <a:lnTo>
                      <a:pt x="10" y="183"/>
                    </a:lnTo>
                    <a:lnTo>
                      <a:pt x="16" y="209"/>
                    </a:lnTo>
                    <a:lnTo>
                      <a:pt x="26" y="235"/>
                    </a:lnTo>
                    <a:lnTo>
                      <a:pt x="31" y="258"/>
                    </a:lnTo>
                    <a:lnTo>
                      <a:pt x="43" y="282"/>
                    </a:lnTo>
                    <a:lnTo>
                      <a:pt x="52" y="307"/>
                    </a:lnTo>
                    <a:lnTo>
                      <a:pt x="63" y="328"/>
                    </a:lnTo>
                    <a:lnTo>
                      <a:pt x="72" y="347"/>
                    </a:lnTo>
                    <a:lnTo>
                      <a:pt x="82" y="365"/>
                    </a:lnTo>
                    <a:lnTo>
                      <a:pt x="92" y="380"/>
                    </a:lnTo>
                    <a:lnTo>
                      <a:pt x="100" y="394"/>
                    </a:lnTo>
                    <a:lnTo>
                      <a:pt x="100" y="390"/>
                    </a:lnTo>
                    <a:lnTo>
                      <a:pt x="98" y="383"/>
                    </a:lnTo>
                    <a:lnTo>
                      <a:pt x="93" y="368"/>
                    </a:lnTo>
                    <a:lnTo>
                      <a:pt x="89" y="353"/>
                    </a:lnTo>
                    <a:lnTo>
                      <a:pt x="83" y="331"/>
                    </a:lnTo>
                    <a:lnTo>
                      <a:pt x="79" y="308"/>
                    </a:lnTo>
                    <a:lnTo>
                      <a:pt x="73" y="284"/>
                    </a:lnTo>
                    <a:lnTo>
                      <a:pt x="69" y="259"/>
                    </a:lnTo>
                    <a:lnTo>
                      <a:pt x="63" y="233"/>
                    </a:lnTo>
                    <a:lnTo>
                      <a:pt x="59" y="207"/>
                    </a:lnTo>
                    <a:lnTo>
                      <a:pt x="56" y="183"/>
                    </a:lnTo>
                    <a:lnTo>
                      <a:pt x="56" y="160"/>
                    </a:lnTo>
                    <a:lnTo>
                      <a:pt x="54" y="138"/>
                    </a:lnTo>
                    <a:lnTo>
                      <a:pt x="57" y="123"/>
                    </a:lnTo>
                    <a:lnTo>
                      <a:pt x="60" y="110"/>
                    </a:lnTo>
                    <a:lnTo>
                      <a:pt x="67" y="103"/>
                    </a:lnTo>
                    <a:lnTo>
                      <a:pt x="73" y="95"/>
                    </a:lnTo>
                    <a:lnTo>
                      <a:pt x="80" y="92"/>
                    </a:lnTo>
                    <a:lnTo>
                      <a:pt x="86" y="90"/>
                    </a:lnTo>
                    <a:lnTo>
                      <a:pt x="92" y="90"/>
                    </a:lnTo>
                    <a:lnTo>
                      <a:pt x="100" y="91"/>
                    </a:lnTo>
                    <a:lnTo>
                      <a:pt x="109" y="97"/>
                    </a:lnTo>
                    <a:lnTo>
                      <a:pt x="113" y="103"/>
                    </a:lnTo>
                    <a:lnTo>
                      <a:pt x="118" y="113"/>
                    </a:lnTo>
                    <a:lnTo>
                      <a:pt x="119" y="120"/>
                    </a:lnTo>
                    <a:lnTo>
                      <a:pt x="121" y="130"/>
                    </a:lnTo>
                    <a:lnTo>
                      <a:pt x="122" y="133"/>
                    </a:lnTo>
                    <a:lnTo>
                      <a:pt x="125" y="131"/>
                    </a:lnTo>
                    <a:lnTo>
                      <a:pt x="126" y="127"/>
                    </a:lnTo>
                    <a:lnTo>
                      <a:pt x="129" y="121"/>
                    </a:lnTo>
                    <a:lnTo>
                      <a:pt x="131" y="115"/>
                    </a:lnTo>
                    <a:lnTo>
                      <a:pt x="132" y="110"/>
                    </a:lnTo>
                    <a:lnTo>
                      <a:pt x="132" y="101"/>
                    </a:lnTo>
                    <a:lnTo>
                      <a:pt x="132" y="92"/>
                    </a:lnTo>
                    <a:lnTo>
                      <a:pt x="132" y="82"/>
                    </a:lnTo>
                    <a:lnTo>
                      <a:pt x="132" y="74"/>
                    </a:lnTo>
                    <a:lnTo>
                      <a:pt x="126" y="64"/>
                    </a:lnTo>
                    <a:lnTo>
                      <a:pt x="123" y="52"/>
                    </a:lnTo>
                    <a:lnTo>
                      <a:pt x="118" y="42"/>
                    </a:lnTo>
                    <a:lnTo>
                      <a:pt x="111" y="32"/>
                    </a:lnTo>
                    <a:lnTo>
                      <a:pt x="111" y="32"/>
                    </a:lnTo>
                    <a:close/>
                  </a:path>
                </a:pathLst>
              </a:custGeom>
              <a:solidFill>
                <a:srgbClr val="8A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138"/>
              <p:cNvSpPr>
                <a:spLocks/>
              </p:cNvSpPr>
              <p:nvPr/>
            </p:nvSpPr>
            <p:spPr bwMode="auto">
              <a:xfrm>
                <a:off x="772" y="1665"/>
                <a:ext cx="69" cy="87"/>
              </a:xfrm>
              <a:custGeom>
                <a:avLst/>
                <a:gdLst>
                  <a:gd name="T0" fmla="*/ 0 w 137"/>
                  <a:gd name="T1" fmla="*/ 173 h 176"/>
                  <a:gd name="T2" fmla="*/ 0 w 137"/>
                  <a:gd name="T3" fmla="*/ 160 h 176"/>
                  <a:gd name="T4" fmla="*/ 0 w 137"/>
                  <a:gd name="T5" fmla="*/ 138 h 176"/>
                  <a:gd name="T6" fmla="*/ 2 w 137"/>
                  <a:gd name="T7" fmla="*/ 112 h 176"/>
                  <a:gd name="T8" fmla="*/ 10 w 137"/>
                  <a:gd name="T9" fmla="*/ 82 h 176"/>
                  <a:gd name="T10" fmla="*/ 21 w 137"/>
                  <a:gd name="T11" fmla="*/ 53 h 176"/>
                  <a:gd name="T12" fmla="*/ 40 w 137"/>
                  <a:gd name="T13" fmla="*/ 28 h 176"/>
                  <a:gd name="T14" fmla="*/ 69 w 137"/>
                  <a:gd name="T15" fmla="*/ 9 h 176"/>
                  <a:gd name="T16" fmla="*/ 103 w 137"/>
                  <a:gd name="T17" fmla="*/ 0 h 176"/>
                  <a:gd name="T18" fmla="*/ 126 w 137"/>
                  <a:gd name="T19" fmla="*/ 7 h 176"/>
                  <a:gd name="T20" fmla="*/ 136 w 137"/>
                  <a:gd name="T21" fmla="*/ 26 h 176"/>
                  <a:gd name="T22" fmla="*/ 137 w 137"/>
                  <a:gd name="T23" fmla="*/ 55 h 176"/>
                  <a:gd name="T24" fmla="*/ 132 w 137"/>
                  <a:gd name="T25" fmla="*/ 84 h 176"/>
                  <a:gd name="T26" fmla="*/ 123 w 137"/>
                  <a:gd name="T27" fmla="*/ 114 h 176"/>
                  <a:gd name="T28" fmla="*/ 116 w 137"/>
                  <a:gd name="T29" fmla="*/ 137 h 176"/>
                  <a:gd name="T30" fmla="*/ 110 w 137"/>
                  <a:gd name="T31" fmla="*/ 151 h 176"/>
                  <a:gd name="T32" fmla="*/ 110 w 137"/>
                  <a:gd name="T33" fmla="*/ 151 h 176"/>
                  <a:gd name="T34" fmla="*/ 110 w 137"/>
                  <a:gd name="T35" fmla="*/ 144 h 176"/>
                  <a:gd name="T36" fmla="*/ 109 w 137"/>
                  <a:gd name="T37" fmla="*/ 130 h 176"/>
                  <a:gd name="T38" fmla="*/ 106 w 137"/>
                  <a:gd name="T39" fmla="*/ 112 h 176"/>
                  <a:gd name="T40" fmla="*/ 103 w 137"/>
                  <a:gd name="T41" fmla="*/ 95 h 176"/>
                  <a:gd name="T42" fmla="*/ 97 w 137"/>
                  <a:gd name="T43" fmla="*/ 82 h 176"/>
                  <a:gd name="T44" fmla="*/ 87 w 137"/>
                  <a:gd name="T45" fmla="*/ 72 h 176"/>
                  <a:gd name="T46" fmla="*/ 77 w 137"/>
                  <a:gd name="T47" fmla="*/ 74 h 176"/>
                  <a:gd name="T48" fmla="*/ 63 w 137"/>
                  <a:gd name="T49" fmla="*/ 82 h 176"/>
                  <a:gd name="T50" fmla="*/ 47 w 137"/>
                  <a:gd name="T51" fmla="*/ 97 h 176"/>
                  <a:gd name="T52" fmla="*/ 34 w 137"/>
                  <a:gd name="T53" fmla="*/ 111 h 176"/>
                  <a:gd name="T54" fmla="*/ 23 w 137"/>
                  <a:gd name="T55" fmla="*/ 127 h 176"/>
                  <a:gd name="T56" fmla="*/ 15 w 137"/>
                  <a:gd name="T57" fmla="*/ 144 h 176"/>
                  <a:gd name="T58" fmla="*/ 8 w 137"/>
                  <a:gd name="T59" fmla="*/ 157 h 176"/>
                  <a:gd name="T60" fmla="*/ 1 w 137"/>
                  <a:gd name="T61" fmla="*/ 171 h 176"/>
                  <a:gd name="T62" fmla="*/ 1 w 137"/>
                  <a:gd name="T63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7" h="176">
                    <a:moveTo>
                      <a:pt x="1" y="176"/>
                    </a:moveTo>
                    <a:lnTo>
                      <a:pt x="0" y="173"/>
                    </a:lnTo>
                    <a:lnTo>
                      <a:pt x="0" y="168"/>
                    </a:lnTo>
                    <a:lnTo>
                      <a:pt x="0" y="160"/>
                    </a:lnTo>
                    <a:lnTo>
                      <a:pt x="0" y="151"/>
                    </a:lnTo>
                    <a:lnTo>
                      <a:pt x="0" y="138"/>
                    </a:lnTo>
                    <a:lnTo>
                      <a:pt x="1" y="125"/>
                    </a:lnTo>
                    <a:lnTo>
                      <a:pt x="2" y="112"/>
                    </a:lnTo>
                    <a:lnTo>
                      <a:pt x="5" y="98"/>
                    </a:lnTo>
                    <a:lnTo>
                      <a:pt x="10" y="82"/>
                    </a:lnTo>
                    <a:lnTo>
                      <a:pt x="14" y="68"/>
                    </a:lnTo>
                    <a:lnTo>
                      <a:pt x="21" y="53"/>
                    </a:lnTo>
                    <a:lnTo>
                      <a:pt x="30" y="41"/>
                    </a:lnTo>
                    <a:lnTo>
                      <a:pt x="40" y="28"/>
                    </a:lnTo>
                    <a:lnTo>
                      <a:pt x="54" y="18"/>
                    </a:lnTo>
                    <a:lnTo>
                      <a:pt x="69" y="9"/>
                    </a:lnTo>
                    <a:lnTo>
                      <a:pt x="87" y="5"/>
                    </a:lnTo>
                    <a:lnTo>
                      <a:pt x="103" y="0"/>
                    </a:lnTo>
                    <a:lnTo>
                      <a:pt x="116" y="3"/>
                    </a:lnTo>
                    <a:lnTo>
                      <a:pt x="126" y="7"/>
                    </a:lnTo>
                    <a:lnTo>
                      <a:pt x="133" y="18"/>
                    </a:lnTo>
                    <a:lnTo>
                      <a:pt x="136" y="26"/>
                    </a:lnTo>
                    <a:lnTo>
                      <a:pt x="137" y="41"/>
                    </a:lnTo>
                    <a:lnTo>
                      <a:pt x="137" y="55"/>
                    </a:lnTo>
                    <a:lnTo>
                      <a:pt x="136" y="69"/>
                    </a:lnTo>
                    <a:lnTo>
                      <a:pt x="132" y="84"/>
                    </a:lnTo>
                    <a:lnTo>
                      <a:pt x="127" y="99"/>
                    </a:lnTo>
                    <a:lnTo>
                      <a:pt x="123" y="114"/>
                    </a:lnTo>
                    <a:lnTo>
                      <a:pt x="120" y="127"/>
                    </a:lnTo>
                    <a:lnTo>
                      <a:pt x="116" y="137"/>
                    </a:lnTo>
                    <a:lnTo>
                      <a:pt x="113" y="145"/>
                    </a:lnTo>
                    <a:lnTo>
                      <a:pt x="110" y="151"/>
                    </a:lnTo>
                    <a:lnTo>
                      <a:pt x="110" y="154"/>
                    </a:lnTo>
                    <a:lnTo>
                      <a:pt x="110" y="151"/>
                    </a:lnTo>
                    <a:lnTo>
                      <a:pt x="110" y="150"/>
                    </a:lnTo>
                    <a:lnTo>
                      <a:pt x="110" y="144"/>
                    </a:lnTo>
                    <a:lnTo>
                      <a:pt x="110" y="138"/>
                    </a:lnTo>
                    <a:lnTo>
                      <a:pt x="109" y="130"/>
                    </a:lnTo>
                    <a:lnTo>
                      <a:pt x="107" y="121"/>
                    </a:lnTo>
                    <a:lnTo>
                      <a:pt x="106" y="112"/>
                    </a:lnTo>
                    <a:lnTo>
                      <a:pt x="104" y="105"/>
                    </a:lnTo>
                    <a:lnTo>
                      <a:pt x="103" y="95"/>
                    </a:lnTo>
                    <a:lnTo>
                      <a:pt x="100" y="88"/>
                    </a:lnTo>
                    <a:lnTo>
                      <a:pt x="97" y="82"/>
                    </a:lnTo>
                    <a:lnTo>
                      <a:pt x="93" y="76"/>
                    </a:lnTo>
                    <a:lnTo>
                      <a:pt x="87" y="72"/>
                    </a:lnTo>
                    <a:lnTo>
                      <a:pt x="83" y="72"/>
                    </a:lnTo>
                    <a:lnTo>
                      <a:pt x="77" y="74"/>
                    </a:lnTo>
                    <a:lnTo>
                      <a:pt x="71" y="78"/>
                    </a:lnTo>
                    <a:lnTo>
                      <a:pt x="63" y="82"/>
                    </a:lnTo>
                    <a:lnTo>
                      <a:pt x="54" y="89"/>
                    </a:lnTo>
                    <a:lnTo>
                      <a:pt x="47" y="97"/>
                    </a:lnTo>
                    <a:lnTo>
                      <a:pt x="41" y="104"/>
                    </a:lnTo>
                    <a:lnTo>
                      <a:pt x="34" y="111"/>
                    </a:lnTo>
                    <a:lnTo>
                      <a:pt x="28" y="120"/>
                    </a:lnTo>
                    <a:lnTo>
                      <a:pt x="23" y="127"/>
                    </a:lnTo>
                    <a:lnTo>
                      <a:pt x="20" y="137"/>
                    </a:lnTo>
                    <a:lnTo>
                      <a:pt x="15" y="144"/>
                    </a:lnTo>
                    <a:lnTo>
                      <a:pt x="11" y="151"/>
                    </a:lnTo>
                    <a:lnTo>
                      <a:pt x="8" y="157"/>
                    </a:lnTo>
                    <a:lnTo>
                      <a:pt x="5" y="163"/>
                    </a:lnTo>
                    <a:lnTo>
                      <a:pt x="1" y="171"/>
                    </a:lnTo>
                    <a:lnTo>
                      <a:pt x="1" y="176"/>
                    </a:lnTo>
                    <a:lnTo>
                      <a:pt x="1" y="176"/>
                    </a:lnTo>
                    <a:close/>
                  </a:path>
                </a:pathLst>
              </a:custGeom>
              <a:solidFill>
                <a:srgbClr val="8A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139"/>
              <p:cNvSpPr>
                <a:spLocks/>
              </p:cNvSpPr>
              <p:nvPr/>
            </p:nvSpPr>
            <p:spPr bwMode="auto">
              <a:xfrm>
                <a:off x="1204" y="2089"/>
                <a:ext cx="117" cy="54"/>
              </a:xfrm>
              <a:custGeom>
                <a:avLst/>
                <a:gdLst>
                  <a:gd name="T0" fmla="*/ 224 w 234"/>
                  <a:gd name="T1" fmla="*/ 94 h 108"/>
                  <a:gd name="T2" fmla="*/ 234 w 234"/>
                  <a:gd name="T3" fmla="*/ 55 h 108"/>
                  <a:gd name="T4" fmla="*/ 232 w 234"/>
                  <a:gd name="T5" fmla="*/ 55 h 108"/>
                  <a:gd name="T6" fmla="*/ 224 w 234"/>
                  <a:gd name="T7" fmla="*/ 52 h 108"/>
                  <a:gd name="T8" fmla="*/ 214 w 234"/>
                  <a:gd name="T9" fmla="*/ 48 h 108"/>
                  <a:gd name="T10" fmla="*/ 203 w 234"/>
                  <a:gd name="T11" fmla="*/ 44 h 108"/>
                  <a:gd name="T12" fmla="*/ 187 w 234"/>
                  <a:gd name="T13" fmla="*/ 38 h 108"/>
                  <a:gd name="T14" fmla="*/ 170 w 234"/>
                  <a:gd name="T15" fmla="*/ 34 h 108"/>
                  <a:gd name="T16" fmla="*/ 153 w 234"/>
                  <a:gd name="T17" fmla="*/ 28 h 108"/>
                  <a:gd name="T18" fmla="*/ 135 w 234"/>
                  <a:gd name="T19" fmla="*/ 23 h 108"/>
                  <a:gd name="T20" fmla="*/ 115 w 234"/>
                  <a:gd name="T21" fmla="*/ 16 h 108"/>
                  <a:gd name="T22" fmla="*/ 98 w 234"/>
                  <a:gd name="T23" fmla="*/ 11 h 108"/>
                  <a:gd name="T24" fmla="*/ 81 w 234"/>
                  <a:gd name="T25" fmla="*/ 6 h 108"/>
                  <a:gd name="T26" fmla="*/ 65 w 234"/>
                  <a:gd name="T27" fmla="*/ 5 h 108"/>
                  <a:gd name="T28" fmla="*/ 50 w 234"/>
                  <a:gd name="T29" fmla="*/ 0 h 108"/>
                  <a:gd name="T30" fmla="*/ 38 w 234"/>
                  <a:gd name="T31" fmla="*/ 0 h 108"/>
                  <a:gd name="T32" fmla="*/ 30 w 234"/>
                  <a:gd name="T33" fmla="*/ 0 h 108"/>
                  <a:gd name="T34" fmla="*/ 26 w 234"/>
                  <a:gd name="T35" fmla="*/ 5 h 108"/>
                  <a:gd name="T36" fmla="*/ 20 w 234"/>
                  <a:gd name="T37" fmla="*/ 13 h 108"/>
                  <a:gd name="T38" fmla="*/ 16 w 234"/>
                  <a:gd name="T39" fmla="*/ 26 h 108"/>
                  <a:gd name="T40" fmla="*/ 13 w 234"/>
                  <a:gd name="T41" fmla="*/ 32 h 108"/>
                  <a:gd name="T42" fmla="*/ 12 w 234"/>
                  <a:gd name="T43" fmla="*/ 39 h 108"/>
                  <a:gd name="T44" fmla="*/ 9 w 234"/>
                  <a:gd name="T45" fmla="*/ 46 h 108"/>
                  <a:gd name="T46" fmla="*/ 7 w 234"/>
                  <a:gd name="T47" fmla="*/ 54 h 108"/>
                  <a:gd name="T48" fmla="*/ 3 w 234"/>
                  <a:gd name="T49" fmla="*/ 65 h 108"/>
                  <a:gd name="T50" fmla="*/ 0 w 234"/>
                  <a:gd name="T51" fmla="*/ 75 h 108"/>
                  <a:gd name="T52" fmla="*/ 0 w 234"/>
                  <a:gd name="T53" fmla="*/ 82 h 108"/>
                  <a:gd name="T54" fmla="*/ 0 w 234"/>
                  <a:gd name="T55" fmla="*/ 87 h 108"/>
                  <a:gd name="T56" fmla="*/ 75 w 234"/>
                  <a:gd name="T57" fmla="*/ 108 h 108"/>
                  <a:gd name="T58" fmla="*/ 78 w 234"/>
                  <a:gd name="T59" fmla="*/ 107 h 108"/>
                  <a:gd name="T60" fmla="*/ 86 w 234"/>
                  <a:gd name="T61" fmla="*/ 105 h 108"/>
                  <a:gd name="T62" fmla="*/ 89 w 234"/>
                  <a:gd name="T63" fmla="*/ 105 h 108"/>
                  <a:gd name="T64" fmla="*/ 96 w 234"/>
                  <a:gd name="T65" fmla="*/ 104 h 108"/>
                  <a:gd name="T66" fmla="*/ 104 w 234"/>
                  <a:gd name="T67" fmla="*/ 102 h 108"/>
                  <a:gd name="T68" fmla="*/ 111 w 234"/>
                  <a:gd name="T69" fmla="*/ 102 h 108"/>
                  <a:gd name="T70" fmla="*/ 118 w 234"/>
                  <a:gd name="T71" fmla="*/ 100 h 108"/>
                  <a:gd name="T72" fmla="*/ 125 w 234"/>
                  <a:gd name="T73" fmla="*/ 98 h 108"/>
                  <a:gd name="T74" fmla="*/ 131 w 234"/>
                  <a:gd name="T75" fmla="*/ 98 h 108"/>
                  <a:gd name="T76" fmla="*/ 140 w 234"/>
                  <a:gd name="T77" fmla="*/ 97 h 108"/>
                  <a:gd name="T78" fmla="*/ 145 w 234"/>
                  <a:gd name="T79" fmla="*/ 95 h 108"/>
                  <a:gd name="T80" fmla="*/ 153 w 234"/>
                  <a:gd name="T81" fmla="*/ 94 h 108"/>
                  <a:gd name="T82" fmla="*/ 158 w 234"/>
                  <a:gd name="T83" fmla="*/ 94 h 108"/>
                  <a:gd name="T84" fmla="*/ 164 w 234"/>
                  <a:gd name="T85" fmla="*/ 94 h 108"/>
                  <a:gd name="T86" fmla="*/ 171 w 234"/>
                  <a:gd name="T87" fmla="*/ 92 h 108"/>
                  <a:gd name="T88" fmla="*/ 181 w 234"/>
                  <a:gd name="T89" fmla="*/ 92 h 108"/>
                  <a:gd name="T90" fmla="*/ 191 w 234"/>
                  <a:gd name="T91" fmla="*/ 92 h 108"/>
                  <a:gd name="T92" fmla="*/ 201 w 234"/>
                  <a:gd name="T93" fmla="*/ 92 h 108"/>
                  <a:gd name="T94" fmla="*/ 209 w 234"/>
                  <a:gd name="T95" fmla="*/ 92 h 108"/>
                  <a:gd name="T96" fmla="*/ 217 w 234"/>
                  <a:gd name="T97" fmla="*/ 92 h 108"/>
                  <a:gd name="T98" fmla="*/ 221 w 234"/>
                  <a:gd name="T99" fmla="*/ 92 h 108"/>
                  <a:gd name="T100" fmla="*/ 224 w 234"/>
                  <a:gd name="T101" fmla="*/ 94 h 108"/>
                  <a:gd name="T102" fmla="*/ 224 w 234"/>
                  <a:gd name="T103" fmla="*/ 9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4" h="108">
                    <a:moveTo>
                      <a:pt x="224" y="94"/>
                    </a:moveTo>
                    <a:lnTo>
                      <a:pt x="234" y="55"/>
                    </a:lnTo>
                    <a:lnTo>
                      <a:pt x="232" y="55"/>
                    </a:lnTo>
                    <a:lnTo>
                      <a:pt x="224" y="52"/>
                    </a:lnTo>
                    <a:lnTo>
                      <a:pt x="214" y="48"/>
                    </a:lnTo>
                    <a:lnTo>
                      <a:pt x="203" y="44"/>
                    </a:lnTo>
                    <a:lnTo>
                      <a:pt x="187" y="38"/>
                    </a:lnTo>
                    <a:lnTo>
                      <a:pt x="170" y="34"/>
                    </a:lnTo>
                    <a:lnTo>
                      <a:pt x="153" y="28"/>
                    </a:lnTo>
                    <a:lnTo>
                      <a:pt x="135" y="23"/>
                    </a:lnTo>
                    <a:lnTo>
                      <a:pt x="115" y="16"/>
                    </a:lnTo>
                    <a:lnTo>
                      <a:pt x="98" y="11"/>
                    </a:lnTo>
                    <a:lnTo>
                      <a:pt x="81" y="6"/>
                    </a:lnTo>
                    <a:lnTo>
                      <a:pt x="65" y="5"/>
                    </a:lnTo>
                    <a:lnTo>
                      <a:pt x="50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6" y="5"/>
                    </a:lnTo>
                    <a:lnTo>
                      <a:pt x="20" y="13"/>
                    </a:lnTo>
                    <a:lnTo>
                      <a:pt x="16" y="26"/>
                    </a:lnTo>
                    <a:lnTo>
                      <a:pt x="13" y="32"/>
                    </a:lnTo>
                    <a:lnTo>
                      <a:pt x="12" y="39"/>
                    </a:lnTo>
                    <a:lnTo>
                      <a:pt x="9" y="46"/>
                    </a:lnTo>
                    <a:lnTo>
                      <a:pt x="7" y="54"/>
                    </a:lnTo>
                    <a:lnTo>
                      <a:pt x="3" y="65"/>
                    </a:lnTo>
                    <a:lnTo>
                      <a:pt x="0" y="75"/>
                    </a:lnTo>
                    <a:lnTo>
                      <a:pt x="0" y="82"/>
                    </a:lnTo>
                    <a:lnTo>
                      <a:pt x="0" y="87"/>
                    </a:lnTo>
                    <a:lnTo>
                      <a:pt x="75" y="108"/>
                    </a:lnTo>
                    <a:lnTo>
                      <a:pt x="78" y="107"/>
                    </a:lnTo>
                    <a:lnTo>
                      <a:pt x="86" y="105"/>
                    </a:lnTo>
                    <a:lnTo>
                      <a:pt x="89" y="105"/>
                    </a:lnTo>
                    <a:lnTo>
                      <a:pt x="96" y="104"/>
                    </a:lnTo>
                    <a:lnTo>
                      <a:pt x="104" y="102"/>
                    </a:lnTo>
                    <a:lnTo>
                      <a:pt x="111" y="102"/>
                    </a:lnTo>
                    <a:lnTo>
                      <a:pt x="118" y="100"/>
                    </a:lnTo>
                    <a:lnTo>
                      <a:pt x="125" y="98"/>
                    </a:lnTo>
                    <a:lnTo>
                      <a:pt x="131" y="98"/>
                    </a:lnTo>
                    <a:lnTo>
                      <a:pt x="140" y="97"/>
                    </a:lnTo>
                    <a:lnTo>
                      <a:pt x="145" y="95"/>
                    </a:lnTo>
                    <a:lnTo>
                      <a:pt x="153" y="94"/>
                    </a:lnTo>
                    <a:lnTo>
                      <a:pt x="158" y="94"/>
                    </a:lnTo>
                    <a:lnTo>
                      <a:pt x="164" y="94"/>
                    </a:lnTo>
                    <a:lnTo>
                      <a:pt x="171" y="92"/>
                    </a:lnTo>
                    <a:lnTo>
                      <a:pt x="181" y="92"/>
                    </a:lnTo>
                    <a:lnTo>
                      <a:pt x="191" y="92"/>
                    </a:lnTo>
                    <a:lnTo>
                      <a:pt x="201" y="92"/>
                    </a:lnTo>
                    <a:lnTo>
                      <a:pt x="209" y="92"/>
                    </a:lnTo>
                    <a:lnTo>
                      <a:pt x="217" y="92"/>
                    </a:lnTo>
                    <a:lnTo>
                      <a:pt x="221" y="92"/>
                    </a:lnTo>
                    <a:lnTo>
                      <a:pt x="224" y="94"/>
                    </a:lnTo>
                    <a:lnTo>
                      <a:pt x="224" y="94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140"/>
              <p:cNvSpPr>
                <a:spLocks/>
              </p:cNvSpPr>
              <p:nvPr/>
            </p:nvSpPr>
            <p:spPr bwMode="auto">
              <a:xfrm>
                <a:off x="1047" y="2235"/>
                <a:ext cx="18" cy="33"/>
              </a:xfrm>
              <a:custGeom>
                <a:avLst/>
                <a:gdLst>
                  <a:gd name="T0" fmla="*/ 36 w 36"/>
                  <a:gd name="T1" fmla="*/ 0 h 66"/>
                  <a:gd name="T2" fmla="*/ 36 w 36"/>
                  <a:gd name="T3" fmla="*/ 66 h 66"/>
                  <a:gd name="T4" fmla="*/ 0 w 36"/>
                  <a:gd name="T5" fmla="*/ 45 h 66"/>
                  <a:gd name="T6" fmla="*/ 36 w 36"/>
                  <a:gd name="T7" fmla="*/ 0 h 66"/>
                  <a:gd name="T8" fmla="*/ 36 w 36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36" y="66"/>
                    </a:lnTo>
                    <a:lnTo>
                      <a:pt x="0" y="45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141"/>
              <p:cNvSpPr>
                <a:spLocks/>
              </p:cNvSpPr>
              <p:nvPr/>
            </p:nvSpPr>
            <p:spPr bwMode="auto">
              <a:xfrm>
                <a:off x="440" y="1419"/>
                <a:ext cx="1409" cy="630"/>
              </a:xfrm>
              <a:custGeom>
                <a:avLst/>
                <a:gdLst>
                  <a:gd name="T0" fmla="*/ 4 w 2529"/>
                  <a:gd name="T1" fmla="*/ 1181 h 1211"/>
                  <a:gd name="T2" fmla="*/ 0 w 2529"/>
                  <a:gd name="T3" fmla="*/ 1040 h 1211"/>
                  <a:gd name="T4" fmla="*/ 30 w 2529"/>
                  <a:gd name="T5" fmla="*/ 822 h 1211"/>
                  <a:gd name="T6" fmla="*/ 125 w 2529"/>
                  <a:gd name="T7" fmla="*/ 560 h 1211"/>
                  <a:gd name="T8" fmla="*/ 325 w 2529"/>
                  <a:gd name="T9" fmla="*/ 297 h 1211"/>
                  <a:gd name="T10" fmla="*/ 660 w 2529"/>
                  <a:gd name="T11" fmla="*/ 74 h 1211"/>
                  <a:gd name="T12" fmla="*/ 1115 w 2529"/>
                  <a:gd name="T13" fmla="*/ 0 h 1211"/>
                  <a:gd name="T14" fmla="*/ 1611 w 2529"/>
                  <a:gd name="T15" fmla="*/ 47 h 1211"/>
                  <a:gd name="T16" fmla="*/ 2066 w 2529"/>
                  <a:gd name="T17" fmla="*/ 156 h 1211"/>
                  <a:gd name="T18" fmla="*/ 2397 w 2529"/>
                  <a:gd name="T19" fmla="*/ 267 h 1211"/>
                  <a:gd name="T20" fmla="*/ 2529 w 2529"/>
                  <a:gd name="T21" fmla="*/ 319 h 1211"/>
                  <a:gd name="T22" fmla="*/ 2449 w 2529"/>
                  <a:gd name="T23" fmla="*/ 681 h 1211"/>
                  <a:gd name="T24" fmla="*/ 2292 w 2529"/>
                  <a:gd name="T25" fmla="*/ 691 h 1211"/>
                  <a:gd name="T26" fmla="*/ 2053 w 2529"/>
                  <a:gd name="T27" fmla="*/ 714 h 1211"/>
                  <a:gd name="T28" fmla="*/ 1769 w 2529"/>
                  <a:gd name="T29" fmla="*/ 750 h 1211"/>
                  <a:gd name="T30" fmla="*/ 1490 w 2529"/>
                  <a:gd name="T31" fmla="*/ 806 h 1211"/>
                  <a:gd name="T32" fmla="*/ 1329 w 2529"/>
                  <a:gd name="T33" fmla="*/ 853 h 1211"/>
                  <a:gd name="T34" fmla="*/ 1348 w 2529"/>
                  <a:gd name="T35" fmla="*/ 817 h 1211"/>
                  <a:gd name="T36" fmla="*/ 1375 w 2529"/>
                  <a:gd name="T37" fmla="*/ 753 h 1211"/>
                  <a:gd name="T38" fmla="*/ 1395 w 2529"/>
                  <a:gd name="T39" fmla="*/ 679 h 1211"/>
                  <a:gd name="T40" fmla="*/ 1394 w 2529"/>
                  <a:gd name="T41" fmla="*/ 612 h 1211"/>
                  <a:gd name="T42" fmla="*/ 1356 w 2529"/>
                  <a:gd name="T43" fmla="*/ 573 h 1211"/>
                  <a:gd name="T44" fmla="*/ 1298 w 2529"/>
                  <a:gd name="T45" fmla="*/ 563 h 1211"/>
                  <a:gd name="T46" fmla="*/ 1254 w 2529"/>
                  <a:gd name="T47" fmla="*/ 574 h 1211"/>
                  <a:gd name="T48" fmla="*/ 1219 w 2529"/>
                  <a:gd name="T49" fmla="*/ 595 h 1211"/>
                  <a:gd name="T50" fmla="*/ 1191 w 2529"/>
                  <a:gd name="T51" fmla="*/ 612 h 1211"/>
                  <a:gd name="T52" fmla="*/ 1170 w 2529"/>
                  <a:gd name="T53" fmla="*/ 612 h 1211"/>
                  <a:gd name="T54" fmla="*/ 1150 w 2529"/>
                  <a:gd name="T55" fmla="*/ 589 h 1211"/>
                  <a:gd name="T56" fmla="*/ 1127 w 2529"/>
                  <a:gd name="T57" fmla="*/ 559 h 1211"/>
                  <a:gd name="T58" fmla="*/ 1096 w 2529"/>
                  <a:gd name="T59" fmla="*/ 534 h 1211"/>
                  <a:gd name="T60" fmla="*/ 1052 w 2529"/>
                  <a:gd name="T61" fmla="*/ 520 h 1211"/>
                  <a:gd name="T62" fmla="*/ 994 w 2529"/>
                  <a:gd name="T63" fmla="*/ 530 h 1211"/>
                  <a:gd name="T64" fmla="*/ 945 w 2529"/>
                  <a:gd name="T65" fmla="*/ 551 h 1211"/>
                  <a:gd name="T66" fmla="*/ 954 w 2529"/>
                  <a:gd name="T67" fmla="*/ 503 h 1211"/>
                  <a:gd name="T68" fmla="*/ 961 w 2529"/>
                  <a:gd name="T69" fmla="*/ 418 h 1211"/>
                  <a:gd name="T70" fmla="*/ 953 w 2529"/>
                  <a:gd name="T71" fmla="*/ 324 h 1211"/>
                  <a:gd name="T72" fmla="*/ 911 w 2529"/>
                  <a:gd name="T73" fmla="*/ 251 h 1211"/>
                  <a:gd name="T74" fmla="*/ 828 w 2529"/>
                  <a:gd name="T75" fmla="*/ 224 h 1211"/>
                  <a:gd name="T76" fmla="*/ 724 w 2529"/>
                  <a:gd name="T77" fmla="*/ 237 h 1211"/>
                  <a:gd name="T78" fmla="*/ 647 w 2529"/>
                  <a:gd name="T79" fmla="*/ 274 h 1211"/>
                  <a:gd name="T80" fmla="*/ 591 w 2529"/>
                  <a:gd name="T81" fmla="*/ 330 h 1211"/>
                  <a:gd name="T82" fmla="*/ 553 w 2529"/>
                  <a:gd name="T83" fmla="*/ 398 h 1211"/>
                  <a:gd name="T84" fmla="*/ 532 w 2529"/>
                  <a:gd name="T85" fmla="*/ 477 h 1211"/>
                  <a:gd name="T86" fmla="*/ 522 w 2529"/>
                  <a:gd name="T87" fmla="*/ 498 h 1211"/>
                  <a:gd name="T88" fmla="*/ 493 w 2529"/>
                  <a:gd name="T89" fmla="*/ 480 h 1211"/>
                  <a:gd name="T90" fmla="*/ 447 w 2529"/>
                  <a:gd name="T91" fmla="*/ 464 h 1211"/>
                  <a:gd name="T92" fmla="*/ 389 w 2529"/>
                  <a:gd name="T93" fmla="*/ 461 h 1211"/>
                  <a:gd name="T94" fmla="*/ 328 w 2529"/>
                  <a:gd name="T95" fmla="*/ 493 h 1211"/>
                  <a:gd name="T96" fmla="*/ 266 w 2529"/>
                  <a:gd name="T97" fmla="*/ 567 h 1211"/>
                  <a:gd name="T98" fmla="*/ 223 w 2529"/>
                  <a:gd name="T99" fmla="*/ 658 h 1211"/>
                  <a:gd name="T100" fmla="*/ 200 w 2529"/>
                  <a:gd name="T101" fmla="*/ 757 h 1211"/>
                  <a:gd name="T102" fmla="*/ 197 w 2529"/>
                  <a:gd name="T103" fmla="*/ 865 h 1211"/>
                  <a:gd name="T104" fmla="*/ 210 w 2529"/>
                  <a:gd name="T105" fmla="*/ 983 h 1211"/>
                  <a:gd name="T106" fmla="*/ 246 w 2529"/>
                  <a:gd name="T107" fmla="*/ 1113 h 1211"/>
                  <a:gd name="T108" fmla="*/ 200 w 2529"/>
                  <a:gd name="T109" fmla="*/ 1133 h 1211"/>
                  <a:gd name="T110" fmla="*/ 142 w 2529"/>
                  <a:gd name="T111" fmla="*/ 1158 h 1211"/>
                  <a:gd name="T112" fmla="*/ 85 w 2529"/>
                  <a:gd name="T113" fmla="*/ 1181 h 1211"/>
                  <a:gd name="T114" fmla="*/ 37 w 2529"/>
                  <a:gd name="T115" fmla="*/ 1200 h 1211"/>
                  <a:gd name="T116" fmla="*/ 10 w 2529"/>
                  <a:gd name="T117" fmla="*/ 1210 h 1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29" h="1211">
                    <a:moveTo>
                      <a:pt x="10" y="1211"/>
                    </a:moveTo>
                    <a:lnTo>
                      <a:pt x="7" y="1202"/>
                    </a:lnTo>
                    <a:lnTo>
                      <a:pt x="4" y="1181"/>
                    </a:lnTo>
                    <a:lnTo>
                      <a:pt x="1" y="1145"/>
                    </a:lnTo>
                    <a:lnTo>
                      <a:pt x="0" y="1099"/>
                    </a:lnTo>
                    <a:lnTo>
                      <a:pt x="0" y="1040"/>
                    </a:lnTo>
                    <a:lnTo>
                      <a:pt x="4" y="975"/>
                    </a:lnTo>
                    <a:lnTo>
                      <a:pt x="13" y="901"/>
                    </a:lnTo>
                    <a:lnTo>
                      <a:pt x="30" y="822"/>
                    </a:lnTo>
                    <a:lnTo>
                      <a:pt x="52" y="737"/>
                    </a:lnTo>
                    <a:lnTo>
                      <a:pt x="85" y="649"/>
                    </a:lnTo>
                    <a:lnTo>
                      <a:pt x="125" y="560"/>
                    </a:lnTo>
                    <a:lnTo>
                      <a:pt x="180" y="471"/>
                    </a:lnTo>
                    <a:lnTo>
                      <a:pt x="244" y="382"/>
                    </a:lnTo>
                    <a:lnTo>
                      <a:pt x="325" y="297"/>
                    </a:lnTo>
                    <a:lnTo>
                      <a:pt x="420" y="215"/>
                    </a:lnTo>
                    <a:lnTo>
                      <a:pt x="533" y="139"/>
                    </a:lnTo>
                    <a:lnTo>
                      <a:pt x="660" y="74"/>
                    </a:lnTo>
                    <a:lnTo>
                      <a:pt x="802" y="33"/>
                    </a:lnTo>
                    <a:lnTo>
                      <a:pt x="954" y="7"/>
                    </a:lnTo>
                    <a:lnTo>
                      <a:pt x="1115" y="0"/>
                    </a:lnTo>
                    <a:lnTo>
                      <a:pt x="1279" y="4"/>
                    </a:lnTo>
                    <a:lnTo>
                      <a:pt x="1446" y="21"/>
                    </a:lnTo>
                    <a:lnTo>
                      <a:pt x="1611" y="47"/>
                    </a:lnTo>
                    <a:lnTo>
                      <a:pt x="1772" y="80"/>
                    </a:lnTo>
                    <a:lnTo>
                      <a:pt x="1924" y="116"/>
                    </a:lnTo>
                    <a:lnTo>
                      <a:pt x="2066" y="156"/>
                    </a:lnTo>
                    <a:lnTo>
                      <a:pt x="2193" y="197"/>
                    </a:lnTo>
                    <a:lnTo>
                      <a:pt x="2306" y="235"/>
                    </a:lnTo>
                    <a:lnTo>
                      <a:pt x="2397" y="267"/>
                    </a:lnTo>
                    <a:lnTo>
                      <a:pt x="2467" y="294"/>
                    </a:lnTo>
                    <a:lnTo>
                      <a:pt x="2512" y="312"/>
                    </a:lnTo>
                    <a:lnTo>
                      <a:pt x="2529" y="319"/>
                    </a:lnTo>
                    <a:lnTo>
                      <a:pt x="2483" y="681"/>
                    </a:lnTo>
                    <a:lnTo>
                      <a:pt x="2473" y="681"/>
                    </a:lnTo>
                    <a:lnTo>
                      <a:pt x="2449" y="681"/>
                    </a:lnTo>
                    <a:lnTo>
                      <a:pt x="2408" y="682"/>
                    </a:lnTo>
                    <a:lnTo>
                      <a:pt x="2357" y="687"/>
                    </a:lnTo>
                    <a:lnTo>
                      <a:pt x="2292" y="691"/>
                    </a:lnTo>
                    <a:lnTo>
                      <a:pt x="2220" y="697"/>
                    </a:lnTo>
                    <a:lnTo>
                      <a:pt x="2140" y="704"/>
                    </a:lnTo>
                    <a:lnTo>
                      <a:pt x="2053" y="714"/>
                    </a:lnTo>
                    <a:lnTo>
                      <a:pt x="1960" y="724"/>
                    </a:lnTo>
                    <a:lnTo>
                      <a:pt x="1865" y="737"/>
                    </a:lnTo>
                    <a:lnTo>
                      <a:pt x="1769" y="750"/>
                    </a:lnTo>
                    <a:lnTo>
                      <a:pt x="1674" y="768"/>
                    </a:lnTo>
                    <a:lnTo>
                      <a:pt x="1581" y="786"/>
                    </a:lnTo>
                    <a:lnTo>
                      <a:pt x="1490" y="806"/>
                    </a:lnTo>
                    <a:lnTo>
                      <a:pt x="1407" y="830"/>
                    </a:lnTo>
                    <a:lnTo>
                      <a:pt x="1329" y="856"/>
                    </a:lnTo>
                    <a:lnTo>
                      <a:pt x="1329" y="853"/>
                    </a:lnTo>
                    <a:lnTo>
                      <a:pt x="1333" y="845"/>
                    </a:lnTo>
                    <a:lnTo>
                      <a:pt x="1339" y="832"/>
                    </a:lnTo>
                    <a:lnTo>
                      <a:pt x="1348" y="817"/>
                    </a:lnTo>
                    <a:lnTo>
                      <a:pt x="1356" y="797"/>
                    </a:lnTo>
                    <a:lnTo>
                      <a:pt x="1365" y="776"/>
                    </a:lnTo>
                    <a:lnTo>
                      <a:pt x="1375" y="753"/>
                    </a:lnTo>
                    <a:lnTo>
                      <a:pt x="1384" y="730"/>
                    </a:lnTo>
                    <a:lnTo>
                      <a:pt x="1390" y="704"/>
                    </a:lnTo>
                    <a:lnTo>
                      <a:pt x="1395" y="679"/>
                    </a:lnTo>
                    <a:lnTo>
                      <a:pt x="1398" y="655"/>
                    </a:lnTo>
                    <a:lnTo>
                      <a:pt x="1398" y="633"/>
                    </a:lnTo>
                    <a:lnTo>
                      <a:pt x="1394" y="612"/>
                    </a:lnTo>
                    <a:lnTo>
                      <a:pt x="1387" y="596"/>
                    </a:lnTo>
                    <a:lnTo>
                      <a:pt x="1374" y="582"/>
                    </a:lnTo>
                    <a:lnTo>
                      <a:pt x="1356" y="573"/>
                    </a:lnTo>
                    <a:lnTo>
                      <a:pt x="1335" y="566"/>
                    </a:lnTo>
                    <a:lnTo>
                      <a:pt x="1316" y="563"/>
                    </a:lnTo>
                    <a:lnTo>
                      <a:pt x="1298" y="563"/>
                    </a:lnTo>
                    <a:lnTo>
                      <a:pt x="1282" y="567"/>
                    </a:lnTo>
                    <a:lnTo>
                      <a:pt x="1267" y="569"/>
                    </a:lnTo>
                    <a:lnTo>
                      <a:pt x="1254" y="574"/>
                    </a:lnTo>
                    <a:lnTo>
                      <a:pt x="1240" y="582"/>
                    </a:lnTo>
                    <a:lnTo>
                      <a:pt x="1230" y="589"/>
                    </a:lnTo>
                    <a:lnTo>
                      <a:pt x="1219" y="595"/>
                    </a:lnTo>
                    <a:lnTo>
                      <a:pt x="1208" y="602"/>
                    </a:lnTo>
                    <a:lnTo>
                      <a:pt x="1200" y="606"/>
                    </a:lnTo>
                    <a:lnTo>
                      <a:pt x="1191" y="612"/>
                    </a:lnTo>
                    <a:lnTo>
                      <a:pt x="1183" y="613"/>
                    </a:lnTo>
                    <a:lnTo>
                      <a:pt x="1175" y="613"/>
                    </a:lnTo>
                    <a:lnTo>
                      <a:pt x="1170" y="612"/>
                    </a:lnTo>
                    <a:lnTo>
                      <a:pt x="1164" y="606"/>
                    </a:lnTo>
                    <a:lnTo>
                      <a:pt x="1157" y="597"/>
                    </a:lnTo>
                    <a:lnTo>
                      <a:pt x="1150" y="589"/>
                    </a:lnTo>
                    <a:lnTo>
                      <a:pt x="1142" y="579"/>
                    </a:lnTo>
                    <a:lnTo>
                      <a:pt x="1135" y="569"/>
                    </a:lnTo>
                    <a:lnTo>
                      <a:pt x="1127" y="559"/>
                    </a:lnTo>
                    <a:lnTo>
                      <a:pt x="1118" y="549"/>
                    </a:lnTo>
                    <a:lnTo>
                      <a:pt x="1108" y="541"/>
                    </a:lnTo>
                    <a:lnTo>
                      <a:pt x="1096" y="534"/>
                    </a:lnTo>
                    <a:lnTo>
                      <a:pt x="1082" y="527"/>
                    </a:lnTo>
                    <a:lnTo>
                      <a:pt x="1069" y="523"/>
                    </a:lnTo>
                    <a:lnTo>
                      <a:pt x="1052" y="520"/>
                    </a:lnTo>
                    <a:lnTo>
                      <a:pt x="1035" y="521"/>
                    </a:lnTo>
                    <a:lnTo>
                      <a:pt x="1014" y="524"/>
                    </a:lnTo>
                    <a:lnTo>
                      <a:pt x="994" y="530"/>
                    </a:lnTo>
                    <a:lnTo>
                      <a:pt x="970" y="541"/>
                    </a:lnTo>
                    <a:lnTo>
                      <a:pt x="945" y="556"/>
                    </a:lnTo>
                    <a:lnTo>
                      <a:pt x="945" y="551"/>
                    </a:lnTo>
                    <a:lnTo>
                      <a:pt x="947" y="541"/>
                    </a:lnTo>
                    <a:lnTo>
                      <a:pt x="951" y="524"/>
                    </a:lnTo>
                    <a:lnTo>
                      <a:pt x="954" y="503"/>
                    </a:lnTo>
                    <a:lnTo>
                      <a:pt x="957" y="475"/>
                    </a:lnTo>
                    <a:lnTo>
                      <a:pt x="960" y="448"/>
                    </a:lnTo>
                    <a:lnTo>
                      <a:pt x="961" y="418"/>
                    </a:lnTo>
                    <a:lnTo>
                      <a:pt x="961" y="386"/>
                    </a:lnTo>
                    <a:lnTo>
                      <a:pt x="957" y="355"/>
                    </a:lnTo>
                    <a:lnTo>
                      <a:pt x="953" y="324"/>
                    </a:lnTo>
                    <a:lnTo>
                      <a:pt x="941" y="297"/>
                    </a:lnTo>
                    <a:lnTo>
                      <a:pt x="930" y="273"/>
                    </a:lnTo>
                    <a:lnTo>
                      <a:pt x="911" y="251"/>
                    </a:lnTo>
                    <a:lnTo>
                      <a:pt x="889" y="235"/>
                    </a:lnTo>
                    <a:lnTo>
                      <a:pt x="861" y="225"/>
                    </a:lnTo>
                    <a:lnTo>
                      <a:pt x="828" y="224"/>
                    </a:lnTo>
                    <a:lnTo>
                      <a:pt x="790" y="225"/>
                    </a:lnTo>
                    <a:lnTo>
                      <a:pt x="756" y="230"/>
                    </a:lnTo>
                    <a:lnTo>
                      <a:pt x="724" y="237"/>
                    </a:lnTo>
                    <a:lnTo>
                      <a:pt x="695" y="248"/>
                    </a:lnTo>
                    <a:lnTo>
                      <a:pt x="670" y="260"/>
                    </a:lnTo>
                    <a:lnTo>
                      <a:pt x="647" y="274"/>
                    </a:lnTo>
                    <a:lnTo>
                      <a:pt x="625" y="291"/>
                    </a:lnTo>
                    <a:lnTo>
                      <a:pt x="608" y="310"/>
                    </a:lnTo>
                    <a:lnTo>
                      <a:pt x="591" y="330"/>
                    </a:lnTo>
                    <a:lnTo>
                      <a:pt x="576" y="350"/>
                    </a:lnTo>
                    <a:lnTo>
                      <a:pt x="563" y="373"/>
                    </a:lnTo>
                    <a:lnTo>
                      <a:pt x="553" y="398"/>
                    </a:lnTo>
                    <a:lnTo>
                      <a:pt x="545" y="424"/>
                    </a:lnTo>
                    <a:lnTo>
                      <a:pt x="537" y="449"/>
                    </a:lnTo>
                    <a:lnTo>
                      <a:pt x="532" y="477"/>
                    </a:lnTo>
                    <a:lnTo>
                      <a:pt x="529" y="506"/>
                    </a:lnTo>
                    <a:lnTo>
                      <a:pt x="527" y="503"/>
                    </a:lnTo>
                    <a:lnTo>
                      <a:pt x="522" y="498"/>
                    </a:lnTo>
                    <a:lnTo>
                      <a:pt x="516" y="493"/>
                    </a:lnTo>
                    <a:lnTo>
                      <a:pt x="506" y="487"/>
                    </a:lnTo>
                    <a:lnTo>
                      <a:pt x="493" y="480"/>
                    </a:lnTo>
                    <a:lnTo>
                      <a:pt x="480" y="474"/>
                    </a:lnTo>
                    <a:lnTo>
                      <a:pt x="464" y="468"/>
                    </a:lnTo>
                    <a:lnTo>
                      <a:pt x="447" y="464"/>
                    </a:lnTo>
                    <a:lnTo>
                      <a:pt x="428" y="460"/>
                    </a:lnTo>
                    <a:lnTo>
                      <a:pt x="409" y="460"/>
                    </a:lnTo>
                    <a:lnTo>
                      <a:pt x="389" y="461"/>
                    </a:lnTo>
                    <a:lnTo>
                      <a:pt x="369" y="468"/>
                    </a:lnTo>
                    <a:lnTo>
                      <a:pt x="348" y="478"/>
                    </a:lnTo>
                    <a:lnTo>
                      <a:pt x="328" y="493"/>
                    </a:lnTo>
                    <a:lnTo>
                      <a:pt x="306" y="511"/>
                    </a:lnTo>
                    <a:lnTo>
                      <a:pt x="286" y="539"/>
                    </a:lnTo>
                    <a:lnTo>
                      <a:pt x="266" y="567"/>
                    </a:lnTo>
                    <a:lnTo>
                      <a:pt x="249" y="596"/>
                    </a:lnTo>
                    <a:lnTo>
                      <a:pt x="234" y="626"/>
                    </a:lnTo>
                    <a:lnTo>
                      <a:pt x="223" y="658"/>
                    </a:lnTo>
                    <a:lnTo>
                      <a:pt x="211" y="689"/>
                    </a:lnTo>
                    <a:lnTo>
                      <a:pt x="204" y="724"/>
                    </a:lnTo>
                    <a:lnTo>
                      <a:pt x="200" y="757"/>
                    </a:lnTo>
                    <a:lnTo>
                      <a:pt x="198" y="793"/>
                    </a:lnTo>
                    <a:lnTo>
                      <a:pt x="195" y="827"/>
                    </a:lnTo>
                    <a:lnTo>
                      <a:pt x="197" y="865"/>
                    </a:lnTo>
                    <a:lnTo>
                      <a:pt x="198" y="902"/>
                    </a:lnTo>
                    <a:lnTo>
                      <a:pt x="204" y="944"/>
                    </a:lnTo>
                    <a:lnTo>
                      <a:pt x="210" y="983"/>
                    </a:lnTo>
                    <a:lnTo>
                      <a:pt x="221" y="1026"/>
                    </a:lnTo>
                    <a:lnTo>
                      <a:pt x="231" y="1069"/>
                    </a:lnTo>
                    <a:lnTo>
                      <a:pt x="246" y="1113"/>
                    </a:lnTo>
                    <a:lnTo>
                      <a:pt x="231" y="1119"/>
                    </a:lnTo>
                    <a:lnTo>
                      <a:pt x="217" y="1126"/>
                    </a:lnTo>
                    <a:lnTo>
                      <a:pt x="200" y="1133"/>
                    </a:lnTo>
                    <a:lnTo>
                      <a:pt x="182" y="1142"/>
                    </a:lnTo>
                    <a:lnTo>
                      <a:pt x="162" y="1151"/>
                    </a:lnTo>
                    <a:lnTo>
                      <a:pt x="142" y="1158"/>
                    </a:lnTo>
                    <a:lnTo>
                      <a:pt x="122" y="1166"/>
                    </a:lnTo>
                    <a:lnTo>
                      <a:pt x="103" y="1175"/>
                    </a:lnTo>
                    <a:lnTo>
                      <a:pt x="85" y="1181"/>
                    </a:lnTo>
                    <a:lnTo>
                      <a:pt x="66" y="1188"/>
                    </a:lnTo>
                    <a:lnTo>
                      <a:pt x="50" y="1194"/>
                    </a:lnTo>
                    <a:lnTo>
                      <a:pt x="37" y="1200"/>
                    </a:lnTo>
                    <a:lnTo>
                      <a:pt x="24" y="1202"/>
                    </a:lnTo>
                    <a:lnTo>
                      <a:pt x="17" y="1207"/>
                    </a:lnTo>
                    <a:lnTo>
                      <a:pt x="10" y="1210"/>
                    </a:lnTo>
                    <a:lnTo>
                      <a:pt x="10" y="1211"/>
                    </a:lnTo>
                    <a:lnTo>
                      <a:pt x="10" y="1211"/>
                    </a:lnTo>
                    <a:close/>
                  </a:path>
                </a:pathLst>
              </a:custGeom>
              <a:solidFill>
                <a:srgbClr val="A0E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0" name="Group 142"/>
            <p:cNvGrpSpPr>
              <a:grpSpLocks/>
            </p:cNvGrpSpPr>
            <p:nvPr/>
          </p:nvGrpSpPr>
          <p:grpSpPr bwMode="auto">
            <a:xfrm>
              <a:off x="3973" y="1168"/>
              <a:ext cx="1280" cy="1716"/>
              <a:chOff x="1489" y="1252"/>
              <a:chExt cx="1258" cy="1656"/>
            </a:xfrm>
          </p:grpSpPr>
          <p:sp>
            <p:nvSpPr>
              <p:cNvPr id="11" name="Freeform 143"/>
              <p:cNvSpPr>
                <a:spLocks/>
              </p:cNvSpPr>
              <p:nvPr/>
            </p:nvSpPr>
            <p:spPr bwMode="auto">
              <a:xfrm>
                <a:off x="1489" y="1252"/>
                <a:ext cx="1258" cy="1656"/>
              </a:xfrm>
              <a:custGeom>
                <a:avLst/>
                <a:gdLst>
                  <a:gd name="T0" fmla="*/ 836 w 1258"/>
                  <a:gd name="T1" fmla="*/ 309 h 1656"/>
                  <a:gd name="T2" fmla="*/ 916 w 1258"/>
                  <a:gd name="T3" fmla="*/ 297 h 1656"/>
                  <a:gd name="T4" fmla="*/ 958 w 1258"/>
                  <a:gd name="T5" fmla="*/ 267 h 1656"/>
                  <a:gd name="T6" fmla="*/ 868 w 1258"/>
                  <a:gd name="T7" fmla="*/ 196 h 1656"/>
                  <a:gd name="T8" fmla="*/ 824 w 1258"/>
                  <a:gd name="T9" fmla="*/ 181 h 1656"/>
                  <a:gd name="T10" fmla="*/ 889 w 1258"/>
                  <a:gd name="T11" fmla="*/ 139 h 1656"/>
                  <a:gd name="T12" fmla="*/ 937 w 1258"/>
                  <a:gd name="T13" fmla="*/ 74 h 1656"/>
                  <a:gd name="T14" fmla="*/ 1014 w 1258"/>
                  <a:gd name="T15" fmla="*/ 62 h 1656"/>
                  <a:gd name="T16" fmla="*/ 1097 w 1258"/>
                  <a:gd name="T17" fmla="*/ 68 h 1656"/>
                  <a:gd name="T18" fmla="*/ 1216 w 1258"/>
                  <a:gd name="T19" fmla="*/ 62 h 1656"/>
                  <a:gd name="T20" fmla="*/ 1219 w 1258"/>
                  <a:gd name="T21" fmla="*/ 107 h 1656"/>
                  <a:gd name="T22" fmla="*/ 1154 w 1258"/>
                  <a:gd name="T23" fmla="*/ 196 h 1656"/>
                  <a:gd name="T24" fmla="*/ 1222 w 1258"/>
                  <a:gd name="T25" fmla="*/ 368 h 1656"/>
                  <a:gd name="T26" fmla="*/ 1199 w 1258"/>
                  <a:gd name="T27" fmla="*/ 436 h 1656"/>
                  <a:gd name="T28" fmla="*/ 1074 w 1258"/>
                  <a:gd name="T29" fmla="*/ 496 h 1656"/>
                  <a:gd name="T30" fmla="*/ 1026 w 1258"/>
                  <a:gd name="T31" fmla="*/ 591 h 1656"/>
                  <a:gd name="T32" fmla="*/ 1017 w 1258"/>
                  <a:gd name="T33" fmla="*/ 689 h 1656"/>
                  <a:gd name="T34" fmla="*/ 1011 w 1258"/>
                  <a:gd name="T35" fmla="*/ 769 h 1656"/>
                  <a:gd name="T36" fmla="*/ 1029 w 1258"/>
                  <a:gd name="T37" fmla="*/ 837 h 1656"/>
                  <a:gd name="T38" fmla="*/ 1050 w 1258"/>
                  <a:gd name="T39" fmla="*/ 932 h 1656"/>
                  <a:gd name="T40" fmla="*/ 1100 w 1258"/>
                  <a:gd name="T41" fmla="*/ 1297 h 1656"/>
                  <a:gd name="T42" fmla="*/ 1086 w 1258"/>
                  <a:gd name="T43" fmla="*/ 1481 h 1656"/>
                  <a:gd name="T44" fmla="*/ 1053 w 1258"/>
                  <a:gd name="T45" fmla="*/ 1579 h 1656"/>
                  <a:gd name="T46" fmla="*/ 1008 w 1258"/>
                  <a:gd name="T47" fmla="*/ 1644 h 1656"/>
                  <a:gd name="T48" fmla="*/ 854 w 1258"/>
                  <a:gd name="T49" fmla="*/ 1653 h 1656"/>
                  <a:gd name="T50" fmla="*/ 845 w 1258"/>
                  <a:gd name="T51" fmla="*/ 1582 h 1656"/>
                  <a:gd name="T52" fmla="*/ 871 w 1258"/>
                  <a:gd name="T53" fmla="*/ 1389 h 1656"/>
                  <a:gd name="T54" fmla="*/ 871 w 1258"/>
                  <a:gd name="T55" fmla="*/ 1140 h 1656"/>
                  <a:gd name="T56" fmla="*/ 851 w 1258"/>
                  <a:gd name="T57" fmla="*/ 1039 h 1656"/>
                  <a:gd name="T58" fmla="*/ 806 w 1258"/>
                  <a:gd name="T59" fmla="*/ 1143 h 1656"/>
                  <a:gd name="T60" fmla="*/ 538 w 1258"/>
                  <a:gd name="T61" fmla="*/ 1466 h 1656"/>
                  <a:gd name="T62" fmla="*/ 452 w 1258"/>
                  <a:gd name="T63" fmla="*/ 1552 h 1656"/>
                  <a:gd name="T64" fmla="*/ 306 w 1258"/>
                  <a:gd name="T65" fmla="*/ 1499 h 1656"/>
                  <a:gd name="T66" fmla="*/ 354 w 1258"/>
                  <a:gd name="T67" fmla="*/ 1327 h 1656"/>
                  <a:gd name="T68" fmla="*/ 479 w 1258"/>
                  <a:gd name="T69" fmla="*/ 1243 h 1656"/>
                  <a:gd name="T70" fmla="*/ 586 w 1258"/>
                  <a:gd name="T71" fmla="*/ 1104 h 1656"/>
                  <a:gd name="T72" fmla="*/ 633 w 1258"/>
                  <a:gd name="T73" fmla="*/ 991 h 1656"/>
                  <a:gd name="T74" fmla="*/ 675 w 1258"/>
                  <a:gd name="T75" fmla="*/ 843 h 1656"/>
                  <a:gd name="T76" fmla="*/ 696 w 1258"/>
                  <a:gd name="T77" fmla="*/ 757 h 1656"/>
                  <a:gd name="T78" fmla="*/ 687 w 1258"/>
                  <a:gd name="T79" fmla="*/ 671 h 1656"/>
                  <a:gd name="T80" fmla="*/ 678 w 1258"/>
                  <a:gd name="T81" fmla="*/ 576 h 1656"/>
                  <a:gd name="T82" fmla="*/ 622 w 1258"/>
                  <a:gd name="T83" fmla="*/ 496 h 1656"/>
                  <a:gd name="T84" fmla="*/ 613 w 1258"/>
                  <a:gd name="T85" fmla="*/ 415 h 1656"/>
                  <a:gd name="T86" fmla="*/ 592 w 1258"/>
                  <a:gd name="T87" fmla="*/ 323 h 1656"/>
                  <a:gd name="T88" fmla="*/ 529 w 1258"/>
                  <a:gd name="T89" fmla="*/ 294 h 1656"/>
                  <a:gd name="T90" fmla="*/ 443 w 1258"/>
                  <a:gd name="T91" fmla="*/ 282 h 1656"/>
                  <a:gd name="T92" fmla="*/ 235 w 1258"/>
                  <a:gd name="T93" fmla="*/ 359 h 1656"/>
                  <a:gd name="T94" fmla="*/ 134 w 1258"/>
                  <a:gd name="T95" fmla="*/ 442 h 1656"/>
                  <a:gd name="T96" fmla="*/ 128 w 1258"/>
                  <a:gd name="T97" fmla="*/ 540 h 1656"/>
                  <a:gd name="T98" fmla="*/ 51 w 1258"/>
                  <a:gd name="T99" fmla="*/ 597 h 1656"/>
                  <a:gd name="T100" fmla="*/ 0 w 1258"/>
                  <a:gd name="T101" fmla="*/ 534 h 1656"/>
                  <a:gd name="T102" fmla="*/ 42 w 1258"/>
                  <a:gd name="T103" fmla="*/ 427 h 1656"/>
                  <a:gd name="T104" fmla="*/ 211 w 1258"/>
                  <a:gd name="T105" fmla="*/ 347 h 1656"/>
                  <a:gd name="T106" fmla="*/ 387 w 1258"/>
                  <a:gd name="T107" fmla="*/ 279 h 1656"/>
                  <a:gd name="T108" fmla="*/ 494 w 1258"/>
                  <a:gd name="T109" fmla="*/ 234 h 1656"/>
                  <a:gd name="T110" fmla="*/ 461 w 1258"/>
                  <a:gd name="T111" fmla="*/ 172 h 1656"/>
                  <a:gd name="T112" fmla="*/ 452 w 1258"/>
                  <a:gd name="T113" fmla="*/ 74 h 1656"/>
                  <a:gd name="T114" fmla="*/ 541 w 1258"/>
                  <a:gd name="T115" fmla="*/ 27 h 1656"/>
                  <a:gd name="T116" fmla="*/ 630 w 1258"/>
                  <a:gd name="T117" fmla="*/ 12 h 1656"/>
                  <a:gd name="T118" fmla="*/ 729 w 1258"/>
                  <a:gd name="T119" fmla="*/ 6 h 1656"/>
                  <a:gd name="T120" fmla="*/ 809 w 1258"/>
                  <a:gd name="T121" fmla="*/ 53 h 1656"/>
                  <a:gd name="T122" fmla="*/ 773 w 1258"/>
                  <a:gd name="T123" fmla="*/ 101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8" h="1656">
                    <a:moveTo>
                      <a:pt x="821" y="181"/>
                    </a:moveTo>
                    <a:lnTo>
                      <a:pt x="824" y="184"/>
                    </a:lnTo>
                    <a:lnTo>
                      <a:pt x="827" y="190"/>
                    </a:lnTo>
                    <a:lnTo>
                      <a:pt x="830" y="193"/>
                    </a:lnTo>
                    <a:lnTo>
                      <a:pt x="830" y="196"/>
                    </a:lnTo>
                    <a:lnTo>
                      <a:pt x="833" y="202"/>
                    </a:lnTo>
                    <a:lnTo>
                      <a:pt x="833" y="205"/>
                    </a:lnTo>
                    <a:lnTo>
                      <a:pt x="833" y="211"/>
                    </a:lnTo>
                    <a:lnTo>
                      <a:pt x="833" y="214"/>
                    </a:lnTo>
                    <a:lnTo>
                      <a:pt x="833" y="220"/>
                    </a:lnTo>
                    <a:lnTo>
                      <a:pt x="833" y="223"/>
                    </a:lnTo>
                    <a:lnTo>
                      <a:pt x="833" y="229"/>
                    </a:lnTo>
                    <a:lnTo>
                      <a:pt x="833" y="231"/>
                    </a:lnTo>
                    <a:lnTo>
                      <a:pt x="833" y="237"/>
                    </a:lnTo>
                    <a:lnTo>
                      <a:pt x="833" y="240"/>
                    </a:lnTo>
                    <a:lnTo>
                      <a:pt x="830" y="246"/>
                    </a:lnTo>
                    <a:lnTo>
                      <a:pt x="830" y="249"/>
                    </a:lnTo>
                    <a:lnTo>
                      <a:pt x="830" y="255"/>
                    </a:lnTo>
                    <a:lnTo>
                      <a:pt x="830" y="258"/>
                    </a:lnTo>
                    <a:lnTo>
                      <a:pt x="830" y="264"/>
                    </a:lnTo>
                    <a:lnTo>
                      <a:pt x="827" y="270"/>
                    </a:lnTo>
                    <a:lnTo>
                      <a:pt x="827" y="273"/>
                    </a:lnTo>
                    <a:lnTo>
                      <a:pt x="827" y="276"/>
                    </a:lnTo>
                    <a:lnTo>
                      <a:pt x="827" y="282"/>
                    </a:lnTo>
                    <a:lnTo>
                      <a:pt x="827" y="285"/>
                    </a:lnTo>
                    <a:lnTo>
                      <a:pt x="830" y="291"/>
                    </a:lnTo>
                    <a:lnTo>
                      <a:pt x="830" y="294"/>
                    </a:lnTo>
                    <a:lnTo>
                      <a:pt x="830" y="297"/>
                    </a:lnTo>
                    <a:lnTo>
                      <a:pt x="833" y="303"/>
                    </a:lnTo>
                    <a:lnTo>
                      <a:pt x="833" y="306"/>
                    </a:lnTo>
                    <a:lnTo>
                      <a:pt x="836" y="309"/>
                    </a:lnTo>
                    <a:lnTo>
                      <a:pt x="839" y="315"/>
                    </a:lnTo>
                    <a:lnTo>
                      <a:pt x="842" y="318"/>
                    </a:lnTo>
                    <a:lnTo>
                      <a:pt x="845" y="315"/>
                    </a:lnTo>
                    <a:lnTo>
                      <a:pt x="848" y="315"/>
                    </a:lnTo>
                    <a:lnTo>
                      <a:pt x="851" y="315"/>
                    </a:lnTo>
                    <a:lnTo>
                      <a:pt x="854" y="315"/>
                    </a:lnTo>
                    <a:lnTo>
                      <a:pt x="854" y="312"/>
                    </a:lnTo>
                    <a:lnTo>
                      <a:pt x="857" y="312"/>
                    </a:lnTo>
                    <a:lnTo>
                      <a:pt x="859" y="312"/>
                    </a:lnTo>
                    <a:lnTo>
                      <a:pt x="862" y="312"/>
                    </a:lnTo>
                    <a:lnTo>
                      <a:pt x="862" y="309"/>
                    </a:lnTo>
                    <a:lnTo>
                      <a:pt x="865" y="309"/>
                    </a:lnTo>
                    <a:lnTo>
                      <a:pt x="868" y="309"/>
                    </a:lnTo>
                    <a:lnTo>
                      <a:pt x="871" y="309"/>
                    </a:lnTo>
                    <a:lnTo>
                      <a:pt x="874" y="306"/>
                    </a:lnTo>
                    <a:lnTo>
                      <a:pt x="877" y="306"/>
                    </a:lnTo>
                    <a:lnTo>
                      <a:pt x="880" y="306"/>
                    </a:lnTo>
                    <a:lnTo>
                      <a:pt x="883" y="306"/>
                    </a:lnTo>
                    <a:lnTo>
                      <a:pt x="883" y="303"/>
                    </a:lnTo>
                    <a:lnTo>
                      <a:pt x="886" y="303"/>
                    </a:lnTo>
                    <a:lnTo>
                      <a:pt x="889" y="303"/>
                    </a:lnTo>
                    <a:lnTo>
                      <a:pt x="892" y="303"/>
                    </a:lnTo>
                    <a:lnTo>
                      <a:pt x="895" y="300"/>
                    </a:lnTo>
                    <a:lnTo>
                      <a:pt x="898" y="300"/>
                    </a:lnTo>
                    <a:lnTo>
                      <a:pt x="901" y="300"/>
                    </a:lnTo>
                    <a:lnTo>
                      <a:pt x="901" y="297"/>
                    </a:lnTo>
                    <a:lnTo>
                      <a:pt x="904" y="297"/>
                    </a:lnTo>
                    <a:lnTo>
                      <a:pt x="907" y="297"/>
                    </a:lnTo>
                    <a:lnTo>
                      <a:pt x="910" y="297"/>
                    </a:lnTo>
                    <a:lnTo>
                      <a:pt x="913" y="297"/>
                    </a:lnTo>
                    <a:lnTo>
                      <a:pt x="916" y="297"/>
                    </a:lnTo>
                    <a:lnTo>
                      <a:pt x="919" y="297"/>
                    </a:lnTo>
                    <a:lnTo>
                      <a:pt x="922" y="297"/>
                    </a:lnTo>
                    <a:lnTo>
                      <a:pt x="925" y="297"/>
                    </a:lnTo>
                    <a:lnTo>
                      <a:pt x="928" y="300"/>
                    </a:lnTo>
                    <a:lnTo>
                      <a:pt x="931" y="300"/>
                    </a:lnTo>
                    <a:lnTo>
                      <a:pt x="934" y="300"/>
                    </a:lnTo>
                    <a:lnTo>
                      <a:pt x="934" y="303"/>
                    </a:lnTo>
                    <a:lnTo>
                      <a:pt x="937" y="303"/>
                    </a:lnTo>
                    <a:lnTo>
                      <a:pt x="940" y="306"/>
                    </a:lnTo>
                    <a:lnTo>
                      <a:pt x="943" y="309"/>
                    </a:lnTo>
                    <a:lnTo>
                      <a:pt x="946" y="312"/>
                    </a:lnTo>
                    <a:lnTo>
                      <a:pt x="946" y="315"/>
                    </a:lnTo>
                    <a:lnTo>
                      <a:pt x="949" y="318"/>
                    </a:lnTo>
                    <a:lnTo>
                      <a:pt x="949" y="321"/>
                    </a:lnTo>
                    <a:lnTo>
                      <a:pt x="975" y="309"/>
                    </a:lnTo>
                    <a:lnTo>
                      <a:pt x="975" y="306"/>
                    </a:lnTo>
                    <a:lnTo>
                      <a:pt x="975" y="303"/>
                    </a:lnTo>
                    <a:lnTo>
                      <a:pt x="975" y="300"/>
                    </a:lnTo>
                    <a:lnTo>
                      <a:pt x="972" y="300"/>
                    </a:lnTo>
                    <a:lnTo>
                      <a:pt x="972" y="297"/>
                    </a:lnTo>
                    <a:lnTo>
                      <a:pt x="972" y="294"/>
                    </a:lnTo>
                    <a:lnTo>
                      <a:pt x="972" y="291"/>
                    </a:lnTo>
                    <a:lnTo>
                      <a:pt x="970" y="291"/>
                    </a:lnTo>
                    <a:lnTo>
                      <a:pt x="970" y="288"/>
                    </a:lnTo>
                    <a:lnTo>
                      <a:pt x="970" y="285"/>
                    </a:lnTo>
                    <a:lnTo>
                      <a:pt x="967" y="285"/>
                    </a:lnTo>
                    <a:lnTo>
                      <a:pt x="967" y="282"/>
                    </a:lnTo>
                    <a:lnTo>
                      <a:pt x="964" y="279"/>
                    </a:lnTo>
                    <a:lnTo>
                      <a:pt x="961" y="276"/>
                    </a:lnTo>
                    <a:lnTo>
                      <a:pt x="961" y="273"/>
                    </a:lnTo>
                    <a:lnTo>
                      <a:pt x="958" y="267"/>
                    </a:lnTo>
                    <a:lnTo>
                      <a:pt x="958" y="264"/>
                    </a:lnTo>
                    <a:lnTo>
                      <a:pt x="955" y="261"/>
                    </a:lnTo>
                    <a:lnTo>
                      <a:pt x="955" y="258"/>
                    </a:lnTo>
                    <a:lnTo>
                      <a:pt x="952" y="255"/>
                    </a:lnTo>
                    <a:lnTo>
                      <a:pt x="949" y="252"/>
                    </a:lnTo>
                    <a:lnTo>
                      <a:pt x="946" y="249"/>
                    </a:lnTo>
                    <a:lnTo>
                      <a:pt x="943" y="246"/>
                    </a:lnTo>
                    <a:lnTo>
                      <a:pt x="940" y="243"/>
                    </a:lnTo>
                    <a:lnTo>
                      <a:pt x="937" y="240"/>
                    </a:lnTo>
                    <a:lnTo>
                      <a:pt x="934" y="240"/>
                    </a:lnTo>
                    <a:lnTo>
                      <a:pt x="931" y="237"/>
                    </a:lnTo>
                    <a:lnTo>
                      <a:pt x="928" y="234"/>
                    </a:lnTo>
                    <a:lnTo>
                      <a:pt x="925" y="234"/>
                    </a:lnTo>
                    <a:lnTo>
                      <a:pt x="922" y="231"/>
                    </a:lnTo>
                    <a:lnTo>
                      <a:pt x="919" y="229"/>
                    </a:lnTo>
                    <a:lnTo>
                      <a:pt x="916" y="229"/>
                    </a:lnTo>
                    <a:lnTo>
                      <a:pt x="913" y="226"/>
                    </a:lnTo>
                    <a:lnTo>
                      <a:pt x="910" y="226"/>
                    </a:lnTo>
                    <a:lnTo>
                      <a:pt x="904" y="223"/>
                    </a:lnTo>
                    <a:lnTo>
                      <a:pt x="901" y="220"/>
                    </a:lnTo>
                    <a:lnTo>
                      <a:pt x="898" y="220"/>
                    </a:lnTo>
                    <a:lnTo>
                      <a:pt x="895" y="217"/>
                    </a:lnTo>
                    <a:lnTo>
                      <a:pt x="892" y="217"/>
                    </a:lnTo>
                    <a:lnTo>
                      <a:pt x="889" y="214"/>
                    </a:lnTo>
                    <a:lnTo>
                      <a:pt x="886" y="211"/>
                    </a:lnTo>
                    <a:lnTo>
                      <a:pt x="883" y="208"/>
                    </a:lnTo>
                    <a:lnTo>
                      <a:pt x="880" y="208"/>
                    </a:lnTo>
                    <a:lnTo>
                      <a:pt x="877" y="205"/>
                    </a:lnTo>
                    <a:lnTo>
                      <a:pt x="874" y="202"/>
                    </a:lnTo>
                    <a:lnTo>
                      <a:pt x="871" y="199"/>
                    </a:lnTo>
                    <a:lnTo>
                      <a:pt x="868" y="196"/>
                    </a:lnTo>
                    <a:lnTo>
                      <a:pt x="868" y="193"/>
                    </a:lnTo>
                    <a:lnTo>
                      <a:pt x="865" y="193"/>
                    </a:lnTo>
                    <a:lnTo>
                      <a:pt x="865" y="190"/>
                    </a:lnTo>
                    <a:lnTo>
                      <a:pt x="865" y="187"/>
                    </a:lnTo>
                    <a:lnTo>
                      <a:pt x="865" y="184"/>
                    </a:lnTo>
                    <a:lnTo>
                      <a:pt x="868" y="184"/>
                    </a:lnTo>
                    <a:lnTo>
                      <a:pt x="868" y="181"/>
                    </a:lnTo>
                    <a:lnTo>
                      <a:pt x="868" y="178"/>
                    </a:lnTo>
                    <a:lnTo>
                      <a:pt x="871" y="178"/>
                    </a:lnTo>
                    <a:lnTo>
                      <a:pt x="871" y="175"/>
                    </a:lnTo>
                    <a:lnTo>
                      <a:pt x="871" y="172"/>
                    </a:lnTo>
                    <a:lnTo>
                      <a:pt x="874" y="172"/>
                    </a:lnTo>
                    <a:lnTo>
                      <a:pt x="874" y="169"/>
                    </a:lnTo>
                    <a:lnTo>
                      <a:pt x="871" y="169"/>
                    </a:lnTo>
                    <a:lnTo>
                      <a:pt x="868" y="169"/>
                    </a:lnTo>
                    <a:lnTo>
                      <a:pt x="865" y="169"/>
                    </a:lnTo>
                    <a:lnTo>
                      <a:pt x="862" y="169"/>
                    </a:lnTo>
                    <a:lnTo>
                      <a:pt x="862" y="172"/>
                    </a:lnTo>
                    <a:lnTo>
                      <a:pt x="859" y="172"/>
                    </a:lnTo>
                    <a:lnTo>
                      <a:pt x="857" y="172"/>
                    </a:lnTo>
                    <a:lnTo>
                      <a:pt x="854" y="172"/>
                    </a:lnTo>
                    <a:lnTo>
                      <a:pt x="851" y="172"/>
                    </a:lnTo>
                    <a:lnTo>
                      <a:pt x="848" y="172"/>
                    </a:lnTo>
                    <a:lnTo>
                      <a:pt x="845" y="172"/>
                    </a:lnTo>
                    <a:lnTo>
                      <a:pt x="842" y="175"/>
                    </a:lnTo>
                    <a:lnTo>
                      <a:pt x="839" y="175"/>
                    </a:lnTo>
                    <a:lnTo>
                      <a:pt x="836" y="175"/>
                    </a:lnTo>
                    <a:lnTo>
                      <a:pt x="833" y="175"/>
                    </a:lnTo>
                    <a:lnTo>
                      <a:pt x="830" y="178"/>
                    </a:lnTo>
                    <a:lnTo>
                      <a:pt x="827" y="178"/>
                    </a:lnTo>
                    <a:lnTo>
                      <a:pt x="824" y="181"/>
                    </a:lnTo>
                    <a:lnTo>
                      <a:pt x="821" y="181"/>
                    </a:lnTo>
                    <a:lnTo>
                      <a:pt x="803" y="157"/>
                    </a:lnTo>
                    <a:lnTo>
                      <a:pt x="806" y="157"/>
                    </a:lnTo>
                    <a:lnTo>
                      <a:pt x="809" y="157"/>
                    </a:lnTo>
                    <a:lnTo>
                      <a:pt x="812" y="154"/>
                    </a:lnTo>
                    <a:lnTo>
                      <a:pt x="815" y="154"/>
                    </a:lnTo>
                    <a:lnTo>
                      <a:pt x="818" y="154"/>
                    </a:lnTo>
                    <a:lnTo>
                      <a:pt x="821" y="154"/>
                    </a:lnTo>
                    <a:lnTo>
                      <a:pt x="824" y="154"/>
                    </a:lnTo>
                    <a:lnTo>
                      <a:pt x="827" y="151"/>
                    </a:lnTo>
                    <a:lnTo>
                      <a:pt x="830" y="151"/>
                    </a:lnTo>
                    <a:lnTo>
                      <a:pt x="833" y="151"/>
                    </a:lnTo>
                    <a:lnTo>
                      <a:pt x="836" y="151"/>
                    </a:lnTo>
                    <a:lnTo>
                      <a:pt x="839" y="151"/>
                    </a:lnTo>
                    <a:lnTo>
                      <a:pt x="842" y="151"/>
                    </a:lnTo>
                    <a:lnTo>
                      <a:pt x="845" y="148"/>
                    </a:lnTo>
                    <a:lnTo>
                      <a:pt x="848" y="148"/>
                    </a:lnTo>
                    <a:lnTo>
                      <a:pt x="851" y="148"/>
                    </a:lnTo>
                    <a:lnTo>
                      <a:pt x="854" y="148"/>
                    </a:lnTo>
                    <a:lnTo>
                      <a:pt x="857" y="145"/>
                    </a:lnTo>
                    <a:lnTo>
                      <a:pt x="859" y="145"/>
                    </a:lnTo>
                    <a:lnTo>
                      <a:pt x="862" y="145"/>
                    </a:lnTo>
                    <a:lnTo>
                      <a:pt x="865" y="145"/>
                    </a:lnTo>
                    <a:lnTo>
                      <a:pt x="868" y="142"/>
                    </a:lnTo>
                    <a:lnTo>
                      <a:pt x="871" y="142"/>
                    </a:lnTo>
                    <a:lnTo>
                      <a:pt x="874" y="142"/>
                    </a:lnTo>
                    <a:lnTo>
                      <a:pt x="877" y="142"/>
                    </a:lnTo>
                    <a:lnTo>
                      <a:pt x="880" y="139"/>
                    </a:lnTo>
                    <a:lnTo>
                      <a:pt x="883" y="139"/>
                    </a:lnTo>
                    <a:lnTo>
                      <a:pt x="886" y="139"/>
                    </a:lnTo>
                    <a:lnTo>
                      <a:pt x="889" y="139"/>
                    </a:lnTo>
                    <a:lnTo>
                      <a:pt x="892" y="137"/>
                    </a:lnTo>
                    <a:lnTo>
                      <a:pt x="895" y="134"/>
                    </a:lnTo>
                    <a:lnTo>
                      <a:pt x="895" y="131"/>
                    </a:lnTo>
                    <a:lnTo>
                      <a:pt x="895" y="128"/>
                    </a:lnTo>
                    <a:lnTo>
                      <a:pt x="895" y="125"/>
                    </a:lnTo>
                    <a:lnTo>
                      <a:pt x="895" y="122"/>
                    </a:lnTo>
                    <a:lnTo>
                      <a:pt x="895" y="119"/>
                    </a:lnTo>
                    <a:lnTo>
                      <a:pt x="895" y="116"/>
                    </a:lnTo>
                    <a:lnTo>
                      <a:pt x="898" y="113"/>
                    </a:lnTo>
                    <a:lnTo>
                      <a:pt x="898" y="110"/>
                    </a:lnTo>
                    <a:lnTo>
                      <a:pt x="898" y="107"/>
                    </a:lnTo>
                    <a:lnTo>
                      <a:pt x="898" y="104"/>
                    </a:lnTo>
                    <a:lnTo>
                      <a:pt x="898" y="101"/>
                    </a:lnTo>
                    <a:lnTo>
                      <a:pt x="898" y="98"/>
                    </a:lnTo>
                    <a:lnTo>
                      <a:pt x="901" y="98"/>
                    </a:lnTo>
                    <a:lnTo>
                      <a:pt x="901" y="95"/>
                    </a:lnTo>
                    <a:lnTo>
                      <a:pt x="901" y="92"/>
                    </a:lnTo>
                    <a:lnTo>
                      <a:pt x="901" y="89"/>
                    </a:lnTo>
                    <a:lnTo>
                      <a:pt x="901" y="86"/>
                    </a:lnTo>
                    <a:lnTo>
                      <a:pt x="904" y="83"/>
                    </a:lnTo>
                    <a:lnTo>
                      <a:pt x="907" y="83"/>
                    </a:lnTo>
                    <a:lnTo>
                      <a:pt x="910" y="83"/>
                    </a:lnTo>
                    <a:lnTo>
                      <a:pt x="913" y="80"/>
                    </a:lnTo>
                    <a:lnTo>
                      <a:pt x="916" y="80"/>
                    </a:lnTo>
                    <a:lnTo>
                      <a:pt x="919" y="77"/>
                    </a:lnTo>
                    <a:lnTo>
                      <a:pt x="922" y="77"/>
                    </a:lnTo>
                    <a:lnTo>
                      <a:pt x="925" y="77"/>
                    </a:lnTo>
                    <a:lnTo>
                      <a:pt x="928" y="77"/>
                    </a:lnTo>
                    <a:lnTo>
                      <a:pt x="931" y="77"/>
                    </a:lnTo>
                    <a:lnTo>
                      <a:pt x="934" y="74"/>
                    </a:lnTo>
                    <a:lnTo>
                      <a:pt x="937" y="74"/>
                    </a:lnTo>
                    <a:lnTo>
                      <a:pt x="940" y="74"/>
                    </a:lnTo>
                    <a:lnTo>
                      <a:pt x="943" y="74"/>
                    </a:lnTo>
                    <a:lnTo>
                      <a:pt x="946" y="74"/>
                    </a:lnTo>
                    <a:lnTo>
                      <a:pt x="949" y="74"/>
                    </a:lnTo>
                    <a:lnTo>
                      <a:pt x="952" y="71"/>
                    </a:lnTo>
                    <a:lnTo>
                      <a:pt x="955" y="71"/>
                    </a:lnTo>
                    <a:lnTo>
                      <a:pt x="958" y="71"/>
                    </a:lnTo>
                    <a:lnTo>
                      <a:pt x="961" y="71"/>
                    </a:lnTo>
                    <a:lnTo>
                      <a:pt x="961" y="68"/>
                    </a:lnTo>
                    <a:lnTo>
                      <a:pt x="964" y="68"/>
                    </a:lnTo>
                    <a:lnTo>
                      <a:pt x="967" y="65"/>
                    </a:lnTo>
                    <a:lnTo>
                      <a:pt x="970" y="62"/>
                    </a:lnTo>
                    <a:lnTo>
                      <a:pt x="972" y="59"/>
                    </a:lnTo>
                    <a:lnTo>
                      <a:pt x="975" y="59"/>
                    </a:lnTo>
                    <a:lnTo>
                      <a:pt x="975" y="56"/>
                    </a:lnTo>
                    <a:lnTo>
                      <a:pt x="978" y="56"/>
                    </a:lnTo>
                    <a:lnTo>
                      <a:pt x="981" y="56"/>
                    </a:lnTo>
                    <a:lnTo>
                      <a:pt x="984" y="56"/>
                    </a:lnTo>
                    <a:lnTo>
                      <a:pt x="987" y="56"/>
                    </a:lnTo>
                    <a:lnTo>
                      <a:pt x="990" y="56"/>
                    </a:lnTo>
                    <a:lnTo>
                      <a:pt x="990" y="59"/>
                    </a:lnTo>
                    <a:lnTo>
                      <a:pt x="993" y="59"/>
                    </a:lnTo>
                    <a:lnTo>
                      <a:pt x="996" y="59"/>
                    </a:lnTo>
                    <a:lnTo>
                      <a:pt x="996" y="62"/>
                    </a:lnTo>
                    <a:lnTo>
                      <a:pt x="999" y="62"/>
                    </a:lnTo>
                    <a:lnTo>
                      <a:pt x="1002" y="62"/>
                    </a:lnTo>
                    <a:lnTo>
                      <a:pt x="1005" y="65"/>
                    </a:lnTo>
                    <a:lnTo>
                      <a:pt x="1008" y="65"/>
                    </a:lnTo>
                    <a:lnTo>
                      <a:pt x="1011" y="65"/>
                    </a:lnTo>
                    <a:lnTo>
                      <a:pt x="1011" y="62"/>
                    </a:lnTo>
                    <a:lnTo>
                      <a:pt x="1014" y="62"/>
                    </a:lnTo>
                    <a:lnTo>
                      <a:pt x="1014" y="59"/>
                    </a:lnTo>
                    <a:lnTo>
                      <a:pt x="1017" y="59"/>
                    </a:lnTo>
                    <a:lnTo>
                      <a:pt x="1017" y="56"/>
                    </a:lnTo>
                    <a:lnTo>
                      <a:pt x="1020" y="53"/>
                    </a:lnTo>
                    <a:lnTo>
                      <a:pt x="1023" y="53"/>
                    </a:lnTo>
                    <a:lnTo>
                      <a:pt x="1026" y="53"/>
                    </a:lnTo>
                    <a:lnTo>
                      <a:pt x="1029" y="50"/>
                    </a:lnTo>
                    <a:lnTo>
                      <a:pt x="1032" y="50"/>
                    </a:lnTo>
                    <a:lnTo>
                      <a:pt x="1035" y="50"/>
                    </a:lnTo>
                    <a:lnTo>
                      <a:pt x="1038" y="50"/>
                    </a:lnTo>
                    <a:lnTo>
                      <a:pt x="1041" y="50"/>
                    </a:lnTo>
                    <a:lnTo>
                      <a:pt x="1044" y="50"/>
                    </a:lnTo>
                    <a:lnTo>
                      <a:pt x="1047" y="50"/>
                    </a:lnTo>
                    <a:lnTo>
                      <a:pt x="1050" y="50"/>
                    </a:lnTo>
                    <a:lnTo>
                      <a:pt x="1053" y="53"/>
                    </a:lnTo>
                    <a:lnTo>
                      <a:pt x="1056" y="53"/>
                    </a:lnTo>
                    <a:lnTo>
                      <a:pt x="1059" y="56"/>
                    </a:lnTo>
                    <a:lnTo>
                      <a:pt x="1062" y="56"/>
                    </a:lnTo>
                    <a:lnTo>
                      <a:pt x="1065" y="56"/>
                    </a:lnTo>
                    <a:lnTo>
                      <a:pt x="1068" y="59"/>
                    </a:lnTo>
                    <a:lnTo>
                      <a:pt x="1071" y="59"/>
                    </a:lnTo>
                    <a:lnTo>
                      <a:pt x="1074" y="62"/>
                    </a:lnTo>
                    <a:lnTo>
                      <a:pt x="1077" y="62"/>
                    </a:lnTo>
                    <a:lnTo>
                      <a:pt x="1080" y="62"/>
                    </a:lnTo>
                    <a:lnTo>
                      <a:pt x="1083" y="65"/>
                    </a:lnTo>
                    <a:lnTo>
                      <a:pt x="1086" y="65"/>
                    </a:lnTo>
                    <a:lnTo>
                      <a:pt x="1088" y="65"/>
                    </a:lnTo>
                    <a:lnTo>
                      <a:pt x="1091" y="65"/>
                    </a:lnTo>
                    <a:lnTo>
                      <a:pt x="1091" y="68"/>
                    </a:lnTo>
                    <a:lnTo>
                      <a:pt x="1094" y="68"/>
                    </a:lnTo>
                    <a:lnTo>
                      <a:pt x="1097" y="68"/>
                    </a:lnTo>
                    <a:lnTo>
                      <a:pt x="1100" y="68"/>
                    </a:lnTo>
                    <a:lnTo>
                      <a:pt x="1100" y="71"/>
                    </a:lnTo>
                    <a:lnTo>
                      <a:pt x="1100" y="74"/>
                    </a:lnTo>
                    <a:lnTo>
                      <a:pt x="1103" y="74"/>
                    </a:lnTo>
                    <a:lnTo>
                      <a:pt x="1103" y="77"/>
                    </a:lnTo>
                    <a:lnTo>
                      <a:pt x="1106" y="77"/>
                    </a:lnTo>
                    <a:lnTo>
                      <a:pt x="1106" y="80"/>
                    </a:lnTo>
                    <a:lnTo>
                      <a:pt x="1109" y="80"/>
                    </a:lnTo>
                    <a:lnTo>
                      <a:pt x="1115" y="80"/>
                    </a:lnTo>
                    <a:lnTo>
                      <a:pt x="1118" y="77"/>
                    </a:lnTo>
                    <a:lnTo>
                      <a:pt x="1124" y="77"/>
                    </a:lnTo>
                    <a:lnTo>
                      <a:pt x="1127" y="77"/>
                    </a:lnTo>
                    <a:lnTo>
                      <a:pt x="1133" y="74"/>
                    </a:lnTo>
                    <a:lnTo>
                      <a:pt x="1136" y="74"/>
                    </a:lnTo>
                    <a:lnTo>
                      <a:pt x="1142" y="74"/>
                    </a:lnTo>
                    <a:lnTo>
                      <a:pt x="1145" y="71"/>
                    </a:lnTo>
                    <a:lnTo>
                      <a:pt x="1151" y="71"/>
                    </a:lnTo>
                    <a:lnTo>
                      <a:pt x="1154" y="71"/>
                    </a:lnTo>
                    <a:lnTo>
                      <a:pt x="1160" y="68"/>
                    </a:lnTo>
                    <a:lnTo>
                      <a:pt x="1166" y="68"/>
                    </a:lnTo>
                    <a:lnTo>
                      <a:pt x="1169" y="68"/>
                    </a:lnTo>
                    <a:lnTo>
                      <a:pt x="1175" y="65"/>
                    </a:lnTo>
                    <a:lnTo>
                      <a:pt x="1178" y="65"/>
                    </a:lnTo>
                    <a:lnTo>
                      <a:pt x="1184" y="65"/>
                    </a:lnTo>
                    <a:lnTo>
                      <a:pt x="1187" y="65"/>
                    </a:lnTo>
                    <a:lnTo>
                      <a:pt x="1193" y="62"/>
                    </a:lnTo>
                    <a:lnTo>
                      <a:pt x="1199" y="62"/>
                    </a:lnTo>
                    <a:lnTo>
                      <a:pt x="1201" y="62"/>
                    </a:lnTo>
                    <a:lnTo>
                      <a:pt x="1207" y="62"/>
                    </a:lnTo>
                    <a:lnTo>
                      <a:pt x="1210" y="62"/>
                    </a:lnTo>
                    <a:lnTo>
                      <a:pt x="1216" y="62"/>
                    </a:lnTo>
                    <a:lnTo>
                      <a:pt x="1219" y="62"/>
                    </a:lnTo>
                    <a:lnTo>
                      <a:pt x="1225" y="62"/>
                    </a:lnTo>
                    <a:lnTo>
                      <a:pt x="1231" y="62"/>
                    </a:lnTo>
                    <a:lnTo>
                      <a:pt x="1234" y="62"/>
                    </a:lnTo>
                    <a:lnTo>
                      <a:pt x="1240" y="65"/>
                    </a:lnTo>
                    <a:lnTo>
                      <a:pt x="1243" y="65"/>
                    </a:lnTo>
                    <a:lnTo>
                      <a:pt x="1249" y="65"/>
                    </a:lnTo>
                    <a:lnTo>
                      <a:pt x="1252" y="68"/>
                    </a:lnTo>
                    <a:lnTo>
                      <a:pt x="1255" y="68"/>
                    </a:lnTo>
                    <a:lnTo>
                      <a:pt x="1255" y="71"/>
                    </a:lnTo>
                    <a:lnTo>
                      <a:pt x="1255" y="74"/>
                    </a:lnTo>
                    <a:lnTo>
                      <a:pt x="1258" y="74"/>
                    </a:lnTo>
                    <a:lnTo>
                      <a:pt x="1258" y="77"/>
                    </a:lnTo>
                    <a:lnTo>
                      <a:pt x="1258" y="80"/>
                    </a:lnTo>
                    <a:lnTo>
                      <a:pt x="1258" y="83"/>
                    </a:lnTo>
                    <a:lnTo>
                      <a:pt x="1258" y="86"/>
                    </a:lnTo>
                    <a:lnTo>
                      <a:pt x="1258" y="89"/>
                    </a:lnTo>
                    <a:lnTo>
                      <a:pt x="1255" y="89"/>
                    </a:lnTo>
                    <a:lnTo>
                      <a:pt x="1255" y="92"/>
                    </a:lnTo>
                    <a:lnTo>
                      <a:pt x="1252" y="95"/>
                    </a:lnTo>
                    <a:lnTo>
                      <a:pt x="1249" y="95"/>
                    </a:lnTo>
                    <a:lnTo>
                      <a:pt x="1249" y="98"/>
                    </a:lnTo>
                    <a:lnTo>
                      <a:pt x="1246" y="98"/>
                    </a:lnTo>
                    <a:lnTo>
                      <a:pt x="1243" y="98"/>
                    </a:lnTo>
                    <a:lnTo>
                      <a:pt x="1240" y="98"/>
                    </a:lnTo>
                    <a:lnTo>
                      <a:pt x="1237" y="98"/>
                    </a:lnTo>
                    <a:lnTo>
                      <a:pt x="1234" y="101"/>
                    </a:lnTo>
                    <a:lnTo>
                      <a:pt x="1231" y="101"/>
                    </a:lnTo>
                    <a:lnTo>
                      <a:pt x="1228" y="104"/>
                    </a:lnTo>
                    <a:lnTo>
                      <a:pt x="1222" y="104"/>
                    </a:lnTo>
                    <a:lnTo>
                      <a:pt x="1219" y="107"/>
                    </a:lnTo>
                    <a:lnTo>
                      <a:pt x="1213" y="107"/>
                    </a:lnTo>
                    <a:lnTo>
                      <a:pt x="1210" y="107"/>
                    </a:lnTo>
                    <a:lnTo>
                      <a:pt x="1204" y="107"/>
                    </a:lnTo>
                    <a:lnTo>
                      <a:pt x="1199" y="110"/>
                    </a:lnTo>
                    <a:lnTo>
                      <a:pt x="1196" y="110"/>
                    </a:lnTo>
                    <a:lnTo>
                      <a:pt x="1190" y="110"/>
                    </a:lnTo>
                    <a:lnTo>
                      <a:pt x="1184" y="110"/>
                    </a:lnTo>
                    <a:lnTo>
                      <a:pt x="1178" y="110"/>
                    </a:lnTo>
                    <a:lnTo>
                      <a:pt x="1175" y="110"/>
                    </a:lnTo>
                    <a:lnTo>
                      <a:pt x="1169" y="113"/>
                    </a:lnTo>
                    <a:lnTo>
                      <a:pt x="1163" y="113"/>
                    </a:lnTo>
                    <a:lnTo>
                      <a:pt x="1160" y="113"/>
                    </a:lnTo>
                    <a:lnTo>
                      <a:pt x="1154" y="116"/>
                    </a:lnTo>
                    <a:lnTo>
                      <a:pt x="1151" y="116"/>
                    </a:lnTo>
                    <a:lnTo>
                      <a:pt x="1148" y="119"/>
                    </a:lnTo>
                    <a:lnTo>
                      <a:pt x="1145" y="122"/>
                    </a:lnTo>
                    <a:lnTo>
                      <a:pt x="1142" y="122"/>
                    </a:lnTo>
                    <a:lnTo>
                      <a:pt x="1139" y="125"/>
                    </a:lnTo>
                    <a:lnTo>
                      <a:pt x="1136" y="128"/>
                    </a:lnTo>
                    <a:lnTo>
                      <a:pt x="1136" y="134"/>
                    </a:lnTo>
                    <a:lnTo>
                      <a:pt x="1133" y="137"/>
                    </a:lnTo>
                    <a:lnTo>
                      <a:pt x="1133" y="142"/>
                    </a:lnTo>
                    <a:lnTo>
                      <a:pt x="1133" y="145"/>
                    </a:lnTo>
                    <a:lnTo>
                      <a:pt x="1136" y="151"/>
                    </a:lnTo>
                    <a:lnTo>
                      <a:pt x="1136" y="157"/>
                    </a:lnTo>
                    <a:lnTo>
                      <a:pt x="1139" y="166"/>
                    </a:lnTo>
                    <a:lnTo>
                      <a:pt x="1142" y="172"/>
                    </a:lnTo>
                    <a:lnTo>
                      <a:pt x="1145" y="178"/>
                    </a:lnTo>
                    <a:lnTo>
                      <a:pt x="1148" y="184"/>
                    </a:lnTo>
                    <a:lnTo>
                      <a:pt x="1151" y="190"/>
                    </a:lnTo>
                    <a:lnTo>
                      <a:pt x="1154" y="196"/>
                    </a:lnTo>
                    <a:lnTo>
                      <a:pt x="1157" y="202"/>
                    </a:lnTo>
                    <a:lnTo>
                      <a:pt x="1160" y="208"/>
                    </a:lnTo>
                    <a:lnTo>
                      <a:pt x="1163" y="214"/>
                    </a:lnTo>
                    <a:lnTo>
                      <a:pt x="1163" y="217"/>
                    </a:lnTo>
                    <a:lnTo>
                      <a:pt x="1166" y="223"/>
                    </a:lnTo>
                    <a:lnTo>
                      <a:pt x="1169" y="229"/>
                    </a:lnTo>
                    <a:lnTo>
                      <a:pt x="1172" y="234"/>
                    </a:lnTo>
                    <a:lnTo>
                      <a:pt x="1175" y="240"/>
                    </a:lnTo>
                    <a:lnTo>
                      <a:pt x="1175" y="246"/>
                    </a:lnTo>
                    <a:lnTo>
                      <a:pt x="1178" y="252"/>
                    </a:lnTo>
                    <a:lnTo>
                      <a:pt x="1181" y="258"/>
                    </a:lnTo>
                    <a:lnTo>
                      <a:pt x="1184" y="264"/>
                    </a:lnTo>
                    <a:lnTo>
                      <a:pt x="1187" y="270"/>
                    </a:lnTo>
                    <a:lnTo>
                      <a:pt x="1187" y="276"/>
                    </a:lnTo>
                    <a:lnTo>
                      <a:pt x="1190" y="282"/>
                    </a:lnTo>
                    <a:lnTo>
                      <a:pt x="1193" y="288"/>
                    </a:lnTo>
                    <a:lnTo>
                      <a:pt x="1196" y="294"/>
                    </a:lnTo>
                    <a:lnTo>
                      <a:pt x="1196" y="300"/>
                    </a:lnTo>
                    <a:lnTo>
                      <a:pt x="1199" y="306"/>
                    </a:lnTo>
                    <a:lnTo>
                      <a:pt x="1201" y="312"/>
                    </a:lnTo>
                    <a:lnTo>
                      <a:pt x="1204" y="318"/>
                    </a:lnTo>
                    <a:lnTo>
                      <a:pt x="1207" y="323"/>
                    </a:lnTo>
                    <a:lnTo>
                      <a:pt x="1210" y="329"/>
                    </a:lnTo>
                    <a:lnTo>
                      <a:pt x="1210" y="335"/>
                    </a:lnTo>
                    <a:lnTo>
                      <a:pt x="1213" y="341"/>
                    </a:lnTo>
                    <a:lnTo>
                      <a:pt x="1216" y="347"/>
                    </a:lnTo>
                    <a:lnTo>
                      <a:pt x="1219" y="353"/>
                    </a:lnTo>
                    <a:lnTo>
                      <a:pt x="1222" y="359"/>
                    </a:lnTo>
                    <a:lnTo>
                      <a:pt x="1222" y="362"/>
                    </a:lnTo>
                    <a:lnTo>
                      <a:pt x="1222" y="365"/>
                    </a:lnTo>
                    <a:lnTo>
                      <a:pt x="1222" y="368"/>
                    </a:lnTo>
                    <a:lnTo>
                      <a:pt x="1222" y="371"/>
                    </a:lnTo>
                    <a:lnTo>
                      <a:pt x="1225" y="374"/>
                    </a:lnTo>
                    <a:lnTo>
                      <a:pt x="1225" y="377"/>
                    </a:lnTo>
                    <a:lnTo>
                      <a:pt x="1225" y="380"/>
                    </a:lnTo>
                    <a:lnTo>
                      <a:pt x="1228" y="380"/>
                    </a:lnTo>
                    <a:lnTo>
                      <a:pt x="1228" y="383"/>
                    </a:lnTo>
                    <a:lnTo>
                      <a:pt x="1228" y="386"/>
                    </a:lnTo>
                    <a:lnTo>
                      <a:pt x="1231" y="389"/>
                    </a:lnTo>
                    <a:lnTo>
                      <a:pt x="1231" y="392"/>
                    </a:lnTo>
                    <a:lnTo>
                      <a:pt x="1231" y="395"/>
                    </a:lnTo>
                    <a:lnTo>
                      <a:pt x="1231" y="398"/>
                    </a:lnTo>
                    <a:lnTo>
                      <a:pt x="1231" y="401"/>
                    </a:lnTo>
                    <a:lnTo>
                      <a:pt x="1228" y="404"/>
                    </a:lnTo>
                    <a:lnTo>
                      <a:pt x="1228" y="407"/>
                    </a:lnTo>
                    <a:lnTo>
                      <a:pt x="1225" y="410"/>
                    </a:lnTo>
                    <a:lnTo>
                      <a:pt x="1225" y="413"/>
                    </a:lnTo>
                    <a:lnTo>
                      <a:pt x="1225" y="415"/>
                    </a:lnTo>
                    <a:lnTo>
                      <a:pt x="1222" y="418"/>
                    </a:lnTo>
                    <a:lnTo>
                      <a:pt x="1222" y="421"/>
                    </a:lnTo>
                    <a:lnTo>
                      <a:pt x="1219" y="421"/>
                    </a:lnTo>
                    <a:lnTo>
                      <a:pt x="1219" y="424"/>
                    </a:lnTo>
                    <a:lnTo>
                      <a:pt x="1216" y="424"/>
                    </a:lnTo>
                    <a:lnTo>
                      <a:pt x="1216" y="427"/>
                    </a:lnTo>
                    <a:lnTo>
                      <a:pt x="1213" y="427"/>
                    </a:lnTo>
                    <a:lnTo>
                      <a:pt x="1210" y="430"/>
                    </a:lnTo>
                    <a:lnTo>
                      <a:pt x="1207" y="430"/>
                    </a:lnTo>
                    <a:lnTo>
                      <a:pt x="1207" y="433"/>
                    </a:lnTo>
                    <a:lnTo>
                      <a:pt x="1204" y="433"/>
                    </a:lnTo>
                    <a:lnTo>
                      <a:pt x="1201" y="433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6" y="436"/>
                    </a:lnTo>
                    <a:lnTo>
                      <a:pt x="1196" y="439"/>
                    </a:lnTo>
                    <a:lnTo>
                      <a:pt x="1193" y="439"/>
                    </a:lnTo>
                    <a:lnTo>
                      <a:pt x="1193" y="442"/>
                    </a:lnTo>
                    <a:lnTo>
                      <a:pt x="1190" y="442"/>
                    </a:lnTo>
                    <a:lnTo>
                      <a:pt x="1187" y="445"/>
                    </a:lnTo>
                    <a:lnTo>
                      <a:pt x="1181" y="445"/>
                    </a:lnTo>
                    <a:lnTo>
                      <a:pt x="1175" y="448"/>
                    </a:lnTo>
                    <a:lnTo>
                      <a:pt x="1172" y="448"/>
                    </a:lnTo>
                    <a:lnTo>
                      <a:pt x="1166" y="451"/>
                    </a:lnTo>
                    <a:lnTo>
                      <a:pt x="1163" y="454"/>
                    </a:lnTo>
                    <a:lnTo>
                      <a:pt x="1157" y="454"/>
                    </a:lnTo>
                    <a:lnTo>
                      <a:pt x="1154" y="457"/>
                    </a:lnTo>
                    <a:lnTo>
                      <a:pt x="1148" y="460"/>
                    </a:lnTo>
                    <a:lnTo>
                      <a:pt x="1145" y="460"/>
                    </a:lnTo>
                    <a:lnTo>
                      <a:pt x="1139" y="463"/>
                    </a:lnTo>
                    <a:lnTo>
                      <a:pt x="1136" y="466"/>
                    </a:lnTo>
                    <a:lnTo>
                      <a:pt x="1130" y="469"/>
                    </a:lnTo>
                    <a:lnTo>
                      <a:pt x="1127" y="469"/>
                    </a:lnTo>
                    <a:lnTo>
                      <a:pt x="1121" y="472"/>
                    </a:lnTo>
                    <a:lnTo>
                      <a:pt x="1118" y="475"/>
                    </a:lnTo>
                    <a:lnTo>
                      <a:pt x="1112" y="478"/>
                    </a:lnTo>
                    <a:lnTo>
                      <a:pt x="1109" y="478"/>
                    </a:lnTo>
                    <a:lnTo>
                      <a:pt x="1103" y="481"/>
                    </a:lnTo>
                    <a:lnTo>
                      <a:pt x="1100" y="484"/>
                    </a:lnTo>
                    <a:lnTo>
                      <a:pt x="1094" y="487"/>
                    </a:lnTo>
                    <a:lnTo>
                      <a:pt x="1091" y="487"/>
                    </a:lnTo>
                    <a:lnTo>
                      <a:pt x="1086" y="490"/>
                    </a:lnTo>
                    <a:lnTo>
                      <a:pt x="1083" y="493"/>
                    </a:lnTo>
                    <a:lnTo>
                      <a:pt x="1077" y="496"/>
                    </a:lnTo>
                    <a:lnTo>
                      <a:pt x="1074" y="496"/>
                    </a:lnTo>
                    <a:lnTo>
                      <a:pt x="1068" y="499"/>
                    </a:lnTo>
                    <a:lnTo>
                      <a:pt x="1065" y="502"/>
                    </a:lnTo>
                    <a:lnTo>
                      <a:pt x="1059" y="505"/>
                    </a:lnTo>
                    <a:lnTo>
                      <a:pt x="1056" y="505"/>
                    </a:lnTo>
                    <a:lnTo>
                      <a:pt x="1050" y="507"/>
                    </a:lnTo>
                    <a:lnTo>
                      <a:pt x="1047" y="510"/>
                    </a:lnTo>
                    <a:lnTo>
                      <a:pt x="1044" y="513"/>
                    </a:lnTo>
                    <a:lnTo>
                      <a:pt x="1044" y="516"/>
                    </a:lnTo>
                    <a:lnTo>
                      <a:pt x="1041" y="519"/>
                    </a:lnTo>
                    <a:lnTo>
                      <a:pt x="1041" y="522"/>
                    </a:lnTo>
                    <a:lnTo>
                      <a:pt x="1041" y="525"/>
                    </a:lnTo>
                    <a:lnTo>
                      <a:pt x="1038" y="531"/>
                    </a:lnTo>
                    <a:lnTo>
                      <a:pt x="1038" y="534"/>
                    </a:lnTo>
                    <a:lnTo>
                      <a:pt x="1038" y="537"/>
                    </a:lnTo>
                    <a:lnTo>
                      <a:pt x="1038" y="540"/>
                    </a:lnTo>
                    <a:lnTo>
                      <a:pt x="1038" y="543"/>
                    </a:lnTo>
                    <a:lnTo>
                      <a:pt x="1038" y="549"/>
                    </a:lnTo>
                    <a:lnTo>
                      <a:pt x="1038" y="552"/>
                    </a:lnTo>
                    <a:lnTo>
                      <a:pt x="1038" y="555"/>
                    </a:lnTo>
                    <a:lnTo>
                      <a:pt x="1038" y="558"/>
                    </a:lnTo>
                    <a:lnTo>
                      <a:pt x="1038" y="561"/>
                    </a:lnTo>
                    <a:lnTo>
                      <a:pt x="1038" y="564"/>
                    </a:lnTo>
                    <a:lnTo>
                      <a:pt x="1038" y="567"/>
                    </a:lnTo>
                    <a:lnTo>
                      <a:pt x="1038" y="570"/>
                    </a:lnTo>
                    <a:lnTo>
                      <a:pt x="1038" y="573"/>
                    </a:lnTo>
                    <a:lnTo>
                      <a:pt x="1035" y="576"/>
                    </a:lnTo>
                    <a:lnTo>
                      <a:pt x="1035" y="579"/>
                    </a:lnTo>
                    <a:lnTo>
                      <a:pt x="1035" y="582"/>
                    </a:lnTo>
                    <a:lnTo>
                      <a:pt x="1032" y="585"/>
                    </a:lnTo>
                    <a:lnTo>
                      <a:pt x="1029" y="588"/>
                    </a:lnTo>
                    <a:lnTo>
                      <a:pt x="1026" y="591"/>
                    </a:lnTo>
                    <a:lnTo>
                      <a:pt x="1023" y="594"/>
                    </a:lnTo>
                    <a:lnTo>
                      <a:pt x="1017" y="594"/>
                    </a:lnTo>
                    <a:lnTo>
                      <a:pt x="1014" y="594"/>
                    </a:lnTo>
                    <a:lnTo>
                      <a:pt x="1011" y="597"/>
                    </a:lnTo>
                    <a:lnTo>
                      <a:pt x="1005" y="597"/>
                    </a:lnTo>
                    <a:lnTo>
                      <a:pt x="1005" y="599"/>
                    </a:lnTo>
                    <a:lnTo>
                      <a:pt x="1008" y="602"/>
                    </a:lnTo>
                    <a:lnTo>
                      <a:pt x="1008" y="608"/>
                    </a:lnTo>
                    <a:lnTo>
                      <a:pt x="1008" y="611"/>
                    </a:lnTo>
                    <a:lnTo>
                      <a:pt x="1008" y="614"/>
                    </a:lnTo>
                    <a:lnTo>
                      <a:pt x="1008" y="617"/>
                    </a:lnTo>
                    <a:lnTo>
                      <a:pt x="1008" y="623"/>
                    </a:lnTo>
                    <a:lnTo>
                      <a:pt x="1008" y="626"/>
                    </a:lnTo>
                    <a:lnTo>
                      <a:pt x="1008" y="629"/>
                    </a:lnTo>
                    <a:lnTo>
                      <a:pt x="1008" y="635"/>
                    </a:lnTo>
                    <a:lnTo>
                      <a:pt x="1008" y="638"/>
                    </a:lnTo>
                    <a:lnTo>
                      <a:pt x="1008" y="641"/>
                    </a:lnTo>
                    <a:lnTo>
                      <a:pt x="1008" y="644"/>
                    </a:lnTo>
                    <a:lnTo>
                      <a:pt x="1008" y="647"/>
                    </a:lnTo>
                    <a:lnTo>
                      <a:pt x="1008" y="653"/>
                    </a:lnTo>
                    <a:lnTo>
                      <a:pt x="1008" y="656"/>
                    </a:lnTo>
                    <a:lnTo>
                      <a:pt x="1011" y="659"/>
                    </a:lnTo>
                    <a:lnTo>
                      <a:pt x="1011" y="662"/>
                    </a:lnTo>
                    <a:lnTo>
                      <a:pt x="1011" y="665"/>
                    </a:lnTo>
                    <a:lnTo>
                      <a:pt x="1011" y="671"/>
                    </a:lnTo>
                    <a:lnTo>
                      <a:pt x="1011" y="674"/>
                    </a:lnTo>
                    <a:lnTo>
                      <a:pt x="1011" y="677"/>
                    </a:lnTo>
                    <a:lnTo>
                      <a:pt x="1014" y="680"/>
                    </a:lnTo>
                    <a:lnTo>
                      <a:pt x="1014" y="683"/>
                    </a:lnTo>
                    <a:lnTo>
                      <a:pt x="1014" y="686"/>
                    </a:lnTo>
                    <a:lnTo>
                      <a:pt x="1017" y="689"/>
                    </a:lnTo>
                    <a:lnTo>
                      <a:pt x="1017" y="691"/>
                    </a:lnTo>
                    <a:lnTo>
                      <a:pt x="1020" y="694"/>
                    </a:lnTo>
                    <a:lnTo>
                      <a:pt x="1020" y="697"/>
                    </a:lnTo>
                    <a:lnTo>
                      <a:pt x="1023" y="700"/>
                    </a:lnTo>
                    <a:lnTo>
                      <a:pt x="1026" y="703"/>
                    </a:lnTo>
                    <a:lnTo>
                      <a:pt x="1026" y="706"/>
                    </a:lnTo>
                    <a:lnTo>
                      <a:pt x="1029" y="709"/>
                    </a:lnTo>
                    <a:lnTo>
                      <a:pt x="1029" y="712"/>
                    </a:lnTo>
                    <a:lnTo>
                      <a:pt x="1029" y="715"/>
                    </a:lnTo>
                    <a:lnTo>
                      <a:pt x="1029" y="718"/>
                    </a:lnTo>
                    <a:lnTo>
                      <a:pt x="1026" y="721"/>
                    </a:lnTo>
                    <a:lnTo>
                      <a:pt x="1026" y="724"/>
                    </a:lnTo>
                    <a:lnTo>
                      <a:pt x="1026" y="727"/>
                    </a:lnTo>
                    <a:lnTo>
                      <a:pt x="1023" y="727"/>
                    </a:lnTo>
                    <a:lnTo>
                      <a:pt x="1023" y="730"/>
                    </a:lnTo>
                    <a:lnTo>
                      <a:pt x="1020" y="730"/>
                    </a:lnTo>
                    <a:lnTo>
                      <a:pt x="1020" y="733"/>
                    </a:lnTo>
                    <a:lnTo>
                      <a:pt x="1017" y="736"/>
                    </a:lnTo>
                    <a:lnTo>
                      <a:pt x="1014" y="739"/>
                    </a:lnTo>
                    <a:lnTo>
                      <a:pt x="1014" y="742"/>
                    </a:lnTo>
                    <a:lnTo>
                      <a:pt x="1011" y="742"/>
                    </a:lnTo>
                    <a:lnTo>
                      <a:pt x="1011" y="745"/>
                    </a:lnTo>
                    <a:lnTo>
                      <a:pt x="1008" y="745"/>
                    </a:lnTo>
                    <a:lnTo>
                      <a:pt x="1008" y="748"/>
                    </a:lnTo>
                    <a:lnTo>
                      <a:pt x="1008" y="751"/>
                    </a:lnTo>
                    <a:lnTo>
                      <a:pt x="1008" y="754"/>
                    </a:lnTo>
                    <a:lnTo>
                      <a:pt x="1011" y="757"/>
                    </a:lnTo>
                    <a:lnTo>
                      <a:pt x="1011" y="760"/>
                    </a:lnTo>
                    <a:lnTo>
                      <a:pt x="1011" y="763"/>
                    </a:lnTo>
                    <a:lnTo>
                      <a:pt x="1011" y="766"/>
                    </a:lnTo>
                    <a:lnTo>
                      <a:pt x="1011" y="769"/>
                    </a:lnTo>
                    <a:lnTo>
                      <a:pt x="1014" y="769"/>
                    </a:lnTo>
                    <a:lnTo>
                      <a:pt x="1014" y="772"/>
                    </a:lnTo>
                    <a:lnTo>
                      <a:pt x="1014" y="775"/>
                    </a:lnTo>
                    <a:lnTo>
                      <a:pt x="1017" y="778"/>
                    </a:lnTo>
                    <a:lnTo>
                      <a:pt x="1020" y="781"/>
                    </a:lnTo>
                    <a:lnTo>
                      <a:pt x="1023" y="783"/>
                    </a:lnTo>
                    <a:lnTo>
                      <a:pt x="1026" y="783"/>
                    </a:lnTo>
                    <a:lnTo>
                      <a:pt x="1026" y="786"/>
                    </a:lnTo>
                    <a:lnTo>
                      <a:pt x="1029" y="786"/>
                    </a:lnTo>
                    <a:lnTo>
                      <a:pt x="1029" y="789"/>
                    </a:lnTo>
                    <a:lnTo>
                      <a:pt x="1032" y="792"/>
                    </a:lnTo>
                    <a:lnTo>
                      <a:pt x="1035" y="792"/>
                    </a:lnTo>
                    <a:lnTo>
                      <a:pt x="1035" y="795"/>
                    </a:lnTo>
                    <a:lnTo>
                      <a:pt x="1035" y="798"/>
                    </a:lnTo>
                    <a:lnTo>
                      <a:pt x="1038" y="798"/>
                    </a:lnTo>
                    <a:lnTo>
                      <a:pt x="1038" y="801"/>
                    </a:lnTo>
                    <a:lnTo>
                      <a:pt x="1038" y="804"/>
                    </a:lnTo>
                    <a:lnTo>
                      <a:pt x="1038" y="807"/>
                    </a:lnTo>
                    <a:lnTo>
                      <a:pt x="1038" y="810"/>
                    </a:lnTo>
                    <a:lnTo>
                      <a:pt x="1035" y="810"/>
                    </a:lnTo>
                    <a:lnTo>
                      <a:pt x="1035" y="813"/>
                    </a:lnTo>
                    <a:lnTo>
                      <a:pt x="1035" y="816"/>
                    </a:lnTo>
                    <a:lnTo>
                      <a:pt x="1035" y="819"/>
                    </a:lnTo>
                    <a:lnTo>
                      <a:pt x="1035" y="822"/>
                    </a:lnTo>
                    <a:lnTo>
                      <a:pt x="1035" y="825"/>
                    </a:lnTo>
                    <a:lnTo>
                      <a:pt x="1035" y="828"/>
                    </a:lnTo>
                    <a:lnTo>
                      <a:pt x="1032" y="828"/>
                    </a:lnTo>
                    <a:lnTo>
                      <a:pt x="1032" y="831"/>
                    </a:lnTo>
                    <a:lnTo>
                      <a:pt x="1032" y="834"/>
                    </a:lnTo>
                    <a:lnTo>
                      <a:pt x="1032" y="837"/>
                    </a:lnTo>
                    <a:lnTo>
                      <a:pt x="1029" y="837"/>
                    </a:lnTo>
                    <a:lnTo>
                      <a:pt x="1029" y="840"/>
                    </a:lnTo>
                    <a:lnTo>
                      <a:pt x="1029" y="843"/>
                    </a:lnTo>
                    <a:lnTo>
                      <a:pt x="1026" y="843"/>
                    </a:lnTo>
                    <a:lnTo>
                      <a:pt x="1029" y="846"/>
                    </a:lnTo>
                    <a:lnTo>
                      <a:pt x="1032" y="849"/>
                    </a:lnTo>
                    <a:lnTo>
                      <a:pt x="1035" y="852"/>
                    </a:lnTo>
                    <a:lnTo>
                      <a:pt x="1035" y="855"/>
                    </a:lnTo>
                    <a:lnTo>
                      <a:pt x="1038" y="855"/>
                    </a:lnTo>
                    <a:lnTo>
                      <a:pt x="1041" y="858"/>
                    </a:lnTo>
                    <a:lnTo>
                      <a:pt x="1041" y="861"/>
                    </a:lnTo>
                    <a:lnTo>
                      <a:pt x="1044" y="864"/>
                    </a:lnTo>
                    <a:lnTo>
                      <a:pt x="1044" y="870"/>
                    </a:lnTo>
                    <a:lnTo>
                      <a:pt x="1044" y="873"/>
                    </a:lnTo>
                    <a:lnTo>
                      <a:pt x="1047" y="875"/>
                    </a:lnTo>
                    <a:lnTo>
                      <a:pt x="1047" y="878"/>
                    </a:lnTo>
                    <a:lnTo>
                      <a:pt x="1047" y="881"/>
                    </a:lnTo>
                    <a:lnTo>
                      <a:pt x="1047" y="884"/>
                    </a:lnTo>
                    <a:lnTo>
                      <a:pt x="1050" y="887"/>
                    </a:lnTo>
                    <a:lnTo>
                      <a:pt x="1050" y="890"/>
                    </a:lnTo>
                    <a:lnTo>
                      <a:pt x="1050" y="893"/>
                    </a:lnTo>
                    <a:lnTo>
                      <a:pt x="1050" y="899"/>
                    </a:lnTo>
                    <a:lnTo>
                      <a:pt x="1050" y="902"/>
                    </a:lnTo>
                    <a:lnTo>
                      <a:pt x="1050" y="905"/>
                    </a:lnTo>
                    <a:lnTo>
                      <a:pt x="1050" y="908"/>
                    </a:lnTo>
                    <a:lnTo>
                      <a:pt x="1050" y="911"/>
                    </a:lnTo>
                    <a:lnTo>
                      <a:pt x="1050" y="914"/>
                    </a:lnTo>
                    <a:lnTo>
                      <a:pt x="1050" y="920"/>
                    </a:lnTo>
                    <a:lnTo>
                      <a:pt x="1050" y="923"/>
                    </a:lnTo>
                    <a:lnTo>
                      <a:pt x="1050" y="926"/>
                    </a:lnTo>
                    <a:lnTo>
                      <a:pt x="1050" y="929"/>
                    </a:lnTo>
                    <a:lnTo>
                      <a:pt x="1050" y="932"/>
                    </a:lnTo>
                    <a:lnTo>
                      <a:pt x="1050" y="935"/>
                    </a:lnTo>
                    <a:lnTo>
                      <a:pt x="1050" y="941"/>
                    </a:lnTo>
                    <a:lnTo>
                      <a:pt x="1050" y="944"/>
                    </a:lnTo>
                    <a:lnTo>
                      <a:pt x="1050" y="947"/>
                    </a:lnTo>
                    <a:lnTo>
                      <a:pt x="1053" y="959"/>
                    </a:lnTo>
                    <a:lnTo>
                      <a:pt x="1056" y="970"/>
                    </a:lnTo>
                    <a:lnTo>
                      <a:pt x="1059" y="985"/>
                    </a:lnTo>
                    <a:lnTo>
                      <a:pt x="1062" y="997"/>
                    </a:lnTo>
                    <a:lnTo>
                      <a:pt x="1065" y="1009"/>
                    </a:lnTo>
                    <a:lnTo>
                      <a:pt x="1068" y="1021"/>
                    </a:lnTo>
                    <a:lnTo>
                      <a:pt x="1068" y="1036"/>
                    </a:lnTo>
                    <a:lnTo>
                      <a:pt x="1071" y="1048"/>
                    </a:lnTo>
                    <a:lnTo>
                      <a:pt x="1074" y="1059"/>
                    </a:lnTo>
                    <a:lnTo>
                      <a:pt x="1077" y="1074"/>
                    </a:lnTo>
                    <a:lnTo>
                      <a:pt x="1077" y="1086"/>
                    </a:lnTo>
                    <a:lnTo>
                      <a:pt x="1080" y="1098"/>
                    </a:lnTo>
                    <a:lnTo>
                      <a:pt x="1083" y="1113"/>
                    </a:lnTo>
                    <a:lnTo>
                      <a:pt x="1083" y="1125"/>
                    </a:lnTo>
                    <a:lnTo>
                      <a:pt x="1086" y="1137"/>
                    </a:lnTo>
                    <a:lnTo>
                      <a:pt x="1086" y="1151"/>
                    </a:lnTo>
                    <a:lnTo>
                      <a:pt x="1088" y="1163"/>
                    </a:lnTo>
                    <a:lnTo>
                      <a:pt x="1088" y="1178"/>
                    </a:lnTo>
                    <a:lnTo>
                      <a:pt x="1091" y="1190"/>
                    </a:lnTo>
                    <a:lnTo>
                      <a:pt x="1091" y="1202"/>
                    </a:lnTo>
                    <a:lnTo>
                      <a:pt x="1094" y="1217"/>
                    </a:lnTo>
                    <a:lnTo>
                      <a:pt x="1094" y="1229"/>
                    </a:lnTo>
                    <a:lnTo>
                      <a:pt x="1097" y="1243"/>
                    </a:lnTo>
                    <a:lnTo>
                      <a:pt x="1097" y="1255"/>
                    </a:lnTo>
                    <a:lnTo>
                      <a:pt x="1097" y="1270"/>
                    </a:lnTo>
                    <a:lnTo>
                      <a:pt x="1100" y="1282"/>
                    </a:lnTo>
                    <a:lnTo>
                      <a:pt x="1100" y="1297"/>
                    </a:lnTo>
                    <a:lnTo>
                      <a:pt x="1100" y="1309"/>
                    </a:lnTo>
                    <a:lnTo>
                      <a:pt x="1103" y="1324"/>
                    </a:lnTo>
                    <a:lnTo>
                      <a:pt x="1103" y="1335"/>
                    </a:lnTo>
                    <a:lnTo>
                      <a:pt x="1103" y="1350"/>
                    </a:lnTo>
                    <a:lnTo>
                      <a:pt x="1103" y="1365"/>
                    </a:lnTo>
                    <a:lnTo>
                      <a:pt x="1103" y="1368"/>
                    </a:lnTo>
                    <a:lnTo>
                      <a:pt x="1100" y="1371"/>
                    </a:lnTo>
                    <a:lnTo>
                      <a:pt x="1100" y="1377"/>
                    </a:lnTo>
                    <a:lnTo>
                      <a:pt x="1100" y="1380"/>
                    </a:lnTo>
                    <a:lnTo>
                      <a:pt x="1097" y="1386"/>
                    </a:lnTo>
                    <a:lnTo>
                      <a:pt x="1097" y="1389"/>
                    </a:lnTo>
                    <a:lnTo>
                      <a:pt x="1097" y="1395"/>
                    </a:lnTo>
                    <a:lnTo>
                      <a:pt x="1097" y="1398"/>
                    </a:lnTo>
                    <a:lnTo>
                      <a:pt x="1097" y="1404"/>
                    </a:lnTo>
                    <a:lnTo>
                      <a:pt x="1094" y="1407"/>
                    </a:lnTo>
                    <a:lnTo>
                      <a:pt x="1094" y="1413"/>
                    </a:lnTo>
                    <a:lnTo>
                      <a:pt x="1094" y="1416"/>
                    </a:lnTo>
                    <a:lnTo>
                      <a:pt x="1094" y="1422"/>
                    </a:lnTo>
                    <a:lnTo>
                      <a:pt x="1094" y="1425"/>
                    </a:lnTo>
                    <a:lnTo>
                      <a:pt x="1091" y="1430"/>
                    </a:lnTo>
                    <a:lnTo>
                      <a:pt x="1091" y="1433"/>
                    </a:lnTo>
                    <a:lnTo>
                      <a:pt x="1091" y="1439"/>
                    </a:lnTo>
                    <a:lnTo>
                      <a:pt x="1091" y="1445"/>
                    </a:lnTo>
                    <a:lnTo>
                      <a:pt x="1091" y="1448"/>
                    </a:lnTo>
                    <a:lnTo>
                      <a:pt x="1088" y="1454"/>
                    </a:lnTo>
                    <a:lnTo>
                      <a:pt x="1088" y="1457"/>
                    </a:lnTo>
                    <a:lnTo>
                      <a:pt x="1088" y="1463"/>
                    </a:lnTo>
                    <a:lnTo>
                      <a:pt x="1088" y="1466"/>
                    </a:lnTo>
                    <a:lnTo>
                      <a:pt x="1086" y="1472"/>
                    </a:lnTo>
                    <a:lnTo>
                      <a:pt x="1086" y="1478"/>
                    </a:lnTo>
                    <a:lnTo>
                      <a:pt x="1086" y="1481"/>
                    </a:lnTo>
                    <a:lnTo>
                      <a:pt x="1083" y="1487"/>
                    </a:lnTo>
                    <a:lnTo>
                      <a:pt x="1083" y="1490"/>
                    </a:lnTo>
                    <a:lnTo>
                      <a:pt x="1080" y="1496"/>
                    </a:lnTo>
                    <a:lnTo>
                      <a:pt x="1080" y="1499"/>
                    </a:lnTo>
                    <a:lnTo>
                      <a:pt x="1077" y="1502"/>
                    </a:lnTo>
                    <a:lnTo>
                      <a:pt x="1077" y="1508"/>
                    </a:lnTo>
                    <a:lnTo>
                      <a:pt x="1077" y="1511"/>
                    </a:lnTo>
                    <a:lnTo>
                      <a:pt x="1074" y="1514"/>
                    </a:lnTo>
                    <a:lnTo>
                      <a:pt x="1074" y="1517"/>
                    </a:lnTo>
                    <a:lnTo>
                      <a:pt x="1074" y="1519"/>
                    </a:lnTo>
                    <a:lnTo>
                      <a:pt x="1074" y="1522"/>
                    </a:lnTo>
                    <a:lnTo>
                      <a:pt x="1071" y="1525"/>
                    </a:lnTo>
                    <a:lnTo>
                      <a:pt x="1071" y="1528"/>
                    </a:lnTo>
                    <a:lnTo>
                      <a:pt x="1071" y="1531"/>
                    </a:lnTo>
                    <a:lnTo>
                      <a:pt x="1068" y="1534"/>
                    </a:lnTo>
                    <a:lnTo>
                      <a:pt x="1068" y="1537"/>
                    </a:lnTo>
                    <a:lnTo>
                      <a:pt x="1068" y="1540"/>
                    </a:lnTo>
                    <a:lnTo>
                      <a:pt x="1065" y="1540"/>
                    </a:lnTo>
                    <a:lnTo>
                      <a:pt x="1065" y="1543"/>
                    </a:lnTo>
                    <a:lnTo>
                      <a:pt x="1062" y="1546"/>
                    </a:lnTo>
                    <a:lnTo>
                      <a:pt x="1062" y="1549"/>
                    </a:lnTo>
                    <a:lnTo>
                      <a:pt x="1059" y="1552"/>
                    </a:lnTo>
                    <a:lnTo>
                      <a:pt x="1059" y="1555"/>
                    </a:lnTo>
                    <a:lnTo>
                      <a:pt x="1056" y="1558"/>
                    </a:lnTo>
                    <a:lnTo>
                      <a:pt x="1056" y="1561"/>
                    </a:lnTo>
                    <a:lnTo>
                      <a:pt x="1053" y="1564"/>
                    </a:lnTo>
                    <a:lnTo>
                      <a:pt x="1053" y="1567"/>
                    </a:lnTo>
                    <a:lnTo>
                      <a:pt x="1050" y="1570"/>
                    </a:lnTo>
                    <a:lnTo>
                      <a:pt x="1053" y="1573"/>
                    </a:lnTo>
                    <a:lnTo>
                      <a:pt x="1053" y="1576"/>
                    </a:lnTo>
                    <a:lnTo>
                      <a:pt x="1053" y="1579"/>
                    </a:lnTo>
                    <a:lnTo>
                      <a:pt x="1053" y="1582"/>
                    </a:lnTo>
                    <a:lnTo>
                      <a:pt x="1056" y="1585"/>
                    </a:lnTo>
                    <a:lnTo>
                      <a:pt x="1056" y="1588"/>
                    </a:lnTo>
                    <a:lnTo>
                      <a:pt x="1056" y="1591"/>
                    </a:lnTo>
                    <a:lnTo>
                      <a:pt x="1059" y="1594"/>
                    </a:lnTo>
                    <a:lnTo>
                      <a:pt x="1059" y="1597"/>
                    </a:lnTo>
                    <a:lnTo>
                      <a:pt x="1059" y="1600"/>
                    </a:lnTo>
                    <a:lnTo>
                      <a:pt x="1062" y="1603"/>
                    </a:lnTo>
                    <a:lnTo>
                      <a:pt x="1062" y="1606"/>
                    </a:lnTo>
                    <a:lnTo>
                      <a:pt x="1062" y="1609"/>
                    </a:lnTo>
                    <a:lnTo>
                      <a:pt x="1062" y="1611"/>
                    </a:lnTo>
                    <a:lnTo>
                      <a:pt x="1065" y="1614"/>
                    </a:lnTo>
                    <a:lnTo>
                      <a:pt x="1065" y="1617"/>
                    </a:lnTo>
                    <a:lnTo>
                      <a:pt x="1065" y="1620"/>
                    </a:lnTo>
                    <a:lnTo>
                      <a:pt x="1065" y="1623"/>
                    </a:lnTo>
                    <a:lnTo>
                      <a:pt x="1065" y="1626"/>
                    </a:lnTo>
                    <a:lnTo>
                      <a:pt x="1065" y="1629"/>
                    </a:lnTo>
                    <a:lnTo>
                      <a:pt x="1062" y="1632"/>
                    </a:lnTo>
                    <a:lnTo>
                      <a:pt x="1062" y="1635"/>
                    </a:lnTo>
                    <a:lnTo>
                      <a:pt x="1062" y="1638"/>
                    </a:lnTo>
                    <a:lnTo>
                      <a:pt x="1059" y="1641"/>
                    </a:lnTo>
                    <a:lnTo>
                      <a:pt x="1059" y="1644"/>
                    </a:lnTo>
                    <a:lnTo>
                      <a:pt x="1056" y="1644"/>
                    </a:lnTo>
                    <a:lnTo>
                      <a:pt x="1050" y="1644"/>
                    </a:lnTo>
                    <a:lnTo>
                      <a:pt x="1044" y="1644"/>
                    </a:lnTo>
                    <a:lnTo>
                      <a:pt x="1038" y="1644"/>
                    </a:lnTo>
                    <a:lnTo>
                      <a:pt x="1032" y="1644"/>
                    </a:lnTo>
                    <a:lnTo>
                      <a:pt x="1026" y="1644"/>
                    </a:lnTo>
                    <a:lnTo>
                      <a:pt x="1020" y="1644"/>
                    </a:lnTo>
                    <a:lnTo>
                      <a:pt x="1014" y="1644"/>
                    </a:lnTo>
                    <a:lnTo>
                      <a:pt x="1008" y="1644"/>
                    </a:lnTo>
                    <a:lnTo>
                      <a:pt x="1002" y="1647"/>
                    </a:lnTo>
                    <a:lnTo>
                      <a:pt x="996" y="1647"/>
                    </a:lnTo>
                    <a:lnTo>
                      <a:pt x="990" y="1647"/>
                    </a:lnTo>
                    <a:lnTo>
                      <a:pt x="984" y="1647"/>
                    </a:lnTo>
                    <a:lnTo>
                      <a:pt x="978" y="1647"/>
                    </a:lnTo>
                    <a:lnTo>
                      <a:pt x="972" y="1647"/>
                    </a:lnTo>
                    <a:lnTo>
                      <a:pt x="967" y="1647"/>
                    </a:lnTo>
                    <a:lnTo>
                      <a:pt x="961" y="1647"/>
                    </a:lnTo>
                    <a:lnTo>
                      <a:pt x="955" y="1647"/>
                    </a:lnTo>
                    <a:lnTo>
                      <a:pt x="949" y="1647"/>
                    </a:lnTo>
                    <a:lnTo>
                      <a:pt x="943" y="1647"/>
                    </a:lnTo>
                    <a:lnTo>
                      <a:pt x="937" y="1650"/>
                    </a:lnTo>
                    <a:lnTo>
                      <a:pt x="934" y="1650"/>
                    </a:lnTo>
                    <a:lnTo>
                      <a:pt x="928" y="1650"/>
                    </a:lnTo>
                    <a:lnTo>
                      <a:pt x="922" y="1650"/>
                    </a:lnTo>
                    <a:lnTo>
                      <a:pt x="916" y="1650"/>
                    </a:lnTo>
                    <a:lnTo>
                      <a:pt x="910" y="1650"/>
                    </a:lnTo>
                    <a:lnTo>
                      <a:pt x="904" y="1653"/>
                    </a:lnTo>
                    <a:lnTo>
                      <a:pt x="898" y="1653"/>
                    </a:lnTo>
                    <a:lnTo>
                      <a:pt x="892" y="1653"/>
                    </a:lnTo>
                    <a:lnTo>
                      <a:pt x="889" y="1653"/>
                    </a:lnTo>
                    <a:lnTo>
                      <a:pt x="883" y="1656"/>
                    </a:lnTo>
                    <a:lnTo>
                      <a:pt x="877" y="1656"/>
                    </a:lnTo>
                    <a:lnTo>
                      <a:pt x="871" y="1656"/>
                    </a:lnTo>
                    <a:lnTo>
                      <a:pt x="868" y="1656"/>
                    </a:lnTo>
                    <a:lnTo>
                      <a:pt x="865" y="1656"/>
                    </a:lnTo>
                    <a:lnTo>
                      <a:pt x="862" y="1656"/>
                    </a:lnTo>
                    <a:lnTo>
                      <a:pt x="859" y="1656"/>
                    </a:lnTo>
                    <a:lnTo>
                      <a:pt x="859" y="1653"/>
                    </a:lnTo>
                    <a:lnTo>
                      <a:pt x="857" y="1653"/>
                    </a:lnTo>
                    <a:lnTo>
                      <a:pt x="854" y="1653"/>
                    </a:lnTo>
                    <a:lnTo>
                      <a:pt x="851" y="1653"/>
                    </a:lnTo>
                    <a:lnTo>
                      <a:pt x="848" y="1653"/>
                    </a:lnTo>
                    <a:lnTo>
                      <a:pt x="845" y="1653"/>
                    </a:lnTo>
                    <a:lnTo>
                      <a:pt x="845" y="1650"/>
                    </a:lnTo>
                    <a:lnTo>
                      <a:pt x="842" y="1650"/>
                    </a:lnTo>
                    <a:lnTo>
                      <a:pt x="839" y="1650"/>
                    </a:lnTo>
                    <a:lnTo>
                      <a:pt x="839" y="1647"/>
                    </a:lnTo>
                    <a:lnTo>
                      <a:pt x="836" y="1647"/>
                    </a:lnTo>
                    <a:lnTo>
                      <a:pt x="836" y="1644"/>
                    </a:lnTo>
                    <a:lnTo>
                      <a:pt x="833" y="1644"/>
                    </a:lnTo>
                    <a:lnTo>
                      <a:pt x="833" y="1641"/>
                    </a:lnTo>
                    <a:lnTo>
                      <a:pt x="833" y="1638"/>
                    </a:lnTo>
                    <a:lnTo>
                      <a:pt x="830" y="1635"/>
                    </a:lnTo>
                    <a:lnTo>
                      <a:pt x="830" y="1632"/>
                    </a:lnTo>
                    <a:lnTo>
                      <a:pt x="830" y="1629"/>
                    </a:lnTo>
                    <a:lnTo>
                      <a:pt x="830" y="1626"/>
                    </a:lnTo>
                    <a:lnTo>
                      <a:pt x="830" y="1623"/>
                    </a:lnTo>
                    <a:lnTo>
                      <a:pt x="830" y="1620"/>
                    </a:lnTo>
                    <a:lnTo>
                      <a:pt x="830" y="1617"/>
                    </a:lnTo>
                    <a:lnTo>
                      <a:pt x="833" y="1614"/>
                    </a:lnTo>
                    <a:lnTo>
                      <a:pt x="833" y="1611"/>
                    </a:lnTo>
                    <a:lnTo>
                      <a:pt x="833" y="1609"/>
                    </a:lnTo>
                    <a:lnTo>
                      <a:pt x="836" y="1606"/>
                    </a:lnTo>
                    <a:lnTo>
                      <a:pt x="836" y="1603"/>
                    </a:lnTo>
                    <a:lnTo>
                      <a:pt x="836" y="1600"/>
                    </a:lnTo>
                    <a:lnTo>
                      <a:pt x="839" y="1597"/>
                    </a:lnTo>
                    <a:lnTo>
                      <a:pt x="839" y="1594"/>
                    </a:lnTo>
                    <a:lnTo>
                      <a:pt x="842" y="1591"/>
                    </a:lnTo>
                    <a:lnTo>
                      <a:pt x="842" y="1588"/>
                    </a:lnTo>
                    <a:lnTo>
                      <a:pt x="845" y="1585"/>
                    </a:lnTo>
                    <a:lnTo>
                      <a:pt x="845" y="1582"/>
                    </a:lnTo>
                    <a:lnTo>
                      <a:pt x="845" y="1576"/>
                    </a:lnTo>
                    <a:lnTo>
                      <a:pt x="845" y="1567"/>
                    </a:lnTo>
                    <a:lnTo>
                      <a:pt x="845" y="1561"/>
                    </a:lnTo>
                    <a:lnTo>
                      <a:pt x="845" y="1555"/>
                    </a:lnTo>
                    <a:lnTo>
                      <a:pt x="845" y="1549"/>
                    </a:lnTo>
                    <a:lnTo>
                      <a:pt x="848" y="1543"/>
                    </a:lnTo>
                    <a:lnTo>
                      <a:pt x="848" y="1537"/>
                    </a:lnTo>
                    <a:lnTo>
                      <a:pt x="848" y="1531"/>
                    </a:lnTo>
                    <a:lnTo>
                      <a:pt x="848" y="1525"/>
                    </a:lnTo>
                    <a:lnTo>
                      <a:pt x="851" y="1519"/>
                    </a:lnTo>
                    <a:lnTo>
                      <a:pt x="851" y="1514"/>
                    </a:lnTo>
                    <a:lnTo>
                      <a:pt x="854" y="1508"/>
                    </a:lnTo>
                    <a:lnTo>
                      <a:pt x="854" y="1502"/>
                    </a:lnTo>
                    <a:lnTo>
                      <a:pt x="857" y="1496"/>
                    </a:lnTo>
                    <a:lnTo>
                      <a:pt x="857" y="1490"/>
                    </a:lnTo>
                    <a:lnTo>
                      <a:pt x="859" y="1484"/>
                    </a:lnTo>
                    <a:lnTo>
                      <a:pt x="859" y="1478"/>
                    </a:lnTo>
                    <a:lnTo>
                      <a:pt x="862" y="1469"/>
                    </a:lnTo>
                    <a:lnTo>
                      <a:pt x="862" y="1463"/>
                    </a:lnTo>
                    <a:lnTo>
                      <a:pt x="862" y="1457"/>
                    </a:lnTo>
                    <a:lnTo>
                      <a:pt x="865" y="1451"/>
                    </a:lnTo>
                    <a:lnTo>
                      <a:pt x="865" y="1445"/>
                    </a:lnTo>
                    <a:lnTo>
                      <a:pt x="868" y="1439"/>
                    </a:lnTo>
                    <a:lnTo>
                      <a:pt x="868" y="1433"/>
                    </a:lnTo>
                    <a:lnTo>
                      <a:pt x="868" y="1427"/>
                    </a:lnTo>
                    <a:lnTo>
                      <a:pt x="871" y="1422"/>
                    </a:lnTo>
                    <a:lnTo>
                      <a:pt x="871" y="1416"/>
                    </a:lnTo>
                    <a:lnTo>
                      <a:pt x="871" y="1410"/>
                    </a:lnTo>
                    <a:lnTo>
                      <a:pt x="871" y="1404"/>
                    </a:lnTo>
                    <a:lnTo>
                      <a:pt x="871" y="1395"/>
                    </a:lnTo>
                    <a:lnTo>
                      <a:pt x="871" y="1389"/>
                    </a:lnTo>
                    <a:lnTo>
                      <a:pt x="871" y="1383"/>
                    </a:lnTo>
                    <a:lnTo>
                      <a:pt x="871" y="1374"/>
                    </a:lnTo>
                    <a:lnTo>
                      <a:pt x="874" y="1365"/>
                    </a:lnTo>
                    <a:lnTo>
                      <a:pt x="874" y="1356"/>
                    </a:lnTo>
                    <a:lnTo>
                      <a:pt x="874" y="1350"/>
                    </a:lnTo>
                    <a:lnTo>
                      <a:pt x="877" y="1341"/>
                    </a:lnTo>
                    <a:lnTo>
                      <a:pt x="877" y="1333"/>
                    </a:lnTo>
                    <a:lnTo>
                      <a:pt x="877" y="1324"/>
                    </a:lnTo>
                    <a:lnTo>
                      <a:pt x="877" y="1315"/>
                    </a:lnTo>
                    <a:lnTo>
                      <a:pt x="880" y="1309"/>
                    </a:lnTo>
                    <a:lnTo>
                      <a:pt x="880" y="1300"/>
                    </a:lnTo>
                    <a:lnTo>
                      <a:pt x="880" y="1291"/>
                    </a:lnTo>
                    <a:lnTo>
                      <a:pt x="883" y="1285"/>
                    </a:lnTo>
                    <a:lnTo>
                      <a:pt x="883" y="1276"/>
                    </a:lnTo>
                    <a:lnTo>
                      <a:pt x="883" y="1267"/>
                    </a:lnTo>
                    <a:lnTo>
                      <a:pt x="883" y="1261"/>
                    </a:lnTo>
                    <a:lnTo>
                      <a:pt x="883" y="1252"/>
                    </a:lnTo>
                    <a:lnTo>
                      <a:pt x="883" y="1243"/>
                    </a:lnTo>
                    <a:lnTo>
                      <a:pt x="883" y="1238"/>
                    </a:lnTo>
                    <a:lnTo>
                      <a:pt x="883" y="1229"/>
                    </a:lnTo>
                    <a:lnTo>
                      <a:pt x="883" y="1220"/>
                    </a:lnTo>
                    <a:lnTo>
                      <a:pt x="883" y="1211"/>
                    </a:lnTo>
                    <a:lnTo>
                      <a:pt x="883" y="1205"/>
                    </a:lnTo>
                    <a:lnTo>
                      <a:pt x="883" y="1196"/>
                    </a:lnTo>
                    <a:lnTo>
                      <a:pt x="883" y="1187"/>
                    </a:lnTo>
                    <a:lnTo>
                      <a:pt x="880" y="1181"/>
                    </a:lnTo>
                    <a:lnTo>
                      <a:pt x="880" y="1172"/>
                    </a:lnTo>
                    <a:lnTo>
                      <a:pt x="877" y="1163"/>
                    </a:lnTo>
                    <a:lnTo>
                      <a:pt x="877" y="1157"/>
                    </a:lnTo>
                    <a:lnTo>
                      <a:pt x="874" y="1149"/>
                    </a:lnTo>
                    <a:lnTo>
                      <a:pt x="871" y="1140"/>
                    </a:lnTo>
                    <a:lnTo>
                      <a:pt x="868" y="1131"/>
                    </a:lnTo>
                    <a:lnTo>
                      <a:pt x="865" y="1125"/>
                    </a:lnTo>
                    <a:lnTo>
                      <a:pt x="865" y="1122"/>
                    </a:lnTo>
                    <a:lnTo>
                      <a:pt x="865" y="1119"/>
                    </a:lnTo>
                    <a:lnTo>
                      <a:pt x="865" y="1116"/>
                    </a:lnTo>
                    <a:lnTo>
                      <a:pt x="865" y="1113"/>
                    </a:lnTo>
                    <a:lnTo>
                      <a:pt x="865" y="1110"/>
                    </a:lnTo>
                    <a:lnTo>
                      <a:pt x="865" y="1107"/>
                    </a:lnTo>
                    <a:lnTo>
                      <a:pt x="865" y="1104"/>
                    </a:lnTo>
                    <a:lnTo>
                      <a:pt x="865" y="1101"/>
                    </a:lnTo>
                    <a:lnTo>
                      <a:pt x="862" y="1098"/>
                    </a:lnTo>
                    <a:lnTo>
                      <a:pt x="862" y="1095"/>
                    </a:lnTo>
                    <a:lnTo>
                      <a:pt x="862" y="1092"/>
                    </a:lnTo>
                    <a:lnTo>
                      <a:pt x="862" y="1089"/>
                    </a:lnTo>
                    <a:lnTo>
                      <a:pt x="862" y="1086"/>
                    </a:lnTo>
                    <a:lnTo>
                      <a:pt x="862" y="1083"/>
                    </a:lnTo>
                    <a:lnTo>
                      <a:pt x="859" y="1080"/>
                    </a:lnTo>
                    <a:lnTo>
                      <a:pt x="859" y="1077"/>
                    </a:lnTo>
                    <a:lnTo>
                      <a:pt x="859" y="1074"/>
                    </a:lnTo>
                    <a:lnTo>
                      <a:pt x="859" y="1071"/>
                    </a:lnTo>
                    <a:lnTo>
                      <a:pt x="857" y="1068"/>
                    </a:lnTo>
                    <a:lnTo>
                      <a:pt x="857" y="1065"/>
                    </a:lnTo>
                    <a:lnTo>
                      <a:pt x="857" y="1062"/>
                    </a:lnTo>
                    <a:lnTo>
                      <a:pt x="857" y="1059"/>
                    </a:lnTo>
                    <a:lnTo>
                      <a:pt x="857" y="1057"/>
                    </a:lnTo>
                    <a:lnTo>
                      <a:pt x="854" y="1054"/>
                    </a:lnTo>
                    <a:lnTo>
                      <a:pt x="854" y="1051"/>
                    </a:lnTo>
                    <a:lnTo>
                      <a:pt x="854" y="1048"/>
                    </a:lnTo>
                    <a:lnTo>
                      <a:pt x="854" y="1045"/>
                    </a:lnTo>
                    <a:lnTo>
                      <a:pt x="851" y="1042"/>
                    </a:lnTo>
                    <a:lnTo>
                      <a:pt x="851" y="1039"/>
                    </a:lnTo>
                    <a:lnTo>
                      <a:pt x="851" y="1036"/>
                    </a:lnTo>
                    <a:lnTo>
                      <a:pt x="848" y="1036"/>
                    </a:lnTo>
                    <a:lnTo>
                      <a:pt x="848" y="1039"/>
                    </a:lnTo>
                    <a:lnTo>
                      <a:pt x="845" y="1042"/>
                    </a:lnTo>
                    <a:lnTo>
                      <a:pt x="845" y="1045"/>
                    </a:lnTo>
                    <a:lnTo>
                      <a:pt x="842" y="1048"/>
                    </a:lnTo>
                    <a:lnTo>
                      <a:pt x="839" y="1054"/>
                    </a:lnTo>
                    <a:lnTo>
                      <a:pt x="839" y="1057"/>
                    </a:lnTo>
                    <a:lnTo>
                      <a:pt x="836" y="1059"/>
                    </a:lnTo>
                    <a:lnTo>
                      <a:pt x="836" y="1062"/>
                    </a:lnTo>
                    <a:lnTo>
                      <a:pt x="833" y="1068"/>
                    </a:lnTo>
                    <a:lnTo>
                      <a:pt x="833" y="1071"/>
                    </a:lnTo>
                    <a:lnTo>
                      <a:pt x="830" y="1074"/>
                    </a:lnTo>
                    <a:lnTo>
                      <a:pt x="830" y="1077"/>
                    </a:lnTo>
                    <a:lnTo>
                      <a:pt x="827" y="1083"/>
                    </a:lnTo>
                    <a:lnTo>
                      <a:pt x="827" y="1086"/>
                    </a:lnTo>
                    <a:lnTo>
                      <a:pt x="824" y="1089"/>
                    </a:lnTo>
                    <a:lnTo>
                      <a:pt x="824" y="1092"/>
                    </a:lnTo>
                    <a:lnTo>
                      <a:pt x="821" y="1098"/>
                    </a:lnTo>
                    <a:lnTo>
                      <a:pt x="821" y="1101"/>
                    </a:lnTo>
                    <a:lnTo>
                      <a:pt x="818" y="1104"/>
                    </a:lnTo>
                    <a:lnTo>
                      <a:pt x="818" y="1107"/>
                    </a:lnTo>
                    <a:lnTo>
                      <a:pt x="815" y="1113"/>
                    </a:lnTo>
                    <a:lnTo>
                      <a:pt x="815" y="1116"/>
                    </a:lnTo>
                    <a:lnTo>
                      <a:pt x="815" y="1119"/>
                    </a:lnTo>
                    <a:lnTo>
                      <a:pt x="812" y="1125"/>
                    </a:lnTo>
                    <a:lnTo>
                      <a:pt x="812" y="1128"/>
                    </a:lnTo>
                    <a:lnTo>
                      <a:pt x="809" y="1131"/>
                    </a:lnTo>
                    <a:lnTo>
                      <a:pt x="809" y="1134"/>
                    </a:lnTo>
                    <a:lnTo>
                      <a:pt x="806" y="1140"/>
                    </a:lnTo>
                    <a:lnTo>
                      <a:pt x="806" y="1143"/>
                    </a:lnTo>
                    <a:lnTo>
                      <a:pt x="803" y="1146"/>
                    </a:lnTo>
                    <a:lnTo>
                      <a:pt x="803" y="1149"/>
                    </a:lnTo>
                    <a:lnTo>
                      <a:pt x="800" y="1154"/>
                    </a:lnTo>
                    <a:lnTo>
                      <a:pt x="794" y="1166"/>
                    </a:lnTo>
                    <a:lnTo>
                      <a:pt x="785" y="1178"/>
                    </a:lnTo>
                    <a:lnTo>
                      <a:pt x="776" y="1190"/>
                    </a:lnTo>
                    <a:lnTo>
                      <a:pt x="767" y="1202"/>
                    </a:lnTo>
                    <a:lnTo>
                      <a:pt x="758" y="1214"/>
                    </a:lnTo>
                    <a:lnTo>
                      <a:pt x="749" y="1226"/>
                    </a:lnTo>
                    <a:lnTo>
                      <a:pt x="741" y="1235"/>
                    </a:lnTo>
                    <a:lnTo>
                      <a:pt x="732" y="1246"/>
                    </a:lnTo>
                    <a:lnTo>
                      <a:pt x="723" y="1258"/>
                    </a:lnTo>
                    <a:lnTo>
                      <a:pt x="714" y="1270"/>
                    </a:lnTo>
                    <a:lnTo>
                      <a:pt x="705" y="1282"/>
                    </a:lnTo>
                    <a:lnTo>
                      <a:pt x="696" y="1294"/>
                    </a:lnTo>
                    <a:lnTo>
                      <a:pt x="687" y="1303"/>
                    </a:lnTo>
                    <a:lnTo>
                      <a:pt x="678" y="1315"/>
                    </a:lnTo>
                    <a:lnTo>
                      <a:pt x="666" y="1327"/>
                    </a:lnTo>
                    <a:lnTo>
                      <a:pt x="657" y="1338"/>
                    </a:lnTo>
                    <a:lnTo>
                      <a:pt x="648" y="1347"/>
                    </a:lnTo>
                    <a:lnTo>
                      <a:pt x="639" y="1359"/>
                    </a:lnTo>
                    <a:lnTo>
                      <a:pt x="628" y="1371"/>
                    </a:lnTo>
                    <a:lnTo>
                      <a:pt x="619" y="1380"/>
                    </a:lnTo>
                    <a:lnTo>
                      <a:pt x="610" y="1392"/>
                    </a:lnTo>
                    <a:lnTo>
                      <a:pt x="598" y="1401"/>
                    </a:lnTo>
                    <a:lnTo>
                      <a:pt x="589" y="1413"/>
                    </a:lnTo>
                    <a:lnTo>
                      <a:pt x="580" y="1425"/>
                    </a:lnTo>
                    <a:lnTo>
                      <a:pt x="568" y="1433"/>
                    </a:lnTo>
                    <a:lnTo>
                      <a:pt x="559" y="1445"/>
                    </a:lnTo>
                    <a:lnTo>
                      <a:pt x="547" y="1454"/>
                    </a:lnTo>
                    <a:lnTo>
                      <a:pt x="538" y="1466"/>
                    </a:lnTo>
                    <a:lnTo>
                      <a:pt x="529" y="1475"/>
                    </a:lnTo>
                    <a:lnTo>
                      <a:pt x="517" y="1487"/>
                    </a:lnTo>
                    <a:lnTo>
                      <a:pt x="509" y="1496"/>
                    </a:lnTo>
                    <a:lnTo>
                      <a:pt x="497" y="1508"/>
                    </a:lnTo>
                    <a:lnTo>
                      <a:pt x="497" y="1511"/>
                    </a:lnTo>
                    <a:lnTo>
                      <a:pt x="497" y="1514"/>
                    </a:lnTo>
                    <a:lnTo>
                      <a:pt x="494" y="1514"/>
                    </a:lnTo>
                    <a:lnTo>
                      <a:pt x="494" y="1517"/>
                    </a:lnTo>
                    <a:lnTo>
                      <a:pt x="497" y="1517"/>
                    </a:lnTo>
                    <a:lnTo>
                      <a:pt x="497" y="1519"/>
                    </a:lnTo>
                    <a:lnTo>
                      <a:pt x="497" y="1522"/>
                    </a:lnTo>
                    <a:lnTo>
                      <a:pt x="497" y="1525"/>
                    </a:lnTo>
                    <a:lnTo>
                      <a:pt x="500" y="1528"/>
                    </a:lnTo>
                    <a:lnTo>
                      <a:pt x="500" y="1531"/>
                    </a:lnTo>
                    <a:lnTo>
                      <a:pt x="503" y="1534"/>
                    </a:lnTo>
                    <a:lnTo>
                      <a:pt x="503" y="1537"/>
                    </a:lnTo>
                    <a:lnTo>
                      <a:pt x="503" y="1540"/>
                    </a:lnTo>
                    <a:lnTo>
                      <a:pt x="503" y="1543"/>
                    </a:lnTo>
                    <a:lnTo>
                      <a:pt x="503" y="1546"/>
                    </a:lnTo>
                    <a:lnTo>
                      <a:pt x="503" y="1549"/>
                    </a:lnTo>
                    <a:lnTo>
                      <a:pt x="500" y="1549"/>
                    </a:lnTo>
                    <a:lnTo>
                      <a:pt x="500" y="1552"/>
                    </a:lnTo>
                    <a:lnTo>
                      <a:pt x="497" y="1552"/>
                    </a:lnTo>
                    <a:lnTo>
                      <a:pt x="497" y="1555"/>
                    </a:lnTo>
                    <a:lnTo>
                      <a:pt x="491" y="1555"/>
                    </a:lnTo>
                    <a:lnTo>
                      <a:pt x="485" y="1552"/>
                    </a:lnTo>
                    <a:lnTo>
                      <a:pt x="479" y="1552"/>
                    </a:lnTo>
                    <a:lnTo>
                      <a:pt x="473" y="1552"/>
                    </a:lnTo>
                    <a:lnTo>
                      <a:pt x="467" y="1552"/>
                    </a:lnTo>
                    <a:lnTo>
                      <a:pt x="461" y="1552"/>
                    </a:lnTo>
                    <a:lnTo>
                      <a:pt x="452" y="1552"/>
                    </a:lnTo>
                    <a:lnTo>
                      <a:pt x="446" y="1552"/>
                    </a:lnTo>
                    <a:lnTo>
                      <a:pt x="440" y="1552"/>
                    </a:lnTo>
                    <a:lnTo>
                      <a:pt x="434" y="1552"/>
                    </a:lnTo>
                    <a:lnTo>
                      <a:pt x="428" y="1552"/>
                    </a:lnTo>
                    <a:lnTo>
                      <a:pt x="422" y="1552"/>
                    </a:lnTo>
                    <a:lnTo>
                      <a:pt x="416" y="1552"/>
                    </a:lnTo>
                    <a:lnTo>
                      <a:pt x="410" y="1549"/>
                    </a:lnTo>
                    <a:lnTo>
                      <a:pt x="404" y="1549"/>
                    </a:lnTo>
                    <a:lnTo>
                      <a:pt x="399" y="1549"/>
                    </a:lnTo>
                    <a:lnTo>
                      <a:pt x="393" y="1549"/>
                    </a:lnTo>
                    <a:lnTo>
                      <a:pt x="387" y="1549"/>
                    </a:lnTo>
                    <a:lnTo>
                      <a:pt x="381" y="1549"/>
                    </a:lnTo>
                    <a:lnTo>
                      <a:pt x="375" y="1549"/>
                    </a:lnTo>
                    <a:lnTo>
                      <a:pt x="369" y="1546"/>
                    </a:lnTo>
                    <a:lnTo>
                      <a:pt x="363" y="1546"/>
                    </a:lnTo>
                    <a:lnTo>
                      <a:pt x="357" y="1546"/>
                    </a:lnTo>
                    <a:lnTo>
                      <a:pt x="348" y="1543"/>
                    </a:lnTo>
                    <a:lnTo>
                      <a:pt x="342" y="1543"/>
                    </a:lnTo>
                    <a:lnTo>
                      <a:pt x="336" y="1543"/>
                    </a:lnTo>
                    <a:lnTo>
                      <a:pt x="330" y="1540"/>
                    </a:lnTo>
                    <a:lnTo>
                      <a:pt x="324" y="1540"/>
                    </a:lnTo>
                    <a:lnTo>
                      <a:pt x="318" y="1537"/>
                    </a:lnTo>
                    <a:lnTo>
                      <a:pt x="312" y="1537"/>
                    </a:lnTo>
                    <a:lnTo>
                      <a:pt x="306" y="1534"/>
                    </a:lnTo>
                    <a:lnTo>
                      <a:pt x="303" y="1534"/>
                    </a:lnTo>
                    <a:lnTo>
                      <a:pt x="303" y="1528"/>
                    </a:lnTo>
                    <a:lnTo>
                      <a:pt x="303" y="1522"/>
                    </a:lnTo>
                    <a:lnTo>
                      <a:pt x="303" y="1517"/>
                    </a:lnTo>
                    <a:lnTo>
                      <a:pt x="303" y="1511"/>
                    </a:lnTo>
                    <a:lnTo>
                      <a:pt x="306" y="1505"/>
                    </a:lnTo>
                    <a:lnTo>
                      <a:pt x="306" y="1499"/>
                    </a:lnTo>
                    <a:lnTo>
                      <a:pt x="306" y="1493"/>
                    </a:lnTo>
                    <a:lnTo>
                      <a:pt x="309" y="1487"/>
                    </a:lnTo>
                    <a:lnTo>
                      <a:pt x="309" y="1478"/>
                    </a:lnTo>
                    <a:lnTo>
                      <a:pt x="309" y="1472"/>
                    </a:lnTo>
                    <a:lnTo>
                      <a:pt x="312" y="1466"/>
                    </a:lnTo>
                    <a:lnTo>
                      <a:pt x="312" y="1460"/>
                    </a:lnTo>
                    <a:lnTo>
                      <a:pt x="312" y="1454"/>
                    </a:lnTo>
                    <a:lnTo>
                      <a:pt x="315" y="1448"/>
                    </a:lnTo>
                    <a:lnTo>
                      <a:pt x="315" y="1442"/>
                    </a:lnTo>
                    <a:lnTo>
                      <a:pt x="318" y="1436"/>
                    </a:lnTo>
                    <a:lnTo>
                      <a:pt x="318" y="1427"/>
                    </a:lnTo>
                    <a:lnTo>
                      <a:pt x="321" y="1422"/>
                    </a:lnTo>
                    <a:lnTo>
                      <a:pt x="321" y="1416"/>
                    </a:lnTo>
                    <a:lnTo>
                      <a:pt x="324" y="1410"/>
                    </a:lnTo>
                    <a:lnTo>
                      <a:pt x="327" y="1404"/>
                    </a:lnTo>
                    <a:lnTo>
                      <a:pt x="327" y="1398"/>
                    </a:lnTo>
                    <a:lnTo>
                      <a:pt x="330" y="1392"/>
                    </a:lnTo>
                    <a:lnTo>
                      <a:pt x="333" y="1386"/>
                    </a:lnTo>
                    <a:lnTo>
                      <a:pt x="336" y="1380"/>
                    </a:lnTo>
                    <a:lnTo>
                      <a:pt x="336" y="1374"/>
                    </a:lnTo>
                    <a:lnTo>
                      <a:pt x="339" y="1368"/>
                    </a:lnTo>
                    <a:lnTo>
                      <a:pt x="342" y="1362"/>
                    </a:lnTo>
                    <a:lnTo>
                      <a:pt x="345" y="1356"/>
                    </a:lnTo>
                    <a:lnTo>
                      <a:pt x="348" y="1350"/>
                    </a:lnTo>
                    <a:lnTo>
                      <a:pt x="351" y="1344"/>
                    </a:lnTo>
                    <a:lnTo>
                      <a:pt x="357" y="1338"/>
                    </a:lnTo>
                    <a:lnTo>
                      <a:pt x="354" y="1338"/>
                    </a:lnTo>
                    <a:lnTo>
                      <a:pt x="354" y="1335"/>
                    </a:lnTo>
                    <a:lnTo>
                      <a:pt x="354" y="1333"/>
                    </a:lnTo>
                    <a:lnTo>
                      <a:pt x="354" y="1330"/>
                    </a:lnTo>
                    <a:lnTo>
                      <a:pt x="354" y="1327"/>
                    </a:lnTo>
                    <a:lnTo>
                      <a:pt x="354" y="1324"/>
                    </a:lnTo>
                    <a:lnTo>
                      <a:pt x="354" y="1321"/>
                    </a:lnTo>
                    <a:lnTo>
                      <a:pt x="354" y="1318"/>
                    </a:lnTo>
                    <a:lnTo>
                      <a:pt x="357" y="1318"/>
                    </a:lnTo>
                    <a:lnTo>
                      <a:pt x="357" y="1315"/>
                    </a:lnTo>
                    <a:lnTo>
                      <a:pt x="357" y="1312"/>
                    </a:lnTo>
                    <a:lnTo>
                      <a:pt x="357" y="1309"/>
                    </a:lnTo>
                    <a:lnTo>
                      <a:pt x="357" y="1306"/>
                    </a:lnTo>
                    <a:lnTo>
                      <a:pt x="360" y="1306"/>
                    </a:lnTo>
                    <a:lnTo>
                      <a:pt x="360" y="1303"/>
                    </a:lnTo>
                    <a:lnTo>
                      <a:pt x="360" y="1300"/>
                    </a:lnTo>
                    <a:lnTo>
                      <a:pt x="363" y="1300"/>
                    </a:lnTo>
                    <a:lnTo>
                      <a:pt x="366" y="1297"/>
                    </a:lnTo>
                    <a:lnTo>
                      <a:pt x="369" y="1297"/>
                    </a:lnTo>
                    <a:lnTo>
                      <a:pt x="369" y="1294"/>
                    </a:lnTo>
                    <a:lnTo>
                      <a:pt x="372" y="1294"/>
                    </a:lnTo>
                    <a:lnTo>
                      <a:pt x="375" y="1294"/>
                    </a:lnTo>
                    <a:lnTo>
                      <a:pt x="381" y="1291"/>
                    </a:lnTo>
                    <a:lnTo>
                      <a:pt x="390" y="1288"/>
                    </a:lnTo>
                    <a:lnTo>
                      <a:pt x="399" y="1285"/>
                    </a:lnTo>
                    <a:lnTo>
                      <a:pt x="404" y="1282"/>
                    </a:lnTo>
                    <a:lnTo>
                      <a:pt x="413" y="1279"/>
                    </a:lnTo>
                    <a:lnTo>
                      <a:pt x="419" y="1273"/>
                    </a:lnTo>
                    <a:lnTo>
                      <a:pt x="428" y="1270"/>
                    </a:lnTo>
                    <a:lnTo>
                      <a:pt x="434" y="1267"/>
                    </a:lnTo>
                    <a:lnTo>
                      <a:pt x="443" y="1264"/>
                    </a:lnTo>
                    <a:lnTo>
                      <a:pt x="449" y="1258"/>
                    </a:lnTo>
                    <a:lnTo>
                      <a:pt x="458" y="1255"/>
                    </a:lnTo>
                    <a:lnTo>
                      <a:pt x="464" y="1252"/>
                    </a:lnTo>
                    <a:lnTo>
                      <a:pt x="473" y="1246"/>
                    </a:lnTo>
                    <a:lnTo>
                      <a:pt x="479" y="1243"/>
                    </a:lnTo>
                    <a:lnTo>
                      <a:pt x="485" y="1238"/>
                    </a:lnTo>
                    <a:lnTo>
                      <a:pt x="494" y="1235"/>
                    </a:lnTo>
                    <a:lnTo>
                      <a:pt x="500" y="1229"/>
                    </a:lnTo>
                    <a:lnTo>
                      <a:pt x="506" y="1223"/>
                    </a:lnTo>
                    <a:lnTo>
                      <a:pt x="512" y="1220"/>
                    </a:lnTo>
                    <a:lnTo>
                      <a:pt x="520" y="1214"/>
                    </a:lnTo>
                    <a:lnTo>
                      <a:pt x="526" y="1208"/>
                    </a:lnTo>
                    <a:lnTo>
                      <a:pt x="532" y="1202"/>
                    </a:lnTo>
                    <a:lnTo>
                      <a:pt x="538" y="1199"/>
                    </a:lnTo>
                    <a:lnTo>
                      <a:pt x="544" y="1193"/>
                    </a:lnTo>
                    <a:lnTo>
                      <a:pt x="550" y="1187"/>
                    </a:lnTo>
                    <a:lnTo>
                      <a:pt x="556" y="1181"/>
                    </a:lnTo>
                    <a:lnTo>
                      <a:pt x="562" y="1175"/>
                    </a:lnTo>
                    <a:lnTo>
                      <a:pt x="568" y="1166"/>
                    </a:lnTo>
                    <a:lnTo>
                      <a:pt x="574" y="1160"/>
                    </a:lnTo>
                    <a:lnTo>
                      <a:pt x="580" y="1154"/>
                    </a:lnTo>
                    <a:lnTo>
                      <a:pt x="586" y="1149"/>
                    </a:lnTo>
                    <a:lnTo>
                      <a:pt x="592" y="1143"/>
                    </a:lnTo>
                    <a:lnTo>
                      <a:pt x="589" y="1140"/>
                    </a:lnTo>
                    <a:lnTo>
                      <a:pt x="589" y="1137"/>
                    </a:lnTo>
                    <a:lnTo>
                      <a:pt x="589" y="1134"/>
                    </a:lnTo>
                    <a:lnTo>
                      <a:pt x="589" y="1131"/>
                    </a:lnTo>
                    <a:lnTo>
                      <a:pt x="589" y="1128"/>
                    </a:lnTo>
                    <a:lnTo>
                      <a:pt x="586" y="1125"/>
                    </a:lnTo>
                    <a:lnTo>
                      <a:pt x="586" y="1122"/>
                    </a:lnTo>
                    <a:lnTo>
                      <a:pt x="586" y="1119"/>
                    </a:lnTo>
                    <a:lnTo>
                      <a:pt x="586" y="1116"/>
                    </a:lnTo>
                    <a:lnTo>
                      <a:pt x="586" y="1113"/>
                    </a:lnTo>
                    <a:lnTo>
                      <a:pt x="586" y="1110"/>
                    </a:lnTo>
                    <a:lnTo>
                      <a:pt x="586" y="1107"/>
                    </a:lnTo>
                    <a:lnTo>
                      <a:pt x="586" y="1104"/>
                    </a:lnTo>
                    <a:lnTo>
                      <a:pt x="586" y="1101"/>
                    </a:lnTo>
                    <a:lnTo>
                      <a:pt x="586" y="1098"/>
                    </a:lnTo>
                    <a:lnTo>
                      <a:pt x="586" y="1095"/>
                    </a:lnTo>
                    <a:lnTo>
                      <a:pt x="586" y="1092"/>
                    </a:lnTo>
                    <a:lnTo>
                      <a:pt x="586" y="1089"/>
                    </a:lnTo>
                    <a:lnTo>
                      <a:pt x="583" y="1089"/>
                    </a:lnTo>
                    <a:lnTo>
                      <a:pt x="589" y="1086"/>
                    </a:lnTo>
                    <a:lnTo>
                      <a:pt x="595" y="1083"/>
                    </a:lnTo>
                    <a:lnTo>
                      <a:pt x="598" y="1080"/>
                    </a:lnTo>
                    <a:lnTo>
                      <a:pt x="601" y="1080"/>
                    </a:lnTo>
                    <a:lnTo>
                      <a:pt x="607" y="1077"/>
                    </a:lnTo>
                    <a:lnTo>
                      <a:pt x="610" y="1074"/>
                    </a:lnTo>
                    <a:lnTo>
                      <a:pt x="613" y="1071"/>
                    </a:lnTo>
                    <a:lnTo>
                      <a:pt x="613" y="1065"/>
                    </a:lnTo>
                    <a:lnTo>
                      <a:pt x="616" y="1062"/>
                    </a:lnTo>
                    <a:lnTo>
                      <a:pt x="619" y="1059"/>
                    </a:lnTo>
                    <a:lnTo>
                      <a:pt x="622" y="1057"/>
                    </a:lnTo>
                    <a:lnTo>
                      <a:pt x="622" y="1051"/>
                    </a:lnTo>
                    <a:lnTo>
                      <a:pt x="625" y="1048"/>
                    </a:lnTo>
                    <a:lnTo>
                      <a:pt x="625" y="1042"/>
                    </a:lnTo>
                    <a:lnTo>
                      <a:pt x="628" y="1039"/>
                    </a:lnTo>
                    <a:lnTo>
                      <a:pt x="628" y="1033"/>
                    </a:lnTo>
                    <a:lnTo>
                      <a:pt x="628" y="1030"/>
                    </a:lnTo>
                    <a:lnTo>
                      <a:pt x="628" y="1024"/>
                    </a:lnTo>
                    <a:lnTo>
                      <a:pt x="630" y="1018"/>
                    </a:lnTo>
                    <a:lnTo>
                      <a:pt x="630" y="1015"/>
                    </a:lnTo>
                    <a:lnTo>
                      <a:pt x="630" y="1009"/>
                    </a:lnTo>
                    <a:lnTo>
                      <a:pt x="630" y="1006"/>
                    </a:lnTo>
                    <a:lnTo>
                      <a:pt x="633" y="1000"/>
                    </a:lnTo>
                    <a:lnTo>
                      <a:pt x="633" y="994"/>
                    </a:lnTo>
                    <a:lnTo>
                      <a:pt x="633" y="991"/>
                    </a:lnTo>
                    <a:lnTo>
                      <a:pt x="636" y="985"/>
                    </a:lnTo>
                    <a:lnTo>
                      <a:pt x="636" y="982"/>
                    </a:lnTo>
                    <a:lnTo>
                      <a:pt x="636" y="976"/>
                    </a:lnTo>
                    <a:lnTo>
                      <a:pt x="639" y="973"/>
                    </a:lnTo>
                    <a:lnTo>
                      <a:pt x="639" y="967"/>
                    </a:lnTo>
                    <a:lnTo>
                      <a:pt x="642" y="965"/>
                    </a:lnTo>
                    <a:lnTo>
                      <a:pt x="642" y="962"/>
                    </a:lnTo>
                    <a:lnTo>
                      <a:pt x="642" y="956"/>
                    </a:lnTo>
                    <a:lnTo>
                      <a:pt x="645" y="950"/>
                    </a:lnTo>
                    <a:lnTo>
                      <a:pt x="645" y="947"/>
                    </a:lnTo>
                    <a:lnTo>
                      <a:pt x="645" y="941"/>
                    </a:lnTo>
                    <a:lnTo>
                      <a:pt x="648" y="935"/>
                    </a:lnTo>
                    <a:lnTo>
                      <a:pt x="648" y="932"/>
                    </a:lnTo>
                    <a:lnTo>
                      <a:pt x="651" y="926"/>
                    </a:lnTo>
                    <a:lnTo>
                      <a:pt x="651" y="920"/>
                    </a:lnTo>
                    <a:lnTo>
                      <a:pt x="654" y="917"/>
                    </a:lnTo>
                    <a:lnTo>
                      <a:pt x="657" y="911"/>
                    </a:lnTo>
                    <a:lnTo>
                      <a:pt x="660" y="905"/>
                    </a:lnTo>
                    <a:lnTo>
                      <a:pt x="660" y="902"/>
                    </a:lnTo>
                    <a:lnTo>
                      <a:pt x="663" y="896"/>
                    </a:lnTo>
                    <a:lnTo>
                      <a:pt x="666" y="890"/>
                    </a:lnTo>
                    <a:lnTo>
                      <a:pt x="666" y="887"/>
                    </a:lnTo>
                    <a:lnTo>
                      <a:pt x="669" y="881"/>
                    </a:lnTo>
                    <a:lnTo>
                      <a:pt x="669" y="875"/>
                    </a:lnTo>
                    <a:lnTo>
                      <a:pt x="672" y="873"/>
                    </a:lnTo>
                    <a:lnTo>
                      <a:pt x="672" y="867"/>
                    </a:lnTo>
                    <a:lnTo>
                      <a:pt x="675" y="861"/>
                    </a:lnTo>
                    <a:lnTo>
                      <a:pt x="675" y="858"/>
                    </a:lnTo>
                    <a:lnTo>
                      <a:pt x="675" y="852"/>
                    </a:lnTo>
                    <a:lnTo>
                      <a:pt x="675" y="849"/>
                    </a:lnTo>
                    <a:lnTo>
                      <a:pt x="675" y="843"/>
                    </a:lnTo>
                    <a:lnTo>
                      <a:pt x="675" y="837"/>
                    </a:lnTo>
                    <a:lnTo>
                      <a:pt x="675" y="834"/>
                    </a:lnTo>
                    <a:lnTo>
                      <a:pt x="675" y="828"/>
                    </a:lnTo>
                    <a:lnTo>
                      <a:pt x="672" y="825"/>
                    </a:lnTo>
                    <a:lnTo>
                      <a:pt x="669" y="819"/>
                    </a:lnTo>
                    <a:lnTo>
                      <a:pt x="669" y="813"/>
                    </a:lnTo>
                    <a:lnTo>
                      <a:pt x="666" y="810"/>
                    </a:lnTo>
                    <a:lnTo>
                      <a:pt x="660" y="804"/>
                    </a:lnTo>
                    <a:lnTo>
                      <a:pt x="663" y="804"/>
                    </a:lnTo>
                    <a:lnTo>
                      <a:pt x="663" y="801"/>
                    </a:lnTo>
                    <a:lnTo>
                      <a:pt x="663" y="798"/>
                    </a:lnTo>
                    <a:lnTo>
                      <a:pt x="666" y="795"/>
                    </a:lnTo>
                    <a:lnTo>
                      <a:pt x="666" y="792"/>
                    </a:lnTo>
                    <a:lnTo>
                      <a:pt x="669" y="792"/>
                    </a:lnTo>
                    <a:lnTo>
                      <a:pt x="669" y="789"/>
                    </a:lnTo>
                    <a:lnTo>
                      <a:pt x="672" y="786"/>
                    </a:lnTo>
                    <a:lnTo>
                      <a:pt x="672" y="783"/>
                    </a:lnTo>
                    <a:lnTo>
                      <a:pt x="675" y="783"/>
                    </a:lnTo>
                    <a:lnTo>
                      <a:pt x="675" y="781"/>
                    </a:lnTo>
                    <a:lnTo>
                      <a:pt x="678" y="781"/>
                    </a:lnTo>
                    <a:lnTo>
                      <a:pt x="678" y="778"/>
                    </a:lnTo>
                    <a:lnTo>
                      <a:pt x="681" y="778"/>
                    </a:lnTo>
                    <a:lnTo>
                      <a:pt x="681" y="775"/>
                    </a:lnTo>
                    <a:lnTo>
                      <a:pt x="684" y="772"/>
                    </a:lnTo>
                    <a:lnTo>
                      <a:pt x="687" y="769"/>
                    </a:lnTo>
                    <a:lnTo>
                      <a:pt x="687" y="766"/>
                    </a:lnTo>
                    <a:lnTo>
                      <a:pt x="690" y="766"/>
                    </a:lnTo>
                    <a:lnTo>
                      <a:pt x="690" y="763"/>
                    </a:lnTo>
                    <a:lnTo>
                      <a:pt x="693" y="763"/>
                    </a:lnTo>
                    <a:lnTo>
                      <a:pt x="693" y="760"/>
                    </a:lnTo>
                    <a:lnTo>
                      <a:pt x="696" y="757"/>
                    </a:lnTo>
                    <a:lnTo>
                      <a:pt x="696" y="754"/>
                    </a:lnTo>
                    <a:lnTo>
                      <a:pt x="696" y="751"/>
                    </a:lnTo>
                    <a:lnTo>
                      <a:pt x="693" y="748"/>
                    </a:lnTo>
                    <a:lnTo>
                      <a:pt x="693" y="745"/>
                    </a:lnTo>
                    <a:lnTo>
                      <a:pt x="690" y="745"/>
                    </a:lnTo>
                    <a:lnTo>
                      <a:pt x="690" y="742"/>
                    </a:lnTo>
                    <a:lnTo>
                      <a:pt x="687" y="739"/>
                    </a:lnTo>
                    <a:lnTo>
                      <a:pt x="684" y="736"/>
                    </a:lnTo>
                    <a:lnTo>
                      <a:pt x="684" y="733"/>
                    </a:lnTo>
                    <a:lnTo>
                      <a:pt x="681" y="730"/>
                    </a:lnTo>
                    <a:lnTo>
                      <a:pt x="678" y="727"/>
                    </a:lnTo>
                    <a:lnTo>
                      <a:pt x="678" y="724"/>
                    </a:lnTo>
                    <a:lnTo>
                      <a:pt x="675" y="721"/>
                    </a:lnTo>
                    <a:lnTo>
                      <a:pt x="675" y="718"/>
                    </a:lnTo>
                    <a:lnTo>
                      <a:pt x="672" y="715"/>
                    </a:lnTo>
                    <a:lnTo>
                      <a:pt x="672" y="712"/>
                    </a:lnTo>
                    <a:lnTo>
                      <a:pt x="672" y="709"/>
                    </a:lnTo>
                    <a:lnTo>
                      <a:pt x="672" y="706"/>
                    </a:lnTo>
                    <a:lnTo>
                      <a:pt x="672" y="703"/>
                    </a:lnTo>
                    <a:lnTo>
                      <a:pt x="672" y="700"/>
                    </a:lnTo>
                    <a:lnTo>
                      <a:pt x="672" y="697"/>
                    </a:lnTo>
                    <a:lnTo>
                      <a:pt x="672" y="694"/>
                    </a:lnTo>
                    <a:lnTo>
                      <a:pt x="675" y="691"/>
                    </a:lnTo>
                    <a:lnTo>
                      <a:pt x="675" y="689"/>
                    </a:lnTo>
                    <a:lnTo>
                      <a:pt x="678" y="686"/>
                    </a:lnTo>
                    <a:lnTo>
                      <a:pt x="681" y="683"/>
                    </a:lnTo>
                    <a:lnTo>
                      <a:pt x="681" y="680"/>
                    </a:lnTo>
                    <a:lnTo>
                      <a:pt x="684" y="677"/>
                    </a:lnTo>
                    <a:lnTo>
                      <a:pt x="684" y="674"/>
                    </a:lnTo>
                    <a:lnTo>
                      <a:pt x="687" y="674"/>
                    </a:lnTo>
                    <a:lnTo>
                      <a:pt x="687" y="671"/>
                    </a:lnTo>
                    <a:lnTo>
                      <a:pt x="687" y="668"/>
                    </a:lnTo>
                    <a:lnTo>
                      <a:pt x="690" y="665"/>
                    </a:lnTo>
                    <a:lnTo>
                      <a:pt x="690" y="662"/>
                    </a:lnTo>
                    <a:lnTo>
                      <a:pt x="690" y="659"/>
                    </a:lnTo>
                    <a:lnTo>
                      <a:pt x="690" y="656"/>
                    </a:lnTo>
                    <a:lnTo>
                      <a:pt x="690" y="653"/>
                    </a:lnTo>
                    <a:lnTo>
                      <a:pt x="690" y="650"/>
                    </a:lnTo>
                    <a:lnTo>
                      <a:pt x="687" y="647"/>
                    </a:lnTo>
                    <a:lnTo>
                      <a:pt x="684" y="644"/>
                    </a:lnTo>
                    <a:lnTo>
                      <a:pt x="681" y="641"/>
                    </a:lnTo>
                    <a:lnTo>
                      <a:pt x="678" y="638"/>
                    </a:lnTo>
                    <a:lnTo>
                      <a:pt x="678" y="635"/>
                    </a:lnTo>
                    <a:lnTo>
                      <a:pt x="675" y="632"/>
                    </a:lnTo>
                    <a:lnTo>
                      <a:pt x="675" y="629"/>
                    </a:lnTo>
                    <a:lnTo>
                      <a:pt x="672" y="626"/>
                    </a:lnTo>
                    <a:lnTo>
                      <a:pt x="672" y="623"/>
                    </a:lnTo>
                    <a:lnTo>
                      <a:pt x="672" y="620"/>
                    </a:lnTo>
                    <a:lnTo>
                      <a:pt x="672" y="617"/>
                    </a:lnTo>
                    <a:lnTo>
                      <a:pt x="672" y="614"/>
                    </a:lnTo>
                    <a:lnTo>
                      <a:pt x="672" y="611"/>
                    </a:lnTo>
                    <a:lnTo>
                      <a:pt x="675" y="608"/>
                    </a:lnTo>
                    <a:lnTo>
                      <a:pt x="675" y="605"/>
                    </a:lnTo>
                    <a:lnTo>
                      <a:pt x="675" y="599"/>
                    </a:lnTo>
                    <a:lnTo>
                      <a:pt x="675" y="597"/>
                    </a:lnTo>
                    <a:lnTo>
                      <a:pt x="675" y="594"/>
                    </a:lnTo>
                    <a:lnTo>
                      <a:pt x="678" y="591"/>
                    </a:lnTo>
                    <a:lnTo>
                      <a:pt x="678" y="588"/>
                    </a:lnTo>
                    <a:lnTo>
                      <a:pt x="678" y="585"/>
                    </a:lnTo>
                    <a:lnTo>
                      <a:pt x="678" y="582"/>
                    </a:lnTo>
                    <a:lnTo>
                      <a:pt x="678" y="579"/>
                    </a:lnTo>
                    <a:lnTo>
                      <a:pt x="678" y="576"/>
                    </a:lnTo>
                    <a:lnTo>
                      <a:pt x="678" y="573"/>
                    </a:lnTo>
                    <a:lnTo>
                      <a:pt x="678" y="570"/>
                    </a:lnTo>
                    <a:lnTo>
                      <a:pt x="678" y="564"/>
                    </a:lnTo>
                    <a:lnTo>
                      <a:pt x="675" y="561"/>
                    </a:lnTo>
                    <a:lnTo>
                      <a:pt x="675" y="558"/>
                    </a:lnTo>
                    <a:lnTo>
                      <a:pt x="672" y="555"/>
                    </a:lnTo>
                    <a:lnTo>
                      <a:pt x="669" y="552"/>
                    </a:lnTo>
                    <a:lnTo>
                      <a:pt x="663" y="549"/>
                    </a:lnTo>
                    <a:lnTo>
                      <a:pt x="663" y="546"/>
                    </a:lnTo>
                    <a:lnTo>
                      <a:pt x="660" y="543"/>
                    </a:lnTo>
                    <a:lnTo>
                      <a:pt x="660" y="540"/>
                    </a:lnTo>
                    <a:lnTo>
                      <a:pt x="657" y="540"/>
                    </a:lnTo>
                    <a:lnTo>
                      <a:pt x="654" y="537"/>
                    </a:lnTo>
                    <a:lnTo>
                      <a:pt x="654" y="534"/>
                    </a:lnTo>
                    <a:lnTo>
                      <a:pt x="651" y="531"/>
                    </a:lnTo>
                    <a:lnTo>
                      <a:pt x="648" y="531"/>
                    </a:lnTo>
                    <a:lnTo>
                      <a:pt x="648" y="528"/>
                    </a:lnTo>
                    <a:lnTo>
                      <a:pt x="645" y="525"/>
                    </a:lnTo>
                    <a:lnTo>
                      <a:pt x="642" y="525"/>
                    </a:lnTo>
                    <a:lnTo>
                      <a:pt x="642" y="522"/>
                    </a:lnTo>
                    <a:lnTo>
                      <a:pt x="639" y="519"/>
                    </a:lnTo>
                    <a:lnTo>
                      <a:pt x="636" y="519"/>
                    </a:lnTo>
                    <a:lnTo>
                      <a:pt x="636" y="516"/>
                    </a:lnTo>
                    <a:lnTo>
                      <a:pt x="633" y="513"/>
                    </a:lnTo>
                    <a:lnTo>
                      <a:pt x="630" y="510"/>
                    </a:lnTo>
                    <a:lnTo>
                      <a:pt x="628" y="507"/>
                    </a:lnTo>
                    <a:lnTo>
                      <a:pt x="628" y="505"/>
                    </a:lnTo>
                    <a:lnTo>
                      <a:pt x="625" y="502"/>
                    </a:lnTo>
                    <a:lnTo>
                      <a:pt x="622" y="502"/>
                    </a:lnTo>
                    <a:lnTo>
                      <a:pt x="622" y="499"/>
                    </a:lnTo>
                    <a:lnTo>
                      <a:pt x="622" y="496"/>
                    </a:lnTo>
                    <a:lnTo>
                      <a:pt x="619" y="493"/>
                    </a:lnTo>
                    <a:lnTo>
                      <a:pt x="619" y="490"/>
                    </a:lnTo>
                    <a:lnTo>
                      <a:pt x="616" y="490"/>
                    </a:lnTo>
                    <a:lnTo>
                      <a:pt x="616" y="487"/>
                    </a:lnTo>
                    <a:lnTo>
                      <a:pt x="616" y="484"/>
                    </a:lnTo>
                    <a:lnTo>
                      <a:pt x="616" y="481"/>
                    </a:lnTo>
                    <a:lnTo>
                      <a:pt x="613" y="478"/>
                    </a:lnTo>
                    <a:lnTo>
                      <a:pt x="613" y="475"/>
                    </a:lnTo>
                    <a:lnTo>
                      <a:pt x="613" y="472"/>
                    </a:lnTo>
                    <a:lnTo>
                      <a:pt x="616" y="472"/>
                    </a:lnTo>
                    <a:lnTo>
                      <a:pt x="616" y="469"/>
                    </a:lnTo>
                    <a:lnTo>
                      <a:pt x="616" y="466"/>
                    </a:lnTo>
                    <a:lnTo>
                      <a:pt x="616" y="463"/>
                    </a:lnTo>
                    <a:lnTo>
                      <a:pt x="616" y="460"/>
                    </a:lnTo>
                    <a:lnTo>
                      <a:pt x="616" y="457"/>
                    </a:lnTo>
                    <a:lnTo>
                      <a:pt x="616" y="454"/>
                    </a:lnTo>
                    <a:lnTo>
                      <a:pt x="619" y="454"/>
                    </a:lnTo>
                    <a:lnTo>
                      <a:pt x="619" y="451"/>
                    </a:lnTo>
                    <a:lnTo>
                      <a:pt x="619" y="448"/>
                    </a:lnTo>
                    <a:lnTo>
                      <a:pt x="619" y="445"/>
                    </a:lnTo>
                    <a:lnTo>
                      <a:pt x="619" y="442"/>
                    </a:lnTo>
                    <a:lnTo>
                      <a:pt x="619" y="439"/>
                    </a:lnTo>
                    <a:lnTo>
                      <a:pt x="622" y="436"/>
                    </a:lnTo>
                    <a:lnTo>
                      <a:pt x="622" y="433"/>
                    </a:lnTo>
                    <a:lnTo>
                      <a:pt x="622" y="430"/>
                    </a:lnTo>
                    <a:lnTo>
                      <a:pt x="622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19" y="418"/>
                    </a:lnTo>
                    <a:lnTo>
                      <a:pt x="616" y="418"/>
                    </a:lnTo>
                    <a:lnTo>
                      <a:pt x="613" y="415"/>
                    </a:lnTo>
                    <a:lnTo>
                      <a:pt x="610" y="415"/>
                    </a:lnTo>
                    <a:lnTo>
                      <a:pt x="607" y="413"/>
                    </a:lnTo>
                    <a:lnTo>
                      <a:pt x="604" y="413"/>
                    </a:lnTo>
                    <a:lnTo>
                      <a:pt x="604" y="410"/>
                    </a:lnTo>
                    <a:lnTo>
                      <a:pt x="601" y="410"/>
                    </a:lnTo>
                    <a:lnTo>
                      <a:pt x="598" y="407"/>
                    </a:lnTo>
                    <a:lnTo>
                      <a:pt x="595" y="404"/>
                    </a:lnTo>
                    <a:lnTo>
                      <a:pt x="592" y="401"/>
                    </a:lnTo>
                    <a:lnTo>
                      <a:pt x="589" y="398"/>
                    </a:lnTo>
                    <a:lnTo>
                      <a:pt x="586" y="395"/>
                    </a:lnTo>
                    <a:lnTo>
                      <a:pt x="586" y="392"/>
                    </a:lnTo>
                    <a:lnTo>
                      <a:pt x="583" y="392"/>
                    </a:lnTo>
                    <a:lnTo>
                      <a:pt x="583" y="389"/>
                    </a:lnTo>
                    <a:lnTo>
                      <a:pt x="583" y="386"/>
                    </a:lnTo>
                    <a:lnTo>
                      <a:pt x="580" y="386"/>
                    </a:lnTo>
                    <a:lnTo>
                      <a:pt x="580" y="383"/>
                    </a:lnTo>
                    <a:lnTo>
                      <a:pt x="580" y="380"/>
                    </a:lnTo>
                    <a:lnTo>
                      <a:pt x="580" y="377"/>
                    </a:lnTo>
                    <a:lnTo>
                      <a:pt x="577" y="377"/>
                    </a:lnTo>
                    <a:lnTo>
                      <a:pt x="577" y="374"/>
                    </a:lnTo>
                    <a:lnTo>
                      <a:pt x="610" y="341"/>
                    </a:lnTo>
                    <a:lnTo>
                      <a:pt x="610" y="338"/>
                    </a:lnTo>
                    <a:lnTo>
                      <a:pt x="607" y="338"/>
                    </a:lnTo>
                    <a:lnTo>
                      <a:pt x="607" y="335"/>
                    </a:lnTo>
                    <a:lnTo>
                      <a:pt x="604" y="335"/>
                    </a:lnTo>
                    <a:lnTo>
                      <a:pt x="604" y="332"/>
                    </a:lnTo>
                    <a:lnTo>
                      <a:pt x="601" y="332"/>
                    </a:lnTo>
                    <a:lnTo>
                      <a:pt x="601" y="329"/>
                    </a:lnTo>
                    <a:lnTo>
                      <a:pt x="598" y="326"/>
                    </a:lnTo>
                    <a:lnTo>
                      <a:pt x="595" y="323"/>
                    </a:lnTo>
                    <a:lnTo>
                      <a:pt x="592" y="323"/>
                    </a:lnTo>
                    <a:lnTo>
                      <a:pt x="592" y="321"/>
                    </a:lnTo>
                    <a:lnTo>
                      <a:pt x="589" y="318"/>
                    </a:lnTo>
                    <a:lnTo>
                      <a:pt x="586" y="318"/>
                    </a:lnTo>
                    <a:lnTo>
                      <a:pt x="586" y="315"/>
                    </a:lnTo>
                    <a:lnTo>
                      <a:pt x="583" y="315"/>
                    </a:lnTo>
                    <a:lnTo>
                      <a:pt x="580" y="315"/>
                    </a:lnTo>
                    <a:lnTo>
                      <a:pt x="577" y="315"/>
                    </a:lnTo>
                    <a:lnTo>
                      <a:pt x="574" y="315"/>
                    </a:lnTo>
                    <a:lnTo>
                      <a:pt x="574" y="318"/>
                    </a:lnTo>
                    <a:lnTo>
                      <a:pt x="571" y="318"/>
                    </a:lnTo>
                    <a:lnTo>
                      <a:pt x="571" y="321"/>
                    </a:lnTo>
                    <a:lnTo>
                      <a:pt x="568" y="321"/>
                    </a:lnTo>
                    <a:lnTo>
                      <a:pt x="565" y="321"/>
                    </a:lnTo>
                    <a:lnTo>
                      <a:pt x="562" y="321"/>
                    </a:lnTo>
                    <a:lnTo>
                      <a:pt x="559" y="321"/>
                    </a:lnTo>
                    <a:lnTo>
                      <a:pt x="559" y="318"/>
                    </a:lnTo>
                    <a:lnTo>
                      <a:pt x="556" y="318"/>
                    </a:lnTo>
                    <a:lnTo>
                      <a:pt x="553" y="318"/>
                    </a:lnTo>
                    <a:lnTo>
                      <a:pt x="553" y="315"/>
                    </a:lnTo>
                    <a:lnTo>
                      <a:pt x="550" y="315"/>
                    </a:lnTo>
                    <a:lnTo>
                      <a:pt x="547" y="312"/>
                    </a:lnTo>
                    <a:lnTo>
                      <a:pt x="547" y="309"/>
                    </a:lnTo>
                    <a:lnTo>
                      <a:pt x="544" y="309"/>
                    </a:lnTo>
                    <a:lnTo>
                      <a:pt x="541" y="306"/>
                    </a:lnTo>
                    <a:lnTo>
                      <a:pt x="538" y="303"/>
                    </a:lnTo>
                    <a:lnTo>
                      <a:pt x="538" y="300"/>
                    </a:lnTo>
                    <a:lnTo>
                      <a:pt x="535" y="300"/>
                    </a:lnTo>
                    <a:lnTo>
                      <a:pt x="535" y="297"/>
                    </a:lnTo>
                    <a:lnTo>
                      <a:pt x="532" y="297"/>
                    </a:lnTo>
                    <a:lnTo>
                      <a:pt x="532" y="294"/>
                    </a:lnTo>
                    <a:lnTo>
                      <a:pt x="529" y="294"/>
                    </a:lnTo>
                    <a:lnTo>
                      <a:pt x="529" y="291"/>
                    </a:lnTo>
                    <a:lnTo>
                      <a:pt x="526" y="291"/>
                    </a:lnTo>
                    <a:lnTo>
                      <a:pt x="526" y="288"/>
                    </a:lnTo>
                    <a:lnTo>
                      <a:pt x="523" y="288"/>
                    </a:lnTo>
                    <a:lnTo>
                      <a:pt x="523" y="285"/>
                    </a:lnTo>
                    <a:lnTo>
                      <a:pt x="523" y="282"/>
                    </a:lnTo>
                    <a:lnTo>
                      <a:pt x="523" y="279"/>
                    </a:lnTo>
                    <a:lnTo>
                      <a:pt x="520" y="276"/>
                    </a:lnTo>
                    <a:lnTo>
                      <a:pt x="520" y="273"/>
                    </a:lnTo>
                    <a:lnTo>
                      <a:pt x="520" y="270"/>
                    </a:lnTo>
                    <a:lnTo>
                      <a:pt x="520" y="267"/>
                    </a:lnTo>
                    <a:lnTo>
                      <a:pt x="520" y="264"/>
                    </a:lnTo>
                    <a:lnTo>
                      <a:pt x="520" y="261"/>
                    </a:lnTo>
                    <a:lnTo>
                      <a:pt x="523" y="261"/>
                    </a:lnTo>
                    <a:lnTo>
                      <a:pt x="517" y="261"/>
                    </a:lnTo>
                    <a:lnTo>
                      <a:pt x="512" y="261"/>
                    </a:lnTo>
                    <a:lnTo>
                      <a:pt x="509" y="264"/>
                    </a:lnTo>
                    <a:lnTo>
                      <a:pt x="503" y="264"/>
                    </a:lnTo>
                    <a:lnTo>
                      <a:pt x="500" y="264"/>
                    </a:lnTo>
                    <a:lnTo>
                      <a:pt x="494" y="264"/>
                    </a:lnTo>
                    <a:lnTo>
                      <a:pt x="491" y="267"/>
                    </a:lnTo>
                    <a:lnTo>
                      <a:pt x="485" y="267"/>
                    </a:lnTo>
                    <a:lnTo>
                      <a:pt x="479" y="270"/>
                    </a:lnTo>
                    <a:lnTo>
                      <a:pt x="476" y="270"/>
                    </a:lnTo>
                    <a:lnTo>
                      <a:pt x="470" y="273"/>
                    </a:lnTo>
                    <a:lnTo>
                      <a:pt x="467" y="273"/>
                    </a:lnTo>
                    <a:lnTo>
                      <a:pt x="461" y="276"/>
                    </a:lnTo>
                    <a:lnTo>
                      <a:pt x="458" y="276"/>
                    </a:lnTo>
                    <a:lnTo>
                      <a:pt x="452" y="279"/>
                    </a:lnTo>
                    <a:lnTo>
                      <a:pt x="449" y="282"/>
                    </a:lnTo>
                    <a:lnTo>
                      <a:pt x="443" y="282"/>
                    </a:lnTo>
                    <a:lnTo>
                      <a:pt x="440" y="285"/>
                    </a:lnTo>
                    <a:lnTo>
                      <a:pt x="434" y="285"/>
                    </a:lnTo>
                    <a:lnTo>
                      <a:pt x="431" y="288"/>
                    </a:lnTo>
                    <a:lnTo>
                      <a:pt x="425" y="291"/>
                    </a:lnTo>
                    <a:lnTo>
                      <a:pt x="419" y="291"/>
                    </a:lnTo>
                    <a:lnTo>
                      <a:pt x="416" y="294"/>
                    </a:lnTo>
                    <a:lnTo>
                      <a:pt x="410" y="294"/>
                    </a:lnTo>
                    <a:lnTo>
                      <a:pt x="407" y="297"/>
                    </a:lnTo>
                    <a:lnTo>
                      <a:pt x="401" y="300"/>
                    </a:lnTo>
                    <a:lnTo>
                      <a:pt x="399" y="300"/>
                    </a:lnTo>
                    <a:lnTo>
                      <a:pt x="393" y="300"/>
                    </a:lnTo>
                    <a:lnTo>
                      <a:pt x="390" y="303"/>
                    </a:lnTo>
                    <a:lnTo>
                      <a:pt x="384" y="303"/>
                    </a:lnTo>
                    <a:lnTo>
                      <a:pt x="378" y="306"/>
                    </a:lnTo>
                    <a:lnTo>
                      <a:pt x="375" y="306"/>
                    </a:lnTo>
                    <a:lnTo>
                      <a:pt x="366" y="309"/>
                    </a:lnTo>
                    <a:lnTo>
                      <a:pt x="357" y="312"/>
                    </a:lnTo>
                    <a:lnTo>
                      <a:pt x="348" y="315"/>
                    </a:lnTo>
                    <a:lnTo>
                      <a:pt x="339" y="321"/>
                    </a:lnTo>
                    <a:lnTo>
                      <a:pt x="330" y="323"/>
                    </a:lnTo>
                    <a:lnTo>
                      <a:pt x="321" y="326"/>
                    </a:lnTo>
                    <a:lnTo>
                      <a:pt x="315" y="329"/>
                    </a:lnTo>
                    <a:lnTo>
                      <a:pt x="306" y="332"/>
                    </a:lnTo>
                    <a:lnTo>
                      <a:pt x="297" y="335"/>
                    </a:lnTo>
                    <a:lnTo>
                      <a:pt x="288" y="338"/>
                    </a:lnTo>
                    <a:lnTo>
                      <a:pt x="280" y="341"/>
                    </a:lnTo>
                    <a:lnTo>
                      <a:pt x="271" y="344"/>
                    </a:lnTo>
                    <a:lnTo>
                      <a:pt x="262" y="347"/>
                    </a:lnTo>
                    <a:lnTo>
                      <a:pt x="253" y="350"/>
                    </a:lnTo>
                    <a:lnTo>
                      <a:pt x="244" y="356"/>
                    </a:lnTo>
                    <a:lnTo>
                      <a:pt x="235" y="359"/>
                    </a:lnTo>
                    <a:lnTo>
                      <a:pt x="229" y="362"/>
                    </a:lnTo>
                    <a:lnTo>
                      <a:pt x="220" y="365"/>
                    </a:lnTo>
                    <a:lnTo>
                      <a:pt x="211" y="368"/>
                    </a:lnTo>
                    <a:lnTo>
                      <a:pt x="202" y="371"/>
                    </a:lnTo>
                    <a:lnTo>
                      <a:pt x="193" y="374"/>
                    </a:lnTo>
                    <a:lnTo>
                      <a:pt x="184" y="377"/>
                    </a:lnTo>
                    <a:lnTo>
                      <a:pt x="175" y="383"/>
                    </a:lnTo>
                    <a:lnTo>
                      <a:pt x="170" y="386"/>
                    </a:lnTo>
                    <a:lnTo>
                      <a:pt x="161" y="389"/>
                    </a:lnTo>
                    <a:lnTo>
                      <a:pt x="152" y="392"/>
                    </a:lnTo>
                    <a:lnTo>
                      <a:pt x="143" y="395"/>
                    </a:lnTo>
                    <a:lnTo>
                      <a:pt x="134" y="401"/>
                    </a:lnTo>
                    <a:lnTo>
                      <a:pt x="125" y="404"/>
                    </a:lnTo>
                    <a:lnTo>
                      <a:pt x="116" y="407"/>
                    </a:lnTo>
                    <a:lnTo>
                      <a:pt x="110" y="410"/>
                    </a:lnTo>
                    <a:lnTo>
                      <a:pt x="101" y="415"/>
                    </a:lnTo>
                    <a:lnTo>
                      <a:pt x="104" y="415"/>
                    </a:lnTo>
                    <a:lnTo>
                      <a:pt x="107" y="415"/>
                    </a:lnTo>
                    <a:lnTo>
                      <a:pt x="113" y="415"/>
                    </a:lnTo>
                    <a:lnTo>
                      <a:pt x="116" y="418"/>
                    </a:lnTo>
                    <a:lnTo>
                      <a:pt x="119" y="418"/>
                    </a:lnTo>
                    <a:lnTo>
                      <a:pt x="122" y="418"/>
                    </a:lnTo>
                    <a:lnTo>
                      <a:pt x="122" y="421"/>
                    </a:lnTo>
                    <a:lnTo>
                      <a:pt x="125" y="424"/>
                    </a:lnTo>
                    <a:lnTo>
                      <a:pt x="128" y="424"/>
                    </a:lnTo>
                    <a:lnTo>
                      <a:pt x="128" y="427"/>
                    </a:lnTo>
                    <a:lnTo>
                      <a:pt x="131" y="430"/>
                    </a:lnTo>
                    <a:lnTo>
                      <a:pt x="131" y="433"/>
                    </a:lnTo>
                    <a:lnTo>
                      <a:pt x="134" y="436"/>
                    </a:lnTo>
                    <a:lnTo>
                      <a:pt x="134" y="439"/>
                    </a:lnTo>
                    <a:lnTo>
                      <a:pt x="134" y="442"/>
                    </a:lnTo>
                    <a:lnTo>
                      <a:pt x="137" y="445"/>
                    </a:lnTo>
                    <a:lnTo>
                      <a:pt x="137" y="448"/>
                    </a:lnTo>
                    <a:lnTo>
                      <a:pt x="137" y="451"/>
                    </a:lnTo>
                    <a:lnTo>
                      <a:pt x="137" y="454"/>
                    </a:lnTo>
                    <a:lnTo>
                      <a:pt x="137" y="457"/>
                    </a:lnTo>
                    <a:lnTo>
                      <a:pt x="140" y="460"/>
                    </a:lnTo>
                    <a:lnTo>
                      <a:pt x="140" y="463"/>
                    </a:lnTo>
                    <a:lnTo>
                      <a:pt x="140" y="466"/>
                    </a:lnTo>
                    <a:lnTo>
                      <a:pt x="140" y="469"/>
                    </a:lnTo>
                    <a:lnTo>
                      <a:pt x="140" y="475"/>
                    </a:lnTo>
                    <a:lnTo>
                      <a:pt x="140" y="478"/>
                    </a:lnTo>
                    <a:lnTo>
                      <a:pt x="140" y="481"/>
                    </a:lnTo>
                    <a:lnTo>
                      <a:pt x="143" y="484"/>
                    </a:lnTo>
                    <a:lnTo>
                      <a:pt x="143" y="487"/>
                    </a:lnTo>
                    <a:lnTo>
                      <a:pt x="143" y="490"/>
                    </a:lnTo>
                    <a:lnTo>
                      <a:pt x="143" y="493"/>
                    </a:lnTo>
                    <a:lnTo>
                      <a:pt x="146" y="496"/>
                    </a:lnTo>
                    <a:lnTo>
                      <a:pt x="143" y="499"/>
                    </a:lnTo>
                    <a:lnTo>
                      <a:pt x="143" y="502"/>
                    </a:lnTo>
                    <a:lnTo>
                      <a:pt x="140" y="505"/>
                    </a:lnTo>
                    <a:lnTo>
                      <a:pt x="140" y="507"/>
                    </a:lnTo>
                    <a:lnTo>
                      <a:pt x="140" y="510"/>
                    </a:lnTo>
                    <a:lnTo>
                      <a:pt x="137" y="513"/>
                    </a:lnTo>
                    <a:lnTo>
                      <a:pt x="137" y="516"/>
                    </a:lnTo>
                    <a:lnTo>
                      <a:pt x="137" y="519"/>
                    </a:lnTo>
                    <a:lnTo>
                      <a:pt x="134" y="522"/>
                    </a:lnTo>
                    <a:lnTo>
                      <a:pt x="134" y="528"/>
                    </a:lnTo>
                    <a:lnTo>
                      <a:pt x="134" y="531"/>
                    </a:lnTo>
                    <a:lnTo>
                      <a:pt x="131" y="534"/>
                    </a:lnTo>
                    <a:lnTo>
                      <a:pt x="131" y="537"/>
                    </a:lnTo>
                    <a:lnTo>
                      <a:pt x="128" y="540"/>
                    </a:lnTo>
                    <a:lnTo>
                      <a:pt x="128" y="543"/>
                    </a:lnTo>
                    <a:lnTo>
                      <a:pt x="128" y="546"/>
                    </a:lnTo>
                    <a:lnTo>
                      <a:pt x="125" y="549"/>
                    </a:lnTo>
                    <a:lnTo>
                      <a:pt x="125" y="552"/>
                    </a:lnTo>
                    <a:lnTo>
                      <a:pt x="122" y="555"/>
                    </a:lnTo>
                    <a:lnTo>
                      <a:pt x="122" y="558"/>
                    </a:lnTo>
                    <a:lnTo>
                      <a:pt x="119" y="561"/>
                    </a:lnTo>
                    <a:lnTo>
                      <a:pt x="116" y="564"/>
                    </a:lnTo>
                    <a:lnTo>
                      <a:pt x="116" y="567"/>
                    </a:lnTo>
                    <a:lnTo>
                      <a:pt x="113" y="570"/>
                    </a:lnTo>
                    <a:lnTo>
                      <a:pt x="110" y="573"/>
                    </a:lnTo>
                    <a:lnTo>
                      <a:pt x="107" y="573"/>
                    </a:lnTo>
                    <a:lnTo>
                      <a:pt x="104" y="576"/>
                    </a:lnTo>
                    <a:lnTo>
                      <a:pt x="101" y="579"/>
                    </a:lnTo>
                    <a:lnTo>
                      <a:pt x="98" y="579"/>
                    </a:lnTo>
                    <a:lnTo>
                      <a:pt x="95" y="582"/>
                    </a:lnTo>
                    <a:lnTo>
                      <a:pt x="92" y="582"/>
                    </a:lnTo>
                    <a:lnTo>
                      <a:pt x="89" y="585"/>
                    </a:lnTo>
                    <a:lnTo>
                      <a:pt x="86" y="585"/>
                    </a:lnTo>
                    <a:lnTo>
                      <a:pt x="83" y="585"/>
                    </a:lnTo>
                    <a:lnTo>
                      <a:pt x="80" y="588"/>
                    </a:lnTo>
                    <a:lnTo>
                      <a:pt x="77" y="588"/>
                    </a:lnTo>
                    <a:lnTo>
                      <a:pt x="74" y="588"/>
                    </a:lnTo>
                    <a:lnTo>
                      <a:pt x="71" y="591"/>
                    </a:lnTo>
                    <a:lnTo>
                      <a:pt x="68" y="591"/>
                    </a:lnTo>
                    <a:lnTo>
                      <a:pt x="65" y="591"/>
                    </a:lnTo>
                    <a:lnTo>
                      <a:pt x="62" y="594"/>
                    </a:lnTo>
                    <a:lnTo>
                      <a:pt x="59" y="594"/>
                    </a:lnTo>
                    <a:lnTo>
                      <a:pt x="57" y="594"/>
                    </a:lnTo>
                    <a:lnTo>
                      <a:pt x="54" y="594"/>
                    </a:lnTo>
                    <a:lnTo>
                      <a:pt x="51" y="597"/>
                    </a:lnTo>
                    <a:lnTo>
                      <a:pt x="48" y="597"/>
                    </a:lnTo>
                    <a:lnTo>
                      <a:pt x="45" y="597"/>
                    </a:lnTo>
                    <a:lnTo>
                      <a:pt x="42" y="597"/>
                    </a:lnTo>
                    <a:lnTo>
                      <a:pt x="39" y="597"/>
                    </a:lnTo>
                    <a:lnTo>
                      <a:pt x="36" y="597"/>
                    </a:lnTo>
                    <a:lnTo>
                      <a:pt x="33" y="597"/>
                    </a:lnTo>
                    <a:lnTo>
                      <a:pt x="30" y="597"/>
                    </a:lnTo>
                    <a:lnTo>
                      <a:pt x="30" y="594"/>
                    </a:lnTo>
                    <a:lnTo>
                      <a:pt x="27" y="594"/>
                    </a:lnTo>
                    <a:lnTo>
                      <a:pt x="24" y="594"/>
                    </a:lnTo>
                    <a:lnTo>
                      <a:pt x="21" y="591"/>
                    </a:lnTo>
                    <a:lnTo>
                      <a:pt x="18" y="588"/>
                    </a:lnTo>
                    <a:lnTo>
                      <a:pt x="15" y="588"/>
                    </a:lnTo>
                    <a:lnTo>
                      <a:pt x="15" y="585"/>
                    </a:lnTo>
                    <a:lnTo>
                      <a:pt x="12" y="582"/>
                    </a:lnTo>
                    <a:lnTo>
                      <a:pt x="9" y="579"/>
                    </a:lnTo>
                    <a:lnTo>
                      <a:pt x="6" y="576"/>
                    </a:lnTo>
                    <a:lnTo>
                      <a:pt x="6" y="573"/>
                    </a:lnTo>
                    <a:lnTo>
                      <a:pt x="3" y="570"/>
                    </a:lnTo>
                    <a:lnTo>
                      <a:pt x="3" y="567"/>
                    </a:lnTo>
                    <a:lnTo>
                      <a:pt x="0" y="564"/>
                    </a:lnTo>
                    <a:lnTo>
                      <a:pt x="0" y="561"/>
                    </a:lnTo>
                    <a:lnTo>
                      <a:pt x="0" y="558"/>
                    </a:lnTo>
                    <a:lnTo>
                      <a:pt x="0" y="555"/>
                    </a:lnTo>
                    <a:lnTo>
                      <a:pt x="0" y="552"/>
                    </a:lnTo>
                    <a:lnTo>
                      <a:pt x="0" y="549"/>
                    </a:lnTo>
                    <a:lnTo>
                      <a:pt x="0" y="546"/>
                    </a:lnTo>
                    <a:lnTo>
                      <a:pt x="0" y="543"/>
                    </a:lnTo>
                    <a:lnTo>
                      <a:pt x="0" y="540"/>
                    </a:lnTo>
                    <a:lnTo>
                      <a:pt x="0" y="537"/>
                    </a:lnTo>
                    <a:lnTo>
                      <a:pt x="0" y="534"/>
                    </a:lnTo>
                    <a:lnTo>
                      <a:pt x="0" y="531"/>
                    </a:lnTo>
                    <a:lnTo>
                      <a:pt x="3" y="528"/>
                    </a:lnTo>
                    <a:lnTo>
                      <a:pt x="3" y="525"/>
                    </a:lnTo>
                    <a:lnTo>
                      <a:pt x="3" y="522"/>
                    </a:lnTo>
                    <a:lnTo>
                      <a:pt x="3" y="519"/>
                    </a:lnTo>
                    <a:lnTo>
                      <a:pt x="3" y="516"/>
                    </a:lnTo>
                    <a:lnTo>
                      <a:pt x="3" y="513"/>
                    </a:lnTo>
                    <a:lnTo>
                      <a:pt x="6" y="513"/>
                    </a:lnTo>
                    <a:lnTo>
                      <a:pt x="6" y="510"/>
                    </a:lnTo>
                    <a:lnTo>
                      <a:pt x="6" y="507"/>
                    </a:lnTo>
                    <a:lnTo>
                      <a:pt x="6" y="505"/>
                    </a:lnTo>
                    <a:lnTo>
                      <a:pt x="6" y="502"/>
                    </a:lnTo>
                    <a:lnTo>
                      <a:pt x="9" y="499"/>
                    </a:lnTo>
                    <a:lnTo>
                      <a:pt x="12" y="493"/>
                    </a:lnTo>
                    <a:lnTo>
                      <a:pt x="12" y="490"/>
                    </a:lnTo>
                    <a:lnTo>
                      <a:pt x="15" y="487"/>
                    </a:lnTo>
                    <a:lnTo>
                      <a:pt x="15" y="481"/>
                    </a:lnTo>
                    <a:lnTo>
                      <a:pt x="18" y="478"/>
                    </a:lnTo>
                    <a:lnTo>
                      <a:pt x="18" y="475"/>
                    </a:lnTo>
                    <a:lnTo>
                      <a:pt x="21" y="469"/>
                    </a:lnTo>
                    <a:lnTo>
                      <a:pt x="21" y="466"/>
                    </a:lnTo>
                    <a:lnTo>
                      <a:pt x="24" y="460"/>
                    </a:lnTo>
                    <a:lnTo>
                      <a:pt x="27" y="457"/>
                    </a:lnTo>
                    <a:lnTo>
                      <a:pt x="27" y="454"/>
                    </a:lnTo>
                    <a:lnTo>
                      <a:pt x="30" y="448"/>
                    </a:lnTo>
                    <a:lnTo>
                      <a:pt x="33" y="445"/>
                    </a:lnTo>
                    <a:lnTo>
                      <a:pt x="33" y="442"/>
                    </a:lnTo>
                    <a:lnTo>
                      <a:pt x="36" y="436"/>
                    </a:lnTo>
                    <a:lnTo>
                      <a:pt x="39" y="433"/>
                    </a:lnTo>
                    <a:lnTo>
                      <a:pt x="42" y="430"/>
                    </a:lnTo>
                    <a:lnTo>
                      <a:pt x="42" y="427"/>
                    </a:lnTo>
                    <a:lnTo>
                      <a:pt x="45" y="421"/>
                    </a:lnTo>
                    <a:lnTo>
                      <a:pt x="48" y="418"/>
                    </a:lnTo>
                    <a:lnTo>
                      <a:pt x="51" y="415"/>
                    </a:lnTo>
                    <a:lnTo>
                      <a:pt x="54" y="413"/>
                    </a:lnTo>
                    <a:lnTo>
                      <a:pt x="57" y="410"/>
                    </a:lnTo>
                    <a:lnTo>
                      <a:pt x="59" y="410"/>
                    </a:lnTo>
                    <a:lnTo>
                      <a:pt x="62" y="407"/>
                    </a:lnTo>
                    <a:lnTo>
                      <a:pt x="68" y="404"/>
                    </a:lnTo>
                    <a:lnTo>
                      <a:pt x="71" y="404"/>
                    </a:lnTo>
                    <a:lnTo>
                      <a:pt x="74" y="401"/>
                    </a:lnTo>
                    <a:lnTo>
                      <a:pt x="80" y="401"/>
                    </a:lnTo>
                    <a:lnTo>
                      <a:pt x="83" y="398"/>
                    </a:lnTo>
                    <a:lnTo>
                      <a:pt x="89" y="398"/>
                    </a:lnTo>
                    <a:lnTo>
                      <a:pt x="95" y="395"/>
                    </a:lnTo>
                    <a:lnTo>
                      <a:pt x="101" y="392"/>
                    </a:lnTo>
                    <a:lnTo>
                      <a:pt x="107" y="386"/>
                    </a:lnTo>
                    <a:lnTo>
                      <a:pt x="113" y="383"/>
                    </a:lnTo>
                    <a:lnTo>
                      <a:pt x="122" y="380"/>
                    </a:lnTo>
                    <a:lnTo>
                      <a:pt x="128" y="377"/>
                    </a:lnTo>
                    <a:lnTo>
                      <a:pt x="134" y="374"/>
                    </a:lnTo>
                    <a:lnTo>
                      <a:pt x="140" y="371"/>
                    </a:lnTo>
                    <a:lnTo>
                      <a:pt x="149" y="368"/>
                    </a:lnTo>
                    <a:lnTo>
                      <a:pt x="155" y="365"/>
                    </a:lnTo>
                    <a:lnTo>
                      <a:pt x="161" y="365"/>
                    </a:lnTo>
                    <a:lnTo>
                      <a:pt x="170" y="362"/>
                    </a:lnTo>
                    <a:lnTo>
                      <a:pt x="175" y="359"/>
                    </a:lnTo>
                    <a:lnTo>
                      <a:pt x="181" y="356"/>
                    </a:lnTo>
                    <a:lnTo>
                      <a:pt x="190" y="353"/>
                    </a:lnTo>
                    <a:lnTo>
                      <a:pt x="196" y="350"/>
                    </a:lnTo>
                    <a:lnTo>
                      <a:pt x="202" y="347"/>
                    </a:lnTo>
                    <a:lnTo>
                      <a:pt x="211" y="347"/>
                    </a:lnTo>
                    <a:lnTo>
                      <a:pt x="217" y="344"/>
                    </a:lnTo>
                    <a:lnTo>
                      <a:pt x="223" y="341"/>
                    </a:lnTo>
                    <a:lnTo>
                      <a:pt x="232" y="338"/>
                    </a:lnTo>
                    <a:lnTo>
                      <a:pt x="238" y="335"/>
                    </a:lnTo>
                    <a:lnTo>
                      <a:pt x="244" y="332"/>
                    </a:lnTo>
                    <a:lnTo>
                      <a:pt x="253" y="329"/>
                    </a:lnTo>
                    <a:lnTo>
                      <a:pt x="259" y="326"/>
                    </a:lnTo>
                    <a:lnTo>
                      <a:pt x="265" y="326"/>
                    </a:lnTo>
                    <a:lnTo>
                      <a:pt x="271" y="323"/>
                    </a:lnTo>
                    <a:lnTo>
                      <a:pt x="280" y="321"/>
                    </a:lnTo>
                    <a:lnTo>
                      <a:pt x="286" y="315"/>
                    </a:lnTo>
                    <a:lnTo>
                      <a:pt x="291" y="312"/>
                    </a:lnTo>
                    <a:lnTo>
                      <a:pt x="297" y="309"/>
                    </a:lnTo>
                    <a:lnTo>
                      <a:pt x="303" y="306"/>
                    </a:lnTo>
                    <a:lnTo>
                      <a:pt x="309" y="306"/>
                    </a:lnTo>
                    <a:lnTo>
                      <a:pt x="315" y="303"/>
                    </a:lnTo>
                    <a:lnTo>
                      <a:pt x="318" y="303"/>
                    </a:lnTo>
                    <a:lnTo>
                      <a:pt x="324" y="300"/>
                    </a:lnTo>
                    <a:lnTo>
                      <a:pt x="330" y="300"/>
                    </a:lnTo>
                    <a:lnTo>
                      <a:pt x="333" y="297"/>
                    </a:lnTo>
                    <a:lnTo>
                      <a:pt x="339" y="297"/>
                    </a:lnTo>
                    <a:lnTo>
                      <a:pt x="342" y="294"/>
                    </a:lnTo>
                    <a:lnTo>
                      <a:pt x="348" y="291"/>
                    </a:lnTo>
                    <a:lnTo>
                      <a:pt x="354" y="291"/>
                    </a:lnTo>
                    <a:lnTo>
                      <a:pt x="357" y="288"/>
                    </a:lnTo>
                    <a:lnTo>
                      <a:pt x="363" y="288"/>
                    </a:lnTo>
                    <a:lnTo>
                      <a:pt x="369" y="285"/>
                    </a:lnTo>
                    <a:lnTo>
                      <a:pt x="372" y="282"/>
                    </a:lnTo>
                    <a:lnTo>
                      <a:pt x="378" y="282"/>
                    </a:lnTo>
                    <a:lnTo>
                      <a:pt x="381" y="279"/>
                    </a:lnTo>
                    <a:lnTo>
                      <a:pt x="387" y="279"/>
                    </a:lnTo>
                    <a:lnTo>
                      <a:pt x="390" y="276"/>
                    </a:lnTo>
                    <a:lnTo>
                      <a:pt x="396" y="273"/>
                    </a:lnTo>
                    <a:lnTo>
                      <a:pt x="401" y="273"/>
                    </a:lnTo>
                    <a:lnTo>
                      <a:pt x="404" y="270"/>
                    </a:lnTo>
                    <a:lnTo>
                      <a:pt x="410" y="270"/>
                    </a:lnTo>
                    <a:lnTo>
                      <a:pt x="413" y="267"/>
                    </a:lnTo>
                    <a:lnTo>
                      <a:pt x="419" y="267"/>
                    </a:lnTo>
                    <a:lnTo>
                      <a:pt x="425" y="264"/>
                    </a:lnTo>
                    <a:lnTo>
                      <a:pt x="428" y="261"/>
                    </a:lnTo>
                    <a:lnTo>
                      <a:pt x="434" y="261"/>
                    </a:lnTo>
                    <a:lnTo>
                      <a:pt x="437" y="261"/>
                    </a:lnTo>
                    <a:lnTo>
                      <a:pt x="443" y="258"/>
                    </a:lnTo>
                    <a:lnTo>
                      <a:pt x="446" y="258"/>
                    </a:lnTo>
                    <a:lnTo>
                      <a:pt x="452" y="255"/>
                    </a:lnTo>
                    <a:lnTo>
                      <a:pt x="458" y="255"/>
                    </a:lnTo>
                    <a:lnTo>
                      <a:pt x="461" y="255"/>
                    </a:lnTo>
                    <a:lnTo>
                      <a:pt x="464" y="252"/>
                    </a:lnTo>
                    <a:lnTo>
                      <a:pt x="467" y="252"/>
                    </a:lnTo>
                    <a:lnTo>
                      <a:pt x="467" y="249"/>
                    </a:lnTo>
                    <a:lnTo>
                      <a:pt x="470" y="249"/>
                    </a:lnTo>
                    <a:lnTo>
                      <a:pt x="473" y="249"/>
                    </a:lnTo>
                    <a:lnTo>
                      <a:pt x="473" y="246"/>
                    </a:lnTo>
                    <a:lnTo>
                      <a:pt x="476" y="246"/>
                    </a:lnTo>
                    <a:lnTo>
                      <a:pt x="479" y="243"/>
                    </a:lnTo>
                    <a:lnTo>
                      <a:pt x="482" y="243"/>
                    </a:lnTo>
                    <a:lnTo>
                      <a:pt x="485" y="240"/>
                    </a:lnTo>
                    <a:lnTo>
                      <a:pt x="488" y="240"/>
                    </a:lnTo>
                    <a:lnTo>
                      <a:pt x="488" y="237"/>
                    </a:lnTo>
                    <a:lnTo>
                      <a:pt x="491" y="237"/>
                    </a:lnTo>
                    <a:lnTo>
                      <a:pt x="494" y="237"/>
                    </a:lnTo>
                    <a:lnTo>
                      <a:pt x="494" y="234"/>
                    </a:lnTo>
                    <a:lnTo>
                      <a:pt x="497" y="234"/>
                    </a:lnTo>
                    <a:lnTo>
                      <a:pt x="500" y="234"/>
                    </a:lnTo>
                    <a:lnTo>
                      <a:pt x="503" y="234"/>
                    </a:lnTo>
                    <a:lnTo>
                      <a:pt x="500" y="234"/>
                    </a:lnTo>
                    <a:lnTo>
                      <a:pt x="500" y="231"/>
                    </a:lnTo>
                    <a:lnTo>
                      <a:pt x="497" y="231"/>
                    </a:lnTo>
                    <a:lnTo>
                      <a:pt x="497" y="229"/>
                    </a:lnTo>
                    <a:lnTo>
                      <a:pt x="494" y="229"/>
                    </a:lnTo>
                    <a:lnTo>
                      <a:pt x="494" y="226"/>
                    </a:lnTo>
                    <a:lnTo>
                      <a:pt x="494" y="223"/>
                    </a:lnTo>
                    <a:lnTo>
                      <a:pt x="491" y="223"/>
                    </a:lnTo>
                    <a:lnTo>
                      <a:pt x="491" y="220"/>
                    </a:lnTo>
                    <a:lnTo>
                      <a:pt x="491" y="217"/>
                    </a:lnTo>
                    <a:lnTo>
                      <a:pt x="494" y="217"/>
                    </a:lnTo>
                    <a:lnTo>
                      <a:pt x="497" y="214"/>
                    </a:lnTo>
                    <a:lnTo>
                      <a:pt x="494" y="211"/>
                    </a:lnTo>
                    <a:lnTo>
                      <a:pt x="491" y="208"/>
                    </a:lnTo>
                    <a:lnTo>
                      <a:pt x="488" y="205"/>
                    </a:lnTo>
                    <a:lnTo>
                      <a:pt x="485" y="202"/>
                    </a:lnTo>
                    <a:lnTo>
                      <a:pt x="485" y="199"/>
                    </a:lnTo>
                    <a:lnTo>
                      <a:pt x="482" y="199"/>
                    </a:lnTo>
                    <a:lnTo>
                      <a:pt x="479" y="196"/>
                    </a:lnTo>
                    <a:lnTo>
                      <a:pt x="479" y="193"/>
                    </a:lnTo>
                    <a:lnTo>
                      <a:pt x="476" y="190"/>
                    </a:lnTo>
                    <a:lnTo>
                      <a:pt x="473" y="187"/>
                    </a:lnTo>
                    <a:lnTo>
                      <a:pt x="470" y="187"/>
                    </a:lnTo>
                    <a:lnTo>
                      <a:pt x="470" y="184"/>
                    </a:lnTo>
                    <a:lnTo>
                      <a:pt x="467" y="181"/>
                    </a:lnTo>
                    <a:lnTo>
                      <a:pt x="464" y="178"/>
                    </a:lnTo>
                    <a:lnTo>
                      <a:pt x="464" y="175"/>
                    </a:lnTo>
                    <a:lnTo>
                      <a:pt x="461" y="172"/>
                    </a:lnTo>
                    <a:lnTo>
                      <a:pt x="458" y="169"/>
                    </a:lnTo>
                    <a:lnTo>
                      <a:pt x="455" y="166"/>
                    </a:lnTo>
                    <a:lnTo>
                      <a:pt x="452" y="163"/>
                    </a:lnTo>
                    <a:lnTo>
                      <a:pt x="452" y="160"/>
                    </a:lnTo>
                    <a:lnTo>
                      <a:pt x="449" y="157"/>
                    </a:lnTo>
                    <a:lnTo>
                      <a:pt x="446" y="154"/>
                    </a:lnTo>
                    <a:lnTo>
                      <a:pt x="443" y="151"/>
                    </a:lnTo>
                    <a:lnTo>
                      <a:pt x="443" y="148"/>
                    </a:lnTo>
                    <a:lnTo>
                      <a:pt x="440" y="145"/>
                    </a:lnTo>
                    <a:lnTo>
                      <a:pt x="437" y="142"/>
                    </a:lnTo>
                    <a:lnTo>
                      <a:pt x="434" y="139"/>
                    </a:lnTo>
                    <a:lnTo>
                      <a:pt x="434" y="137"/>
                    </a:lnTo>
                    <a:lnTo>
                      <a:pt x="431" y="134"/>
                    </a:lnTo>
                    <a:lnTo>
                      <a:pt x="431" y="128"/>
                    </a:lnTo>
                    <a:lnTo>
                      <a:pt x="428" y="125"/>
                    </a:lnTo>
                    <a:lnTo>
                      <a:pt x="428" y="119"/>
                    </a:lnTo>
                    <a:lnTo>
                      <a:pt x="428" y="116"/>
                    </a:lnTo>
                    <a:lnTo>
                      <a:pt x="428" y="113"/>
                    </a:lnTo>
                    <a:lnTo>
                      <a:pt x="428" y="110"/>
                    </a:lnTo>
                    <a:lnTo>
                      <a:pt x="428" y="107"/>
                    </a:lnTo>
                    <a:lnTo>
                      <a:pt x="431" y="104"/>
                    </a:lnTo>
                    <a:lnTo>
                      <a:pt x="431" y="101"/>
                    </a:lnTo>
                    <a:lnTo>
                      <a:pt x="434" y="98"/>
                    </a:lnTo>
                    <a:lnTo>
                      <a:pt x="434" y="95"/>
                    </a:lnTo>
                    <a:lnTo>
                      <a:pt x="437" y="92"/>
                    </a:lnTo>
                    <a:lnTo>
                      <a:pt x="440" y="89"/>
                    </a:lnTo>
                    <a:lnTo>
                      <a:pt x="440" y="86"/>
                    </a:lnTo>
                    <a:lnTo>
                      <a:pt x="443" y="83"/>
                    </a:lnTo>
                    <a:lnTo>
                      <a:pt x="446" y="80"/>
                    </a:lnTo>
                    <a:lnTo>
                      <a:pt x="449" y="77"/>
                    </a:lnTo>
                    <a:lnTo>
                      <a:pt x="452" y="74"/>
                    </a:lnTo>
                    <a:lnTo>
                      <a:pt x="455" y="71"/>
                    </a:lnTo>
                    <a:lnTo>
                      <a:pt x="458" y="68"/>
                    </a:lnTo>
                    <a:lnTo>
                      <a:pt x="461" y="65"/>
                    </a:lnTo>
                    <a:lnTo>
                      <a:pt x="464" y="62"/>
                    </a:lnTo>
                    <a:lnTo>
                      <a:pt x="467" y="59"/>
                    </a:lnTo>
                    <a:lnTo>
                      <a:pt x="470" y="59"/>
                    </a:lnTo>
                    <a:lnTo>
                      <a:pt x="473" y="56"/>
                    </a:lnTo>
                    <a:lnTo>
                      <a:pt x="476" y="53"/>
                    </a:lnTo>
                    <a:lnTo>
                      <a:pt x="476" y="50"/>
                    </a:lnTo>
                    <a:lnTo>
                      <a:pt x="479" y="47"/>
                    </a:lnTo>
                    <a:lnTo>
                      <a:pt x="482" y="45"/>
                    </a:lnTo>
                    <a:lnTo>
                      <a:pt x="482" y="42"/>
                    </a:lnTo>
                    <a:lnTo>
                      <a:pt x="485" y="42"/>
                    </a:lnTo>
                    <a:lnTo>
                      <a:pt x="488" y="42"/>
                    </a:lnTo>
                    <a:lnTo>
                      <a:pt x="491" y="42"/>
                    </a:lnTo>
                    <a:lnTo>
                      <a:pt x="494" y="39"/>
                    </a:lnTo>
                    <a:lnTo>
                      <a:pt x="497" y="39"/>
                    </a:lnTo>
                    <a:lnTo>
                      <a:pt x="500" y="39"/>
                    </a:lnTo>
                    <a:lnTo>
                      <a:pt x="506" y="39"/>
                    </a:lnTo>
                    <a:lnTo>
                      <a:pt x="509" y="39"/>
                    </a:lnTo>
                    <a:lnTo>
                      <a:pt x="512" y="36"/>
                    </a:lnTo>
                    <a:lnTo>
                      <a:pt x="515" y="36"/>
                    </a:lnTo>
                    <a:lnTo>
                      <a:pt x="517" y="36"/>
                    </a:lnTo>
                    <a:lnTo>
                      <a:pt x="520" y="33"/>
                    </a:lnTo>
                    <a:lnTo>
                      <a:pt x="523" y="33"/>
                    </a:lnTo>
                    <a:lnTo>
                      <a:pt x="526" y="33"/>
                    </a:lnTo>
                    <a:lnTo>
                      <a:pt x="529" y="30"/>
                    </a:lnTo>
                    <a:lnTo>
                      <a:pt x="532" y="30"/>
                    </a:lnTo>
                    <a:lnTo>
                      <a:pt x="535" y="30"/>
                    </a:lnTo>
                    <a:lnTo>
                      <a:pt x="538" y="27"/>
                    </a:lnTo>
                    <a:lnTo>
                      <a:pt x="541" y="27"/>
                    </a:lnTo>
                    <a:lnTo>
                      <a:pt x="544" y="27"/>
                    </a:lnTo>
                    <a:lnTo>
                      <a:pt x="547" y="27"/>
                    </a:lnTo>
                    <a:lnTo>
                      <a:pt x="550" y="24"/>
                    </a:lnTo>
                    <a:lnTo>
                      <a:pt x="553" y="24"/>
                    </a:lnTo>
                    <a:lnTo>
                      <a:pt x="556" y="24"/>
                    </a:lnTo>
                    <a:lnTo>
                      <a:pt x="559" y="24"/>
                    </a:lnTo>
                    <a:lnTo>
                      <a:pt x="562" y="24"/>
                    </a:lnTo>
                    <a:lnTo>
                      <a:pt x="565" y="24"/>
                    </a:lnTo>
                    <a:lnTo>
                      <a:pt x="568" y="24"/>
                    </a:lnTo>
                    <a:lnTo>
                      <a:pt x="571" y="24"/>
                    </a:lnTo>
                    <a:lnTo>
                      <a:pt x="574" y="24"/>
                    </a:lnTo>
                    <a:lnTo>
                      <a:pt x="577" y="24"/>
                    </a:lnTo>
                    <a:lnTo>
                      <a:pt x="580" y="24"/>
                    </a:lnTo>
                    <a:lnTo>
                      <a:pt x="583" y="21"/>
                    </a:lnTo>
                    <a:lnTo>
                      <a:pt x="586" y="21"/>
                    </a:lnTo>
                    <a:lnTo>
                      <a:pt x="589" y="18"/>
                    </a:lnTo>
                    <a:lnTo>
                      <a:pt x="592" y="18"/>
                    </a:lnTo>
                    <a:lnTo>
                      <a:pt x="595" y="18"/>
                    </a:lnTo>
                    <a:lnTo>
                      <a:pt x="598" y="18"/>
                    </a:lnTo>
                    <a:lnTo>
                      <a:pt x="598" y="15"/>
                    </a:lnTo>
                    <a:lnTo>
                      <a:pt x="601" y="15"/>
                    </a:lnTo>
                    <a:lnTo>
                      <a:pt x="604" y="15"/>
                    </a:lnTo>
                    <a:lnTo>
                      <a:pt x="607" y="15"/>
                    </a:lnTo>
                    <a:lnTo>
                      <a:pt x="610" y="15"/>
                    </a:lnTo>
                    <a:lnTo>
                      <a:pt x="613" y="15"/>
                    </a:lnTo>
                    <a:lnTo>
                      <a:pt x="616" y="15"/>
                    </a:lnTo>
                    <a:lnTo>
                      <a:pt x="619" y="15"/>
                    </a:lnTo>
                    <a:lnTo>
                      <a:pt x="622" y="12"/>
                    </a:lnTo>
                    <a:lnTo>
                      <a:pt x="625" y="12"/>
                    </a:lnTo>
                    <a:lnTo>
                      <a:pt x="628" y="12"/>
                    </a:lnTo>
                    <a:lnTo>
                      <a:pt x="630" y="12"/>
                    </a:lnTo>
                    <a:lnTo>
                      <a:pt x="633" y="12"/>
                    </a:lnTo>
                    <a:lnTo>
                      <a:pt x="633" y="9"/>
                    </a:lnTo>
                    <a:lnTo>
                      <a:pt x="636" y="9"/>
                    </a:lnTo>
                    <a:lnTo>
                      <a:pt x="639" y="9"/>
                    </a:lnTo>
                    <a:lnTo>
                      <a:pt x="639" y="6"/>
                    </a:lnTo>
                    <a:lnTo>
                      <a:pt x="642" y="6"/>
                    </a:lnTo>
                    <a:lnTo>
                      <a:pt x="645" y="6"/>
                    </a:lnTo>
                    <a:lnTo>
                      <a:pt x="645" y="3"/>
                    </a:lnTo>
                    <a:lnTo>
                      <a:pt x="648" y="3"/>
                    </a:lnTo>
                    <a:lnTo>
                      <a:pt x="654" y="3"/>
                    </a:lnTo>
                    <a:lnTo>
                      <a:pt x="657" y="3"/>
                    </a:lnTo>
                    <a:lnTo>
                      <a:pt x="660" y="0"/>
                    </a:lnTo>
                    <a:lnTo>
                      <a:pt x="663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5" y="0"/>
                    </a:lnTo>
                    <a:lnTo>
                      <a:pt x="678" y="0"/>
                    </a:lnTo>
                    <a:lnTo>
                      <a:pt x="681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3" y="0"/>
                    </a:lnTo>
                    <a:lnTo>
                      <a:pt x="696" y="0"/>
                    </a:lnTo>
                    <a:lnTo>
                      <a:pt x="699" y="0"/>
                    </a:lnTo>
                    <a:lnTo>
                      <a:pt x="705" y="0"/>
                    </a:lnTo>
                    <a:lnTo>
                      <a:pt x="708" y="0"/>
                    </a:lnTo>
                    <a:lnTo>
                      <a:pt x="711" y="3"/>
                    </a:lnTo>
                    <a:lnTo>
                      <a:pt x="714" y="3"/>
                    </a:lnTo>
                    <a:lnTo>
                      <a:pt x="717" y="3"/>
                    </a:lnTo>
                    <a:lnTo>
                      <a:pt x="720" y="6"/>
                    </a:lnTo>
                    <a:lnTo>
                      <a:pt x="723" y="6"/>
                    </a:lnTo>
                    <a:lnTo>
                      <a:pt x="729" y="6"/>
                    </a:lnTo>
                    <a:lnTo>
                      <a:pt x="732" y="9"/>
                    </a:lnTo>
                    <a:lnTo>
                      <a:pt x="735" y="9"/>
                    </a:lnTo>
                    <a:lnTo>
                      <a:pt x="738" y="12"/>
                    </a:lnTo>
                    <a:lnTo>
                      <a:pt x="741" y="15"/>
                    </a:lnTo>
                    <a:lnTo>
                      <a:pt x="743" y="15"/>
                    </a:lnTo>
                    <a:lnTo>
                      <a:pt x="746" y="18"/>
                    </a:lnTo>
                    <a:lnTo>
                      <a:pt x="749" y="21"/>
                    </a:lnTo>
                    <a:lnTo>
                      <a:pt x="752" y="24"/>
                    </a:lnTo>
                    <a:lnTo>
                      <a:pt x="752" y="27"/>
                    </a:lnTo>
                    <a:lnTo>
                      <a:pt x="755" y="53"/>
                    </a:lnTo>
                    <a:lnTo>
                      <a:pt x="758" y="53"/>
                    </a:lnTo>
                    <a:lnTo>
                      <a:pt x="758" y="50"/>
                    </a:lnTo>
                    <a:lnTo>
                      <a:pt x="761" y="50"/>
                    </a:lnTo>
                    <a:lnTo>
                      <a:pt x="764" y="50"/>
                    </a:lnTo>
                    <a:lnTo>
                      <a:pt x="764" y="47"/>
                    </a:lnTo>
                    <a:lnTo>
                      <a:pt x="767" y="47"/>
                    </a:lnTo>
                    <a:lnTo>
                      <a:pt x="770" y="47"/>
                    </a:lnTo>
                    <a:lnTo>
                      <a:pt x="773" y="47"/>
                    </a:lnTo>
                    <a:lnTo>
                      <a:pt x="776" y="47"/>
                    </a:lnTo>
                    <a:lnTo>
                      <a:pt x="779" y="45"/>
                    </a:lnTo>
                    <a:lnTo>
                      <a:pt x="782" y="45"/>
                    </a:lnTo>
                    <a:lnTo>
                      <a:pt x="785" y="45"/>
                    </a:lnTo>
                    <a:lnTo>
                      <a:pt x="785" y="47"/>
                    </a:lnTo>
                    <a:lnTo>
                      <a:pt x="788" y="47"/>
                    </a:lnTo>
                    <a:lnTo>
                      <a:pt x="791" y="47"/>
                    </a:lnTo>
                    <a:lnTo>
                      <a:pt x="794" y="47"/>
                    </a:lnTo>
                    <a:lnTo>
                      <a:pt x="797" y="47"/>
                    </a:lnTo>
                    <a:lnTo>
                      <a:pt x="800" y="50"/>
                    </a:lnTo>
                    <a:lnTo>
                      <a:pt x="803" y="50"/>
                    </a:lnTo>
                    <a:lnTo>
                      <a:pt x="806" y="53"/>
                    </a:lnTo>
                    <a:lnTo>
                      <a:pt x="809" y="53"/>
                    </a:lnTo>
                    <a:lnTo>
                      <a:pt x="809" y="56"/>
                    </a:lnTo>
                    <a:lnTo>
                      <a:pt x="812" y="56"/>
                    </a:lnTo>
                    <a:lnTo>
                      <a:pt x="812" y="59"/>
                    </a:lnTo>
                    <a:lnTo>
                      <a:pt x="815" y="59"/>
                    </a:lnTo>
                    <a:lnTo>
                      <a:pt x="815" y="62"/>
                    </a:lnTo>
                    <a:lnTo>
                      <a:pt x="815" y="65"/>
                    </a:lnTo>
                    <a:lnTo>
                      <a:pt x="818" y="65"/>
                    </a:lnTo>
                    <a:lnTo>
                      <a:pt x="818" y="68"/>
                    </a:lnTo>
                    <a:lnTo>
                      <a:pt x="818" y="71"/>
                    </a:lnTo>
                    <a:lnTo>
                      <a:pt x="818" y="74"/>
                    </a:lnTo>
                    <a:lnTo>
                      <a:pt x="818" y="77"/>
                    </a:lnTo>
                    <a:lnTo>
                      <a:pt x="821" y="80"/>
                    </a:lnTo>
                    <a:lnTo>
                      <a:pt x="818" y="80"/>
                    </a:lnTo>
                    <a:lnTo>
                      <a:pt x="815" y="83"/>
                    </a:lnTo>
                    <a:lnTo>
                      <a:pt x="812" y="83"/>
                    </a:lnTo>
                    <a:lnTo>
                      <a:pt x="809" y="83"/>
                    </a:lnTo>
                    <a:lnTo>
                      <a:pt x="809" y="86"/>
                    </a:lnTo>
                    <a:lnTo>
                      <a:pt x="806" y="86"/>
                    </a:lnTo>
                    <a:lnTo>
                      <a:pt x="803" y="86"/>
                    </a:lnTo>
                    <a:lnTo>
                      <a:pt x="800" y="86"/>
                    </a:lnTo>
                    <a:lnTo>
                      <a:pt x="797" y="86"/>
                    </a:lnTo>
                    <a:lnTo>
                      <a:pt x="794" y="89"/>
                    </a:lnTo>
                    <a:lnTo>
                      <a:pt x="791" y="89"/>
                    </a:lnTo>
                    <a:lnTo>
                      <a:pt x="788" y="89"/>
                    </a:lnTo>
                    <a:lnTo>
                      <a:pt x="785" y="89"/>
                    </a:lnTo>
                    <a:lnTo>
                      <a:pt x="782" y="92"/>
                    </a:lnTo>
                    <a:lnTo>
                      <a:pt x="779" y="92"/>
                    </a:lnTo>
                    <a:lnTo>
                      <a:pt x="779" y="95"/>
                    </a:lnTo>
                    <a:lnTo>
                      <a:pt x="776" y="95"/>
                    </a:lnTo>
                    <a:lnTo>
                      <a:pt x="776" y="98"/>
                    </a:lnTo>
                    <a:lnTo>
                      <a:pt x="773" y="101"/>
                    </a:lnTo>
                    <a:lnTo>
                      <a:pt x="773" y="104"/>
                    </a:lnTo>
                    <a:lnTo>
                      <a:pt x="773" y="107"/>
                    </a:lnTo>
                    <a:lnTo>
                      <a:pt x="773" y="110"/>
                    </a:lnTo>
                    <a:lnTo>
                      <a:pt x="776" y="110"/>
                    </a:lnTo>
                    <a:lnTo>
                      <a:pt x="776" y="113"/>
                    </a:lnTo>
                    <a:lnTo>
                      <a:pt x="776" y="116"/>
                    </a:lnTo>
                    <a:lnTo>
                      <a:pt x="776" y="119"/>
                    </a:lnTo>
                    <a:lnTo>
                      <a:pt x="779" y="122"/>
                    </a:lnTo>
                    <a:lnTo>
                      <a:pt x="782" y="125"/>
                    </a:lnTo>
                    <a:lnTo>
                      <a:pt x="782" y="128"/>
                    </a:lnTo>
                    <a:lnTo>
                      <a:pt x="785" y="128"/>
                    </a:lnTo>
                    <a:lnTo>
                      <a:pt x="785" y="131"/>
                    </a:lnTo>
                    <a:lnTo>
                      <a:pt x="788" y="134"/>
                    </a:lnTo>
                    <a:lnTo>
                      <a:pt x="791" y="137"/>
                    </a:lnTo>
                    <a:lnTo>
                      <a:pt x="791" y="139"/>
                    </a:lnTo>
                    <a:lnTo>
                      <a:pt x="794" y="139"/>
                    </a:lnTo>
                    <a:lnTo>
                      <a:pt x="794" y="142"/>
                    </a:lnTo>
                    <a:lnTo>
                      <a:pt x="797" y="145"/>
                    </a:lnTo>
                    <a:lnTo>
                      <a:pt x="800" y="148"/>
                    </a:lnTo>
                    <a:lnTo>
                      <a:pt x="800" y="151"/>
                    </a:lnTo>
                    <a:lnTo>
                      <a:pt x="803" y="154"/>
                    </a:lnTo>
                    <a:lnTo>
                      <a:pt x="803" y="157"/>
                    </a:lnTo>
                    <a:lnTo>
                      <a:pt x="821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144"/>
              <p:cNvSpPr>
                <a:spLocks/>
              </p:cNvSpPr>
              <p:nvPr/>
            </p:nvSpPr>
            <p:spPr bwMode="auto">
              <a:xfrm>
                <a:off x="2518" y="1377"/>
                <a:ext cx="175" cy="365"/>
              </a:xfrm>
              <a:custGeom>
                <a:avLst/>
                <a:gdLst>
                  <a:gd name="T0" fmla="*/ 83 w 175"/>
                  <a:gd name="T1" fmla="*/ 323 h 365"/>
                  <a:gd name="T2" fmla="*/ 74 w 175"/>
                  <a:gd name="T3" fmla="*/ 332 h 365"/>
                  <a:gd name="T4" fmla="*/ 62 w 175"/>
                  <a:gd name="T5" fmla="*/ 338 h 365"/>
                  <a:gd name="T6" fmla="*/ 51 w 175"/>
                  <a:gd name="T7" fmla="*/ 341 h 365"/>
                  <a:gd name="T8" fmla="*/ 39 w 175"/>
                  <a:gd name="T9" fmla="*/ 347 h 365"/>
                  <a:gd name="T10" fmla="*/ 27 w 175"/>
                  <a:gd name="T11" fmla="*/ 350 h 365"/>
                  <a:gd name="T12" fmla="*/ 15 w 175"/>
                  <a:gd name="T13" fmla="*/ 356 h 365"/>
                  <a:gd name="T14" fmla="*/ 6 w 175"/>
                  <a:gd name="T15" fmla="*/ 362 h 365"/>
                  <a:gd name="T16" fmla="*/ 3 w 175"/>
                  <a:gd name="T17" fmla="*/ 356 h 365"/>
                  <a:gd name="T18" fmla="*/ 0 w 175"/>
                  <a:gd name="T19" fmla="*/ 344 h 365"/>
                  <a:gd name="T20" fmla="*/ 0 w 175"/>
                  <a:gd name="T21" fmla="*/ 332 h 365"/>
                  <a:gd name="T22" fmla="*/ 0 w 175"/>
                  <a:gd name="T23" fmla="*/ 320 h 365"/>
                  <a:gd name="T24" fmla="*/ 6 w 175"/>
                  <a:gd name="T25" fmla="*/ 308 h 365"/>
                  <a:gd name="T26" fmla="*/ 15 w 175"/>
                  <a:gd name="T27" fmla="*/ 299 h 365"/>
                  <a:gd name="T28" fmla="*/ 27 w 175"/>
                  <a:gd name="T29" fmla="*/ 299 h 365"/>
                  <a:gd name="T30" fmla="*/ 42 w 175"/>
                  <a:gd name="T31" fmla="*/ 293 h 365"/>
                  <a:gd name="T32" fmla="*/ 57 w 175"/>
                  <a:gd name="T33" fmla="*/ 288 h 365"/>
                  <a:gd name="T34" fmla="*/ 71 w 175"/>
                  <a:gd name="T35" fmla="*/ 282 h 365"/>
                  <a:gd name="T36" fmla="*/ 86 w 175"/>
                  <a:gd name="T37" fmla="*/ 273 h 365"/>
                  <a:gd name="T38" fmla="*/ 101 w 175"/>
                  <a:gd name="T39" fmla="*/ 264 h 365"/>
                  <a:gd name="T40" fmla="*/ 110 w 175"/>
                  <a:gd name="T41" fmla="*/ 252 h 365"/>
                  <a:gd name="T42" fmla="*/ 119 w 175"/>
                  <a:gd name="T43" fmla="*/ 240 h 365"/>
                  <a:gd name="T44" fmla="*/ 122 w 175"/>
                  <a:gd name="T45" fmla="*/ 222 h 365"/>
                  <a:gd name="T46" fmla="*/ 113 w 175"/>
                  <a:gd name="T47" fmla="*/ 193 h 365"/>
                  <a:gd name="T48" fmla="*/ 101 w 175"/>
                  <a:gd name="T49" fmla="*/ 166 h 365"/>
                  <a:gd name="T50" fmla="*/ 86 w 175"/>
                  <a:gd name="T51" fmla="*/ 139 h 365"/>
                  <a:gd name="T52" fmla="*/ 71 w 175"/>
                  <a:gd name="T53" fmla="*/ 115 h 365"/>
                  <a:gd name="T54" fmla="*/ 57 w 175"/>
                  <a:gd name="T55" fmla="*/ 89 h 365"/>
                  <a:gd name="T56" fmla="*/ 42 w 175"/>
                  <a:gd name="T57" fmla="*/ 62 h 365"/>
                  <a:gd name="T58" fmla="*/ 30 w 175"/>
                  <a:gd name="T59" fmla="*/ 35 h 365"/>
                  <a:gd name="T60" fmla="*/ 24 w 175"/>
                  <a:gd name="T61" fmla="*/ 6 h 365"/>
                  <a:gd name="T62" fmla="*/ 33 w 175"/>
                  <a:gd name="T63" fmla="*/ 9 h 365"/>
                  <a:gd name="T64" fmla="*/ 45 w 175"/>
                  <a:gd name="T65" fmla="*/ 9 h 365"/>
                  <a:gd name="T66" fmla="*/ 57 w 175"/>
                  <a:gd name="T67" fmla="*/ 9 h 365"/>
                  <a:gd name="T68" fmla="*/ 62 w 175"/>
                  <a:gd name="T69" fmla="*/ 3 h 365"/>
                  <a:gd name="T70" fmla="*/ 74 w 175"/>
                  <a:gd name="T71" fmla="*/ 3 h 365"/>
                  <a:gd name="T72" fmla="*/ 83 w 175"/>
                  <a:gd name="T73" fmla="*/ 0 h 365"/>
                  <a:gd name="T74" fmla="*/ 86 w 175"/>
                  <a:gd name="T75" fmla="*/ 20 h 365"/>
                  <a:gd name="T76" fmla="*/ 89 w 175"/>
                  <a:gd name="T77" fmla="*/ 50 h 365"/>
                  <a:gd name="T78" fmla="*/ 98 w 175"/>
                  <a:gd name="T79" fmla="*/ 77 h 365"/>
                  <a:gd name="T80" fmla="*/ 110 w 175"/>
                  <a:gd name="T81" fmla="*/ 106 h 365"/>
                  <a:gd name="T82" fmla="*/ 122 w 175"/>
                  <a:gd name="T83" fmla="*/ 133 h 365"/>
                  <a:gd name="T84" fmla="*/ 137 w 175"/>
                  <a:gd name="T85" fmla="*/ 160 h 365"/>
                  <a:gd name="T86" fmla="*/ 149 w 175"/>
                  <a:gd name="T87" fmla="*/ 187 h 365"/>
                  <a:gd name="T88" fmla="*/ 161 w 175"/>
                  <a:gd name="T89" fmla="*/ 213 h 365"/>
                  <a:gd name="T90" fmla="*/ 164 w 175"/>
                  <a:gd name="T91" fmla="*/ 231 h 365"/>
                  <a:gd name="T92" fmla="*/ 170 w 175"/>
                  <a:gd name="T93" fmla="*/ 243 h 365"/>
                  <a:gd name="T94" fmla="*/ 172 w 175"/>
                  <a:gd name="T95" fmla="*/ 255 h 365"/>
                  <a:gd name="T96" fmla="*/ 175 w 175"/>
                  <a:gd name="T97" fmla="*/ 267 h 365"/>
                  <a:gd name="T98" fmla="*/ 172 w 175"/>
                  <a:gd name="T99" fmla="*/ 279 h 365"/>
                  <a:gd name="T100" fmla="*/ 164 w 175"/>
                  <a:gd name="T101" fmla="*/ 288 h 365"/>
                  <a:gd name="T102" fmla="*/ 152 w 175"/>
                  <a:gd name="T103" fmla="*/ 293 h 365"/>
                  <a:gd name="T104" fmla="*/ 140 w 175"/>
                  <a:gd name="T105" fmla="*/ 299 h 365"/>
                  <a:gd name="T106" fmla="*/ 128 w 175"/>
                  <a:gd name="T107" fmla="*/ 305 h 365"/>
                  <a:gd name="T108" fmla="*/ 119 w 175"/>
                  <a:gd name="T109" fmla="*/ 311 h 365"/>
                  <a:gd name="T110" fmla="*/ 107 w 175"/>
                  <a:gd name="T111" fmla="*/ 314 h 365"/>
                  <a:gd name="T112" fmla="*/ 98 w 175"/>
                  <a:gd name="T113" fmla="*/ 317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5" h="365">
                    <a:moveTo>
                      <a:pt x="92" y="320"/>
                    </a:moveTo>
                    <a:lnTo>
                      <a:pt x="89" y="320"/>
                    </a:lnTo>
                    <a:lnTo>
                      <a:pt x="86" y="323"/>
                    </a:lnTo>
                    <a:lnTo>
                      <a:pt x="83" y="323"/>
                    </a:lnTo>
                    <a:lnTo>
                      <a:pt x="80" y="326"/>
                    </a:lnTo>
                    <a:lnTo>
                      <a:pt x="80" y="329"/>
                    </a:lnTo>
                    <a:lnTo>
                      <a:pt x="77" y="329"/>
                    </a:lnTo>
                    <a:lnTo>
                      <a:pt x="74" y="332"/>
                    </a:lnTo>
                    <a:lnTo>
                      <a:pt x="71" y="332"/>
                    </a:lnTo>
                    <a:lnTo>
                      <a:pt x="68" y="335"/>
                    </a:lnTo>
                    <a:lnTo>
                      <a:pt x="65" y="335"/>
                    </a:lnTo>
                    <a:lnTo>
                      <a:pt x="62" y="338"/>
                    </a:lnTo>
                    <a:lnTo>
                      <a:pt x="59" y="338"/>
                    </a:lnTo>
                    <a:lnTo>
                      <a:pt x="57" y="338"/>
                    </a:lnTo>
                    <a:lnTo>
                      <a:pt x="54" y="341"/>
                    </a:lnTo>
                    <a:lnTo>
                      <a:pt x="51" y="341"/>
                    </a:lnTo>
                    <a:lnTo>
                      <a:pt x="48" y="344"/>
                    </a:lnTo>
                    <a:lnTo>
                      <a:pt x="45" y="344"/>
                    </a:lnTo>
                    <a:lnTo>
                      <a:pt x="42" y="344"/>
                    </a:lnTo>
                    <a:lnTo>
                      <a:pt x="39" y="347"/>
                    </a:lnTo>
                    <a:lnTo>
                      <a:pt x="36" y="347"/>
                    </a:lnTo>
                    <a:lnTo>
                      <a:pt x="33" y="350"/>
                    </a:lnTo>
                    <a:lnTo>
                      <a:pt x="30" y="350"/>
                    </a:lnTo>
                    <a:lnTo>
                      <a:pt x="27" y="350"/>
                    </a:lnTo>
                    <a:lnTo>
                      <a:pt x="24" y="353"/>
                    </a:lnTo>
                    <a:lnTo>
                      <a:pt x="21" y="353"/>
                    </a:lnTo>
                    <a:lnTo>
                      <a:pt x="18" y="356"/>
                    </a:lnTo>
                    <a:lnTo>
                      <a:pt x="15" y="356"/>
                    </a:lnTo>
                    <a:lnTo>
                      <a:pt x="15" y="359"/>
                    </a:lnTo>
                    <a:lnTo>
                      <a:pt x="12" y="359"/>
                    </a:lnTo>
                    <a:lnTo>
                      <a:pt x="9" y="362"/>
                    </a:lnTo>
                    <a:lnTo>
                      <a:pt x="6" y="362"/>
                    </a:lnTo>
                    <a:lnTo>
                      <a:pt x="3" y="365"/>
                    </a:lnTo>
                    <a:lnTo>
                      <a:pt x="3" y="362"/>
                    </a:lnTo>
                    <a:lnTo>
                      <a:pt x="3" y="359"/>
                    </a:lnTo>
                    <a:lnTo>
                      <a:pt x="3" y="356"/>
                    </a:lnTo>
                    <a:lnTo>
                      <a:pt x="3" y="353"/>
                    </a:lnTo>
                    <a:lnTo>
                      <a:pt x="0" y="350"/>
                    </a:lnTo>
                    <a:lnTo>
                      <a:pt x="0" y="347"/>
                    </a:lnTo>
                    <a:lnTo>
                      <a:pt x="0" y="344"/>
                    </a:lnTo>
                    <a:lnTo>
                      <a:pt x="0" y="341"/>
                    </a:lnTo>
                    <a:lnTo>
                      <a:pt x="0" y="338"/>
                    </a:lnTo>
                    <a:lnTo>
                      <a:pt x="0" y="335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0" y="326"/>
                    </a:lnTo>
                    <a:lnTo>
                      <a:pt x="0" y="323"/>
                    </a:lnTo>
                    <a:lnTo>
                      <a:pt x="0" y="320"/>
                    </a:lnTo>
                    <a:lnTo>
                      <a:pt x="0" y="317"/>
                    </a:lnTo>
                    <a:lnTo>
                      <a:pt x="3" y="314"/>
                    </a:lnTo>
                    <a:lnTo>
                      <a:pt x="3" y="311"/>
                    </a:lnTo>
                    <a:lnTo>
                      <a:pt x="6" y="308"/>
                    </a:lnTo>
                    <a:lnTo>
                      <a:pt x="6" y="305"/>
                    </a:lnTo>
                    <a:lnTo>
                      <a:pt x="9" y="302"/>
                    </a:lnTo>
                    <a:lnTo>
                      <a:pt x="12" y="302"/>
                    </a:lnTo>
                    <a:lnTo>
                      <a:pt x="15" y="299"/>
                    </a:lnTo>
                    <a:lnTo>
                      <a:pt x="18" y="299"/>
                    </a:lnTo>
                    <a:lnTo>
                      <a:pt x="21" y="299"/>
                    </a:lnTo>
                    <a:lnTo>
                      <a:pt x="24" y="299"/>
                    </a:lnTo>
                    <a:lnTo>
                      <a:pt x="27" y="299"/>
                    </a:lnTo>
                    <a:lnTo>
                      <a:pt x="30" y="296"/>
                    </a:lnTo>
                    <a:lnTo>
                      <a:pt x="36" y="296"/>
                    </a:lnTo>
                    <a:lnTo>
                      <a:pt x="39" y="293"/>
                    </a:lnTo>
                    <a:lnTo>
                      <a:pt x="42" y="293"/>
                    </a:lnTo>
                    <a:lnTo>
                      <a:pt x="45" y="290"/>
                    </a:lnTo>
                    <a:lnTo>
                      <a:pt x="48" y="290"/>
                    </a:lnTo>
                    <a:lnTo>
                      <a:pt x="54" y="288"/>
                    </a:lnTo>
                    <a:lnTo>
                      <a:pt x="57" y="288"/>
                    </a:lnTo>
                    <a:lnTo>
                      <a:pt x="59" y="285"/>
                    </a:lnTo>
                    <a:lnTo>
                      <a:pt x="65" y="285"/>
                    </a:lnTo>
                    <a:lnTo>
                      <a:pt x="68" y="282"/>
                    </a:lnTo>
                    <a:lnTo>
                      <a:pt x="71" y="282"/>
                    </a:lnTo>
                    <a:lnTo>
                      <a:pt x="74" y="279"/>
                    </a:lnTo>
                    <a:lnTo>
                      <a:pt x="80" y="279"/>
                    </a:lnTo>
                    <a:lnTo>
                      <a:pt x="83" y="276"/>
                    </a:lnTo>
                    <a:lnTo>
                      <a:pt x="86" y="273"/>
                    </a:lnTo>
                    <a:lnTo>
                      <a:pt x="89" y="270"/>
                    </a:lnTo>
                    <a:lnTo>
                      <a:pt x="92" y="270"/>
                    </a:lnTo>
                    <a:lnTo>
                      <a:pt x="98" y="267"/>
                    </a:lnTo>
                    <a:lnTo>
                      <a:pt x="101" y="264"/>
                    </a:lnTo>
                    <a:lnTo>
                      <a:pt x="104" y="261"/>
                    </a:lnTo>
                    <a:lnTo>
                      <a:pt x="107" y="258"/>
                    </a:lnTo>
                    <a:lnTo>
                      <a:pt x="107" y="255"/>
                    </a:lnTo>
                    <a:lnTo>
                      <a:pt x="110" y="252"/>
                    </a:lnTo>
                    <a:lnTo>
                      <a:pt x="113" y="249"/>
                    </a:lnTo>
                    <a:lnTo>
                      <a:pt x="116" y="246"/>
                    </a:lnTo>
                    <a:lnTo>
                      <a:pt x="116" y="243"/>
                    </a:lnTo>
                    <a:lnTo>
                      <a:pt x="119" y="240"/>
                    </a:lnTo>
                    <a:lnTo>
                      <a:pt x="119" y="234"/>
                    </a:lnTo>
                    <a:lnTo>
                      <a:pt x="122" y="231"/>
                    </a:lnTo>
                    <a:lnTo>
                      <a:pt x="122" y="225"/>
                    </a:lnTo>
                    <a:lnTo>
                      <a:pt x="122" y="222"/>
                    </a:lnTo>
                    <a:lnTo>
                      <a:pt x="119" y="213"/>
                    </a:lnTo>
                    <a:lnTo>
                      <a:pt x="119" y="207"/>
                    </a:lnTo>
                    <a:lnTo>
                      <a:pt x="116" y="201"/>
                    </a:lnTo>
                    <a:lnTo>
                      <a:pt x="113" y="193"/>
                    </a:lnTo>
                    <a:lnTo>
                      <a:pt x="110" y="187"/>
                    </a:lnTo>
                    <a:lnTo>
                      <a:pt x="107" y="181"/>
                    </a:lnTo>
                    <a:lnTo>
                      <a:pt x="104" y="172"/>
                    </a:lnTo>
                    <a:lnTo>
                      <a:pt x="101" y="166"/>
                    </a:lnTo>
                    <a:lnTo>
                      <a:pt x="98" y="160"/>
                    </a:lnTo>
                    <a:lnTo>
                      <a:pt x="95" y="154"/>
                    </a:lnTo>
                    <a:lnTo>
                      <a:pt x="92" y="145"/>
                    </a:lnTo>
                    <a:lnTo>
                      <a:pt x="86" y="139"/>
                    </a:lnTo>
                    <a:lnTo>
                      <a:pt x="83" y="133"/>
                    </a:lnTo>
                    <a:lnTo>
                      <a:pt x="80" y="127"/>
                    </a:lnTo>
                    <a:lnTo>
                      <a:pt x="74" y="121"/>
                    </a:lnTo>
                    <a:lnTo>
                      <a:pt x="71" y="115"/>
                    </a:lnTo>
                    <a:lnTo>
                      <a:pt x="68" y="106"/>
                    </a:lnTo>
                    <a:lnTo>
                      <a:pt x="62" y="101"/>
                    </a:lnTo>
                    <a:lnTo>
                      <a:pt x="59" y="95"/>
                    </a:lnTo>
                    <a:lnTo>
                      <a:pt x="57" y="89"/>
                    </a:lnTo>
                    <a:lnTo>
                      <a:pt x="54" y="83"/>
                    </a:lnTo>
                    <a:lnTo>
                      <a:pt x="48" y="74"/>
                    </a:lnTo>
                    <a:lnTo>
                      <a:pt x="45" y="68"/>
                    </a:lnTo>
                    <a:lnTo>
                      <a:pt x="42" y="62"/>
                    </a:lnTo>
                    <a:lnTo>
                      <a:pt x="39" y="56"/>
                    </a:lnTo>
                    <a:lnTo>
                      <a:pt x="36" y="47"/>
                    </a:lnTo>
                    <a:lnTo>
                      <a:pt x="33" y="41"/>
                    </a:lnTo>
                    <a:lnTo>
                      <a:pt x="30" y="35"/>
                    </a:lnTo>
                    <a:lnTo>
                      <a:pt x="30" y="26"/>
                    </a:lnTo>
                    <a:lnTo>
                      <a:pt x="27" y="20"/>
                    </a:lnTo>
                    <a:lnTo>
                      <a:pt x="24" y="12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30" y="6"/>
                    </a:lnTo>
                    <a:lnTo>
                      <a:pt x="30" y="9"/>
                    </a:lnTo>
                    <a:lnTo>
                      <a:pt x="33" y="9"/>
                    </a:lnTo>
                    <a:lnTo>
                      <a:pt x="36" y="9"/>
                    </a:lnTo>
                    <a:lnTo>
                      <a:pt x="39" y="9"/>
                    </a:lnTo>
                    <a:lnTo>
                      <a:pt x="42" y="9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51" y="9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6"/>
                    </a:lnTo>
                    <a:lnTo>
                      <a:pt x="62" y="6"/>
                    </a:lnTo>
                    <a:lnTo>
                      <a:pt x="62" y="3"/>
                    </a:lnTo>
                    <a:lnTo>
                      <a:pt x="65" y="3"/>
                    </a:lnTo>
                    <a:lnTo>
                      <a:pt x="68" y="3"/>
                    </a:lnTo>
                    <a:lnTo>
                      <a:pt x="71" y="3"/>
                    </a:lnTo>
                    <a:lnTo>
                      <a:pt x="74" y="3"/>
                    </a:lnTo>
                    <a:lnTo>
                      <a:pt x="77" y="3"/>
                    </a:lnTo>
                    <a:lnTo>
                      <a:pt x="80" y="3"/>
                    </a:lnTo>
                    <a:lnTo>
                      <a:pt x="83" y="3"/>
                    </a:lnTo>
                    <a:lnTo>
                      <a:pt x="83" y="0"/>
                    </a:lnTo>
                    <a:lnTo>
                      <a:pt x="86" y="0"/>
                    </a:lnTo>
                    <a:lnTo>
                      <a:pt x="86" y="6"/>
                    </a:lnTo>
                    <a:lnTo>
                      <a:pt x="86" y="14"/>
                    </a:lnTo>
                    <a:lnTo>
                      <a:pt x="86" y="20"/>
                    </a:lnTo>
                    <a:lnTo>
                      <a:pt x="86" y="29"/>
                    </a:lnTo>
                    <a:lnTo>
                      <a:pt x="89" y="35"/>
                    </a:lnTo>
                    <a:lnTo>
                      <a:pt x="89" y="44"/>
                    </a:lnTo>
                    <a:lnTo>
                      <a:pt x="89" y="50"/>
                    </a:lnTo>
                    <a:lnTo>
                      <a:pt x="92" y="56"/>
                    </a:lnTo>
                    <a:lnTo>
                      <a:pt x="95" y="65"/>
                    </a:lnTo>
                    <a:lnTo>
                      <a:pt x="95" y="71"/>
                    </a:lnTo>
                    <a:lnTo>
                      <a:pt x="98" y="77"/>
                    </a:lnTo>
                    <a:lnTo>
                      <a:pt x="101" y="86"/>
                    </a:lnTo>
                    <a:lnTo>
                      <a:pt x="104" y="92"/>
                    </a:lnTo>
                    <a:lnTo>
                      <a:pt x="107" y="98"/>
                    </a:lnTo>
                    <a:lnTo>
                      <a:pt x="110" y="106"/>
                    </a:lnTo>
                    <a:lnTo>
                      <a:pt x="113" y="112"/>
                    </a:lnTo>
                    <a:lnTo>
                      <a:pt x="116" y="118"/>
                    </a:lnTo>
                    <a:lnTo>
                      <a:pt x="119" y="124"/>
                    </a:lnTo>
                    <a:lnTo>
                      <a:pt x="122" y="133"/>
                    </a:lnTo>
                    <a:lnTo>
                      <a:pt x="128" y="139"/>
                    </a:lnTo>
                    <a:lnTo>
                      <a:pt x="131" y="145"/>
                    </a:lnTo>
                    <a:lnTo>
                      <a:pt x="134" y="154"/>
                    </a:lnTo>
                    <a:lnTo>
                      <a:pt x="137" y="160"/>
                    </a:lnTo>
                    <a:lnTo>
                      <a:pt x="140" y="166"/>
                    </a:lnTo>
                    <a:lnTo>
                      <a:pt x="143" y="172"/>
                    </a:lnTo>
                    <a:lnTo>
                      <a:pt x="146" y="181"/>
                    </a:lnTo>
                    <a:lnTo>
                      <a:pt x="149" y="187"/>
                    </a:lnTo>
                    <a:lnTo>
                      <a:pt x="152" y="193"/>
                    </a:lnTo>
                    <a:lnTo>
                      <a:pt x="155" y="201"/>
                    </a:lnTo>
                    <a:lnTo>
                      <a:pt x="158" y="207"/>
                    </a:lnTo>
                    <a:lnTo>
                      <a:pt x="161" y="213"/>
                    </a:lnTo>
                    <a:lnTo>
                      <a:pt x="161" y="222"/>
                    </a:lnTo>
                    <a:lnTo>
                      <a:pt x="161" y="225"/>
                    </a:lnTo>
                    <a:lnTo>
                      <a:pt x="164" y="228"/>
                    </a:lnTo>
                    <a:lnTo>
                      <a:pt x="164" y="231"/>
                    </a:lnTo>
                    <a:lnTo>
                      <a:pt x="164" y="234"/>
                    </a:lnTo>
                    <a:lnTo>
                      <a:pt x="167" y="237"/>
                    </a:lnTo>
                    <a:lnTo>
                      <a:pt x="167" y="240"/>
                    </a:lnTo>
                    <a:lnTo>
                      <a:pt x="170" y="243"/>
                    </a:lnTo>
                    <a:lnTo>
                      <a:pt x="170" y="246"/>
                    </a:lnTo>
                    <a:lnTo>
                      <a:pt x="172" y="249"/>
                    </a:lnTo>
                    <a:lnTo>
                      <a:pt x="172" y="252"/>
                    </a:lnTo>
                    <a:lnTo>
                      <a:pt x="172" y="255"/>
                    </a:lnTo>
                    <a:lnTo>
                      <a:pt x="175" y="258"/>
                    </a:lnTo>
                    <a:lnTo>
                      <a:pt x="175" y="261"/>
                    </a:lnTo>
                    <a:lnTo>
                      <a:pt x="175" y="264"/>
                    </a:lnTo>
                    <a:lnTo>
                      <a:pt x="175" y="267"/>
                    </a:lnTo>
                    <a:lnTo>
                      <a:pt x="175" y="270"/>
                    </a:lnTo>
                    <a:lnTo>
                      <a:pt x="175" y="273"/>
                    </a:lnTo>
                    <a:lnTo>
                      <a:pt x="175" y="276"/>
                    </a:lnTo>
                    <a:lnTo>
                      <a:pt x="172" y="279"/>
                    </a:lnTo>
                    <a:lnTo>
                      <a:pt x="172" y="282"/>
                    </a:lnTo>
                    <a:lnTo>
                      <a:pt x="170" y="282"/>
                    </a:lnTo>
                    <a:lnTo>
                      <a:pt x="167" y="285"/>
                    </a:lnTo>
                    <a:lnTo>
                      <a:pt x="164" y="288"/>
                    </a:lnTo>
                    <a:lnTo>
                      <a:pt x="161" y="288"/>
                    </a:lnTo>
                    <a:lnTo>
                      <a:pt x="158" y="290"/>
                    </a:lnTo>
                    <a:lnTo>
                      <a:pt x="155" y="290"/>
                    </a:lnTo>
                    <a:lnTo>
                      <a:pt x="152" y="293"/>
                    </a:lnTo>
                    <a:lnTo>
                      <a:pt x="149" y="293"/>
                    </a:lnTo>
                    <a:lnTo>
                      <a:pt x="146" y="296"/>
                    </a:lnTo>
                    <a:lnTo>
                      <a:pt x="143" y="296"/>
                    </a:lnTo>
                    <a:lnTo>
                      <a:pt x="140" y="299"/>
                    </a:lnTo>
                    <a:lnTo>
                      <a:pt x="137" y="302"/>
                    </a:lnTo>
                    <a:lnTo>
                      <a:pt x="134" y="302"/>
                    </a:lnTo>
                    <a:lnTo>
                      <a:pt x="131" y="305"/>
                    </a:lnTo>
                    <a:lnTo>
                      <a:pt x="128" y="305"/>
                    </a:lnTo>
                    <a:lnTo>
                      <a:pt x="125" y="305"/>
                    </a:lnTo>
                    <a:lnTo>
                      <a:pt x="125" y="308"/>
                    </a:lnTo>
                    <a:lnTo>
                      <a:pt x="122" y="308"/>
                    </a:lnTo>
                    <a:lnTo>
                      <a:pt x="119" y="311"/>
                    </a:lnTo>
                    <a:lnTo>
                      <a:pt x="116" y="311"/>
                    </a:lnTo>
                    <a:lnTo>
                      <a:pt x="113" y="311"/>
                    </a:lnTo>
                    <a:lnTo>
                      <a:pt x="110" y="314"/>
                    </a:lnTo>
                    <a:lnTo>
                      <a:pt x="107" y="314"/>
                    </a:lnTo>
                    <a:lnTo>
                      <a:pt x="104" y="314"/>
                    </a:lnTo>
                    <a:lnTo>
                      <a:pt x="104" y="317"/>
                    </a:lnTo>
                    <a:lnTo>
                      <a:pt x="101" y="317"/>
                    </a:lnTo>
                    <a:lnTo>
                      <a:pt x="98" y="317"/>
                    </a:lnTo>
                    <a:lnTo>
                      <a:pt x="95" y="317"/>
                    </a:lnTo>
                    <a:lnTo>
                      <a:pt x="92" y="320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145"/>
              <p:cNvSpPr>
                <a:spLocks/>
              </p:cNvSpPr>
              <p:nvPr/>
            </p:nvSpPr>
            <p:spPr bwMode="auto">
              <a:xfrm>
                <a:off x="2387" y="1332"/>
                <a:ext cx="229" cy="362"/>
              </a:xfrm>
              <a:custGeom>
                <a:avLst/>
                <a:gdLst>
                  <a:gd name="T0" fmla="*/ 95 w 229"/>
                  <a:gd name="T1" fmla="*/ 350 h 362"/>
                  <a:gd name="T2" fmla="*/ 86 w 229"/>
                  <a:gd name="T3" fmla="*/ 356 h 362"/>
                  <a:gd name="T4" fmla="*/ 74 w 229"/>
                  <a:gd name="T5" fmla="*/ 362 h 362"/>
                  <a:gd name="T6" fmla="*/ 66 w 229"/>
                  <a:gd name="T7" fmla="*/ 353 h 362"/>
                  <a:gd name="T8" fmla="*/ 63 w 229"/>
                  <a:gd name="T9" fmla="*/ 338 h 362"/>
                  <a:gd name="T10" fmla="*/ 57 w 229"/>
                  <a:gd name="T11" fmla="*/ 327 h 362"/>
                  <a:gd name="T12" fmla="*/ 54 w 229"/>
                  <a:gd name="T13" fmla="*/ 312 h 362"/>
                  <a:gd name="T14" fmla="*/ 51 w 229"/>
                  <a:gd name="T15" fmla="*/ 297 h 362"/>
                  <a:gd name="T16" fmla="*/ 48 w 229"/>
                  <a:gd name="T17" fmla="*/ 285 h 362"/>
                  <a:gd name="T18" fmla="*/ 48 w 229"/>
                  <a:gd name="T19" fmla="*/ 270 h 362"/>
                  <a:gd name="T20" fmla="*/ 63 w 229"/>
                  <a:gd name="T21" fmla="*/ 264 h 362"/>
                  <a:gd name="T22" fmla="*/ 77 w 229"/>
                  <a:gd name="T23" fmla="*/ 258 h 362"/>
                  <a:gd name="T24" fmla="*/ 92 w 229"/>
                  <a:gd name="T25" fmla="*/ 252 h 362"/>
                  <a:gd name="T26" fmla="*/ 104 w 229"/>
                  <a:gd name="T27" fmla="*/ 241 h 362"/>
                  <a:gd name="T28" fmla="*/ 107 w 229"/>
                  <a:gd name="T29" fmla="*/ 223 h 362"/>
                  <a:gd name="T30" fmla="*/ 101 w 229"/>
                  <a:gd name="T31" fmla="*/ 208 h 362"/>
                  <a:gd name="T32" fmla="*/ 92 w 229"/>
                  <a:gd name="T33" fmla="*/ 193 h 362"/>
                  <a:gd name="T34" fmla="*/ 83 w 229"/>
                  <a:gd name="T35" fmla="*/ 181 h 362"/>
                  <a:gd name="T36" fmla="*/ 74 w 229"/>
                  <a:gd name="T37" fmla="*/ 166 h 362"/>
                  <a:gd name="T38" fmla="*/ 66 w 229"/>
                  <a:gd name="T39" fmla="*/ 151 h 362"/>
                  <a:gd name="T40" fmla="*/ 60 w 229"/>
                  <a:gd name="T41" fmla="*/ 137 h 362"/>
                  <a:gd name="T42" fmla="*/ 48 w 229"/>
                  <a:gd name="T43" fmla="*/ 131 h 362"/>
                  <a:gd name="T44" fmla="*/ 36 w 229"/>
                  <a:gd name="T45" fmla="*/ 128 h 362"/>
                  <a:gd name="T46" fmla="*/ 24 w 229"/>
                  <a:gd name="T47" fmla="*/ 122 h 362"/>
                  <a:gd name="T48" fmla="*/ 9 w 229"/>
                  <a:gd name="T49" fmla="*/ 113 h 362"/>
                  <a:gd name="T50" fmla="*/ 3 w 229"/>
                  <a:gd name="T51" fmla="*/ 104 h 362"/>
                  <a:gd name="T52" fmla="*/ 3 w 229"/>
                  <a:gd name="T53" fmla="*/ 92 h 362"/>
                  <a:gd name="T54" fmla="*/ 15 w 229"/>
                  <a:gd name="T55" fmla="*/ 86 h 362"/>
                  <a:gd name="T56" fmla="*/ 24 w 229"/>
                  <a:gd name="T57" fmla="*/ 80 h 362"/>
                  <a:gd name="T58" fmla="*/ 27 w 229"/>
                  <a:gd name="T59" fmla="*/ 68 h 362"/>
                  <a:gd name="T60" fmla="*/ 24 w 229"/>
                  <a:gd name="T61" fmla="*/ 54 h 362"/>
                  <a:gd name="T62" fmla="*/ 21 w 229"/>
                  <a:gd name="T63" fmla="*/ 42 h 362"/>
                  <a:gd name="T64" fmla="*/ 24 w 229"/>
                  <a:gd name="T65" fmla="*/ 27 h 362"/>
                  <a:gd name="T66" fmla="*/ 36 w 229"/>
                  <a:gd name="T67" fmla="*/ 21 h 362"/>
                  <a:gd name="T68" fmla="*/ 51 w 229"/>
                  <a:gd name="T69" fmla="*/ 18 h 362"/>
                  <a:gd name="T70" fmla="*/ 66 w 229"/>
                  <a:gd name="T71" fmla="*/ 12 h 362"/>
                  <a:gd name="T72" fmla="*/ 80 w 229"/>
                  <a:gd name="T73" fmla="*/ 6 h 362"/>
                  <a:gd name="T74" fmla="*/ 95 w 229"/>
                  <a:gd name="T75" fmla="*/ 0 h 362"/>
                  <a:gd name="T76" fmla="*/ 110 w 229"/>
                  <a:gd name="T77" fmla="*/ 3 h 362"/>
                  <a:gd name="T78" fmla="*/ 125 w 229"/>
                  <a:gd name="T79" fmla="*/ 18 h 362"/>
                  <a:gd name="T80" fmla="*/ 131 w 229"/>
                  <a:gd name="T81" fmla="*/ 36 h 362"/>
                  <a:gd name="T82" fmla="*/ 137 w 229"/>
                  <a:gd name="T83" fmla="*/ 54 h 362"/>
                  <a:gd name="T84" fmla="*/ 143 w 229"/>
                  <a:gd name="T85" fmla="*/ 71 h 362"/>
                  <a:gd name="T86" fmla="*/ 146 w 229"/>
                  <a:gd name="T87" fmla="*/ 89 h 362"/>
                  <a:gd name="T88" fmla="*/ 152 w 229"/>
                  <a:gd name="T89" fmla="*/ 107 h 362"/>
                  <a:gd name="T90" fmla="*/ 161 w 229"/>
                  <a:gd name="T91" fmla="*/ 125 h 362"/>
                  <a:gd name="T92" fmla="*/ 173 w 229"/>
                  <a:gd name="T93" fmla="*/ 146 h 362"/>
                  <a:gd name="T94" fmla="*/ 188 w 229"/>
                  <a:gd name="T95" fmla="*/ 166 h 362"/>
                  <a:gd name="T96" fmla="*/ 202 w 229"/>
                  <a:gd name="T97" fmla="*/ 190 h 362"/>
                  <a:gd name="T98" fmla="*/ 217 w 229"/>
                  <a:gd name="T99" fmla="*/ 214 h 362"/>
                  <a:gd name="T100" fmla="*/ 223 w 229"/>
                  <a:gd name="T101" fmla="*/ 241 h 362"/>
                  <a:gd name="T102" fmla="*/ 229 w 229"/>
                  <a:gd name="T103" fmla="*/ 264 h 362"/>
                  <a:gd name="T104" fmla="*/ 223 w 229"/>
                  <a:gd name="T105" fmla="*/ 288 h 362"/>
                  <a:gd name="T106" fmla="*/ 208 w 229"/>
                  <a:gd name="T107" fmla="*/ 303 h 362"/>
                  <a:gd name="T108" fmla="*/ 188 w 229"/>
                  <a:gd name="T109" fmla="*/ 315 h 362"/>
                  <a:gd name="T110" fmla="*/ 167 w 229"/>
                  <a:gd name="T111" fmla="*/ 324 h 362"/>
                  <a:gd name="T112" fmla="*/ 146 w 229"/>
                  <a:gd name="T113" fmla="*/ 330 h 362"/>
                  <a:gd name="T114" fmla="*/ 125 w 229"/>
                  <a:gd name="T115" fmla="*/ 338 h 362"/>
                  <a:gd name="T116" fmla="*/ 104 w 229"/>
                  <a:gd name="T117" fmla="*/ 347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9" h="362">
                    <a:moveTo>
                      <a:pt x="104" y="347"/>
                    </a:moveTo>
                    <a:lnTo>
                      <a:pt x="101" y="347"/>
                    </a:lnTo>
                    <a:lnTo>
                      <a:pt x="101" y="350"/>
                    </a:lnTo>
                    <a:lnTo>
                      <a:pt x="98" y="350"/>
                    </a:lnTo>
                    <a:lnTo>
                      <a:pt x="95" y="350"/>
                    </a:lnTo>
                    <a:lnTo>
                      <a:pt x="95" y="353"/>
                    </a:lnTo>
                    <a:lnTo>
                      <a:pt x="92" y="353"/>
                    </a:lnTo>
                    <a:lnTo>
                      <a:pt x="89" y="353"/>
                    </a:lnTo>
                    <a:lnTo>
                      <a:pt x="89" y="356"/>
                    </a:lnTo>
                    <a:lnTo>
                      <a:pt x="86" y="356"/>
                    </a:lnTo>
                    <a:lnTo>
                      <a:pt x="83" y="356"/>
                    </a:lnTo>
                    <a:lnTo>
                      <a:pt x="83" y="359"/>
                    </a:lnTo>
                    <a:lnTo>
                      <a:pt x="80" y="359"/>
                    </a:lnTo>
                    <a:lnTo>
                      <a:pt x="77" y="359"/>
                    </a:lnTo>
                    <a:lnTo>
                      <a:pt x="74" y="362"/>
                    </a:lnTo>
                    <a:lnTo>
                      <a:pt x="72" y="362"/>
                    </a:lnTo>
                    <a:lnTo>
                      <a:pt x="69" y="362"/>
                    </a:lnTo>
                    <a:lnTo>
                      <a:pt x="69" y="359"/>
                    </a:lnTo>
                    <a:lnTo>
                      <a:pt x="69" y="356"/>
                    </a:lnTo>
                    <a:lnTo>
                      <a:pt x="66" y="353"/>
                    </a:lnTo>
                    <a:lnTo>
                      <a:pt x="66" y="350"/>
                    </a:lnTo>
                    <a:lnTo>
                      <a:pt x="66" y="347"/>
                    </a:lnTo>
                    <a:lnTo>
                      <a:pt x="66" y="344"/>
                    </a:lnTo>
                    <a:lnTo>
                      <a:pt x="63" y="341"/>
                    </a:lnTo>
                    <a:lnTo>
                      <a:pt x="63" y="338"/>
                    </a:lnTo>
                    <a:lnTo>
                      <a:pt x="63" y="335"/>
                    </a:lnTo>
                    <a:lnTo>
                      <a:pt x="60" y="335"/>
                    </a:lnTo>
                    <a:lnTo>
                      <a:pt x="60" y="333"/>
                    </a:lnTo>
                    <a:lnTo>
                      <a:pt x="60" y="330"/>
                    </a:lnTo>
                    <a:lnTo>
                      <a:pt x="57" y="327"/>
                    </a:lnTo>
                    <a:lnTo>
                      <a:pt x="57" y="324"/>
                    </a:lnTo>
                    <a:lnTo>
                      <a:pt x="57" y="321"/>
                    </a:lnTo>
                    <a:lnTo>
                      <a:pt x="57" y="318"/>
                    </a:lnTo>
                    <a:lnTo>
                      <a:pt x="54" y="315"/>
                    </a:lnTo>
                    <a:lnTo>
                      <a:pt x="54" y="312"/>
                    </a:lnTo>
                    <a:lnTo>
                      <a:pt x="54" y="309"/>
                    </a:lnTo>
                    <a:lnTo>
                      <a:pt x="51" y="306"/>
                    </a:lnTo>
                    <a:lnTo>
                      <a:pt x="51" y="303"/>
                    </a:lnTo>
                    <a:lnTo>
                      <a:pt x="51" y="300"/>
                    </a:lnTo>
                    <a:lnTo>
                      <a:pt x="51" y="297"/>
                    </a:lnTo>
                    <a:lnTo>
                      <a:pt x="48" y="297"/>
                    </a:lnTo>
                    <a:lnTo>
                      <a:pt x="48" y="294"/>
                    </a:lnTo>
                    <a:lnTo>
                      <a:pt x="48" y="291"/>
                    </a:lnTo>
                    <a:lnTo>
                      <a:pt x="48" y="288"/>
                    </a:lnTo>
                    <a:lnTo>
                      <a:pt x="48" y="285"/>
                    </a:lnTo>
                    <a:lnTo>
                      <a:pt x="45" y="282"/>
                    </a:lnTo>
                    <a:lnTo>
                      <a:pt x="45" y="279"/>
                    </a:lnTo>
                    <a:lnTo>
                      <a:pt x="45" y="276"/>
                    </a:lnTo>
                    <a:lnTo>
                      <a:pt x="45" y="273"/>
                    </a:lnTo>
                    <a:lnTo>
                      <a:pt x="48" y="270"/>
                    </a:lnTo>
                    <a:lnTo>
                      <a:pt x="51" y="267"/>
                    </a:lnTo>
                    <a:lnTo>
                      <a:pt x="54" y="267"/>
                    </a:lnTo>
                    <a:lnTo>
                      <a:pt x="57" y="264"/>
                    </a:lnTo>
                    <a:lnTo>
                      <a:pt x="60" y="264"/>
                    </a:lnTo>
                    <a:lnTo>
                      <a:pt x="63" y="264"/>
                    </a:lnTo>
                    <a:lnTo>
                      <a:pt x="66" y="261"/>
                    </a:lnTo>
                    <a:lnTo>
                      <a:pt x="69" y="261"/>
                    </a:lnTo>
                    <a:lnTo>
                      <a:pt x="72" y="261"/>
                    </a:lnTo>
                    <a:lnTo>
                      <a:pt x="74" y="258"/>
                    </a:lnTo>
                    <a:lnTo>
                      <a:pt x="77" y="258"/>
                    </a:lnTo>
                    <a:lnTo>
                      <a:pt x="80" y="258"/>
                    </a:lnTo>
                    <a:lnTo>
                      <a:pt x="83" y="255"/>
                    </a:lnTo>
                    <a:lnTo>
                      <a:pt x="86" y="255"/>
                    </a:lnTo>
                    <a:lnTo>
                      <a:pt x="89" y="252"/>
                    </a:lnTo>
                    <a:lnTo>
                      <a:pt x="92" y="252"/>
                    </a:lnTo>
                    <a:lnTo>
                      <a:pt x="95" y="249"/>
                    </a:lnTo>
                    <a:lnTo>
                      <a:pt x="98" y="249"/>
                    </a:lnTo>
                    <a:lnTo>
                      <a:pt x="98" y="246"/>
                    </a:lnTo>
                    <a:lnTo>
                      <a:pt x="101" y="243"/>
                    </a:lnTo>
                    <a:lnTo>
                      <a:pt x="104" y="241"/>
                    </a:lnTo>
                    <a:lnTo>
                      <a:pt x="104" y="238"/>
                    </a:lnTo>
                    <a:lnTo>
                      <a:pt x="107" y="235"/>
                    </a:lnTo>
                    <a:lnTo>
                      <a:pt x="107" y="232"/>
                    </a:lnTo>
                    <a:lnTo>
                      <a:pt x="107" y="226"/>
                    </a:lnTo>
                    <a:lnTo>
                      <a:pt x="107" y="223"/>
                    </a:lnTo>
                    <a:lnTo>
                      <a:pt x="104" y="220"/>
                    </a:lnTo>
                    <a:lnTo>
                      <a:pt x="104" y="217"/>
                    </a:lnTo>
                    <a:lnTo>
                      <a:pt x="104" y="214"/>
                    </a:lnTo>
                    <a:lnTo>
                      <a:pt x="101" y="211"/>
                    </a:lnTo>
                    <a:lnTo>
                      <a:pt x="101" y="208"/>
                    </a:lnTo>
                    <a:lnTo>
                      <a:pt x="98" y="205"/>
                    </a:lnTo>
                    <a:lnTo>
                      <a:pt x="98" y="202"/>
                    </a:lnTo>
                    <a:lnTo>
                      <a:pt x="95" y="199"/>
                    </a:lnTo>
                    <a:lnTo>
                      <a:pt x="95" y="196"/>
                    </a:lnTo>
                    <a:lnTo>
                      <a:pt x="92" y="193"/>
                    </a:lnTo>
                    <a:lnTo>
                      <a:pt x="92" y="190"/>
                    </a:lnTo>
                    <a:lnTo>
                      <a:pt x="89" y="187"/>
                    </a:lnTo>
                    <a:lnTo>
                      <a:pt x="86" y="184"/>
                    </a:lnTo>
                    <a:lnTo>
                      <a:pt x="86" y="181"/>
                    </a:lnTo>
                    <a:lnTo>
                      <a:pt x="83" y="181"/>
                    </a:lnTo>
                    <a:lnTo>
                      <a:pt x="83" y="178"/>
                    </a:lnTo>
                    <a:lnTo>
                      <a:pt x="80" y="175"/>
                    </a:lnTo>
                    <a:lnTo>
                      <a:pt x="77" y="172"/>
                    </a:lnTo>
                    <a:lnTo>
                      <a:pt x="77" y="169"/>
                    </a:lnTo>
                    <a:lnTo>
                      <a:pt x="74" y="166"/>
                    </a:lnTo>
                    <a:lnTo>
                      <a:pt x="74" y="163"/>
                    </a:lnTo>
                    <a:lnTo>
                      <a:pt x="72" y="160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66" y="151"/>
                    </a:lnTo>
                    <a:lnTo>
                      <a:pt x="66" y="149"/>
                    </a:lnTo>
                    <a:lnTo>
                      <a:pt x="63" y="146"/>
                    </a:lnTo>
                    <a:lnTo>
                      <a:pt x="63" y="143"/>
                    </a:lnTo>
                    <a:lnTo>
                      <a:pt x="60" y="140"/>
                    </a:lnTo>
                    <a:lnTo>
                      <a:pt x="60" y="137"/>
                    </a:lnTo>
                    <a:lnTo>
                      <a:pt x="57" y="137"/>
                    </a:lnTo>
                    <a:lnTo>
                      <a:pt x="57" y="134"/>
                    </a:lnTo>
                    <a:lnTo>
                      <a:pt x="54" y="134"/>
                    </a:lnTo>
                    <a:lnTo>
                      <a:pt x="51" y="134"/>
                    </a:lnTo>
                    <a:lnTo>
                      <a:pt x="48" y="131"/>
                    </a:lnTo>
                    <a:lnTo>
                      <a:pt x="45" y="131"/>
                    </a:lnTo>
                    <a:lnTo>
                      <a:pt x="42" y="131"/>
                    </a:lnTo>
                    <a:lnTo>
                      <a:pt x="42" y="128"/>
                    </a:lnTo>
                    <a:lnTo>
                      <a:pt x="39" y="128"/>
                    </a:lnTo>
                    <a:lnTo>
                      <a:pt x="36" y="128"/>
                    </a:lnTo>
                    <a:lnTo>
                      <a:pt x="36" y="125"/>
                    </a:lnTo>
                    <a:lnTo>
                      <a:pt x="33" y="125"/>
                    </a:lnTo>
                    <a:lnTo>
                      <a:pt x="30" y="125"/>
                    </a:lnTo>
                    <a:lnTo>
                      <a:pt x="27" y="122"/>
                    </a:lnTo>
                    <a:lnTo>
                      <a:pt x="24" y="122"/>
                    </a:lnTo>
                    <a:lnTo>
                      <a:pt x="21" y="119"/>
                    </a:lnTo>
                    <a:lnTo>
                      <a:pt x="18" y="119"/>
                    </a:lnTo>
                    <a:lnTo>
                      <a:pt x="15" y="116"/>
                    </a:lnTo>
                    <a:lnTo>
                      <a:pt x="12" y="113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6" y="110"/>
                    </a:lnTo>
                    <a:lnTo>
                      <a:pt x="6" y="107"/>
                    </a:lnTo>
                    <a:lnTo>
                      <a:pt x="3" y="107"/>
                    </a:lnTo>
                    <a:lnTo>
                      <a:pt x="3" y="104"/>
                    </a:lnTo>
                    <a:lnTo>
                      <a:pt x="0" y="104"/>
                    </a:lnTo>
                    <a:lnTo>
                      <a:pt x="0" y="101"/>
                    </a:lnTo>
                    <a:lnTo>
                      <a:pt x="0" y="98"/>
                    </a:lnTo>
                    <a:lnTo>
                      <a:pt x="3" y="95"/>
                    </a:lnTo>
                    <a:lnTo>
                      <a:pt x="3" y="92"/>
                    </a:lnTo>
                    <a:lnTo>
                      <a:pt x="6" y="92"/>
                    </a:lnTo>
                    <a:lnTo>
                      <a:pt x="9" y="89"/>
                    </a:lnTo>
                    <a:lnTo>
                      <a:pt x="12" y="89"/>
                    </a:lnTo>
                    <a:lnTo>
                      <a:pt x="15" y="89"/>
                    </a:lnTo>
                    <a:lnTo>
                      <a:pt x="15" y="86"/>
                    </a:lnTo>
                    <a:lnTo>
                      <a:pt x="18" y="86"/>
                    </a:lnTo>
                    <a:lnTo>
                      <a:pt x="21" y="86"/>
                    </a:lnTo>
                    <a:lnTo>
                      <a:pt x="21" y="83"/>
                    </a:lnTo>
                    <a:lnTo>
                      <a:pt x="24" y="83"/>
                    </a:lnTo>
                    <a:lnTo>
                      <a:pt x="24" y="80"/>
                    </a:lnTo>
                    <a:lnTo>
                      <a:pt x="27" y="80"/>
                    </a:lnTo>
                    <a:lnTo>
                      <a:pt x="27" y="77"/>
                    </a:lnTo>
                    <a:lnTo>
                      <a:pt x="27" y="74"/>
                    </a:lnTo>
                    <a:lnTo>
                      <a:pt x="27" y="71"/>
                    </a:lnTo>
                    <a:lnTo>
                      <a:pt x="27" y="68"/>
                    </a:lnTo>
                    <a:lnTo>
                      <a:pt x="27" y="65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4" y="57"/>
                    </a:lnTo>
                    <a:lnTo>
                      <a:pt x="24" y="54"/>
                    </a:lnTo>
                    <a:lnTo>
                      <a:pt x="24" y="51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1" y="45"/>
                    </a:lnTo>
                    <a:lnTo>
                      <a:pt x="21" y="42"/>
                    </a:lnTo>
                    <a:lnTo>
                      <a:pt x="21" y="39"/>
                    </a:lnTo>
                    <a:lnTo>
                      <a:pt x="21" y="36"/>
                    </a:lnTo>
                    <a:lnTo>
                      <a:pt x="21" y="33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4" y="24"/>
                    </a:lnTo>
                    <a:lnTo>
                      <a:pt x="24" y="21"/>
                    </a:lnTo>
                    <a:lnTo>
                      <a:pt x="27" y="21"/>
                    </a:lnTo>
                    <a:lnTo>
                      <a:pt x="33" y="21"/>
                    </a:lnTo>
                    <a:lnTo>
                      <a:pt x="36" y="21"/>
                    </a:lnTo>
                    <a:lnTo>
                      <a:pt x="39" y="21"/>
                    </a:lnTo>
                    <a:lnTo>
                      <a:pt x="42" y="21"/>
                    </a:lnTo>
                    <a:lnTo>
                      <a:pt x="45" y="21"/>
                    </a:lnTo>
                    <a:lnTo>
                      <a:pt x="48" y="21"/>
                    </a:lnTo>
                    <a:lnTo>
                      <a:pt x="51" y="18"/>
                    </a:lnTo>
                    <a:lnTo>
                      <a:pt x="54" y="18"/>
                    </a:lnTo>
                    <a:lnTo>
                      <a:pt x="57" y="18"/>
                    </a:lnTo>
                    <a:lnTo>
                      <a:pt x="60" y="15"/>
                    </a:lnTo>
                    <a:lnTo>
                      <a:pt x="63" y="15"/>
                    </a:lnTo>
                    <a:lnTo>
                      <a:pt x="66" y="12"/>
                    </a:lnTo>
                    <a:lnTo>
                      <a:pt x="69" y="12"/>
                    </a:lnTo>
                    <a:lnTo>
                      <a:pt x="72" y="9"/>
                    </a:lnTo>
                    <a:lnTo>
                      <a:pt x="74" y="9"/>
                    </a:lnTo>
                    <a:lnTo>
                      <a:pt x="77" y="6"/>
                    </a:lnTo>
                    <a:lnTo>
                      <a:pt x="80" y="6"/>
                    </a:lnTo>
                    <a:lnTo>
                      <a:pt x="83" y="3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92" y="3"/>
                    </a:lnTo>
                    <a:lnTo>
                      <a:pt x="95" y="0"/>
                    </a:lnTo>
                    <a:lnTo>
                      <a:pt x="98" y="0"/>
                    </a:lnTo>
                    <a:lnTo>
                      <a:pt x="101" y="0"/>
                    </a:lnTo>
                    <a:lnTo>
                      <a:pt x="104" y="3"/>
                    </a:lnTo>
                    <a:lnTo>
                      <a:pt x="107" y="3"/>
                    </a:lnTo>
                    <a:lnTo>
                      <a:pt x="110" y="3"/>
                    </a:lnTo>
                    <a:lnTo>
                      <a:pt x="113" y="6"/>
                    </a:lnTo>
                    <a:lnTo>
                      <a:pt x="116" y="9"/>
                    </a:lnTo>
                    <a:lnTo>
                      <a:pt x="119" y="12"/>
                    </a:lnTo>
                    <a:lnTo>
                      <a:pt x="122" y="15"/>
                    </a:lnTo>
                    <a:lnTo>
                      <a:pt x="125" y="18"/>
                    </a:lnTo>
                    <a:lnTo>
                      <a:pt x="125" y="21"/>
                    </a:lnTo>
                    <a:lnTo>
                      <a:pt x="128" y="24"/>
                    </a:lnTo>
                    <a:lnTo>
                      <a:pt x="128" y="27"/>
                    </a:lnTo>
                    <a:lnTo>
                      <a:pt x="131" y="33"/>
                    </a:lnTo>
                    <a:lnTo>
                      <a:pt x="131" y="36"/>
                    </a:lnTo>
                    <a:lnTo>
                      <a:pt x="131" y="39"/>
                    </a:lnTo>
                    <a:lnTo>
                      <a:pt x="134" y="42"/>
                    </a:lnTo>
                    <a:lnTo>
                      <a:pt x="134" y="45"/>
                    </a:lnTo>
                    <a:lnTo>
                      <a:pt x="137" y="51"/>
                    </a:lnTo>
                    <a:lnTo>
                      <a:pt x="137" y="54"/>
                    </a:lnTo>
                    <a:lnTo>
                      <a:pt x="137" y="57"/>
                    </a:lnTo>
                    <a:lnTo>
                      <a:pt x="140" y="59"/>
                    </a:lnTo>
                    <a:lnTo>
                      <a:pt x="140" y="62"/>
                    </a:lnTo>
                    <a:lnTo>
                      <a:pt x="140" y="68"/>
                    </a:lnTo>
                    <a:lnTo>
                      <a:pt x="143" y="71"/>
                    </a:lnTo>
                    <a:lnTo>
                      <a:pt x="143" y="74"/>
                    </a:lnTo>
                    <a:lnTo>
                      <a:pt x="143" y="77"/>
                    </a:lnTo>
                    <a:lnTo>
                      <a:pt x="146" y="80"/>
                    </a:lnTo>
                    <a:lnTo>
                      <a:pt x="146" y="86"/>
                    </a:lnTo>
                    <a:lnTo>
                      <a:pt x="146" y="89"/>
                    </a:lnTo>
                    <a:lnTo>
                      <a:pt x="149" y="92"/>
                    </a:lnTo>
                    <a:lnTo>
                      <a:pt x="149" y="95"/>
                    </a:lnTo>
                    <a:lnTo>
                      <a:pt x="152" y="98"/>
                    </a:lnTo>
                    <a:lnTo>
                      <a:pt x="152" y="104"/>
                    </a:lnTo>
                    <a:lnTo>
                      <a:pt x="152" y="107"/>
                    </a:lnTo>
                    <a:lnTo>
                      <a:pt x="155" y="110"/>
                    </a:lnTo>
                    <a:lnTo>
                      <a:pt x="155" y="113"/>
                    </a:lnTo>
                    <a:lnTo>
                      <a:pt x="158" y="116"/>
                    </a:lnTo>
                    <a:lnTo>
                      <a:pt x="158" y="119"/>
                    </a:lnTo>
                    <a:lnTo>
                      <a:pt x="161" y="125"/>
                    </a:lnTo>
                    <a:lnTo>
                      <a:pt x="161" y="128"/>
                    </a:lnTo>
                    <a:lnTo>
                      <a:pt x="164" y="131"/>
                    </a:lnTo>
                    <a:lnTo>
                      <a:pt x="167" y="137"/>
                    </a:lnTo>
                    <a:lnTo>
                      <a:pt x="170" y="140"/>
                    </a:lnTo>
                    <a:lnTo>
                      <a:pt x="173" y="146"/>
                    </a:lnTo>
                    <a:lnTo>
                      <a:pt x="176" y="149"/>
                    </a:lnTo>
                    <a:lnTo>
                      <a:pt x="179" y="154"/>
                    </a:lnTo>
                    <a:lnTo>
                      <a:pt x="182" y="157"/>
                    </a:lnTo>
                    <a:lnTo>
                      <a:pt x="185" y="163"/>
                    </a:lnTo>
                    <a:lnTo>
                      <a:pt x="188" y="166"/>
                    </a:lnTo>
                    <a:lnTo>
                      <a:pt x="193" y="172"/>
                    </a:lnTo>
                    <a:lnTo>
                      <a:pt x="196" y="178"/>
                    </a:lnTo>
                    <a:lnTo>
                      <a:pt x="196" y="181"/>
                    </a:lnTo>
                    <a:lnTo>
                      <a:pt x="199" y="187"/>
                    </a:lnTo>
                    <a:lnTo>
                      <a:pt x="202" y="190"/>
                    </a:lnTo>
                    <a:lnTo>
                      <a:pt x="205" y="196"/>
                    </a:lnTo>
                    <a:lnTo>
                      <a:pt x="208" y="199"/>
                    </a:lnTo>
                    <a:lnTo>
                      <a:pt x="211" y="205"/>
                    </a:lnTo>
                    <a:lnTo>
                      <a:pt x="214" y="211"/>
                    </a:lnTo>
                    <a:lnTo>
                      <a:pt x="217" y="214"/>
                    </a:lnTo>
                    <a:lnTo>
                      <a:pt x="217" y="220"/>
                    </a:lnTo>
                    <a:lnTo>
                      <a:pt x="220" y="226"/>
                    </a:lnTo>
                    <a:lnTo>
                      <a:pt x="220" y="229"/>
                    </a:lnTo>
                    <a:lnTo>
                      <a:pt x="223" y="235"/>
                    </a:lnTo>
                    <a:lnTo>
                      <a:pt x="223" y="241"/>
                    </a:lnTo>
                    <a:lnTo>
                      <a:pt x="226" y="243"/>
                    </a:lnTo>
                    <a:lnTo>
                      <a:pt x="226" y="249"/>
                    </a:lnTo>
                    <a:lnTo>
                      <a:pt x="229" y="255"/>
                    </a:lnTo>
                    <a:lnTo>
                      <a:pt x="229" y="258"/>
                    </a:lnTo>
                    <a:lnTo>
                      <a:pt x="229" y="264"/>
                    </a:lnTo>
                    <a:lnTo>
                      <a:pt x="229" y="270"/>
                    </a:lnTo>
                    <a:lnTo>
                      <a:pt x="229" y="276"/>
                    </a:lnTo>
                    <a:lnTo>
                      <a:pt x="229" y="282"/>
                    </a:lnTo>
                    <a:lnTo>
                      <a:pt x="226" y="285"/>
                    </a:lnTo>
                    <a:lnTo>
                      <a:pt x="223" y="288"/>
                    </a:lnTo>
                    <a:lnTo>
                      <a:pt x="220" y="291"/>
                    </a:lnTo>
                    <a:lnTo>
                      <a:pt x="217" y="294"/>
                    </a:lnTo>
                    <a:lnTo>
                      <a:pt x="214" y="297"/>
                    </a:lnTo>
                    <a:lnTo>
                      <a:pt x="211" y="300"/>
                    </a:lnTo>
                    <a:lnTo>
                      <a:pt x="208" y="303"/>
                    </a:lnTo>
                    <a:lnTo>
                      <a:pt x="202" y="306"/>
                    </a:lnTo>
                    <a:lnTo>
                      <a:pt x="199" y="309"/>
                    </a:lnTo>
                    <a:lnTo>
                      <a:pt x="196" y="309"/>
                    </a:lnTo>
                    <a:lnTo>
                      <a:pt x="190" y="312"/>
                    </a:lnTo>
                    <a:lnTo>
                      <a:pt x="188" y="315"/>
                    </a:lnTo>
                    <a:lnTo>
                      <a:pt x="185" y="315"/>
                    </a:lnTo>
                    <a:lnTo>
                      <a:pt x="179" y="318"/>
                    </a:lnTo>
                    <a:lnTo>
                      <a:pt x="176" y="321"/>
                    </a:lnTo>
                    <a:lnTo>
                      <a:pt x="173" y="321"/>
                    </a:lnTo>
                    <a:lnTo>
                      <a:pt x="167" y="324"/>
                    </a:lnTo>
                    <a:lnTo>
                      <a:pt x="164" y="324"/>
                    </a:lnTo>
                    <a:lnTo>
                      <a:pt x="158" y="327"/>
                    </a:lnTo>
                    <a:lnTo>
                      <a:pt x="155" y="327"/>
                    </a:lnTo>
                    <a:lnTo>
                      <a:pt x="149" y="330"/>
                    </a:lnTo>
                    <a:lnTo>
                      <a:pt x="146" y="330"/>
                    </a:lnTo>
                    <a:lnTo>
                      <a:pt x="143" y="333"/>
                    </a:lnTo>
                    <a:lnTo>
                      <a:pt x="137" y="333"/>
                    </a:lnTo>
                    <a:lnTo>
                      <a:pt x="134" y="335"/>
                    </a:lnTo>
                    <a:lnTo>
                      <a:pt x="128" y="335"/>
                    </a:lnTo>
                    <a:lnTo>
                      <a:pt x="125" y="338"/>
                    </a:lnTo>
                    <a:lnTo>
                      <a:pt x="119" y="338"/>
                    </a:lnTo>
                    <a:lnTo>
                      <a:pt x="116" y="341"/>
                    </a:lnTo>
                    <a:lnTo>
                      <a:pt x="113" y="344"/>
                    </a:lnTo>
                    <a:lnTo>
                      <a:pt x="107" y="344"/>
                    </a:lnTo>
                    <a:lnTo>
                      <a:pt x="104" y="347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146"/>
              <p:cNvSpPr>
                <a:spLocks/>
              </p:cNvSpPr>
              <p:nvPr/>
            </p:nvSpPr>
            <p:spPr bwMode="auto">
              <a:xfrm>
                <a:off x="2515" y="1323"/>
                <a:ext cx="77" cy="45"/>
              </a:xfrm>
              <a:custGeom>
                <a:avLst/>
                <a:gdLst>
                  <a:gd name="T0" fmla="*/ 77 w 77"/>
                  <a:gd name="T1" fmla="*/ 33 h 45"/>
                  <a:gd name="T2" fmla="*/ 71 w 77"/>
                  <a:gd name="T3" fmla="*/ 33 h 45"/>
                  <a:gd name="T4" fmla="*/ 65 w 77"/>
                  <a:gd name="T5" fmla="*/ 33 h 45"/>
                  <a:gd name="T6" fmla="*/ 60 w 77"/>
                  <a:gd name="T7" fmla="*/ 36 h 45"/>
                  <a:gd name="T8" fmla="*/ 57 w 77"/>
                  <a:gd name="T9" fmla="*/ 39 h 45"/>
                  <a:gd name="T10" fmla="*/ 51 w 77"/>
                  <a:gd name="T11" fmla="*/ 39 h 45"/>
                  <a:gd name="T12" fmla="*/ 48 w 77"/>
                  <a:gd name="T13" fmla="*/ 42 h 45"/>
                  <a:gd name="T14" fmla="*/ 45 w 77"/>
                  <a:gd name="T15" fmla="*/ 45 h 45"/>
                  <a:gd name="T16" fmla="*/ 39 w 77"/>
                  <a:gd name="T17" fmla="*/ 45 h 45"/>
                  <a:gd name="T18" fmla="*/ 36 w 77"/>
                  <a:gd name="T19" fmla="*/ 42 h 45"/>
                  <a:gd name="T20" fmla="*/ 30 w 77"/>
                  <a:gd name="T21" fmla="*/ 39 h 45"/>
                  <a:gd name="T22" fmla="*/ 27 w 77"/>
                  <a:gd name="T23" fmla="*/ 33 h 45"/>
                  <a:gd name="T24" fmla="*/ 21 w 77"/>
                  <a:gd name="T25" fmla="*/ 36 h 45"/>
                  <a:gd name="T26" fmla="*/ 18 w 77"/>
                  <a:gd name="T27" fmla="*/ 30 h 45"/>
                  <a:gd name="T28" fmla="*/ 18 w 77"/>
                  <a:gd name="T29" fmla="*/ 24 h 45"/>
                  <a:gd name="T30" fmla="*/ 15 w 77"/>
                  <a:gd name="T31" fmla="*/ 21 h 45"/>
                  <a:gd name="T32" fmla="*/ 12 w 77"/>
                  <a:gd name="T33" fmla="*/ 18 h 45"/>
                  <a:gd name="T34" fmla="*/ 9 w 77"/>
                  <a:gd name="T35" fmla="*/ 15 h 45"/>
                  <a:gd name="T36" fmla="*/ 9 w 77"/>
                  <a:gd name="T37" fmla="*/ 9 h 45"/>
                  <a:gd name="T38" fmla="*/ 6 w 77"/>
                  <a:gd name="T39" fmla="*/ 6 h 45"/>
                  <a:gd name="T40" fmla="*/ 3 w 77"/>
                  <a:gd name="T41" fmla="*/ 3 h 45"/>
                  <a:gd name="T42" fmla="*/ 3 w 77"/>
                  <a:gd name="T43" fmla="*/ 0 h 45"/>
                  <a:gd name="T44" fmla="*/ 9 w 77"/>
                  <a:gd name="T45" fmla="*/ 0 h 45"/>
                  <a:gd name="T46" fmla="*/ 15 w 77"/>
                  <a:gd name="T47" fmla="*/ 0 h 45"/>
                  <a:gd name="T48" fmla="*/ 21 w 77"/>
                  <a:gd name="T49" fmla="*/ 0 h 45"/>
                  <a:gd name="T50" fmla="*/ 27 w 77"/>
                  <a:gd name="T51" fmla="*/ 3 h 45"/>
                  <a:gd name="T52" fmla="*/ 33 w 77"/>
                  <a:gd name="T53" fmla="*/ 9 h 45"/>
                  <a:gd name="T54" fmla="*/ 36 w 77"/>
                  <a:gd name="T55" fmla="*/ 12 h 45"/>
                  <a:gd name="T56" fmla="*/ 39 w 77"/>
                  <a:gd name="T57" fmla="*/ 15 h 45"/>
                  <a:gd name="T58" fmla="*/ 45 w 77"/>
                  <a:gd name="T59" fmla="*/ 18 h 45"/>
                  <a:gd name="T60" fmla="*/ 51 w 77"/>
                  <a:gd name="T61" fmla="*/ 21 h 45"/>
                  <a:gd name="T62" fmla="*/ 57 w 77"/>
                  <a:gd name="T63" fmla="*/ 21 h 45"/>
                  <a:gd name="T64" fmla="*/ 62 w 77"/>
                  <a:gd name="T65" fmla="*/ 21 h 45"/>
                  <a:gd name="T66" fmla="*/ 65 w 77"/>
                  <a:gd name="T67" fmla="*/ 18 h 45"/>
                  <a:gd name="T68" fmla="*/ 71 w 77"/>
                  <a:gd name="T69" fmla="*/ 18 h 45"/>
                  <a:gd name="T70" fmla="*/ 74 w 77"/>
                  <a:gd name="T71" fmla="*/ 21 h 45"/>
                  <a:gd name="T72" fmla="*/ 74 w 77"/>
                  <a:gd name="T73" fmla="*/ 27 h 45"/>
                  <a:gd name="T74" fmla="*/ 77 w 77"/>
                  <a:gd name="T75" fmla="*/ 30 h 45"/>
                  <a:gd name="T76" fmla="*/ 77 w 77"/>
                  <a:gd name="T7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45">
                    <a:moveTo>
                      <a:pt x="77" y="36"/>
                    </a:moveTo>
                    <a:lnTo>
                      <a:pt x="77" y="33"/>
                    </a:lnTo>
                    <a:lnTo>
                      <a:pt x="74" y="33"/>
                    </a:lnTo>
                    <a:lnTo>
                      <a:pt x="71" y="33"/>
                    </a:lnTo>
                    <a:lnTo>
                      <a:pt x="68" y="33"/>
                    </a:lnTo>
                    <a:lnTo>
                      <a:pt x="65" y="33"/>
                    </a:lnTo>
                    <a:lnTo>
                      <a:pt x="62" y="33"/>
                    </a:lnTo>
                    <a:lnTo>
                      <a:pt x="60" y="36"/>
                    </a:lnTo>
                    <a:lnTo>
                      <a:pt x="57" y="36"/>
                    </a:lnTo>
                    <a:lnTo>
                      <a:pt x="57" y="39"/>
                    </a:lnTo>
                    <a:lnTo>
                      <a:pt x="54" y="39"/>
                    </a:lnTo>
                    <a:lnTo>
                      <a:pt x="51" y="39"/>
                    </a:lnTo>
                    <a:lnTo>
                      <a:pt x="51" y="42"/>
                    </a:lnTo>
                    <a:lnTo>
                      <a:pt x="48" y="42"/>
                    </a:lnTo>
                    <a:lnTo>
                      <a:pt x="45" y="42"/>
                    </a:lnTo>
                    <a:lnTo>
                      <a:pt x="45" y="45"/>
                    </a:lnTo>
                    <a:lnTo>
                      <a:pt x="42" y="45"/>
                    </a:lnTo>
                    <a:lnTo>
                      <a:pt x="39" y="45"/>
                    </a:lnTo>
                    <a:lnTo>
                      <a:pt x="36" y="45"/>
                    </a:lnTo>
                    <a:lnTo>
                      <a:pt x="36" y="42"/>
                    </a:lnTo>
                    <a:lnTo>
                      <a:pt x="33" y="42"/>
                    </a:lnTo>
                    <a:lnTo>
                      <a:pt x="30" y="39"/>
                    </a:lnTo>
                    <a:lnTo>
                      <a:pt x="30" y="36"/>
                    </a:lnTo>
                    <a:lnTo>
                      <a:pt x="27" y="33"/>
                    </a:lnTo>
                    <a:lnTo>
                      <a:pt x="21" y="39"/>
                    </a:lnTo>
                    <a:lnTo>
                      <a:pt x="21" y="36"/>
                    </a:lnTo>
                    <a:lnTo>
                      <a:pt x="21" y="33"/>
                    </a:lnTo>
                    <a:lnTo>
                      <a:pt x="18" y="30"/>
                    </a:lnTo>
                    <a:lnTo>
                      <a:pt x="18" y="27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2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30" y="6"/>
                    </a:lnTo>
                    <a:lnTo>
                      <a:pt x="33" y="9"/>
                    </a:lnTo>
                    <a:lnTo>
                      <a:pt x="36" y="9"/>
                    </a:lnTo>
                    <a:lnTo>
                      <a:pt x="36" y="12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42" y="15"/>
                    </a:lnTo>
                    <a:lnTo>
                      <a:pt x="45" y="18"/>
                    </a:lnTo>
                    <a:lnTo>
                      <a:pt x="48" y="18"/>
                    </a:lnTo>
                    <a:lnTo>
                      <a:pt x="51" y="21"/>
                    </a:lnTo>
                    <a:lnTo>
                      <a:pt x="54" y="21"/>
                    </a:lnTo>
                    <a:lnTo>
                      <a:pt x="57" y="21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2" y="18"/>
                    </a:lnTo>
                    <a:lnTo>
                      <a:pt x="65" y="18"/>
                    </a:lnTo>
                    <a:lnTo>
                      <a:pt x="68" y="18"/>
                    </a:lnTo>
                    <a:lnTo>
                      <a:pt x="71" y="18"/>
                    </a:lnTo>
                    <a:lnTo>
                      <a:pt x="71" y="21"/>
                    </a:lnTo>
                    <a:lnTo>
                      <a:pt x="74" y="21"/>
                    </a:lnTo>
                    <a:lnTo>
                      <a:pt x="74" y="24"/>
                    </a:lnTo>
                    <a:lnTo>
                      <a:pt x="74" y="27"/>
                    </a:lnTo>
                    <a:lnTo>
                      <a:pt x="77" y="27"/>
                    </a:lnTo>
                    <a:lnTo>
                      <a:pt x="77" y="30"/>
                    </a:lnTo>
                    <a:lnTo>
                      <a:pt x="77" y="33"/>
                    </a:lnTo>
                    <a:lnTo>
                      <a:pt x="77" y="36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147"/>
              <p:cNvSpPr>
                <a:spLocks/>
              </p:cNvSpPr>
              <p:nvPr/>
            </p:nvSpPr>
            <p:spPr bwMode="auto">
              <a:xfrm>
                <a:off x="1867" y="2015"/>
                <a:ext cx="702" cy="807"/>
              </a:xfrm>
              <a:custGeom>
                <a:avLst/>
                <a:gdLst>
                  <a:gd name="T0" fmla="*/ 621 w 702"/>
                  <a:gd name="T1" fmla="*/ 786 h 807"/>
                  <a:gd name="T2" fmla="*/ 580 w 702"/>
                  <a:gd name="T3" fmla="*/ 786 h 807"/>
                  <a:gd name="T4" fmla="*/ 541 w 702"/>
                  <a:gd name="T5" fmla="*/ 795 h 807"/>
                  <a:gd name="T6" fmla="*/ 508 w 702"/>
                  <a:gd name="T7" fmla="*/ 804 h 807"/>
                  <a:gd name="T8" fmla="*/ 493 w 702"/>
                  <a:gd name="T9" fmla="*/ 774 h 807"/>
                  <a:gd name="T10" fmla="*/ 526 w 702"/>
                  <a:gd name="T11" fmla="*/ 721 h 807"/>
                  <a:gd name="T12" fmla="*/ 571 w 702"/>
                  <a:gd name="T13" fmla="*/ 670 h 807"/>
                  <a:gd name="T14" fmla="*/ 609 w 702"/>
                  <a:gd name="T15" fmla="*/ 602 h 807"/>
                  <a:gd name="T16" fmla="*/ 648 w 702"/>
                  <a:gd name="T17" fmla="*/ 531 h 807"/>
                  <a:gd name="T18" fmla="*/ 651 w 702"/>
                  <a:gd name="T19" fmla="*/ 460 h 807"/>
                  <a:gd name="T20" fmla="*/ 639 w 702"/>
                  <a:gd name="T21" fmla="*/ 501 h 807"/>
                  <a:gd name="T22" fmla="*/ 627 w 702"/>
                  <a:gd name="T23" fmla="*/ 543 h 807"/>
                  <a:gd name="T24" fmla="*/ 600 w 702"/>
                  <a:gd name="T25" fmla="*/ 590 h 807"/>
                  <a:gd name="T26" fmla="*/ 565 w 702"/>
                  <a:gd name="T27" fmla="*/ 647 h 807"/>
                  <a:gd name="T28" fmla="*/ 523 w 702"/>
                  <a:gd name="T29" fmla="*/ 703 h 807"/>
                  <a:gd name="T30" fmla="*/ 517 w 702"/>
                  <a:gd name="T31" fmla="*/ 662 h 807"/>
                  <a:gd name="T32" fmla="*/ 526 w 702"/>
                  <a:gd name="T33" fmla="*/ 540 h 807"/>
                  <a:gd name="T34" fmla="*/ 526 w 702"/>
                  <a:gd name="T35" fmla="*/ 421 h 807"/>
                  <a:gd name="T36" fmla="*/ 508 w 702"/>
                  <a:gd name="T37" fmla="*/ 344 h 807"/>
                  <a:gd name="T38" fmla="*/ 496 w 702"/>
                  <a:gd name="T39" fmla="*/ 285 h 807"/>
                  <a:gd name="T40" fmla="*/ 487 w 702"/>
                  <a:gd name="T41" fmla="*/ 228 h 807"/>
                  <a:gd name="T42" fmla="*/ 517 w 702"/>
                  <a:gd name="T43" fmla="*/ 175 h 807"/>
                  <a:gd name="T44" fmla="*/ 571 w 702"/>
                  <a:gd name="T45" fmla="*/ 139 h 807"/>
                  <a:gd name="T46" fmla="*/ 526 w 702"/>
                  <a:gd name="T47" fmla="*/ 145 h 807"/>
                  <a:gd name="T48" fmla="*/ 541 w 702"/>
                  <a:gd name="T49" fmla="*/ 110 h 807"/>
                  <a:gd name="T50" fmla="*/ 562 w 702"/>
                  <a:gd name="T51" fmla="*/ 83 h 807"/>
                  <a:gd name="T52" fmla="*/ 484 w 702"/>
                  <a:gd name="T53" fmla="*/ 166 h 807"/>
                  <a:gd name="T54" fmla="*/ 419 w 702"/>
                  <a:gd name="T55" fmla="*/ 329 h 807"/>
                  <a:gd name="T56" fmla="*/ 327 w 702"/>
                  <a:gd name="T57" fmla="*/ 483 h 807"/>
                  <a:gd name="T58" fmla="*/ 244 w 702"/>
                  <a:gd name="T59" fmla="*/ 578 h 807"/>
                  <a:gd name="T60" fmla="*/ 163 w 702"/>
                  <a:gd name="T61" fmla="*/ 667 h 807"/>
                  <a:gd name="T62" fmla="*/ 83 w 702"/>
                  <a:gd name="T63" fmla="*/ 721 h 807"/>
                  <a:gd name="T64" fmla="*/ 38 w 702"/>
                  <a:gd name="T65" fmla="*/ 691 h 807"/>
                  <a:gd name="T66" fmla="*/ 12 w 702"/>
                  <a:gd name="T67" fmla="*/ 647 h 807"/>
                  <a:gd name="T68" fmla="*/ 53 w 702"/>
                  <a:gd name="T69" fmla="*/ 531 h 807"/>
                  <a:gd name="T70" fmla="*/ 145 w 702"/>
                  <a:gd name="T71" fmla="*/ 478 h 807"/>
                  <a:gd name="T72" fmla="*/ 223 w 702"/>
                  <a:gd name="T73" fmla="*/ 403 h 807"/>
                  <a:gd name="T74" fmla="*/ 235 w 702"/>
                  <a:gd name="T75" fmla="*/ 362 h 807"/>
                  <a:gd name="T76" fmla="*/ 235 w 702"/>
                  <a:gd name="T77" fmla="*/ 332 h 807"/>
                  <a:gd name="T78" fmla="*/ 264 w 702"/>
                  <a:gd name="T79" fmla="*/ 314 h 807"/>
                  <a:gd name="T80" fmla="*/ 270 w 702"/>
                  <a:gd name="T81" fmla="*/ 270 h 807"/>
                  <a:gd name="T82" fmla="*/ 291 w 702"/>
                  <a:gd name="T83" fmla="*/ 190 h 807"/>
                  <a:gd name="T84" fmla="*/ 315 w 702"/>
                  <a:gd name="T85" fmla="*/ 110 h 807"/>
                  <a:gd name="T86" fmla="*/ 309 w 702"/>
                  <a:gd name="T87" fmla="*/ 50 h 807"/>
                  <a:gd name="T88" fmla="*/ 324 w 702"/>
                  <a:gd name="T89" fmla="*/ 18 h 807"/>
                  <a:gd name="T90" fmla="*/ 354 w 702"/>
                  <a:gd name="T91" fmla="*/ 3 h 807"/>
                  <a:gd name="T92" fmla="*/ 413 w 702"/>
                  <a:gd name="T93" fmla="*/ 18 h 807"/>
                  <a:gd name="T94" fmla="*/ 476 w 702"/>
                  <a:gd name="T95" fmla="*/ 23 h 807"/>
                  <a:gd name="T96" fmla="*/ 523 w 702"/>
                  <a:gd name="T97" fmla="*/ 15 h 807"/>
                  <a:gd name="T98" fmla="*/ 565 w 702"/>
                  <a:gd name="T99" fmla="*/ 9 h 807"/>
                  <a:gd name="T100" fmla="*/ 603 w 702"/>
                  <a:gd name="T101" fmla="*/ 0 h 807"/>
                  <a:gd name="T102" fmla="*/ 615 w 702"/>
                  <a:gd name="T103" fmla="*/ 29 h 807"/>
                  <a:gd name="T104" fmla="*/ 624 w 702"/>
                  <a:gd name="T105" fmla="*/ 53 h 807"/>
                  <a:gd name="T106" fmla="*/ 633 w 702"/>
                  <a:gd name="T107" fmla="*/ 92 h 807"/>
                  <a:gd name="T108" fmla="*/ 651 w 702"/>
                  <a:gd name="T109" fmla="*/ 133 h 807"/>
                  <a:gd name="T110" fmla="*/ 654 w 702"/>
                  <a:gd name="T111" fmla="*/ 207 h 807"/>
                  <a:gd name="T112" fmla="*/ 672 w 702"/>
                  <a:gd name="T113" fmla="*/ 308 h 807"/>
                  <a:gd name="T114" fmla="*/ 690 w 702"/>
                  <a:gd name="T115" fmla="*/ 412 h 807"/>
                  <a:gd name="T116" fmla="*/ 702 w 702"/>
                  <a:gd name="T117" fmla="*/ 552 h 807"/>
                  <a:gd name="T118" fmla="*/ 687 w 702"/>
                  <a:gd name="T119" fmla="*/ 694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" h="807">
                    <a:moveTo>
                      <a:pt x="654" y="792"/>
                    </a:moveTo>
                    <a:lnTo>
                      <a:pt x="651" y="792"/>
                    </a:lnTo>
                    <a:lnTo>
                      <a:pt x="648" y="792"/>
                    </a:lnTo>
                    <a:lnTo>
                      <a:pt x="645" y="789"/>
                    </a:lnTo>
                    <a:lnTo>
                      <a:pt x="642" y="789"/>
                    </a:lnTo>
                    <a:lnTo>
                      <a:pt x="639" y="789"/>
                    </a:lnTo>
                    <a:lnTo>
                      <a:pt x="636" y="789"/>
                    </a:lnTo>
                    <a:lnTo>
                      <a:pt x="633" y="789"/>
                    </a:lnTo>
                    <a:lnTo>
                      <a:pt x="630" y="786"/>
                    </a:lnTo>
                    <a:lnTo>
                      <a:pt x="627" y="786"/>
                    </a:lnTo>
                    <a:lnTo>
                      <a:pt x="624" y="786"/>
                    </a:lnTo>
                    <a:lnTo>
                      <a:pt x="621" y="786"/>
                    </a:lnTo>
                    <a:lnTo>
                      <a:pt x="618" y="786"/>
                    </a:lnTo>
                    <a:lnTo>
                      <a:pt x="615" y="786"/>
                    </a:lnTo>
                    <a:lnTo>
                      <a:pt x="609" y="786"/>
                    </a:lnTo>
                    <a:lnTo>
                      <a:pt x="606" y="786"/>
                    </a:lnTo>
                    <a:lnTo>
                      <a:pt x="603" y="786"/>
                    </a:lnTo>
                    <a:lnTo>
                      <a:pt x="600" y="783"/>
                    </a:lnTo>
                    <a:lnTo>
                      <a:pt x="597" y="783"/>
                    </a:lnTo>
                    <a:lnTo>
                      <a:pt x="592" y="786"/>
                    </a:lnTo>
                    <a:lnTo>
                      <a:pt x="589" y="786"/>
                    </a:lnTo>
                    <a:lnTo>
                      <a:pt x="586" y="786"/>
                    </a:lnTo>
                    <a:lnTo>
                      <a:pt x="583" y="786"/>
                    </a:lnTo>
                    <a:lnTo>
                      <a:pt x="580" y="786"/>
                    </a:lnTo>
                    <a:lnTo>
                      <a:pt x="577" y="786"/>
                    </a:lnTo>
                    <a:lnTo>
                      <a:pt x="571" y="786"/>
                    </a:lnTo>
                    <a:lnTo>
                      <a:pt x="568" y="786"/>
                    </a:lnTo>
                    <a:lnTo>
                      <a:pt x="565" y="789"/>
                    </a:lnTo>
                    <a:lnTo>
                      <a:pt x="562" y="789"/>
                    </a:lnTo>
                    <a:lnTo>
                      <a:pt x="559" y="789"/>
                    </a:lnTo>
                    <a:lnTo>
                      <a:pt x="556" y="789"/>
                    </a:lnTo>
                    <a:lnTo>
                      <a:pt x="553" y="789"/>
                    </a:lnTo>
                    <a:lnTo>
                      <a:pt x="550" y="792"/>
                    </a:lnTo>
                    <a:lnTo>
                      <a:pt x="547" y="792"/>
                    </a:lnTo>
                    <a:lnTo>
                      <a:pt x="544" y="792"/>
                    </a:lnTo>
                    <a:lnTo>
                      <a:pt x="541" y="795"/>
                    </a:lnTo>
                    <a:lnTo>
                      <a:pt x="538" y="795"/>
                    </a:lnTo>
                    <a:lnTo>
                      <a:pt x="535" y="795"/>
                    </a:lnTo>
                    <a:lnTo>
                      <a:pt x="532" y="798"/>
                    </a:lnTo>
                    <a:lnTo>
                      <a:pt x="529" y="798"/>
                    </a:lnTo>
                    <a:lnTo>
                      <a:pt x="526" y="798"/>
                    </a:lnTo>
                    <a:lnTo>
                      <a:pt x="523" y="801"/>
                    </a:lnTo>
                    <a:lnTo>
                      <a:pt x="520" y="801"/>
                    </a:lnTo>
                    <a:lnTo>
                      <a:pt x="517" y="801"/>
                    </a:lnTo>
                    <a:lnTo>
                      <a:pt x="514" y="801"/>
                    </a:lnTo>
                    <a:lnTo>
                      <a:pt x="514" y="804"/>
                    </a:lnTo>
                    <a:lnTo>
                      <a:pt x="511" y="804"/>
                    </a:lnTo>
                    <a:lnTo>
                      <a:pt x="508" y="804"/>
                    </a:lnTo>
                    <a:lnTo>
                      <a:pt x="505" y="804"/>
                    </a:lnTo>
                    <a:lnTo>
                      <a:pt x="502" y="807"/>
                    </a:lnTo>
                    <a:lnTo>
                      <a:pt x="499" y="807"/>
                    </a:lnTo>
                    <a:lnTo>
                      <a:pt x="496" y="807"/>
                    </a:lnTo>
                    <a:lnTo>
                      <a:pt x="493" y="807"/>
                    </a:lnTo>
                    <a:lnTo>
                      <a:pt x="490" y="807"/>
                    </a:lnTo>
                    <a:lnTo>
                      <a:pt x="490" y="801"/>
                    </a:lnTo>
                    <a:lnTo>
                      <a:pt x="490" y="798"/>
                    </a:lnTo>
                    <a:lnTo>
                      <a:pt x="490" y="792"/>
                    </a:lnTo>
                    <a:lnTo>
                      <a:pt x="490" y="786"/>
                    </a:lnTo>
                    <a:lnTo>
                      <a:pt x="490" y="780"/>
                    </a:lnTo>
                    <a:lnTo>
                      <a:pt x="493" y="774"/>
                    </a:lnTo>
                    <a:lnTo>
                      <a:pt x="493" y="771"/>
                    </a:lnTo>
                    <a:lnTo>
                      <a:pt x="496" y="765"/>
                    </a:lnTo>
                    <a:lnTo>
                      <a:pt x="499" y="759"/>
                    </a:lnTo>
                    <a:lnTo>
                      <a:pt x="499" y="756"/>
                    </a:lnTo>
                    <a:lnTo>
                      <a:pt x="502" y="751"/>
                    </a:lnTo>
                    <a:lnTo>
                      <a:pt x="505" y="748"/>
                    </a:lnTo>
                    <a:lnTo>
                      <a:pt x="508" y="742"/>
                    </a:lnTo>
                    <a:lnTo>
                      <a:pt x="514" y="739"/>
                    </a:lnTo>
                    <a:lnTo>
                      <a:pt x="517" y="733"/>
                    </a:lnTo>
                    <a:lnTo>
                      <a:pt x="520" y="730"/>
                    </a:lnTo>
                    <a:lnTo>
                      <a:pt x="523" y="724"/>
                    </a:lnTo>
                    <a:lnTo>
                      <a:pt x="526" y="721"/>
                    </a:lnTo>
                    <a:lnTo>
                      <a:pt x="532" y="715"/>
                    </a:lnTo>
                    <a:lnTo>
                      <a:pt x="535" y="712"/>
                    </a:lnTo>
                    <a:lnTo>
                      <a:pt x="538" y="709"/>
                    </a:lnTo>
                    <a:lnTo>
                      <a:pt x="544" y="703"/>
                    </a:lnTo>
                    <a:lnTo>
                      <a:pt x="547" y="700"/>
                    </a:lnTo>
                    <a:lnTo>
                      <a:pt x="550" y="694"/>
                    </a:lnTo>
                    <a:lnTo>
                      <a:pt x="553" y="691"/>
                    </a:lnTo>
                    <a:lnTo>
                      <a:pt x="556" y="685"/>
                    </a:lnTo>
                    <a:lnTo>
                      <a:pt x="562" y="682"/>
                    </a:lnTo>
                    <a:lnTo>
                      <a:pt x="565" y="679"/>
                    </a:lnTo>
                    <a:lnTo>
                      <a:pt x="568" y="673"/>
                    </a:lnTo>
                    <a:lnTo>
                      <a:pt x="571" y="670"/>
                    </a:lnTo>
                    <a:lnTo>
                      <a:pt x="574" y="664"/>
                    </a:lnTo>
                    <a:lnTo>
                      <a:pt x="574" y="659"/>
                    </a:lnTo>
                    <a:lnTo>
                      <a:pt x="580" y="653"/>
                    </a:lnTo>
                    <a:lnTo>
                      <a:pt x="583" y="650"/>
                    </a:lnTo>
                    <a:lnTo>
                      <a:pt x="586" y="644"/>
                    </a:lnTo>
                    <a:lnTo>
                      <a:pt x="589" y="638"/>
                    </a:lnTo>
                    <a:lnTo>
                      <a:pt x="592" y="632"/>
                    </a:lnTo>
                    <a:lnTo>
                      <a:pt x="594" y="626"/>
                    </a:lnTo>
                    <a:lnTo>
                      <a:pt x="600" y="620"/>
                    </a:lnTo>
                    <a:lnTo>
                      <a:pt x="603" y="614"/>
                    </a:lnTo>
                    <a:lnTo>
                      <a:pt x="606" y="608"/>
                    </a:lnTo>
                    <a:lnTo>
                      <a:pt x="609" y="602"/>
                    </a:lnTo>
                    <a:lnTo>
                      <a:pt x="612" y="596"/>
                    </a:lnTo>
                    <a:lnTo>
                      <a:pt x="615" y="590"/>
                    </a:lnTo>
                    <a:lnTo>
                      <a:pt x="618" y="584"/>
                    </a:lnTo>
                    <a:lnTo>
                      <a:pt x="624" y="578"/>
                    </a:lnTo>
                    <a:lnTo>
                      <a:pt x="627" y="575"/>
                    </a:lnTo>
                    <a:lnTo>
                      <a:pt x="630" y="570"/>
                    </a:lnTo>
                    <a:lnTo>
                      <a:pt x="633" y="564"/>
                    </a:lnTo>
                    <a:lnTo>
                      <a:pt x="636" y="558"/>
                    </a:lnTo>
                    <a:lnTo>
                      <a:pt x="639" y="552"/>
                    </a:lnTo>
                    <a:lnTo>
                      <a:pt x="642" y="543"/>
                    </a:lnTo>
                    <a:lnTo>
                      <a:pt x="645" y="537"/>
                    </a:lnTo>
                    <a:lnTo>
                      <a:pt x="648" y="531"/>
                    </a:lnTo>
                    <a:lnTo>
                      <a:pt x="648" y="525"/>
                    </a:lnTo>
                    <a:lnTo>
                      <a:pt x="651" y="519"/>
                    </a:lnTo>
                    <a:lnTo>
                      <a:pt x="654" y="513"/>
                    </a:lnTo>
                    <a:lnTo>
                      <a:pt x="657" y="507"/>
                    </a:lnTo>
                    <a:lnTo>
                      <a:pt x="657" y="501"/>
                    </a:lnTo>
                    <a:lnTo>
                      <a:pt x="660" y="495"/>
                    </a:lnTo>
                    <a:lnTo>
                      <a:pt x="663" y="486"/>
                    </a:lnTo>
                    <a:lnTo>
                      <a:pt x="663" y="480"/>
                    </a:lnTo>
                    <a:lnTo>
                      <a:pt x="666" y="475"/>
                    </a:lnTo>
                    <a:lnTo>
                      <a:pt x="666" y="469"/>
                    </a:lnTo>
                    <a:lnTo>
                      <a:pt x="654" y="457"/>
                    </a:lnTo>
                    <a:lnTo>
                      <a:pt x="651" y="460"/>
                    </a:lnTo>
                    <a:lnTo>
                      <a:pt x="651" y="463"/>
                    </a:lnTo>
                    <a:lnTo>
                      <a:pt x="651" y="466"/>
                    </a:lnTo>
                    <a:lnTo>
                      <a:pt x="648" y="469"/>
                    </a:lnTo>
                    <a:lnTo>
                      <a:pt x="648" y="472"/>
                    </a:lnTo>
                    <a:lnTo>
                      <a:pt x="648" y="478"/>
                    </a:lnTo>
                    <a:lnTo>
                      <a:pt x="645" y="480"/>
                    </a:lnTo>
                    <a:lnTo>
                      <a:pt x="645" y="483"/>
                    </a:lnTo>
                    <a:lnTo>
                      <a:pt x="645" y="486"/>
                    </a:lnTo>
                    <a:lnTo>
                      <a:pt x="642" y="489"/>
                    </a:lnTo>
                    <a:lnTo>
                      <a:pt x="642" y="492"/>
                    </a:lnTo>
                    <a:lnTo>
                      <a:pt x="642" y="498"/>
                    </a:lnTo>
                    <a:lnTo>
                      <a:pt x="639" y="501"/>
                    </a:lnTo>
                    <a:lnTo>
                      <a:pt x="639" y="504"/>
                    </a:lnTo>
                    <a:lnTo>
                      <a:pt x="639" y="507"/>
                    </a:lnTo>
                    <a:lnTo>
                      <a:pt x="636" y="510"/>
                    </a:lnTo>
                    <a:lnTo>
                      <a:pt x="636" y="516"/>
                    </a:lnTo>
                    <a:lnTo>
                      <a:pt x="633" y="519"/>
                    </a:lnTo>
                    <a:lnTo>
                      <a:pt x="633" y="522"/>
                    </a:lnTo>
                    <a:lnTo>
                      <a:pt x="633" y="525"/>
                    </a:lnTo>
                    <a:lnTo>
                      <a:pt x="630" y="528"/>
                    </a:lnTo>
                    <a:lnTo>
                      <a:pt x="630" y="531"/>
                    </a:lnTo>
                    <a:lnTo>
                      <a:pt x="627" y="537"/>
                    </a:lnTo>
                    <a:lnTo>
                      <a:pt x="627" y="540"/>
                    </a:lnTo>
                    <a:lnTo>
                      <a:pt x="627" y="543"/>
                    </a:lnTo>
                    <a:lnTo>
                      <a:pt x="624" y="546"/>
                    </a:lnTo>
                    <a:lnTo>
                      <a:pt x="624" y="549"/>
                    </a:lnTo>
                    <a:lnTo>
                      <a:pt x="621" y="552"/>
                    </a:lnTo>
                    <a:lnTo>
                      <a:pt x="621" y="555"/>
                    </a:lnTo>
                    <a:lnTo>
                      <a:pt x="618" y="561"/>
                    </a:lnTo>
                    <a:lnTo>
                      <a:pt x="618" y="564"/>
                    </a:lnTo>
                    <a:lnTo>
                      <a:pt x="615" y="567"/>
                    </a:lnTo>
                    <a:lnTo>
                      <a:pt x="612" y="570"/>
                    </a:lnTo>
                    <a:lnTo>
                      <a:pt x="609" y="575"/>
                    </a:lnTo>
                    <a:lnTo>
                      <a:pt x="606" y="578"/>
                    </a:lnTo>
                    <a:lnTo>
                      <a:pt x="603" y="584"/>
                    </a:lnTo>
                    <a:lnTo>
                      <a:pt x="600" y="590"/>
                    </a:lnTo>
                    <a:lnTo>
                      <a:pt x="597" y="593"/>
                    </a:lnTo>
                    <a:lnTo>
                      <a:pt x="594" y="599"/>
                    </a:lnTo>
                    <a:lnTo>
                      <a:pt x="592" y="602"/>
                    </a:lnTo>
                    <a:lnTo>
                      <a:pt x="589" y="608"/>
                    </a:lnTo>
                    <a:lnTo>
                      <a:pt x="586" y="614"/>
                    </a:lnTo>
                    <a:lnTo>
                      <a:pt x="583" y="617"/>
                    </a:lnTo>
                    <a:lnTo>
                      <a:pt x="580" y="623"/>
                    </a:lnTo>
                    <a:lnTo>
                      <a:pt x="577" y="626"/>
                    </a:lnTo>
                    <a:lnTo>
                      <a:pt x="574" y="632"/>
                    </a:lnTo>
                    <a:lnTo>
                      <a:pt x="571" y="638"/>
                    </a:lnTo>
                    <a:lnTo>
                      <a:pt x="568" y="641"/>
                    </a:lnTo>
                    <a:lnTo>
                      <a:pt x="565" y="647"/>
                    </a:lnTo>
                    <a:lnTo>
                      <a:pt x="562" y="650"/>
                    </a:lnTo>
                    <a:lnTo>
                      <a:pt x="559" y="656"/>
                    </a:lnTo>
                    <a:lnTo>
                      <a:pt x="556" y="662"/>
                    </a:lnTo>
                    <a:lnTo>
                      <a:pt x="553" y="664"/>
                    </a:lnTo>
                    <a:lnTo>
                      <a:pt x="550" y="670"/>
                    </a:lnTo>
                    <a:lnTo>
                      <a:pt x="544" y="673"/>
                    </a:lnTo>
                    <a:lnTo>
                      <a:pt x="541" y="679"/>
                    </a:lnTo>
                    <a:lnTo>
                      <a:pt x="538" y="682"/>
                    </a:lnTo>
                    <a:lnTo>
                      <a:pt x="535" y="688"/>
                    </a:lnTo>
                    <a:lnTo>
                      <a:pt x="532" y="691"/>
                    </a:lnTo>
                    <a:lnTo>
                      <a:pt x="529" y="697"/>
                    </a:lnTo>
                    <a:lnTo>
                      <a:pt x="523" y="703"/>
                    </a:lnTo>
                    <a:lnTo>
                      <a:pt x="520" y="706"/>
                    </a:lnTo>
                    <a:lnTo>
                      <a:pt x="517" y="712"/>
                    </a:lnTo>
                    <a:lnTo>
                      <a:pt x="511" y="715"/>
                    </a:lnTo>
                    <a:lnTo>
                      <a:pt x="511" y="712"/>
                    </a:lnTo>
                    <a:lnTo>
                      <a:pt x="511" y="709"/>
                    </a:lnTo>
                    <a:lnTo>
                      <a:pt x="511" y="706"/>
                    </a:lnTo>
                    <a:lnTo>
                      <a:pt x="514" y="706"/>
                    </a:lnTo>
                    <a:lnTo>
                      <a:pt x="517" y="703"/>
                    </a:lnTo>
                    <a:lnTo>
                      <a:pt x="517" y="691"/>
                    </a:lnTo>
                    <a:lnTo>
                      <a:pt x="517" y="682"/>
                    </a:lnTo>
                    <a:lnTo>
                      <a:pt x="517" y="673"/>
                    </a:lnTo>
                    <a:lnTo>
                      <a:pt x="517" y="662"/>
                    </a:lnTo>
                    <a:lnTo>
                      <a:pt x="517" y="653"/>
                    </a:lnTo>
                    <a:lnTo>
                      <a:pt x="517" y="641"/>
                    </a:lnTo>
                    <a:lnTo>
                      <a:pt x="517" y="632"/>
                    </a:lnTo>
                    <a:lnTo>
                      <a:pt x="517" y="623"/>
                    </a:lnTo>
                    <a:lnTo>
                      <a:pt x="520" y="611"/>
                    </a:lnTo>
                    <a:lnTo>
                      <a:pt x="520" y="602"/>
                    </a:lnTo>
                    <a:lnTo>
                      <a:pt x="520" y="590"/>
                    </a:lnTo>
                    <a:lnTo>
                      <a:pt x="523" y="581"/>
                    </a:lnTo>
                    <a:lnTo>
                      <a:pt x="523" y="570"/>
                    </a:lnTo>
                    <a:lnTo>
                      <a:pt x="526" y="561"/>
                    </a:lnTo>
                    <a:lnTo>
                      <a:pt x="526" y="552"/>
                    </a:lnTo>
                    <a:lnTo>
                      <a:pt x="526" y="540"/>
                    </a:lnTo>
                    <a:lnTo>
                      <a:pt x="529" y="531"/>
                    </a:lnTo>
                    <a:lnTo>
                      <a:pt x="529" y="519"/>
                    </a:lnTo>
                    <a:lnTo>
                      <a:pt x="529" y="510"/>
                    </a:lnTo>
                    <a:lnTo>
                      <a:pt x="529" y="498"/>
                    </a:lnTo>
                    <a:lnTo>
                      <a:pt x="529" y="489"/>
                    </a:lnTo>
                    <a:lnTo>
                      <a:pt x="532" y="480"/>
                    </a:lnTo>
                    <a:lnTo>
                      <a:pt x="532" y="469"/>
                    </a:lnTo>
                    <a:lnTo>
                      <a:pt x="529" y="460"/>
                    </a:lnTo>
                    <a:lnTo>
                      <a:pt x="529" y="451"/>
                    </a:lnTo>
                    <a:lnTo>
                      <a:pt x="529" y="439"/>
                    </a:lnTo>
                    <a:lnTo>
                      <a:pt x="529" y="430"/>
                    </a:lnTo>
                    <a:lnTo>
                      <a:pt x="526" y="421"/>
                    </a:lnTo>
                    <a:lnTo>
                      <a:pt x="523" y="409"/>
                    </a:lnTo>
                    <a:lnTo>
                      <a:pt x="523" y="400"/>
                    </a:lnTo>
                    <a:lnTo>
                      <a:pt x="520" y="391"/>
                    </a:lnTo>
                    <a:lnTo>
                      <a:pt x="514" y="383"/>
                    </a:lnTo>
                    <a:lnTo>
                      <a:pt x="514" y="377"/>
                    </a:lnTo>
                    <a:lnTo>
                      <a:pt x="514" y="371"/>
                    </a:lnTo>
                    <a:lnTo>
                      <a:pt x="514" y="368"/>
                    </a:lnTo>
                    <a:lnTo>
                      <a:pt x="511" y="362"/>
                    </a:lnTo>
                    <a:lnTo>
                      <a:pt x="511" y="356"/>
                    </a:lnTo>
                    <a:lnTo>
                      <a:pt x="511" y="353"/>
                    </a:lnTo>
                    <a:lnTo>
                      <a:pt x="511" y="347"/>
                    </a:lnTo>
                    <a:lnTo>
                      <a:pt x="508" y="344"/>
                    </a:lnTo>
                    <a:lnTo>
                      <a:pt x="508" y="338"/>
                    </a:lnTo>
                    <a:lnTo>
                      <a:pt x="508" y="332"/>
                    </a:lnTo>
                    <a:lnTo>
                      <a:pt x="505" y="329"/>
                    </a:lnTo>
                    <a:lnTo>
                      <a:pt x="505" y="323"/>
                    </a:lnTo>
                    <a:lnTo>
                      <a:pt x="502" y="317"/>
                    </a:lnTo>
                    <a:lnTo>
                      <a:pt x="502" y="314"/>
                    </a:lnTo>
                    <a:lnTo>
                      <a:pt x="502" y="308"/>
                    </a:lnTo>
                    <a:lnTo>
                      <a:pt x="499" y="305"/>
                    </a:lnTo>
                    <a:lnTo>
                      <a:pt x="499" y="299"/>
                    </a:lnTo>
                    <a:lnTo>
                      <a:pt x="499" y="294"/>
                    </a:lnTo>
                    <a:lnTo>
                      <a:pt x="496" y="291"/>
                    </a:lnTo>
                    <a:lnTo>
                      <a:pt x="496" y="285"/>
                    </a:lnTo>
                    <a:lnTo>
                      <a:pt x="493" y="282"/>
                    </a:lnTo>
                    <a:lnTo>
                      <a:pt x="493" y="276"/>
                    </a:lnTo>
                    <a:lnTo>
                      <a:pt x="493" y="270"/>
                    </a:lnTo>
                    <a:lnTo>
                      <a:pt x="490" y="267"/>
                    </a:lnTo>
                    <a:lnTo>
                      <a:pt x="490" y="261"/>
                    </a:lnTo>
                    <a:lnTo>
                      <a:pt x="490" y="255"/>
                    </a:lnTo>
                    <a:lnTo>
                      <a:pt x="490" y="252"/>
                    </a:lnTo>
                    <a:lnTo>
                      <a:pt x="487" y="246"/>
                    </a:lnTo>
                    <a:lnTo>
                      <a:pt x="487" y="243"/>
                    </a:lnTo>
                    <a:lnTo>
                      <a:pt x="487" y="237"/>
                    </a:lnTo>
                    <a:lnTo>
                      <a:pt x="487" y="231"/>
                    </a:lnTo>
                    <a:lnTo>
                      <a:pt x="487" y="228"/>
                    </a:lnTo>
                    <a:lnTo>
                      <a:pt x="487" y="222"/>
                    </a:lnTo>
                    <a:lnTo>
                      <a:pt x="487" y="216"/>
                    </a:lnTo>
                    <a:lnTo>
                      <a:pt x="490" y="210"/>
                    </a:lnTo>
                    <a:lnTo>
                      <a:pt x="493" y="207"/>
                    </a:lnTo>
                    <a:lnTo>
                      <a:pt x="493" y="202"/>
                    </a:lnTo>
                    <a:lnTo>
                      <a:pt x="496" y="199"/>
                    </a:lnTo>
                    <a:lnTo>
                      <a:pt x="499" y="193"/>
                    </a:lnTo>
                    <a:lnTo>
                      <a:pt x="502" y="190"/>
                    </a:lnTo>
                    <a:lnTo>
                      <a:pt x="505" y="187"/>
                    </a:lnTo>
                    <a:lnTo>
                      <a:pt x="511" y="181"/>
                    </a:lnTo>
                    <a:lnTo>
                      <a:pt x="514" y="178"/>
                    </a:lnTo>
                    <a:lnTo>
                      <a:pt x="517" y="175"/>
                    </a:lnTo>
                    <a:lnTo>
                      <a:pt x="520" y="172"/>
                    </a:lnTo>
                    <a:lnTo>
                      <a:pt x="526" y="169"/>
                    </a:lnTo>
                    <a:lnTo>
                      <a:pt x="529" y="166"/>
                    </a:lnTo>
                    <a:lnTo>
                      <a:pt x="535" y="163"/>
                    </a:lnTo>
                    <a:lnTo>
                      <a:pt x="538" y="160"/>
                    </a:lnTo>
                    <a:lnTo>
                      <a:pt x="544" y="157"/>
                    </a:lnTo>
                    <a:lnTo>
                      <a:pt x="547" y="154"/>
                    </a:lnTo>
                    <a:lnTo>
                      <a:pt x="553" y="151"/>
                    </a:lnTo>
                    <a:lnTo>
                      <a:pt x="556" y="148"/>
                    </a:lnTo>
                    <a:lnTo>
                      <a:pt x="562" y="145"/>
                    </a:lnTo>
                    <a:lnTo>
                      <a:pt x="565" y="142"/>
                    </a:lnTo>
                    <a:lnTo>
                      <a:pt x="571" y="139"/>
                    </a:lnTo>
                    <a:lnTo>
                      <a:pt x="574" y="136"/>
                    </a:lnTo>
                    <a:lnTo>
                      <a:pt x="577" y="133"/>
                    </a:lnTo>
                    <a:lnTo>
                      <a:pt x="583" y="130"/>
                    </a:lnTo>
                    <a:lnTo>
                      <a:pt x="586" y="127"/>
                    </a:lnTo>
                    <a:lnTo>
                      <a:pt x="589" y="124"/>
                    </a:lnTo>
                    <a:lnTo>
                      <a:pt x="592" y="121"/>
                    </a:lnTo>
                    <a:lnTo>
                      <a:pt x="594" y="118"/>
                    </a:lnTo>
                    <a:lnTo>
                      <a:pt x="597" y="115"/>
                    </a:lnTo>
                    <a:lnTo>
                      <a:pt x="589" y="110"/>
                    </a:lnTo>
                    <a:lnTo>
                      <a:pt x="523" y="151"/>
                    </a:lnTo>
                    <a:lnTo>
                      <a:pt x="526" y="148"/>
                    </a:lnTo>
                    <a:lnTo>
                      <a:pt x="526" y="145"/>
                    </a:lnTo>
                    <a:lnTo>
                      <a:pt x="526" y="142"/>
                    </a:lnTo>
                    <a:lnTo>
                      <a:pt x="529" y="139"/>
                    </a:lnTo>
                    <a:lnTo>
                      <a:pt x="529" y="136"/>
                    </a:lnTo>
                    <a:lnTo>
                      <a:pt x="529" y="133"/>
                    </a:lnTo>
                    <a:lnTo>
                      <a:pt x="532" y="130"/>
                    </a:lnTo>
                    <a:lnTo>
                      <a:pt x="532" y="127"/>
                    </a:lnTo>
                    <a:lnTo>
                      <a:pt x="532" y="124"/>
                    </a:lnTo>
                    <a:lnTo>
                      <a:pt x="535" y="121"/>
                    </a:lnTo>
                    <a:lnTo>
                      <a:pt x="535" y="118"/>
                    </a:lnTo>
                    <a:lnTo>
                      <a:pt x="538" y="115"/>
                    </a:lnTo>
                    <a:lnTo>
                      <a:pt x="538" y="112"/>
                    </a:lnTo>
                    <a:lnTo>
                      <a:pt x="541" y="110"/>
                    </a:lnTo>
                    <a:lnTo>
                      <a:pt x="544" y="107"/>
                    </a:lnTo>
                    <a:lnTo>
                      <a:pt x="547" y="104"/>
                    </a:lnTo>
                    <a:lnTo>
                      <a:pt x="550" y="101"/>
                    </a:lnTo>
                    <a:lnTo>
                      <a:pt x="553" y="98"/>
                    </a:lnTo>
                    <a:lnTo>
                      <a:pt x="556" y="98"/>
                    </a:lnTo>
                    <a:lnTo>
                      <a:pt x="556" y="95"/>
                    </a:lnTo>
                    <a:lnTo>
                      <a:pt x="559" y="95"/>
                    </a:lnTo>
                    <a:lnTo>
                      <a:pt x="562" y="95"/>
                    </a:lnTo>
                    <a:lnTo>
                      <a:pt x="565" y="92"/>
                    </a:lnTo>
                    <a:lnTo>
                      <a:pt x="562" y="89"/>
                    </a:lnTo>
                    <a:lnTo>
                      <a:pt x="562" y="86"/>
                    </a:lnTo>
                    <a:lnTo>
                      <a:pt x="562" y="83"/>
                    </a:lnTo>
                    <a:lnTo>
                      <a:pt x="562" y="80"/>
                    </a:lnTo>
                    <a:lnTo>
                      <a:pt x="559" y="80"/>
                    </a:lnTo>
                    <a:lnTo>
                      <a:pt x="556" y="80"/>
                    </a:lnTo>
                    <a:lnTo>
                      <a:pt x="553" y="80"/>
                    </a:lnTo>
                    <a:lnTo>
                      <a:pt x="544" y="80"/>
                    </a:lnTo>
                    <a:lnTo>
                      <a:pt x="535" y="92"/>
                    </a:lnTo>
                    <a:lnTo>
                      <a:pt x="523" y="104"/>
                    </a:lnTo>
                    <a:lnTo>
                      <a:pt x="514" y="115"/>
                    </a:lnTo>
                    <a:lnTo>
                      <a:pt x="505" y="127"/>
                    </a:lnTo>
                    <a:lnTo>
                      <a:pt x="499" y="139"/>
                    </a:lnTo>
                    <a:lnTo>
                      <a:pt x="490" y="151"/>
                    </a:lnTo>
                    <a:lnTo>
                      <a:pt x="484" y="166"/>
                    </a:lnTo>
                    <a:lnTo>
                      <a:pt x="479" y="178"/>
                    </a:lnTo>
                    <a:lnTo>
                      <a:pt x="473" y="193"/>
                    </a:lnTo>
                    <a:lnTo>
                      <a:pt x="467" y="204"/>
                    </a:lnTo>
                    <a:lnTo>
                      <a:pt x="461" y="219"/>
                    </a:lnTo>
                    <a:lnTo>
                      <a:pt x="455" y="231"/>
                    </a:lnTo>
                    <a:lnTo>
                      <a:pt x="449" y="246"/>
                    </a:lnTo>
                    <a:lnTo>
                      <a:pt x="446" y="261"/>
                    </a:lnTo>
                    <a:lnTo>
                      <a:pt x="440" y="273"/>
                    </a:lnTo>
                    <a:lnTo>
                      <a:pt x="437" y="288"/>
                    </a:lnTo>
                    <a:lnTo>
                      <a:pt x="431" y="302"/>
                    </a:lnTo>
                    <a:lnTo>
                      <a:pt x="425" y="314"/>
                    </a:lnTo>
                    <a:lnTo>
                      <a:pt x="419" y="329"/>
                    </a:lnTo>
                    <a:lnTo>
                      <a:pt x="416" y="344"/>
                    </a:lnTo>
                    <a:lnTo>
                      <a:pt x="410" y="356"/>
                    </a:lnTo>
                    <a:lnTo>
                      <a:pt x="404" y="371"/>
                    </a:lnTo>
                    <a:lnTo>
                      <a:pt x="398" y="383"/>
                    </a:lnTo>
                    <a:lnTo>
                      <a:pt x="389" y="397"/>
                    </a:lnTo>
                    <a:lnTo>
                      <a:pt x="383" y="409"/>
                    </a:lnTo>
                    <a:lnTo>
                      <a:pt x="374" y="424"/>
                    </a:lnTo>
                    <a:lnTo>
                      <a:pt x="368" y="436"/>
                    </a:lnTo>
                    <a:lnTo>
                      <a:pt x="360" y="448"/>
                    </a:lnTo>
                    <a:lnTo>
                      <a:pt x="348" y="460"/>
                    </a:lnTo>
                    <a:lnTo>
                      <a:pt x="339" y="472"/>
                    </a:lnTo>
                    <a:lnTo>
                      <a:pt x="327" y="483"/>
                    </a:lnTo>
                    <a:lnTo>
                      <a:pt x="315" y="495"/>
                    </a:lnTo>
                    <a:lnTo>
                      <a:pt x="309" y="501"/>
                    </a:lnTo>
                    <a:lnTo>
                      <a:pt x="303" y="507"/>
                    </a:lnTo>
                    <a:lnTo>
                      <a:pt x="294" y="516"/>
                    </a:lnTo>
                    <a:lnTo>
                      <a:pt x="288" y="525"/>
                    </a:lnTo>
                    <a:lnTo>
                      <a:pt x="282" y="531"/>
                    </a:lnTo>
                    <a:lnTo>
                      <a:pt x="276" y="540"/>
                    </a:lnTo>
                    <a:lnTo>
                      <a:pt x="270" y="546"/>
                    </a:lnTo>
                    <a:lnTo>
                      <a:pt x="264" y="555"/>
                    </a:lnTo>
                    <a:lnTo>
                      <a:pt x="255" y="564"/>
                    </a:lnTo>
                    <a:lnTo>
                      <a:pt x="250" y="570"/>
                    </a:lnTo>
                    <a:lnTo>
                      <a:pt x="244" y="578"/>
                    </a:lnTo>
                    <a:lnTo>
                      <a:pt x="238" y="584"/>
                    </a:lnTo>
                    <a:lnTo>
                      <a:pt x="232" y="593"/>
                    </a:lnTo>
                    <a:lnTo>
                      <a:pt x="226" y="602"/>
                    </a:lnTo>
                    <a:lnTo>
                      <a:pt x="217" y="608"/>
                    </a:lnTo>
                    <a:lnTo>
                      <a:pt x="211" y="617"/>
                    </a:lnTo>
                    <a:lnTo>
                      <a:pt x="205" y="626"/>
                    </a:lnTo>
                    <a:lnTo>
                      <a:pt x="199" y="632"/>
                    </a:lnTo>
                    <a:lnTo>
                      <a:pt x="193" y="641"/>
                    </a:lnTo>
                    <a:lnTo>
                      <a:pt x="184" y="647"/>
                    </a:lnTo>
                    <a:lnTo>
                      <a:pt x="178" y="656"/>
                    </a:lnTo>
                    <a:lnTo>
                      <a:pt x="172" y="662"/>
                    </a:lnTo>
                    <a:lnTo>
                      <a:pt x="163" y="667"/>
                    </a:lnTo>
                    <a:lnTo>
                      <a:pt x="157" y="676"/>
                    </a:lnTo>
                    <a:lnTo>
                      <a:pt x="151" y="682"/>
                    </a:lnTo>
                    <a:lnTo>
                      <a:pt x="142" y="688"/>
                    </a:lnTo>
                    <a:lnTo>
                      <a:pt x="137" y="697"/>
                    </a:lnTo>
                    <a:lnTo>
                      <a:pt x="128" y="703"/>
                    </a:lnTo>
                    <a:lnTo>
                      <a:pt x="122" y="709"/>
                    </a:lnTo>
                    <a:lnTo>
                      <a:pt x="113" y="715"/>
                    </a:lnTo>
                    <a:lnTo>
                      <a:pt x="104" y="721"/>
                    </a:lnTo>
                    <a:lnTo>
                      <a:pt x="95" y="727"/>
                    </a:lnTo>
                    <a:lnTo>
                      <a:pt x="92" y="724"/>
                    </a:lnTo>
                    <a:lnTo>
                      <a:pt x="86" y="724"/>
                    </a:lnTo>
                    <a:lnTo>
                      <a:pt x="83" y="721"/>
                    </a:lnTo>
                    <a:lnTo>
                      <a:pt x="77" y="721"/>
                    </a:lnTo>
                    <a:lnTo>
                      <a:pt x="74" y="718"/>
                    </a:lnTo>
                    <a:lnTo>
                      <a:pt x="71" y="715"/>
                    </a:lnTo>
                    <a:lnTo>
                      <a:pt x="65" y="712"/>
                    </a:lnTo>
                    <a:lnTo>
                      <a:pt x="62" y="712"/>
                    </a:lnTo>
                    <a:lnTo>
                      <a:pt x="59" y="709"/>
                    </a:lnTo>
                    <a:lnTo>
                      <a:pt x="56" y="706"/>
                    </a:lnTo>
                    <a:lnTo>
                      <a:pt x="53" y="703"/>
                    </a:lnTo>
                    <a:lnTo>
                      <a:pt x="47" y="700"/>
                    </a:lnTo>
                    <a:lnTo>
                      <a:pt x="44" y="697"/>
                    </a:lnTo>
                    <a:lnTo>
                      <a:pt x="41" y="694"/>
                    </a:lnTo>
                    <a:lnTo>
                      <a:pt x="38" y="691"/>
                    </a:lnTo>
                    <a:lnTo>
                      <a:pt x="35" y="688"/>
                    </a:lnTo>
                    <a:lnTo>
                      <a:pt x="32" y="682"/>
                    </a:lnTo>
                    <a:lnTo>
                      <a:pt x="32" y="679"/>
                    </a:lnTo>
                    <a:lnTo>
                      <a:pt x="29" y="676"/>
                    </a:lnTo>
                    <a:lnTo>
                      <a:pt x="26" y="673"/>
                    </a:lnTo>
                    <a:lnTo>
                      <a:pt x="23" y="670"/>
                    </a:lnTo>
                    <a:lnTo>
                      <a:pt x="21" y="664"/>
                    </a:lnTo>
                    <a:lnTo>
                      <a:pt x="18" y="662"/>
                    </a:lnTo>
                    <a:lnTo>
                      <a:pt x="18" y="659"/>
                    </a:lnTo>
                    <a:lnTo>
                      <a:pt x="15" y="653"/>
                    </a:lnTo>
                    <a:lnTo>
                      <a:pt x="12" y="650"/>
                    </a:lnTo>
                    <a:lnTo>
                      <a:pt x="12" y="647"/>
                    </a:lnTo>
                    <a:lnTo>
                      <a:pt x="9" y="641"/>
                    </a:lnTo>
                    <a:lnTo>
                      <a:pt x="6" y="638"/>
                    </a:lnTo>
                    <a:lnTo>
                      <a:pt x="6" y="635"/>
                    </a:lnTo>
                    <a:lnTo>
                      <a:pt x="3" y="629"/>
                    </a:lnTo>
                    <a:lnTo>
                      <a:pt x="0" y="626"/>
                    </a:lnTo>
                    <a:lnTo>
                      <a:pt x="3" y="555"/>
                    </a:lnTo>
                    <a:lnTo>
                      <a:pt x="12" y="549"/>
                    </a:lnTo>
                    <a:lnTo>
                      <a:pt x="21" y="546"/>
                    </a:lnTo>
                    <a:lnTo>
                      <a:pt x="29" y="543"/>
                    </a:lnTo>
                    <a:lnTo>
                      <a:pt x="35" y="540"/>
                    </a:lnTo>
                    <a:lnTo>
                      <a:pt x="44" y="534"/>
                    </a:lnTo>
                    <a:lnTo>
                      <a:pt x="53" y="531"/>
                    </a:lnTo>
                    <a:lnTo>
                      <a:pt x="59" y="528"/>
                    </a:lnTo>
                    <a:lnTo>
                      <a:pt x="68" y="522"/>
                    </a:lnTo>
                    <a:lnTo>
                      <a:pt x="77" y="519"/>
                    </a:lnTo>
                    <a:lnTo>
                      <a:pt x="83" y="516"/>
                    </a:lnTo>
                    <a:lnTo>
                      <a:pt x="92" y="510"/>
                    </a:lnTo>
                    <a:lnTo>
                      <a:pt x="98" y="507"/>
                    </a:lnTo>
                    <a:lnTo>
                      <a:pt x="107" y="501"/>
                    </a:lnTo>
                    <a:lnTo>
                      <a:pt x="116" y="495"/>
                    </a:lnTo>
                    <a:lnTo>
                      <a:pt x="122" y="492"/>
                    </a:lnTo>
                    <a:lnTo>
                      <a:pt x="131" y="486"/>
                    </a:lnTo>
                    <a:lnTo>
                      <a:pt x="137" y="480"/>
                    </a:lnTo>
                    <a:lnTo>
                      <a:pt x="145" y="478"/>
                    </a:lnTo>
                    <a:lnTo>
                      <a:pt x="151" y="472"/>
                    </a:lnTo>
                    <a:lnTo>
                      <a:pt x="157" y="466"/>
                    </a:lnTo>
                    <a:lnTo>
                      <a:pt x="166" y="460"/>
                    </a:lnTo>
                    <a:lnTo>
                      <a:pt x="172" y="454"/>
                    </a:lnTo>
                    <a:lnTo>
                      <a:pt x="178" y="448"/>
                    </a:lnTo>
                    <a:lnTo>
                      <a:pt x="187" y="442"/>
                    </a:lnTo>
                    <a:lnTo>
                      <a:pt x="193" y="436"/>
                    </a:lnTo>
                    <a:lnTo>
                      <a:pt x="199" y="430"/>
                    </a:lnTo>
                    <a:lnTo>
                      <a:pt x="205" y="424"/>
                    </a:lnTo>
                    <a:lnTo>
                      <a:pt x="211" y="418"/>
                    </a:lnTo>
                    <a:lnTo>
                      <a:pt x="217" y="412"/>
                    </a:lnTo>
                    <a:lnTo>
                      <a:pt x="223" y="403"/>
                    </a:lnTo>
                    <a:lnTo>
                      <a:pt x="229" y="397"/>
                    </a:lnTo>
                    <a:lnTo>
                      <a:pt x="235" y="391"/>
                    </a:lnTo>
                    <a:lnTo>
                      <a:pt x="238" y="388"/>
                    </a:lnTo>
                    <a:lnTo>
                      <a:pt x="238" y="386"/>
                    </a:lnTo>
                    <a:lnTo>
                      <a:pt x="238" y="383"/>
                    </a:lnTo>
                    <a:lnTo>
                      <a:pt x="238" y="380"/>
                    </a:lnTo>
                    <a:lnTo>
                      <a:pt x="238" y="377"/>
                    </a:lnTo>
                    <a:lnTo>
                      <a:pt x="238" y="374"/>
                    </a:lnTo>
                    <a:lnTo>
                      <a:pt x="238" y="371"/>
                    </a:lnTo>
                    <a:lnTo>
                      <a:pt x="238" y="368"/>
                    </a:lnTo>
                    <a:lnTo>
                      <a:pt x="235" y="365"/>
                    </a:lnTo>
                    <a:lnTo>
                      <a:pt x="235" y="362"/>
                    </a:lnTo>
                    <a:lnTo>
                      <a:pt x="235" y="359"/>
                    </a:lnTo>
                    <a:lnTo>
                      <a:pt x="232" y="356"/>
                    </a:lnTo>
                    <a:lnTo>
                      <a:pt x="232" y="353"/>
                    </a:lnTo>
                    <a:lnTo>
                      <a:pt x="232" y="350"/>
                    </a:lnTo>
                    <a:lnTo>
                      <a:pt x="232" y="347"/>
                    </a:lnTo>
                    <a:lnTo>
                      <a:pt x="229" y="344"/>
                    </a:lnTo>
                    <a:lnTo>
                      <a:pt x="229" y="341"/>
                    </a:lnTo>
                    <a:lnTo>
                      <a:pt x="229" y="338"/>
                    </a:lnTo>
                    <a:lnTo>
                      <a:pt x="229" y="335"/>
                    </a:lnTo>
                    <a:lnTo>
                      <a:pt x="232" y="335"/>
                    </a:lnTo>
                    <a:lnTo>
                      <a:pt x="232" y="332"/>
                    </a:lnTo>
                    <a:lnTo>
                      <a:pt x="235" y="332"/>
                    </a:lnTo>
                    <a:lnTo>
                      <a:pt x="238" y="329"/>
                    </a:lnTo>
                    <a:lnTo>
                      <a:pt x="241" y="329"/>
                    </a:lnTo>
                    <a:lnTo>
                      <a:pt x="244" y="329"/>
                    </a:lnTo>
                    <a:lnTo>
                      <a:pt x="250" y="329"/>
                    </a:lnTo>
                    <a:lnTo>
                      <a:pt x="252" y="329"/>
                    </a:lnTo>
                    <a:lnTo>
                      <a:pt x="255" y="326"/>
                    </a:lnTo>
                    <a:lnTo>
                      <a:pt x="258" y="323"/>
                    </a:lnTo>
                    <a:lnTo>
                      <a:pt x="258" y="320"/>
                    </a:lnTo>
                    <a:lnTo>
                      <a:pt x="261" y="320"/>
                    </a:lnTo>
                    <a:lnTo>
                      <a:pt x="261" y="317"/>
                    </a:lnTo>
                    <a:lnTo>
                      <a:pt x="261" y="314"/>
                    </a:lnTo>
                    <a:lnTo>
                      <a:pt x="264" y="314"/>
                    </a:lnTo>
                    <a:lnTo>
                      <a:pt x="264" y="311"/>
                    </a:lnTo>
                    <a:lnTo>
                      <a:pt x="264" y="308"/>
                    </a:lnTo>
                    <a:lnTo>
                      <a:pt x="264" y="305"/>
                    </a:lnTo>
                    <a:lnTo>
                      <a:pt x="264" y="302"/>
                    </a:lnTo>
                    <a:lnTo>
                      <a:pt x="264" y="299"/>
                    </a:lnTo>
                    <a:lnTo>
                      <a:pt x="264" y="296"/>
                    </a:lnTo>
                    <a:lnTo>
                      <a:pt x="267" y="294"/>
                    </a:lnTo>
                    <a:lnTo>
                      <a:pt x="267" y="291"/>
                    </a:lnTo>
                    <a:lnTo>
                      <a:pt x="267" y="288"/>
                    </a:lnTo>
                    <a:lnTo>
                      <a:pt x="267" y="285"/>
                    </a:lnTo>
                    <a:lnTo>
                      <a:pt x="270" y="276"/>
                    </a:lnTo>
                    <a:lnTo>
                      <a:pt x="270" y="270"/>
                    </a:lnTo>
                    <a:lnTo>
                      <a:pt x="273" y="264"/>
                    </a:lnTo>
                    <a:lnTo>
                      <a:pt x="273" y="255"/>
                    </a:lnTo>
                    <a:lnTo>
                      <a:pt x="276" y="249"/>
                    </a:lnTo>
                    <a:lnTo>
                      <a:pt x="276" y="243"/>
                    </a:lnTo>
                    <a:lnTo>
                      <a:pt x="279" y="237"/>
                    </a:lnTo>
                    <a:lnTo>
                      <a:pt x="279" y="228"/>
                    </a:lnTo>
                    <a:lnTo>
                      <a:pt x="282" y="222"/>
                    </a:lnTo>
                    <a:lnTo>
                      <a:pt x="285" y="216"/>
                    </a:lnTo>
                    <a:lnTo>
                      <a:pt x="285" y="207"/>
                    </a:lnTo>
                    <a:lnTo>
                      <a:pt x="288" y="202"/>
                    </a:lnTo>
                    <a:lnTo>
                      <a:pt x="291" y="196"/>
                    </a:lnTo>
                    <a:lnTo>
                      <a:pt x="291" y="190"/>
                    </a:lnTo>
                    <a:lnTo>
                      <a:pt x="294" y="181"/>
                    </a:lnTo>
                    <a:lnTo>
                      <a:pt x="297" y="175"/>
                    </a:lnTo>
                    <a:lnTo>
                      <a:pt x="297" y="169"/>
                    </a:lnTo>
                    <a:lnTo>
                      <a:pt x="300" y="163"/>
                    </a:lnTo>
                    <a:lnTo>
                      <a:pt x="303" y="154"/>
                    </a:lnTo>
                    <a:lnTo>
                      <a:pt x="303" y="148"/>
                    </a:lnTo>
                    <a:lnTo>
                      <a:pt x="306" y="142"/>
                    </a:lnTo>
                    <a:lnTo>
                      <a:pt x="309" y="136"/>
                    </a:lnTo>
                    <a:lnTo>
                      <a:pt x="309" y="127"/>
                    </a:lnTo>
                    <a:lnTo>
                      <a:pt x="312" y="121"/>
                    </a:lnTo>
                    <a:lnTo>
                      <a:pt x="312" y="115"/>
                    </a:lnTo>
                    <a:lnTo>
                      <a:pt x="315" y="110"/>
                    </a:lnTo>
                    <a:lnTo>
                      <a:pt x="315" y="101"/>
                    </a:lnTo>
                    <a:lnTo>
                      <a:pt x="318" y="95"/>
                    </a:lnTo>
                    <a:lnTo>
                      <a:pt x="318" y="89"/>
                    </a:lnTo>
                    <a:lnTo>
                      <a:pt x="321" y="80"/>
                    </a:lnTo>
                    <a:lnTo>
                      <a:pt x="321" y="74"/>
                    </a:lnTo>
                    <a:lnTo>
                      <a:pt x="321" y="68"/>
                    </a:lnTo>
                    <a:lnTo>
                      <a:pt x="321" y="65"/>
                    </a:lnTo>
                    <a:lnTo>
                      <a:pt x="318" y="62"/>
                    </a:lnTo>
                    <a:lnTo>
                      <a:pt x="315" y="59"/>
                    </a:lnTo>
                    <a:lnTo>
                      <a:pt x="312" y="56"/>
                    </a:lnTo>
                    <a:lnTo>
                      <a:pt x="312" y="53"/>
                    </a:lnTo>
                    <a:lnTo>
                      <a:pt x="309" y="50"/>
                    </a:lnTo>
                    <a:lnTo>
                      <a:pt x="309" y="47"/>
                    </a:lnTo>
                    <a:lnTo>
                      <a:pt x="309" y="44"/>
                    </a:lnTo>
                    <a:lnTo>
                      <a:pt x="312" y="41"/>
                    </a:lnTo>
                    <a:lnTo>
                      <a:pt x="312" y="38"/>
                    </a:lnTo>
                    <a:lnTo>
                      <a:pt x="312" y="35"/>
                    </a:lnTo>
                    <a:lnTo>
                      <a:pt x="315" y="32"/>
                    </a:lnTo>
                    <a:lnTo>
                      <a:pt x="315" y="29"/>
                    </a:lnTo>
                    <a:lnTo>
                      <a:pt x="318" y="26"/>
                    </a:lnTo>
                    <a:lnTo>
                      <a:pt x="318" y="23"/>
                    </a:lnTo>
                    <a:lnTo>
                      <a:pt x="321" y="23"/>
                    </a:lnTo>
                    <a:lnTo>
                      <a:pt x="321" y="20"/>
                    </a:lnTo>
                    <a:lnTo>
                      <a:pt x="324" y="18"/>
                    </a:lnTo>
                    <a:lnTo>
                      <a:pt x="327" y="15"/>
                    </a:lnTo>
                    <a:lnTo>
                      <a:pt x="330" y="12"/>
                    </a:lnTo>
                    <a:lnTo>
                      <a:pt x="330" y="9"/>
                    </a:lnTo>
                    <a:lnTo>
                      <a:pt x="333" y="9"/>
                    </a:lnTo>
                    <a:lnTo>
                      <a:pt x="333" y="6"/>
                    </a:lnTo>
                    <a:lnTo>
                      <a:pt x="336" y="3"/>
                    </a:lnTo>
                    <a:lnTo>
                      <a:pt x="336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5" y="0"/>
                    </a:lnTo>
                    <a:lnTo>
                      <a:pt x="351" y="3"/>
                    </a:lnTo>
                    <a:lnTo>
                      <a:pt x="354" y="3"/>
                    </a:lnTo>
                    <a:lnTo>
                      <a:pt x="360" y="6"/>
                    </a:lnTo>
                    <a:lnTo>
                      <a:pt x="363" y="6"/>
                    </a:lnTo>
                    <a:lnTo>
                      <a:pt x="368" y="9"/>
                    </a:lnTo>
                    <a:lnTo>
                      <a:pt x="371" y="9"/>
                    </a:lnTo>
                    <a:lnTo>
                      <a:pt x="377" y="12"/>
                    </a:lnTo>
                    <a:lnTo>
                      <a:pt x="383" y="12"/>
                    </a:lnTo>
                    <a:lnTo>
                      <a:pt x="386" y="12"/>
                    </a:lnTo>
                    <a:lnTo>
                      <a:pt x="392" y="15"/>
                    </a:lnTo>
                    <a:lnTo>
                      <a:pt x="398" y="15"/>
                    </a:lnTo>
                    <a:lnTo>
                      <a:pt x="401" y="18"/>
                    </a:lnTo>
                    <a:lnTo>
                      <a:pt x="407" y="18"/>
                    </a:lnTo>
                    <a:lnTo>
                      <a:pt x="413" y="18"/>
                    </a:lnTo>
                    <a:lnTo>
                      <a:pt x="416" y="20"/>
                    </a:lnTo>
                    <a:lnTo>
                      <a:pt x="422" y="20"/>
                    </a:lnTo>
                    <a:lnTo>
                      <a:pt x="428" y="20"/>
                    </a:lnTo>
                    <a:lnTo>
                      <a:pt x="434" y="23"/>
                    </a:lnTo>
                    <a:lnTo>
                      <a:pt x="437" y="23"/>
                    </a:lnTo>
                    <a:lnTo>
                      <a:pt x="443" y="23"/>
                    </a:lnTo>
                    <a:lnTo>
                      <a:pt x="449" y="23"/>
                    </a:lnTo>
                    <a:lnTo>
                      <a:pt x="455" y="23"/>
                    </a:lnTo>
                    <a:lnTo>
                      <a:pt x="458" y="23"/>
                    </a:lnTo>
                    <a:lnTo>
                      <a:pt x="464" y="23"/>
                    </a:lnTo>
                    <a:lnTo>
                      <a:pt x="470" y="23"/>
                    </a:lnTo>
                    <a:lnTo>
                      <a:pt x="476" y="23"/>
                    </a:lnTo>
                    <a:lnTo>
                      <a:pt x="481" y="23"/>
                    </a:lnTo>
                    <a:lnTo>
                      <a:pt x="484" y="23"/>
                    </a:lnTo>
                    <a:lnTo>
                      <a:pt x="490" y="20"/>
                    </a:lnTo>
                    <a:lnTo>
                      <a:pt x="496" y="20"/>
                    </a:lnTo>
                    <a:lnTo>
                      <a:pt x="499" y="20"/>
                    </a:lnTo>
                    <a:lnTo>
                      <a:pt x="502" y="20"/>
                    </a:lnTo>
                    <a:lnTo>
                      <a:pt x="505" y="18"/>
                    </a:lnTo>
                    <a:lnTo>
                      <a:pt x="508" y="18"/>
                    </a:lnTo>
                    <a:lnTo>
                      <a:pt x="511" y="18"/>
                    </a:lnTo>
                    <a:lnTo>
                      <a:pt x="514" y="18"/>
                    </a:lnTo>
                    <a:lnTo>
                      <a:pt x="520" y="18"/>
                    </a:lnTo>
                    <a:lnTo>
                      <a:pt x="523" y="15"/>
                    </a:lnTo>
                    <a:lnTo>
                      <a:pt x="526" y="15"/>
                    </a:lnTo>
                    <a:lnTo>
                      <a:pt x="529" y="15"/>
                    </a:lnTo>
                    <a:lnTo>
                      <a:pt x="532" y="15"/>
                    </a:lnTo>
                    <a:lnTo>
                      <a:pt x="535" y="15"/>
                    </a:lnTo>
                    <a:lnTo>
                      <a:pt x="538" y="15"/>
                    </a:lnTo>
                    <a:lnTo>
                      <a:pt x="544" y="12"/>
                    </a:lnTo>
                    <a:lnTo>
                      <a:pt x="547" y="12"/>
                    </a:lnTo>
                    <a:lnTo>
                      <a:pt x="550" y="12"/>
                    </a:lnTo>
                    <a:lnTo>
                      <a:pt x="553" y="12"/>
                    </a:lnTo>
                    <a:lnTo>
                      <a:pt x="556" y="12"/>
                    </a:lnTo>
                    <a:lnTo>
                      <a:pt x="559" y="9"/>
                    </a:lnTo>
                    <a:lnTo>
                      <a:pt x="565" y="9"/>
                    </a:lnTo>
                    <a:lnTo>
                      <a:pt x="568" y="9"/>
                    </a:lnTo>
                    <a:lnTo>
                      <a:pt x="571" y="9"/>
                    </a:lnTo>
                    <a:lnTo>
                      <a:pt x="574" y="6"/>
                    </a:lnTo>
                    <a:lnTo>
                      <a:pt x="577" y="6"/>
                    </a:lnTo>
                    <a:lnTo>
                      <a:pt x="580" y="6"/>
                    </a:lnTo>
                    <a:lnTo>
                      <a:pt x="586" y="6"/>
                    </a:lnTo>
                    <a:lnTo>
                      <a:pt x="589" y="3"/>
                    </a:lnTo>
                    <a:lnTo>
                      <a:pt x="592" y="3"/>
                    </a:lnTo>
                    <a:lnTo>
                      <a:pt x="594" y="3"/>
                    </a:lnTo>
                    <a:lnTo>
                      <a:pt x="597" y="0"/>
                    </a:lnTo>
                    <a:lnTo>
                      <a:pt x="600" y="0"/>
                    </a:lnTo>
                    <a:lnTo>
                      <a:pt x="603" y="0"/>
                    </a:lnTo>
                    <a:lnTo>
                      <a:pt x="606" y="0"/>
                    </a:lnTo>
                    <a:lnTo>
                      <a:pt x="606" y="3"/>
                    </a:lnTo>
                    <a:lnTo>
                      <a:pt x="606" y="6"/>
                    </a:lnTo>
                    <a:lnTo>
                      <a:pt x="606" y="9"/>
                    </a:lnTo>
                    <a:lnTo>
                      <a:pt x="609" y="12"/>
                    </a:lnTo>
                    <a:lnTo>
                      <a:pt x="609" y="15"/>
                    </a:lnTo>
                    <a:lnTo>
                      <a:pt x="609" y="18"/>
                    </a:lnTo>
                    <a:lnTo>
                      <a:pt x="609" y="20"/>
                    </a:lnTo>
                    <a:lnTo>
                      <a:pt x="612" y="20"/>
                    </a:lnTo>
                    <a:lnTo>
                      <a:pt x="612" y="23"/>
                    </a:lnTo>
                    <a:lnTo>
                      <a:pt x="612" y="26"/>
                    </a:lnTo>
                    <a:lnTo>
                      <a:pt x="615" y="29"/>
                    </a:lnTo>
                    <a:lnTo>
                      <a:pt x="615" y="32"/>
                    </a:lnTo>
                    <a:lnTo>
                      <a:pt x="618" y="32"/>
                    </a:lnTo>
                    <a:lnTo>
                      <a:pt x="618" y="35"/>
                    </a:lnTo>
                    <a:lnTo>
                      <a:pt x="621" y="38"/>
                    </a:lnTo>
                    <a:lnTo>
                      <a:pt x="624" y="38"/>
                    </a:lnTo>
                    <a:lnTo>
                      <a:pt x="624" y="41"/>
                    </a:lnTo>
                    <a:lnTo>
                      <a:pt x="627" y="41"/>
                    </a:lnTo>
                    <a:lnTo>
                      <a:pt x="630" y="41"/>
                    </a:lnTo>
                    <a:lnTo>
                      <a:pt x="633" y="44"/>
                    </a:lnTo>
                    <a:lnTo>
                      <a:pt x="630" y="47"/>
                    </a:lnTo>
                    <a:lnTo>
                      <a:pt x="627" y="50"/>
                    </a:lnTo>
                    <a:lnTo>
                      <a:pt x="624" y="53"/>
                    </a:lnTo>
                    <a:lnTo>
                      <a:pt x="624" y="59"/>
                    </a:lnTo>
                    <a:lnTo>
                      <a:pt x="621" y="62"/>
                    </a:lnTo>
                    <a:lnTo>
                      <a:pt x="621" y="65"/>
                    </a:lnTo>
                    <a:lnTo>
                      <a:pt x="621" y="68"/>
                    </a:lnTo>
                    <a:lnTo>
                      <a:pt x="621" y="71"/>
                    </a:lnTo>
                    <a:lnTo>
                      <a:pt x="621" y="74"/>
                    </a:lnTo>
                    <a:lnTo>
                      <a:pt x="624" y="77"/>
                    </a:lnTo>
                    <a:lnTo>
                      <a:pt x="624" y="80"/>
                    </a:lnTo>
                    <a:lnTo>
                      <a:pt x="627" y="83"/>
                    </a:lnTo>
                    <a:lnTo>
                      <a:pt x="627" y="86"/>
                    </a:lnTo>
                    <a:lnTo>
                      <a:pt x="630" y="89"/>
                    </a:lnTo>
                    <a:lnTo>
                      <a:pt x="633" y="92"/>
                    </a:lnTo>
                    <a:lnTo>
                      <a:pt x="633" y="95"/>
                    </a:lnTo>
                    <a:lnTo>
                      <a:pt x="636" y="98"/>
                    </a:lnTo>
                    <a:lnTo>
                      <a:pt x="639" y="101"/>
                    </a:lnTo>
                    <a:lnTo>
                      <a:pt x="639" y="104"/>
                    </a:lnTo>
                    <a:lnTo>
                      <a:pt x="642" y="107"/>
                    </a:lnTo>
                    <a:lnTo>
                      <a:pt x="645" y="110"/>
                    </a:lnTo>
                    <a:lnTo>
                      <a:pt x="645" y="115"/>
                    </a:lnTo>
                    <a:lnTo>
                      <a:pt x="648" y="118"/>
                    </a:lnTo>
                    <a:lnTo>
                      <a:pt x="648" y="121"/>
                    </a:lnTo>
                    <a:lnTo>
                      <a:pt x="651" y="124"/>
                    </a:lnTo>
                    <a:lnTo>
                      <a:pt x="651" y="127"/>
                    </a:lnTo>
                    <a:lnTo>
                      <a:pt x="651" y="133"/>
                    </a:lnTo>
                    <a:lnTo>
                      <a:pt x="651" y="136"/>
                    </a:lnTo>
                    <a:lnTo>
                      <a:pt x="651" y="139"/>
                    </a:lnTo>
                    <a:lnTo>
                      <a:pt x="648" y="145"/>
                    </a:lnTo>
                    <a:lnTo>
                      <a:pt x="648" y="148"/>
                    </a:lnTo>
                    <a:lnTo>
                      <a:pt x="645" y="154"/>
                    </a:lnTo>
                    <a:lnTo>
                      <a:pt x="648" y="160"/>
                    </a:lnTo>
                    <a:lnTo>
                      <a:pt x="648" y="169"/>
                    </a:lnTo>
                    <a:lnTo>
                      <a:pt x="651" y="178"/>
                    </a:lnTo>
                    <a:lnTo>
                      <a:pt x="651" y="184"/>
                    </a:lnTo>
                    <a:lnTo>
                      <a:pt x="651" y="193"/>
                    </a:lnTo>
                    <a:lnTo>
                      <a:pt x="654" y="202"/>
                    </a:lnTo>
                    <a:lnTo>
                      <a:pt x="654" y="207"/>
                    </a:lnTo>
                    <a:lnTo>
                      <a:pt x="657" y="216"/>
                    </a:lnTo>
                    <a:lnTo>
                      <a:pt x="657" y="225"/>
                    </a:lnTo>
                    <a:lnTo>
                      <a:pt x="660" y="234"/>
                    </a:lnTo>
                    <a:lnTo>
                      <a:pt x="660" y="243"/>
                    </a:lnTo>
                    <a:lnTo>
                      <a:pt x="663" y="249"/>
                    </a:lnTo>
                    <a:lnTo>
                      <a:pt x="663" y="258"/>
                    </a:lnTo>
                    <a:lnTo>
                      <a:pt x="666" y="267"/>
                    </a:lnTo>
                    <a:lnTo>
                      <a:pt x="666" y="276"/>
                    </a:lnTo>
                    <a:lnTo>
                      <a:pt x="669" y="285"/>
                    </a:lnTo>
                    <a:lnTo>
                      <a:pt x="669" y="294"/>
                    </a:lnTo>
                    <a:lnTo>
                      <a:pt x="669" y="302"/>
                    </a:lnTo>
                    <a:lnTo>
                      <a:pt x="672" y="308"/>
                    </a:lnTo>
                    <a:lnTo>
                      <a:pt x="672" y="317"/>
                    </a:lnTo>
                    <a:lnTo>
                      <a:pt x="675" y="326"/>
                    </a:lnTo>
                    <a:lnTo>
                      <a:pt x="675" y="335"/>
                    </a:lnTo>
                    <a:lnTo>
                      <a:pt x="678" y="344"/>
                    </a:lnTo>
                    <a:lnTo>
                      <a:pt x="678" y="353"/>
                    </a:lnTo>
                    <a:lnTo>
                      <a:pt x="681" y="362"/>
                    </a:lnTo>
                    <a:lnTo>
                      <a:pt x="681" y="371"/>
                    </a:lnTo>
                    <a:lnTo>
                      <a:pt x="684" y="377"/>
                    </a:lnTo>
                    <a:lnTo>
                      <a:pt x="684" y="386"/>
                    </a:lnTo>
                    <a:lnTo>
                      <a:pt x="687" y="394"/>
                    </a:lnTo>
                    <a:lnTo>
                      <a:pt x="687" y="403"/>
                    </a:lnTo>
                    <a:lnTo>
                      <a:pt x="690" y="412"/>
                    </a:lnTo>
                    <a:lnTo>
                      <a:pt x="690" y="421"/>
                    </a:lnTo>
                    <a:lnTo>
                      <a:pt x="693" y="430"/>
                    </a:lnTo>
                    <a:lnTo>
                      <a:pt x="693" y="442"/>
                    </a:lnTo>
                    <a:lnTo>
                      <a:pt x="696" y="454"/>
                    </a:lnTo>
                    <a:lnTo>
                      <a:pt x="699" y="466"/>
                    </a:lnTo>
                    <a:lnTo>
                      <a:pt x="699" y="478"/>
                    </a:lnTo>
                    <a:lnTo>
                      <a:pt x="699" y="489"/>
                    </a:lnTo>
                    <a:lnTo>
                      <a:pt x="702" y="501"/>
                    </a:lnTo>
                    <a:lnTo>
                      <a:pt x="702" y="513"/>
                    </a:lnTo>
                    <a:lnTo>
                      <a:pt x="702" y="525"/>
                    </a:lnTo>
                    <a:lnTo>
                      <a:pt x="702" y="540"/>
                    </a:lnTo>
                    <a:lnTo>
                      <a:pt x="702" y="552"/>
                    </a:lnTo>
                    <a:lnTo>
                      <a:pt x="702" y="564"/>
                    </a:lnTo>
                    <a:lnTo>
                      <a:pt x="702" y="575"/>
                    </a:lnTo>
                    <a:lnTo>
                      <a:pt x="702" y="587"/>
                    </a:lnTo>
                    <a:lnTo>
                      <a:pt x="699" y="599"/>
                    </a:lnTo>
                    <a:lnTo>
                      <a:pt x="699" y="611"/>
                    </a:lnTo>
                    <a:lnTo>
                      <a:pt x="699" y="623"/>
                    </a:lnTo>
                    <a:lnTo>
                      <a:pt x="696" y="635"/>
                    </a:lnTo>
                    <a:lnTo>
                      <a:pt x="696" y="647"/>
                    </a:lnTo>
                    <a:lnTo>
                      <a:pt x="693" y="659"/>
                    </a:lnTo>
                    <a:lnTo>
                      <a:pt x="690" y="670"/>
                    </a:lnTo>
                    <a:lnTo>
                      <a:pt x="690" y="682"/>
                    </a:lnTo>
                    <a:lnTo>
                      <a:pt x="687" y="694"/>
                    </a:lnTo>
                    <a:lnTo>
                      <a:pt x="684" y="706"/>
                    </a:lnTo>
                    <a:lnTo>
                      <a:pt x="681" y="718"/>
                    </a:lnTo>
                    <a:lnTo>
                      <a:pt x="678" y="730"/>
                    </a:lnTo>
                    <a:lnTo>
                      <a:pt x="675" y="739"/>
                    </a:lnTo>
                    <a:lnTo>
                      <a:pt x="669" y="751"/>
                    </a:lnTo>
                    <a:lnTo>
                      <a:pt x="666" y="762"/>
                    </a:lnTo>
                    <a:lnTo>
                      <a:pt x="663" y="771"/>
                    </a:lnTo>
                    <a:lnTo>
                      <a:pt x="657" y="783"/>
                    </a:lnTo>
                    <a:lnTo>
                      <a:pt x="654" y="7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148"/>
              <p:cNvSpPr>
                <a:spLocks/>
              </p:cNvSpPr>
              <p:nvPr/>
            </p:nvSpPr>
            <p:spPr bwMode="auto">
              <a:xfrm>
                <a:off x="2343" y="2822"/>
                <a:ext cx="184" cy="62"/>
              </a:xfrm>
              <a:custGeom>
                <a:avLst/>
                <a:gdLst>
                  <a:gd name="T0" fmla="*/ 178 w 184"/>
                  <a:gd name="T1" fmla="*/ 56 h 62"/>
                  <a:gd name="T2" fmla="*/ 169 w 184"/>
                  <a:gd name="T3" fmla="*/ 56 h 62"/>
                  <a:gd name="T4" fmla="*/ 157 w 184"/>
                  <a:gd name="T5" fmla="*/ 56 h 62"/>
                  <a:gd name="T6" fmla="*/ 145 w 184"/>
                  <a:gd name="T7" fmla="*/ 56 h 62"/>
                  <a:gd name="T8" fmla="*/ 136 w 184"/>
                  <a:gd name="T9" fmla="*/ 56 h 62"/>
                  <a:gd name="T10" fmla="*/ 124 w 184"/>
                  <a:gd name="T11" fmla="*/ 56 h 62"/>
                  <a:gd name="T12" fmla="*/ 113 w 184"/>
                  <a:gd name="T13" fmla="*/ 56 h 62"/>
                  <a:gd name="T14" fmla="*/ 104 w 184"/>
                  <a:gd name="T15" fmla="*/ 56 h 62"/>
                  <a:gd name="T16" fmla="*/ 92 w 184"/>
                  <a:gd name="T17" fmla="*/ 56 h 62"/>
                  <a:gd name="T18" fmla="*/ 80 w 184"/>
                  <a:gd name="T19" fmla="*/ 56 h 62"/>
                  <a:gd name="T20" fmla="*/ 71 w 184"/>
                  <a:gd name="T21" fmla="*/ 56 h 62"/>
                  <a:gd name="T22" fmla="*/ 59 w 184"/>
                  <a:gd name="T23" fmla="*/ 56 h 62"/>
                  <a:gd name="T24" fmla="*/ 50 w 184"/>
                  <a:gd name="T25" fmla="*/ 56 h 62"/>
                  <a:gd name="T26" fmla="*/ 38 w 184"/>
                  <a:gd name="T27" fmla="*/ 56 h 62"/>
                  <a:gd name="T28" fmla="*/ 29 w 184"/>
                  <a:gd name="T29" fmla="*/ 59 h 62"/>
                  <a:gd name="T30" fmla="*/ 20 w 184"/>
                  <a:gd name="T31" fmla="*/ 59 h 62"/>
                  <a:gd name="T32" fmla="*/ 0 w 184"/>
                  <a:gd name="T33" fmla="*/ 56 h 62"/>
                  <a:gd name="T34" fmla="*/ 0 w 184"/>
                  <a:gd name="T35" fmla="*/ 47 h 62"/>
                  <a:gd name="T36" fmla="*/ 3 w 184"/>
                  <a:gd name="T37" fmla="*/ 41 h 62"/>
                  <a:gd name="T38" fmla="*/ 8 w 184"/>
                  <a:gd name="T39" fmla="*/ 36 h 62"/>
                  <a:gd name="T40" fmla="*/ 11 w 184"/>
                  <a:gd name="T41" fmla="*/ 30 h 62"/>
                  <a:gd name="T42" fmla="*/ 17 w 184"/>
                  <a:gd name="T43" fmla="*/ 27 h 62"/>
                  <a:gd name="T44" fmla="*/ 23 w 184"/>
                  <a:gd name="T45" fmla="*/ 21 h 62"/>
                  <a:gd name="T46" fmla="*/ 29 w 184"/>
                  <a:gd name="T47" fmla="*/ 18 h 62"/>
                  <a:gd name="T48" fmla="*/ 38 w 184"/>
                  <a:gd name="T49" fmla="*/ 15 h 62"/>
                  <a:gd name="T50" fmla="*/ 44 w 184"/>
                  <a:gd name="T51" fmla="*/ 15 h 62"/>
                  <a:gd name="T52" fmla="*/ 53 w 184"/>
                  <a:gd name="T53" fmla="*/ 12 h 62"/>
                  <a:gd name="T54" fmla="*/ 59 w 184"/>
                  <a:gd name="T55" fmla="*/ 9 h 62"/>
                  <a:gd name="T56" fmla="*/ 68 w 184"/>
                  <a:gd name="T57" fmla="*/ 9 h 62"/>
                  <a:gd name="T58" fmla="*/ 74 w 184"/>
                  <a:gd name="T59" fmla="*/ 6 h 62"/>
                  <a:gd name="T60" fmla="*/ 83 w 184"/>
                  <a:gd name="T61" fmla="*/ 3 h 62"/>
                  <a:gd name="T62" fmla="*/ 89 w 184"/>
                  <a:gd name="T63" fmla="*/ 3 h 62"/>
                  <a:gd name="T64" fmla="*/ 95 w 184"/>
                  <a:gd name="T65" fmla="*/ 0 h 62"/>
                  <a:gd name="T66" fmla="*/ 101 w 184"/>
                  <a:gd name="T67" fmla="*/ 0 h 62"/>
                  <a:gd name="T68" fmla="*/ 107 w 184"/>
                  <a:gd name="T69" fmla="*/ 0 h 62"/>
                  <a:gd name="T70" fmla="*/ 113 w 184"/>
                  <a:gd name="T71" fmla="*/ 0 h 62"/>
                  <a:gd name="T72" fmla="*/ 118 w 184"/>
                  <a:gd name="T73" fmla="*/ 0 h 62"/>
                  <a:gd name="T74" fmla="*/ 124 w 184"/>
                  <a:gd name="T75" fmla="*/ 0 h 62"/>
                  <a:gd name="T76" fmla="*/ 130 w 184"/>
                  <a:gd name="T77" fmla="*/ 0 h 62"/>
                  <a:gd name="T78" fmla="*/ 136 w 184"/>
                  <a:gd name="T79" fmla="*/ 0 h 62"/>
                  <a:gd name="T80" fmla="*/ 142 w 184"/>
                  <a:gd name="T81" fmla="*/ 0 h 62"/>
                  <a:gd name="T82" fmla="*/ 148 w 184"/>
                  <a:gd name="T83" fmla="*/ 0 h 62"/>
                  <a:gd name="T84" fmla="*/ 154 w 184"/>
                  <a:gd name="T85" fmla="*/ 3 h 62"/>
                  <a:gd name="T86" fmla="*/ 160 w 184"/>
                  <a:gd name="T87" fmla="*/ 6 h 62"/>
                  <a:gd name="T88" fmla="*/ 163 w 184"/>
                  <a:gd name="T89" fmla="*/ 9 h 62"/>
                  <a:gd name="T90" fmla="*/ 169 w 184"/>
                  <a:gd name="T91" fmla="*/ 12 h 62"/>
                  <a:gd name="T92" fmla="*/ 175 w 184"/>
                  <a:gd name="T93" fmla="*/ 18 h 62"/>
                  <a:gd name="T94" fmla="*/ 178 w 184"/>
                  <a:gd name="T95" fmla="*/ 24 h 62"/>
                  <a:gd name="T96" fmla="*/ 178 w 184"/>
                  <a:gd name="T97" fmla="*/ 30 h 62"/>
                  <a:gd name="T98" fmla="*/ 181 w 184"/>
                  <a:gd name="T99" fmla="*/ 33 h 62"/>
                  <a:gd name="T100" fmla="*/ 181 w 184"/>
                  <a:gd name="T101" fmla="*/ 39 h 62"/>
                  <a:gd name="T102" fmla="*/ 184 w 184"/>
                  <a:gd name="T103" fmla="*/ 41 h 62"/>
                  <a:gd name="T104" fmla="*/ 184 w 184"/>
                  <a:gd name="T105" fmla="*/ 47 h 62"/>
                  <a:gd name="T106" fmla="*/ 184 w 184"/>
                  <a:gd name="T107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4" h="62">
                    <a:moveTo>
                      <a:pt x="184" y="56"/>
                    </a:moveTo>
                    <a:lnTo>
                      <a:pt x="178" y="56"/>
                    </a:lnTo>
                    <a:lnTo>
                      <a:pt x="172" y="56"/>
                    </a:lnTo>
                    <a:lnTo>
                      <a:pt x="169" y="56"/>
                    </a:lnTo>
                    <a:lnTo>
                      <a:pt x="163" y="56"/>
                    </a:lnTo>
                    <a:lnTo>
                      <a:pt x="157" y="56"/>
                    </a:lnTo>
                    <a:lnTo>
                      <a:pt x="151" y="56"/>
                    </a:lnTo>
                    <a:lnTo>
                      <a:pt x="145" y="56"/>
                    </a:lnTo>
                    <a:lnTo>
                      <a:pt x="139" y="56"/>
                    </a:lnTo>
                    <a:lnTo>
                      <a:pt x="136" y="56"/>
                    </a:lnTo>
                    <a:lnTo>
                      <a:pt x="130" y="56"/>
                    </a:lnTo>
                    <a:lnTo>
                      <a:pt x="124" y="56"/>
                    </a:lnTo>
                    <a:lnTo>
                      <a:pt x="118" y="56"/>
                    </a:lnTo>
                    <a:lnTo>
                      <a:pt x="113" y="56"/>
                    </a:lnTo>
                    <a:lnTo>
                      <a:pt x="107" y="56"/>
                    </a:lnTo>
                    <a:lnTo>
                      <a:pt x="104" y="56"/>
                    </a:lnTo>
                    <a:lnTo>
                      <a:pt x="98" y="56"/>
                    </a:lnTo>
                    <a:lnTo>
                      <a:pt x="92" y="56"/>
                    </a:lnTo>
                    <a:lnTo>
                      <a:pt x="86" y="56"/>
                    </a:lnTo>
                    <a:lnTo>
                      <a:pt x="80" y="56"/>
                    </a:lnTo>
                    <a:lnTo>
                      <a:pt x="74" y="56"/>
                    </a:lnTo>
                    <a:lnTo>
                      <a:pt x="71" y="56"/>
                    </a:lnTo>
                    <a:lnTo>
                      <a:pt x="65" y="56"/>
                    </a:lnTo>
                    <a:lnTo>
                      <a:pt x="59" y="56"/>
                    </a:lnTo>
                    <a:lnTo>
                      <a:pt x="53" y="56"/>
                    </a:lnTo>
                    <a:lnTo>
                      <a:pt x="50" y="56"/>
                    </a:lnTo>
                    <a:lnTo>
                      <a:pt x="44" y="56"/>
                    </a:lnTo>
                    <a:lnTo>
                      <a:pt x="38" y="56"/>
                    </a:lnTo>
                    <a:lnTo>
                      <a:pt x="35" y="59"/>
                    </a:lnTo>
                    <a:lnTo>
                      <a:pt x="29" y="59"/>
                    </a:lnTo>
                    <a:lnTo>
                      <a:pt x="23" y="59"/>
                    </a:lnTo>
                    <a:lnTo>
                      <a:pt x="20" y="59"/>
                    </a:lnTo>
                    <a:lnTo>
                      <a:pt x="14" y="62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4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7" y="27"/>
                    </a:lnTo>
                    <a:lnTo>
                      <a:pt x="20" y="24"/>
                    </a:lnTo>
                    <a:lnTo>
                      <a:pt x="23" y="21"/>
                    </a:lnTo>
                    <a:lnTo>
                      <a:pt x="26" y="21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8" y="15"/>
                    </a:lnTo>
                    <a:lnTo>
                      <a:pt x="41" y="15"/>
                    </a:lnTo>
                    <a:lnTo>
                      <a:pt x="44" y="15"/>
                    </a:lnTo>
                    <a:lnTo>
                      <a:pt x="47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9"/>
                    </a:lnTo>
                    <a:lnTo>
                      <a:pt x="62" y="9"/>
                    </a:lnTo>
                    <a:lnTo>
                      <a:pt x="68" y="9"/>
                    </a:lnTo>
                    <a:lnTo>
                      <a:pt x="71" y="9"/>
                    </a:lnTo>
                    <a:lnTo>
                      <a:pt x="74" y="6"/>
                    </a:lnTo>
                    <a:lnTo>
                      <a:pt x="77" y="6"/>
                    </a:lnTo>
                    <a:lnTo>
                      <a:pt x="83" y="3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8" y="0"/>
                    </a:lnTo>
                    <a:lnTo>
                      <a:pt x="101" y="0"/>
                    </a:lnTo>
                    <a:lnTo>
                      <a:pt x="104" y="0"/>
                    </a:lnTo>
                    <a:lnTo>
                      <a:pt x="107" y="0"/>
                    </a:lnTo>
                    <a:lnTo>
                      <a:pt x="110" y="0"/>
                    </a:lnTo>
                    <a:lnTo>
                      <a:pt x="113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1" y="0"/>
                    </a:lnTo>
                    <a:lnTo>
                      <a:pt x="124" y="0"/>
                    </a:lnTo>
                    <a:lnTo>
                      <a:pt x="127" y="0"/>
                    </a:lnTo>
                    <a:lnTo>
                      <a:pt x="130" y="0"/>
                    </a:lnTo>
                    <a:lnTo>
                      <a:pt x="133" y="0"/>
                    </a:lnTo>
                    <a:lnTo>
                      <a:pt x="136" y="0"/>
                    </a:lnTo>
                    <a:lnTo>
                      <a:pt x="139" y="0"/>
                    </a:lnTo>
                    <a:lnTo>
                      <a:pt x="142" y="0"/>
                    </a:lnTo>
                    <a:lnTo>
                      <a:pt x="145" y="0"/>
                    </a:lnTo>
                    <a:lnTo>
                      <a:pt x="148" y="0"/>
                    </a:lnTo>
                    <a:lnTo>
                      <a:pt x="151" y="3"/>
                    </a:lnTo>
                    <a:lnTo>
                      <a:pt x="154" y="3"/>
                    </a:lnTo>
                    <a:lnTo>
                      <a:pt x="157" y="6"/>
                    </a:lnTo>
                    <a:lnTo>
                      <a:pt x="160" y="6"/>
                    </a:lnTo>
                    <a:lnTo>
                      <a:pt x="163" y="6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69" y="12"/>
                    </a:lnTo>
                    <a:lnTo>
                      <a:pt x="172" y="15"/>
                    </a:lnTo>
                    <a:lnTo>
                      <a:pt x="175" y="18"/>
                    </a:lnTo>
                    <a:lnTo>
                      <a:pt x="175" y="21"/>
                    </a:lnTo>
                    <a:lnTo>
                      <a:pt x="178" y="24"/>
                    </a:lnTo>
                    <a:lnTo>
                      <a:pt x="178" y="27"/>
                    </a:lnTo>
                    <a:lnTo>
                      <a:pt x="178" y="30"/>
                    </a:lnTo>
                    <a:lnTo>
                      <a:pt x="181" y="30"/>
                    </a:lnTo>
                    <a:lnTo>
                      <a:pt x="181" y="33"/>
                    </a:lnTo>
                    <a:lnTo>
                      <a:pt x="181" y="36"/>
                    </a:lnTo>
                    <a:lnTo>
                      <a:pt x="181" y="39"/>
                    </a:lnTo>
                    <a:lnTo>
                      <a:pt x="184" y="39"/>
                    </a:lnTo>
                    <a:lnTo>
                      <a:pt x="184" y="41"/>
                    </a:lnTo>
                    <a:lnTo>
                      <a:pt x="184" y="44"/>
                    </a:lnTo>
                    <a:lnTo>
                      <a:pt x="184" y="47"/>
                    </a:lnTo>
                    <a:lnTo>
                      <a:pt x="184" y="50"/>
                    </a:lnTo>
                    <a:lnTo>
                      <a:pt x="184" y="53"/>
                    </a:lnTo>
                    <a:lnTo>
                      <a:pt x="184" y="56"/>
                    </a:lnTo>
                    <a:close/>
                  </a:path>
                </a:pathLst>
              </a:custGeom>
              <a:solidFill>
                <a:srgbClr val="B2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149"/>
              <p:cNvSpPr>
                <a:spLocks/>
              </p:cNvSpPr>
              <p:nvPr/>
            </p:nvSpPr>
            <p:spPr bwMode="auto">
              <a:xfrm>
                <a:off x="2461" y="1697"/>
                <a:ext cx="42" cy="125"/>
              </a:xfrm>
              <a:custGeom>
                <a:avLst/>
                <a:gdLst>
                  <a:gd name="T0" fmla="*/ 30 w 42"/>
                  <a:gd name="T1" fmla="*/ 122 h 125"/>
                  <a:gd name="T2" fmla="*/ 27 w 42"/>
                  <a:gd name="T3" fmla="*/ 116 h 125"/>
                  <a:gd name="T4" fmla="*/ 24 w 42"/>
                  <a:gd name="T5" fmla="*/ 110 h 125"/>
                  <a:gd name="T6" fmla="*/ 24 w 42"/>
                  <a:gd name="T7" fmla="*/ 101 h 125"/>
                  <a:gd name="T8" fmla="*/ 21 w 42"/>
                  <a:gd name="T9" fmla="*/ 95 h 125"/>
                  <a:gd name="T10" fmla="*/ 18 w 42"/>
                  <a:gd name="T11" fmla="*/ 89 h 125"/>
                  <a:gd name="T12" fmla="*/ 15 w 42"/>
                  <a:gd name="T13" fmla="*/ 83 h 125"/>
                  <a:gd name="T14" fmla="*/ 12 w 42"/>
                  <a:gd name="T15" fmla="*/ 77 h 125"/>
                  <a:gd name="T16" fmla="*/ 12 w 42"/>
                  <a:gd name="T17" fmla="*/ 71 h 125"/>
                  <a:gd name="T18" fmla="*/ 9 w 42"/>
                  <a:gd name="T19" fmla="*/ 62 h 125"/>
                  <a:gd name="T20" fmla="*/ 6 w 42"/>
                  <a:gd name="T21" fmla="*/ 57 h 125"/>
                  <a:gd name="T22" fmla="*/ 3 w 42"/>
                  <a:gd name="T23" fmla="*/ 51 h 125"/>
                  <a:gd name="T24" fmla="*/ 3 w 42"/>
                  <a:gd name="T25" fmla="*/ 42 h 125"/>
                  <a:gd name="T26" fmla="*/ 3 w 42"/>
                  <a:gd name="T27" fmla="*/ 36 h 125"/>
                  <a:gd name="T28" fmla="*/ 0 w 42"/>
                  <a:gd name="T29" fmla="*/ 30 h 125"/>
                  <a:gd name="T30" fmla="*/ 0 w 42"/>
                  <a:gd name="T31" fmla="*/ 21 h 125"/>
                  <a:gd name="T32" fmla="*/ 39 w 42"/>
                  <a:gd name="T33" fmla="*/ 0 h 125"/>
                  <a:gd name="T34" fmla="*/ 42 w 42"/>
                  <a:gd name="T35" fmla="*/ 6 h 125"/>
                  <a:gd name="T36" fmla="*/ 42 w 42"/>
                  <a:gd name="T37" fmla="*/ 15 h 125"/>
                  <a:gd name="T38" fmla="*/ 42 w 42"/>
                  <a:gd name="T39" fmla="*/ 21 h 125"/>
                  <a:gd name="T40" fmla="*/ 42 w 42"/>
                  <a:gd name="T41" fmla="*/ 30 h 125"/>
                  <a:gd name="T42" fmla="*/ 42 w 42"/>
                  <a:gd name="T43" fmla="*/ 36 h 125"/>
                  <a:gd name="T44" fmla="*/ 42 w 42"/>
                  <a:gd name="T45" fmla="*/ 45 h 125"/>
                  <a:gd name="T46" fmla="*/ 42 w 42"/>
                  <a:gd name="T47" fmla="*/ 54 h 125"/>
                  <a:gd name="T48" fmla="*/ 42 w 42"/>
                  <a:gd name="T49" fmla="*/ 60 h 125"/>
                  <a:gd name="T50" fmla="*/ 42 w 42"/>
                  <a:gd name="T51" fmla="*/ 68 h 125"/>
                  <a:gd name="T52" fmla="*/ 42 w 42"/>
                  <a:gd name="T53" fmla="*/ 74 h 125"/>
                  <a:gd name="T54" fmla="*/ 42 w 42"/>
                  <a:gd name="T55" fmla="*/ 83 h 125"/>
                  <a:gd name="T56" fmla="*/ 42 w 42"/>
                  <a:gd name="T57" fmla="*/ 92 h 125"/>
                  <a:gd name="T58" fmla="*/ 42 w 42"/>
                  <a:gd name="T59" fmla="*/ 98 h 125"/>
                  <a:gd name="T60" fmla="*/ 42 w 42"/>
                  <a:gd name="T61" fmla="*/ 107 h 125"/>
                  <a:gd name="T62" fmla="*/ 39 w 42"/>
                  <a:gd name="T63" fmla="*/ 113 h 125"/>
                  <a:gd name="T64" fmla="*/ 39 w 42"/>
                  <a:gd name="T65" fmla="*/ 12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125">
                    <a:moveTo>
                      <a:pt x="30" y="125"/>
                    </a:moveTo>
                    <a:lnTo>
                      <a:pt x="30" y="122"/>
                    </a:lnTo>
                    <a:lnTo>
                      <a:pt x="27" y="119"/>
                    </a:lnTo>
                    <a:lnTo>
                      <a:pt x="27" y="116"/>
                    </a:lnTo>
                    <a:lnTo>
                      <a:pt x="27" y="113"/>
                    </a:lnTo>
                    <a:lnTo>
                      <a:pt x="24" y="110"/>
                    </a:lnTo>
                    <a:lnTo>
                      <a:pt x="24" y="104"/>
                    </a:lnTo>
                    <a:lnTo>
                      <a:pt x="24" y="101"/>
                    </a:lnTo>
                    <a:lnTo>
                      <a:pt x="21" y="98"/>
                    </a:lnTo>
                    <a:lnTo>
                      <a:pt x="21" y="95"/>
                    </a:lnTo>
                    <a:lnTo>
                      <a:pt x="18" y="92"/>
                    </a:lnTo>
                    <a:lnTo>
                      <a:pt x="18" y="89"/>
                    </a:lnTo>
                    <a:lnTo>
                      <a:pt x="18" y="86"/>
                    </a:lnTo>
                    <a:lnTo>
                      <a:pt x="15" y="83"/>
                    </a:lnTo>
                    <a:lnTo>
                      <a:pt x="15" y="80"/>
                    </a:lnTo>
                    <a:lnTo>
                      <a:pt x="12" y="77"/>
                    </a:lnTo>
                    <a:lnTo>
                      <a:pt x="12" y="74"/>
                    </a:lnTo>
                    <a:lnTo>
                      <a:pt x="12" y="71"/>
                    </a:lnTo>
                    <a:lnTo>
                      <a:pt x="9" y="65"/>
                    </a:lnTo>
                    <a:lnTo>
                      <a:pt x="9" y="62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6" y="54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39" y="0"/>
                    </a:lnTo>
                    <a:lnTo>
                      <a:pt x="39" y="3"/>
                    </a:lnTo>
                    <a:lnTo>
                      <a:pt x="42" y="6"/>
                    </a:lnTo>
                    <a:lnTo>
                      <a:pt x="42" y="9"/>
                    </a:lnTo>
                    <a:lnTo>
                      <a:pt x="42" y="15"/>
                    </a:lnTo>
                    <a:lnTo>
                      <a:pt x="42" y="18"/>
                    </a:lnTo>
                    <a:lnTo>
                      <a:pt x="42" y="21"/>
                    </a:lnTo>
                    <a:lnTo>
                      <a:pt x="42" y="27"/>
                    </a:lnTo>
                    <a:lnTo>
                      <a:pt x="42" y="30"/>
                    </a:lnTo>
                    <a:lnTo>
                      <a:pt x="42" y="33"/>
                    </a:lnTo>
                    <a:lnTo>
                      <a:pt x="42" y="36"/>
                    </a:lnTo>
                    <a:lnTo>
                      <a:pt x="42" y="42"/>
                    </a:lnTo>
                    <a:lnTo>
                      <a:pt x="42" y="45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42" y="57"/>
                    </a:lnTo>
                    <a:lnTo>
                      <a:pt x="42" y="60"/>
                    </a:lnTo>
                    <a:lnTo>
                      <a:pt x="42" y="62"/>
                    </a:lnTo>
                    <a:lnTo>
                      <a:pt x="42" y="68"/>
                    </a:lnTo>
                    <a:lnTo>
                      <a:pt x="42" y="71"/>
                    </a:lnTo>
                    <a:lnTo>
                      <a:pt x="42" y="74"/>
                    </a:lnTo>
                    <a:lnTo>
                      <a:pt x="42" y="80"/>
                    </a:lnTo>
                    <a:lnTo>
                      <a:pt x="42" y="83"/>
                    </a:lnTo>
                    <a:lnTo>
                      <a:pt x="42" y="86"/>
                    </a:lnTo>
                    <a:lnTo>
                      <a:pt x="42" y="92"/>
                    </a:lnTo>
                    <a:lnTo>
                      <a:pt x="42" y="95"/>
                    </a:lnTo>
                    <a:lnTo>
                      <a:pt x="42" y="98"/>
                    </a:lnTo>
                    <a:lnTo>
                      <a:pt x="42" y="101"/>
                    </a:lnTo>
                    <a:lnTo>
                      <a:pt x="42" y="107"/>
                    </a:lnTo>
                    <a:lnTo>
                      <a:pt x="39" y="110"/>
                    </a:lnTo>
                    <a:lnTo>
                      <a:pt x="39" y="113"/>
                    </a:lnTo>
                    <a:lnTo>
                      <a:pt x="39" y="119"/>
                    </a:lnTo>
                    <a:lnTo>
                      <a:pt x="39" y="122"/>
                    </a:lnTo>
                    <a:lnTo>
                      <a:pt x="30" y="1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150"/>
              <p:cNvSpPr>
                <a:spLocks/>
              </p:cNvSpPr>
              <p:nvPr/>
            </p:nvSpPr>
            <p:spPr bwMode="auto">
              <a:xfrm>
                <a:off x="2099" y="1575"/>
                <a:ext cx="389" cy="443"/>
              </a:xfrm>
              <a:custGeom>
                <a:avLst/>
                <a:gdLst>
                  <a:gd name="T0" fmla="*/ 205 w 389"/>
                  <a:gd name="T1" fmla="*/ 443 h 443"/>
                  <a:gd name="T2" fmla="*/ 154 w 389"/>
                  <a:gd name="T3" fmla="*/ 434 h 443"/>
                  <a:gd name="T4" fmla="*/ 110 w 389"/>
                  <a:gd name="T5" fmla="*/ 413 h 443"/>
                  <a:gd name="T6" fmla="*/ 89 w 389"/>
                  <a:gd name="T7" fmla="*/ 377 h 443"/>
                  <a:gd name="T8" fmla="*/ 98 w 389"/>
                  <a:gd name="T9" fmla="*/ 360 h 443"/>
                  <a:gd name="T10" fmla="*/ 110 w 389"/>
                  <a:gd name="T11" fmla="*/ 336 h 443"/>
                  <a:gd name="T12" fmla="*/ 92 w 389"/>
                  <a:gd name="T13" fmla="*/ 306 h 443"/>
                  <a:gd name="T14" fmla="*/ 89 w 389"/>
                  <a:gd name="T15" fmla="*/ 274 h 443"/>
                  <a:gd name="T16" fmla="*/ 95 w 389"/>
                  <a:gd name="T17" fmla="*/ 241 h 443"/>
                  <a:gd name="T18" fmla="*/ 77 w 389"/>
                  <a:gd name="T19" fmla="*/ 211 h 443"/>
                  <a:gd name="T20" fmla="*/ 56 w 389"/>
                  <a:gd name="T21" fmla="*/ 190 h 443"/>
                  <a:gd name="T22" fmla="*/ 35 w 389"/>
                  <a:gd name="T23" fmla="*/ 170 h 443"/>
                  <a:gd name="T24" fmla="*/ 26 w 389"/>
                  <a:gd name="T25" fmla="*/ 146 h 443"/>
                  <a:gd name="T26" fmla="*/ 35 w 389"/>
                  <a:gd name="T27" fmla="*/ 122 h 443"/>
                  <a:gd name="T28" fmla="*/ 44 w 389"/>
                  <a:gd name="T29" fmla="*/ 98 h 443"/>
                  <a:gd name="T30" fmla="*/ 29 w 389"/>
                  <a:gd name="T31" fmla="*/ 78 h 443"/>
                  <a:gd name="T32" fmla="*/ 15 w 389"/>
                  <a:gd name="T33" fmla="*/ 66 h 443"/>
                  <a:gd name="T34" fmla="*/ 6 w 389"/>
                  <a:gd name="T35" fmla="*/ 54 h 443"/>
                  <a:gd name="T36" fmla="*/ 56 w 389"/>
                  <a:gd name="T37" fmla="*/ 27 h 443"/>
                  <a:gd name="T38" fmla="*/ 110 w 389"/>
                  <a:gd name="T39" fmla="*/ 15 h 443"/>
                  <a:gd name="T40" fmla="*/ 166 w 389"/>
                  <a:gd name="T41" fmla="*/ 12 h 443"/>
                  <a:gd name="T42" fmla="*/ 172 w 389"/>
                  <a:gd name="T43" fmla="*/ 24 h 443"/>
                  <a:gd name="T44" fmla="*/ 133 w 389"/>
                  <a:gd name="T45" fmla="*/ 39 h 443"/>
                  <a:gd name="T46" fmla="*/ 98 w 389"/>
                  <a:gd name="T47" fmla="*/ 54 h 443"/>
                  <a:gd name="T48" fmla="*/ 62 w 389"/>
                  <a:gd name="T49" fmla="*/ 72 h 443"/>
                  <a:gd name="T50" fmla="*/ 65 w 389"/>
                  <a:gd name="T51" fmla="*/ 87 h 443"/>
                  <a:gd name="T52" fmla="*/ 95 w 389"/>
                  <a:gd name="T53" fmla="*/ 75 h 443"/>
                  <a:gd name="T54" fmla="*/ 119 w 389"/>
                  <a:gd name="T55" fmla="*/ 63 h 443"/>
                  <a:gd name="T56" fmla="*/ 148 w 389"/>
                  <a:gd name="T57" fmla="*/ 54 h 443"/>
                  <a:gd name="T58" fmla="*/ 178 w 389"/>
                  <a:gd name="T59" fmla="*/ 42 h 443"/>
                  <a:gd name="T60" fmla="*/ 211 w 389"/>
                  <a:gd name="T61" fmla="*/ 33 h 443"/>
                  <a:gd name="T62" fmla="*/ 244 w 389"/>
                  <a:gd name="T63" fmla="*/ 21 h 443"/>
                  <a:gd name="T64" fmla="*/ 273 w 389"/>
                  <a:gd name="T65" fmla="*/ 6 h 443"/>
                  <a:gd name="T66" fmla="*/ 315 w 389"/>
                  <a:gd name="T67" fmla="*/ 39 h 443"/>
                  <a:gd name="T68" fmla="*/ 330 w 389"/>
                  <a:gd name="T69" fmla="*/ 84 h 443"/>
                  <a:gd name="T70" fmla="*/ 342 w 389"/>
                  <a:gd name="T71" fmla="*/ 131 h 443"/>
                  <a:gd name="T72" fmla="*/ 330 w 389"/>
                  <a:gd name="T73" fmla="*/ 173 h 443"/>
                  <a:gd name="T74" fmla="*/ 279 w 389"/>
                  <a:gd name="T75" fmla="*/ 199 h 443"/>
                  <a:gd name="T76" fmla="*/ 229 w 389"/>
                  <a:gd name="T77" fmla="*/ 223 h 443"/>
                  <a:gd name="T78" fmla="*/ 181 w 389"/>
                  <a:gd name="T79" fmla="*/ 247 h 443"/>
                  <a:gd name="T80" fmla="*/ 175 w 389"/>
                  <a:gd name="T81" fmla="*/ 268 h 443"/>
                  <a:gd name="T82" fmla="*/ 261 w 389"/>
                  <a:gd name="T83" fmla="*/ 250 h 443"/>
                  <a:gd name="T84" fmla="*/ 244 w 389"/>
                  <a:gd name="T85" fmla="*/ 279 h 443"/>
                  <a:gd name="T86" fmla="*/ 226 w 389"/>
                  <a:gd name="T87" fmla="*/ 312 h 443"/>
                  <a:gd name="T88" fmla="*/ 214 w 389"/>
                  <a:gd name="T89" fmla="*/ 339 h 443"/>
                  <a:gd name="T90" fmla="*/ 244 w 389"/>
                  <a:gd name="T91" fmla="*/ 315 h 443"/>
                  <a:gd name="T92" fmla="*/ 270 w 389"/>
                  <a:gd name="T93" fmla="*/ 265 h 443"/>
                  <a:gd name="T94" fmla="*/ 300 w 389"/>
                  <a:gd name="T95" fmla="*/ 214 h 443"/>
                  <a:gd name="T96" fmla="*/ 348 w 389"/>
                  <a:gd name="T97" fmla="*/ 184 h 443"/>
                  <a:gd name="T98" fmla="*/ 362 w 389"/>
                  <a:gd name="T99" fmla="*/ 208 h 443"/>
                  <a:gd name="T100" fmla="*/ 368 w 389"/>
                  <a:gd name="T101" fmla="*/ 235 h 443"/>
                  <a:gd name="T102" fmla="*/ 365 w 389"/>
                  <a:gd name="T103" fmla="*/ 262 h 443"/>
                  <a:gd name="T104" fmla="*/ 371 w 389"/>
                  <a:gd name="T105" fmla="*/ 297 h 443"/>
                  <a:gd name="T106" fmla="*/ 374 w 389"/>
                  <a:gd name="T107" fmla="*/ 333 h 443"/>
                  <a:gd name="T108" fmla="*/ 383 w 389"/>
                  <a:gd name="T109" fmla="*/ 368 h 443"/>
                  <a:gd name="T110" fmla="*/ 380 w 389"/>
                  <a:gd name="T111" fmla="*/ 404 h 443"/>
                  <a:gd name="T112" fmla="*/ 345 w 389"/>
                  <a:gd name="T113" fmla="*/ 425 h 443"/>
                  <a:gd name="T114" fmla="*/ 303 w 389"/>
                  <a:gd name="T115" fmla="*/ 434 h 443"/>
                  <a:gd name="T116" fmla="*/ 258 w 389"/>
                  <a:gd name="T117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89" h="443">
                    <a:moveTo>
                      <a:pt x="255" y="443"/>
                    </a:moveTo>
                    <a:lnTo>
                      <a:pt x="247" y="443"/>
                    </a:lnTo>
                    <a:lnTo>
                      <a:pt x="241" y="443"/>
                    </a:lnTo>
                    <a:lnTo>
                      <a:pt x="235" y="443"/>
                    </a:lnTo>
                    <a:lnTo>
                      <a:pt x="229" y="443"/>
                    </a:lnTo>
                    <a:lnTo>
                      <a:pt x="223" y="443"/>
                    </a:lnTo>
                    <a:lnTo>
                      <a:pt x="217" y="443"/>
                    </a:lnTo>
                    <a:lnTo>
                      <a:pt x="211" y="443"/>
                    </a:lnTo>
                    <a:lnTo>
                      <a:pt x="205" y="443"/>
                    </a:lnTo>
                    <a:lnTo>
                      <a:pt x="199" y="440"/>
                    </a:lnTo>
                    <a:lnTo>
                      <a:pt x="193" y="440"/>
                    </a:lnTo>
                    <a:lnTo>
                      <a:pt x="187" y="440"/>
                    </a:lnTo>
                    <a:lnTo>
                      <a:pt x="184" y="440"/>
                    </a:lnTo>
                    <a:lnTo>
                      <a:pt x="178" y="437"/>
                    </a:lnTo>
                    <a:lnTo>
                      <a:pt x="172" y="437"/>
                    </a:lnTo>
                    <a:lnTo>
                      <a:pt x="166" y="437"/>
                    </a:lnTo>
                    <a:lnTo>
                      <a:pt x="160" y="434"/>
                    </a:lnTo>
                    <a:lnTo>
                      <a:pt x="154" y="434"/>
                    </a:lnTo>
                    <a:lnTo>
                      <a:pt x="148" y="431"/>
                    </a:lnTo>
                    <a:lnTo>
                      <a:pt x="145" y="431"/>
                    </a:lnTo>
                    <a:lnTo>
                      <a:pt x="139" y="428"/>
                    </a:lnTo>
                    <a:lnTo>
                      <a:pt x="133" y="425"/>
                    </a:lnTo>
                    <a:lnTo>
                      <a:pt x="131" y="422"/>
                    </a:lnTo>
                    <a:lnTo>
                      <a:pt x="125" y="422"/>
                    </a:lnTo>
                    <a:lnTo>
                      <a:pt x="119" y="419"/>
                    </a:lnTo>
                    <a:lnTo>
                      <a:pt x="116" y="416"/>
                    </a:lnTo>
                    <a:lnTo>
                      <a:pt x="110" y="413"/>
                    </a:lnTo>
                    <a:lnTo>
                      <a:pt x="107" y="407"/>
                    </a:lnTo>
                    <a:lnTo>
                      <a:pt x="101" y="404"/>
                    </a:lnTo>
                    <a:lnTo>
                      <a:pt x="98" y="401"/>
                    </a:lnTo>
                    <a:lnTo>
                      <a:pt x="95" y="395"/>
                    </a:lnTo>
                    <a:lnTo>
                      <a:pt x="89" y="392"/>
                    </a:lnTo>
                    <a:lnTo>
                      <a:pt x="86" y="386"/>
                    </a:lnTo>
                    <a:lnTo>
                      <a:pt x="86" y="383"/>
                    </a:lnTo>
                    <a:lnTo>
                      <a:pt x="86" y="380"/>
                    </a:lnTo>
                    <a:lnTo>
                      <a:pt x="89" y="377"/>
                    </a:lnTo>
                    <a:lnTo>
                      <a:pt x="89" y="374"/>
                    </a:lnTo>
                    <a:lnTo>
                      <a:pt x="89" y="371"/>
                    </a:lnTo>
                    <a:lnTo>
                      <a:pt x="92" y="371"/>
                    </a:lnTo>
                    <a:lnTo>
                      <a:pt x="92" y="368"/>
                    </a:lnTo>
                    <a:lnTo>
                      <a:pt x="92" y="366"/>
                    </a:lnTo>
                    <a:lnTo>
                      <a:pt x="95" y="366"/>
                    </a:lnTo>
                    <a:lnTo>
                      <a:pt x="95" y="363"/>
                    </a:lnTo>
                    <a:lnTo>
                      <a:pt x="95" y="360"/>
                    </a:lnTo>
                    <a:lnTo>
                      <a:pt x="98" y="360"/>
                    </a:lnTo>
                    <a:lnTo>
                      <a:pt x="98" y="357"/>
                    </a:lnTo>
                    <a:lnTo>
                      <a:pt x="101" y="357"/>
                    </a:lnTo>
                    <a:lnTo>
                      <a:pt x="101" y="354"/>
                    </a:lnTo>
                    <a:lnTo>
                      <a:pt x="104" y="351"/>
                    </a:lnTo>
                    <a:lnTo>
                      <a:pt x="104" y="348"/>
                    </a:lnTo>
                    <a:lnTo>
                      <a:pt x="107" y="345"/>
                    </a:lnTo>
                    <a:lnTo>
                      <a:pt x="107" y="342"/>
                    </a:lnTo>
                    <a:lnTo>
                      <a:pt x="107" y="339"/>
                    </a:lnTo>
                    <a:lnTo>
                      <a:pt x="110" y="336"/>
                    </a:lnTo>
                    <a:lnTo>
                      <a:pt x="110" y="333"/>
                    </a:lnTo>
                    <a:lnTo>
                      <a:pt x="110" y="330"/>
                    </a:lnTo>
                    <a:lnTo>
                      <a:pt x="110" y="327"/>
                    </a:lnTo>
                    <a:lnTo>
                      <a:pt x="107" y="324"/>
                    </a:lnTo>
                    <a:lnTo>
                      <a:pt x="104" y="321"/>
                    </a:lnTo>
                    <a:lnTo>
                      <a:pt x="101" y="318"/>
                    </a:lnTo>
                    <a:lnTo>
                      <a:pt x="95" y="315"/>
                    </a:lnTo>
                    <a:lnTo>
                      <a:pt x="95" y="312"/>
                    </a:lnTo>
                    <a:lnTo>
                      <a:pt x="92" y="306"/>
                    </a:lnTo>
                    <a:lnTo>
                      <a:pt x="89" y="303"/>
                    </a:lnTo>
                    <a:lnTo>
                      <a:pt x="89" y="300"/>
                    </a:lnTo>
                    <a:lnTo>
                      <a:pt x="89" y="297"/>
                    </a:lnTo>
                    <a:lnTo>
                      <a:pt x="89" y="294"/>
                    </a:lnTo>
                    <a:lnTo>
                      <a:pt x="89" y="288"/>
                    </a:lnTo>
                    <a:lnTo>
                      <a:pt x="89" y="285"/>
                    </a:lnTo>
                    <a:lnTo>
                      <a:pt x="89" y="282"/>
                    </a:lnTo>
                    <a:lnTo>
                      <a:pt x="89" y="279"/>
                    </a:lnTo>
                    <a:lnTo>
                      <a:pt x="89" y="274"/>
                    </a:lnTo>
                    <a:lnTo>
                      <a:pt x="92" y="271"/>
                    </a:lnTo>
                    <a:lnTo>
                      <a:pt x="92" y="268"/>
                    </a:lnTo>
                    <a:lnTo>
                      <a:pt x="92" y="265"/>
                    </a:lnTo>
                    <a:lnTo>
                      <a:pt x="95" y="259"/>
                    </a:lnTo>
                    <a:lnTo>
                      <a:pt x="95" y="256"/>
                    </a:lnTo>
                    <a:lnTo>
                      <a:pt x="95" y="253"/>
                    </a:lnTo>
                    <a:lnTo>
                      <a:pt x="95" y="250"/>
                    </a:lnTo>
                    <a:lnTo>
                      <a:pt x="95" y="244"/>
                    </a:lnTo>
                    <a:lnTo>
                      <a:pt x="95" y="241"/>
                    </a:lnTo>
                    <a:lnTo>
                      <a:pt x="95" y="238"/>
                    </a:lnTo>
                    <a:lnTo>
                      <a:pt x="95" y="235"/>
                    </a:lnTo>
                    <a:lnTo>
                      <a:pt x="95" y="229"/>
                    </a:lnTo>
                    <a:lnTo>
                      <a:pt x="92" y="226"/>
                    </a:lnTo>
                    <a:lnTo>
                      <a:pt x="89" y="223"/>
                    </a:lnTo>
                    <a:lnTo>
                      <a:pt x="89" y="220"/>
                    </a:lnTo>
                    <a:lnTo>
                      <a:pt x="83" y="217"/>
                    </a:lnTo>
                    <a:lnTo>
                      <a:pt x="80" y="214"/>
                    </a:lnTo>
                    <a:lnTo>
                      <a:pt x="77" y="211"/>
                    </a:lnTo>
                    <a:lnTo>
                      <a:pt x="74" y="208"/>
                    </a:lnTo>
                    <a:lnTo>
                      <a:pt x="71" y="205"/>
                    </a:lnTo>
                    <a:lnTo>
                      <a:pt x="71" y="202"/>
                    </a:lnTo>
                    <a:lnTo>
                      <a:pt x="68" y="199"/>
                    </a:lnTo>
                    <a:lnTo>
                      <a:pt x="65" y="199"/>
                    </a:lnTo>
                    <a:lnTo>
                      <a:pt x="65" y="196"/>
                    </a:lnTo>
                    <a:lnTo>
                      <a:pt x="62" y="193"/>
                    </a:lnTo>
                    <a:lnTo>
                      <a:pt x="59" y="190"/>
                    </a:lnTo>
                    <a:lnTo>
                      <a:pt x="56" y="190"/>
                    </a:lnTo>
                    <a:lnTo>
                      <a:pt x="53" y="187"/>
                    </a:lnTo>
                    <a:lnTo>
                      <a:pt x="53" y="184"/>
                    </a:lnTo>
                    <a:lnTo>
                      <a:pt x="50" y="182"/>
                    </a:lnTo>
                    <a:lnTo>
                      <a:pt x="47" y="182"/>
                    </a:lnTo>
                    <a:lnTo>
                      <a:pt x="44" y="179"/>
                    </a:lnTo>
                    <a:lnTo>
                      <a:pt x="41" y="176"/>
                    </a:lnTo>
                    <a:lnTo>
                      <a:pt x="41" y="173"/>
                    </a:lnTo>
                    <a:lnTo>
                      <a:pt x="38" y="173"/>
                    </a:lnTo>
                    <a:lnTo>
                      <a:pt x="35" y="170"/>
                    </a:lnTo>
                    <a:lnTo>
                      <a:pt x="35" y="167"/>
                    </a:lnTo>
                    <a:lnTo>
                      <a:pt x="32" y="164"/>
                    </a:lnTo>
                    <a:lnTo>
                      <a:pt x="32" y="161"/>
                    </a:lnTo>
                    <a:lnTo>
                      <a:pt x="29" y="161"/>
                    </a:lnTo>
                    <a:lnTo>
                      <a:pt x="29" y="158"/>
                    </a:lnTo>
                    <a:lnTo>
                      <a:pt x="29" y="155"/>
                    </a:lnTo>
                    <a:lnTo>
                      <a:pt x="26" y="152"/>
                    </a:lnTo>
                    <a:lnTo>
                      <a:pt x="26" y="149"/>
                    </a:lnTo>
                    <a:lnTo>
                      <a:pt x="26" y="146"/>
                    </a:lnTo>
                    <a:lnTo>
                      <a:pt x="26" y="143"/>
                    </a:lnTo>
                    <a:lnTo>
                      <a:pt x="29" y="140"/>
                    </a:lnTo>
                    <a:lnTo>
                      <a:pt x="29" y="137"/>
                    </a:lnTo>
                    <a:lnTo>
                      <a:pt x="29" y="134"/>
                    </a:lnTo>
                    <a:lnTo>
                      <a:pt x="32" y="131"/>
                    </a:lnTo>
                    <a:lnTo>
                      <a:pt x="32" y="128"/>
                    </a:lnTo>
                    <a:lnTo>
                      <a:pt x="32" y="125"/>
                    </a:lnTo>
                    <a:lnTo>
                      <a:pt x="32" y="122"/>
                    </a:lnTo>
                    <a:lnTo>
                      <a:pt x="35" y="122"/>
                    </a:lnTo>
                    <a:lnTo>
                      <a:pt x="35" y="119"/>
                    </a:lnTo>
                    <a:lnTo>
                      <a:pt x="35" y="116"/>
                    </a:lnTo>
                    <a:lnTo>
                      <a:pt x="38" y="113"/>
                    </a:lnTo>
                    <a:lnTo>
                      <a:pt x="38" y="110"/>
                    </a:lnTo>
                    <a:lnTo>
                      <a:pt x="41" y="107"/>
                    </a:lnTo>
                    <a:lnTo>
                      <a:pt x="41" y="104"/>
                    </a:lnTo>
                    <a:lnTo>
                      <a:pt x="41" y="101"/>
                    </a:lnTo>
                    <a:lnTo>
                      <a:pt x="41" y="98"/>
                    </a:lnTo>
                    <a:lnTo>
                      <a:pt x="44" y="98"/>
                    </a:lnTo>
                    <a:lnTo>
                      <a:pt x="44" y="95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1" y="90"/>
                    </a:lnTo>
                    <a:lnTo>
                      <a:pt x="41" y="87"/>
                    </a:lnTo>
                    <a:lnTo>
                      <a:pt x="38" y="84"/>
                    </a:lnTo>
                    <a:lnTo>
                      <a:pt x="35" y="81"/>
                    </a:lnTo>
                    <a:lnTo>
                      <a:pt x="32" y="78"/>
                    </a:lnTo>
                    <a:lnTo>
                      <a:pt x="29" y="78"/>
                    </a:lnTo>
                    <a:lnTo>
                      <a:pt x="29" y="75"/>
                    </a:lnTo>
                    <a:lnTo>
                      <a:pt x="26" y="75"/>
                    </a:lnTo>
                    <a:lnTo>
                      <a:pt x="23" y="75"/>
                    </a:lnTo>
                    <a:lnTo>
                      <a:pt x="23" y="72"/>
                    </a:lnTo>
                    <a:lnTo>
                      <a:pt x="20" y="72"/>
                    </a:lnTo>
                    <a:lnTo>
                      <a:pt x="20" y="69"/>
                    </a:lnTo>
                    <a:lnTo>
                      <a:pt x="18" y="69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2" y="66"/>
                    </a:lnTo>
                    <a:lnTo>
                      <a:pt x="9" y="66"/>
                    </a:lnTo>
                    <a:lnTo>
                      <a:pt x="9" y="63"/>
                    </a:lnTo>
                    <a:lnTo>
                      <a:pt x="6" y="63"/>
                    </a:lnTo>
                    <a:lnTo>
                      <a:pt x="6" y="60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0" y="57"/>
                    </a:lnTo>
                    <a:lnTo>
                      <a:pt x="6" y="54"/>
                    </a:lnTo>
                    <a:lnTo>
                      <a:pt x="12" y="51"/>
                    </a:lnTo>
                    <a:lnTo>
                      <a:pt x="18" y="48"/>
                    </a:lnTo>
                    <a:lnTo>
                      <a:pt x="23" y="45"/>
                    </a:lnTo>
                    <a:lnTo>
                      <a:pt x="26" y="42"/>
                    </a:lnTo>
                    <a:lnTo>
                      <a:pt x="32" y="39"/>
                    </a:lnTo>
                    <a:lnTo>
                      <a:pt x="38" y="36"/>
                    </a:lnTo>
                    <a:lnTo>
                      <a:pt x="44" y="33"/>
                    </a:lnTo>
                    <a:lnTo>
                      <a:pt x="50" y="30"/>
                    </a:lnTo>
                    <a:lnTo>
                      <a:pt x="56" y="27"/>
                    </a:lnTo>
                    <a:lnTo>
                      <a:pt x="62" y="27"/>
                    </a:lnTo>
                    <a:lnTo>
                      <a:pt x="68" y="24"/>
                    </a:lnTo>
                    <a:lnTo>
                      <a:pt x="74" y="21"/>
                    </a:lnTo>
                    <a:lnTo>
                      <a:pt x="80" y="21"/>
                    </a:lnTo>
                    <a:lnTo>
                      <a:pt x="86" y="18"/>
                    </a:lnTo>
                    <a:lnTo>
                      <a:pt x="92" y="18"/>
                    </a:lnTo>
                    <a:lnTo>
                      <a:pt x="98" y="15"/>
                    </a:lnTo>
                    <a:lnTo>
                      <a:pt x="104" y="15"/>
                    </a:lnTo>
                    <a:lnTo>
                      <a:pt x="110" y="15"/>
                    </a:lnTo>
                    <a:lnTo>
                      <a:pt x="116" y="12"/>
                    </a:lnTo>
                    <a:lnTo>
                      <a:pt x="125" y="12"/>
                    </a:lnTo>
                    <a:lnTo>
                      <a:pt x="131" y="12"/>
                    </a:lnTo>
                    <a:lnTo>
                      <a:pt x="136" y="12"/>
                    </a:lnTo>
                    <a:lnTo>
                      <a:pt x="142" y="12"/>
                    </a:lnTo>
                    <a:lnTo>
                      <a:pt x="148" y="12"/>
                    </a:lnTo>
                    <a:lnTo>
                      <a:pt x="154" y="12"/>
                    </a:lnTo>
                    <a:lnTo>
                      <a:pt x="160" y="12"/>
                    </a:lnTo>
                    <a:lnTo>
                      <a:pt x="166" y="12"/>
                    </a:lnTo>
                    <a:lnTo>
                      <a:pt x="172" y="12"/>
                    </a:lnTo>
                    <a:lnTo>
                      <a:pt x="178" y="12"/>
                    </a:lnTo>
                    <a:lnTo>
                      <a:pt x="184" y="12"/>
                    </a:lnTo>
                    <a:lnTo>
                      <a:pt x="190" y="15"/>
                    </a:lnTo>
                    <a:lnTo>
                      <a:pt x="187" y="15"/>
                    </a:lnTo>
                    <a:lnTo>
                      <a:pt x="184" y="18"/>
                    </a:lnTo>
                    <a:lnTo>
                      <a:pt x="178" y="21"/>
                    </a:lnTo>
                    <a:lnTo>
                      <a:pt x="175" y="21"/>
                    </a:lnTo>
                    <a:lnTo>
                      <a:pt x="172" y="24"/>
                    </a:lnTo>
                    <a:lnTo>
                      <a:pt x="166" y="24"/>
                    </a:lnTo>
                    <a:lnTo>
                      <a:pt x="163" y="27"/>
                    </a:lnTo>
                    <a:lnTo>
                      <a:pt x="160" y="27"/>
                    </a:lnTo>
                    <a:lnTo>
                      <a:pt x="154" y="30"/>
                    </a:lnTo>
                    <a:lnTo>
                      <a:pt x="151" y="33"/>
                    </a:lnTo>
                    <a:lnTo>
                      <a:pt x="145" y="33"/>
                    </a:lnTo>
                    <a:lnTo>
                      <a:pt x="142" y="36"/>
                    </a:lnTo>
                    <a:lnTo>
                      <a:pt x="139" y="36"/>
                    </a:lnTo>
                    <a:lnTo>
                      <a:pt x="133" y="39"/>
                    </a:lnTo>
                    <a:lnTo>
                      <a:pt x="131" y="39"/>
                    </a:lnTo>
                    <a:lnTo>
                      <a:pt x="125" y="42"/>
                    </a:lnTo>
                    <a:lnTo>
                      <a:pt x="122" y="42"/>
                    </a:lnTo>
                    <a:lnTo>
                      <a:pt x="119" y="45"/>
                    </a:lnTo>
                    <a:lnTo>
                      <a:pt x="113" y="48"/>
                    </a:lnTo>
                    <a:lnTo>
                      <a:pt x="110" y="48"/>
                    </a:lnTo>
                    <a:lnTo>
                      <a:pt x="104" y="51"/>
                    </a:lnTo>
                    <a:lnTo>
                      <a:pt x="101" y="51"/>
                    </a:lnTo>
                    <a:lnTo>
                      <a:pt x="98" y="54"/>
                    </a:lnTo>
                    <a:lnTo>
                      <a:pt x="92" y="57"/>
                    </a:lnTo>
                    <a:lnTo>
                      <a:pt x="89" y="57"/>
                    </a:lnTo>
                    <a:lnTo>
                      <a:pt x="86" y="60"/>
                    </a:lnTo>
                    <a:lnTo>
                      <a:pt x="80" y="63"/>
                    </a:lnTo>
                    <a:lnTo>
                      <a:pt x="77" y="63"/>
                    </a:lnTo>
                    <a:lnTo>
                      <a:pt x="71" y="66"/>
                    </a:lnTo>
                    <a:lnTo>
                      <a:pt x="68" y="69"/>
                    </a:lnTo>
                    <a:lnTo>
                      <a:pt x="65" y="69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5"/>
                    </a:lnTo>
                    <a:lnTo>
                      <a:pt x="56" y="75"/>
                    </a:lnTo>
                    <a:lnTo>
                      <a:pt x="56" y="78"/>
                    </a:lnTo>
                    <a:lnTo>
                      <a:pt x="59" y="78"/>
                    </a:lnTo>
                    <a:lnTo>
                      <a:pt x="59" y="81"/>
                    </a:lnTo>
                    <a:lnTo>
                      <a:pt x="62" y="84"/>
                    </a:lnTo>
                    <a:lnTo>
                      <a:pt x="62" y="87"/>
                    </a:lnTo>
                    <a:lnTo>
                      <a:pt x="65" y="87"/>
                    </a:lnTo>
                    <a:lnTo>
                      <a:pt x="71" y="84"/>
                    </a:lnTo>
                    <a:lnTo>
                      <a:pt x="74" y="84"/>
                    </a:lnTo>
                    <a:lnTo>
                      <a:pt x="77" y="84"/>
                    </a:lnTo>
                    <a:lnTo>
                      <a:pt x="80" y="81"/>
                    </a:lnTo>
                    <a:lnTo>
                      <a:pt x="83" y="81"/>
                    </a:lnTo>
                    <a:lnTo>
                      <a:pt x="86" y="78"/>
                    </a:lnTo>
                    <a:lnTo>
                      <a:pt x="89" y="78"/>
                    </a:lnTo>
                    <a:lnTo>
                      <a:pt x="92" y="78"/>
                    </a:lnTo>
                    <a:lnTo>
                      <a:pt x="95" y="75"/>
                    </a:lnTo>
                    <a:lnTo>
                      <a:pt x="98" y="75"/>
                    </a:lnTo>
                    <a:lnTo>
                      <a:pt x="98" y="72"/>
                    </a:lnTo>
                    <a:lnTo>
                      <a:pt x="101" y="72"/>
                    </a:lnTo>
                    <a:lnTo>
                      <a:pt x="104" y="69"/>
                    </a:lnTo>
                    <a:lnTo>
                      <a:pt x="107" y="69"/>
                    </a:lnTo>
                    <a:lnTo>
                      <a:pt x="110" y="66"/>
                    </a:lnTo>
                    <a:lnTo>
                      <a:pt x="113" y="66"/>
                    </a:lnTo>
                    <a:lnTo>
                      <a:pt x="116" y="66"/>
                    </a:lnTo>
                    <a:lnTo>
                      <a:pt x="119" y="63"/>
                    </a:lnTo>
                    <a:lnTo>
                      <a:pt x="122" y="63"/>
                    </a:lnTo>
                    <a:lnTo>
                      <a:pt x="125" y="60"/>
                    </a:lnTo>
                    <a:lnTo>
                      <a:pt x="128" y="60"/>
                    </a:lnTo>
                    <a:lnTo>
                      <a:pt x="131" y="60"/>
                    </a:lnTo>
                    <a:lnTo>
                      <a:pt x="133" y="57"/>
                    </a:lnTo>
                    <a:lnTo>
                      <a:pt x="139" y="57"/>
                    </a:lnTo>
                    <a:lnTo>
                      <a:pt x="142" y="54"/>
                    </a:lnTo>
                    <a:lnTo>
                      <a:pt x="145" y="54"/>
                    </a:lnTo>
                    <a:lnTo>
                      <a:pt x="148" y="54"/>
                    </a:lnTo>
                    <a:lnTo>
                      <a:pt x="151" y="54"/>
                    </a:lnTo>
                    <a:lnTo>
                      <a:pt x="154" y="51"/>
                    </a:lnTo>
                    <a:lnTo>
                      <a:pt x="157" y="51"/>
                    </a:lnTo>
                    <a:lnTo>
                      <a:pt x="160" y="51"/>
                    </a:lnTo>
                    <a:lnTo>
                      <a:pt x="163" y="48"/>
                    </a:lnTo>
                    <a:lnTo>
                      <a:pt x="166" y="48"/>
                    </a:lnTo>
                    <a:lnTo>
                      <a:pt x="172" y="45"/>
                    </a:lnTo>
                    <a:lnTo>
                      <a:pt x="175" y="45"/>
                    </a:lnTo>
                    <a:lnTo>
                      <a:pt x="178" y="42"/>
                    </a:lnTo>
                    <a:lnTo>
                      <a:pt x="181" y="42"/>
                    </a:lnTo>
                    <a:lnTo>
                      <a:pt x="184" y="39"/>
                    </a:lnTo>
                    <a:lnTo>
                      <a:pt x="190" y="39"/>
                    </a:lnTo>
                    <a:lnTo>
                      <a:pt x="193" y="36"/>
                    </a:lnTo>
                    <a:lnTo>
                      <a:pt x="196" y="36"/>
                    </a:lnTo>
                    <a:lnTo>
                      <a:pt x="199" y="36"/>
                    </a:lnTo>
                    <a:lnTo>
                      <a:pt x="205" y="33"/>
                    </a:lnTo>
                    <a:lnTo>
                      <a:pt x="208" y="33"/>
                    </a:lnTo>
                    <a:lnTo>
                      <a:pt x="211" y="33"/>
                    </a:lnTo>
                    <a:lnTo>
                      <a:pt x="214" y="30"/>
                    </a:lnTo>
                    <a:lnTo>
                      <a:pt x="217" y="30"/>
                    </a:lnTo>
                    <a:lnTo>
                      <a:pt x="223" y="30"/>
                    </a:lnTo>
                    <a:lnTo>
                      <a:pt x="226" y="27"/>
                    </a:lnTo>
                    <a:lnTo>
                      <a:pt x="229" y="27"/>
                    </a:lnTo>
                    <a:lnTo>
                      <a:pt x="232" y="24"/>
                    </a:lnTo>
                    <a:lnTo>
                      <a:pt x="238" y="24"/>
                    </a:lnTo>
                    <a:lnTo>
                      <a:pt x="241" y="24"/>
                    </a:lnTo>
                    <a:lnTo>
                      <a:pt x="244" y="21"/>
                    </a:lnTo>
                    <a:lnTo>
                      <a:pt x="247" y="21"/>
                    </a:lnTo>
                    <a:lnTo>
                      <a:pt x="249" y="18"/>
                    </a:lnTo>
                    <a:lnTo>
                      <a:pt x="252" y="18"/>
                    </a:lnTo>
                    <a:lnTo>
                      <a:pt x="258" y="15"/>
                    </a:lnTo>
                    <a:lnTo>
                      <a:pt x="261" y="15"/>
                    </a:lnTo>
                    <a:lnTo>
                      <a:pt x="264" y="12"/>
                    </a:lnTo>
                    <a:lnTo>
                      <a:pt x="267" y="9"/>
                    </a:lnTo>
                    <a:lnTo>
                      <a:pt x="270" y="9"/>
                    </a:lnTo>
                    <a:lnTo>
                      <a:pt x="273" y="6"/>
                    </a:lnTo>
                    <a:lnTo>
                      <a:pt x="306" y="0"/>
                    </a:lnTo>
                    <a:lnTo>
                      <a:pt x="306" y="3"/>
                    </a:lnTo>
                    <a:lnTo>
                      <a:pt x="309" y="9"/>
                    </a:lnTo>
                    <a:lnTo>
                      <a:pt x="309" y="15"/>
                    </a:lnTo>
                    <a:lnTo>
                      <a:pt x="309" y="21"/>
                    </a:lnTo>
                    <a:lnTo>
                      <a:pt x="309" y="24"/>
                    </a:lnTo>
                    <a:lnTo>
                      <a:pt x="312" y="30"/>
                    </a:lnTo>
                    <a:lnTo>
                      <a:pt x="312" y="36"/>
                    </a:lnTo>
                    <a:lnTo>
                      <a:pt x="315" y="39"/>
                    </a:lnTo>
                    <a:lnTo>
                      <a:pt x="315" y="45"/>
                    </a:lnTo>
                    <a:lnTo>
                      <a:pt x="318" y="51"/>
                    </a:lnTo>
                    <a:lnTo>
                      <a:pt x="318" y="54"/>
                    </a:lnTo>
                    <a:lnTo>
                      <a:pt x="321" y="60"/>
                    </a:lnTo>
                    <a:lnTo>
                      <a:pt x="321" y="66"/>
                    </a:lnTo>
                    <a:lnTo>
                      <a:pt x="324" y="69"/>
                    </a:lnTo>
                    <a:lnTo>
                      <a:pt x="327" y="75"/>
                    </a:lnTo>
                    <a:lnTo>
                      <a:pt x="327" y="81"/>
                    </a:lnTo>
                    <a:lnTo>
                      <a:pt x="330" y="84"/>
                    </a:lnTo>
                    <a:lnTo>
                      <a:pt x="330" y="90"/>
                    </a:lnTo>
                    <a:lnTo>
                      <a:pt x="333" y="95"/>
                    </a:lnTo>
                    <a:lnTo>
                      <a:pt x="333" y="98"/>
                    </a:lnTo>
                    <a:lnTo>
                      <a:pt x="336" y="104"/>
                    </a:lnTo>
                    <a:lnTo>
                      <a:pt x="336" y="110"/>
                    </a:lnTo>
                    <a:lnTo>
                      <a:pt x="339" y="116"/>
                    </a:lnTo>
                    <a:lnTo>
                      <a:pt x="339" y="119"/>
                    </a:lnTo>
                    <a:lnTo>
                      <a:pt x="342" y="125"/>
                    </a:lnTo>
                    <a:lnTo>
                      <a:pt x="342" y="131"/>
                    </a:lnTo>
                    <a:lnTo>
                      <a:pt x="342" y="137"/>
                    </a:lnTo>
                    <a:lnTo>
                      <a:pt x="345" y="140"/>
                    </a:lnTo>
                    <a:lnTo>
                      <a:pt x="345" y="146"/>
                    </a:lnTo>
                    <a:lnTo>
                      <a:pt x="345" y="152"/>
                    </a:lnTo>
                    <a:lnTo>
                      <a:pt x="345" y="158"/>
                    </a:lnTo>
                    <a:lnTo>
                      <a:pt x="345" y="164"/>
                    </a:lnTo>
                    <a:lnTo>
                      <a:pt x="339" y="167"/>
                    </a:lnTo>
                    <a:lnTo>
                      <a:pt x="333" y="170"/>
                    </a:lnTo>
                    <a:lnTo>
                      <a:pt x="330" y="173"/>
                    </a:lnTo>
                    <a:lnTo>
                      <a:pt x="324" y="176"/>
                    </a:lnTo>
                    <a:lnTo>
                      <a:pt x="318" y="179"/>
                    </a:lnTo>
                    <a:lnTo>
                      <a:pt x="312" y="182"/>
                    </a:lnTo>
                    <a:lnTo>
                      <a:pt x="306" y="184"/>
                    </a:lnTo>
                    <a:lnTo>
                      <a:pt x="300" y="187"/>
                    </a:lnTo>
                    <a:lnTo>
                      <a:pt x="297" y="190"/>
                    </a:lnTo>
                    <a:lnTo>
                      <a:pt x="291" y="193"/>
                    </a:lnTo>
                    <a:lnTo>
                      <a:pt x="285" y="196"/>
                    </a:lnTo>
                    <a:lnTo>
                      <a:pt x="279" y="199"/>
                    </a:lnTo>
                    <a:lnTo>
                      <a:pt x="273" y="202"/>
                    </a:lnTo>
                    <a:lnTo>
                      <a:pt x="267" y="205"/>
                    </a:lnTo>
                    <a:lnTo>
                      <a:pt x="261" y="205"/>
                    </a:lnTo>
                    <a:lnTo>
                      <a:pt x="258" y="208"/>
                    </a:lnTo>
                    <a:lnTo>
                      <a:pt x="252" y="211"/>
                    </a:lnTo>
                    <a:lnTo>
                      <a:pt x="247" y="214"/>
                    </a:lnTo>
                    <a:lnTo>
                      <a:pt x="241" y="217"/>
                    </a:lnTo>
                    <a:lnTo>
                      <a:pt x="235" y="220"/>
                    </a:lnTo>
                    <a:lnTo>
                      <a:pt x="229" y="223"/>
                    </a:lnTo>
                    <a:lnTo>
                      <a:pt x="223" y="226"/>
                    </a:lnTo>
                    <a:lnTo>
                      <a:pt x="220" y="226"/>
                    </a:lnTo>
                    <a:lnTo>
                      <a:pt x="214" y="229"/>
                    </a:lnTo>
                    <a:lnTo>
                      <a:pt x="208" y="232"/>
                    </a:lnTo>
                    <a:lnTo>
                      <a:pt x="202" y="235"/>
                    </a:lnTo>
                    <a:lnTo>
                      <a:pt x="196" y="238"/>
                    </a:lnTo>
                    <a:lnTo>
                      <a:pt x="190" y="241"/>
                    </a:lnTo>
                    <a:lnTo>
                      <a:pt x="187" y="244"/>
                    </a:lnTo>
                    <a:lnTo>
                      <a:pt x="181" y="247"/>
                    </a:lnTo>
                    <a:lnTo>
                      <a:pt x="175" y="250"/>
                    </a:lnTo>
                    <a:lnTo>
                      <a:pt x="169" y="253"/>
                    </a:lnTo>
                    <a:lnTo>
                      <a:pt x="169" y="256"/>
                    </a:lnTo>
                    <a:lnTo>
                      <a:pt x="169" y="259"/>
                    </a:lnTo>
                    <a:lnTo>
                      <a:pt x="169" y="262"/>
                    </a:lnTo>
                    <a:lnTo>
                      <a:pt x="172" y="262"/>
                    </a:lnTo>
                    <a:lnTo>
                      <a:pt x="172" y="265"/>
                    </a:lnTo>
                    <a:lnTo>
                      <a:pt x="175" y="265"/>
                    </a:lnTo>
                    <a:lnTo>
                      <a:pt x="175" y="268"/>
                    </a:lnTo>
                    <a:lnTo>
                      <a:pt x="276" y="220"/>
                    </a:lnTo>
                    <a:lnTo>
                      <a:pt x="276" y="223"/>
                    </a:lnTo>
                    <a:lnTo>
                      <a:pt x="273" y="226"/>
                    </a:lnTo>
                    <a:lnTo>
                      <a:pt x="270" y="232"/>
                    </a:lnTo>
                    <a:lnTo>
                      <a:pt x="270" y="235"/>
                    </a:lnTo>
                    <a:lnTo>
                      <a:pt x="267" y="238"/>
                    </a:lnTo>
                    <a:lnTo>
                      <a:pt x="264" y="241"/>
                    </a:lnTo>
                    <a:lnTo>
                      <a:pt x="264" y="244"/>
                    </a:lnTo>
                    <a:lnTo>
                      <a:pt x="261" y="250"/>
                    </a:lnTo>
                    <a:lnTo>
                      <a:pt x="258" y="253"/>
                    </a:lnTo>
                    <a:lnTo>
                      <a:pt x="258" y="256"/>
                    </a:lnTo>
                    <a:lnTo>
                      <a:pt x="255" y="259"/>
                    </a:lnTo>
                    <a:lnTo>
                      <a:pt x="252" y="262"/>
                    </a:lnTo>
                    <a:lnTo>
                      <a:pt x="252" y="265"/>
                    </a:lnTo>
                    <a:lnTo>
                      <a:pt x="249" y="271"/>
                    </a:lnTo>
                    <a:lnTo>
                      <a:pt x="247" y="274"/>
                    </a:lnTo>
                    <a:lnTo>
                      <a:pt x="247" y="276"/>
                    </a:lnTo>
                    <a:lnTo>
                      <a:pt x="244" y="279"/>
                    </a:lnTo>
                    <a:lnTo>
                      <a:pt x="241" y="282"/>
                    </a:lnTo>
                    <a:lnTo>
                      <a:pt x="241" y="288"/>
                    </a:lnTo>
                    <a:lnTo>
                      <a:pt x="238" y="291"/>
                    </a:lnTo>
                    <a:lnTo>
                      <a:pt x="235" y="294"/>
                    </a:lnTo>
                    <a:lnTo>
                      <a:pt x="235" y="297"/>
                    </a:lnTo>
                    <a:lnTo>
                      <a:pt x="232" y="300"/>
                    </a:lnTo>
                    <a:lnTo>
                      <a:pt x="229" y="303"/>
                    </a:lnTo>
                    <a:lnTo>
                      <a:pt x="229" y="309"/>
                    </a:lnTo>
                    <a:lnTo>
                      <a:pt x="226" y="312"/>
                    </a:lnTo>
                    <a:lnTo>
                      <a:pt x="223" y="315"/>
                    </a:lnTo>
                    <a:lnTo>
                      <a:pt x="220" y="318"/>
                    </a:lnTo>
                    <a:lnTo>
                      <a:pt x="220" y="321"/>
                    </a:lnTo>
                    <a:lnTo>
                      <a:pt x="217" y="327"/>
                    </a:lnTo>
                    <a:lnTo>
                      <a:pt x="214" y="330"/>
                    </a:lnTo>
                    <a:lnTo>
                      <a:pt x="211" y="333"/>
                    </a:lnTo>
                    <a:lnTo>
                      <a:pt x="214" y="333"/>
                    </a:lnTo>
                    <a:lnTo>
                      <a:pt x="214" y="336"/>
                    </a:lnTo>
                    <a:lnTo>
                      <a:pt x="214" y="339"/>
                    </a:lnTo>
                    <a:lnTo>
                      <a:pt x="217" y="339"/>
                    </a:lnTo>
                    <a:lnTo>
                      <a:pt x="217" y="342"/>
                    </a:lnTo>
                    <a:lnTo>
                      <a:pt x="220" y="342"/>
                    </a:lnTo>
                    <a:lnTo>
                      <a:pt x="223" y="342"/>
                    </a:lnTo>
                    <a:lnTo>
                      <a:pt x="229" y="336"/>
                    </a:lnTo>
                    <a:lnTo>
                      <a:pt x="232" y="333"/>
                    </a:lnTo>
                    <a:lnTo>
                      <a:pt x="235" y="327"/>
                    </a:lnTo>
                    <a:lnTo>
                      <a:pt x="241" y="321"/>
                    </a:lnTo>
                    <a:lnTo>
                      <a:pt x="244" y="315"/>
                    </a:lnTo>
                    <a:lnTo>
                      <a:pt x="247" y="309"/>
                    </a:lnTo>
                    <a:lnTo>
                      <a:pt x="249" y="306"/>
                    </a:lnTo>
                    <a:lnTo>
                      <a:pt x="252" y="300"/>
                    </a:lnTo>
                    <a:lnTo>
                      <a:pt x="255" y="294"/>
                    </a:lnTo>
                    <a:lnTo>
                      <a:pt x="258" y="288"/>
                    </a:lnTo>
                    <a:lnTo>
                      <a:pt x="261" y="282"/>
                    </a:lnTo>
                    <a:lnTo>
                      <a:pt x="264" y="276"/>
                    </a:lnTo>
                    <a:lnTo>
                      <a:pt x="267" y="271"/>
                    </a:lnTo>
                    <a:lnTo>
                      <a:pt x="270" y="265"/>
                    </a:lnTo>
                    <a:lnTo>
                      <a:pt x="273" y="259"/>
                    </a:lnTo>
                    <a:lnTo>
                      <a:pt x="276" y="253"/>
                    </a:lnTo>
                    <a:lnTo>
                      <a:pt x="279" y="247"/>
                    </a:lnTo>
                    <a:lnTo>
                      <a:pt x="282" y="241"/>
                    </a:lnTo>
                    <a:lnTo>
                      <a:pt x="285" y="235"/>
                    </a:lnTo>
                    <a:lnTo>
                      <a:pt x="288" y="229"/>
                    </a:lnTo>
                    <a:lnTo>
                      <a:pt x="291" y="226"/>
                    </a:lnTo>
                    <a:lnTo>
                      <a:pt x="297" y="220"/>
                    </a:lnTo>
                    <a:lnTo>
                      <a:pt x="300" y="214"/>
                    </a:lnTo>
                    <a:lnTo>
                      <a:pt x="303" y="211"/>
                    </a:lnTo>
                    <a:lnTo>
                      <a:pt x="309" y="205"/>
                    </a:lnTo>
                    <a:lnTo>
                      <a:pt x="312" y="202"/>
                    </a:lnTo>
                    <a:lnTo>
                      <a:pt x="318" y="199"/>
                    </a:lnTo>
                    <a:lnTo>
                      <a:pt x="324" y="196"/>
                    </a:lnTo>
                    <a:lnTo>
                      <a:pt x="330" y="190"/>
                    </a:lnTo>
                    <a:lnTo>
                      <a:pt x="336" y="187"/>
                    </a:lnTo>
                    <a:lnTo>
                      <a:pt x="342" y="187"/>
                    </a:lnTo>
                    <a:lnTo>
                      <a:pt x="348" y="184"/>
                    </a:lnTo>
                    <a:lnTo>
                      <a:pt x="351" y="187"/>
                    </a:lnTo>
                    <a:lnTo>
                      <a:pt x="354" y="190"/>
                    </a:lnTo>
                    <a:lnTo>
                      <a:pt x="354" y="193"/>
                    </a:lnTo>
                    <a:lnTo>
                      <a:pt x="357" y="193"/>
                    </a:lnTo>
                    <a:lnTo>
                      <a:pt x="357" y="196"/>
                    </a:lnTo>
                    <a:lnTo>
                      <a:pt x="360" y="199"/>
                    </a:lnTo>
                    <a:lnTo>
                      <a:pt x="360" y="202"/>
                    </a:lnTo>
                    <a:lnTo>
                      <a:pt x="362" y="205"/>
                    </a:lnTo>
                    <a:lnTo>
                      <a:pt x="362" y="208"/>
                    </a:lnTo>
                    <a:lnTo>
                      <a:pt x="365" y="211"/>
                    </a:lnTo>
                    <a:lnTo>
                      <a:pt x="365" y="214"/>
                    </a:lnTo>
                    <a:lnTo>
                      <a:pt x="365" y="217"/>
                    </a:lnTo>
                    <a:lnTo>
                      <a:pt x="368" y="220"/>
                    </a:lnTo>
                    <a:lnTo>
                      <a:pt x="368" y="223"/>
                    </a:lnTo>
                    <a:lnTo>
                      <a:pt x="368" y="226"/>
                    </a:lnTo>
                    <a:lnTo>
                      <a:pt x="368" y="229"/>
                    </a:lnTo>
                    <a:lnTo>
                      <a:pt x="368" y="232"/>
                    </a:lnTo>
                    <a:lnTo>
                      <a:pt x="368" y="235"/>
                    </a:lnTo>
                    <a:lnTo>
                      <a:pt x="368" y="238"/>
                    </a:lnTo>
                    <a:lnTo>
                      <a:pt x="368" y="241"/>
                    </a:lnTo>
                    <a:lnTo>
                      <a:pt x="368" y="244"/>
                    </a:lnTo>
                    <a:lnTo>
                      <a:pt x="368" y="247"/>
                    </a:lnTo>
                    <a:lnTo>
                      <a:pt x="368" y="250"/>
                    </a:lnTo>
                    <a:lnTo>
                      <a:pt x="368" y="253"/>
                    </a:lnTo>
                    <a:lnTo>
                      <a:pt x="368" y="256"/>
                    </a:lnTo>
                    <a:lnTo>
                      <a:pt x="365" y="259"/>
                    </a:lnTo>
                    <a:lnTo>
                      <a:pt x="365" y="262"/>
                    </a:lnTo>
                    <a:lnTo>
                      <a:pt x="368" y="265"/>
                    </a:lnTo>
                    <a:lnTo>
                      <a:pt x="368" y="268"/>
                    </a:lnTo>
                    <a:lnTo>
                      <a:pt x="368" y="274"/>
                    </a:lnTo>
                    <a:lnTo>
                      <a:pt x="368" y="276"/>
                    </a:lnTo>
                    <a:lnTo>
                      <a:pt x="368" y="279"/>
                    </a:lnTo>
                    <a:lnTo>
                      <a:pt x="368" y="285"/>
                    </a:lnTo>
                    <a:lnTo>
                      <a:pt x="371" y="288"/>
                    </a:lnTo>
                    <a:lnTo>
                      <a:pt x="371" y="294"/>
                    </a:lnTo>
                    <a:lnTo>
                      <a:pt x="371" y="297"/>
                    </a:lnTo>
                    <a:lnTo>
                      <a:pt x="371" y="300"/>
                    </a:lnTo>
                    <a:lnTo>
                      <a:pt x="371" y="306"/>
                    </a:lnTo>
                    <a:lnTo>
                      <a:pt x="371" y="309"/>
                    </a:lnTo>
                    <a:lnTo>
                      <a:pt x="371" y="312"/>
                    </a:lnTo>
                    <a:lnTo>
                      <a:pt x="374" y="318"/>
                    </a:lnTo>
                    <a:lnTo>
                      <a:pt x="374" y="321"/>
                    </a:lnTo>
                    <a:lnTo>
                      <a:pt x="374" y="324"/>
                    </a:lnTo>
                    <a:lnTo>
                      <a:pt x="374" y="330"/>
                    </a:lnTo>
                    <a:lnTo>
                      <a:pt x="374" y="333"/>
                    </a:lnTo>
                    <a:lnTo>
                      <a:pt x="377" y="336"/>
                    </a:lnTo>
                    <a:lnTo>
                      <a:pt x="377" y="342"/>
                    </a:lnTo>
                    <a:lnTo>
                      <a:pt x="377" y="345"/>
                    </a:lnTo>
                    <a:lnTo>
                      <a:pt x="377" y="348"/>
                    </a:lnTo>
                    <a:lnTo>
                      <a:pt x="380" y="354"/>
                    </a:lnTo>
                    <a:lnTo>
                      <a:pt x="380" y="357"/>
                    </a:lnTo>
                    <a:lnTo>
                      <a:pt x="380" y="360"/>
                    </a:lnTo>
                    <a:lnTo>
                      <a:pt x="380" y="366"/>
                    </a:lnTo>
                    <a:lnTo>
                      <a:pt x="383" y="368"/>
                    </a:lnTo>
                    <a:lnTo>
                      <a:pt x="383" y="371"/>
                    </a:lnTo>
                    <a:lnTo>
                      <a:pt x="386" y="374"/>
                    </a:lnTo>
                    <a:lnTo>
                      <a:pt x="386" y="380"/>
                    </a:lnTo>
                    <a:lnTo>
                      <a:pt x="389" y="383"/>
                    </a:lnTo>
                    <a:lnTo>
                      <a:pt x="389" y="386"/>
                    </a:lnTo>
                    <a:lnTo>
                      <a:pt x="386" y="392"/>
                    </a:lnTo>
                    <a:lnTo>
                      <a:pt x="386" y="395"/>
                    </a:lnTo>
                    <a:lnTo>
                      <a:pt x="383" y="401"/>
                    </a:lnTo>
                    <a:lnTo>
                      <a:pt x="380" y="404"/>
                    </a:lnTo>
                    <a:lnTo>
                      <a:pt x="377" y="407"/>
                    </a:lnTo>
                    <a:lnTo>
                      <a:pt x="374" y="410"/>
                    </a:lnTo>
                    <a:lnTo>
                      <a:pt x="371" y="413"/>
                    </a:lnTo>
                    <a:lnTo>
                      <a:pt x="365" y="416"/>
                    </a:lnTo>
                    <a:lnTo>
                      <a:pt x="362" y="419"/>
                    </a:lnTo>
                    <a:lnTo>
                      <a:pt x="360" y="422"/>
                    </a:lnTo>
                    <a:lnTo>
                      <a:pt x="354" y="422"/>
                    </a:lnTo>
                    <a:lnTo>
                      <a:pt x="351" y="425"/>
                    </a:lnTo>
                    <a:lnTo>
                      <a:pt x="345" y="425"/>
                    </a:lnTo>
                    <a:lnTo>
                      <a:pt x="342" y="428"/>
                    </a:lnTo>
                    <a:lnTo>
                      <a:pt x="336" y="428"/>
                    </a:lnTo>
                    <a:lnTo>
                      <a:pt x="333" y="431"/>
                    </a:lnTo>
                    <a:lnTo>
                      <a:pt x="327" y="431"/>
                    </a:lnTo>
                    <a:lnTo>
                      <a:pt x="321" y="431"/>
                    </a:lnTo>
                    <a:lnTo>
                      <a:pt x="318" y="431"/>
                    </a:lnTo>
                    <a:lnTo>
                      <a:pt x="312" y="434"/>
                    </a:lnTo>
                    <a:lnTo>
                      <a:pt x="306" y="434"/>
                    </a:lnTo>
                    <a:lnTo>
                      <a:pt x="303" y="434"/>
                    </a:lnTo>
                    <a:lnTo>
                      <a:pt x="297" y="434"/>
                    </a:lnTo>
                    <a:lnTo>
                      <a:pt x="291" y="437"/>
                    </a:lnTo>
                    <a:lnTo>
                      <a:pt x="288" y="437"/>
                    </a:lnTo>
                    <a:lnTo>
                      <a:pt x="282" y="437"/>
                    </a:lnTo>
                    <a:lnTo>
                      <a:pt x="276" y="437"/>
                    </a:lnTo>
                    <a:lnTo>
                      <a:pt x="273" y="440"/>
                    </a:lnTo>
                    <a:lnTo>
                      <a:pt x="267" y="440"/>
                    </a:lnTo>
                    <a:lnTo>
                      <a:pt x="264" y="440"/>
                    </a:lnTo>
                    <a:lnTo>
                      <a:pt x="258" y="443"/>
                    </a:lnTo>
                    <a:lnTo>
                      <a:pt x="255" y="44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151"/>
              <p:cNvSpPr>
                <a:spLocks/>
              </p:cNvSpPr>
              <p:nvPr/>
            </p:nvSpPr>
            <p:spPr bwMode="auto">
              <a:xfrm>
                <a:off x="2277" y="1558"/>
                <a:ext cx="21" cy="12"/>
              </a:xfrm>
              <a:custGeom>
                <a:avLst/>
                <a:gdLst>
                  <a:gd name="T0" fmla="*/ 0 w 21"/>
                  <a:gd name="T1" fmla="*/ 9 h 12"/>
                  <a:gd name="T2" fmla="*/ 9 w 21"/>
                  <a:gd name="T3" fmla="*/ 0 h 12"/>
                  <a:gd name="T4" fmla="*/ 21 w 21"/>
                  <a:gd name="T5" fmla="*/ 12 h 12"/>
                  <a:gd name="T6" fmla="*/ 18 w 21"/>
                  <a:gd name="T7" fmla="*/ 12 h 12"/>
                  <a:gd name="T8" fmla="*/ 15 w 21"/>
                  <a:gd name="T9" fmla="*/ 12 h 12"/>
                  <a:gd name="T10" fmla="*/ 12 w 21"/>
                  <a:gd name="T11" fmla="*/ 12 h 12"/>
                  <a:gd name="T12" fmla="*/ 9 w 21"/>
                  <a:gd name="T13" fmla="*/ 12 h 12"/>
                  <a:gd name="T14" fmla="*/ 9 w 21"/>
                  <a:gd name="T15" fmla="*/ 9 h 12"/>
                  <a:gd name="T16" fmla="*/ 6 w 21"/>
                  <a:gd name="T17" fmla="*/ 9 h 12"/>
                  <a:gd name="T18" fmla="*/ 3 w 21"/>
                  <a:gd name="T19" fmla="*/ 9 h 12"/>
                  <a:gd name="T20" fmla="*/ 0 w 21"/>
                  <a:gd name="T2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0" y="9"/>
                    </a:moveTo>
                    <a:lnTo>
                      <a:pt x="9" y="0"/>
                    </a:lnTo>
                    <a:lnTo>
                      <a:pt x="21" y="12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152"/>
              <p:cNvSpPr>
                <a:spLocks/>
              </p:cNvSpPr>
              <p:nvPr/>
            </p:nvSpPr>
            <p:spPr bwMode="auto">
              <a:xfrm>
                <a:off x="2033" y="1359"/>
                <a:ext cx="265" cy="234"/>
              </a:xfrm>
              <a:custGeom>
                <a:avLst/>
                <a:gdLst>
                  <a:gd name="T0" fmla="*/ 235 w 265"/>
                  <a:gd name="T1" fmla="*/ 193 h 234"/>
                  <a:gd name="T2" fmla="*/ 217 w 265"/>
                  <a:gd name="T3" fmla="*/ 202 h 234"/>
                  <a:gd name="T4" fmla="*/ 199 w 265"/>
                  <a:gd name="T5" fmla="*/ 208 h 234"/>
                  <a:gd name="T6" fmla="*/ 179 w 265"/>
                  <a:gd name="T7" fmla="*/ 211 h 234"/>
                  <a:gd name="T8" fmla="*/ 161 w 265"/>
                  <a:gd name="T9" fmla="*/ 214 h 234"/>
                  <a:gd name="T10" fmla="*/ 140 w 265"/>
                  <a:gd name="T11" fmla="*/ 216 h 234"/>
                  <a:gd name="T12" fmla="*/ 122 w 265"/>
                  <a:gd name="T13" fmla="*/ 222 h 234"/>
                  <a:gd name="T14" fmla="*/ 104 w 265"/>
                  <a:gd name="T15" fmla="*/ 231 h 234"/>
                  <a:gd name="T16" fmla="*/ 92 w 265"/>
                  <a:gd name="T17" fmla="*/ 228 h 234"/>
                  <a:gd name="T18" fmla="*/ 86 w 265"/>
                  <a:gd name="T19" fmla="*/ 216 h 234"/>
                  <a:gd name="T20" fmla="*/ 75 w 265"/>
                  <a:gd name="T21" fmla="*/ 208 h 234"/>
                  <a:gd name="T22" fmla="*/ 66 w 265"/>
                  <a:gd name="T23" fmla="*/ 199 h 234"/>
                  <a:gd name="T24" fmla="*/ 57 w 265"/>
                  <a:gd name="T25" fmla="*/ 190 h 234"/>
                  <a:gd name="T26" fmla="*/ 45 w 265"/>
                  <a:gd name="T27" fmla="*/ 184 h 234"/>
                  <a:gd name="T28" fmla="*/ 33 w 265"/>
                  <a:gd name="T29" fmla="*/ 181 h 234"/>
                  <a:gd name="T30" fmla="*/ 18 w 265"/>
                  <a:gd name="T31" fmla="*/ 184 h 234"/>
                  <a:gd name="T32" fmla="*/ 12 w 265"/>
                  <a:gd name="T33" fmla="*/ 178 h 234"/>
                  <a:gd name="T34" fmla="*/ 6 w 265"/>
                  <a:gd name="T35" fmla="*/ 172 h 234"/>
                  <a:gd name="T36" fmla="*/ 0 w 265"/>
                  <a:gd name="T37" fmla="*/ 163 h 234"/>
                  <a:gd name="T38" fmla="*/ 3 w 265"/>
                  <a:gd name="T39" fmla="*/ 154 h 234"/>
                  <a:gd name="T40" fmla="*/ 9 w 265"/>
                  <a:gd name="T41" fmla="*/ 148 h 234"/>
                  <a:gd name="T42" fmla="*/ 18 w 265"/>
                  <a:gd name="T43" fmla="*/ 142 h 234"/>
                  <a:gd name="T44" fmla="*/ 27 w 265"/>
                  <a:gd name="T45" fmla="*/ 139 h 234"/>
                  <a:gd name="T46" fmla="*/ 30 w 265"/>
                  <a:gd name="T47" fmla="*/ 151 h 234"/>
                  <a:gd name="T48" fmla="*/ 36 w 265"/>
                  <a:gd name="T49" fmla="*/ 157 h 234"/>
                  <a:gd name="T50" fmla="*/ 45 w 265"/>
                  <a:gd name="T51" fmla="*/ 160 h 234"/>
                  <a:gd name="T52" fmla="*/ 51 w 265"/>
                  <a:gd name="T53" fmla="*/ 160 h 234"/>
                  <a:gd name="T54" fmla="*/ 54 w 265"/>
                  <a:gd name="T55" fmla="*/ 148 h 234"/>
                  <a:gd name="T56" fmla="*/ 54 w 265"/>
                  <a:gd name="T57" fmla="*/ 136 h 234"/>
                  <a:gd name="T58" fmla="*/ 51 w 265"/>
                  <a:gd name="T59" fmla="*/ 124 h 234"/>
                  <a:gd name="T60" fmla="*/ 48 w 265"/>
                  <a:gd name="T61" fmla="*/ 113 h 234"/>
                  <a:gd name="T62" fmla="*/ 45 w 265"/>
                  <a:gd name="T63" fmla="*/ 92 h 234"/>
                  <a:gd name="T64" fmla="*/ 42 w 265"/>
                  <a:gd name="T65" fmla="*/ 71 h 234"/>
                  <a:gd name="T66" fmla="*/ 51 w 265"/>
                  <a:gd name="T67" fmla="*/ 59 h 234"/>
                  <a:gd name="T68" fmla="*/ 66 w 265"/>
                  <a:gd name="T69" fmla="*/ 47 h 234"/>
                  <a:gd name="T70" fmla="*/ 84 w 265"/>
                  <a:gd name="T71" fmla="*/ 41 h 234"/>
                  <a:gd name="T72" fmla="*/ 104 w 265"/>
                  <a:gd name="T73" fmla="*/ 35 h 234"/>
                  <a:gd name="T74" fmla="*/ 125 w 265"/>
                  <a:gd name="T75" fmla="*/ 30 h 234"/>
                  <a:gd name="T76" fmla="*/ 143 w 265"/>
                  <a:gd name="T77" fmla="*/ 24 h 234"/>
                  <a:gd name="T78" fmla="*/ 152 w 265"/>
                  <a:gd name="T79" fmla="*/ 15 h 234"/>
                  <a:gd name="T80" fmla="*/ 164 w 265"/>
                  <a:gd name="T81" fmla="*/ 12 h 234"/>
                  <a:gd name="T82" fmla="*/ 176 w 265"/>
                  <a:gd name="T83" fmla="*/ 12 h 234"/>
                  <a:gd name="T84" fmla="*/ 188 w 265"/>
                  <a:gd name="T85" fmla="*/ 9 h 234"/>
                  <a:gd name="T86" fmla="*/ 197 w 265"/>
                  <a:gd name="T87" fmla="*/ 6 h 234"/>
                  <a:gd name="T88" fmla="*/ 205 w 265"/>
                  <a:gd name="T89" fmla="*/ 3 h 234"/>
                  <a:gd name="T90" fmla="*/ 211 w 265"/>
                  <a:gd name="T91" fmla="*/ 18 h 234"/>
                  <a:gd name="T92" fmla="*/ 220 w 265"/>
                  <a:gd name="T93" fmla="*/ 32 h 234"/>
                  <a:gd name="T94" fmla="*/ 229 w 265"/>
                  <a:gd name="T95" fmla="*/ 47 h 234"/>
                  <a:gd name="T96" fmla="*/ 238 w 265"/>
                  <a:gd name="T97" fmla="*/ 62 h 234"/>
                  <a:gd name="T98" fmla="*/ 244 w 265"/>
                  <a:gd name="T99" fmla="*/ 77 h 234"/>
                  <a:gd name="T100" fmla="*/ 253 w 265"/>
                  <a:gd name="T101" fmla="*/ 92 h 234"/>
                  <a:gd name="T102" fmla="*/ 259 w 265"/>
                  <a:gd name="T103" fmla="*/ 107 h 234"/>
                  <a:gd name="T104" fmla="*/ 265 w 265"/>
                  <a:gd name="T105" fmla="*/ 124 h 234"/>
                  <a:gd name="T106" fmla="*/ 262 w 265"/>
                  <a:gd name="T107" fmla="*/ 136 h 234"/>
                  <a:gd name="T108" fmla="*/ 262 w 265"/>
                  <a:gd name="T109" fmla="*/ 148 h 234"/>
                  <a:gd name="T110" fmla="*/ 259 w 265"/>
                  <a:gd name="T111" fmla="*/ 160 h 234"/>
                  <a:gd name="T112" fmla="*/ 253 w 265"/>
                  <a:gd name="T113" fmla="*/ 169 h 234"/>
                  <a:gd name="T114" fmla="*/ 250 w 265"/>
                  <a:gd name="T115" fmla="*/ 181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5" h="234">
                    <a:moveTo>
                      <a:pt x="247" y="184"/>
                    </a:moveTo>
                    <a:lnTo>
                      <a:pt x="244" y="187"/>
                    </a:lnTo>
                    <a:lnTo>
                      <a:pt x="241" y="190"/>
                    </a:lnTo>
                    <a:lnTo>
                      <a:pt x="235" y="193"/>
                    </a:lnTo>
                    <a:lnTo>
                      <a:pt x="232" y="196"/>
                    </a:lnTo>
                    <a:lnTo>
                      <a:pt x="226" y="199"/>
                    </a:lnTo>
                    <a:lnTo>
                      <a:pt x="223" y="199"/>
                    </a:lnTo>
                    <a:lnTo>
                      <a:pt x="217" y="202"/>
                    </a:lnTo>
                    <a:lnTo>
                      <a:pt x="214" y="205"/>
                    </a:lnTo>
                    <a:lnTo>
                      <a:pt x="208" y="205"/>
                    </a:lnTo>
                    <a:lnTo>
                      <a:pt x="205" y="205"/>
                    </a:lnTo>
                    <a:lnTo>
                      <a:pt x="199" y="208"/>
                    </a:lnTo>
                    <a:lnTo>
                      <a:pt x="194" y="208"/>
                    </a:lnTo>
                    <a:lnTo>
                      <a:pt x="191" y="211"/>
                    </a:lnTo>
                    <a:lnTo>
                      <a:pt x="185" y="211"/>
                    </a:lnTo>
                    <a:lnTo>
                      <a:pt x="179" y="211"/>
                    </a:lnTo>
                    <a:lnTo>
                      <a:pt x="176" y="211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61" y="214"/>
                    </a:lnTo>
                    <a:lnTo>
                      <a:pt x="155" y="216"/>
                    </a:lnTo>
                    <a:lnTo>
                      <a:pt x="149" y="216"/>
                    </a:lnTo>
                    <a:lnTo>
                      <a:pt x="146" y="216"/>
                    </a:lnTo>
                    <a:lnTo>
                      <a:pt x="140" y="216"/>
                    </a:lnTo>
                    <a:lnTo>
                      <a:pt x="134" y="219"/>
                    </a:lnTo>
                    <a:lnTo>
                      <a:pt x="131" y="219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6" y="225"/>
                    </a:lnTo>
                    <a:lnTo>
                      <a:pt x="113" y="225"/>
                    </a:lnTo>
                    <a:lnTo>
                      <a:pt x="107" y="228"/>
                    </a:lnTo>
                    <a:lnTo>
                      <a:pt x="104" y="231"/>
                    </a:lnTo>
                    <a:lnTo>
                      <a:pt x="98" y="234"/>
                    </a:lnTo>
                    <a:lnTo>
                      <a:pt x="98" y="231"/>
                    </a:lnTo>
                    <a:lnTo>
                      <a:pt x="95" y="228"/>
                    </a:lnTo>
                    <a:lnTo>
                      <a:pt x="92" y="228"/>
                    </a:lnTo>
                    <a:lnTo>
                      <a:pt x="92" y="225"/>
                    </a:lnTo>
                    <a:lnTo>
                      <a:pt x="89" y="222"/>
                    </a:lnTo>
                    <a:lnTo>
                      <a:pt x="86" y="219"/>
                    </a:lnTo>
                    <a:lnTo>
                      <a:pt x="86" y="216"/>
                    </a:lnTo>
                    <a:lnTo>
                      <a:pt x="84" y="214"/>
                    </a:lnTo>
                    <a:lnTo>
                      <a:pt x="81" y="214"/>
                    </a:lnTo>
                    <a:lnTo>
                      <a:pt x="78" y="211"/>
                    </a:lnTo>
                    <a:lnTo>
                      <a:pt x="75" y="208"/>
                    </a:lnTo>
                    <a:lnTo>
                      <a:pt x="75" y="205"/>
                    </a:lnTo>
                    <a:lnTo>
                      <a:pt x="72" y="202"/>
                    </a:lnTo>
                    <a:lnTo>
                      <a:pt x="69" y="202"/>
                    </a:lnTo>
                    <a:lnTo>
                      <a:pt x="66" y="199"/>
                    </a:lnTo>
                    <a:lnTo>
                      <a:pt x="63" y="196"/>
                    </a:lnTo>
                    <a:lnTo>
                      <a:pt x="60" y="196"/>
                    </a:lnTo>
                    <a:lnTo>
                      <a:pt x="57" y="193"/>
                    </a:lnTo>
                    <a:lnTo>
                      <a:pt x="57" y="190"/>
                    </a:lnTo>
                    <a:lnTo>
                      <a:pt x="54" y="190"/>
                    </a:lnTo>
                    <a:lnTo>
                      <a:pt x="51" y="187"/>
                    </a:lnTo>
                    <a:lnTo>
                      <a:pt x="48" y="187"/>
                    </a:lnTo>
                    <a:lnTo>
                      <a:pt x="45" y="184"/>
                    </a:lnTo>
                    <a:lnTo>
                      <a:pt x="42" y="184"/>
                    </a:lnTo>
                    <a:lnTo>
                      <a:pt x="39" y="184"/>
                    </a:lnTo>
                    <a:lnTo>
                      <a:pt x="36" y="184"/>
                    </a:lnTo>
                    <a:lnTo>
                      <a:pt x="33" y="181"/>
                    </a:lnTo>
                    <a:lnTo>
                      <a:pt x="30" y="181"/>
                    </a:lnTo>
                    <a:lnTo>
                      <a:pt x="27" y="181"/>
                    </a:lnTo>
                    <a:lnTo>
                      <a:pt x="24" y="181"/>
                    </a:lnTo>
                    <a:lnTo>
                      <a:pt x="18" y="184"/>
                    </a:lnTo>
                    <a:lnTo>
                      <a:pt x="15" y="184"/>
                    </a:lnTo>
                    <a:lnTo>
                      <a:pt x="15" y="181"/>
                    </a:lnTo>
                    <a:lnTo>
                      <a:pt x="12" y="181"/>
                    </a:lnTo>
                    <a:lnTo>
                      <a:pt x="12" y="178"/>
                    </a:lnTo>
                    <a:lnTo>
                      <a:pt x="9" y="178"/>
                    </a:lnTo>
                    <a:lnTo>
                      <a:pt x="9" y="175"/>
                    </a:lnTo>
                    <a:lnTo>
                      <a:pt x="6" y="175"/>
                    </a:lnTo>
                    <a:lnTo>
                      <a:pt x="6" y="172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0" y="166"/>
                    </a:lnTo>
                    <a:lnTo>
                      <a:pt x="0" y="163"/>
                    </a:lnTo>
                    <a:lnTo>
                      <a:pt x="0" y="160"/>
                    </a:lnTo>
                    <a:lnTo>
                      <a:pt x="0" y="157"/>
                    </a:lnTo>
                    <a:lnTo>
                      <a:pt x="0" y="154"/>
                    </a:lnTo>
                    <a:lnTo>
                      <a:pt x="3" y="154"/>
                    </a:lnTo>
                    <a:lnTo>
                      <a:pt x="3" y="151"/>
                    </a:lnTo>
                    <a:lnTo>
                      <a:pt x="6" y="151"/>
                    </a:lnTo>
                    <a:lnTo>
                      <a:pt x="6" y="148"/>
                    </a:lnTo>
                    <a:lnTo>
                      <a:pt x="9" y="148"/>
                    </a:lnTo>
                    <a:lnTo>
                      <a:pt x="12" y="145"/>
                    </a:lnTo>
                    <a:lnTo>
                      <a:pt x="15" y="145"/>
                    </a:lnTo>
                    <a:lnTo>
                      <a:pt x="15" y="142"/>
                    </a:lnTo>
                    <a:lnTo>
                      <a:pt x="18" y="142"/>
                    </a:lnTo>
                    <a:lnTo>
                      <a:pt x="18" y="139"/>
                    </a:lnTo>
                    <a:lnTo>
                      <a:pt x="21" y="139"/>
                    </a:lnTo>
                    <a:lnTo>
                      <a:pt x="24" y="139"/>
                    </a:lnTo>
                    <a:lnTo>
                      <a:pt x="27" y="139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30" y="148"/>
                    </a:lnTo>
                    <a:lnTo>
                      <a:pt x="30" y="151"/>
                    </a:lnTo>
                    <a:lnTo>
                      <a:pt x="33" y="151"/>
                    </a:lnTo>
                    <a:lnTo>
                      <a:pt x="33" y="154"/>
                    </a:lnTo>
                    <a:lnTo>
                      <a:pt x="36" y="154"/>
                    </a:lnTo>
                    <a:lnTo>
                      <a:pt x="36" y="157"/>
                    </a:lnTo>
                    <a:lnTo>
                      <a:pt x="39" y="157"/>
                    </a:lnTo>
                    <a:lnTo>
                      <a:pt x="39" y="160"/>
                    </a:lnTo>
                    <a:lnTo>
                      <a:pt x="42" y="160"/>
                    </a:lnTo>
                    <a:lnTo>
                      <a:pt x="45" y="160"/>
                    </a:lnTo>
                    <a:lnTo>
                      <a:pt x="45" y="163"/>
                    </a:lnTo>
                    <a:lnTo>
                      <a:pt x="48" y="163"/>
                    </a:lnTo>
                    <a:lnTo>
                      <a:pt x="51" y="163"/>
                    </a:lnTo>
                    <a:lnTo>
                      <a:pt x="51" y="160"/>
                    </a:lnTo>
                    <a:lnTo>
                      <a:pt x="54" y="157"/>
                    </a:lnTo>
                    <a:lnTo>
                      <a:pt x="54" y="154"/>
                    </a:lnTo>
                    <a:lnTo>
                      <a:pt x="54" y="151"/>
                    </a:lnTo>
                    <a:lnTo>
                      <a:pt x="54" y="148"/>
                    </a:lnTo>
                    <a:lnTo>
                      <a:pt x="54" y="145"/>
                    </a:lnTo>
                    <a:lnTo>
                      <a:pt x="54" y="142"/>
                    </a:lnTo>
                    <a:lnTo>
                      <a:pt x="54" y="139"/>
                    </a:lnTo>
                    <a:lnTo>
                      <a:pt x="54" y="136"/>
                    </a:lnTo>
                    <a:lnTo>
                      <a:pt x="54" y="133"/>
                    </a:lnTo>
                    <a:lnTo>
                      <a:pt x="54" y="130"/>
                    </a:lnTo>
                    <a:lnTo>
                      <a:pt x="51" y="127"/>
                    </a:lnTo>
                    <a:lnTo>
                      <a:pt x="51" y="124"/>
                    </a:lnTo>
                    <a:lnTo>
                      <a:pt x="51" y="122"/>
                    </a:lnTo>
                    <a:lnTo>
                      <a:pt x="51" y="119"/>
                    </a:lnTo>
                    <a:lnTo>
                      <a:pt x="48" y="116"/>
                    </a:lnTo>
                    <a:lnTo>
                      <a:pt x="48" y="113"/>
                    </a:lnTo>
                    <a:lnTo>
                      <a:pt x="48" y="110"/>
                    </a:lnTo>
                    <a:lnTo>
                      <a:pt x="48" y="107"/>
                    </a:lnTo>
                    <a:lnTo>
                      <a:pt x="45" y="101"/>
                    </a:lnTo>
                    <a:lnTo>
                      <a:pt x="45" y="92"/>
                    </a:lnTo>
                    <a:lnTo>
                      <a:pt x="42" y="86"/>
                    </a:lnTo>
                    <a:lnTo>
                      <a:pt x="42" y="83"/>
                    </a:lnTo>
                    <a:lnTo>
                      <a:pt x="42" y="77"/>
                    </a:lnTo>
                    <a:lnTo>
                      <a:pt x="42" y="71"/>
                    </a:lnTo>
                    <a:lnTo>
                      <a:pt x="45" y="68"/>
                    </a:lnTo>
                    <a:lnTo>
                      <a:pt x="45" y="65"/>
                    </a:lnTo>
                    <a:lnTo>
                      <a:pt x="48" y="62"/>
                    </a:lnTo>
                    <a:lnTo>
                      <a:pt x="51" y="59"/>
                    </a:lnTo>
                    <a:lnTo>
                      <a:pt x="54" y="56"/>
                    </a:lnTo>
                    <a:lnTo>
                      <a:pt x="57" y="53"/>
                    </a:lnTo>
                    <a:lnTo>
                      <a:pt x="60" y="50"/>
                    </a:lnTo>
                    <a:lnTo>
                      <a:pt x="66" y="47"/>
                    </a:lnTo>
                    <a:lnTo>
                      <a:pt x="69" y="47"/>
                    </a:lnTo>
                    <a:lnTo>
                      <a:pt x="75" y="44"/>
                    </a:lnTo>
                    <a:lnTo>
                      <a:pt x="78" y="41"/>
                    </a:lnTo>
                    <a:lnTo>
                      <a:pt x="84" y="41"/>
                    </a:lnTo>
                    <a:lnTo>
                      <a:pt x="89" y="38"/>
                    </a:lnTo>
                    <a:lnTo>
                      <a:pt x="92" y="38"/>
                    </a:lnTo>
                    <a:lnTo>
                      <a:pt x="98" y="35"/>
                    </a:lnTo>
                    <a:lnTo>
                      <a:pt x="104" y="35"/>
                    </a:lnTo>
                    <a:lnTo>
                      <a:pt x="110" y="35"/>
                    </a:lnTo>
                    <a:lnTo>
                      <a:pt x="116" y="32"/>
                    </a:lnTo>
                    <a:lnTo>
                      <a:pt x="119" y="32"/>
                    </a:lnTo>
                    <a:lnTo>
                      <a:pt x="125" y="30"/>
                    </a:lnTo>
                    <a:lnTo>
                      <a:pt x="131" y="30"/>
                    </a:lnTo>
                    <a:lnTo>
                      <a:pt x="134" y="27"/>
                    </a:lnTo>
                    <a:lnTo>
                      <a:pt x="140" y="24"/>
                    </a:lnTo>
                    <a:lnTo>
                      <a:pt x="143" y="24"/>
                    </a:lnTo>
                    <a:lnTo>
                      <a:pt x="146" y="21"/>
                    </a:lnTo>
                    <a:lnTo>
                      <a:pt x="149" y="18"/>
                    </a:lnTo>
                    <a:lnTo>
                      <a:pt x="152" y="18"/>
                    </a:lnTo>
                    <a:lnTo>
                      <a:pt x="152" y="15"/>
                    </a:lnTo>
                    <a:lnTo>
                      <a:pt x="155" y="15"/>
                    </a:lnTo>
                    <a:lnTo>
                      <a:pt x="158" y="15"/>
                    </a:lnTo>
                    <a:lnTo>
                      <a:pt x="161" y="12"/>
                    </a:lnTo>
                    <a:lnTo>
                      <a:pt x="164" y="12"/>
                    </a:lnTo>
                    <a:lnTo>
                      <a:pt x="167" y="12"/>
                    </a:lnTo>
                    <a:lnTo>
                      <a:pt x="170" y="12"/>
                    </a:lnTo>
                    <a:lnTo>
                      <a:pt x="173" y="12"/>
                    </a:lnTo>
                    <a:lnTo>
                      <a:pt x="176" y="12"/>
                    </a:lnTo>
                    <a:lnTo>
                      <a:pt x="179" y="9"/>
                    </a:lnTo>
                    <a:lnTo>
                      <a:pt x="182" y="9"/>
                    </a:lnTo>
                    <a:lnTo>
                      <a:pt x="185" y="9"/>
                    </a:lnTo>
                    <a:lnTo>
                      <a:pt x="188" y="9"/>
                    </a:lnTo>
                    <a:lnTo>
                      <a:pt x="191" y="9"/>
                    </a:lnTo>
                    <a:lnTo>
                      <a:pt x="191" y="6"/>
                    </a:lnTo>
                    <a:lnTo>
                      <a:pt x="194" y="6"/>
                    </a:lnTo>
                    <a:lnTo>
                      <a:pt x="197" y="6"/>
                    </a:lnTo>
                    <a:lnTo>
                      <a:pt x="197" y="3"/>
                    </a:lnTo>
                    <a:lnTo>
                      <a:pt x="199" y="3"/>
                    </a:lnTo>
                    <a:lnTo>
                      <a:pt x="202" y="0"/>
                    </a:lnTo>
                    <a:lnTo>
                      <a:pt x="205" y="3"/>
                    </a:lnTo>
                    <a:lnTo>
                      <a:pt x="205" y="6"/>
                    </a:lnTo>
                    <a:lnTo>
                      <a:pt x="208" y="9"/>
                    </a:lnTo>
                    <a:lnTo>
                      <a:pt x="211" y="15"/>
                    </a:lnTo>
                    <a:lnTo>
                      <a:pt x="211" y="18"/>
                    </a:lnTo>
                    <a:lnTo>
                      <a:pt x="214" y="21"/>
                    </a:lnTo>
                    <a:lnTo>
                      <a:pt x="217" y="24"/>
                    </a:lnTo>
                    <a:lnTo>
                      <a:pt x="217" y="30"/>
                    </a:lnTo>
                    <a:lnTo>
                      <a:pt x="220" y="32"/>
                    </a:lnTo>
                    <a:lnTo>
                      <a:pt x="223" y="35"/>
                    </a:lnTo>
                    <a:lnTo>
                      <a:pt x="223" y="38"/>
                    </a:lnTo>
                    <a:lnTo>
                      <a:pt x="226" y="41"/>
                    </a:lnTo>
                    <a:lnTo>
                      <a:pt x="229" y="47"/>
                    </a:lnTo>
                    <a:lnTo>
                      <a:pt x="232" y="50"/>
                    </a:lnTo>
                    <a:lnTo>
                      <a:pt x="232" y="53"/>
                    </a:lnTo>
                    <a:lnTo>
                      <a:pt x="235" y="56"/>
                    </a:lnTo>
                    <a:lnTo>
                      <a:pt x="238" y="62"/>
                    </a:lnTo>
                    <a:lnTo>
                      <a:pt x="238" y="65"/>
                    </a:lnTo>
                    <a:lnTo>
                      <a:pt x="241" y="68"/>
                    </a:lnTo>
                    <a:lnTo>
                      <a:pt x="244" y="74"/>
                    </a:lnTo>
                    <a:lnTo>
                      <a:pt x="244" y="77"/>
                    </a:lnTo>
                    <a:lnTo>
                      <a:pt x="247" y="80"/>
                    </a:lnTo>
                    <a:lnTo>
                      <a:pt x="250" y="83"/>
                    </a:lnTo>
                    <a:lnTo>
                      <a:pt x="250" y="89"/>
                    </a:lnTo>
                    <a:lnTo>
                      <a:pt x="253" y="92"/>
                    </a:lnTo>
                    <a:lnTo>
                      <a:pt x="256" y="95"/>
                    </a:lnTo>
                    <a:lnTo>
                      <a:pt x="256" y="101"/>
                    </a:lnTo>
                    <a:lnTo>
                      <a:pt x="259" y="104"/>
                    </a:lnTo>
                    <a:lnTo>
                      <a:pt x="259" y="107"/>
                    </a:lnTo>
                    <a:lnTo>
                      <a:pt x="262" y="113"/>
                    </a:lnTo>
                    <a:lnTo>
                      <a:pt x="262" y="116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5" y="127"/>
                    </a:lnTo>
                    <a:lnTo>
                      <a:pt x="265" y="130"/>
                    </a:lnTo>
                    <a:lnTo>
                      <a:pt x="265" y="133"/>
                    </a:lnTo>
                    <a:lnTo>
                      <a:pt x="262" y="136"/>
                    </a:lnTo>
                    <a:lnTo>
                      <a:pt x="262" y="139"/>
                    </a:lnTo>
                    <a:lnTo>
                      <a:pt x="262" y="142"/>
                    </a:lnTo>
                    <a:lnTo>
                      <a:pt x="262" y="145"/>
                    </a:lnTo>
                    <a:lnTo>
                      <a:pt x="262" y="148"/>
                    </a:lnTo>
                    <a:lnTo>
                      <a:pt x="259" y="151"/>
                    </a:lnTo>
                    <a:lnTo>
                      <a:pt x="259" y="154"/>
                    </a:lnTo>
                    <a:lnTo>
                      <a:pt x="259" y="157"/>
                    </a:lnTo>
                    <a:lnTo>
                      <a:pt x="259" y="160"/>
                    </a:lnTo>
                    <a:lnTo>
                      <a:pt x="256" y="160"/>
                    </a:lnTo>
                    <a:lnTo>
                      <a:pt x="256" y="163"/>
                    </a:lnTo>
                    <a:lnTo>
                      <a:pt x="256" y="166"/>
                    </a:lnTo>
                    <a:lnTo>
                      <a:pt x="253" y="169"/>
                    </a:lnTo>
                    <a:lnTo>
                      <a:pt x="253" y="172"/>
                    </a:lnTo>
                    <a:lnTo>
                      <a:pt x="250" y="175"/>
                    </a:lnTo>
                    <a:lnTo>
                      <a:pt x="250" y="178"/>
                    </a:lnTo>
                    <a:lnTo>
                      <a:pt x="250" y="181"/>
                    </a:lnTo>
                    <a:lnTo>
                      <a:pt x="247" y="184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153"/>
              <p:cNvSpPr>
                <a:spLocks/>
              </p:cNvSpPr>
              <p:nvPr/>
            </p:nvSpPr>
            <p:spPr bwMode="auto">
              <a:xfrm>
                <a:off x="2149" y="1314"/>
                <a:ext cx="134" cy="54"/>
              </a:xfrm>
              <a:custGeom>
                <a:avLst/>
                <a:gdLst>
                  <a:gd name="T0" fmla="*/ 3 w 134"/>
                  <a:gd name="T1" fmla="*/ 51 h 54"/>
                  <a:gd name="T2" fmla="*/ 12 w 134"/>
                  <a:gd name="T3" fmla="*/ 45 h 54"/>
                  <a:gd name="T4" fmla="*/ 18 w 134"/>
                  <a:gd name="T5" fmla="*/ 39 h 54"/>
                  <a:gd name="T6" fmla="*/ 24 w 134"/>
                  <a:gd name="T7" fmla="*/ 36 h 54"/>
                  <a:gd name="T8" fmla="*/ 33 w 134"/>
                  <a:gd name="T9" fmla="*/ 30 h 54"/>
                  <a:gd name="T10" fmla="*/ 39 w 134"/>
                  <a:gd name="T11" fmla="*/ 27 h 54"/>
                  <a:gd name="T12" fmla="*/ 48 w 134"/>
                  <a:gd name="T13" fmla="*/ 24 h 54"/>
                  <a:gd name="T14" fmla="*/ 54 w 134"/>
                  <a:gd name="T15" fmla="*/ 21 h 54"/>
                  <a:gd name="T16" fmla="*/ 63 w 134"/>
                  <a:gd name="T17" fmla="*/ 18 h 54"/>
                  <a:gd name="T18" fmla="*/ 72 w 134"/>
                  <a:gd name="T19" fmla="*/ 15 h 54"/>
                  <a:gd name="T20" fmla="*/ 78 w 134"/>
                  <a:gd name="T21" fmla="*/ 12 h 54"/>
                  <a:gd name="T22" fmla="*/ 86 w 134"/>
                  <a:gd name="T23" fmla="*/ 9 h 54"/>
                  <a:gd name="T24" fmla="*/ 95 w 134"/>
                  <a:gd name="T25" fmla="*/ 6 h 54"/>
                  <a:gd name="T26" fmla="*/ 104 w 134"/>
                  <a:gd name="T27" fmla="*/ 6 h 54"/>
                  <a:gd name="T28" fmla="*/ 110 w 134"/>
                  <a:gd name="T29" fmla="*/ 3 h 54"/>
                  <a:gd name="T30" fmla="*/ 119 w 134"/>
                  <a:gd name="T31" fmla="*/ 0 h 54"/>
                  <a:gd name="T32" fmla="*/ 134 w 134"/>
                  <a:gd name="T33" fmla="*/ 6 h 54"/>
                  <a:gd name="T34" fmla="*/ 128 w 134"/>
                  <a:gd name="T35" fmla="*/ 9 h 54"/>
                  <a:gd name="T36" fmla="*/ 119 w 134"/>
                  <a:gd name="T37" fmla="*/ 12 h 54"/>
                  <a:gd name="T38" fmla="*/ 110 w 134"/>
                  <a:gd name="T39" fmla="*/ 15 h 54"/>
                  <a:gd name="T40" fmla="*/ 101 w 134"/>
                  <a:gd name="T41" fmla="*/ 18 h 54"/>
                  <a:gd name="T42" fmla="*/ 95 w 134"/>
                  <a:gd name="T43" fmla="*/ 21 h 54"/>
                  <a:gd name="T44" fmla="*/ 86 w 134"/>
                  <a:gd name="T45" fmla="*/ 24 h 54"/>
                  <a:gd name="T46" fmla="*/ 78 w 134"/>
                  <a:gd name="T47" fmla="*/ 27 h 54"/>
                  <a:gd name="T48" fmla="*/ 69 w 134"/>
                  <a:gd name="T49" fmla="*/ 30 h 54"/>
                  <a:gd name="T50" fmla="*/ 60 w 134"/>
                  <a:gd name="T51" fmla="*/ 33 h 54"/>
                  <a:gd name="T52" fmla="*/ 54 w 134"/>
                  <a:gd name="T53" fmla="*/ 36 h 54"/>
                  <a:gd name="T54" fmla="*/ 45 w 134"/>
                  <a:gd name="T55" fmla="*/ 39 h 54"/>
                  <a:gd name="T56" fmla="*/ 36 w 134"/>
                  <a:gd name="T57" fmla="*/ 42 h 54"/>
                  <a:gd name="T58" fmla="*/ 27 w 134"/>
                  <a:gd name="T59" fmla="*/ 45 h 54"/>
                  <a:gd name="T60" fmla="*/ 18 w 134"/>
                  <a:gd name="T61" fmla="*/ 48 h 54"/>
                  <a:gd name="T62" fmla="*/ 9 w 134"/>
                  <a:gd name="T63" fmla="*/ 51 h 54"/>
                  <a:gd name="T64" fmla="*/ 0 w 134"/>
                  <a:gd name="T6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54">
                    <a:moveTo>
                      <a:pt x="0" y="54"/>
                    </a:moveTo>
                    <a:lnTo>
                      <a:pt x="3" y="51"/>
                    </a:lnTo>
                    <a:lnTo>
                      <a:pt x="6" y="48"/>
                    </a:lnTo>
                    <a:lnTo>
                      <a:pt x="12" y="45"/>
                    </a:lnTo>
                    <a:lnTo>
                      <a:pt x="15" y="42"/>
                    </a:lnTo>
                    <a:lnTo>
                      <a:pt x="18" y="39"/>
                    </a:lnTo>
                    <a:lnTo>
                      <a:pt x="21" y="36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3" y="30"/>
                    </a:lnTo>
                    <a:lnTo>
                      <a:pt x="36" y="30"/>
                    </a:lnTo>
                    <a:lnTo>
                      <a:pt x="39" y="27"/>
                    </a:lnTo>
                    <a:lnTo>
                      <a:pt x="45" y="24"/>
                    </a:lnTo>
                    <a:lnTo>
                      <a:pt x="48" y="24"/>
                    </a:lnTo>
                    <a:lnTo>
                      <a:pt x="51" y="21"/>
                    </a:lnTo>
                    <a:lnTo>
                      <a:pt x="54" y="21"/>
                    </a:lnTo>
                    <a:lnTo>
                      <a:pt x="60" y="18"/>
                    </a:lnTo>
                    <a:lnTo>
                      <a:pt x="63" y="18"/>
                    </a:lnTo>
                    <a:lnTo>
                      <a:pt x="66" y="15"/>
                    </a:lnTo>
                    <a:lnTo>
                      <a:pt x="72" y="15"/>
                    </a:lnTo>
                    <a:lnTo>
                      <a:pt x="75" y="12"/>
                    </a:lnTo>
                    <a:lnTo>
                      <a:pt x="78" y="12"/>
                    </a:lnTo>
                    <a:lnTo>
                      <a:pt x="83" y="12"/>
                    </a:lnTo>
                    <a:lnTo>
                      <a:pt x="86" y="9"/>
                    </a:lnTo>
                    <a:lnTo>
                      <a:pt x="89" y="9"/>
                    </a:lnTo>
                    <a:lnTo>
                      <a:pt x="95" y="6"/>
                    </a:lnTo>
                    <a:lnTo>
                      <a:pt x="98" y="6"/>
                    </a:lnTo>
                    <a:lnTo>
                      <a:pt x="104" y="6"/>
                    </a:lnTo>
                    <a:lnTo>
                      <a:pt x="107" y="3"/>
                    </a:lnTo>
                    <a:lnTo>
                      <a:pt x="110" y="3"/>
                    </a:lnTo>
                    <a:lnTo>
                      <a:pt x="116" y="3"/>
                    </a:lnTo>
                    <a:lnTo>
                      <a:pt x="119" y="0"/>
                    </a:lnTo>
                    <a:lnTo>
                      <a:pt x="122" y="0"/>
                    </a:lnTo>
                    <a:lnTo>
                      <a:pt x="134" y="6"/>
                    </a:lnTo>
                    <a:lnTo>
                      <a:pt x="131" y="6"/>
                    </a:lnTo>
                    <a:lnTo>
                      <a:pt x="128" y="9"/>
                    </a:lnTo>
                    <a:lnTo>
                      <a:pt x="122" y="9"/>
                    </a:lnTo>
                    <a:lnTo>
                      <a:pt x="119" y="12"/>
                    </a:lnTo>
                    <a:lnTo>
                      <a:pt x="116" y="12"/>
                    </a:lnTo>
                    <a:lnTo>
                      <a:pt x="110" y="15"/>
                    </a:lnTo>
                    <a:lnTo>
                      <a:pt x="107" y="18"/>
                    </a:lnTo>
                    <a:lnTo>
                      <a:pt x="101" y="18"/>
                    </a:lnTo>
                    <a:lnTo>
                      <a:pt x="98" y="21"/>
                    </a:lnTo>
                    <a:lnTo>
                      <a:pt x="95" y="21"/>
                    </a:lnTo>
                    <a:lnTo>
                      <a:pt x="89" y="24"/>
                    </a:lnTo>
                    <a:lnTo>
                      <a:pt x="86" y="24"/>
                    </a:lnTo>
                    <a:lnTo>
                      <a:pt x="83" y="27"/>
                    </a:lnTo>
                    <a:lnTo>
                      <a:pt x="78" y="27"/>
                    </a:lnTo>
                    <a:lnTo>
                      <a:pt x="75" y="30"/>
                    </a:lnTo>
                    <a:lnTo>
                      <a:pt x="69" y="30"/>
                    </a:lnTo>
                    <a:lnTo>
                      <a:pt x="66" y="33"/>
                    </a:lnTo>
                    <a:lnTo>
                      <a:pt x="60" y="33"/>
                    </a:lnTo>
                    <a:lnTo>
                      <a:pt x="57" y="36"/>
                    </a:lnTo>
                    <a:lnTo>
                      <a:pt x="54" y="36"/>
                    </a:lnTo>
                    <a:lnTo>
                      <a:pt x="48" y="39"/>
                    </a:lnTo>
                    <a:lnTo>
                      <a:pt x="45" y="39"/>
                    </a:lnTo>
                    <a:lnTo>
                      <a:pt x="39" y="42"/>
                    </a:lnTo>
                    <a:lnTo>
                      <a:pt x="36" y="42"/>
                    </a:lnTo>
                    <a:lnTo>
                      <a:pt x="30" y="45"/>
                    </a:lnTo>
                    <a:lnTo>
                      <a:pt x="27" y="45"/>
                    </a:lnTo>
                    <a:lnTo>
                      <a:pt x="21" y="48"/>
                    </a:lnTo>
                    <a:lnTo>
                      <a:pt x="18" y="48"/>
                    </a:lnTo>
                    <a:lnTo>
                      <a:pt x="15" y="51"/>
                    </a:lnTo>
                    <a:lnTo>
                      <a:pt x="9" y="51"/>
                    </a:lnTo>
                    <a:lnTo>
                      <a:pt x="6" y="51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9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154"/>
              <p:cNvSpPr>
                <a:spLocks/>
              </p:cNvSpPr>
              <p:nvPr/>
            </p:nvSpPr>
            <p:spPr bwMode="auto">
              <a:xfrm>
                <a:off x="2182" y="1457"/>
                <a:ext cx="86" cy="68"/>
              </a:xfrm>
              <a:custGeom>
                <a:avLst/>
                <a:gdLst>
                  <a:gd name="T0" fmla="*/ 77 w 86"/>
                  <a:gd name="T1" fmla="*/ 53 h 68"/>
                  <a:gd name="T2" fmla="*/ 74 w 86"/>
                  <a:gd name="T3" fmla="*/ 56 h 68"/>
                  <a:gd name="T4" fmla="*/ 71 w 86"/>
                  <a:gd name="T5" fmla="*/ 59 h 68"/>
                  <a:gd name="T6" fmla="*/ 65 w 86"/>
                  <a:gd name="T7" fmla="*/ 62 h 68"/>
                  <a:gd name="T8" fmla="*/ 59 w 86"/>
                  <a:gd name="T9" fmla="*/ 65 h 68"/>
                  <a:gd name="T10" fmla="*/ 53 w 86"/>
                  <a:gd name="T11" fmla="*/ 65 h 68"/>
                  <a:gd name="T12" fmla="*/ 50 w 86"/>
                  <a:gd name="T13" fmla="*/ 68 h 68"/>
                  <a:gd name="T14" fmla="*/ 45 w 86"/>
                  <a:gd name="T15" fmla="*/ 68 h 68"/>
                  <a:gd name="T16" fmla="*/ 39 w 86"/>
                  <a:gd name="T17" fmla="*/ 68 h 68"/>
                  <a:gd name="T18" fmla="*/ 33 w 86"/>
                  <a:gd name="T19" fmla="*/ 68 h 68"/>
                  <a:gd name="T20" fmla="*/ 30 w 86"/>
                  <a:gd name="T21" fmla="*/ 65 h 68"/>
                  <a:gd name="T22" fmla="*/ 24 w 86"/>
                  <a:gd name="T23" fmla="*/ 65 h 68"/>
                  <a:gd name="T24" fmla="*/ 21 w 86"/>
                  <a:gd name="T25" fmla="*/ 62 h 68"/>
                  <a:gd name="T26" fmla="*/ 18 w 86"/>
                  <a:gd name="T27" fmla="*/ 59 h 68"/>
                  <a:gd name="T28" fmla="*/ 15 w 86"/>
                  <a:gd name="T29" fmla="*/ 56 h 68"/>
                  <a:gd name="T30" fmla="*/ 12 w 86"/>
                  <a:gd name="T31" fmla="*/ 53 h 68"/>
                  <a:gd name="T32" fmla="*/ 9 w 86"/>
                  <a:gd name="T33" fmla="*/ 50 h 68"/>
                  <a:gd name="T34" fmla="*/ 6 w 86"/>
                  <a:gd name="T35" fmla="*/ 47 h 68"/>
                  <a:gd name="T36" fmla="*/ 0 w 86"/>
                  <a:gd name="T37" fmla="*/ 47 h 68"/>
                  <a:gd name="T38" fmla="*/ 0 w 86"/>
                  <a:gd name="T39" fmla="*/ 41 h 68"/>
                  <a:gd name="T40" fmla="*/ 3 w 86"/>
                  <a:gd name="T41" fmla="*/ 38 h 68"/>
                  <a:gd name="T42" fmla="*/ 6 w 86"/>
                  <a:gd name="T43" fmla="*/ 35 h 68"/>
                  <a:gd name="T44" fmla="*/ 12 w 86"/>
                  <a:gd name="T45" fmla="*/ 32 h 68"/>
                  <a:gd name="T46" fmla="*/ 18 w 86"/>
                  <a:gd name="T47" fmla="*/ 29 h 68"/>
                  <a:gd name="T48" fmla="*/ 24 w 86"/>
                  <a:gd name="T49" fmla="*/ 26 h 68"/>
                  <a:gd name="T50" fmla="*/ 30 w 86"/>
                  <a:gd name="T51" fmla="*/ 26 h 68"/>
                  <a:gd name="T52" fmla="*/ 33 w 86"/>
                  <a:gd name="T53" fmla="*/ 24 h 68"/>
                  <a:gd name="T54" fmla="*/ 39 w 86"/>
                  <a:gd name="T55" fmla="*/ 21 h 68"/>
                  <a:gd name="T56" fmla="*/ 45 w 86"/>
                  <a:gd name="T57" fmla="*/ 21 h 68"/>
                  <a:gd name="T58" fmla="*/ 48 w 86"/>
                  <a:gd name="T59" fmla="*/ 18 h 68"/>
                  <a:gd name="T60" fmla="*/ 53 w 86"/>
                  <a:gd name="T61" fmla="*/ 15 h 68"/>
                  <a:gd name="T62" fmla="*/ 59 w 86"/>
                  <a:gd name="T63" fmla="*/ 12 h 68"/>
                  <a:gd name="T64" fmla="*/ 65 w 86"/>
                  <a:gd name="T65" fmla="*/ 9 h 68"/>
                  <a:gd name="T66" fmla="*/ 71 w 86"/>
                  <a:gd name="T67" fmla="*/ 6 h 68"/>
                  <a:gd name="T68" fmla="*/ 77 w 86"/>
                  <a:gd name="T69" fmla="*/ 3 h 68"/>
                  <a:gd name="T70" fmla="*/ 80 w 86"/>
                  <a:gd name="T71" fmla="*/ 0 h 68"/>
                  <a:gd name="T72" fmla="*/ 83 w 86"/>
                  <a:gd name="T73" fmla="*/ 3 h 68"/>
                  <a:gd name="T74" fmla="*/ 86 w 86"/>
                  <a:gd name="T75" fmla="*/ 6 h 68"/>
                  <a:gd name="T76" fmla="*/ 86 w 86"/>
                  <a:gd name="T77" fmla="*/ 12 h 68"/>
                  <a:gd name="T78" fmla="*/ 86 w 86"/>
                  <a:gd name="T79" fmla="*/ 18 h 68"/>
                  <a:gd name="T80" fmla="*/ 86 w 86"/>
                  <a:gd name="T81" fmla="*/ 24 h 68"/>
                  <a:gd name="T82" fmla="*/ 86 w 86"/>
                  <a:gd name="T83" fmla="*/ 29 h 68"/>
                  <a:gd name="T84" fmla="*/ 86 w 86"/>
                  <a:gd name="T85" fmla="*/ 35 h 68"/>
                  <a:gd name="T86" fmla="*/ 83 w 86"/>
                  <a:gd name="T87" fmla="*/ 41 h 68"/>
                  <a:gd name="T88" fmla="*/ 80 w 86"/>
                  <a:gd name="T89" fmla="*/ 44 h 68"/>
                  <a:gd name="T90" fmla="*/ 77 w 86"/>
                  <a:gd name="T91" fmla="*/ 5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6" h="68">
                    <a:moveTo>
                      <a:pt x="77" y="50"/>
                    </a:moveTo>
                    <a:lnTo>
                      <a:pt x="77" y="53"/>
                    </a:lnTo>
                    <a:lnTo>
                      <a:pt x="74" y="53"/>
                    </a:lnTo>
                    <a:lnTo>
                      <a:pt x="74" y="56"/>
                    </a:lnTo>
                    <a:lnTo>
                      <a:pt x="71" y="56"/>
                    </a:lnTo>
                    <a:lnTo>
                      <a:pt x="71" y="59"/>
                    </a:lnTo>
                    <a:lnTo>
                      <a:pt x="68" y="59"/>
                    </a:lnTo>
                    <a:lnTo>
                      <a:pt x="65" y="62"/>
                    </a:lnTo>
                    <a:lnTo>
                      <a:pt x="62" y="62"/>
                    </a:lnTo>
                    <a:lnTo>
                      <a:pt x="59" y="65"/>
                    </a:lnTo>
                    <a:lnTo>
                      <a:pt x="56" y="65"/>
                    </a:lnTo>
                    <a:lnTo>
                      <a:pt x="53" y="65"/>
                    </a:lnTo>
                    <a:lnTo>
                      <a:pt x="53" y="68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39" y="68"/>
                    </a:lnTo>
                    <a:lnTo>
                      <a:pt x="36" y="68"/>
                    </a:lnTo>
                    <a:lnTo>
                      <a:pt x="33" y="68"/>
                    </a:lnTo>
                    <a:lnTo>
                      <a:pt x="33" y="65"/>
                    </a:lnTo>
                    <a:lnTo>
                      <a:pt x="30" y="65"/>
                    </a:lnTo>
                    <a:lnTo>
                      <a:pt x="27" y="65"/>
                    </a:lnTo>
                    <a:lnTo>
                      <a:pt x="24" y="65"/>
                    </a:lnTo>
                    <a:lnTo>
                      <a:pt x="24" y="62"/>
                    </a:lnTo>
                    <a:lnTo>
                      <a:pt x="21" y="62"/>
                    </a:lnTo>
                    <a:lnTo>
                      <a:pt x="18" y="62"/>
                    </a:lnTo>
                    <a:lnTo>
                      <a:pt x="18" y="59"/>
                    </a:lnTo>
                    <a:lnTo>
                      <a:pt x="15" y="59"/>
                    </a:lnTo>
                    <a:lnTo>
                      <a:pt x="15" y="56"/>
                    </a:lnTo>
                    <a:lnTo>
                      <a:pt x="12" y="56"/>
                    </a:lnTo>
                    <a:lnTo>
                      <a:pt x="12" y="53"/>
                    </a:lnTo>
                    <a:lnTo>
                      <a:pt x="9" y="53"/>
                    </a:lnTo>
                    <a:lnTo>
                      <a:pt x="9" y="50"/>
                    </a:lnTo>
                    <a:lnTo>
                      <a:pt x="6" y="50"/>
                    </a:lnTo>
                    <a:lnTo>
                      <a:pt x="6" y="47"/>
                    </a:lnTo>
                    <a:lnTo>
                      <a:pt x="3" y="47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3" y="38"/>
                    </a:lnTo>
                    <a:lnTo>
                      <a:pt x="6" y="38"/>
                    </a:lnTo>
                    <a:lnTo>
                      <a:pt x="6" y="35"/>
                    </a:lnTo>
                    <a:lnTo>
                      <a:pt x="9" y="32"/>
                    </a:lnTo>
                    <a:lnTo>
                      <a:pt x="12" y="32"/>
                    </a:lnTo>
                    <a:lnTo>
                      <a:pt x="15" y="32"/>
                    </a:lnTo>
                    <a:lnTo>
                      <a:pt x="18" y="29"/>
                    </a:lnTo>
                    <a:lnTo>
                      <a:pt x="21" y="29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3" y="24"/>
                    </a:lnTo>
                    <a:lnTo>
                      <a:pt x="36" y="24"/>
                    </a:lnTo>
                    <a:lnTo>
                      <a:pt x="39" y="21"/>
                    </a:lnTo>
                    <a:lnTo>
                      <a:pt x="42" y="21"/>
                    </a:lnTo>
                    <a:lnTo>
                      <a:pt x="45" y="21"/>
                    </a:lnTo>
                    <a:lnTo>
                      <a:pt x="45" y="18"/>
                    </a:lnTo>
                    <a:lnTo>
                      <a:pt x="48" y="18"/>
                    </a:lnTo>
                    <a:lnTo>
                      <a:pt x="50" y="15"/>
                    </a:lnTo>
                    <a:lnTo>
                      <a:pt x="53" y="15"/>
                    </a:lnTo>
                    <a:lnTo>
                      <a:pt x="56" y="15"/>
                    </a:lnTo>
                    <a:lnTo>
                      <a:pt x="59" y="12"/>
                    </a:lnTo>
                    <a:lnTo>
                      <a:pt x="62" y="12"/>
                    </a:lnTo>
                    <a:lnTo>
                      <a:pt x="65" y="9"/>
                    </a:lnTo>
                    <a:lnTo>
                      <a:pt x="68" y="9"/>
                    </a:lnTo>
                    <a:lnTo>
                      <a:pt x="71" y="6"/>
                    </a:lnTo>
                    <a:lnTo>
                      <a:pt x="74" y="6"/>
                    </a:lnTo>
                    <a:lnTo>
                      <a:pt x="77" y="3"/>
                    </a:lnTo>
                    <a:lnTo>
                      <a:pt x="80" y="3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3"/>
                    </a:lnTo>
                    <a:lnTo>
                      <a:pt x="86" y="3"/>
                    </a:lnTo>
                    <a:lnTo>
                      <a:pt x="86" y="6"/>
                    </a:lnTo>
                    <a:lnTo>
                      <a:pt x="86" y="9"/>
                    </a:lnTo>
                    <a:lnTo>
                      <a:pt x="86" y="12"/>
                    </a:lnTo>
                    <a:lnTo>
                      <a:pt x="86" y="15"/>
                    </a:lnTo>
                    <a:lnTo>
                      <a:pt x="86" y="18"/>
                    </a:lnTo>
                    <a:lnTo>
                      <a:pt x="86" y="21"/>
                    </a:lnTo>
                    <a:lnTo>
                      <a:pt x="86" y="24"/>
                    </a:lnTo>
                    <a:lnTo>
                      <a:pt x="86" y="26"/>
                    </a:lnTo>
                    <a:lnTo>
                      <a:pt x="86" y="29"/>
                    </a:lnTo>
                    <a:lnTo>
                      <a:pt x="86" y="32"/>
                    </a:lnTo>
                    <a:lnTo>
                      <a:pt x="86" y="35"/>
                    </a:lnTo>
                    <a:lnTo>
                      <a:pt x="83" y="38"/>
                    </a:lnTo>
                    <a:lnTo>
                      <a:pt x="83" y="41"/>
                    </a:lnTo>
                    <a:lnTo>
                      <a:pt x="83" y="44"/>
                    </a:lnTo>
                    <a:lnTo>
                      <a:pt x="80" y="44"/>
                    </a:lnTo>
                    <a:lnTo>
                      <a:pt x="80" y="47"/>
                    </a:lnTo>
                    <a:lnTo>
                      <a:pt x="77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155"/>
              <p:cNvSpPr>
                <a:spLocks/>
              </p:cNvSpPr>
              <p:nvPr/>
            </p:nvSpPr>
            <p:spPr bwMode="auto">
              <a:xfrm>
                <a:off x="2200" y="1475"/>
                <a:ext cx="59" cy="38"/>
              </a:xfrm>
              <a:custGeom>
                <a:avLst/>
                <a:gdLst>
                  <a:gd name="T0" fmla="*/ 35 w 59"/>
                  <a:gd name="T1" fmla="*/ 38 h 38"/>
                  <a:gd name="T2" fmla="*/ 32 w 59"/>
                  <a:gd name="T3" fmla="*/ 38 h 38"/>
                  <a:gd name="T4" fmla="*/ 30 w 59"/>
                  <a:gd name="T5" fmla="*/ 38 h 38"/>
                  <a:gd name="T6" fmla="*/ 27 w 59"/>
                  <a:gd name="T7" fmla="*/ 38 h 38"/>
                  <a:gd name="T8" fmla="*/ 24 w 59"/>
                  <a:gd name="T9" fmla="*/ 38 h 38"/>
                  <a:gd name="T10" fmla="*/ 21 w 59"/>
                  <a:gd name="T11" fmla="*/ 38 h 38"/>
                  <a:gd name="T12" fmla="*/ 18 w 59"/>
                  <a:gd name="T13" fmla="*/ 38 h 38"/>
                  <a:gd name="T14" fmla="*/ 18 w 59"/>
                  <a:gd name="T15" fmla="*/ 35 h 38"/>
                  <a:gd name="T16" fmla="*/ 15 w 59"/>
                  <a:gd name="T17" fmla="*/ 35 h 38"/>
                  <a:gd name="T18" fmla="*/ 12 w 59"/>
                  <a:gd name="T19" fmla="*/ 35 h 38"/>
                  <a:gd name="T20" fmla="*/ 9 w 59"/>
                  <a:gd name="T21" fmla="*/ 32 h 38"/>
                  <a:gd name="T22" fmla="*/ 6 w 59"/>
                  <a:gd name="T23" fmla="*/ 32 h 38"/>
                  <a:gd name="T24" fmla="*/ 6 w 59"/>
                  <a:gd name="T25" fmla="*/ 29 h 38"/>
                  <a:gd name="T26" fmla="*/ 3 w 59"/>
                  <a:gd name="T27" fmla="*/ 29 h 38"/>
                  <a:gd name="T28" fmla="*/ 3 w 59"/>
                  <a:gd name="T29" fmla="*/ 26 h 38"/>
                  <a:gd name="T30" fmla="*/ 0 w 59"/>
                  <a:gd name="T31" fmla="*/ 26 h 38"/>
                  <a:gd name="T32" fmla="*/ 56 w 59"/>
                  <a:gd name="T33" fmla="*/ 0 h 38"/>
                  <a:gd name="T34" fmla="*/ 59 w 59"/>
                  <a:gd name="T35" fmla="*/ 0 h 38"/>
                  <a:gd name="T36" fmla="*/ 59 w 59"/>
                  <a:gd name="T37" fmla="*/ 3 h 38"/>
                  <a:gd name="T38" fmla="*/ 59 w 59"/>
                  <a:gd name="T39" fmla="*/ 6 h 38"/>
                  <a:gd name="T40" fmla="*/ 59 w 59"/>
                  <a:gd name="T41" fmla="*/ 8 h 38"/>
                  <a:gd name="T42" fmla="*/ 59 w 59"/>
                  <a:gd name="T43" fmla="*/ 11 h 38"/>
                  <a:gd name="T44" fmla="*/ 56 w 59"/>
                  <a:gd name="T45" fmla="*/ 11 h 38"/>
                  <a:gd name="T46" fmla="*/ 56 w 59"/>
                  <a:gd name="T47" fmla="*/ 14 h 38"/>
                  <a:gd name="T48" fmla="*/ 56 w 59"/>
                  <a:gd name="T49" fmla="*/ 17 h 38"/>
                  <a:gd name="T50" fmla="*/ 56 w 59"/>
                  <a:gd name="T51" fmla="*/ 20 h 38"/>
                  <a:gd name="T52" fmla="*/ 53 w 59"/>
                  <a:gd name="T53" fmla="*/ 20 h 38"/>
                  <a:gd name="T54" fmla="*/ 53 w 59"/>
                  <a:gd name="T55" fmla="*/ 23 h 38"/>
                  <a:gd name="T56" fmla="*/ 50 w 59"/>
                  <a:gd name="T57" fmla="*/ 26 h 38"/>
                  <a:gd name="T58" fmla="*/ 47 w 59"/>
                  <a:gd name="T59" fmla="*/ 29 h 38"/>
                  <a:gd name="T60" fmla="*/ 44 w 59"/>
                  <a:gd name="T61" fmla="*/ 32 h 38"/>
                  <a:gd name="T62" fmla="*/ 41 w 59"/>
                  <a:gd name="T63" fmla="*/ 35 h 38"/>
                  <a:gd name="T64" fmla="*/ 38 w 59"/>
                  <a:gd name="T65" fmla="*/ 35 h 38"/>
                  <a:gd name="T66" fmla="*/ 38 w 59"/>
                  <a:gd name="T67" fmla="*/ 38 h 38"/>
                  <a:gd name="T68" fmla="*/ 35 w 59"/>
                  <a:gd name="T6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38">
                    <a:moveTo>
                      <a:pt x="35" y="38"/>
                    </a:moveTo>
                    <a:lnTo>
                      <a:pt x="32" y="38"/>
                    </a:lnTo>
                    <a:lnTo>
                      <a:pt x="30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1" y="38"/>
                    </a:lnTo>
                    <a:lnTo>
                      <a:pt x="18" y="38"/>
                    </a:lnTo>
                    <a:lnTo>
                      <a:pt x="18" y="35"/>
                    </a:lnTo>
                    <a:lnTo>
                      <a:pt x="15" y="35"/>
                    </a:lnTo>
                    <a:lnTo>
                      <a:pt x="12" y="35"/>
                    </a:lnTo>
                    <a:lnTo>
                      <a:pt x="9" y="32"/>
                    </a:lnTo>
                    <a:lnTo>
                      <a:pt x="6" y="32"/>
                    </a:lnTo>
                    <a:lnTo>
                      <a:pt x="6" y="29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0" y="26"/>
                    </a:lnTo>
                    <a:lnTo>
                      <a:pt x="56" y="0"/>
                    </a:lnTo>
                    <a:lnTo>
                      <a:pt x="59" y="0"/>
                    </a:lnTo>
                    <a:lnTo>
                      <a:pt x="59" y="3"/>
                    </a:lnTo>
                    <a:lnTo>
                      <a:pt x="59" y="6"/>
                    </a:lnTo>
                    <a:lnTo>
                      <a:pt x="59" y="8"/>
                    </a:lnTo>
                    <a:lnTo>
                      <a:pt x="59" y="11"/>
                    </a:lnTo>
                    <a:lnTo>
                      <a:pt x="56" y="11"/>
                    </a:lnTo>
                    <a:lnTo>
                      <a:pt x="56" y="14"/>
                    </a:lnTo>
                    <a:lnTo>
                      <a:pt x="56" y="17"/>
                    </a:lnTo>
                    <a:lnTo>
                      <a:pt x="56" y="20"/>
                    </a:lnTo>
                    <a:lnTo>
                      <a:pt x="53" y="20"/>
                    </a:lnTo>
                    <a:lnTo>
                      <a:pt x="53" y="23"/>
                    </a:lnTo>
                    <a:lnTo>
                      <a:pt x="50" y="26"/>
                    </a:lnTo>
                    <a:lnTo>
                      <a:pt x="47" y="29"/>
                    </a:lnTo>
                    <a:lnTo>
                      <a:pt x="44" y="32"/>
                    </a:lnTo>
                    <a:lnTo>
                      <a:pt x="41" y="35"/>
                    </a:lnTo>
                    <a:lnTo>
                      <a:pt x="38" y="35"/>
                    </a:lnTo>
                    <a:lnTo>
                      <a:pt x="38" y="38"/>
                    </a:lnTo>
                    <a:lnTo>
                      <a:pt x="35" y="38"/>
                    </a:lnTo>
                    <a:close/>
                  </a:path>
                </a:pathLst>
              </a:custGeom>
              <a:solidFill>
                <a:srgbClr val="FFB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156"/>
              <p:cNvSpPr>
                <a:spLocks/>
              </p:cNvSpPr>
              <p:nvPr/>
            </p:nvSpPr>
            <p:spPr bwMode="auto">
              <a:xfrm>
                <a:off x="2209" y="1394"/>
                <a:ext cx="26" cy="30"/>
              </a:xfrm>
              <a:custGeom>
                <a:avLst/>
                <a:gdLst>
                  <a:gd name="T0" fmla="*/ 12 w 26"/>
                  <a:gd name="T1" fmla="*/ 30 h 30"/>
                  <a:gd name="T2" fmla="*/ 9 w 26"/>
                  <a:gd name="T3" fmla="*/ 30 h 30"/>
                  <a:gd name="T4" fmla="*/ 9 w 26"/>
                  <a:gd name="T5" fmla="*/ 27 h 30"/>
                  <a:gd name="T6" fmla="*/ 6 w 26"/>
                  <a:gd name="T7" fmla="*/ 27 h 30"/>
                  <a:gd name="T8" fmla="*/ 6 w 26"/>
                  <a:gd name="T9" fmla="*/ 24 h 30"/>
                  <a:gd name="T10" fmla="*/ 3 w 26"/>
                  <a:gd name="T11" fmla="*/ 21 h 30"/>
                  <a:gd name="T12" fmla="*/ 3 w 26"/>
                  <a:gd name="T13" fmla="*/ 18 h 30"/>
                  <a:gd name="T14" fmla="*/ 0 w 26"/>
                  <a:gd name="T15" fmla="*/ 15 h 30"/>
                  <a:gd name="T16" fmla="*/ 0 w 26"/>
                  <a:gd name="T17" fmla="*/ 12 h 30"/>
                  <a:gd name="T18" fmla="*/ 0 w 26"/>
                  <a:gd name="T19" fmla="*/ 9 h 30"/>
                  <a:gd name="T20" fmla="*/ 0 w 26"/>
                  <a:gd name="T21" fmla="*/ 6 h 30"/>
                  <a:gd name="T22" fmla="*/ 0 w 26"/>
                  <a:gd name="T23" fmla="*/ 3 h 30"/>
                  <a:gd name="T24" fmla="*/ 3 w 26"/>
                  <a:gd name="T25" fmla="*/ 3 h 30"/>
                  <a:gd name="T26" fmla="*/ 3 w 26"/>
                  <a:gd name="T27" fmla="*/ 0 h 30"/>
                  <a:gd name="T28" fmla="*/ 6 w 26"/>
                  <a:gd name="T29" fmla="*/ 0 h 30"/>
                  <a:gd name="T30" fmla="*/ 9 w 26"/>
                  <a:gd name="T31" fmla="*/ 0 h 30"/>
                  <a:gd name="T32" fmla="*/ 9 w 26"/>
                  <a:gd name="T33" fmla="*/ 3 h 30"/>
                  <a:gd name="T34" fmla="*/ 12 w 26"/>
                  <a:gd name="T35" fmla="*/ 3 h 30"/>
                  <a:gd name="T36" fmla="*/ 15 w 26"/>
                  <a:gd name="T37" fmla="*/ 3 h 30"/>
                  <a:gd name="T38" fmla="*/ 18 w 26"/>
                  <a:gd name="T39" fmla="*/ 6 h 30"/>
                  <a:gd name="T40" fmla="*/ 21 w 26"/>
                  <a:gd name="T41" fmla="*/ 6 h 30"/>
                  <a:gd name="T42" fmla="*/ 21 w 26"/>
                  <a:gd name="T43" fmla="*/ 9 h 30"/>
                  <a:gd name="T44" fmla="*/ 23 w 26"/>
                  <a:gd name="T45" fmla="*/ 9 h 30"/>
                  <a:gd name="T46" fmla="*/ 23 w 26"/>
                  <a:gd name="T47" fmla="*/ 12 h 30"/>
                  <a:gd name="T48" fmla="*/ 26 w 26"/>
                  <a:gd name="T49" fmla="*/ 15 h 30"/>
                  <a:gd name="T50" fmla="*/ 26 w 26"/>
                  <a:gd name="T51" fmla="*/ 18 h 30"/>
                  <a:gd name="T52" fmla="*/ 26 w 26"/>
                  <a:gd name="T53" fmla="*/ 21 h 30"/>
                  <a:gd name="T54" fmla="*/ 23 w 26"/>
                  <a:gd name="T55" fmla="*/ 24 h 30"/>
                  <a:gd name="T56" fmla="*/ 21 w 26"/>
                  <a:gd name="T57" fmla="*/ 27 h 30"/>
                  <a:gd name="T58" fmla="*/ 18 w 26"/>
                  <a:gd name="T59" fmla="*/ 30 h 30"/>
                  <a:gd name="T60" fmla="*/ 15 w 26"/>
                  <a:gd name="T61" fmla="*/ 30 h 30"/>
                  <a:gd name="T62" fmla="*/ 12 w 26"/>
                  <a:gd name="T6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30">
                    <a:moveTo>
                      <a:pt x="12" y="30"/>
                    </a:moveTo>
                    <a:lnTo>
                      <a:pt x="9" y="30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3" y="12"/>
                    </a:lnTo>
                    <a:lnTo>
                      <a:pt x="26" y="15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3" y="24"/>
                    </a:lnTo>
                    <a:lnTo>
                      <a:pt x="21" y="27"/>
                    </a:lnTo>
                    <a:lnTo>
                      <a:pt x="18" y="30"/>
                    </a:lnTo>
                    <a:lnTo>
                      <a:pt x="15" y="30"/>
                    </a:lnTo>
                    <a:lnTo>
                      <a:pt x="1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157"/>
              <p:cNvSpPr>
                <a:spLocks/>
              </p:cNvSpPr>
              <p:nvPr/>
            </p:nvSpPr>
            <p:spPr bwMode="auto">
              <a:xfrm>
                <a:off x="2185" y="1703"/>
                <a:ext cx="47" cy="62"/>
              </a:xfrm>
              <a:custGeom>
                <a:avLst/>
                <a:gdLst>
                  <a:gd name="T0" fmla="*/ 3 w 47"/>
                  <a:gd name="T1" fmla="*/ 39 h 62"/>
                  <a:gd name="T2" fmla="*/ 3 w 47"/>
                  <a:gd name="T3" fmla="*/ 36 h 62"/>
                  <a:gd name="T4" fmla="*/ 3 w 47"/>
                  <a:gd name="T5" fmla="*/ 33 h 62"/>
                  <a:gd name="T6" fmla="*/ 3 w 47"/>
                  <a:gd name="T7" fmla="*/ 30 h 62"/>
                  <a:gd name="T8" fmla="*/ 3 w 47"/>
                  <a:gd name="T9" fmla="*/ 27 h 62"/>
                  <a:gd name="T10" fmla="*/ 0 w 47"/>
                  <a:gd name="T11" fmla="*/ 27 h 62"/>
                  <a:gd name="T12" fmla="*/ 0 w 47"/>
                  <a:gd name="T13" fmla="*/ 24 h 62"/>
                  <a:gd name="T14" fmla="*/ 0 w 47"/>
                  <a:gd name="T15" fmla="*/ 21 h 62"/>
                  <a:gd name="T16" fmla="*/ 0 w 47"/>
                  <a:gd name="T17" fmla="*/ 18 h 62"/>
                  <a:gd name="T18" fmla="*/ 0 w 47"/>
                  <a:gd name="T19" fmla="*/ 15 h 62"/>
                  <a:gd name="T20" fmla="*/ 0 w 47"/>
                  <a:gd name="T21" fmla="*/ 12 h 62"/>
                  <a:gd name="T22" fmla="*/ 3 w 47"/>
                  <a:gd name="T23" fmla="*/ 9 h 62"/>
                  <a:gd name="T24" fmla="*/ 3 w 47"/>
                  <a:gd name="T25" fmla="*/ 6 h 62"/>
                  <a:gd name="T26" fmla="*/ 3 w 47"/>
                  <a:gd name="T27" fmla="*/ 3 h 62"/>
                  <a:gd name="T28" fmla="*/ 3 w 47"/>
                  <a:gd name="T29" fmla="*/ 0 h 62"/>
                  <a:gd name="T30" fmla="*/ 9 w 47"/>
                  <a:gd name="T31" fmla="*/ 0 h 62"/>
                  <a:gd name="T32" fmla="*/ 9 w 47"/>
                  <a:gd name="T33" fmla="*/ 3 h 62"/>
                  <a:gd name="T34" fmla="*/ 12 w 47"/>
                  <a:gd name="T35" fmla="*/ 6 h 62"/>
                  <a:gd name="T36" fmla="*/ 12 w 47"/>
                  <a:gd name="T37" fmla="*/ 9 h 62"/>
                  <a:gd name="T38" fmla="*/ 12 w 47"/>
                  <a:gd name="T39" fmla="*/ 12 h 62"/>
                  <a:gd name="T40" fmla="*/ 12 w 47"/>
                  <a:gd name="T41" fmla="*/ 15 h 62"/>
                  <a:gd name="T42" fmla="*/ 12 w 47"/>
                  <a:gd name="T43" fmla="*/ 18 h 62"/>
                  <a:gd name="T44" fmla="*/ 12 w 47"/>
                  <a:gd name="T45" fmla="*/ 21 h 62"/>
                  <a:gd name="T46" fmla="*/ 12 w 47"/>
                  <a:gd name="T47" fmla="*/ 24 h 62"/>
                  <a:gd name="T48" fmla="*/ 12 w 47"/>
                  <a:gd name="T49" fmla="*/ 27 h 62"/>
                  <a:gd name="T50" fmla="*/ 15 w 47"/>
                  <a:gd name="T51" fmla="*/ 30 h 62"/>
                  <a:gd name="T52" fmla="*/ 15 w 47"/>
                  <a:gd name="T53" fmla="*/ 33 h 62"/>
                  <a:gd name="T54" fmla="*/ 15 w 47"/>
                  <a:gd name="T55" fmla="*/ 36 h 62"/>
                  <a:gd name="T56" fmla="*/ 15 w 47"/>
                  <a:gd name="T57" fmla="*/ 39 h 62"/>
                  <a:gd name="T58" fmla="*/ 18 w 47"/>
                  <a:gd name="T59" fmla="*/ 39 h 62"/>
                  <a:gd name="T60" fmla="*/ 18 w 47"/>
                  <a:gd name="T61" fmla="*/ 42 h 62"/>
                  <a:gd name="T62" fmla="*/ 18 w 47"/>
                  <a:gd name="T63" fmla="*/ 45 h 62"/>
                  <a:gd name="T64" fmla="*/ 21 w 47"/>
                  <a:gd name="T65" fmla="*/ 48 h 62"/>
                  <a:gd name="T66" fmla="*/ 24 w 47"/>
                  <a:gd name="T67" fmla="*/ 51 h 62"/>
                  <a:gd name="T68" fmla="*/ 27 w 47"/>
                  <a:gd name="T69" fmla="*/ 54 h 62"/>
                  <a:gd name="T70" fmla="*/ 30 w 47"/>
                  <a:gd name="T71" fmla="*/ 56 h 62"/>
                  <a:gd name="T72" fmla="*/ 33 w 47"/>
                  <a:gd name="T73" fmla="*/ 56 h 62"/>
                  <a:gd name="T74" fmla="*/ 36 w 47"/>
                  <a:gd name="T75" fmla="*/ 59 h 62"/>
                  <a:gd name="T76" fmla="*/ 47 w 47"/>
                  <a:gd name="T77" fmla="*/ 62 h 62"/>
                  <a:gd name="T78" fmla="*/ 45 w 47"/>
                  <a:gd name="T79" fmla="*/ 62 h 62"/>
                  <a:gd name="T80" fmla="*/ 42 w 47"/>
                  <a:gd name="T81" fmla="*/ 62 h 62"/>
                  <a:gd name="T82" fmla="*/ 39 w 47"/>
                  <a:gd name="T83" fmla="*/ 62 h 62"/>
                  <a:gd name="T84" fmla="*/ 36 w 47"/>
                  <a:gd name="T85" fmla="*/ 62 h 62"/>
                  <a:gd name="T86" fmla="*/ 33 w 47"/>
                  <a:gd name="T87" fmla="*/ 62 h 62"/>
                  <a:gd name="T88" fmla="*/ 30 w 47"/>
                  <a:gd name="T89" fmla="*/ 62 h 62"/>
                  <a:gd name="T90" fmla="*/ 27 w 47"/>
                  <a:gd name="T91" fmla="*/ 62 h 62"/>
                  <a:gd name="T92" fmla="*/ 24 w 47"/>
                  <a:gd name="T93" fmla="*/ 59 h 62"/>
                  <a:gd name="T94" fmla="*/ 21 w 47"/>
                  <a:gd name="T95" fmla="*/ 59 h 62"/>
                  <a:gd name="T96" fmla="*/ 18 w 47"/>
                  <a:gd name="T97" fmla="*/ 59 h 62"/>
                  <a:gd name="T98" fmla="*/ 18 w 47"/>
                  <a:gd name="T99" fmla="*/ 56 h 62"/>
                  <a:gd name="T100" fmla="*/ 15 w 47"/>
                  <a:gd name="T101" fmla="*/ 56 h 62"/>
                  <a:gd name="T102" fmla="*/ 15 w 47"/>
                  <a:gd name="T103" fmla="*/ 54 h 62"/>
                  <a:gd name="T104" fmla="*/ 12 w 47"/>
                  <a:gd name="T105" fmla="*/ 54 h 62"/>
                  <a:gd name="T106" fmla="*/ 12 w 47"/>
                  <a:gd name="T107" fmla="*/ 51 h 62"/>
                  <a:gd name="T108" fmla="*/ 9 w 47"/>
                  <a:gd name="T109" fmla="*/ 51 h 62"/>
                  <a:gd name="T110" fmla="*/ 9 w 47"/>
                  <a:gd name="T111" fmla="*/ 48 h 62"/>
                  <a:gd name="T112" fmla="*/ 6 w 47"/>
                  <a:gd name="T113" fmla="*/ 45 h 62"/>
                  <a:gd name="T114" fmla="*/ 6 w 47"/>
                  <a:gd name="T115" fmla="*/ 42 h 62"/>
                  <a:gd name="T116" fmla="*/ 6 w 47"/>
                  <a:gd name="T117" fmla="*/ 39 h 62"/>
                  <a:gd name="T118" fmla="*/ 3 w 47"/>
                  <a:gd name="T119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7" h="62">
                    <a:moveTo>
                      <a:pt x="3" y="39"/>
                    </a:moveTo>
                    <a:lnTo>
                      <a:pt x="3" y="36"/>
                    </a:lnTo>
                    <a:lnTo>
                      <a:pt x="3" y="33"/>
                    </a:lnTo>
                    <a:lnTo>
                      <a:pt x="3" y="30"/>
                    </a:lnTo>
                    <a:lnTo>
                      <a:pt x="3" y="27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2" y="6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12" y="18"/>
                    </a:lnTo>
                    <a:lnTo>
                      <a:pt x="12" y="21"/>
                    </a:lnTo>
                    <a:lnTo>
                      <a:pt x="12" y="24"/>
                    </a:lnTo>
                    <a:lnTo>
                      <a:pt x="12" y="27"/>
                    </a:lnTo>
                    <a:lnTo>
                      <a:pt x="15" y="30"/>
                    </a:lnTo>
                    <a:lnTo>
                      <a:pt x="15" y="33"/>
                    </a:lnTo>
                    <a:lnTo>
                      <a:pt x="15" y="36"/>
                    </a:lnTo>
                    <a:lnTo>
                      <a:pt x="15" y="39"/>
                    </a:lnTo>
                    <a:lnTo>
                      <a:pt x="18" y="39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21" y="48"/>
                    </a:lnTo>
                    <a:lnTo>
                      <a:pt x="24" y="51"/>
                    </a:lnTo>
                    <a:lnTo>
                      <a:pt x="27" y="54"/>
                    </a:lnTo>
                    <a:lnTo>
                      <a:pt x="30" y="56"/>
                    </a:lnTo>
                    <a:lnTo>
                      <a:pt x="33" y="56"/>
                    </a:lnTo>
                    <a:lnTo>
                      <a:pt x="36" y="59"/>
                    </a:lnTo>
                    <a:lnTo>
                      <a:pt x="47" y="62"/>
                    </a:lnTo>
                    <a:lnTo>
                      <a:pt x="45" y="62"/>
                    </a:lnTo>
                    <a:lnTo>
                      <a:pt x="42" y="62"/>
                    </a:lnTo>
                    <a:lnTo>
                      <a:pt x="39" y="62"/>
                    </a:lnTo>
                    <a:lnTo>
                      <a:pt x="36" y="62"/>
                    </a:lnTo>
                    <a:lnTo>
                      <a:pt x="33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24" y="59"/>
                    </a:lnTo>
                    <a:lnTo>
                      <a:pt x="21" y="59"/>
                    </a:lnTo>
                    <a:lnTo>
                      <a:pt x="18" y="59"/>
                    </a:lnTo>
                    <a:lnTo>
                      <a:pt x="18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2" y="54"/>
                    </a:lnTo>
                    <a:lnTo>
                      <a:pt x="12" y="51"/>
                    </a:lnTo>
                    <a:lnTo>
                      <a:pt x="9" y="51"/>
                    </a:lnTo>
                    <a:lnTo>
                      <a:pt x="9" y="48"/>
                    </a:lnTo>
                    <a:lnTo>
                      <a:pt x="6" y="45"/>
                    </a:lnTo>
                    <a:lnTo>
                      <a:pt x="6" y="42"/>
                    </a:lnTo>
                    <a:lnTo>
                      <a:pt x="6" y="39"/>
                    </a:lnTo>
                    <a:lnTo>
                      <a:pt x="3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158"/>
              <p:cNvSpPr>
                <a:spLocks/>
              </p:cNvSpPr>
              <p:nvPr/>
            </p:nvSpPr>
            <p:spPr bwMode="auto">
              <a:xfrm>
                <a:off x="1944" y="1276"/>
                <a:ext cx="283" cy="175"/>
              </a:xfrm>
              <a:custGeom>
                <a:avLst/>
                <a:gdLst>
                  <a:gd name="T0" fmla="*/ 164 w 283"/>
                  <a:gd name="T1" fmla="*/ 71 h 175"/>
                  <a:gd name="T2" fmla="*/ 143 w 283"/>
                  <a:gd name="T3" fmla="*/ 77 h 175"/>
                  <a:gd name="T4" fmla="*/ 122 w 283"/>
                  <a:gd name="T5" fmla="*/ 86 h 175"/>
                  <a:gd name="T6" fmla="*/ 104 w 283"/>
                  <a:gd name="T7" fmla="*/ 98 h 175"/>
                  <a:gd name="T8" fmla="*/ 86 w 283"/>
                  <a:gd name="T9" fmla="*/ 110 h 175"/>
                  <a:gd name="T10" fmla="*/ 68 w 283"/>
                  <a:gd name="T11" fmla="*/ 124 h 175"/>
                  <a:gd name="T12" fmla="*/ 60 w 283"/>
                  <a:gd name="T13" fmla="*/ 136 h 175"/>
                  <a:gd name="T14" fmla="*/ 68 w 283"/>
                  <a:gd name="T15" fmla="*/ 142 h 175"/>
                  <a:gd name="T16" fmla="*/ 86 w 283"/>
                  <a:gd name="T17" fmla="*/ 130 h 175"/>
                  <a:gd name="T18" fmla="*/ 101 w 283"/>
                  <a:gd name="T19" fmla="*/ 115 h 175"/>
                  <a:gd name="T20" fmla="*/ 116 w 283"/>
                  <a:gd name="T21" fmla="*/ 104 h 175"/>
                  <a:gd name="T22" fmla="*/ 134 w 283"/>
                  <a:gd name="T23" fmla="*/ 95 h 175"/>
                  <a:gd name="T24" fmla="*/ 152 w 283"/>
                  <a:gd name="T25" fmla="*/ 89 h 175"/>
                  <a:gd name="T26" fmla="*/ 173 w 283"/>
                  <a:gd name="T27" fmla="*/ 89 h 175"/>
                  <a:gd name="T28" fmla="*/ 167 w 283"/>
                  <a:gd name="T29" fmla="*/ 95 h 175"/>
                  <a:gd name="T30" fmla="*/ 146 w 283"/>
                  <a:gd name="T31" fmla="*/ 107 h 175"/>
                  <a:gd name="T32" fmla="*/ 125 w 283"/>
                  <a:gd name="T33" fmla="*/ 121 h 175"/>
                  <a:gd name="T34" fmla="*/ 107 w 283"/>
                  <a:gd name="T35" fmla="*/ 133 h 175"/>
                  <a:gd name="T36" fmla="*/ 86 w 283"/>
                  <a:gd name="T37" fmla="*/ 148 h 175"/>
                  <a:gd name="T38" fmla="*/ 65 w 283"/>
                  <a:gd name="T39" fmla="*/ 163 h 175"/>
                  <a:gd name="T40" fmla="*/ 51 w 283"/>
                  <a:gd name="T41" fmla="*/ 172 h 175"/>
                  <a:gd name="T42" fmla="*/ 42 w 283"/>
                  <a:gd name="T43" fmla="*/ 157 h 175"/>
                  <a:gd name="T44" fmla="*/ 30 w 283"/>
                  <a:gd name="T45" fmla="*/ 145 h 175"/>
                  <a:gd name="T46" fmla="*/ 18 w 283"/>
                  <a:gd name="T47" fmla="*/ 130 h 175"/>
                  <a:gd name="T48" fmla="*/ 6 w 283"/>
                  <a:gd name="T49" fmla="*/ 115 h 175"/>
                  <a:gd name="T50" fmla="*/ 0 w 283"/>
                  <a:gd name="T51" fmla="*/ 101 h 175"/>
                  <a:gd name="T52" fmla="*/ 0 w 283"/>
                  <a:gd name="T53" fmla="*/ 83 h 175"/>
                  <a:gd name="T54" fmla="*/ 12 w 283"/>
                  <a:gd name="T55" fmla="*/ 71 h 175"/>
                  <a:gd name="T56" fmla="*/ 21 w 283"/>
                  <a:gd name="T57" fmla="*/ 59 h 175"/>
                  <a:gd name="T58" fmla="*/ 33 w 283"/>
                  <a:gd name="T59" fmla="*/ 44 h 175"/>
                  <a:gd name="T60" fmla="*/ 48 w 283"/>
                  <a:gd name="T61" fmla="*/ 35 h 175"/>
                  <a:gd name="T62" fmla="*/ 62 w 283"/>
                  <a:gd name="T63" fmla="*/ 32 h 175"/>
                  <a:gd name="T64" fmla="*/ 83 w 283"/>
                  <a:gd name="T65" fmla="*/ 32 h 175"/>
                  <a:gd name="T66" fmla="*/ 101 w 283"/>
                  <a:gd name="T67" fmla="*/ 26 h 175"/>
                  <a:gd name="T68" fmla="*/ 122 w 283"/>
                  <a:gd name="T69" fmla="*/ 23 h 175"/>
                  <a:gd name="T70" fmla="*/ 143 w 283"/>
                  <a:gd name="T71" fmla="*/ 18 h 175"/>
                  <a:gd name="T72" fmla="*/ 161 w 283"/>
                  <a:gd name="T73" fmla="*/ 12 h 175"/>
                  <a:gd name="T74" fmla="*/ 178 w 283"/>
                  <a:gd name="T75" fmla="*/ 6 h 175"/>
                  <a:gd name="T76" fmla="*/ 196 w 283"/>
                  <a:gd name="T77" fmla="*/ 3 h 175"/>
                  <a:gd name="T78" fmla="*/ 211 w 283"/>
                  <a:gd name="T79" fmla="*/ 3 h 175"/>
                  <a:gd name="T80" fmla="*/ 229 w 283"/>
                  <a:gd name="T81" fmla="*/ 0 h 175"/>
                  <a:gd name="T82" fmla="*/ 247 w 283"/>
                  <a:gd name="T83" fmla="*/ 0 h 175"/>
                  <a:gd name="T84" fmla="*/ 262 w 283"/>
                  <a:gd name="T85" fmla="*/ 6 h 175"/>
                  <a:gd name="T86" fmla="*/ 274 w 283"/>
                  <a:gd name="T87" fmla="*/ 15 h 175"/>
                  <a:gd name="T88" fmla="*/ 283 w 283"/>
                  <a:gd name="T89" fmla="*/ 29 h 175"/>
                  <a:gd name="T90" fmla="*/ 268 w 283"/>
                  <a:gd name="T91" fmla="*/ 35 h 175"/>
                  <a:gd name="T92" fmla="*/ 253 w 283"/>
                  <a:gd name="T93" fmla="*/ 44 h 175"/>
                  <a:gd name="T94" fmla="*/ 235 w 283"/>
                  <a:gd name="T95" fmla="*/ 53 h 175"/>
                  <a:gd name="T96" fmla="*/ 220 w 283"/>
                  <a:gd name="T97" fmla="*/ 65 h 175"/>
                  <a:gd name="T98" fmla="*/ 205 w 283"/>
                  <a:gd name="T99" fmla="*/ 71 h 175"/>
                  <a:gd name="T100" fmla="*/ 187 w 283"/>
                  <a:gd name="T101" fmla="*/ 71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" h="175">
                    <a:moveTo>
                      <a:pt x="181" y="68"/>
                    </a:moveTo>
                    <a:lnTo>
                      <a:pt x="175" y="68"/>
                    </a:lnTo>
                    <a:lnTo>
                      <a:pt x="173" y="68"/>
                    </a:lnTo>
                    <a:lnTo>
                      <a:pt x="167" y="71"/>
                    </a:lnTo>
                    <a:lnTo>
                      <a:pt x="164" y="71"/>
                    </a:lnTo>
                    <a:lnTo>
                      <a:pt x="158" y="71"/>
                    </a:lnTo>
                    <a:lnTo>
                      <a:pt x="155" y="74"/>
                    </a:lnTo>
                    <a:lnTo>
                      <a:pt x="149" y="74"/>
                    </a:lnTo>
                    <a:lnTo>
                      <a:pt x="146" y="77"/>
                    </a:lnTo>
                    <a:lnTo>
                      <a:pt x="143" y="77"/>
                    </a:lnTo>
                    <a:lnTo>
                      <a:pt x="137" y="80"/>
                    </a:lnTo>
                    <a:lnTo>
                      <a:pt x="134" y="80"/>
                    </a:lnTo>
                    <a:lnTo>
                      <a:pt x="131" y="83"/>
                    </a:lnTo>
                    <a:lnTo>
                      <a:pt x="125" y="83"/>
                    </a:lnTo>
                    <a:lnTo>
                      <a:pt x="122" y="86"/>
                    </a:lnTo>
                    <a:lnTo>
                      <a:pt x="119" y="89"/>
                    </a:lnTo>
                    <a:lnTo>
                      <a:pt x="113" y="89"/>
                    </a:lnTo>
                    <a:lnTo>
                      <a:pt x="110" y="92"/>
                    </a:lnTo>
                    <a:lnTo>
                      <a:pt x="107" y="95"/>
                    </a:lnTo>
                    <a:lnTo>
                      <a:pt x="104" y="98"/>
                    </a:lnTo>
                    <a:lnTo>
                      <a:pt x="98" y="98"/>
                    </a:lnTo>
                    <a:lnTo>
                      <a:pt x="95" y="101"/>
                    </a:lnTo>
                    <a:lnTo>
                      <a:pt x="92" y="104"/>
                    </a:lnTo>
                    <a:lnTo>
                      <a:pt x="89" y="107"/>
                    </a:lnTo>
                    <a:lnTo>
                      <a:pt x="86" y="110"/>
                    </a:lnTo>
                    <a:lnTo>
                      <a:pt x="80" y="113"/>
                    </a:lnTo>
                    <a:lnTo>
                      <a:pt x="77" y="115"/>
                    </a:lnTo>
                    <a:lnTo>
                      <a:pt x="74" y="118"/>
                    </a:lnTo>
                    <a:lnTo>
                      <a:pt x="71" y="121"/>
                    </a:lnTo>
                    <a:lnTo>
                      <a:pt x="68" y="124"/>
                    </a:lnTo>
                    <a:lnTo>
                      <a:pt x="62" y="127"/>
                    </a:lnTo>
                    <a:lnTo>
                      <a:pt x="60" y="130"/>
                    </a:lnTo>
                    <a:lnTo>
                      <a:pt x="57" y="133"/>
                    </a:lnTo>
                    <a:lnTo>
                      <a:pt x="60" y="133"/>
                    </a:lnTo>
                    <a:lnTo>
                      <a:pt x="60" y="136"/>
                    </a:lnTo>
                    <a:lnTo>
                      <a:pt x="60" y="139"/>
                    </a:lnTo>
                    <a:lnTo>
                      <a:pt x="62" y="139"/>
                    </a:lnTo>
                    <a:lnTo>
                      <a:pt x="62" y="142"/>
                    </a:lnTo>
                    <a:lnTo>
                      <a:pt x="65" y="142"/>
                    </a:lnTo>
                    <a:lnTo>
                      <a:pt x="68" y="142"/>
                    </a:lnTo>
                    <a:lnTo>
                      <a:pt x="71" y="139"/>
                    </a:lnTo>
                    <a:lnTo>
                      <a:pt x="74" y="136"/>
                    </a:lnTo>
                    <a:lnTo>
                      <a:pt x="77" y="133"/>
                    </a:lnTo>
                    <a:lnTo>
                      <a:pt x="83" y="130"/>
                    </a:lnTo>
                    <a:lnTo>
                      <a:pt x="86" y="130"/>
                    </a:lnTo>
                    <a:lnTo>
                      <a:pt x="89" y="127"/>
                    </a:lnTo>
                    <a:lnTo>
                      <a:pt x="92" y="124"/>
                    </a:lnTo>
                    <a:lnTo>
                      <a:pt x="95" y="121"/>
                    </a:lnTo>
                    <a:lnTo>
                      <a:pt x="98" y="118"/>
                    </a:lnTo>
                    <a:lnTo>
                      <a:pt x="101" y="115"/>
                    </a:lnTo>
                    <a:lnTo>
                      <a:pt x="104" y="113"/>
                    </a:lnTo>
                    <a:lnTo>
                      <a:pt x="107" y="113"/>
                    </a:lnTo>
                    <a:lnTo>
                      <a:pt x="110" y="110"/>
                    </a:lnTo>
                    <a:lnTo>
                      <a:pt x="113" y="107"/>
                    </a:lnTo>
                    <a:lnTo>
                      <a:pt x="116" y="104"/>
                    </a:lnTo>
                    <a:lnTo>
                      <a:pt x="122" y="104"/>
                    </a:lnTo>
                    <a:lnTo>
                      <a:pt x="125" y="101"/>
                    </a:lnTo>
                    <a:lnTo>
                      <a:pt x="128" y="98"/>
                    </a:lnTo>
                    <a:lnTo>
                      <a:pt x="131" y="98"/>
                    </a:lnTo>
                    <a:lnTo>
                      <a:pt x="134" y="95"/>
                    </a:lnTo>
                    <a:lnTo>
                      <a:pt x="137" y="95"/>
                    </a:lnTo>
                    <a:lnTo>
                      <a:pt x="143" y="92"/>
                    </a:lnTo>
                    <a:lnTo>
                      <a:pt x="146" y="92"/>
                    </a:lnTo>
                    <a:lnTo>
                      <a:pt x="149" y="89"/>
                    </a:lnTo>
                    <a:lnTo>
                      <a:pt x="152" y="89"/>
                    </a:lnTo>
                    <a:lnTo>
                      <a:pt x="158" y="89"/>
                    </a:lnTo>
                    <a:lnTo>
                      <a:pt x="161" y="89"/>
                    </a:lnTo>
                    <a:lnTo>
                      <a:pt x="164" y="89"/>
                    </a:lnTo>
                    <a:lnTo>
                      <a:pt x="170" y="89"/>
                    </a:lnTo>
                    <a:lnTo>
                      <a:pt x="173" y="89"/>
                    </a:lnTo>
                    <a:lnTo>
                      <a:pt x="175" y="89"/>
                    </a:lnTo>
                    <a:lnTo>
                      <a:pt x="181" y="89"/>
                    </a:lnTo>
                    <a:lnTo>
                      <a:pt x="175" y="92"/>
                    </a:lnTo>
                    <a:lnTo>
                      <a:pt x="173" y="92"/>
                    </a:lnTo>
                    <a:lnTo>
                      <a:pt x="167" y="95"/>
                    </a:lnTo>
                    <a:lnTo>
                      <a:pt x="164" y="98"/>
                    </a:lnTo>
                    <a:lnTo>
                      <a:pt x="161" y="101"/>
                    </a:lnTo>
                    <a:lnTo>
                      <a:pt x="155" y="104"/>
                    </a:lnTo>
                    <a:lnTo>
                      <a:pt x="152" y="104"/>
                    </a:lnTo>
                    <a:lnTo>
                      <a:pt x="146" y="107"/>
                    </a:lnTo>
                    <a:lnTo>
                      <a:pt x="143" y="110"/>
                    </a:lnTo>
                    <a:lnTo>
                      <a:pt x="140" y="113"/>
                    </a:lnTo>
                    <a:lnTo>
                      <a:pt x="134" y="115"/>
                    </a:lnTo>
                    <a:lnTo>
                      <a:pt x="131" y="118"/>
                    </a:lnTo>
                    <a:lnTo>
                      <a:pt x="125" y="121"/>
                    </a:lnTo>
                    <a:lnTo>
                      <a:pt x="122" y="121"/>
                    </a:lnTo>
                    <a:lnTo>
                      <a:pt x="119" y="124"/>
                    </a:lnTo>
                    <a:lnTo>
                      <a:pt x="113" y="127"/>
                    </a:lnTo>
                    <a:lnTo>
                      <a:pt x="110" y="130"/>
                    </a:lnTo>
                    <a:lnTo>
                      <a:pt x="107" y="133"/>
                    </a:lnTo>
                    <a:lnTo>
                      <a:pt x="101" y="136"/>
                    </a:lnTo>
                    <a:lnTo>
                      <a:pt x="98" y="139"/>
                    </a:lnTo>
                    <a:lnTo>
                      <a:pt x="92" y="142"/>
                    </a:lnTo>
                    <a:lnTo>
                      <a:pt x="89" y="145"/>
                    </a:lnTo>
                    <a:lnTo>
                      <a:pt x="86" y="148"/>
                    </a:lnTo>
                    <a:lnTo>
                      <a:pt x="83" y="151"/>
                    </a:lnTo>
                    <a:lnTo>
                      <a:pt x="77" y="154"/>
                    </a:lnTo>
                    <a:lnTo>
                      <a:pt x="74" y="157"/>
                    </a:lnTo>
                    <a:lnTo>
                      <a:pt x="71" y="160"/>
                    </a:lnTo>
                    <a:lnTo>
                      <a:pt x="65" y="163"/>
                    </a:lnTo>
                    <a:lnTo>
                      <a:pt x="62" y="166"/>
                    </a:lnTo>
                    <a:lnTo>
                      <a:pt x="60" y="169"/>
                    </a:lnTo>
                    <a:lnTo>
                      <a:pt x="57" y="172"/>
                    </a:lnTo>
                    <a:lnTo>
                      <a:pt x="54" y="175"/>
                    </a:lnTo>
                    <a:lnTo>
                      <a:pt x="51" y="172"/>
                    </a:lnTo>
                    <a:lnTo>
                      <a:pt x="51" y="169"/>
                    </a:lnTo>
                    <a:lnTo>
                      <a:pt x="48" y="166"/>
                    </a:lnTo>
                    <a:lnTo>
                      <a:pt x="48" y="163"/>
                    </a:lnTo>
                    <a:lnTo>
                      <a:pt x="45" y="160"/>
                    </a:lnTo>
                    <a:lnTo>
                      <a:pt x="42" y="157"/>
                    </a:lnTo>
                    <a:lnTo>
                      <a:pt x="42" y="154"/>
                    </a:lnTo>
                    <a:lnTo>
                      <a:pt x="39" y="151"/>
                    </a:lnTo>
                    <a:lnTo>
                      <a:pt x="36" y="148"/>
                    </a:lnTo>
                    <a:lnTo>
                      <a:pt x="33" y="145"/>
                    </a:lnTo>
                    <a:lnTo>
                      <a:pt x="30" y="145"/>
                    </a:lnTo>
                    <a:lnTo>
                      <a:pt x="27" y="142"/>
                    </a:lnTo>
                    <a:lnTo>
                      <a:pt x="24" y="139"/>
                    </a:lnTo>
                    <a:lnTo>
                      <a:pt x="21" y="136"/>
                    </a:lnTo>
                    <a:lnTo>
                      <a:pt x="18" y="133"/>
                    </a:lnTo>
                    <a:lnTo>
                      <a:pt x="18" y="130"/>
                    </a:lnTo>
                    <a:lnTo>
                      <a:pt x="15" y="127"/>
                    </a:lnTo>
                    <a:lnTo>
                      <a:pt x="12" y="124"/>
                    </a:lnTo>
                    <a:lnTo>
                      <a:pt x="9" y="121"/>
                    </a:lnTo>
                    <a:lnTo>
                      <a:pt x="6" y="118"/>
                    </a:lnTo>
                    <a:lnTo>
                      <a:pt x="6" y="115"/>
                    </a:lnTo>
                    <a:lnTo>
                      <a:pt x="3" y="113"/>
                    </a:lnTo>
                    <a:lnTo>
                      <a:pt x="3" y="110"/>
                    </a:lnTo>
                    <a:lnTo>
                      <a:pt x="0" y="107"/>
                    </a:lnTo>
                    <a:lnTo>
                      <a:pt x="0" y="104"/>
                    </a:lnTo>
                    <a:lnTo>
                      <a:pt x="0" y="101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86"/>
                    </a:lnTo>
                    <a:lnTo>
                      <a:pt x="0" y="83"/>
                    </a:lnTo>
                    <a:lnTo>
                      <a:pt x="3" y="80"/>
                    </a:lnTo>
                    <a:lnTo>
                      <a:pt x="3" y="77"/>
                    </a:lnTo>
                    <a:lnTo>
                      <a:pt x="6" y="77"/>
                    </a:lnTo>
                    <a:lnTo>
                      <a:pt x="9" y="74"/>
                    </a:lnTo>
                    <a:lnTo>
                      <a:pt x="12" y="71"/>
                    </a:lnTo>
                    <a:lnTo>
                      <a:pt x="15" y="68"/>
                    </a:lnTo>
                    <a:lnTo>
                      <a:pt x="18" y="65"/>
                    </a:lnTo>
                    <a:lnTo>
                      <a:pt x="18" y="62"/>
                    </a:lnTo>
                    <a:lnTo>
                      <a:pt x="21" y="62"/>
                    </a:lnTo>
                    <a:lnTo>
                      <a:pt x="21" y="59"/>
                    </a:lnTo>
                    <a:lnTo>
                      <a:pt x="24" y="56"/>
                    </a:lnTo>
                    <a:lnTo>
                      <a:pt x="27" y="53"/>
                    </a:lnTo>
                    <a:lnTo>
                      <a:pt x="27" y="50"/>
                    </a:lnTo>
                    <a:lnTo>
                      <a:pt x="30" y="47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9" y="38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8" y="35"/>
                    </a:lnTo>
                    <a:lnTo>
                      <a:pt x="51" y="32"/>
                    </a:lnTo>
                    <a:lnTo>
                      <a:pt x="54" y="32"/>
                    </a:lnTo>
                    <a:lnTo>
                      <a:pt x="57" y="32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8" y="35"/>
                    </a:lnTo>
                    <a:lnTo>
                      <a:pt x="71" y="32"/>
                    </a:lnTo>
                    <a:lnTo>
                      <a:pt x="74" y="32"/>
                    </a:lnTo>
                    <a:lnTo>
                      <a:pt x="77" y="32"/>
                    </a:lnTo>
                    <a:lnTo>
                      <a:pt x="83" y="32"/>
                    </a:lnTo>
                    <a:lnTo>
                      <a:pt x="86" y="29"/>
                    </a:lnTo>
                    <a:lnTo>
                      <a:pt x="89" y="29"/>
                    </a:lnTo>
                    <a:lnTo>
                      <a:pt x="95" y="29"/>
                    </a:lnTo>
                    <a:lnTo>
                      <a:pt x="98" y="26"/>
                    </a:lnTo>
                    <a:lnTo>
                      <a:pt x="101" y="26"/>
                    </a:lnTo>
                    <a:lnTo>
                      <a:pt x="107" y="26"/>
                    </a:lnTo>
                    <a:lnTo>
                      <a:pt x="110" y="26"/>
                    </a:lnTo>
                    <a:lnTo>
                      <a:pt x="113" y="23"/>
                    </a:lnTo>
                    <a:lnTo>
                      <a:pt x="119" y="23"/>
                    </a:lnTo>
                    <a:lnTo>
                      <a:pt x="122" y="23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4" y="21"/>
                    </a:lnTo>
                    <a:lnTo>
                      <a:pt x="137" y="18"/>
                    </a:lnTo>
                    <a:lnTo>
                      <a:pt x="143" y="18"/>
                    </a:lnTo>
                    <a:lnTo>
                      <a:pt x="146" y="18"/>
                    </a:lnTo>
                    <a:lnTo>
                      <a:pt x="149" y="15"/>
                    </a:lnTo>
                    <a:lnTo>
                      <a:pt x="152" y="15"/>
                    </a:lnTo>
                    <a:lnTo>
                      <a:pt x="158" y="15"/>
                    </a:lnTo>
                    <a:lnTo>
                      <a:pt x="161" y="12"/>
                    </a:lnTo>
                    <a:lnTo>
                      <a:pt x="164" y="12"/>
                    </a:lnTo>
                    <a:lnTo>
                      <a:pt x="170" y="12"/>
                    </a:lnTo>
                    <a:lnTo>
                      <a:pt x="173" y="9"/>
                    </a:lnTo>
                    <a:lnTo>
                      <a:pt x="175" y="9"/>
                    </a:lnTo>
                    <a:lnTo>
                      <a:pt x="178" y="6"/>
                    </a:lnTo>
                    <a:lnTo>
                      <a:pt x="184" y="6"/>
                    </a:lnTo>
                    <a:lnTo>
                      <a:pt x="187" y="3"/>
                    </a:lnTo>
                    <a:lnTo>
                      <a:pt x="190" y="3"/>
                    </a:lnTo>
                    <a:lnTo>
                      <a:pt x="193" y="3"/>
                    </a:lnTo>
                    <a:lnTo>
                      <a:pt x="196" y="3"/>
                    </a:lnTo>
                    <a:lnTo>
                      <a:pt x="199" y="3"/>
                    </a:lnTo>
                    <a:lnTo>
                      <a:pt x="202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1" y="3"/>
                    </a:lnTo>
                    <a:lnTo>
                      <a:pt x="217" y="3"/>
                    </a:lnTo>
                    <a:lnTo>
                      <a:pt x="220" y="3"/>
                    </a:lnTo>
                    <a:lnTo>
                      <a:pt x="223" y="0"/>
                    </a:lnTo>
                    <a:lnTo>
                      <a:pt x="226" y="0"/>
                    </a:lnTo>
                    <a:lnTo>
                      <a:pt x="229" y="0"/>
                    </a:lnTo>
                    <a:lnTo>
                      <a:pt x="232" y="0"/>
                    </a:lnTo>
                    <a:lnTo>
                      <a:pt x="235" y="0"/>
                    </a:lnTo>
                    <a:lnTo>
                      <a:pt x="241" y="0"/>
                    </a:lnTo>
                    <a:lnTo>
                      <a:pt x="244" y="0"/>
                    </a:lnTo>
                    <a:lnTo>
                      <a:pt x="247" y="0"/>
                    </a:lnTo>
                    <a:lnTo>
                      <a:pt x="250" y="0"/>
                    </a:lnTo>
                    <a:lnTo>
                      <a:pt x="253" y="3"/>
                    </a:lnTo>
                    <a:lnTo>
                      <a:pt x="256" y="3"/>
                    </a:lnTo>
                    <a:lnTo>
                      <a:pt x="259" y="3"/>
                    </a:lnTo>
                    <a:lnTo>
                      <a:pt x="262" y="6"/>
                    </a:lnTo>
                    <a:lnTo>
                      <a:pt x="265" y="6"/>
                    </a:lnTo>
                    <a:lnTo>
                      <a:pt x="268" y="9"/>
                    </a:lnTo>
                    <a:lnTo>
                      <a:pt x="271" y="9"/>
                    </a:lnTo>
                    <a:lnTo>
                      <a:pt x="274" y="12"/>
                    </a:lnTo>
                    <a:lnTo>
                      <a:pt x="274" y="15"/>
                    </a:lnTo>
                    <a:lnTo>
                      <a:pt x="277" y="15"/>
                    </a:lnTo>
                    <a:lnTo>
                      <a:pt x="280" y="18"/>
                    </a:lnTo>
                    <a:lnTo>
                      <a:pt x="280" y="23"/>
                    </a:lnTo>
                    <a:lnTo>
                      <a:pt x="283" y="26"/>
                    </a:lnTo>
                    <a:lnTo>
                      <a:pt x="283" y="29"/>
                    </a:lnTo>
                    <a:lnTo>
                      <a:pt x="280" y="29"/>
                    </a:lnTo>
                    <a:lnTo>
                      <a:pt x="277" y="32"/>
                    </a:lnTo>
                    <a:lnTo>
                      <a:pt x="274" y="32"/>
                    </a:lnTo>
                    <a:lnTo>
                      <a:pt x="271" y="32"/>
                    </a:lnTo>
                    <a:lnTo>
                      <a:pt x="268" y="35"/>
                    </a:lnTo>
                    <a:lnTo>
                      <a:pt x="265" y="35"/>
                    </a:lnTo>
                    <a:lnTo>
                      <a:pt x="262" y="38"/>
                    </a:lnTo>
                    <a:lnTo>
                      <a:pt x="259" y="38"/>
                    </a:lnTo>
                    <a:lnTo>
                      <a:pt x="256" y="41"/>
                    </a:lnTo>
                    <a:lnTo>
                      <a:pt x="253" y="44"/>
                    </a:lnTo>
                    <a:lnTo>
                      <a:pt x="250" y="47"/>
                    </a:lnTo>
                    <a:lnTo>
                      <a:pt x="247" y="47"/>
                    </a:lnTo>
                    <a:lnTo>
                      <a:pt x="241" y="50"/>
                    </a:lnTo>
                    <a:lnTo>
                      <a:pt x="238" y="53"/>
                    </a:lnTo>
                    <a:lnTo>
                      <a:pt x="235" y="53"/>
                    </a:lnTo>
                    <a:lnTo>
                      <a:pt x="232" y="56"/>
                    </a:lnTo>
                    <a:lnTo>
                      <a:pt x="229" y="59"/>
                    </a:lnTo>
                    <a:lnTo>
                      <a:pt x="226" y="62"/>
                    </a:lnTo>
                    <a:lnTo>
                      <a:pt x="223" y="62"/>
                    </a:lnTo>
                    <a:lnTo>
                      <a:pt x="220" y="65"/>
                    </a:lnTo>
                    <a:lnTo>
                      <a:pt x="217" y="65"/>
                    </a:lnTo>
                    <a:lnTo>
                      <a:pt x="214" y="68"/>
                    </a:lnTo>
                    <a:lnTo>
                      <a:pt x="211" y="68"/>
                    </a:lnTo>
                    <a:lnTo>
                      <a:pt x="208" y="71"/>
                    </a:lnTo>
                    <a:lnTo>
                      <a:pt x="205" y="71"/>
                    </a:lnTo>
                    <a:lnTo>
                      <a:pt x="202" y="71"/>
                    </a:lnTo>
                    <a:lnTo>
                      <a:pt x="199" y="71"/>
                    </a:lnTo>
                    <a:lnTo>
                      <a:pt x="193" y="71"/>
                    </a:lnTo>
                    <a:lnTo>
                      <a:pt x="190" y="71"/>
                    </a:lnTo>
                    <a:lnTo>
                      <a:pt x="187" y="71"/>
                    </a:lnTo>
                    <a:lnTo>
                      <a:pt x="184" y="68"/>
                    </a:lnTo>
                    <a:lnTo>
                      <a:pt x="181" y="68"/>
                    </a:lnTo>
                    <a:close/>
                  </a:path>
                </a:pathLst>
              </a:custGeom>
              <a:solidFill>
                <a:srgbClr val="FF9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159"/>
              <p:cNvSpPr>
                <a:spLocks/>
              </p:cNvSpPr>
              <p:nvPr/>
            </p:nvSpPr>
            <p:spPr bwMode="auto">
              <a:xfrm>
                <a:off x="2155" y="1421"/>
                <a:ext cx="27" cy="27"/>
              </a:xfrm>
              <a:custGeom>
                <a:avLst/>
                <a:gdLst>
                  <a:gd name="T0" fmla="*/ 15 w 27"/>
                  <a:gd name="T1" fmla="*/ 27 h 27"/>
                  <a:gd name="T2" fmla="*/ 6 w 27"/>
                  <a:gd name="T3" fmla="*/ 27 h 27"/>
                  <a:gd name="T4" fmla="*/ 6 w 27"/>
                  <a:gd name="T5" fmla="*/ 24 h 27"/>
                  <a:gd name="T6" fmla="*/ 6 w 27"/>
                  <a:gd name="T7" fmla="*/ 21 h 27"/>
                  <a:gd name="T8" fmla="*/ 3 w 27"/>
                  <a:gd name="T9" fmla="*/ 21 h 27"/>
                  <a:gd name="T10" fmla="*/ 3 w 27"/>
                  <a:gd name="T11" fmla="*/ 18 h 27"/>
                  <a:gd name="T12" fmla="*/ 3 w 27"/>
                  <a:gd name="T13" fmla="*/ 15 h 27"/>
                  <a:gd name="T14" fmla="*/ 3 w 27"/>
                  <a:gd name="T15" fmla="*/ 12 h 27"/>
                  <a:gd name="T16" fmla="*/ 0 w 27"/>
                  <a:gd name="T17" fmla="*/ 12 h 27"/>
                  <a:gd name="T18" fmla="*/ 0 w 27"/>
                  <a:gd name="T19" fmla="*/ 9 h 27"/>
                  <a:gd name="T20" fmla="*/ 0 w 27"/>
                  <a:gd name="T21" fmla="*/ 6 h 27"/>
                  <a:gd name="T22" fmla="*/ 0 w 27"/>
                  <a:gd name="T23" fmla="*/ 3 h 27"/>
                  <a:gd name="T24" fmla="*/ 0 w 27"/>
                  <a:gd name="T25" fmla="*/ 0 h 27"/>
                  <a:gd name="T26" fmla="*/ 3 w 27"/>
                  <a:gd name="T27" fmla="*/ 0 h 27"/>
                  <a:gd name="T28" fmla="*/ 6 w 27"/>
                  <a:gd name="T29" fmla="*/ 0 h 27"/>
                  <a:gd name="T30" fmla="*/ 9 w 27"/>
                  <a:gd name="T31" fmla="*/ 0 h 27"/>
                  <a:gd name="T32" fmla="*/ 12 w 27"/>
                  <a:gd name="T33" fmla="*/ 0 h 27"/>
                  <a:gd name="T34" fmla="*/ 15 w 27"/>
                  <a:gd name="T35" fmla="*/ 0 h 27"/>
                  <a:gd name="T36" fmla="*/ 18 w 27"/>
                  <a:gd name="T37" fmla="*/ 0 h 27"/>
                  <a:gd name="T38" fmla="*/ 18 w 27"/>
                  <a:gd name="T39" fmla="*/ 3 h 27"/>
                  <a:gd name="T40" fmla="*/ 21 w 27"/>
                  <a:gd name="T41" fmla="*/ 3 h 27"/>
                  <a:gd name="T42" fmla="*/ 24 w 27"/>
                  <a:gd name="T43" fmla="*/ 3 h 27"/>
                  <a:gd name="T44" fmla="*/ 24 w 27"/>
                  <a:gd name="T45" fmla="*/ 6 h 27"/>
                  <a:gd name="T46" fmla="*/ 27 w 27"/>
                  <a:gd name="T47" fmla="*/ 6 h 27"/>
                  <a:gd name="T48" fmla="*/ 27 w 27"/>
                  <a:gd name="T49" fmla="*/ 9 h 27"/>
                  <a:gd name="T50" fmla="*/ 27 w 27"/>
                  <a:gd name="T51" fmla="*/ 12 h 27"/>
                  <a:gd name="T52" fmla="*/ 27 w 27"/>
                  <a:gd name="T53" fmla="*/ 15 h 27"/>
                  <a:gd name="T54" fmla="*/ 27 w 27"/>
                  <a:gd name="T55" fmla="*/ 18 h 27"/>
                  <a:gd name="T56" fmla="*/ 27 w 27"/>
                  <a:gd name="T57" fmla="*/ 21 h 27"/>
                  <a:gd name="T58" fmla="*/ 24 w 27"/>
                  <a:gd name="T59" fmla="*/ 21 h 27"/>
                  <a:gd name="T60" fmla="*/ 24 w 27"/>
                  <a:gd name="T61" fmla="*/ 24 h 27"/>
                  <a:gd name="T62" fmla="*/ 21 w 27"/>
                  <a:gd name="T63" fmla="*/ 24 h 27"/>
                  <a:gd name="T64" fmla="*/ 18 w 27"/>
                  <a:gd name="T65" fmla="*/ 24 h 27"/>
                  <a:gd name="T66" fmla="*/ 18 w 27"/>
                  <a:gd name="T67" fmla="*/ 27 h 27"/>
                  <a:gd name="T68" fmla="*/ 15 w 27"/>
                  <a:gd name="T6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27">
                    <a:moveTo>
                      <a:pt x="15" y="27"/>
                    </a:moveTo>
                    <a:lnTo>
                      <a:pt x="6" y="27"/>
                    </a:lnTo>
                    <a:lnTo>
                      <a:pt x="6" y="24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27" y="9"/>
                    </a:lnTo>
                    <a:lnTo>
                      <a:pt x="27" y="12"/>
                    </a:lnTo>
                    <a:lnTo>
                      <a:pt x="27" y="15"/>
                    </a:lnTo>
                    <a:lnTo>
                      <a:pt x="27" y="18"/>
                    </a:lnTo>
                    <a:lnTo>
                      <a:pt x="27" y="21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1" y="24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15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160"/>
              <p:cNvSpPr>
                <a:spLocks/>
              </p:cNvSpPr>
              <p:nvPr/>
            </p:nvSpPr>
            <p:spPr bwMode="auto">
              <a:xfrm>
                <a:off x="1813" y="2629"/>
                <a:ext cx="152" cy="151"/>
              </a:xfrm>
              <a:custGeom>
                <a:avLst/>
                <a:gdLst>
                  <a:gd name="T0" fmla="*/ 137 w 152"/>
                  <a:gd name="T1" fmla="*/ 151 h 151"/>
                  <a:gd name="T2" fmla="*/ 119 w 152"/>
                  <a:gd name="T3" fmla="*/ 151 h 151"/>
                  <a:gd name="T4" fmla="*/ 101 w 152"/>
                  <a:gd name="T5" fmla="*/ 151 h 151"/>
                  <a:gd name="T6" fmla="*/ 80 w 152"/>
                  <a:gd name="T7" fmla="*/ 148 h 151"/>
                  <a:gd name="T8" fmla="*/ 63 w 152"/>
                  <a:gd name="T9" fmla="*/ 148 h 151"/>
                  <a:gd name="T10" fmla="*/ 45 w 152"/>
                  <a:gd name="T11" fmla="*/ 148 h 151"/>
                  <a:gd name="T12" fmla="*/ 24 w 152"/>
                  <a:gd name="T13" fmla="*/ 145 h 151"/>
                  <a:gd name="T14" fmla="*/ 6 w 152"/>
                  <a:gd name="T15" fmla="*/ 145 h 151"/>
                  <a:gd name="T16" fmla="*/ 3 w 152"/>
                  <a:gd name="T17" fmla="*/ 131 h 151"/>
                  <a:gd name="T18" fmla="*/ 9 w 152"/>
                  <a:gd name="T19" fmla="*/ 113 h 151"/>
                  <a:gd name="T20" fmla="*/ 9 w 152"/>
                  <a:gd name="T21" fmla="*/ 95 h 151"/>
                  <a:gd name="T22" fmla="*/ 12 w 152"/>
                  <a:gd name="T23" fmla="*/ 77 h 151"/>
                  <a:gd name="T24" fmla="*/ 18 w 152"/>
                  <a:gd name="T25" fmla="*/ 56 h 151"/>
                  <a:gd name="T26" fmla="*/ 21 w 152"/>
                  <a:gd name="T27" fmla="*/ 39 h 151"/>
                  <a:gd name="T28" fmla="*/ 27 w 152"/>
                  <a:gd name="T29" fmla="*/ 21 h 151"/>
                  <a:gd name="T30" fmla="*/ 36 w 152"/>
                  <a:gd name="T31" fmla="*/ 6 h 151"/>
                  <a:gd name="T32" fmla="*/ 39 w 152"/>
                  <a:gd name="T33" fmla="*/ 9 h 151"/>
                  <a:gd name="T34" fmla="*/ 42 w 152"/>
                  <a:gd name="T35" fmla="*/ 21 h 151"/>
                  <a:gd name="T36" fmla="*/ 48 w 152"/>
                  <a:gd name="T37" fmla="*/ 33 h 151"/>
                  <a:gd name="T38" fmla="*/ 51 w 152"/>
                  <a:gd name="T39" fmla="*/ 42 h 151"/>
                  <a:gd name="T40" fmla="*/ 54 w 152"/>
                  <a:gd name="T41" fmla="*/ 50 h 151"/>
                  <a:gd name="T42" fmla="*/ 63 w 152"/>
                  <a:gd name="T43" fmla="*/ 62 h 151"/>
                  <a:gd name="T44" fmla="*/ 66 w 152"/>
                  <a:gd name="T45" fmla="*/ 71 h 151"/>
                  <a:gd name="T46" fmla="*/ 54 w 152"/>
                  <a:gd name="T47" fmla="*/ 71 h 151"/>
                  <a:gd name="T48" fmla="*/ 45 w 152"/>
                  <a:gd name="T49" fmla="*/ 68 h 151"/>
                  <a:gd name="T50" fmla="*/ 33 w 152"/>
                  <a:gd name="T51" fmla="*/ 71 h 151"/>
                  <a:gd name="T52" fmla="*/ 27 w 152"/>
                  <a:gd name="T53" fmla="*/ 77 h 151"/>
                  <a:gd name="T54" fmla="*/ 33 w 152"/>
                  <a:gd name="T55" fmla="*/ 83 h 151"/>
                  <a:gd name="T56" fmla="*/ 45 w 152"/>
                  <a:gd name="T57" fmla="*/ 83 h 151"/>
                  <a:gd name="T58" fmla="*/ 57 w 152"/>
                  <a:gd name="T59" fmla="*/ 83 h 151"/>
                  <a:gd name="T60" fmla="*/ 69 w 152"/>
                  <a:gd name="T61" fmla="*/ 80 h 151"/>
                  <a:gd name="T62" fmla="*/ 69 w 152"/>
                  <a:gd name="T63" fmla="*/ 86 h 151"/>
                  <a:gd name="T64" fmla="*/ 57 w 152"/>
                  <a:gd name="T65" fmla="*/ 86 h 151"/>
                  <a:gd name="T66" fmla="*/ 45 w 152"/>
                  <a:gd name="T67" fmla="*/ 86 h 151"/>
                  <a:gd name="T68" fmla="*/ 33 w 152"/>
                  <a:gd name="T69" fmla="*/ 86 h 151"/>
                  <a:gd name="T70" fmla="*/ 33 w 152"/>
                  <a:gd name="T71" fmla="*/ 98 h 151"/>
                  <a:gd name="T72" fmla="*/ 45 w 152"/>
                  <a:gd name="T73" fmla="*/ 101 h 151"/>
                  <a:gd name="T74" fmla="*/ 57 w 152"/>
                  <a:gd name="T75" fmla="*/ 101 h 151"/>
                  <a:gd name="T76" fmla="*/ 66 w 152"/>
                  <a:gd name="T77" fmla="*/ 98 h 151"/>
                  <a:gd name="T78" fmla="*/ 77 w 152"/>
                  <a:gd name="T79" fmla="*/ 98 h 151"/>
                  <a:gd name="T80" fmla="*/ 89 w 152"/>
                  <a:gd name="T81" fmla="*/ 101 h 151"/>
                  <a:gd name="T82" fmla="*/ 80 w 152"/>
                  <a:gd name="T83" fmla="*/ 101 h 151"/>
                  <a:gd name="T84" fmla="*/ 69 w 152"/>
                  <a:gd name="T85" fmla="*/ 101 h 151"/>
                  <a:gd name="T86" fmla="*/ 57 w 152"/>
                  <a:gd name="T87" fmla="*/ 98 h 151"/>
                  <a:gd name="T88" fmla="*/ 45 w 152"/>
                  <a:gd name="T89" fmla="*/ 101 h 151"/>
                  <a:gd name="T90" fmla="*/ 33 w 152"/>
                  <a:gd name="T91" fmla="*/ 104 h 151"/>
                  <a:gd name="T92" fmla="*/ 33 w 152"/>
                  <a:gd name="T93" fmla="*/ 116 h 151"/>
                  <a:gd name="T94" fmla="*/ 48 w 152"/>
                  <a:gd name="T95" fmla="*/ 113 h 151"/>
                  <a:gd name="T96" fmla="*/ 63 w 152"/>
                  <a:gd name="T97" fmla="*/ 113 h 151"/>
                  <a:gd name="T98" fmla="*/ 77 w 152"/>
                  <a:gd name="T99" fmla="*/ 113 h 151"/>
                  <a:gd name="T100" fmla="*/ 92 w 152"/>
                  <a:gd name="T101" fmla="*/ 113 h 151"/>
                  <a:gd name="T102" fmla="*/ 107 w 152"/>
                  <a:gd name="T103" fmla="*/ 116 h 151"/>
                  <a:gd name="T104" fmla="*/ 122 w 152"/>
                  <a:gd name="T105" fmla="*/ 122 h 151"/>
                  <a:gd name="T106" fmla="*/ 134 w 152"/>
                  <a:gd name="T107" fmla="*/ 125 h 151"/>
                  <a:gd name="T108" fmla="*/ 146 w 152"/>
                  <a:gd name="T109" fmla="*/ 134 h 151"/>
                  <a:gd name="T110" fmla="*/ 149 w 152"/>
                  <a:gd name="T111" fmla="*/ 142 h 151"/>
                  <a:gd name="T112" fmla="*/ 149 w 152"/>
                  <a:gd name="T113" fmla="*/ 14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2" h="151">
                    <a:moveTo>
                      <a:pt x="149" y="148"/>
                    </a:moveTo>
                    <a:lnTo>
                      <a:pt x="146" y="151"/>
                    </a:lnTo>
                    <a:lnTo>
                      <a:pt x="140" y="151"/>
                    </a:lnTo>
                    <a:lnTo>
                      <a:pt x="137" y="151"/>
                    </a:lnTo>
                    <a:lnTo>
                      <a:pt x="131" y="151"/>
                    </a:lnTo>
                    <a:lnTo>
                      <a:pt x="128" y="151"/>
                    </a:lnTo>
                    <a:lnTo>
                      <a:pt x="122" y="151"/>
                    </a:lnTo>
                    <a:lnTo>
                      <a:pt x="119" y="151"/>
                    </a:lnTo>
                    <a:lnTo>
                      <a:pt x="113" y="151"/>
                    </a:lnTo>
                    <a:lnTo>
                      <a:pt x="110" y="151"/>
                    </a:lnTo>
                    <a:lnTo>
                      <a:pt x="104" y="151"/>
                    </a:lnTo>
                    <a:lnTo>
                      <a:pt x="101" y="151"/>
                    </a:lnTo>
                    <a:lnTo>
                      <a:pt x="95" y="148"/>
                    </a:lnTo>
                    <a:lnTo>
                      <a:pt x="89" y="148"/>
                    </a:lnTo>
                    <a:lnTo>
                      <a:pt x="86" y="148"/>
                    </a:lnTo>
                    <a:lnTo>
                      <a:pt x="80" y="148"/>
                    </a:lnTo>
                    <a:lnTo>
                      <a:pt x="77" y="148"/>
                    </a:lnTo>
                    <a:lnTo>
                      <a:pt x="72" y="148"/>
                    </a:lnTo>
                    <a:lnTo>
                      <a:pt x="69" y="148"/>
                    </a:lnTo>
                    <a:lnTo>
                      <a:pt x="63" y="148"/>
                    </a:lnTo>
                    <a:lnTo>
                      <a:pt x="57" y="148"/>
                    </a:lnTo>
                    <a:lnTo>
                      <a:pt x="54" y="148"/>
                    </a:lnTo>
                    <a:lnTo>
                      <a:pt x="48" y="148"/>
                    </a:lnTo>
                    <a:lnTo>
                      <a:pt x="45" y="148"/>
                    </a:lnTo>
                    <a:lnTo>
                      <a:pt x="39" y="145"/>
                    </a:lnTo>
                    <a:lnTo>
                      <a:pt x="33" y="145"/>
                    </a:lnTo>
                    <a:lnTo>
                      <a:pt x="30" y="145"/>
                    </a:lnTo>
                    <a:lnTo>
                      <a:pt x="24" y="145"/>
                    </a:lnTo>
                    <a:lnTo>
                      <a:pt x="21" y="145"/>
                    </a:lnTo>
                    <a:lnTo>
                      <a:pt x="15" y="145"/>
                    </a:lnTo>
                    <a:lnTo>
                      <a:pt x="9" y="145"/>
                    </a:lnTo>
                    <a:lnTo>
                      <a:pt x="6" y="145"/>
                    </a:lnTo>
                    <a:lnTo>
                      <a:pt x="0" y="145"/>
                    </a:lnTo>
                    <a:lnTo>
                      <a:pt x="3" y="140"/>
                    </a:lnTo>
                    <a:lnTo>
                      <a:pt x="3" y="137"/>
                    </a:lnTo>
                    <a:lnTo>
                      <a:pt x="3" y="131"/>
                    </a:lnTo>
                    <a:lnTo>
                      <a:pt x="6" y="128"/>
                    </a:lnTo>
                    <a:lnTo>
                      <a:pt x="6" y="122"/>
                    </a:lnTo>
                    <a:lnTo>
                      <a:pt x="6" y="119"/>
                    </a:lnTo>
                    <a:lnTo>
                      <a:pt x="9" y="113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98"/>
                    </a:lnTo>
                    <a:lnTo>
                      <a:pt x="9" y="95"/>
                    </a:lnTo>
                    <a:lnTo>
                      <a:pt x="12" y="89"/>
                    </a:lnTo>
                    <a:lnTo>
                      <a:pt x="12" y="86"/>
                    </a:lnTo>
                    <a:lnTo>
                      <a:pt x="12" y="80"/>
                    </a:lnTo>
                    <a:lnTo>
                      <a:pt x="12" y="77"/>
                    </a:lnTo>
                    <a:lnTo>
                      <a:pt x="15" y="71"/>
                    </a:lnTo>
                    <a:lnTo>
                      <a:pt x="15" y="65"/>
                    </a:lnTo>
                    <a:lnTo>
                      <a:pt x="15" y="62"/>
                    </a:lnTo>
                    <a:lnTo>
                      <a:pt x="18" y="56"/>
                    </a:lnTo>
                    <a:lnTo>
                      <a:pt x="18" y="53"/>
                    </a:lnTo>
                    <a:lnTo>
                      <a:pt x="18" y="48"/>
                    </a:lnTo>
                    <a:lnTo>
                      <a:pt x="21" y="45"/>
                    </a:lnTo>
                    <a:lnTo>
                      <a:pt x="21" y="39"/>
                    </a:lnTo>
                    <a:lnTo>
                      <a:pt x="21" y="36"/>
                    </a:lnTo>
                    <a:lnTo>
                      <a:pt x="24" y="30"/>
                    </a:lnTo>
                    <a:lnTo>
                      <a:pt x="27" y="27"/>
                    </a:lnTo>
                    <a:lnTo>
                      <a:pt x="27" y="21"/>
                    </a:lnTo>
                    <a:lnTo>
                      <a:pt x="30" y="18"/>
                    </a:lnTo>
                    <a:lnTo>
                      <a:pt x="30" y="15"/>
                    </a:lnTo>
                    <a:lnTo>
                      <a:pt x="33" y="9"/>
                    </a:lnTo>
                    <a:lnTo>
                      <a:pt x="36" y="6"/>
                    </a:lnTo>
                    <a:lnTo>
                      <a:pt x="39" y="0"/>
                    </a:lnTo>
                    <a:lnTo>
                      <a:pt x="39" y="3"/>
                    </a:lnTo>
                    <a:lnTo>
                      <a:pt x="39" y="6"/>
                    </a:lnTo>
                    <a:lnTo>
                      <a:pt x="39" y="9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42" y="18"/>
                    </a:lnTo>
                    <a:lnTo>
                      <a:pt x="42" y="21"/>
                    </a:lnTo>
                    <a:lnTo>
                      <a:pt x="42" y="24"/>
                    </a:lnTo>
                    <a:lnTo>
                      <a:pt x="45" y="27"/>
                    </a:lnTo>
                    <a:lnTo>
                      <a:pt x="45" y="30"/>
                    </a:lnTo>
                    <a:lnTo>
                      <a:pt x="48" y="33"/>
                    </a:lnTo>
                    <a:lnTo>
                      <a:pt x="48" y="36"/>
                    </a:lnTo>
                    <a:lnTo>
                      <a:pt x="48" y="39"/>
                    </a:lnTo>
                    <a:lnTo>
                      <a:pt x="51" y="39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54" y="45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7" y="53"/>
                    </a:lnTo>
                    <a:lnTo>
                      <a:pt x="60" y="56"/>
                    </a:lnTo>
                    <a:lnTo>
                      <a:pt x="60" y="59"/>
                    </a:lnTo>
                    <a:lnTo>
                      <a:pt x="63" y="62"/>
                    </a:lnTo>
                    <a:lnTo>
                      <a:pt x="63" y="65"/>
                    </a:lnTo>
                    <a:lnTo>
                      <a:pt x="66" y="65"/>
                    </a:lnTo>
                    <a:lnTo>
                      <a:pt x="66" y="68"/>
                    </a:lnTo>
                    <a:lnTo>
                      <a:pt x="66" y="71"/>
                    </a:lnTo>
                    <a:lnTo>
                      <a:pt x="63" y="71"/>
                    </a:lnTo>
                    <a:lnTo>
                      <a:pt x="60" y="71"/>
                    </a:lnTo>
                    <a:lnTo>
                      <a:pt x="57" y="71"/>
                    </a:lnTo>
                    <a:lnTo>
                      <a:pt x="54" y="71"/>
                    </a:lnTo>
                    <a:lnTo>
                      <a:pt x="51" y="71"/>
                    </a:lnTo>
                    <a:lnTo>
                      <a:pt x="48" y="71"/>
                    </a:lnTo>
                    <a:lnTo>
                      <a:pt x="48" y="68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39" y="68"/>
                    </a:lnTo>
                    <a:lnTo>
                      <a:pt x="36" y="71"/>
                    </a:lnTo>
                    <a:lnTo>
                      <a:pt x="33" y="71"/>
                    </a:lnTo>
                    <a:lnTo>
                      <a:pt x="30" y="71"/>
                    </a:lnTo>
                    <a:lnTo>
                      <a:pt x="27" y="74"/>
                    </a:lnTo>
                    <a:lnTo>
                      <a:pt x="24" y="77"/>
                    </a:lnTo>
                    <a:lnTo>
                      <a:pt x="27" y="77"/>
                    </a:lnTo>
                    <a:lnTo>
                      <a:pt x="27" y="80"/>
                    </a:lnTo>
                    <a:lnTo>
                      <a:pt x="30" y="80"/>
                    </a:lnTo>
                    <a:lnTo>
                      <a:pt x="33" y="80"/>
                    </a:lnTo>
                    <a:lnTo>
                      <a:pt x="33" y="83"/>
                    </a:lnTo>
                    <a:lnTo>
                      <a:pt x="36" y="83"/>
                    </a:lnTo>
                    <a:lnTo>
                      <a:pt x="39" y="83"/>
                    </a:lnTo>
                    <a:lnTo>
                      <a:pt x="42" y="83"/>
                    </a:lnTo>
                    <a:lnTo>
                      <a:pt x="45" y="83"/>
                    </a:lnTo>
                    <a:lnTo>
                      <a:pt x="48" y="83"/>
                    </a:lnTo>
                    <a:lnTo>
                      <a:pt x="51" y="83"/>
                    </a:lnTo>
                    <a:lnTo>
                      <a:pt x="54" y="83"/>
                    </a:lnTo>
                    <a:lnTo>
                      <a:pt x="57" y="83"/>
                    </a:lnTo>
                    <a:lnTo>
                      <a:pt x="60" y="83"/>
                    </a:lnTo>
                    <a:lnTo>
                      <a:pt x="63" y="83"/>
                    </a:lnTo>
                    <a:lnTo>
                      <a:pt x="66" y="80"/>
                    </a:lnTo>
                    <a:lnTo>
                      <a:pt x="69" y="80"/>
                    </a:lnTo>
                    <a:lnTo>
                      <a:pt x="72" y="80"/>
                    </a:lnTo>
                    <a:lnTo>
                      <a:pt x="75" y="83"/>
                    </a:lnTo>
                    <a:lnTo>
                      <a:pt x="72" y="86"/>
                    </a:lnTo>
                    <a:lnTo>
                      <a:pt x="69" y="86"/>
                    </a:lnTo>
                    <a:lnTo>
                      <a:pt x="66" y="86"/>
                    </a:lnTo>
                    <a:lnTo>
                      <a:pt x="63" y="86"/>
                    </a:lnTo>
                    <a:lnTo>
                      <a:pt x="60" y="86"/>
                    </a:lnTo>
                    <a:lnTo>
                      <a:pt x="57" y="86"/>
                    </a:lnTo>
                    <a:lnTo>
                      <a:pt x="54" y="86"/>
                    </a:lnTo>
                    <a:lnTo>
                      <a:pt x="51" y="86"/>
                    </a:lnTo>
                    <a:lnTo>
                      <a:pt x="48" y="86"/>
                    </a:lnTo>
                    <a:lnTo>
                      <a:pt x="45" y="86"/>
                    </a:lnTo>
                    <a:lnTo>
                      <a:pt x="42" y="86"/>
                    </a:lnTo>
                    <a:lnTo>
                      <a:pt x="39" y="86"/>
                    </a:lnTo>
                    <a:lnTo>
                      <a:pt x="36" y="86"/>
                    </a:lnTo>
                    <a:lnTo>
                      <a:pt x="33" y="86"/>
                    </a:lnTo>
                    <a:lnTo>
                      <a:pt x="33" y="89"/>
                    </a:lnTo>
                    <a:lnTo>
                      <a:pt x="33" y="92"/>
                    </a:lnTo>
                    <a:lnTo>
                      <a:pt x="33" y="95"/>
                    </a:lnTo>
                    <a:lnTo>
                      <a:pt x="33" y="98"/>
                    </a:lnTo>
                    <a:lnTo>
                      <a:pt x="36" y="101"/>
                    </a:lnTo>
                    <a:lnTo>
                      <a:pt x="39" y="101"/>
                    </a:lnTo>
                    <a:lnTo>
                      <a:pt x="42" y="101"/>
                    </a:lnTo>
                    <a:lnTo>
                      <a:pt x="45" y="101"/>
                    </a:lnTo>
                    <a:lnTo>
                      <a:pt x="48" y="101"/>
                    </a:lnTo>
                    <a:lnTo>
                      <a:pt x="51" y="101"/>
                    </a:lnTo>
                    <a:lnTo>
                      <a:pt x="54" y="101"/>
                    </a:lnTo>
                    <a:lnTo>
                      <a:pt x="57" y="101"/>
                    </a:lnTo>
                    <a:lnTo>
                      <a:pt x="60" y="101"/>
                    </a:lnTo>
                    <a:lnTo>
                      <a:pt x="60" y="98"/>
                    </a:lnTo>
                    <a:lnTo>
                      <a:pt x="63" y="98"/>
                    </a:lnTo>
                    <a:lnTo>
                      <a:pt x="66" y="98"/>
                    </a:lnTo>
                    <a:lnTo>
                      <a:pt x="69" y="98"/>
                    </a:lnTo>
                    <a:lnTo>
                      <a:pt x="72" y="98"/>
                    </a:lnTo>
                    <a:lnTo>
                      <a:pt x="75" y="98"/>
                    </a:lnTo>
                    <a:lnTo>
                      <a:pt x="77" y="98"/>
                    </a:lnTo>
                    <a:lnTo>
                      <a:pt x="80" y="98"/>
                    </a:lnTo>
                    <a:lnTo>
                      <a:pt x="83" y="98"/>
                    </a:lnTo>
                    <a:lnTo>
                      <a:pt x="86" y="98"/>
                    </a:lnTo>
                    <a:lnTo>
                      <a:pt x="89" y="101"/>
                    </a:lnTo>
                    <a:lnTo>
                      <a:pt x="89" y="104"/>
                    </a:lnTo>
                    <a:lnTo>
                      <a:pt x="86" y="101"/>
                    </a:lnTo>
                    <a:lnTo>
                      <a:pt x="83" y="101"/>
                    </a:lnTo>
                    <a:lnTo>
                      <a:pt x="80" y="101"/>
                    </a:lnTo>
                    <a:lnTo>
                      <a:pt x="77" y="101"/>
                    </a:lnTo>
                    <a:lnTo>
                      <a:pt x="75" y="101"/>
                    </a:lnTo>
                    <a:lnTo>
                      <a:pt x="72" y="101"/>
                    </a:lnTo>
                    <a:lnTo>
                      <a:pt x="69" y="101"/>
                    </a:lnTo>
                    <a:lnTo>
                      <a:pt x="66" y="101"/>
                    </a:lnTo>
                    <a:lnTo>
                      <a:pt x="63" y="98"/>
                    </a:lnTo>
                    <a:lnTo>
                      <a:pt x="60" y="98"/>
                    </a:lnTo>
                    <a:lnTo>
                      <a:pt x="57" y="98"/>
                    </a:lnTo>
                    <a:lnTo>
                      <a:pt x="54" y="98"/>
                    </a:lnTo>
                    <a:lnTo>
                      <a:pt x="51" y="98"/>
                    </a:lnTo>
                    <a:lnTo>
                      <a:pt x="48" y="98"/>
                    </a:lnTo>
                    <a:lnTo>
                      <a:pt x="45" y="101"/>
                    </a:lnTo>
                    <a:lnTo>
                      <a:pt x="42" y="101"/>
                    </a:lnTo>
                    <a:lnTo>
                      <a:pt x="39" y="101"/>
                    </a:lnTo>
                    <a:lnTo>
                      <a:pt x="36" y="101"/>
                    </a:lnTo>
                    <a:lnTo>
                      <a:pt x="33" y="104"/>
                    </a:lnTo>
                    <a:lnTo>
                      <a:pt x="30" y="104"/>
                    </a:lnTo>
                    <a:lnTo>
                      <a:pt x="27" y="107"/>
                    </a:lnTo>
                    <a:lnTo>
                      <a:pt x="24" y="110"/>
                    </a:lnTo>
                    <a:lnTo>
                      <a:pt x="33" y="116"/>
                    </a:lnTo>
                    <a:lnTo>
                      <a:pt x="36" y="116"/>
                    </a:lnTo>
                    <a:lnTo>
                      <a:pt x="39" y="113"/>
                    </a:lnTo>
                    <a:lnTo>
                      <a:pt x="42" y="113"/>
                    </a:lnTo>
                    <a:lnTo>
                      <a:pt x="48" y="113"/>
                    </a:lnTo>
                    <a:lnTo>
                      <a:pt x="51" y="113"/>
                    </a:lnTo>
                    <a:lnTo>
                      <a:pt x="54" y="113"/>
                    </a:lnTo>
                    <a:lnTo>
                      <a:pt x="57" y="113"/>
                    </a:lnTo>
                    <a:lnTo>
                      <a:pt x="63" y="113"/>
                    </a:lnTo>
                    <a:lnTo>
                      <a:pt x="66" y="113"/>
                    </a:lnTo>
                    <a:lnTo>
                      <a:pt x="69" y="113"/>
                    </a:lnTo>
                    <a:lnTo>
                      <a:pt x="72" y="113"/>
                    </a:lnTo>
                    <a:lnTo>
                      <a:pt x="77" y="113"/>
                    </a:lnTo>
                    <a:lnTo>
                      <a:pt x="80" y="113"/>
                    </a:lnTo>
                    <a:lnTo>
                      <a:pt x="83" y="113"/>
                    </a:lnTo>
                    <a:lnTo>
                      <a:pt x="89" y="113"/>
                    </a:lnTo>
                    <a:lnTo>
                      <a:pt x="92" y="113"/>
                    </a:lnTo>
                    <a:lnTo>
                      <a:pt x="95" y="113"/>
                    </a:lnTo>
                    <a:lnTo>
                      <a:pt x="98" y="116"/>
                    </a:lnTo>
                    <a:lnTo>
                      <a:pt x="104" y="116"/>
                    </a:lnTo>
                    <a:lnTo>
                      <a:pt x="107" y="116"/>
                    </a:lnTo>
                    <a:lnTo>
                      <a:pt x="110" y="119"/>
                    </a:lnTo>
                    <a:lnTo>
                      <a:pt x="113" y="119"/>
                    </a:lnTo>
                    <a:lnTo>
                      <a:pt x="116" y="119"/>
                    </a:lnTo>
                    <a:lnTo>
                      <a:pt x="122" y="122"/>
                    </a:lnTo>
                    <a:lnTo>
                      <a:pt x="125" y="122"/>
                    </a:lnTo>
                    <a:lnTo>
                      <a:pt x="128" y="122"/>
                    </a:lnTo>
                    <a:lnTo>
                      <a:pt x="131" y="125"/>
                    </a:lnTo>
                    <a:lnTo>
                      <a:pt x="134" y="125"/>
                    </a:lnTo>
                    <a:lnTo>
                      <a:pt x="137" y="128"/>
                    </a:lnTo>
                    <a:lnTo>
                      <a:pt x="140" y="131"/>
                    </a:lnTo>
                    <a:lnTo>
                      <a:pt x="143" y="131"/>
                    </a:lnTo>
                    <a:lnTo>
                      <a:pt x="146" y="134"/>
                    </a:lnTo>
                    <a:lnTo>
                      <a:pt x="146" y="137"/>
                    </a:lnTo>
                    <a:lnTo>
                      <a:pt x="146" y="140"/>
                    </a:lnTo>
                    <a:lnTo>
                      <a:pt x="149" y="140"/>
                    </a:lnTo>
                    <a:lnTo>
                      <a:pt x="149" y="142"/>
                    </a:lnTo>
                    <a:lnTo>
                      <a:pt x="149" y="145"/>
                    </a:lnTo>
                    <a:lnTo>
                      <a:pt x="152" y="145"/>
                    </a:lnTo>
                    <a:lnTo>
                      <a:pt x="152" y="148"/>
                    </a:lnTo>
                    <a:lnTo>
                      <a:pt x="149" y="148"/>
                    </a:lnTo>
                    <a:close/>
                  </a:path>
                </a:pathLst>
              </a:custGeom>
              <a:solidFill>
                <a:srgbClr val="B2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161"/>
              <p:cNvSpPr>
                <a:spLocks/>
              </p:cNvSpPr>
              <p:nvPr/>
            </p:nvSpPr>
            <p:spPr bwMode="auto">
              <a:xfrm>
                <a:off x="1540" y="1688"/>
                <a:ext cx="68" cy="137"/>
              </a:xfrm>
              <a:custGeom>
                <a:avLst/>
                <a:gdLst>
                  <a:gd name="T0" fmla="*/ 0 w 68"/>
                  <a:gd name="T1" fmla="*/ 134 h 137"/>
                  <a:gd name="T2" fmla="*/ 3 w 68"/>
                  <a:gd name="T3" fmla="*/ 125 h 137"/>
                  <a:gd name="T4" fmla="*/ 6 w 68"/>
                  <a:gd name="T5" fmla="*/ 119 h 137"/>
                  <a:gd name="T6" fmla="*/ 8 w 68"/>
                  <a:gd name="T7" fmla="*/ 110 h 137"/>
                  <a:gd name="T8" fmla="*/ 11 w 68"/>
                  <a:gd name="T9" fmla="*/ 101 h 137"/>
                  <a:gd name="T10" fmla="*/ 14 w 68"/>
                  <a:gd name="T11" fmla="*/ 95 h 137"/>
                  <a:gd name="T12" fmla="*/ 17 w 68"/>
                  <a:gd name="T13" fmla="*/ 86 h 137"/>
                  <a:gd name="T14" fmla="*/ 20 w 68"/>
                  <a:gd name="T15" fmla="*/ 80 h 137"/>
                  <a:gd name="T16" fmla="*/ 23 w 68"/>
                  <a:gd name="T17" fmla="*/ 71 h 137"/>
                  <a:gd name="T18" fmla="*/ 26 w 68"/>
                  <a:gd name="T19" fmla="*/ 63 h 137"/>
                  <a:gd name="T20" fmla="*/ 29 w 68"/>
                  <a:gd name="T21" fmla="*/ 54 h 137"/>
                  <a:gd name="T22" fmla="*/ 32 w 68"/>
                  <a:gd name="T23" fmla="*/ 48 h 137"/>
                  <a:gd name="T24" fmla="*/ 35 w 68"/>
                  <a:gd name="T25" fmla="*/ 39 h 137"/>
                  <a:gd name="T26" fmla="*/ 35 w 68"/>
                  <a:gd name="T27" fmla="*/ 30 h 137"/>
                  <a:gd name="T28" fmla="*/ 35 w 68"/>
                  <a:gd name="T29" fmla="*/ 21 h 137"/>
                  <a:gd name="T30" fmla="*/ 38 w 68"/>
                  <a:gd name="T31" fmla="*/ 12 h 137"/>
                  <a:gd name="T32" fmla="*/ 38 w 68"/>
                  <a:gd name="T33" fmla="*/ 3 h 137"/>
                  <a:gd name="T34" fmla="*/ 41 w 68"/>
                  <a:gd name="T35" fmla="*/ 0 h 137"/>
                  <a:gd name="T36" fmla="*/ 44 w 68"/>
                  <a:gd name="T37" fmla="*/ 3 h 137"/>
                  <a:gd name="T38" fmla="*/ 50 w 68"/>
                  <a:gd name="T39" fmla="*/ 3 h 137"/>
                  <a:gd name="T40" fmla="*/ 53 w 68"/>
                  <a:gd name="T41" fmla="*/ 6 h 137"/>
                  <a:gd name="T42" fmla="*/ 56 w 68"/>
                  <a:gd name="T43" fmla="*/ 9 h 137"/>
                  <a:gd name="T44" fmla="*/ 59 w 68"/>
                  <a:gd name="T45" fmla="*/ 12 h 137"/>
                  <a:gd name="T46" fmla="*/ 62 w 68"/>
                  <a:gd name="T47" fmla="*/ 18 h 137"/>
                  <a:gd name="T48" fmla="*/ 65 w 68"/>
                  <a:gd name="T49" fmla="*/ 24 h 137"/>
                  <a:gd name="T50" fmla="*/ 65 w 68"/>
                  <a:gd name="T51" fmla="*/ 30 h 137"/>
                  <a:gd name="T52" fmla="*/ 65 w 68"/>
                  <a:gd name="T53" fmla="*/ 36 h 137"/>
                  <a:gd name="T54" fmla="*/ 68 w 68"/>
                  <a:gd name="T55" fmla="*/ 42 h 137"/>
                  <a:gd name="T56" fmla="*/ 68 w 68"/>
                  <a:gd name="T57" fmla="*/ 48 h 137"/>
                  <a:gd name="T58" fmla="*/ 68 w 68"/>
                  <a:gd name="T59" fmla="*/ 54 h 137"/>
                  <a:gd name="T60" fmla="*/ 65 w 68"/>
                  <a:gd name="T61" fmla="*/ 60 h 137"/>
                  <a:gd name="T62" fmla="*/ 65 w 68"/>
                  <a:gd name="T63" fmla="*/ 66 h 137"/>
                  <a:gd name="T64" fmla="*/ 65 w 68"/>
                  <a:gd name="T65" fmla="*/ 71 h 137"/>
                  <a:gd name="T66" fmla="*/ 62 w 68"/>
                  <a:gd name="T67" fmla="*/ 74 h 137"/>
                  <a:gd name="T68" fmla="*/ 62 w 68"/>
                  <a:gd name="T69" fmla="*/ 80 h 137"/>
                  <a:gd name="T70" fmla="*/ 59 w 68"/>
                  <a:gd name="T71" fmla="*/ 86 h 137"/>
                  <a:gd name="T72" fmla="*/ 59 w 68"/>
                  <a:gd name="T73" fmla="*/ 92 h 137"/>
                  <a:gd name="T74" fmla="*/ 56 w 68"/>
                  <a:gd name="T75" fmla="*/ 98 h 137"/>
                  <a:gd name="T76" fmla="*/ 56 w 68"/>
                  <a:gd name="T77" fmla="*/ 104 h 137"/>
                  <a:gd name="T78" fmla="*/ 50 w 68"/>
                  <a:gd name="T79" fmla="*/ 107 h 137"/>
                  <a:gd name="T80" fmla="*/ 44 w 68"/>
                  <a:gd name="T81" fmla="*/ 110 h 137"/>
                  <a:gd name="T82" fmla="*/ 41 w 68"/>
                  <a:gd name="T83" fmla="*/ 113 h 137"/>
                  <a:gd name="T84" fmla="*/ 38 w 68"/>
                  <a:gd name="T85" fmla="*/ 116 h 137"/>
                  <a:gd name="T86" fmla="*/ 35 w 68"/>
                  <a:gd name="T87" fmla="*/ 119 h 137"/>
                  <a:gd name="T88" fmla="*/ 29 w 68"/>
                  <a:gd name="T89" fmla="*/ 122 h 137"/>
                  <a:gd name="T90" fmla="*/ 26 w 68"/>
                  <a:gd name="T91" fmla="*/ 125 h 137"/>
                  <a:gd name="T92" fmla="*/ 23 w 68"/>
                  <a:gd name="T93" fmla="*/ 128 h 137"/>
                  <a:gd name="T94" fmla="*/ 17 w 68"/>
                  <a:gd name="T95" fmla="*/ 131 h 137"/>
                  <a:gd name="T96" fmla="*/ 14 w 68"/>
                  <a:gd name="T97" fmla="*/ 13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" h="137">
                    <a:moveTo>
                      <a:pt x="11" y="137"/>
                    </a:moveTo>
                    <a:lnTo>
                      <a:pt x="0" y="134"/>
                    </a:lnTo>
                    <a:lnTo>
                      <a:pt x="0" y="131"/>
                    </a:lnTo>
                    <a:lnTo>
                      <a:pt x="3" y="125"/>
                    </a:lnTo>
                    <a:lnTo>
                      <a:pt x="3" y="122"/>
                    </a:lnTo>
                    <a:lnTo>
                      <a:pt x="6" y="119"/>
                    </a:lnTo>
                    <a:lnTo>
                      <a:pt x="8" y="113"/>
                    </a:lnTo>
                    <a:lnTo>
                      <a:pt x="8" y="110"/>
                    </a:lnTo>
                    <a:lnTo>
                      <a:pt x="11" y="107"/>
                    </a:lnTo>
                    <a:lnTo>
                      <a:pt x="11" y="101"/>
                    </a:lnTo>
                    <a:lnTo>
                      <a:pt x="14" y="98"/>
                    </a:lnTo>
                    <a:lnTo>
                      <a:pt x="14" y="95"/>
                    </a:lnTo>
                    <a:lnTo>
                      <a:pt x="17" y="92"/>
                    </a:lnTo>
                    <a:lnTo>
                      <a:pt x="17" y="86"/>
                    </a:lnTo>
                    <a:lnTo>
                      <a:pt x="20" y="83"/>
                    </a:lnTo>
                    <a:lnTo>
                      <a:pt x="20" y="80"/>
                    </a:lnTo>
                    <a:lnTo>
                      <a:pt x="23" y="74"/>
                    </a:lnTo>
                    <a:lnTo>
                      <a:pt x="23" y="71"/>
                    </a:lnTo>
                    <a:lnTo>
                      <a:pt x="26" y="69"/>
                    </a:lnTo>
                    <a:lnTo>
                      <a:pt x="26" y="63"/>
                    </a:lnTo>
                    <a:lnTo>
                      <a:pt x="29" y="60"/>
                    </a:lnTo>
                    <a:lnTo>
                      <a:pt x="29" y="54"/>
                    </a:lnTo>
                    <a:lnTo>
                      <a:pt x="32" y="51"/>
                    </a:lnTo>
                    <a:lnTo>
                      <a:pt x="32" y="48"/>
                    </a:lnTo>
                    <a:lnTo>
                      <a:pt x="32" y="42"/>
                    </a:lnTo>
                    <a:lnTo>
                      <a:pt x="35" y="39"/>
                    </a:lnTo>
                    <a:lnTo>
                      <a:pt x="35" y="33"/>
                    </a:lnTo>
                    <a:lnTo>
                      <a:pt x="35" y="30"/>
                    </a:lnTo>
                    <a:lnTo>
                      <a:pt x="35" y="24"/>
                    </a:lnTo>
                    <a:lnTo>
                      <a:pt x="35" y="21"/>
                    </a:lnTo>
                    <a:lnTo>
                      <a:pt x="38" y="18"/>
                    </a:lnTo>
                    <a:lnTo>
                      <a:pt x="38" y="12"/>
                    </a:lnTo>
                    <a:lnTo>
                      <a:pt x="38" y="9"/>
                    </a:lnTo>
                    <a:lnTo>
                      <a:pt x="38" y="3"/>
                    </a:lnTo>
                    <a:lnTo>
                      <a:pt x="41" y="3"/>
                    </a:lnTo>
                    <a:lnTo>
                      <a:pt x="41" y="0"/>
                    </a:lnTo>
                    <a:lnTo>
                      <a:pt x="44" y="0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0" y="6"/>
                    </a:lnTo>
                    <a:lnTo>
                      <a:pt x="53" y="6"/>
                    </a:lnTo>
                    <a:lnTo>
                      <a:pt x="53" y="9"/>
                    </a:lnTo>
                    <a:lnTo>
                      <a:pt x="56" y="9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59" y="15"/>
                    </a:lnTo>
                    <a:lnTo>
                      <a:pt x="62" y="18"/>
                    </a:lnTo>
                    <a:lnTo>
                      <a:pt x="62" y="21"/>
                    </a:lnTo>
                    <a:lnTo>
                      <a:pt x="65" y="24"/>
                    </a:lnTo>
                    <a:lnTo>
                      <a:pt x="65" y="27"/>
                    </a:lnTo>
                    <a:lnTo>
                      <a:pt x="65" y="30"/>
                    </a:lnTo>
                    <a:lnTo>
                      <a:pt x="65" y="33"/>
                    </a:lnTo>
                    <a:lnTo>
                      <a:pt x="65" y="36"/>
                    </a:lnTo>
                    <a:lnTo>
                      <a:pt x="68" y="39"/>
                    </a:lnTo>
                    <a:lnTo>
                      <a:pt x="68" y="42"/>
                    </a:lnTo>
                    <a:lnTo>
                      <a:pt x="68" y="45"/>
                    </a:lnTo>
                    <a:lnTo>
                      <a:pt x="68" y="48"/>
                    </a:lnTo>
                    <a:lnTo>
                      <a:pt x="68" y="51"/>
                    </a:lnTo>
                    <a:lnTo>
                      <a:pt x="68" y="54"/>
                    </a:lnTo>
                    <a:lnTo>
                      <a:pt x="65" y="57"/>
                    </a:lnTo>
                    <a:lnTo>
                      <a:pt x="65" y="60"/>
                    </a:lnTo>
                    <a:lnTo>
                      <a:pt x="65" y="63"/>
                    </a:lnTo>
                    <a:lnTo>
                      <a:pt x="65" y="66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74"/>
                    </a:lnTo>
                    <a:lnTo>
                      <a:pt x="62" y="74"/>
                    </a:lnTo>
                    <a:lnTo>
                      <a:pt x="62" y="77"/>
                    </a:lnTo>
                    <a:lnTo>
                      <a:pt x="62" y="80"/>
                    </a:lnTo>
                    <a:lnTo>
                      <a:pt x="62" y="83"/>
                    </a:lnTo>
                    <a:lnTo>
                      <a:pt x="59" y="86"/>
                    </a:lnTo>
                    <a:lnTo>
                      <a:pt x="59" y="89"/>
                    </a:lnTo>
                    <a:lnTo>
                      <a:pt x="59" y="92"/>
                    </a:lnTo>
                    <a:lnTo>
                      <a:pt x="59" y="95"/>
                    </a:lnTo>
                    <a:lnTo>
                      <a:pt x="56" y="98"/>
                    </a:lnTo>
                    <a:lnTo>
                      <a:pt x="56" y="101"/>
                    </a:lnTo>
                    <a:lnTo>
                      <a:pt x="56" y="104"/>
                    </a:lnTo>
                    <a:lnTo>
                      <a:pt x="53" y="104"/>
                    </a:lnTo>
                    <a:lnTo>
                      <a:pt x="50" y="107"/>
                    </a:lnTo>
                    <a:lnTo>
                      <a:pt x="47" y="110"/>
                    </a:lnTo>
                    <a:lnTo>
                      <a:pt x="44" y="110"/>
                    </a:lnTo>
                    <a:lnTo>
                      <a:pt x="44" y="113"/>
                    </a:lnTo>
                    <a:lnTo>
                      <a:pt x="41" y="113"/>
                    </a:lnTo>
                    <a:lnTo>
                      <a:pt x="41" y="116"/>
                    </a:lnTo>
                    <a:lnTo>
                      <a:pt x="38" y="116"/>
                    </a:lnTo>
                    <a:lnTo>
                      <a:pt x="38" y="119"/>
                    </a:lnTo>
                    <a:lnTo>
                      <a:pt x="35" y="119"/>
                    </a:lnTo>
                    <a:lnTo>
                      <a:pt x="32" y="122"/>
                    </a:lnTo>
                    <a:lnTo>
                      <a:pt x="29" y="122"/>
                    </a:lnTo>
                    <a:lnTo>
                      <a:pt x="29" y="125"/>
                    </a:lnTo>
                    <a:lnTo>
                      <a:pt x="26" y="125"/>
                    </a:lnTo>
                    <a:lnTo>
                      <a:pt x="26" y="128"/>
                    </a:lnTo>
                    <a:lnTo>
                      <a:pt x="23" y="128"/>
                    </a:lnTo>
                    <a:lnTo>
                      <a:pt x="20" y="131"/>
                    </a:lnTo>
                    <a:lnTo>
                      <a:pt x="17" y="131"/>
                    </a:lnTo>
                    <a:lnTo>
                      <a:pt x="17" y="134"/>
                    </a:lnTo>
                    <a:lnTo>
                      <a:pt x="14" y="134"/>
                    </a:lnTo>
                    <a:lnTo>
                      <a:pt x="11" y="137"/>
                    </a:lnTo>
                    <a:close/>
                  </a:path>
                </a:pathLst>
              </a:custGeom>
              <a:solidFill>
                <a:srgbClr val="A3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162"/>
              <p:cNvSpPr>
                <a:spLocks/>
              </p:cNvSpPr>
              <p:nvPr/>
            </p:nvSpPr>
            <p:spPr bwMode="auto">
              <a:xfrm>
                <a:off x="1540" y="1676"/>
                <a:ext cx="23" cy="54"/>
              </a:xfrm>
              <a:custGeom>
                <a:avLst/>
                <a:gdLst>
                  <a:gd name="T0" fmla="*/ 20 w 23"/>
                  <a:gd name="T1" fmla="*/ 54 h 54"/>
                  <a:gd name="T2" fmla="*/ 17 w 23"/>
                  <a:gd name="T3" fmla="*/ 54 h 54"/>
                  <a:gd name="T4" fmla="*/ 17 w 23"/>
                  <a:gd name="T5" fmla="*/ 51 h 54"/>
                  <a:gd name="T6" fmla="*/ 14 w 23"/>
                  <a:gd name="T7" fmla="*/ 51 h 54"/>
                  <a:gd name="T8" fmla="*/ 14 w 23"/>
                  <a:gd name="T9" fmla="*/ 48 h 54"/>
                  <a:gd name="T10" fmla="*/ 14 w 23"/>
                  <a:gd name="T11" fmla="*/ 45 h 54"/>
                  <a:gd name="T12" fmla="*/ 11 w 23"/>
                  <a:gd name="T13" fmla="*/ 45 h 54"/>
                  <a:gd name="T14" fmla="*/ 11 w 23"/>
                  <a:gd name="T15" fmla="*/ 42 h 54"/>
                  <a:gd name="T16" fmla="*/ 8 w 23"/>
                  <a:gd name="T17" fmla="*/ 42 h 54"/>
                  <a:gd name="T18" fmla="*/ 8 w 23"/>
                  <a:gd name="T19" fmla="*/ 39 h 54"/>
                  <a:gd name="T20" fmla="*/ 6 w 23"/>
                  <a:gd name="T21" fmla="*/ 39 h 54"/>
                  <a:gd name="T22" fmla="*/ 6 w 23"/>
                  <a:gd name="T23" fmla="*/ 36 h 54"/>
                  <a:gd name="T24" fmla="*/ 3 w 23"/>
                  <a:gd name="T25" fmla="*/ 36 h 54"/>
                  <a:gd name="T26" fmla="*/ 3 w 23"/>
                  <a:gd name="T27" fmla="*/ 33 h 54"/>
                  <a:gd name="T28" fmla="*/ 0 w 23"/>
                  <a:gd name="T29" fmla="*/ 33 h 54"/>
                  <a:gd name="T30" fmla="*/ 0 w 23"/>
                  <a:gd name="T31" fmla="*/ 30 h 54"/>
                  <a:gd name="T32" fmla="*/ 3 w 23"/>
                  <a:gd name="T33" fmla="*/ 30 h 54"/>
                  <a:gd name="T34" fmla="*/ 3 w 23"/>
                  <a:gd name="T35" fmla="*/ 27 h 54"/>
                  <a:gd name="T36" fmla="*/ 3 w 23"/>
                  <a:gd name="T37" fmla="*/ 24 h 54"/>
                  <a:gd name="T38" fmla="*/ 3 w 23"/>
                  <a:gd name="T39" fmla="*/ 21 h 54"/>
                  <a:gd name="T40" fmla="*/ 6 w 23"/>
                  <a:gd name="T41" fmla="*/ 18 h 54"/>
                  <a:gd name="T42" fmla="*/ 6 w 23"/>
                  <a:gd name="T43" fmla="*/ 15 h 54"/>
                  <a:gd name="T44" fmla="*/ 6 w 23"/>
                  <a:gd name="T45" fmla="*/ 12 h 54"/>
                  <a:gd name="T46" fmla="*/ 8 w 23"/>
                  <a:gd name="T47" fmla="*/ 12 h 54"/>
                  <a:gd name="T48" fmla="*/ 8 w 23"/>
                  <a:gd name="T49" fmla="*/ 9 h 54"/>
                  <a:gd name="T50" fmla="*/ 11 w 23"/>
                  <a:gd name="T51" fmla="*/ 6 h 54"/>
                  <a:gd name="T52" fmla="*/ 11 w 23"/>
                  <a:gd name="T53" fmla="*/ 3 h 54"/>
                  <a:gd name="T54" fmla="*/ 14 w 23"/>
                  <a:gd name="T55" fmla="*/ 3 h 54"/>
                  <a:gd name="T56" fmla="*/ 17 w 23"/>
                  <a:gd name="T57" fmla="*/ 0 h 54"/>
                  <a:gd name="T58" fmla="*/ 20 w 23"/>
                  <a:gd name="T59" fmla="*/ 0 h 54"/>
                  <a:gd name="T60" fmla="*/ 23 w 23"/>
                  <a:gd name="T61" fmla="*/ 0 h 54"/>
                  <a:gd name="T62" fmla="*/ 20 w 23"/>
                  <a:gd name="T6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54">
                    <a:moveTo>
                      <a:pt x="20" y="54"/>
                    </a:moveTo>
                    <a:lnTo>
                      <a:pt x="17" y="54"/>
                    </a:lnTo>
                    <a:lnTo>
                      <a:pt x="17" y="51"/>
                    </a:lnTo>
                    <a:lnTo>
                      <a:pt x="14" y="51"/>
                    </a:lnTo>
                    <a:lnTo>
                      <a:pt x="14" y="48"/>
                    </a:lnTo>
                    <a:lnTo>
                      <a:pt x="14" y="45"/>
                    </a:lnTo>
                    <a:lnTo>
                      <a:pt x="11" y="45"/>
                    </a:lnTo>
                    <a:lnTo>
                      <a:pt x="11" y="42"/>
                    </a:lnTo>
                    <a:lnTo>
                      <a:pt x="8" y="42"/>
                    </a:lnTo>
                    <a:lnTo>
                      <a:pt x="8" y="39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3" y="36"/>
                    </a:lnTo>
                    <a:lnTo>
                      <a:pt x="3" y="33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3" y="30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6" y="18"/>
                    </a:lnTo>
                    <a:lnTo>
                      <a:pt x="6" y="15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0" y="5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163"/>
              <p:cNvSpPr>
                <a:spLocks/>
              </p:cNvSpPr>
              <p:nvPr/>
            </p:nvSpPr>
            <p:spPr bwMode="auto">
              <a:xfrm>
                <a:off x="1534" y="1721"/>
                <a:ext cx="20" cy="38"/>
              </a:xfrm>
              <a:custGeom>
                <a:avLst/>
                <a:gdLst>
                  <a:gd name="T0" fmla="*/ 17 w 20"/>
                  <a:gd name="T1" fmla="*/ 38 h 38"/>
                  <a:gd name="T2" fmla="*/ 17 w 20"/>
                  <a:gd name="T3" fmla="*/ 36 h 38"/>
                  <a:gd name="T4" fmla="*/ 14 w 20"/>
                  <a:gd name="T5" fmla="*/ 33 h 38"/>
                  <a:gd name="T6" fmla="*/ 14 w 20"/>
                  <a:gd name="T7" fmla="*/ 30 h 38"/>
                  <a:gd name="T8" fmla="*/ 12 w 20"/>
                  <a:gd name="T9" fmla="*/ 30 h 38"/>
                  <a:gd name="T10" fmla="*/ 12 w 20"/>
                  <a:gd name="T11" fmla="*/ 27 h 38"/>
                  <a:gd name="T12" fmla="*/ 12 w 20"/>
                  <a:gd name="T13" fmla="*/ 24 h 38"/>
                  <a:gd name="T14" fmla="*/ 9 w 20"/>
                  <a:gd name="T15" fmla="*/ 24 h 38"/>
                  <a:gd name="T16" fmla="*/ 9 w 20"/>
                  <a:gd name="T17" fmla="*/ 21 h 38"/>
                  <a:gd name="T18" fmla="*/ 6 w 20"/>
                  <a:gd name="T19" fmla="*/ 21 h 38"/>
                  <a:gd name="T20" fmla="*/ 6 w 20"/>
                  <a:gd name="T21" fmla="*/ 18 h 38"/>
                  <a:gd name="T22" fmla="*/ 3 w 20"/>
                  <a:gd name="T23" fmla="*/ 18 h 38"/>
                  <a:gd name="T24" fmla="*/ 3 w 20"/>
                  <a:gd name="T25" fmla="*/ 15 h 38"/>
                  <a:gd name="T26" fmla="*/ 3 w 20"/>
                  <a:gd name="T27" fmla="*/ 12 h 38"/>
                  <a:gd name="T28" fmla="*/ 0 w 20"/>
                  <a:gd name="T29" fmla="*/ 12 h 38"/>
                  <a:gd name="T30" fmla="*/ 0 w 20"/>
                  <a:gd name="T31" fmla="*/ 9 h 38"/>
                  <a:gd name="T32" fmla="*/ 0 w 20"/>
                  <a:gd name="T33" fmla="*/ 6 h 38"/>
                  <a:gd name="T34" fmla="*/ 0 w 20"/>
                  <a:gd name="T35" fmla="*/ 3 h 38"/>
                  <a:gd name="T36" fmla="*/ 0 w 20"/>
                  <a:gd name="T37" fmla="*/ 0 h 38"/>
                  <a:gd name="T38" fmla="*/ 0 w 20"/>
                  <a:gd name="T39" fmla="*/ 3 h 38"/>
                  <a:gd name="T40" fmla="*/ 3 w 20"/>
                  <a:gd name="T41" fmla="*/ 3 h 38"/>
                  <a:gd name="T42" fmla="*/ 6 w 20"/>
                  <a:gd name="T43" fmla="*/ 3 h 38"/>
                  <a:gd name="T44" fmla="*/ 6 w 20"/>
                  <a:gd name="T45" fmla="*/ 6 h 38"/>
                  <a:gd name="T46" fmla="*/ 9 w 20"/>
                  <a:gd name="T47" fmla="*/ 6 h 38"/>
                  <a:gd name="T48" fmla="*/ 9 w 20"/>
                  <a:gd name="T49" fmla="*/ 9 h 38"/>
                  <a:gd name="T50" fmla="*/ 12 w 20"/>
                  <a:gd name="T51" fmla="*/ 9 h 38"/>
                  <a:gd name="T52" fmla="*/ 12 w 20"/>
                  <a:gd name="T53" fmla="*/ 12 h 38"/>
                  <a:gd name="T54" fmla="*/ 14 w 20"/>
                  <a:gd name="T55" fmla="*/ 12 h 38"/>
                  <a:gd name="T56" fmla="*/ 14 w 20"/>
                  <a:gd name="T57" fmla="*/ 15 h 38"/>
                  <a:gd name="T58" fmla="*/ 17 w 20"/>
                  <a:gd name="T59" fmla="*/ 15 h 38"/>
                  <a:gd name="T60" fmla="*/ 17 w 20"/>
                  <a:gd name="T61" fmla="*/ 18 h 38"/>
                  <a:gd name="T62" fmla="*/ 17 w 20"/>
                  <a:gd name="T63" fmla="*/ 21 h 38"/>
                  <a:gd name="T64" fmla="*/ 20 w 20"/>
                  <a:gd name="T65" fmla="*/ 21 h 38"/>
                  <a:gd name="T66" fmla="*/ 20 w 20"/>
                  <a:gd name="T67" fmla="*/ 24 h 38"/>
                  <a:gd name="T68" fmla="*/ 20 w 20"/>
                  <a:gd name="T69" fmla="*/ 27 h 38"/>
                  <a:gd name="T70" fmla="*/ 20 w 20"/>
                  <a:gd name="T71" fmla="*/ 30 h 38"/>
                  <a:gd name="T72" fmla="*/ 20 w 20"/>
                  <a:gd name="T73" fmla="*/ 33 h 38"/>
                  <a:gd name="T74" fmla="*/ 17 w 20"/>
                  <a:gd name="T75" fmla="*/ 36 h 38"/>
                  <a:gd name="T76" fmla="*/ 17 w 20"/>
                  <a:gd name="T7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" h="38">
                    <a:moveTo>
                      <a:pt x="17" y="38"/>
                    </a:moveTo>
                    <a:lnTo>
                      <a:pt x="17" y="36"/>
                    </a:lnTo>
                    <a:lnTo>
                      <a:pt x="14" y="33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2" y="27"/>
                    </a:lnTo>
                    <a:lnTo>
                      <a:pt x="12" y="24"/>
                    </a:lnTo>
                    <a:lnTo>
                      <a:pt x="9" y="24"/>
                    </a:lnTo>
                    <a:lnTo>
                      <a:pt x="9" y="21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17" y="21"/>
                    </a:lnTo>
                    <a:lnTo>
                      <a:pt x="20" y="21"/>
                    </a:lnTo>
                    <a:lnTo>
                      <a:pt x="20" y="24"/>
                    </a:lnTo>
                    <a:lnTo>
                      <a:pt x="20" y="27"/>
                    </a:lnTo>
                    <a:lnTo>
                      <a:pt x="20" y="30"/>
                    </a:lnTo>
                    <a:lnTo>
                      <a:pt x="20" y="33"/>
                    </a:lnTo>
                    <a:lnTo>
                      <a:pt x="17" y="36"/>
                    </a:lnTo>
                    <a:lnTo>
                      <a:pt x="17" y="38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164"/>
              <p:cNvSpPr>
                <a:spLocks/>
              </p:cNvSpPr>
              <p:nvPr/>
            </p:nvSpPr>
            <p:spPr bwMode="auto">
              <a:xfrm>
                <a:off x="1522" y="1742"/>
                <a:ext cx="24" cy="32"/>
              </a:xfrm>
              <a:custGeom>
                <a:avLst/>
                <a:gdLst>
                  <a:gd name="T0" fmla="*/ 0 w 24"/>
                  <a:gd name="T1" fmla="*/ 9 h 32"/>
                  <a:gd name="T2" fmla="*/ 0 w 24"/>
                  <a:gd name="T3" fmla="*/ 6 h 32"/>
                  <a:gd name="T4" fmla="*/ 3 w 24"/>
                  <a:gd name="T5" fmla="*/ 6 h 32"/>
                  <a:gd name="T6" fmla="*/ 3 w 24"/>
                  <a:gd name="T7" fmla="*/ 3 h 32"/>
                  <a:gd name="T8" fmla="*/ 3 w 24"/>
                  <a:gd name="T9" fmla="*/ 0 h 32"/>
                  <a:gd name="T10" fmla="*/ 6 w 24"/>
                  <a:gd name="T11" fmla="*/ 0 h 32"/>
                  <a:gd name="T12" fmla="*/ 9 w 24"/>
                  <a:gd name="T13" fmla="*/ 3 h 32"/>
                  <a:gd name="T14" fmla="*/ 12 w 24"/>
                  <a:gd name="T15" fmla="*/ 6 h 32"/>
                  <a:gd name="T16" fmla="*/ 12 w 24"/>
                  <a:gd name="T17" fmla="*/ 9 h 32"/>
                  <a:gd name="T18" fmla="*/ 15 w 24"/>
                  <a:gd name="T19" fmla="*/ 12 h 32"/>
                  <a:gd name="T20" fmla="*/ 15 w 24"/>
                  <a:gd name="T21" fmla="*/ 15 h 32"/>
                  <a:gd name="T22" fmla="*/ 18 w 24"/>
                  <a:gd name="T23" fmla="*/ 17 h 32"/>
                  <a:gd name="T24" fmla="*/ 18 w 24"/>
                  <a:gd name="T25" fmla="*/ 20 h 32"/>
                  <a:gd name="T26" fmla="*/ 21 w 24"/>
                  <a:gd name="T27" fmla="*/ 20 h 32"/>
                  <a:gd name="T28" fmla="*/ 21 w 24"/>
                  <a:gd name="T29" fmla="*/ 23 h 32"/>
                  <a:gd name="T30" fmla="*/ 24 w 24"/>
                  <a:gd name="T31" fmla="*/ 23 h 32"/>
                  <a:gd name="T32" fmla="*/ 24 w 24"/>
                  <a:gd name="T33" fmla="*/ 32 h 32"/>
                  <a:gd name="T34" fmla="*/ 0 w 24"/>
                  <a:gd name="T3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32">
                    <a:moveTo>
                      <a:pt x="0" y="9"/>
                    </a:move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2" y="6"/>
                    </a:lnTo>
                    <a:lnTo>
                      <a:pt x="12" y="9"/>
                    </a:lnTo>
                    <a:lnTo>
                      <a:pt x="15" y="12"/>
                    </a:lnTo>
                    <a:lnTo>
                      <a:pt x="15" y="15"/>
                    </a:lnTo>
                    <a:lnTo>
                      <a:pt x="18" y="17"/>
                    </a:lnTo>
                    <a:lnTo>
                      <a:pt x="18" y="20"/>
                    </a:lnTo>
                    <a:lnTo>
                      <a:pt x="21" y="20"/>
                    </a:lnTo>
                    <a:lnTo>
                      <a:pt x="21" y="23"/>
                    </a:lnTo>
                    <a:lnTo>
                      <a:pt x="24" y="23"/>
                    </a:lnTo>
                    <a:lnTo>
                      <a:pt x="24" y="3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165"/>
              <p:cNvSpPr>
                <a:spLocks/>
              </p:cNvSpPr>
              <p:nvPr/>
            </p:nvSpPr>
            <p:spPr bwMode="auto">
              <a:xfrm>
                <a:off x="1513" y="1765"/>
                <a:ext cx="24" cy="51"/>
              </a:xfrm>
              <a:custGeom>
                <a:avLst/>
                <a:gdLst>
                  <a:gd name="T0" fmla="*/ 6 w 24"/>
                  <a:gd name="T1" fmla="*/ 51 h 51"/>
                  <a:gd name="T2" fmla="*/ 3 w 24"/>
                  <a:gd name="T3" fmla="*/ 48 h 51"/>
                  <a:gd name="T4" fmla="*/ 3 w 24"/>
                  <a:gd name="T5" fmla="*/ 45 h 51"/>
                  <a:gd name="T6" fmla="*/ 3 w 24"/>
                  <a:gd name="T7" fmla="*/ 42 h 51"/>
                  <a:gd name="T8" fmla="*/ 0 w 24"/>
                  <a:gd name="T9" fmla="*/ 39 h 51"/>
                  <a:gd name="T10" fmla="*/ 0 w 24"/>
                  <a:gd name="T11" fmla="*/ 36 h 51"/>
                  <a:gd name="T12" fmla="*/ 0 w 24"/>
                  <a:gd name="T13" fmla="*/ 33 h 51"/>
                  <a:gd name="T14" fmla="*/ 0 w 24"/>
                  <a:gd name="T15" fmla="*/ 30 h 51"/>
                  <a:gd name="T16" fmla="*/ 0 w 24"/>
                  <a:gd name="T17" fmla="*/ 27 h 51"/>
                  <a:gd name="T18" fmla="*/ 0 w 24"/>
                  <a:gd name="T19" fmla="*/ 24 h 51"/>
                  <a:gd name="T20" fmla="*/ 0 w 24"/>
                  <a:gd name="T21" fmla="*/ 21 h 51"/>
                  <a:gd name="T22" fmla="*/ 0 w 24"/>
                  <a:gd name="T23" fmla="*/ 18 h 51"/>
                  <a:gd name="T24" fmla="*/ 0 w 24"/>
                  <a:gd name="T25" fmla="*/ 15 h 51"/>
                  <a:gd name="T26" fmla="*/ 0 w 24"/>
                  <a:gd name="T27" fmla="*/ 12 h 51"/>
                  <a:gd name="T28" fmla="*/ 0 w 24"/>
                  <a:gd name="T29" fmla="*/ 9 h 51"/>
                  <a:gd name="T30" fmla="*/ 0 w 24"/>
                  <a:gd name="T31" fmla="*/ 6 h 51"/>
                  <a:gd name="T32" fmla="*/ 3 w 24"/>
                  <a:gd name="T33" fmla="*/ 3 h 51"/>
                  <a:gd name="T34" fmla="*/ 3 w 24"/>
                  <a:gd name="T35" fmla="*/ 0 h 51"/>
                  <a:gd name="T36" fmla="*/ 6 w 24"/>
                  <a:gd name="T37" fmla="*/ 0 h 51"/>
                  <a:gd name="T38" fmla="*/ 9 w 24"/>
                  <a:gd name="T39" fmla="*/ 3 h 51"/>
                  <a:gd name="T40" fmla="*/ 12 w 24"/>
                  <a:gd name="T41" fmla="*/ 6 h 51"/>
                  <a:gd name="T42" fmla="*/ 15 w 24"/>
                  <a:gd name="T43" fmla="*/ 9 h 51"/>
                  <a:gd name="T44" fmla="*/ 18 w 24"/>
                  <a:gd name="T45" fmla="*/ 9 h 51"/>
                  <a:gd name="T46" fmla="*/ 18 w 24"/>
                  <a:gd name="T47" fmla="*/ 12 h 51"/>
                  <a:gd name="T48" fmla="*/ 21 w 24"/>
                  <a:gd name="T49" fmla="*/ 15 h 51"/>
                  <a:gd name="T50" fmla="*/ 21 w 24"/>
                  <a:gd name="T51" fmla="*/ 18 h 51"/>
                  <a:gd name="T52" fmla="*/ 21 w 24"/>
                  <a:gd name="T53" fmla="*/ 21 h 51"/>
                  <a:gd name="T54" fmla="*/ 24 w 24"/>
                  <a:gd name="T55" fmla="*/ 21 h 51"/>
                  <a:gd name="T56" fmla="*/ 24 w 24"/>
                  <a:gd name="T57" fmla="*/ 24 h 51"/>
                  <a:gd name="T58" fmla="*/ 24 w 24"/>
                  <a:gd name="T59" fmla="*/ 27 h 51"/>
                  <a:gd name="T60" fmla="*/ 24 w 24"/>
                  <a:gd name="T61" fmla="*/ 30 h 51"/>
                  <a:gd name="T62" fmla="*/ 24 w 24"/>
                  <a:gd name="T63" fmla="*/ 33 h 51"/>
                  <a:gd name="T64" fmla="*/ 21 w 24"/>
                  <a:gd name="T65" fmla="*/ 33 h 51"/>
                  <a:gd name="T66" fmla="*/ 21 w 24"/>
                  <a:gd name="T67" fmla="*/ 36 h 51"/>
                  <a:gd name="T68" fmla="*/ 21 w 24"/>
                  <a:gd name="T69" fmla="*/ 39 h 51"/>
                  <a:gd name="T70" fmla="*/ 18 w 24"/>
                  <a:gd name="T71" fmla="*/ 42 h 51"/>
                  <a:gd name="T72" fmla="*/ 18 w 24"/>
                  <a:gd name="T73" fmla="*/ 45 h 51"/>
                  <a:gd name="T74" fmla="*/ 15 w 24"/>
                  <a:gd name="T75" fmla="*/ 45 h 51"/>
                  <a:gd name="T76" fmla="*/ 15 w 24"/>
                  <a:gd name="T77" fmla="*/ 48 h 51"/>
                  <a:gd name="T78" fmla="*/ 12 w 24"/>
                  <a:gd name="T79" fmla="*/ 48 h 51"/>
                  <a:gd name="T80" fmla="*/ 12 w 24"/>
                  <a:gd name="T81" fmla="*/ 51 h 51"/>
                  <a:gd name="T82" fmla="*/ 9 w 24"/>
                  <a:gd name="T83" fmla="*/ 51 h 51"/>
                  <a:gd name="T84" fmla="*/ 6 w 24"/>
                  <a:gd name="T8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" h="51">
                    <a:moveTo>
                      <a:pt x="6" y="51"/>
                    </a:moveTo>
                    <a:lnTo>
                      <a:pt x="3" y="48"/>
                    </a:lnTo>
                    <a:lnTo>
                      <a:pt x="3" y="45"/>
                    </a:lnTo>
                    <a:lnTo>
                      <a:pt x="3" y="42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2" y="6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21" y="15"/>
                    </a:lnTo>
                    <a:lnTo>
                      <a:pt x="21" y="18"/>
                    </a:lnTo>
                    <a:lnTo>
                      <a:pt x="21" y="21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4" y="27"/>
                    </a:lnTo>
                    <a:lnTo>
                      <a:pt x="24" y="30"/>
                    </a:lnTo>
                    <a:lnTo>
                      <a:pt x="24" y="33"/>
                    </a:lnTo>
                    <a:lnTo>
                      <a:pt x="21" y="33"/>
                    </a:lnTo>
                    <a:lnTo>
                      <a:pt x="21" y="36"/>
                    </a:lnTo>
                    <a:lnTo>
                      <a:pt x="21" y="39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15" y="45"/>
                    </a:lnTo>
                    <a:lnTo>
                      <a:pt x="15" y="48"/>
                    </a:lnTo>
                    <a:lnTo>
                      <a:pt x="12" y="48"/>
                    </a:lnTo>
                    <a:lnTo>
                      <a:pt x="12" y="51"/>
                    </a:lnTo>
                    <a:lnTo>
                      <a:pt x="9" y="51"/>
                    </a:lnTo>
                    <a:lnTo>
                      <a:pt x="6" y="5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5774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/>
              <a:t>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17</a:t>
            </a:fld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pPr marL="114300" indent="0">
              <a:buNone/>
            </a:pPr>
            <a:r>
              <a:rPr lang="pt-BR" dirty="0" smtClean="0"/>
              <a:t>Métodos do Valor </a:t>
            </a:r>
            <a:r>
              <a:rPr lang="pt-BR" i="1" dirty="0" smtClean="0"/>
              <a:t>p</a:t>
            </a:r>
            <a:r>
              <a:rPr lang="pt-BR" dirty="0" smtClean="0"/>
              <a:t> e do Valor Crítico</a:t>
            </a:r>
          </a:p>
          <a:p>
            <a:pPr marL="114300" indent="0">
              <a:buNone/>
            </a:pPr>
            <a:r>
              <a:rPr lang="pt-BR" dirty="0" smtClean="0"/>
              <a:t>1. </a:t>
            </a:r>
            <a:r>
              <a:rPr lang="pt-BR" b="1" dirty="0" smtClean="0"/>
              <a:t>Desenvolva as hipóteses</a:t>
            </a:r>
            <a:r>
              <a:rPr lang="pt-BR" dirty="0" smtClean="0"/>
              <a:t>:</a:t>
            </a:r>
          </a:p>
          <a:p>
            <a:pPr marL="114300" indent="0" algn="ctr">
              <a:buNone/>
            </a:pP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  <a:r>
              <a:rPr lang="pt-BR" dirty="0"/>
              <a:t>: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-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 ≤ </a:t>
            </a:r>
            <a:r>
              <a:rPr lang="pt-BR" dirty="0" smtClean="0"/>
              <a:t>0</a:t>
            </a:r>
            <a:endParaRPr lang="pt-BR" baseline="-25000" dirty="0" smtClean="0"/>
          </a:p>
          <a:p>
            <a:pPr marL="114300" indent="0" algn="ctr">
              <a:buNone/>
            </a:pPr>
            <a:r>
              <a:rPr lang="pt-BR" i="1" dirty="0" smtClean="0"/>
              <a:t>H</a:t>
            </a:r>
            <a:r>
              <a:rPr lang="pt-BR" baseline="-25000" dirty="0" smtClean="0"/>
              <a:t>1</a:t>
            </a:r>
            <a:r>
              <a:rPr lang="pt-BR" dirty="0"/>
              <a:t>: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-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 &gt; </a:t>
            </a:r>
            <a:r>
              <a:rPr lang="pt-BR" dirty="0" smtClean="0"/>
              <a:t>0</a:t>
            </a:r>
            <a:endParaRPr lang="pt-BR" baseline="-25000" dirty="0"/>
          </a:p>
          <a:p>
            <a:pPr marL="114300" indent="0">
              <a:buNone/>
            </a:pPr>
            <a:r>
              <a:rPr lang="pt-BR" dirty="0" smtClean="0"/>
              <a:t>Onde:</a:t>
            </a:r>
          </a:p>
          <a:p>
            <a:pPr marL="114300" indent="0">
              <a:buNone/>
            </a:pP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 smtClean="0"/>
              <a:t> = distância média para a população das bolas de golfe Par Inc.</a:t>
            </a:r>
          </a:p>
          <a:p>
            <a:pPr marL="114300" indent="0">
              <a:buNone/>
            </a:pPr>
            <a:r>
              <a:rPr lang="pt-BR" i="1" dirty="0" smtClean="0"/>
              <a:t>µ</a:t>
            </a:r>
            <a:r>
              <a:rPr lang="pt-BR" baseline="-25000" dirty="0" smtClean="0"/>
              <a:t>2</a:t>
            </a:r>
            <a:r>
              <a:rPr lang="pt-BR" dirty="0" smtClean="0"/>
              <a:t> </a:t>
            </a:r>
            <a:r>
              <a:rPr lang="pt-BR" dirty="0"/>
              <a:t>= distância média para a população das bolas de golfe </a:t>
            </a:r>
            <a:r>
              <a:rPr lang="pt-BR" dirty="0" smtClean="0"/>
              <a:t>Rap Ltda.</a:t>
            </a:r>
          </a:p>
          <a:p>
            <a:pPr marL="114300" indent="0">
              <a:buNone/>
            </a:pPr>
            <a:r>
              <a:rPr lang="pt-BR" dirty="0" smtClean="0"/>
              <a:t>2. </a:t>
            </a:r>
            <a:r>
              <a:rPr lang="pt-BR" b="1" dirty="0" smtClean="0"/>
              <a:t>Especificar o nível de significância</a:t>
            </a:r>
            <a:r>
              <a:rPr lang="pt-BR" dirty="0" smtClean="0"/>
              <a:t>:</a:t>
            </a:r>
          </a:p>
          <a:p>
            <a:pPr marL="114300" indent="0">
              <a:buNone/>
            </a:pPr>
            <a:r>
              <a:rPr lang="el-GR" i="1" dirty="0"/>
              <a:t>α</a:t>
            </a:r>
            <a:r>
              <a:rPr lang="pt-BR" dirty="0"/>
              <a:t> = 0,01</a:t>
            </a:r>
          </a:p>
          <a:p>
            <a:pPr marL="114300" indent="0">
              <a:buNone/>
            </a:pPr>
            <a:endParaRPr lang="pt-BR" dirty="0"/>
          </a:p>
        </p:txBody>
      </p:sp>
      <p:grpSp>
        <p:nvGrpSpPr>
          <p:cNvPr id="171" name="Group 8"/>
          <p:cNvGrpSpPr>
            <a:grpSpLocks/>
          </p:cNvGrpSpPr>
          <p:nvPr/>
        </p:nvGrpSpPr>
        <p:grpSpPr bwMode="auto">
          <a:xfrm>
            <a:off x="7869238" y="217488"/>
            <a:ext cx="1063625" cy="1485900"/>
            <a:chOff x="1489" y="1252"/>
            <a:chExt cx="1258" cy="1656"/>
          </a:xfrm>
        </p:grpSpPr>
        <p:sp>
          <p:nvSpPr>
            <p:cNvPr id="172" name="Freeform 9"/>
            <p:cNvSpPr>
              <a:spLocks/>
            </p:cNvSpPr>
            <p:nvPr/>
          </p:nvSpPr>
          <p:spPr bwMode="auto">
            <a:xfrm>
              <a:off x="1489" y="1252"/>
              <a:ext cx="1258" cy="1656"/>
            </a:xfrm>
            <a:custGeom>
              <a:avLst/>
              <a:gdLst>
                <a:gd name="T0" fmla="*/ 836 w 1258"/>
                <a:gd name="T1" fmla="*/ 309 h 1656"/>
                <a:gd name="T2" fmla="*/ 916 w 1258"/>
                <a:gd name="T3" fmla="*/ 297 h 1656"/>
                <a:gd name="T4" fmla="*/ 958 w 1258"/>
                <a:gd name="T5" fmla="*/ 267 h 1656"/>
                <a:gd name="T6" fmla="*/ 868 w 1258"/>
                <a:gd name="T7" fmla="*/ 196 h 1656"/>
                <a:gd name="T8" fmla="*/ 824 w 1258"/>
                <a:gd name="T9" fmla="*/ 181 h 1656"/>
                <a:gd name="T10" fmla="*/ 889 w 1258"/>
                <a:gd name="T11" fmla="*/ 139 h 1656"/>
                <a:gd name="T12" fmla="*/ 937 w 1258"/>
                <a:gd name="T13" fmla="*/ 74 h 1656"/>
                <a:gd name="T14" fmla="*/ 1014 w 1258"/>
                <a:gd name="T15" fmla="*/ 62 h 1656"/>
                <a:gd name="T16" fmla="*/ 1097 w 1258"/>
                <a:gd name="T17" fmla="*/ 68 h 1656"/>
                <a:gd name="T18" fmla="*/ 1216 w 1258"/>
                <a:gd name="T19" fmla="*/ 62 h 1656"/>
                <a:gd name="T20" fmla="*/ 1219 w 1258"/>
                <a:gd name="T21" fmla="*/ 107 h 1656"/>
                <a:gd name="T22" fmla="*/ 1154 w 1258"/>
                <a:gd name="T23" fmla="*/ 196 h 1656"/>
                <a:gd name="T24" fmla="*/ 1222 w 1258"/>
                <a:gd name="T25" fmla="*/ 368 h 1656"/>
                <a:gd name="T26" fmla="*/ 1199 w 1258"/>
                <a:gd name="T27" fmla="*/ 436 h 1656"/>
                <a:gd name="T28" fmla="*/ 1074 w 1258"/>
                <a:gd name="T29" fmla="*/ 496 h 1656"/>
                <a:gd name="T30" fmla="*/ 1026 w 1258"/>
                <a:gd name="T31" fmla="*/ 591 h 1656"/>
                <a:gd name="T32" fmla="*/ 1017 w 1258"/>
                <a:gd name="T33" fmla="*/ 689 h 1656"/>
                <a:gd name="T34" fmla="*/ 1011 w 1258"/>
                <a:gd name="T35" fmla="*/ 769 h 1656"/>
                <a:gd name="T36" fmla="*/ 1029 w 1258"/>
                <a:gd name="T37" fmla="*/ 837 h 1656"/>
                <a:gd name="T38" fmla="*/ 1050 w 1258"/>
                <a:gd name="T39" fmla="*/ 932 h 1656"/>
                <a:gd name="T40" fmla="*/ 1100 w 1258"/>
                <a:gd name="T41" fmla="*/ 1297 h 1656"/>
                <a:gd name="T42" fmla="*/ 1086 w 1258"/>
                <a:gd name="T43" fmla="*/ 1481 h 1656"/>
                <a:gd name="T44" fmla="*/ 1053 w 1258"/>
                <a:gd name="T45" fmla="*/ 1579 h 1656"/>
                <a:gd name="T46" fmla="*/ 1008 w 1258"/>
                <a:gd name="T47" fmla="*/ 1644 h 1656"/>
                <a:gd name="T48" fmla="*/ 854 w 1258"/>
                <a:gd name="T49" fmla="*/ 1653 h 1656"/>
                <a:gd name="T50" fmla="*/ 845 w 1258"/>
                <a:gd name="T51" fmla="*/ 1582 h 1656"/>
                <a:gd name="T52" fmla="*/ 871 w 1258"/>
                <a:gd name="T53" fmla="*/ 1389 h 1656"/>
                <a:gd name="T54" fmla="*/ 871 w 1258"/>
                <a:gd name="T55" fmla="*/ 1140 h 1656"/>
                <a:gd name="T56" fmla="*/ 851 w 1258"/>
                <a:gd name="T57" fmla="*/ 1039 h 1656"/>
                <a:gd name="T58" fmla="*/ 806 w 1258"/>
                <a:gd name="T59" fmla="*/ 1143 h 1656"/>
                <a:gd name="T60" fmla="*/ 538 w 1258"/>
                <a:gd name="T61" fmla="*/ 1466 h 1656"/>
                <a:gd name="T62" fmla="*/ 452 w 1258"/>
                <a:gd name="T63" fmla="*/ 1552 h 1656"/>
                <a:gd name="T64" fmla="*/ 306 w 1258"/>
                <a:gd name="T65" fmla="*/ 1499 h 1656"/>
                <a:gd name="T66" fmla="*/ 354 w 1258"/>
                <a:gd name="T67" fmla="*/ 1327 h 1656"/>
                <a:gd name="T68" fmla="*/ 479 w 1258"/>
                <a:gd name="T69" fmla="*/ 1243 h 1656"/>
                <a:gd name="T70" fmla="*/ 586 w 1258"/>
                <a:gd name="T71" fmla="*/ 1104 h 1656"/>
                <a:gd name="T72" fmla="*/ 633 w 1258"/>
                <a:gd name="T73" fmla="*/ 991 h 1656"/>
                <a:gd name="T74" fmla="*/ 675 w 1258"/>
                <a:gd name="T75" fmla="*/ 843 h 1656"/>
                <a:gd name="T76" fmla="*/ 696 w 1258"/>
                <a:gd name="T77" fmla="*/ 757 h 1656"/>
                <a:gd name="T78" fmla="*/ 687 w 1258"/>
                <a:gd name="T79" fmla="*/ 671 h 1656"/>
                <a:gd name="T80" fmla="*/ 678 w 1258"/>
                <a:gd name="T81" fmla="*/ 576 h 1656"/>
                <a:gd name="T82" fmla="*/ 622 w 1258"/>
                <a:gd name="T83" fmla="*/ 496 h 1656"/>
                <a:gd name="T84" fmla="*/ 613 w 1258"/>
                <a:gd name="T85" fmla="*/ 415 h 1656"/>
                <a:gd name="T86" fmla="*/ 592 w 1258"/>
                <a:gd name="T87" fmla="*/ 323 h 1656"/>
                <a:gd name="T88" fmla="*/ 529 w 1258"/>
                <a:gd name="T89" fmla="*/ 294 h 1656"/>
                <a:gd name="T90" fmla="*/ 443 w 1258"/>
                <a:gd name="T91" fmla="*/ 282 h 1656"/>
                <a:gd name="T92" fmla="*/ 235 w 1258"/>
                <a:gd name="T93" fmla="*/ 359 h 1656"/>
                <a:gd name="T94" fmla="*/ 134 w 1258"/>
                <a:gd name="T95" fmla="*/ 442 h 1656"/>
                <a:gd name="T96" fmla="*/ 128 w 1258"/>
                <a:gd name="T97" fmla="*/ 540 h 1656"/>
                <a:gd name="T98" fmla="*/ 51 w 1258"/>
                <a:gd name="T99" fmla="*/ 597 h 1656"/>
                <a:gd name="T100" fmla="*/ 0 w 1258"/>
                <a:gd name="T101" fmla="*/ 534 h 1656"/>
                <a:gd name="T102" fmla="*/ 42 w 1258"/>
                <a:gd name="T103" fmla="*/ 427 h 1656"/>
                <a:gd name="T104" fmla="*/ 211 w 1258"/>
                <a:gd name="T105" fmla="*/ 347 h 1656"/>
                <a:gd name="T106" fmla="*/ 387 w 1258"/>
                <a:gd name="T107" fmla="*/ 279 h 1656"/>
                <a:gd name="T108" fmla="*/ 494 w 1258"/>
                <a:gd name="T109" fmla="*/ 234 h 1656"/>
                <a:gd name="T110" fmla="*/ 461 w 1258"/>
                <a:gd name="T111" fmla="*/ 172 h 1656"/>
                <a:gd name="T112" fmla="*/ 452 w 1258"/>
                <a:gd name="T113" fmla="*/ 74 h 1656"/>
                <a:gd name="T114" fmla="*/ 541 w 1258"/>
                <a:gd name="T115" fmla="*/ 27 h 1656"/>
                <a:gd name="T116" fmla="*/ 630 w 1258"/>
                <a:gd name="T117" fmla="*/ 12 h 1656"/>
                <a:gd name="T118" fmla="*/ 729 w 1258"/>
                <a:gd name="T119" fmla="*/ 6 h 1656"/>
                <a:gd name="T120" fmla="*/ 809 w 1258"/>
                <a:gd name="T121" fmla="*/ 53 h 1656"/>
                <a:gd name="T122" fmla="*/ 773 w 1258"/>
                <a:gd name="T123" fmla="*/ 101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8" h="1656">
                  <a:moveTo>
                    <a:pt x="821" y="181"/>
                  </a:moveTo>
                  <a:lnTo>
                    <a:pt x="824" y="184"/>
                  </a:lnTo>
                  <a:lnTo>
                    <a:pt x="827" y="190"/>
                  </a:lnTo>
                  <a:lnTo>
                    <a:pt x="830" y="193"/>
                  </a:lnTo>
                  <a:lnTo>
                    <a:pt x="830" y="196"/>
                  </a:lnTo>
                  <a:lnTo>
                    <a:pt x="833" y="202"/>
                  </a:lnTo>
                  <a:lnTo>
                    <a:pt x="833" y="205"/>
                  </a:lnTo>
                  <a:lnTo>
                    <a:pt x="833" y="211"/>
                  </a:lnTo>
                  <a:lnTo>
                    <a:pt x="833" y="214"/>
                  </a:lnTo>
                  <a:lnTo>
                    <a:pt x="833" y="220"/>
                  </a:lnTo>
                  <a:lnTo>
                    <a:pt x="833" y="223"/>
                  </a:lnTo>
                  <a:lnTo>
                    <a:pt x="833" y="229"/>
                  </a:lnTo>
                  <a:lnTo>
                    <a:pt x="833" y="231"/>
                  </a:lnTo>
                  <a:lnTo>
                    <a:pt x="833" y="237"/>
                  </a:lnTo>
                  <a:lnTo>
                    <a:pt x="833" y="240"/>
                  </a:lnTo>
                  <a:lnTo>
                    <a:pt x="830" y="246"/>
                  </a:lnTo>
                  <a:lnTo>
                    <a:pt x="830" y="249"/>
                  </a:lnTo>
                  <a:lnTo>
                    <a:pt x="830" y="255"/>
                  </a:lnTo>
                  <a:lnTo>
                    <a:pt x="830" y="258"/>
                  </a:lnTo>
                  <a:lnTo>
                    <a:pt x="830" y="264"/>
                  </a:lnTo>
                  <a:lnTo>
                    <a:pt x="827" y="270"/>
                  </a:lnTo>
                  <a:lnTo>
                    <a:pt x="827" y="273"/>
                  </a:lnTo>
                  <a:lnTo>
                    <a:pt x="827" y="276"/>
                  </a:lnTo>
                  <a:lnTo>
                    <a:pt x="827" y="282"/>
                  </a:lnTo>
                  <a:lnTo>
                    <a:pt x="827" y="285"/>
                  </a:lnTo>
                  <a:lnTo>
                    <a:pt x="830" y="291"/>
                  </a:lnTo>
                  <a:lnTo>
                    <a:pt x="830" y="294"/>
                  </a:lnTo>
                  <a:lnTo>
                    <a:pt x="830" y="297"/>
                  </a:lnTo>
                  <a:lnTo>
                    <a:pt x="833" y="303"/>
                  </a:lnTo>
                  <a:lnTo>
                    <a:pt x="833" y="306"/>
                  </a:lnTo>
                  <a:lnTo>
                    <a:pt x="836" y="309"/>
                  </a:lnTo>
                  <a:lnTo>
                    <a:pt x="839" y="315"/>
                  </a:lnTo>
                  <a:lnTo>
                    <a:pt x="842" y="318"/>
                  </a:lnTo>
                  <a:lnTo>
                    <a:pt x="845" y="315"/>
                  </a:lnTo>
                  <a:lnTo>
                    <a:pt x="848" y="315"/>
                  </a:lnTo>
                  <a:lnTo>
                    <a:pt x="851" y="315"/>
                  </a:lnTo>
                  <a:lnTo>
                    <a:pt x="854" y="315"/>
                  </a:lnTo>
                  <a:lnTo>
                    <a:pt x="854" y="312"/>
                  </a:lnTo>
                  <a:lnTo>
                    <a:pt x="857" y="312"/>
                  </a:lnTo>
                  <a:lnTo>
                    <a:pt x="859" y="312"/>
                  </a:lnTo>
                  <a:lnTo>
                    <a:pt x="862" y="312"/>
                  </a:lnTo>
                  <a:lnTo>
                    <a:pt x="862" y="309"/>
                  </a:lnTo>
                  <a:lnTo>
                    <a:pt x="865" y="309"/>
                  </a:lnTo>
                  <a:lnTo>
                    <a:pt x="868" y="309"/>
                  </a:lnTo>
                  <a:lnTo>
                    <a:pt x="871" y="309"/>
                  </a:lnTo>
                  <a:lnTo>
                    <a:pt x="874" y="306"/>
                  </a:lnTo>
                  <a:lnTo>
                    <a:pt x="877" y="306"/>
                  </a:lnTo>
                  <a:lnTo>
                    <a:pt x="880" y="306"/>
                  </a:lnTo>
                  <a:lnTo>
                    <a:pt x="883" y="306"/>
                  </a:lnTo>
                  <a:lnTo>
                    <a:pt x="883" y="303"/>
                  </a:lnTo>
                  <a:lnTo>
                    <a:pt x="886" y="303"/>
                  </a:lnTo>
                  <a:lnTo>
                    <a:pt x="889" y="303"/>
                  </a:lnTo>
                  <a:lnTo>
                    <a:pt x="892" y="303"/>
                  </a:lnTo>
                  <a:lnTo>
                    <a:pt x="895" y="300"/>
                  </a:lnTo>
                  <a:lnTo>
                    <a:pt x="898" y="300"/>
                  </a:lnTo>
                  <a:lnTo>
                    <a:pt x="901" y="300"/>
                  </a:lnTo>
                  <a:lnTo>
                    <a:pt x="901" y="297"/>
                  </a:lnTo>
                  <a:lnTo>
                    <a:pt x="904" y="297"/>
                  </a:lnTo>
                  <a:lnTo>
                    <a:pt x="907" y="297"/>
                  </a:lnTo>
                  <a:lnTo>
                    <a:pt x="910" y="297"/>
                  </a:lnTo>
                  <a:lnTo>
                    <a:pt x="913" y="297"/>
                  </a:lnTo>
                  <a:lnTo>
                    <a:pt x="916" y="297"/>
                  </a:lnTo>
                  <a:lnTo>
                    <a:pt x="919" y="297"/>
                  </a:lnTo>
                  <a:lnTo>
                    <a:pt x="922" y="297"/>
                  </a:lnTo>
                  <a:lnTo>
                    <a:pt x="925" y="297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4" y="300"/>
                  </a:lnTo>
                  <a:lnTo>
                    <a:pt x="934" y="303"/>
                  </a:lnTo>
                  <a:lnTo>
                    <a:pt x="937" y="303"/>
                  </a:lnTo>
                  <a:lnTo>
                    <a:pt x="940" y="306"/>
                  </a:lnTo>
                  <a:lnTo>
                    <a:pt x="943" y="309"/>
                  </a:lnTo>
                  <a:lnTo>
                    <a:pt x="946" y="312"/>
                  </a:lnTo>
                  <a:lnTo>
                    <a:pt x="946" y="315"/>
                  </a:lnTo>
                  <a:lnTo>
                    <a:pt x="949" y="318"/>
                  </a:lnTo>
                  <a:lnTo>
                    <a:pt x="949" y="321"/>
                  </a:lnTo>
                  <a:lnTo>
                    <a:pt x="975" y="309"/>
                  </a:lnTo>
                  <a:lnTo>
                    <a:pt x="975" y="306"/>
                  </a:lnTo>
                  <a:lnTo>
                    <a:pt x="975" y="303"/>
                  </a:lnTo>
                  <a:lnTo>
                    <a:pt x="975" y="300"/>
                  </a:lnTo>
                  <a:lnTo>
                    <a:pt x="972" y="300"/>
                  </a:lnTo>
                  <a:lnTo>
                    <a:pt x="972" y="297"/>
                  </a:lnTo>
                  <a:lnTo>
                    <a:pt x="972" y="294"/>
                  </a:lnTo>
                  <a:lnTo>
                    <a:pt x="972" y="291"/>
                  </a:lnTo>
                  <a:lnTo>
                    <a:pt x="970" y="291"/>
                  </a:lnTo>
                  <a:lnTo>
                    <a:pt x="970" y="288"/>
                  </a:lnTo>
                  <a:lnTo>
                    <a:pt x="970" y="285"/>
                  </a:lnTo>
                  <a:lnTo>
                    <a:pt x="967" y="285"/>
                  </a:lnTo>
                  <a:lnTo>
                    <a:pt x="967" y="282"/>
                  </a:lnTo>
                  <a:lnTo>
                    <a:pt x="964" y="279"/>
                  </a:lnTo>
                  <a:lnTo>
                    <a:pt x="961" y="276"/>
                  </a:lnTo>
                  <a:lnTo>
                    <a:pt x="961" y="273"/>
                  </a:lnTo>
                  <a:lnTo>
                    <a:pt x="958" y="267"/>
                  </a:lnTo>
                  <a:lnTo>
                    <a:pt x="958" y="264"/>
                  </a:lnTo>
                  <a:lnTo>
                    <a:pt x="955" y="261"/>
                  </a:lnTo>
                  <a:lnTo>
                    <a:pt x="955" y="258"/>
                  </a:lnTo>
                  <a:lnTo>
                    <a:pt x="952" y="255"/>
                  </a:lnTo>
                  <a:lnTo>
                    <a:pt x="949" y="252"/>
                  </a:lnTo>
                  <a:lnTo>
                    <a:pt x="946" y="249"/>
                  </a:lnTo>
                  <a:lnTo>
                    <a:pt x="943" y="246"/>
                  </a:lnTo>
                  <a:lnTo>
                    <a:pt x="940" y="243"/>
                  </a:lnTo>
                  <a:lnTo>
                    <a:pt x="937" y="240"/>
                  </a:lnTo>
                  <a:lnTo>
                    <a:pt x="934" y="240"/>
                  </a:lnTo>
                  <a:lnTo>
                    <a:pt x="931" y="237"/>
                  </a:lnTo>
                  <a:lnTo>
                    <a:pt x="928" y="234"/>
                  </a:lnTo>
                  <a:lnTo>
                    <a:pt x="925" y="234"/>
                  </a:lnTo>
                  <a:lnTo>
                    <a:pt x="922" y="231"/>
                  </a:lnTo>
                  <a:lnTo>
                    <a:pt x="919" y="229"/>
                  </a:lnTo>
                  <a:lnTo>
                    <a:pt x="916" y="229"/>
                  </a:lnTo>
                  <a:lnTo>
                    <a:pt x="913" y="226"/>
                  </a:lnTo>
                  <a:lnTo>
                    <a:pt x="910" y="226"/>
                  </a:lnTo>
                  <a:lnTo>
                    <a:pt x="904" y="223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2" y="217"/>
                  </a:lnTo>
                  <a:lnTo>
                    <a:pt x="889" y="214"/>
                  </a:lnTo>
                  <a:lnTo>
                    <a:pt x="886" y="211"/>
                  </a:lnTo>
                  <a:lnTo>
                    <a:pt x="883" y="208"/>
                  </a:lnTo>
                  <a:lnTo>
                    <a:pt x="880" y="208"/>
                  </a:lnTo>
                  <a:lnTo>
                    <a:pt x="877" y="205"/>
                  </a:lnTo>
                  <a:lnTo>
                    <a:pt x="874" y="202"/>
                  </a:lnTo>
                  <a:lnTo>
                    <a:pt x="871" y="199"/>
                  </a:lnTo>
                  <a:lnTo>
                    <a:pt x="868" y="196"/>
                  </a:lnTo>
                  <a:lnTo>
                    <a:pt x="868" y="193"/>
                  </a:lnTo>
                  <a:lnTo>
                    <a:pt x="865" y="193"/>
                  </a:lnTo>
                  <a:lnTo>
                    <a:pt x="865" y="190"/>
                  </a:lnTo>
                  <a:lnTo>
                    <a:pt x="865" y="187"/>
                  </a:lnTo>
                  <a:lnTo>
                    <a:pt x="865" y="184"/>
                  </a:lnTo>
                  <a:lnTo>
                    <a:pt x="868" y="184"/>
                  </a:lnTo>
                  <a:lnTo>
                    <a:pt x="868" y="181"/>
                  </a:lnTo>
                  <a:lnTo>
                    <a:pt x="868" y="178"/>
                  </a:lnTo>
                  <a:lnTo>
                    <a:pt x="871" y="178"/>
                  </a:lnTo>
                  <a:lnTo>
                    <a:pt x="871" y="175"/>
                  </a:lnTo>
                  <a:lnTo>
                    <a:pt x="871" y="172"/>
                  </a:lnTo>
                  <a:lnTo>
                    <a:pt x="874" y="172"/>
                  </a:lnTo>
                  <a:lnTo>
                    <a:pt x="874" y="169"/>
                  </a:lnTo>
                  <a:lnTo>
                    <a:pt x="871" y="169"/>
                  </a:lnTo>
                  <a:lnTo>
                    <a:pt x="868" y="169"/>
                  </a:lnTo>
                  <a:lnTo>
                    <a:pt x="865" y="169"/>
                  </a:lnTo>
                  <a:lnTo>
                    <a:pt x="862" y="169"/>
                  </a:lnTo>
                  <a:lnTo>
                    <a:pt x="862" y="172"/>
                  </a:lnTo>
                  <a:lnTo>
                    <a:pt x="859" y="172"/>
                  </a:lnTo>
                  <a:lnTo>
                    <a:pt x="857" y="172"/>
                  </a:lnTo>
                  <a:lnTo>
                    <a:pt x="854" y="172"/>
                  </a:lnTo>
                  <a:lnTo>
                    <a:pt x="851" y="172"/>
                  </a:lnTo>
                  <a:lnTo>
                    <a:pt x="848" y="172"/>
                  </a:lnTo>
                  <a:lnTo>
                    <a:pt x="845" y="172"/>
                  </a:lnTo>
                  <a:lnTo>
                    <a:pt x="842" y="175"/>
                  </a:lnTo>
                  <a:lnTo>
                    <a:pt x="839" y="175"/>
                  </a:lnTo>
                  <a:lnTo>
                    <a:pt x="836" y="175"/>
                  </a:lnTo>
                  <a:lnTo>
                    <a:pt x="833" y="175"/>
                  </a:lnTo>
                  <a:lnTo>
                    <a:pt x="830" y="178"/>
                  </a:lnTo>
                  <a:lnTo>
                    <a:pt x="827" y="178"/>
                  </a:lnTo>
                  <a:lnTo>
                    <a:pt x="824" y="181"/>
                  </a:lnTo>
                  <a:lnTo>
                    <a:pt x="821" y="181"/>
                  </a:lnTo>
                  <a:lnTo>
                    <a:pt x="803" y="157"/>
                  </a:lnTo>
                  <a:lnTo>
                    <a:pt x="806" y="157"/>
                  </a:lnTo>
                  <a:lnTo>
                    <a:pt x="809" y="157"/>
                  </a:lnTo>
                  <a:lnTo>
                    <a:pt x="812" y="154"/>
                  </a:lnTo>
                  <a:lnTo>
                    <a:pt x="815" y="154"/>
                  </a:lnTo>
                  <a:lnTo>
                    <a:pt x="818" y="154"/>
                  </a:lnTo>
                  <a:lnTo>
                    <a:pt x="821" y="154"/>
                  </a:lnTo>
                  <a:lnTo>
                    <a:pt x="824" y="154"/>
                  </a:lnTo>
                  <a:lnTo>
                    <a:pt x="827" y="151"/>
                  </a:lnTo>
                  <a:lnTo>
                    <a:pt x="830" y="151"/>
                  </a:lnTo>
                  <a:lnTo>
                    <a:pt x="833" y="151"/>
                  </a:lnTo>
                  <a:lnTo>
                    <a:pt x="836" y="151"/>
                  </a:lnTo>
                  <a:lnTo>
                    <a:pt x="839" y="151"/>
                  </a:lnTo>
                  <a:lnTo>
                    <a:pt x="842" y="151"/>
                  </a:lnTo>
                  <a:lnTo>
                    <a:pt x="845" y="148"/>
                  </a:lnTo>
                  <a:lnTo>
                    <a:pt x="848" y="148"/>
                  </a:lnTo>
                  <a:lnTo>
                    <a:pt x="851" y="148"/>
                  </a:lnTo>
                  <a:lnTo>
                    <a:pt x="854" y="148"/>
                  </a:lnTo>
                  <a:lnTo>
                    <a:pt x="857" y="145"/>
                  </a:lnTo>
                  <a:lnTo>
                    <a:pt x="859" y="145"/>
                  </a:lnTo>
                  <a:lnTo>
                    <a:pt x="862" y="145"/>
                  </a:lnTo>
                  <a:lnTo>
                    <a:pt x="865" y="145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4" y="142"/>
                  </a:lnTo>
                  <a:lnTo>
                    <a:pt x="877" y="142"/>
                  </a:lnTo>
                  <a:lnTo>
                    <a:pt x="880" y="139"/>
                  </a:lnTo>
                  <a:lnTo>
                    <a:pt x="883" y="139"/>
                  </a:lnTo>
                  <a:lnTo>
                    <a:pt x="886" y="139"/>
                  </a:lnTo>
                  <a:lnTo>
                    <a:pt x="889" y="139"/>
                  </a:lnTo>
                  <a:lnTo>
                    <a:pt x="892" y="137"/>
                  </a:lnTo>
                  <a:lnTo>
                    <a:pt x="895" y="134"/>
                  </a:lnTo>
                  <a:lnTo>
                    <a:pt x="895" y="131"/>
                  </a:lnTo>
                  <a:lnTo>
                    <a:pt x="895" y="128"/>
                  </a:lnTo>
                  <a:lnTo>
                    <a:pt x="895" y="125"/>
                  </a:lnTo>
                  <a:lnTo>
                    <a:pt x="895" y="122"/>
                  </a:lnTo>
                  <a:lnTo>
                    <a:pt x="895" y="119"/>
                  </a:lnTo>
                  <a:lnTo>
                    <a:pt x="895" y="116"/>
                  </a:lnTo>
                  <a:lnTo>
                    <a:pt x="898" y="113"/>
                  </a:lnTo>
                  <a:lnTo>
                    <a:pt x="898" y="110"/>
                  </a:lnTo>
                  <a:lnTo>
                    <a:pt x="898" y="107"/>
                  </a:lnTo>
                  <a:lnTo>
                    <a:pt x="898" y="104"/>
                  </a:lnTo>
                  <a:lnTo>
                    <a:pt x="898" y="101"/>
                  </a:lnTo>
                  <a:lnTo>
                    <a:pt x="898" y="98"/>
                  </a:lnTo>
                  <a:lnTo>
                    <a:pt x="901" y="98"/>
                  </a:lnTo>
                  <a:lnTo>
                    <a:pt x="901" y="95"/>
                  </a:lnTo>
                  <a:lnTo>
                    <a:pt x="901" y="92"/>
                  </a:lnTo>
                  <a:lnTo>
                    <a:pt x="901" y="89"/>
                  </a:lnTo>
                  <a:lnTo>
                    <a:pt x="901" y="86"/>
                  </a:lnTo>
                  <a:lnTo>
                    <a:pt x="904" y="83"/>
                  </a:lnTo>
                  <a:lnTo>
                    <a:pt x="907" y="83"/>
                  </a:lnTo>
                  <a:lnTo>
                    <a:pt x="910" y="83"/>
                  </a:lnTo>
                  <a:lnTo>
                    <a:pt x="913" y="80"/>
                  </a:lnTo>
                  <a:lnTo>
                    <a:pt x="916" y="80"/>
                  </a:lnTo>
                  <a:lnTo>
                    <a:pt x="919" y="77"/>
                  </a:lnTo>
                  <a:lnTo>
                    <a:pt x="922" y="77"/>
                  </a:lnTo>
                  <a:lnTo>
                    <a:pt x="925" y="77"/>
                  </a:lnTo>
                  <a:lnTo>
                    <a:pt x="928" y="77"/>
                  </a:lnTo>
                  <a:lnTo>
                    <a:pt x="931" y="77"/>
                  </a:lnTo>
                  <a:lnTo>
                    <a:pt x="934" y="74"/>
                  </a:lnTo>
                  <a:lnTo>
                    <a:pt x="937" y="74"/>
                  </a:lnTo>
                  <a:lnTo>
                    <a:pt x="940" y="74"/>
                  </a:lnTo>
                  <a:lnTo>
                    <a:pt x="943" y="74"/>
                  </a:lnTo>
                  <a:lnTo>
                    <a:pt x="946" y="74"/>
                  </a:lnTo>
                  <a:lnTo>
                    <a:pt x="949" y="74"/>
                  </a:lnTo>
                  <a:lnTo>
                    <a:pt x="952" y="71"/>
                  </a:lnTo>
                  <a:lnTo>
                    <a:pt x="955" y="71"/>
                  </a:lnTo>
                  <a:lnTo>
                    <a:pt x="958" y="71"/>
                  </a:lnTo>
                  <a:lnTo>
                    <a:pt x="961" y="71"/>
                  </a:lnTo>
                  <a:lnTo>
                    <a:pt x="961" y="68"/>
                  </a:lnTo>
                  <a:lnTo>
                    <a:pt x="964" y="68"/>
                  </a:lnTo>
                  <a:lnTo>
                    <a:pt x="967" y="65"/>
                  </a:lnTo>
                  <a:lnTo>
                    <a:pt x="970" y="62"/>
                  </a:lnTo>
                  <a:lnTo>
                    <a:pt x="972" y="59"/>
                  </a:lnTo>
                  <a:lnTo>
                    <a:pt x="975" y="59"/>
                  </a:lnTo>
                  <a:lnTo>
                    <a:pt x="975" y="56"/>
                  </a:lnTo>
                  <a:lnTo>
                    <a:pt x="978" y="56"/>
                  </a:lnTo>
                  <a:lnTo>
                    <a:pt x="981" y="56"/>
                  </a:lnTo>
                  <a:lnTo>
                    <a:pt x="984" y="56"/>
                  </a:lnTo>
                  <a:lnTo>
                    <a:pt x="987" y="56"/>
                  </a:lnTo>
                  <a:lnTo>
                    <a:pt x="990" y="56"/>
                  </a:lnTo>
                  <a:lnTo>
                    <a:pt x="990" y="59"/>
                  </a:lnTo>
                  <a:lnTo>
                    <a:pt x="993" y="59"/>
                  </a:lnTo>
                  <a:lnTo>
                    <a:pt x="996" y="59"/>
                  </a:lnTo>
                  <a:lnTo>
                    <a:pt x="996" y="62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5" y="65"/>
                  </a:lnTo>
                  <a:lnTo>
                    <a:pt x="1008" y="65"/>
                  </a:lnTo>
                  <a:lnTo>
                    <a:pt x="1011" y="65"/>
                  </a:lnTo>
                  <a:lnTo>
                    <a:pt x="1011" y="62"/>
                  </a:lnTo>
                  <a:lnTo>
                    <a:pt x="1014" y="62"/>
                  </a:lnTo>
                  <a:lnTo>
                    <a:pt x="1014" y="59"/>
                  </a:lnTo>
                  <a:lnTo>
                    <a:pt x="1017" y="59"/>
                  </a:lnTo>
                  <a:lnTo>
                    <a:pt x="1017" y="56"/>
                  </a:lnTo>
                  <a:lnTo>
                    <a:pt x="1020" y="53"/>
                  </a:lnTo>
                  <a:lnTo>
                    <a:pt x="1023" y="53"/>
                  </a:lnTo>
                  <a:lnTo>
                    <a:pt x="1026" y="53"/>
                  </a:lnTo>
                  <a:lnTo>
                    <a:pt x="1029" y="50"/>
                  </a:lnTo>
                  <a:lnTo>
                    <a:pt x="1032" y="50"/>
                  </a:lnTo>
                  <a:lnTo>
                    <a:pt x="1035" y="50"/>
                  </a:lnTo>
                  <a:lnTo>
                    <a:pt x="1038" y="50"/>
                  </a:lnTo>
                  <a:lnTo>
                    <a:pt x="1041" y="50"/>
                  </a:lnTo>
                  <a:lnTo>
                    <a:pt x="1044" y="50"/>
                  </a:lnTo>
                  <a:lnTo>
                    <a:pt x="1047" y="50"/>
                  </a:lnTo>
                  <a:lnTo>
                    <a:pt x="1050" y="50"/>
                  </a:lnTo>
                  <a:lnTo>
                    <a:pt x="1053" y="53"/>
                  </a:lnTo>
                  <a:lnTo>
                    <a:pt x="1056" y="53"/>
                  </a:lnTo>
                  <a:lnTo>
                    <a:pt x="1059" y="56"/>
                  </a:lnTo>
                  <a:lnTo>
                    <a:pt x="1062" y="56"/>
                  </a:lnTo>
                  <a:lnTo>
                    <a:pt x="1065" y="56"/>
                  </a:lnTo>
                  <a:lnTo>
                    <a:pt x="1068" y="59"/>
                  </a:lnTo>
                  <a:lnTo>
                    <a:pt x="1071" y="59"/>
                  </a:lnTo>
                  <a:lnTo>
                    <a:pt x="1074" y="62"/>
                  </a:lnTo>
                  <a:lnTo>
                    <a:pt x="1077" y="62"/>
                  </a:lnTo>
                  <a:lnTo>
                    <a:pt x="1080" y="62"/>
                  </a:lnTo>
                  <a:lnTo>
                    <a:pt x="1083" y="65"/>
                  </a:lnTo>
                  <a:lnTo>
                    <a:pt x="1086" y="65"/>
                  </a:lnTo>
                  <a:lnTo>
                    <a:pt x="1088" y="65"/>
                  </a:lnTo>
                  <a:lnTo>
                    <a:pt x="1091" y="65"/>
                  </a:lnTo>
                  <a:lnTo>
                    <a:pt x="1091" y="68"/>
                  </a:lnTo>
                  <a:lnTo>
                    <a:pt x="1094" y="68"/>
                  </a:lnTo>
                  <a:lnTo>
                    <a:pt x="1097" y="68"/>
                  </a:lnTo>
                  <a:lnTo>
                    <a:pt x="1100" y="68"/>
                  </a:lnTo>
                  <a:lnTo>
                    <a:pt x="1100" y="71"/>
                  </a:lnTo>
                  <a:lnTo>
                    <a:pt x="1100" y="74"/>
                  </a:lnTo>
                  <a:lnTo>
                    <a:pt x="1103" y="74"/>
                  </a:lnTo>
                  <a:lnTo>
                    <a:pt x="1103" y="77"/>
                  </a:lnTo>
                  <a:lnTo>
                    <a:pt x="1106" y="77"/>
                  </a:lnTo>
                  <a:lnTo>
                    <a:pt x="1106" y="80"/>
                  </a:lnTo>
                  <a:lnTo>
                    <a:pt x="1109" y="80"/>
                  </a:lnTo>
                  <a:lnTo>
                    <a:pt x="1115" y="80"/>
                  </a:lnTo>
                  <a:lnTo>
                    <a:pt x="1118" y="77"/>
                  </a:lnTo>
                  <a:lnTo>
                    <a:pt x="1124" y="77"/>
                  </a:lnTo>
                  <a:lnTo>
                    <a:pt x="1127" y="77"/>
                  </a:lnTo>
                  <a:lnTo>
                    <a:pt x="1133" y="74"/>
                  </a:lnTo>
                  <a:lnTo>
                    <a:pt x="1136" y="74"/>
                  </a:lnTo>
                  <a:lnTo>
                    <a:pt x="1142" y="74"/>
                  </a:lnTo>
                  <a:lnTo>
                    <a:pt x="1145" y="71"/>
                  </a:lnTo>
                  <a:lnTo>
                    <a:pt x="1151" y="71"/>
                  </a:lnTo>
                  <a:lnTo>
                    <a:pt x="1154" y="71"/>
                  </a:lnTo>
                  <a:lnTo>
                    <a:pt x="1160" y="68"/>
                  </a:lnTo>
                  <a:lnTo>
                    <a:pt x="1166" y="68"/>
                  </a:lnTo>
                  <a:lnTo>
                    <a:pt x="1169" y="68"/>
                  </a:lnTo>
                  <a:lnTo>
                    <a:pt x="1175" y="65"/>
                  </a:lnTo>
                  <a:lnTo>
                    <a:pt x="1178" y="65"/>
                  </a:lnTo>
                  <a:lnTo>
                    <a:pt x="1184" y="65"/>
                  </a:lnTo>
                  <a:lnTo>
                    <a:pt x="1187" y="65"/>
                  </a:lnTo>
                  <a:lnTo>
                    <a:pt x="1193" y="62"/>
                  </a:lnTo>
                  <a:lnTo>
                    <a:pt x="1199" y="62"/>
                  </a:lnTo>
                  <a:lnTo>
                    <a:pt x="1201" y="62"/>
                  </a:lnTo>
                  <a:lnTo>
                    <a:pt x="1207" y="62"/>
                  </a:lnTo>
                  <a:lnTo>
                    <a:pt x="1210" y="62"/>
                  </a:lnTo>
                  <a:lnTo>
                    <a:pt x="1216" y="62"/>
                  </a:lnTo>
                  <a:lnTo>
                    <a:pt x="1219" y="62"/>
                  </a:lnTo>
                  <a:lnTo>
                    <a:pt x="1225" y="62"/>
                  </a:lnTo>
                  <a:lnTo>
                    <a:pt x="1231" y="62"/>
                  </a:lnTo>
                  <a:lnTo>
                    <a:pt x="1234" y="62"/>
                  </a:lnTo>
                  <a:lnTo>
                    <a:pt x="1240" y="65"/>
                  </a:lnTo>
                  <a:lnTo>
                    <a:pt x="1243" y="65"/>
                  </a:lnTo>
                  <a:lnTo>
                    <a:pt x="1249" y="65"/>
                  </a:lnTo>
                  <a:lnTo>
                    <a:pt x="1252" y="68"/>
                  </a:lnTo>
                  <a:lnTo>
                    <a:pt x="1255" y="68"/>
                  </a:lnTo>
                  <a:lnTo>
                    <a:pt x="1255" y="71"/>
                  </a:lnTo>
                  <a:lnTo>
                    <a:pt x="1255" y="74"/>
                  </a:lnTo>
                  <a:lnTo>
                    <a:pt x="1258" y="74"/>
                  </a:lnTo>
                  <a:lnTo>
                    <a:pt x="1258" y="77"/>
                  </a:lnTo>
                  <a:lnTo>
                    <a:pt x="1258" y="80"/>
                  </a:lnTo>
                  <a:lnTo>
                    <a:pt x="1258" y="83"/>
                  </a:lnTo>
                  <a:lnTo>
                    <a:pt x="1258" y="86"/>
                  </a:lnTo>
                  <a:lnTo>
                    <a:pt x="1258" y="89"/>
                  </a:lnTo>
                  <a:lnTo>
                    <a:pt x="1255" y="89"/>
                  </a:lnTo>
                  <a:lnTo>
                    <a:pt x="1255" y="92"/>
                  </a:lnTo>
                  <a:lnTo>
                    <a:pt x="1252" y="95"/>
                  </a:lnTo>
                  <a:lnTo>
                    <a:pt x="1249" y="95"/>
                  </a:lnTo>
                  <a:lnTo>
                    <a:pt x="1249" y="98"/>
                  </a:lnTo>
                  <a:lnTo>
                    <a:pt x="1246" y="98"/>
                  </a:lnTo>
                  <a:lnTo>
                    <a:pt x="1243" y="98"/>
                  </a:lnTo>
                  <a:lnTo>
                    <a:pt x="1240" y="98"/>
                  </a:lnTo>
                  <a:lnTo>
                    <a:pt x="1237" y="98"/>
                  </a:lnTo>
                  <a:lnTo>
                    <a:pt x="1234" y="101"/>
                  </a:lnTo>
                  <a:lnTo>
                    <a:pt x="1231" y="101"/>
                  </a:lnTo>
                  <a:lnTo>
                    <a:pt x="1228" y="104"/>
                  </a:lnTo>
                  <a:lnTo>
                    <a:pt x="1222" y="104"/>
                  </a:lnTo>
                  <a:lnTo>
                    <a:pt x="1219" y="107"/>
                  </a:lnTo>
                  <a:lnTo>
                    <a:pt x="1213" y="107"/>
                  </a:lnTo>
                  <a:lnTo>
                    <a:pt x="1210" y="107"/>
                  </a:lnTo>
                  <a:lnTo>
                    <a:pt x="1204" y="107"/>
                  </a:lnTo>
                  <a:lnTo>
                    <a:pt x="1199" y="110"/>
                  </a:lnTo>
                  <a:lnTo>
                    <a:pt x="1196" y="110"/>
                  </a:lnTo>
                  <a:lnTo>
                    <a:pt x="1190" y="110"/>
                  </a:lnTo>
                  <a:lnTo>
                    <a:pt x="1184" y="110"/>
                  </a:lnTo>
                  <a:lnTo>
                    <a:pt x="1178" y="110"/>
                  </a:lnTo>
                  <a:lnTo>
                    <a:pt x="1175" y="110"/>
                  </a:lnTo>
                  <a:lnTo>
                    <a:pt x="1169" y="113"/>
                  </a:lnTo>
                  <a:lnTo>
                    <a:pt x="1163" y="113"/>
                  </a:lnTo>
                  <a:lnTo>
                    <a:pt x="1160" y="113"/>
                  </a:lnTo>
                  <a:lnTo>
                    <a:pt x="1154" y="116"/>
                  </a:lnTo>
                  <a:lnTo>
                    <a:pt x="1151" y="116"/>
                  </a:lnTo>
                  <a:lnTo>
                    <a:pt x="1148" y="119"/>
                  </a:lnTo>
                  <a:lnTo>
                    <a:pt x="1145" y="122"/>
                  </a:lnTo>
                  <a:lnTo>
                    <a:pt x="1142" y="122"/>
                  </a:lnTo>
                  <a:lnTo>
                    <a:pt x="1139" y="125"/>
                  </a:lnTo>
                  <a:lnTo>
                    <a:pt x="1136" y="128"/>
                  </a:lnTo>
                  <a:lnTo>
                    <a:pt x="1136" y="134"/>
                  </a:lnTo>
                  <a:lnTo>
                    <a:pt x="1133" y="137"/>
                  </a:lnTo>
                  <a:lnTo>
                    <a:pt x="1133" y="142"/>
                  </a:lnTo>
                  <a:lnTo>
                    <a:pt x="1133" y="145"/>
                  </a:lnTo>
                  <a:lnTo>
                    <a:pt x="1136" y="151"/>
                  </a:lnTo>
                  <a:lnTo>
                    <a:pt x="1136" y="157"/>
                  </a:lnTo>
                  <a:lnTo>
                    <a:pt x="1139" y="166"/>
                  </a:lnTo>
                  <a:lnTo>
                    <a:pt x="1142" y="172"/>
                  </a:lnTo>
                  <a:lnTo>
                    <a:pt x="1145" y="178"/>
                  </a:lnTo>
                  <a:lnTo>
                    <a:pt x="1148" y="184"/>
                  </a:lnTo>
                  <a:lnTo>
                    <a:pt x="1151" y="190"/>
                  </a:lnTo>
                  <a:lnTo>
                    <a:pt x="1154" y="196"/>
                  </a:lnTo>
                  <a:lnTo>
                    <a:pt x="1157" y="202"/>
                  </a:lnTo>
                  <a:lnTo>
                    <a:pt x="1160" y="208"/>
                  </a:lnTo>
                  <a:lnTo>
                    <a:pt x="1163" y="214"/>
                  </a:lnTo>
                  <a:lnTo>
                    <a:pt x="1163" y="217"/>
                  </a:lnTo>
                  <a:lnTo>
                    <a:pt x="1166" y="223"/>
                  </a:lnTo>
                  <a:lnTo>
                    <a:pt x="1169" y="229"/>
                  </a:lnTo>
                  <a:lnTo>
                    <a:pt x="1172" y="234"/>
                  </a:lnTo>
                  <a:lnTo>
                    <a:pt x="1175" y="240"/>
                  </a:lnTo>
                  <a:lnTo>
                    <a:pt x="1175" y="246"/>
                  </a:lnTo>
                  <a:lnTo>
                    <a:pt x="1178" y="252"/>
                  </a:lnTo>
                  <a:lnTo>
                    <a:pt x="1181" y="258"/>
                  </a:lnTo>
                  <a:lnTo>
                    <a:pt x="1184" y="264"/>
                  </a:lnTo>
                  <a:lnTo>
                    <a:pt x="1187" y="270"/>
                  </a:lnTo>
                  <a:lnTo>
                    <a:pt x="1187" y="276"/>
                  </a:lnTo>
                  <a:lnTo>
                    <a:pt x="1190" y="282"/>
                  </a:lnTo>
                  <a:lnTo>
                    <a:pt x="1193" y="288"/>
                  </a:lnTo>
                  <a:lnTo>
                    <a:pt x="1196" y="294"/>
                  </a:lnTo>
                  <a:lnTo>
                    <a:pt x="1196" y="300"/>
                  </a:lnTo>
                  <a:lnTo>
                    <a:pt x="1199" y="306"/>
                  </a:lnTo>
                  <a:lnTo>
                    <a:pt x="1201" y="312"/>
                  </a:lnTo>
                  <a:lnTo>
                    <a:pt x="1204" y="318"/>
                  </a:lnTo>
                  <a:lnTo>
                    <a:pt x="1207" y="323"/>
                  </a:lnTo>
                  <a:lnTo>
                    <a:pt x="1210" y="329"/>
                  </a:lnTo>
                  <a:lnTo>
                    <a:pt x="1210" y="335"/>
                  </a:lnTo>
                  <a:lnTo>
                    <a:pt x="1213" y="341"/>
                  </a:lnTo>
                  <a:lnTo>
                    <a:pt x="1216" y="347"/>
                  </a:lnTo>
                  <a:lnTo>
                    <a:pt x="1219" y="353"/>
                  </a:lnTo>
                  <a:lnTo>
                    <a:pt x="1222" y="359"/>
                  </a:lnTo>
                  <a:lnTo>
                    <a:pt x="1222" y="362"/>
                  </a:lnTo>
                  <a:lnTo>
                    <a:pt x="1222" y="365"/>
                  </a:lnTo>
                  <a:lnTo>
                    <a:pt x="1222" y="368"/>
                  </a:lnTo>
                  <a:lnTo>
                    <a:pt x="1222" y="371"/>
                  </a:lnTo>
                  <a:lnTo>
                    <a:pt x="1225" y="374"/>
                  </a:lnTo>
                  <a:lnTo>
                    <a:pt x="1225" y="377"/>
                  </a:lnTo>
                  <a:lnTo>
                    <a:pt x="1225" y="380"/>
                  </a:lnTo>
                  <a:lnTo>
                    <a:pt x="1228" y="380"/>
                  </a:lnTo>
                  <a:lnTo>
                    <a:pt x="1228" y="383"/>
                  </a:lnTo>
                  <a:lnTo>
                    <a:pt x="1228" y="386"/>
                  </a:lnTo>
                  <a:lnTo>
                    <a:pt x="1231" y="389"/>
                  </a:lnTo>
                  <a:lnTo>
                    <a:pt x="1231" y="392"/>
                  </a:lnTo>
                  <a:lnTo>
                    <a:pt x="1231" y="395"/>
                  </a:lnTo>
                  <a:lnTo>
                    <a:pt x="1231" y="398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8" y="407"/>
                  </a:lnTo>
                  <a:lnTo>
                    <a:pt x="1225" y="410"/>
                  </a:lnTo>
                  <a:lnTo>
                    <a:pt x="1225" y="413"/>
                  </a:lnTo>
                  <a:lnTo>
                    <a:pt x="1225" y="415"/>
                  </a:lnTo>
                  <a:lnTo>
                    <a:pt x="1222" y="418"/>
                  </a:lnTo>
                  <a:lnTo>
                    <a:pt x="1222" y="421"/>
                  </a:lnTo>
                  <a:lnTo>
                    <a:pt x="1219" y="421"/>
                  </a:lnTo>
                  <a:lnTo>
                    <a:pt x="1219" y="424"/>
                  </a:lnTo>
                  <a:lnTo>
                    <a:pt x="1216" y="424"/>
                  </a:lnTo>
                  <a:lnTo>
                    <a:pt x="1216" y="427"/>
                  </a:lnTo>
                  <a:lnTo>
                    <a:pt x="1213" y="427"/>
                  </a:lnTo>
                  <a:lnTo>
                    <a:pt x="1210" y="430"/>
                  </a:lnTo>
                  <a:lnTo>
                    <a:pt x="1207" y="430"/>
                  </a:lnTo>
                  <a:lnTo>
                    <a:pt x="1207" y="433"/>
                  </a:lnTo>
                  <a:lnTo>
                    <a:pt x="1204" y="433"/>
                  </a:lnTo>
                  <a:lnTo>
                    <a:pt x="1201" y="433"/>
                  </a:lnTo>
                  <a:lnTo>
                    <a:pt x="1201" y="436"/>
                  </a:lnTo>
                  <a:lnTo>
                    <a:pt x="1199" y="436"/>
                  </a:lnTo>
                  <a:lnTo>
                    <a:pt x="1196" y="436"/>
                  </a:lnTo>
                  <a:lnTo>
                    <a:pt x="1196" y="439"/>
                  </a:lnTo>
                  <a:lnTo>
                    <a:pt x="1193" y="439"/>
                  </a:lnTo>
                  <a:lnTo>
                    <a:pt x="1193" y="442"/>
                  </a:lnTo>
                  <a:lnTo>
                    <a:pt x="1190" y="442"/>
                  </a:lnTo>
                  <a:lnTo>
                    <a:pt x="1187" y="445"/>
                  </a:lnTo>
                  <a:lnTo>
                    <a:pt x="1181" y="445"/>
                  </a:lnTo>
                  <a:lnTo>
                    <a:pt x="1175" y="448"/>
                  </a:lnTo>
                  <a:lnTo>
                    <a:pt x="1172" y="448"/>
                  </a:lnTo>
                  <a:lnTo>
                    <a:pt x="1166" y="451"/>
                  </a:lnTo>
                  <a:lnTo>
                    <a:pt x="1163" y="454"/>
                  </a:lnTo>
                  <a:lnTo>
                    <a:pt x="1157" y="454"/>
                  </a:lnTo>
                  <a:lnTo>
                    <a:pt x="1154" y="457"/>
                  </a:lnTo>
                  <a:lnTo>
                    <a:pt x="1148" y="460"/>
                  </a:lnTo>
                  <a:lnTo>
                    <a:pt x="1145" y="460"/>
                  </a:lnTo>
                  <a:lnTo>
                    <a:pt x="1139" y="463"/>
                  </a:lnTo>
                  <a:lnTo>
                    <a:pt x="1136" y="466"/>
                  </a:lnTo>
                  <a:lnTo>
                    <a:pt x="1130" y="469"/>
                  </a:lnTo>
                  <a:lnTo>
                    <a:pt x="1127" y="469"/>
                  </a:lnTo>
                  <a:lnTo>
                    <a:pt x="1121" y="472"/>
                  </a:lnTo>
                  <a:lnTo>
                    <a:pt x="1118" y="475"/>
                  </a:lnTo>
                  <a:lnTo>
                    <a:pt x="1112" y="478"/>
                  </a:lnTo>
                  <a:lnTo>
                    <a:pt x="1109" y="478"/>
                  </a:lnTo>
                  <a:lnTo>
                    <a:pt x="1103" y="481"/>
                  </a:lnTo>
                  <a:lnTo>
                    <a:pt x="1100" y="484"/>
                  </a:lnTo>
                  <a:lnTo>
                    <a:pt x="1094" y="487"/>
                  </a:lnTo>
                  <a:lnTo>
                    <a:pt x="1091" y="487"/>
                  </a:lnTo>
                  <a:lnTo>
                    <a:pt x="1086" y="490"/>
                  </a:lnTo>
                  <a:lnTo>
                    <a:pt x="1083" y="493"/>
                  </a:lnTo>
                  <a:lnTo>
                    <a:pt x="1077" y="496"/>
                  </a:lnTo>
                  <a:lnTo>
                    <a:pt x="1074" y="496"/>
                  </a:lnTo>
                  <a:lnTo>
                    <a:pt x="1068" y="499"/>
                  </a:lnTo>
                  <a:lnTo>
                    <a:pt x="1065" y="502"/>
                  </a:lnTo>
                  <a:lnTo>
                    <a:pt x="1059" y="505"/>
                  </a:lnTo>
                  <a:lnTo>
                    <a:pt x="1056" y="505"/>
                  </a:lnTo>
                  <a:lnTo>
                    <a:pt x="1050" y="507"/>
                  </a:lnTo>
                  <a:lnTo>
                    <a:pt x="1047" y="510"/>
                  </a:lnTo>
                  <a:lnTo>
                    <a:pt x="1044" y="513"/>
                  </a:lnTo>
                  <a:lnTo>
                    <a:pt x="1044" y="516"/>
                  </a:lnTo>
                  <a:lnTo>
                    <a:pt x="1041" y="519"/>
                  </a:lnTo>
                  <a:lnTo>
                    <a:pt x="1041" y="522"/>
                  </a:lnTo>
                  <a:lnTo>
                    <a:pt x="1041" y="525"/>
                  </a:lnTo>
                  <a:lnTo>
                    <a:pt x="1038" y="531"/>
                  </a:lnTo>
                  <a:lnTo>
                    <a:pt x="1038" y="534"/>
                  </a:lnTo>
                  <a:lnTo>
                    <a:pt x="1038" y="537"/>
                  </a:lnTo>
                  <a:lnTo>
                    <a:pt x="1038" y="540"/>
                  </a:lnTo>
                  <a:lnTo>
                    <a:pt x="1038" y="543"/>
                  </a:lnTo>
                  <a:lnTo>
                    <a:pt x="1038" y="549"/>
                  </a:lnTo>
                  <a:lnTo>
                    <a:pt x="1038" y="552"/>
                  </a:lnTo>
                  <a:lnTo>
                    <a:pt x="1038" y="555"/>
                  </a:lnTo>
                  <a:lnTo>
                    <a:pt x="1038" y="558"/>
                  </a:lnTo>
                  <a:lnTo>
                    <a:pt x="1038" y="561"/>
                  </a:lnTo>
                  <a:lnTo>
                    <a:pt x="1038" y="564"/>
                  </a:lnTo>
                  <a:lnTo>
                    <a:pt x="1038" y="567"/>
                  </a:lnTo>
                  <a:lnTo>
                    <a:pt x="1038" y="570"/>
                  </a:lnTo>
                  <a:lnTo>
                    <a:pt x="1038" y="573"/>
                  </a:lnTo>
                  <a:lnTo>
                    <a:pt x="1035" y="576"/>
                  </a:lnTo>
                  <a:lnTo>
                    <a:pt x="1035" y="579"/>
                  </a:lnTo>
                  <a:lnTo>
                    <a:pt x="1035" y="582"/>
                  </a:lnTo>
                  <a:lnTo>
                    <a:pt x="1032" y="585"/>
                  </a:lnTo>
                  <a:lnTo>
                    <a:pt x="1029" y="588"/>
                  </a:lnTo>
                  <a:lnTo>
                    <a:pt x="1026" y="591"/>
                  </a:lnTo>
                  <a:lnTo>
                    <a:pt x="1023" y="594"/>
                  </a:lnTo>
                  <a:lnTo>
                    <a:pt x="1017" y="594"/>
                  </a:lnTo>
                  <a:lnTo>
                    <a:pt x="1014" y="594"/>
                  </a:lnTo>
                  <a:lnTo>
                    <a:pt x="1011" y="597"/>
                  </a:lnTo>
                  <a:lnTo>
                    <a:pt x="1005" y="597"/>
                  </a:lnTo>
                  <a:lnTo>
                    <a:pt x="1005" y="599"/>
                  </a:lnTo>
                  <a:lnTo>
                    <a:pt x="1008" y="602"/>
                  </a:lnTo>
                  <a:lnTo>
                    <a:pt x="1008" y="608"/>
                  </a:lnTo>
                  <a:lnTo>
                    <a:pt x="1008" y="611"/>
                  </a:lnTo>
                  <a:lnTo>
                    <a:pt x="1008" y="614"/>
                  </a:lnTo>
                  <a:lnTo>
                    <a:pt x="1008" y="617"/>
                  </a:lnTo>
                  <a:lnTo>
                    <a:pt x="1008" y="623"/>
                  </a:lnTo>
                  <a:lnTo>
                    <a:pt x="1008" y="626"/>
                  </a:lnTo>
                  <a:lnTo>
                    <a:pt x="1008" y="629"/>
                  </a:lnTo>
                  <a:lnTo>
                    <a:pt x="1008" y="635"/>
                  </a:lnTo>
                  <a:lnTo>
                    <a:pt x="1008" y="638"/>
                  </a:lnTo>
                  <a:lnTo>
                    <a:pt x="1008" y="641"/>
                  </a:lnTo>
                  <a:lnTo>
                    <a:pt x="1008" y="644"/>
                  </a:lnTo>
                  <a:lnTo>
                    <a:pt x="1008" y="647"/>
                  </a:lnTo>
                  <a:lnTo>
                    <a:pt x="1008" y="653"/>
                  </a:lnTo>
                  <a:lnTo>
                    <a:pt x="1008" y="656"/>
                  </a:lnTo>
                  <a:lnTo>
                    <a:pt x="1011" y="659"/>
                  </a:lnTo>
                  <a:lnTo>
                    <a:pt x="1011" y="662"/>
                  </a:lnTo>
                  <a:lnTo>
                    <a:pt x="1011" y="665"/>
                  </a:lnTo>
                  <a:lnTo>
                    <a:pt x="1011" y="671"/>
                  </a:lnTo>
                  <a:lnTo>
                    <a:pt x="1011" y="674"/>
                  </a:lnTo>
                  <a:lnTo>
                    <a:pt x="1011" y="677"/>
                  </a:lnTo>
                  <a:lnTo>
                    <a:pt x="1014" y="680"/>
                  </a:lnTo>
                  <a:lnTo>
                    <a:pt x="1014" y="683"/>
                  </a:lnTo>
                  <a:lnTo>
                    <a:pt x="1014" y="686"/>
                  </a:lnTo>
                  <a:lnTo>
                    <a:pt x="1017" y="689"/>
                  </a:lnTo>
                  <a:lnTo>
                    <a:pt x="1017" y="691"/>
                  </a:lnTo>
                  <a:lnTo>
                    <a:pt x="1020" y="694"/>
                  </a:lnTo>
                  <a:lnTo>
                    <a:pt x="1020" y="697"/>
                  </a:lnTo>
                  <a:lnTo>
                    <a:pt x="1023" y="700"/>
                  </a:lnTo>
                  <a:lnTo>
                    <a:pt x="1026" y="703"/>
                  </a:lnTo>
                  <a:lnTo>
                    <a:pt x="1026" y="706"/>
                  </a:lnTo>
                  <a:lnTo>
                    <a:pt x="1029" y="709"/>
                  </a:lnTo>
                  <a:lnTo>
                    <a:pt x="1029" y="712"/>
                  </a:lnTo>
                  <a:lnTo>
                    <a:pt x="1029" y="715"/>
                  </a:lnTo>
                  <a:lnTo>
                    <a:pt x="1029" y="718"/>
                  </a:lnTo>
                  <a:lnTo>
                    <a:pt x="1026" y="721"/>
                  </a:lnTo>
                  <a:lnTo>
                    <a:pt x="1026" y="724"/>
                  </a:lnTo>
                  <a:lnTo>
                    <a:pt x="1026" y="727"/>
                  </a:lnTo>
                  <a:lnTo>
                    <a:pt x="1023" y="727"/>
                  </a:lnTo>
                  <a:lnTo>
                    <a:pt x="1023" y="730"/>
                  </a:lnTo>
                  <a:lnTo>
                    <a:pt x="1020" y="730"/>
                  </a:lnTo>
                  <a:lnTo>
                    <a:pt x="1020" y="733"/>
                  </a:lnTo>
                  <a:lnTo>
                    <a:pt x="1017" y="736"/>
                  </a:lnTo>
                  <a:lnTo>
                    <a:pt x="1014" y="739"/>
                  </a:lnTo>
                  <a:lnTo>
                    <a:pt x="1014" y="742"/>
                  </a:lnTo>
                  <a:lnTo>
                    <a:pt x="1011" y="742"/>
                  </a:lnTo>
                  <a:lnTo>
                    <a:pt x="1011" y="745"/>
                  </a:lnTo>
                  <a:lnTo>
                    <a:pt x="1008" y="745"/>
                  </a:lnTo>
                  <a:lnTo>
                    <a:pt x="1008" y="748"/>
                  </a:lnTo>
                  <a:lnTo>
                    <a:pt x="1008" y="751"/>
                  </a:lnTo>
                  <a:lnTo>
                    <a:pt x="1008" y="754"/>
                  </a:lnTo>
                  <a:lnTo>
                    <a:pt x="1011" y="757"/>
                  </a:lnTo>
                  <a:lnTo>
                    <a:pt x="1011" y="760"/>
                  </a:lnTo>
                  <a:lnTo>
                    <a:pt x="1011" y="763"/>
                  </a:lnTo>
                  <a:lnTo>
                    <a:pt x="1011" y="766"/>
                  </a:lnTo>
                  <a:lnTo>
                    <a:pt x="1011" y="769"/>
                  </a:lnTo>
                  <a:lnTo>
                    <a:pt x="1014" y="769"/>
                  </a:lnTo>
                  <a:lnTo>
                    <a:pt x="1014" y="772"/>
                  </a:lnTo>
                  <a:lnTo>
                    <a:pt x="1014" y="775"/>
                  </a:lnTo>
                  <a:lnTo>
                    <a:pt x="1017" y="778"/>
                  </a:lnTo>
                  <a:lnTo>
                    <a:pt x="1020" y="781"/>
                  </a:lnTo>
                  <a:lnTo>
                    <a:pt x="1023" y="783"/>
                  </a:lnTo>
                  <a:lnTo>
                    <a:pt x="1026" y="783"/>
                  </a:lnTo>
                  <a:lnTo>
                    <a:pt x="1026" y="786"/>
                  </a:lnTo>
                  <a:lnTo>
                    <a:pt x="1029" y="786"/>
                  </a:lnTo>
                  <a:lnTo>
                    <a:pt x="1029" y="789"/>
                  </a:lnTo>
                  <a:lnTo>
                    <a:pt x="1032" y="792"/>
                  </a:lnTo>
                  <a:lnTo>
                    <a:pt x="1035" y="792"/>
                  </a:lnTo>
                  <a:lnTo>
                    <a:pt x="1035" y="795"/>
                  </a:lnTo>
                  <a:lnTo>
                    <a:pt x="1035" y="798"/>
                  </a:lnTo>
                  <a:lnTo>
                    <a:pt x="1038" y="798"/>
                  </a:lnTo>
                  <a:lnTo>
                    <a:pt x="1038" y="801"/>
                  </a:lnTo>
                  <a:lnTo>
                    <a:pt x="1038" y="804"/>
                  </a:lnTo>
                  <a:lnTo>
                    <a:pt x="1038" y="807"/>
                  </a:lnTo>
                  <a:lnTo>
                    <a:pt x="1038" y="810"/>
                  </a:lnTo>
                  <a:lnTo>
                    <a:pt x="1035" y="810"/>
                  </a:lnTo>
                  <a:lnTo>
                    <a:pt x="1035" y="813"/>
                  </a:lnTo>
                  <a:lnTo>
                    <a:pt x="1035" y="816"/>
                  </a:lnTo>
                  <a:lnTo>
                    <a:pt x="1035" y="819"/>
                  </a:lnTo>
                  <a:lnTo>
                    <a:pt x="1035" y="822"/>
                  </a:lnTo>
                  <a:lnTo>
                    <a:pt x="1035" y="825"/>
                  </a:lnTo>
                  <a:lnTo>
                    <a:pt x="1035" y="828"/>
                  </a:lnTo>
                  <a:lnTo>
                    <a:pt x="1032" y="828"/>
                  </a:lnTo>
                  <a:lnTo>
                    <a:pt x="1032" y="831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29" y="837"/>
                  </a:lnTo>
                  <a:lnTo>
                    <a:pt x="1029" y="840"/>
                  </a:lnTo>
                  <a:lnTo>
                    <a:pt x="1029" y="843"/>
                  </a:lnTo>
                  <a:lnTo>
                    <a:pt x="1026" y="843"/>
                  </a:lnTo>
                  <a:lnTo>
                    <a:pt x="1029" y="846"/>
                  </a:lnTo>
                  <a:lnTo>
                    <a:pt x="1032" y="849"/>
                  </a:lnTo>
                  <a:lnTo>
                    <a:pt x="1035" y="852"/>
                  </a:lnTo>
                  <a:lnTo>
                    <a:pt x="1035" y="855"/>
                  </a:lnTo>
                  <a:lnTo>
                    <a:pt x="1038" y="855"/>
                  </a:lnTo>
                  <a:lnTo>
                    <a:pt x="1041" y="858"/>
                  </a:lnTo>
                  <a:lnTo>
                    <a:pt x="1041" y="861"/>
                  </a:lnTo>
                  <a:lnTo>
                    <a:pt x="1044" y="864"/>
                  </a:lnTo>
                  <a:lnTo>
                    <a:pt x="1044" y="870"/>
                  </a:lnTo>
                  <a:lnTo>
                    <a:pt x="1044" y="873"/>
                  </a:lnTo>
                  <a:lnTo>
                    <a:pt x="1047" y="875"/>
                  </a:lnTo>
                  <a:lnTo>
                    <a:pt x="1047" y="878"/>
                  </a:lnTo>
                  <a:lnTo>
                    <a:pt x="1047" y="881"/>
                  </a:lnTo>
                  <a:lnTo>
                    <a:pt x="1047" y="884"/>
                  </a:lnTo>
                  <a:lnTo>
                    <a:pt x="1050" y="887"/>
                  </a:lnTo>
                  <a:lnTo>
                    <a:pt x="1050" y="890"/>
                  </a:lnTo>
                  <a:lnTo>
                    <a:pt x="1050" y="893"/>
                  </a:lnTo>
                  <a:lnTo>
                    <a:pt x="1050" y="899"/>
                  </a:lnTo>
                  <a:lnTo>
                    <a:pt x="1050" y="902"/>
                  </a:lnTo>
                  <a:lnTo>
                    <a:pt x="1050" y="905"/>
                  </a:lnTo>
                  <a:lnTo>
                    <a:pt x="1050" y="908"/>
                  </a:lnTo>
                  <a:lnTo>
                    <a:pt x="1050" y="911"/>
                  </a:lnTo>
                  <a:lnTo>
                    <a:pt x="1050" y="914"/>
                  </a:lnTo>
                  <a:lnTo>
                    <a:pt x="1050" y="920"/>
                  </a:lnTo>
                  <a:lnTo>
                    <a:pt x="1050" y="923"/>
                  </a:lnTo>
                  <a:lnTo>
                    <a:pt x="1050" y="926"/>
                  </a:lnTo>
                  <a:lnTo>
                    <a:pt x="1050" y="929"/>
                  </a:lnTo>
                  <a:lnTo>
                    <a:pt x="1050" y="932"/>
                  </a:lnTo>
                  <a:lnTo>
                    <a:pt x="1050" y="935"/>
                  </a:lnTo>
                  <a:lnTo>
                    <a:pt x="1050" y="941"/>
                  </a:lnTo>
                  <a:lnTo>
                    <a:pt x="1050" y="944"/>
                  </a:lnTo>
                  <a:lnTo>
                    <a:pt x="1050" y="947"/>
                  </a:lnTo>
                  <a:lnTo>
                    <a:pt x="1053" y="959"/>
                  </a:lnTo>
                  <a:lnTo>
                    <a:pt x="1056" y="970"/>
                  </a:lnTo>
                  <a:lnTo>
                    <a:pt x="1059" y="985"/>
                  </a:lnTo>
                  <a:lnTo>
                    <a:pt x="1062" y="997"/>
                  </a:lnTo>
                  <a:lnTo>
                    <a:pt x="1065" y="1009"/>
                  </a:lnTo>
                  <a:lnTo>
                    <a:pt x="1068" y="1021"/>
                  </a:lnTo>
                  <a:lnTo>
                    <a:pt x="1068" y="1036"/>
                  </a:lnTo>
                  <a:lnTo>
                    <a:pt x="1071" y="1048"/>
                  </a:lnTo>
                  <a:lnTo>
                    <a:pt x="1074" y="1059"/>
                  </a:lnTo>
                  <a:lnTo>
                    <a:pt x="1077" y="1074"/>
                  </a:lnTo>
                  <a:lnTo>
                    <a:pt x="1077" y="1086"/>
                  </a:lnTo>
                  <a:lnTo>
                    <a:pt x="1080" y="1098"/>
                  </a:lnTo>
                  <a:lnTo>
                    <a:pt x="1083" y="1113"/>
                  </a:lnTo>
                  <a:lnTo>
                    <a:pt x="1083" y="1125"/>
                  </a:lnTo>
                  <a:lnTo>
                    <a:pt x="1086" y="1137"/>
                  </a:lnTo>
                  <a:lnTo>
                    <a:pt x="1086" y="1151"/>
                  </a:lnTo>
                  <a:lnTo>
                    <a:pt x="1088" y="1163"/>
                  </a:lnTo>
                  <a:lnTo>
                    <a:pt x="1088" y="1178"/>
                  </a:lnTo>
                  <a:lnTo>
                    <a:pt x="1091" y="1190"/>
                  </a:lnTo>
                  <a:lnTo>
                    <a:pt x="1091" y="1202"/>
                  </a:lnTo>
                  <a:lnTo>
                    <a:pt x="1094" y="1217"/>
                  </a:lnTo>
                  <a:lnTo>
                    <a:pt x="1094" y="1229"/>
                  </a:lnTo>
                  <a:lnTo>
                    <a:pt x="1097" y="1243"/>
                  </a:lnTo>
                  <a:lnTo>
                    <a:pt x="1097" y="1255"/>
                  </a:lnTo>
                  <a:lnTo>
                    <a:pt x="1097" y="1270"/>
                  </a:lnTo>
                  <a:lnTo>
                    <a:pt x="1100" y="1282"/>
                  </a:lnTo>
                  <a:lnTo>
                    <a:pt x="1100" y="1297"/>
                  </a:lnTo>
                  <a:lnTo>
                    <a:pt x="1100" y="1309"/>
                  </a:lnTo>
                  <a:lnTo>
                    <a:pt x="1103" y="1324"/>
                  </a:lnTo>
                  <a:lnTo>
                    <a:pt x="1103" y="1335"/>
                  </a:lnTo>
                  <a:lnTo>
                    <a:pt x="1103" y="1350"/>
                  </a:lnTo>
                  <a:lnTo>
                    <a:pt x="1103" y="1365"/>
                  </a:lnTo>
                  <a:lnTo>
                    <a:pt x="1103" y="1368"/>
                  </a:lnTo>
                  <a:lnTo>
                    <a:pt x="1100" y="1371"/>
                  </a:lnTo>
                  <a:lnTo>
                    <a:pt x="1100" y="1377"/>
                  </a:lnTo>
                  <a:lnTo>
                    <a:pt x="1100" y="1380"/>
                  </a:lnTo>
                  <a:lnTo>
                    <a:pt x="1097" y="1386"/>
                  </a:lnTo>
                  <a:lnTo>
                    <a:pt x="1097" y="1389"/>
                  </a:lnTo>
                  <a:lnTo>
                    <a:pt x="1097" y="1395"/>
                  </a:lnTo>
                  <a:lnTo>
                    <a:pt x="1097" y="1398"/>
                  </a:lnTo>
                  <a:lnTo>
                    <a:pt x="1097" y="1404"/>
                  </a:lnTo>
                  <a:lnTo>
                    <a:pt x="1094" y="1407"/>
                  </a:lnTo>
                  <a:lnTo>
                    <a:pt x="1094" y="1413"/>
                  </a:lnTo>
                  <a:lnTo>
                    <a:pt x="1094" y="1416"/>
                  </a:lnTo>
                  <a:lnTo>
                    <a:pt x="1094" y="1422"/>
                  </a:lnTo>
                  <a:lnTo>
                    <a:pt x="1094" y="1425"/>
                  </a:lnTo>
                  <a:lnTo>
                    <a:pt x="1091" y="1430"/>
                  </a:lnTo>
                  <a:lnTo>
                    <a:pt x="1091" y="1433"/>
                  </a:lnTo>
                  <a:lnTo>
                    <a:pt x="1091" y="1439"/>
                  </a:lnTo>
                  <a:lnTo>
                    <a:pt x="1091" y="1445"/>
                  </a:lnTo>
                  <a:lnTo>
                    <a:pt x="1091" y="1448"/>
                  </a:lnTo>
                  <a:lnTo>
                    <a:pt x="1088" y="1454"/>
                  </a:lnTo>
                  <a:lnTo>
                    <a:pt x="1088" y="1457"/>
                  </a:lnTo>
                  <a:lnTo>
                    <a:pt x="1088" y="1463"/>
                  </a:lnTo>
                  <a:lnTo>
                    <a:pt x="1088" y="1466"/>
                  </a:lnTo>
                  <a:lnTo>
                    <a:pt x="1086" y="1472"/>
                  </a:lnTo>
                  <a:lnTo>
                    <a:pt x="1086" y="1478"/>
                  </a:lnTo>
                  <a:lnTo>
                    <a:pt x="1086" y="1481"/>
                  </a:lnTo>
                  <a:lnTo>
                    <a:pt x="1083" y="1487"/>
                  </a:lnTo>
                  <a:lnTo>
                    <a:pt x="1083" y="1490"/>
                  </a:lnTo>
                  <a:lnTo>
                    <a:pt x="1080" y="1496"/>
                  </a:lnTo>
                  <a:lnTo>
                    <a:pt x="1080" y="1499"/>
                  </a:lnTo>
                  <a:lnTo>
                    <a:pt x="1077" y="1502"/>
                  </a:lnTo>
                  <a:lnTo>
                    <a:pt x="1077" y="1508"/>
                  </a:lnTo>
                  <a:lnTo>
                    <a:pt x="1077" y="1511"/>
                  </a:lnTo>
                  <a:lnTo>
                    <a:pt x="1074" y="1514"/>
                  </a:lnTo>
                  <a:lnTo>
                    <a:pt x="1074" y="1517"/>
                  </a:lnTo>
                  <a:lnTo>
                    <a:pt x="1074" y="1519"/>
                  </a:lnTo>
                  <a:lnTo>
                    <a:pt x="1074" y="1522"/>
                  </a:lnTo>
                  <a:lnTo>
                    <a:pt x="1071" y="1525"/>
                  </a:lnTo>
                  <a:lnTo>
                    <a:pt x="1071" y="1528"/>
                  </a:lnTo>
                  <a:lnTo>
                    <a:pt x="1071" y="1531"/>
                  </a:lnTo>
                  <a:lnTo>
                    <a:pt x="1068" y="1534"/>
                  </a:lnTo>
                  <a:lnTo>
                    <a:pt x="1068" y="1537"/>
                  </a:lnTo>
                  <a:lnTo>
                    <a:pt x="1068" y="1540"/>
                  </a:lnTo>
                  <a:lnTo>
                    <a:pt x="1065" y="1540"/>
                  </a:lnTo>
                  <a:lnTo>
                    <a:pt x="1065" y="1543"/>
                  </a:lnTo>
                  <a:lnTo>
                    <a:pt x="1062" y="1546"/>
                  </a:lnTo>
                  <a:lnTo>
                    <a:pt x="1062" y="1549"/>
                  </a:lnTo>
                  <a:lnTo>
                    <a:pt x="1059" y="1552"/>
                  </a:lnTo>
                  <a:lnTo>
                    <a:pt x="1059" y="1555"/>
                  </a:lnTo>
                  <a:lnTo>
                    <a:pt x="1056" y="1558"/>
                  </a:lnTo>
                  <a:lnTo>
                    <a:pt x="1056" y="1561"/>
                  </a:lnTo>
                  <a:lnTo>
                    <a:pt x="1053" y="1564"/>
                  </a:lnTo>
                  <a:lnTo>
                    <a:pt x="1053" y="1567"/>
                  </a:lnTo>
                  <a:lnTo>
                    <a:pt x="1050" y="1570"/>
                  </a:lnTo>
                  <a:lnTo>
                    <a:pt x="1053" y="1573"/>
                  </a:lnTo>
                  <a:lnTo>
                    <a:pt x="1053" y="1576"/>
                  </a:lnTo>
                  <a:lnTo>
                    <a:pt x="1053" y="1579"/>
                  </a:lnTo>
                  <a:lnTo>
                    <a:pt x="1053" y="1582"/>
                  </a:lnTo>
                  <a:lnTo>
                    <a:pt x="1056" y="1585"/>
                  </a:lnTo>
                  <a:lnTo>
                    <a:pt x="1056" y="1588"/>
                  </a:lnTo>
                  <a:lnTo>
                    <a:pt x="1056" y="1591"/>
                  </a:lnTo>
                  <a:lnTo>
                    <a:pt x="1059" y="1594"/>
                  </a:lnTo>
                  <a:lnTo>
                    <a:pt x="1059" y="1597"/>
                  </a:lnTo>
                  <a:lnTo>
                    <a:pt x="1059" y="1600"/>
                  </a:lnTo>
                  <a:lnTo>
                    <a:pt x="1062" y="1603"/>
                  </a:lnTo>
                  <a:lnTo>
                    <a:pt x="1062" y="1606"/>
                  </a:lnTo>
                  <a:lnTo>
                    <a:pt x="1062" y="1609"/>
                  </a:lnTo>
                  <a:lnTo>
                    <a:pt x="1062" y="1611"/>
                  </a:lnTo>
                  <a:lnTo>
                    <a:pt x="1065" y="1614"/>
                  </a:lnTo>
                  <a:lnTo>
                    <a:pt x="1065" y="1617"/>
                  </a:lnTo>
                  <a:lnTo>
                    <a:pt x="1065" y="1620"/>
                  </a:lnTo>
                  <a:lnTo>
                    <a:pt x="1065" y="1623"/>
                  </a:lnTo>
                  <a:lnTo>
                    <a:pt x="1065" y="1626"/>
                  </a:lnTo>
                  <a:lnTo>
                    <a:pt x="1065" y="1629"/>
                  </a:lnTo>
                  <a:lnTo>
                    <a:pt x="1062" y="1632"/>
                  </a:lnTo>
                  <a:lnTo>
                    <a:pt x="1062" y="1635"/>
                  </a:lnTo>
                  <a:lnTo>
                    <a:pt x="1062" y="1638"/>
                  </a:lnTo>
                  <a:lnTo>
                    <a:pt x="1059" y="1641"/>
                  </a:lnTo>
                  <a:lnTo>
                    <a:pt x="1059" y="1644"/>
                  </a:lnTo>
                  <a:lnTo>
                    <a:pt x="1056" y="1644"/>
                  </a:lnTo>
                  <a:lnTo>
                    <a:pt x="1050" y="1644"/>
                  </a:lnTo>
                  <a:lnTo>
                    <a:pt x="1044" y="1644"/>
                  </a:lnTo>
                  <a:lnTo>
                    <a:pt x="1038" y="1644"/>
                  </a:lnTo>
                  <a:lnTo>
                    <a:pt x="1032" y="1644"/>
                  </a:lnTo>
                  <a:lnTo>
                    <a:pt x="1026" y="1644"/>
                  </a:lnTo>
                  <a:lnTo>
                    <a:pt x="1020" y="1644"/>
                  </a:lnTo>
                  <a:lnTo>
                    <a:pt x="1014" y="1644"/>
                  </a:lnTo>
                  <a:lnTo>
                    <a:pt x="1008" y="1644"/>
                  </a:lnTo>
                  <a:lnTo>
                    <a:pt x="1002" y="1647"/>
                  </a:lnTo>
                  <a:lnTo>
                    <a:pt x="996" y="1647"/>
                  </a:lnTo>
                  <a:lnTo>
                    <a:pt x="990" y="1647"/>
                  </a:lnTo>
                  <a:lnTo>
                    <a:pt x="984" y="1647"/>
                  </a:lnTo>
                  <a:lnTo>
                    <a:pt x="978" y="1647"/>
                  </a:lnTo>
                  <a:lnTo>
                    <a:pt x="972" y="1647"/>
                  </a:lnTo>
                  <a:lnTo>
                    <a:pt x="967" y="1647"/>
                  </a:lnTo>
                  <a:lnTo>
                    <a:pt x="961" y="1647"/>
                  </a:lnTo>
                  <a:lnTo>
                    <a:pt x="955" y="1647"/>
                  </a:lnTo>
                  <a:lnTo>
                    <a:pt x="949" y="1647"/>
                  </a:lnTo>
                  <a:lnTo>
                    <a:pt x="943" y="1647"/>
                  </a:lnTo>
                  <a:lnTo>
                    <a:pt x="937" y="1650"/>
                  </a:lnTo>
                  <a:lnTo>
                    <a:pt x="934" y="1650"/>
                  </a:lnTo>
                  <a:lnTo>
                    <a:pt x="928" y="1650"/>
                  </a:lnTo>
                  <a:lnTo>
                    <a:pt x="922" y="1650"/>
                  </a:lnTo>
                  <a:lnTo>
                    <a:pt x="916" y="1650"/>
                  </a:lnTo>
                  <a:lnTo>
                    <a:pt x="910" y="1650"/>
                  </a:lnTo>
                  <a:lnTo>
                    <a:pt x="904" y="1653"/>
                  </a:lnTo>
                  <a:lnTo>
                    <a:pt x="898" y="1653"/>
                  </a:lnTo>
                  <a:lnTo>
                    <a:pt x="892" y="1653"/>
                  </a:lnTo>
                  <a:lnTo>
                    <a:pt x="889" y="1653"/>
                  </a:lnTo>
                  <a:lnTo>
                    <a:pt x="883" y="1656"/>
                  </a:lnTo>
                  <a:lnTo>
                    <a:pt x="877" y="1656"/>
                  </a:lnTo>
                  <a:lnTo>
                    <a:pt x="871" y="1656"/>
                  </a:lnTo>
                  <a:lnTo>
                    <a:pt x="868" y="1656"/>
                  </a:lnTo>
                  <a:lnTo>
                    <a:pt x="865" y="1656"/>
                  </a:lnTo>
                  <a:lnTo>
                    <a:pt x="862" y="1656"/>
                  </a:lnTo>
                  <a:lnTo>
                    <a:pt x="859" y="1656"/>
                  </a:lnTo>
                  <a:lnTo>
                    <a:pt x="859" y="1653"/>
                  </a:lnTo>
                  <a:lnTo>
                    <a:pt x="857" y="1653"/>
                  </a:lnTo>
                  <a:lnTo>
                    <a:pt x="854" y="1653"/>
                  </a:lnTo>
                  <a:lnTo>
                    <a:pt x="851" y="1653"/>
                  </a:lnTo>
                  <a:lnTo>
                    <a:pt x="848" y="1653"/>
                  </a:lnTo>
                  <a:lnTo>
                    <a:pt x="845" y="1653"/>
                  </a:lnTo>
                  <a:lnTo>
                    <a:pt x="845" y="1650"/>
                  </a:lnTo>
                  <a:lnTo>
                    <a:pt x="842" y="1650"/>
                  </a:lnTo>
                  <a:lnTo>
                    <a:pt x="839" y="1650"/>
                  </a:lnTo>
                  <a:lnTo>
                    <a:pt x="839" y="1647"/>
                  </a:lnTo>
                  <a:lnTo>
                    <a:pt x="836" y="1647"/>
                  </a:lnTo>
                  <a:lnTo>
                    <a:pt x="836" y="1644"/>
                  </a:lnTo>
                  <a:lnTo>
                    <a:pt x="833" y="1644"/>
                  </a:lnTo>
                  <a:lnTo>
                    <a:pt x="833" y="1641"/>
                  </a:lnTo>
                  <a:lnTo>
                    <a:pt x="833" y="1638"/>
                  </a:lnTo>
                  <a:lnTo>
                    <a:pt x="830" y="1635"/>
                  </a:lnTo>
                  <a:lnTo>
                    <a:pt x="830" y="1632"/>
                  </a:lnTo>
                  <a:lnTo>
                    <a:pt x="830" y="1629"/>
                  </a:lnTo>
                  <a:lnTo>
                    <a:pt x="830" y="1626"/>
                  </a:lnTo>
                  <a:lnTo>
                    <a:pt x="830" y="1623"/>
                  </a:lnTo>
                  <a:lnTo>
                    <a:pt x="830" y="1620"/>
                  </a:lnTo>
                  <a:lnTo>
                    <a:pt x="830" y="1617"/>
                  </a:lnTo>
                  <a:lnTo>
                    <a:pt x="833" y="1614"/>
                  </a:lnTo>
                  <a:lnTo>
                    <a:pt x="833" y="1611"/>
                  </a:lnTo>
                  <a:lnTo>
                    <a:pt x="833" y="1609"/>
                  </a:lnTo>
                  <a:lnTo>
                    <a:pt x="836" y="1606"/>
                  </a:lnTo>
                  <a:lnTo>
                    <a:pt x="836" y="1603"/>
                  </a:lnTo>
                  <a:lnTo>
                    <a:pt x="836" y="1600"/>
                  </a:lnTo>
                  <a:lnTo>
                    <a:pt x="839" y="1597"/>
                  </a:lnTo>
                  <a:lnTo>
                    <a:pt x="839" y="1594"/>
                  </a:lnTo>
                  <a:lnTo>
                    <a:pt x="842" y="1591"/>
                  </a:lnTo>
                  <a:lnTo>
                    <a:pt x="842" y="1588"/>
                  </a:lnTo>
                  <a:lnTo>
                    <a:pt x="845" y="1585"/>
                  </a:lnTo>
                  <a:lnTo>
                    <a:pt x="845" y="1582"/>
                  </a:lnTo>
                  <a:lnTo>
                    <a:pt x="845" y="1576"/>
                  </a:lnTo>
                  <a:lnTo>
                    <a:pt x="845" y="1567"/>
                  </a:lnTo>
                  <a:lnTo>
                    <a:pt x="845" y="1561"/>
                  </a:lnTo>
                  <a:lnTo>
                    <a:pt x="845" y="1555"/>
                  </a:lnTo>
                  <a:lnTo>
                    <a:pt x="845" y="1549"/>
                  </a:lnTo>
                  <a:lnTo>
                    <a:pt x="848" y="1543"/>
                  </a:lnTo>
                  <a:lnTo>
                    <a:pt x="848" y="1537"/>
                  </a:lnTo>
                  <a:lnTo>
                    <a:pt x="848" y="1531"/>
                  </a:lnTo>
                  <a:lnTo>
                    <a:pt x="848" y="1525"/>
                  </a:lnTo>
                  <a:lnTo>
                    <a:pt x="851" y="1519"/>
                  </a:lnTo>
                  <a:lnTo>
                    <a:pt x="851" y="1514"/>
                  </a:lnTo>
                  <a:lnTo>
                    <a:pt x="854" y="1508"/>
                  </a:lnTo>
                  <a:lnTo>
                    <a:pt x="854" y="1502"/>
                  </a:lnTo>
                  <a:lnTo>
                    <a:pt x="857" y="1496"/>
                  </a:lnTo>
                  <a:lnTo>
                    <a:pt x="857" y="1490"/>
                  </a:lnTo>
                  <a:lnTo>
                    <a:pt x="859" y="1484"/>
                  </a:lnTo>
                  <a:lnTo>
                    <a:pt x="859" y="1478"/>
                  </a:lnTo>
                  <a:lnTo>
                    <a:pt x="862" y="1469"/>
                  </a:lnTo>
                  <a:lnTo>
                    <a:pt x="862" y="1463"/>
                  </a:lnTo>
                  <a:lnTo>
                    <a:pt x="862" y="1457"/>
                  </a:lnTo>
                  <a:lnTo>
                    <a:pt x="865" y="1451"/>
                  </a:lnTo>
                  <a:lnTo>
                    <a:pt x="865" y="1445"/>
                  </a:lnTo>
                  <a:lnTo>
                    <a:pt x="868" y="1439"/>
                  </a:lnTo>
                  <a:lnTo>
                    <a:pt x="868" y="1433"/>
                  </a:lnTo>
                  <a:lnTo>
                    <a:pt x="868" y="1427"/>
                  </a:lnTo>
                  <a:lnTo>
                    <a:pt x="871" y="1422"/>
                  </a:lnTo>
                  <a:lnTo>
                    <a:pt x="871" y="1416"/>
                  </a:lnTo>
                  <a:lnTo>
                    <a:pt x="871" y="1410"/>
                  </a:lnTo>
                  <a:lnTo>
                    <a:pt x="871" y="1404"/>
                  </a:lnTo>
                  <a:lnTo>
                    <a:pt x="871" y="1395"/>
                  </a:lnTo>
                  <a:lnTo>
                    <a:pt x="871" y="1389"/>
                  </a:lnTo>
                  <a:lnTo>
                    <a:pt x="871" y="1383"/>
                  </a:lnTo>
                  <a:lnTo>
                    <a:pt x="871" y="1374"/>
                  </a:lnTo>
                  <a:lnTo>
                    <a:pt x="874" y="1365"/>
                  </a:lnTo>
                  <a:lnTo>
                    <a:pt x="874" y="1356"/>
                  </a:lnTo>
                  <a:lnTo>
                    <a:pt x="874" y="1350"/>
                  </a:lnTo>
                  <a:lnTo>
                    <a:pt x="877" y="1341"/>
                  </a:lnTo>
                  <a:lnTo>
                    <a:pt x="877" y="1333"/>
                  </a:lnTo>
                  <a:lnTo>
                    <a:pt x="877" y="1324"/>
                  </a:lnTo>
                  <a:lnTo>
                    <a:pt x="877" y="1315"/>
                  </a:lnTo>
                  <a:lnTo>
                    <a:pt x="880" y="1309"/>
                  </a:lnTo>
                  <a:lnTo>
                    <a:pt x="880" y="1300"/>
                  </a:lnTo>
                  <a:lnTo>
                    <a:pt x="880" y="1291"/>
                  </a:lnTo>
                  <a:lnTo>
                    <a:pt x="883" y="1285"/>
                  </a:lnTo>
                  <a:lnTo>
                    <a:pt x="883" y="1276"/>
                  </a:lnTo>
                  <a:lnTo>
                    <a:pt x="883" y="1267"/>
                  </a:lnTo>
                  <a:lnTo>
                    <a:pt x="883" y="1261"/>
                  </a:lnTo>
                  <a:lnTo>
                    <a:pt x="883" y="1252"/>
                  </a:lnTo>
                  <a:lnTo>
                    <a:pt x="883" y="1243"/>
                  </a:lnTo>
                  <a:lnTo>
                    <a:pt x="883" y="1238"/>
                  </a:lnTo>
                  <a:lnTo>
                    <a:pt x="883" y="1229"/>
                  </a:lnTo>
                  <a:lnTo>
                    <a:pt x="883" y="1220"/>
                  </a:lnTo>
                  <a:lnTo>
                    <a:pt x="883" y="1211"/>
                  </a:lnTo>
                  <a:lnTo>
                    <a:pt x="883" y="1205"/>
                  </a:lnTo>
                  <a:lnTo>
                    <a:pt x="883" y="1196"/>
                  </a:lnTo>
                  <a:lnTo>
                    <a:pt x="883" y="1187"/>
                  </a:lnTo>
                  <a:lnTo>
                    <a:pt x="880" y="1181"/>
                  </a:lnTo>
                  <a:lnTo>
                    <a:pt x="880" y="1172"/>
                  </a:lnTo>
                  <a:lnTo>
                    <a:pt x="877" y="1163"/>
                  </a:lnTo>
                  <a:lnTo>
                    <a:pt x="877" y="1157"/>
                  </a:lnTo>
                  <a:lnTo>
                    <a:pt x="874" y="1149"/>
                  </a:lnTo>
                  <a:lnTo>
                    <a:pt x="871" y="1140"/>
                  </a:lnTo>
                  <a:lnTo>
                    <a:pt x="868" y="1131"/>
                  </a:lnTo>
                  <a:lnTo>
                    <a:pt x="865" y="1125"/>
                  </a:lnTo>
                  <a:lnTo>
                    <a:pt x="865" y="1122"/>
                  </a:lnTo>
                  <a:lnTo>
                    <a:pt x="865" y="1119"/>
                  </a:lnTo>
                  <a:lnTo>
                    <a:pt x="865" y="1116"/>
                  </a:lnTo>
                  <a:lnTo>
                    <a:pt x="865" y="1113"/>
                  </a:lnTo>
                  <a:lnTo>
                    <a:pt x="865" y="1110"/>
                  </a:lnTo>
                  <a:lnTo>
                    <a:pt x="865" y="1107"/>
                  </a:lnTo>
                  <a:lnTo>
                    <a:pt x="865" y="1104"/>
                  </a:lnTo>
                  <a:lnTo>
                    <a:pt x="865" y="1101"/>
                  </a:lnTo>
                  <a:lnTo>
                    <a:pt x="862" y="1098"/>
                  </a:lnTo>
                  <a:lnTo>
                    <a:pt x="862" y="1095"/>
                  </a:lnTo>
                  <a:lnTo>
                    <a:pt x="862" y="1092"/>
                  </a:lnTo>
                  <a:lnTo>
                    <a:pt x="862" y="1089"/>
                  </a:lnTo>
                  <a:lnTo>
                    <a:pt x="862" y="1086"/>
                  </a:lnTo>
                  <a:lnTo>
                    <a:pt x="862" y="1083"/>
                  </a:lnTo>
                  <a:lnTo>
                    <a:pt x="859" y="1080"/>
                  </a:lnTo>
                  <a:lnTo>
                    <a:pt x="859" y="1077"/>
                  </a:lnTo>
                  <a:lnTo>
                    <a:pt x="859" y="1074"/>
                  </a:lnTo>
                  <a:lnTo>
                    <a:pt x="859" y="1071"/>
                  </a:lnTo>
                  <a:lnTo>
                    <a:pt x="857" y="1068"/>
                  </a:lnTo>
                  <a:lnTo>
                    <a:pt x="857" y="1065"/>
                  </a:lnTo>
                  <a:lnTo>
                    <a:pt x="857" y="1062"/>
                  </a:lnTo>
                  <a:lnTo>
                    <a:pt x="857" y="1059"/>
                  </a:lnTo>
                  <a:lnTo>
                    <a:pt x="857" y="1057"/>
                  </a:lnTo>
                  <a:lnTo>
                    <a:pt x="854" y="1054"/>
                  </a:lnTo>
                  <a:lnTo>
                    <a:pt x="854" y="1051"/>
                  </a:lnTo>
                  <a:lnTo>
                    <a:pt x="854" y="1048"/>
                  </a:lnTo>
                  <a:lnTo>
                    <a:pt x="854" y="1045"/>
                  </a:lnTo>
                  <a:lnTo>
                    <a:pt x="851" y="1042"/>
                  </a:lnTo>
                  <a:lnTo>
                    <a:pt x="851" y="1039"/>
                  </a:lnTo>
                  <a:lnTo>
                    <a:pt x="851" y="1036"/>
                  </a:lnTo>
                  <a:lnTo>
                    <a:pt x="848" y="1036"/>
                  </a:lnTo>
                  <a:lnTo>
                    <a:pt x="848" y="1039"/>
                  </a:lnTo>
                  <a:lnTo>
                    <a:pt x="845" y="1042"/>
                  </a:lnTo>
                  <a:lnTo>
                    <a:pt x="845" y="1045"/>
                  </a:lnTo>
                  <a:lnTo>
                    <a:pt x="842" y="1048"/>
                  </a:lnTo>
                  <a:lnTo>
                    <a:pt x="839" y="1054"/>
                  </a:lnTo>
                  <a:lnTo>
                    <a:pt x="839" y="1057"/>
                  </a:lnTo>
                  <a:lnTo>
                    <a:pt x="836" y="1059"/>
                  </a:lnTo>
                  <a:lnTo>
                    <a:pt x="836" y="1062"/>
                  </a:lnTo>
                  <a:lnTo>
                    <a:pt x="833" y="1068"/>
                  </a:lnTo>
                  <a:lnTo>
                    <a:pt x="833" y="1071"/>
                  </a:lnTo>
                  <a:lnTo>
                    <a:pt x="830" y="1074"/>
                  </a:lnTo>
                  <a:lnTo>
                    <a:pt x="830" y="1077"/>
                  </a:lnTo>
                  <a:lnTo>
                    <a:pt x="827" y="1083"/>
                  </a:lnTo>
                  <a:lnTo>
                    <a:pt x="827" y="1086"/>
                  </a:lnTo>
                  <a:lnTo>
                    <a:pt x="824" y="1089"/>
                  </a:lnTo>
                  <a:lnTo>
                    <a:pt x="824" y="1092"/>
                  </a:lnTo>
                  <a:lnTo>
                    <a:pt x="821" y="1098"/>
                  </a:lnTo>
                  <a:lnTo>
                    <a:pt x="821" y="1101"/>
                  </a:lnTo>
                  <a:lnTo>
                    <a:pt x="818" y="1104"/>
                  </a:lnTo>
                  <a:lnTo>
                    <a:pt x="818" y="1107"/>
                  </a:lnTo>
                  <a:lnTo>
                    <a:pt x="815" y="1113"/>
                  </a:lnTo>
                  <a:lnTo>
                    <a:pt x="815" y="1116"/>
                  </a:lnTo>
                  <a:lnTo>
                    <a:pt x="815" y="1119"/>
                  </a:lnTo>
                  <a:lnTo>
                    <a:pt x="812" y="1125"/>
                  </a:lnTo>
                  <a:lnTo>
                    <a:pt x="812" y="1128"/>
                  </a:lnTo>
                  <a:lnTo>
                    <a:pt x="809" y="1131"/>
                  </a:lnTo>
                  <a:lnTo>
                    <a:pt x="809" y="1134"/>
                  </a:lnTo>
                  <a:lnTo>
                    <a:pt x="806" y="1140"/>
                  </a:lnTo>
                  <a:lnTo>
                    <a:pt x="806" y="1143"/>
                  </a:lnTo>
                  <a:lnTo>
                    <a:pt x="803" y="1146"/>
                  </a:lnTo>
                  <a:lnTo>
                    <a:pt x="803" y="1149"/>
                  </a:lnTo>
                  <a:lnTo>
                    <a:pt x="800" y="1154"/>
                  </a:lnTo>
                  <a:lnTo>
                    <a:pt x="794" y="1166"/>
                  </a:lnTo>
                  <a:lnTo>
                    <a:pt x="785" y="1178"/>
                  </a:lnTo>
                  <a:lnTo>
                    <a:pt x="776" y="1190"/>
                  </a:lnTo>
                  <a:lnTo>
                    <a:pt x="767" y="1202"/>
                  </a:lnTo>
                  <a:lnTo>
                    <a:pt x="758" y="1214"/>
                  </a:lnTo>
                  <a:lnTo>
                    <a:pt x="749" y="1226"/>
                  </a:lnTo>
                  <a:lnTo>
                    <a:pt x="741" y="1235"/>
                  </a:lnTo>
                  <a:lnTo>
                    <a:pt x="732" y="1246"/>
                  </a:lnTo>
                  <a:lnTo>
                    <a:pt x="723" y="1258"/>
                  </a:lnTo>
                  <a:lnTo>
                    <a:pt x="714" y="1270"/>
                  </a:lnTo>
                  <a:lnTo>
                    <a:pt x="705" y="1282"/>
                  </a:lnTo>
                  <a:lnTo>
                    <a:pt x="696" y="1294"/>
                  </a:lnTo>
                  <a:lnTo>
                    <a:pt x="687" y="1303"/>
                  </a:lnTo>
                  <a:lnTo>
                    <a:pt x="678" y="1315"/>
                  </a:lnTo>
                  <a:lnTo>
                    <a:pt x="666" y="1327"/>
                  </a:lnTo>
                  <a:lnTo>
                    <a:pt x="657" y="1338"/>
                  </a:lnTo>
                  <a:lnTo>
                    <a:pt x="648" y="1347"/>
                  </a:lnTo>
                  <a:lnTo>
                    <a:pt x="639" y="1359"/>
                  </a:lnTo>
                  <a:lnTo>
                    <a:pt x="628" y="1371"/>
                  </a:lnTo>
                  <a:lnTo>
                    <a:pt x="619" y="1380"/>
                  </a:lnTo>
                  <a:lnTo>
                    <a:pt x="610" y="1392"/>
                  </a:lnTo>
                  <a:lnTo>
                    <a:pt x="598" y="1401"/>
                  </a:lnTo>
                  <a:lnTo>
                    <a:pt x="589" y="1413"/>
                  </a:lnTo>
                  <a:lnTo>
                    <a:pt x="580" y="1425"/>
                  </a:lnTo>
                  <a:lnTo>
                    <a:pt x="568" y="1433"/>
                  </a:lnTo>
                  <a:lnTo>
                    <a:pt x="559" y="1445"/>
                  </a:lnTo>
                  <a:lnTo>
                    <a:pt x="547" y="1454"/>
                  </a:lnTo>
                  <a:lnTo>
                    <a:pt x="538" y="1466"/>
                  </a:lnTo>
                  <a:lnTo>
                    <a:pt x="529" y="1475"/>
                  </a:lnTo>
                  <a:lnTo>
                    <a:pt x="517" y="1487"/>
                  </a:lnTo>
                  <a:lnTo>
                    <a:pt x="509" y="1496"/>
                  </a:lnTo>
                  <a:lnTo>
                    <a:pt x="497" y="1508"/>
                  </a:lnTo>
                  <a:lnTo>
                    <a:pt x="497" y="1511"/>
                  </a:lnTo>
                  <a:lnTo>
                    <a:pt x="497" y="1514"/>
                  </a:lnTo>
                  <a:lnTo>
                    <a:pt x="494" y="1514"/>
                  </a:lnTo>
                  <a:lnTo>
                    <a:pt x="494" y="1517"/>
                  </a:lnTo>
                  <a:lnTo>
                    <a:pt x="497" y="1517"/>
                  </a:lnTo>
                  <a:lnTo>
                    <a:pt x="497" y="1519"/>
                  </a:lnTo>
                  <a:lnTo>
                    <a:pt x="497" y="1522"/>
                  </a:lnTo>
                  <a:lnTo>
                    <a:pt x="497" y="1525"/>
                  </a:lnTo>
                  <a:lnTo>
                    <a:pt x="500" y="1528"/>
                  </a:lnTo>
                  <a:lnTo>
                    <a:pt x="500" y="1531"/>
                  </a:lnTo>
                  <a:lnTo>
                    <a:pt x="503" y="1534"/>
                  </a:lnTo>
                  <a:lnTo>
                    <a:pt x="503" y="1537"/>
                  </a:lnTo>
                  <a:lnTo>
                    <a:pt x="503" y="1540"/>
                  </a:lnTo>
                  <a:lnTo>
                    <a:pt x="503" y="1543"/>
                  </a:lnTo>
                  <a:lnTo>
                    <a:pt x="503" y="1546"/>
                  </a:lnTo>
                  <a:lnTo>
                    <a:pt x="503" y="1549"/>
                  </a:lnTo>
                  <a:lnTo>
                    <a:pt x="500" y="1549"/>
                  </a:lnTo>
                  <a:lnTo>
                    <a:pt x="500" y="1552"/>
                  </a:lnTo>
                  <a:lnTo>
                    <a:pt x="497" y="1552"/>
                  </a:lnTo>
                  <a:lnTo>
                    <a:pt x="497" y="1555"/>
                  </a:lnTo>
                  <a:lnTo>
                    <a:pt x="491" y="1555"/>
                  </a:lnTo>
                  <a:lnTo>
                    <a:pt x="485" y="1552"/>
                  </a:lnTo>
                  <a:lnTo>
                    <a:pt x="479" y="1552"/>
                  </a:lnTo>
                  <a:lnTo>
                    <a:pt x="473" y="1552"/>
                  </a:lnTo>
                  <a:lnTo>
                    <a:pt x="467" y="1552"/>
                  </a:lnTo>
                  <a:lnTo>
                    <a:pt x="461" y="1552"/>
                  </a:lnTo>
                  <a:lnTo>
                    <a:pt x="452" y="1552"/>
                  </a:lnTo>
                  <a:lnTo>
                    <a:pt x="446" y="1552"/>
                  </a:lnTo>
                  <a:lnTo>
                    <a:pt x="440" y="1552"/>
                  </a:lnTo>
                  <a:lnTo>
                    <a:pt x="434" y="1552"/>
                  </a:lnTo>
                  <a:lnTo>
                    <a:pt x="428" y="1552"/>
                  </a:lnTo>
                  <a:lnTo>
                    <a:pt x="422" y="1552"/>
                  </a:lnTo>
                  <a:lnTo>
                    <a:pt x="416" y="1552"/>
                  </a:lnTo>
                  <a:lnTo>
                    <a:pt x="410" y="1549"/>
                  </a:lnTo>
                  <a:lnTo>
                    <a:pt x="404" y="1549"/>
                  </a:lnTo>
                  <a:lnTo>
                    <a:pt x="399" y="1549"/>
                  </a:lnTo>
                  <a:lnTo>
                    <a:pt x="393" y="1549"/>
                  </a:lnTo>
                  <a:lnTo>
                    <a:pt x="387" y="1549"/>
                  </a:lnTo>
                  <a:lnTo>
                    <a:pt x="381" y="1549"/>
                  </a:lnTo>
                  <a:lnTo>
                    <a:pt x="375" y="1549"/>
                  </a:lnTo>
                  <a:lnTo>
                    <a:pt x="369" y="1546"/>
                  </a:lnTo>
                  <a:lnTo>
                    <a:pt x="363" y="1546"/>
                  </a:lnTo>
                  <a:lnTo>
                    <a:pt x="357" y="1546"/>
                  </a:lnTo>
                  <a:lnTo>
                    <a:pt x="348" y="1543"/>
                  </a:lnTo>
                  <a:lnTo>
                    <a:pt x="342" y="1543"/>
                  </a:lnTo>
                  <a:lnTo>
                    <a:pt x="336" y="1543"/>
                  </a:lnTo>
                  <a:lnTo>
                    <a:pt x="330" y="1540"/>
                  </a:lnTo>
                  <a:lnTo>
                    <a:pt x="324" y="1540"/>
                  </a:lnTo>
                  <a:lnTo>
                    <a:pt x="318" y="1537"/>
                  </a:lnTo>
                  <a:lnTo>
                    <a:pt x="312" y="1537"/>
                  </a:lnTo>
                  <a:lnTo>
                    <a:pt x="306" y="1534"/>
                  </a:lnTo>
                  <a:lnTo>
                    <a:pt x="303" y="1534"/>
                  </a:lnTo>
                  <a:lnTo>
                    <a:pt x="303" y="1528"/>
                  </a:lnTo>
                  <a:lnTo>
                    <a:pt x="303" y="1522"/>
                  </a:lnTo>
                  <a:lnTo>
                    <a:pt x="303" y="1517"/>
                  </a:lnTo>
                  <a:lnTo>
                    <a:pt x="303" y="1511"/>
                  </a:lnTo>
                  <a:lnTo>
                    <a:pt x="306" y="1505"/>
                  </a:lnTo>
                  <a:lnTo>
                    <a:pt x="306" y="1499"/>
                  </a:lnTo>
                  <a:lnTo>
                    <a:pt x="306" y="1493"/>
                  </a:lnTo>
                  <a:lnTo>
                    <a:pt x="309" y="1487"/>
                  </a:lnTo>
                  <a:lnTo>
                    <a:pt x="309" y="1478"/>
                  </a:lnTo>
                  <a:lnTo>
                    <a:pt x="309" y="1472"/>
                  </a:lnTo>
                  <a:lnTo>
                    <a:pt x="312" y="1466"/>
                  </a:lnTo>
                  <a:lnTo>
                    <a:pt x="312" y="1460"/>
                  </a:lnTo>
                  <a:lnTo>
                    <a:pt x="312" y="1454"/>
                  </a:lnTo>
                  <a:lnTo>
                    <a:pt x="315" y="1448"/>
                  </a:lnTo>
                  <a:lnTo>
                    <a:pt x="315" y="1442"/>
                  </a:lnTo>
                  <a:lnTo>
                    <a:pt x="318" y="1436"/>
                  </a:lnTo>
                  <a:lnTo>
                    <a:pt x="318" y="1427"/>
                  </a:lnTo>
                  <a:lnTo>
                    <a:pt x="321" y="1422"/>
                  </a:lnTo>
                  <a:lnTo>
                    <a:pt x="321" y="1416"/>
                  </a:lnTo>
                  <a:lnTo>
                    <a:pt x="324" y="1410"/>
                  </a:lnTo>
                  <a:lnTo>
                    <a:pt x="327" y="1404"/>
                  </a:lnTo>
                  <a:lnTo>
                    <a:pt x="327" y="1398"/>
                  </a:lnTo>
                  <a:lnTo>
                    <a:pt x="330" y="1392"/>
                  </a:lnTo>
                  <a:lnTo>
                    <a:pt x="333" y="1386"/>
                  </a:lnTo>
                  <a:lnTo>
                    <a:pt x="336" y="1380"/>
                  </a:lnTo>
                  <a:lnTo>
                    <a:pt x="336" y="1374"/>
                  </a:lnTo>
                  <a:lnTo>
                    <a:pt x="339" y="1368"/>
                  </a:lnTo>
                  <a:lnTo>
                    <a:pt x="342" y="1362"/>
                  </a:lnTo>
                  <a:lnTo>
                    <a:pt x="345" y="1356"/>
                  </a:lnTo>
                  <a:lnTo>
                    <a:pt x="348" y="1350"/>
                  </a:lnTo>
                  <a:lnTo>
                    <a:pt x="351" y="1344"/>
                  </a:lnTo>
                  <a:lnTo>
                    <a:pt x="357" y="1338"/>
                  </a:lnTo>
                  <a:lnTo>
                    <a:pt x="354" y="1338"/>
                  </a:lnTo>
                  <a:lnTo>
                    <a:pt x="354" y="1335"/>
                  </a:lnTo>
                  <a:lnTo>
                    <a:pt x="354" y="1333"/>
                  </a:lnTo>
                  <a:lnTo>
                    <a:pt x="354" y="1330"/>
                  </a:lnTo>
                  <a:lnTo>
                    <a:pt x="354" y="1327"/>
                  </a:lnTo>
                  <a:lnTo>
                    <a:pt x="354" y="1324"/>
                  </a:lnTo>
                  <a:lnTo>
                    <a:pt x="354" y="1321"/>
                  </a:lnTo>
                  <a:lnTo>
                    <a:pt x="354" y="1318"/>
                  </a:lnTo>
                  <a:lnTo>
                    <a:pt x="357" y="1318"/>
                  </a:lnTo>
                  <a:lnTo>
                    <a:pt x="357" y="1315"/>
                  </a:lnTo>
                  <a:lnTo>
                    <a:pt x="357" y="1312"/>
                  </a:lnTo>
                  <a:lnTo>
                    <a:pt x="357" y="1309"/>
                  </a:lnTo>
                  <a:lnTo>
                    <a:pt x="357" y="1306"/>
                  </a:lnTo>
                  <a:lnTo>
                    <a:pt x="360" y="1306"/>
                  </a:lnTo>
                  <a:lnTo>
                    <a:pt x="360" y="1303"/>
                  </a:lnTo>
                  <a:lnTo>
                    <a:pt x="360" y="1300"/>
                  </a:lnTo>
                  <a:lnTo>
                    <a:pt x="363" y="1300"/>
                  </a:lnTo>
                  <a:lnTo>
                    <a:pt x="366" y="1297"/>
                  </a:lnTo>
                  <a:lnTo>
                    <a:pt x="369" y="1297"/>
                  </a:lnTo>
                  <a:lnTo>
                    <a:pt x="369" y="1294"/>
                  </a:lnTo>
                  <a:lnTo>
                    <a:pt x="372" y="1294"/>
                  </a:lnTo>
                  <a:lnTo>
                    <a:pt x="375" y="1294"/>
                  </a:lnTo>
                  <a:lnTo>
                    <a:pt x="381" y="1291"/>
                  </a:lnTo>
                  <a:lnTo>
                    <a:pt x="390" y="1288"/>
                  </a:lnTo>
                  <a:lnTo>
                    <a:pt x="399" y="1285"/>
                  </a:lnTo>
                  <a:lnTo>
                    <a:pt x="404" y="1282"/>
                  </a:lnTo>
                  <a:lnTo>
                    <a:pt x="413" y="1279"/>
                  </a:lnTo>
                  <a:lnTo>
                    <a:pt x="419" y="1273"/>
                  </a:lnTo>
                  <a:lnTo>
                    <a:pt x="428" y="1270"/>
                  </a:lnTo>
                  <a:lnTo>
                    <a:pt x="434" y="1267"/>
                  </a:lnTo>
                  <a:lnTo>
                    <a:pt x="443" y="1264"/>
                  </a:lnTo>
                  <a:lnTo>
                    <a:pt x="449" y="1258"/>
                  </a:lnTo>
                  <a:lnTo>
                    <a:pt x="458" y="1255"/>
                  </a:lnTo>
                  <a:lnTo>
                    <a:pt x="464" y="1252"/>
                  </a:lnTo>
                  <a:lnTo>
                    <a:pt x="473" y="1246"/>
                  </a:lnTo>
                  <a:lnTo>
                    <a:pt x="479" y="1243"/>
                  </a:lnTo>
                  <a:lnTo>
                    <a:pt x="485" y="1238"/>
                  </a:lnTo>
                  <a:lnTo>
                    <a:pt x="494" y="1235"/>
                  </a:lnTo>
                  <a:lnTo>
                    <a:pt x="500" y="1229"/>
                  </a:lnTo>
                  <a:lnTo>
                    <a:pt x="506" y="1223"/>
                  </a:lnTo>
                  <a:lnTo>
                    <a:pt x="512" y="1220"/>
                  </a:lnTo>
                  <a:lnTo>
                    <a:pt x="520" y="1214"/>
                  </a:lnTo>
                  <a:lnTo>
                    <a:pt x="526" y="1208"/>
                  </a:lnTo>
                  <a:lnTo>
                    <a:pt x="532" y="1202"/>
                  </a:lnTo>
                  <a:lnTo>
                    <a:pt x="538" y="1199"/>
                  </a:lnTo>
                  <a:lnTo>
                    <a:pt x="544" y="1193"/>
                  </a:lnTo>
                  <a:lnTo>
                    <a:pt x="550" y="1187"/>
                  </a:lnTo>
                  <a:lnTo>
                    <a:pt x="556" y="1181"/>
                  </a:lnTo>
                  <a:lnTo>
                    <a:pt x="562" y="1175"/>
                  </a:lnTo>
                  <a:lnTo>
                    <a:pt x="568" y="1166"/>
                  </a:lnTo>
                  <a:lnTo>
                    <a:pt x="574" y="1160"/>
                  </a:lnTo>
                  <a:lnTo>
                    <a:pt x="580" y="1154"/>
                  </a:lnTo>
                  <a:lnTo>
                    <a:pt x="586" y="1149"/>
                  </a:lnTo>
                  <a:lnTo>
                    <a:pt x="592" y="1143"/>
                  </a:lnTo>
                  <a:lnTo>
                    <a:pt x="589" y="1140"/>
                  </a:lnTo>
                  <a:lnTo>
                    <a:pt x="589" y="1137"/>
                  </a:lnTo>
                  <a:lnTo>
                    <a:pt x="589" y="1134"/>
                  </a:lnTo>
                  <a:lnTo>
                    <a:pt x="589" y="1131"/>
                  </a:lnTo>
                  <a:lnTo>
                    <a:pt x="589" y="1128"/>
                  </a:lnTo>
                  <a:lnTo>
                    <a:pt x="586" y="1125"/>
                  </a:lnTo>
                  <a:lnTo>
                    <a:pt x="586" y="1122"/>
                  </a:lnTo>
                  <a:lnTo>
                    <a:pt x="586" y="1119"/>
                  </a:lnTo>
                  <a:lnTo>
                    <a:pt x="586" y="1116"/>
                  </a:lnTo>
                  <a:lnTo>
                    <a:pt x="586" y="1113"/>
                  </a:lnTo>
                  <a:lnTo>
                    <a:pt x="586" y="1110"/>
                  </a:lnTo>
                  <a:lnTo>
                    <a:pt x="586" y="1107"/>
                  </a:lnTo>
                  <a:lnTo>
                    <a:pt x="586" y="1104"/>
                  </a:lnTo>
                  <a:lnTo>
                    <a:pt x="586" y="1101"/>
                  </a:lnTo>
                  <a:lnTo>
                    <a:pt x="586" y="1098"/>
                  </a:lnTo>
                  <a:lnTo>
                    <a:pt x="586" y="1095"/>
                  </a:lnTo>
                  <a:lnTo>
                    <a:pt x="586" y="1092"/>
                  </a:lnTo>
                  <a:lnTo>
                    <a:pt x="586" y="1089"/>
                  </a:lnTo>
                  <a:lnTo>
                    <a:pt x="583" y="1089"/>
                  </a:lnTo>
                  <a:lnTo>
                    <a:pt x="589" y="1086"/>
                  </a:lnTo>
                  <a:lnTo>
                    <a:pt x="595" y="1083"/>
                  </a:lnTo>
                  <a:lnTo>
                    <a:pt x="598" y="1080"/>
                  </a:lnTo>
                  <a:lnTo>
                    <a:pt x="601" y="1080"/>
                  </a:lnTo>
                  <a:lnTo>
                    <a:pt x="607" y="1077"/>
                  </a:lnTo>
                  <a:lnTo>
                    <a:pt x="610" y="1074"/>
                  </a:lnTo>
                  <a:lnTo>
                    <a:pt x="613" y="1071"/>
                  </a:lnTo>
                  <a:lnTo>
                    <a:pt x="613" y="1065"/>
                  </a:lnTo>
                  <a:lnTo>
                    <a:pt x="616" y="1062"/>
                  </a:lnTo>
                  <a:lnTo>
                    <a:pt x="619" y="1059"/>
                  </a:lnTo>
                  <a:lnTo>
                    <a:pt x="622" y="1057"/>
                  </a:lnTo>
                  <a:lnTo>
                    <a:pt x="622" y="1051"/>
                  </a:lnTo>
                  <a:lnTo>
                    <a:pt x="625" y="1048"/>
                  </a:lnTo>
                  <a:lnTo>
                    <a:pt x="625" y="1042"/>
                  </a:lnTo>
                  <a:lnTo>
                    <a:pt x="628" y="1039"/>
                  </a:lnTo>
                  <a:lnTo>
                    <a:pt x="628" y="1033"/>
                  </a:lnTo>
                  <a:lnTo>
                    <a:pt x="628" y="1030"/>
                  </a:lnTo>
                  <a:lnTo>
                    <a:pt x="628" y="1024"/>
                  </a:lnTo>
                  <a:lnTo>
                    <a:pt x="630" y="1018"/>
                  </a:lnTo>
                  <a:lnTo>
                    <a:pt x="630" y="1015"/>
                  </a:lnTo>
                  <a:lnTo>
                    <a:pt x="630" y="1009"/>
                  </a:lnTo>
                  <a:lnTo>
                    <a:pt x="630" y="1006"/>
                  </a:lnTo>
                  <a:lnTo>
                    <a:pt x="633" y="1000"/>
                  </a:lnTo>
                  <a:lnTo>
                    <a:pt x="633" y="994"/>
                  </a:lnTo>
                  <a:lnTo>
                    <a:pt x="633" y="991"/>
                  </a:lnTo>
                  <a:lnTo>
                    <a:pt x="636" y="985"/>
                  </a:lnTo>
                  <a:lnTo>
                    <a:pt x="636" y="982"/>
                  </a:lnTo>
                  <a:lnTo>
                    <a:pt x="636" y="976"/>
                  </a:lnTo>
                  <a:lnTo>
                    <a:pt x="639" y="973"/>
                  </a:lnTo>
                  <a:lnTo>
                    <a:pt x="639" y="967"/>
                  </a:lnTo>
                  <a:lnTo>
                    <a:pt x="642" y="965"/>
                  </a:lnTo>
                  <a:lnTo>
                    <a:pt x="642" y="962"/>
                  </a:lnTo>
                  <a:lnTo>
                    <a:pt x="642" y="956"/>
                  </a:lnTo>
                  <a:lnTo>
                    <a:pt x="645" y="950"/>
                  </a:lnTo>
                  <a:lnTo>
                    <a:pt x="645" y="947"/>
                  </a:lnTo>
                  <a:lnTo>
                    <a:pt x="645" y="941"/>
                  </a:lnTo>
                  <a:lnTo>
                    <a:pt x="648" y="935"/>
                  </a:lnTo>
                  <a:lnTo>
                    <a:pt x="648" y="932"/>
                  </a:lnTo>
                  <a:lnTo>
                    <a:pt x="651" y="926"/>
                  </a:lnTo>
                  <a:lnTo>
                    <a:pt x="651" y="920"/>
                  </a:lnTo>
                  <a:lnTo>
                    <a:pt x="654" y="917"/>
                  </a:lnTo>
                  <a:lnTo>
                    <a:pt x="657" y="911"/>
                  </a:lnTo>
                  <a:lnTo>
                    <a:pt x="660" y="905"/>
                  </a:lnTo>
                  <a:lnTo>
                    <a:pt x="660" y="902"/>
                  </a:lnTo>
                  <a:lnTo>
                    <a:pt x="663" y="896"/>
                  </a:lnTo>
                  <a:lnTo>
                    <a:pt x="666" y="890"/>
                  </a:lnTo>
                  <a:lnTo>
                    <a:pt x="666" y="887"/>
                  </a:lnTo>
                  <a:lnTo>
                    <a:pt x="669" y="881"/>
                  </a:lnTo>
                  <a:lnTo>
                    <a:pt x="669" y="875"/>
                  </a:lnTo>
                  <a:lnTo>
                    <a:pt x="672" y="873"/>
                  </a:lnTo>
                  <a:lnTo>
                    <a:pt x="672" y="867"/>
                  </a:lnTo>
                  <a:lnTo>
                    <a:pt x="675" y="861"/>
                  </a:lnTo>
                  <a:lnTo>
                    <a:pt x="675" y="858"/>
                  </a:lnTo>
                  <a:lnTo>
                    <a:pt x="675" y="852"/>
                  </a:lnTo>
                  <a:lnTo>
                    <a:pt x="675" y="849"/>
                  </a:lnTo>
                  <a:lnTo>
                    <a:pt x="675" y="843"/>
                  </a:lnTo>
                  <a:lnTo>
                    <a:pt x="675" y="837"/>
                  </a:lnTo>
                  <a:lnTo>
                    <a:pt x="675" y="834"/>
                  </a:lnTo>
                  <a:lnTo>
                    <a:pt x="675" y="828"/>
                  </a:lnTo>
                  <a:lnTo>
                    <a:pt x="672" y="825"/>
                  </a:lnTo>
                  <a:lnTo>
                    <a:pt x="669" y="819"/>
                  </a:lnTo>
                  <a:lnTo>
                    <a:pt x="669" y="813"/>
                  </a:lnTo>
                  <a:lnTo>
                    <a:pt x="666" y="810"/>
                  </a:lnTo>
                  <a:lnTo>
                    <a:pt x="660" y="804"/>
                  </a:lnTo>
                  <a:lnTo>
                    <a:pt x="663" y="804"/>
                  </a:lnTo>
                  <a:lnTo>
                    <a:pt x="663" y="801"/>
                  </a:lnTo>
                  <a:lnTo>
                    <a:pt x="663" y="798"/>
                  </a:lnTo>
                  <a:lnTo>
                    <a:pt x="666" y="795"/>
                  </a:lnTo>
                  <a:lnTo>
                    <a:pt x="666" y="792"/>
                  </a:lnTo>
                  <a:lnTo>
                    <a:pt x="669" y="792"/>
                  </a:lnTo>
                  <a:lnTo>
                    <a:pt x="669" y="789"/>
                  </a:lnTo>
                  <a:lnTo>
                    <a:pt x="672" y="786"/>
                  </a:lnTo>
                  <a:lnTo>
                    <a:pt x="672" y="783"/>
                  </a:lnTo>
                  <a:lnTo>
                    <a:pt x="675" y="783"/>
                  </a:lnTo>
                  <a:lnTo>
                    <a:pt x="675" y="781"/>
                  </a:lnTo>
                  <a:lnTo>
                    <a:pt x="678" y="781"/>
                  </a:lnTo>
                  <a:lnTo>
                    <a:pt x="678" y="778"/>
                  </a:lnTo>
                  <a:lnTo>
                    <a:pt x="681" y="778"/>
                  </a:lnTo>
                  <a:lnTo>
                    <a:pt x="681" y="775"/>
                  </a:lnTo>
                  <a:lnTo>
                    <a:pt x="684" y="772"/>
                  </a:lnTo>
                  <a:lnTo>
                    <a:pt x="687" y="769"/>
                  </a:lnTo>
                  <a:lnTo>
                    <a:pt x="687" y="766"/>
                  </a:lnTo>
                  <a:lnTo>
                    <a:pt x="690" y="766"/>
                  </a:lnTo>
                  <a:lnTo>
                    <a:pt x="690" y="763"/>
                  </a:lnTo>
                  <a:lnTo>
                    <a:pt x="693" y="763"/>
                  </a:lnTo>
                  <a:lnTo>
                    <a:pt x="693" y="760"/>
                  </a:lnTo>
                  <a:lnTo>
                    <a:pt x="696" y="757"/>
                  </a:lnTo>
                  <a:lnTo>
                    <a:pt x="696" y="754"/>
                  </a:lnTo>
                  <a:lnTo>
                    <a:pt x="696" y="751"/>
                  </a:lnTo>
                  <a:lnTo>
                    <a:pt x="693" y="748"/>
                  </a:lnTo>
                  <a:lnTo>
                    <a:pt x="693" y="745"/>
                  </a:lnTo>
                  <a:lnTo>
                    <a:pt x="690" y="745"/>
                  </a:lnTo>
                  <a:lnTo>
                    <a:pt x="690" y="742"/>
                  </a:lnTo>
                  <a:lnTo>
                    <a:pt x="687" y="739"/>
                  </a:lnTo>
                  <a:lnTo>
                    <a:pt x="684" y="736"/>
                  </a:lnTo>
                  <a:lnTo>
                    <a:pt x="684" y="733"/>
                  </a:lnTo>
                  <a:lnTo>
                    <a:pt x="681" y="730"/>
                  </a:lnTo>
                  <a:lnTo>
                    <a:pt x="678" y="727"/>
                  </a:lnTo>
                  <a:lnTo>
                    <a:pt x="678" y="724"/>
                  </a:lnTo>
                  <a:lnTo>
                    <a:pt x="675" y="721"/>
                  </a:lnTo>
                  <a:lnTo>
                    <a:pt x="675" y="718"/>
                  </a:lnTo>
                  <a:lnTo>
                    <a:pt x="672" y="715"/>
                  </a:lnTo>
                  <a:lnTo>
                    <a:pt x="672" y="712"/>
                  </a:lnTo>
                  <a:lnTo>
                    <a:pt x="672" y="709"/>
                  </a:lnTo>
                  <a:lnTo>
                    <a:pt x="672" y="706"/>
                  </a:lnTo>
                  <a:lnTo>
                    <a:pt x="672" y="703"/>
                  </a:lnTo>
                  <a:lnTo>
                    <a:pt x="672" y="700"/>
                  </a:lnTo>
                  <a:lnTo>
                    <a:pt x="672" y="697"/>
                  </a:lnTo>
                  <a:lnTo>
                    <a:pt x="672" y="694"/>
                  </a:lnTo>
                  <a:lnTo>
                    <a:pt x="675" y="691"/>
                  </a:lnTo>
                  <a:lnTo>
                    <a:pt x="675" y="689"/>
                  </a:lnTo>
                  <a:lnTo>
                    <a:pt x="678" y="686"/>
                  </a:lnTo>
                  <a:lnTo>
                    <a:pt x="681" y="683"/>
                  </a:lnTo>
                  <a:lnTo>
                    <a:pt x="681" y="680"/>
                  </a:lnTo>
                  <a:lnTo>
                    <a:pt x="684" y="677"/>
                  </a:lnTo>
                  <a:lnTo>
                    <a:pt x="684" y="674"/>
                  </a:lnTo>
                  <a:lnTo>
                    <a:pt x="687" y="674"/>
                  </a:lnTo>
                  <a:lnTo>
                    <a:pt x="687" y="671"/>
                  </a:lnTo>
                  <a:lnTo>
                    <a:pt x="687" y="668"/>
                  </a:lnTo>
                  <a:lnTo>
                    <a:pt x="690" y="665"/>
                  </a:lnTo>
                  <a:lnTo>
                    <a:pt x="690" y="662"/>
                  </a:lnTo>
                  <a:lnTo>
                    <a:pt x="690" y="659"/>
                  </a:lnTo>
                  <a:lnTo>
                    <a:pt x="690" y="656"/>
                  </a:lnTo>
                  <a:lnTo>
                    <a:pt x="690" y="653"/>
                  </a:lnTo>
                  <a:lnTo>
                    <a:pt x="690" y="650"/>
                  </a:lnTo>
                  <a:lnTo>
                    <a:pt x="687" y="647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78" y="638"/>
                  </a:lnTo>
                  <a:lnTo>
                    <a:pt x="678" y="635"/>
                  </a:lnTo>
                  <a:lnTo>
                    <a:pt x="675" y="632"/>
                  </a:lnTo>
                  <a:lnTo>
                    <a:pt x="675" y="629"/>
                  </a:lnTo>
                  <a:lnTo>
                    <a:pt x="672" y="626"/>
                  </a:lnTo>
                  <a:lnTo>
                    <a:pt x="672" y="623"/>
                  </a:lnTo>
                  <a:lnTo>
                    <a:pt x="672" y="620"/>
                  </a:lnTo>
                  <a:lnTo>
                    <a:pt x="672" y="617"/>
                  </a:lnTo>
                  <a:lnTo>
                    <a:pt x="672" y="614"/>
                  </a:lnTo>
                  <a:lnTo>
                    <a:pt x="672" y="611"/>
                  </a:lnTo>
                  <a:lnTo>
                    <a:pt x="675" y="608"/>
                  </a:lnTo>
                  <a:lnTo>
                    <a:pt x="675" y="605"/>
                  </a:lnTo>
                  <a:lnTo>
                    <a:pt x="675" y="599"/>
                  </a:lnTo>
                  <a:lnTo>
                    <a:pt x="675" y="597"/>
                  </a:lnTo>
                  <a:lnTo>
                    <a:pt x="675" y="594"/>
                  </a:lnTo>
                  <a:lnTo>
                    <a:pt x="678" y="591"/>
                  </a:lnTo>
                  <a:lnTo>
                    <a:pt x="678" y="588"/>
                  </a:lnTo>
                  <a:lnTo>
                    <a:pt x="678" y="585"/>
                  </a:lnTo>
                  <a:lnTo>
                    <a:pt x="678" y="582"/>
                  </a:lnTo>
                  <a:lnTo>
                    <a:pt x="678" y="579"/>
                  </a:lnTo>
                  <a:lnTo>
                    <a:pt x="678" y="576"/>
                  </a:lnTo>
                  <a:lnTo>
                    <a:pt x="678" y="573"/>
                  </a:lnTo>
                  <a:lnTo>
                    <a:pt x="678" y="570"/>
                  </a:lnTo>
                  <a:lnTo>
                    <a:pt x="678" y="564"/>
                  </a:lnTo>
                  <a:lnTo>
                    <a:pt x="675" y="561"/>
                  </a:lnTo>
                  <a:lnTo>
                    <a:pt x="675" y="558"/>
                  </a:lnTo>
                  <a:lnTo>
                    <a:pt x="672" y="555"/>
                  </a:lnTo>
                  <a:lnTo>
                    <a:pt x="669" y="552"/>
                  </a:lnTo>
                  <a:lnTo>
                    <a:pt x="663" y="549"/>
                  </a:lnTo>
                  <a:lnTo>
                    <a:pt x="663" y="546"/>
                  </a:lnTo>
                  <a:lnTo>
                    <a:pt x="660" y="543"/>
                  </a:lnTo>
                  <a:lnTo>
                    <a:pt x="660" y="540"/>
                  </a:lnTo>
                  <a:lnTo>
                    <a:pt x="657" y="540"/>
                  </a:lnTo>
                  <a:lnTo>
                    <a:pt x="654" y="537"/>
                  </a:lnTo>
                  <a:lnTo>
                    <a:pt x="654" y="534"/>
                  </a:lnTo>
                  <a:lnTo>
                    <a:pt x="651" y="531"/>
                  </a:lnTo>
                  <a:lnTo>
                    <a:pt x="648" y="531"/>
                  </a:lnTo>
                  <a:lnTo>
                    <a:pt x="648" y="528"/>
                  </a:lnTo>
                  <a:lnTo>
                    <a:pt x="645" y="525"/>
                  </a:lnTo>
                  <a:lnTo>
                    <a:pt x="642" y="525"/>
                  </a:lnTo>
                  <a:lnTo>
                    <a:pt x="642" y="522"/>
                  </a:lnTo>
                  <a:lnTo>
                    <a:pt x="639" y="519"/>
                  </a:lnTo>
                  <a:lnTo>
                    <a:pt x="636" y="519"/>
                  </a:lnTo>
                  <a:lnTo>
                    <a:pt x="636" y="516"/>
                  </a:lnTo>
                  <a:lnTo>
                    <a:pt x="633" y="513"/>
                  </a:lnTo>
                  <a:lnTo>
                    <a:pt x="630" y="510"/>
                  </a:lnTo>
                  <a:lnTo>
                    <a:pt x="628" y="507"/>
                  </a:lnTo>
                  <a:lnTo>
                    <a:pt x="628" y="505"/>
                  </a:lnTo>
                  <a:lnTo>
                    <a:pt x="625" y="502"/>
                  </a:lnTo>
                  <a:lnTo>
                    <a:pt x="622" y="502"/>
                  </a:lnTo>
                  <a:lnTo>
                    <a:pt x="622" y="499"/>
                  </a:lnTo>
                  <a:lnTo>
                    <a:pt x="622" y="496"/>
                  </a:lnTo>
                  <a:lnTo>
                    <a:pt x="619" y="493"/>
                  </a:lnTo>
                  <a:lnTo>
                    <a:pt x="619" y="490"/>
                  </a:lnTo>
                  <a:lnTo>
                    <a:pt x="616" y="490"/>
                  </a:lnTo>
                  <a:lnTo>
                    <a:pt x="616" y="487"/>
                  </a:lnTo>
                  <a:lnTo>
                    <a:pt x="616" y="484"/>
                  </a:lnTo>
                  <a:lnTo>
                    <a:pt x="616" y="481"/>
                  </a:lnTo>
                  <a:lnTo>
                    <a:pt x="613" y="478"/>
                  </a:lnTo>
                  <a:lnTo>
                    <a:pt x="613" y="475"/>
                  </a:lnTo>
                  <a:lnTo>
                    <a:pt x="613" y="472"/>
                  </a:lnTo>
                  <a:lnTo>
                    <a:pt x="616" y="472"/>
                  </a:lnTo>
                  <a:lnTo>
                    <a:pt x="616" y="469"/>
                  </a:lnTo>
                  <a:lnTo>
                    <a:pt x="616" y="466"/>
                  </a:lnTo>
                  <a:lnTo>
                    <a:pt x="616" y="463"/>
                  </a:lnTo>
                  <a:lnTo>
                    <a:pt x="616" y="460"/>
                  </a:lnTo>
                  <a:lnTo>
                    <a:pt x="616" y="457"/>
                  </a:lnTo>
                  <a:lnTo>
                    <a:pt x="616" y="454"/>
                  </a:lnTo>
                  <a:lnTo>
                    <a:pt x="619" y="454"/>
                  </a:lnTo>
                  <a:lnTo>
                    <a:pt x="619" y="451"/>
                  </a:lnTo>
                  <a:lnTo>
                    <a:pt x="619" y="448"/>
                  </a:lnTo>
                  <a:lnTo>
                    <a:pt x="619" y="445"/>
                  </a:lnTo>
                  <a:lnTo>
                    <a:pt x="619" y="442"/>
                  </a:lnTo>
                  <a:lnTo>
                    <a:pt x="619" y="439"/>
                  </a:lnTo>
                  <a:lnTo>
                    <a:pt x="622" y="436"/>
                  </a:lnTo>
                  <a:lnTo>
                    <a:pt x="622" y="433"/>
                  </a:lnTo>
                  <a:lnTo>
                    <a:pt x="622" y="430"/>
                  </a:lnTo>
                  <a:lnTo>
                    <a:pt x="622" y="427"/>
                  </a:lnTo>
                  <a:lnTo>
                    <a:pt x="622" y="424"/>
                  </a:lnTo>
                  <a:lnTo>
                    <a:pt x="622" y="421"/>
                  </a:lnTo>
                  <a:lnTo>
                    <a:pt x="619" y="418"/>
                  </a:lnTo>
                  <a:lnTo>
                    <a:pt x="616" y="418"/>
                  </a:lnTo>
                  <a:lnTo>
                    <a:pt x="613" y="415"/>
                  </a:lnTo>
                  <a:lnTo>
                    <a:pt x="610" y="415"/>
                  </a:lnTo>
                  <a:lnTo>
                    <a:pt x="607" y="413"/>
                  </a:lnTo>
                  <a:lnTo>
                    <a:pt x="604" y="413"/>
                  </a:lnTo>
                  <a:lnTo>
                    <a:pt x="604" y="410"/>
                  </a:lnTo>
                  <a:lnTo>
                    <a:pt x="601" y="410"/>
                  </a:lnTo>
                  <a:lnTo>
                    <a:pt x="598" y="407"/>
                  </a:lnTo>
                  <a:lnTo>
                    <a:pt x="595" y="404"/>
                  </a:lnTo>
                  <a:lnTo>
                    <a:pt x="592" y="401"/>
                  </a:lnTo>
                  <a:lnTo>
                    <a:pt x="589" y="398"/>
                  </a:lnTo>
                  <a:lnTo>
                    <a:pt x="586" y="395"/>
                  </a:lnTo>
                  <a:lnTo>
                    <a:pt x="586" y="392"/>
                  </a:lnTo>
                  <a:lnTo>
                    <a:pt x="583" y="392"/>
                  </a:lnTo>
                  <a:lnTo>
                    <a:pt x="583" y="389"/>
                  </a:lnTo>
                  <a:lnTo>
                    <a:pt x="583" y="386"/>
                  </a:lnTo>
                  <a:lnTo>
                    <a:pt x="580" y="386"/>
                  </a:lnTo>
                  <a:lnTo>
                    <a:pt x="580" y="383"/>
                  </a:lnTo>
                  <a:lnTo>
                    <a:pt x="580" y="380"/>
                  </a:lnTo>
                  <a:lnTo>
                    <a:pt x="580" y="377"/>
                  </a:lnTo>
                  <a:lnTo>
                    <a:pt x="577" y="377"/>
                  </a:lnTo>
                  <a:lnTo>
                    <a:pt x="577" y="374"/>
                  </a:lnTo>
                  <a:lnTo>
                    <a:pt x="610" y="341"/>
                  </a:lnTo>
                  <a:lnTo>
                    <a:pt x="610" y="338"/>
                  </a:lnTo>
                  <a:lnTo>
                    <a:pt x="607" y="338"/>
                  </a:lnTo>
                  <a:lnTo>
                    <a:pt x="607" y="335"/>
                  </a:lnTo>
                  <a:lnTo>
                    <a:pt x="604" y="335"/>
                  </a:lnTo>
                  <a:lnTo>
                    <a:pt x="604" y="332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598" y="326"/>
                  </a:lnTo>
                  <a:lnTo>
                    <a:pt x="595" y="323"/>
                  </a:lnTo>
                  <a:lnTo>
                    <a:pt x="592" y="323"/>
                  </a:lnTo>
                  <a:lnTo>
                    <a:pt x="592" y="321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5"/>
                  </a:lnTo>
                  <a:lnTo>
                    <a:pt x="583" y="315"/>
                  </a:lnTo>
                  <a:lnTo>
                    <a:pt x="580" y="315"/>
                  </a:lnTo>
                  <a:lnTo>
                    <a:pt x="577" y="315"/>
                  </a:lnTo>
                  <a:lnTo>
                    <a:pt x="574" y="315"/>
                  </a:lnTo>
                  <a:lnTo>
                    <a:pt x="574" y="318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68" y="321"/>
                  </a:lnTo>
                  <a:lnTo>
                    <a:pt x="565" y="321"/>
                  </a:lnTo>
                  <a:lnTo>
                    <a:pt x="562" y="321"/>
                  </a:lnTo>
                  <a:lnTo>
                    <a:pt x="559" y="321"/>
                  </a:lnTo>
                  <a:lnTo>
                    <a:pt x="559" y="318"/>
                  </a:lnTo>
                  <a:lnTo>
                    <a:pt x="556" y="318"/>
                  </a:lnTo>
                  <a:lnTo>
                    <a:pt x="553" y="318"/>
                  </a:lnTo>
                  <a:lnTo>
                    <a:pt x="553" y="315"/>
                  </a:lnTo>
                  <a:lnTo>
                    <a:pt x="550" y="315"/>
                  </a:lnTo>
                  <a:lnTo>
                    <a:pt x="547" y="312"/>
                  </a:lnTo>
                  <a:lnTo>
                    <a:pt x="547" y="309"/>
                  </a:lnTo>
                  <a:lnTo>
                    <a:pt x="544" y="309"/>
                  </a:lnTo>
                  <a:lnTo>
                    <a:pt x="541" y="306"/>
                  </a:lnTo>
                  <a:lnTo>
                    <a:pt x="538" y="303"/>
                  </a:lnTo>
                  <a:lnTo>
                    <a:pt x="538" y="300"/>
                  </a:lnTo>
                  <a:lnTo>
                    <a:pt x="535" y="300"/>
                  </a:lnTo>
                  <a:lnTo>
                    <a:pt x="535" y="297"/>
                  </a:lnTo>
                  <a:lnTo>
                    <a:pt x="532" y="297"/>
                  </a:lnTo>
                  <a:lnTo>
                    <a:pt x="532" y="294"/>
                  </a:lnTo>
                  <a:lnTo>
                    <a:pt x="529" y="294"/>
                  </a:lnTo>
                  <a:lnTo>
                    <a:pt x="529" y="291"/>
                  </a:lnTo>
                  <a:lnTo>
                    <a:pt x="526" y="291"/>
                  </a:lnTo>
                  <a:lnTo>
                    <a:pt x="526" y="288"/>
                  </a:lnTo>
                  <a:lnTo>
                    <a:pt x="523" y="288"/>
                  </a:lnTo>
                  <a:lnTo>
                    <a:pt x="523" y="285"/>
                  </a:lnTo>
                  <a:lnTo>
                    <a:pt x="523" y="282"/>
                  </a:lnTo>
                  <a:lnTo>
                    <a:pt x="523" y="279"/>
                  </a:lnTo>
                  <a:lnTo>
                    <a:pt x="520" y="276"/>
                  </a:lnTo>
                  <a:lnTo>
                    <a:pt x="520" y="273"/>
                  </a:lnTo>
                  <a:lnTo>
                    <a:pt x="520" y="270"/>
                  </a:lnTo>
                  <a:lnTo>
                    <a:pt x="520" y="267"/>
                  </a:lnTo>
                  <a:lnTo>
                    <a:pt x="520" y="264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17" y="261"/>
                  </a:lnTo>
                  <a:lnTo>
                    <a:pt x="512" y="261"/>
                  </a:lnTo>
                  <a:lnTo>
                    <a:pt x="509" y="264"/>
                  </a:lnTo>
                  <a:lnTo>
                    <a:pt x="503" y="264"/>
                  </a:lnTo>
                  <a:lnTo>
                    <a:pt x="500" y="264"/>
                  </a:lnTo>
                  <a:lnTo>
                    <a:pt x="494" y="264"/>
                  </a:lnTo>
                  <a:lnTo>
                    <a:pt x="491" y="267"/>
                  </a:lnTo>
                  <a:lnTo>
                    <a:pt x="485" y="267"/>
                  </a:lnTo>
                  <a:lnTo>
                    <a:pt x="479" y="270"/>
                  </a:lnTo>
                  <a:lnTo>
                    <a:pt x="476" y="270"/>
                  </a:lnTo>
                  <a:lnTo>
                    <a:pt x="470" y="273"/>
                  </a:lnTo>
                  <a:lnTo>
                    <a:pt x="467" y="273"/>
                  </a:lnTo>
                  <a:lnTo>
                    <a:pt x="461" y="276"/>
                  </a:lnTo>
                  <a:lnTo>
                    <a:pt x="458" y="276"/>
                  </a:lnTo>
                  <a:lnTo>
                    <a:pt x="452" y="279"/>
                  </a:lnTo>
                  <a:lnTo>
                    <a:pt x="449" y="282"/>
                  </a:lnTo>
                  <a:lnTo>
                    <a:pt x="443" y="282"/>
                  </a:lnTo>
                  <a:lnTo>
                    <a:pt x="440" y="285"/>
                  </a:lnTo>
                  <a:lnTo>
                    <a:pt x="434" y="285"/>
                  </a:lnTo>
                  <a:lnTo>
                    <a:pt x="431" y="288"/>
                  </a:lnTo>
                  <a:lnTo>
                    <a:pt x="425" y="291"/>
                  </a:lnTo>
                  <a:lnTo>
                    <a:pt x="419" y="291"/>
                  </a:lnTo>
                  <a:lnTo>
                    <a:pt x="416" y="294"/>
                  </a:lnTo>
                  <a:lnTo>
                    <a:pt x="410" y="294"/>
                  </a:lnTo>
                  <a:lnTo>
                    <a:pt x="407" y="297"/>
                  </a:lnTo>
                  <a:lnTo>
                    <a:pt x="401" y="300"/>
                  </a:lnTo>
                  <a:lnTo>
                    <a:pt x="399" y="300"/>
                  </a:lnTo>
                  <a:lnTo>
                    <a:pt x="393" y="300"/>
                  </a:lnTo>
                  <a:lnTo>
                    <a:pt x="390" y="303"/>
                  </a:lnTo>
                  <a:lnTo>
                    <a:pt x="384" y="303"/>
                  </a:lnTo>
                  <a:lnTo>
                    <a:pt x="378" y="306"/>
                  </a:lnTo>
                  <a:lnTo>
                    <a:pt x="375" y="306"/>
                  </a:lnTo>
                  <a:lnTo>
                    <a:pt x="366" y="309"/>
                  </a:lnTo>
                  <a:lnTo>
                    <a:pt x="357" y="312"/>
                  </a:lnTo>
                  <a:lnTo>
                    <a:pt x="348" y="315"/>
                  </a:lnTo>
                  <a:lnTo>
                    <a:pt x="339" y="321"/>
                  </a:lnTo>
                  <a:lnTo>
                    <a:pt x="330" y="323"/>
                  </a:lnTo>
                  <a:lnTo>
                    <a:pt x="321" y="326"/>
                  </a:lnTo>
                  <a:lnTo>
                    <a:pt x="315" y="329"/>
                  </a:lnTo>
                  <a:lnTo>
                    <a:pt x="306" y="332"/>
                  </a:lnTo>
                  <a:lnTo>
                    <a:pt x="297" y="335"/>
                  </a:lnTo>
                  <a:lnTo>
                    <a:pt x="288" y="338"/>
                  </a:lnTo>
                  <a:lnTo>
                    <a:pt x="280" y="341"/>
                  </a:lnTo>
                  <a:lnTo>
                    <a:pt x="271" y="344"/>
                  </a:lnTo>
                  <a:lnTo>
                    <a:pt x="262" y="347"/>
                  </a:lnTo>
                  <a:lnTo>
                    <a:pt x="253" y="350"/>
                  </a:lnTo>
                  <a:lnTo>
                    <a:pt x="244" y="356"/>
                  </a:lnTo>
                  <a:lnTo>
                    <a:pt x="235" y="359"/>
                  </a:lnTo>
                  <a:lnTo>
                    <a:pt x="229" y="362"/>
                  </a:lnTo>
                  <a:lnTo>
                    <a:pt x="220" y="365"/>
                  </a:lnTo>
                  <a:lnTo>
                    <a:pt x="211" y="368"/>
                  </a:lnTo>
                  <a:lnTo>
                    <a:pt x="202" y="371"/>
                  </a:lnTo>
                  <a:lnTo>
                    <a:pt x="193" y="374"/>
                  </a:lnTo>
                  <a:lnTo>
                    <a:pt x="184" y="377"/>
                  </a:lnTo>
                  <a:lnTo>
                    <a:pt x="175" y="383"/>
                  </a:lnTo>
                  <a:lnTo>
                    <a:pt x="170" y="386"/>
                  </a:lnTo>
                  <a:lnTo>
                    <a:pt x="161" y="389"/>
                  </a:lnTo>
                  <a:lnTo>
                    <a:pt x="152" y="392"/>
                  </a:lnTo>
                  <a:lnTo>
                    <a:pt x="143" y="395"/>
                  </a:lnTo>
                  <a:lnTo>
                    <a:pt x="134" y="401"/>
                  </a:lnTo>
                  <a:lnTo>
                    <a:pt x="125" y="404"/>
                  </a:lnTo>
                  <a:lnTo>
                    <a:pt x="116" y="407"/>
                  </a:lnTo>
                  <a:lnTo>
                    <a:pt x="110" y="410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7" y="415"/>
                  </a:lnTo>
                  <a:lnTo>
                    <a:pt x="113" y="415"/>
                  </a:lnTo>
                  <a:lnTo>
                    <a:pt x="116" y="418"/>
                  </a:lnTo>
                  <a:lnTo>
                    <a:pt x="119" y="418"/>
                  </a:lnTo>
                  <a:lnTo>
                    <a:pt x="122" y="418"/>
                  </a:lnTo>
                  <a:lnTo>
                    <a:pt x="122" y="421"/>
                  </a:lnTo>
                  <a:lnTo>
                    <a:pt x="125" y="424"/>
                  </a:lnTo>
                  <a:lnTo>
                    <a:pt x="128" y="424"/>
                  </a:lnTo>
                  <a:lnTo>
                    <a:pt x="128" y="427"/>
                  </a:lnTo>
                  <a:lnTo>
                    <a:pt x="131" y="430"/>
                  </a:lnTo>
                  <a:lnTo>
                    <a:pt x="131" y="433"/>
                  </a:lnTo>
                  <a:lnTo>
                    <a:pt x="134" y="436"/>
                  </a:lnTo>
                  <a:lnTo>
                    <a:pt x="134" y="439"/>
                  </a:lnTo>
                  <a:lnTo>
                    <a:pt x="134" y="442"/>
                  </a:lnTo>
                  <a:lnTo>
                    <a:pt x="137" y="445"/>
                  </a:lnTo>
                  <a:lnTo>
                    <a:pt x="137" y="448"/>
                  </a:lnTo>
                  <a:lnTo>
                    <a:pt x="137" y="451"/>
                  </a:lnTo>
                  <a:lnTo>
                    <a:pt x="137" y="454"/>
                  </a:lnTo>
                  <a:lnTo>
                    <a:pt x="137" y="457"/>
                  </a:lnTo>
                  <a:lnTo>
                    <a:pt x="140" y="460"/>
                  </a:lnTo>
                  <a:lnTo>
                    <a:pt x="140" y="463"/>
                  </a:lnTo>
                  <a:lnTo>
                    <a:pt x="140" y="466"/>
                  </a:lnTo>
                  <a:lnTo>
                    <a:pt x="140" y="469"/>
                  </a:lnTo>
                  <a:lnTo>
                    <a:pt x="140" y="475"/>
                  </a:lnTo>
                  <a:lnTo>
                    <a:pt x="140" y="478"/>
                  </a:lnTo>
                  <a:lnTo>
                    <a:pt x="140" y="481"/>
                  </a:lnTo>
                  <a:lnTo>
                    <a:pt x="143" y="484"/>
                  </a:lnTo>
                  <a:lnTo>
                    <a:pt x="143" y="487"/>
                  </a:lnTo>
                  <a:lnTo>
                    <a:pt x="143" y="490"/>
                  </a:lnTo>
                  <a:lnTo>
                    <a:pt x="143" y="493"/>
                  </a:lnTo>
                  <a:lnTo>
                    <a:pt x="146" y="496"/>
                  </a:lnTo>
                  <a:lnTo>
                    <a:pt x="143" y="499"/>
                  </a:lnTo>
                  <a:lnTo>
                    <a:pt x="143" y="502"/>
                  </a:lnTo>
                  <a:lnTo>
                    <a:pt x="140" y="505"/>
                  </a:lnTo>
                  <a:lnTo>
                    <a:pt x="140" y="507"/>
                  </a:lnTo>
                  <a:lnTo>
                    <a:pt x="140" y="510"/>
                  </a:lnTo>
                  <a:lnTo>
                    <a:pt x="137" y="513"/>
                  </a:lnTo>
                  <a:lnTo>
                    <a:pt x="137" y="516"/>
                  </a:lnTo>
                  <a:lnTo>
                    <a:pt x="137" y="519"/>
                  </a:lnTo>
                  <a:lnTo>
                    <a:pt x="134" y="522"/>
                  </a:lnTo>
                  <a:lnTo>
                    <a:pt x="134" y="528"/>
                  </a:lnTo>
                  <a:lnTo>
                    <a:pt x="134" y="531"/>
                  </a:lnTo>
                  <a:lnTo>
                    <a:pt x="131" y="534"/>
                  </a:lnTo>
                  <a:lnTo>
                    <a:pt x="131" y="537"/>
                  </a:lnTo>
                  <a:lnTo>
                    <a:pt x="128" y="540"/>
                  </a:lnTo>
                  <a:lnTo>
                    <a:pt x="128" y="543"/>
                  </a:lnTo>
                  <a:lnTo>
                    <a:pt x="128" y="546"/>
                  </a:lnTo>
                  <a:lnTo>
                    <a:pt x="125" y="549"/>
                  </a:lnTo>
                  <a:lnTo>
                    <a:pt x="125" y="552"/>
                  </a:lnTo>
                  <a:lnTo>
                    <a:pt x="122" y="555"/>
                  </a:lnTo>
                  <a:lnTo>
                    <a:pt x="122" y="558"/>
                  </a:lnTo>
                  <a:lnTo>
                    <a:pt x="119" y="561"/>
                  </a:lnTo>
                  <a:lnTo>
                    <a:pt x="116" y="564"/>
                  </a:lnTo>
                  <a:lnTo>
                    <a:pt x="116" y="567"/>
                  </a:lnTo>
                  <a:lnTo>
                    <a:pt x="113" y="570"/>
                  </a:lnTo>
                  <a:lnTo>
                    <a:pt x="110" y="573"/>
                  </a:lnTo>
                  <a:lnTo>
                    <a:pt x="107" y="573"/>
                  </a:lnTo>
                  <a:lnTo>
                    <a:pt x="104" y="576"/>
                  </a:lnTo>
                  <a:lnTo>
                    <a:pt x="101" y="579"/>
                  </a:lnTo>
                  <a:lnTo>
                    <a:pt x="98" y="579"/>
                  </a:lnTo>
                  <a:lnTo>
                    <a:pt x="95" y="582"/>
                  </a:lnTo>
                  <a:lnTo>
                    <a:pt x="92" y="582"/>
                  </a:lnTo>
                  <a:lnTo>
                    <a:pt x="89" y="585"/>
                  </a:lnTo>
                  <a:lnTo>
                    <a:pt x="86" y="585"/>
                  </a:lnTo>
                  <a:lnTo>
                    <a:pt x="83" y="585"/>
                  </a:lnTo>
                  <a:lnTo>
                    <a:pt x="80" y="588"/>
                  </a:lnTo>
                  <a:lnTo>
                    <a:pt x="77" y="588"/>
                  </a:lnTo>
                  <a:lnTo>
                    <a:pt x="74" y="588"/>
                  </a:lnTo>
                  <a:lnTo>
                    <a:pt x="71" y="591"/>
                  </a:lnTo>
                  <a:lnTo>
                    <a:pt x="68" y="591"/>
                  </a:lnTo>
                  <a:lnTo>
                    <a:pt x="65" y="591"/>
                  </a:lnTo>
                  <a:lnTo>
                    <a:pt x="62" y="594"/>
                  </a:lnTo>
                  <a:lnTo>
                    <a:pt x="59" y="594"/>
                  </a:lnTo>
                  <a:lnTo>
                    <a:pt x="57" y="594"/>
                  </a:lnTo>
                  <a:lnTo>
                    <a:pt x="54" y="594"/>
                  </a:lnTo>
                  <a:lnTo>
                    <a:pt x="51" y="597"/>
                  </a:lnTo>
                  <a:lnTo>
                    <a:pt x="48" y="597"/>
                  </a:lnTo>
                  <a:lnTo>
                    <a:pt x="45" y="597"/>
                  </a:lnTo>
                  <a:lnTo>
                    <a:pt x="42" y="597"/>
                  </a:lnTo>
                  <a:lnTo>
                    <a:pt x="39" y="597"/>
                  </a:lnTo>
                  <a:lnTo>
                    <a:pt x="36" y="597"/>
                  </a:lnTo>
                  <a:lnTo>
                    <a:pt x="33" y="597"/>
                  </a:lnTo>
                  <a:lnTo>
                    <a:pt x="30" y="597"/>
                  </a:lnTo>
                  <a:lnTo>
                    <a:pt x="30" y="594"/>
                  </a:lnTo>
                  <a:lnTo>
                    <a:pt x="27" y="594"/>
                  </a:lnTo>
                  <a:lnTo>
                    <a:pt x="24" y="594"/>
                  </a:lnTo>
                  <a:lnTo>
                    <a:pt x="21" y="591"/>
                  </a:lnTo>
                  <a:lnTo>
                    <a:pt x="18" y="588"/>
                  </a:lnTo>
                  <a:lnTo>
                    <a:pt x="15" y="588"/>
                  </a:lnTo>
                  <a:lnTo>
                    <a:pt x="15" y="585"/>
                  </a:lnTo>
                  <a:lnTo>
                    <a:pt x="12" y="582"/>
                  </a:lnTo>
                  <a:lnTo>
                    <a:pt x="9" y="579"/>
                  </a:lnTo>
                  <a:lnTo>
                    <a:pt x="6" y="576"/>
                  </a:lnTo>
                  <a:lnTo>
                    <a:pt x="6" y="573"/>
                  </a:lnTo>
                  <a:lnTo>
                    <a:pt x="3" y="570"/>
                  </a:lnTo>
                  <a:lnTo>
                    <a:pt x="3" y="567"/>
                  </a:lnTo>
                  <a:lnTo>
                    <a:pt x="0" y="564"/>
                  </a:lnTo>
                  <a:lnTo>
                    <a:pt x="0" y="561"/>
                  </a:lnTo>
                  <a:lnTo>
                    <a:pt x="0" y="558"/>
                  </a:lnTo>
                  <a:lnTo>
                    <a:pt x="0" y="555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6"/>
                  </a:lnTo>
                  <a:lnTo>
                    <a:pt x="0" y="543"/>
                  </a:lnTo>
                  <a:lnTo>
                    <a:pt x="0" y="540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3" y="528"/>
                  </a:lnTo>
                  <a:lnTo>
                    <a:pt x="3" y="525"/>
                  </a:lnTo>
                  <a:lnTo>
                    <a:pt x="3" y="522"/>
                  </a:lnTo>
                  <a:lnTo>
                    <a:pt x="3" y="519"/>
                  </a:lnTo>
                  <a:lnTo>
                    <a:pt x="3" y="516"/>
                  </a:lnTo>
                  <a:lnTo>
                    <a:pt x="3" y="513"/>
                  </a:lnTo>
                  <a:lnTo>
                    <a:pt x="6" y="513"/>
                  </a:lnTo>
                  <a:lnTo>
                    <a:pt x="6" y="510"/>
                  </a:lnTo>
                  <a:lnTo>
                    <a:pt x="6" y="507"/>
                  </a:lnTo>
                  <a:lnTo>
                    <a:pt x="6" y="505"/>
                  </a:lnTo>
                  <a:lnTo>
                    <a:pt x="6" y="502"/>
                  </a:lnTo>
                  <a:lnTo>
                    <a:pt x="9" y="499"/>
                  </a:lnTo>
                  <a:lnTo>
                    <a:pt x="12" y="493"/>
                  </a:lnTo>
                  <a:lnTo>
                    <a:pt x="12" y="490"/>
                  </a:lnTo>
                  <a:lnTo>
                    <a:pt x="15" y="487"/>
                  </a:lnTo>
                  <a:lnTo>
                    <a:pt x="15" y="481"/>
                  </a:lnTo>
                  <a:lnTo>
                    <a:pt x="18" y="478"/>
                  </a:lnTo>
                  <a:lnTo>
                    <a:pt x="18" y="475"/>
                  </a:lnTo>
                  <a:lnTo>
                    <a:pt x="21" y="469"/>
                  </a:lnTo>
                  <a:lnTo>
                    <a:pt x="21" y="466"/>
                  </a:lnTo>
                  <a:lnTo>
                    <a:pt x="24" y="460"/>
                  </a:lnTo>
                  <a:lnTo>
                    <a:pt x="27" y="457"/>
                  </a:lnTo>
                  <a:lnTo>
                    <a:pt x="27" y="454"/>
                  </a:lnTo>
                  <a:lnTo>
                    <a:pt x="30" y="448"/>
                  </a:lnTo>
                  <a:lnTo>
                    <a:pt x="33" y="445"/>
                  </a:lnTo>
                  <a:lnTo>
                    <a:pt x="33" y="442"/>
                  </a:lnTo>
                  <a:lnTo>
                    <a:pt x="36" y="436"/>
                  </a:lnTo>
                  <a:lnTo>
                    <a:pt x="39" y="433"/>
                  </a:lnTo>
                  <a:lnTo>
                    <a:pt x="42" y="430"/>
                  </a:lnTo>
                  <a:lnTo>
                    <a:pt x="42" y="427"/>
                  </a:lnTo>
                  <a:lnTo>
                    <a:pt x="45" y="421"/>
                  </a:lnTo>
                  <a:lnTo>
                    <a:pt x="48" y="418"/>
                  </a:lnTo>
                  <a:lnTo>
                    <a:pt x="51" y="415"/>
                  </a:lnTo>
                  <a:lnTo>
                    <a:pt x="54" y="413"/>
                  </a:lnTo>
                  <a:lnTo>
                    <a:pt x="57" y="410"/>
                  </a:lnTo>
                  <a:lnTo>
                    <a:pt x="59" y="410"/>
                  </a:lnTo>
                  <a:lnTo>
                    <a:pt x="62" y="407"/>
                  </a:lnTo>
                  <a:lnTo>
                    <a:pt x="68" y="404"/>
                  </a:lnTo>
                  <a:lnTo>
                    <a:pt x="71" y="404"/>
                  </a:lnTo>
                  <a:lnTo>
                    <a:pt x="74" y="401"/>
                  </a:lnTo>
                  <a:lnTo>
                    <a:pt x="80" y="401"/>
                  </a:lnTo>
                  <a:lnTo>
                    <a:pt x="83" y="398"/>
                  </a:lnTo>
                  <a:lnTo>
                    <a:pt x="89" y="398"/>
                  </a:lnTo>
                  <a:lnTo>
                    <a:pt x="95" y="395"/>
                  </a:lnTo>
                  <a:lnTo>
                    <a:pt x="101" y="392"/>
                  </a:lnTo>
                  <a:lnTo>
                    <a:pt x="107" y="386"/>
                  </a:lnTo>
                  <a:lnTo>
                    <a:pt x="113" y="383"/>
                  </a:lnTo>
                  <a:lnTo>
                    <a:pt x="122" y="380"/>
                  </a:lnTo>
                  <a:lnTo>
                    <a:pt x="128" y="377"/>
                  </a:lnTo>
                  <a:lnTo>
                    <a:pt x="134" y="374"/>
                  </a:lnTo>
                  <a:lnTo>
                    <a:pt x="140" y="371"/>
                  </a:lnTo>
                  <a:lnTo>
                    <a:pt x="149" y="368"/>
                  </a:lnTo>
                  <a:lnTo>
                    <a:pt x="155" y="365"/>
                  </a:lnTo>
                  <a:lnTo>
                    <a:pt x="161" y="365"/>
                  </a:lnTo>
                  <a:lnTo>
                    <a:pt x="170" y="362"/>
                  </a:lnTo>
                  <a:lnTo>
                    <a:pt x="175" y="359"/>
                  </a:lnTo>
                  <a:lnTo>
                    <a:pt x="181" y="356"/>
                  </a:lnTo>
                  <a:lnTo>
                    <a:pt x="190" y="353"/>
                  </a:lnTo>
                  <a:lnTo>
                    <a:pt x="196" y="350"/>
                  </a:lnTo>
                  <a:lnTo>
                    <a:pt x="202" y="347"/>
                  </a:lnTo>
                  <a:lnTo>
                    <a:pt x="211" y="347"/>
                  </a:lnTo>
                  <a:lnTo>
                    <a:pt x="217" y="344"/>
                  </a:lnTo>
                  <a:lnTo>
                    <a:pt x="223" y="341"/>
                  </a:lnTo>
                  <a:lnTo>
                    <a:pt x="232" y="338"/>
                  </a:lnTo>
                  <a:lnTo>
                    <a:pt x="238" y="335"/>
                  </a:lnTo>
                  <a:lnTo>
                    <a:pt x="244" y="332"/>
                  </a:lnTo>
                  <a:lnTo>
                    <a:pt x="253" y="329"/>
                  </a:lnTo>
                  <a:lnTo>
                    <a:pt x="259" y="326"/>
                  </a:lnTo>
                  <a:lnTo>
                    <a:pt x="265" y="326"/>
                  </a:lnTo>
                  <a:lnTo>
                    <a:pt x="271" y="323"/>
                  </a:lnTo>
                  <a:lnTo>
                    <a:pt x="280" y="321"/>
                  </a:lnTo>
                  <a:lnTo>
                    <a:pt x="286" y="315"/>
                  </a:lnTo>
                  <a:lnTo>
                    <a:pt x="291" y="312"/>
                  </a:lnTo>
                  <a:lnTo>
                    <a:pt x="297" y="309"/>
                  </a:lnTo>
                  <a:lnTo>
                    <a:pt x="303" y="306"/>
                  </a:lnTo>
                  <a:lnTo>
                    <a:pt x="309" y="306"/>
                  </a:lnTo>
                  <a:lnTo>
                    <a:pt x="315" y="303"/>
                  </a:lnTo>
                  <a:lnTo>
                    <a:pt x="318" y="303"/>
                  </a:lnTo>
                  <a:lnTo>
                    <a:pt x="324" y="300"/>
                  </a:lnTo>
                  <a:lnTo>
                    <a:pt x="330" y="300"/>
                  </a:lnTo>
                  <a:lnTo>
                    <a:pt x="333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8" y="291"/>
                  </a:lnTo>
                  <a:lnTo>
                    <a:pt x="354" y="291"/>
                  </a:lnTo>
                  <a:lnTo>
                    <a:pt x="357" y="288"/>
                  </a:lnTo>
                  <a:lnTo>
                    <a:pt x="363" y="288"/>
                  </a:lnTo>
                  <a:lnTo>
                    <a:pt x="369" y="285"/>
                  </a:lnTo>
                  <a:lnTo>
                    <a:pt x="372" y="282"/>
                  </a:lnTo>
                  <a:lnTo>
                    <a:pt x="378" y="282"/>
                  </a:lnTo>
                  <a:lnTo>
                    <a:pt x="381" y="279"/>
                  </a:lnTo>
                  <a:lnTo>
                    <a:pt x="387" y="279"/>
                  </a:lnTo>
                  <a:lnTo>
                    <a:pt x="390" y="276"/>
                  </a:lnTo>
                  <a:lnTo>
                    <a:pt x="396" y="273"/>
                  </a:lnTo>
                  <a:lnTo>
                    <a:pt x="401" y="273"/>
                  </a:lnTo>
                  <a:lnTo>
                    <a:pt x="404" y="270"/>
                  </a:lnTo>
                  <a:lnTo>
                    <a:pt x="410" y="270"/>
                  </a:lnTo>
                  <a:lnTo>
                    <a:pt x="413" y="267"/>
                  </a:lnTo>
                  <a:lnTo>
                    <a:pt x="419" y="267"/>
                  </a:lnTo>
                  <a:lnTo>
                    <a:pt x="425" y="264"/>
                  </a:lnTo>
                  <a:lnTo>
                    <a:pt x="428" y="261"/>
                  </a:lnTo>
                  <a:lnTo>
                    <a:pt x="434" y="261"/>
                  </a:lnTo>
                  <a:lnTo>
                    <a:pt x="437" y="261"/>
                  </a:lnTo>
                  <a:lnTo>
                    <a:pt x="443" y="258"/>
                  </a:lnTo>
                  <a:lnTo>
                    <a:pt x="446" y="258"/>
                  </a:lnTo>
                  <a:lnTo>
                    <a:pt x="452" y="255"/>
                  </a:lnTo>
                  <a:lnTo>
                    <a:pt x="458" y="255"/>
                  </a:lnTo>
                  <a:lnTo>
                    <a:pt x="461" y="255"/>
                  </a:lnTo>
                  <a:lnTo>
                    <a:pt x="464" y="252"/>
                  </a:lnTo>
                  <a:lnTo>
                    <a:pt x="467" y="252"/>
                  </a:lnTo>
                  <a:lnTo>
                    <a:pt x="467" y="249"/>
                  </a:lnTo>
                  <a:lnTo>
                    <a:pt x="470" y="249"/>
                  </a:lnTo>
                  <a:lnTo>
                    <a:pt x="473" y="249"/>
                  </a:lnTo>
                  <a:lnTo>
                    <a:pt x="473" y="246"/>
                  </a:lnTo>
                  <a:lnTo>
                    <a:pt x="476" y="246"/>
                  </a:lnTo>
                  <a:lnTo>
                    <a:pt x="479" y="243"/>
                  </a:lnTo>
                  <a:lnTo>
                    <a:pt x="482" y="243"/>
                  </a:lnTo>
                  <a:lnTo>
                    <a:pt x="485" y="240"/>
                  </a:lnTo>
                  <a:lnTo>
                    <a:pt x="488" y="240"/>
                  </a:lnTo>
                  <a:lnTo>
                    <a:pt x="488" y="237"/>
                  </a:lnTo>
                  <a:lnTo>
                    <a:pt x="491" y="237"/>
                  </a:lnTo>
                  <a:lnTo>
                    <a:pt x="494" y="237"/>
                  </a:lnTo>
                  <a:lnTo>
                    <a:pt x="494" y="234"/>
                  </a:lnTo>
                  <a:lnTo>
                    <a:pt x="497" y="234"/>
                  </a:lnTo>
                  <a:lnTo>
                    <a:pt x="500" y="234"/>
                  </a:lnTo>
                  <a:lnTo>
                    <a:pt x="503" y="234"/>
                  </a:lnTo>
                  <a:lnTo>
                    <a:pt x="500" y="234"/>
                  </a:lnTo>
                  <a:lnTo>
                    <a:pt x="500" y="231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4" y="229"/>
                  </a:lnTo>
                  <a:lnTo>
                    <a:pt x="494" y="226"/>
                  </a:lnTo>
                  <a:lnTo>
                    <a:pt x="494" y="223"/>
                  </a:lnTo>
                  <a:lnTo>
                    <a:pt x="491" y="223"/>
                  </a:lnTo>
                  <a:lnTo>
                    <a:pt x="491" y="220"/>
                  </a:lnTo>
                  <a:lnTo>
                    <a:pt x="491" y="217"/>
                  </a:lnTo>
                  <a:lnTo>
                    <a:pt x="494" y="217"/>
                  </a:lnTo>
                  <a:lnTo>
                    <a:pt x="497" y="214"/>
                  </a:lnTo>
                  <a:lnTo>
                    <a:pt x="494" y="211"/>
                  </a:lnTo>
                  <a:lnTo>
                    <a:pt x="491" y="208"/>
                  </a:lnTo>
                  <a:lnTo>
                    <a:pt x="488" y="205"/>
                  </a:lnTo>
                  <a:lnTo>
                    <a:pt x="485" y="202"/>
                  </a:lnTo>
                  <a:lnTo>
                    <a:pt x="485" y="199"/>
                  </a:lnTo>
                  <a:lnTo>
                    <a:pt x="482" y="199"/>
                  </a:lnTo>
                  <a:lnTo>
                    <a:pt x="479" y="196"/>
                  </a:lnTo>
                  <a:lnTo>
                    <a:pt x="479" y="193"/>
                  </a:lnTo>
                  <a:lnTo>
                    <a:pt x="476" y="190"/>
                  </a:lnTo>
                  <a:lnTo>
                    <a:pt x="473" y="187"/>
                  </a:lnTo>
                  <a:lnTo>
                    <a:pt x="470" y="187"/>
                  </a:lnTo>
                  <a:lnTo>
                    <a:pt x="470" y="184"/>
                  </a:lnTo>
                  <a:lnTo>
                    <a:pt x="467" y="181"/>
                  </a:lnTo>
                  <a:lnTo>
                    <a:pt x="464" y="178"/>
                  </a:lnTo>
                  <a:lnTo>
                    <a:pt x="464" y="175"/>
                  </a:lnTo>
                  <a:lnTo>
                    <a:pt x="461" y="172"/>
                  </a:lnTo>
                  <a:lnTo>
                    <a:pt x="458" y="169"/>
                  </a:lnTo>
                  <a:lnTo>
                    <a:pt x="455" y="166"/>
                  </a:lnTo>
                  <a:lnTo>
                    <a:pt x="452" y="163"/>
                  </a:lnTo>
                  <a:lnTo>
                    <a:pt x="452" y="160"/>
                  </a:lnTo>
                  <a:lnTo>
                    <a:pt x="449" y="157"/>
                  </a:lnTo>
                  <a:lnTo>
                    <a:pt x="446" y="154"/>
                  </a:lnTo>
                  <a:lnTo>
                    <a:pt x="443" y="151"/>
                  </a:lnTo>
                  <a:lnTo>
                    <a:pt x="443" y="148"/>
                  </a:lnTo>
                  <a:lnTo>
                    <a:pt x="440" y="145"/>
                  </a:lnTo>
                  <a:lnTo>
                    <a:pt x="437" y="142"/>
                  </a:lnTo>
                  <a:lnTo>
                    <a:pt x="434" y="139"/>
                  </a:lnTo>
                  <a:lnTo>
                    <a:pt x="434" y="137"/>
                  </a:lnTo>
                  <a:lnTo>
                    <a:pt x="431" y="134"/>
                  </a:lnTo>
                  <a:lnTo>
                    <a:pt x="431" y="128"/>
                  </a:lnTo>
                  <a:lnTo>
                    <a:pt x="428" y="125"/>
                  </a:lnTo>
                  <a:lnTo>
                    <a:pt x="428" y="119"/>
                  </a:lnTo>
                  <a:lnTo>
                    <a:pt x="428" y="116"/>
                  </a:lnTo>
                  <a:lnTo>
                    <a:pt x="428" y="113"/>
                  </a:lnTo>
                  <a:lnTo>
                    <a:pt x="428" y="110"/>
                  </a:lnTo>
                  <a:lnTo>
                    <a:pt x="428" y="107"/>
                  </a:lnTo>
                  <a:lnTo>
                    <a:pt x="431" y="104"/>
                  </a:lnTo>
                  <a:lnTo>
                    <a:pt x="431" y="101"/>
                  </a:lnTo>
                  <a:lnTo>
                    <a:pt x="434" y="98"/>
                  </a:lnTo>
                  <a:lnTo>
                    <a:pt x="434" y="95"/>
                  </a:lnTo>
                  <a:lnTo>
                    <a:pt x="437" y="92"/>
                  </a:lnTo>
                  <a:lnTo>
                    <a:pt x="440" y="89"/>
                  </a:lnTo>
                  <a:lnTo>
                    <a:pt x="440" y="86"/>
                  </a:lnTo>
                  <a:lnTo>
                    <a:pt x="443" y="83"/>
                  </a:lnTo>
                  <a:lnTo>
                    <a:pt x="446" y="80"/>
                  </a:lnTo>
                  <a:lnTo>
                    <a:pt x="449" y="77"/>
                  </a:lnTo>
                  <a:lnTo>
                    <a:pt x="452" y="74"/>
                  </a:lnTo>
                  <a:lnTo>
                    <a:pt x="455" y="71"/>
                  </a:lnTo>
                  <a:lnTo>
                    <a:pt x="458" y="68"/>
                  </a:lnTo>
                  <a:lnTo>
                    <a:pt x="461" y="65"/>
                  </a:lnTo>
                  <a:lnTo>
                    <a:pt x="464" y="62"/>
                  </a:lnTo>
                  <a:lnTo>
                    <a:pt x="467" y="59"/>
                  </a:lnTo>
                  <a:lnTo>
                    <a:pt x="470" y="59"/>
                  </a:lnTo>
                  <a:lnTo>
                    <a:pt x="473" y="56"/>
                  </a:lnTo>
                  <a:lnTo>
                    <a:pt x="476" y="53"/>
                  </a:lnTo>
                  <a:lnTo>
                    <a:pt x="476" y="50"/>
                  </a:lnTo>
                  <a:lnTo>
                    <a:pt x="479" y="47"/>
                  </a:lnTo>
                  <a:lnTo>
                    <a:pt x="482" y="45"/>
                  </a:lnTo>
                  <a:lnTo>
                    <a:pt x="482" y="42"/>
                  </a:lnTo>
                  <a:lnTo>
                    <a:pt x="485" y="42"/>
                  </a:lnTo>
                  <a:lnTo>
                    <a:pt x="488" y="42"/>
                  </a:lnTo>
                  <a:lnTo>
                    <a:pt x="491" y="42"/>
                  </a:lnTo>
                  <a:lnTo>
                    <a:pt x="494" y="39"/>
                  </a:lnTo>
                  <a:lnTo>
                    <a:pt x="497" y="39"/>
                  </a:lnTo>
                  <a:lnTo>
                    <a:pt x="500" y="39"/>
                  </a:lnTo>
                  <a:lnTo>
                    <a:pt x="506" y="39"/>
                  </a:lnTo>
                  <a:lnTo>
                    <a:pt x="509" y="39"/>
                  </a:lnTo>
                  <a:lnTo>
                    <a:pt x="512" y="36"/>
                  </a:lnTo>
                  <a:lnTo>
                    <a:pt x="515" y="36"/>
                  </a:lnTo>
                  <a:lnTo>
                    <a:pt x="517" y="36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9" y="30"/>
                  </a:lnTo>
                  <a:lnTo>
                    <a:pt x="532" y="30"/>
                  </a:lnTo>
                  <a:lnTo>
                    <a:pt x="535" y="30"/>
                  </a:lnTo>
                  <a:lnTo>
                    <a:pt x="538" y="27"/>
                  </a:lnTo>
                  <a:lnTo>
                    <a:pt x="541" y="27"/>
                  </a:lnTo>
                  <a:lnTo>
                    <a:pt x="544" y="27"/>
                  </a:lnTo>
                  <a:lnTo>
                    <a:pt x="547" y="27"/>
                  </a:lnTo>
                  <a:lnTo>
                    <a:pt x="550" y="24"/>
                  </a:lnTo>
                  <a:lnTo>
                    <a:pt x="553" y="24"/>
                  </a:lnTo>
                  <a:lnTo>
                    <a:pt x="556" y="24"/>
                  </a:lnTo>
                  <a:lnTo>
                    <a:pt x="559" y="24"/>
                  </a:lnTo>
                  <a:lnTo>
                    <a:pt x="562" y="24"/>
                  </a:lnTo>
                  <a:lnTo>
                    <a:pt x="565" y="24"/>
                  </a:lnTo>
                  <a:lnTo>
                    <a:pt x="568" y="24"/>
                  </a:lnTo>
                  <a:lnTo>
                    <a:pt x="571" y="24"/>
                  </a:lnTo>
                  <a:lnTo>
                    <a:pt x="574" y="24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83" y="21"/>
                  </a:lnTo>
                  <a:lnTo>
                    <a:pt x="586" y="21"/>
                  </a:lnTo>
                  <a:lnTo>
                    <a:pt x="589" y="18"/>
                  </a:lnTo>
                  <a:lnTo>
                    <a:pt x="592" y="18"/>
                  </a:lnTo>
                  <a:lnTo>
                    <a:pt x="595" y="18"/>
                  </a:lnTo>
                  <a:lnTo>
                    <a:pt x="598" y="18"/>
                  </a:lnTo>
                  <a:lnTo>
                    <a:pt x="598" y="15"/>
                  </a:lnTo>
                  <a:lnTo>
                    <a:pt x="601" y="15"/>
                  </a:lnTo>
                  <a:lnTo>
                    <a:pt x="604" y="15"/>
                  </a:lnTo>
                  <a:lnTo>
                    <a:pt x="607" y="15"/>
                  </a:lnTo>
                  <a:lnTo>
                    <a:pt x="610" y="15"/>
                  </a:lnTo>
                  <a:lnTo>
                    <a:pt x="613" y="15"/>
                  </a:lnTo>
                  <a:lnTo>
                    <a:pt x="616" y="15"/>
                  </a:lnTo>
                  <a:lnTo>
                    <a:pt x="619" y="15"/>
                  </a:lnTo>
                  <a:lnTo>
                    <a:pt x="622" y="12"/>
                  </a:lnTo>
                  <a:lnTo>
                    <a:pt x="625" y="12"/>
                  </a:lnTo>
                  <a:lnTo>
                    <a:pt x="628" y="12"/>
                  </a:lnTo>
                  <a:lnTo>
                    <a:pt x="630" y="12"/>
                  </a:lnTo>
                  <a:lnTo>
                    <a:pt x="633" y="12"/>
                  </a:lnTo>
                  <a:lnTo>
                    <a:pt x="633" y="9"/>
                  </a:lnTo>
                  <a:lnTo>
                    <a:pt x="636" y="9"/>
                  </a:lnTo>
                  <a:lnTo>
                    <a:pt x="639" y="9"/>
                  </a:lnTo>
                  <a:lnTo>
                    <a:pt x="639" y="6"/>
                  </a:lnTo>
                  <a:lnTo>
                    <a:pt x="642" y="6"/>
                  </a:lnTo>
                  <a:lnTo>
                    <a:pt x="645" y="6"/>
                  </a:lnTo>
                  <a:lnTo>
                    <a:pt x="645" y="3"/>
                  </a:lnTo>
                  <a:lnTo>
                    <a:pt x="648" y="3"/>
                  </a:lnTo>
                  <a:lnTo>
                    <a:pt x="654" y="3"/>
                  </a:lnTo>
                  <a:lnTo>
                    <a:pt x="657" y="3"/>
                  </a:lnTo>
                  <a:lnTo>
                    <a:pt x="660" y="0"/>
                  </a:lnTo>
                  <a:lnTo>
                    <a:pt x="663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5" y="0"/>
                  </a:lnTo>
                  <a:lnTo>
                    <a:pt x="678" y="0"/>
                  </a:lnTo>
                  <a:lnTo>
                    <a:pt x="681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3" y="0"/>
                  </a:lnTo>
                  <a:lnTo>
                    <a:pt x="69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08" y="0"/>
                  </a:lnTo>
                  <a:lnTo>
                    <a:pt x="711" y="3"/>
                  </a:lnTo>
                  <a:lnTo>
                    <a:pt x="714" y="3"/>
                  </a:lnTo>
                  <a:lnTo>
                    <a:pt x="717" y="3"/>
                  </a:lnTo>
                  <a:lnTo>
                    <a:pt x="720" y="6"/>
                  </a:lnTo>
                  <a:lnTo>
                    <a:pt x="723" y="6"/>
                  </a:lnTo>
                  <a:lnTo>
                    <a:pt x="729" y="6"/>
                  </a:lnTo>
                  <a:lnTo>
                    <a:pt x="732" y="9"/>
                  </a:lnTo>
                  <a:lnTo>
                    <a:pt x="735" y="9"/>
                  </a:lnTo>
                  <a:lnTo>
                    <a:pt x="738" y="12"/>
                  </a:lnTo>
                  <a:lnTo>
                    <a:pt x="741" y="15"/>
                  </a:lnTo>
                  <a:lnTo>
                    <a:pt x="743" y="15"/>
                  </a:lnTo>
                  <a:lnTo>
                    <a:pt x="746" y="18"/>
                  </a:lnTo>
                  <a:lnTo>
                    <a:pt x="749" y="21"/>
                  </a:lnTo>
                  <a:lnTo>
                    <a:pt x="752" y="24"/>
                  </a:lnTo>
                  <a:lnTo>
                    <a:pt x="752" y="27"/>
                  </a:lnTo>
                  <a:lnTo>
                    <a:pt x="755" y="53"/>
                  </a:lnTo>
                  <a:lnTo>
                    <a:pt x="758" y="53"/>
                  </a:lnTo>
                  <a:lnTo>
                    <a:pt x="758" y="50"/>
                  </a:lnTo>
                  <a:lnTo>
                    <a:pt x="761" y="50"/>
                  </a:lnTo>
                  <a:lnTo>
                    <a:pt x="764" y="50"/>
                  </a:lnTo>
                  <a:lnTo>
                    <a:pt x="764" y="47"/>
                  </a:lnTo>
                  <a:lnTo>
                    <a:pt x="767" y="47"/>
                  </a:lnTo>
                  <a:lnTo>
                    <a:pt x="770" y="47"/>
                  </a:lnTo>
                  <a:lnTo>
                    <a:pt x="773" y="47"/>
                  </a:lnTo>
                  <a:lnTo>
                    <a:pt x="776" y="47"/>
                  </a:lnTo>
                  <a:lnTo>
                    <a:pt x="779" y="45"/>
                  </a:lnTo>
                  <a:lnTo>
                    <a:pt x="782" y="45"/>
                  </a:lnTo>
                  <a:lnTo>
                    <a:pt x="785" y="45"/>
                  </a:lnTo>
                  <a:lnTo>
                    <a:pt x="785" y="47"/>
                  </a:lnTo>
                  <a:lnTo>
                    <a:pt x="788" y="47"/>
                  </a:lnTo>
                  <a:lnTo>
                    <a:pt x="791" y="47"/>
                  </a:lnTo>
                  <a:lnTo>
                    <a:pt x="794" y="47"/>
                  </a:lnTo>
                  <a:lnTo>
                    <a:pt x="797" y="47"/>
                  </a:lnTo>
                  <a:lnTo>
                    <a:pt x="800" y="50"/>
                  </a:lnTo>
                  <a:lnTo>
                    <a:pt x="803" y="50"/>
                  </a:lnTo>
                  <a:lnTo>
                    <a:pt x="806" y="53"/>
                  </a:lnTo>
                  <a:lnTo>
                    <a:pt x="809" y="53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2" y="59"/>
                  </a:lnTo>
                  <a:lnTo>
                    <a:pt x="815" y="59"/>
                  </a:lnTo>
                  <a:lnTo>
                    <a:pt x="815" y="62"/>
                  </a:lnTo>
                  <a:lnTo>
                    <a:pt x="815" y="65"/>
                  </a:lnTo>
                  <a:lnTo>
                    <a:pt x="818" y="65"/>
                  </a:lnTo>
                  <a:lnTo>
                    <a:pt x="818" y="68"/>
                  </a:lnTo>
                  <a:lnTo>
                    <a:pt x="818" y="71"/>
                  </a:lnTo>
                  <a:lnTo>
                    <a:pt x="818" y="74"/>
                  </a:lnTo>
                  <a:lnTo>
                    <a:pt x="818" y="77"/>
                  </a:lnTo>
                  <a:lnTo>
                    <a:pt x="821" y="80"/>
                  </a:lnTo>
                  <a:lnTo>
                    <a:pt x="818" y="80"/>
                  </a:lnTo>
                  <a:lnTo>
                    <a:pt x="815" y="83"/>
                  </a:lnTo>
                  <a:lnTo>
                    <a:pt x="812" y="83"/>
                  </a:lnTo>
                  <a:lnTo>
                    <a:pt x="809" y="83"/>
                  </a:lnTo>
                  <a:lnTo>
                    <a:pt x="809" y="86"/>
                  </a:lnTo>
                  <a:lnTo>
                    <a:pt x="806" y="86"/>
                  </a:lnTo>
                  <a:lnTo>
                    <a:pt x="803" y="86"/>
                  </a:lnTo>
                  <a:lnTo>
                    <a:pt x="800" y="86"/>
                  </a:lnTo>
                  <a:lnTo>
                    <a:pt x="797" y="86"/>
                  </a:lnTo>
                  <a:lnTo>
                    <a:pt x="794" y="89"/>
                  </a:lnTo>
                  <a:lnTo>
                    <a:pt x="791" y="89"/>
                  </a:lnTo>
                  <a:lnTo>
                    <a:pt x="788" y="89"/>
                  </a:lnTo>
                  <a:lnTo>
                    <a:pt x="785" y="89"/>
                  </a:lnTo>
                  <a:lnTo>
                    <a:pt x="782" y="92"/>
                  </a:lnTo>
                  <a:lnTo>
                    <a:pt x="779" y="92"/>
                  </a:lnTo>
                  <a:lnTo>
                    <a:pt x="779" y="95"/>
                  </a:lnTo>
                  <a:lnTo>
                    <a:pt x="776" y="95"/>
                  </a:lnTo>
                  <a:lnTo>
                    <a:pt x="776" y="98"/>
                  </a:lnTo>
                  <a:lnTo>
                    <a:pt x="773" y="101"/>
                  </a:lnTo>
                  <a:lnTo>
                    <a:pt x="773" y="104"/>
                  </a:lnTo>
                  <a:lnTo>
                    <a:pt x="773" y="107"/>
                  </a:lnTo>
                  <a:lnTo>
                    <a:pt x="773" y="110"/>
                  </a:lnTo>
                  <a:lnTo>
                    <a:pt x="776" y="110"/>
                  </a:lnTo>
                  <a:lnTo>
                    <a:pt x="776" y="113"/>
                  </a:lnTo>
                  <a:lnTo>
                    <a:pt x="776" y="116"/>
                  </a:lnTo>
                  <a:lnTo>
                    <a:pt x="776" y="119"/>
                  </a:lnTo>
                  <a:lnTo>
                    <a:pt x="779" y="122"/>
                  </a:lnTo>
                  <a:lnTo>
                    <a:pt x="782" y="125"/>
                  </a:lnTo>
                  <a:lnTo>
                    <a:pt x="782" y="128"/>
                  </a:lnTo>
                  <a:lnTo>
                    <a:pt x="785" y="128"/>
                  </a:lnTo>
                  <a:lnTo>
                    <a:pt x="785" y="131"/>
                  </a:lnTo>
                  <a:lnTo>
                    <a:pt x="788" y="134"/>
                  </a:lnTo>
                  <a:lnTo>
                    <a:pt x="791" y="137"/>
                  </a:lnTo>
                  <a:lnTo>
                    <a:pt x="791" y="139"/>
                  </a:lnTo>
                  <a:lnTo>
                    <a:pt x="794" y="139"/>
                  </a:lnTo>
                  <a:lnTo>
                    <a:pt x="794" y="142"/>
                  </a:lnTo>
                  <a:lnTo>
                    <a:pt x="797" y="145"/>
                  </a:lnTo>
                  <a:lnTo>
                    <a:pt x="800" y="148"/>
                  </a:lnTo>
                  <a:lnTo>
                    <a:pt x="800" y="151"/>
                  </a:lnTo>
                  <a:lnTo>
                    <a:pt x="803" y="154"/>
                  </a:lnTo>
                  <a:lnTo>
                    <a:pt x="803" y="157"/>
                  </a:lnTo>
                  <a:lnTo>
                    <a:pt x="821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3" name="Freeform 10"/>
            <p:cNvSpPr>
              <a:spLocks/>
            </p:cNvSpPr>
            <p:nvPr/>
          </p:nvSpPr>
          <p:spPr bwMode="auto">
            <a:xfrm>
              <a:off x="2518" y="1377"/>
              <a:ext cx="175" cy="365"/>
            </a:xfrm>
            <a:custGeom>
              <a:avLst/>
              <a:gdLst>
                <a:gd name="T0" fmla="*/ 83 w 175"/>
                <a:gd name="T1" fmla="*/ 323 h 365"/>
                <a:gd name="T2" fmla="*/ 74 w 175"/>
                <a:gd name="T3" fmla="*/ 332 h 365"/>
                <a:gd name="T4" fmla="*/ 62 w 175"/>
                <a:gd name="T5" fmla="*/ 338 h 365"/>
                <a:gd name="T6" fmla="*/ 51 w 175"/>
                <a:gd name="T7" fmla="*/ 341 h 365"/>
                <a:gd name="T8" fmla="*/ 39 w 175"/>
                <a:gd name="T9" fmla="*/ 347 h 365"/>
                <a:gd name="T10" fmla="*/ 27 w 175"/>
                <a:gd name="T11" fmla="*/ 350 h 365"/>
                <a:gd name="T12" fmla="*/ 15 w 175"/>
                <a:gd name="T13" fmla="*/ 356 h 365"/>
                <a:gd name="T14" fmla="*/ 6 w 175"/>
                <a:gd name="T15" fmla="*/ 362 h 365"/>
                <a:gd name="T16" fmla="*/ 3 w 175"/>
                <a:gd name="T17" fmla="*/ 356 h 365"/>
                <a:gd name="T18" fmla="*/ 0 w 175"/>
                <a:gd name="T19" fmla="*/ 344 h 365"/>
                <a:gd name="T20" fmla="*/ 0 w 175"/>
                <a:gd name="T21" fmla="*/ 332 h 365"/>
                <a:gd name="T22" fmla="*/ 0 w 175"/>
                <a:gd name="T23" fmla="*/ 320 h 365"/>
                <a:gd name="T24" fmla="*/ 6 w 175"/>
                <a:gd name="T25" fmla="*/ 308 h 365"/>
                <a:gd name="T26" fmla="*/ 15 w 175"/>
                <a:gd name="T27" fmla="*/ 299 h 365"/>
                <a:gd name="T28" fmla="*/ 27 w 175"/>
                <a:gd name="T29" fmla="*/ 299 h 365"/>
                <a:gd name="T30" fmla="*/ 42 w 175"/>
                <a:gd name="T31" fmla="*/ 293 h 365"/>
                <a:gd name="T32" fmla="*/ 57 w 175"/>
                <a:gd name="T33" fmla="*/ 288 h 365"/>
                <a:gd name="T34" fmla="*/ 71 w 175"/>
                <a:gd name="T35" fmla="*/ 282 h 365"/>
                <a:gd name="T36" fmla="*/ 86 w 175"/>
                <a:gd name="T37" fmla="*/ 273 h 365"/>
                <a:gd name="T38" fmla="*/ 101 w 175"/>
                <a:gd name="T39" fmla="*/ 264 h 365"/>
                <a:gd name="T40" fmla="*/ 110 w 175"/>
                <a:gd name="T41" fmla="*/ 252 h 365"/>
                <a:gd name="T42" fmla="*/ 119 w 175"/>
                <a:gd name="T43" fmla="*/ 240 h 365"/>
                <a:gd name="T44" fmla="*/ 122 w 175"/>
                <a:gd name="T45" fmla="*/ 222 h 365"/>
                <a:gd name="T46" fmla="*/ 113 w 175"/>
                <a:gd name="T47" fmla="*/ 193 h 365"/>
                <a:gd name="T48" fmla="*/ 101 w 175"/>
                <a:gd name="T49" fmla="*/ 166 h 365"/>
                <a:gd name="T50" fmla="*/ 86 w 175"/>
                <a:gd name="T51" fmla="*/ 139 h 365"/>
                <a:gd name="T52" fmla="*/ 71 w 175"/>
                <a:gd name="T53" fmla="*/ 115 h 365"/>
                <a:gd name="T54" fmla="*/ 57 w 175"/>
                <a:gd name="T55" fmla="*/ 89 h 365"/>
                <a:gd name="T56" fmla="*/ 42 w 175"/>
                <a:gd name="T57" fmla="*/ 62 h 365"/>
                <a:gd name="T58" fmla="*/ 30 w 175"/>
                <a:gd name="T59" fmla="*/ 35 h 365"/>
                <a:gd name="T60" fmla="*/ 24 w 175"/>
                <a:gd name="T61" fmla="*/ 6 h 365"/>
                <a:gd name="T62" fmla="*/ 33 w 175"/>
                <a:gd name="T63" fmla="*/ 9 h 365"/>
                <a:gd name="T64" fmla="*/ 45 w 175"/>
                <a:gd name="T65" fmla="*/ 9 h 365"/>
                <a:gd name="T66" fmla="*/ 57 w 175"/>
                <a:gd name="T67" fmla="*/ 9 h 365"/>
                <a:gd name="T68" fmla="*/ 62 w 175"/>
                <a:gd name="T69" fmla="*/ 3 h 365"/>
                <a:gd name="T70" fmla="*/ 74 w 175"/>
                <a:gd name="T71" fmla="*/ 3 h 365"/>
                <a:gd name="T72" fmla="*/ 83 w 175"/>
                <a:gd name="T73" fmla="*/ 0 h 365"/>
                <a:gd name="T74" fmla="*/ 86 w 175"/>
                <a:gd name="T75" fmla="*/ 20 h 365"/>
                <a:gd name="T76" fmla="*/ 89 w 175"/>
                <a:gd name="T77" fmla="*/ 50 h 365"/>
                <a:gd name="T78" fmla="*/ 98 w 175"/>
                <a:gd name="T79" fmla="*/ 77 h 365"/>
                <a:gd name="T80" fmla="*/ 110 w 175"/>
                <a:gd name="T81" fmla="*/ 106 h 365"/>
                <a:gd name="T82" fmla="*/ 122 w 175"/>
                <a:gd name="T83" fmla="*/ 133 h 365"/>
                <a:gd name="T84" fmla="*/ 137 w 175"/>
                <a:gd name="T85" fmla="*/ 160 h 365"/>
                <a:gd name="T86" fmla="*/ 149 w 175"/>
                <a:gd name="T87" fmla="*/ 187 h 365"/>
                <a:gd name="T88" fmla="*/ 161 w 175"/>
                <a:gd name="T89" fmla="*/ 213 h 365"/>
                <a:gd name="T90" fmla="*/ 164 w 175"/>
                <a:gd name="T91" fmla="*/ 231 h 365"/>
                <a:gd name="T92" fmla="*/ 170 w 175"/>
                <a:gd name="T93" fmla="*/ 243 h 365"/>
                <a:gd name="T94" fmla="*/ 172 w 175"/>
                <a:gd name="T95" fmla="*/ 255 h 365"/>
                <a:gd name="T96" fmla="*/ 175 w 175"/>
                <a:gd name="T97" fmla="*/ 267 h 365"/>
                <a:gd name="T98" fmla="*/ 172 w 175"/>
                <a:gd name="T99" fmla="*/ 279 h 365"/>
                <a:gd name="T100" fmla="*/ 164 w 175"/>
                <a:gd name="T101" fmla="*/ 288 h 365"/>
                <a:gd name="T102" fmla="*/ 152 w 175"/>
                <a:gd name="T103" fmla="*/ 293 h 365"/>
                <a:gd name="T104" fmla="*/ 140 w 175"/>
                <a:gd name="T105" fmla="*/ 299 h 365"/>
                <a:gd name="T106" fmla="*/ 128 w 175"/>
                <a:gd name="T107" fmla="*/ 305 h 365"/>
                <a:gd name="T108" fmla="*/ 119 w 175"/>
                <a:gd name="T109" fmla="*/ 311 h 365"/>
                <a:gd name="T110" fmla="*/ 107 w 175"/>
                <a:gd name="T111" fmla="*/ 314 h 365"/>
                <a:gd name="T112" fmla="*/ 98 w 175"/>
                <a:gd name="T113" fmla="*/ 31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" h="365">
                  <a:moveTo>
                    <a:pt x="92" y="320"/>
                  </a:moveTo>
                  <a:lnTo>
                    <a:pt x="89" y="320"/>
                  </a:lnTo>
                  <a:lnTo>
                    <a:pt x="86" y="323"/>
                  </a:lnTo>
                  <a:lnTo>
                    <a:pt x="83" y="323"/>
                  </a:lnTo>
                  <a:lnTo>
                    <a:pt x="80" y="326"/>
                  </a:lnTo>
                  <a:lnTo>
                    <a:pt x="80" y="329"/>
                  </a:lnTo>
                  <a:lnTo>
                    <a:pt x="77" y="329"/>
                  </a:lnTo>
                  <a:lnTo>
                    <a:pt x="74" y="332"/>
                  </a:lnTo>
                  <a:lnTo>
                    <a:pt x="71" y="332"/>
                  </a:lnTo>
                  <a:lnTo>
                    <a:pt x="68" y="335"/>
                  </a:lnTo>
                  <a:lnTo>
                    <a:pt x="65" y="335"/>
                  </a:lnTo>
                  <a:lnTo>
                    <a:pt x="62" y="338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4" y="341"/>
                  </a:lnTo>
                  <a:lnTo>
                    <a:pt x="51" y="341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2" y="344"/>
                  </a:lnTo>
                  <a:lnTo>
                    <a:pt x="39" y="347"/>
                  </a:lnTo>
                  <a:lnTo>
                    <a:pt x="36" y="347"/>
                  </a:lnTo>
                  <a:lnTo>
                    <a:pt x="33" y="350"/>
                  </a:lnTo>
                  <a:lnTo>
                    <a:pt x="30" y="350"/>
                  </a:lnTo>
                  <a:lnTo>
                    <a:pt x="27" y="350"/>
                  </a:lnTo>
                  <a:lnTo>
                    <a:pt x="24" y="353"/>
                  </a:lnTo>
                  <a:lnTo>
                    <a:pt x="21" y="353"/>
                  </a:lnTo>
                  <a:lnTo>
                    <a:pt x="18" y="356"/>
                  </a:lnTo>
                  <a:lnTo>
                    <a:pt x="15" y="356"/>
                  </a:lnTo>
                  <a:lnTo>
                    <a:pt x="15" y="359"/>
                  </a:lnTo>
                  <a:lnTo>
                    <a:pt x="12" y="359"/>
                  </a:lnTo>
                  <a:lnTo>
                    <a:pt x="9" y="362"/>
                  </a:lnTo>
                  <a:lnTo>
                    <a:pt x="6" y="362"/>
                  </a:lnTo>
                  <a:lnTo>
                    <a:pt x="3" y="365"/>
                  </a:lnTo>
                  <a:lnTo>
                    <a:pt x="3" y="362"/>
                  </a:lnTo>
                  <a:lnTo>
                    <a:pt x="3" y="359"/>
                  </a:lnTo>
                  <a:lnTo>
                    <a:pt x="3" y="356"/>
                  </a:lnTo>
                  <a:lnTo>
                    <a:pt x="3" y="353"/>
                  </a:lnTo>
                  <a:lnTo>
                    <a:pt x="0" y="350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0" y="341"/>
                  </a:lnTo>
                  <a:lnTo>
                    <a:pt x="0" y="338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9"/>
                  </a:lnTo>
                  <a:lnTo>
                    <a:pt x="0" y="326"/>
                  </a:lnTo>
                  <a:lnTo>
                    <a:pt x="0" y="323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3" y="314"/>
                  </a:lnTo>
                  <a:lnTo>
                    <a:pt x="3" y="311"/>
                  </a:lnTo>
                  <a:lnTo>
                    <a:pt x="6" y="308"/>
                  </a:lnTo>
                  <a:lnTo>
                    <a:pt x="6" y="305"/>
                  </a:lnTo>
                  <a:lnTo>
                    <a:pt x="9" y="302"/>
                  </a:lnTo>
                  <a:lnTo>
                    <a:pt x="12" y="302"/>
                  </a:lnTo>
                  <a:lnTo>
                    <a:pt x="15" y="299"/>
                  </a:lnTo>
                  <a:lnTo>
                    <a:pt x="18" y="299"/>
                  </a:lnTo>
                  <a:lnTo>
                    <a:pt x="21" y="299"/>
                  </a:lnTo>
                  <a:lnTo>
                    <a:pt x="24" y="299"/>
                  </a:lnTo>
                  <a:lnTo>
                    <a:pt x="27" y="299"/>
                  </a:lnTo>
                  <a:lnTo>
                    <a:pt x="30" y="296"/>
                  </a:lnTo>
                  <a:lnTo>
                    <a:pt x="36" y="296"/>
                  </a:lnTo>
                  <a:lnTo>
                    <a:pt x="39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8" y="290"/>
                  </a:lnTo>
                  <a:lnTo>
                    <a:pt x="54" y="288"/>
                  </a:lnTo>
                  <a:lnTo>
                    <a:pt x="57" y="288"/>
                  </a:lnTo>
                  <a:lnTo>
                    <a:pt x="59" y="285"/>
                  </a:lnTo>
                  <a:lnTo>
                    <a:pt x="65" y="285"/>
                  </a:lnTo>
                  <a:lnTo>
                    <a:pt x="68" y="282"/>
                  </a:lnTo>
                  <a:lnTo>
                    <a:pt x="71" y="282"/>
                  </a:lnTo>
                  <a:lnTo>
                    <a:pt x="74" y="279"/>
                  </a:lnTo>
                  <a:lnTo>
                    <a:pt x="80" y="279"/>
                  </a:lnTo>
                  <a:lnTo>
                    <a:pt x="83" y="276"/>
                  </a:lnTo>
                  <a:lnTo>
                    <a:pt x="86" y="273"/>
                  </a:lnTo>
                  <a:lnTo>
                    <a:pt x="89" y="270"/>
                  </a:lnTo>
                  <a:lnTo>
                    <a:pt x="92" y="270"/>
                  </a:lnTo>
                  <a:lnTo>
                    <a:pt x="98" y="267"/>
                  </a:lnTo>
                  <a:lnTo>
                    <a:pt x="101" y="264"/>
                  </a:lnTo>
                  <a:lnTo>
                    <a:pt x="104" y="261"/>
                  </a:lnTo>
                  <a:lnTo>
                    <a:pt x="107" y="258"/>
                  </a:lnTo>
                  <a:lnTo>
                    <a:pt x="107" y="255"/>
                  </a:lnTo>
                  <a:lnTo>
                    <a:pt x="110" y="252"/>
                  </a:lnTo>
                  <a:lnTo>
                    <a:pt x="113" y="249"/>
                  </a:lnTo>
                  <a:lnTo>
                    <a:pt x="116" y="246"/>
                  </a:lnTo>
                  <a:lnTo>
                    <a:pt x="116" y="243"/>
                  </a:lnTo>
                  <a:lnTo>
                    <a:pt x="119" y="240"/>
                  </a:lnTo>
                  <a:lnTo>
                    <a:pt x="119" y="234"/>
                  </a:lnTo>
                  <a:lnTo>
                    <a:pt x="122" y="231"/>
                  </a:lnTo>
                  <a:lnTo>
                    <a:pt x="122" y="225"/>
                  </a:lnTo>
                  <a:lnTo>
                    <a:pt x="122" y="222"/>
                  </a:lnTo>
                  <a:lnTo>
                    <a:pt x="119" y="213"/>
                  </a:lnTo>
                  <a:lnTo>
                    <a:pt x="119" y="207"/>
                  </a:lnTo>
                  <a:lnTo>
                    <a:pt x="116" y="201"/>
                  </a:lnTo>
                  <a:lnTo>
                    <a:pt x="113" y="193"/>
                  </a:lnTo>
                  <a:lnTo>
                    <a:pt x="110" y="187"/>
                  </a:lnTo>
                  <a:lnTo>
                    <a:pt x="107" y="181"/>
                  </a:lnTo>
                  <a:lnTo>
                    <a:pt x="104" y="172"/>
                  </a:lnTo>
                  <a:lnTo>
                    <a:pt x="101" y="166"/>
                  </a:lnTo>
                  <a:lnTo>
                    <a:pt x="98" y="160"/>
                  </a:lnTo>
                  <a:lnTo>
                    <a:pt x="95" y="154"/>
                  </a:lnTo>
                  <a:lnTo>
                    <a:pt x="92" y="145"/>
                  </a:lnTo>
                  <a:lnTo>
                    <a:pt x="86" y="139"/>
                  </a:lnTo>
                  <a:lnTo>
                    <a:pt x="83" y="133"/>
                  </a:lnTo>
                  <a:lnTo>
                    <a:pt x="80" y="127"/>
                  </a:lnTo>
                  <a:lnTo>
                    <a:pt x="74" y="121"/>
                  </a:lnTo>
                  <a:lnTo>
                    <a:pt x="71" y="115"/>
                  </a:lnTo>
                  <a:lnTo>
                    <a:pt x="68" y="106"/>
                  </a:lnTo>
                  <a:lnTo>
                    <a:pt x="62" y="101"/>
                  </a:lnTo>
                  <a:lnTo>
                    <a:pt x="59" y="95"/>
                  </a:lnTo>
                  <a:lnTo>
                    <a:pt x="57" y="89"/>
                  </a:lnTo>
                  <a:lnTo>
                    <a:pt x="54" y="83"/>
                  </a:lnTo>
                  <a:lnTo>
                    <a:pt x="48" y="74"/>
                  </a:lnTo>
                  <a:lnTo>
                    <a:pt x="45" y="68"/>
                  </a:lnTo>
                  <a:lnTo>
                    <a:pt x="42" y="62"/>
                  </a:lnTo>
                  <a:lnTo>
                    <a:pt x="39" y="56"/>
                  </a:lnTo>
                  <a:lnTo>
                    <a:pt x="36" y="47"/>
                  </a:lnTo>
                  <a:lnTo>
                    <a:pt x="33" y="41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27" y="20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9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6"/>
                  </a:lnTo>
                  <a:lnTo>
                    <a:pt x="62" y="6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6" y="6"/>
                  </a:lnTo>
                  <a:lnTo>
                    <a:pt x="86" y="14"/>
                  </a:lnTo>
                  <a:lnTo>
                    <a:pt x="86" y="20"/>
                  </a:lnTo>
                  <a:lnTo>
                    <a:pt x="86" y="29"/>
                  </a:lnTo>
                  <a:lnTo>
                    <a:pt x="89" y="35"/>
                  </a:lnTo>
                  <a:lnTo>
                    <a:pt x="89" y="44"/>
                  </a:lnTo>
                  <a:lnTo>
                    <a:pt x="89" y="50"/>
                  </a:lnTo>
                  <a:lnTo>
                    <a:pt x="92" y="56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98" y="77"/>
                  </a:lnTo>
                  <a:lnTo>
                    <a:pt x="101" y="86"/>
                  </a:lnTo>
                  <a:lnTo>
                    <a:pt x="104" y="92"/>
                  </a:lnTo>
                  <a:lnTo>
                    <a:pt x="107" y="98"/>
                  </a:lnTo>
                  <a:lnTo>
                    <a:pt x="110" y="106"/>
                  </a:lnTo>
                  <a:lnTo>
                    <a:pt x="113" y="112"/>
                  </a:lnTo>
                  <a:lnTo>
                    <a:pt x="116" y="118"/>
                  </a:lnTo>
                  <a:lnTo>
                    <a:pt x="119" y="124"/>
                  </a:lnTo>
                  <a:lnTo>
                    <a:pt x="122" y="133"/>
                  </a:lnTo>
                  <a:lnTo>
                    <a:pt x="128" y="139"/>
                  </a:lnTo>
                  <a:lnTo>
                    <a:pt x="131" y="145"/>
                  </a:lnTo>
                  <a:lnTo>
                    <a:pt x="134" y="154"/>
                  </a:lnTo>
                  <a:lnTo>
                    <a:pt x="137" y="160"/>
                  </a:lnTo>
                  <a:lnTo>
                    <a:pt x="140" y="166"/>
                  </a:lnTo>
                  <a:lnTo>
                    <a:pt x="143" y="172"/>
                  </a:lnTo>
                  <a:lnTo>
                    <a:pt x="146" y="181"/>
                  </a:lnTo>
                  <a:lnTo>
                    <a:pt x="149" y="187"/>
                  </a:lnTo>
                  <a:lnTo>
                    <a:pt x="152" y="193"/>
                  </a:lnTo>
                  <a:lnTo>
                    <a:pt x="155" y="201"/>
                  </a:lnTo>
                  <a:lnTo>
                    <a:pt x="158" y="207"/>
                  </a:lnTo>
                  <a:lnTo>
                    <a:pt x="161" y="213"/>
                  </a:lnTo>
                  <a:lnTo>
                    <a:pt x="161" y="222"/>
                  </a:lnTo>
                  <a:lnTo>
                    <a:pt x="161" y="225"/>
                  </a:lnTo>
                  <a:lnTo>
                    <a:pt x="164" y="228"/>
                  </a:lnTo>
                  <a:lnTo>
                    <a:pt x="164" y="231"/>
                  </a:lnTo>
                  <a:lnTo>
                    <a:pt x="164" y="234"/>
                  </a:lnTo>
                  <a:lnTo>
                    <a:pt x="167" y="237"/>
                  </a:lnTo>
                  <a:lnTo>
                    <a:pt x="167" y="240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2" y="249"/>
                  </a:lnTo>
                  <a:lnTo>
                    <a:pt x="172" y="252"/>
                  </a:lnTo>
                  <a:lnTo>
                    <a:pt x="172" y="255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5" y="264"/>
                  </a:lnTo>
                  <a:lnTo>
                    <a:pt x="175" y="267"/>
                  </a:lnTo>
                  <a:lnTo>
                    <a:pt x="175" y="270"/>
                  </a:lnTo>
                  <a:lnTo>
                    <a:pt x="175" y="273"/>
                  </a:lnTo>
                  <a:lnTo>
                    <a:pt x="175" y="276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0" y="282"/>
                  </a:lnTo>
                  <a:lnTo>
                    <a:pt x="167" y="285"/>
                  </a:lnTo>
                  <a:lnTo>
                    <a:pt x="164" y="288"/>
                  </a:lnTo>
                  <a:lnTo>
                    <a:pt x="161" y="288"/>
                  </a:lnTo>
                  <a:lnTo>
                    <a:pt x="158" y="290"/>
                  </a:lnTo>
                  <a:lnTo>
                    <a:pt x="155" y="290"/>
                  </a:lnTo>
                  <a:lnTo>
                    <a:pt x="152" y="293"/>
                  </a:lnTo>
                  <a:lnTo>
                    <a:pt x="149" y="293"/>
                  </a:lnTo>
                  <a:lnTo>
                    <a:pt x="146" y="296"/>
                  </a:lnTo>
                  <a:lnTo>
                    <a:pt x="143" y="296"/>
                  </a:lnTo>
                  <a:lnTo>
                    <a:pt x="140" y="299"/>
                  </a:lnTo>
                  <a:lnTo>
                    <a:pt x="137" y="302"/>
                  </a:lnTo>
                  <a:lnTo>
                    <a:pt x="134" y="302"/>
                  </a:lnTo>
                  <a:lnTo>
                    <a:pt x="131" y="305"/>
                  </a:lnTo>
                  <a:lnTo>
                    <a:pt x="128" y="305"/>
                  </a:lnTo>
                  <a:lnTo>
                    <a:pt x="125" y="305"/>
                  </a:lnTo>
                  <a:lnTo>
                    <a:pt x="125" y="308"/>
                  </a:lnTo>
                  <a:lnTo>
                    <a:pt x="122" y="308"/>
                  </a:lnTo>
                  <a:lnTo>
                    <a:pt x="119" y="311"/>
                  </a:lnTo>
                  <a:lnTo>
                    <a:pt x="116" y="311"/>
                  </a:lnTo>
                  <a:lnTo>
                    <a:pt x="113" y="311"/>
                  </a:lnTo>
                  <a:lnTo>
                    <a:pt x="110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4" y="317"/>
                  </a:lnTo>
                  <a:lnTo>
                    <a:pt x="101" y="317"/>
                  </a:lnTo>
                  <a:lnTo>
                    <a:pt x="98" y="317"/>
                  </a:lnTo>
                  <a:lnTo>
                    <a:pt x="95" y="317"/>
                  </a:lnTo>
                  <a:lnTo>
                    <a:pt x="92" y="320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" name="Freeform 11"/>
            <p:cNvSpPr>
              <a:spLocks/>
            </p:cNvSpPr>
            <p:nvPr/>
          </p:nvSpPr>
          <p:spPr bwMode="auto">
            <a:xfrm>
              <a:off x="2387" y="1332"/>
              <a:ext cx="229" cy="362"/>
            </a:xfrm>
            <a:custGeom>
              <a:avLst/>
              <a:gdLst>
                <a:gd name="T0" fmla="*/ 95 w 229"/>
                <a:gd name="T1" fmla="*/ 350 h 362"/>
                <a:gd name="T2" fmla="*/ 86 w 229"/>
                <a:gd name="T3" fmla="*/ 356 h 362"/>
                <a:gd name="T4" fmla="*/ 74 w 229"/>
                <a:gd name="T5" fmla="*/ 362 h 362"/>
                <a:gd name="T6" fmla="*/ 66 w 229"/>
                <a:gd name="T7" fmla="*/ 353 h 362"/>
                <a:gd name="T8" fmla="*/ 63 w 229"/>
                <a:gd name="T9" fmla="*/ 338 h 362"/>
                <a:gd name="T10" fmla="*/ 57 w 229"/>
                <a:gd name="T11" fmla="*/ 327 h 362"/>
                <a:gd name="T12" fmla="*/ 54 w 229"/>
                <a:gd name="T13" fmla="*/ 312 h 362"/>
                <a:gd name="T14" fmla="*/ 51 w 229"/>
                <a:gd name="T15" fmla="*/ 297 h 362"/>
                <a:gd name="T16" fmla="*/ 48 w 229"/>
                <a:gd name="T17" fmla="*/ 285 h 362"/>
                <a:gd name="T18" fmla="*/ 48 w 229"/>
                <a:gd name="T19" fmla="*/ 270 h 362"/>
                <a:gd name="T20" fmla="*/ 63 w 229"/>
                <a:gd name="T21" fmla="*/ 264 h 362"/>
                <a:gd name="T22" fmla="*/ 77 w 229"/>
                <a:gd name="T23" fmla="*/ 258 h 362"/>
                <a:gd name="T24" fmla="*/ 92 w 229"/>
                <a:gd name="T25" fmla="*/ 252 h 362"/>
                <a:gd name="T26" fmla="*/ 104 w 229"/>
                <a:gd name="T27" fmla="*/ 241 h 362"/>
                <a:gd name="T28" fmla="*/ 107 w 229"/>
                <a:gd name="T29" fmla="*/ 223 h 362"/>
                <a:gd name="T30" fmla="*/ 101 w 229"/>
                <a:gd name="T31" fmla="*/ 208 h 362"/>
                <a:gd name="T32" fmla="*/ 92 w 229"/>
                <a:gd name="T33" fmla="*/ 193 h 362"/>
                <a:gd name="T34" fmla="*/ 83 w 229"/>
                <a:gd name="T35" fmla="*/ 181 h 362"/>
                <a:gd name="T36" fmla="*/ 74 w 229"/>
                <a:gd name="T37" fmla="*/ 166 h 362"/>
                <a:gd name="T38" fmla="*/ 66 w 229"/>
                <a:gd name="T39" fmla="*/ 151 h 362"/>
                <a:gd name="T40" fmla="*/ 60 w 229"/>
                <a:gd name="T41" fmla="*/ 137 h 362"/>
                <a:gd name="T42" fmla="*/ 48 w 229"/>
                <a:gd name="T43" fmla="*/ 131 h 362"/>
                <a:gd name="T44" fmla="*/ 36 w 229"/>
                <a:gd name="T45" fmla="*/ 128 h 362"/>
                <a:gd name="T46" fmla="*/ 24 w 229"/>
                <a:gd name="T47" fmla="*/ 122 h 362"/>
                <a:gd name="T48" fmla="*/ 9 w 229"/>
                <a:gd name="T49" fmla="*/ 113 h 362"/>
                <a:gd name="T50" fmla="*/ 3 w 229"/>
                <a:gd name="T51" fmla="*/ 104 h 362"/>
                <a:gd name="T52" fmla="*/ 3 w 229"/>
                <a:gd name="T53" fmla="*/ 92 h 362"/>
                <a:gd name="T54" fmla="*/ 15 w 229"/>
                <a:gd name="T55" fmla="*/ 86 h 362"/>
                <a:gd name="T56" fmla="*/ 24 w 229"/>
                <a:gd name="T57" fmla="*/ 80 h 362"/>
                <a:gd name="T58" fmla="*/ 27 w 229"/>
                <a:gd name="T59" fmla="*/ 68 h 362"/>
                <a:gd name="T60" fmla="*/ 24 w 229"/>
                <a:gd name="T61" fmla="*/ 54 h 362"/>
                <a:gd name="T62" fmla="*/ 21 w 229"/>
                <a:gd name="T63" fmla="*/ 42 h 362"/>
                <a:gd name="T64" fmla="*/ 24 w 229"/>
                <a:gd name="T65" fmla="*/ 27 h 362"/>
                <a:gd name="T66" fmla="*/ 36 w 229"/>
                <a:gd name="T67" fmla="*/ 21 h 362"/>
                <a:gd name="T68" fmla="*/ 51 w 229"/>
                <a:gd name="T69" fmla="*/ 18 h 362"/>
                <a:gd name="T70" fmla="*/ 66 w 229"/>
                <a:gd name="T71" fmla="*/ 12 h 362"/>
                <a:gd name="T72" fmla="*/ 80 w 229"/>
                <a:gd name="T73" fmla="*/ 6 h 362"/>
                <a:gd name="T74" fmla="*/ 95 w 229"/>
                <a:gd name="T75" fmla="*/ 0 h 362"/>
                <a:gd name="T76" fmla="*/ 110 w 229"/>
                <a:gd name="T77" fmla="*/ 3 h 362"/>
                <a:gd name="T78" fmla="*/ 125 w 229"/>
                <a:gd name="T79" fmla="*/ 18 h 362"/>
                <a:gd name="T80" fmla="*/ 131 w 229"/>
                <a:gd name="T81" fmla="*/ 36 h 362"/>
                <a:gd name="T82" fmla="*/ 137 w 229"/>
                <a:gd name="T83" fmla="*/ 54 h 362"/>
                <a:gd name="T84" fmla="*/ 143 w 229"/>
                <a:gd name="T85" fmla="*/ 71 h 362"/>
                <a:gd name="T86" fmla="*/ 146 w 229"/>
                <a:gd name="T87" fmla="*/ 89 h 362"/>
                <a:gd name="T88" fmla="*/ 152 w 229"/>
                <a:gd name="T89" fmla="*/ 107 h 362"/>
                <a:gd name="T90" fmla="*/ 161 w 229"/>
                <a:gd name="T91" fmla="*/ 125 h 362"/>
                <a:gd name="T92" fmla="*/ 173 w 229"/>
                <a:gd name="T93" fmla="*/ 146 h 362"/>
                <a:gd name="T94" fmla="*/ 188 w 229"/>
                <a:gd name="T95" fmla="*/ 166 h 362"/>
                <a:gd name="T96" fmla="*/ 202 w 229"/>
                <a:gd name="T97" fmla="*/ 190 h 362"/>
                <a:gd name="T98" fmla="*/ 217 w 229"/>
                <a:gd name="T99" fmla="*/ 214 h 362"/>
                <a:gd name="T100" fmla="*/ 223 w 229"/>
                <a:gd name="T101" fmla="*/ 241 h 362"/>
                <a:gd name="T102" fmla="*/ 229 w 229"/>
                <a:gd name="T103" fmla="*/ 264 h 362"/>
                <a:gd name="T104" fmla="*/ 223 w 229"/>
                <a:gd name="T105" fmla="*/ 288 h 362"/>
                <a:gd name="T106" fmla="*/ 208 w 229"/>
                <a:gd name="T107" fmla="*/ 303 h 362"/>
                <a:gd name="T108" fmla="*/ 188 w 229"/>
                <a:gd name="T109" fmla="*/ 315 h 362"/>
                <a:gd name="T110" fmla="*/ 167 w 229"/>
                <a:gd name="T111" fmla="*/ 324 h 362"/>
                <a:gd name="T112" fmla="*/ 146 w 229"/>
                <a:gd name="T113" fmla="*/ 330 h 362"/>
                <a:gd name="T114" fmla="*/ 125 w 229"/>
                <a:gd name="T115" fmla="*/ 338 h 362"/>
                <a:gd name="T116" fmla="*/ 104 w 229"/>
                <a:gd name="T117" fmla="*/ 34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362">
                  <a:moveTo>
                    <a:pt x="104" y="347"/>
                  </a:moveTo>
                  <a:lnTo>
                    <a:pt x="101" y="347"/>
                  </a:lnTo>
                  <a:lnTo>
                    <a:pt x="101" y="350"/>
                  </a:lnTo>
                  <a:lnTo>
                    <a:pt x="98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2" y="353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86" y="356"/>
                  </a:lnTo>
                  <a:lnTo>
                    <a:pt x="83" y="356"/>
                  </a:lnTo>
                  <a:lnTo>
                    <a:pt x="83" y="359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4" y="362"/>
                  </a:lnTo>
                  <a:lnTo>
                    <a:pt x="72" y="362"/>
                  </a:lnTo>
                  <a:lnTo>
                    <a:pt x="69" y="362"/>
                  </a:lnTo>
                  <a:lnTo>
                    <a:pt x="69" y="359"/>
                  </a:lnTo>
                  <a:lnTo>
                    <a:pt x="69" y="356"/>
                  </a:lnTo>
                  <a:lnTo>
                    <a:pt x="66" y="353"/>
                  </a:lnTo>
                  <a:lnTo>
                    <a:pt x="66" y="350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3" y="341"/>
                  </a:lnTo>
                  <a:lnTo>
                    <a:pt x="63" y="338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3"/>
                  </a:lnTo>
                  <a:lnTo>
                    <a:pt x="60" y="330"/>
                  </a:lnTo>
                  <a:lnTo>
                    <a:pt x="57" y="327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4" y="312"/>
                  </a:lnTo>
                  <a:lnTo>
                    <a:pt x="54" y="309"/>
                  </a:lnTo>
                  <a:lnTo>
                    <a:pt x="51" y="306"/>
                  </a:lnTo>
                  <a:lnTo>
                    <a:pt x="51" y="303"/>
                  </a:lnTo>
                  <a:lnTo>
                    <a:pt x="51" y="300"/>
                  </a:lnTo>
                  <a:lnTo>
                    <a:pt x="51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1"/>
                  </a:lnTo>
                  <a:lnTo>
                    <a:pt x="48" y="288"/>
                  </a:lnTo>
                  <a:lnTo>
                    <a:pt x="48" y="285"/>
                  </a:lnTo>
                  <a:lnTo>
                    <a:pt x="45" y="282"/>
                  </a:lnTo>
                  <a:lnTo>
                    <a:pt x="45" y="279"/>
                  </a:lnTo>
                  <a:lnTo>
                    <a:pt x="45" y="276"/>
                  </a:lnTo>
                  <a:lnTo>
                    <a:pt x="45" y="273"/>
                  </a:lnTo>
                  <a:lnTo>
                    <a:pt x="48" y="270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7" y="264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6" y="261"/>
                  </a:lnTo>
                  <a:lnTo>
                    <a:pt x="69" y="261"/>
                  </a:lnTo>
                  <a:lnTo>
                    <a:pt x="72" y="261"/>
                  </a:lnTo>
                  <a:lnTo>
                    <a:pt x="74" y="258"/>
                  </a:lnTo>
                  <a:lnTo>
                    <a:pt x="77" y="258"/>
                  </a:lnTo>
                  <a:lnTo>
                    <a:pt x="80" y="258"/>
                  </a:lnTo>
                  <a:lnTo>
                    <a:pt x="83" y="255"/>
                  </a:lnTo>
                  <a:lnTo>
                    <a:pt x="86" y="255"/>
                  </a:lnTo>
                  <a:lnTo>
                    <a:pt x="89" y="252"/>
                  </a:lnTo>
                  <a:lnTo>
                    <a:pt x="92" y="252"/>
                  </a:lnTo>
                  <a:lnTo>
                    <a:pt x="95" y="249"/>
                  </a:lnTo>
                  <a:lnTo>
                    <a:pt x="98" y="249"/>
                  </a:lnTo>
                  <a:lnTo>
                    <a:pt x="98" y="246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38"/>
                  </a:lnTo>
                  <a:lnTo>
                    <a:pt x="107" y="235"/>
                  </a:lnTo>
                  <a:lnTo>
                    <a:pt x="107" y="232"/>
                  </a:lnTo>
                  <a:lnTo>
                    <a:pt x="107" y="226"/>
                  </a:lnTo>
                  <a:lnTo>
                    <a:pt x="107" y="223"/>
                  </a:lnTo>
                  <a:lnTo>
                    <a:pt x="104" y="220"/>
                  </a:lnTo>
                  <a:lnTo>
                    <a:pt x="104" y="217"/>
                  </a:lnTo>
                  <a:lnTo>
                    <a:pt x="104" y="214"/>
                  </a:lnTo>
                  <a:lnTo>
                    <a:pt x="101" y="211"/>
                  </a:lnTo>
                  <a:lnTo>
                    <a:pt x="101" y="208"/>
                  </a:lnTo>
                  <a:lnTo>
                    <a:pt x="98" y="205"/>
                  </a:lnTo>
                  <a:lnTo>
                    <a:pt x="98" y="202"/>
                  </a:lnTo>
                  <a:lnTo>
                    <a:pt x="95" y="199"/>
                  </a:lnTo>
                  <a:lnTo>
                    <a:pt x="95" y="196"/>
                  </a:lnTo>
                  <a:lnTo>
                    <a:pt x="92" y="193"/>
                  </a:lnTo>
                  <a:lnTo>
                    <a:pt x="92" y="190"/>
                  </a:lnTo>
                  <a:lnTo>
                    <a:pt x="89" y="187"/>
                  </a:lnTo>
                  <a:lnTo>
                    <a:pt x="86" y="184"/>
                  </a:lnTo>
                  <a:lnTo>
                    <a:pt x="86" y="181"/>
                  </a:lnTo>
                  <a:lnTo>
                    <a:pt x="83" y="181"/>
                  </a:lnTo>
                  <a:lnTo>
                    <a:pt x="83" y="178"/>
                  </a:lnTo>
                  <a:lnTo>
                    <a:pt x="80" y="175"/>
                  </a:lnTo>
                  <a:lnTo>
                    <a:pt x="77" y="172"/>
                  </a:lnTo>
                  <a:lnTo>
                    <a:pt x="77" y="169"/>
                  </a:lnTo>
                  <a:lnTo>
                    <a:pt x="74" y="166"/>
                  </a:lnTo>
                  <a:lnTo>
                    <a:pt x="74" y="163"/>
                  </a:lnTo>
                  <a:lnTo>
                    <a:pt x="72" y="160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3" y="146"/>
                  </a:lnTo>
                  <a:lnTo>
                    <a:pt x="63" y="143"/>
                  </a:lnTo>
                  <a:lnTo>
                    <a:pt x="60" y="140"/>
                  </a:lnTo>
                  <a:lnTo>
                    <a:pt x="60" y="137"/>
                  </a:lnTo>
                  <a:lnTo>
                    <a:pt x="57" y="137"/>
                  </a:lnTo>
                  <a:lnTo>
                    <a:pt x="57" y="134"/>
                  </a:lnTo>
                  <a:lnTo>
                    <a:pt x="54" y="134"/>
                  </a:lnTo>
                  <a:lnTo>
                    <a:pt x="51" y="134"/>
                  </a:lnTo>
                  <a:lnTo>
                    <a:pt x="48" y="131"/>
                  </a:lnTo>
                  <a:lnTo>
                    <a:pt x="45" y="131"/>
                  </a:lnTo>
                  <a:lnTo>
                    <a:pt x="42" y="131"/>
                  </a:lnTo>
                  <a:lnTo>
                    <a:pt x="42" y="128"/>
                  </a:lnTo>
                  <a:lnTo>
                    <a:pt x="39" y="128"/>
                  </a:lnTo>
                  <a:lnTo>
                    <a:pt x="36" y="128"/>
                  </a:lnTo>
                  <a:lnTo>
                    <a:pt x="36" y="125"/>
                  </a:lnTo>
                  <a:lnTo>
                    <a:pt x="33" y="125"/>
                  </a:lnTo>
                  <a:lnTo>
                    <a:pt x="30" y="125"/>
                  </a:lnTo>
                  <a:lnTo>
                    <a:pt x="27" y="122"/>
                  </a:lnTo>
                  <a:lnTo>
                    <a:pt x="24" y="122"/>
                  </a:lnTo>
                  <a:lnTo>
                    <a:pt x="21" y="119"/>
                  </a:lnTo>
                  <a:lnTo>
                    <a:pt x="18" y="119"/>
                  </a:lnTo>
                  <a:lnTo>
                    <a:pt x="15" y="116"/>
                  </a:lnTo>
                  <a:lnTo>
                    <a:pt x="12" y="113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3" y="95"/>
                  </a:lnTo>
                  <a:lnTo>
                    <a:pt x="3" y="92"/>
                  </a:lnTo>
                  <a:lnTo>
                    <a:pt x="6" y="92"/>
                  </a:lnTo>
                  <a:lnTo>
                    <a:pt x="9" y="89"/>
                  </a:lnTo>
                  <a:lnTo>
                    <a:pt x="12" y="89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7" y="80"/>
                  </a:lnTo>
                  <a:lnTo>
                    <a:pt x="27" y="77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7" y="68"/>
                  </a:lnTo>
                  <a:lnTo>
                    <a:pt x="27" y="65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7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0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7" y="6"/>
                  </a:lnTo>
                  <a:lnTo>
                    <a:pt x="80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3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3" y="6"/>
                  </a:lnTo>
                  <a:lnTo>
                    <a:pt x="116" y="9"/>
                  </a:lnTo>
                  <a:lnTo>
                    <a:pt x="119" y="12"/>
                  </a:lnTo>
                  <a:lnTo>
                    <a:pt x="122" y="15"/>
                  </a:lnTo>
                  <a:lnTo>
                    <a:pt x="125" y="18"/>
                  </a:lnTo>
                  <a:lnTo>
                    <a:pt x="125" y="21"/>
                  </a:lnTo>
                  <a:lnTo>
                    <a:pt x="128" y="24"/>
                  </a:lnTo>
                  <a:lnTo>
                    <a:pt x="128" y="27"/>
                  </a:lnTo>
                  <a:lnTo>
                    <a:pt x="131" y="33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34" y="42"/>
                  </a:lnTo>
                  <a:lnTo>
                    <a:pt x="134" y="45"/>
                  </a:lnTo>
                  <a:lnTo>
                    <a:pt x="137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0" y="62"/>
                  </a:lnTo>
                  <a:lnTo>
                    <a:pt x="140" y="68"/>
                  </a:lnTo>
                  <a:lnTo>
                    <a:pt x="143" y="71"/>
                  </a:lnTo>
                  <a:lnTo>
                    <a:pt x="143" y="74"/>
                  </a:lnTo>
                  <a:lnTo>
                    <a:pt x="143" y="77"/>
                  </a:lnTo>
                  <a:lnTo>
                    <a:pt x="146" y="80"/>
                  </a:lnTo>
                  <a:lnTo>
                    <a:pt x="146" y="86"/>
                  </a:lnTo>
                  <a:lnTo>
                    <a:pt x="146" y="89"/>
                  </a:lnTo>
                  <a:lnTo>
                    <a:pt x="149" y="92"/>
                  </a:lnTo>
                  <a:lnTo>
                    <a:pt x="149" y="95"/>
                  </a:lnTo>
                  <a:lnTo>
                    <a:pt x="152" y="98"/>
                  </a:lnTo>
                  <a:lnTo>
                    <a:pt x="152" y="104"/>
                  </a:lnTo>
                  <a:lnTo>
                    <a:pt x="152" y="107"/>
                  </a:lnTo>
                  <a:lnTo>
                    <a:pt x="155" y="110"/>
                  </a:lnTo>
                  <a:lnTo>
                    <a:pt x="155" y="113"/>
                  </a:lnTo>
                  <a:lnTo>
                    <a:pt x="158" y="116"/>
                  </a:lnTo>
                  <a:lnTo>
                    <a:pt x="158" y="119"/>
                  </a:lnTo>
                  <a:lnTo>
                    <a:pt x="161" y="125"/>
                  </a:lnTo>
                  <a:lnTo>
                    <a:pt x="161" y="128"/>
                  </a:lnTo>
                  <a:lnTo>
                    <a:pt x="164" y="131"/>
                  </a:lnTo>
                  <a:lnTo>
                    <a:pt x="167" y="137"/>
                  </a:lnTo>
                  <a:lnTo>
                    <a:pt x="170" y="140"/>
                  </a:lnTo>
                  <a:lnTo>
                    <a:pt x="173" y="146"/>
                  </a:lnTo>
                  <a:lnTo>
                    <a:pt x="176" y="149"/>
                  </a:lnTo>
                  <a:lnTo>
                    <a:pt x="179" y="154"/>
                  </a:lnTo>
                  <a:lnTo>
                    <a:pt x="182" y="157"/>
                  </a:lnTo>
                  <a:lnTo>
                    <a:pt x="185" y="163"/>
                  </a:lnTo>
                  <a:lnTo>
                    <a:pt x="188" y="166"/>
                  </a:lnTo>
                  <a:lnTo>
                    <a:pt x="193" y="172"/>
                  </a:lnTo>
                  <a:lnTo>
                    <a:pt x="196" y="178"/>
                  </a:lnTo>
                  <a:lnTo>
                    <a:pt x="196" y="181"/>
                  </a:lnTo>
                  <a:lnTo>
                    <a:pt x="199" y="187"/>
                  </a:lnTo>
                  <a:lnTo>
                    <a:pt x="202" y="190"/>
                  </a:lnTo>
                  <a:lnTo>
                    <a:pt x="205" y="196"/>
                  </a:lnTo>
                  <a:lnTo>
                    <a:pt x="208" y="199"/>
                  </a:lnTo>
                  <a:lnTo>
                    <a:pt x="211" y="205"/>
                  </a:lnTo>
                  <a:lnTo>
                    <a:pt x="214" y="211"/>
                  </a:lnTo>
                  <a:lnTo>
                    <a:pt x="217" y="214"/>
                  </a:lnTo>
                  <a:lnTo>
                    <a:pt x="217" y="220"/>
                  </a:lnTo>
                  <a:lnTo>
                    <a:pt x="220" y="226"/>
                  </a:lnTo>
                  <a:lnTo>
                    <a:pt x="220" y="229"/>
                  </a:lnTo>
                  <a:lnTo>
                    <a:pt x="223" y="235"/>
                  </a:lnTo>
                  <a:lnTo>
                    <a:pt x="223" y="241"/>
                  </a:lnTo>
                  <a:lnTo>
                    <a:pt x="226" y="243"/>
                  </a:lnTo>
                  <a:lnTo>
                    <a:pt x="226" y="249"/>
                  </a:lnTo>
                  <a:lnTo>
                    <a:pt x="229" y="255"/>
                  </a:lnTo>
                  <a:lnTo>
                    <a:pt x="229" y="258"/>
                  </a:lnTo>
                  <a:lnTo>
                    <a:pt x="229" y="264"/>
                  </a:lnTo>
                  <a:lnTo>
                    <a:pt x="229" y="270"/>
                  </a:lnTo>
                  <a:lnTo>
                    <a:pt x="229" y="276"/>
                  </a:lnTo>
                  <a:lnTo>
                    <a:pt x="229" y="282"/>
                  </a:lnTo>
                  <a:lnTo>
                    <a:pt x="226" y="285"/>
                  </a:lnTo>
                  <a:lnTo>
                    <a:pt x="223" y="288"/>
                  </a:lnTo>
                  <a:lnTo>
                    <a:pt x="220" y="291"/>
                  </a:lnTo>
                  <a:lnTo>
                    <a:pt x="217" y="294"/>
                  </a:lnTo>
                  <a:lnTo>
                    <a:pt x="214" y="297"/>
                  </a:lnTo>
                  <a:lnTo>
                    <a:pt x="211" y="300"/>
                  </a:lnTo>
                  <a:lnTo>
                    <a:pt x="208" y="303"/>
                  </a:lnTo>
                  <a:lnTo>
                    <a:pt x="202" y="306"/>
                  </a:lnTo>
                  <a:lnTo>
                    <a:pt x="199" y="309"/>
                  </a:lnTo>
                  <a:lnTo>
                    <a:pt x="196" y="309"/>
                  </a:lnTo>
                  <a:lnTo>
                    <a:pt x="190" y="312"/>
                  </a:lnTo>
                  <a:lnTo>
                    <a:pt x="188" y="315"/>
                  </a:lnTo>
                  <a:lnTo>
                    <a:pt x="185" y="315"/>
                  </a:lnTo>
                  <a:lnTo>
                    <a:pt x="179" y="318"/>
                  </a:lnTo>
                  <a:lnTo>
                    <a:pt x="176" y="321"/>
                  </a:lnTo>
                  <a:lnTo>
                    <a:pt x="173" y="321"/>
                  </a:lnTo>
                  <a:lnTo>
                    <a:pt x="167" y="324"/>
                  </a:lnTo>
                  <a:lnTo>
                    <a:pt x="164" y="324"/>
                  </a:lnTo>
                  <a:lnTo>
                    <a:pt x="158" y="327"/>
                  </a:lnTo>
                  <a:lnTo>
                    <a:pt x="155" y="327"/>
                  </a:lnTo>
                  <a:lnTo>
                    <a:pt x="149" y="330"/>
                  </a:lnTo>
                  <a:lnTo>
                    <a:pt x="146" y="330"/>
                  </a:lnTo>
                  <a:lnTo>
                    <a:pt x="143" y="333"/>
                  </a:lnTo>
                  <a:lnTo>
                    <a:pt x="137" y="333"/>
                  </a:lnTo>
                  <a:lnTo>
                    <a:pt x="134" y="335"/>
                  </a:lnTo>
                  <a:lnTo>
                    <a:pt x="128" y="335"/>
                  </a:lnTo>
                  <a:lnTo>
                    <a:pt x="125" y="338"/>
                  </a:lnTo>
                  <a:lnTo>
                    <a:pt x="119" y="338"/>
                  </a:lnTo>
                  <a:lnTo>
                    <a:pt x="116" y="341"/>
                  </a:lnTo>
                  <a:lnTo>
                    <a:pt x="113" y="344"/>
                  </a:lnTo>
                  <a:lnTo>
                    <a:pt x="107" y="344"/>
                  </a:lnTo>
                  <a:lnTo>
                    <a:pt x="104" y="347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5" name="Freeform 12"/>
            <p:cNvSpPr>
              <a:spLocks/>
            </p:cNvSpPr>
            <p:nvPr/>
          </p:nvSpPr>
          <p:spPr bwMode="auto">
            <a:xfrm>
              <a:off x="2515" y="1323"/>
              <a:ext cx="77" cy="45"/>
            </a:xfrm>
            <a:custGeom>
              <a:avLst/>
              <a:gdLst>
                <a:gd name="T0" fmla="*/ 77 w 77"/>
                <a:gd name="T1" fmla="*/ 33 h 45"/>
                <a:gd name="T2" fmla="*/ 71 w 77"/>
                <a:gd name="T3" fmla="*/ 33 h 45"/>
                <a:gd name="T4" fmla="*/ 65 w 77"/>
                <a:gd name="T5" fmla="*/ 33 h 45"/>
                <a:gd name="T6" fmla="*/ 60 w 77"/>
                <a:gd name="T7" fmla="*/ 36 h 45"/>
                <a:gd name="T8" fmla="*/ 57 w 77"/>
                <a:gd name="T9" fmla="*/ 39 h 45"/>
                <a:gd name="T10" fmla="*/ 51 w 77"/>
                <a:gd name="T11" fmla="*/ 39 h 45"/>
                <a:gd name="T12" fmla="*/ 48 w 77"/>
                <a:gd name="T13" fmla="*/ 42 h 45"/>
                <a:gd name="T14" fmla="*/ 45 w 77"/>
                <a:gd name="T15" fmla="*/ 45 h 45"/>
                <a:gd name="T16" fmla="*/ 39 w 77"/>
                <a:gd name="T17" fmla="*/ 45 h 45"/>
                <a:gd name="T18" fmla="*/ 36 w 77"/>
                <a:gd name="T19" fmla="*/ 42 h 45"/>
                <a:gd name="T20" fmla="*/ 30 w 77"/>
                <a:gd name="T21" fmla="*/ 39 h 45"/>
                <a:gd name="T22" fmla="*/ 27 w 77"/>
                <a:gd name="T23" fmla="*/ 33 h 45"/>
                <a:gd name="T24" fmla="*/ 21 w 77"/>
                <a:gd name="T25" fmla="*/ 36 h 45"/>
                <a:gd name="T26" fmla="*/ 18 w 77"/>
                <a:gd name="T27" fmla="*/ 30 h 45"/>
                <a:gd name="T28" fmla="*/ 18 w 77"/>
                <a:gd name="T29" fmla="*/ 24 h 45"/>
                <a:gd name="T30" fmla="*/ 15 w 77"/>
                <a:gd name="T31" fmla="*/ 21 h 45"/>
                <a:gd name="T32" fmla="*/ 12 w 77"/>
                <a:gd name="T33" fmla="*/ 18 h 45"/>
                <a:gd name="T34" fmla="*/ 9 w 77"/>
                <a:gd name="T35" fmla="*/ 15 h 45"/>
                <a:gd name="T36" fmla="*/ 9 w 77"/>
                <a:gd name="T37" fmla="*/ 9 h 45"/>
                <a:gd name="T38" fmla="*/ 6 w 77"/>
                <a:gd name="T39" fmla="*/ 6 h 45"/>
                <a:gd name="T40" fmla="*/ 3 w 77"/>
                <a:gd name="T41" fmla="*/ 3 h 45"/>
                <a:gd name="T42" fmla="*/ 3 w 77"/>
                <a:gd name="T43" fmla="*/ 0 h 45"/>
                <a:gd name="T44" fmla="*/ 9 w 77"/>
                <a:gd name="T45" fmla="*/ 0 h 45"/>
                <a:gd name="T46" fmla="*/ 15 w 77"/>
                <a:gd name="T47" fmla="*/ 0 h 45"/>
                <a:gd name="T48" fmla="*/ 21 w 77"/>
                <a:gd name="T49" fmla="*/ 0 h 45"/>
                <a:gd name="T50" fmla="*/ 27 w 77"/>
                <a:gd name="T51" fmla="*/ 3 h 45"/>
                <a:gd name="T52" fmla="*/ 33 w 77"/>
                <a:gd name="T53" fmla="*/ 9 h 45"/>
                <a:gd name="T54" fmla="*/ 36 w 77"/>
                <a:gd name="T55" fmla="*/ 12 h 45"/>
                <a:gd name="T56" fmla="*/ 39 w 77"/>
                <a:gd name="T57" fmla="*/ 15 h 45"/>
                <a:gd name="T58" fmla="*/ 45 w 77"/>
                <a:gd name="T59" fmla="*/ 18 h 45"/>
                <a:gd name="T60" fmla="*/ 51 w 77"/>
                <a:gd name="T61" fmla="*/ 21 h 45"/>
                <a:gd name="T62" fmla="*/ 57 w 77"/>
                <a:gd name="T63" fmla="*/ 21 h 45"/>
                <a:gd name="T64" fmla="*/ 62 w 77"/>
                <a:gd name="T65" fmla="*/ 21 h 45"/>
                <a:gd name="T66" fmla="*/ 65 w 77"/>
                <a:gd name="T67" fmla="*/ 18 h 45"/>
                <a:gd name="T68" fmla="*/ 71 w 77"/>
                <a:gd name="T69" fmla="*/ 18 h 45"/>
                <a:gd name="T70" fmla="*/ 74 w 77"/>
                <a:gd name="T71" fmla="*/ 21 h 45"/>
                <a:gd name="T72" fmla="*/ 74 w 77"/>
                <a:gd name="T73" fmla="*/ 27 h 45"/>
                <a:gd name="T74" fmla="*/ 77 w 77"/>
                <a:gd name="T75" fmla="*/ 30 h 45"/>
                <a:gd name="T76" fmla="*/ 77 w 77"/>
                <a:gd name="T7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45">
                  <a:moveTo>
                    <a:pt x="77" y="36"/>
                  </a:moveTo>
                  <a:lnTo>
                    <a:pt x="77" y="33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5" y="33"/>
                  </a:lnTo>
                  <a:lnTo>
                    <a:pt x="62" y="33"/>
                  </a:lnTo>
                  <a:lnTo>
                    <a:pt x="60" y="36"/>
                  </a:lnTo>
                  <a:lnTo>
                    <a:pt x="57" y="36"/>
                  </a:lnTo>
                  <a:lnTo>
                    <a:pt x="57" y="39"/>
                  </a:lnTo>
                  <a:lnTo>
                    <a:pt x="54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6" y="45"/>
                  </a:lnTo>
                  <a:lnTo>
                    <a:pt x="36" y="42"/>
                  </a:lnTo>
                  <a:lnTo>
                    <a:pt x="33" y="42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27" y="33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57" y="21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71" y="18"/>
                  </a:lnTo>
                  <a:lnTo>
                    <a:pt x="71" y="21"/>
                  </a:lnTo>
                  <a:lnTo>
                    <a:pt x="74" y="21"/>
                  </a:lnTo>
                  <a:lnTo>
                    <a:pt x="74" y="24"/>
                  </a:lnTo>
                  <a:lnTo>
                    <a:pt x="74" y="27"/>
                  </a:lnTo>
                  <a:lnTo>
                    <a:pt x="77" y="27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6" name="Freeform 13"/>
            <p:cNvSpPr>
              <a:spLocks/>
            </p:cNvSpPr>
            <p:nvPr/>
          </p:nvSpPr>
          <p:spPr bwMode="auto">
            <a:xfrm>
              <a:off x="1867" y="2015"/>
              <a:ext cx="702" cy="807"/>
            </a:xfrm>
            <a:custGeom>
              <a:avLst/>
              <a:gdLst>
                <a:gd name="T0" fmla="*/ 621 w 702"/>
                <a:gd name="T1" fmla="*/ 786 h 807"/>
                <a:gd name="T2" fmla="*/ 580 w 702"/>
                <a:gd name="T3" fmla="*/ 786 h 807"/>
                <a:gd name="T4" fmla="*/ 541 w 702"/>
                <a:gd name="T5" fmla="*/ 795 h 807"/>
                <a:gd name="T6" fmla="*/ 508 w 702"/>
                <a:gd name="T7" fmla="*/ 804 h 807"/>
                <a:gd name="T8" fmla="*/ 493 w 702"/>
                <a:gd name="T9" fmla="*/ 774 h 807"/>
                <a:gd name="T10" fmla="*/ 526 w 702"/>
                <a:gd name="T11" fmla="*/ 721 h 807"/>
                <a:gd name="T12" fmla="*/ 571 w 702"/>
                <a:gd name="T13" fmla="*/ 670 h 807"/>
                <a:gd name="T14" fmla="*/ 609 w 702"/>
                <a:gd name="T15" fmla="*/ 602 h 807"/>
                <a:gd name="T16" fmla="*/ 648 w 702"/>
                <a:gd name="T17" fmla="*/ 531 h 807"/>
                <a:gd name="T18" fmla="*/ 651 w 702"/>
                <a:gd name="T19" fmla="*/ 460 h 807"/>
                <a:gd name="T20" fmla="*/ 639 w 702"/>
                <a:gd name="T21" fmla="*/ 501 h 807"/>
                <a:gd name="T22" fmla="*/ 627 w 702"/>
                <a:gd name="T23" fmla="*/ 543 h 807"/>
                <a:gd name="T24" fmla="*/ 600 w 702"/>
                <a:gd name="T25" fmla="*/ 590 h 807"/>
                <a:gd name="T26" fmla="*/ 565 w 702"/>
                <a:gd name="T27" fmla="*/ 647 h 807"/>
                <a:gd name="T28" fmla="*/ 523 w 702"/>
                <a:gd name="T29" fmla="*/ 703 h 807"/>
                <a:gd name="T30" fmla="*/ 517 w 702"/>
                <a:gd name="T31" fmla="*/ 662 h 807"/>
                <a:gd name="T32" fmla="*/ 526 w 702"/>
                <a:gd name="T33" fmla="*/ 540 h 807"/>
                <a:gd name="T34" fmla="*/ 526 w 702"/>
                <a:gd name="T35" fmla="*/ 421 h 807"/>
                <a:gd name="T36" fmla="*/ 508 w 702"/>
                <a:gd name="T37" fmla="*/ 344 h 807"/>
                <a:gd name="T38" fmla="*/ 496 w 702"/>
                <a:gd name="T39" fmla="*/ 285 h 807"/>
                <a:gd name="T40" fmla="*/ 487 w 702"/>
                <a:gd name="T41" fmla="*/ 228 h 807"/>
                <a:gd name="T42" fmla="*/ 517 w 702"/>
                <a:gd name="T43" fmla="*/ 175 h 807"/>
                <a:gd name="T44" fmla="*/ 571 w 702"/>
                <a:gd name="T45" fmla="*/ 139 h 807"/>
                <a:gd name="T46" fmla="*/ 526 w 702"/>
                <a:gd name="T47" fmla="*/ 145 h 807"/>
                <a:gd name="T48" fmla="*/ 541 w 702"/>
                <a:gd name="T49" fmla="*/ 110 h 807"/>
                <a:gd name="T50" fmla="*/ 562 w 702"/>
                <a:gd name="T51" fmla="*/ 83 h 807"/>
                <a:gd name="T52" fmla="*/ 484 w 702"/>
                <a:gd name="T53" fmla="*/ 166 h 807"/>
                <a:gd name="T54" fmla="*/ 419 w 702"/>
                <a:gd name="T55" fmla="*/ 329 h 807"/>
                <a:gd name="T56" fmla="*/ 327 w 702"/>
                <a:gd name="T57" fmla="*/ 483 h 807"/>
                <a:gd name="T58" fmla="*/ 244 w 702"/>
                <a:gd name="T59" fmla="*/ 578 h 807"/>
                <a:gd name="T60" fmla="*/ 163 w 702"/>
                <a:gd name="T61" fmla="*/ 667 h 807"/>
                <a:gd name="T62" fmla="*/ 83 w 702"/>
                <a:gd name="T63" fmla="*/ 721 h 807"/>
                <a:gd name="T64" fmla="*/ 38 w 702"/>
                <a:gd name="T65" fmla="*/ 691 h 807"/>
                <a:gd name="T66" fmla="*/ 12 w 702"/>
                <a:gd name="T67" fmla="*/ 647 h 807"/>
                <a:gd name="T68" fmla="*/ 53 w 702"/>
                <a:gd name="T69" fmla="*/ 531 h 807"/>
                <a:gd name="T70" fmla="*/ 145 w 702"/>
                <a:gd name="T71" fmla="*/ 478 h 807"/>
                <a:gd name="T72" fmla="*/ 223 w 702"/>
                <a:gd name="T73" fmla="*/ 403 h 807"/>
                <a:gd name="T74" fmla="*/ 235 w 702"/>
                <a:gd name="T75" fmla="*/ 362 h 807"/>
                <a:gd name="T76" fmla="*/ 235 w 702"/>
                <a:gd name="T77" fmla="*/ 332 h 807"/>
                <a:gd name="T78" fmla="*/ 264 w 702"/>
                <a:gd name="T79" fmla="*/ 314 h 807"/>
                <a:gd name="T80" fmla="*/ 270 w 702"/>
                <a:gd name="T81" fmla="*/ 270 h 807"/>
                <a:gd name="T82" fmla="*/ 291 w 702"/>
                <a:gd name="T83" fmla="*/ 190 h 807"/>
                <a:gd name="T84" fmla="*/ 315 w 702"/>
                <a:gd name="T85" fmla="*/ 110 h 807"/>
                <a:gd name="T86" fmla="*/ 309 w 702"/>
                <a:gd name="T87" fmla="*/ 50 h 807"/>
                <a:gd name="T88" fmla="*/ 324 w 702"/>
                <a:gd name="T89" fmla="*/ 18 h 807"/>
                <a:gd name="T90" fmla="*/ 354 w 702"/>
                <a:gd name="T91" fmla="*/ 3 h 807"/>
                <a:gd name="T92" fmla="*/ 413 w 702"/>
                <a:gd name="T93" fmla="*/ 18 h 807"/>
                <a:gd name="T94" fmla="*/ 476 w 702"/>
                <a:gd name="T95" fmla="*/ 23 h 807"/>
                <a:gd name="T96" fmla="*/ 523 w 702"/>
                <a:gd name="T97" fmla="*/ 15 h 807"/>
                <a:gd name="T98" fmla="*/ 565 w 702"/>
                <a:gd name="T99" fmla="*/ 9 h 807"/>
                <a:gd name="T100" fmla="*/ 603 w 702"/>
                <a:gd name="T101" fmla="*/ 0 h 807"/>
                <a:gd name="T102" fmla="*/ 615 w 702"/>
                <a:gd name="T103" fmla="*/ 29 h 807"/>
                <a:gd name="T104" fmla="*/ 624 w 702"/>
                <a:gd name="T105" fmla="*/ 53 h 807"/>
                <a:gd name="T106" fmla="*/ 633 w 702"/>
                <a:gd name="T107" fmla="*/ 92 h 807"/>
                <a:gd name="T108" fmla="*/ 651 w 702"/>
                <a:gd name="T109" fmla="*/ 133 h 807"/>
                <a:gd name="T110" fmla="*/ 654 w 702"/>
                <a:gd name="T111" fmla="*/ 207 h 807"/>
                <a:gd name="T112" fmla="*/ 672 w 702"/>
                <a:gd name="T113" fmla="*/ 308 h 807"/>
                <a:gd name="T114" fmla="*/ 690 w 702"/>
                <a:gd name="T115" fmla="*/ 412 h 807"/>
                <a:gd name="T116" fmla="*/ 702 w 702"/>
                <a:gd name="T117" fmla="*/ 552 h 807"/>
                <a:gd name="T118" fmla="*/ 687 w 702"/>
                <a:gd name="T119" fmla="*/ 694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807">
                  <a:moveTo>
                    <a:pt x="654" y="792"/>
                  </a:moveTo>
                  <a:lnTo>
                    <a:pt x="651" y="792"/>
                  </a:lnTo>
                  <a:lnTo>
                    <a:pt x="648" y="792"/>
                  </a:lnTo>
                  <a:lnTo>
                    <a:pt x="645" y="789"/>
                  </a:lnTo>
                  <a:lnTo>
                    <a:pt x="642" y="789"/>
                  </a:lnTo>
                  <a:lnTo>
                    <a:pt x="639" y="789"/>
                  </a:lnTo>
                  <a:lnTo>
                    <a:pt x="636" y="789"/>
                  </a:lnTo>
                  <a:lnTo>
                    <a:pt x="633" y="789"/>
                  </a:lnTo>
                  <a:lnTo>
                    <a:pt x="630" y="786"/>
                  </a:lnTo>
                  <a:lnTo>
                    <a:pt x="627" y="786"/>
                  </a:lnTo>
                  <a:lnTo>
                    <a:pt x="624" y="786"/>
                  </a:lnTo>
                  <a:lnTo>
                    <a:pt x="621" y="786"/>
                  </a:lnTo>
                  <a:lnTo>
                    <a:pt x="618" y="786"/>
                  </a:lnTo>
                  <a:lnTo>
                    <a:pt x="615" y="786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6"/>
                  </a:lnTo>
                  <a:lnTo>
                    <a:pt x="600" y="783"/>
                  </a:lnTo>
                  <a:lnTo>
                    <a:pt x="597" y="783"/>
                  </a:lnTo>
                  <a:lnTo>
                    <a:pt x="592" y="786"/>
                  </a:lnTo>
                  <a:lnTo>
                    <a:pt x="589" y="786"/>
                  </a:lnTo>
                  <a:lnTo>
                    <a:pt x="586" y="786"/>
                  </a:lnTo>
                  <a:lnTo>
                    <a:pt x="583" y="786"/>
                  </a:lnTo>
                  <a:lnTo>
                    <a:pt x="580" y="786"/>
                  </a:lnTo>
                  <a:lnTo>
                    <a:pt x="577" y="786"/>
                  </a:lnTo>
                  <a:lnTo>
                    <a:pt x="571" y="786"/>
                  </a:lnTo>
                  <a:lnTo>
                    <a:pt x="568" y="786"/>
                  </a:lnTo>
                  <a:lnTo>
                    <a:pt x="565" y="789"/>
                  </a:lnTo>
                  <a:lnTo>
                    <a:pt x="562" y="789"/>
                  </a:lnTo>
                  <a:lnTo>
                    <a:pt x="559" y="789"/>
                  </a:lnTo>
                  <a:lnTo>
                    <a:pt x="556" y="789"/>
                  </a:lnTo>
                  <a:lnTo>
                    <a:pt x="553" y="789"/>
                  </a:lnTo>
                  <a:lnTo>
                    <a:pt x="550" y="792"/>
                  </a:lnTo>
                  <a:lnTo>
                    <a:pt x="547" y="792"/>
                  </a:lnTo>
                  <a:lnTo>
                    <a:pt x="544" y="792"/>
                  </a:lnTo>
                  <a:lnTo>
                    <a:pt x="541" y="795"/>
                  </a:lnTo>
                  <a:lnTo>
                    <a:pt x="538" y="795"/>
                  </a:lnTo>
                  <a:lnTo>
                    <a:pt x="535" y="795"/>
                  </a:lnTo>
                  <a:lnTo>
                    <a:pt x="532" y="798"/>
                  </a:lnTo>
                  <a:lnTo>
                    <a:pt x="529" y="798"/>
                  </a:lnTo>
                  <a:lnTo>
                    <a:pt x="526" y="798"/>
                  </a:lnTo>
                  <a:lnTo>
                    <a:pt x="523" y="801"/>
                  </a:lnTo>
                  <a:lnTo>
                    <a:pt x="520" y="801"/>
                  </a:lnTo>
                  <a:lnTo>
                    <a:pt x="517" y="801"/>
                  </a:lnTo>
                  <a:lnTo>
                    <a:pt x="514" y="801"/>
                  </a:lnTo>
                  <a:lnTo>
                    <a:pt x="514" y="804"/>
                  </a:lnTo>
                  <a:lnTo>
                    <a:pt x="511" y="804"/>
                  </a:lnTo>
                  <a:lnTo>
                    <a:pt x="508" y="804"/>
                  </a:lnTo>
                  <a:lnTo>
                    <a:pt x="505" y="804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6" y="807"/>
                  </a:lnTo>
                  <a:lnTo>
                    <a:pt x="493" y="807"/>
                  </a:lnTo>
                  <a:lnTo>
                    <a:pt x="490" y="807"/>
                  </a:lnTo>
                  <a:lnTo>
                    <a:pt x="490" y="801"/>
                  </a:lnTo>
                  <a:lnTo>
                    <a:pt x="490" y="798"/>
                  </a:lnTo>
                  <a:lnTo>
                    <a:pt x="490" y="792"/>
                  </a:lnTo>
                  <a:lnTo>
                    <a:pt x="490" y="786"/>
                  </a:lnTo>
                  <a:lnTo>
                    <a:pt x="490" y="780"/>
                  </a:lnTo>
                  <a:lnTo>
                    <a:pt x="493" y="774"/>
                  </a:lnTo>
                  <a:lnTo>
                    <a:pt x="493" y="771"/>
                  </a:lnTo>
                  <a:lnTo>
                    <a:pt x="496" y="765"/>
                  </a:lnTo>
                  <a:lnTo>
                    <a:pt x="499" y="759"/>
                  </a:lnTo>
                  <a:lnTo>
                    <a:pt x="499" y="756"/>
                  </a:lnTo>
                  <a:lnTo>
                    <a:pt x="502" y="751"/>
                  </a:lnTo>
                  <a:lnTo>
                    <a:pt x="505" y="748"/>
                  </a:lnTo>
                  <a:lnTo>
                    <a:pt x="508" y="742"/>
                  </a:lnTo>
                  <a:lnTo>
                    <a:pt x="514" y="739"/>
                  </a:lnTo>
                  <a:lnTo>
                    <a:pt x="517" y="733"/>
                  </a:lnTo>
                  <a:lnTo>
                    <a:pt x="520" y="730"/>
                  </a:lnTo>
                  <a:lnTo>
                    <a:pt x="523" y="724"/>
                  </a:lnTo>
                  <a:lnTo>
                    <a:pt x="526" y="721"/>
                  </a:lnTo>
                  <a:lnTo>
                    <a:pt x="532" y="715"/>
                  </a:lnTo>
                  <a:lnTo>
                    <a:pt x="535" y="712"/>
                  </a:lnTo>
                  <a:lnTo>
                    <a:pt x="538" y="709"/>
                  </a:lnTo>
                  <a:lnTo>
                    <a:pt x="544" y="703"/>
                  </a:lnTo>
                  <a:lnTo>
                    <a:pt x="547" y="700"/>
                  </a:lnTo>
                  <a:lnTo>
                    <a:pt x="550" y="694"/>
                  </a:lnTo>
                  <a:lnTo>
                    <a:pt x="553" y="691"/>
                  </a:lnTo>
                  <a:lnTo>
                    <a:pt x="556" y="685"/>
                  </a:lnTo>
                  <a:lnTo>
                    <a:pt x="562" y="682"/>
                  </a:lnTo>
                  <a:lnTo>
                    <a:pt x="565" y="679"/>
                  </a:lnTo>
                  <a:lnTo>
                    <a:pt x="568" y="673"/>
                  </a:lnTo>
                  <a:lnTo>
                    <a:pt x="571" y="670"/>
                  </a:lnTo>
                  <a:lnTo>
                    <a:pt x="574" y="664"/>
                  </a:lnTo>
                  <a:lnTo>
                    <a:pt x="574" y="659"/>
                  </a:lnTo>
                  <a:lnTo>
                    <a:pt x="580" y="653"/>
                  </a:lnTo>
                  <a:lnTo>
                    <a:pt x="583" y="650"/>
                  </a:lnTo>
                  <a:lnTo>
                    <a:pt x="586" y="644"/>
                  </a:lnTo>
                  <a:lnTo>
                    <a:pt x="589" y="638"/>
                  </a:lnTo>
                  <a:lnTo>
                    <a:pt x="592" y="632"/>
                  </a:lnTo>
                  <a:lnTo>
                    <a:pt x="594" y="626"/>
                  </a:lnTo>
                  <a:lnTo>
                    <a:pt x="600" y="620"/>
                  </a:lnTo>
                  <a:lnTo>
                    <a:pt x="603" y="614"/>
                  </a:lnTo>
                  <a:lnTo>
                    <a:pt x="606" y="608"/>
                  </a:lnTo>
                  <a:lnTo>
                    <a:pt x="609" y="602"/>
                  </a:lnTo>
                  <a:lnTo>
                    <a:pt x="612" y="596"/>
                  </a:lnTo>
                  <a:lnTo>
                    <a:pt x="615" y="590"/>
                  </a:lnTo>
                  <a:lnTo>
                    <a:pt x="618" y="584"/>
                  </a:lnTo>
                  <a:lnTo>
                    <a:pt x="624" y="578"/>
                  </a:lnTo>
                  <a:lnTo>
                    <a:pt x="627" y="575"/>
                  </a:lnTo>
                  <a:lnTo>
                    <a:pt x="630" y="570"/>
                  </a:lnTo>
                  <a:lnTo>
                    <a:pt x="633" y="564"/>
                  </a:lnTo>
                  <a:lnTo>
                    <a:pt x="636" y="558"/>
                  </a:lnTo>
                  <a:lnTo>
                    <a:pt x="639" y="552"/>
                  </a:lnTo>
                  <a:lnTo>
                    <a:pt x="642" y="543"/>
                  </a:lnTo>
                  <a:lnTo>
                    <a:pt x="645" y="537"/>
                  </a:lnTo>
                  <a:lnTo>
                    <a:pt x="648" y="531"/>
                  </a:lnTo>
                  <a:lnTo>
                    <a:pt x="648" y="525"/>
                  </a:lnTo>
                  <a:lnTo>
                    <a:pt x="651" y="519"/>
                  </a:lnTo>
                  <a:lnTo>
                    <a:pt x="654" y="513"/>
                  </a:lnTo>
                  <a:lnTo>
                    <a:pt x="657" y="507"/>
                  </a:lnTo>
                  <a:lnTo>
                    <a:pt x="657" y="501"/>
                  </a:lnTo>
                  <a:lnTo>
                    <a:pt x="660" y="495"/>
                  </a:lnTo>
                  <a:lnTo>
                    <a:pt x="663" y="486"/>
                  </a:lnTo>
                  <a:lnTo>
                    <a:pt x="663" y="480"/>
                  </a:lnTo>
                  <a:lnTo>
                    <a:pt x="666" y="475"/>
                  </a:lnTo>
                  <a:lnTo>
                    <a:pt x="666" y="469"/>
                  </a:lnTo>
                  <a:lnTo>
                    <a:pt x="654" y="457"/>
                  </a:lnTo>
                  <a:lnTo>
                    <a:pt x="651" y="460"/>
                  </a:lnTo>
                  <a:lnTo>
                    <a:pt x="651" y="463"/>
                  </a:lnTo>
                  <a:lnTo>
                    <a:pt x="651" y="466"/>
                  </a:lnTo>
                  <a:lnTo>
                    <a:pt x="648" y="469"/>
                  </a:lnTo>
                  <a:lnTo>
                    <a:pt x="648" y="472"/>
                  </a:lnTo>
                  <a:lnTo>
                    <a:pt x="648" y="478"/>
                  </a:lnTo>
                  <a:lnTo>
                    <a:pt x="645" y="480"/>
                  </a:lnTo>
                  <a:lnTo>
                    <a:pt x="645" y="483"/>
                  </a:lnTo>
                  <a:lnTo>
                    <a:pt x="645" y="486"/>
                  </a:lnTo>
                  <a:lnTo>
                    <a:pt x="642" y="489"/>
                  </a:lnTo>
                  <a:lnTo>
                    <a:pt x="642" y="492"/>
                  </a:lnTo>
                  <a:lnTo>
                    <a:pt x="642" y="498"/>
                  </a:lnTo>
                  <a:lnTo>
                    <a:pt x="639" y="501"/>
                  </a:lnTo>
                  <a:lnTo>
                    <a:pt x="639" y="504"/>
                  </a:lnTo>
                  <a:lnTo>
                    <a:pt x="639" y="507"/>
                  </a:lnTo>
                  <a:lnTo>
                    <a:pt x="636" y="510"/>
                  </a:lnTo>
                  <a:lnTo>
                    <a:pt x="636" y="516"/>
                  </a:lnTo>
                  <a:lnTo>
                    <a:pt x="633" y="519"/>
                  </a:lnTo>
                  <a:lnTo>
                    <a:pt x="633" y="522"/>
                  </a:lnTo>
                  <a:lnTo>
                    <a:pt x="633" y="525"/>
                  </a:lnTo>
                  <a:lnTo>
                    <a:pt x="630" y="528"/>
                  </a:lnTo>
                  <a:lnTo>
                    <a:pt x="630" y="531"/>
                  </a:lnTo>
                  <a:lnTo>
                    <a:pt x="627" y="537"/>
                  </a:lnTo>
                  <a:lnTo>
                    <a:pt x="627" y="540"/>
                  </a:lnTo>
                  <a:lnTo>
                    <a:pt x="627" y="543"/>
                  </a:lnTo>
                  <a:lnTo>
                    <a:pt x="624" y="546"/>
                  </a:lnTo>
                  <a:lnTo>
                    <a:pt x="624" y="549"/>
                  </a:lnTo>
                  <a:lnTo>
                    <a:pt x="621" y="552"/>
                  </a:lnTo>
                  <a:lnTo>
                    <a:pt x="621" y="555"/>
                  </a:lnTo>
                  <a:lnTo>
                    <a:pt x="618" y="561"/>
                  </a:lnTo>
                  <a:lnTo>
                    <a:pt x="618" y="564"/>
                  </a:lnTo>
                  <a:lnTo>
                    <a:pt x="615" y="567"/>
                  </a:lnTo>
                  <a:lnTo>
                    <a:pt x="612" y="570"/>
                  </a:lnTo>
                  <a:lnTo>
                    <a:pt x="609" y="575"/>
                  </a:lnTo>
                  <a:lnTo>
                    <a:pt x="606" y="578"/>
                  </a:lnTo>
                  <a:lnTo>
                    <a:pt x="603" y="584"/>
                  </a:lnTo>
                  <a:lnTo>
                    <a:pt x="600" y="590"/>
                  </a:lnTo>
                  <a:lnTo>
                    <a:pt x="597" y="593"/>
                  </a:lnTo>
                  <a:lnTo>
                    <a:pt x="594" y="599"/>
                  </a:lnTo>
                  <a:lnTo>
                    <a:pt x="592" y="602"/>
                  </a:lnTo>
                  <a:lnTo>
                    <a:pt x="589" y="608"/>
                  </a:lnTo>
                  <a:lnTo>
                    <a:pt x="586" y="614"/>
                  </a:lnTo>
                  <a:lnTo>
                    <a:pt x="583" y="617"/>
                  </a:lnTo>
                  <a:lnTo>
                    <a:pt x="580" y="623"/>
                  </a:lnTo>
                  <a:lnTo>
                    <a:pt x="577" y="626"/>
                  </a:lnTo>
                  <a:lnTo>
                    <a:pt x="574" y="632"/>
                  </a:lnTo>
                  <a:lnTo>
                    <a:pt x="571" y="638"/>
                  </a:lnTo>
                  <a:lnTo>
                    <a:pt x="568" y="641"/>
                  </a:lnTo>
                  <a:lnTo>
                    <a:pt x="565" y="647"/>
                  </a:lnTo>
                  <a:lnTo>
                    <a:pt x="562" y="650"/>
                  </a:lnTo>
                  <a:lnTo>
                    <a:pt x="559" y="656"/>
                  </a:lnTo>
                  <a:lnTo>
                    <a:pt x="556" y="662"/>
                  </a:lnTo>
                  <a:lnTo>
                    <a:pt x="553" y="664"/>
                  </a:lnTo>
                  <a:lnTo>
                    <a:pt x="550" y="670"/>
                  </a:lnTo>
                  <a:lnTo>
                    <a:pt x="544" y="673"/>
                  </a:lnTo>
                  <a:lnTo>
                    <a:pt x="541" y="679"/>
                  </a:lnTo>
                  <a:lnTo>
                    <a:pt x="538" y="682"/>
                  </a:lnTo>
                  <a:lnTo>
                    <a:pt x="535" y="688"/>
                  </a:lnTo>
                  <a:lnTo>
                    <a:pt x="532" y="691"/>
                  </a:lnTo>
                  <a:lnTo>
                    <a:pt x="529" y="697"/>
                  </a:lnTo>
                  <a:lnTo>
                    <a:pt x="523" y="703"/>
                  </a:lnTo>
                  <a:lnTo>
                    <a:pt x="520" y="706"/>
                  </a:lnTo>
                  <a:lnTo>
                    <a:pt x="517" y="712"/>
                  </a:lnTo>
                  <a:lnTo>
                    <a:pt x="511" y="715"/>
                  </a:lnTo>
                  <a:lnTo>
                    <a:pt x="511" y="712"/>
                  </a:lnTo>
                  <a:lnTo>
                    <a:pt x="511" y="709"/>
                  </a:lnTo>
                  <a:lnTo>
                    <a:pt x="511" y="706"/>
                  </a:lnTo>
                  <a:lnTo>
                    <a:pt x="514" y="706"/>
                  </a:lnTo>
                  <a:lnTo>
                    <a:pt x="517" y="703"/>
                  </a:lnTo>
                  <a:lnTo>
                    <a:pt x="517" y="691"/>
                  </a:lnTo>
                  <a:lnTo>
                    <a:pt x="517" y="682"/>
                  </a:lnTo>
                  <a:lnTo>
                    <a:pt x="517" y="673"/>
                  </a:lnTo>
                  <a:lnTo>
                    <a:pt x="517" y="662"/>
                  </a:lnTo>
                  <a:lnTo>
                    <a:pt x="517" y="653"/>
                  </a:lnTo>
                  <a:lnTo>
                    <a:pt x="517" y="641"/>
                  </a:lnTo>
                  <a:lnTo>
                    <a:pt x="517" y="632"/>
                  </a:lnTo>
                  <a:lnTo>
                    <a:pt x="517" y="623"/>
                  </a:lnTo>
                  <a:lnTo>
                    <a:pt x="520" y="611"/>
                  </a:lnTo>
                  <a:lnTo>
                    <a:pt x="520" y="602"/>
                  </a:lnTo>
                  <a:lnTo>
                    <a:pt x="520" y="590"/>
                  </a:lnTo>
                  <a:lnTo>
                    <a:pt x="523" y="581"/>
                  </a:lnTo>
                  <a:lnTo>
                    <a:pt x="523" y="570"/>
                  </a:lnTo>
                  <a:lnTo>
                    <a:pt x="526" y="561"/>
                  </a:lnTo>
                  <a:lnTo>
                    <a:pt x="526" y="552"/>
                  </a:lnTo>
                  <a:lnTo>
                    <a:pt x="526" y="540"/>
                  </a:lnTo>
                  <a:lnTo>
                    <a:pt x="529" y="531"/>
                  </a:lnTo>
                  <a:lnTo>
                    <a:pt x="529" y="519"/>
                  </a:lnTo>
                  <a:lnTo>
                    <a:pt x="529" y="510"/>
                  </a:lnTo>
                  <a:lnTo>
                    <a:pt x="529" y="498"/>
                  </a:lnTo>
                  <a:lnTo>
                    <a:pt x="529" y="489"/>
                  </a:lnTo>
                  <a:lnTo>
                    <a:pt x="532" y="480"/>
                  </a:lnTo>
                  <a:lnTo>
                    <a:pt x="532" y="469"/>
                  </a:lnTo>
                  <a:lnTo>
                    <a:pt x="529" y="460"/>
                  </a:lnTo>
                  <a:lnTo>
                    <a:pt x="529" y="451"/>
                  </a:lnTo>
                  <a:lnTo>
                    <a:pt x="529" y="439"/>
                  </a:lnTo>
                  <a:lnTo>
                    <a:pt x="529" y="430"/>
                  </a:lnTo>
                  <a:lnTo>
                    <a:pt x="526" y="421"/>
                  </a:lnTo>
                  <a:lnTo>
                    <a:pt x="523" y="409"/>
                  </a:lnTo>
                  <a:lnTo>
                    <a:pt x="523" y="400"/>
                  </a:lnTo>
                  <a:lnTo>
                    <a:pt x="520" y="391"/>
                  </a:lnTo>
                  <a:lnTo>
                    <a:pt x="514" y="383"/>
                  </a:lnTo>
                  <a:lnTo>
                    <a:pt x="514" y="377"/>
                  </a:lnTo>
                  <a:lnTo>
                    <a:pt x="514" y="371"/>
                  </a:lnTo>
                  <a:lnTo>
                    <a:pt x="514" y="368"/>
                  </a:lnTo>
                  <a:lnTo>
                    <a:pt x="511" y="362"/>
                  </a:lnTo>
                  <a:lnTo>
                    <a:pt x="511" y="356"/>
                  </a:lnTo>
                  <a:lnTo>
                    <a:pt x="511" y="353"/>
                  </a:lnTo>
                  <a:lnTo>
                    <a:pt x="511" y="347"/>
                  </a:lnTo>
                  <a:lnTo>
                    <a:pt x="508" y="344"/>
                  </a:lnTo>
                  <a:lnTo>
                    <a:pt x="508" y="338"/>
                  </a:lnTo>
                  <a:lnTo>
                    <a:pt x="508" y="332"/>
                  </a:lnTo>
                  <a:lnTo>
                    <a:pt x="505" y="329"/>
                  </a:lnTo>
                  <a:lnTo>
                    <a:pt x="505" y="323"/>
                  </a:lnTo>
                  <a:lnTo>
                    <a:pt x="502" y="317"/>
                  </a:lnTo>
                  <a:lnTo>
                    <a:pt x="502" y="314"/>
                  </a:lnTo>
                  <a:lnTo>
                    <a:pt x="502" y="308"/>
                  </a:lnTo>
                  <a:lnTo>
                    <a:pt x="499" y="305"/>
                  </a:lnTo>
                  <a:lnTo>
                    <a:pt x="499" y="299"/>
                  </a:lnTo>
                  <a:lnTo>
                    <a:pt x="499" y="294"/>
                  </a:lnTo>
                  <a:lnTo>
                    <a:pt x="496" y="291"/>
                  </a:lnTo>
                  <a:lnTo>
                    <a:pt x="496" y="285"/>
                  </a:lnTo>
                  <a:lnTo>
                    <a:pt x="493" y="282"/>
                  </a:lnTo>
                  <a:lnTo>
                    <a:pt x="493" y="276"/>
                  </a:lnTo>
                  <a:lnTo>
                    <a:pt x="493" y="270"/>
                  </a:lnTo>
                  <a:lnTo>
                    <a:pt x="490" y="267"/>
                  </a:lnTo>
                  <a:lnTo>
                    <a:pt x="490" y="261"/>
                  </a:lnTo>
                  <a:lnTo>
                    <a:pt x="490" y="255"/>
                  </a:lnTo>
                  <a:lnTo>
                    <a:pt x="490" y="252"/>
                  </a:lnTo>
                  <a:lnTo>
                    <a:pt x="487" y="246"/>
                  </a:lnTo>
                  <a:lnTo>
                    <a:pt x="487" y="243"/>
                  </a:lnTo>
                  <a:lnTo>
                    <a:pt x="487" y="237"/>
                  </a:lnTo>
                  <a:lnTo>
                    <a:pt x="487" y="231"/>
                  </a:lnTo>
                  <a:lnTo>
                    <a:pt x="487" y="228"/>
                  </a:lnTo>
                  <a:lnTo>
                    <a:pt x="487" y="222"/>
                  </a:lnTo>
                  <a:lnTo>
                    <a:pt x="487" y="216"/>
                  </a:lnTo>
                  <a:lnTo>
                    <a:pt x="490" y="210"/>
                  </a:lnTo>
                  <a:lnTo>
                    <a:pt x="493" y="207"/>
                  </a:lnTo>
                  <a:lnTo>
                    <a:pt x="493" y="202"/>
                  </a:lnTo>
                  <a:lnTo>
                    <a:pt x="496" y="199"/>
                  </a:lnTo>
                  <a:lnTo>
                    <a:pt x="499" y="193"/>
                  </a:lnTo>
                  <a:lnTo>
                    <a:pt x="502" y="190"/>
                  </a:lnTo>
                  <a:lnTo>
                    <a:pt x="505" y="187"/>
                  </a:lnTo>
                  <a:lnTo>
                    <a:pt x="511" y="181"/>
                  </a:lnTo>
                  <a:lnTo>
                    <a:pt x="514" y="178"/>
                  </a:lnTo>
                  <a:lnTo>
                    <a:pt x="517" y="175"/>
                  </a:lnTo>
                  <a:lnTo>
                    <a:pt x="520" y="172"/>
                  </a:lnTo>
                  <a:lnTo>
                    <a:pt x="526" y="169"/>
                  </a:lnTo>
                  <a:lnTo>
                    <a:pt x="529" y="166"/>
                  </a:lnTo>
                  <a:lnTo>
                    <a:pt x="535" y="163"/>
                  </a:lnTo>
                  <a:lnTo>
                    <a:pt x="538" y="160"/>
                  </a:lnTo>
                  <a:lnTo>
                    <a:pt x="544" y="157"/>
                  </a:lnTo>
                  <a:lnTo>
                    <a:pt x="547" y="154"/>
                  </a:lnTo>
                  <a:lnTo>
                    <a:pt x="553" y="151"/>
                  </a:lnTo>
                  <a:lnTo>
                    <a:pt x="556" y="148"/>
                  </a:lnTo>
                  <a:lnTo>
                    <a:pt x="562" y="145"/>
                  </a:lnTo>
                  <a:lnTo>
                    <a:pt x="565" y="142"/>
                  </a:lnTo>
                  <a:lnTo>
                    <a:pt x="571" y="139"/>
                  </a:lnTo>
                  <a:lnTo>
                    <a:pt x="574" y="136"/>
                  </a:lnTo>
                  <a:lnTo>
                    <a:pt x="577" y="133"/>
                  </a:lnTo>
                  <a:lnTo>
                    <a:pt x="583" y="130"/>
                  </a:lnTo>
                  <a:lnTo>
                    <a:pt x="586" y="127"/>
                  </a:lnTo>
                  <a:lnTo>
                    <a:pt x="589" y="124"/>
                  </a:lnTo>
                  <a:lnTo>
                    <a:pt x="592" y="121"/>
                  </a:lnTo>
                  <a:lnTo>
                    <a:pt x="594" y="118"/>
                  </a:lnTo>
                  <a:lnTo>
                    <a:pt x="597" y="115"/>
                  </a:lnTo>
                  <a:lnTo>
                    <a:pt x="589" y="110"/>
                  </a:lnTo>
                  <a:lnTo>
                    <a:pt x="523" y="151"/>
                  </a:lnTo>
                  <a:lnTo>
                    <a:pt x="526" y="148"/>
                  </a:lnTo>
                  <a:lnTo>
                    <a:pt x="526" y="145"/>
                  </a:lnTo>
                  <a:lnTo>
                    <a:pt x="526" y="142"/>
                  </a:lnTo>
                  <a:lnTo>
                    <a:pt x="529" y="139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32" y="130"/>
                  </a:lnTo>
                  <a:lnTo>
                    <a:pt x="532" y="127"/>
                  </a:lnTo>
                  <a:lnTo>
                    <a:pt x="532" y="124"/>
                  </a:lnTo>
                  <a:lnTo>
                    <a:pt x="535" y="121"/>
                  </a:lnTo>
                  <a:lnTo>
                    <a:pt x="535" y="118"/>
                  </a:lnTo>
                  <a:lnTo>
                    <a:pt x="538" y="115"/>
                  </a:lnTo>
                  <a:lnTo>
                    <a:pt x="538" y="112"/>
                  </a:lnTo>
                  <a:lnTo>
                    <a:pt x="541" y="110"/>
                  </a:lnTo>
                  <a:lnTo>
                    <a:pt x="544" y="107"/>
                  </a:lnTo>
                  <a:lnTo>
                    <a:pt x="547" y="104"/>
                  </a:lnTo>
                  <a:lnTo>
                    <a:pt x="550" y="101"/>
                  </a:lnTo>
                  <a:lnTo>
                    <a:pt x="553" y="98"/>
                  </a:lnTo>
                  <a:lnTo>
                    <a:pt x="556" y="98"/>
                  </a:lnTo>
                  <a:lnTo>
                    <a:pt x="556" y="95"/>
                  </a:lnTo>
                  <a:lnTo>
                    <a:pt x="559" y="95"/>
                  </a:lnTo>
                  <a:lnTo>
                    <a:pt x="562" y="95"/>
                  </a:lnTo>
                  <a:lnTo>
                    <a:pt x="565" y="92"/>
                  </a:lnTo>
                  <a:lnTo>
                    <a:pt x="562" y="89"/>
                  </a:lnTo>
                  <a:lnTo>
                    <a:pt x="562" y="86"/>
                  </a:lnTo>
                  <a:lnTo>
                    <a:pt x="562" y="83"/>
                  </a:lnTo>
                  <a:lnTo>
                    <a:pt x="562" y="80"/>
                  </a:lnTo>
                  <a:lnTo>
                    <a:pt x="559" y="80"/>
                  </a:lnTo>
                  <a:lnTo>
                    <a:pt x="556" y="80"/>
                  </a:lnTo>
                  <a:lnTo>
                    <a:pt x="553" y="80"/>
                  </a:lnTo>
                  <a:lnTo>
                    <a:pt x="544" y="80"/>
                  </a:lnTo>
                  <a:lnTo>
                    <a:pt x="535" y="92"/>
                  </a:lnTo>
                  <a:lnTo>
                    <a:pt x="523" y="104"/>
                  </a:lnTo>
                  <a:lnTo>
                    <a:pt x="514" y="115"/>
                  </a:lnTo>
                  <a:lnTo>
                    <a:pt x="505" y="127"/>
                  </a:lnTo>
                  <a:lnTo>
                    <a:pt x="499" y="139"/>
                  </a:lnTo>
                  <a:lnTo>
                    <a:pt x="490" y="151"/>
                  </a:lnTo>
                  <a:lnTo>
                    <a:pt x="484" y="166"/>
                  </a:lnTo>
                  <a:lnTo>
                    <a:pt x="479" y="178"/>
                  </a:lnTo>
                  <a:lnTo>
                    <a:pt x="473" y="193"/>
                  </a:lnTo>
                  <a:lnTo>
                    <a:pt x="467" y="204"/>
                  </a:lnTo>
                  <a:lnTo>
                    <a:pt x="461" y="219"/>
                  </a:lnTo>
                  <a:lnTo>
                    <a:pt x="455" y="231"/>
                  </a:lnTo>
                  <a:lnTo>
                    <a:pt x="449" y="246"/>
                  </a:lnTo>
                  <a:lnTo>
                    <a:pt x="446" y="261"/>
                  </a:lnTo>
                  <a:lnTo>
                    <a:pt x="440" y="273"/>
                  </a:lnTo>
                  <a:lnTo>
                    <a:pt x="437" y="288"/>
                  </a:lnTo>
                  <a:lnTo>
                    <a:pt x="431" y="302"/>
                  </a:lnTo>
                  <a:lnTo>
                    <a:pt x="425" y="314"/>
                  </a:lnTo>
                  <a:lnTo>
                    <a:pt x="419" y="329"/>
                  </a:lnTo>
                  <a:lnTo>
                    <a:pt x="416" y="344"/>
                  </a:lnTo>
                  <a:lnTo>
                    <a:pt x="410" y="356"/>
                  </a:lnTo>
                  <a:lnTo>
                    <a:pt x="404" y="371"/>
                  </a:lnTo>
                  <a:lnTo>
                    <a:pt x="398" y="383"/>
                  </a:lnTo>
                  <a:lnTo>
                    <a:pt x="389" y="397"/>
                  </a:lnTo>
                  <a:lnTo>
                    <a:pt x="383" y="409"/>
                  </a:lnTo>
                  <a:lnTo>
                    <a:pt x="374" y="424"/>
                  </a:lnTo>
                  <a:lnTo>
                    <a:pt x="368" y="436"/>
                  </a:lnTo>
                  <a:lnTo>
                    <a:pt x="360" y="448"/>
                  </a:lnTo>
                  <a:lnTo>
                    <a:pt x="348" y="460"/>
                  </a:lnTo>
                  <a:lnTo>
                    <a:pt x="339" y="472"/>
                  </a:lnTo>
                  <a:lnTo>
                    <a:pt x="327" y="483"/>
                  </a:lnTo>
                  <a:lnTo>
                    <a:pt x="315" y="495"/>
                  </a:lnTo>
                  <a:lnTo>
                    <a:pt x="309" y="501"/>
                  </a:lnTo>
                  <a:lnTo>
                    <a:pt x="303" y="507"/>
                  </a:lnTo>
                  <a:lnTo>
                    <a:pt x="294" y="516"/>
                  </a:lnTo>
                  <a:lnTo>
                    <a:pt x="288" y="525"/>
                  </a:lnTo>
                  <a:lnTo>
                    <a:pt x="282" y="531"/>
                  </a:lnTo>
                  <a:lnTo>
                    <a:pt x="276" y="540"/>
                  </a:lnTo>
                  <a:lnTo>
                    <a:pt x="270" y="546"/>
                  </a:lnTo>
                  <a:lnTo>
                    <a:pt x="264" y="555"/>
                  </a:lnTo>
                  <a:lnTo>
                    <a:pt x="255" y="564"/>
                  </a:lnTo>
                  <a:lnTo>
                    <a:pt x="250" y="570"/>
                  </a:lnTo>
                  <a:lnTo>
                    <a:pt x="244" y="578"/>
                  </a:lnTo>
                  <a:lnTo>
                    <a:pt x="238" y="584"/>
                  </a:lnTo>
                  <a:lnTo>
                    <a:pt x="232" y="593"/>
                  </a:lnTo>
                  <a:lnTo>
                    <a:pt x="226" y="602"/>
                  </a:lnTo>
                  <a:lnTo>
                    <a:pt x="217" y="608"/>
                  </a:lnTo>
                  <a:lnTo>
                    <a:pt x="211" y="617"/>
                  </a:lnTo>
                  <a:lnTo>
                    <a:pt x="205" y="626"/>
                  </a:lnTo>
                  <a:lnTo>
                    <a:pt x="199" y="632"/>
                  </a:lnTo>
                  <a:lnTo>
                    <a:pt x="193" y="641"/>
                  </a:lnTo>
                  <a:lnTo>
                    <a:pt x="184" y="647"/>
                  </a:lnTo>
                  <a:lnTo>
                    <a:pt x="178" y="656"/>
                  </a:lnTo>
                  <a:lnTo>
                    <a:pt x="172" y="662"/>
                  </a:lnTo>
                  <a:lnTo>
                    <a:pt x="163" y="667"/>
                  </a:lnTo>
                  <a:lnTo>
                    <a:pt x="157" y="676"/>
                  </a:lnTo>
                  <a:lnTo>
                    <a:pt x="151" y="682"/>
                  </a:lnTo>
                  <a:lnTo>
                    <a:pt x="142" y="688"/>
                  </a:lnTo>
                  <a:lnTo>
                    <a:pt x="137" y="697"/>
                  </a:lnTo>
                  <a:lnTo>
                    <a:pt x="128" y="703"/>
                  </a:lnTo>
                  <a:lnTo>
                    <a:pt x="122" y="709"/>
                  </a:lnTo>
                  <a:lnTo>
                    <a:pt x="113" y="715"/>
                  </a:lnTo>
                  <a:lnTo>
                    <a:pt x="104" y="721"/>
                  </a:lnTo>
                  <a:lnTo>
                    <a:pt x="95" y="727"/>
                  </a:lnTo>
                  <a:lnTo>
                    <a:pt x="92" y="724"/>
                  </a:lnTo>
                  <a:lnTo>
                    <a:pt x="86" y="724"/>
                  </a:lnTo>
                  <a:lnTo>
                    <a:pt x="83" y="721"/>
                  </a:lnTo>
                  <a:lnTo>
                    <a:pt x="77" y="721"/>
                  </a:lnTo>
                  <a:lnTo>
                    <a:pt x="74" y="718"/>
                  </a:lnTo>
                  <a:lnTo>
                    <a:pt x="71" y="715"/>
                  </a:lnTo>
                  <a:lnTo>
                    <a:pt x="65" y="712"/>
                  </a:lnTo>
                  <a:lnTo>
                    <a:pt x="62" y="712"/>
                  </a:lnTo>
                  <a:lnTo>
                    <a:pt x="59" y="709"/>
                  </a:lnTo>
                  <a:lnTo>
                    <a:pt x="56" y="706"/>
                  </a:lnTo>
                  <a:lnTo>
                    <a:pt x="53" y="703"/>
                  </a:lnTo>
                  <a:lnTo>
                    <a:pt x="47" y="700"/>
                  </a:lnTo>
                  <a:lnTo>
                    <a:pt x="44" y="697"/>
                  </a:lnTo>
                  <a:lnTo>
                    <a:pt x="41" y="694"/>
                  </a:lnTo>
                  <a:lnTo>
                    <a:pt x="38" y="691"/>
                  </a:lnTo>
                  <a:lnTo>
                    <a:pt x="35" y="688"/>
                  </a:lnTo>
                  <a:lnTo>
                    <a:pt x="32" y="682"/>
                  </a:lnTo>
                  <a:lnTo>
                    <a:pt x="32" y="679"/>
                  </a:lnTo>
                  <a:lnTo>
                    <a:pt x="29" y="676"/>
                  </a:lnTo>
                  <a:lnTo>
                    <a:pt x="26" y="673"/>
                  </a:lnTo>
                  <a:lnTo>
                    <a:pt x="23" y="670"/>
                  </a:lnTo>
                  <a:lnTo>
                    <a:pt x="21" y="664"/>
                  </a:lnTo>
                  <a:lnTo>
                    <a:pt x="18" y="662"/>
                  </a:lnTo>
                  <a:lnTo>
                    <a:pt x="18" y="659"/>
                  </a:lnTo>
                  <a:lnTo>
                    <a:pt x="15" y="653"/>
                  </a:lnTo>
                  <a:lnTo>
                    <a:pt x="12" y="650"/>
                  </a:lnTo>
                  <a:lnTo>
                    <a:pt x="12" y="647"/>
                  </a:lnTo>
                  <a:lnTo>
                    <a:pt x="9" y="641"/>
                  </a:lnTo>
                  <a:lnTo>
                    <a:pt x="6" y="638"/>
                  </a:lnTo>
                  <a:lnTo>
                    <a:pt x="6" y="635"/>
                  </a:lnTo>
                  <a:lnTo>
                    <a:pt x="3" y="629"/>
                  </a:lnTo>
                  <a:lnTo>
                    <a:pt x="0" y="626"/>
                  </a:lnTo>
                  <a:lnTo>
                    <a:pt x="3" y="555"/>
                  </a:lnTo>
                  <a:lnTo>
                    <a:pt x="12" y="549"/>
                  </a:lnTo>
                  <a:lnTo>
                    <a:pt x="21" y="546"/>
                  </a:lnTo>
                  <a:lnTo>
                    <a:pt x="29" y="543"/>
                  </a:lnTo>
                  <a:lnTo>
                    <a:pt x="35" y="540"/>
                  </a:lnTo>
                  <a:lnTo>
                    <a:pt x="44" y="534"/>
                  </a:lnTo>
                  <a:lnTo>
                    <a:pt x="53" y="531"/>
                  </a:lnTo>
                  <a:lnTo>
                    <a:pt x="59" y="528"/>
                  </a:lnTo>
                  <a:lnTo>
                    <a:pt x="68" y="522"/>
                  </a:lnTo>
                  <a:lnTo>
                    <a:pt x="77" y="519"/>
                  </a:lnTo>
                  <a:lnTo>
                    <a:pt x="83" y="516"/>
                  </a:lnTo>
                  <a:lnTo>
                    <a:pt x="92" y="510"/>
                  </a:lnTo>
                  <a:lnTo>
                    <a:pt x="98" y="507"/>
                  </a:lnTo>
                  <a:lnTo>
                    <a:pt x="107" y="501"/>
                  </a:lnTo>
                  <a:lnTo>
                    <a:pt x="116" y="495"/>
                  </a:lnTo>
                  <a:lnTo>
                    <a:pt x="122" y="492"/>
                  </a:lnTo>
                  <a:lnTo>
                    <a:pt x="131" y="486"/>
                  </a:lnTo>
                  <a:lnTo>
                    <a:pt x="137" y="480"/>
                  </a:lnTo>
                  <a:lnTo>
                    <a:pt x="145" y="478"/>
                  </a:lnTo>
                  <a:lnTo>
                    <a:pt x="151" y="472"/>
                  </a:lnTo>
                  <a:lnTo>
                    <a:pt x="157" y="466"/>
                  </a:lnTo>
                  <a:lnTo>
                    <a:pt x="166" y="460"/>
                  </a:lnTo>
                  <a:lnTo>
                    <a:pt x="172" y="454"/>
                  </a:lnTo>
                  <a:lnTo>
                    <a:pt x="178" y="448"/>
                  </a:lnTo>
                  <a:lnTo>
                    <a:pt x="187" y="442"/>
                  </a:lnTo>
                  <a:lnTo>
                    <a:pt x="193" y="436"/>
                  </a:lnTo>
                  <a:lnTo>
                    <a:pt x="199" y="430"/>
                  </a:lnTo>
                  <a:lnTo>
                    <a:pt x="205" y="424"/>
                  </a:lnTo>
                  <a:lnTo>
                    <a:pt x="211" y="418"/>
                  </a:lnTo>
                  <a:lnTo>
                    <a:pt x="217" y="412"/>
                  </a:lnTo>
                  <a:lnTo>
                    <a:pt x="223" y="403"/>
                  </a:lnTo>
                  <a:lnTo>
                    <a:pt x="229" y="397"/>
                  </a:lnTo>
                  <a:lnTo>
                    <a:pt x="235" y="391"/>
                  </a:lnTo>
                  <a:lnTo>
                    <a:pt x="238" y="388"/>
                  </a:lnTo>
                  <a:lnTo>
                    <a:pt x="238" y="386"/>
                  </a:lnTo>
                  <a:lnTo>
                    <a:pt x="238" y="383"/>
                  </a:lnTo>
                  <a:lnTo>
                    <a:pt x="238" y="380"/>
                  </a:lnTo>
                  <a:lnTo>
                    <a:pt x="238" y="377"/>
                  </a:lnTo>
                  <a:lnTo>
                    <a:pt x="238" y="374"/>
                  </a:lnTo>
                  <a:lnTo>
                    <a:pt x="238" y="371"/>
                  </a:lnTo>
                  <a:lnTo>
                    <a:pt x="238" y="368"/>
                  </a:lnTo>
                  <a:lnTo>
                    <a:pt x="235" y="365"/>
                  </a:lnTo>
                  <a:lnTo>
                    <a:pt x="235" y="362"/>
                  </a:lnTo>
                  <a:lnTo>
                    <a:pt x="235" y="359"/>
                  </a:lnTo>
                  <a:lnTo>
                    <a:pt x="232" y="356"/>
                  </a:lnTo>
                  <a:lnTo>
                    <a:pt x="232" y="353"/>
                  </a:lnTo>
                  <a:lnTo>
                    <a:pt x="232" y="350"/>
                  </a:lnTo>
                  <a:lnTo>
                    <a:pt x="232" y="347"/>
                  </a:lnTo>
                  <a:lnTo>
                    <a:pt x="229" y="344"/>
                  </a:lnTo>
                  <a:lnTo>
                    <a:pt x="229" y="341"/>
                  </a:lnTo>
                  <a:lnTo>
                    <a:pt x="229" y="338"/>
                  </a:lnTo>
                  <a:lnTo>
                    <a:pt x="229" y="335"/>
                  </a:lnTo>
                  <a:lnTo>
                    <a:pt x="232" y="335"/>
                  </a:lnTo>
                  <a:lnTo>
                    <a:pt x="232" y="332"/>
                  </a:lnTo>
                  <a:lnTo>
                    <a:pt x="235" y="332"/>
                  </a:lnTo>
                  <a:lnTo>
                    <a:pt x="238" y="329"/>
                  </a:lnTo>
                  <a:lnTo>
                    <a:pt x="241" y="329"/>
                  </a:lnTo>
                  <a:lnTo>
                    <a:pt x="244" y="329"/>
                  </a:lnTo>
                  <a:lnTo>
                    <a:pt x="250" y="329"/>
                  </a:lnTo>
                  <a:lnTo>
                    <a:pt x="252" y="329"/>
                  </a:lnTo>
                  <a:lnTo>
                    <a:pt x="255" y="326"/>
                  </a:lnTo>
                  <a:lnTo>
                    <a:pt x="258" y="323"/>
                  </a:lnTo>
                  <a:lnTo>
                    <a:pt x="258" y="320"/>
                  </a:lnTo>
                  <a:lnTo>
                    <a:pt x="261" y="320"/>
                  </a:lnTo>
                  <a:lnTo>
                    <a:pt x="261" y="317"/>
                  </a:lnTo>
                  <a:lnTo>
                    <a:pt x="261" y="314"/>
                  </a:lnTo>
                  <a:lnTo>
                    <a:pt x="264" y="314"/>
                  </a:lnTo>
                  <a:lnTo>
                    <a:pt x="264" y="311"/>
                  </a:lnTo>
                  <a:lnTo>
                    <a:pt x="264" y="308"/>
                  </a:lnTo>
                  <a:lnTo>
                    <a:pt x="264" y="305"/>
                  </a:lnTo>
                  <a:lnTo>
                    <a:pt x="264" y="302"/>
                  </a:lnTo>
                  <a:lnTo>
                    <a:pt x="264" y="299"/>
                  </a:lnTo>
                  <a:lnTo>
                    <a:pt x="264" y="296"/>
                  </a:lnTo>
                  <a:lnTo>
                    <a:pt x="267" y="294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5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3" y="264"/>
                  </a:lnTo>
                  <a:lnTo>
                    <a:pt x="273" y="255"/>
                  </a:lnTo>
                  <a:lnTo>
                    <a:pt x="276" y="249"/>
                  </a:lnTo>
                  <a:lnTo>
                    <a:pt x="276" y="243"/>
                  </a:lnTo>
                  <a:lnTo>
                    <a:pt x="279" y="237"/>
                  </a:lnTo>
                  <a:lnTo>
                    <a:pt x="279" y="228"/>
                  </a:lnTo>
                  <a:lnTo>
                    <a:pt x="282" y="222"/>
                  </a:lnTo>
                  <a:lnTo>
                    <a:pt x="285" y="216"/>
                  </a:lnTo>
                  <a:lnTo>
                    <a:pt x="285" y="207"/>
                  </a:lnTo>
                  <a:lnTo>
                    <a:pt x="288" y="202"/>
                  </a:lnTo>
                  <a:lnTo>
                    <a:pt x="291" y="196"/>
                  </a:lnTo>
                  <a:lnTo>
                    <a:pt x="291" y="190"/>
                  </a:lnTo>
                  <a:lnTo>
                    <a:pt x="294" y="181"/>
                  </a:lnTo>
                  <a:lnTo>
                    <a:pt x="297" y="175"/>
                  </a:lnTo>
                  <a:lnTo>
                    <a:pt x="297" y="169"/>
                  </a:lnTo>
                  <a:lnTo>
                    <a:pt x="300" y="163"/>
                  </a:lnTo>
                  <a:lnTo>
                    <a:pt x="303" y="154"/>
                  </a:lnTo>
                  <a:lnTo>
                    <a:pt x="303" y="148"/>
                  </a:lnTo>
                  <a:lnTo>
                    <a:pt x="306" y="142"/>
                  </a:lnTo>
                  <a:lnTo>
                    <a:pt x="309" y="136"/>
                  </a:lnTo>
                  <a:lnTo>
                    <a:pt x="309" y="127"/>
                  </a:lnTo>
                  <a:lnTo>
                    <a:pt x="312" y="121"/>
                  </a:lnTo>
                  <a:lnTo>
                    <a:pt x="312" y="115"/>
                  </a:lnTo>
                  <a:lnTo>
                    <a:pt x="315" y="110"/>
                  </a:lnTo>
                  <a:lnTo>
                    <a:pt x="315" y="101"/>
                  </a:lnTo>
                  <a:lnTo>
                    <a:pt x="318" y="95"/>
                  </a:lnTo>
                  <a:lnTo>
                    <a:pt x="318" y="89"/>
                  </a:lnTo>
                  <a:lnTo>
                    <a:pt x="321" y="80"/>
                  </a:lnTo>
                  <a:lnTo>
                    <a:pt x="321" y="74"/>
                  </a:lnTo>
                  <a:lnTo>
                    <a:pt x="321" y="68"/>
                  </a:lnTo>
                  <a:lnTo>
                    <a:pt x="321" y="65"/>
                  </a:lnTo>
                  <a:lnTo>
                    <a:pt x="318" y="62"/>
                  </a:lnTo>
                  <a:lnTo>
                    <a:pt x="315" y="59"/>
                  </a:lnTo>
                  <a:lnTo>
                    <a:pt x="312" y="56"/>
                  </a:lnTo>
                  <a:lnTo>
                    <a:pt x="312" y="53"/>
                  </a:lnTo>
                  <a:lnTo>
                    <a:pt x="309" y="50"/>
                  </a:lnTo>
                  <a:lnTo>
                    <a:pt x="309" y="47"/>
                  </a:lnTo>
                  <a:lnTo>
                    <a:pt x="309" y="44"/>
                  </a:lnTo>
                  <a:lnTo>
                    <a:pt x="312" y="41"/>
                  </a:lnTo>
                  <a:lnTo>
                    <a:pt x="312" y="38"/>
                  </a:lnTo>
                  <a:lnTo>
                    <a:pt x="312" y="35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8" y="26"/>
                  </a:lnTo>
                  <a:lnTo>
                    <a:pt x="318" y="23"/>
                  </a:lnTo>
                  <a:lnTo>
                    <a:pt x="321" y="23"/>
                  </a:lnTo>
                  <a:lnTo>
                    <a:pt x="321" y="20"/>
                  </a:lnTo>
                  <a:lnTo>
                    <a:pt x="324" y="18"/>
                  </a:lnTo>
                  <a:lnTo>
                    <a:pt x="327" y="15"/>
                  </a:lnTo>
                  <a:lnTo>
                    <a:pt x="330" y="12"/>
                  </a:lnTo>
                  <a:lnTo>
                    <a:pt x="330" y="9"/>
                  </a:lnTo>
                  <a:lnTo>
                    <a:pt x="333" y="9"/>
                  </a:lnTo>
                  <a:lnTo>
                    <a:pt x="333" y="6"/>
                  </a:lnTo>
                  <a:lnTo>
                    <a:pt x="336" y="3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5" y="0"/>
                  </a:lnTo>
                  <a:lnTo>
                    <a:pt x="351" y="3"/>
                  </a:lnTo>
                  <a:lnTo>
                    <a:pt x="354" y="3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8" y="9"/>
                  </a:lnTo>
                  <a:lnTo>
                    <a:pt x="371" y="9"/>
                  </a:lnTo>
                  <a:lnTo>
                    <a:pt x="377" y="12"/>
                  </a:lnTo>
                  <a:lnTo>
                    <a:pt x="383" y="12"/>
                  </a:lnTo>
                  <a:lnTo>
                    <a:pt x="386" y="12"/>
                  </a:lnTo>
                  <a:lnTo>
                    <a:pt x="392" y="15"/>
                  </a:lnTo>
                  <a:lnTo>
                    <a:pt x="398" y="15"/>
                  </a:lnTo>
                  <a:lnTo>
                    <a:pt x="401" y="18"/>
                  </a:lnTo>
                  <a:lnTo>
                    <a:pt x="407" y="18"/>
                  </a:lnTo>
                  <a:lnTo>
                    <a:pt x="413" y="18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8" y="20"/>
                  </a:lnTo>
                  <a:lnTo>
                    <a:pt x="434" y="23"/>
                  </a:lnTo>
                  <a:lnTo>
                    <a:pt x="437" y="23"/>
                  </a:lnTo>
                  <a:lnTo>
                    <a:pt x="443" y="23"/>
                  </a:lnTo>
                  <a:lnTo>
                    <a:pt x="449" y="23"/>
                  </a:lnTo>
                  <a:lnTo>
                    <a:pt x="455" y="23"/>
                  </a:lnTo>
                  <a:lnTo>
                    <a:pt x="458" y="23"/>
                  </a:lnTo>
                  <a:lnTo>
                    <a:pt x="464" y="23"/>
                  </a:lnTo>
                  <a:lnTo>
                    <a:pt x="470" y="23"/>
                  </a:lnTo>
                  <a:lnTo>
                    <a:pt x="476" y="23"/>
                  </a:lnTo>
                  <a:lnTo>
                    <a:pt x="481" y="23"/>
                  </a:lnTo>
                  <a:lnTo>
                    <a:pt x="484" y="23"/>
                  </a:lnTo>
                  <a:lnTo>
                    <a:pt x="490" y="20"/>
                  </a:lnTo>
                  <a:lnTo>
                    <a:pt x="496" y="20"/>
                  </a:lnTo>
                  <a:lnTo>
                    <a:pt x="499" y="20"/>
                  </a:lnTo>
                  <a:lnTo>
                    <a:pt x="502" y="20"/>
                  </a:lnTo>
                  <a:lnTo>
                    <a:pt x="505" y="18"/>
                  </a:lnTo>
                  <a:lnTo>
                    <a:pt x="508" y="18"/>
                  </a:lnTo>
                  <a:lnTo>
                    <a:pt x="511" y="18"/>
                  </a:lnTo>
                  <a:lnTo>
                    <a:pt x="514" y="18"/>
                  </a:lnTo>
                  <a:lnTo>
                    <a:pt x="520" y="18"/>
                  </a:lnTo>
                  <a:lnTo>
                    <a:pt x="523" y="15"/>
                  </a:lnTo>
                  <a:lnTo>
                    <a:pt x="526" y="15"/>
                  </a:lnTo>
                  <a:lnTo>
                    <a:pt x="529" y="15"/>
                  </a:lnTo>
                  <a:lnTo>
                    <a:pt x="532" y="15"/>
                  </a:lnTo>
                  <a:lnTo>
                    <a:pt x="535" y="15"/>
                  </a:lnTo>
                  <a:lnTo>
                    <a:pt x="538" y="15"/>
                  </a:lnTo>
                  <a:lnTo>
                    <a:pt x="544" y="12"/>
                  </a:lnTo>
                  <a:lnTo>
                    <a:pt x="547" y="12"/>
                  </a:lnTo>
                  <a:lnTo>
                    <a:pt x="550" y="12"/>
                  </a:lnTo>
                  <a:lnTo>
                    <a:pt x="553" y="12"/>
                  </a:lnTo>
                  <a:lnTo>
                    <a:pt x="556" y="12"/>
                  </a:lnTo>
                  <a:lnTo>
                    <a:pt x="559" y="9"/>
                  </a:lnTo>
                  <a:lnTo>
                    <a:pt x="565" y="9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4" y="6"/>
                  </a:lnTo>
                  <a:lnTo>
                    <a:pt x="577" y="6"/>
                  </a:lnTo>
                  <a:lnTo>
                    <a:pt x="580" y="6"/>
                  </a:lnTo>
                  <a:lnTo>
                    <a:pt x="586" y="6"/>
                  </a:lnTo>
                  <a:lnTo>
                    <a:pt x="589" y="3"/>
                  </a:lnTo>
                  <a:lnTo>
                    <a:pt x="592" y="3"/>
                  </a:lnTo>
                  <a:lnTo>
                    <a:pt x="594" y="3"/>
                  </a:lnTo>
                  <a:lnTo>
                    <a:pt x="597" y="0"/>
                  </a:lnTo>
                  <a:lnTo>
                    <a:pt x="600" y="0"/>
                  </a:lnTo>
                  <a:lnTo>
                    <a:pt x="603" y="0"/>
                  </a:lnTo>
                  <a:lnTo>
                    <a:pt x="606" y="0"/>
                  </a:lnTo>
                  <a:lnTo>
                    <a:pt x="606" y="3"/>
                  </a:lnTo>
                  <a:lnTo>
                    <a:pt x="606" y="6"/>
                  </a:lnTo>
                  <a:lnTo>
                    <a:pt x="606" y="9"/>
                  </a:lnTo>
                  <a:lnTo>
                    <a:pt x="609" y="12"/>
                  </a:lnTo>
                  <a:lnTo>
                    <a:pt x="609" y="15"/>
                  </a:lnTo>
                  <a:lnTo>
                    <a:pt x="609" y="18"/>
                  </a:lnTo>
                  <a:lnTo>
                    <a:pt x="609" y="20"/>
                  </a:lnTo>
                  <a:lnTo>
                    <a:pt x="612" y="20"/>
                  </a:lnTo>
                  <a:lnTo>
                    <a:pt x="612" y="23"/>
                  </a:lnTo>
                  <a:lnTo>
                    <a:pt x="612" y="26"/>
                  </a:lnTo>
                  <a:lnTo>
                    <a:pt x="615" y="29"/>
                  </a:lnTo>
                  <a:lnTo>
                    <a:pt x="615" y="32"/>
                  </a:lnTo>
                  <a:lnTo>
                    <a:pt x="618" y="32"/>
                  </a:lnTo>
                  <a:lnTo>
                    <a:pt x="618" y="35"/>
                  </a:lnTo>
                  <a:lnTo>
                    <a:pt x="621" y="38"/>
                  </a:lnTo>
                  <a:lnTo>
                    <a:pt x="624" y="38"/>
                  </a:lnTo>
                  <a:lnTo>
                    <a:pt x="624" y="41"/>
                  </a:lnTo>
                  <a:lnTo>
                    <a:pt x="627" y="41"/>
                  </a:lnTo>
                  <a:lnTo>
                    <a:pt x="630" y="41"/>
                  </a:lnTo>
                  <a:lnTo>
                    <a:pt x="633" y="44"/>
                  </a:lnTo>
                  <a:lnTo>
                    <a:pt x="630" y="47"/>
                  </a:lnTo>
                  <a:lnTo>
                    <a:pt x="627" y="50"/>
                  </a:lnTo>
                  <a:lnTo>
                    <a:pt x="624" y="53"/>
                  </a:lnTo>
                  <a:lnTo>
                    <a:pt x="624" y="59"/>
                  </a:lnTo>
                  <a:lnTo>
                    <a:pt x="621" y="62"/>
                  </a:lnTo>
                  <a:lnTo>
                    <a:pt x="621" y="65"/>
                  </a:lnTo>
                  <a:lnTo>
                    <a:pt x="621" y="68"/>
                  </a:lnTo>
                  <a:lnTo>
                    <a:pt x="621" y="71"/>
                  </a:lnTo>
                  <a:lnTo>
                    <a:pt x="621" y="74"/>
                  </a:lnTo>
                  <a:lnTo>
                    <a:pt x="624" y="77"/>
                  </a:lnTo>
                  <a:lnTo>
                    <a:pt x="624" y="80"/>
                  </a:lnTo>
                  <a:lnTo>
                    <a:pt x="627" y="83"/>
                  </a:lnTo>
                  <a:lnTo>
                    <a:pt x="627" y="86"/>
                  </a:lnTo>
                  <a:lnTo>
                    <a:pt x="630" y="89"/>
                  </a:lnTo>
                  <a:lnTo>
                    <a:pt x="633" y="92"/>
                  </a:lnTo>
                  <a:lnTo>
                    <a:pt x="633" y="95"/>
                  </a:lnTo>
                  <a:lnTo>
                    <a:pt x="636" y="98"/>
                  </a:lnTo>
                  <a:lnTo>
                    <a:pt x="639" y="101"/>
                  </a:lnTo>
                  <a:lnTo>
                    <a:pt x="639" y="104"/>
                  </a:lnTo>
                  <a:lnTo>
                    <a:pt x="642" y="107"/>
                  </a:lnTo>
                  <a:lnTo>
                    <a:pt x="645" y="110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21"/>
                  </a:lnTo>
                  <a:lnTo>
                    <a:pt x="651" y="124"/>
                  </a:lnTo>
                  <a:lnTo>
                    <a:pt x="651" y="127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8" y="145"/>
                  </a:lnTo>
                  <a:lnTo>
                    <a:pt x="648" y="148"/>
                  </a:lnTo>
                  <a:lnTo>
                    <a:pt x="645" y="154"/>
                  </a:lnTo>
                  <a:lnTo>
                    <a:pt x="648" y="160"/>
                  </a:lnTo>
                  <a:lnTo>
                    <a:pt x="648" y="169"/>
                  </a:lnTo>
                  <a:lnTo>
                    <a:pt x="651" y="178"/>
                  </a:lnTo>
                  <a:lnTo>
                    <a:pt x="651" y="184"/>
                  </a:lnTo>
                  <a:lnTo>
                    <a:pt x="651" y="193"/>
                  </a:lnTo>
                  <a:lnTo>
                    <a:pt x="654" y="202"/>
                  </a:lnTo>
                  <a:lnTo>
                    <a:pt x="654" y="207"/>
                  </a:lnTo>
                  <a:lnTo>
                    <a:pt x="657" y="216"/>
                  </a:lnTo>
                  <a:lnTo>
                    <a:pt x="657" y="225"/>
                  </a:lnTo>
                  <a:lnTo>
                    <a:pt x="660" y="234"/>
                  </a:lnTo>
                  <a:lnTo>
                    <a:pt x="660" y="243"/>
                  </a:lnTo>
                  <a:lnTo>
                    <a:pt x="663" y="249"/>
                  </a:lnTo>
                  <a:lnTo>
                    <a:pt x="663" y="258"/>
                  </a:lnTo>
                  <a:lnTo>
                    <a:pt x="666" y="267"/>
                  </a:lnTo>
                  <a:lnTo>
                    <a:pt x="666" y="276"/>
                  </a:lnTo>
                  <a:lnTo>
                    <a:pt x="669" y="285"/>
                  </a:lnTo>
                  <a:lnTo>
                    <a:pt x="669" y="294"/>
                  </a:lnTo>
                  <a:lnTo>
                    <a:pt x="669" y="302"/>
                  </a:lnTo>
                  <a:lnTo>
                    <a:pt x="672" y="308"/>
                  </a:lnTo>
                  <a:lnTo>
                    <a:pt x="672" y="317"/>
                  </a:lnTo>
                  <a:lnTo>
                    <a:pt x="675" y="326"/>
                  </a:lnTo>
                  <a:lnTo>
                    <a:pt x="675" y="335"/>
                  </a:lnTo>
                  <a:lnTo>
                    <a:pt x="678" y="344"/>
                  </a:lnTo>
                  <a:lnTo>
                    <a:pt x="678" y="353"/>
                  </a:lnTo>
                  <a:lnTo>
                    <a:pt x="681" y="362"/>
                  </a:lnTo>
                  <a:lnTo>
                    <a:pt x="681" y="371"/>
                  </a:lnTo>
                  <a:lnTo>
                    <a:pt x="684" y="377"/>
                  </a:lnTo>
                  <a:lnTo>
                    <a:pt x="684" y="386"/>
                  </a:lnTo>
                  <a:lnTo>
                    <a:pt x="687" y="394"/>
                  </a:lnTo>
                  <a:lnTo>
                    <a:pt x="687" y="403"/>
                  </a:lnTo>
                  <a:lnTo>
                    <a:pt x="690" y="412"/>
                  </a:lnTo>
                  <a:lnTo>
                    <a:pt x="690" y="421"/>
                  </a:lnTo>
                  <a:lnTo>
                    <a:pt x="693" y="430"/>
                  </a:lnTo>
                  <a:lnTo>
                    <a:pt x="693" y="442"/>
                  </a:lnTo>
                  <a:lnTo>
                    <a:pt x="696" y="454"/>
                  </a:lnTo>
                  <a:lnTo>
                    <a:pt x="699" y="466"/>
                  </a:lnTo>
                  <a:lnTo>
                    <a:pt x="699" y="478"/>
                  </a:lnTo>
                  <a:lnTo>
                    <a:pt x="699" y="489"/>
                  </a:lnTo>
                  <a:lnTo>
                    <a:pt x="702" y="501"/>
                  </a:lnTo>
                  <a:lnTo>
                    <a:pt x="702" y="513"/>
                  </a:lnTo>
                  <a:lnTo>
                    <a:pt x="702" y="525"/>
                  </a:lnTo>
                  <a:lnTo>
                    <a:pt x="702" y="540"/>
                  </a:lnTo>
                  <a:lnTo>
                    <a:pt x="702" y="552"/>
                  </a:lnTo>
                  <a:lnTo>
                    <a:pt x="702" y="564"/>
                  </a:lnTo>
                  <a:lnTo>
                    <a:pt x="702" y="575"/>
                  </a:lnTo>
                  <a:lnTo>
                    <a:pt x="702" y="587"/>
                  </a:lnTo>
                  <a:lnTo>
                    <a:pt x="699" y="599"/>
                  </a:lnTo>
                  <a:lnTo>
                    <a:pt x="699" y="611"/>
                  </a:lnTo>
                  <a:lnTo>
                    <a:pt x="699" y="623"/>
                  </a:lnTo>
                  <a:lnTo>
                    <a:pt x="696" y="635"/>
                  </a:lnTo>
                  <a:lnTo>
                    <a:pt x="696" y="647"/>
                  </a:lnTo>
                  <a:lnTo>
                    <a:pt x="693" y="659"/>
                  </a:lnTo>
                  <a:lnTo>
                    <a:pt x="690" y="670"/>
                  </a:lnTo>
                  <a:lnTo>
                    <a:pt x="690" y="682"/>
                  </a:lnTo>
                  <a:lnTo>
                    <a:pt x="687" y="694"/>
                  </a:lnTo>
                  <a:lnTo>
                    <a:pt x="684" y="706"/>
                  </a:lnTo>
                  <a:lnTo>
                    <a:pt x="681" y="718"/>
                  </a:lnTo>
                  <a:lnTo>
                    <a:pt x="678" y="730"/>
                  </a:lnTo>
                  <a:lnTo>
                    <a:pt x="675" y="739"/>
                  </a:lnTo>
                  <a:lnTo>
                    <a:pt x="669" y="751"/>
                  </a:lnTo>
                  <a:lnTo>
                    <a:pt x="666" y="762"/>
                  </a:lnTo>
                  <a:lnTo>
                    <a:pt x="663" y="771"/>
                  </a:lnTo>
                  <a:lnTo>
                    <a:pt x="657" y="783"/>
                  </a:lnTo>
                  <a:lnTo>
                    <a:pt x="654" y="7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7" name="Freeform 14"/>
            <p:cNvSpPr>
              <a:spLocks/>
            </p:cNvSpPr>
            <p:nvPr/>
          </p:nvSpPr>
          <p:spPr bwMode="auto">
            <a:xfrm>
              <a:off x="2343" y="2822"/>
              <a:ext cx="184" cy="62"/>
            </a:xfrm>
            <a:custGeom>
              <a:avLst/>
              <a:gdLst>
                <a:gd name="T0" fmla="*/ 178 w 184"/>
                <a:gd name="T1" fmla="*/ 56 h 62"/>
                <a:gd name="T2" fmla="*/ 169 w 184"/>
                <a:gd name="T3" fmla="*/ 56 h 62"/>
                <a:gd name="T4" fmla="*/ 157 w 184"/>
                <a:gd name="T5" fmla="*/ 56 h 62"/>
                <a:gd name="T6" fmla="*/ 145 w 184"/>
                <a:gd name="T7" fmla="*/ 56 h 62"/>
                <a:gd name="T8" fmla="*/ 136 w 184"/>
                <a:gd name="T9" fmla="*/ 56 h 62"/>
                <a:gd name="T10" fmla="*/ 124 w 184"/>
                <a:gd name="T11" fmla="*/ 56 h 62"/>
                <a:gd name="T12" fmla="*/ 113 w 184"/>
                <a:gd name="T13" fmla="*/ 56 h 62"/>
                <a:gd name="T14" fmla="*/ 104 w 184"/>
                <a:gd name="T15" fmla="*/ 56 h 62"/>
                <a:gd name="T16" fmla="*/ 92 w 184"/>
                <a:gd name="T17" fmla="*/ 56 h 62"/>
                <a:gd name="T18" fmla="*/ 80 w 184"/>
                <a:gd name="T19" fmla="*/ 56 h 62"/>
                <a:gd name="T20" fmla="*/ 71 w 184"/>
                <a:gd name="T21" fmla="*/ 56 h 62"/>
                <a:gd name="T22" fmla="*/ 59 w 184"/>
                <a:gd name="T23" fmla="*/ 56 h 62"/>
                <a:gd name="T24" fmla="*/ 50 w 184"/>
                <a:gd name="T25" fmla="*/ 56 h 62"/>
                <a:gd name="T26" fmla="*/ 38 w 184"/>
                <a:gd name="T27" fmla="*/ 56 h 62"/>
                <a:gd name="T28" fmla="*/ 29 w 184"/>
                <a:gd name="T29" fmla="*/ 59 h 62"/>
                <a:gd name="T30" fmla="*/ 20 w 184"/>
                <a:gd name="T31" fmla="*/ 59 h 62"/>
                <a:gd name="T32" fmla="*/ 0 w 184"/>
                <a:gd name="T33" fmla="*/ 56 h 62"/>
                <a:gd name="T34" fmla="*/ 0 w 184"/>
                <a:gd name="T35" fmla="*/ 47 h 62"/>
                <a:gd name="T36" fmla="*/ 3 w 184"/>
                <a:gd name="T37" fmla="*/ 41 h 62"/>
                <a:gd name="T38" fmla="*/ 8 w 184"/>
                <a:gd name="T39" fmla="*/ 36 h 62"/>
                <a:gd name="T40" fmla="*/ 11 w 184"/>
                <a:gd name="T41" fmla="*/ 30 h 62"/>
                <a:gd name="T42" fmla="*/ 17 w 184"/>
                <a:gd name="T43" fmla="*/ 27 h 62"/>
                <a:gd name="T44" fmla="*/ 23 w 184"/>
                <a:gd name="T45" fmla="*/ 21 h 62"/>
                <a:gd name="T46" fmla="*/ 29 w 184"/>
                <a:gd name="T47" fmla="*/ 18 h 62"/>
                <a:gd name="T48" fmla="*/ 38 w 184"/>
                <a:gd name="T49" fmla="*/ 15 h 62"/>
                <a:gd name="T50" fmla="*/ 44 w 184"/>
                <a:gd name="T51" fmla="*/ 15 h 62"/>
                <a:gd name="T52" fmla="*/ 53 w 184"/>
                <a:gd name="T53" fmla="*/ 12 h 62"/>
                <a:gd name="T54" fmla="*/ 59 w 184"/>
                <a:gd name="T55" fmla="*/ 9 h 62"/>
                <a:gd name="T56" fmla="*/ 68 w 184"/>
                <a:gd name="T57" fmla="*/ 9 h 62"/>
                <a:gd name="T58" fmla="*/ 74 w 184"/>
                <a:gd name="T59" fmla="*/ 6 h 62"/>
                <a:gd name="T60" fmla="*/ 83 w 184"/>
                <a:gd name="T61" fmla="*/ 3 h 62"/>
                <a:gd name="T62" fmla="*/ 89 w 184"/>
                <a:gd name="T63" fmla="*/ 3 h 62"/>
                <a:gd name="T64" fmla="*/ 95 w 184"/>
                <a:gd name="T65" fmla="*/ 0 h 62"/>
                <a:gd name="T66" fmla="*/ 101 w 184"/>
                <a:gd name="T67" fmla="*/ 0 h 62"/>
                <a:gd name="T68" fmla="*/ 107 w 184"/>
                <a:gd name="T69" fmla="*/ 0 h 62"/>
                <a:gd name="T70" fmla="*/ 113 w 184"/>
                <a:gd name="T71" fmla="*/ 0 h 62"/>
                <a:gd name="T72" fmla="*/ 118 w 184"/>
                <a:gd name="T73" fmla="*/ 0 h 62"/>
                <a:gd name="T74" fmla="*/ 124 w 184"/>
                <a:gd name="T75" fmla="*/ 0 h 62"/>
                <a:gd name="T76" fmla="*/ 130 w 184"/>
                <a:gd name="T77" fmla="*/ 0 h 62"/>
                <a:gd name="T78" fmla="*/ 136 w 184"/>
                <a:gd name="T79" fmla="*/ 0 h 62"/>
                <a:gd name="T80" fmla="*/ 142 w 184"/>
                <a:gd name="T81" fmla="*/ 0 h 62"/>
                <a:gd name="T82" fmla="*/ 148 w 184"/>
                <a:gd name="T83" fmla="*/ 0 h 62"/>
                <a:gd name="T84" fmla="*/ 154 w 184"/>
                <a:gd name="T85" fmla="*/ 3 h 62"/>
                <a:gd name="T86" fmla="*/ 160 w 184"/>
                <a:gd name="T87" fmla="*/ 6 h 62"/>
                <a:gd name="T88" fmla="*/ 163 w 184"/>
                <a:gd name="T89" fmla="*/ 9 h 62"/>
                <a:gd name="T90" fmla="*/ 169 w 184"/>
                <a:gd name="T91" fmla="*/ 12 h 62"/>
                <a:gd name="T92" fmla="*/ 175 w 184"/>
                <a:gd name="T93" fmla="*/ 18 h 62"/>
                <a:gd name="T94" fmla="*/ 178 w 184"/>
                <a:gd name="T95" fmla="*/ 24 h 62"/>
                <a:gd name="T96" fmla="*/ 178 w 184"/>
                <a:gd name="T97" fmla="*/ 30 h 62"/>
                <a:gd name="T98" fmla="*/ 181 w 184"/>
                <a:gd name="T99" fmla="*/ 33 h 62"/>
                <a:gd name="T100" fmla="*/ 181 w 184"/>
                <a:gd name="T101" fmla="*/ 39 h 62"/>
                <a:gd name="T102" fmla="*/ 184 w 184"/>
                <a:gd name="T103" fmla="*/ 41 h 62"/>
                <a:gd name="T104" fmla="*/ 184 w 184"/>
                <a:gd name="T105" fmla="*/ 47 h 62"/>
                <a:gd name="T106" fmla="*/ 184 w 184"/>
                <a:gd name="T107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62">
                  <a:moveTo>
                    <a:pt x="184" y="56"/>
                  </a:moveTo>
                  <a:lnTo>
                    <a:pt x="178" y="56"/>
                  </a:lnTo>
                  <a:lnTo>
                    <a:pt x="172" y="56"/>
                  </a:lnTo>
                  <a:lnTo>
                    <a:pt x="169" y="56"/>
                  </a:lnTo>
                  <a:lnTo>
                    <a:pt x="163" y="56"/>
                  </a:lnTo>
                  <a:lnTo>
                    <a:pt x="157" y="56"/>
                  </a:lnTo>
                  <a:lnTo>
                    <a:pt x="151" y="56"/>
                  </a:lnTo>
                  <a:lnTo>
                    <a:pt x="145" y="56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0" y="56"/>
                  </a:lnTo>
                  <a:lnTo>
                    <a:pt x="124" y="56"/>
                  </a:lnTo>
                  <a:lnTo>
                    <a:pt x="118" y="56"/>
                  </a:lnTo>
                  <a:lnTo>
                    <a:pt x="113" y="56"/>
                  </a:lnTo>
                  <a:lnTo>
                    <a:pt x="107" y="56"/>
                  </a:lnTo>
                  <a:lnTo>
                    <a:pt x="104" y="56"/>
                  </a:lnTo>
                  <a:lnTo>
                    <a:pt x="98" y="56"/>
                  </a:lnTo>
                  <a:lnTo>
                    <a:pt x="92" y="56"/>
                  </a:lnTo>
                  <a:lnTo>
                    <a:pt x="86" y="56"/>
                  </a:lnTo>
                  <a:lnTo>
                    <a:pt x="80" y="56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65" y="56"/>
                  </a:lnTo>
                  <a:lnTo>
                    <a:pt x="59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4" y="56"/>
                  </a:lnTo>
                  <a:lnTo>
                    <a:pt x="38" y="56"/>
                  </a:lnTo>
                  <a:lnTo>
                    <a:pt x="35" y="59"/>
                  </a:lnTo>
                  <a:lnTo>
                    <a:pt x="29" y="59"/>
                  </a:lnTo>
                  <a:lnTo>
                    <a:pt x="23" y="59"/>
                  </a:lnTo>
                  <a:lnTo>
                    <a:pt x="20" y="59"/>
                  </a:lnTo>
                  <a:lnTo>
                    <a:pt x="14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11" y="30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20" y="24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4" y="15"/>
                  </a:lnTo>
                  <a:lnTo>
                    <a:pt x="47" y="12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9" y="9"/>
                  </a:lnTo>
                  <a:lnTo>
                    <a:pt x="62" y="9"/>
                  </a:lnTo>
                  <a:lnTo>
                    <a:pt x="68" y="9"/>
                  </a:lnTo>
                  <a:lnTo>
                    <a:pt x="71" y="9"/>
                  </a:lnTo>
                  <a:lnTo>
                    <a:pt x="74" y="6"/>
                  </a:lnTo>
                  <a:lnTo>
                    <a:pt x="77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7" y="6"/>
                  </a:lnTo>
                  <a:lnTo>
                    <a:pt x="160" y="6"/>
                  </a:lnTo>
                  <a:lnTo>
                    <a:pt x="163" y="6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69" y="12"/>
                  </a:lnTo>
                  <a:lnTo>
                    <a:pt x="172" y="15"/>
                  </a:lnTo>
                  <a:lnTo>
                    <a:pt x="175" y="18"/>
                  </a:lnTo>
                  <a:lnTo>
                    <a:pt x="175" y="21"/>
                  </a:lnTo>
                  <a:lnTo>
                    <a:pt x="178" y="24"/>
                  </a:lnTo>
                  <a:lnTo>
                    <a:pt x="178" y="27"/>
                  </a:lnTo>
                  <a:lnTo>
                    <a:pt x="178" y="30"/>
                  </a:lnTo>
                  <a:lnTo>
                    <a:pt x="181" y="30"/>
                  </a:lnTo>
                  <a:lnTo>
                    <a:pt x="181" y="33"/>
                  </a:lnTo>
                  <a:lnTo>
                    <a:pt x="181" y="36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4" y="41"/>
                  </a:lnTo>
                  <a:lnTo>
                    <a:pt x="184" y="44"/>
                  </a:lnTo>
                  <a:lnTo>
                    <a:pt x="184" y="47"/>
                  </a:lnTo>
                  <a:lnTo>
                    <a:pt x="184" y="50"/>
                  </a:lnTo>
                  <a:lnTo>
                    <a:pt x="184" y="53"/>
                  </a:lnTo>
                  <a:lnTo>
                    <a:pt x="184" y="56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8" name="Freeform 15"/>
            <p:cNvSpPr>
              <a:spLocks/>
            </p:cNvSpPr>
            <p:nvPr/>
          </p:nvSpPr>
          <p:spPr bwMode="auto">
            <a:xfrm>
              <a:off x="2461" y="1697"/>
              <a:ext cx="42" cy="125"/>
            </a:xfrm>
            <a:custGeom>
              <a:avLst/>
              <a:gdLst>
                <a:gd name="T0" fmla="*/ 30 w 42"/>
                <a:gd name="T1" fmla="*/ 122 h 125"/>
                <a:gd name="T2" fmla="*/ 27 w 42"/>
                <a:gd name="T3" fmla="*/ 116 h 125"/>
                <a:gd name="T4" fmla="*/ 24 w 42"/>
                <a:gd name="T5" fmla="*/ 110 h 125"/>
                <a:gd name="T6" fmla="*/ 24 w 42"/>
                <a:gd name="T7" fmla="*/ 101 h 125"/>
                <a:gd name="T8" fmla="*/ 21 w 42"/>
                <a:gd name="T9" fmla="*/ 95 h 125"/>
                <a:gd name="T10" fmla="*/ 18 w 42"/>
                <a:gd name="T11" fmla="*/ 89 h 125"/>
                <a:gd name="T12" fmla="*/ 15 w 42"/>
                <a:gd name="T13" fmla="*/ 83 h 125"/>
                <a:gd name="T14" fmla="*/ 12 w 42"/>
                <a:gd name="T15" fmla="*/ 77 h 125"/>
                <a:gd name="T16" fmla="*/ 12 w 42"/>
                <a:gd name="T17" fmla="*/ 71 h 125"/>
                <a:gd name="T18" fmla="*/ 9 w 42"/>
                <a:gd name="T19" fmla="*/ 62 h 125"/>
                <a:gd name="T20" fmla="*/ 6 w 42"/>
                <a:gd name="T21" fmla="*/ 57 h 125"/>
                <a:gd name="T22" fmla="*/ 3 w 42"/>
                <a:gd name="T23" fmla="*/ 51 h 125"/>
                <a:gd name="T24" fmla="*/ 3 w 42"/>
                <a:gd name="T25" fmla="*/ 42 h 125"/>
                <a:gd name="T26" fmla="*/ 3 w 42"/>
                <a:gd name="T27" fmla="*/ 36 h 125"/>
                <a:gd name="T28" fmla="*/ 0 w 42"/>
                <a:gd name="T29" fmla="*/ 30 h 125"/>
                <a:gd name="T30" fmla="*/ 0 w 42"/>
                <a:gd name="T31" fmla="*/ 21 h 125"/>
                <a:gd name="T32" fmla="*/ 39 w 42"/>
                <a:gd name="T33" fmla="*/ 0 h 125"/>
                <a:gd name="T34" fmla="*/ 42 w 42"/>
                <a:gd name="T35" fmla="*/ 6 h 125"/>
                <a:gd name="T36" fmla="*/ 42 w 42"/>
                <a:gd name="T37" fmla="*/ 15 h 125"/>
                <a:gd name="T38" fmla="*/ 42 w 42"/>
                <a:gd name="T39" fmla="*/ 21 h 125"/>
                <a:gd name="T40" fmla="*/ 42 w 42"/>
                <a:gd name="T41" fmla="*/ 30 h 125"/>
                <a:gd name="T42" fmla="*/ 42 w 42"/>
                <a:gd name="T43" fmla="*/ 36 h 125"/>
                <a:gd name="T44" fmla="*/ 42 w 42"/>
                <a:gd name="T45" fmla="*/ 45 h 125"/>
                <a:gd name="T46" fmla="*/ 42 w 42"/>
                <a:gd name="T47" fmla="*/ 54 h 125"/>
                <a:gd name="T48" fmla="*/ 42 w 42"/>
                <a:gd name="T49" fmla="*/ 60 h 125"/>
                <a:gd name="T50" fmla="*/ 42 w 42"/>
                <a:gd name="T51" fmla="*/ 68 h 125"/>
                <a:gd name="T52" fmla="*/ 42 w 42"/>
                <a:gd name="T53" fmla="*/ 74 h 125"/>
                <a:gd name="T54" fmla="*/ 42 w 42"/>
                <a:gd name="T55" fmla="*/ 83 h 125"/>
                <a:gd name="T56" fmla="*/ 42 w 42"/>
                <a:gd name="T57" fmla="*/ 92 h 125"/>
                <a:gd name="T58" fmla="*/ 42 w 42"/>
                <a:gd name="T59" fmla="*/ 98 h 125"/>
                <a:gd name="T60" fmla="*/ 42 w 42"/>
                <a:gd name="T61" fmla="*/ 107 h 125"/>
                <a:gd name="T62" fmla="*/ 39 w 42"/>
                <a:gd name="T63" fmla="*/ 113 h 125"/>
                <a:gd name="T64" fmla="*/ 39 w 42"/>
                <a:gd name="T65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125">
                  <a:moveTo>
                    <a:pt x="30" y="125"/>
                  </a:moveTo>
                  <a:lnTo>
                    <a:pt x="30" y="122"/>
                  </a:lnTo>
                  <a:lnTo>
                    <a:pt x="27" y="119"/>
                  </a:lnTo>
                  <a:lnTo>
                    <a:pt x="27" y="116"/>
                  </a:lnTo>
                  <a:lnTo>
                    <a:pt x="27" y="113"/>
                  </a:lnTo>
                  <a:lnTo>
                    <a:pt x="24" y="110"/>
                  </a:lnTo>
                  <a:lnTo>
                    <a:pt x="24" y="104"/>
                  </a:lnTo>
                  <a:lnTo>
                    <a:pt x="24" y="101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18" y="92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15" y="83"/>
                  </a:lnTo>
                  <a:lnTo>
                    <a:pt x="15" y="80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9" y="65"/>
                  </a:lnTo>
                  <a:lnTo>
                    <a:pt x="9" y="62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2" y="62"/>
                  </a:lnTo>
                  <a:lnTo>
                    <a:pt x="42" y="68"/>
                  </a:lnTo>
                  <a:lnTo>
                    <a:pt x="42" y="71"/>
                  </a:lnTo>
                  <a:lnTo>
                    <a:pt x="42" y="74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6"/>
                  </a:lnTo>
                  <a:lnTo>
                    <a:pt x="42" y="92"/>
                  </a:lnTo>
                  <a:lnTo>
                    <a:pt x="42" y="95"/>
                  </a:lnTo>
                  <a:lnTo>
                    <a:pt x="42" y="98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9" y="110"/>
                  </a:lnTo>
                  <a:lnTo>
                    <a:pt x="39" y="113"/>
                  </a:lnTo>
                  <a:lnTo>
                    <a:pt x="39" y="119"/>
                  </a:lnTo>
                  <a:lnTo>
                    <a:pt x="39" y="122"/>
                  </a:lnTo>
                  <a:lnTo>
                    <a:pt x="30" y="125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9" name="Freeform 16"/>
            <p:cNvSpPr>
              <a:spLocks/>
            </p:cNvSpPr>
            <p:nvPr/>
          </p:nvSpPr>
          <p:spPr bwMode="auto">
            <a:xfrm>
              <a:off x="2099" y="1575"/>
              <a:ext cx="389" cy="443"/>
            </a:xfrm>
            <a:custGeom>
              <a:avLst/>
              <a:gdLst>
                <a:gd name="T0" fmla="*/ 205 w 389"/>
                <a:gd name="T1" fmla="*/ 443 h 443"/>
                <a:gd name="T2" fmla="*/ 154 w 389"/>
                <a:gd name="T3" fmla="*/ 434 h 443"/>
                <a:gd name="T4" fmla="*/ 110 w 389"/>
                <a:gd name="T5" fmla="*/ 413 h 443"/>
                <a:gd name="T6" fmla="*/ 89 w 389"/>
                <a:gd name="T7" fmla="*/ 377 h 443"/>
                <a:gd name="T8" fmla="*/ 98 w 389"/>
                <a:gd name="T9" fmla="*/ 360 h 443"/>
                <a:gd name="T10" fmla="*/ 110 w 389"/>
                <a:gd name="T11" fmla="*/ 336 h 443"/>
                <a:gd name="T12" fmla="*/ 92 w 389"/>
                <a:gd name="T13" fmla="*/ 306 h 443"/>
                <a:gd name="T14" fmla="*/ 89 w 389"/>
                <a:gd name="T15" fmla="*/ 274 h 443"/>
                <a:gd name="T16" fmla="*/ 95 w 389"/>
                <a:gd name="T17" fmla="*/ 241 h 443"/>
                <a:gd name="T18" fmla="*/ 77 w 389"/>
                <a:gd name="T19" fmla="*/ 211 h 443"/>
                <a:gd name="T20" fmla="*/ 56 w 389"/>
                <a:gd name="T21" fmla="*/ 190 h 443"/>
                <a:gd name="T22" fmla="*/ 35 w 389"/>
                <a:gd name="T23" fmla="*/ 170 h 443"/>
                <a:gd name="T24" fmla="*/ 26 w 389"/>
                <a:gd name="T25" fmla="*/ 146 h 443"/>
                <a:gd name="T26" fmla="*/ 35 w 389"/>
                <a:gd name="T27" fmla="*/ 122 h 443"/>
                <a:gd name="T28" fmla="*/ 44 w 389"/>
                <a:gd name="T29" fmla="*/ 98 h 443"/>
                <a:gd name="T30" fmla="*/ 29 w 389"/>
                <a:gd name="T31" fmla="*/ 78 h 443"/>
                <a:gd name="T32" fmla="*/ 15 w 389"/>
                <a:gd name="T33" fmla="*/ 66 h 443"/>
                <a:gd name="T34" fmla="*/ 6 w 389"/>
                <a:gd name="T35" fmla="*/ 54 h 443"/>
                <a:gd name="T36" fmla="*/ 56 w 389"/>
                <a:gd name="T37" fmla="*/ 27 h 443"/>
                <a:gd name="T38" fmla="*/ 110 w 389"/>
                <a:gd name="T39" fmla="*/ 15 h 443"/>
                <a:gd name="T40" fmla="*/ 166 w 389"/>
                <a:gd name="T41" fmla="*/ 12 h 443"/>
                <a:gd name="T42" fmla="*/ 172 w 389"/>
                <a:gd name="T43" fmla="*/ 24 h 443"/>
                <a:gd name="T44" fmla="*/ 133 w 389"/>
                <a:gd name="T45" fmla="*/ 39 h 443"/>
                <a:gd name="T46" fmla="*/ 98 w 389"/>
                <a:gd name="T47" fmla="*/ 54 h 443"/>
                <a:gd name="T48" fmla="*/ 62 w 389"/>
                <a:gd name="T49" fmla="*/ 72 h 443"/>
                <a:gd name="T50" fmla="*/ 65 w 389"/>
                <a:gd name="T51" fmla="*/ 87 h 443"/>
                <a:gd name="T52" fmla="*/ 95 w 389"/>
                <a:gd name="T53" fmla="*/ 75 h 443"/>
                <a:gd name="T54" fmla="*/ 119 w 389"/>
                <a:gd name="T55" fmla="*/ 63 h 443"/>
                <a:gd name="T56" fmla="*/ 148 w 389"/>
                <a:gd name="T57" fmla="*/ 54 h 443"/>
                <a:gd name="T58" fmla="*/ 178 w 389"/>
                <a:gd name="T59" fmla="*/ 42 h 443"/>
                <a:gd name="T60" fmla="*/ 211 w 389"/>
                <a:gd name="T61" fmla="*/ 33 h 443"/>
                <a:gd name="T62" fmla="*/ 244 w 389"/>
                <a:gd name="T63" fmla="*/ 21 h 443"/>
                <a:gd name="T64" fmla="*/ 273 w 389"/>
                <a:gd name="T65" fmla="*/ 6 h 443"/>
                <a:gd name="T66" fmla="*/ 315 w 389"/>
                <a:gd name="T67" fmla="*/ 39 h 443"/>
                <a:gd name="T68" fmla="*/ 330 w 389"/>
                <a:gd name="T69" fmla="*/ 84 h 443"/>
                <a:gd name="T70" fmla="*/ 342 w 389"/>
                <a:gd name="T71" fmla="*/ 131 h 443"/>
                <a:gd name="T72" fmla="*/ 330 w 389"/>
                <a:gd name="T73" fmla="*/ 173 h 443"/>
                <a:gd name="T74" fmla="*/ 279 w 389"/>
                <a:gd name="T75" fmla="*/ 199 h 443"/>
                <a:gd name="T76" fmla="*/ 229 w 389"/>
                <a:gd name="T77" fmla="*/ 223 h 443"/>
                <a:gd name="T78" fmla="*/ 181 w 389"/>
                <a:gd name="T79" fmla="*/ 247 h 443"/>
                <a:gd name="T80" fmla="*/ 175 w 389"/>
                <a:gd name="T81" fmla="*/ 268 h 443"/>
                <a:gd name="T82" fmla="*/ 261 w 389"/>
                <a:gd name="T83" fmla="*/ 250 h 443"/>
                <a:gd name="T84" fmla="*/ 244 w 389"/>
                <a:gd name="T85" fmla="*/ 279 h 443"/>
                <a:gd name="T86" fmla="*/ 226 w 389"/>
                <a:gd name="T87" fmla="*/ 312 h 443"/>
                <a:gd name="T88" fmla="*/ 214 w 389"/>
                <a:gd name="T89" fmla="*/ 339 h 443"/>
                <a:gd name="T90" fmla="*/ 244 w 389"/>
                <a:gd name="T91" fmla="*/ 315 h 443"/>
                <a:gd name="T92" fmla="*/ 270 w 389"/>
                <a:gd name="T93" fmla="*/ 265 h 443"/>
                <a:gd name="T94" fmla="*/ 300 w 389"/>
                <a:gd name="T95" fmla="*/ 214 h 443"/>
                <a:gd name="T96" fmla="*/ 348 w 389"/>
                <a:gd name="T97" fmla="*/ 184 h 443"/>
                <a:gd name="T98" fmla="*/ 362 w 389"/>
                <a:gd name="T99" fmla="*/ 208 h 443"/>
                <a:gd name="T100" fmla="*/ 368 w 389"/>
                <a:gd name="T101" fmla="*/ 235 h 443"/>
                <a:gd name="T102" fmla="*/ 365 w 389"/>
                <a:gd name="T103" fmla="*/ 262 h 443"/>
                <a:gd name="T104" fmla="*/ 371 w 389"/>
                <a:gd name="T105" fmla="*/ 297 h 443"/>
                <a:gd name="T106" fmla="*/ 374 w 389"/>
                <a:gd name="T107" fmla="*/ 333 h 443"/>
                <a:gd name="T108" fmla="*/ 383 w 389"/>
                <a:gd name="T109" fmla="*/ 368 h 443"/>
                <a:gd name="T110" fmla="*/ 380 w 389"/>
                <a:gd name="T111" fmla="*/ 404 h 443"/>
                <a:gd name="T112" fmla="*/ 345 w 389"/>
                <a:gd name="T113" fmla="*/ 425 h 443"/>
                <a:gd name="T114" fmla="*/ 303 w 389"/>
                <a:gd name="T115" fmla="*/ 434 h 443"/>
                <a:gd name="T116" fmla="*/ 258 w 389"/>
                <a:gd name="T1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443">
                  <a:moveTo>
                    <a:pt x="255" y="443"/>
                  </a:moveTo>
                  <a:lnTo>
                    <a:pt x="247" y="443"/>
                  </a:lnTo>
                  <a:lnTo>
                    <a:pt x="241" y="443"/>
                  </a:lnTo>
                  <a:lnTo>
                    <a:pt x="235" y="443"/>
                  </a:lnTo>
                  <a:lnTo>
                    <a:pt x="229" y="443"/>
                  </a:lnTo>
                  <a:lnTo>
                    <a:pt x="223" y="443"/>
                  </a:lnTo>
                  <a:lnTo>
                    <a:pt x="217" y="443"/>
                  </a:lnTo>
                  <a:lnTo>
                    <a:pt x="211" y="443"/>
                  </a:lnTo>
                  <a:lnTo>
                    <a:pt x="205" y="443"/>
                  </a:lnTo>
                  <a:lnTo>
                    <a:pt x="199" y="440"/>
                  </a:lnTo>
                  <a:lnTo>
                    <a:pt x="193" y="440"/>
                  </a:lnTo>
                  <a:lnTo>
                    <a:pt x="187" y="440"/>
                  </a:lnTo>
                  <a:lnTo>
                    <a:pt x="184" y="440"/>
                  </a:lnTo>
                  <a:lnTo>
                    <a:pt x="178" y="437"/>
                  </a:lnTo>
                  <a:lnTo>
                    <a:pt x="172" y="437"/>
                  </a:lnTo>
                  <a:lnTo>
                    <a:pt x="166" y="437"/>
                  </a:lnTo>
                  <a:lnTo>
                    <a:pt x="160" y="434"/>
                  </a:lnTo>
                  <a:lnTo>
                    <a:pt x="154" y="434"/>
                  </a:lnTo>
                  <a:lnTo>
                    <a:pt x="148" y="431"/>
                  </a:lnTo>
                  <a:lnTo>
                    <a:pt x="145" y="431"/>
                  </a:lnTo>
                  <a:lnTo>
                    <a:pt x="139" y="428"/>
                  </a:lnTo>
                  <a:lnTo>
                    <a:pt x="133" y="425"/>
                  </a:lnTo>
                  <a:lnTo>
                    <a:pt x="131" y="422"/>
                  </a:lnTo>
                  <a:lnTo>
                    <a:pt x="125" y="422"/>
                  </a:lnTo>
                  <a:lnTo>
                    <a:pt x="119" y="419"/>
                  </a:lnTo>
                  <a:lnTo>
                    <a:pt x="116" y="416"/>
                  </a:lnTo>
                  <a:lnTo>
                    <a:pt x="110" y="413"/>
                  </a:lnTo>
                  <a:lnTo>
                    <a:pt x="107" y="407"/>
                  </a:lnTo>
                  <a:lnTo>
                    <a:pt x="101" y="404"/>
                  </a:lnTo>
                  <a:lnTo>
                    <a:pt x="98" y="401"/>
                  </a:lnTo>
                  <a:lnTo>
                    <a:pt x="95" y="395"/>
                  </a:lnTo>
                  <a:lnTo>
                    <a:pt x="89" y="392"/>
                  </a:lnTo>
                  <a:lnTo>
                    <a:pt x="86" y="386"/>
                  </a:lnTo>
                  <a:lnTo>
                    <a:pt x="86" y="383"/>
                  </a:lnTo>
                  <a:lnTo>
                    <a:pt x="86" y="380"/>
                  </a:lnTo>
                  <a:lnTo>
                    <a:pt x="89" y="377"/>
                  </a:lnTo>
                  <a:lnTo>
                    <a:pt x="89" y="374"/>
                  </a:lnTo>
                  <a:lnTo>
                    <a:pt x="89" y="371"/>
                  </a:lnTo>
                  <a:lnTo>
                    <a:pt x="92" y="371"/>
                  </a:lnTo>
                  <a:lnTo>
                    <a:pt x="92" y="368"/>
                  </a:lnTo>
                  <a:lnTo>
                    <a:pt x="92" y="366"/>
                  </a:lnTo>
                  <a:lnTo>
                    <a:pt x="95" y="366"/>
                  </a:lnTo>
                  <a:lnTo>
                    <a:pt x="95" y="363"/>
                  </a:lnTo>
                  <a:lnTo>
                    <a:pt x="95" y="360"/>
                  </a:lnTo>
                  <a:lnTo>
                    <a:pt x="98" y="360"/>
                  </a:lnTo>
                  <a:lnTo>
                    <a:pt x="98" y="357"/>
                  </a:lnTo>
                  <a:lnTo>
                    <a:pt x="101" y="357"/>
                  </a:lnTo>
                  <a:lnTo>
                    <a:pt x="101" y="354"/>
                  </a:lnTo>
                  <a:lnTo>
                    <a:pt x="104" y="351"/>
                  </a:lnTo>
                  <a:lnTo>
                    <a:pt x="104" y="348"/>
                  </a:lnTo>
                  <a:lnTo>
                    <a:pt x="107" y="345"/>
                  </a:lnTo>
                  <a:lnTo>
                    <a:pt x="107" y="342"/>
                  </a:lnTo>
                  <a:lnTo>
                    <a:pt x="107" y="339"/>
                  </a:lnTo>
                  <a:lnTo>
                    <a:pt x="110" y="336"/>
                  </a:lnTo>
                  <a:lnTo>
                    <a:pt x="110" y="333"/>
                  </a:lnTo>
                  <a:lnTo>
                    <a:pt x="110" y="330"/>
                  </a:lnTo>
                  <a:lnTo>
                    <a:pt x="110" y="327"/>
                  </a:lnTo>
                  <a:lnTo>
                    <a:pt x="107" y="324"/>
                  </a:lnTo>
                  <a:lnTo>
                    <a:pt x="104" y="321"/>
                  </a:lnTo>
                  <a:lnTo>
                    <a:pt x="101" y="318"/>
                  </a:lnTo>
                  <a:lnTo>
                    <a:pt x="95" y="315"/>
                  </a:lnTo>
                  <a:lnTo>
                    <a:pt x="95" y="312"/>
                  </a:lnTo>
                  <a:lnTo>
                    <a:pt x="92" y="306"/>
                  </a:lnTo>
                  <a:lnTo>
                    <a:pt x="89" y="303"/>
                  </a:lnTo>
                  <a:lnTo>
                    <a:pt x="89" y="300"/>
                  </a:lnTo>
                  <a:lnTo>
                    <a:pt x="89" y="297"/>
                  </a:lnTo>
                  <a:lnTo>
                    <a:pt x="89" y="294"/>
                  </a:lnTo>
                  <a:lnTo>
                    <a:pt x="89" y="288"/>
                  </a:lnTo>
                  <a:lnTo>
                    <a:pt x="89" y="285"/>
                  </a:lnTo>
                  <a:lnTo>
                    <a:pt x="89" y="282"/>
                  </a:lnTo>
                  <a:lnTo>
                    <a:pt x="89" y="279"/>
                  </a:lnTo>
                  <a:lnTo>
                    <a:pt x="89" y="274"/>
                  </a:lnTo>
                  <a:lnTo>
                    <a:pt x="92" y="271"/>
                  </a:lnTo>
                  <a:lnTo>
                    <a:pt x="92" y="268"/>
                  </a:lnTo>
                  <a:lnTo>
                    <a:pt x="92" y="265"/>
                  </a:lnTo>
                  <a:lnTo>
                    <a:pt x="95" y="259"/>
                  </a:lnTo>
                  <a:lnTo>
                    <a:pt x="95" y="256"/>
                  </a:lnTo>
                  <a:lnTo>
                    <a:pt x="95" y="253"/>
                  </a:lnTo>
                  <a:lnTo>
                    <a:pt x="95" y="250"/>
                  </a:lnTo>
                  <a:lnTo>
                    <a:pt x="95" y="244"/>
                  </a:lnTo>
                  <a:lnTo>
                    <a:pt x="95" y="241"/>
                  </a:lnTo>
                  <a:lnTo>
                    <a:pt x="95" y="238"/>
                  </a:lnTo>
                  <a:lnTo>
                    <a:pt x="95" y="235"/>
                  </a:lnTo>
                  <a:lnTo>
                    <a:pt x="95" y="229"/>
                  </a:lnTo>
                  <a:lnTo>
                    <a:pt x="92" y="226"/>
                  </a:lnTo>
                  <a:lnTo>
                    <a:pt x="89" y="223"/>
                  </a:lnTo>
                  <a:lnTo>
                    <a:pt x="89" y="220"/>
                  </a:lnTo>
                  <a:lnTo>
                    <a:pt x="83" y="217"/>
                  </a:lnTo>
                  <a:lnTo>
                    <a:pt x="80" y="214"/>
                  </a:lnTo>
                  <a:lnTo>
                    <a:pt x="77" y="211"/>
                  </a:lnTo>
                  <a:lnTo>
                    <a:pt x="74" y="208"/>
                  </a:lnTo>
                  <a:lnTo>
                    <a:pt x="71" y="205"/>
                  </a:lnTo>
                  <a:lnTo>
                    <a:pt x="71" y="202"/>
                  </a:lnTo>
                  <a:lnTo>
                    <a:pt x="68" y="199"/>
                  </a:lnTo>
                  <a:lnTo>
                    <a:pt x="65" y="199"/>
                  </a:lnTo>
                  <a:lnTo>
                    <a:pt x="65" y="196"/>
                  </a:lnTo>
                  <a:lnTo>
                    <a:pt x="62" y="193"/>
                  </a:lnTo>
                  <a:lnTo>
                    <a:pt x="59" y="190"/>
                  </a:lnTo>
                  <a:lnTo>
                    <a:pt x="56" y="190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0" y="182"/>
                  </a:lnTo>
                  <a:lnTo>
                    <a:pt x="47" y="182"/>
                  </a:lnTo>
                  <a:lnTo>
                    <a:pt x="44" y="179"/>
                  </a:lnTo>
                  <a:lnTo>
                    <a:pt x="41" y="176"/>
                  </a:lnTo>
                  <a:lnTo>
                    <a:pt x="41" y="173"/>
                  </a:lnTo>
                  <a:lnTo>
                    <a:pt x="38" y="173"/>
                  </a:lnTo>
                  <a:lnTo>
                    <a:pt x="35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2" y="161"/>
                  </a:lnTo>
                  <a:lnTo>
                    <a:pt x="29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26" y="152"/>
                  </a:lnTo>
                  <a:lnTo>
                    <a:pt x="26" y="149"/>
                  </a:lnTo>
                  <a:lnTo>
                    <a:pt x="26" y="146"/>
                  </a:lnTo>
                  <a:lnTo>
                    <a:pt x="26" y="143"/>
                  </a:lnTo>
                  <a:lnTo>
                    <a:pt x="29" y="140"/>
                  </a:lnTo>
                  <a:lnTo>
                    <a:pt x="29" y="137"/>
                  </a:lnTo>
                  <a:lnTo>
                    <a:pt x="29" y="134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2" y="122"/>
                  </a:lnTo>
                  <a:lnTo>
                    <a:pt x="35" y="122"/>
                  </a:lnTo>
                  <a:lnTo>
                    <a:pt x="35" y="119"/>
                  </a:lnTo>
                  <a:lnTo>
                    <a:pt x="35" y="116"/>
                  </a:lnTo>
                  <a:lnTo>
                    <a:pt x="38" y="113"/>
                  </a:lnTo>
                  <a:lnTo>
                    <a:pt x="38" y="110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1"/>
                  </a:lnTo>
                  <a:lnTo>
                    <a:pt x="41" y="98"/>
                  </a:lnTo>
                  <a:lnTo>
                    <a:pt x="44" y="98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38" y="84"/>
                  </a:lnTo>
                  <a:lnTo>
                    <a:pt x="35" y="81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6" y="75"/>
                  </a:lnTo>
                  <a:lnTo>
                    <a:pt x="23" y="75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5" y="69"/>
                  </a:lnTo>
                  <a:lnTo>
                    <a:pt x="15" y="66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3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8" y="48"/>
                  </a:lnTo>
                  <a:lnTo>
                    <a:pt x="23" y="45"/>
                  </a:lnTo>
                  <a:lnTo>
                    <a:pt x="26" y="42"/>
                  </a:lnTo>
                  <a:lnTo>
                    <a:pt x="32" y="39"/>
                  </a:lnTo>
                  <a:lnTo>
                    <a:pt x="38" y="36"/>
                  </a:lnTo>
                  <a:lnTo>
                    <a:pt x="44" y="33"/>
                  </a:lnTo>
                  <a:lnTo>
                    <a:pt x="50" y="30"/>
                  </a:lnTo>
                  <a:lnTo>
                    <a:pt x="56" y="27"/>
                  </a:lnTo>
                  <a:lnTo>
                    <a:pt x="62" y="27"/>
                  </a:lnTo>
                  <a:lnTo>
                    <a:pt x="68" y="24"/>
                  </a:lnTo>
                  <a:lnTo>
                    <a:pt x="74" y="21"/>
                  </a:lnTo>
                  <a:lnTo>
                    <a:pt x="80" y="21"/>
                  </a:lnTo>
                  <a:lnTo>
                    <a:pt x="86" y="18"/>
                  </a:lnTo>
                  <a:lnTo>
                    <a:pt x="92" y="18"/>
                  </a:lnTo>
                  <a:lnTo>
                    <a:pt x="98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16" y="12"/>
                  </a:lnTo>
                  <a:lnTo>
                    <a:pt x="125" y="12"/>
                  </a:lnTo>
                  <a:lnTo>
                    <a:pt x="131" y="12"/>
                  </a:lnTo>
                  <a:lnTo>
                    <a:pt x="136" y="12"/>
                  </a:lnTo>
                  <a:lnTo>
                    <a:pt x="142" y="12"/>
                  </a:lnTo>
                  <a:lnTo>
                    <a:pt x="148" y="12"/>
                  </a:lnTo>
                  <a:lnTo>
                    <a:pt x="154" y="12"/>
                  </a:lnTo>
                  <a:lnTo>
                    <a:pt x="160" y="12"/>
                  </a:lnTo>
                  <a:lnTo>
                    <a:pt x="166" y="12"/>
                  </a:lnTo>
                  <a:lnTo>
                    <a:pt x="172" y="12"/>
                  </a:lnTo>
                  <a:lnTo>
                    <a:pt x="178" y="12"/>
                  </a:lnTo>
                  <a:lnTo>
                    <a:pt x="184" y="12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78" y="21"/>
                  </a:lnTo>
                  <a:lnTo>
                    <a:pt x="175" y="21"/>
                  </a:lnTo>
                  <a:lnTo>
                    <a:pt x="172" y="24"/>
                  </a:lnTo>
                  <a:lnTo>
                    <a:pt x="166" y="24"/>
                  </a:lnTo>
                  <a:lnTo>
                    <a:pt x="163" y="27"/>
                  </a:lnTo>
                  <a:lnTo>
                    <a:pt x="160" y="27"/>
                  </a:lnTo>
                  <a:lnTo>
                    <a:pt x="154" y="30"/>
                  </a:lnTo>
                  <a:lnTo>
                    <a:pt x="151" y="33"/>
                  </a:lnTo>
                  <a:lnTo>
                    <a:pt x="145" y="33"/>
                  </a:lnTo>
                  <a:lnTo>
                    <a:pt x="142" y="36"/>
                  </a:lnTo>
                  <a:lnTo>
                    <a:pt x="139" y="36"/>
                  </a:lnTo>
                  <a:lnTo>
                    <a:pt x="133" y="39"/>
                  </a:lnTo>
                  <a:lnTo>
                    <a:pt x="131" y="39"/>
                  </a:lnTo>
                  <a:lnTo>
                    <a:pt x="125" y="42"/>
                  </a:lnTo>
                  <a:lnTo>
                    <a:pt x="122" y="42"/>
                  </a:lnTo>
                  <a:lnTo>
                    <a:pt x="119" y="45"/>
                  </a:lnTo>
                  <a:lnTo>
                    <a:pt x="113" y="48"/>
                  </a:lnTo>
                  <a:lnTo>
                    <a:pt x="110" y="48"/>
                  </a:lnTo>
                  <a:lnTo>
                    <a:pt x="104" y="51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2" y="57"/>
                  </a:lnTo>
                  <a:lnTo>
                    <a:pt x="89" y="57"/>
                  </a:lnTo>
                  <a:lnTo>
                    <a:pt x="86" y="60"/>
                  </a:lnTo>
                  <a:lnTo>
                    <a:pt x="80" y="63"/>
                  </a:lnTo>
                  <a:lnTo>
                    <a:pt x="77" y="63"/>
                  </a:lnTo>
                  <a:lnTo>
                    <a:pt x="71" y="66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9" y="78"/>
                  </a:lnTo>
                  <a:lnTo>
                    <a:pt x="59" y="8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65" y="87"/>
                  </a:lnTo>
                  <a:lnTo>
                    <a:pt x="71" y="84"/>
                  </a:lnTo>
                  <a:lnTo>
                    <a:pt x="74" y="84"/>
                  </a:lnTo>
                  <a:lnTo>
                    <a:pt x="77" y="84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78"/>
                  </a:lnTo>
                  <a:lnTo>
                    <a:pt x="89" y="78"/>
                  </a:lnTo>
                  <a:lnTo>
                    <a:pt x="92" y="78"/>
                  </a:lnTo>
                  <a:lnTo>
                    <a:pt x="95" y="75"/>
                  </a:lnTo>
                  <a:lnTo>
                    <a:pt x="98" y="75"/>
                  </a:lnTo>
                  <a:lnTo>
                    <a:pt x="98" y="72"/>
                  </a:lnTo>
                  <a:lnTo>
                    <a:pt x="101" y="72"/>
                  </a:lnTo>
                  <a:lnTo>
                    <a:pt x="104" y="69"/>
                  </a:lnTo>
                  <a:lnTo>
                    <a:pt x="107" y="69"/>
                  </a:lnTo>
                  <a:lnTo>
                    <a:pt x="110" y="66"/>
                  </a:lnTo>
                  <a:lnTo>
                    <a:pt x="113" y="66"/>
                  </a:lnTo>
                  <a:lnTo>
                    <a:pt x="116" y="66"/>
                  </a:lnTo>
                  <a:lnTo>
                    <a:pt x="119" y="63"/>
                  </a:lnTo>
                  <a:lnTo>
                    <a:pt x="122" y="63"/>
                  </a:lnTo>
                  <a:lnTo>
                    <a:pt x="125" y="60"/>
                  </a:lnTo>
                  <a:lnTo>
                    <a:pt x="128" y="60"/>
                  </a:lnTo>
                  <a:lnTo>
                    <a:pt x="131" y="60"/>
                  </a:lnTo>
                  <a:lnTo>
                    <a:pt x="133" y="57"/>
                  </a:lnTo>
                  <a:lnTo>
                    <a:pt x="139" y="57"/>
                  </a:lnTo>
                  <a:lnTo>
                    <a:pt x="142" y="54"/>
                  </a:lnTo>
                  <a:lnTo>
                    <a:pt x="145" y="54"/>
                  </a:lnTo>
                  <a:lnTo>
                    <a:pt x="148" y="54"/>
                  </a:lnTo>
                  <a:lnTo>
                    <a:pt x="151" y="54"/>
                  </a:lnTo>
                  <a:lnTo>
                    <a:pt x="154" y="51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3" y="48"/>
                  </a:lnTo>
                  <a:lnTo>
                    <a:pt x="166" y="48"/>
                  </a:lnTo>
                  <a:lnTo>
                    <a:pt x="172" y="45"/>
                  </a:lnTo>
                  <a:lnTo>
                    <a:pt x="175" y="45"/>
                  </a:lnTo>
                  <a:lnTo>
                    <a:pt x="178" y="42"/>
                  </a:lnTo>
                  <a:lnTo>
                    <a:pt x="181" y="42"/>
                  </a:lnTo>
                  <a:lnTo>
                    <a:pt x="184" y="39"/>
                  </a:lnTo>
                  <a:lnTo>
                    <a:pt x="190" y="39"/>
                  </a:lnTo>
                  <a:lnTo>
                    <a:pt x="193" y="36"/>
                  </a:lnTo>
                  <a:lnTo>
                    <a:pt x="196" y="36"/>
                  </a:lnTo>
                  <a:lnTo>
                    <a:pt x="199" y="36"/>
                  </a:lnTo>
                  <a:lnTo>
                    <a:pt x="205" y="33"/>
                  </a:lnTo>
                  <a:lnTo>
                    <a:pt x="208" y="33"/>
                  </a:lnTo>
                  <a:lnTo>
                    <a:pt x="211" y="33"/>
                  </a:lnTo>
                  <a:lnTo>
                    <a:pt x="214" y="30"/>
                  </a:lnTo>
                  <a:lnTo>
                    <a:pt x="217" y="30"/>
                  </a:lnTo>
                  <a:lnTo>
                    <a:pt x="223" y="30"/>
                  </a:lnTo>
                  <a:lnTo>
                    <a:pt x="226" y="27"/>
                  </a:lnTo>
                  <a:lnTo>
                    <a:pt x="229" y="27"/>
                  </a:lnTo>
                  <a:lnTo>
                    <a:pt x="232" y="24"/>
                  </a:lnTo>
                  <a:lnTo>
                    <a:pt x="238" y="24"/>
                  </a:lnTo>
                  <a:lnTo>
                    <a:pt x="241" y="24"/>
                  </a:lnTo>
                  <a:lnTo>
                    <a:pt x="244" y="21"/>
                  </a:lnTo>
                  <a:lnTo>
                    <a:pt x="247" y="21"/>
                  </a:lnTo>
                  <a:lnTo>
                    <a:pt x="249" y="18"/>
                  </a:lnTo>
                  <a:lnTo>
                    <a:pt x="252" y="18"/>
                  </a:lnTo>
                  <a:lnTo>
                    <a:pt x="258" y="15"/>
                  </a:lnTo>
                  <a:lnTo>
                    <a:pt x="261" y="15"/>
                  </a:lnTo>
                  <a:lnTo>
                    <a:pt x="264" y="12"/>
                  </a:lnTo>
                  <a:lnTo>
                    <a:pt x="267" y="9"/>
                  </a:lnTo>
                  <a:lnTo>
                    <a:pt x="270" y="9"/>
                  </a:lnTo>
                  <a:lnTo>
                    <a:pt x="273" y="6"/>
                  </a:lnTo>
                  <a:lnTo>
                    <a:pt x="306" y="0"/>
                  </a:lnTo>
                  <a:lnTo>
                    <a:pt x="306" y="3"/>
                  </a:lnTo>
                  <a:lnTo>
                    <a:pt x="309" y="9"/>
                  </a:lnTo>
                  <a:lnTo>
                    <a:pt x="309" y="15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12" y="30"/>
                  </a:lnTo>
                  <a:lnTo>
                    <a:pt x="312" y="36"/>
                  </a:lnTo>
                  <a:lnTo>
                    <a:pt x="315" y="39"/>
                  </a:lnTo>
                  <a:lnTo>
                    <a:pt x="315" y="45"/>
                  </a:lnTo>
                  <a:lnTo>
                    <a:pt x="318" y="51"/>
                  </a:lnTo>
                  <a:lnTo>
                    <a:pt x="318" y="54"/>
                  </a:lnTo>
                  <a:lnTo>
                    <a:pt x="321" y="60"/>
                  </a:lnTo>
                  <a:lnTo>
                    <a:pt x="321" y="66"/>
                  </a:lnTo>
                  <a:lnTo>
                    <a:pt x="324" y="69"/>
                  </a:lnTo>
                  <a:lnTo>
                    <a:pt x="327" y="75"/>
                  </a:lnTo>
                  <a:lnTo>
                    <a:pt x="327" y="81"/>
                  </a:lnTo>
                  <a:lnTo>
                    <a:pt x="330" y="84"/>
                  </a:lnTo>
                  <a:lnTo>
                    <a:pt x="330" y="90"/>
                  </a:lnTo>
                  <a:lnTo>
                    <a:pt x="333" y="95"/>
                  </a:lnTo>
                  <a:lnTo>
                    <a:pt x="333" y="98"/>
                  </a:lnTo>
                  <a:lnTo>
                    <a:pt x="336" y="104"/>
                  </a:lnTo>
                  <a:lnTo>
                    <a:pt x="336" y="110"/>
                  </a:lnTo>
                  <a:lnTo>
                    <a:pt x="339" y="116"/>
                  </a:lnTo>
                  <a:lnTo>
                    <a:pt x="339" y="119"/>
                  </a:lnTo>
                  <a:lnTo>
                    <a:pt x="342" y="125"/>
                  </a:lnTo>
                  <a:lnTo>
                    <a:pt x="342" y="131"/>
                  </a:lnTo>
                  <a:lnTo>
                    <a:pt x="342" y="137"/>
                  </a:lnTo>
                  <a:lnTo>
                    <a:pt x="345" y="140"/>
                  </a:lnTo>
                  <a:lnTo>
                    <a:pt x="345" y="146"/>
                  </a:lnTo>
                  <a:lnTo>
                    <a:pt x="345" y="152"/>
                  </a:lnTo>
                  <a:lnTo>
                    <a:pt x="345" y="158"/>
                  </a:lnTo>
                  <a:lnTo>
                    <a:pt x="345" y="164"/>
                  </a:lnTo>
                  <a:lnTo>
                    <a:pt x="339" y="167"/>
                  </a:lnTo>
                  <a:lnTo>
                    <a:pt x="333" y="170"/>
                  </a:lnTo>
                  <a:lnTo>
                    <a:pt x="330" y="173"/>
                  </a:lnTo>
                  <a:lnTo>
                    <a:pt x="324" y="176"/>
                  </a:lnTo>
                  <a:lnTo>
                    <a:pt x="318" y="179"/>
                  </a:lnTo>
                  <a:lnTo>
                    <a:pt x="312" y="182"/>
                  </a:lnTo>
                  <a:lnTo>
                    <a:pt x="306" y="184"/>
                  </a:lnTo>
                  <a:lnTo>
                    <a:pt x="300" y="187"/>
                  </a:lnTo>
                  <a:lnTo>
                    <a:pt x="297" y="190"/>
                  </a:lnTo>
                  <a:lnTo>
                    <a:pt x="291" y="193"/>
                  </a:lnTo>
                  <a:lnTo>
                    <a:pt x="285" y="196"/>
                  </a:lnTo>
                  <a:lnTo>
                    <a:pt x="279" y="199"/>
                  </a:lnTo>
                  <a:lnTo>
                    <a:pt x="273" y="202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8" y="208"/>
                  </a:lnTo>
                  <a:lnTo>
                    <a:pt x="252" y="211"/>
                  </a:lnTo>
                  <a:lnTo>
                    <a:pt x="247" y="214"/>
                  </a:lnTo>
                  <a:lnTo>
                    <a:pt x="241" y="217"/>
                  </a:lnTo>
                  <a:lnTo>
                    <a:pt x="235" y="220"/>
                  </a:lnTo>
                  <a:lnTo>
                    <a:pt x="229" y="223"/>
                  </a:lnTo>
                  <a:lnTo>
                    <a:pt x="223" y="226"/>
                  </a:lnTo>
                  <a:lnTo>
                    <a:pt x="220" y="226"/>
                  </a:lnTo>
                  <a:lnTo>
                    <a:pt x="214" y="229"/>
                  </a:lnTo>
                  <a:lnTo>
                    <a:pt x="208" y="232"/>
                  </a:lnTo>
                  <a:lnTo>
                    <a:pt x="202" y="235"/>
                  </a:lnTo>
                  <a:lnTo>
                    <a:pt x="196" y="238"/>
                  </a:lnTo>
                  <a:lnTo>
                    <a:pt x="190" y="241"/>
                  </a:lnTo>
                  <a:lnTo>
                    <a:pt x="187" y="244"/>
                  </a:lnTo>
                  <a:lnTo>
                    <a:pt x="181" y="247"/>
                  </a:lnTo>
                  <a:lnTo>
                    <a:pt x="175" y="250"/>
                  </a:lnTo>
                  <a:lnTo>
                    <a:pt x="169" y="253"/>
                  </a:lnTo>
                  <a:lnTo>
                    <a:pt x="169" y="256"/>
                  </a:lnTo>
                  <a:lnTo>
                    <a:pt x="169" y="259"/>
                  </a:lnTo>
                  <a:lnTo>
                    <a:pt x="169" y="262"/>
                  </a:lnTo>
                  <a:lnTo>
                    <a:pt x="172" y="262"/>
                  </a:lnTo>
                  <a:lnTo>
                    <a:pt x="172" y="265"/>
                  </a:lnTo>
                  <a:lnTo>
                    <a:pt x="175" y="265"/>
                  </a:lnTo>
                  <a:lnTo>
                    <a:pt x="175" y="268"/>
                  </a:lnTo>
                  <a:lnTo>
                    <a:pt x="276" y="220"/>
                  </a:lnTo>
                  <a:lnTo>
                    <a:pt x="276" y="223"/>
                  </a:lnTo>
                  <a:lnTo>
                    <a:pt x="273" y="226"/>
                  </a:lnTo>
                  <a:lnTo>
                    <a:pt x="270" y="232"/>
                  </a:lnTo>
                  <a:lnTo>
                    <a:pt x="270" y="235"/>
                  </a:lnTo>
                  <a:lnTo>
                    <a:pt x="267" y="238"/>
                  </a:lnTo>
                  <a:lnTo>
                    <a:pt x="264" y="241"/>
                  </a:lnTo>
                  <a:lnTo>
                    <a:pt x="264" y="244"/>
                  </a:lnTo>
                  <a:lnTo>
                    <a:pt x="261" y="250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55" y="259"/>
                  </a:lnTo>
                  <a:lnTo>
                    <a:pt x="252" y="262"/>
                  </a:lnTo>
                  <a:lnTo>
                    <a:pt x="252" y="265"/>
                  </a:lnTo>
                  <a:lnTo>
                    <a:pt x="249" y="271"/>
                  </a:lnTo>
                  <a:lnTo>
                    <a:pt x="247" y="274"/>
                  </a:lnTo>
                  <a:lnTo>
                    <a:pt x="247" y="276"/>
                  </a:lnTo>
                  <a:lnTo>
                    <a:pt x="244" y="279"/>
                  </a:lnTo>
                  <a:lnTo>
                    <a:pt x="241" y="282"/>
                  </a:lnTo>
                  <a:lnTo>
                    <a:pt x="241" y="288"/>
                  </a:lnTo>
                  <a:lnTo>
                    <a:pt x="238" y="291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300"/>
                  </a:lnTo>
                  <a:lnTo>
                    <a:pt x="229" y="303"/>
                  </a:lnTo>
                  <a:lnTo>
                    <a:pt x="229" y="309"/>
                  </a:lnTo>
                  <a:lnTo>
                    <a:pt x="226" y="312"/>
                  </a:lnTo>
                  <a:lnTo>
                    <a:pt x="223" y="315"/>
                  </a:lnTo>
                  <a:lnTo>
                    <a:pt x="220" y="318"/>
                  </a:lnTo>
                  <a:lnTo>
                    <a:pt x="220" y="321"/>
                  </a:lnTo>
                  <a:lnTo>
                    <a:pt x="217" y="327"/>
                  </a:lnTo>
                  <a:lnTo>
                    <a:pt x="214" y="330"/>
                  </a:lnTo>
                  <a:lnTo>
                    <a:pt x="211" y="333"/>
                  </a:lnTo>
                  <a:lnTo>
                    <a:pt x="214" y="333"/>
                  </a:lnTo>
                  <a:lnTo>
                    <a:pt x="214" y="336"/>
                  </a:lnTo>
                  <a:lnTo>
                    <a:pt x="214" y="339"/>
                  </a:lnTo>
                  <a:lnTo>
                    <a:pt x="217" y="339"/>
                  </a:lnTo>
                  <a:lnTo>
                    <a:pt x="217" y="342"/>
                  </a:lnTo>
                  <a:lnTo>
                    <a:pt x="220" y="342"/>
                  </a:lnTo>
                  <a:lnTo>
                    <a:pt x="223" y="342"/>
                  </a:lnTo>
                  <a:lnTo>
                    <a:pt x="229" y="336"/>
                  </a:lnTo>
                  <a:lnTo>
                    <a:pt x="232" y="333"/>
                  </a:lnTo>
                  <a:lnTo>
                    <a:pt x="235" y="327"/>
                  </a:lnTo>
                  <a:lnTo>
                    <a:pt x="241" y="321"/>
                  </a:lnTo>
                  <a:lnTo>
                    <a:pt x="244" y="315"/>
                  </a:lnTo>
                  <a:lnTo>
                    <a:pt x="247" y="309"/>
                  </a:lnTo>
                  <a:lnTo>
                    <a:pt x="249" y="306"/>
                  </a:lnTo>
                  <a:lnTo>
                    <a:pt x="252" y="300"/>
                  </a:lnTo>
                  <a:lnTo>
                    <a:pt x="255" y="294"/>
                  </a:lnTo>
                  <a:lnTo>
                    <a:pt x="258" y="288"/>
                  </a:lnTo>
                  <a:lnTo>
                    <a:pt x="261" y="282"/>
                  </a:lnTo>
                  <a:lnTo>
                    <a:pt x="264" y="276"/>
                  </a:lnTo>
                  <a:lnTo>
                    <a:pt x="267" y="271"/>
                  </a:lnTo>
                  <a:lnTo>
                    <a:pt x="270" y="265"/>
                  </a:lnTo>
                  <a:lnTo>
                    <a:pt x="273" y="259"/>
                  </a:lnTo>
                  <a:lnTo>
                    <a:pt x="276" y="253"/>
                  </a:lnTo>
                  <a:lnTo>
                    <a:pt x="279" y="247"/>
                  </a:lnTo>
                  <a:lnTo>
                    <a:pt x="282" y="241"/>
                  </a:lnTo>
                  <a:lnTo>
                    <a:pt x="285" y="235"/>
                  </a:lnTo>
                  <a:lnTo>
                    <a:pt x="288" y="229"/>
                  </a:lnTo>
                  <a:lnTo>
                    <a:pt x="291" y="226"/>
                  </a:lnTo>
                  <a:lnTo>
                    <a:pt x="297" y="220"/>
                  </a:lnTo>
                  <a:lnTo>
                    <a:pt x="300" y="214"/>
                  </a:lnTo>
                  <a:lnTo>
                    <a:pt x="303" y="211"/>
                  </a:lnTo>
                  <a:lnTo>
                    <a:pt x="309" y="205"/>
                  </a:lnTo>
                  <a:lnTo>
                    <a:pt x="312" y="202"/>
                  </a:lnTo>
                  <a:lnTo>
                    <a:pt x="318" y="199"/>
                  </a:lnTo>
                  <a:lnTo>
                    <a:pt x="324" y="196"/>
                  </a:lnTo>
                  <a:lnTo>
                    <a:pt x="330" y="190"/>
                  </a:lnTo>
                  <a:lnTo>
                    <a:pt x="336" y="187"/>
                  </a:lnTo>
                  <a:lnTo>
                    <a:pt x="342" y="187"/>
                  </a:lnTo>
                  <a:lnTo>
                    <a:pt x="348" y="184"/>
                  </a:lnTo>
                  <a:lnTo>
                    <a:pt x="351" y="187"/>
                  </a:lnTo>
                  <a:lnTo>
                    <a:pt x="354" y="190"/>
                  </a:lnTo>
                  <a:lnTo>
                    <a:pt x="354" y="193"/>
                  </a:lnTo>
                  <a:lnTo>
                    <a:pt x="357" y="193"/>
                  </a:lnTo>
                  <a:lnTo>
                    <a:pt x="357" y="196"/>
                  </a:lnTo>
                  <a:lnTo>
                    <a:pt x="360" y="199"/>
                  </a:lnTo>
                  <a:lnTo>
                    <a:pt x="360" y="202"/>
                  </a:lnTo>
                  <a:lnTo>
                    <a:pt x="362" y="205"/>
                  </a:lnTo>
                  <a:lnTo>
                    <a:pt x="362" y="208"/>
                  </a:lnTo>
                  <a:lnTo>
                    <a:pt x="365" y="211"/>
                  </a:lnTo>
                  <a:lnTo>
                    <a:pt x="365" y="214"/>
                  </a:lnTo>
                  <a:lnTo>
                    <a:pt x="365" y="217"/>
                  </a:lnTo>
                  <a:lnTo>
                    <a:pt x="368" y="220"/>
                  </a:lnTo>
                  <a:lnTo>
                    <a:pt x="368" y="223"/>
                  </a:lnTo>
                  <a:lnTo>
                    <a:pt x="368" y="226"/>
                  </a:lnTo>
                  <a:lnTo>
                    <a:pt x="368" y="229"/>
                  </a:lnTo>
                  <a:lnTo>
                    <a:pt x="368" y="232"/>
                  </a:lnTo>
                  <a:lnTo>
                    <a:pt x="368" y="235"/>
                  </a:lnTo>
                  <a:lnTo>
                    <a:pt x="368" y="238"/>
                  </a:lnTo>
                  <a:lnTo>
                    <a:pt x="368" y="241"/>
                  </a:lnTo>
                  <a:lnTo>
                    <a:pt x="368" y="244"/>
                  </a:lnTo>
                  <a:lnTo>
                    <a:pt x="368" y="247"/>
                  </a:lnTo>
                  <a:lnTo>
                    <a:pt x="368" y="250"/>
                  </a:lnTo>
                  <a:lnTo>
                    <a:pt x="368" y="253"/>
                  </a:lnTo>
                  <a:lnTo>
                    <a:pt x="368" y="256"/>
                  </a:lnTo>
                  <a:lnTo>
                    <a:pt x="365" y="259"/>
                  </a:lnTo>
                  <a:lnTo>
                    <a:pt x="365" y="262"/>
                  </a:lnTo>
                  <a:lnTo>
                    <a:pt x="368" y="265"/>
                  </a:lnTo>
                  <a:lnTo>
                    <a:pt x="368" y="268"/>
                  </a:lnTo>
                  <a:lnTo>
                    <a:pt x="368" y="274"/>
                  </a:lnTo>
                  <a:lnTo>
                    <a:pt x="368" y="276"/>
                  </a:lnTo>
                  <a:lnTo>
                    <a:pt x="368" y="279"/>
                  </a:lnTo>
                  <a:lnTo>
                    <a:pt x="368" y="285"/>
                  </a:lnTo>
                  <a:lnTo>
                    <a:pt x="371" y="288"/>
                  </a:lnTo>
                  <a:lnTo>
                    <a:pt x="371" y="294"/>
                  </a:lnTo>
                  <a:lnTo>
                    <a:pt x="371" y="297"/>
                  </a:lnTo>
                  <a:lnTo>
                    <a:pt x="371" y="300"/>
                  </a:lnTo>
                  <a:lnTo>
                    <a:pt x="371" y="306"/>
                  </a:lnTo>
                  <a:lnTo>
                    <a:pt x="371" y="309"/>
                  </a:lnTo>
                  <a:lnTo>
                    <a:pt x="371" y="312"/>
                  </a:lnTo>
                  <a:lnTo>
                    <a:pt x="374" y="318"/>
                  </a:lnTo>
                  <a:lnTo>
                    <a:pt x="374" y="321"/>
                  </a:lnTo>
                  <a:lnTo>
                    <a:pt x="374" y="324"/>
                  </a:lnTo>
                  <a:lnTo>
                    <a:pt x="374" y="330"/>
                  </a:lnTo>
                  <a:lnTo>
                    <a:pt x="374" y="333"/>
                  </a:lnTo>
                  <a:lnTo>
                    <a:pt x="377" y="336"/>
                  </a:lnTo>
                  <a:lnTo>
                    <a:pt x="377" y="342"/>
                  </a:lnTo>
                  <a:lnTo>
                    <a:pt x="377" y="345"/>
                  </a:lnTo>
                  <a:lnTo>
                    <a:pt x="377" y="348"/>
                  </a:lnTo>
                  <a:lnTo>
                    <a:pt x="380" y="354"/>
                  </a:lnTo>
                  <a:lnTo>
                    <a:pt x="380" y="357"/>
                  </a:lnTo>
                  <a:lnTo>
                    <a:pt x="380" y="360"/>
                  </a:lnTo>
                  <a:lnTo>
                    <a:pt x="380" y="366"/>
                  </a:lnTo>
                  <a:lnTo>
                    <a:pt x="383" y="368"/>
                  </a:lnTo>
                  <a:lnTo>
                    <a:pt x="383" y="371"/>
                  </a:lnTo>
                  <a:lnTo>
                    <a:pt x="386" y="374"/>
                  </a:lnTo>
                  <a:lnTo>
                    <a:pt x="386" y="380"/>
                  </a:lnTo>
                  <a:lnTo>
                    <a:pt x="389" y="383"/>
                  </a:lnTo>
                  <a:lnTo>
                    <a:pt x="389" y="386"/>
                  </a:lnTo>
                  <a:lnTo>
                    <a:pt x="386" y="392"/>
                  </a:lnTo>
                  <a:lnTo>
                    <a:pt x="386" y="395"/>
                  </a:lnTo>
                  <a:lnTo>
                    <a:pt x="383" y="401"/>
                  </a:lnTo>
                  <a:lnTo>
                    <a:pt x="380" y="404"/>
                  </a:lnTo>
                  <a:lnTo>
                    <a:pt x="377" y="407"/>
                  </a:lnTo>
                  <a:lnTo>
                    <a:pt x="374" y="410"/>
                  </a:lnTo>
                  <a:lnTo>
                    <a:pt x="371" y="413"/>
                  </a:lnTo>
                  <a:lnTo>
                    <a:pt x="365" y="416"/>
                  </a:lnTo>
                  <a:lnTo>
                    <a:pt x="362" y="419"/>
                  </a:lnTo>
                  <a:lnTo>
                    <a:pt x="360" y="422"/>
                  </a:lnTo>
                  <a:lnTo>
                    <a:pt x="354" y="422"/>
                  </a:lnTo>
                  <a:lnTo>
                    <a:pt x="351" y="425"/>
                  </a:lnTo>
                  <a:lnTo>
                    <a:pt x="345" y="425"/>
                  </a:lnTo>
                  <a:lnTo>
                    <a:pt x="342" y="428"/>
                  </a:lnTo>
                  <a:lnTo>
                    <a:pt x="336" y="428"/>
                  </a:lnTo>
                  <a:lnTo>
                    <a:pt x="333" y="431"/>
                  </a:lnTo>
                  <a:lnTo>
                    <a:pt x="327" y="431"/>
                  </a:lnTo>
                  <a:lnTo>
                    <a:pt x="321" y="431"/>
                  </a:lnTo>
                  <a:lnTo>
                    <a:pt x="318" y="431"/>
                  </a:lnTo>
                  <a:lnTo>
                    <a:pt x="312" y="434"/>
                  </a:lnTo>
                  <a:lnTo>
                    <a:pt x="306" y="434"/>
                  </a:lnTo>
                  <a:lnTo>
                    <a:pt x="303" y="434"/>
                  </a:lnTo>
                  <a:lnTo>
                    <a:pt x="297" y="434"/>
                  </a:lnTo>
                  <a:lnTo>
                    <a:pt x="291" y="437"/>
                  </a:lnTo>
                  <a:lnTo>
                    <a:pt x="288" y="437"/>
                  </a:lnTo>
                  <a:lnTo>
                    <a:pt x="282" y="437"/>
                  </a:lnTo>
                  <a:lnTo>
                    <a:pt x="276" y="437"/>
                  </a:lnTo>
                  <a:lnTo>
                    <a:pt x="273" y="440"/>
                  </a:lnTo>
                  <a:lnTo>
                    <a:pt x="267" y="440"/>
                  </a:lnTo>
                  <a:lnTo>
                    <a:pt x="264" y="440"/>
                  </a:lnTo>
                  <a:lnTo>
                    <a:pt x="258" y="443"/>
                  </a:lnTo>
                  <a:lnTo>
                    <a:pt x="255" y="443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0" name="Freeform 17"/>
            <p:cNvSpPr>
              <a:spLocks/>
            </p:cNvSpPr>
            <p:nvPr/>
          </p:nvSpPr>
          <p:spPr bwMode="auto">
            <a:xfrm>
              <a:off x="2277" y="1558"/>
              <a:ext cx="21" cy="12"/>
            </a:xfrm>
            <a:custGeom>
              <a:avLst/>
              <a:gdLst>
                <a:gd name="T0" fmla="*/ 0 w 21"/>
                <a:gd name="T1" fmla="*/ 9 h 12"/>
                <a:gd name="T2" fmla="*/ 9 w 21"/>
                <a:gd name="T3" fmla="*/ 0 h 12"/>
                <a:gd name="T4" fmla="*/ 21 w 21"/>
                <a:gd name="T5" fmla="*/ 12 h 12"/>
                <a:gd name="T6" fmla="*/ 18 w 21"/>
                <a:gd name="T7" fmla="*/ 12 h 12"/>
                <a:gd name="T8" fmla="*/ 15 w 21"/>
                <a:gd name="T9" fmla="*/ 12 h 12"/>
                <a:gd name="T10" fmla="*/ 12 w 21"/>
                <a:gd name="T11" fmla="*/ 12 h 12"/>
                <a:gd name="T12" fmla="*/ 9 w 21"/>
                <a:gd name="T13" fmla="*/ 12 h 12"/>
                <a:gd name="T14" fmla="*/ 9 w 21"/>
                <a:gd name="T15" fmla="*/ 9 h 12"/>
                <a:gd name="T16" fmla="*/ 6 w 21"/>
                <a:gd name="T17" fmla="*/ 9 h 12"/>
                <a:gd name="T18" fmla="*/ 3 w 21"/>
                <a:gd name="T19" fmla="*/ 9 h 12"/>
                <a:gd name="T20" fmla="*/ 0 w 21"/>
                <a:gd name="T2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9"/>
                  </a:moveTo>
                  <a:lnTo>
                    <a:pt x="9" y="0"/>
                  </a:lnTo>
                  <a:lnTo>
                    <a:pt x="21" y="12"/>
                  </a:lnTo>
                  <a:lnTo>
                    <a:pt x="18" y="12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1" name="Freeform 18"/>
            <p:cNvSpPr>
              <a:spLocks/>
            </p:cNvSpPr>
            <p:nvPr/>
          </p:nvSpPr>
          <p:spPr bwMode="auto">
            <a:xfrm>
              <a:off x="2033" y="1359"/>
              <a:ext cx="265" cy="234"/>
            </a:xfrm>
            <a:custGeom>
              <a:avLst/>
              <a:gdLst>
                <a:gd name="T0" fmla="*/ 235 w 265"/>
                <a:gd name="T1" fmla="*/ 193 h 234"/>
                <a:gd name="T2" fmla="*/ 217 w 265"/>
                <a:gd name="T3" fmla="*/ 202 h 234"/>
                <a:gd name="T4" fmla="*/ 199 w 265"/>
                <a:gd name="T5" fmla="*/ 208 h 234"/>
                <a:gd name="T6" fmla="*/ 179 w 265"/>
                <a:gd name="T7" fmla="*/ 211 h 234"/>
                <a:gd name="T8" fmla="*/ 161 w 265"/>
                <a:gd name="T9" fmla="*/ 214 h 234"/>
                <a:gd name="T10" fmla="*/ 140 w 265"/>
                <a:gd name="T11" fmla="*/ 216 h 234"/>
                <a:gd name="T12" fmla="*/ 122 w 265"/>
                <a:gd name="T13" fmla="*/ 222 h 234"/>
                <a:gd name="T14" fmla="*/ 104 w 265"/>
                <a:gd name="T15" fmla="*/ 231 h 234"/>
                <a:gd name="T16" fmla="*/ 92 w 265"/>
                <a:gd name="T17" fmla="*/ 228 h 234"/>
                <a:gd name="T18" fmla="*/ 86 w 265"/>
                <a:gd name="T19" fmla="*/ 216 h 234"/>
                <a:gd name="T20" fmla="*/ 75 w 265"/>
                <a:gd name="T21" fmla="*/ 208 h 234"/>
                <a:gd name="T22" fmla="*/ 66 w 265"/>
                <a:gd name="T23" fmla="*/ 199 h 234"/>
                <a:gd name="T24" fmla="*/ 57 w 265"/>
                <a:gd name="T25" fmla="*/ 190 h 234"/>
                <a:gd name="T26" fmla="*/ 45 w 265"/>
                <a:gd name="T27" fmla="*/ 184 h 234"/>
                <a:gd name="T28" fmla="*/ 33 w 265"/>
                <a:gd name="T29" fmla="*/ 181 h 234"/>
                <a:gd name="T30" fmla="*/ 18 w 265"/>
                <a:gd name="T31" fmla="*/ 184 h 234"/>
                <a:gd name="T32" fmla="*/ 12 w 265"/>
                <a:gd name="T33" fmla="*/ 178 h 234"/>
                <a:gd name="T34" fmla="*/ 6 w 265"/>
                <a:gd name="T35" fmla="*/ 172 h 234"/>
                <a:gd name="T36" fmla="*/ 0 w 265"/>
                <a:gd name="T37" fmla="*/ 163 h 234"/>
                <a:gd name="T38" fmla="*/ 3 w 265"/>
                <a:gd name="T39" fmla="*/ 154 h 234"/>
                <a:gd name="T40" fmla="*/ 9 w 265"/>
                <a:gd name="T41" fmla="*/ 148 h 234"/>
                <a:gd name="T42" fmla="*/ 18 w 265"/>
                <a:gd name="T43" fmla="*/ 142 h 234"/>
                <a:gd name="T44" fmla="*/ 27 w 265"/>
                <a:gd name="T45" fmla="*/ 139 h 234"/>
                <a:gd name="T46" fmla="*/ 30 w 265"/>
                <a:gd name="T47" fmla="*/ 151 h 234"/>
                <a:gd name="T48" fmla="*/ 36 w 265"/>
                <a:gd name="T49" fmla="*/ 157 h 234"/>
                <a:gd name="T50" fmla="*/ 45 w 265"/>
                <a:gd name="T51" fmla="*/ 160 h 234"/>
                <a:gd name="T52" fmla="*/ 51 w 265"/>
                <a:gd name="T53" fmla="*/ 160 h 234"/>
                <a:gd name="T54" fmla="*/ 54 w 265"/>
                <a:gd name="T55" fmla="*/ 148 h 234"/>
                <a:gd name="T56" fmla="*/ 54 w 265"/>
                <a:gd name="T57" fmla="*/ 136 h 234"/>
                <a:gd name="T58" fmla="*/ 51 w 265"/>
                <a:gd name="T59" fmla="*/ 124 h 234"/>
                <a:gd name="T60" fmla="*/ 48 w 265"/>
                <a:gd name="T61" fmla="*/ 113 h 234"/>
                <a:gd name="T62" fmla="*/ 45 w 265"/>
                <a:gd name="T63" fmla="*/ 92 h 234"/>
                <a:gd name="T64" fmla="*/ 42 w 265"/>
                <a:gd name="T65" fmla="*/ 71 h 234"/>
                <a:gd name="T66" fmla="*/ 51 w 265"/>
                <a:gd name="T67" fmla="*/ 59 h 234"/>
                <a:gd name="T68" fmla="*/ 66 w 265"/>
                <a:gd name="T69" fmla="*/ 47 h 234"/>
                <a:gd name="T70" fmla="*/ 84 w 265"/>
                <a:gd name="T71" fmla="*/ 41 h 234"/>
                <a:gd name="T72" fmla="*/ 104 w 265"/>
                <a:gd name="T73" fmla="*/ 35 h 234"/>
                <a:gd name="T74" fmla="*/ 125 w 265"/>
                <a:gd name="T75" fmla="*/ 30 h 234"/>
                <a:gd name="T76" fmla="*/ 143 w 265"/>
                <a:gd name="T77" fmla="*/ 24 h 234"/>
                <a:gd name="T78" fmla="*/ 152 w 265"/>
                <a:gd name="T79" fmla="*/ 15 h 234"/>
                <a:gd name="T80" fmla="*/ 164 w 265"/>
                <a:gd name="T81" fmla="*/ 12 h 234"/>
                <a:gd name="T82" fmla="*/ 176 w 265"/>
                <a:gd name="T83" fmla="*/ 12 h 234"/>
                <a:gd name="T84" fmla="*/ 188 w 265"/>
                <a:gd name="T85" fmla="*/ 9 h 234"/>
                <a:gd name="T86" fmla="*/ 197 w 265"/>
                <a:gd name="T87" fmla="*/ 6 h 234"/>
                <a:gd name="T88" fmla="*/ 205 w 265"/>
                <a:gd name="T89" fmla="*/ 3 h 234"/>
                <a:gd name="T90" fmla="*/ 211 w 265"/>
                <a:gd name="T91" fmla="*/ 18 h 234"/>
                <a:gd name="T92" fmla="*/ 220 w 265"/>
                <a:gd name="T93" fmla="*/ 32 h 234"/>
                <a:gd name="T94" fmla="*/ 229 w 265"/>
                <a:gd name="T95" fmla="*/ 47 h 234"/>
                <a:gd name="T96" fmla="*/ 238 w 265"/>
                <a:gd name="T97" fmla="*/ 62 h 234"/>
                <a:gd name="T98" fmla="*/ 244 w 265"/>
                <a:gd name="T99" fmla="*/ 77 h 234"/>
                <a:gd name="T100" fmla="*/ 253 w 265"/>
                <a:gd name="T101" fmla="*/ 92 h 234"/>
                <a:gd name="T102" fmla="*/ 259 w 265"/>
                <a:gd name="T103" fmla="*/ 107 h 234"/>
                <a:gd name="T104" fmla="*/ 265 w 265"/>
                <a:gd name="T105" fmla="*/ 124 h 234"/>
                <a:gd name="T106" fmla="*/ 262 w 265"/>
                <a:gd name="T107" fmla="*/ 136 h 234"/>
                <a:gd name="T108" fmla="*/ 262 w 265"/>
                <a:gd name="T109" fmla="*/ 148 h 234"/>
                <a:gd name="T110" fmla="*/ 259 w 265"/>
                <a:gd name="T111" fmla="*/ 160 h 234"/>
                <a:gd name="T112" fmla="*/ 253 w 265"/>
                <a:gd name="T113" fmla="*/ 169 h 234"/>
                <a:gd name="T114" fmla="*/ 250 w 265"/>
                <a:gd name="T115" fmla="*/ 18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" h="234">
                  <a:moveTo>
                    <a:pt x="247" y="184"/>
                  </a:moveTo>
                  <a:lnTo>
                    <a:pt x="244" y="187"/>
                  </a:lnTo>
                  <a:lnTo>
                    <a:pt x="241" y="190"/>
                  </a:lnTo>
                  <a:lnTo>
                    <a:pt x="235" y="193"/>
                  </a:lnTo>
                  <a:lnTo>
                    <a:pt x="232" y="196"/>
                  </a:lnTo>
                  <a:lnTo>
                    <a:pt x="226" y="199"/>
                  </a:lnTo>
                  <a:lnTo>
                    <a:pt x="223" y="199"/>
                  </a:lnTo>
                  <a:lnTo>
                    <a:pt x="217" y="202"/>
                  </a:lnTo>
                  <a:lnTo>
                    <a:pt x="214" y="205"/>
                  </a:lnTo>
                  <a:lnTo>
                    <a:pt x="208" y="205"/>
                  </a:lnTo>
                  <a:lnTo>
                    <a:pt x="205" y="205"/>
                  </a:lnTo>
                  <a:lnTo>
                    <a:pt x="199" y="208"/>
                  </a:lnTo>
                  <a:lnTo>
                    <a:pt x="194" y="208"/>
                  </a:lnTo>
                  <a:lnTo>
                    <a:pt x="191" y="211"/>
                  </a:lnTo>
                  <a:lnTo>
                    <a:pt x="185" y="211"/>
                  </a:lnTo>
                  <a:lnTo>
                    <a:pt x="179" y="211"/>
                  </a:lnTo>
                  <a:lnTo>
                    <a:pt x="176" y="211"/>
                  </a:lnTo>
                  <a:lnTo>
                    <a:pt x="170" y="214"/>
                  </a:lnTo>
                  <a:lnTo>
                    <a:pt x="164" y="214"/>
                  </a:lnTo>
                  <a:lnTo>
                    <a:pt x="161" y="214"/>
                  </a:lnTo>
                  <a:lnTo>
                    <a:pt x="155" y="216"/>
                  </a:lnTo>
                  <a:lnTo>
                    <a:pt x="149" y="216"/>
                  </a:lnTo>
                  <a:lnTo>
                    <a:pt x="146" y="216"/>
                  </a:lnTo>
                  <a:lnTo>
                    <a:pt x="140" y="216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16" y="225"/>
                  </a:lnTo>
                  <a:lnTo>
                    <a:pt x="113" y="225"/>
                  </a:lnTo>
                  <a:lnTo>
                    <a:pt x="107" y="228"/>
                  </a:lnTo>
                  <a:lnTo>
                    <a:pt x="104" y="231"/>
                  </a:lnTo>
                  <a:lnTo>
                    <a:pt x="98" y="234"/>
                  </a:lnTo>
                  <a:lnTo>
                    <a:pt x="98" y="231"/>
                  </a:lnTo>
                  <a:lnTo>
                    <a:pt x="95" y="228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89" y="222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4" y="214"/>
                  </a:lnTo>
                  <a:lnTo>
                    <a:pt x="81" y="214"/>
                  </a:lnTo>
                  <a:lnTo>
                    <a:pt x="78" y="211"/>
                  </a:lnTo>
                  <a:lnTo>
                    <a:pt x="75" y="208"/>
                  </a:lnTo>
                  <a:lnTo>
                    <a:pt x="75" y="205"/>
                  </a:lnTo>
                  <a:lnTo>
                    <a:pt x="72" y="202"/>
                  </a:lnTo>
                  <a:lnTo>
                    <a:pt x="69" y="202"/>
                  </a:lnTo>
                  <a:lnTo>
                    <a:pt x="66" y="199"/>
                  </a:lnTo>
                  <a:lnTo>
                    <a:pt x="63" y="196"/>
                  </a:lnTo>
                  <a:lnTo>
                    <a:pt x="60" y="196"/>
                  </a:lnTo>
                  <a:lnTo>
                    <a:pt x="57" y="193"/>
                  </a:lnTo>
                  <a:lnTo>
                    <a:pt x="57" y="190"/>
                  </a:lnTo>
                  <a:lnTo>
                    <a:pt x="54" y="190"/>
                  </a:lnTo>
                  <a:lnTo>
                    <a:pt x="51" y="187"/>
                  </a:lnTo>
                  <a:lnTo>
                    <a:pt x="48" y="187"/>
                  </a:lnTo>
                  <a:lnTo>
                    <a:pt x="45" y="184"/>
                  </a:lnTo>
                  <a:lnTo>
                    <a:pt x="42" y="184"/>
                  </a:lnTo>
                  <a:lnTo>
                    <a:pt x="39" y="184"/>
                  </a:lnTo>
                  <a:lnTo>
                    <a:pt x="36" y="184"/>
                  </a:lnTo>
                  <a:lnTo>
                    <a:pt x="33" y="181"/>
                  </a:lnTo>
                  <a:lnTo>
                    <a:pt x="30" y="181"/>
                  </a:lnTo>
                  <a:lnTo>
                    <a:pt x="27" y="181"/>
                  </a:lnTo>
                  <a:lnTo>
                    <a:pt x="24" y="181"/>
                  </a:lnTo>
                  <a:lnTo>
                    <a:pt x="18" y="184"/>
                  </a:lnTo>
                  <a:lnTo>
                    <a:pt x="15" y="184"/>
                  </a:lnTo>
                  <a:lnTo>
                    <a:pt x="15" y="181"/>
                  </a:lnTo>
                  <a:lnTo>
                    <a:pt x="12" y="181"/>
                  </a:lnTo>
                  <a:lnTo>
                    <a:pt x="12" y="178"/>
                  </a:lnTo>
                  <a:lnTo>
                    <a:pt x="9" y="178"/>
                  </a:lnTo>
                  <a:lnTo>
                    <a:pt x="9" y="175"/>
                  </a:lnTo>
                  <a:lnTo>
                    <a:pt x="6" y="175"/>
                  </a:lnTo>
                  <a:lnTo>
                    <a:pt x="6" y="172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3" y="154"/>
                  </a:lnTo>
                  <a:lnTo>
                    <a:pt x="3" y="151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9" y="148"/>
                  </a:lnTo>
                  <a:lnTo>
                    <a:pt x="12" y="145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8" y="142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42"/>
                  </a:lnTo>
                  <a:lnTo>
                    <a:pt x="27" y="145"/>
                  </a:lnTo>
                  <a:lnTo>
                    <a:pt x="30" y="148"/>
                  </a:lnTo>
                  <a:lnTo>
                    <a:pt x="30" y="151"/>
                  </a:lnTo>
                  <a:lnTo>
                    <a:pt x="33" y="151"/>
                  </a:lnTo>
                  <a:lnTo>
                    <a:pt x="33" y="154"/>
                  </a:lnTo>
                  <a:lnTo>
                    <a:pt x="36" y="154"/>
                  </a:lnTo>
                  <a:lnTo>
                    <a:pt x="36" y="157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3"/>
                  </a:lnTo>
                  <a:lnTo>
                    <a:pt x="48" y="163"/>
                  </a:lnTo>
                  <a:lnTo>
                    <a:pt x="51" y="163"/>
                  </a:lnTo>
                  <a:lnTo>
                    <a:pt x="51" y="160"/>
                  </a:lnTo>
                  <a:lnTo>
                    <a:pt x="54" y="157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8"/>
                  </a:lnTo>
                  <a:lnTo>
                    <a:pt x="54" y="145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6"/>
                  </a:lnTo>
                  <a:lnTo>
                    <a:pt x="54" y="133"/>
                  </a:lnTo>
                  <a:lnTo>
                    <a:pt x="54" y="130"/>
                  </a:lnTo>
                  <a:lnTo>
                    <a:pt x="51" y="127"/>
                  </a:lnTo>
                  <a:lnTo>
                    <a:pt x="51" y="124"/>
                  </a:lnTo>
                  <a:lnTo>
                    <a:pt x="51" y="122"/>
                  </a:lnTo>
                  <a:lnTo>
                    <a:pt x="51" y="119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8" y="107"/>
                  </a:lnTo>
                  <a:lnTo>
                    <a:pt x="45" y="101"/>
                  </a:lnTo>
                  <a:lnTo>
                    <a:pt x="45" y="92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5" y="68"/>
                  </a:lnTo>
                  <a:lnTo>
                    <a:pt x="45" y="65"/>
                  </a:lnTo>
                  <a:lnTo>
                    <a:pt x="48" y="62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7" y="53"/>
                  </a:lnTo>
                  <a:lnTo>
                    <a:pt x="60" y="50"/>
                  </a:lnTo>
                  <a:lnTo>
                    <a:pt x="66" y="47"/>
                  </a:lnTo>
                  <a:lnTo>
                    <a:pt x="69" y="47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89" y="38"/>
                  </a:lnTo>
                  <a:lnTo>
                    <a:pt x="92" y="38"/>
                  </a:lnTo>
                  <a:lnTo>
                    <a:pt x="98" y="35"/>
                  </a:lnTo>
                  <a:lnTo>
                    <a:pt x="104" y="35"/>
                  </a:lnTo>
                  <a:lnTo>
                    <a:pt x="110" y="35"/>
                  </a:lnTo>
                  <a:lnTo>
                    <a:pt x="116" y="32"/>
                  </a:lnTo>
                  <a:lnTo>
                    <a:pt x="119" y="32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4" y="27"/>
                  </a:lnTo>
                  <a:lnTo>
                    <a:pt x="140" y="24"/>
                  </a:lnTo>
                  <a:lnTo>
                    <a:pt x="143" y="24"/>
                  </a:lnTo>
                  <a:lnTo>
                    <a:pt x="146" y="21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2" y="15"/>
                  </a:lnTo>
                  <a:lnTo>
                    <a:pt x="155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67" y="12"/>
                  </a:lnTo>
                  <a:lnTo>
                    <a:pt x="170" y="12"/>
                  </a:lnTo>
                  <a:lnTo>
                    <a:pt x="173" y="12"/>
                  </a:lnTo>
                  <a:lnTo>
                    <a:pt x="176" y="12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91" y="9"/>
                  </a:lnTo>
                  <a:lnTo>
                    <a:pt x="191" y="6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197" y="3"/>
                  </a:lnTo>
                  <a:lnTo>
                    <a:pt x="199" y="3"/>
                  </a:lnTo>
                  <a:lnTo>
                    <a:pt x="202" y="0"/>
                  </a:lnTo>
                  <a:lnTo>
                    <a:pt x="205" y="3"/>
                  </a:lnTo>
                  <a:lnTo>
                    <a:pt x="205" y="6"/>
                  </a:lnTo>
                  <a:lnTo>
                    <a:pt x="208" y="9"/>
                  </a:lnTo>
                  <a:lnTo>
                    <a:pt x="211" y="15"/>
                  </a:lnTo>
                  <a:lnTo>
                    <a:pt x="211" y="18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30"/>
                  </a:lnTo>
                  <a:lnTo>
                    <a:pt x="220" y="32"/>
                  </a:lnTo>
                  <a:lnTo>
                    <a:pt x="223" y="35"/>
                  </a:lnTo>
                  <a:lnTo>
                    <a:pt x="223" y="38"/>
                  </a:lnTo>
                  <a:lnTo>
                    <a:pt x="226" y="41"/>
                  </a:lnTo>
                  <a:lnTo>
                    <a:pt x="229" y="47"/>
                  </a:lnTo>
                  <a:lnTo>
                    <a:pt x="232" y="50"/>
                  </a:lnTo>
                  <a:lnTo>
                    <a:pt x="232" y="53"/>
                  </a:lnTo>
                  <a:lnTo>
                    <a:pt x="235" y="56"/>
                  </a:lnTo>
                  <a:lnTo>
                    <a:pt x="238" y="62"/>
                  </a:lnTo>
                  <a:lnTo>
                    <a:pt x="238" y="65"/>
                  </a:lnTo>
                  <a:lnTo>
                    <a:pt x="241" y="68"/>
                  </a:lnTo>
                  <a:lnTo>
                    <a:pt x="244" y="74"/>
                  </a:lnTo>
                  <a:lnTo>
                    <a:pt x="244" y="77"/>
                  </a:lnTo>
                  <a:lnTo>
                    <a:pt x="247" y="80"/>
                  </a:lnTo>
                  <a:lnTo>
                    <a:pt x="250" y="83"/>
                  </a:lnTo>
                  <a:lnTo>
                    <a:pt x="250" y="89"/>
                  </a:lnTo>
                  <a:lnTo>
                    <a:pt x="253" y="92"/>
                  </a:lnTo>
                  <a:lnTo>
                    <a:pt x="256" y="95"/>
                  </a:lnTo>
                  <a:lnTo>
                    <a:pt x="256" y="101"/>
                  </a:lnTo>
                  <a:lnTo>
                    <a:pt x="259" y="104"/>
                  </a:lnTo>
                  <a:lnTo>
                    <a:pt x="259" y="107"/>
                  </a:lnTo>
                  <a:lnTo>
                    <a:pt x="262" y="113"/>
                  </a:lnTo>
                  <a:lnTo>
                    <a:pt x="262" y="116"/>
                  </a:lnTo>
                  <a:lnTo>
                    <a:pt x="262" y="122"/>
                  </a:lnTo>
                  <a:lnTo>
                    <a:pt x="265" y="124"/>
                  </a:lnTo>
                  <a:lnTo>
                    <a:pt x="265" y="127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2" y="136"/>
                  </a:lnTo>
                  <a:lnTo>
                    <a:pt x="262" y="139"/>
                  </a:lnTo>
                  <a:lnTo>
                    <a:pt x="262" y="142"/>
                  </a:lnTo>
                  <a:lnTo>
                    <a:pt x="262" y="145"/>
                  </a:lnTo>
                  <a:lnTo>
                    <a:pt x="262" y="148"/>
                  </a:lnTo>
                  <a:lnTo>
                    <a:pt x="259" y="151"/>
                  </a:lnTo>
                  <a:lnTo>
                    <a:pt x="259" y="154"/>
                  </a:lnTo>
                  <a:lnTo>
                    <a:pt x="259" y="157"/>
                  </a:lnTo>
                  <a:lnTo>
                    <a:pt x="259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6"/>
                  </a:lnTo>
                  <a:lnTo>
                    <a:pt x="253" y="169"/>
                  </a:lnTo>
                  <a:lnTo>
                    <a:pt x="253" y="172"/>
                  </a:lnTo>
                  <a:lnTo>
                    <a:pt x="250" y="175"/>
                  </a:lnTo>
                  <a:lnTo>
                    <a:pt x="250" y="178"/>
                  </a:lnTo>
                  <a:lnTo>
                    <a:pt x="250" y="181"/>
                  </a:lnTo>
                  <a:lnTo>
                    <a:pt x="247" y="184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2" name="Freeform 19"/>
            <p:cNvSpPr>
              <a:spLocks/>
            </p:cNvSpPr>
            <p:nvPr/>
          </p:nvSpPr>
          <p:spPr bwMode="auto">
            <a:xfrm>
              <a:off x="2149" y="1314"/>
              <a:ext cx="134" cy="54"/>
            </a:xfrm>
            <a:custGeom>
              <a:avLst/>
              <a:gdLst>
                <a:gd name="T0" fmla="*/ 3 w 134"/>
                <a:gd name="T1" fmla="*/ 51 h 54"/>
                <a:gd name="T2" fmla="*/ 12 w 134"/>
                <a:gd name="T3" fmla="*/ 45 h 54"/>
                <a:gd name="T4" fmla="*/ 18 w 134"/>
                <a:gd name="T5" fmla="*/ 39 h 54"/>
                <a:gd name="T6" fmla="*/ 24 w 134"/>
                <a:gd name="T7" fmla="*/ 36 h 54"/>
                <a:gd name="T8" fmla="*/ 33 w 134"/>
                <a:gd name="T9" fmla="*/ 30 h 54"/>
                <a:gd name="T10" fmla="*/ 39 w 134"/>
                <a:gd name="T11" fmla="*/ 27 h 54"/>
                <a:gd name="T12" fmla="*/ 48 w 134"/>
                <a:gd name="T13" fmla="*/ 24 h 54"/>
                <a:gd name="T14" fmla="*/ 54 w 134"/>
                <a:gd name="T15" fmla="*/ 21 h 54"/>
                <a:gd name="T16" fmla="*/ 63 w 134"/>
                <a:gd name="T17" fmla="*/ 18 h 54"/>
                <a:gd name="T18" fmla="*/ 72 w 134"/>
                <a:gd name="T19" fmla="*/ 15 h 54"/>
                <a:gd name="T20" fmla="*/ 78 w 134"/>
                <a:gd name="T21" fmla="*/ 12 h 54"/>
                <a:gd name="T22" fmla="*/ 86 w 134"/>
                <a:gd name="T23" fmla="*/ 9 h 54"/>
                <a:gd name="T24" fmla="*/ 95 w 134"/>
                <a:gd name="T25" fmla="*/ 6 h 54"/>
                <a:gd name="T26" fmla="*/ 104 w 134"/>
                <a:gd name="T27" fmla="*/ 6 h 54"/>
                <a:gd name="T28" fmla="*/ 110 w 134"/>
                <a:gd name="T29" fmla="*/ 3 h 54"/>
                <a:gd name="T30" fmla="*/ 119 w 134"/>
                <a:gd name="T31" fmla="*/ 0 h 54"/>
                <a:gd name="T32" fmla="*/ 134 w 134"/>
                <a:gd name="T33" fmla="*/ 6 h 54"/>
                <a:gd name="T34" fmla="*/ 128 w 134"/>
                <a:gd name="T35" fmla="*/ 9 h 54"/>
                <a:gd name="T36" fmla="*/ 119 w 134"/>
                <a:gd name="T37" fmla="*/ 12 h 54"/>
                <a:gd name="T38" fmla="*/ 110 w 134"/>
                <a:gd name="T39" fmla="*/ 15 h 54"/>
                <a:gd name="T40" fmla="*/ 101 w 134"/>
                <a:gd name="T41" fmla="*/ 18 h 54"/>
                <a:gd name="T42" fmla="*/ 95 w 134"/>
                <a:gd name="T43" fmla="*/ 21 h 54"/>
                <a:gd name="T44" fmla="*/ 86 w 134"/>
                <a:gd name="T45" fmla="*/ 24 h 54"/>
                <a:gd name="T46" fmla="*/ 78 w 134"/>
                <a:gd name="T47" fmla="*/ 27 h 54"/>
                <a:gd name="T48" fmla="*/ 69 w 134"/>
                <a:gd name="T49" fmla="*/ 30 h 54"/>
                <a:gd name="T50" fmla="*/ 60 w 134"/>
                <a:gd name="T51" fmla="*/ 33 h 54"/>
                <a:gd name="T52" fmla="*/ 54 w 134"/>
                <a:gd name="T53" fmla="*/ 36 h 54"/>
                <a:gd name="T54" fmla="*/ 45 w 134"/>
                <a:gd name="T55" fmla="*/ 39 h 54"/>
                <a:gd name="T56" fmla="*/ 36 w 134"/>
                <a:gd name="T57" fmla="*/ 42 h 54"/>
                <a:gd name="T58" fmla="*/ 27 w 134"/>
                <a:gd name="T59" fmla="*/ 45 h 54"/>
                <a:gd name="T60" fmla="*/ 18 w 134"/>
                <a:gd name="T61" fmla="*/ 48 h 54"/>
                <a:gd name="T62" fmla="*/ 9 w 134"/>
                <a:gd name="T63" fmla="*/ 51 h 54"/>
                <a:gd name="T64" fmla="*/ 0 w 134"/>
                <a:gd name="T6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54">
                  <a:moveTo>
                    <a:pt x="0" y="54"/>
                  </a:moveTo>
                  <a:lnTo>
                    <a:pt x="3" y="51"/>
                  </a:lnTo>
                  <a:lnTo>
                    <a:pt x="6" y="48"/>
                  </a:lnTo>
                  <a:lnTo>
                    <a:pt x="12" y="45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30" y="33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60" y="18"/>
                  </a:lnTo>
                  <a:lnTo>
                    <a:pt x="63" y="18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5" y="12"/>
                  </a:lnTo>
                  <a:lnTo>
                    <a:pt x="78" y="12"/>
                  </a:lnTo>
                  <a:lnTo>
                    <a:pt x="83" y="12"/>
                  </a:lnTo>
                  <a:lnTo>
                    <a:pt x="86" y="9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6" y="3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34" y="6"/>
                  </a:lnTo>
                  <a:lnTo>
                    <a:pt x="131" y="6"/>
                  </a:lnTo>
                  <a:lnTo>
                    <a:pt x="128" y="9"/>
                  </a:lnTo>
                  <a:lnTo>
                    <a:pt x="122" y="9"/>
                  </a:lnTo>
                  <a:lnTo>
                    <a:pt x="119" y="12"/>
                  </a:lnTo>
                  <a:lnTo>
                    <a:pt x="116" y="12"/>
                  </a:lnTo>
                  <a:lnTo>
                    <a:pt x="110" y="15"/>
                  </a:lnTo>
                  <a:lnTo>
                    <a:pt x="107" y="18"/>
                  </a:lnTo>
                  <a:lnTo>
                    <a:pt x="101" y="18"/>
                  </a:lnTo>
                  <a:lnTo>
                    <a:pt x="98" y="21"/>
                  </a:lnTo>
                  <a:lnTo>
                    <a:pt x="95" y="21"/>
                  </a:lnTo>
                  <a:lnTo>
                    <a:pt x="89" y="24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78" y="27"/>
                  </a:lnTo>
                  <a:lnTo>
                    <a:pt x="75" y="30"/>
                  </a:lnTo>
                  <a:lnTo>
                    <a:pt x="69" y="30"/>
                  </a:lnTo>
                  <a:lnTo>
                    <a:pt x="66" y="33"/>
                  </a:lnTo>
                  <a:lnTo>
                    <a:pt x="60" y="33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5" y="51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3" name="Freeform 20"/>
            <p:cNvSpPr>
              <a:spLocks/>
            </p:cNvSpPr>
            <p:nvPr/>
          </p:nvSpPr>
          <p:spPr bwMode="auto">
            <a:xfrm>
              <a:off x="2182" y="1457"/>
              <a:ext cx="86" cy="68"/>
            </a:xfrm>
            <a:custGeom>
              <a:avLst/>
              <a:gdLst>
                <a:gd name="T0" fmla="*/ 77 w 86"/>
                <a:gd name="T1" fmla="*/ 53 h 68"/>
                <a:gd name="T2" fmla="*/ 74 w 86"/>
                <a:gd name="T3" fmla="*/ 56 h 68"/>
                <a:gd name="T4" fmla="*/ 71 w 86"/>
                <a:gd name="T5" fmla="*/ 59 h 68"/>
                <a:gd name="T6" fmla="*/ 65 w 86"/>
                <a:gd name="T7" fmla="*/ 62 h 68"/>
                <a:gd name="T8" fmla="*/ 59 w 86"/>
                <a:gd name="T9" fmla="*/ 65 h 68"/>
                <a:gd name="T10" fmla="*/ 53 w 86"/>
                <a:gd name="T11" fmla="*/ 65 h 68"/>
                <a:gd name="T12" fmla="*/ 50 w 86"/>
                <a:gd name="T13" fmla="*/ 68 h 68"/>
                <a:gd name="T14" fmla="*/ 45 w 86"/>
                <a:gd name="T15" fmla="*/ 68 h 68"/>
                <a:gd name="T16" fmla="*/ 39 w 86"/>
                <a:gd name="T17" fmla="*/ 68 h 68"/>
                <a:gd name="T18" fmla="*/ 33 w 86"/>
                <a:gd name="T19" fmla="*/ 68 h 68"/>
                <a:gd name="T20" fmla="*/ 30 w 86"/>
                <a:gd name="T21" fmla="*/ 65 h 68"/>
                <a:gd name="T22" fmla="*/ 24 w 86"/>
                <a:gd name="T23" fmla="*/ 65 h 68"/>
                <a:gd name="T24" fmla="*/ 21 w 86"/>
                <a:gd name="T25" fmla="*/ 62 h 68"/>
                <a:gd name="T26" fmla="*/ 18 w 86"/>
                <a:gd name="T27" fmla="*/ 59 h 68"/>
                <a:gd name="T28" fmla="*/ 15 w 86"/>
                <a:gd name="T29" fmla="*/ 56 h 68"/>
                <a:gd name="T30" fmla="*/ 12 w 86"/>
                <a:gd name="T31" fmla="*/ 53 h 68"/>
                <a:gd name="T32" fmla="*/ 9 w 86"/>
                <a:gd name="T33" fmla="*/ 50 h 68"/>
                <a:gd name="T34" fmla="*/ 6 w 86"/>
                <a:gd name="T35" fmla="*/ 47 h 68"/>
                <a:gd name="T36" fmla="*/ 0 w 86"/>
                <a:gd name="T37" fmla="*/ 47 h 68"/>
                <a:gd name="T38" fmla="*/ 0 w 86"/>
                <a:gd name="T39" fmla="*/ 41 h 68"/>
                <a:gd name="T40" fmla="*/ 3 w 86"/>
                <a:gd name="T41" fmla="*/ 38 h 68"/>
                <a:gd name="T42" fmla="*/ 6 w 86"/>
                <a:gd name="T43" fmla="*/ 35 h 68"/>
                <a:gd name="T44" fmla="*/ 12 w 86"/>
                <a:gd name="T45" fmla="*/ 32 h 68"/>
                <a:gd name="T46" fmla="*/ 18 w 86"/>
                <a:gd name="T47" fmla="*/ 29 h 68"/>
                <a:gd name="T48" fmla="*/ 24 w 86"/>
                <a:gd name="T49" fmla="*/ 26 h 68"/>
                <a:gd name="T50" fmla="*/ 30 w 86"/>
                <a:gd name="T51" fmla="*/ 26 h 68"/>
                <a:gd name="T52" fmla="*/ 33 w 86"/>
                <a:gd name="T53" fmla="*/ 24 h 68"/>
                <a:gd name="T54" fmla="*/ 39 w 86"/>
                <a:gd name="T55" fmla="*/ 21 h 68"/>
                <a:gd name="T56" fmla="*/ 45 w 86"/>
                <a:gd name="T57" fmla="*/ 21 h 68"/>
                <a:gd name="T58" fmla="*/ 48 w 86"/>
                <a:gd name="T59" fmla="*/ 18 h 68"/>
                <a:gd name="T60" fmla="*/ 53 w 86"/>
                <a:gd name="T61" fmla="*/ 15 h 68"/>
                <a:gd name="T62" fmla="*/ 59 w 86"/>
                <a:gd name="T63" fmla="*/ 12 h 68"/>
                <a:gd name="T64" fmla="*/ 65 w 86"/>
                <a:gd name="T65" fmla="*/ 9 h 68"/>
                <a:gd name="T66" fmla="*/ 71 w 86"/>
                <a:gd name="T67" fmla="*/ 6 h 68"/>
                <a:gd name="T68" fmla="*/ 77 w 86"/>
                <a:gd name="T69" fmla="*/ 3 h 68"/>
                <a:gd name="T70" fmla="*/ 80 w 86"/>
                <a:gd name="T71" fmla="*/ 0 h 68"/>
                <a:gd name="T72" fmla="*/ 83 w 86"/>
                <a:gd name="T73" fmla="*/ 3 h 68"/>
                <a:gd name="T74" fmla="*/ 86 w 86"/>
                <a:gd name="T75" fmla="*/ 6 h 68"/>
                <a:gd name="T76" fmla="*/ 86 w 86"/>
                <a:gd name="T77" fmla="*/ 12 h 68"/>
                <a:gd name="T78" fmla="*/ 86 w 86"/>
                <a:gd name="T79" fmla="*/ 18 h 68"/>
                <a:gd name="T80" fmla="*/ 86 w 86"/>
                <a:gd name="T81" fmla="*/ 24 h 68"/>
                <a:gd name="T82" fmla="*/ 86 w 86"/>
                <a:gd name="T83" fmla="*/ 29 h 68"/>
                <a:gd name="T84" fmla="*/ 86 w 86"/>
                <a:gd name="T85" fmla="*/ 35 h 68"/>
                <a:gd name="T86" fmla="*/ 83 w 86"/>
                <a:gd name="T87" fmla="*/ 41 h 68"/>
                <a:gd name="T88" fmla="*/ 80 w 86"/>
                <a:gd name="T89" fmla="*/ 44 h 68"/>
                <a:gd name="T90" fmla="*/ 77 w 86"/>
                <a:gd name="T91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68">
                  <a:moveTo>
                    <a:pt x="77" y="50"/>
                  </a:moveTo>
                  <a:lnTo>
                    <a:pt x="77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5"/>
                  </a:lnTo>
                  <a:lnTo>
                    <a:pt x="56" y="65"/>
                  </a:lnTo>
                  <a:lnTo>
                    <a:pt x="53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4" y="65"/>
                  </a:lnTo>
                  <a:lnTo>
                    <a:pt x="24" y="62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5" y="56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5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5" y="9"/>
                  </a:lnTo>
                  <a:lnTo>
                    <a:pt x="68" y="9"/>
                  </a:lnTo>
                  <a:lnTo>
                    <a:pt x="71" y="6"/>
                  </a:lnTo>
                  <a:lnTo>
                    <a:pt x="74" y="6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8"/>
                  </a:lnTo>
                  <a:lnTo>
                    <a:pt x="86" y="21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6" y="35"/>
                  </a:lnTo>
                  <a:lnTo>
                    <a:pt x="83" y="38"/>
                  </a:lnTo>
                  <a:lnTo>
                    <a:pt x="83" y="41"/>
                  </a:lnTo>
                  <a:lnTo>
                    <a:pt x="83" y="44"/>
                  </a:lnTo>
                  <a:lnTo>
                    <a:pt x="80" y="44"/>
                  </a:lnTo>
                  <a:lnTo>
                    <a:pt x="80" y="47"/>
                  </a:lnTo>
                  <a:lnTo>
                    <a:pt x="77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4" name="Freeform 21"/>
            <p:cNvSpPr>
              <a:spLocks/>
            </p:cNvSpPr>
            <p:nvPr/>
          </p:nvSpPr>
          <p:spPr bwMode="auto">
            <a:xfrm>
              <a:off x="2200" y="1475"/>
              <a:ext cx="59" cy="38"/>
            </a:xfrm>
            <a:custGeom>
              <a:avLst/>
              <a:gdLst>
                <a:gd name="T0" fmla="*/ 35 w 59"/>
                <a:gd name="T1" fmla="*/ 38 h 38"/>
                <a:gd name="T2" fmla="*/ 32 w 59"/>
                <a:gd name="T3" fmla="*/ 38 h 38"/>
                <a:gd name="T4" fmla="*/ 30 w 59"/>
                <a:gd name="T5" fmla="*/ 38 h 38"/>
                <a:gd name="T6" fmla="*/ 27 w 59"/>
                <a:gd name="T7" fmla="*/ 38 h 38"/>
                <a:gd name="T8" fmla="*/ 24 w 59"/>
                <a:gd name="T9" fmla="*/ 38 h 38"/>
                <a:gd name="T10" fmla="*/ 21 w 59"/>
                <a:gd name="T11" fmla="*/ 38 h 38"/>
                <a:gd name="T12" fmla="*/ 18 w 59"/>
                <a:gd name="T13" fmla="*/ 38 h 38"/>
                <a:gd name="T14" fmla="*/ 18 w 59"/>
                <a:gd name="T15" fmla="*/ 35 h 38"/>
                <a:gd name="T16" fmla="*/ 15 w 59"/>
                <a:gd name="T17" fmla="*/ 35 h 38"/>
                <a:gd name="T18" fmla="*/ 12 w 59"/>
                <a:gd name="T19" fmla="*/ 35 h 38"/>
                <a:gd name="T20" fmla="*/ 9 w 59"/>
                <a:gd name="T21" fmla="*/ 32 h 38"/>
                <a:gd name="T22" fmla="*/ 6 w 59"/>
                <a:gd name="T23" fmla="*/ 32 h 38"/>
                <a:gd name="T24" fmla="*/ 6 w 59"/>
                <a:gd name="T25" fmla="*/ 29 h 38"/>
                <a:gd name="T26" fmla="*/ 3 w 59"/>
                <a:gd name="T27" fmla="*/ 29 h 38"/>
                <a:gd name="T28" fmla="*/ 3 w 59"/>
                <a:gd name="T29" fmla="*/ 26 h 38"/>
                <a:gd name="T30" fmla="*/ 0 w 59"/>
                <a:gd name="T31" fmla="*/ 26 h 38"/>
                <a:gd name="T32" fmla="*/ 56 w 59"/>
                <a:gd name="T33" fmla="*/ 0 h 38"/>
                <a:gd name="T34" fmla="*/ 59 w 59"/>
                <a:gd name="T35" fmla="*/ 0 h 38"/>
                <a:gd name="T36" fmla="*/ 59 w 59"/>
                <a:gd name="T37" fmla="*/ 3 h 38"/>
                <a:gd name="T38" fmla="*/ 59 w 59"/>
                <a:gd name="T39" fmla="*/ 6 h 38"/>
                <a:gd name="T40" fmla="*/ 59 w 59"/>
                <a:gd name="T41" fmla="*/ 8 h 38"/>
                <a:gd name="T42" fmla="*/ 59 w 59"/>
                <a:gd name="T43" fmla="*/ 11 h 38"/>
                <a:gd name="T44" fmla="*/ 56 w 59"/>
                <a:gd name="T45" fmla="*/ 11 h 38"/>
                <a:gd name="T46" fmla="*/ 56 w 59"/>
                <a:gd name="T47" fmla="*/ 14 h 38"/>
                <a:gd name="T48" fmla="*/ 56 w 59"/>
                <a:gd name="T49" fmla="*/ 17 h 38"/>
                <a:gd name="T50" fmla="*/ 56 w 59"/>
                <a:gd name="T51" fmla="*/ 20 h 38"/>
                <a:gd name="T52" fmla="*/ 53 w 59"/>
                <a:gd name="T53" fmla="*/ 20 h 38"/>
                <a:gd name="T54" fmla="*/ 53 w 59"/>
                <a:gd name="T55" fmla="*/ 23 h 38"/>
                <a:gd name="T56" fmla="*/ 50 w 59"/>
                <a:gd name="T57" fmla="*/ 26 h 38"/>
                <a:gd name="T58" fmla="*/ 47 w 59"/>
                <a:gd name="T59" fmla="*/ 29 h 38"/>
                <a:gd name="T60" fmla="*/ 44 w 59"/>
                <a:gd name="T61" fmla="*/ 32 h 38"/>
                <a:gd name="T62" fmla="*/ 41 w 59"/>
                <a:gd name="T63" fmla="*/ 35 h 38"/>
                <a:gd name="T64" fmla="*/ 38 w 59"/>
                <a:gd name="T65" fmla="*/ 35 h 38"/>
                <a:gd name="T66" fmla="*/ 38 w 59"/>
                <a:gd name="T67" fmla="*/ 38 h 38"/>
                <a:gd name="T68" fmla="*/ 35 w 59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38">
                  <a:moveTo>
                    <a:pt x="35" y="38"/>
                  </a:moveTo>
                  <a:lnTo>
                    <a:pt x="32" y="38"/>
                  </a:lnTo>
                  <a:lnTo>
                    <a:pt x="30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15" y="35"/>
                  </a:lnTo>
                  <a:lnTo>
                    <a:pt x="12" y="35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56" y="20"/>
                  </a:lnTo>
                  <a:lnTo>
                    <a:pt x="53" y="20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9"/>
                  </a:lnTo>
                  <a:lnTo>
                    <a:pt x="44" y="32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5" y="38"/>
                  </a:lnTo>
                  <a:close/>
                </a:path>
              </a:pathLst>
            </a:custGeom>
            <a:solidFill>
              <a:srgbClr val="FF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5" name="Freeform 22"/>
            <p:cNvSpPr>
              <a:spLocks/>
            </p:cNvSpPr>
            <p:nvPr/>
          </p:nvSpPr>
          <p:spPr bwMode="auto">
            <a:xfrm>
              <a:off x="2209" y="1394"/>
              <a:ext cx="26" cy="30"/>
            </a:xfrm>
            <a:custGeom>
              <a:avLst/>
              <a:gdLst>
                <a:gd name="T0" fmla="*/ 12 w 26"/>
                <a:gd name="T1" fmla="*/ 30 h 30"/>
                <a:gd name="T2" fmla="*/ 9 w 26"/>
                <a:gd name="T3" fmla="*/ 30 h 30"/>
                <a:gd name="T4" fmla="*/ 9 w 26"/>
                <a:gd name="T5" fmla="*/ 27 h 30"/>
                <a:gd name="T6" fmla="*/ 6 w 26"/>
                <a:gd name="T7" fmla="*/ 27 h 30"/>
                <a:gd name="T8" fmla="*/ 6 w 26"/>
                <a:gd name="T9" fmla="*/ 24 h 30"/>
                <a:gd name="T10" fmla="*/ 3 w 26"/>
                <a:gd name="T11" fmla="*/ 21 h 30"/>
                <a:gd name="T12" fmla="*/ 3 w 26"/>
                <a:gd name="T13" fmla="*/ 18 h 30"/>
                <a:gd name="T14" fmla="*/ 0 w 26"/>
                <a:gd name="T15" fmla="*/ 15 h 30"/>
                <a:gd name="T16" fmla="*/ 0 w 26"/>
                <a:gd name="T17" fmla="*/ 12 h 30"/>
                <a:gd name="T18" fmla="*/ 0 w 26"/>
                <a:gd name="T19" fmla="*/ 9 h 30"/>
                <a:gd name="T20" fmla="*/ 0 w 26"/>
                <a:gd name="T21" fmla="*/ 6 h 30"/>
                <a:gd name="T22" fmla="*/ 0 w 26"/>
                <a:gd name="T23" fmla="*/ 3 h 30"/>
                <a:gd name="T24" fmla="*/ 3 w 26"/>
                <a:gd name="T25" fmla="*/ 3 h 30"/>
                <a:gd name="T26" fmla="*/ 3 w 26"/>
                <a:gd name="T27" fmla="*/ 0 h 30"/>
                <a:gd name="T28" fmla="*/ 6 w 26"/>
                <a:gd name="T29" fmla="*/ 0 h 30"/>
                <a:gd name="T30" fmla="*/ 9 w 26"/>
                <a:gd name="T31" fmla="*/ 0 h 30"/>
                <a:gd name="T32" fmla="*/ 9 w 26"/>
                <a:gd name="T33" fmla="*/ 3 h 30"/>
                <a:gd name="T34" fmla="*/ 12 w 26"/>
                <a:gd name="T35" fmla="*/ 3 h 30"/>
                <a:gd name="T36" fmla="*/ 15 w 26"/>
                <a:gd name="T37" fmla="*/ 3 h 30"/>
                <a:gd name="T38" fmla="*/ 18 w 26"/>
                <a:gd name="T39" fmla="*/ 6 h 30"/>
                <a:gd name="T40" fmla="*/ 21 w 26"/>
                <a:gd name="T41" fmla="*/ 6 h 30"/>
                <a:gd name="T42" fmla="*/ 21 w 26"/>
                <a:gd name="T43" fmla="*/ 9 h 30"/>
                <a:gd name="T44" fmla="*/ 23 w 26"/>
                <a:gd name="T45" fmla="*/ 9 h 30"/>
                <a:gd name="T46" fmla="*/ 23 w 26"/>
                <a:gd name="T47" fmla="*/ 12 h 30"/>
                <a:gd name="T48" fmla="*/ 26 w 26"/>
                <a:gd name="T49" fmla="*/ 15 h 30"/>
                <a:gd name="T50" fmla="*/ 26 w 26"/>
                <a:gd name="T51" fmla="*/ 18 h 30"/>
                <a:gd name="T52" fmla="*/ 26 w 26"/>
                <a:gd name="T53" fmla="*/ 21 h 30"/>
                <a:gd name="T54" fmla="*/ 23 w 26"/>
                <a:gd name="T55" fmla="*/ 24 h 30"/>
                <a:gd name="T56" fmla="*/ 21 w 26"/>
                <a:gd name="T57" fmla="*/ 27 h 30"/>
                <a:gd name="T58" fmla="*/ 18 w 26"/>
                <a:gd name="T59" fmla="*/ 30 h 30"/>
                <a:gd name="T60" fmla="*/ 15 w 26"/>
                <a:gd name="T61" fmla="*/ 30 h 30"/>
                <a:gd name="T62" fmla="*/ 12 w 26"/>
                <a:gd name="T6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30">
                  <a:moveTo>
                    <a:pt x="12" y="30"/>
                  </a:moveTo>
                  <a:lnTo>
                    <a:pt x="9" y="30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6" name="Freeform 23"/>
            <p:cNvSpPr>
              <a:spLocks/>
            </p:cNvSpPr>
            <p:nvPr/>
          </p:nvSpPr>
          <p:spPr bwMode="auto">
            <a:xfrm>
              <a:off x="2185" y="1703"/>
              <a:ext cx="47" cy="62"/>
            </a:xfrm>
            <a:custGeom>
              <a:avLst/>
              <a:gdLst>
                <a:gd name="T0" fmla="*/ 3 w 47"/>
                <a:gd name="T1" fmla="*/ 39 h 62"/>
                <a:gd name="T2" fmla="*/ 3 w 47"/>
                <a:gd name="T3" fmla="*/ 36 h 62"/>
                <a:gd name="T4" fmla="*/ 3 w 47"/>
                <a:gd name="T5" fmla="*/ 33 h 62"/>
                <a:gd name="T6" fmla="*/ 3 w 47"/>
                <a:gd name="T7" fmla="*/ 30 h 62"/>
                <a:gd name="T8" fmla="*/ 3 w 47"/>
                <a:gd name="T9" fmla="*/ 27 h 62"/>
                <a:gd name="T10" fmla="*/ 0 w 47"/>
                <a:gd name="T11" fmla="*/ 27 h 62"/>
                <a:gd name="T12" fmla="*/ 0 w 47"/>
                <a:gd name="T13" fmla="*/ 24 h 62"/>
                <a:gd name="T14" fmla="*/ 0 w 47"/>
                <a:gd name="T15" fmla="*/ 21 h 62"/>
                <a:gd name="T16" fmla="*/ 0 w 47"/>
                <a:gd name="T17" fmla="*/ 18 h 62"/>
                <a:gd name="T18" fmla="*/ 0 w 47"/>
                <a:gd name="T19" fmla="*/ 15 h 62"/>
                <a:gd name="T20" fmla="*/ 0 w 47"/>
                <a:gd name="T21" fmla="*/ 12 h 62"/>
                <a:gd name="T22" fmla="*/ 3 w 47"/>
                <a:gd name="T23" fmla="*/ 9 h 62"/>
                <a:gd name="T24" fmla="*/ 3 w 47"/>
                <a:gd name="T25" fmla="*/ 6 h 62"/>
                <a:gd name="T26" fmla="*/ 3 w 47"/>
                <a:gd name="T27" fmla="*/ 3 h 62"/>
                <a:gd name="T28" fmla="*/ 3 w 47"/>
                <a:gd name="T29" fmla="*/ 0 h 62"/>
                <a:gd name="T30" fmla="*/ 9 w 47"/>
                <a:gd name="T31" fmla="*/ 0 h 62"/>
                <a:gd name="T32" fmla="*/ 9 w 47"/>
                <a:gd name="T33" fmla="*/ 3 h 62"/>
                <a:gd name="T34" fmla="*/ 12 w 47"/>
                <a:gd name="T35" fmla="*/ 6 h 62"/>
                <a:gd name="T36" fmla="*/ 12 w 47"/>
                <a:gd name="T37" fmla="*/ 9 h 62"/>
                <a:gd name="T38" fmla="*/ 12 w 47"/>
                <a:gd name="T39" fmla="*/ 12 h 62"/>
                <a:gd name="T40" fmla="*/ 12 w 47"/>
                <a:gd name="T41" fmla="*/ 15 h 62"/>
                <a:gd name="T42" fmla="*/ 12 w 47"/>
                <a:gd name="T43" fmla="*/ 18 h 62"/>
                <a:gd name="T44" fmla="*/ 12 w 47"/>
                <a:gd name="T45" fmla="*/ 21 h 62"/>
                <a:gd name="T46" fmla="*/ 12 w 47"/>
                <a:gd name="T47" fmla="*/ 24 h 62"/>
                <a:gd name="T48" fmla="*/ 12 w 47"/>
                <a:gd name="T49" fmla="*/ 27 h 62"/>
                <a:gd name="T50" fmla="*/ 15 w 47"/>
                <a:gd name="T51" fmla="*/ 30 h 62"/>
                <a:gd name="T52" fmla="*/ 15 w 47"/>
                <a:gd name="T53" fmla="*/ 33 h 62"/>
                <a:gd name="T54" fmla="*/ 15 w 47"/>
                <a:gd name="T55" fmla="*/ 36 h 62"/>
                <a:gd name="T56" fmla="*/ 15 w 47"/>
                <a:gd name="T57" fmla="*/ 39 h 62"/>
                <a:gd name="T58" fmla="*/ 18 w 47"/>
                <a:gd name="T59" fmla="*/ 39 h 62"/>
                <a:gd name="T60" fmla="*/ 18 w 47"/>
                <a:gd name="T61" fmla="*/ 42 h 62"/>
                <a:gd name="T62" fmla="*/ 18 w 47"/>
                <a:gd name="T63" fmla="*/ 45 h 62"/>
                <a:gd name="T64" fmla="*/ 21 w 47"/>
                <a:gd name="T65" fmla="*/ 48 h 62"/>
                <a:gd name="T66" fmla="*/ 24 w 47"/>
                <a:gd name="T67" fmla="*/ 51 h 62"/>
                <a:gd name="T68" fmla="*/ 27 w 47"/>
                <a:gd name="T69" fmla="*/ 54 h 62"/>
                <a:gd name="T70" fmla="*/ 30 w 47"/>
                <a:gd name="T71" fmla="*/ 56 h 62"/>
                <a:gd name="T72" fmla="*/ 33 w 47"/>
                <a:gd name="T73" fmla="*/ 56 h 62"/>
                <a:gd name="T74" fmla="*/ 36 w 47"/>
                <a:gd name="T75" fmla="*/ 59 h 62"/>
                <a:gd name="T76" fmla="*/ 47 w 47"/>
                <a:gd name="T77" fmla="*/ 62 h 62"/>
                <a:gd name="T78" fmla="*/ 45 w 47"/>
                <a:gd name="T79" fmla="*/ 62 h 62"/>
                <a:gd name="T80" fmla="*/ 42 w 47"/>
                <a:gd name="T81" fmla="*/ 62 h 62"/>
                <a:gd name="T82" fmla="*/ 39 w 47"/>
                <a:gd name="T83" fmla="*/ 62 h 62"/>
                <a:gd name="T84" fmla="*/ 36 w 47"/>
                <a:gd name="T85" fmla="*/ 62 h 62"/>
                <a:gd name="T86" fmla="*/ 33 w 47"/>
                <a:gd name="T87" fmla="*/ 62 h 62"/>
                <a:gd name="T88" fmla="*/ 30 w 47"/>
                <a:gd name="T89" fmla="*/ 62 h 62"/>
                <a:gd name="T90" fmla="*/ 27 w 47"/>
                <a:gd name="T91" fmla="*/ 62 h 62"/>
                <a:gd name="T92" fmla="*/ 24 w 47"/>
                <a:gd name="T93" fmla="*/ 59 h 62"/>
                <a:gd name="T94" fmla="*/ 21 w 47"/>
                <a:gd name="T95" fmla="*/ 59 h 62"/>
                <a:gd name="T96" fmla="*/ 18 w 47"/>
                <a:gd name="T97" fmla="*/ 59 h 62"/>
                <a:gd name="T98" fmla="*/ 18 w 47"/>
                <a:gd name="T99" fmla="*/ 56 h 62"/>
                <a:gd name="T100" fmla="*/ 15 w 47"/>
                <a:gd name="T101" fmla="*/ 56 h 62"/>
                <a:gd name="T102" fmla="*/ 15 w 47"/>
                <a:gd name="T103" fmla="*/ 54 h 62"/>
                <a:gd name="T104" fmla="*/ 12 w 47"/>
                <a:gd name="T105" fmla="*/ 54 h 62"/>
                <a:gd name="T106" fmla="*/ 12 w 47"/>
                <a:gd name="T107" fmla="*/ 51 h 62"/>
                <a:gd name="T108" fmla="*/ 9 w 47"/>
                <a:gd name="T109" fmla="*/ 51 h 62"/>
                <a:gd name="T110" fmla="*/ 9 w 47"/>
                <a:gd name="T111" fmla="*/ 48 h 62"/>
                <a:gd name="T112" fmla="*/ 6 w 47"/>
                <a:gd name="T113" fmla="*/ 45 h 62"/>
                <a:gd name="T114" fmla="*/ 6 w 47"/>
                <a:gd name="T115" fmla="*/ 42 h 62"/>
                <a:gd name="T116" fmla="*/ 6 w 47"/>
                <a:gd name="T117" fmla="*/ 39 h 62"/>
                <a:gd name="T118" fmla="*/ 3 w 47"/>
                <a:gd name="T119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62">
                  <a:moveTo>
                    <a:pt x="3" y="39"/>
                  </a:move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5" y="30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7" y="54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6" y="59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2" y="62"/>
                  </a:lnTo>
                  <a:lnTo>
                    <a:pt x="39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0" y="62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6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7" name="Freeform 24"/>
            <p:cNvSpPr>
              <a:spLocks/>
            </p:cNvSpPr>
            <p:nvPr/>
          </p:nvSpPr>
          <p:spPr bwMode="auto">
            <a:xfrm>
              <a:off x="1944" y="1276"/>
              <a:ext cx="283" cy="175"/>
            </a:xfrm>
            <a:custGeom>
              <a:avLst/>
              <a:gdLst>
                <a:gd name="T0" fmla="*/ 164 w 283"/>
                <a:gd name="T1" fmla="*/ 71 h 175"/>
                <a:gd name="T2" fmla="*/ 143 w 283"/>
                <a:gd name="T3" fmla="*/ 77 h 175"/>
                <a:gd name="T4" fmla="*/ 122 w 283"/>
                <a:gd name="T5" fmla="*/ 86 h 175"/>
                <a:gd name="T6" fmla="*/ 104 w 283"/>
                <a:gd name="T7" fmla="*/ 98 h 175"/>
                <a:gd name="T8" fmla="*/ 86 w 283"/>
                <a:gd name="T9" fmla="*/ 110 h 175"/>
                <a:gd name="T10" fmla="*/ 68 w 283"/>
                <a:gd name="T11" fmla="*/ 124 h 175"/>
                <a:gd name="T12" fmla="*/ 60 w 283"/>
                <a:gd name="T13" fmla="*/ 136 h 175"/>
                <a:gd name="T14" fmla="*/ 68 w 283"/>
                <a:gd name="T15" fmla="*/ 142 h 175"/>
                <a:gd name="T16" fmla="*/ 86 w 283"/>
                <a:gd name="T17" fmla="*/ 130 h 175"/>
                <a:gd name="T18" fmla="*/ 101 w 283"/>
                <a:gd name="T19" fmla="*/ 115 h 175"/>
                <a:gd name="T20" fmla="*/ 116 w 283"/>
                <a:gd name="T21" fmla="*/ 104 h 175"/>
                <a:gd name="T22" fmla="*/ 134 w 283"/>
                <a:gd name="T23" fmla="*/ 95 h 175"/>
                <a:gd name="T24" fmla="*/ 152 w 283"/>
                <a:gd name="T25" fmla="*/ 89 h 175"/>
                <a:gd name="T26" fmla="*/ 173 w 283"/>
                <a:gd name="T27" fmla="*/ 89 h 175"/>
                <a:gd name="T28" fmla="*/ 167 w 283"/>
                <a:gd name="T29" fmla="*/ 95 h 175"/>
                <a:gd name="T30" fmla="*/ 146 w 283"/>
                <a:gd name="T31" fmla="*/ 107 h 175"/>
                <a:gd name="T32" fmla="*/ 125 w 283"/>
                <a:gd name="T33" fmla="*/ 121 h 175"/>
                <a:gd name="T34" fmla="*/ 107 w 283"/>
                <a:gd name="T35" fmla="*/ 133 h 175"/>
                <a:gd name="T36" fmla="*/ 86 w 283"/>
                <a:gd name="T37" fmla="*/ 148 h 175"/>
                <a:gd name="T38" fmla="*/ 65 w 283"/>
                <a:gd name="T39" fmla="*/ 163 h 175"/>
                <a:gd name="T40" fmla="*/ 51 w 283"/>
                <a:gd name="T41" fmla="*/ 172 h 175"/>
                <a:gd name="T42" fmla="*/ 42 w 283"/>
                <a:gd name="T43" fmla="*/ 157 h 175"/>
                <a:gd name="T44" fmla="*/ 30 w 283"/>
                <a:gd name="T45" fmla="*/ 145 h 175"/>
                <a:gd name="T46" fmla="*/ 18 w 283"/>
                <a:gd name="T47" fmla="*/ 130 h 175"/>
                <a:gd name="T48" fmla="*/ 6 w 283"/>
                <a:gd name="T49" fmla="*/ 115 h 175"/>
                <a:gd name="T50" fmla="*/ 0 w 283"/>
                <a:gd name="T51" fmla="*/ 101 h 175"/>
                <a:gd name="T52" fmla="*/ 0 w 283"/>
                <a:gd name="T53" fmla="*/ 83 h 175"/>
                <a:gd name="T54" fmla="*/ 12 w 283"/>
                <a:gd name="T55" fmla="*/ 71 h 175"/>
                <a:gd name="T56" fmla="*/ 21 w 283"/>
                <a:gd name="T57" fmla="*/ 59 h 175"/>
                <a:gd name="T58" fmla="*/ 33 w 283"/>
                <a:gd name="T59" fmla="*/ 44 h 175"/>
                <a:gd name="T60" fmla="*/ 48 w 283"/>
                <a:gd name="T61" fmla="*/ 35 h 175"/>
                <a:gd name="T62" fmla="*/ 62 w 283"/>
                <a:gd name="T63" fmla="*/ 32 h 175"/>
                <a:gd name="T64" fmla="*/ 83 w 283"/>
                <a:gd name="T65" fmla="*/ 32 h 175"/>
                <a:gd name="T66" fmla="*/ 101 w 283"/>
                <a:gd name="T67" fmla="*/ 26 h 175"/>
                <a:gd name="T68" fmla="*/ 122 w 283"/>
                <a:gd name="T69" fmla="*/ 23 h 175"/>
                <a:gd name="T70" fmla="*/ 143 w 283"/>
                <a:gd name="T71" fmla="*/ 18 h 175"/>
                <a:gd name="T72" fmla="*/ 161 w 283"/>
                <a:gd name="T73" fmla="*/ 12 h 175"/>
                <a:gd name="T74" fmla="*/ 178 w 283"/>
                <a:gd name="T75" fmla="*/ 6 h 175"/>
                <a:gd name="T76" fmla="*/ 196 w 283"/>
                <a:gd name="T77" fmla="*/ 3 h 175"/>
                <a:gd name="T78" fmla="*/ 211 w 283"/>
                <a:gd name="T79" fmla="*/ 3 h 175"/>
                <a:gd name="T80" fmla="*/ 229 w 283"/>
                <a:gd name="T81" fmla="*/ 0 h 175"/>
                <a:gd name="T82" fmla="*/ 247 w 283"/>
                <a:gd name="T83" fmla="*/ 0 h 175"/>
                <a:gd name="T84" fmla="*/ 262 w 283"/>
                <a:gd name="T85" fmla="*/ 6 h 175"/>
                <a:gd name="T86" fmla="*/ 274 w 283"/>
                <a:gd name="T87" fmla="*/ 15 h 175"/>
                <a:gd name="T88" fmla="*/ 283 w 283"/>
                <a:gd name="T89" fmla="*/ 29 h 175"/>
                <a:gd name="T90" fmla="*/ 268 w 283"/>
                <a:gd name="T91" fmla="*/ 35 h 175"/>
                <a:gd name="T92" fmla="*/ 253 w 283"/>
                <a:gd name="T93" fmla="*/ 44 h 175"/>
                <a:gd name="T94" fmla="*/ 235 w 283"/>
                <a:gd name="T95" fmla="*/ 53 h 175"/>
                <a:gd name="T96" fmla="*/ 220 w 283"/>
                <a:gd name="T97" fmla="*/ 65 h 175"/>
                <a:gd name="T98" fmla="*/ 205 w 283"/>
                <a:gd name="T99" fmla="*/ 71 h 175"/>
                <a:gd name="T100" fmla="*/ 187 w 283"/>
                <a:gd name="T101" fmla="*/ 7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3" h="175">
                  <a:moveTo>
                    <a:pt x="181" y="68"/>
                  </a:moveTo>
                  <a:lnTo>
                    <a:pt x="175" y="68"/>
                  </a:lnTo>
                  <a:lnTo>
                    <a:pt x="173" y="68"/>
                  </a:lnTo>
                  <a:lnTo>
                    <a:pt x="167" y="71"/>
                  </a:lnTo>
                  <a:lnTo>
                    <a:pt x="164" y="71"/>
                  </a:lnTo>
                  <a:lnTo>
                    <a:pt x="158" y="71"/>
                  </a:lnTo>
                  <a:lnTo>
                    <a:pt x="155" y="74"/>
                  </a:lnTo>
                  <a:lnTo>
                    <a:pt x="149" y="74"/>
                  </a:lnTo>
                  <a:lnTo>
                    <a:pt x="146" y="77"/>
                  </a:lnTo>
                  <a:lnTo>
                    <a:pt x="143" y="77"/>
                  </a:lnTo>
                  <a:lnTo>
                    <a:pt x="137" y="80"/>
                  </a:lnTo>
                  <a:lnTo>
                    <a:pt x="134" y="80"/>
                  </a:lnTo>
                  <a:lnTo>
                    <a:pt x="131" y="83"/>
                  </a:lnTo>
                  <a:lnTo>
                    <a:pt x="125" y="83"/>
                  </a:lnTo>
                  <a:lnTo>
                    <a:pt x="122" y="86"/>
                  </a:lnTo>
                  <a:lnTo>
                    <a:pt x="119" y="89"/>
                  </a:lnTo>
                  <a:lnTo>
                    <a:pt x="113" y="89"/>
                  </a:lnTo>
                  <a:lnTo>
                    <a:pt x="110" y="92"/>
                  </a:lnTo>
                  <a:lnTo>
                    <a:pt x="107" y="95"/>
                  </a:lnTo>
                  <a:lnTo>
                    <a:pt x="104" y="98"/>
                  </a:lnTo>
                  <a:lnTo>
                    <a:pt x="98" y="98"/>
                  </a:lnTo>
                  <a:lnTo>
                    <a:pt x="95" y="101"/>
                  </a:lnTo>
                  <a:lnTo>
                    <a:pt x="92" y="104"/>
                  </a:lnTo>
                  <a:lnTo>
                    <a:pt x="89" y="107"/>
                  </a:lnTo>
                  <a:lnTo>
                    <a:pt x="86" y="110"/>
                  </a:lnTo>
                  <a:lnTo>
                    <a:pt x="80" y="113"/>
                  </a:lnTo>
                  <a:lnTo>
                    <a:pt x="77" y="115"/>
                  </a:lnTo>
                  <a:lnTo>
                    <a:pt x="74" y="118"/>
                  </a:lnTo>
                  <a:lnTo>
                    <a:pt x="71" y="121"/>
                  </a:lnTo>
                  <a:lnTo>
                    <a:pt x="68" y="124"/>
                  </a:lnTo>
                  <a:lnTo>
                    <a:pt x="62" y="127"/>
                  </a:lnTo>
                  <a:lnTo>
                    <a:pt x="60" y="130"/>
                  </a:lnTo>
                  <a:lnTo>
                    <a:pt x="57" y="133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2" y="142"/>
                  </a:lnTo>
                  <a:lnTo>
                    <a:pt x="65" y="142"/>
                  </a:lnTo>
                  <a:lnTo>
                    <a:pt x="68" y="142"/>
                  </a:lnTo>
                  <a:lnTo>
                    <a:pt x="71" y="139"/>
                  </a:lnTo>
                  <a:lnTo>
                    <a:pt x="74" y="136"/>
                  </a:lnTo>
                  <a:lnTo>
                    <a:pt x="77" y="133"/>
                  </a:lnTo>
                  <a:lnTo>
                    <a:pt x="83" y="130"/>
                  </a:lnTo>
                  <a:lnTo>
                    <a:pt x="86" y="130"/>
                  </a:lnTo>
                  <a:lnTo>
                    <a:pt x="89" y="127"/>
                  </a:lnTo>
                  <a:lnTo>
                    <a:pt x="92" y="124"/>
                  </a:lnTo>
                  <a:lnTo>
                    <a:pt x="95" y="121"/>
                  </a:lnTo>
                  <a:lnTo>
                    <a:pt x="98" y="118"/>
                  </a:lnTo>
                  <a:lnTo>
                    <a:pt x="101" y="115"/>
                  </a:lnTo>
                  <a:lnTo>
                    <a:pt x="104" y="113"/>
                  </a:lnTo>
                  <a:lnTo>
                    <a:pt x="107" y="113"/>
                  </a:lnTo>
                  <a:lnTo>
                    <a:pt x="110" y="110"/>
                  </a:lnTo>
                  <a:lnTo>
                    <a:pt x="113" y="107"/>
                  </a:lnTo>
                  <a:lnTo>
                    <a:pt x="116" y="104"/>
                  </a:lnTo>
                  <a:lnTo>
                    <a:pt x="122" y="104"/>
                  </a:lnTo>
                  <a:lnTo>
                    <a:pt x="125" y="101"/>
                  </a:lnTo>
                  <a:lnTo>
                    <a:pt x="128" y="98"/>
                  </a:lnTo>
                  <a:lnTo>
                    <a:pt x="131" y="98"/>
                  </a:lnTo>
                  <a:lnTo>
                    <a:pt x="134" y="95"/>
                  </a:lnTo>
                  <a:lnTo>
                    <a:pt x="137" y="95"/>
                  </a:lnTo>
                  <a:lnTo>
                    <a:pt x="143" y="92"/>
                  </a:lnTo>
                  <a:lnTo>
                    <a:pt x="146" y="92"/>
                  </a:lnTo>
                  <a:lnTo>
                    <a:pt x="149" y="89"/>
                  </a:lnTo>
                  <a:lnTo>
                    <a:pt x="152" y="89"/>
                  </a:lnTo>
                  <a:lnTo>
                    <a:pt x="158" y="89"/>
                  </a:lnTo>
                  <a:lnTo>
                    <a:pt x="161" y="89"/>
                  </a:lnTo>
                  <a:lnTo>
                    <a:pt x="164" y="89"/>
                  </a:lnTo>
                  <a:lnTo>
                    <a:pt x="170" y="89"/>
                  </a:lnTo>
                  <a:lnTo>
                    <a:pt x="173" y="89"/>
                  </a:lnTo>
                  <a:lnTo>
                    <a:pt x="175" y="89"/>
                  </a:lnTo>
                  <a:lnTo>
                    <a:pt x="181" y="89"/>
                  </a:lnTo>
                  <a:lnTo>
                    <a:pt x="175" y="92"/>
                  </a:lnTo>
                  <a:lnTo>
                    <a:pt x="173" y="92"/>
                  </a:lnTo>
                  <a:lnTo>
                    <a:pt x="167" y="95"/>
                  </a:lnTo>
                  <a:lnTo>
                    <a:pt x="164" y="98"/>
                  </a:lnTo>
                  <a:lnTo>
                    <a:pt x="161" y="101"/>
                  </a:lnTo>
                  <a:lnTo>
                    <a:pt x="155" y="104"/>
                  </a:lnTo>
                  <a:lnTo>
                    <a:pt x="152" y="104"/>
                  </a:lnTo>
                  <a:lnTo>
                    <a:pt x="146" y="107"/>
                  </a:lnTo>
                  <a:lnTo>
                    <a:pt x="143" y="110"/>
                  </a:lnTo>
                  <a:lnTo>
                    <a:pt x="140" y="113"/>
                  </a:lnTo>
                  <a:lnTo>
                    <a:pt x="134" y="115"/>
                  </a:lnTo>
                  <a:lnTo>
                    <a:pt x="131" y="118"/>
                  </a:lnTo>
                  <a:lnTo>
                    <a:pt x="125" y="121"/>
                  </a:lnTo>
                  <a:lnTo>
                    <a:pt x="122" y="121"/>
                  </a:lnTo>
                  <a:lnTo>
                    <a:pt x="119" y="124"/>
                  </a:lnTo>
                  <a:lnTo>
                    <a:pt x="113" y="127"/>
                  </a:lnTo>
                  <a:lnTo>
                    <a:pt x="110" y="130"/>
                  </a:lnTo>
                  <a:lnTo>
                    <a:pt x="107" y="133"/>
                  </a:lnTo>
                  <a:lnTo>
                    <a:pt x="101" y="136"/>
                  </a:lnTo>
                  <a:lnTo>
                    <a:pt x="98" y="139"/>
                  </a:lnTo>
                  <a:lnTo>
                    <a:pt x="92" y="142"/>
                  </a:lnTo>
                  <a:lnTo>
                    <a:pt x="89" y="145"/>
                  </a:lnTo>
                  <a:lnTo>
                    <a:pt x="86" y="148"/>
                  </a:lnTo>
                  <a:lnTo>
                    <a:pt x="83" y="151"/>
                  </a:lnTo>
                  <a:lnTo>
                    <a:pt x="77" y="154"/>
                  </a:lnTo>
                  <a:lnTo>
                    <a:pt x="74" y="157"/>
                  </a:lnTo>
                  <a:lnTo>
                    <a:pt x="71" y="160"/>
                  </a:lnTo>
                  <a:lnTo>
                    <a:pt x="65" y="163"/>
                  </a:lnTo>
                  <a:lnTo>
                    <a:pt x="62" y="166"/>
                  </a:lnTo>
                  <a:lnTo>
                    <a:pt x="60" y="169"/>
                  </a:lnTo>
                  <a:lnTo>
                    <a:pt x="57" y="172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51" y="169"/>
                  </a:lnTo>
                  <a:lnTo>
                    <a:pt x="48" y="166"/>
                  </a:lnTo>
                  <a:lnTo>
                    <a:pt x="48" y="163"/>
                  </a:lnTo>
                  <a:lnTo>
                    <a:pt x="45" y="160"/>
                  </a:lnTo>
                  <a:lnTo>
                    <a:pt x="42" y="157"/>
                  </a:lnTo>
                  <a:lnTo>
                    <a:pt x="42" y="154"/>
                  </a:lnTo>
                  <a:lnTo>
                    <a:pt x="39" y="151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7" y="142"/>
                  </a:lnTo>
                  <a:lnTo>
                    <a:pt x="24" y="139"/>
                  </a:lnTo>
                  <a:lnTo>
                    <a:pt x="21" y="136"/>
                  </a:lnTo>
                  <a:lnTo>
                    <a:pt x="18" y="133"/>
                  </a:lnTo>
                  <a:lnTo>
                    <a:pt x="18" y="130"/>
                  </a:lnTo>
                  <a:lnTo>
                    <a:pt x="15" y="127"/>
                  </a:lnTo>
                  <a:lnTo>
                    <a:pt x="12" y="124"/>
                  </a:lnTo>
                  <a:lnTo>
                    <a:pt x="9" y="121"/>
                  </a:lnTo>
                  <a:lnTo>
                    <a:pt x="6" y="118"/>
                  </a:lnTo>
                  <a:lnTo>
                    <a:pt x="6" y="115"/>
                  </a:lnTo>
                  <a:lnTo>
                    <a:pt x="3" y="113"/>
                  </a:lnTo>
                  <a:lnTo>
                    <a:pt x="3" y="110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4"/>
                  </a:lnTo>
                  <a:lnTo>
                    <a:pt x="12" y="71"/>
                  </a:lnTo>
                  <a:lnTo>
                    <a:pt x="15" y="68"/>
                  </a:lnTo>
                  <a:lnTo>
                    <a:pt x="18" y="65"/>
                  </a:lnTo>
                  <a:lnTo>
                    <a:pt x="18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4" y="56"/>
                  </a:lnTo>
                  <a:lnTo>
                    <a:pt x="27" y="53"/>
                  </a:lnTo>
                  <a:lnTo>
                    <a:pt x="27" y="50"/>
                  </a:lnTo>
                  <a:lnTo>
                    <a:pt x="30" y="47"/>
                  </a:lnTo>
                  <a:lnTo>
                    <a:pt x="33" y="44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8" y="35"/>
                  </a:lnTo>
                  <a:lnTo>
                    <a:pt x="71" y="32"/>
                  </a:lnTo>
                  <a:lnTo>
                    <a:pt x="74" y="32"/>
                  </a:lnTo>
                  <a:lnTo>
                    <a:pt x="77" y="32"/>
                  </a:lnTo>
                  <a:lnTo>
                    <a:pt x="83" y="32"/>
                  </a:lnTo>
                  <a:lnTo>
                    <a:pt x="86" y="29"/>
                  </a:lnTo>
                  <a:lnTo>
                    <a:pt x="89" y="29"/>
                  </a:lnTo>
                  <a:lnTo>
                    <a:pt x="95" y="29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3" y="23"/>
                  </a:lnTo>
                  <a:lnTo>
                    <a:pt x="119" y="23"/>
                  </a:lnTo>
                  <a:lnTo>
                    <a:pt x="122" y="23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4" y="21"/>
                  </a:lnTo>
                  <a:lnTo>
                    <a:pt x="137" y="18"/>
                  </a:lnTo>
                  <a:lnTo>
                    <a:pt x="143" y="18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70" y="12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8" y="6"/>
                  </a:lnTo>
                  <a:lnTo>
                    <a:pt x="184" y="6"/>
                  </a:lnTo>
                  <a:lnTo>
                    <a:pt x="187" y="3"/>
                  </a:lnTo>
                  <a:lnTo>
                    <a:pt x="190" y="3"/>
                  </a:lnTo>
                  <a:lnTo>
                    <a:pt x="193" y="3"/>
                  </a:lnTo>
                  <a:lnTo>
                    <a:pt x="196" y="3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7" y="3"/>
                  </a:lnTo>
                  <a:lnTo>
                    <a:pt x="220" y="3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5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9" y="3"/>
                  </a:lnTo>
                  <a:lnTo>
                    <a:pt x="262" y="6"/>
                  </a:lnTo>
                  <a:lnTo>
                    <a:pt x="265" y="6"/>
                  </a:lnTo>
                  <a:lnTo>
                    <a:pt x="268" y="9"/>
                  </a:lnTo>
                  <a:lnTo>
                    <a:pt x="271" y="9"/>
                  </a:lnTo>
                  <a:lnTo>
                    <a:pt x="274" y="12"/>
                  </a:lnTo>
                  <a:lnTo>
                    <a:pt x="274" y="15"/>
                  </a:lnTo>
                  <a:lnTo>
                    <a:pt x="277" y="15"/>
                  </a:lnTo>
                  <a:lnTo>
                    <a:pt x="280" y="18"/>
                  </a:lnTo>
                  <a:lnTo>
                    <a:pt x="280" y="23"/>
                  </a:lnTo>
                  <a:lnTo>
                    <a:pt x="283" y="26"/>
                  </a:lnTo>
                  <a:lnTo>
                    <a:pt x="283" y="29"/>
                  </a:lnTo>
                  <a:lnTo>
                    <a:pt x="280" y="29"/>
                  </a:lnTo>
                  <a:lnTo>
                    <a:pt x="277" y="32"/>
                  </a:lnTo>
                  <a:lnTo>
                    <a:pt x="274" y="32"/>
                  </a:lnTo>
                  <a:lnTo>
                    <a:pt x="271" y="32"/>
                  </a:lnTo>
                  <a:lnTo>
                    <a:pt x="268" y="35"/>
                  </a:lnTo>
                  <a:lnTo>
                    <a:pt x="265" y="35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6" y="41"/>
                  </a:lnTo>
                  <a:lnTo>
                    <a:pt x="253" y="44"/>
                  </a:lnTo>
                  <a:lnTo>
                    <a:pt x="250" y="47"/>
                  </a:lnTo>
                  <a:lnTo>
                    <a:pt x="247" y="47"/>
                  </a:lnTo>
                  <a:lnTo>
                    <a:pt x="241" y="50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2" y="56"/>
                  </a:lnTo>
                  <a:lnTo>
                    <a:pt x="229" y="59"/>
                  </a:lnTo>
                  <a:lnTo>
                    <a:pt x="226" y="62"/>
                  </a:lnTo>
                  <a:lnTo>
                    <a:pt x="223" y="62"/>
                  </a:lnTo>
                  <a:lnTo>
                    <a:pt x="220" y="65"/>
                  </a:lnTo>
                  <a:lnTo>
                    <a:pt x="217" y="65"/>
                  </a:lnTo>
                  <a:lnTo>
                    <a:pt x="214" y="68"/>
                  </a:lnTo>
                  <a:lnTo>
                    <a:pt x="211" y="68"/>
                  </a:lnTo>
                  <a:lnTo>
                    <a:pt x="208" y="71"/>
                  </a:lnTo>
                  <a:lnTo>
                    <a:pt x="205" y="71"/>
                  </a:lnTo>
                  <a:lnTo>
                    <a:pt x="202" y="71"/>
                  </a:lnTo>
                  <a:lnTo>
                    <a:pt x="199" y="71"/>
                  </a:lnTo>
                  <a:lnTo>
                    <a:pt x="193" y="71"/>
                  </a:lnTo>
                  <a:lnTo>
                    <a:pt x="190" y="71"/>
                  </a:lnTo>
                  <a:lnTo>
                    <a:pt x="187" y="71"/>
                  </a:lnTo>
                  <a:lnTo>
                    <a:pt x="184" y="68"/>
                  </a:lnTo>
                  <a:lnTo>
                    <a:pt x="181" y="68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8" name="Freeform 25"/>
            <p:cNvSpPr>
              <a:spLocks/>
            </p:cNvSpPr>
            <p:nvPr/>
          </p:nvSpPr>
          <p:spPr bwMode="auto">
            <a:xfrm>
              <a:off x="2155" y="1421"/>
              <a:ext cx="27" cy="27"/>
            </a:xfrm>
            <a:custGeom>
              <a:avLst/>
              <a:gdLst>
                <a:gd name="T0" fmla="*/ 15 w 27"/>
                <a:gd name="T1" fmla="*/ 27 h 27"/>
                <a:gd name="T2" fmla="*/ 6 w 27"/>
                <a:gd name="T3" fmla="*/ 27 h 27"/>
                <a:gd name="T4" fmla="*/ 6 w 27"/>
                <a:gd name="T5" fmla="*/ 24 h 27"/>
                <a:gd name="T6" fmla="*/ 6 w 27"/>
                <a:gd name="T7" fmla="*/ 21 h 27"/>
                <a:gd name="T8" fmla="*/ 3 w 27"/>
                <a:gd name="T9" fmla="*/ 21 h 27"/>
                <a:gd name="T10" fmla="*/ 3 w 27"/>
                <a:gd name="T11" fmla="*/ 18 h 27"/>
                <a:gd name="T12" fmla="*/ 3 w 27"/>
                <a:gd name="T13" fmla="*/ 15 h 27"/>
                <a:gd name="T14" fmla="*/ 3 w 27"/>
                <a:gd name="T15" fmla="*/ 12 h 27"/>
                <a:gd name="T16" fmla="*/ 0 w 27"/>
                <a:gd name="T17" fmla="*/ 12 h 27"/>
                <a:gd name="T18" fmla="*/ 0 w 27"/>
                <a:gd name="T19" fmla="*/ 9 h 27"/>
                <a:gd name="T20" fmla="*/ 0 w 27"/>
                <a:gd name="T21" fmla="*/ 6 h 27"/>
                <a:gd name="T22" fmla="*/ 0 w 27"/>
                <a:gd name="T23" fmla="*/ 3 h 27"/>
                <a:gd name="T24" fmla="*/ 0 w 27"/>
                <a:gd name="T25" fmla="*/ 0 h 27"/>
                <a:gd name="T26" fmla="*/ 3 w 27"/>
                <a:gd name="T27" fmla="*/ 0 h 27"/>
                <a:gd name="T28" fmla="*/ 6 w 27"/>
                <a:gd name="T29" fmla="*/ 0 h 27"/>
                <a:gd name="T30" fmla="*/ 9 w 27"/>
                <a:gd name="T31" fmla="*/ 0 h 27"/>
                <a:gd name="T32" fmla="*/ 12 w 27"/>
                <a:gd name="T33" fmla="*/ 0 h 27"/>
                <a:gd name="T34" fmla="*/ 15 w 27"/>
                <a:gd name="T35" fmla="*/ 0 h 27"/>
                <a:gd name="T36" fmla="*/ 18 w 27"/>
                <a:gd name="T37" fmla="*/ 0 h 27"/>
                <a:gd name="T38" fmla="*/ 18 w 27"/>
                <a:gd name="T39" fmla="*/ 3 h 27"/>
                <a:gd name="T40" fmla="*/ 21 w 27"/>
                <a:gd name="T41" fmla="*/ 3 h 27"/>
                <a:gd name="T42" fmla="*/ 24 w 27"/>
                <a:gd name="T43" fmla="*/ 3 h 27"/>
                <a:gd name="T44" fmla="*/ 24 w 27"/>
                <a:gd name="T45" fmla="*/ 6 h 27"/>
                <a:gd name="T46" fmla="*/ 27 w 27"/>
                <a:gd name="T47" fmla="*/ 6 h 27"/>
                <a:gd name="T48" fmla="*/ 27 w 27"/>
                <a:gd name="T49" fmla="*/ 9 h 27"/>
                <a:gd name="T50" fmla="*/ 27 w 27"/>
                <a:gd name="T51" fmla="*/ 12 h 27"/>
                <a:gd name="T52" fmla="*/ 27 w 27"/>
                <a:gd name="T53" fmla="*/ 15 h 27"/>
                <a:gd name="T54" fmla="*/ 27 w 27"/>
                <a:gd name="T55" fmla="*/ 18 h 27"/>
                <a:gd name="T56" fmla="*/ 27 w 27"/>
                <a:gd name="T57" fmla="*/ 21 h 27"/>
                <a:gd name="T58" fmla="*/ 24 w 27"/>
                <a:gd name="T59" fmla="*/ 21 h 27"/>
                <a:gd name="T60" fmla="*/ 24 w 27"/>
                <a:gd name="T61" fmla="*/ 24 h 27"/>
                <a:gd name="T62" fmla="*/ 21 w 27"/>
                <a:gd name="T63" fmla="*/ 24 h 27"/>
                <a:gd name="T64" fmla="*/ 18 w 27"/>
                <a:gd name="T65" fmla="*/ 24 h 27"/>
                <a:gd name="T66" fmla="*/ 18 w 27"/>
                <a:gd name="T67" fmla="*/ 27 h 27"/>
                <a:gd name="T68" fmla="*/ 15 w 27"/>
                <a:gd name="T6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27">
                  <a:moveTo>
                    <a:pt x="15" y="27"/>
                  </a:moveTo>
                  <a:lnTo>
                    <a:pt x="6" y="27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9" name="Freeform 26"/>
            <p:cNvSpPr>
              <a:spLocks/>
            </p:cNvSpPr>
            <p:nvPr/>
          </p:nvSpPr>
          <p:spPr bwMode="auto">
            <a:xfrm>
              <a:off x="1813" y="2629"/>
              <a:ext cx="152" cy="151"/>
            </a:xfrm>
            <a:custGeom>
              <a:avLst/>
              <a:gdLst>
                <a:gd name="T0" fmla="*/ 137 w 152"/>
                <a:gd name="T1" fmla="*/ 151 h 151"/>
                <a:gd name="T2" fmla="*/ 119 w 152"/>
                <a:gd name="T3" fmla="*/ 151 h 151"/>
                <a:gd name="T4" fmla="*/ 101 w 152"/>
                <a:gd name="T5" fmla="*/ 151 h 151"/>
                <a:gd name="T6" fmla="*/ 80 w 152"/>
                <a:gd name="T7" fmla="*/ 148 h 151"/>
                <a:gd name="T8" fmla="*/ 63 w 152"/>
                <a:gd name="T9" fmla="*/ 148 h 151"/>
                <a:gd name="T10" fmla="*/ 45 w 152"/>
                <a:gd name="T11" fmla="*/ 148 h 151"/>
                <a:gd name="T12" fmla="*/ 24 w 152"/>
                <a:gd name="T13" fmla="*/ 145 h 151"/>
                <a:gd name="T14" fmla="*/ 6 w 152"/>
                <a:gd name="T15" fmla="*/ 145 h 151"/>
                <a:gd name="T16" fmla="*/ 3 w 152"/>
                <a:gd name="T17" fmla="*/ 131 h 151"/>
                <a:gd name="T18" fmla="*/ 9 w 152"/>
                <a:gd name="T19" fmla="*/ 113 h 151"/>
                <a:gd name="T20" fmla="*/ 9 w 152"/>
                <a:gd name="T21" fmla="*/ 95 h 151"/>
                <a:gd name="T22" fmla="*/ 12 w 152"/>
                <a:gd name="T23" fmla="*/ 77 h 151"/>
                <a:gd name="T24" fmla="*/ 18 w 152"/>
                <a:gd name="T25" fmla="*/ 56 h 151"/>
                <a:gd name="T26" fmla="*/ 21 w 152"/>
                <a:gd name="T27" fmla="*/ 39 h 151"/>
                <a:gd name="T28" fmla="*/ 27 w 152"/>
                <a:gd name="T29" fmla="*/ 21 h 151"/>
                <a:gd name="T30" fmla="*/ 36 w 152"/>
                <a:gd name="T31" fmla="*/ 6 h 151"/>
                <a:gd name="T32" fmla="*/ 39 w 152"/>
                <a:gd name="T33" fmla="*/ 9 h 151"/>
                <a:gd name="T34" fmla="*/ 42 w 152"/>
                <a:gd name="T35" fmla="*/ 21 h 151"/>
                <a:gd name="T36" fmla="*/ 48 w 152"/>
                <a:gd name="T37" fmla="*/ 33 h 151"/>
                <a:gd name="T38" fmla="*/ 51 w 152"/>
                <a:gd name="T39" fmla="*/ 42 h 151"/>
                <a:gd name="T40" fmla="*/ 54 w 152"/>
                <a:gd name="T41" fmla="*/ 50 h 151"/>
                <a:gd name="T42" fmla="*/ 63 w 152"/>
                <a:gd name="T43" fmla="*/ 62 h 151"/>
                <a:gd name="T44" fmla="*/ 66 w 152"/>
                <a:gd name="T45" fmla="*/ 71 h 151"/>
                <a:gd name="T46" fmla="*/ 54 w 152"/>
                <a:gd name="T47" fmla="*/ 71 h 151"/>
                <a:gd name="T48" fmla="*/ 45 w 152"/>
                <a:gd name="T49" fmla="*/ 68 h 151"/>
                <a:gd name="T50" fmla="*/ 33 w 152"/>
                <a:gd name="T51" fmla="*/ 71 h 151"/>
                <a:gd name="T52" fmla="*/ 27 w 152"/>
                <a:gd name="T53" fmla="*/ 77 h 151"/>
                <a:gd name="T54" fmla="*/ 33 w 152"/>
                <a:gd name="T55" fmla="*/ 83 h 151"/>
                <a:gd name="T56" fmla="*/ 45 w 152"/>
                <a:gd name="T57" fmla="*/ 83 h 151"/>
                <a:gd name="T58" fmla="*/ 57 w 152"/>
                <a:gd name="T59" fmla="*/ 83 h 151"/>
                <a:gd name="T60" fmla="*/ 69 w 152"/>
                <a:gd name="T61" fmla="*/ 80 h 151"/>
                <a:gd name="T62" fmla="*/ 69 w 152"/>
                <a:gd name="T63" fmla="*/ 86 h 151"/>
                <a:gd name="T64" fmla="*/ 57 w 152"/>
                <a:gd name="T65" fmla="*/ 86 h 151"/>
                <a:gd name="T66" fmla="*/ 45 w 152"/>
                <a:gd name="T67" fmla="*/ 86 h 151"/>
                <a:gd name="T68" fmla="*/ 33 w 152"/>
                <a:gd name="T69" fmla="*/ 86 h 151"/>
                <a:gd name="T70" fmla="*/ 33 w 152"/>
                <a:gd name="T71" fmla="*/ 98 h 151"/>
                <a:gd name="T72" fmla="*/ 45 w 152"/>
                <a:gd name="T73" fmla="*/ 101 h 151"/>
                <a:gd name="T74" fmla="*/ 57 w 152"/>
                <a:gd name="T75" fmla="*/ 101 h 151"/>
                <a:gd name="T76" fmla="*/ 66 w 152"/>
                <a:gd name="T77" fmla="*/ 98 h 151"/>
                <a:gd name="T78" fmla="*/ 77 w 152"/>
                <a:gd name="T79" fmla="*/ 98 h 151"/>
                <a:gd name="T80" fmla="*/ 89 w 152"/>
                <a:gd name="T81" fmla="*/ 101 h 151"/>
                <a:gd name="T82" fmla="*/ 80 w 152"/>
                <a:gd name="T83" fmla="*/ 101 h 151"/>
                <a:gd name="T84" fmla="*/ 69 w 152"/>
                <a:gd name="T85" fmla="*/ 101 h 151"/>
                <a:gd name="T86" fmla="*/ 57 w 152"/>
                <a:gd name="T87" fmla="*/ 98 h 151"/>
                <a:gd name="T88" fmla="*/ 45 w 152"/>
                <a:gd name="T89" fmla="*/ 101 h 151"/>
                <a:gd name="T90" fmla="*/ 33 w 152"/>
                <a:gd name="T91" fmla="*/ 104 h 151"/>
                <a:gd name="T92" fmla="*/ 33 w 152"/>
                <a:gd name="T93" fmla="*/ 116 h 151"/>
                <a:gd name="T94" fmla="*/ 48 w 152"/>
                <a:gd name="T95" fmla="*/ 113 h 151"/>
                <a:gd name="T96" fmla="*/ 63 w 152"/>
                <a:gd name="T97" fmla="*/ 113 h 151"/>
                <a:gd name="T98" fmla="*/ 77 w 152"/>
                <a:gd name="T99" fmla="*/ 113 h 151"/>
                <a:gd name="T100" fmla="*/ 92 w 152"/>
                <a:gd name="T101" fmla="*/ 113 h 151"/>
                <a:gd name="T102" fmla="*/ 107 w 152"/>
                <a:gd name="T103" fmla="*/ 116 h 151"/>
                <a:gd name="T104" fmla="*/ 122 w 152"/>
                <a:gd name="T105" fmla="*/ 122 h 151"/>
                <a:gd name="T106" fmla="*/ 134 w 152"/>
                <a:gd name="T107" fmla="*/ 125 h 151"/>
                <a:gd name="T108" fmla="*/ 146 w 152"/>
                <a:gd name="T109" fmla="*/ 134 h 151"/>
                <a:gd name="T110" fmla="*/ 149 w 152"/>
                <a:gd name="T111" fmla="*/ 142 h 151"/>
                <a:gd name="T112" fmla="*/ 149 w 152"/>
                <a:gd name="T113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51">
                  <a:moveTo>
                    <a:pt x="149" y="148"/>
                  </a:moveTo>
                  <a:lnTo>
                    <a:pt x="146" y="151"/>
                  </a:lnTo>
                  <a:lnTo>
                    <a:pt x="140" y="151"/>
                  </a:lnTo>
                  <a:lnTo>
                    <a:pt x="137" y="151"/>
                  </a:lnTo>
                  <a:lnTo>
                    <a:pt x="131" y="151"/>
                  </a:lnTo>
                  <a:lnTo>
                    <a:pt x="128" y="151"/>
                  </a:lnTo>
                  <a:lnTo>
                    <a:pt x="122" y="151"/>
                  </a:lnTo>
                  <a:lnTo>
                    <a:pt x="119" y="151"/>
                  </a:lnTo>
                  <a:lnTo>
                    <a:pt x="113" y="151"/>
                  </a:lnTo>
                  <a:lnTo>
                    <a:pt x="110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95" y="148"/>
                  </a:lnTo>
                  <a:lnTo>
                    <a:pt x="89" y="148"/>
                  </a:lnTo>
                  <a:lnTo>
                    <a:pt x="86" y="148"/>
                  </a:lnTo>
                  <a:lnTo>
                    <a:pt x="80" y="148"/>
                  </a:lnTo>
                  <a:lnTo>
                    <a:pt x="77" y="148"/>
                  </a:lnTo>
                  <a:lnTo>
                    <a:pt x="72" y="148"/>
                  </a:lnTo>
                  <a:lnTo>
                    <a:pt x="69" y="148"/>
                  </a:lnTo>
                  <a:lnTo>
                    <a:pt x="63" y="148"/>
                  </a:lnTo>
                  <a:lnTo>
                    <a:pt x="57" y="148"/>
                  </a:lnTo>
                  <a:lnTo>
                    <a:pt x="54" y="148"/>
                  </a:lnTo>
                  <a:lnTo>
                    <a:pt x="48" y="148"/>
                  </a:lnTo>
                  <a:lnTo>
                    <a:pt x="45" y="148"/>
                  </a:lnTo>
                  <a:lnTo>
                    <a:pt x="39" y="145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4" y="145"/>
                  </a:lnTo>
                  <a:lnTo>
                    <a:pt x="21" y="145"/>
                  </a:lnTo>
                  <a:lnTo>
                    <a:pt x="15" y="145"/>
                  </a:lnTo>
                  <a:lnTo>
                    <a:pt x="9" y="145"/>
                  </a:lnTo>
                  <a:lnTo>
                    <a:pt x="6" y="145"/>
                  </a:lnTo>
                  <a:lnTo>
                    <a:pt x="0" y="145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3" y="131"/>
                  </a:lnTo>
                  <a:lnTo>
                    <a:pt x="6" y="128"/>
                  </a:lnTo>
                  <a:lnTo>
                    <a:pt x="6" y="122"/>
                  </a:lnTo>
                  <a:lnTo>
                    <a:pt x="6" y="119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98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2" y="86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1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3" y="9"/>
                  </a:lnTo>
                  <a:lnTo>
                    <a:pt x="36" y="6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9" y="6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7"/>
                  </a:lnTo>
                  <a:lnTo>
                    <a:pt x="45" y="30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51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7" y="53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63" y="62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68"/>
                  </a:lnTo>
                  <a:lnTo>
                    <a:pt x="66" y="71"/>
                  </a:lnTo>
                  <a:lnTo>
                    <a:pt x="63" y="71"/>
                  </a:lnTo>
                  <a:lnTo>
                    <a:pt x="60" y="71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27" y="74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3" y="83"/>
                  </a:lnTo>
                  <a:lnTo>
                    <a:pt x="36" y="83"/>
                  </a:lnTo>
                  <a:lnTo>
                    <a:pt x="39" y="83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8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6" y="80"/>
                  </a:lnTo>
                  <a:lnTo>
                    <a:pt x="69" y="80"/>
                  </a:lnTo>
                  <a:lnTo>
                    <a:pt x="72" y="80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69" y="86"/>
                  </a:lnTo>
                  <a:lnTo>
                    <a:pt x="66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57" y="86"/>
                  </a:lnTo>
                  <a:lnTo>
                    <a:pt x="54" y="86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6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33" y="86"/>
                  </a:lnTo>
                  <a:lnTo>
                    <a:pt x="33" y="89"/>
                  </a:lnTo>
                  <a:lnTo>
                    <a:pt x="33" y="92"/>
                  </a:lnTo>
                  <a:lnTo>
                    <a:pt x="33" y="95"/>
                  </a:lnTo>
                  <a:lnTo>
                    <a:pt x="33" y="98"/>
                  </a:lnTo>
                  <a:lnTo>
                    <a:pt x="36" y="101"/>
                  </a:lnTo>
                  <a:lnTo>
                    <a:pt x="39" y="101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1" y="101"/>
                  </a:lnTo>
                  <a:lnTo>
                    <a:pt x="54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8"/>
                  </a:lnTo>
                  <a:lnTo>
                    <a:pt x="69" y="98"/>
                  </a:lnTo>
                  <a:lnTo>
                    <a:pt x="72" y="98"/>
                  </a:lnTo>
                  <a:lnTo>
                    <a:pt x="75" y="98"/>
                  </a:lnTo>
                  <a:lnTo>
                    <a:pt x="77" y="98"/>
                  </a:lnTo>
                  <a:lnTo>
                    <a:pt x="80" y="98"/>
                  </a:lnTo>
                  <a:lnTo>
                    <a:pt x="83" y="98"/>
                  </a:lnTo>
                  <a:lnTo>
                    <a:pt x="86" y="98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86" y="101"/>
                  </a:lnTo>
                  <a:lnTo>
                    <a:pt x="83" y="101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2" y="101"/>
                  </a:lnTo>
                  <a:lnTo>
                    <a:pt x="69" y="101"/>
                  </a:lnTo>
                  <a:lnTo>
                    <a:pt x="66" y="101"/>
                  </a:lnTo>
                  <a:lnTo>
                    <a:pt x="63" y="98"/>
                  </a:lnTo>
                  <a:lnTo>
                    <a:pt x="60" y="98"/>
                  </a:lnTo>
                  <a:lnTo>
                    <a:pt x="57" y="98"/>
                  </a:lnTo>
                  <a:lnTo>
                    <a:pt x="54" y="98"/>
                  </a:lnTo>
                  <a:lnTo>
                    <a:pt x="51" y="98"/>
                  </a:lnTo>
                  <a:lnTo>
                    <a:pt x="48" y="98"/>
                  </a:lnTo>
                  <a:lnTo>
                    <a:pt x="45" y="101"/>
                  </a:lnTo>
                  <a:lnTo>
                    <a:pt x="42" y="101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30" y="104"/>
                  </a:lnTo>
                  <a:lnTo>
                    <a:pt x="27" y="107"/>
                  </a:lnTo>
                  <a:lnTo>
                    <a:pt x="24" y="110"/>
                  </a:lnTo>
                  <a:lnTo>
                    <a:pt x="33" y="116"/>
                  </a:lnTo>
                  <a:lnTo>
                    <a:pt x="36" y="116"/>
                  </a:lnTo>
                  <a:lnTo>
                    <a:pt x="39" y="113"/>
                  </a:lnTo>
                  <a:lnTo>
                    <a:pt x="42" y="113"/>
                  </a:lnTo>
                  <a:lnTo>
                    <a:pt x="48" y="113"/>
                  </a:lnTo>
                  <a:lnTo>
                    <a:pt x="51" y="113"/>
                  </a:lnTo>
                  <a:lnTo>
                    <a:pt x="54" y="113"/>
                  </a:lnTo>
                  <a:lnTo>
                    <a:pt x="57" y="113"/>
                  </a:lnTo>
                  <a:lnTo>
                    <a:pt x="63" y="113"/>
                  </a:lnTo>
                  <a:lnTo>
                    <a:pt x="66" y="113"/>
                  </a:lnTo>
                  <a:lnTo>
                    <a:pt x="69" y="113"/>
                  </a:lnTo>
                  <a:lnTo>
                    <a:pt x="72" y="113"/>
                  </a:lnTo>
                  <a:lnTo>
                    <a:pt x="77" y="113"/>
                  </a:lnTo>
                  <a:lnTo>
                    <a:pt x="80" y="113"/>
                  </a:lnTo>
                  <a:lnTo>
                    <a:pt x="83" y="113"/>
                  </a:lnTo>
                  <a:lnTo>
                    <a:pt x="89" y="113"/>
                  </a:lnTo>
                  <a:lnTo>
                    <a:pt x="92" y="113"/>
                  </a:lnTo>
                  <a:lnTo>
                    <a:pt x="95" y="113"/>
                  </a:lnTo>
                  <a:lnTo>
                    <a:pt x="98" y="116"/>
                  </a:lnTo>
                  <a:lnTo>
                    <a:pt x="104" y="116"/>
                  </a:lnTo>
                  <a:lnTo>
                    <a:pt x="107" y="116"/>
                  </a:lnTo>
                  <a:lnTo>
                    <a:pt x="110" y="119"/>
                  </a:lnTo>
                  <a:lnTo>
                    <a:pt x="113" y="119"/>
                  </a:lnTo>
                  <a:lnTo>
                    <a:pt x="116" y="119"/>
                  </a:lnTo>
                  <a:lnTo>
                    <a:pt x="122" y="122"/>
                  </a:lnTo>
                  <a:lnTo>
                    <a:pt x="125" y="122"/>
                  </a:lnTo>
                  <a:lnTo>
                    <a:pt x="128" y="122"/>
                  </a:lnTo>
                  <a:lnTo>
                    <a:pt x="131" y="125"/>
                  </a:lnTo>
                  <a:lnTo>
                    <a:pt x="134" y="125"/>
                  </a:lnTo>
                  <a:lnTo>
                    <a:pt x="137" y="128"/>
                  </a:lnTo>
                  <a:lnTo>
                    <a:pt x="140" y="131"/>
                  </a:lnTo>
                  <a:lnTo>
                    <a:pt x="143" y="131"/>
                  </a:lnTo>
                  <a:lnTo>
                    <a:pt x="146" y="134"/>
                  </a:lnTo>
                  <a:lnTo>
                    <a:pt x="146" y="137"/>
                  </a:lnTo>
                  <a:lnTo>
                    <a:pt x="146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8"/>
                  </a:lnTo>
                  <a:lnTo>
                    <a:pt x="149" y="148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0" name="Freeform 27"/>
            <p:cNvSpPr>
              <a:spLocks/>
            </p:cNvSpPr>
            <p:nvPr/>
          </p:nvSpPr>
          <p:spPr bwMode="auto">
            <a:xfrm>
              <a:off x="1540" y="1688"/>
              <a:ext cx="68" cy="137"/>
            </a:xfrm>
            <a:custGeom>
              <a:avLst/>
              <a:gdLst>
                <a:gd name="T0" fmla="*/ 0 w 68"/>
                <a:gd name="T1" fmla="*/ 134 h 137"/>
                <a:gd name="T2" fmla="*/ 3 w 68"/>
                <a:gd name="T3" fmla="*/ 125 h 137"/>
                <a:gd name="T4" fmla="*/ 6 w 68"/>
                <a:gd name="T5" fmla="*/ 119 h 137"/>
                <a:gd name="T6" fmla="*/ 8 w 68"/>
                <a:gd name="T7" fmla="*/ 110 h 137"/>
                <a:gd name="T8" fmla="*/ 11 w 68"/>
                <a:gd name="T9" fmla="*/ 101 h 137"/>
                <a:gd name="T10" fmla="*/ 14 w 68"/>
                <a:gd name="T11" fmla="*/ 95 h 137"/>
                <a:gd name="T12" fmla="*/ 17 w 68"/>
                <a:gd name="T13" fmla="*/ 86 h 137"/>
                <a:gd name="T14" fmla="*/ 20 w 68"/>
                <a:gd name="T15" fmla="*/ 80 h 137"/>
                <a:gd name="T16" fmla="*/ 23 w 68"/>
                <a:gd name="T17" fmla="*/ 71 h 137"/>
                <a:gd name="T18" fmla="*/ 26 w 68"/>
                <a:gd name="T19" fmla="*/ 63 h 137"/>
                <a:gd name="T20" fmla="*/ 29 w 68"/>
                <a:gd name="T21" fmla="*/ 54 h 137"/>
                <a:gd name="T22" fmla="*/ 32 w 68"/>
                <a:gd name="T23" fmla="*/ 48 h 137"/>
                <a:gd name="T24" fmla="*/ 35 w 68"/>
                <a:gd name="T25" fmla="*/ 39 h 137"/>
                <a:gd name="T26" fmla="*/ 35 w 68"/>
                <a:gd name="T27" fmla="*/ 30 h 137"/>
                <a:gd name="T28" fmla="*/ 35 w 68"/>
                <a:gd name="T29" fmla="*/ 21 h 137"/>
                <a:gd name="T30" fmla="*/ 38 w 68"/>
                <a:gd name="T31" fmla="*/ 12 h 137"/>
                <a:gd name="T32" fmla="*/ 38 w 68"/>
                <a:gd name="T33" fmla="*/ 3 h 137"/>
                <a:gd name="T34" fmla="*/ 41 w 68"/>
                <a:gd name="T35" fmla="*/ 0 h 137"/>
                <a:gd name="T36" fmla="*/ 44 w 68"/>
                <a:gd name="T37" fmla="*/ 3 h 137"/>
                <a:gd name="T38" fmla="*/ 50 w 68"/>
                <a:gd name="T39" fmla="*/ 3 h 137"/>
                <a:gd name="T40" fmla="*/ 53 w 68"/>
                <a:gd name="T41" fmla="*/ 6 h 137"/>
                <a:gd name="T42" fmla="*/ 56 w 68"/>
                <a:gd name="T43" fmla="*/ 9 h 137"/>
                <a:gd name="T44" fmla="*/ 59 w 68"/>
                <a:gd name="T45" fmla="*/ 12 h 137"/>
                <a:gd name="T46" fmla="*/ 62 w 68"/>
                <a:gd name="T47" fmla="*/ 18 h 137"/>
                <a:gd name="T48" fmla="*/ 65 w 68"/>
                <a:gd name="T49" fmla="*/ 24 h 137"/>
                <a:gd name="T50" fmla="*/ 65 w 68"/>
                <a:gd name="T51" fmla="*/ 30 h 137"/>
                <a:gd name="T52" fmla="*/ 65 w 68"/>
                <a:gd name="T53" fmla="*/ 36 h 137"/>
                <a:gd name="T54" fmla="*/ 68 w 68"/>
                <a:gd name="T55" fmla="*/ 42 h 137"/>
                <a:gd name="T56" fmla="*/ 68 w 68"/>
                <a:gd name="T57" fmla="*/ 48 h 137"/>
                <a:gd name="T58" fmla="*/ 68 w 68"/>
                <a:gd name="T59" fmla="*/ 54 h 137"/>
                <a:gd name="T60" fmla="*/ 65 w 68"/>
                <a:gd name="T61" fmla="*/ 60 h 137"/>
                <a:gd name="T62" fmla="*/ 65 w 68"/>
                <a:gd name="T63" fmla="*/ 66 h 137"/>
                <a:gd name="T64" fmla="*/ 65 w 68"/>
                <a:gd name="T65" fmla="*/ 71 h 137"/>
                <a:gd name="T66" fmla="*/ 62 w 68"/>
                <a:gd name="T67" fmla="*/ 74 h 137"/>
                <a:gd name="T68" fmla="*/ 62 w 68"/>
                <a:gd name="T69" fmla="*/ 80 h 137"/>
                <a:gd name="T70" fmla="*/ 59 w 68"/>
                <a:gd name="T71" fmla="*/ 86 h 137"/>
                <a:gd name="T72" fmla="*/ 59 w 68"/>
                <a:gd name="T73" fmla="*/ 92 h 137"/>
                <a:gd name="T74" fmla="*/ 56 w 68"/>
                <a:gd name="T75" fmla="*/ 98 h 137"/>
                <a:gd name="T76" fmla="*/ 56 w 68"/>
                <a:gd name="T77" fmla="*/ 104 h 137"/>
                <a:gd name="T78" fmla="*/ 50 w 68"/>
                <a:gd name="T79" fmla="*/ 107 h 137"/>
                <a:gd name="T80" fmla="*/ 44 w 68"/>
                <a:gd name="T81" fmla="*/ 110 h 137"/>
                <a:gd name="T82" fmla="*/ 41 w 68"/>
                <a:gd name="T83" fmla="*/ 113 h 137"/>
                <a:gd name="T84" fmla="*/ 38 w 68"/>
                <a:gd name="T85" fmla="*/ 116 h 137"/>
                <a:gd name="T86" fmla="*/ 35 w 68"/>
                <a:gd name="T87" fmla="*/ 119 h 137"/>
                <a:gd name="T88" fmla="*/ 29 w 68"/>
                <a:gd name="T89" fmla="*/ 122 h 137"/>
                <a:gd name="T90" fmla="*/ 26 w 68"/>
                <a:gd name="T91" fmla="*/ 125 h 137"/>
                <a:gd name="T92" fmla="*/ 23 w 68"/>
                <a:gd name="T93" fmla="*/ 128 h 137"/>
                <a:gd name="T94" fmla="*/ 17 w 68"/>
                <a:gd name="T95" fmla="*/ 131 h 137"/>
                <a:gd name="T96" fmla="*/ 14 w 68"/>
                <a:gd name="T97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137">
                  <a:moveTo>
                    <a:pt x="11" y="137"/>
                  </a:moveTo>
                  <a:lnTo>
                    <a:pt x="0" y="134"/>
                  </a:lnTo>
                  <a:lnTo>
                    <a:pt x="0" y="131"/>
                  </a:lnTo>
                  <a:lnTo>
                    <a:pt x="3" y="125"/>
                  </a:lnTo>
                  <a:lnTo>
                    <a:pt x="3" y="122"/>
                  </a:lnTo>
                  <a:lnTo>
                    <a:pt x="6" y="119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4" y="98"/>
                  </a:lnTo>
                  <a:lnTo>
                    <a:pt x="14" y="95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20" y="83"/>
                  </a:lnTo>
                  <a:lnTo>
                    <a:pt x="20" y="80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6" y="69"/>
                  </a:lnTo>
                  <a:lnTo>
                    <a:pt x="26" y="63"/>
                  </a:lnTo>
                  <a:lnTo>
                    <a:pt x="29" y="60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2" y="48"/>
                  </a:lnTo>
                  <a:lnTo>
                    <a:pt x="32" y="42"/>
                  </a:lnTo>
                  <a:lnTo>
                    <a:pt x="35" y="39"/>
                  </a:lnTo>
                  <a:lnTo>
                    <a:pt x="35" y="33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35" y="21"/>
                  </a:lnTo>
                  <a:lnTo>
                    <a:pt x="38" y="18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5" y="24"/>
                  </a:lnTo>
                  <a:lnTo>
                    <a:pt x="65" y="27"/>
                  </a:lnTo>
                  <a:lnTo>
                    <a:pt x="65" y="30"/>
                  </a:lnTo>
                  <a:lnTo>
                    <a:pt x="65" y="33"/>
                  </a:lnTo>
                  <a:lnTo>
                    <a:pt x="65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8" y="45"/>
                  </a:lnTo>
                  <a:lnTo>
                    <a:pt x="68" y="48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5" y="63"/>
                  </a:lnTo>
                  <a:lnTo>
                    <a:pt x="65" y="66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74"/>
                  </a:lnTo>
                  <a:lnTo>
                    <a:pt x="62" y="74"/>
                  </a:lnTo>
                  <a:lnTo>
                    <a:pt x="62" y="77"/>
                  </a:lnTo>
                  <a:lnTo>
                    <a:pt x="62" y="80"/>
                  </a:lnTo>
                  <a:lnTo>
                    <a:pt x="62" y="83"/>
                  </a:lnTo>
                  <a:lnTo>
                    <a:pt x="59" y="86"/>
                  </a:lnTo>
                  <a:lnTo>
                    <a:pt x="59" y="89"/>
                  </a:lnTo>
                  <a:lnTo>
                    <a:pt x="59" y="92"/>
                  </a:lnTo>
                  <a:lnTo>
                    <a:pt x="59" y="95"/>
                  </a:lnTo>
                  <a:lnTo>
                    <a:pt x="56" y="98"/>
                  </a:lnTo>
                  <a:lnTo>
                    <a:pt x="56" y="101"/>
                  </a:lnTo>
                  <a:lnTo>
                    <a:pt x="56" y="104"/>
                  </a:lnTo>
                  <a:lnTo>
                    <a:pt x="53" y="104"/>
                  </a:lnTo>
                  <a:lnTo>
                    <a:pt x="50" y="107"/>
                  </a:lnTo>
                  <a:lnTo>
                    <a:pt x="47" y="110"/>
                  </a:lnTo>
                  <a:lnTo>
                    <a:pt x="44" y="110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5" y="119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9" y="125"/>
                  </a:lnTo>
                  <a:lnTo>
                    <a:pt x="26" y="125"/>
                  </a:lnTo>
                  <a:lnTo>
                    <a:pt x="26" y="128"/>
                  </a:lnTo>
                  <a:lnTo>
                    <a:pt x="23" y="128"/>
                  </a:lnTo>
                  <a:lnTo>
                    <a:pt x="20" y="131"/>
                  </a:lnTo>
                  <a:lnTo>
                    <a:pt x="17" y="131"/>
                  </a:lnTo>
                  <a:lnTo>
                    <a:pt x="17" y="134"/>
                  </a:lnTo>
                  <a:lnTo>
                    <a:pt x="14" y="134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A3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1" name="Freeform 28"/>
            <p:cNvSpPr>
              <a:spLocks/>
            </p:cNvSpPr>
            <p:nvPr/>
          </p:nvSpPr>
          <p:spPr bwMode="auto">
            <a:xfrm>
              <a:off x="1540" y="1676"/>
              <a:ext cx="23" cy="54"/>
            </a:xfrm>
            <a:custGeom>
              <a:avLst/>
              <a:gdLst>
                <a:gd name="T0" fmla="*/ 20 w 23"/>
                <a:gd name="T1" fmla="*/ 54 h 54"/>
                <a:gd name="T2" fmla="*/ 17 w 23"/>
                <a:gd name="T3" fmla="*/ 54 h 54"/>
                <a:gd name="T4" fmla="*/ 17 w 23"/>
                <a:gd name="T5" fmla="*/ 51 h 54"/>
                <a:gd name="T6" fmla="*/ 14 w 23"/>
                <a:gd name="T7" fmla="*/ 51 h 54"/>
                <a:gd name="T8" fmla="*/ 14 w 23"/>
                <a:gd name="T9" fmla="*/ 48 h 54"/>
                <a:gd name="T10" fmla="*/ 14 w 23"/>
                <a:gd name="T11" fmla="*/ 45 h 54"/>
                <a:gd name="T12" fmla="*/ 11 w 23"/>
                <a:gd name="T13" fmla="*/ 45 h 54"/>
                <a:gd name="T14" fmla="*/ 11 w 23"/>
                <a:gd name="T15" fmla="*/ 42 h 54"/>
                <a:gd name="T16" fmla="*/ 8 w 23"/>
                <a:gd name="T17" fmla="*/ 42 h 54"/>
                <a:gd name="T18" fmla="*/ 8 w 23"/>
                <a:gd name="T19" fmla="*/ 39 h 54"/>
                <a:gd name="T20" fmla="*/ 6 w 23"/>
                <a:gd name="T21" fmla="*/ 39 h 54"/>
                <a:gd name="T22" fmla="*/ 6 w 23"/>
                <a:gd name="T23" fmla="*/ 36 h 54"/>
                <a:gd name="T24" fmla="*/ 3 w 23"/>
                <a:gd name="T25" fmla="*/ 36 h 54"/>
                <a:gd name="T26" fmla="*/ 3 w 23"/>
                <a:gd name="T27" fmla="*/ 33 h 54"/>
                <a:gd name="T28" fmla="*/ 0 w 23"/>
                <a:gd name="T29" fmla="*/ 33 h 54"/>
                <a:gd name="T30" fmla="*/ 0 w 23"/>
                <a:gd name="T31" fmla="*/ 30 h 54"/>
                <a:gd name="T32" fmla="*/ 3 w 23"/>
                <a:gd name="T33" fmla="*/ 30 h 54"/>
                <a:gd name="T34" fmla="*/ 3 w 23"/>
                <a:gd name="T35" fmla="*/ 27 h 54"/>
                <a:gd name="T36" fmla="*/ 3 w 23"/>
                <a:gd name="T37" fmla="*/ 24 h 54"/>
                <a:gd name="T38" fmla="*/ 3 w 23"/>
                <a:gd name="T39" fmla="*/ 21 h 54"/>
                <a:gd name="T40" fmla="*/ 6 w 23"/>
                <a:gd name="T41" fmla="*/ 18 h 54"/>
                <a:gd name="T42" fmla="*/ 6 w 23"/>
                <a:gd name="T43" fmla="*/ 15 h 54"/>
                <a:gd name="T44" fmla="*/ 6 w 23"/>
                <a:gd name="T45" fmla="*/ 12 h 54"/>
                <a:gd name="T46" fmla="*/ 8 w 23"/>
                <a:gd name="T47" fmla="*/ 12 h 54"/>
                <a:gd name="T48" fmla="*/ 8 w 23"/>
                <a:gd name="T49" fmla="*/ 9 h 54"/>
                <a:gd name="T50" fmla="*/ 11 w 23"/>
                <a:gd name="T51" fmla="*/ 6 h 54"/>
                <a:gd name="T52" fmla="*/ 11 w 23"/>
                <a:gd name="T53" fmla="*/ 3 h 54"/>
                <a:gd name="T54" fmla="*/ 14 w 23"/>
                <a:gd name="T55" fmla="*/ 3 h 54"/>
                <a:gd name="T56" fmla="*/ 17 w 23"/>
                <a:gd name="T57" fmla="*/ 0 h 54"/>
                <a:gd name="T58" fmla="*/ 20 w 23"/>
                <a:gd name="T59" fmla="*/ 0 h 54"/>
                <a:gd name="T60" fmla="*/ 23 w 23"/>
                <a:gd name="T61" fmla="*/ 0 h 54"/>
                <a:gd name="T62" fmla="*/ 20 w 23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54">
                  <a:moveTo>
                    <a:pt x="20" y="54"/>
                  </a:moveTo>
                  <a:lnTo>
                    <a:pt x="17" y="54"/>
                  </a:lnTo>
                  <a:lnTo>
                    <a:pt x="17" y="51"/>
                  </a:lnTo>
                  <a:lnTo>
                    <a:pt x="14" y="51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2" name="Freeform 29"/>
            <p:cNvSpPr>
              <a:spLocks/>
            </p:cNvSpPr>
            <p:nvPr/>
          </p:nvSpPr>
          <p:spPr bwMode="auto">
            <a:xfrm>
              <a:off x="1534" y="1721"/>
              <a:ext cx="20" cy="38"/>
            </a:xfrm>
            <a:custGeom>
              <a:avLst/>
              <a:gdLst>
                <a:gd name="T0" fmla="*/ 17 w 20"/>
                <a:gd name="T1" fmla="*/ 38 h 38"/>
                <a:gd name="T2" fmla="*/ 17 w 20"/>
                <a:gd name="T3" fmla="*/ 36 h 38"/>
                <a:gd name="T4" fmla="*/ 14 w 20"/>
                <a:gd name="T5" fmla="*/ 33 h 38"/>
                <a:gd name="T6" fmla="*/ 14 w 20"/>
                <a:gd name="T7" fmla="*/ 30 h 38"/>
                <a:gd name="T8" fmla="*/ 12 w 20"/>
                <a:gd name="T9" fmla="*/ 30 h 38"/>
                <a:gd name="T10" fmla="*/ 12 w 20"/>
                <a:gd name="T11" fmla="*/ 27 h 38"/>
                <a:gd name="T12" fmla="*/ 12 w 20"/>
                <a:gd name="T13" fmla="*/ 24 h 38"/>
                <a:gd name="T14" fmla="*/ 9 w 20"/>
                <a:gd name="T15" fmla="*/ 24 h 38"/>
                <a:gd name="T16" fmla="*/ 9 w 20"/>
                <a:gd name="T17" fmla="*/ 21 h 38"/>
                <a:gd name="T18" fmla="*/ 6 w 20"/>
                <a:gd name="T19" fmla="*/ 21 h 38"/>
                <a:gd name="T20" fmla="*/ 6 w 20"/>
                <a:gd name="T21" fmla="*/ 18 h 38"/>
                <a:gd name="T22" fmla="*/ 3 w 20"/>
                <a:gd name="T23" fmla="*/ 18 h 38"/>
                <a:gd name="T24" fmla="*/ 3 w 20"/>
                <a:gd name="T25" fmla="*/ 15 h 38"/>
                <a:gd name="T26" fmla="*/ 3 w 20"/>
                <a:gd name="T27" fmla="*/ 12 h 38"/>
                <a:gd name="T28" fmla="*/ 0 w 20"/>
                <a:gd name="T29" fmla="*/ 12 h 38"/>
                <a:gd name="T30" fmla="*/ 0 w 20"/>
                <a:gd name="T31" fmla="*/ 9 h 38"/>
                <a:gd name="T32" fmla="*/ 0 w 20"/>
                <a:gd name="T33" fmla="*/ 6 h 38"/>
                <a:gd name="T34" fmla="*/ 0 w 20"/>
                <a:gd name="T35" fmla="*/ 3 h 38"/>
                <a:gd name="T36" fmla="*/ 0 w 20"/>
                <a:gd name="T37" fmla="*/ 0 h 38"/>
                <a:gd name="T38" fmla="*/ 0 w 20"/>
                <a:gd name="T39" fmla="*/ 3 h 38"/>
                <a:gd name="T40" fmla="*/ 3 w 20"/>
                <a:gd name="T41" fmla="*/ 3 h 38"/>
                <a:gd name="T42" fmla="*/ 6 w 20"/>
                <a:gd name="T43" fmla="*/ 3 h 38"/>
                <a:gd name="T44" fmla="*/ 6 w 20"/>
                <a:gd name="T45" fmla="*/ 6 h 38"/>
                <a:gd name="T46" fmla="*/ 9 w 20"/>
                <a:gd name="T47" fmla="*/ 6 h 38"/>
                <a:gd name="T48" fmla="*/ 9 w 20"/>
                <a:gd name="T49" fmla="*/ 9 h 38"/>
                <a:gd name="T50" fmla="*/ 12 w 20"/>
                <a:gd name="T51" fmla="*/ 9 h 38"/>
                <a:gd name="T52" fmla="*/ 12 w 20"/>
                <a:gd name="T53" fmla="*/ 12 h 38"/>
                <a:gd name="T54" fmla="*/ 14 w 20"/>
                <a:gd name="T55" fmla="*/ 12 h 38"/>
                <a:gd name="T56" fmla="*/ 14 w 20"/>
                <a:gd name="T57" fmla="*/ 15 h 38"/>
                <a:gd name="T58" fmla="*/ 17 w 20"/>
                <a:gd name="T59" fmla="*/ 15 h 38"/>
                <a:gd name="T60" fmla="*/ 17 w 20"/>
                <a:gd name="T61" fmla="*/ 18 h 38"/>
                <a:gd name="T62" fmla="*/ 17 w 20"/>
                <a:gd name="T63" fmla="*/ 21 h 38"/>
                <a:gd name="T64" fmla="*/ 20 w 20"/>
                <a:gd name="T65" fmla="*/ 21 h 38"/>
                <a:gd name="T66" fmla="*/ 20 w 20"/>
                <a:gd name="T67" fmla="*/ 24 h 38"/>
                <a:gd name="T68" fmla="*/ 20 w 20"/>
                <a:gd name="T69" fmla="*/ 27 h 38"/>
                <a:gd name="T70" fmla="*/ 20 w 20"/>
                <a:gd name="T71" fmla="*/ 30 h 38"/>
                <a:gd name="T72" fmla="*/ 20 w 20"/>
                <a:gd name="T73" fmla="*/ 33 h 38"/>
                <a:gd name="T74" fmla="*/ 17 w 20"/>
                <a:gd name="T75" fmla="*/ 36 h 38"/>
                <a:gd name="T76" fmla="*/ 17 w 20"/>
                <a:gd name="T7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38">
                  <a:moveTo>
                    <a:pt x="17" y="38"/>
                  </a:moveTo>
                  <a:lnTo>
                    <a:pt x="17" y="36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20" y="30"/>
                  </a:lnTo>
                  <a:lnTo>
                    <a:pt x="20" y="33"/>
                  </a:lnTo>
                  <a:lnTo>
                    <a:pt x="17" y="36"/>
                  </a:lnTo>
                  <a:lnTo>
                    <a:pt x="17" y="3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3" name="Freeform 30"/>
            <p:cNvSpPr>
              <a:spLocks/>
            </p:cNvSpPr>
            <p:nvPr/>
          </p:nvSpPr>
          <p:spPr bwMode="auto">
            <a:xfrm>
              <a:off x="1522" y="1742"/>
              <a:ext cx="24" cy="32"/>
            </a:xfrm>
            <a:custGeom>
              <a:avLst/>
              <a:gdLst>
                <a:gd name="T0" fmla="*/ 0 w 24"/>
                <a:gd name="T1" fmla="*/ 9 h 32"/>
                <a:gd name="T2" fmla="*/ 0 w 24"/>
                <a:gd name="T3" fmla="*/ 6 h 32"/>
                <a:gd name="T4" fmla="*/ 3 w 24"/>
                <a:gd name="T5" fmla="*/ 6 h 32"/>
                <a:gd name="T6" fmla="*/ 3 w 24"/>
                <a:gd name="T7" fmla="*/ 3 h 32"/>
                <a:gd name="T8" fmla="*/ 3 w 24"/>
                <a:gd name="T9" fmla="*/ 0 h 32"/>
                <a:gd name="T10" fmla="*/ 6 w 24"/>
                <a:gd name="T11" fmla="*/ 0 h 32"/>
                <a:gd name="T12" fmla="*/ 9 w 24"/>
                <a:gd name="T13" fmla="*/ 3 h 32"/>
                <a:gd name="T14" fmla="*/ 12 w 24"/>
                <a:gd name="T15" fmla="*/ 6 h 32"/>
                <a:gd name="T16" fmla="*/ 12 w 24"/>
                <a:gd name="T17" fmla="*/ 9 h 32"/>
                <a:gd name="T18" fmla="*/ 15 w 24"/>
                <a:gd name="T19" fmla="*/ 12 h 32"/>
                <a:gd name="T20" fmla="*/ 15 w 24"/>
                <a:gd name="T21" fmla="*/ 15 h 32"/>
                <a:gd name="T22" fmla="*/ 18 w 24"/>
                <a:gd name="T23" fmla="*/ 17 h 32"/>
                <a:gd name="T24" fmla="*/ 18 w 24"/>
                <a:gd name="T25" fmla="*/ 20 h 32"/>
                <a:gd name="T26" fmla="*/ 21 w 24"/>
                <a:gd name="T27" fmla="*/ 20 h 32"/>
                <a:gd name="T28" fmla="*/ 21 w 24"/>
                <a:gd name="T29" fmla="*/ 23 h 32"/>
                <a:gd name="T30" fmla="*/ 24 w 24"/>
                <a:gd name="T31" fmla="*/ 23 h 32"/>
                <a:gd name="T32" fmla="*/ 24 w 24"/>
                <a:gd name="T33" fmla="*/ 32 h 32"/>
                <a:gd name="T34" fmla="*/ 0 w 24"/>
                <a:gd name="T3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2">
                  <a:moveTo>
                    <a:pt x="0" y="9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4" y="3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4" name="Freeform 31"/>
            <p:cNvSpPr>
              <a:spLocks/>
            </p:cNvSpPr>
            <p:nvPr/>
          </p:nvSpPr>
          <p:spPr bwMode="auto">
            <a:xfrm>
              <a:off x="1513" y="1765"/>
              <a:ext cx="24" cy="51"/>
            </a:xfrm>
            <a:custGeom>
              <a:avLst/>
              <a:gdLst>
                <a:gd name="T0" fmla="*/ 6 w 24"/>
                <a:gd name="T1" fmla="*/ 51 h 51"/>
                <a:gd name="T2" fmla="*/ 3 w 24"/>
                <a:gd name="T3" fmla="*/ 48 h 51"/>
                <a:gd name="T4" fmla="*/ 3 w 24"/>
                <a:gd name="T5" fmla="*/ 45 h 51"/>
                <a:gd name="T6" fmla="*/ 3 w 24"/>
                <a:gd name="T7" fmla="*/ 42 h 51"/>
                <a:gd name="T8" fmla="*/ 0 w 24"/>
                <a:gd name="T9" fmla="*/ 39 h 51"/>
                <a:gd name="T10" fmla="*/ 0 w 24"/>
                <a:gd name="T11" fmla="*/ 36 h 51"/>
                <a:gd name="T12" fmla="*/ 0 w 24"/>
                <a:gd name="T13" fmla="*/ 33 h 51"/>
                <a:gd name="T14" fmla="*/ 0 w 24"/>
                <a:gd name="T15" fmla="*/ 30 h 51"/>
                <a:gd name="T16" fmla="*/ 0 w 24"/>
                <a:gd name="T17" fmla="*/ 27 h 51"/>
                <a:gd name="T18" fmla="*/ 0 w 24"/>
                <a:gd name="T19" fmla="*/ 24 h 51"/>
                <a:gd name="T20" fmla="*/ 0 w 24"/>
                <a:gd name="T21" fmla="*/ 21 h 51"/>
                <a:gd name="T22" fmla="*/ 0 w 24"/>
                <a:gd name="T23" fmla="*/ 18 h 51"/>
                <a:gd name="T24" fmla="*/ 0 w 24"/>
                <a:gd name="T25" fmla="*/ 15 h 51"/>
                <a:gd name="T26" fmla="*/ 0 w 24"/>
                <a:gd name="T27" fmla="*/ 12 h 51"/>
                <a:gd name="T28" fmla="*/ 0 w 24"/>
                <a:gd name="T29" fmla="*/ 9 h 51"/>
                <a:gd name="T30" fmla="*/ 0 w 24"/>
                <a:gd name="T31" fmla="*/ 6 h 51"/>
                <a:gd name="T32" fmla="*/ 3 w 24"/>
                <a:gd name="T33" fmla="*/ 3 h 51"/>
                <a:gd name="T34" fmla="*/ 3 w 24"/>
                <a:gd name="T35" fmla="*/ 0 h 51"/>
                <a:gd name="T36" fmla="*/ 6 w 24"/>
                <a:gd name="T37" fmla="*/ 0 h 51"/>
                <a:gd name="T38" fmla="*/ 9 w 24"/>
                <a:gd name="T39" fmla="*/ 3 h 51"/>
                <a:gd name="T40" fmla="*/ 12 w 24"/>
                <a:gd name="T41" fmla="*/ 6 h 51"/>
                <a:gd name="T42" fmla="*/ 15 w 24"/>
                <a:gd name="T43" fmla="*/ 9 h 51"/>
                <a:gd name="T44" fmla="*/ 18 w 24"/>
                <a:gd name="T45" fmla="*/ 9 h 51"/>
                <a:gd name="T46" fmla="*/ 18 w 24"/>
                <a:gd name="T47" fmla="*/ 12 h 51"/>
                <a:gd name="T48" fmla="*/ 21 w 24"/>
                <a:gd name="T49" fmla="*/ 15 h 51"/>
                <a:gd name="T50" fmla="*/ 21 w 24"/>
                <a:gd name="T51" fmla="*/ 18 h 51"/>
                <a:gd name="T52" fmla="*/ 21 w 24"/>
                <a:gd name="T53" fmla="*/ 21 h 51"/>
                <a:gd name="T54" fmla="*/ 24 w 24"/>
                <a:gd name="T55" fmla="*/ 21 h 51"/>
                <a:gd name="T56" fmla="*/ 24 w 24"/>
                <a:gd name="T57" fmla="*/ 24 h 51"/>
                <a:gd name="T58" fmla="*/ 24 w 24"/>
                <a:gd name="T59" fmla="*/ 27 h 51"/>
                <a:gd name="T60" fmla="*/ 24 w 24"/>
                <a:gd name="T61" fmla="*/ 30 h 51"/>
                <a:gd name="T62" fmla="*/ 24 w 24"/>
                <a:gd name="T63" fmla="*/ 33 h 51"/>
                <a:gd name="T64" fmla="*/ 21 w 24"/>
                <a:gd name="T65" fmla="*/ 33 h 51"/>
                <a:gd name="T66" fmla="*/ 21 w 24"/>
                <a:gd name="T67" fmla="*/ 36 h 51"/>
                <a:gd name="T68" fmla="*/ 21 w 24"/>
                <a:gd name="T69" fmla="*/ 39 h 51"/>
                <a:gd name="T70" fmla="*/ 18 w 24"/>
                <a:gd name="T71" fmla="*/ 42 h 51"/>
                <a:gd name="T72" fmla="*/ 18 w 24"/>
                <a:gd name="T73" fmla="*/ 45 h 51"/>
                <a:gd name="T74" fmla="*/ 15 w 24"/>
                <a:gd name="T75" fmla="*/ 45 h 51"/>
                <a:gd name="T76" fmla="*/ 15 w 24"/>
                <a:gd name="T77" fmla="*/ 48 h 51"/>
                <a:gd name="T78" fmla="*/ 12 w 24"/>
                <a:gd name="T79" fmla="*/ 48 h 51"/>
                <a:gd name="T80" fmla="*/ 12 w 24"/>
                <a:gd name="T81" fmla="*/ 51 h 51"/>
                <a:gd name="T82" fmla="*/ 9 w 24"/>
                <a:gd name="T83" fmla="*/ 51 h 51"/>
                <a:gd name="T84" fmla="*/ 6 w 24"/>
                <a:gd name="T8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51">
                  <a:moveTo>
                    <a:pt x="6" y="51"/>
                  </a:moveTo>
                  <a:lnTo>
                    <a:pt x="3" y="48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898659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/>
              <a:t>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18</a:t>
            </a:fld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85000" lnSpcReduction="20000"/>
              </a:bodyPr>
              <a:lstStyle/>
              <a:p>
                <a:pPr marL="114300" indent="0">
                  <a:buNone/>
                </a:pPr>
                <a:r>
                  <a:rPr lang="pt-BR" dirty="0" smtClean="0"/>
                  <a:t>Métodos do Valor </a:t>
                </a:r>
                <a:r>
                  <a:rPr lang="pt-BR" i="1" dirty="0" smtClean="0"/>
                  <a:t>p</a:t>
                </a:r>
                <a:r>
                  <a:rPr lang="pt-BR" dirty="0" smtClean="0"/>
                  <a:t> e do Valor Crítico</a:t>
                </a:r>
              </a:p>
              <a:p>
                <a:pPr marL="114300" indent="0">
                  <a:buNone/>
                </a:pPr>
                <a:r>
                  <a:rPr lang="pt-BR" dirty="0"/>
                  <a:t>3</a:t>
                </a:r>
                <a:r>
                  <a:rPr lang="pt-BR" dirty="0" smtClean="0"/>
                  <a:t>. </a:t>
                </a:r>
                <a:r>
                  <a:rPr lang="pt-BR" b="1" dirty="0" smtClean="0"/>
                  <a:t>Calcule o valor do teste estatístico</a:t>
                </a:r>
                <a:r>
                  <a:rPr lang="pt-BR" dirty="0" smtClean="0"/>
                  <a:t>:</a:t>
                </a:r>
              </a:p>
              <a:p>
                <a:pPr marL="1143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i="1">
                          <a:latin typeface="Cambria Math"/>
                          <a:ea typeface="Cambria Math"/>
                        </a:rPr>
                        <m:t>𝑧</m:t>
                      </m:r>
                      <m:r>
                        <a:rPr lang="pt-BR" i="1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d>
                            <m:dPr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pt-BR" i="1">
                                  <a:latin typeface="Cambria Math"/>
                                  <a:ea typeface="Cambria Math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d>
                          <m:r>
                            <a:rPr lang="pt-BR" i="1">
                              <a:latin typeface="Cambria Math"/>
                              <a:ea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pt-BR" i="1">
                                  <a:latin typeface="Cambria Math"/>
                                  <a:ea typeface="Cambria Math"/>
                                </a:rPr>
                                <m:t>𝐷</m:t>
                              </m:r>
                            </m:e>
                            <m:sub>
                              <m:r>
                                <a:rPr lang="pt-BR" i="1">
                                  <a:latin typeface="Cambria Math"/>
                                  <a:ea typeface="Cambria Math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ad>
                            <m:radPr>
                              <m:degHide m:val="on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𝜎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  <m:sup>
                                      <m:r>
                                        <a:rPr lang="pt-BR" b="0" i="1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den>
                              </m:f>
                              <m:r>
                                <a:rPr lang="pt-BR" i="1">
                                  <a:latin typeface="Cambria Math"/>
                                </a:rPr>
                                <m:t>+</m:t>
                              </m:r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𝜎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2</m:t>
                                      </m:r>
                                    </m:sub>
                                    <m:sup>
                                      <m:r>
                                        <a:rPr lang="pt-BR" b="0" i="1" smtClean="0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rad>
                        </m:den>
                      </m:f>
                    </m:oMath>
                  </m:oMathPara>
                </a14:m>
                <a:endParaRPr lang="pt-BR" dirty="0"/>
              </a:p>
              <a:p>
                <a:pPr marL="11430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i="1">
                          <a:latin typeface="Cambria Math"/>
                          <a:ea typeface="Cambria Math"/>
                        </a:rPr>
                        <m:t>𝑧</m:t>
                      </m:r>
                      <m:r>
                        <a:rPr lang="pt-BR" i="1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d>
                            <m:dPr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275</m:t>
                              </m:r>
                              <m:r>
                                <a:rPr lang="pt-BR" i="1">
                                  <a:latin typeface="Cambria Math"/>
                                  <a:ea typeface="Cambria Math"/>
                                </a:rPr>
                                <m:t>−</m:t>
                              </m:r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258</m:t>
                              </m:r>
                            </m:e>
                          </m:d>
                          <m:r>
                            <a:rPr lang="pt-BR" i="1">
                              <a:latin typeface="Cambria Math"/>
                              <a:ea typeface="Cambria Math"/>
                            </a:rPr>
                            <m:t>−</m:t>
                          </m:r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0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p>
                                    <m:s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pt-BR" b="0" i="1" smtClean="0">
                                          <a:latin typeface="Cambria Math"/>
                                        </a:rPr>
                                        <m:t>(15)</m:t>
                                      </m:r>
                                    </m:e>
                                    <m:sup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p>
                                </m:num>
                                <m:den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120</m:t>
                                  </m:r>
                                </m:den>
                              </m:f>
                              <m:r>
                                <a:rPr lang="pt-BR" i="1">
                                  <a:latin typeface="Cambria Math"/>
                                </a:rPr>
                                <m:t>+</m:t>
                              </m:r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p>
                                    <m:s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pt-BR" b="0" i="1" smtClean="0">
                                          <a:latin typeface="Cambria Math"/>
                                        </a:rPr>
                                        <m:t>(20)</m:t>
                                      </m:r>
                                    </m:e>
                                    <m:sup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p>
                                </m:num>
                                <m:den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80</m:t>
                                  </m:r>
                                </m:den>
                              </m:f>
                            </m:e>
                          </m:rad>
                        </m:den>
                      </m:f>
                      <m:r>
                        <a:rPr lang="pt-BR" b="0" i="0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pt-BR" b="0" i="1" smtClean="0">
                              <a:latin typeface="Cambria Math"/>
                            </a:rPr>
                            <m:t>17</m:t>
                          </m:r>
                        </m:num>
                        <m:den>
                          <m:r>
                            <a:rPr lang="pt-BR" b="0" i="1" smtClean="0">
                              <a:latin typeface="Cambria Math"/>
                            </a:rPr>
                            <m:t>2,62</m:t>
                          </m:r>
                        </m:den>
                      </m:f>
                      <m:r>
                        <a:rPr lang="pt-BR" b="0" i="1" smtClean="0">
                          <a:latin typeface="Cambria Math"/>
                        </a:rPr>
                        <m:t>=6,49</m:t>
                      </m:r>
                    </m:oMath>
                  </m:oMathPara>
                </a14:m>
                <a:endParaRPr lang="pt-BR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2"/>
                <a:stretch>
                  <a:fillRect l="-720" t="-3812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1" name="Group 8"/>
          <p:cNvGrpSpPr>
            <a:grpSpLocks/>
          </p:cNvGrpSpPr>
          <p:nvPr/>
        </p:nvGrpSpPr>
        <p:grpSpPr bwMode="auto">
          <a:xfrm>
            <a:off x="7869238" y="217488"/>
            <a:ext cx="1063625" cy="1485900"/>
            <a:chOff x="1489" y="1252"/>
            <a:chExt cx="1258" cy="1656"/>
          </a:xfrm>
        </p:grpSpPr>
        <p:sp>
          <p:nvSpPr>
            <p:cNvPr id="172" name="Freeform 9"/>
            <p:cNvSpPr>
              <a:spLocks/>
            </p:cNvSpPr>
            <p:nvPr/>
          </p:nvSpPr>
          <p:spPr bwMode="auto">
            <a:xfrm>
              <a:off x="1489" y="1252"/>
              <a:ext cx="1258" cy="1656"/>
            </a:xfrm>
            <a:custGeom>
              <a:avLst/>
              <a:gdLst>
                <a:gd name="T0" fmla="*/ 836 w 1258"/>
                <a:gd name="T1" fmla="*/ 309 h 1656"/>
                <a:gd name="T2" fmla="*/ 916 w 1258"/>
                <a:gd name="T3" fmla="*/ 297 h 1656"/>
                <a:gd name="T4" fmla="*/ 958 w 1258"/>
                <a:gd name="T5" fmla="*/ 267 h 1656"/>
                <a:gd name="T6" fmla="*/ 868 w 1258"/>
                <a:gd name="T7" fmla="*/ 196 h 1656"/>
                <a:gd name="T8" fmla="*/ 824 w 1258"/>
                <a:gd name="T9" fmla="*/ 181 h 1656"/>
                <a:gd name="T10" fmla="*/ 889 w 1258"/>
                <a:gd name="T11" fmla="*/ 139 h 1656"/>
                <a:gd name="T12" fmla="*/ 937 w 1258"/>
                <a:gd name="T13" fmla="*/ 74 h 1656"/>
                <a:gd name="T14" fmla="*/ 1014 w 1258"/>
                <a:gd name="T15" fmla="*/ 62 h 1656"/>
                <a:gd name="T16" fmla="*/ 1097 w 1258"/>
                <a:gd name="T17" fmla="*/ 68 h 1656"/>
                <a:gd name="T18" fmla="*/ 1216 w 1258"/>
                <a:gd name="T19" fmla="*/ 62 h 1656"/>
                <a:gd name="T20" fmla="*/ 1219 w 1258"/>
                <a:gd name="T21" fmla="*/ 107 h 1656"/>
                <a:gd name="T22" fmla="*/ 1154 w 1258"/>
                <a:gd name="T23" fmla="*/ 196 h 1656"/>
                <a:gd name="T24" fmla="*/ 1222 w 1258"/>
                <a:gd name="T25" fmla="*/ 368 h 1656"/>
                <a:gd name="T26" fmla="*/ 1199 w 1258"/>
                <a:gd name="T27" fmla="*/ 436 h 1656"/>
                <a:gd name="T28" fmla="*/ 1074 w 1258"/>
                <a:gd name="T29" fmla="*/ 496 h 1656"/>
                <a:gd name="T30" fmla="*/ 1026 w 1258"/>
                <a:gd name="T31" fmla="*/ 591 h 1656"/>
                <a:gd name="T32" fmla="*/ 1017 w 1258"/>
                <a:gd name="T33" fmla="*/ 689 h 1656"/>
                <a:gd name="T34" fmla="*/ 1011 w 1258"/>
                <a:gd name="T35" fmla="*/ 769 h 1656"/>
                <a:gd name="T36" fmla="*/ 1029 w 1258"/>
                <a:gd name="T37" fmla="*/ 837 h 1656"/>
                <a:gd name="T38" fmla="*/ 1050 w 1258"/>
                <a:gd name="T39" fmla="*/ 932 h 1656"/>
                <a:gd name="T40" fmla="*/ 1100 w 1258"/>
                <a:gd name="T41" fmla="*/ 1297 h 1656"/>
                <a:gd name="T42" fmla="*/ 1086 w 1258"/>
                <a:gd name="T43" fmla="*/ 1481 h 1656"/>
                <a:gd name="T44" fmla="*/ 1053 w 1258"/>
                <a:gd name="T45" fmla="*/ 1579 h 1656"/>
                <a:gd name="T46" fmla="*/ 1008 w 1258"/>
                <a:gd name="T47" fmla="*/ 1644 h 1656"/>
                <a:gd name="T48" fmla="*/ 854 w 1258"/>
                <a:gd name="T49" fmla="*/ 1653 h 1656"/>
                <a:gd name="T50" fmla="*/ 845 w 1258"/>
                <a:gd name="T51" fmla="*/ 1582 h 1656"/>
                <a:gd name="T52" fmla="*/ 871 w 1258"/>
                <a:gd name="T53" fmla="*/ 1389 h 1656"/>
                <a:gd name="T54" fmla="*/ 871 w 1258"/>
                <a:gd name="T55" fmla="*/ 1140 h 1656"/>
                <a:gd name="T56" fmla="*/ 851 w 1258"/>
                <a:gd name="T57" fmla="*/ 1039 h 1656"/>
                <a:gd name="T58" fmla="*/ 806 w 1258"/>
                <a:gd name="T59" fmla="*/ 1143 h 1656"/>
                <a:gd name="T60" fmla="*/ 538 w 1258"/>
                <a:gd name="T61" fmla="*/ 1466 h 1656"/>
                <a:gd name="T62" fmla="*/ 452 w 1258"/>
                <a:gd name="T63" fmla="*/ 1552 h 1656"/>
                <a:gd name="T64" fmla="*/ 306 w 1258"/>
                <a:gd name="T65" fmla="*/ 1499 h 1656"/>
                <a:gd name="T66" fmla="*/ 354 w 1258"/>
                <a:gd name="T67" fmla="*/ 1327 h 1656"/>
                <a:gd name="T68" fmla="*/ 479 w 1258"/>
                <a:gd name="T69" fmla="*/ 1243 h 1656"/>
                <a:gd name="T70" fmla="*/ 586 w 1258"/>
                <a:gd name="T71" fmla="*/ 1104 h 1656"/>
                <a:gd name="T72" fmla="*/ 633 w 1258"/>
                <a:gd name="T73" fmla="*/ 991 h 1656"/>
                <a:gd name="T74" fmla="*/ 675 w 1258"/>
                <a:gd name="T75" fmla="*/ 843 h 1656"/>
                <a:gd name="T76" fmla="*/ 696 w 1258"/>
                <a:gd name="T77" fmla="*/ 757 h 1656"/>
                <a:gd name="T78" fmla="*/ 687 w 1258"/>
                <a:gd name="T79" fmla="*/ 671 h 1656"/>
                <a:gd name="T80" fmla="*/ 678 w 1258"/>
                <a:gd name="T81" fmla="*/ 576 h 1656"/>
                <a:gd name="T82" fmla="*/ 622 w 1258"/>
                <a:gd name="T83" fmla="*/ 496 h 1656"/>
                <a:gd name="T84" fmla="*/ 613 w 1258"/>
                <a:gd name="T85" fmla="*/ 415 h 1656"/>
                <a:gd name="T86" fmla="*/ 592 w 1258"/>
                <a:gd name="T87" fmla="*/ 323 h 1656"/>
                <a:gd name="T88" fmla="*/ 529 w 1258"/>
                <a:gd name="T89" fmla="*/ 294 h 1656"/>
                <a:gd name="T90" fmla="*/ 443 w 1258"/>
                <a:gd name="T91" fmla="*/ 282 h 1656"/>
                <a:gd name="T92" fmla="*/ 235 w 1258"/>
                <a:gd name="T93" fmla="*/ 359 h 1656"/>
                <a:gd name="T94" fmla="*/ 134 w 1258"/>
                <a:gd name="T95" fmla="*/ 442 h 1656"/>
                <a:gd name="T96" fmla="*/ 128 w 1258"/>
                <a:gd name="T97" fmla="*/ 540 h 1656"/>
                <a:gd name="T98" fmla="*/ 51 w 1258"/>
                <a:gd name="T99" fmla="*/ 597 h 1656"/>
                <a:gd name="T100" fmla="*/ 0 w 1258"/>
                <a:gd name="T101" fmla="*/ 534 h 1656"/>
                <a:gd name="T102" fmla="*/ 42 w 1258"/>
                <a:gd name="T103" fmla="*/ 427 h 1656"/>
                <a:gd name="T104" fmla="*/ 211 w 1258"/>
                <a:gd name="T105" fmla="*/ 347 h 1656"/>
                <a:gd name="T106" fmla="*/ 387 w 1258"/>
                <a:gd name="T107" fmla="*/ 279 h 1656"/>
                <a:gd name="T108" fmla="*/ 494 w 1258"/>
                <a:gd name="T109" fmla="*/ 234 h 1656"/>
                <a:gd name="T110" fmla="*/ 461 w 1258"/>
                <a:gd name="T111" fmla="*/ 172 h 1656"/>
                <a:gd name="T112" fmla="*/ 452 w 1258"/>
                <a:gd name="T113" fmla="*/ 74 h 1656"/>
                <a:gd name="T114" fmla="*/ 541 w 1258"/>
                <a:gd name="T115" fmla="*/ 27 h 1656"/>
                <a:gd name="T116" fmla="*/ 630 w 1258"/>
                <a:gd name="T117" fmla="*/ 12 h 1656"/>
                <a:gd name="T118" fmla="*/ 729 w 1258"/>
                <a:gd name="T119" fmla="*/ 6 h 1656"/>
                <a:gd name="T120" fmla="*/ 809 w 1258"/>
                <a:gd name="T121" fmla="*/ 53 h 1656"/>
                <a:gd name="T122" fmla="*/ 773 w 1258"/>
                <a:gd name="T123" fmla="*/ 101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8" h="1656">
                  <a:moveTo>
                    <a:pt x="821" y="181"/>
                  </a:moveTo>
                  <a:lnTo>
                    <a:pt x="824" y="184"/>
                  </a:lnTo>
                  <a:lnTo>
                    <a:pt x="827" y="190"/>
                  </a:lnTo>
                  <a:lnTo>
                    <a:pt x="830" y="193"/>
                  </a:lnTo>
                  <a:lnTo>
                    <a:pt x="830" y="196"/>
                  </a:lnTo>
                  <a:lnTo>
                    <a:pt x="833" y="202"/>
                  </a:lnTo>
                  <a:lnTo>
                    <a:pt x="833" y="205"/>
                  </a:lnTo>
                  <a:lnTo>
                    <a:pt x="833" y="211"/>
                  </a:lnTo>
                  <a:lnTo>
                    <a:pt x="833" y="214"/>
                  </a:lnTo>
                  <a:lnTo>
                    <a:pt x="833" y="220"/>
                  </a:lnTo>
                  <a:lnTo>
                    <a:pt x="833" y="223"/>
                  </a:lnTo>
                  <a:lnTo>
                    <a:pt x="833" y="229"/>
                  </a:lnTo>
                  <a:lnTo>
                    <a:pt x="833" y="231"/>
                  </a:lnTo>
                  <a:lnTo>
                    <a:pt x="833" y="237"/>
                  </a:lnTo>
                  <a:lnTo>
                    <a:pt x="833" y="240"/>
                  </a:lnTo>
                  <a:lnTo>
                    <a:pt x="830" y="246"/>
                  </a:lnTo>
                  <a:lnTo>
                    <a:pt x="830" y="249"/>
                  </a:lnTo>
                  <a:lnTo>
                    <a:pt x="830" y="255"/>
                  </a:lnTo>
                  <a:lnTo>
                    <a:pt x="830" y="258"/>
                  </a:lnTo>
                  <a:lnTo>
                    <a:pt x="830" y="264"/>
                  </a:lnTo>
                  <a:lnTo>
                    <a:pt x="827" y="270"/>
                  </a:lnTo>
                  <a:lnTo>
                    <a:pt x="827" y="273"/>
                  </a:lnTo>
                  <a:lnTo>
                    <a:pt x="827" y="276"/>
                  </a:lnTo>
                  <a:lnTo>
                    <a:pt x="827" y="282"/>
                  </a:lnTo>
                  <a:lnTo>
                    <a:pt x="827" y="285"/>
                  </a:lnTo>
                  <a:lnTo>
                    <a:pt x="830" y="291"/>
                  </a:lnTo>
                  <a:lnTo>
                    <a:pt x="830" y="294"/>
                  </a:lnTo>
                  <a:lnTo>
                    <a:pt x="830" y="297"/>
                  </a:lnTo>
                  <a:lnTo>
                    <a:pt x="833" y="303"/>
                  </a:lnTo>
                  <a:lnTo>
                    <a:pt x="833" y="306"/>
                  </a:lnTo>
                  <a:lnTo>
                    <a:pt x="836" y="309"/>
                  </a:lnTo>
                  <a:lnTo>
                    <a:pt x="839" y="315"/>
                  </a:lnTo>
                  <a:lnTo>
                    <a:pt x="842" y="318"/>
                  </a:lnTo>
                  <a:lnTo>
                    <a:pt x="845" y="315"/>
                  </a:lnTo>
                  <a:lnTo>
                    <a:pt x="848" y="315"/>
                  </a:lnTo>
                  <a:lnTo>
                    <a:pt x="851" y="315"/>
                  </a:lnTo>
                  <a:lnTo>
                    <a:pt x="854" y="315"/>
                  </a:lnTo>
                  <a:lnTo>
                    <a:pt x="854" y="312"/>
                  </a:lnTo>
                  <a:lnTo>
                    <a:pt x="857" y="312"/>
                  </a:lnTo>
                  <a:lnTo>
                    <a:pt x="859" y="312"/>
                  </a:lnTo>
                  <a:lnTo>
                    <a:pt x="862" y="312"/>
                  </a:lnTo>
                  <a:lnTo>
                    <a:pt x="862" y="309"/>
                  </a:lnTo>
                  <a:lnTo>
                    <a:pt x="865" y="309"/>
                  </a:lnTo>
                  <a:lnTo>
                    <a:pt x="868" y="309"/>
                  </a:lnTo>
                  <a:lnTo>
                    <a:pt x="871" y="309"/>
                  </a:lnTo>
                  <a:lnTo>
                    <a:pt x="874" y="306"/>
                  </a:lnTo>
                  <a:lnTo>
                    <a:pt x="877" y="306"/>
                  </a:lnTo>
                  <a:lnTo>
                    <a:pt x="880" y="306"/>
                  </a:lnTo>
                  <a:lnTo>
                    <a:pt x="883" y="306"/>
                  </a:lnTo>
                  <a:lnTo>
                    <a:pt x="883" y="303"/>
                  </a:lnTo>
                  <a:lnTo>
                    <a:pt x="886" y="303"/>
                  </a:lnTo>
                  <a:lnTo>
                    <a:pt x="889" y="303"/>
                  </a:lnTo>
                  <a:lnTo>
                    <a:pt x="892" y="303"/>
                  </a:lnTo>
                  <a:lnTo>
                    <a:pt x="895" y="300"/>
                  </a:lnTo>
                  <a:lnTo>
                    <a:pt x="898" y="300"/>
                  </a:lnTo>
                  <a:lnTo>
                    <a:pt x="901" y="300"/>
                  </a:lnTo>
                  <a:lnTo>
                    <a:pt x="901" y="297"/>
                  </a:lnTo>
                  <a:lnTo>
                    <a:pt x="904" y="297"/>
                  </a:lnTo>
                  <a:lnTo>
                    <a:pt x="907" y="297"/>
                  </a:lnTo>
                  <a:lnTo>
                    <a:pt x="910" y="297"/>
                  </a:lnTo>
                  <a:lnTo>
                    <a:pt x="913" y="297"/>
                  </a:lnTo>
                  <a:lnTo>
                    <a:pt x="916" y="297"/>
                  </a:lnTo>
                  <a:lnTo>
                    <a:pt x="919" y="297"/>
                  </a:lnTo>
                  <a:lnTo>
                    <a:pt x="922" y="297"/>
                  </a:lnTo>
                  <a:lnTo>
                    <a:pt x="925" y="297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4" y="300"/>
                  </a:lnTo>
                  <a:lnTo>
                    <a:pt x="934" y="303"/>
                  </a:lnTo>
                  <a:lnTo>
                    <a:pt x="937" y="303"/>
                  </a:lnTo>
                  <a:lnTo>
                    <a:pt x="940" y="306"/>
                  </a:lnTo>
                  <a:lnTo>
                    <a:pt x="943" y="309"/>
                  </a:lnTo>
                  <a:lnTo>
                    <a:pt x="946" y="312"/>
                  </a:lnTo>
                  <a:lnTo>
                    <a:pt x="946" y="315"/>
                  </a:lnTo>
                  <a:lnTo>
                    <a:pt x="949" y="318"/>
                  </a:lnTo>
                  <a:lnTo>
                    <a:pt x="949" y="321"/>
                  </a:lnTo>
                  <a:lnTo>
                    <a:pt x="975" y="309"/>
                  </a:lnTo>
                  <a:lnTo>
                    <a:pt x="975" y="306"/>
                  </a:lnTo>
                  <a:lnTo>
                    <a:pt x="975" y="303"/>
                  </a:lnTo>
                  <a:lnTo>
                    <a:pt x="975" y="300"/>
                  </a:lnTo>
                  <a:lnTo>
                    <a:pt x="972" y="300"/>
                  </a:lnTo>
                  <a:lnTo>
                    <a:pt x="972" y="297"/>
                  </a:lnTo>
                  <a:lnTo>
                    <a:pt x="972" y="294"/>
                  </a:lnTo>
                  <a:lnTo>
                    <a:pt x="972" y="291"/>
                  </a:lnTo>
                  <a:lnTo>
                    <a:pt x="970" y="291"/>
                  </a:lnTo>
                  <a:lnTo>
                    <a:pt x="970" y="288"/>
                  </a:lnTo>
                  <a:lnTo>
                    <a:pt x="970" y="285"/>
                  </a:lnTo>
                  <a:lnTo>
                    <a:pt x="967" y="285"/>
                  </a:lnTo>
                  <a:lnTo>
                    <a:pt x="967" y="282"/>
                  </a:lnTo>
                  <a:lnTo>
                    <a:pt x="964" y="279"/>
                  </a:lnTo>
                  <a:lnTo>
                    <a:pt x="961" y="276"/>
                  </a:lnTo>
                  <a:lnTo>
                    <a:pt x="961" y="273"/>
                  </a:lnTo>
                  <a:lnTo>
                    <a:pt x="958" y="267"/>
                  </a:lnTo>
                  <a:lnTo>
                    <a:pt x="958" y="264"/>
                  </a:lnTo>
                  <a:lnTo>
                    <a:pt x="955" y="261"/>
                  </a:lnTo>
                  <a:lnTo>
                    <a:pt x="955" y="258"/>
                  </a:lnTo>
                  <a:lnTo>
                    <a:pt x="952" y="255"/>
                  </a:lnTo>
                  <a:lnTo>
                    <a:pt x="949" y="252"/>
                  </a:lnTo>
                  <a:lnTo>
                    <a:pt x="946" y="249"/>
                  </a:lnTo>
                  <a:lnTo>
                    <a:pt x="943" y="246"/>
                  </a:lnTo>
                  <a:lnTo>
                    <a:pt x="940" y="243"/>
                  </a:lnTo>
                  <a:lnTo>
                    <a:pt x="937" y="240"/>
                  </a:lnTo>
                  <a:lnTo>
                    <a:pt x="934" y="240"/>
                  </a:lnTo>
                  <a:lnTo>
                    <a:pt x="931" y="237"/>
                  </a:lnTo>
                  <a:lnTo>
                    <a:pt x="928" y="234"/>
                  </a:lnTo>
                  <a:lnTo>
                    <a:pt x="925" y="234"/>
                  </a:lnTo>
                  <a:lnTo>
                    <a:pt x="922" y="231"/>
                  </a:lnTo>
                  <a:lnTo>
                    <a:pt x="919" y="229"/>
                  </a:lnTo>
                  <a:lnTo>
                    <a:pt x="916" y="229"/>
                  </a:lnTo>
                  <a:lnTo>
                    <a:pt x="913" y="226"/>
                  </a:lnTo>
                  <a:lnTo>
                    <a:pt x="910" y="226"/>
                  </a:lnTo>
                  <a:lnTo>
                    <a:pt x="904" y="223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2" y="217"/>
                  </a:lnTo>
                  <a:lnTo>
                    <a:pt x="889" y="214"/>
                  </a:lnTo>
                  <a:lnTo>
                    <a:pt x="886" y="211"/>
                  </a:lnTo>
                  <a:lnTo>
                    <a:pt x="883" y="208"/>
                  </a:lnTo>
                  <a:lnTo>
                    <a:pt x="880" y="208"/>
                  </a:lnTo>
                  <a:lnTo>
                    <a:pt x="877" y="205"/>
                  </a:lnTo>
                  <a:lnTo>
                    <a:pt x="874" y="202"/>
                  </a:lnTo>
                  <a:lnTo>
                    <a:pt x="871" y="199"/>
                  </a:lnTo>
                  <a:lnTo>
                    <a:pt x="868" y="196"/>
                  </a:lnTo>
                  <a:lnTo>
                    <a:pt x="868" y="193"/>
                  </a:lnTo>
                  <a:lnTo>
                    <a:pt x="865" y="193"/>
                  </a:lnTo>
                  <a:lnTo>
                    <a:pt x="865" y="190"/>
                  </a:lnTo>
                  <a:lnTo>
                    <a:pt x="865" y="187"/>
                  </a:lnTo>
                  <a:lnTo>
                    <a:pt x="865" y="184"/>
                  </a:lnTo>
                  <a:lnTo>
                    <a:pt x="868" y="184"/>
                  </a:lnTo>
                  <a:lnTo>
                    <a:pt x="868" y="181"/>
                  </a:lnTo>
                  <a:lnTo>
                    <a:pt x="868" y="178"/>
                  </a:lnTo>
                  <a:lnTo>
                    <a:pt x="871" y="178"/>
                  </a:lnTo>
                  <a:lnTo>
                    <a:pt x="871" y="175"/>
                  </a:lnTo>
                  <a:lnTo>
                    <a:pt x="871" y="172"/>
                  </a:lnTo>
                  <a:lnTo>
                    <a:pt x="874" y="172"/>
                  </a:lnTo>
                  <a:lnTo>
                    <a:pt x="874" y="169"/>
                  </a:lnTo>
                  <a:lnTo>
                    <a:pt x="871" y="169"/>
                  </a:lnTo>
                  <a:lnTo>
                    <a:pt x="868" y="169"/>
                  </a:lnTo>
                  <a:lnTo>
                    <a:pt x="865" y="169"/>
                  </a:lnTo>
                  <a:lnTo>
                    <a:pt x="862" y="169"/>
                  </a:lnTo>
                  <a:lnTo>
                    <a:pt x="862" y="172"/>
                  </a:lnTo>
                  <a:lnTo>
                    <a:pt x="859" y="172"/>
                  </a:lnTo>
                  <a:lnTo>
                    <a:pt x="857" y="172"/>
                  </a:lnTo>
                  <a:lnTo>
                    <a:pt x="854" y="172"/>
                  </a:lnTo>
                  <a:lnTo>
                    <a:pt x="851" y="172"/>
                  </a:lnTo>
                  <a:lnTo>
                    <a:pt x="848" y="172"/>
                  </a:lnTo>
                  <a:lnTo>
                    <a:pt x="845" y="172"/>
                  </a:lnTo>
                  <a:lnTo>
                    <a:pt x="842" y="175"/>
                  </a:lnTo>
                  <a:lnTo>
                    <a:pt x="839" y="175"/>
                  </a:lnTo>
                  <a:lnTo>
                    <a:pt x="836" y="175"/>
                  </a:lnTo>
                  <a:lnTo>
                    <a:pt x="833" y="175"/>
                  </a:lnTo>
                  <a:lnTo>
                    <a:pt x="830" y="178"/>
                  </a:lnTo>
                  <a:lnTo>
                    <a:pt x="827" y="178"/>
                  </a:lnTo>
                  <a:lnTo>
                    <a:pt x="824" y="181"/>
                  </a:lnTo>
                  <a:lnTo>
                    <a:pt x="821" y="181"/>
                  </a:lnTo>
                  <a:lnTo>
                    <a:pt x="803" y="157"/>
                  </a:lnTo>
                  <a:lnTo>
                    <a:pt x="806" y="157"/>
                  </a:lnTo>
                  <a:lnTo>
                    <a:pt x="809" y="157"/>
                  </a:lnTo>
                  <a:lnTo>
                    <a:pt x="812" y="154"/>
                  </a:lnTo>
                  <a:lnTo>
                    <a:pt x="815" y="154"/>
                  </a:lnTo>
                  <a:lnTo>
                    <a:pt x="818" y="154"/>
                  </a:lnTo>
                  <a:lnTo>
                    <a:pt x="821" y="154"/>
                  </a:lnTo>
                  <a:lnTo>
                    <a:pt x="824" y="154"/>
                  </a:lnTo>
                  <a:lnTo>
                    <a:pt x="827" y="151"/>
                  </a:lnTo>
                  <a:lnTo>
                    <a:pt x="830" y="151"/>
                  </a:lnTo>
                  <a:lnTo>
                    <a:pt x="833" y="151"/>
                  </a:lnTo>
                  <a:lnTo>
                    <a:pt x="836" y="151"/>
                  </a:lnTo>
                  <a:lnTo>
                    <a:pt x="839" y="151"/>
                  </a:lnTo>
                  <a:lnTo>
                    <a:pt x="842" y="151"/>
                  </a:lnTo>
                  <a:lnTo>
                    <a:pt x="845" y="148"/>
                  </a:lnTo>
                  <a:lnTo>
                    <a:pt x="848" y="148"/>
                  </a:lnTo>
                  <a:lnTo>
                    <a:pt x="851" y="148"/>
                  </a:lnTo>
                  <a:lnTo>
                    <a:pt x="854" y="148"/>
                  </a:lnTo>
                  <a:lnTo>
                    <a:pt x="857" y="145"/>
                  </a:lnTo>
                  <a:lnTo>
                    <a:pt x="859" y="145"/>
                  </a:lnTo>
                  <a:lnTo>
                    <a:pt x="862" y="145"/>
                  </a:lnTo>
                  <a:lnTo>
                    <a:pt x="865" y="145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4" y="142"/>
                  </a:lnTo>
                  <a:lnTo>
                    <a:pt x="877" y="142"/>
                  </a:lnTo>
                  <a:lnTo>
                    <a:pt x="880" y="139"/>
                  </a:lnTo>
                  <a:lnTo>
                    <a:pt x="883" y="139"/>
                  </a:lnTo>
                  <a:lnTo>
                    <a:pt x="886" y="139"/>
                  </a:lnTo>
                  <a:lnTo>
                    <a:pt x="889" y="139"/>
                  </a:lnTo>
                  <a:lnTo>
                    <a:pt x="892" y="137"/>
                  </a:lnTo>
                  <a:lnTo>
                    <a:pt x="895" y="134"/>
                  </a:lnTo>
                  <a:lnTo>
                    <a:pt x="895" y="131"/>
                  </a:lnTo>
                  <a:lnTo>
                    <a:pt x="895" y="128"/>
                  </a:lnTo>
                  <a:lnTo>
                    <a:pt x="895" y="125"/>
                  </a:lnTo>
                  <a:lnTo>
                    <a:pt x="895" y="122"/>
                  </a:lnTo>
                  <a:lnTo>
                    <a:pt x="895" y="119"/>
                  </a:lnTo>
                  <a:lnTo>
                    <a:pt x="895" y="116"/>
                  </a:lnTo>
                  <a:lnTo>
                    <a:pt x="898" y="113"/>
                  </a:lnTo>
                  <a:lnTo>
                    <a:pt x="898" y="110"/>
                  </a:lnTo>
                  <a:lnTo>
                    <a:pt x="898" y="107"/>
                  </a:lnTo>
                  <a:lnTo>
                    <a:pt x="898" y="104"/>
                  </a:lnTo>
                  <a:lnTo>
                    <a:pt x="898" y="101"/>
                  </a:lnTo>
                  <a:lnTo>
                    <a:pt x="898" y="98"/>
                  </a:lnTo>
                  <a:lnTo>
                    <a:pt x="901" y="98"/>
                  </a:lnTo>
                  <a:lnTo>
                    <a:pt x="901" y="95"/>
                  </a:lnTo>
                  <a:lnTo>
                    <a:pt x="901" y="92"/>
                  </a:lnTo>
                  <a:lnTo>
                    <a:pt x="901" y="89"/>
                  </a:lnTo>
                  <a:lnTo>
                    <a:pt x="901" y="86"/>
                  </a:lnTo>
                  <a:lnTo>
                    <a:pt x="904" y="83"/>
                  </a:lnTo>
                  <a:lnTo>
                    <a:pt x="907" y="83"/>
                  </a:lnTo>
                  <a:lnTo>
                    <a:pt x="910" y="83"/>
                  </a:lnTo>
                  <a:lnTo>
                    <a:pt x="913" y="80"/>
                  </a:lnTo>
                  <a:lnTo>
                    <a:pt x="916" y="80"/>
                  </a:lnTo>
                  <a:lnTo>
                    <a:pt x="919" y="77"/>
                  </a:lnTo>
                  <a:lnTo>
                    <a:pt x="922" y="77"/>
                  </a:lnTo>
                  <a:lnTo>
                    <a:pt x="925" y="77"/>
                  </a:lnTo>
                  <a:lnTo>
                    <a:pt x="928" y="77"/>
                  </a:lnTo>
                  <a:lnTo>
                    <a:pt x="931" y="77"/>
                  </a:lnTo>
                  <a:lnTo>
                    <a:pt x="934" y="74"/>
                  </a:lnTo>
                  <a:lnTo>
                    <a:pt x="937" y="74"/>
                  </a:lnTo>
                  <a:lnTo>
                    <a:pt x="940" y="74"/>
                  </a:lnTo>
                  <a:lnTo>
                    <a:pt x="943" y="74"/>
                  </a:lnTo>
                  <a:lnTo>
                    <a:pt x="946" y="74"/>
                  </a:lnTo>
                  <a:lnTo>
                    <a:pt x="949" y="74"/>
                  </a:lnTo>
                  <a:lnTo>
                    <a:pt x="952" y="71"/>
                  </a:lnTo>
                  <a:lnTo>
                    <a:pt x="955" y="71"/>
                  </a:lnTo>
                  <a:lnTo>
                    <a:pt x="958" y="71"/>
                  </a:lnTo>
                  <a:lnTo>
                    <a:pt x="961" y="71"/>
                  </a:lnTo>
                  <a:lnTo>
                    <a:pt x="961" y="68"/>
                  </a:lnTo>
                  <a:lnTo>
                    <a:pt x="964" y="68"/>
                  </a:lnTo>
                  <a:lnTo>
                    <a:pt x="967" y="65"/>
                  </a:lnTo>
                  <a:lnTo>
                    <a:pt x="970" y="62"/>
                  </a:lnTo>
                  <a:lnTo>
                    <a:pt x="972" y="59"/>
                  </a:lnTo>
                  <a:lnTo>
                    <a:pt x="975" y="59"/>
                  </a:lnTo>
                  <a:lnTo>
                    <a:pt x="975" y="56"/>
                  </a:lnTo>
                  <a:lnTo>
                    <a:pt x="978" y="56"/>
                  </a:lnTo>
                  <a:lnTo>
                    <a:pt x="981" y="56"/>
                  </a:lnTo>
                  <a:lnTo>
                    <a:pt x="984" y="56"/>
                  </a:lnTo>
                  <a:lnTo>
                    <a:pt x="987" y="56"/>
                  </a:lnTo>
                  <a:lnTo>
                    <a:pt x="990" y="56"/>
                  </a:lnTo>
                  <a:lnTo>
                    <a:pt x="990" y="59"/>
                  </a:lnTo>
                  <a:lnTo>
                    <a:pt x="993" y="59"/>
                  </a:lnTo>
                  <a:lnTo>
                    <a:pt x="996" y="59"/>
                  </a:lnTo>
                  <a:lnTo>
                    <a:pt x="996" y="62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5" y="65"/>
                  </a:lnTo>
                  <a:lnTo>
                    <a:pt x="1008" y="65"/>
                  </a:lnTo>
                  <a:lnTo>
                    <a:pt x="1011" y="65"/>
                  </a:lnTo>
                  <a:lnTo>
                    <a:pt x="1011" y="62"/>
                  </a:lnTo>
                  <a:lnTo>
                    <a:pt x="1014" y="62"/>
                  </a:lnTo>
                  <a:lnTo>
                    <a:pt x="1014" y="59"/>
                  </a:lnTo>
                  <a:lnTo>
                    <a:pt x="1017" y="59"/>
                  </a:lnTo>
                  <a:lnTo>
                    <a:pt x="1017" y="56"/>
                  </a:lnTo>
                  <a:lnTo>
                    <a:pt x="1020" y="53"/>
                  </a:lnTo>
                  <a:lnTo>
                    <a:pt x="1023" y="53"/>
                  </a:lnTo>
                  <a:lnTo>
                    <a:pt x="1026" y="53"/>
                  </a:lnTo>
                  <a:lnTo>
                    <a:pt x="1029" y="50"/>
                  </a:lnTo>
                  <a:lnTo>
                    <a:pt x="1032" y="50"/>
                  </a:lnTo>
                  <a:lnTo>
                    <a:pt x="1035" y="50"/>
                  </a:lnTo>
                  <a:lnTo>
                    <a:pt x="1038" y="50"/>
                  </a:lnTo>
                  <a:lnTo>
                    <a:pt x="1041" y="50"/>
                  </a:lnTo>
                  <a:lnTo>
                    <a:pt x="1044" y="50"/>
                  </a:lnTo>
                  <a:lnTo>
                    <a:pt x="1047" y="50"/>
                  </a:lnTo>
                  <a:lnTo>
                    <a:pt x="1050" y="50"/>
                  </a:lnTo>
                  <a:lnTo>
                    <a:pt x="1053" y="53"/>
                  </a:lnTo>
                  <a:lnTo>
                    <a:pt x="1056" y="53"/>
                  </a:lnTo>
                  <a:lnTo>
                    <a:pt x="1059" y="56"/>
                  </a:lnTo>
                  <a:lnTo>
                    <a:pt x="1062" y="56"/>
                  </a:lnTo>
                  <a:lnTo>
                    <a:pt x="1065" y="56"/>
                  </a:lnTo>
                  <a:lnTo>
                    <a:pt x="1068" y="59"/>
                  </a:lnTo>
                  <a:lnTo>
                    <a:pt x="1071" y="59"/>
                  </a:lnTo>
                  <a:lnTo>
                    <a:pt x="1074" y="62"/>
                  </a:lnTo>
                  <a:lnTo>
                    <a:pt x="1077" y="62"/>
                  </a:lnTo>
                  <a:lnTo>
                    <a:pt x="1080" y="62"/>
                  </a:lnTo>
                  <a:lnTo>
                    <a:pt x="1083" y="65"/>
                  </a:lnTo>
                  <a:lnTo>
                    <a:pt x="1086" y="65"/>
                  </a:lnTo>
                  <a:lnTo>
                    <a:pt x="1088" y="65"/>
                  </a:lnTo>
                  <a:lnTo>
                    <a:pt x="1091" y="65"/>
                  </a:lnTo>
                  <a:lnTo>
                    <a:pt x="1091" y="68"/>
                  </a:lnTo>
                  <a:lnTo>
                    <a:pt x="1094" y="68"/>
                  </a:lnTo>
                  <a:lnTo>
                    <a:pt x="1097" y="68"/>
                  </a:lnTo>
                  <a:lnTo>
                    <a:pt x="1100" y="68"/>
                  </a:lnTo>
                  <a:lnTo>
                    <a:pt x="1100" y="71"/>
                  </a:lnTo>
                  <a:lnTo>
                    <a:pt x="1100" y="74"/>
                  </a:lnTo>
                  <a:lnTo>
                    <a:pt x="1103" y="74"/>
                  </a:lnTo>
                  <a:lnTo>
                    <a:pt x="1103" y="77"/>
                  </a:lnTo>
                  <a:lnTo>
                    <a:pt x="1106" y="77"/>
                  </a:lnTo>
                  <a:lnTo>
                    <a:pt x="1106" y="80"/>
                  </a:lnTo>
                  <a:lnTo>
                    <a:pt x="1109" y="80"/>
                  </a:lnTo>
                  <a:lnTo>
                    <a:pt x="1115" y="80"/>
                  </a:lnTo>
                  <a:lnTo>
                    <a:pt x="1118" y="77"/>
                  </a:lnTo>
                  <a:lnTo>
                    <a:pt x="1124" y="77"/>
                  </a:lnTo>
                  <a:lnTo>
                    <a:pt x="1127" y="77"/>
                  </a:lnTo>
                  <a:lnTo>
                    <a:pt x="1133" y="74"/>
                  </a:lnTo>
                  <a:lnTo>
                    <a:pt x="1136" y="74"/>
                  </a:lnTo>
                  <a:lnTo>
                    <a:pt x="1142" y="74"/>
                  </a:lnTo>
                  <a:lnTo>
                    <a:pt x="1145" y="71"/>
                  </a:lnTo>
                  <a:lnTo>
                    <a:pt x="1151" y="71"/>
                  </a:lnTo>
                  <a:lnTo>
                    <a:pt x="1154" y="71"/>
                  </a:lnTo>
                  <a:lnTo>
                    <a:pt x="1160" y="68"/>
                  </a:lnTo>
                  <a:lnTo>
                    <a:pt x="1166" y="68"/>
                  </a:lnTo>
                  <a:lnTo>
                    <a:pt x="1169" y="68"/>
                  </a:lnTo>
                  <a:lnTo>
                    <a:pt x="1175" y="65"/>
                  </a:lnTo>
                  <a:lnTo>
                    <a:pt x="1178" y="65"/>
                  </a:lnTo>
                  <a:lnTo>
                    <a:pt x="1184" y="65"/>
                  </a:lnTo>
                  <a:lnTo>
                    <a:pt x="1187" y="65"/>
                  </a:lnTo>
                  <a:lnTo>
                    <a:pt x="1193" y="62"/>
                  </a:lnTo>
                  <a:lnTo>
                    <a:pt x="1199" y="62"/>
                  </a:lnTo>
                  <a:lnTo>
                    <a:pt x="1201" y="62"/>
                  </a:lnTo>
                  <a:lnTo>
                    <a:pt x="1207" y="62"/>
                  </a:lnTo>
                  <a:lnTo>
                    <a:pt x="1210" y="62"/>
                  </a:lnTo>
                  <a:lnTo>
                    <a:pt x="1216" y="62"/>
                  </a:lnTo>
                  <a:lnTo>
                    <a:pt x="1219" y="62"/>
                  </a:lnTo>
                  <a:lnTo>
                    <a:pt x="1225" y="62"/>
                  </a:lnTo>
                  <a:lnTo>
                    <a:pt x="1231" y="62"/>
                  </a:lnTo>
                  <a:lnTo>
                    <a:pt x="1234" y="62"/>
                  </a:lnTo>
                  <a:lnTo>
                    <a:pt x="1240" y="65"/>
                  </a:lnTo>
                  <a:lnTo>
                    <a:pt x="1243" y="65"/>
                  </a:lnTo>
                  <a:lnTo>
                    <a:pt x="1249" y="65"/>
                  </a:lnTo>
                  <a:lnTo>
                    <a:pt x="1252" y="68"/>
                  </a:lnTo>
                  <a:lnTo>
                    <a:pt x="1255" y="68"/>
                  </a:lnTo>
                  <a:lnTo>
                    <a:pt x="1255" y="71"/>
                  </a:lnTo>
                  <a:lnTo>
                    <a:pt x="1255" y="74"/>
                  </a:lnTo>
                  <a:lnTo>
                    <a:pt x="1258" y="74"/>
                  </a:lnTo>
                  <a:lnTo>
                    <a:pt x="1258" y="77"/>
                  </a:lnTo>
                  <a:lnTo>
                    <a:pt x="1258" y="80"/>
                  </a:lnTo>
                  <a:lnTo>
                    <a:pt x="1258" y="83"/>
                  </a:lnTo>
                  <a:lnTo>
                    <a:pt x="1258" y="86"/>
                  </a:lnTo>
                  <a:lnTo>
                    <a:pt x="1258" y="89"/>
                  </a:lnTo>
                  <a:lnTo>
                    <a:pt x="1255" y="89"/>
                  </a:lnTo>
                  <a:lnTo>
                    <a:pt x="1255" y="92"/>
                  </a:lnTo>
                  <a:lnTo>
                    <a:pt x="1252" y="95"/>
                  </a:lnTo>
                  <a:lnTo>
                    <a:pt x="1249" y="95"/>
                  </a:lnTo>
                  <a:lnTo>
                    <a:pt x="1249" y="98"/>
                  </a:lnTo>
                  <a:lnTo>
                    <a:pt x="1246" y="98"/>
                  </a:lnTo>
                  <a:lnTo>
                    <a:pt x="1243" y="98"/>
                  </a:lnTo>
                  <a:lnTo>
                    <a:pt x="1240" y="98"/>
                  </a:lnTo>
                  <a:lnTo>
                    <a:pt x="1237" y="98"/>
                  </a:lnTo>
                  <a:lnTo>
                    <a:pt x="1234" y="101"/>
                  </a:lnTo>
                  <a:lnTo>
                    <a:pt x="1231" y="101"/>
                  </a:lnTo>
                  <a:lnTo>
                    <a:pt x="1228" y="104"/>
                  </a:lnTo>
                  <a:lnTo>
                    <a:pt x="1222" y="104"/>
                  </a:lnTo>
                  <a:lnTo>
                    <a:pt x="1219" y="107"/>
                  </a:lnTo>
                  <a:lnTo>
                    <a:pt x="1213" y="107"/>
                  </a:lnTo>
                  <a:lnTo>
                    <a:pt x="1210" y="107"/>
                  </a:lnTo>
                  <a:lnTo>
                    <a:pt x="1204" y="107"/>
                  </a:lnTo>
                  <a:lnTo>
                    <a:pt x="1199" y="110"/>
                  </a:lnTo>
                  <a:lnTo>
                    <a:pt x="1196" y="110"/>
                  </a:lnTo>
                  <a:lnTo>
                    <a:pt x="1190" y="110"/>
                  </a:lnTo>
                  <a:lnTo>
                    <a:pt x="1184" y="110"/>
                  </a:lnTo>
                  <a:lnTo>
                    <a:pt x="1178" y="110"/>
                  </a:lnTo>
                  <a:lnTo>
                    <a:pt x="1175" y="110"/>
                  </a:lnTo>
                  <a:lnTo>
                    <a:pt x="1169" y="113"/>
                  </a:lnTo>
                  <a:lnTo>
                    <a:pt x="1163" y="113"/>
                  </a:lnTo>
                  <a:lnTo>
                    <a:pt x="1160" y="113"/>
                  </a:lnTo>
                  <a:lnTo>
                    <a:pt x="1154" y="116"/>
                  </a:lnTo>
                  <a:lnTo>
                    <a:pt x="1151" y="116"/>
                  </a:lnTo>
                  <a:lnTo>
                    <a:pt x="1148" y="119"/>
                  </a:lnTo>
                  <a:lnTo>
                    <a:pt x="1145" y="122"/>
                  </a:lnTo>
                  <a:lnTo>
                    <a:pt x="1142" y="122"/>
                  </a:lnTo>
                  <a:lnTo>
                    <a:pt x="1139" y="125"/>
                  </a:lnTo>
                  <a:lnTo>
                    <a:pt x="1136" y="128"/>
                  </a:lnTo>
                  <a:lnTo>
                    <a:pt x="1136" y="134"/>
                  </a:lnTo>
                  <a:lnTo>
                    <a:pt x="1133" y="137"/>
                  </a:lnTo>
                  <a:lnTo>
                    <a:pt x="1133" y="142"/>
                  </a:lnTo>
                  <a:lnTo>
                    <a:pt x="1133" y="145"/>
                  </a:lnTo>
                  <a:lnTo>
                    <a:pt x="1136" y="151"/>
                  </a:lnTo>
                  <a:lnTo>
                    <a:pt x="1136" y="157"/>
                  </a:lnTo>
                  <a:lnTo>
                    <a:pt x="1139" y="166"/>
                  </a:lnTo>
                  <a:lnTo>
                    <a:pt x="1142" y="172"/>
                  </a:lnTo>
                  <a:lnTo>
                    <a:pt x="1145" y="178"/>
                  </a:lnTo>
                  <a:lnTo>
                    <a:pt x="1148" y="184"/>
                  </a:lnTo>
                  <a:lnTo>
                    <a:pt x="1151" y="190"/>
                  </a:lnTo>
                  <a:lnTo>
                    <a:pt x="1154" y="196"/>
                  </a:lnTo>
                  <a:lnTo>
                    <a:pt x="1157" y="202"/>
                  </a:lnTo>
                  <a:lnTo>
                    <a:pt x="1160" y="208"/>
                  </a:lnTo>
                  <a:lnTo>
                    <a:pt x="1163" y="214"/>
                  </a:lnTo>
                  <a:lnTo>
                    <a:pt x="1163" y="217"/>
                  </a:lnTo>
                  <a:lnTo>
                    <a:pt x="1166" y="223"/>
                  </a:lnTo>
                  <a:lnTo>
                    <a:pt x="1169" y="229"/>
                  </a:lnTo>
                  <a:lnTo>
                    <a:pt x="1172" y="234"/>
                  </a:lnTo>
                  <a:lnTo>
                    <a:pt x="1175" y="240"/>
                  </a:lnTo>
                  <a:lnTo>
                    <a:pt x="1175" y="246"/>
                  </a:lnTo>
                  <a:lnTo>
                    <a:pt x="1178" y="252"/>
                  </a:lnTo>
                  <a:lnTo>
                    <a:pt x="1181" y="258"/>
                  </a:lnTo>
                  <a:lnTo>
                    <a:pt x="1184" y="264"/>
                  </a:lnTo>
                  <a:lnTo>
                    <a:pt x="1187" y="270"/>
                  </a:lnTo>
                  <a:lnTo>
                    <a:pt x="1187" y="276"/>
                  </a:lnTo>
                  <a:lnTo>
                    <a:pt x="1190" y="282"/>
                  </a:lnTo>
                  <a:lnTo>
                    <a:pt x="1193" y="288"/>
                  </a:lnTo>
                  <a:lnTo>
                    <a:pt x="1196" y="294"/>
                  </a:lnTo>
                  <a:lnTo>
                    <a:pt x="1196" y="300"/>
                  </a:lnTo>
                  <a:lnTo>
                    <a:pt x="1199" y="306"/>
                  </a:lnTo>
                  <a:lnTo>
                    <a:pt x="1201" y="312"/>
                  </a:lnTo>
                  <a:lnTo>
                    <a:pt x="1204" y="318"/>
                  </a:lnTo>
                  <a:lnTo>
                    <a:pt x="1207" y="323"/>
                  </a:lnTo>
                  <a:lnTo>
                    <a:pt x="1210" y="329"/>
                  </a:lnTo>
                  <a:lnTo>
                    <a:pt x="1210" y="335"/>
                  </a:lnTo>
                  <a:lnTo>
                    <a:pt x="1213" y="341"/>
                  </a:lnTo>
                  <a:lnTo>
                    <a:pt x="1216" y="347"/>
                  </a:lnTo>
                  <a:lnTo>
                    <a:pt x="1219" y="353"/>
                  </a:lnTo>
                  <a:lnTo>
                    <a:pt x="1222" y="359"/>
                  </a:lnTo>
                  <a:lnTo>
                    <a:pt x="1222" y="362"/>
                  </a:lnTo>
                  <a:lnTo>
                    <a:pt x="1222" y="365"/>
                  </a:lnTo>
                  <a:lnTo>
                    <a:pt x="1222" y="368"/>
                  </a:lnTo>
                  <a:lnTo>
                    <a:pt x="1222" y="371"/>
                  </a:lnTo>
                  <a:lnTo>
                    <a:pt x="1225" y="374"/>
                  </a:lnTo>
                  <a:lnTo>
                    <a:pt x="1225" y="377"/>
                  </a:lnTo>
                  <a:lnTo>
                    <a:pt x="1225" y="380"/>
                  </a:lnTo>
                  <a:lnTo>
                    <a:pt x="1228" y="380"/>
                  </a:lnTo>
                  <a:lnTo>
                    <a:pt x="1228" y="383"/>
                  </a:lnTo>
                  <a:lnTo>
                    <a:pt x="1228" y="386"/>
                  </a:lnTo>
                  <a:lnTo>
                    <a:pt x="1231" y="389"/>
                  </a:lnTo>
                  <a:lnTo>
                    <a:pt x="1231" y="392"/>
                  </a:lnTo>
                  <a:lnTo>
                    <a:pt x="1231" y="395"/>
                  </a:lnTo>
                  <a:lnTo>
                    <a:pt x="1231" y="398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8" y="407"/>
                  </a:lnTo>
                  <a:lnTo>
                    <a:pt x="1225" y="410"/>
                  </a:lnTo>
                  <a:lnTo>
                    <a:pt x="1225" y="413"/>
                  </a:lnTo>
                  <a:lnTo>
                    <a:pt x="1225" y="415"/>
                  </a:lnTo>
                  <a:lnTo>
                    <a:pt x="1222" y="418"/>
                  </a:lnTo>
                  <a:lnTo>
                    <a:pt x="1222" y="421"/>
                  </a:lnTo>
                  <a:lnTo>
                    <a:pt x="1219" y="421"/>
                  </a:lnTo>
                  <a:lnTo>
                    <a:pt x="1219" y="424"/>
                  </a:lnTo>
                  <a:lnTo>
                    <a:pt x="1216" y="424"/>
                  </a:lnTo>
                  <a:lnTo>
                    <a:pt x="1216" y="427"/>
                  </a:lnTo>
                  <a:lnTo>
                    <a:pt x="1213" y="427"/>
                  </a:lnTo>
                  <a:lnTo>
                    <a:pt x="1210" y="430"/>
                  </a:lnTo>
                  <a:lnTo>
                    <a:pt x="1207" y="430"/>
                  </a:lnTo>
                  <a:lnTo>
                    <a:pt x="1207" y="433"/>
                  </a:lnTo>
                  <a:lnTo>
                    <a:pt x="1204" y="433"/>
                  </a:lnTo>
                  <a:lnTo>
                    <a:pt x="1201" y="433"/>
                  </a:lnTo>
                  <a:lnTo>
                    <a:pt x="1201" y="436"/>
                  </a:lnTo>
                  <a:lnTo>
                    <a:pt x="1199" y="436"/>
                  </a:lnTo>
                  <a:lnTo>
                    <a:pt x="1196" y="436"/>
                  </a:lnTo>
                  <a:lnTo>
                    <a:pt x="1196" y="439"/>
                  </a:lnTo>
                  <a:lnTo>
                    <a:pt x="1193" y="439"/>
                  </a:lnTo>
                  <a:lnTo>
                    <a:pt x="1193" y="442"/>
                  </a:lnTo>
                  <a:lnTo>
                    <a:pt x="1190" y="442"/>
                  </a:lnTo>
                  <a:lnTo>
                    <a:pt x="1187" y="445"/>
                  </a:lnTo>
                  <a:lnTo>
                    <a:pt x="1181" y="445"/>
                  </a:lnTo>
                  <a:lnTo>
                    <a:pt x="1175" y="448"/>
                  </a:lnTo>
                  <a:lnTo>
                    <a:pt x="1172" y="448"/>
                  </a:lnTo>
                  <a:lnTo>
                    <a:pt x="1166" y="451"/>
                  </a:lnTo>
                  <a:lnTo>
                    <a:pt x="1163" y="454"/>
                  </a:lnTo>
                  <a:lnTo>
                    <a:pt x="1157" y="454"/>
                  </a:lnTo>
                  <a:lnTo>
                    <a:pt x="1154" y="457"/>
                  </a:lnTo>
                  <a:lnTo>
                    <a:pt x="1148" y="460"/>
                  </a:lnTo>
                  <a:lnTo>
                    <a:pt x="1145" y="460"/>
                  </a:lnTo>
                  <a:lnTo>
                    <a:pt x="1139" y="463"/>
                  </a:lnTo>
                  <a:lnTo>
                    <a:pt x="1136" y="466"/>
                  </a:lnTo>
                  <a:lnTo>
                    <a:pt x="1130" y="469"/>
                  </a:lnTo>
                  <a:lnTo>
                    <a:pt x="1127" y="469"/>
                  </a:lnTo>
                  <a:lnTo>
                    <a:pt x="1121" y="472"/>
                  </a:lnTo>
                  <a:lnTo>
                    <a:pt x="1118" y="475"/>
                  </a:lnTo>
                  <a:lnTo>
                    <a:pt x="1112" y="478"/>
                  </a:lnTo>
                  <a:lnTo>
                    <a:pt x="1109" y="478"/>
                  </a:lnTo>
                  <a:lnTo>
                    <a:pt x="1103" y="481"/>
                  </a:lnTo>
                  <a:lnTo>
                    <a:pt x="1100" y="484"/>
                  </a:lnTo>
                  <a:lnTo>
                    <a:pt x="1094" y="487"/>
                  </a:lnTo>
                  <a:lnTo>
                    <a:pt x="1091" y="487"/>
                  </a:lnTo>
                  <a:lnTo>
                    <a:pt x="1086" y="490"/>
                  </a:lnTo>
                  <a:lnTo>
                    <a:pt x="1083" y="493"/>
                  </a:lnTo>
                  <a:lnTo>
                    <a:pt x="1077" y="496"/>
                  </a:lnTo>
                  <a:lnTo>
                    <a:pt x="1074" y="496"/>
                  </a:lnTo>
                  <a:lnTo>
                    <a:pt x="1068" y="499"/>
                  </a:lnTo>
                  <a:lnTo>
                    <a:pt x="1065" y="502"/>
                  </a:lnTo>
                  <a:lnTo>
                    <a:pt x="1059" y="505"/>
                  </a:lnTo>
                  <a:lnTo>
                    <a:pt x="1056" y="505"/>
                  </a:lnTo>
                  <a:lnTo>
                    <a:pt x="1050" y="507"/>
                  </a:lnTo>
                  <a:lnTo>
                    <a:pt x="1047" y="510"/>
                  </a:lnTo>
                  <a:lnTo>
                    <a:pt x="1044" y="513"/>
                  </a:lnTo>
                  <a:lnTo>
                    <a:pt x="1044" y="516"/>
                  </a:lnTo>
                  <a:lnTo>
                    <a:pt x="1041" y="519"/>
                  </a:lnTo>
                  <a:lnTo>
                    <a:pt x="1041" y="522"/>
                  </a:lnTo>
                  <a:lnTo>
                    <a:pt x="1041" y="525"/>
                  </a:lnTo>
                  <a:lnTo>
                    <a:pt x="1038" y="531"/>
                  </a:lnTo>
                  <a:lnTo>
                    <a:pt x="1038" y="534"/>
                  </a:lnTo>
                  <a:lnTo>
                    <a:pt x="1038" y="537"/>
                  </a:lnTo>
                  <a:lnTo>
                    <a:pt x="1038" y="540"/>
                  </a:lnTo>
                  <a:lnTo>
                    <a:pt x="1038" y="543"/>
                  </a:lnTo>
                  <a:lnTo>
                    <a:pt x="1038" y="549"/>
                  </a:lnTo>
                  <a:lnTo>
                    <a:pt x="1038" y="552"/>
                  </a:lnTo>
                  <a:lnTo>
                    <a:pt x="1038" y="555"/>
                  </a:lnTo>
                  <a:lnTo>
                    <a:pt x="1038" y="558"/>
                  </a:lnTo>
                  <a:lnTo>
                    <a:pt x="1038" y="561"/>
                  </a:lnTo>
                  <a:lnTo>
                    <a:pt x="1038" y="564"/>
                  </a:lnTo>
                  <a:lnTo>
                    <a:pt x="1038" y="567"/>
                  </a:lnTo>
                  <a:lnTo>
                    <a:pt x="1038" y="570"/>
                  </a:lnTo>
                  <a:lnTo>
                    <a:pt x="1038" y="573"/>
                  </a:lnTo>
                  <a:lnTo>
                    <a:pt x="1035" y="576"/>
                  </a:lnTo>
                  <a:lnTo>
                    <a:pt x="1035" y="579"/>
                  </a:lnTo>
                  <a:lnTo>
                    <a:pt x="1035" y="582"/>
                  </a:lnTo>
                  <a:lnTo>
                    <a:pt x="1032" y="585"/>
                  </a:lnTo>
                  <a:lnTo>
                    <a:pt x="1029" y="588"/>
                  </a:lnTo>
                  <a:lnTo>
                    <a:pt x="1026" y="591"/>
                  </a:lnTo>
                  <a:lnTo>
                    <a:pt x="1023" y="594"/>
                  </a:lnTo>
                  <a:lnTo>
                    <a:pt x="1017" y="594"/>
                  </a:lnTo>
                  <a:lnTo>
                    <a:pt x="1014" y="594"/>
                  </a:lnTo>
                  <a:lnTo>
                    <a:pt x="1011" y="597"/>
                  </a:lnTo>
                  <a:lnTo>
                    <a:pt x="1005" y="597"/>
                  </a:lnTo>
                  <a:lnTo>
                    <a:pt x="1005" y="599"/>
                  </a:lnTo>
                  <a:lnTo>
                    <a:pt x="1008" y="602"/>
                  </a:lnTo>
                  <a:lnTo>
                    <a:pt x="1008" y="608"/>
                  </a:lnTo>
                  <a:lnTo>
                    <a:pt x="1008" y="611"/>
                  </a:lnTo>
                  <a:lnTo>
                    <a:pt x="1008" y="614"/>
                  </a:lnTo>
                  <a:lnTo>
                    <a:pt x="1008" y="617"/>
                  </a:lnTo>
                  <a:lnTo>
                    <a:pt x="1008" y="623"/>
                  </a:lnTo>
                  <a:lnTo>
                    <a:pt x="1008" y="626"/>
                  </a:lnTo>
                  <a:lnTo>
                    <a:pt x="1008" y="629"/>
                  </a:lnTo>
                  <a:lnTo>
                    <a:pt x="1008" y="635"/>
                  </a:lnTo>
                  <a:lnTo>
                    <a:pt x="1008" y="638"/>
                  </a:lnTo>
                  <a:lnTo>
                    <a:pt x="1008" y="641"/>
                  </a:lnTo>
                  <a:lnTo>
                    <a:pt x="1008" y="644"/>
                  </a:lnTo>
                  <a:lnTo>
                    <a:pt x="1008" y="647"/>
                  </a:lnTo>
                  <a:lnTo>
                    <a:pt x="1008" y="653"/>
                  </a:lnTo>
                  <a:lnTo>
                    <a:pt x="1008" y="656"/>
                  </a:lnTo>
                  <a:lnTo>
                    <a:pt x="1011" y="659"/>
                  </a:lnTo>
                  <a:lnTo>
                    <a:pt x="1011" y="662"/>
                  </a:lnTo>
                  <a:lnTo>
                    <a:pt x="1011" y="665"/>
                  </a:lnTo>
                  <a:lnTo>
                    <a:pt x="1011" y="671"/>
                  </a:lnTo>
                  <a:lnTo>
                    <a:pt x="1011" y="674"/>
                  </a:lnTo>
                  <a:lnTo>
                    <a:pt x="1011" y="677"/>
                  </a:lnTo>
                  <a:lnTo>
                    <a:pt x="1014" y="680"/>
                  </a:lnTo>
                  <a:lnTo>
                    <a:pt x="1014" y="683"/>
                  </a:lnTo>
                  <a:lnTo>
                    <a:pt x="1014" y="686"/>
                  </a:lnTo>
                  <a:lnTo>
                    <a:pt x="1017" y="689"/>
                  </a:lnTo>
                  <a:lnTo>
                    <a:pt x="1017" y="691"/>
                  </a:lnTo>
                  <a:lnTo>
                    <a:pt x="1020" y="694"/>
                  </a:lnTo>
                  <a:lnTo>
                    <a:pt x="1020" y="697"/>
                  </a:lnTo>
                  <a:lnTo>
                    <a:pt x="1023" y="700"/>
                  </a:lnTo>
                  <a:lnTo>
                    <a:pt x="1026" y="703"/>
                  </a:lnTo>
                  <a:lnTo>
                    <a:pt x="1026" y="706"/>
                  </a:lnTo>
                  <a:lnTo>
                    <a:pt x="1029" y="709"/>
                  </a:lnTo>
                  <a:lnTo>
                    <a:pt x="1029" y="712"/>
                  </a:lnTo>
                  <a:lnTo>
                    <a:pt x="1029" y="715"/>
                  </a:lnTo>
                  <a:lnTo>
                    <a:pt x="1029" y="718"/>
                  </a:lnTo>
                  <a:lnTo>
                    <a:pt x="1026" y="721"/>
                  </a:lnTo>
                  <a:lnTo>
                    <a:pt x="1026" y="724"/>
                  </a:lnTo>
                  <a:lnTo>
                    <a:pt x="1026" y="727"/>
                  </a:lnTo>
                  <a:lnTo>
                    <a:pt x="1023" y="727"/>
                  </a:lnTo>
                  <a:lnTo>
                    <a:pt x="1023" y="730"/>
                  </a:lnTo>
                  <a:lnTo>
                    <a:pt x="1020" y="730"/>
                  </a:lnTo>
                  <a:lnTo>
                    <a:pt x="1020" y="733"/>
                  </a:lnTo>
                  <a:lnTo>
                    <a:pt x="1017" y="736"/>
                  </a:lnTo>
                  <a:lnTo>
                    <a:pt x="1014" y="739"/>
                  </a:lnTo>
                  <a:lnTo>
                    <a:pt x="1014" y="742"/>
                  </a:lnTo>
                  <a:lnTo>
                    <a:pt x="1011" y="742"/>
                  </a:lnTo>
                  <a:lnTo>
                    <a:pt x="1011" y="745"/>
                  </a:lnTo>
                  <a:lnTo>
                    <a:pt x="1008" y="745"/>
                  </a:lnTo>
                  <a:lnTo>
                    <a:pt x="1008" y="748"/>
                  </a:lnTo>
                  <a:lnTo>
                    <a:pt x="1008" y="751"/>
                  </a:lnTo>
                  <a:lnTo>
                    <a:pt x="1008" y="754"/>
                  </a:lnTo>
                  <a:lnTo>
                    <a:pt x="1011" y="757"/>
                  </a:lnTo>
                  <a:lnTo>
                    <a:pt x="1011" y="760"/>
                  </a:lnTo>
                  <a:lnTo>
                    <a:pt x="1011" y="763"/>
                  </a:lnTo>
                  <a:lnTo>
                    <a:pt x="1011" y="766"/>
                  </a:lnTo>
                  <a:lnTo>
                    <a:pt x="1011" y="769"/>
                  </a:lnTo>
                  <a:lnTo>
                    <a:pt x="1014" y="769"/>
                  </a:lnTo>
                  <a:lnTo>
                    <a:pt x="1014" y="772"/>
                  </a:lnTo>
                  <a:lnTo>
                    <a:pt x="1014" y="775"/>
                  </a:lnTo>
                  <a:lnTo>
                    <a:pt x="1017" y="778"/>
                  </a:lnTo>
                  <a:lnTo>
                    <a:pt x="1020" y="781"/>
                  </a:lnTo>
                  <a:lnTo>
                    <a:pt x="1023" y="783"/>
                  </a:lnTo>
                  <a:lnTo>
                    <a:pt x="1026" y="783"/>
                  </a:lnTo>
                  <a:lnTo>
                    <a:pt x="1026" y="786"/>
                  </a:lnTo>
                  <a:lnTo>
                    <a:pt x="1029" y="786"/>
                  </a:lnTo>
                  <a:lnTo>
                    <a:pt x="1029" y="789"/>
                  </a:lnTo>
                  <a:lnTo>
                    <a:pt x="1032" y="792"/>
                  </a:lnTo>
                  <a:lnTo>
                    <a:pt x="1035" y="792"/>
                  </a:lnTo>
                  <a:lnTo>
                    <a:pt x="1035" y="795"/>
                  </a:lnTo>
                  <a:lnTo>
                    <a:pt x="1035" y="798"/>
                  </a:lnTo>
                  <a:lnTo>
                    <a:pt x="1038" y="798"/>
                  </a:lnTo>
                  <a:lnTo>
                    <a:pt x="1038" y="801"/>
                  </a:lnTo>
                  <a:lnTo>
                    <a:pt x="1038" y="804"/>
                  </a:lnTo>
                  <a:lnTo>
                    <a:pt x="1038" y="807"/>
                  </a:lnTo>
                  <a:lnTo>
                    <a:pt x="1038" y="810"/>
                  </a:lnTo>
                  <a:lnTo>
                    <a:pt x="1035" y="810"/>
                  </a:lnTo>
                  <a:lnTo>
                    <a:pt x="1035" y="813"/>
                  </a:lnTo>
                  <a:lnTo>
                    <a:pt x="1035" y="816"/>
                  </a:lnTo>
                  <a:lnTo>
                    <a:pt x="1035" y="819"/>
                  </a:lnTo>
                  <a:lnTo>
                    <a:pt x="1035" y="822"/>
                  </a:lnTo>
                  <a:lnTo>
                    <a:pt x="1035" y="825"/>
                  </a:lnTo>
                  <a:lnTo>
                    <a:pt x="1035" y="828"/>
                  </a:lnTo>
                  <a:lnTo>
                    <a:pt x="1032" y="828"/>
                  </a:lnTo>
                  <a:lnTo>
                    <a:pt x="1032" y="831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29" y="837"/>
                  </a:lnTo>
                  <a:lnTo>
                    <a:pt x="1029" y="840"/>
                  </a:lnTo>
                  <a:lnTo>
                    <a:pt x="1029" y="843"/>
                  </a:lnTo>
                  <a:lnTo>
                    <a:pt x="1026" y="843"/>
                  </a:lnTo>
                  <a:lnTo>
                    <a:pt x="1029" y="846"/>
                  </a:lnTo>
                  <a:lnTo>
                    <a:pt x="1032" y="849"/>
                  </a:lnTo>
                  <a:lnTo>
                    <a:pt x="1035" y="852"/>
                  </a:lnTo>
                  <a:lnTo>
                    <a:pt x="1035" y="855"/>
                  </a:lnTo>
                  <a:lnTo>
                    <a:pt x="1038" y="855"/>
                  </a:lnTo>
                  <a:lnTo>
                    <a:pt x="1041" y="858"/>
                  </a:lnTo>
                  <a:lnTo>
                    <a:pt x="1041" y="861"/>
                  </a:lnTo>
                  <a:lnTo>
                    <a:pt x="1044" y="864"/>
                  </a:lnTo>
                  <a:lnTo>
                    <a:pt x="1044" y="870"/>
                  </a:lnTo>
                  <a:lnTo>
                    <a:pt x="1044" y="873"/>
                  </a:lnTo>
                  <a:lnTo>
                    <a:pt x="1047" y="875"/>
                  </a:lnTo>
                  <a:lnTo>
                    <a:pt x="1047" y="878"/>
                  </a:lnTo>
                  <a:lnTo>
                    <a:pt x="1047" y="881"/>
                  </a:lnTo>
                  <a:lnTo>
                    <a:pt x="1047" y="884"/>
                  </a:lnTo>
                  <a:lnTo>
                    <a:pt x="1050" y="887"/>
                  </a:lnTo>
                  <a:lnTo>
                    <a:pt x="1050" y="890"/>
                  </a:lnTo>
                  <a:lnTo>
                    <a:pt x="1050" y="893"/>
                  </a:lnTo>
                  <a:lnTo>
                    <a:pt x="1050" y="899"/>
                  </a:lnTo>
                  <a:lnTo>
                    <a:pt x="1050" y="902"/>
                  </a:lnTo>
                  <a:lnTo>
                    <a:pt x="1050" y="905"/>
                  </a:lnTo>
                  <a:lnTo>
                    <a:pt x="1050" y="908"/>
                  </a:lnTo>
                  <a:lnTo>
                    <a:pt x="1050" y="911"/>
                  </a:lnTo>
                  <a:lnTo>
                    <a:pt x="1050" y="914"/>
                  </a:lnTo>
                  <a:lnTo>
                    <a:pt x="1050" y="920"/>
                  </a:lnTo>
                  <a:lnTo>
                    <a:pt x="1050" y="923"/>
                  </a:lnTo>
                  <a:lnTo>
                    <a:pt x="1050" y="926"/>
                  </a:lnTo>
                  <a:lnTo>
                    <a:pt x="1050" y="929"/>
                  </a:lnTo>
                  <a:lnTo>
                    <a:pt x="1050" y="932"/>
                  </a:lnTo>
                  <a:lnTo>
                    <a:pt x="1050" y="935"/>
                  </a:lnTo>
                  <a:lnTo>
                    <a:pt x="1050" y="941"/>
                  </a:lnTo>
                  <a:lnTo>
                    <a:pt x="1050" y="944"/>
                  </a:lnTo>
                  <a:lnTo>
                    <a:pt x="1050" y="947"/>
                  </a:lnTo>
                  <a:lnTo>
                    <a:pt x="1053" y="959"/>
                  </a:lnTo>
                  <a:lnTo>
                    <a:pt x="1056" y="970"/>
                  </a:lnTo>
                  <a:lnTo>
                    <a:pt x="1059" y="985"/>
                  </a:lnTo>
                  <a:lnTo>
                    <a:pt x="1062" y="997"/>
                  </a:lnTo>
                  <a:lnTo>
                    <a:pt x="1065" y="1009"/>
                  </a:lnTo>
                  <a:lnTo>
                    <a:pt x="1068" y="1021"/>
                  </a:lnTo>
                  <a:lnTo>
                    <a:pt x="1068" y="1036"/>
                  </a:lnTo>
                  <a:lnTo>
                    <a:pt x="1071" y="1048"/>
                  </a:lnTo>
                  <a:lnTo>
                    <a:pt x="1074" y="1059"/>
                  </a:lnTo>
                  <a:lnTo>
                    <a:pt x="1077" y="1074"/>
                  </a:lnTo>
                  <a:lnTo>
                    <a:pt x="1077" y="1086"/>
                  </a:lnTo>
                  <a:lnTo>
                    <a:pt x="1080" y="1098"/>
                  </a:lnTo>
                  <a:lnTo>
                    <a:pt x="1083" y="1113"/>
                  </a:lnTo>
                  <a:lnTo>
                    <a:pt x="1083" y="1125"/>
                  </a:lnTo>
                  <a:lnTo>
                    <a:pt x="1086" y="1137"/>
                  </a:lnTo>
                  <a:lnTo>
                    <a:pt x="1086" y="1151"/>
                  </a:lnTo>
                  <a:lnTo>
                    <a:pt x="1088" y="1163"/>
                  </a:lnTo>
                  <a:lnTo>
                    <a:pt x="1088" y="1178"/>
                  </a:lnTo>
                  <a:lnTo>
                    <a:pt x="1091" y="1190"/>
                  </a:lnTo>
                  <a:lnTo>
                    <a:pt x="1091" y="1202"/>
                  </a:lnTo>
                  <a:lnTo>
                    <a:pt x="1094" y="1217"/>
                  </a:lnTo>
                  <a:lnTo>
                    <a:pt x="1094" y="1229"/>
                  </a:lnTo>
                  <a:lnTo>
                    <a:pt x="1097" y="1243"/>
                  </a:lnTo>
                  <a:lnTo>
                    <a:pt x="1097" y="1255"/>
                  </a:lnTo>
                  <a:lnTo>
                    <a:pt x="1097" y="1270"/>
                  </a:lnTo>
                  <a:lnTo>
                    <a:pt x="1100" y="1282"/>
                  </a:lnTo>
                  <a:lnTo>
                    <a:pt x="1100" y="1297"/>
                  </a:lnTo>
                  <a:lnTo>
                    <a:pt x="1100" y="1309"/>
                  </a:lnTo>
                  <a:lnTo>
                    <a:pt x="1103" y="1324"/>
                  </a:lnTo>
                  <a:lnTo>
                    <a:pt x="1103" y="1335"/>
                  </a:lnTo>
                  <a:lnTo>
                    <a:pt x="1103" y="1350"/>
                  </a:lnTo>
                  <a:lnTo>
                    <a:pt x="1103" y="1365"/>
                  </a:lnTo>
                  <a:lnTo>
                    <a:pt x="1103" y="1368"/>
                  </a:lnTo>
                  <a:lnTo>
                    <a:pt x="1100" y="1371"/>
                  </a:lnTo>
                  <a:lnTo>
                    <a:pt x="1100" y="1377"/>
                  </a:lnTo>
                  <a:lnTo>
                    <a:pt x="1100" y="1380"/>
                  </a:lnTo>
                  <a:lnTo>
                    <a:pt x="1097" y="1386"/>
                  </a:lnTo>
                  <a:lnTo>
                    <a:pt x="1097" y="1389"/>
                  </a:lnTo>
                  <a:lnTo>
                    <a:pt x="1097" y="1395"/>
                  </a:lnTo>
                  <a:lnTo>
                    <a:pt x="1097" y="1398"/>
                  </a:lnTo>
                  <a:lnTo>
                    <a:pt x="1097" y="1404"/>
                  </a:lnTo>
                  <a:lnTo>
                    <a:pt x="1094" y="1407"/>
                  </a:lnTo>
                  <a:lnTo>
                    <a:pt x="1094" y="1413"/>
                  </a:lnTo>
                  <a:lnTo>
                    <a:pt x="1094" y="1416"/>
                  </a:lnTo>
                  <a:lnTo>
                    <a:pt x="1094" y="1422"/>
                  </a:lnTo>
                  <a:lnTo>
                    <a:pt x="1094" y="1425"/>
                  </a:lnTo>
                  <a:lnTo>
                    <a:pt x="1091" y="1430"/>
                  </a:lnTo>
                  <a:lnTo>
                    <a:pt x="1091" y="1433"/>
                  </a:lnTo>
                  <a:lnTo>
                    <a:pt x="1091" y="1439"/>
                  </a:lnTo>
                  <a:lnTo>
                    <a:pt x="1091" y="1445"/>
                  </a:lnTo>
                  <a:lnTo>
                    <a:pt x="1091" y="1448"/>
                  </a:lnTo>
                  <a:lnTo>
                    <a:pt x="1088" y="1454"/>
                  </a:lnTo>
                  <a:lnTo>
                    <a:pt x="1088" y="1457"/>
                  </a:lnTo>
                  <a:lnTo>
                    <a:pt x="1088" y="1463"/>
                  </a:lnTo>
                  <a:lnTo>
                    <a:pt x="1088" y="1466"/>
                  </a:lnTo>
                  <a:lnTo>
                    <a:pt x="1086" y="1472"/>
                  </a:lnTo>
                  <a:lnTo>
                    <a:pt x="1086" y="1478"/>
                  </a:lnTo>
                  <a:lnTo>
                    <a:pt x="1086" y="1481"/>
                  </a:lnTo>
                  <a:lnTo>
                    <a:pt x="1083" y="1487"/>
                  </a:lnTo>
                  <a:lnTo>
                    <a:pt x="1083" y="1490"/>
                  </a:lnTo>
                  <a:lnTo>
                    <a:pt x="1080" y="1496"/>
                  </a:lnTo>
                  <a:lnTo>
                    <a:pt x="1080" y="1499"/>
                  </a:lnTo>
                  <a:lnTo>
                    <a:pt x="1077" y="1502"/>
                  </a:lnTo>
                  <a:lnTo>
                    <a:pt x="1077" y="1508"/>
                  </a:lnTo>
                  <a:lnTo>
                    <a:pt x="1077" y="1511"/>
                  </a:lnTo>
                  <a:lnTo>
                    <a:pt x="1074" y="1514"/>
                  </a:lnTo>
                  <a:lnTo>
                    <a:pt x="1074" y="1517"/>
                  </a:lnTo>
                  <a:lnTo>
                    <a:pt x="1074" y="1519"/>
                  </a:lnTo>
                  <a:lnTo>
                    <a:pt x="1074" y="1522"/>
                  </a:lnTo>
                  <a:lnTo>
                    <a:pt x="1071" y="1525"/>
                  </a:lnTo>
                  <a:lnTo>
                    <a:pt x="1071" y="1528"/>
                  </a:lnTo>
                  <a:lnTo>
                    <a:pt x="1071" y="1531"/>
                  </a:lnTo>
                  <a:lnTo>
                    <a:pt x="1068" y="1534"/>
                  </a:lnTo>
                  <a:lnTo>
                    <a:pt x="1068" y="1537"/>
                  </a:lnTo>
                  <a:lnTo>
                    <a:pt x="1068" y="1540"/>
                  </a:lnTo>
                  <a:lnTo>
                    <a:pt x="1065" y="1540"/>
                  </a:lnTo>
                  <a:lnTo>
                    <a:pt x="1065" y="1543"/>
                  </a:lnTo>
                  <a:lnTo>
                    <a:pt x="1062" y="1546"/>
                  </a:lnTo>
                  <a:lnTo>
                    <a:pt x="1062" y="1549"/>
                  </a:lnTo>
                  <a:lnTo>
                    <a:pt x="1059" y="1552"/>
                  </a:lnTo>
                  <a:lnTo>
                    <a:pt x="1059" y="1555"/>
                  </a:lnTo>
                  <a:lnTo>
                    <a:pt x="1056" y="1558"/>
                  </a:lnTo>
                  <a:lnTo>
                    <a:pt x="1056" y="1561"/>
                  </a:lnTo>
                  <a:lnTo>
                    <a:pt x="1053" y="1564"/>
                  </a:lnTo>
                  <a:lnTo>
                    <a:pt x="1053" y="1567"/>
                  </a:lnTo>
                  <a:lnTo>
                    <a:pt x="1050" y="1570"/>
                  </a:lnTo>
                  <a:lnTo>
                    <a:pt x="1053" y="1573"/>
                  </a:lnTo>
                  <a:lnTo>
                    <a:pt x="1053" y="1576"/>
                  </a:lnTo>
                  <a:lnTo>
                    <a:pt x="1053" y="1579"/>
                  </a:lnTo>
                  <a:lnTo>
                    <a:pt x="1053" y="1582"/>
                  </a:lnTo>
                  <a:lnTo>
                    <a:pt x="1056" y="1585"/>
                  </a:lnTo>
                  <a:lnTo>
                    <a:pt x="1056" y="1588"/>
                  </a:lnTo>
                  <a:lnTo>
                    <a:pt x="1056" y="1591"/>
                  </a:lnTo>
                  <a:lnTo>
                    <a:pt x="1059" y="1594"/>
                  </a:lnTo>
                  <a:lnTo>
                    <a:pt x="1059" y="1597"/>
                  </a:lnTo>
                  <a:lnTo>
                    <a:pt x="1059" y="1600"/>
                  </a:lnTo>
                  <a:lnTo>
                    <a:pt x="1062" y="1603"/>
                  </a:lnTo>
                  <a:lnTo>
                    <a:pt x="1062" y="1606"/>
                  </a:lnTo>
                  <a:lnTo>
                    <a:pt x="1062" y="1609"/>
                  </a:lnTo>
                  <a:lnTo>
                    <a:pt x="1062" y="1611"/>
                  </a:lnTo>
                  <a:lnTo>
                    <a:pt x="1065" y="1614"/>
                  </a:lnTo>
                  <a:lnTo>
                    <a:pt x="1065" y="1617"/>
                  </a:lnTo>
                  <a:lnTo>
                    <a:pt x="1065" y="1620"/>
                  </a:lnTo>
                  <a:lnTo>
                    <a:pt x="1065" y="1623"/>
                  </a:lnTo>
                  <a:lnTo>
                    <a:pt x="1065" y="1626"/>
                  </a:lnTo>
                  <a:lnTo>
                    <a:pt x="1065" y="1629"/>
                  </a:lnTo>
                  <a:lnTo>
                    <a:pt x="1062" y="1632"/>
                  </a:lnTo>
                  <a:lnTo>
                    <a:pt x="1062" y="1635"/>
                  </a:lnTo>
                  <a:lnTo>
                    <a:pt x="1062" y="1638"/>
                  </a:lnTo>
                  <a:lnTo>
                    <a:pt x="1059" y="1641"/>
                  </a:lnTo>
                  <a:lnTo>
                    <a:pt x="1059" y="1644"/>
                  </a:lnTo>
                  <a:lnTo>
                    <a:pt x="1056" y="1644"/>
                  </a:lnTo>
                  <a:lnTo>
                    <a:pt x="1050" y="1644"/>
                  </a:lnTo>
                  <a:lnTo>
                    <a:pt x="1044" y="1644"/>
                  </a:lnTo>
                  <a:lnTo>
                    <a:pt x="1038" y="1644"/>
                  </a:lnTo>
                  <a:lnTo>
                    <a:pt x="1032" y="1644"/>
                  </a:lnTo>
                  <a:lnTo>
                    <a:pt x="1026" y="1644"/>
                  </a:lnTo>
                  <a:lnTo>
                    <a:pt x="1020" y="1644"/>
                  </a:lnTo>
                  <a:lnTo>
                    <a:pt x="1014" y="1644"/>
                  </a:lnTo>
                  <a:lnTo>
                    <a:pt x="1008" y="1644"/>
                  </a:lnTo>
                  <a:lnTo>
                    <a:pt x="1002" y="1647"/>
                  </a:lnTo>
                  <a:lnTo>
                    <a:pt x="996" y="1647"/>
                  </a:lnTo>
                  <a:lnTo>
                    <a:pt x="990" y="1647"/>
                  </a:lnTo>
                  <a:lnTo>
                    <a:pt x="984" y="1647"/>
                  </a:lnTo>
                  <a:lnTo>
                    <a:pt x="978" y="1647"/>
                  </a:lnTo>
                  <a:lnTo>
                    <a:pt x="972" y="1647"/>
                  </a:lnTo>
                  <a:lnTo>
                    <a:pt x="967" y="1647"/>
                  </a:lnTo>
                  <a:lnTo>
                    <a:pt x="961" y="1647"/>
                  </a:lnTo>
                  <a:lnTo>
                    <a:pt x="955" y="1647"/>
                  </a:lnTo>
                  <a:lnTo>
                    <a:pt x="949" y="1647"/>
                  </a:lnTo>
                  <a:lnTo>
                    <a:pt x="943" y="1647"/>
                  </a:lnTo>
                  <a:lnTo>
                    <a:pt x="937" y="1650"/>
                  </a:lnTo>
                  <a:lnTo>
                    <a:pt x="934" y="1650"/>
                  </a:lnTo>
                  <a:lnTo>
                    <a:pt x="928" y="1650"/>
                  </a:lnTo>
                  <a:lnTo>
                    <a:pt x="922" y="1650"/>
                  </a:lnTo>
                  <a:lnTo>
                    <a:pt x="916" y="1650"/>
                  </a:lnTo>
                  <a:lnTo>
                    <a:pt x="910" y="1650"/>
                  </a:lnTo>
                  <a:lnTo>
                    <a:pt x="904" y="1653"/>
                  </a:lnTo>
                  <a:lnTo>
                    <a:pt x="898" y="1653"/>
                  </a:lnTo>
                  <a:lnTo>
                    <a:pt x="892" y="1653"/>
                  </a:lnTo>
                  <a:lnTo>
                    <a:pt x="889" y="1653"/>
                  </a:lnTo>
                  <a:lnTo>
                    <a:pt x="883" y="1656"/>
                  </a:lnTo>
                  <a:lnTo>
                    <a:pt x="877" y="1656"/>
                  </a:lnTo>
                  <a:lnTo>
                    <a:pt x="871" y="1656"/>
                  </a:lnTo>
                  <a:lnTo>
                    <a:pt x="868" y="1656"/>
                  </a:lnTo>
                  <a:lnTo>
                    <a:pt x="865" y="1656"/>
                  </a:lnTo>
                  <a:lnTo>
                    <a:pt x="862" y="1656"/>
                  </a:lnTo>
                  <a:lnTo>
                    <a:pt x="859" y="1656"/>
                  </a:lnTo>
                  <a:lnTo>
                    <a:pt x="859" y="1653"/>
                  </a:lnTo>
                  <a:lnTo>
                    <a:pt x="857" y="1653"/>
                  </a:lnTo>
                  <a:lnTo>
                    <a:pt x="854" y="1653"/>
                  </a:lnTo>
                  <a:lnTo>
                    <a:pt x="851" y="1653"/>
                  </a:lnTo>
                  <a:lnTo>
                    <a:pt x="848" y="1653"/>
                  </a:lnTo>
                  <a:lnTo>
                    <a:pt x="845" y="1653"/>
                  </a:lnTo>
                  <a:lnTo>
                    <a:pt x="845" y="1650"/>
                  </a:lnTo>
                  <a:lnTo>
                    <a:pt x="842" y="1650"/>
                  </a:lnTo>
                  <a:lnTo>
                    <a:pt x="839" y="1650"/>
                  </a:lnTo>
                  <a:lnTo>
                    <a:pt x="839" y="1647"/>
                  </a:lnTo>
                  <a:lnTo>
                    <a:pt x="836" y="1647"/>
                  </a:lnTo>
                  <a:lnTo>
                    <a:pt x="836" y="1644"/>
                  </a:lnTo>
                  <a:lnTo>
                    <a:pt x="833" y="1644"/>
                  </a:lnTo>
                  <a:lnTo>
                    <a:pt x="833" y="1641"/>
                  </a:lnTo>
                  <a:lnTo>
                    <a:pt x="833" y="1638"/>
                  </a:lnTo>
                  <a:lnTo>
                    <a:pt x="830" y="1635"/>
                  </a:lnTo>
                  <a:lnTo>
                    <a:pt x="830" y="1632"/>
                  </a:lnTo>
                  <a:lnTo>
                    <a:pt x="830" y="1629"/>
                  </a:lnTo>
                  <a:lnTo>
                    <a:pt x="830" y="1626"/>
                  </a:lnTo>
                  <a:lnTo>
                    <a:pt x="830" y="1623"/>
                  </a:lnTo>
                  <a:lnTo>
                    <a:pt x="830" y="1620"/>
                  </a:lnTo>
                  <a:lnTo>
                    <a:pt x="830" y="1617"/>
                  </a:lnTo>
                  <a:lnTo>
                    <a:pt x="833" y="1614"/>
                  </a:lnTo>
                  <a:lnTo>
                    <a:pt x="833" y="1611"/>
                  </a:lnTo>
                  <a:lnTo>
                    <a:pt x="833" y="1609"/>
                  </a:lnTo>
                  <a:lnTo>
                    <a:pt x="836" y="1606"/>
                  </a:lnTo>
                  <a:lnTo>
                    <a:pt x="836" y="1603"/>
                  </a:lnTo>
                  <a:lnTo>
                    <a:pt x="836" y="1600"/>
                  </a:lnTo>
                  <a:lnTo>
                    <a:pt x="839" y="1597"/>
                  </a:lnTo>
                  <a:lnTo>
                    <a:pt x="839" y="1594"/>
                  </a:lnTo>
                  <a:lnTo>
                    <a:pt x="842" y="1591"/>
                  </a:lnTo>
                  <a:lnTo>
                    <a:pt x="842" y="1588"/>
                  </a:lnTo>
                  <a:lnTo>
                    <a:pt x="845" y="1585"/>
                  </a:lnTo>
                  <a:lnTo>
                    <a:pt x="845" y="1582"/>
                  </a:lnTo>
                  <a:lnTo>
                    <a:pt x="845" y="1576"/>
                  </a:lnTo>
                  <a:lnTo>
                    <a:pt x="845" y="1567"/>
                  </a:lnTo>
                  <a:lnTo>
                    <a:pt x="845" y="1561"/>
                  </a:lnTo>
                  <a:lnTo>
                    <a:pt x="845" y="1555"/>
                  </a:lnTo>
                  <a:lnTo>
                    <a:pt x="845" y="1549"/>
                  </a:lnTo>
                  <a:lnTo>
                    <a:pt x="848" y="1543"/>
                  </a:lnTo>
                  <a:lnTo>
                    <a:pt x="848" y="1537"/>
                  </a:lnTo>
                  <a:lnTo>
                    <a:pt x="848" y="1531"/>
                  </a:lnTo>
                  <a:lnTo>
                    <a:pt x="848" y="1525"/>
                  </a:lnTo>
                  <a:lnTo>
                    <a:pt x="851" y="1519"/>
                  </a:lnTo>
                  <a:lnTo>
                    <a:pt x="851" y="1514"/>
                  </a:lnTo>
                  <a:lnTo>
                    <a:pt x="854" y="1508"/>
                  </a:lnTo>
                  <a:lnTo>
                    <a:pt x="854" y="1502"/>
                  </a:lnTo>
                  <a:lnTo>
                    <a:pt x="857" y="1496"/>
                  </a:lnTo>
                  <a:lnTo>
                    <a:pt x="857" y="1490"/>
                  </a:lnTo>
                  <a:lnTo>
                    <a:pt x="859" y="1484"/>
                  </a:lnTo>
                  <a:lnTo>
                    <a:pt x="859" y="1478"/>
                  </a:lnTo>
                  <a:lnTo>
                    <a:pt x="862" y="1469"/>
                  </a:lnTo>
                  <a:lnTo>
                    <a:pt x="862" y="1463"/>
                  </a:lnTo>
                  <a:lnTo>
                    <a:pt x="862" y="1457"/>
                  </a:lnTo>
                  <a:lnTo>
                    <a:pt x="865" y="1451"/>
                  </a:lnTo>
                  <a:lnTo>
                    <a:pt x="865" y="1445"/>
                  </a:lnTo>
                  <a:lnTo>
                    <a:pt x="868" y="1439"/>
                  </a:lnTo>
                  <a:lnTo>
                    <a:pt x="868" y="1433"/>
                  </a:lnTo>
                  <a:lnTo>
                    <a:pt x="868" y="1427"/>
                  </a:lnTo>
                  <a:lnTo>
                    <a:pt x="871" y="1422"/>
                  </a:lnTo>
                  <a:lnTo>
                    <a:pt x="871" y="1416"/>
                  </a:lnTo>
                  <a:lnTo>
                    <a:pt x="871" y="1410"/>
                  </a:lnTo>
                  <a:lnTo>
                    <a:pt x="871" y="1404"/>
                  </a:lnTo>
                  <a:lnTo>
                    <a:pt x="871" y="1395"/>
                  </a:lnTo>
                  <a:lnTo>
                    <a:pt x="871" y="1389"/>
                  </a:lnTo>
                  <a:lnTo>
                    <a:pt x="871" y="1383"/>
                  </a:lnTo>
                  <a:lnTo>
                    <a:pt x="871" y="1374"/>
                  </a:lnTo>
                  <a:lnTo>
                    <a:pt x="874" y="1365"/>
                  </a:lnTo>
                  <a:lnTo>
                    <a:pt x="874" y="1356"/>
                  </a:lnTo>
                  <a:lnTo>
                    <a:pt x="874" y="1350"/>
                  </a:lnTo>
                  <a:lnTo>
                    <a:pt x="877" y="1341"/>
                  </a:lnTo>
                  <a:lnTo>
                    <a:pt x="877" y="1333"/>
                  </a:lnTo>
                  <a:lnTo>
                    <a:pt x="877" y="1324"/>
                  </a:lnTo>
                  <a:lnTo>
                    <a:pt x="877" y="1315"/>
                  </a:lnTo>
                  <a:lnTo>
                    <a:pt x="880" y="1309"/>
                  </a:lnTo>
                  <a:lnTo>
                    <a:pt x="880" y="1300"/>
                  </a:lnTo>
                  <a:lnTo>
                    <a:pt x="880" y="1291"/>
                  </a:lnTo>
                  <a:lnTo>
                    <a:pt x="883" y="1285"/>
                  </a:lnTo>
                  <a:lnTo>
                    <a:pt x="883" y="1276"/>
                  </a:lnTo>
                  <a:lnTo>
                    <a:pt x="883" y="1267"/>
                  </a:lnTo>
                  <a:lnTo>
                    <a:pt x="883" y="1261"/>
                  </a:lnTo>
                  <a:lnTo>
                    <a:pt x="883" y="1252"/>
                  </a:lnTo>
                  <a:lnTo>
                    <a:pt x="883" y="1243"/>
                  </a:lnTo>
                  <a:lnTo>
                    <a:pt x="883" y="1238"/>
                  </a:lnTo>
                  <a:lnTo>
                    <a:pt x="883" y="1229"/>
                  </a:lnTo>
                  <a:lnTo>
                    <a:pt x="883" y="1220"/>
                  </a:lnTo>
                  <a:lnTo>
                    <a:pt x="883" y="1211"/>
                  </a:lnTo>
                  <a:lnTo>
                    <a:pt x="883" y="1205"/>
                  </a:lnTo>
                  <a:lnTo>
                    <a:pt x="883" y="1196"/>
                  </a:lnTo>
                  <a:lnTo>
                    <a:pt x="883" y="1187"/>
                  </a:lnTo>
                  <a:lnTo>
                    <a:pt x="880" y="1181"/>
                  </a:lnTo>
                  <a:lnTo>
                    <a:pt x="880" y="1172"/>
                  </a:lnTo>
                  <a:lnTo>
                    <a:pt x="877" y="1163"/>
                  </a:lnTo>
                  <a:lnTo>
                    <a:pt x="877" y="1157"/>
                  </a:lnTo>
                  <a:lnTo>
                    <a:pt x="874" y="1149"/>
                  </a:lnTo>
                  <a:lnTo>
                    <a:pt x="871" y="1140"/>
                  </a:lnTo>
                  <a:lnTo>
                    <a:pt x="868" y="1131"/>
                  </a:lnTo>
                  <a:lnTo>
                    <a:pt x="865" y="1125"/>
                  </a:lnTo>
                  <a:lnTo>
                    <a:pt x="865" y="1122"/>
                  </a:lnTo>
                  <a:lnTo>
                    <a:pt x="865" y="1119"/>
                  </a:lnTo>
                  <a:lnTo>
                    <a:pt x="865" y="1116"/>
                  </a:lnTo>
                  <a:lnTo>
                    <a:pt x="865" y="1113"/>
                  </a:lnTo>
                  <a:lnTo>
                    <a:pt x="865" y="1110"/>
                  </a:lnTo>
                  <a:lnTo>
                    <a:pt x="865" y="1107"/>
                  </a:lnTo>
                  <a:lnTo>
                    <a:pt x="865" y="1104"/>
                  </a:lnTo>
                  <a:lnTo>
                    <a:pt x="865" y="1101"/>
                  </a:lnTo>
                  <a:lnTo>
                    <a:pt x="862" y="1098"/>
                  </a:lnTo>
                  <a:lnTo>
                    <a:pt x="862" y="1095"/>
                  </a:lnTo>
                  <a:lnTo>
                    <a:pt x="862" y="1092"/>
                  </a:lnTo>
                  <a:lnTo>
                    <a:pt x="862" y="1089"/>
                  </a:lnTo>
                  <a:lnTo>
                    <a:pt x="862" y="1086"/>
                  </a:lnTo>
                  <a:lnTo>
                    <a:pt x="862" y="1083"/>
                  </a:lnTo>
                  <a:lnTo>
                    <a:pt x="859" y="1080"/>
                  </a:lnTo>
                  <a:lnTo>
                    <a:pt x="859" y="1077"/>
                  </a:lnTo>
                  <a:lnTo>
                    <a:pt x="859" y="1074"/>
                  </a:lnTo>
                  <a:lnTo>
                    <a:pt x="859" y="1071"/>
                  </a:lnTo>
                  <a:lnTo>
                    <a:pt x="857" y="1068"/>
                  </a:lnTo>
                  <a:lnTo>
                    <a:pt x="857" y="1065"/>
                  </a:lnTo>
                  <a:lnTo>
                    <a:pt x="857" y="1062"/>
                  </a:lnTo>
                  <a:lnTo>
                    <a:pt x="857" y="1059"/>
                  </a:lnTo>
                  <a:lnTo>
                    <a:pt x="857" y="1057"/>
                  </a:lnTo>
                  <a:lnTo>
                    <a:pt x="854" y="1054"/>
                  </a:lnTo>
                  <a:lnTo>
                    <a:pt x="854" y="1051"/>
                  </a:lnTo>
                  <a:lnTo>
                    <a:pt x="854" y="1048"/>
                  </a:lnTo>
                  <a:lnTo>
                    <a:pt x="854" y="1045"/>
                  </a:lnTo>
                  <a:lnTo>
                    <a:pt x="851" y="1042"/>
                  </a:lnTo>
                  <a:lnTo>
                    <a:pt x="851" y="1039"/>
                  </a:lnTo>
                  <a:lnTo>
                    <a:pt x="851" y="1036"/>
                  </a:lnTo>
                  <a:lnTo>
                    <a:pt x="848" y="1036"/>
                  </a:lnTo>
                  <a:lnTo>
                    <a:pt x="848" y="1039"/>
                  </a:lnTo>
                  <a:lnTo>
                    <a:pt x="845" y="1042"/>
                  </a:lnTo>
                  <a:lnTo>
                    <a:pt x="845" y="1045"/>
                  </a:lnTo>
                  <a:lnTo>
                    <a:pt x="842" y="1048"/>
                  </a:lnTo>
                  <a:lnTo>
                    <a:pt x="839" y="1054"/>
                  </a:lnTo>
                  <a:lnTo>
                    <a:pt x="839" y="1057"/>
                  </a:lnTo>
                  <a:lnTo>
                    <a:pt x="836" y="1059"/>
                  </a:lnTo>
                  <a:lnTo>
                    <a:pt x="836" y="1062"/>
                  </a:lnTo>
                  <a:lnTo>
                    <a:pt x="833" y="1068"/>
                  </a:lnTo>
                  <a:lnTo>
                    <a:pt x="833" y="1071"/>
                  </a:lnTo>
                  <a:lnTo>
                    <a:pt x="830" y="1074"/>
                  </a:lnTo>
                  <a:lnTo>
                    <a:pt x="830" y="1077"/>
                  </a:lnTo>
                  <a:lnTo>
                    <a:pt x="827" y="1083"/>
                  </a:lnTo>
                  <a:lnTo>
                    <a:pt x="827" y="1086"/>
                  </a:lnTo>
                  <a:lnTo>
                    <a:pt x="824" y="1089"/>
                  </a:lnTo>
                  <a:lnTo>
                    <a:pt x="824" y="1092"/>
                  </a:lnTo>
                  <a:lnTo>
                    <a:pt x="821" y="1098"/>
                  </a:lnTo>
                  <a:lnTo>
                    <a:pt x="821" y="1101"/>
                  </a:lnTo>
                  <a:lnTo>
                    <a:pt x="818" y="1104"/>
                  </a:lnTo>
                  <a:lnTo>
                    <a:pt x="818" y="1107"/>
                  </a:lnTo>
                  <a:lnTo>
                    <a:pt x="815" y="1113"/>
                  </a:lnTo>
                  <a:lnTo>
                    <a:pt x="815" y="1116"/>
                  </a:lnTo>
                  <a:lnTo>
                    <a:pt x="815" y="1119"/>
                  </a:lnTo>
                  <a:lnTo>
                    <a:pt x="812" y="1125"/>
                  </a:lnTo>
                  <a:lnTo>
                    <a:pt x="812" y="1128"/>
                  </a:lnTo>
                  <a:lnTo>
                    <a:pt x="809" y="1131"/>
                  </a:lnTo>
                  <a:lnTo>
                    <a:pt x="809" y="1134"/>
                  </a:lnTo>
                  <a:lnTo>
                    <a:pt x="806" y="1140"/>
                  </a:lnTo>
                  <a:lnTo>
                    <a:pt x="806" y="1143"/>
                  </a:lnTo>
                  <a:lnTo>
                    <a:pt x="803" y="1146"/>
                  </a:lnTo>
                  <a:lnTo>
                    <a:pt x="803" y="1149"/>
                  </a:lnTo>
                  <a:lnTo>
                    <a:pt x="800" y="1154"/>
                  </a:lnTo>
                  <a:lnTo>
                    <a:pt x="794" y="1166"/>
                  </a:lnTo>
                  <a:lnTo>
                    <a:pt x="785" y="1178"/>
                  </a:lnTo>
                  <a:lnTo>
                    <a:pt x="776" y="1190"/>
                  </a:lnTo>
                  <a:lnTo>
                    <a:pt x="767" y="1202"/>
                  </a:lnTo>
                  <a:lnTo>
                    <a:pt x="758" y="1214"/>
                  </a:lnTo>
                  <a:lnTo>
                    <a:pt x="749" y="1226"/>
                  </a:lnTo>
                  <a:lnTo>
                    <a:pt x="741" y="1235"/>
                  </a:lnTo>
                  <a:lnTo>
                    <a:pt x="732" y="1246"/>
                  </a:lnTo>
                  <a:lnTo>
                    <a:pt x="723" y="1258"/>
                  </a:lnTo>
                  <a:lnTo>
                    <a:pt x="714" y="1270"/>
                  </a:lnTo>
                  <a:lnTo>
                    <a:pt x="705" y="1282"/>
                  </a:lnTo>
                  <a:lnTo>
                    <a:pt x="696" y="1294"/>
                  </a:lnTo>
                  <a:lnTo>
                    <a:pt x="687" y="1303"/>
                  </a:lnTo>
                  <a:lnTo>
                    <a:pt x="678" y="1315"/>
                  </a:lnTo>
                  <a:lnTo>
                    <a:pt x="666" y="1327"/>
                  </a:lnTo>
                  <a:lnTo>
                    <a:pt x="657" y="1338"/>
                  </a:lnTo>
                  <a:lnTo>
                    <a:pt x="648" y="1347"/>
                  </a:lnTo>
                  <a:lnTo>
                    <a:pt x="639" y="1359"/>
                  </a:lnTo>
                  <a:lnTo>
                    <a:pt x="628" y="1371"/>
                  </a:lnTo>
                  <a:lnTo>
                    <a:pt x="619" y="1380"/>
                  </a:lnTo>
                  <a:lnTo>
                    <a:pt x="610" y="1392"/>
                  </a:lnTo>
                  <a:lnTo>
                    <a:pt x="598" y="1401"/>
                  </a:lnTo>
                  <a:lnTo>
                    <a:pt x="589" y="1413"/>
                  </a:lnTo>
                  <a:lnTo>
                    <a:pt x="580" y="1425"/>
                  </a:lnTo>
                  <a:lnTo>
                    <a:pt x="568" y="1433"/>
                  </a:lnTo>
                  <a:lnTo>
                    <a:pt x="559" y="1445"/>
                  </a:lnTo>
                  <a:lnTo>
                    <a:pt x="547" y="1454"/>
                  </a:lnTo>
                  <a:lnTo>
                    <a:pt x="538" y="1466"/>
                  </a:lnTo>
                  <a:lnTo>
                    <a:pt x="529" y="1475"/>
                  </a:lnTo>
                  <a:lnTo>
                    <a:pt x="517" y="1487"/>
                  </a:lnTo>
                  <a:lnTo>
                    <a:pt x="509" y="1496"/>
                  </a:lnTo>
                  <a:lnTo>
                    <a:pt x="497" y="1508"/>
                  </a:lnTo>
                  <a:lnTo>
                    <a:pt x="497" y="1511"/>
                  </a:lnTo>
                  <a:lnTo>
                    <a:pt x="497" y="1514"/>
                  </a:lnTo>
                  <a:lnTo>
                    <a:pt x="494" y="1514"/>
                  </a:lnTo>
                  <a:lnTo>
                    <a:pt x="494" y="1517"/>
                  </a:lnTo>
                  <a:lnTo>
                    <a:pt x="497" y="1517"/>
                  </a:lnTo>
                  <a:lnTo>
                    <a:pt x="497" y="1519"/>
                  </a:lnTo>
                  <a:lnTo>
                    <a:pt x="497" y="1522"/>
                  </a:lnTo>
                  <a:lnTo>
                    <a:pt x="497" y="1525"/>
                  </a:lnTo>
                  <a:lnTo>
                    <a:pt x="500" y="1528"/>
                  </a:lnTo>
                  <a:lnTo>
                    <a:pt x="500" y="1531"/>
                  </a:lnTo>
                  <a:lnTo>
                    <a:pt x="503" y="1534"/>
                  </a:lnTo>
                  <a:lnTo>
                    <a:pt x="503" y="1537"/>
                  </a:lnTo>
                  <a:lnTo>
                    <a:pt x="503" y="1540"/>
                  </a:lnTo>
                  <a:lnTo>
                    <a:pt x="503" y="1543"/>
                  </a:lnTo>
                  <a:lnTo>
                    <a:pt x="503" y="1546"/>
                  </a:lnTo>
                  <a:lnTo>
                    <a:pt x="503" y="1549"/>
                  </a:lnTo>
                  <a:lnTo>
                    <a:pt x="500" y="1549"/>
                  </a:lnTo>
                  <a:lnTo>
                    <a:pt x="500" y="1552"/>
                  </a:lnTo>
                  <a:lnTo>
                    <a:pt x="497" y="1552"/>
                  </a:lnTo>
                  <a:lnTo>
                    <a:pt x="497" y="1555"/>
                  </a:lnTo>
                  <a:lnTo>
                    <a:pt x="491" y="1555"/>
                  </a:lnTo>
                  <a:lnTo>
                    <a:pt x="485" y="1552"/>
                  </a:lnTo>
                  <a:lnTo>
                    <a:pt x="479" y="1552"/>
                  </a:lnTo>
                  <a:lnTo>
                    <a:pt x="473" y="1552"/>
                  </a:lnTo>
                  <a:lnTo>
                    <a:pt x="467" y="1552"/>
                  </a:lnTo>
                  <a:lnTo>
                    <a:pt x="461" y="1552"/>
                  </a:lnTo>
                  <a:lnTo>
                    <a:pt x="452" y="1552"/>
                  </a:lnTo>
                  <a:lnTo>
                    <a:pt x="446" y="1552"/>
                  </a:lnTo>
                  <a:lnTo>
                    <a:pt x="440" y="1552"/>
                  </a:lnTo>
                  <a:lnTo>
                    <a:pt x="434" y="1552"/>
                  </a:lnTo>
                  <a:lnTo>
                    <a:pt x="428" y="1552"/>
                  </a:lnTo>
                  <a:lnTo>
                    <a:pt x="422" y="1552"/>
                  </a:lnTo>
                  <a:lnTo>
                    <a:pt x="416" y="1552"/>
                  </a:lnTo>
                  <a:lnTo>
                    <a:pt x="410" y="1549"/>
                  </a:lnTo>
                  <a:lnTo>
                    <a:pt x="404" y="1549"/>
                  </a:lnTo>
                  <a:lnTo>
                    <a:pt x="399" y="1549"/>
                  </a:lnTo>
                  <a:lnTo>
                    <a:pt x="393" y="1549"/>
                  </a:lnTo>
                  <a:lnTo>
                    <a:pt x="387" y="1549"/>
                  </a:lnTo>
                  <a:lnTo>
                    <a:pt x="381" y="1549"/>
                  </a:lnTo>
                  <a:lnTo>
                    <a:pt x="375" y="1549"/>
                  </a:lnTo>
                  <a:lnTo>
                    <a:pt x="369" y="1546"/>
                  </a:lnTo>
                  <a:lnTo>
                    <a:pt x="363" y="1546"/>
                  </a:lnTo>
                  <a:lnTo>
                    <a:pt x="357" y="1546"/>
                  </a:lnTo>
                  <a:lnTo>
                    <a:pt x="348" y="1543"/>
                  </a:lnTo>
                  <a:lnTo>
                    <a:pt x="342" y="1543"/>
                  </a:lnTo>
                  <a:lnTo>
                    <a:pt x="336" y="1543"/>
                  </a:lnTo>
                  <a:lnTo>
                    <a:pt x="330" y="1540"/>
                  </a:lnTo>
                  <a:lnTo>
                    <a:pt x="324" y="1540"/>
                  </a:lnTo>
                  <a:lnTo>
                    <a:pt x="318" y="1537"/>
                  </a:lnTo>
                  <a:lnTo>
                    <a:pt x="312" y="1537"/>
                  </a:lnTo>
                  <a:lnTo>
                    <a:pt x="306" y="1534"/>
                  </a:lnTo>
                  <a:lnTo>
                    <a:pt x="303" y="1534"/>
                  </a:lnTo>
                  <a:lnTo>
                    <a:pt x="303" y="1528"/>
                  </a:lnTo>
                  <a:lnTo>
                    <a:pt x="303" y="1522"/>
                  </a:lnTo>
                  <a:lnTo>
                    <a:pt x="303" y="1517"/>
                  </a:lnTo>
                  <a:lnTo>
                    <a:pt x="303" y="1511"/>
                  </a:lnTo>
                  <a:lnTo>
                    <a:pt x="306" y="1505"/>
                  </a:lnTo>
                  <a:lnTo>
                    <a:pt x="306" y="1499"/>
                  </a:lnTo>
                  <a:lnTo>
                    <a:pt x="306" y="1493"/>
                  </a:lnTo>
                  <a:lnTo>
                    <a:pt x="309" y="1487"/>
                  </a:lnTo>
                  <a:lnTo>
                    <a:pt x="309" y="1478"/>
                  </a:lnTo>
                  <a:lnTo>
                    <a:pt x="309" y="1472"/>
                  </a:lnTo>
                  <a:lnTo>
                    <a:pt x="312" y="1466"/>
                  </a:lnTo>
                  <a:lnTo>
                    <a:pt x="312" y="1460"/>
                  </a:lnTo>
                  <a:lnTo>
                    <a:pt x="312" y="1454"/>
                  </a:lnTo>
                  <a:lnTo>
                    <a:pt x="315" y="1448"/>
                  </a:lnTo>
                  <a:lnTo>
                    <a:pt x="315" y="1442"/>
                  </a:lnTo>
                  <a:lnTo>
                    <a:pt x="318" y="1436"/>
                  </a:lnTo>
                  <a:lnTo>
                    <a:pt x="318" y="1427"/>
                  </a:lnTo>
                  <a:lnTo>
                    <a:pt x="321" y="1422"/>
                  </a:lnTo>
                  <a:lnTo>
                    <a:pt x="321" y="1416"/>
                  </a:lnTo>
                  <a:lnTo>
                    <a:pt x="324" y="1410"/>
                  </a:lnTo>
                  <a:lnTo>
                    <a:pt x="327" y="1404"/>
                  </a:lnTo>
                  <a:lnTo>
                    <a:pt x="327" y="1398"/>
                  </a:lnTo>
                  <a:lnTo>
                    <a:pt x="330" y="1392"/>
                  </a:lnTo>
                  <a:lnTo>
                    <a:pt x="333" y="1386"/>
                  </a:lnTo>
                  <a:lnTo>
                    <a:pt x="336" y="1380"/>
                  </a:lnTo>
                  <a:lnTo>
                    <a:pt x="336" y="1374"/>
                  </a:lnTo>
                  <a:lnTo>
                    <a:pt x="339" y="1368"/>
                  </a:lnTo>
                  <a:lnTo>
                    <a:pt x="342" y="1362"/>
                  </a:lnTo>
                  <a:lnTo>
                    <a:pt x="345" y="1356"/>
                  </a:lnTo>
                  <a:lnTo>
                    <a:pt x="348" y="1350"/>
                  </a:lnTo>
                  <a:lnTo>
                    <a:pt x="351" y="1344"/>
                  </a:lnTo>
                  <a:lnTo>
                    <a:pt x="357" y="1338"/>
                  </a:lnTo>
                  <a:lnTo>
                    <a:pt x="354" y="1338"/>
                  </a:lnTo>
                  <a:lnTo>
                    <a:pt x="354" y="1335"/>
                  </a:lnTo>
                  <a:lnTo>
                    <a:pt x="354" y="1333"/>
                  </a:lnTo>
                  <a:lnTo>
                    <a:pt x="354" y="1330"/>
                  </a:lnTo>
                  <a:lnTo>
                    <a:pt x="354" y="1327"/>
                  </a:lnTo>
                  <a:lnTo>
                    <a:pt x="354" y="1324"/>
                  </a:lnTo>
                  <a:lnTo>
                    <a:pt x="354" y="1321"/>
                  </a:lnTo>
                  <a:lnTo>
                    <a:pt x="354" y="1318"/>
                  </a:lnTo>
                  <a:lnTo>
                    <a:pt x="357" y="1318"/>
                  </a:lnTo>
                  <a:lnTo>
                    <a:pt x="357" y="1315"/>
                  </a:lnTo>
                  <a:lnTo>
                    <a:pt x="357" y="1312"/>
                  </a:lnTo>
                  <a:lnTo>
                    <a:pt x="357" y="1309"/>
                  </a:lnTo>
                  <a:lnTo>
                    <a:pt x="357" y="1306"/>
                  </a:lnTo>
                  <a:lnTo>
                    <a:pt x="360" y="1306"/>
                  </a:lnTo>
                  <a:lnTo>
                    <a:pt x="360" y="1303"/>
                  </a:lnTo>
                  <a:lnTo>
                    <a:pt x="360" y="1300"/>
                  </a:lnTo>
                  <a:lnTo>
                    <a:pt x="363" y="1300"/>
                  </a:lnTo>
                  <a:lnTo>
                    <a:pt x="366" y="1297"/>
                  </a:lnTo>
                  <a:lnTo>
                    <a:pt x="369" y="1297"/>
                  </a:lnTo>
                  <a:lnTo>
                    <a:pt x="369" y="1294"/>
                  </a:lnTo>
                  <a:lnTo>
                    <a:pt x="372" y="1294"/>
                  </a:lnTo>
                  <a:lnTo>
                    <a:pt x="375" y="1294"/>
                  </a:lnTo>
                  <a:lnTo>
                    <a:pt x="381" y="1291"/>
                  </a:lnTo>
                  <a:lnTo>
                    <a:pt x="390" y="1288"/>
                  </a:lnTo>
                  <a:lnTo>
                    <a:pt x="399" y="1285"/>
                  </a:lnTo>
                  <a:lnTo>
                    <a:pt x="404" y="1282"/>
                  </a:lnTo>
                  <a:lnTo>
                    <a:pt x="413" y="1279"/>
                  </a:lnTo>
                  <a:lnTo>
                    <a:pt x="419" y="1273"/>
                  </a:lnTo>
                  <a:lnTo>
                    <a:pt x="428" y="1270"/>
                  </a:lnTo>
                  <a:lnTo>
                    <a:pt x="434" y="1267"/>
                  </a:lnTo>
                  <a:lnTo>
                    <a:pt x="443" y="1264"/>
                  </a:lnTo>
                  <a:lnTo>
                    <a:pt x="449" y="1258"/>
                  </a:lnTo>
                  <a:lnTo>
                    <a:pt x="458" y="1255"/>
                  </a:lnTo>
                  <a:lnTo>
                    <a:pt x="464" y="1252"/>
                  </a:lnTo>
                  <a:lnTo>
                    <a:pt x="473" y="1246"/>
                  </a:lnTo>
                  <a:lnTo>
                    <a:pt x="479" y="1243"/>
                  </a:lnTo>
                  <a:lnTo>
                    <a:pt x="485" y="1238"/>
                  </a:lnTo>
                  <a:lnTo>
                    <a:pt x="494" y="1235"/>
                  </a:lnTo>
                  <a:lnTo>
                    <a:pt x="500" y="1229"/>
                  </a:lnTo>
                  <a:lnTo>
                    <a:pt x="506" y="1223"/>
                  </a:lnTo>
                  <a:lnTo>
                    <a:pt x="512" y="1220"/>
                  </a:lnTo>
                  <a:lnTo>
                    <a:pt x="520" y="1214"/>
                  </a:lnTo>
                  <a:lnTo>
                    <a:pt x="526" y="1208"/>
                  </a:lnTo>
                  <a:lnTo>
                    <a:pt x="532" y="1202"/>
                  </a:lnTo>
                  <a:lnTo>
                    <a:pt x="538" y="1199"/>
                  </a:lnTo>
                  <a:lnTo>
                    <a:pt x="544" y="1193"/>
                  </a:lnTo>
                  <a:lnTo>
                    <a:pt x="550" y="1187"/>
                  </a:lnTo>
                  <a:lnTo>
                    <a:pt x="556" y="1181"/>
                  </a:lnTo>
                  <a:lnTo>
                    <a:pt x="562" y="1175"/>
                  </a:lnTo>
                  <a:lnTo>
                    <a:pt x="568" y="1166"/>
                  </a:lnTo>
                  <a:lnTo>
                    <a:pt x="574" y="1160"/>
                  </a:lnTo>
                  <a:lnTo>
                    <a:pt x="580" y="1154"/>
                  </a:lnTo>
                  <a:lnTo>
                    <a:pt x="586" y="1149"/>
                  </a:lnTo>
                  <a:lnTo>
                    <a:pt x="592" y="1143"/>
                  </a:lnTo>
                  <a:lnTo>
                    <a:pt x="589" y="1140"/>
                  </a:lnTo>
                  <a:lnTo>
                    <a:pt x="589" y="1137"/>
                  </a:lnTo>
                  <a:lnTo>
                    <a:pt x="589" y="1134"/>
                  </a:lnTo>
                  <a:lnTo>
                    <a:pt x="589" y="1131"/>
                  </a:lnTo>
                  <a:lnTo>
                    <a:pt x="589" y="1128"/>
                  </a:lnTo>
                  <a:lnTo>
                    <a:pt x="586" y="1125"/>
                  </a:lnTo>
                  <a:lnTo>
                    <a:pt x="586" y="1122"/>
                  </a:lnTo>
                  <a:lnTo>
                    <a:pt x="586" y="1119"/>
                  </a:lnTo>
                  <a:lnTo>
                    <a:pt x="586" y="1116"/>
                  </a:lnTo>
                  <a:lnTo>
                    <a:pt x="586" y="1113"/>
                  </a:lnTo>
                  <a:lnTo>
                    <a:pt x="586" y="1110"/>
                  </a:lnTo>
                  <a:lnTo>
                    <a:pt x="586" y="1107"/>
                  </a:lnTo>
                  <a:lnTo>
                    <a:pt x="586" y="1104"/>
                  </a:lnTo>
                  <a:lnTo>
                    <a:pt x="586" y="1101"/>
                  </a:lnTo>
                  <a:lnTo>
                    <a:pt x="586" y="1098"/>
                  </a:lnTo>
                  <a:lnTo>
                    <a:pt x="586" y="1095"/>
                  </a:lnTo>
                  <a:lnTo>
                    <a:pt x="586" y="1092"/>
                  </a:lnTo>
                  <a:lnTo>
                    <a:pt x="586" y="1089"/>
                  </a:lnTo>
                  <a:lnTo>
                    <a:pt x="583" y="1089"/>
                  </a:lnTo>
                  <a:lnTo>
                    <a:pt x="589" y="1086"/>
                  </a:lnTo>
                  <a:lnTo>
                    <a:pt x="595" y="1083"/>
                  </a:lnTo>
                  <a:lnTo>
                    <a:pt x="598" y="1080"/>
                  </a:lnTo>
                  <a:lnTo>
                    <a:pt x="601" y="1080"/>
                  </a:lnTo>
                  <a:lnTo>
                    <a:pt x="607" y="1077"/>
                  </a:lnTo>
                  <a:lnTo>
                    <a:pt x="610" y="1074"/>
                  </a:lnTo>
                  <a:lnTo>
                    <a:pt x="613" y="1071"/>
                  </a:lnTo>
                  <a:lnTo>
                    <a:pt x="613" y="1065"/>
                  </a:lnTo>
                  <a:lnTo>
                    <a:pt x="616" y="1062"/>
                  </a:lnTo>
                  <a:lnTo>
                    <a:pt x="619" y="1059"/>
                  </a:lnTo>
                  <a:lnTo>
                    <a:pt x="622" y="1057"/>
                  </a:lnTo>
                  <a:lnTo>
                    <a:pt x="622" y="1051"/>
                  </a:lnTo>
                  <a:lnTo>
                    <a:pt x="625" y="1048"/>
                  </a:lnTo>
                  <a:lnTo>
                    <a:pt x="625" y="1042"/>
                  </a:lnTo>
                  <a:lnTo>
                    <a:pt x="628" y="1039"/>
                  </a:lnTo>
                  <a:lnTo>
                    <a:pt x="628" y="1033"/>
                  </a:lnTo>
                  <a:lnTo>
                    <a:pt x="628" y="1030"/>
                  </a:lnTo>
                  <a:lnTo>
                    <a:pt x="628" y="1024"/>
                  </a:lnTo>
                  <a:lnTo>
                    <a:pt x="630" y="1018"/>
                  </a:lnTo>
                  <a:lnTo>
                    <a:pt x="630" y="1015"/>
                  </a:lnTo>
                  <a:lnTo>
                    <a:pt x="630" y="1009"/>
                  </a:lnTo>
                  <a:lnTo>
                    <a:pt x="630" y="1006"/>
                  </a:lnTo>
                  <a:lnTo>
                    <a:pt x="633" y="1000"/>
                  </a:lnTo>
                  <a:lnTo>
                    <a:pt x="633" y="994"/>
                  </a:lnTo>
                  <a:lnTo>
                    <a:pt x="633" y="991"/>
                  </a:lnTo>
                  <a:lnTo>
                    <a:pt x="636" y="985"/>
                  </a:lnTo>
                  <a:lnTo>
                    <a:pt x="636" y="982"/>
                  </a:lnTo>
                  <a:lnTo>
                    <a:pt x="636" y="976"/>
                  </a:lnTo>
                  <a:lnTo>
                    <a:pt x="639" y="973"/>
                  </a:lnTo>
                  <a:lnTo>
                    <a:pt x="639" y="967"/>
                  </a:lnTo>
                  <a:lnTo>
                    <a:pt x="642" y="965"/>
                  </a:lnTo>
                  <a:lnTo>
                    <a:pt x="642" y="962"/>
                  </a:lnTo>
                  <a:lnTo>
                    <a:pt x="642" y="956"/>
                  </a:lnTo>
                  <a:lnTo>
                    <a:pt x="645" y="950"/>
                  </a:lnTo>
                  <a:lnTo>
                    <a:pt x="645" y="947"/>
                  </a:lnTo>
                  <a:lnTo>
                    <a:pt x="645" y="941"/>
                  </a:lnTo>
                  <a:lnTo>
                    <a:pt x="648" y="935"/>
                  </a:lnTo>
                  <a:lnTo>
                    <a:pt x="648" y="932"/>
                  </a:lnTo>
                  <a:lnTo>
                    <a:pt x="651" y="926"/>
                  </a:lnTo>
                  <a:lnTo>
                    <a:pt x="651" y="920"/>
                  </a:lnTo>
                  <a:lnTo>
                    <a:pt x="654" y="917"/>
                  </a:lnTo>
                  <a:lnTo>
                    <a:pt x="657" y="911"/>
                  </a:lnTo>
                  <a:lnTo>
                    <a:pt x="660" y="905"/>
                  </a:lnTo>
                  <a:lnTo>
                    <a:pt x="660" y="902"/>
                  </a:lnTo>
                  <a:lnTo>
                    <a:pt x="663" y="896"/>
                  </a:lnTo>
                  <a:lnTo>
                    <a:pt x="666" y="890"/>
                  </a:lnTo>
                  <a:lnTo>
                    <a:pt x="666" y="887"/>
                  </a:lnTo>
                  <a:lnTo>
                    <a:pt x="669" y="881"/>
                  </a:lnTo>
                  <a:lnTo>
                    <a:pt x="669" y="875"/>
                  </a:lnTo>
                  <a:lnTo>
                    <a:pt x="672" y="873"/>
                  </a:lnTo>
                  <a:lnTo>
                    <a:pt x="672" y="867"/>
                  </a:lnTo>
                  <a:lnTo>
                    <a:pt x="675" y="861"/>
                  </a:lnTo>
                  <a:lnTo>
                    <a:pt x="675" y="858"/>
                  </a:lnTo>
                  <a:lnTo>
                    <a:pt x="675" y="852"/>
                  </a:lnTo>
                  <a:lnTo>
                    <a:pt x="675" y="849"/>
                  </a:lnTo>
                  <a:lnTo>
                    <a:pt x="675" y="843"/>
                  </a:lnTo>
                  <a:lnTo>
                    <a:pt x="675" y="837"/>
                  </a:lnTo>
                  <a:lnTo>
                    <a:pt x="675" y="834"/>
                  </a:lnTo>
                  <a:lnTo>
                    <a:pt x="675" y="828"/>
                  </a:lnTo>
                  <a:lnTo>
                    <a:pt x="672" y="825"/>
                  </a:lnTo>
                  <a:lnTo>
                    <a:pt x="669" y="819"/>
                  </a:lnTo>
                  <a:lnTo>
                    <a:pt x="669" y="813"/>
                  </a:lnTo>
                  <a:lnTo>
                    <a:pt x="666" y="810"/>
                  </a:lnTo>
                  <a:lnTo>
                    <a:pt x="660" y="804"/>
                  </a:lnTo>
                  <a:lnTo>
                    <a:pt x="663" y="804"/>
                  </a:lnTo>
                  <a:lnTo>
                    <a:pt x="663" y="801"/>
                  </a:lnTo>
                  <a:lnTo>
                    <a:pt x="663" y="798"/>
                  </a:lnTo>
                  <a:lnTo>
                    <a:pt x="666" y="795"/>
                  </a:lnTo>
                  <a:lnTo>
                    <a:pt x="666" y="792"/>
                  </a:lnTo>
                  <a:lnTo>
                    <a:pt x="669" y="792"/>
                  </a:lnTo>
                  <a:lnTo>
                    <a:pt x="669" y="789"/>
                  </a:lnTo>
                  <a:lnTo>
                    <a:pt x="672" y="786"/>
                  </a:lnTo>
                  <a:lnTo>
                    <a:pt x="672" y="783"/>
                  </a:lnTo>
                  <a:lnTo>
                    <a:pt x="675" y="783"/>
                  </a:lnTo>
                  <a:lnTo>
                    <a:pt x="675" y="781"/>
                  </a:lnTo>
                  <a:lnTo>
                    <a:pt x="678" y="781"/>
                  </a:lnTo>
                  <a:lnTo>
                    <a:pt x="678" y="778"/>
                  </a:lnTo>
                  <a:lnTo>
                    <a:pt x="681" y="778"/>
                  </a:lnTo>
                  <a:lnTo>
                    <a:pt x="681" y="775"/>
                  </a:lnTo>
                  <a:lnTo>
                    <a:pt x="684" y="772"/>
                  </a:lnTo>
                  <a:lnTo>
                    <a:pt x="687" y="769"/>
                  </a:lnTo>
                  <a:lnTo>
                    <a:pt x="687" y="766"/>
                  </a:lnTo>
                  <a:lnTo>
                    <a:pt x="690" y="766"/>
                  </a:lnTo>
                  <a:lnTo>
                    <a:pt x="690" y="763"/>
                  </a:lnTo>
                  <a:lnTo>
                    <a:pt x="693" y="763"/>
                  </a:lnTo>
                  <a:lnTo>
                    <a:pt x="693" y="760"/>
                  </a:lnTo>
                  <a:lnTo>
                    <a:pt x="696" y="757"/>
                  </a:lnTo>
                  <a:lnTo>
                    <a:pt x="696" y="754"/>
                  </a:lnTo>
                  <a:lnTo>
                    <a:pt x="696" y="751"/>
                  </a:lnTo>
                  <a:lnTo>
                    <a:pt x="693" y="748"/>
                  </a:lnTo>
                  <a:lnTo>
                    <a:pt x="693" y="745"/>
                  </a:lnTo>
                  <a:lnTo>
                    <a:pt x="690" y="745"/>
                  </a:lnTo>
                  <a:lnTo>
                    <a:pt x="690" y="742"/>
                  </a:lnTo>
                  <a:lnTo>
                    <a:pt x="687" y="739"/>
                  </a:lnTo>
                  <a:lnTo>
                    <a:pt x="684" y="736"/>
                  </a:lnTo>
                  <a:lnTo>
                    <a:pt x="684" y="733"/>
                  </a:lnTo>
                  <a:lnTo>
                    <a:pt x="681" y="730"/>
                  </a:lnTo>
                  <a:lnTo>
                    <a:pt x="678" y="727"/>
                  </a:lnTo>
                  <a:lnTo>
                    <a:pt x="678" y="724"/>
                  </a:lnTo>
                  <a:lnTo>
                    <a:pt x="675" y="721"/>
                  </a:lnTo>
                  <a:lnTo>
                    <a:pt x="675" y="718"/>
                  </a:lnTo>
                  <a:lnTo>
                    <a:pt x="672" y="715"/>
                  </a:lnTo>
                  <a:lnTo>
                    <a:pt x="672" y="712"/>
                  </a:lnTo>
                  <a:lnTo>
                    <a:pt x="672" y="709"/>
                  </a:lnTo>
                  <a:lnTo>
                    <a:pt x="672" y="706"/>
                  </a:lnTo>
                  <a:lnTo>
                    <a:pt x="672" y="703"/>
                  </a:lnTo>
                  <a:lnTo>
                    <a:pt x="672" y="700"/>
                  </a:lnTo>
                  <a:lnTo>
                    <a:pt x="672" y="697"/>
                  </a:lnTo>
                  <a:lnTo>
                    <a:pt x="672" y="694"/>
                  </a:lnTo>
                  <a:lnTo>
                    <a:pt x="675" y="691"/>
                  </a:lnTo>
                  <a:lnTo>
                    <a:pt x="675" y="689"/>
                  </a:lnTo>
                  <a:lnTo>
                    <a:pt x="678" y="686"/>
                  </a:lnTo>
                  <a:lnTo>
                    <a:pt x="681" y="683"/>
                  </a:lnTo>
                  <a:lnTo>
                    <a:pt x="681" y="680"/>
                  </a:lnTo>
                  <a:lnTo>
                    <a:pt x="684" y="677"/>
                  </a:lnTo>
                  <a:lnTo>
                    <a:pt x="684" y="674"/>
                  </a:lnTo>
                  <a:lnTo>
                    <a:pt x="687" y="674"/>
                  </a:lnTo>
                  <a:lnTo>
                    <a:pt x="687" y="671"/>
                  </a:lnTo>
                  <a:lnTo>
                    <a:pt x="687" y="668"/>
                  </a:lnTo>
                  <a:lnTo>
                    <a:pt x="690" y="665"/>
                  </a:lnTo>
                  <a:lnTo>
                    <a:pt x="690" y="662"/>
                  </a:lnTo>
                  <a:lnTo>
                    <a:pt x="690" y="659"/>
                  </a:lnTo>
                  <a:lnTo>
                    <a:pt x="690" y="656"/>
                  </a:lnTo>
                  <a:lnTo>
                    <a:pt x="690" y="653"/>
                  </a:lnTo>
                  <a:lnTo>
                    <a:pt x="690" y="650"/>
                  </a:lnTo>
                  <a:lnTo>
                    <a:pt x="687" y="647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78" y="638"/>
                  </a:lnTo>
                  <a:lnTo>
                    <a:pt x="678" y="635"/>
                  </a:lnTo>
                  <a:lnTo>
                    <a:pt x="675" y="632"/>
                  </a:lnTo>
                  <a:lnTo>
                    <a:pt x="675" y="629"/>
                  </a:lnTo>
                  <a:lnTo>
                    <a:pt x="672" y="626"/>
                  </a:lnTo>
                  <a:lnTo>
                    <a:pt x="672" y="623"/>
                  </a:lnTo>
                  <a:lnTo>
                    <a:pt x="672" y="620"/>
                  </a:lnTo>
                  <a:lnTo>
                    <a:pt x="672" y="617"/>
                  </a:lnTo>
                  <a:lnTo>
                    <a:pt x="672" y="614"/>
                  </a:lnTo>
                  <a:lnTo>
                    <a:pt x="672" y="611"/>
                  </a:lnTo>
                  <a:lnTo>
                    <a:pt x="675" y="608"/>
                  </a:lnTo>
                  <a:lnTo>
                    <a:pt x="675" y="605"/>
                  </a:lnTo>
                  <a:lnTo>
                    <a:pt x="675" y="599"/>
                  </a:lnTo>
                  <a:lnTo>
                    <a:pt x="675" y="597"/>
                  </a:lnTo>
                  <a:lnTo>
                    <a:pt x="675" y="594"/>
                  </a:lnTo>
                  <a:lnTo>
                    <a:pt x="678" y="591"/>
                  </a:lnTo>
                  <a:lnTo>
                    <a:pt x="678" y="588"/>
                  </a:lnTo>
                  <a:lnTo>
                    <a:pt x="678" y="585"/>
                  </a:lnTo>
                  <a:lnTo>
                    <a:pt x="678" y="582"/>
                  </a:lnTo>
                  <a:lnTo>
                    <a:pt x="678" y="579"/>
                  </a:lnTo>
                  <a:lnTo>
                    <a:pt x="678" y="576"/>
                  </a:lnTo>
                  <a:lnTo>
                    <a:pt x="678" y="573"/>
                  </a:lnTo>
                  <a:lnTo>
                    <a:pt x="678" y="570"/>
                  </a:lnTo>
                  <a:lnTo>
                    <a:pt x="678" y="564"/>
                  </a:lnTo>
                  <a:lnTo>
                    <a:pt x="675" y="561"/>
                  </a:lnTo>
                  <a:lnTo>
                    <a:pt x="675" y="558"/>
                  </a:lnTo>
                  <a:lnTo>
                    <a:pt x="672" y="555"/>
                  </a:lnTo>
                  <a:lnTo>
                    <a:pt x="669" y="552"/>
                  </a:lnTo>
                  <a:lnTo>
                    <a:pt x="663" y="549"/>
                  </a:lnTo>
                  <a:lnTo>
                    <a:pt x="663" y="546"/>
                  </a:lnTo>
                  <a:lnTo>
                    <a:pt x="660" y="543"/>
                  </a:lnTo>
                  <a:lnTo>
                    <a:pt x="660" y="540"/>
                  </a:lnTo>
                  <a:lnTo>
                    <a:pt x="657" y="540"/>
                  </a:lnTo>
                  <a:lnTo>
                    <a:pt x="654" y="537"/>
                  </a:lnTo>
                  <a:lnTo>
                    <a:pt x="654" y="534"/>
                  </a:lnTo>
                  <a:lnTo>
                    <a:pt x="651" y="531"/>
                  </a:lnTo>
                  <a:lnTo>
                    <a:pt x="648" y="531"/>
                  </a:lnTo>
                  <a:lnTo>
                    <a:pt x="648" y="528"/>
                  </a:lnTo>
                  <a:lnTo>
                    <a:pt x="645" y="525"/>
                  </a:lnTo>
                  <a:lnTo>
                    <a:pt x="642" y="525"/>
                  </a:lnTo>
                  <a:lnTo>
                    <a:pt x="642" y="522"/>
                  </a:lnTo>
                  <a:lnTo>
                    <a:pt x="639" y="519"/>
                  </a:lnTo>
                  <a:lnTo>
                    <a:pt x="636" y="519"/>
                  </a:lnTo>
                  <a:lnTo>
                    <a:pt x="636" y="516"/>
                  </a:lnTo>
                  <a:lnTo>
                    <a:pt x="633" y="513"/>
                  </a:lnTo>
                  <a:lnTo>
                    <a:pt x="630" y="510"/>
                  </a:lnTo>
                  <a:lnTo>
                    <a:pt x="628" y="507"/>
                  </a:lnTo>
                  <a:lnTo>
                    <a:pt x="628" y="505"/>
                  </a:lnTo>
                  <a:lnTo>
                    <a:pt x="625" y="502"/>
                  </a:lnTo>
                  <a:lnTo>
                    <a:pt x="622" y="502"/>
                  </a:lnTo>
                  <a:lnTo>
                    <a:pt x="622" y="499"/>
                  </a:lnTo>
                  <a:lnTo>
                    <a:pt x="622" y="496"/>
                  </a:lnTo>
                  <a:lnTo>
                    <a:pt x="619" y="493"/>
                  </a:lnTo>
                  <a:lnTo>
                    <a:pt x="619" y="490"/>
                  </a:lnTo>
                  <a:lnTo>
                    <a:pt x="616" y="490"/>
                  </a:lnTo>
                  <a:lnTo>
                    <a:pt x="616" y="487"/>
                  </a:lnTo>
                  <a:lnTo>
                    <a:pt x="616" y="484"/>
                  </a:lnTo>
                  <a:lnTo>
                    <a:pt x="616" y="481"/>
                  </a:lnTo>
                  <a:lnTo>
                    <a:pt x="613" y="478"/>
                  </a:lnTo>
                  <a:lnTo>
                    <a:pt x="613" y="475"/>
                  </a:lnTo>
                  <a:lnTo>
                    <a:pt x="613" y="472"/>
                  </a:lnTo>
                  <a:lnTo>
                    <a:pt x="616" y="472"/>
                  </a:lnTo>
                  <a:lnTo>
                    <a:pt x="616" y="469"/>
                  </a:lnTo>
                  <a:lnTo>
                    <a:pt x="616" y="466"/>
                  </a:lnTo>
                  <a:lnTo>
                    <a:pt x="616" y="463"/>
                  </a:lnTo>
                  <a:lnTo>
                    <a:pt x="616" y="460"/>
                  </a:lnTo>
                  <a:lnTo>
                    <a:pt x="616" y="457"/>
                  </a:lnTo>
                  <a:lnTo>
                    <a:pt x="616" y="454"/>
                  </a:lnTo>
                  <a:lnTo>
                    <a:pt x="619" y="454"/>
                  </a:lnTo>
                  <a:lnTo>
                    <a:pt x="619" y="451"/>
                  </a:lnTo>
                  <a:lnTo>
                    <a:pt x="619" y="448"/>
                  </a:lnTo>
                  <a:lnTo>
                    <a:pt x="619" y="445"/>
                  </a:lnTo>
                  <a:lnTo>
                    <a:pt x="619" y="442"/>
                  </a:lnTo>
                  <a:lnTo>
                    <a:pt x="619" y="439"/>
                  </a:lnTo>
                  <a:lnTo>
                    <a:pt x="622" y="436"/>
                  </a:lnTo>
                  <a:lnTo>
                    <a:pt x="622" y="433"/>
                  </a:lnTo>
                  <a:lnTo>
                    <a:pt x="622" y="430"/>
                  </a:lnTo>
                  <a:lnTo>
                    <a:pt x="622" y="427"/>
                  </a:lnTo>
                  <a:lnTo>
                    <a:pt x="622" y="424"/>
                  </a:lnTo>
                  <a:lnTo>
                    <a:pt x="622" y="421"/>
                  </a:lnTo>
                  <a:lnTo>
                    <a:pt x="619" y="418"/>
                  </a:lnTo>
                  <a:lnTo>
                    <a:pt x="616" y="418"/>
                  </a:lnTo>
                  <a:lnTo>
                    <a:pt x="613" y="415"/>
                  </a:lnTo>
                  <a:lnTo>
                    <a:pt x="610" y="415"/>
                  </a:lnTo>
                  <a:lnTo>
                    <a:pt x="607" y="413"/>
                  </a:lnTo>
                  <a:lnTo>
                    <a:pt x="604" y="413"/>
                  </a:lnTo>
                  <a:lnTo>
                    <a:pt x="604" y="410"/>
                  </a:lnTo>
                  <a:lnTo>
                    <a:pt x="601" y="410"/>
                  </a:lnTo>
                  <a:lnTo>
                    <a:pt x="598" y="407"/>
                  </a:lnTo>
                  <a:lnTo>
                    <a:pt x="595" y="404"/>
                  </a:lnTo>
                  <a:lnTo>
                    <a:pt x="592" y="401"/>
                  </a:lnTo>
                  <a:lnTo>
                    <a:pt x="589" y="398"/>
                  </a:lnTo>
                  <a:lnTo>
                    <a:pt x="586" y="395"/>
                  </a:lnTo>
                  <a:lnTo>
                    <a:pt x="586" y="392"/>
                  </a:lnTo>
                  <a:lnTo>
                    <a:pt x="583" y="392"/>
                  </a:lnTo>
                  <a:lnTo>
                    <a:pt x="583" y="389"/>
                  </a:lnTo>
                  <a:lnTo>
                    <a:pt x="583" y="386"/>
                  </a:lnTo>
                  <a:lnTo>
                    <a:pt x="580" y="386"/>
                  </a:lnTo>
                  <a:lnTo>
                    <a:pt x="580" y="383"/>
                  </a:lnTo>
                  <a:lnTo>
                    <a:pt x="580" y="380"/>
                  </a:lnTo>
                  <a:lnTo>
                    <a:pt x="580" y="377"/>
                  </a:lnTo>
                  <a:lnTo>
                    <a:pt x="577" y="377"/>
                  </a:lnTo>
                  <a:lnTo>
                    <a:pt x="577" y="374"/>
                  </a:lnTo>
                  <a:lnTo>
                    <a:pt x="610" y="341"/>
                  </a:lnTo>
                  <a:lnTo>
                    <a:pt x="610" y="338"/>
                  </a:lnTo>
                  <a:lnTo>
                    <a:pt x="607" y="338"/>
                  </a:lnTo>
                  <a:lnTo>
                    <a:pt x="607" y="335"/>
                  </a:lnTo>
                  <a:lnTo>
                    <a:pt x="604" y="335"/>
                  </a:lnTo>
                  <a:lnTo>
                    <a:pt x="604" y="332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598" y="326"/>
                  </a:lnTo>
                  <a:lnTo>
                    <a:pt x="595" y="323"/>
                  </a:lnTo>
                  <a:lnTo>
                    <a:pt x="592" y="323"/>
                  </a:lnTo>
                  <a:lnTo>
                    <a:pt x="592" y="321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5"/>
                  </a:lnTo>
                  <a:lnTo>
                    <a:pt x="583" y="315"/>
                  </a:lnTo>
                  <a:lnTo>
                    <a:pt x="580" y="315"/>
                  </a:lnTo>
                  <a:lnTo>
                    <a:pt x="577" y="315"/>
                  </a:lnTo>
                  <a:lnTo>
                    <a:pt x="574" y="315"/>
                  </a:lnTo>
                  <a:lnTo>
                    <a:pt x="574" y="318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68" y="321"/>
                  </a:lnTo>
                  <a:lnTo>
                    <a:pt x="565" y="321"/>
                  </a:lnTo>
                  <a:lnTo>
                    <a:pt x="562" y="321"/>
                  </a:lnTo>
                  <a:lnTo>
                    <a:pt x="559" y="321"/>
                  </a:lnTo>
                  <a:lnTo>
                    <a:pt x="559" y="318"/>
                  </a:lnTo>
                  <a:lnTo>
                    <a:pt x="556" y="318"/>
                  </a:lnTo>
                  <a:lnTo>
                    <a:pt x="553" y="318"/>
                  </a:lnTo>
                  <a:lnTo>
                    <a:pt x="553" y="315"/>
                  </a:lnTo>
                  <a:lnTo>
                    <a:pt x="550" y="315"/>
                  </a:lnTo>
                  <a:lnTo>
                    <a:pt x="547" y="312"/>
                  </a:lnTo>
                  <a:lnTo>
                    <a:pt x="547" y="309"/>
                  </a:lnTo>
                  <a:lnTo>
                    <a:pt x="544" y="309"/>
                  </a:lnTo>
                  <a:lnTo>
                    <a:pt x="541" y="306"/>
                  </a:lnTo>
                  <a:lnTo>
                    <a:pt x="538" y="303"/>
                  </a:lnTo>
                  <a:lnTo>
                    <a:pt x="538" y="300"/>
                  </a:lnTo>
                  <a:lnTo>
                    <a:pt x="535" y="300"/>
                  </a:lnTo>
                  <a:lnTo>
                    <a:pt x="535" y="297"/>
                  </a:lnTo>
                  <a:lnTo>
                    <a:pt x="532" y="297"/>
                  </a:lnTo>
                  <a:lnTo>
                    <a:pt x="532" y="294"/>
                  </a:lnTo>
                  <a:lnTo>
                    <a:pt x="529" y="294"/>
                  </a:lnTo>
                  <a:lnTo>
                    <a:pt x="529" y="291"/>
                  </a:lnTo>
                  <a:lnTo>
                    <a:pt x="526" y="291"/>
                  </a:lnTo>
                  <a:lnTo>
                    <a:pt x="526" y="288"/>
                  </a:lnTo>
                  <a:lnTo>
                    <a:pt x="523" y="288"/>
                  </a:lnTo>
                  <a:lnTo>
                    <a:pt x="523" y="285"/>
                  </a:lnTo>
                  <a:lnTo>
                    <a:pt x="523" y="282"/>
                  </a:lnTo>
                  <a:lnTo>
                    <a:pt x="523" y="279"/>
                  </a:lnTo>
                  <a:lnTo>
                    <a:pt x="520" y="276"/>
                  </a:lnTo>
                  <a:lnTo>
                    <a:pt x="520" y="273"/>
                  </a:lnTo>
                  <a:lnTo>
                    <a:pt x="520" y="270"/>
                  </a:lnTo>
                  <a:lnTo>
                    <a:pt x="520" y="267"/>
                  </a:lnTo>
                  <a:lnTo>
                    <a:pt x="520" y="264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17" y="261"/>
                  </a:lnTo>
                  <a:lnTo>
                    <a:pt x="512" y="261"/>
                  </a:lnTo>
                  <a:lnTo>
                    <a:pt x="509" y="264"/>
                  </a:lnTo>
                  <a:lnTo>
                    <a:pt x="503" y="264"/>
                  </a:lnTo>
                  <a:lnTo>
                    <a:pt x="500" y="264"/>
                  </a:lnTo>
                  <a:lnTo>
                    <a:pt x="494" y="264"/>
                  </a:lnTo>
                  <a:lnTo>
                    <a:pt x="491" y="267"/>
                  </a:lnTo>
                  <a:lnTo>
                    <a:pt x="485" y="267"/>
                  </a:lnTo>
                  <a:lnTo>
                    <a:pt x="479" y="270"/>
                  </a:lnTo>
                  <a:lnTo>
                    <a:pt x="476" y="270"/>
                  </a:lnTo>
                  <a:lnTo>
                    <a:pt x="470" y="273"/>
                  </a:lnTo>
                  <a:lnTo>
                    <a:pt x="467" y="273"/>
                  </a:lnTo>
                  <a:lnTo>
                    <a:pt x="461" y="276"/>
                  </a:lnTo>
                  <a:lnTo>
                    <a:pt x="458" y="276"/>
                  </a:lnTo>
                  <a:lnTo>
                    <a:pt x="452" y="279"/>
                  </a:lnTo>
                  <a:lnTo>
                    <a:pt x="449" y="282"/>
                  </a:lnTo>
                  <a:lnTo>
                    <a:pt x="443" y="282"/>
                  </a:lnTo>
                  <a:lnTo>
                    <a:pt x="440" y="285"/>
                  </a:lnTo>
                  <a:lnTo>
                    <a:pt x="434" y="285"/>
                  </a:lnTo>
                  <a:lnTo>
                    <a:pt x="431" y="288"/>
                  </a:lnTo>
                  <a:lnTo>
                    <a:pt x="425" y="291"/>
                  </a:lnTo>
                  <a:lnTo>
                    <a:pt x="419" y="291"/>
                  </a:lnTo>
                  <a:lnTo>
                    <a:pt x="416" y="294"/>
                  </a:lnTo>
                  <a:lnTo>
                    <a:pt x="410" y="294"/>
                  </a:lnTo>
                  <a:lnTo>
                    <a:pt x="407" y="297"/>
                  </a:lnTo>
                  <a:lnTo>
                    <a:pt x="401" y="300"/>
                  </a:lnTo>
                  <a:lnTo>
                    <a:pt x="399" y="300"/>
                  </a:lnTo>
                  <a:lnTo>
                    <a:pt x="393" y="300"/>
                  </a:lnTo>
                  <a:lnTo>
                    <a:pt x="390" y="303"/>
                  </a:lnTo>
                  <a:lnTo>
                    <a:pt x="384" y="303"/>
                  </a:lnTo>
                  <a:lnTo>
                    <a:pt x="378" y="306"/>
                  </a:lnTo>
                  <a:lnTo>
                    <a:pt x="375" y="306"/>
                  </a:lnTo>
                  <a:lnTo>
                    <a:pt x="366" y="309"/>
                  </a:lnTo>
                  <a:lnTo>
                    <a:pt x="357" y="312"/>
                  </a:lnTo>
                  <a:lnTo>
                    <a:pt x="348" y="315"/>
                  </a:lnTo>
                  <a:lnTo>
                    <a:pt x="339" y="321"/>
                  </a:lnTo>
                  <a:lnTo>
                    <a:pt x="330" y="323"/>
                  </a:lnTo>
                  <a:lnTo>
                    <a:pt x="321" y="326"/>
                  </a:lnTo>
                  <a:lnTo>
                    <a:pt x="315" y="329"/>
                  </a:lnTo>
                  <a:lnTo>
                    <a:pt x="306" y="332"/>
                  </a:lnTo>
                  <a:lnTo>
                    <a:pt x="297" y="335"/>
                  </a:lnTo>
                  <a:lnTo>
                    <a:pt x="288" y="338"/>
                  </a:lnTo>
                  <a:lnTo>
                    <a:pt x="280" y="341"/>
                  </a:lnTo>
                  <a:lnTo>
                    <a:pt x="271" y="344"/>
                  </a:lnTo>
                  <a:lnTo>
                    <a:pt x="262" y="347"/>
                  </a:lnTo>
                  <a:lnTo>
                    <a:pt x="253" y="350"/>
                  </a:lnTo>
                  <a:lnTo>
                    <a:pt x="244" y="356"/>
                  </a:lnTo>
                  <a:lnTo>
                    <a:pt x="235" y="359"/>
                  </a:lnTo>
                  <a:lnTo>
                    <a:pt x="229" y="362"/>
                  </a:lnTo>
                  <a:lnTo>
                    <a:pt x="220" y="365"/>
                  </a:lnTo>
                  <a:lnTo>
                    <a:pt x="211" y="368"/>
                  </a:lnTo>
                  <a:lnTo>
                    <a:pt x="202" y="371"/>
                  </a:lnTo>
                  <a:lnTo>
                    <a:pt x="193" y="374"/>
                  </a:lnTo>
                  <a:lnTo>
                    <a:pt x="184" y="377"/>
                  </a:lnTo>
                  <a:lnTo>
                    <a:pt x="175" y="383"/>
                  </a:lnTo>
                  <a:lnTo>
                    <a:pt x="170" y="386"/>
                  </a:lnTo>
                  <a:lnTo>
                    <a:pt x="161" y="389"/>
                  </a:lnTo>
                  <a:lnTo>
                    <a:pt x="152" y="392"/>
                  </a:lnTo>
                  <a:lnTo>
                    <a:pt x="143" y="395"/>
                  </a:lnTo>
                  <a:lnTo>
                    <a:pt x="134" y="401"/>
                  </a:lnTo>
                  <a:lnTo>
                    <a:pt x="125" y="404"/>
                  </a:lnTo>
                  <a:lnTo>
                    <a:pt x="116" y="407"/>
                  </a:lnTo>
                  <a:lnTo>
                    <a:pt x="110" y="410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7" y="415"/>
                  </a:lnTo>
                  <a:lnTo>
                    <a:pt x="113" y="415"/>
                  </a:lnTo>
                  <a:lnTo>
                    <a:pt x="116" y="418"/>
                  </a:lnTo>
                  <a:lnTo>
                    <a:pt x="119" y="418"/>
                  </a:lnTo>
                  <a:lnTo>
                    <a:pt x="122" y="418"/>
                  </a:lnTo>
                  <a:lnTo>
                    <a:pt x="122" y="421"/>
                  </a:lnTo>
                  <a:lnTo>
                    <a:pt x="125" y="424"/>
                  </a:lnTo>
                  <a:lnTo>
                    <a:pt x="128" y="424"/>
                  </a:lnTo>
                  <a:lnTo>
                    <a:pt x="128" y="427"/>
                  </a:lnTo>
                  <a:lnTo>
                    <a:pt x="131" y="430"/>
                  </a:lnTo>
                  <a:lnTo>
                    <a:pt x="131" y="433"/>
                  </a:lnTo>
                  <a:lnTo>
                    <a:pt x="134" y="436"/>
                  </a:lnTo>
                  <a:lnTo>
                    <a:pt x="134" y="439"/>
                  </a:lnTo>
                  <a:lnTo>
                    <a:pt x="134" y="442"/>
                  </a:lnTo>
                  <a:lnTo>
                    <a:pt x="137" y="445"/>
                  </a:lnTo>
                  <a:lnTo>
                    <a:pt x="137" y="448"/>
                  </a:lnTo>
                  <a:lnTo>
                    <a:pt x="137" y="451"/>
                  </a:lnTo>
                  <a:lnTo>
                    <a:pt x="137" y="454"/>
                  </a:lnTo>
                  <a:lnTo>
                    <a:pt x="137" y="457"/>
                  </a:lnTo>
                  <a:lnTo>
                    <a:pt x="140" y="460"/>
                  </a:lnTo>
                  <a:lnTo>
                    <a:pt x="140" y="463"/>
                  </a:lnTo>
                  <a:lnTo>
                    <a:pt x="140" y="466"/>
                  </a:lnTo>
                  <a:lnTo>
                    <a:pt x="140" y="469"/>
                  </a:lnTo>
                  <a:lnTo>
                    <a:pt x="140" y="475"/>
                  </a:lnTo>
                  <a:lnTo>
                    <a:pt x="140" y="478"/>
                  </a:lnTo>
                  <a:lnTo>
                    <a:pt x="140" y="481"/>
                  </a:lnTo>
                  <a:lnTo>
                    <a:pt x="143" y="484"/>
                  </a:lnTo>
                  <a:lnTo>
                    <a:pt x="143" y="487"/>
                  </a:lnTo>
                  <a:lnTo>
                    <a:pt x="143" y="490"/>
                  </a:lnTo>
                  <a:lnTo>
                    <a:pt x="143" y="493"/>
                  </a:lnTo>
                  <a:lnTo>
                    <a:pt x="146" y="496"/>
                  </a:lnTo>
                  <a:lnTo>
                    <a:pt x="143" y="499"/>
                  </a:lnTo>
                  <a:lnTo>
                    <a:pt x="143" y="502"/>
                  </a:lnTo>
                  <a:lnTo>
                    <a:pt x="140" y="505"/>
                  </a:lnTo>
                  <a:lnTo>
                    <a:pt x="140" y="507"/>
                  </a:lnTo>
                  <a:lnTo>
                    <a:pt x="140" y="510"/>
                  </a:lnTo>
                  <a:lnTo>
                    <a:pt x="137" y="513"/>
                  </a:lnTo>
                  <a:lnTo>
                    <a:pt x="137" y="516"/>
                  </a:lnTo>
                  <a:lnTo>
                    <a:pt x="137" y="519"/>
                  </a:lnTo>
                  <a:lnTo>
                    <a:pt x="134" y="522"/>
                  </a:lnTo>
                  <a:lnTo>
                    <a:pt x="134" y="528"/>
                  </a:lnTo>
                  <a:lnTo>
                    <a:pt x="134" y="531"/>
                  </a:lnTo>
                  <a:lnTo>
                    <a:pt x="131" y="534"/>
                  </a:lnTo>
                  <a:lnTo>
                    <a:pt x="131" y="537"/>
                  </a:lnTo>
                  <a:lnTo>
                    <a:pt x="128" y="540"/>
                  </a:lnTo>
                  <a:lnTo>
                    <a:pt x="128" y="543"/>
                  </a:lnTo>
                  <a:lnTo>
                    <a:pt x="128" y="546"/>
                  </a:lnTo>
                  <a:lnTo>
                    <a:pt x="125" y="549"/>
                  </a:lnTo>
                  <a:lnTo>
                    <a:pt x="125" y="552"/>
                  </a:lnTo>
                  <a:lnTo>
                    <a:pt x="122" y="555"/>
                  </a:lnTo>
                  <a:lnTo>
                    <a:pt x="122" y="558"/>
                  </a:lnTo>
                  <a:lnTo>
                    <a:pt x="119" y="561"/>
                  </a:lnTo>
                  <a:lnTo>
                    <a:pt x="116" y="564"/>
                  </a:lnTo>
                  <a:lnTo>
                    <a:pt x="116" y="567"/>
                  </a:lnTo>
                  <a:lnTo>
                    <a:pt x="113" y="570"/>
                  </a:lnTo>
                  <a:lnTo>
                    <a:pt x="110" y="573"/>
                  </a:lnTo>
                  <a:lnTo>
                    <a:pt x="107" y="573"/>
                  </a:lnTo>
                  <a:lnTo>
                    <a:pt x="104" y="576"/>
                  </a:lnTo>
                  <a:lnTo>
                    <a:pt x="101" y="579"/>
                  </a:lnTo>
                  <a:lnTo>
                    <a:pt x="98" y="579"/>
                  </a:lnTo>
                  <a:lnTo>
                    <a:pt x="95" y="582"/>
                  </a:lnTo>
                  <a:lnTo>
                    <a:pt x="92" y="582"/>
                  </a:lnTo>
                  <a:lnTo>
                    <a:pt x="89" y="585"/>
                  </a:lnTo>
                  <a:lnTo>
                    <a:pt x="86" y="585"/>
                  </a:lnTo>
                  <a:lnTo>
                    <a:pt x="83" y="585"/>
                  </a:lnTo>
                  <a:lnTo>
                    <a:pt x="80" y="588"/>
                  </a:lnTo>
                  <a:lnTo>
                    <a:pt x="77" y="588"/>
                  </a:lnTo>
                  <a:lnTo>
                    <a:pt x="74" y="588"/>
                  </a:lnTo>
                  <a:lnTo>
                    <a:pt x="71" y="591"/>
                  </a:lnTo>
                  <a:lnTo>
                    <a:pt x="68" y="591"/>
                  </a:lnTo>
                  <a:lnTo>
                    <a:pt x="65" y="591"/>
                  </a:lnTo>
                  <a:lnTo>
                    <a:pt x="62" y="594"/>
                  </a:lnTo>
                  <a:lnTo>
                    <a:pt x="59" y="594"/>
                  </a:lnTo>
                  <a:lnTo>
                    <a:pt x="57" y="594"/>
                  </a:lnTo>
                  <a:lnTo>
                    <a:pt x="54" y="594"/>
                  </a:lnTo>
                  <a:lnTo>
                    <a:pt x="51" y="597"/>
                  </a:lnTo>
                  <a:lnTo>
                    <a:pt x="48" y="597"/>
                  </a:lnTo>
                  <a:lnTo>
                    <a:pt x="45" y="597"/>
                  </a:lnTo>
                  <a:lnTo>
                    <a:pt x="42" y="597"/>
                  </a:lnTo>
                  <a:lnTo>
                    <a:pt x="39" y="597"/>
                  </a:lnTo>
                  <a:lnTo>
                    <a:pt x="36" y="597"/>
                  </a:lnTo>
                  <a:lnTo>
                    <a:pt x="33" y="597"/>
                  </a:lnTo>
                  <a:lnTo>
                    <a:pt x="30" y="597"/>
                  </a:lnTo>
                  <a:lnTo>
                    <a:pt x="30" y="594"/>
                  </a:lnTo>
                  <a:lnTo>
                    <a:pt x="27" y="594"/>
                  </a:lnTo>
                  <a:lnTo>
                    <a:pt x="24" y="594"/>
                  </a:lnTo>
                  <a:lnTo>
                    <a:pt x="21" y="591"/>
                  </a:lnTo>
                  <a:lnTo>
                    <a:pt x="18" y="588"/>
                  </a:lnTo>
                  <a:lnTo>
                    <a:pt x="15" y="588"/>
                  </a:lnTo>
                  <a:lnTo>
                    <a:pt x="15" y="585"/>
                  </a:lnTo>
                  <a:lnTo>
                    <a:pt x="12" y="582"/>
                  </a:lnTo>
                  <a:lnTo>
                    <a:pt x="9" y="579"/>
                  </a:lnTo>
                  <a:lnTo>
                    <a:pt x="6" y="576"/>
                  </a:lnTo>
                  <a:lnTo>
                    <a:pt x="6" y="573"/>
                  </a:lnTo>
                  <a:lnTo>
                    <a:pt x="3" y="570"/>
                  </a:lnTo>
                  <a:lnTo>
                    <a:pt x="3" y="567"/>
                  </a:lnTo>
                  <a:lnTo>
                    <a:pt x="0" y="564"/>
                  </a:lnTo>
                  <a:lnTo>
                    <a:pt x="0" y="561"/>
                  </a:lnTo>
                  <a:lnTo>
                    <a:pt x="0" y="558"/>
                  </a:lnTo>
                  <a:lnTo>
                    <a:pt x="0" y="555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6"/>
                  </a:lnTo>
                  <a:lnTo>
                    <a:pt x="0" y="543"/>
                  </a:lnTo>
                  <a:lnTo>
                    <a:pt x="0" y="540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3" y="528"/>
                  </a:lnTo>
                  <a:lnTo>
                    <a:pt x="3" y="525"/>
                  </a:lnTo>
                  <a:lnTo>
                    <a:pt x="3" y="522"/>
                  </a:lnTo>
                  <a:lnTo>
                    <a:pt x="3" y="519"/>
                  </a:lnTo>
                  <a:lnTo>
                    <a:pt x="3" y="516"/>
                  </a:lnTo>
                  <a:lnTo>
                    <a:pt x="3" y="513"/>
                  </a:lnTo>
                  <a:lnTo>
                    <a:pt x="6" y="513"/>
                  </a:lnTo>
                  <a:lnTo>
                    <a:pt x="6" y="510"/>
                  </a:lnTo>
                  <a:lnTo>
                    <a:pt x="6" y="507"/>
                  </a:lnTo>
                  <a:lnTo>
                    <a:pt x="6" y="505"/>
                  </a:lnTo>
                  <a:lnTo>
                    <a:pt x="6" y="502"/>
                  </a:lnTo>
                  <a:lnTo>
                    <a:pt x="9" y="499"/>
                  </a:lnTo>
                  <a:lnTo>
                    <a:pt x="12" y="493"/>
                  </a:lnTo>
                  <a:lnTo>
                    <a:pt x="12" y="490"/>
                  </a:lnTo>
                  <a:lnTo>
                    <a:pt x="15" y="487"/>
                  </a:lnTo>
                  <a:lnTo>
                    <a:pt x="15" y="481"/>
                  </a:lnTo>
                  <a:lnTo>
                    <a:pt x="18" y="478"/>
                  </a:lnTo>
                  <a:lnTo>
                    <a:pt x="18" y="475"/>
                  </a:lnTo>
                  <a:lnTo>
                    <a:pt x="21" y="469"/>
                  </a:lnTo>
                  <a:lnTo>
                    <a:pt x="21" y="466"/>
                  </a:lnTo>
                  <a:lnTo>
                    <a:pt x="24" y="460"/>
                  </a:lnTo>
                  <a:lnTo>
                    <a:pt x="27" y="457"/>
                  </a:lnTo>
                  <a:lnTo>
                    <a:pt x="27" y="454"/>
                  </a:lnTo>
                  <a:lnTo>
                    <a:pt x="30" y="448"/>
                  </a:lnTo>
                  <a:lnTo>
                    <a:pt x="33" y="445"/>
                  </a:lnTo>
                  <a:lnTo>
                    <a:pt x="33" y="442"/>
                  </a:lnTo>
                  <a:lnTo>
                    <a:pt x="36" y="436"/>
                  </a:lnTo>
                  <a:lnTo>
                    <a:pt x="39" y="433"/>
                  </a:lnTo>
                  <a:lnTo>
                    <a:pt x="42" y="430"/>
                  </a:lnTo>
                  <a:lnTo>
                    <a:pt x="42" y="427"/>
                  </a:lnTo>
                  <a:lnTo>
                    <a:pt x="45" y="421"/>
                  </a:lnTo>
                  <a:lnTo>
                    <a:pt x="48" y="418"/>
                  </a:lnTo>
                  <a:lnTo>
                    <a:pt x="51" y="415"/>
                  </a:lnTo>
                  <a:lnTo>
                    <a:pt x="54" y="413"/>
                  </a:lnTo>
                  <a:lnTo>
                    <a:pt x="57" y="410"/>
                  </a:lnTo>
                  <a:lnTo>
                    <a:pt x="59" y="410"/>
                  </a:lnTo>
                  <a:lnTo>
                    <a:pt x="62" y="407"/>
                  </a:lnTo>
                  <a:lnTo>
                    <a:pt x="68" y="404"/>
                  </a:lnTo>
                  <a:lnTo>
                    <a:pt x="71" y="404"/>
                  </a:lnTo>
                  <a:lnTo>
                    <a:pt x="74" y="401"/>
                  </a:lnTo>
                  <a:lnTo>
                    <a:pt x="80" y="401"/>
                  </a:lnTo>
                  <a:lnTo>
                    <a:pt x="83" y="398"/>
                  </a:lnTo>
                  <a:lnTo>
                    <a:pt x="89" y="398"/>
                  </a:lnTo>
                  <a:lnTo>
                    <a:pt x="95" y="395"/>
                  </a:lnTo>
                  <a:lnTo>
                    <a:pt x="101" y="392"/>
                  </a:lnTo>
                  <a:lnTo>
                    <a:pt x="107" y="386"/>
                  </a:lnTo>
                  <a:lnTo>
                    <a:pt x="113" y="383"/>
                  </a:lnTo>
                  <a:lnTo>
                    <a:pt x="122" y="380"/>
                  </a:lnTo>
                  <a:lnTo>
                    <a:pt x="128" y="377"/>
                  </a:lnTo>
                  <a:lnTo>
                    <a:pt x="134" y="374"/>
                  </a:lnTo>
                  <a:lnTo>
                    <a:pt x="140" y="371"/>
                  </a:lnTo>
                  <a:lnTo>
                    <a:pt x="149" y="368"/>
                  </a:lnTo>
                  <a:lnTo>
                    <a:pt x="155" y="365"/>
                  </a:lnTo>
                  <a:lnTo>
                    <a:pt x="161" y="365"/>
                  </a:lnTo>
                  <a:lnTo>
                    <a:pt x="170" y="362"/>
                  </a:lnTo>
                  <a:lnTo>
                    <a:pt x="175" y="359"/>
                  </a:lnTo>
                  <a:lnTo>
                    <a:pt x="181" y="356"/>
                  </a:lnTo>
                  <a:lnTo>
                    <a:pt x="190" y="353"/>
                  </a:lnTo>
                  <a:lnTo>
                    <a:pt x="196" y="350"/>
                  </a:lnTo>
                  <a:lnTo>
                    <a:pt x="202" y="347"/>
                  </a:lnTo>
                  <a:lnTo>
                    <a:pt x="211" y="347"/>
                  </a:lnTo>
                  <a:lnTo>
                    <a:pt x="217" y="344"/>
                  </a:lnTo>
                  <a:lnTo>
                    <a:pt x="223" y="341"/>
                  </a:lnTo>
                  <a:lnTo>
                    <a:pt x="232" y="338"/>
                  </a:lnTo>
                  <a:lnTo>
                    <a:pt x="238" y="335"/>
                  </a:lnTo>
                  <a:lnTo>
                    <a:pt x="244" y="332"/>
                  </a:lnTo>
                  <a:lnTo>
                    <a:pt x="253" y="329"/>
                  </a:lnTo>
                  <a:lnTo>
                    <a:pt x="259" y="326"/>
                  </a:lnTo>
                  <a:lnTo>
                    <a:pt x="265" y="326"/>
                  </a:lnTo>
                  <a:lnTo>
                    <a:pt x="271" y="323"/>
                  </a:lnTo>
                  <a:lnTo>
                    <a:pt x="280" y="321"/>
                  </a:lnTo>
                  <a:lnTo>
                    <a:pt x="286" y="315"/>
                  </a:lnTo>
                  <a:lnTo>
                    <a:pt x="291" y="312"/>
                  </a:lnTo>
                  <a:lnTo>
                    <a:pt x="297" y="309"/>
                  </a:lnTo>
                  <a:lnTo>
                    <a:pt x="303" y="306"/>
                  </a:lnTo>
                  <a:lnTo>
                    <a:pt x="309" y="306"/>
                  </a:lnTo>
                  <a:lnTo>
                    <a:pt x="315" y="303"/>
                  </a:lnTo>
                  <a:lnTo>
                    <a:pt x="318" y="303"/>
                  </a:lnTo>
                  <a:lnTo>
                    <a:pt x="324" y="300"/>
                  </a:lnTo>
                  <a:lnTo>
                    <a:pt x="330" y="300"/>
                  </a:lnTo>
                  <a:lnTo>
                    <a:pt x="333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8" y="291"/>
                  </a:lnTo>
                  <a:lnTo>
                    <a:pt x="354" y="291"/>
                  </a:lnTo>
                  <a:lnTo>
                    <a:pt x="357" y="288"/>
                  </a:lnTo>
                  <a:lnTo>
                    <a:pt x="363" y="288"/>
                  </a:lnTo>
                  <a:lnTo>
                    <a:pt x="369" y="285"/>
                  </a:lnTo>
                  <a:lnTo>
                    <a:pt x="372" y="282"/>
                  </a:lnTo>
                  <a:lnTo>
                    <a:pt x="378" y="282"/>
                  </a:lnTo>
                  <a:lnTo>
                    <a:pt x="381" y="279"/>
                  </a:lnTo>
                  <a:lnTo>
                    <a:pt x="387" y="279"/>
                  </a:lnTo>
                  <a:lnTo>
                    <a:pt x="390" y="276"/>
                  </a:lnTo>
                  <a:lnTo>
                    <a:pt x="396" y="273"/>
                  </a:lnTo>
                  <a:lnTo>
                    <a:pt x="401" y="273"/>
                  </a:lnTo>
                  <a:lnTo>
                    <a:pt x="404" y="270"/>
                  </a:lnTo>
                  <a:lnTo>
                    <a:pt x="410" y="270"/>
                  </a:lnTo>
                  <a:lnTo>
                    <a:pt x="413" y="267"/>
                  </a:lnTo>
                  <a:lnTo>
                    <a:pt x="419" y="267"/>
                  </a:lnTo>
                  <a:lnTo>
                    <a:pt x="425" y="264"/>
                  </a:lnTo>
                  <a:lnTo>
                    <a:pt x="428" y="261"/>
                  </a:lnTo>
                  <a:lnTo>
                    <a:pt x="434" y="261"/>
                  </a:lnTo>
                  <a:lnTo>
                    <a:pt x="437" y="261"/>
                  </a:lnTo>
                  <a:lnTo>
                    <a:pt x="443" y="258"/>
                  </a:lnTo>
                  <a:lnTo>
                    <a:pt x="446" y="258"/>
                  </a:lnTo>
                  <a:lnTo>
                    <a:pt x="452" y="255"/>
                  </a:lnTo>
                  <a:lnTo>
                    <a:pt x="458" y="255"/>
                  </a:lnTo>
                  <a:lnTo>
                    <a:pt x="461" y="255"/>
                  </a:lnTo>
                  <a:lnTo>
                    <a:pt x="464" y="252"/>
                  </a:lnTo>
                  <a:lnTo>
                    <a:pt x="467" y="252"/>
                  </a:lnTo>
                  <a:lnTo>
                    <a:pt x="467" y="249"/>
                  </a:lnTo>
                  <a:lnTo>
                    <a:pt x="470" y="249"/>
                  </a:lnTo>
                  <a:lnTo>
                    <a:pt x="473" y="249"/>
                  </a:lnTo>
                  <a:lnTo>
                    <a:pt x="473" y="246"/>
                  </a:lnTo>
                  <a:lnTo>
                    <a:pt x="476" y="246"/>
                  </a:lnTo>
                  <a:lnTo>
                    <a:pt x="479" y="243"/>
                  </a:lnTo>
                  <a:lnTo>
                    <a:pt x="482" y="243"/>
                  </a:lnTo>
                  <a:lnTo>
                    <a:pt x="485" y="240"/>
                  </a:lnTo>
                  <a:lnTo>
                    <a:pt x="488" y="240"/>
                  </a:lnTo>
                  <a:lnTo>
                    <a:pt x="488" y="237"/>
                  </a:lnTo>
                  <a:lnTo>
                    <a:pt x="491" y="237"/>
                  </a:lnTo>
                  <a:lnTo>
                    <a:pt x="494" y="237"/>
                  </a:lnTo>
                  <a:lnTo>
                    <a:pt x="494" y="234"/>
                  </a:lnTo>
                  <a:lnTo>
                    <a:pt x="497" y="234"/>
                  </a:lnTo>
                  <a:lnTo>
                    <a:pt x="500" y="234"/>
                  </a:lnTo>
                  <a:lnTo>
                    <a:pt x="503" y="234"/>
                  </a:lnTo>
                  <a:lnTo>
                    <a:pt x="500" y="234"/>
                  </a:lnTo>
                  <a:lnTo>
                    <a:pt x="500" y="231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4" y="229"/>
                  </a:lnTo>
                  <a:lnTo>
                    <a:pt x="494" y="226"/>
                  </a:lnTo>
                  <a:lnTo>
                    <a:pt x="494" y="223"/>
                  </a:lnTo>
                  <a:lnTo>
                    <a:pt x="491" y="223"/>
                  </a:lnTo>
                  <a:lnTo>
                    <a:pt x="491" y="220"/>
                  </a:lnTo>
                  <a:lnTo>
                    <a:pt x="491" y="217"/>
                  </a:lnTo>
                  <a:lnTo>
                    <a:pt x="494" y="217"/>
                  </a:lnTo>
                  <a:lnTo>
                    <a:pt x="497" y="214"/>
                  </a:lnTo>
                  <a:lnTo>
                    <a:pt x="494" y="211"/>
                  </a:lnTo>
                  <a:lnTo>
                    <a:pt x="491" y="208"/>
                  </a:lnTo>
                  <a:lnTo>
                    <a:pt x="488" y="205"/>
                  </a:lnTo>
                  <a:lnTo>
                    <a:pt x="485" y="202"/>
                  </a:lnTo>
                  <a:lnTo>
                    <a:pt x="485" y="199"/>
                  </a:lnTo>
                  <a:lnTo>
                    <a:pt x="482" y="199"/>
                  </a:lnTo>
                  <a:lnTo>
                    <a:pt x="479" y="196"/>
                  </a:lnTo>
                  <a:lnTo>
                    <a:pt x="479" y="193"/>
                  </a:lnTo>
                  <a:lnTo>
                    <a:pt x="476" y="190"/>
                  </a:lnTo>
                  <a:lnTo>
                    <a:pt x="473" y="187"/>
                  </a:lnTo>
                  <a:lnTo>
                    <a:pt x="470" y="187"/>
                  </a:lnTo>
                  <a:lnTo>
                    <a:pt x="470" y="184"/>
                  </a:lnTo>
                  <a:lnTo>
                    <a:pt x="467" y="181"/>
                  </a:lnTo>
                  <a:lnTo>
                    <a:pt x="464" y="178"/>
                  </a:lnTo>
                  <a:lnTo>
                    <a:pt x="464" y="175"/>
                  </a:lnTo>
                  <a:lnTo>
                    <a:pt x="461" y="172"/>
                  </a:lnTo>
                  <a:lnTo>
                    <a:pt x="458" y="169"/>
                  </a:lnTo>
                  <a:lnTo>
                    <a:pt x="455" y="166"/>
                  </a:lnTo>
                  <a:lnTo>
                    <a:pt x="452" y="163"/>
                  </a:lnTo>
                  <a:lnTo>
                    <a:pt x="452" y="160"/>
                  </a:lnTo>
                  <a:lnTo>
                    <a:pt x="449" y="157"/>
                  </a:lnTo>
                  <a:lnTo>
                    <a:pt x="446" y="154"/>
                  </a:lnTo>
                  <a:lnTo>
                    <a:pt x="443" y="151"/>
                  </a:lnTo>
                  <a:lnTo>
                    <a:pt x="443" y="148"/>
                  </a:lnTo>
                  <a:lnTo>
                    <a:pt x="440" y="145"/>
                  </a:lnTo>
                  <a:lnTo>
                    <a:pt x="437" y="142"/>
                  </a:lnTo>
                  <a:lnTo>
                    <a:pt x="434" y="139"/>
                  </a:lnTo>
                  <a:lnTo>
                    <a:pt x="434" y="137"/>
                  </a:lnTo>
                  <a:lnTo>
                    <a:pt x="431" y="134"/>
                  </a:lnTo>
                  <a:lnTo>
                    <a:pt x="431" y="128"/>
                  </a:lnTo>
                  <a:lnTo>
                    <a:pt x="428" y="125"/>
                  </a:lnTo>
                  <a:lnTo>
                    <a:pt x="428" y="119"/>
                  </a:lnTo>
                  <a:lnTo>
                    <a:pt x="428" y="116"/>
                  </a:lnTo>
                  <a:lnTo>
                    <a:pt x="428" y="113"/>
                  </a:lnTo>
                  <a:lnTo>
                    <a:pt x="428" y="110"/>
                  </a:lnTo>
                  <a:lnTo>
                    <a:pt x="428" y="107"/>
                  </a:lnTo>
                  <a:lnTo>
                    <a:pt x="431" y="104"/>
                  </a:lnTo>
                  <a:lnTo>
                    <a:pt x="431" y="101"/>
                  </a:lnTo>
                  <a:lnTo>
                    <a:pt x="434" y="98"/>
                  </a:lnTo>
                  <a:lnTo>
                    <a:pt x="434" y="95"/>
                  </a:lnTo>
                  <a:lnTo>
                    <a:pt x="437" y="92"/>
                  </a:lnTo>
                  <a:lnTo>
                    <a:pt x="440" y="89"/>
                  </a:lnTo>
                  <a:lnTo>
                    <a:pt x="440" y="86"/>
                  </a:lnTo>
                  <a:lnTo>
                    <a:pt x="443" y="83"/>
                  </a:lnTo>
                  <a:lnTo>
                    <a:pt x="446" y="80"/>
                  </a:lnTo>
                  <a:lnTo>
                    <a:pt x="449" y="77"/>
                  </a:lnTo>
                  <a:lnTo>
                    <a:pt x="452" y="74"/>
                  </a:lnTo>
                  <a:lnTo>
                    <a:pt x="455" y="71"/>
                  </a:lnTo>
                  <a:lnTo>
                    <a:pt x="458" y="68"/>
                  </a:lnTo>
                  <a:lnTo>
                    <a:pt x="461" y="65"/>
                  </a:lnTo>
                  <a:lnTo>
                    <a:pt x="464" y="62"/>
                  </a:lnTo>
                  <a:lnTo>
                    <a:pt x="467" y="59"/>
                  </a:lnTo>
                  <a:lnTo>
                    <a:pt x="470" y="59"/>
                  </a:lnTo>
                  <a:lnTo>
                    <a:pt x="473" y="56"/>
                  </a:lnTo>
                  <a:lnTo>
                    <a:pt x="476" y="53"/>
                  </a:lnTo>
                  <a:lnTo>
                    <a:pt x="476" y="50"/>
                  </a:lnTo>
                  <a:lnTo>
                    <a:pt x="479" y="47"/>
                  </a:lnTo>
                  <a:lnTo>
                    <a:pt x="482" y="45"/>
                  </a:lnTo>
                  <a:lnTo>
                    <a:pt x="482" y="42"/>
                  </a:lnTo>
                  <a:lnTo>
                    <a:pt x="485" y="42"/>
                  </a:lnTo>
                  <a:lnTo>
                    <a:pt x="488" y="42"/>
                  </a:lnTo>
                  <a:lnTo>
                    <a:pt x="491" y="42"/>
                  </a:lnTo>
                  <a:lnTo>
                    <a:pt x="494" y="39"/>
                  </a:lnTo>
                  <a:lnTo>
                    <a:pt x="497" y="39"/>
                  </a:lnTo>
                  <a:lnTo>
                    <a:pt x="500" y="39"/>
                  </a:lnTo>
                  <a:lnTo>
                    <a:pt x="506" y="39"/>
                  </a:lnTo>
                  <a:lnTo>
                    <a:pt x="509" y="39"/>
                  </a:lnTo>
                  <a:lnTo>
                    <a:pt x="512" y="36"/>
                  </a:lnTo>
                  <a:lnTo>
                    <a:pt x="515" y="36"/>
                  </a:lnTo>
                  <a:lnTo>
                    <a:pt x="517" y="36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9" y="30"/>
                  </a:lnTo>
                  <a:lnTo>
                    <a:pt x="532" y="30"/>
                  </a:lnTo>
                  <a:lnTo>
                    <a:pt x="535" y="30"/>
                  </a:lnTo>
                  <a:lnTo>
                    <a:pt x="538" y="27"/>
                  </a:lnTo>
                  <a:lnTo>
                    <a:pt x="541" y="27"/>
                  </a:lnTo>
                  <a:lnTo>
                    <a:pt x="544" y="27"/>
                  </a:lnTo>
                  <a:lnTo>
                    <a:pt x="547" y="27"/>
                  </a:lnTo>
                  <a:lnTo>
                    <a:pt x="550" y="24"/>
                  </a:lnTo>
                  <a:lnTo>
                    <a:pt x="553" y="24"/>
                  </a:lnTo>
                  <a:lnTo>
                    <a:pt x="556" y="24"/>
                  </a:lnTo>
                  <a:lnTo>
                    <a:pt x="559" y="24"/>
                  </a:lnTo>
                  <a:lnTo>
                    <a:pt x="562" y="24"/>
                  </a:lnTo>
                  <a:lnTo>
                    <a:pt x="565" y="24"/>
                  </a:lnTo>
                  <a:lnTo>
                    <a:pt x="568" y="24"/>
                  </a:lnTo>
                  <a:lnTo>
                    <a:pt x="571" y="24"/>
                  </a:lnTo>
                  <a:lnTo>
                    <a:pt x="574" y="24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83" y="21"/>
                  </a:lnTo>
                  <a:lnTo>
                    <a:pt x="586" y="21"/>
                  </a:lnTo>
                  <a:lnTo>
                    <a:pt x="589" y="18"/>
                  </a:lnTo>
                  <a:lnTo>
                    <a:pt x="592" y="18"/>
                  </a:lnTo>
                  <a:lnTo>
                    <a:pt x="595" y="18"/>
                  </a:lnTo>
                  <a:lnTo>
                    <a:pt x="598" y="18"/>
                  </a:lnTo>
                  <a:lnTo>
                    <a:pt x="598" y="15"/>
                  </a:lnTo>
                  <a:lnTo>
                    <a:pt x="601" y="15"/>
                  </a:lnTo>
                  <a:lnTo>
                    <a:pt x="604" y="15"/>
                  </a:lnTo>
                  <a:lnTo>
                    <a:pt x="607" y="15"/>
                  </a:lnTo>
                  <a:lnTo>
                    <a:pt x="610" y="15"/>
                  </a:lnTo>
                  <a:lnTo>
                    <a:pt x="613" y="15"/>
                  </a:lnTo>
                  <a:lnTo>
                    <a:pt x="616" y="15"/>
                  </a:lnTo>
                  <a:lnTo>
                    <a:pt x="619" y="15"/>
                  </a:lnTo>
                  <a:lnTo>
                    <a:pt x="622" y="12"/>
                  </a:lnTo>
                  <a:lnTo>
                    <a:pt x="625" y="12"/>
                  </a:lnTo>
                  <a:lnTo>
                    <a:pt x="628" y="12"/>
                  </a:lnTo>
                  <a:lnTo>
                    <a:pt x="630" y="12"/>
                  </a:lnTo>
                  <a:lnTo>
                    <a:pt x="633" y="12"/>
                  </a:lnTo>
                  <a:lnTo>
                    <a:pt x="633" y="9"/>
                  </a:lnTo>
                  <a:lnTo>
                    <a:pt x="636" y="9"/>
                  </a:lnTo>
                  <a:lnTo>
                    <a:pt x="639" y="9"/>
                  </a:lnTo>
                  <a:lnTo>
                    <a:pt x="639" y="6"/>
                  </a:lnTo>
                  <a:lnTo>
                    <a:pt x="642" y="6"/>
                  </a:lnTo>
                  <a:lnTo>
                    <a:pt x="645" y="6"/>
                  </a:lnTo>
                  <a:lnTo>
                    <a:pt x="645" y="3"/>
                  </a:lnTo>
                  <a:lnTo>
                    <a:pt x="648" y="3"/>
                  </a:lnTo>
                  <a:lnTo>
                    <a:pt x="654" y="3"/>
                  </a:lnTo>
                  <a:lnTo>
                    <a:pt x="657" y="3"/>
                  </a:lnTo>
                  <a:lnTo>
                    <a:pt x="660" y="0"/>
                  </a:lnTo>
                  <a:lnTo>
                    <a:pt x="663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5" y="0"/>
                  </a:lnTo>
                  <a:lnTo>
                    <a:pt x="678" y="0"/>
                  </a:lnTo>
                  <a:lnTo>
                    <a:pt x="681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3" y="0"/>
                  </a:lnTo>
                  <a:lnTo>
                    <a:pt x="69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08" y="0"/>
                  </a:lnTo>
                  <a:lnTo>
                    <a:pt x="711" y="3"/>
                  </a:lnTo>
                  <a:lnTo>
                    <a:pt x="714" y="3"/>
                  </a:lnTo>
                  <a:lnTo>
                    <a:pt x="717" y="3"/>
                  </a:lnTo>
                  <a:lnTo>
                    <a:pt x="720" y="6"/>
                  </a:lnTo>
                  <a:lnTo>
                    <a:pt x="723" y="6"/>
                  </a:lnTo>
                  <a:lnTo>
                    <a:pt x="729" y="6"/>
                  </a:lnTo>
                  <a:lnTo>
                    <a:pt x="732" y="9"/>
                  </a:lnTo>
                  <a:lnTo>
                    <a:pt x="735" y="9"/>
                  </a:lnTo>
                  <a:lnTo>
                    <a:pt x="738" y="12"/>
                  </a:lnTo>
                  <a:lnTo>
                    <a:pt x="741" y="15"/>
                  </a:lnTo>
                  <a:lnTo>
                    <a:pt x="743" y="15"/>
                  </a:lnTo>
                  <a:lnTo>
                    <a:pt x="746" y="18"/>
                  </a:lnTo>
                  <a:lnTo>
                    <a:pt x="749" y="21"/>
                  </a:lnTo>
                  <a:lnTo>
                    <a:pt x="752" y="24"/>
                  </a:lnTo>
                  <a:lnTo>
                    <a:pt x="752" y="27"/>
                  </a:lnTo>
                  <a:lnTo>
                    <a:pt x="755" y="53"/>
                  </a:lnTo>
                  <a:lnTo>
                    <a:pt x="758" y="53"/>
                  </a:lnTo>
                  <a:lnTo>
                    <a:pt x="758" y="50"/>
                  </a:lnTo>
                  <a:lnTo>
                    <a:pt x="761" y="50"/>
                  </a:lnTo>
                  <a:lnTo>
                    <a:pt x="764" y="50"/>
                  </a:lnTo>
                  <a:lnTo>
                    <a:pt x="764" y="47"/>
                  </a:lnTo>
                  <a:lnTo>
                    <a:pt x="767" y="47"/>
                  </a:lnTo>
                  <a:lnTo>
                    <a:pt x="770" y="47"/>
                  </a:lnTo>
                  <a:lnTo>
                    <a:pt x="773" y="47"/>
                  </a:lnTo>
                  <a:lnTo>
                    <a:pt x="776" y="47"/>
                  </a:lnTo>
                  <a:lnTo>
                    <a:pt x="779" y="45"/>
                  </a:lnTo>
                  <a:lnTo>
                    <a:pt x="782" y="45"/>
                  </a:lnTo>
                  <a:lnTo>
                    <a:pt x="785" y="45"/>
                  </a:lnTo>
                  <a:lnTo>
                    <a:pt x="785" y="47"/>
                  </a:lnTo>
                  <a:lnTo>
                    <a:pt x="788" y="47"/>
                  </a:lnTo>
                  <a:lnTo>
                    <a:pt x="791" y="47"/>
                  </a:lnTo>
                  <a:lnTo>
                    <a:pt x="794" y="47"/>
                  </a:lnTo>
                  <a:lnTo>
                    <a:pt x="797" y="47"/>
                  </a:lnTo>
                  <a:lnTo>
                    <a:pt x="800" y="50"/>
                  </a:lnTo>
                  <a:lnTo>
                    <a:pt x="803" y="50"/>
                  </a:lnTo>
                  <a:lnTo>
                    <a:pt x="806" y="53"/>
                  </a:lnTo>
                  <a:lnTo>
                    <a:pt x="809" y="53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2" y="59"/>
                  </a:lnTo>
                  <a:lnTo>
                    <a:pt x="815" y="59"/>
                  </a:lnTo>
                  <a:lnTo>
                    <a:pt x="815" y="62"/>
                  </a:lnTo>
                  <a:lnTo>
                    <a:pt x="815" y="65"/>
                  </a:lnTo>
                  <a:lnTo>
                    <a:pt x="818" y="65"/>
                  </a:lnTo>
                  <a:lnTo>
                    <a:pt x="818" y="68"/>
                  </a:lnTo>
                  <a:lnTo>
                    <a:pt x="818" y="71"/>
                  </a:lnTo>
                  <a:lnTo>
                    <a:pt x="818" y="74"/>
                  </a:lnTo>
                  <a:lnTo>
                    <a:pt x="818" y="77"/>
                  </a:lnTo>
                  <a:lnTo>
                    <a:pt x="821" y="80"/>
                  </a:lnTo>
                  <a:lnTo>
                    <a:pt x="818" y="80"/>
                  </a:lnTo>
                  <a:lnTo>
                    <a:pt x="815" y="83"/>
                  </a:lnTo>
                  <a:lnTo>
                    <a:pt x="812" y="83"/>
                  </a:lnTo>
                  <a:lnTo>
                    <a:pt x="809" y="83"/>
                  </a:lnTo>
                  <a:lnTo>
                    <a:pt x="809" y="86"/>
                  </a:lnTo>
                  <a:lnTo>
                    <a:pt x="806" y="86"/>
                  </a:lnTo>
                  <a:lnTo>
                    <a:pt x="803" y="86"/>
                  </a:lnTo>
                  <a:lnTo>
                    <a:pt x="800" y="86"/>
                  </a:lnTo>
                  <a:lnTo>
                    <a:pt x="797" y="86"/>
                  </a:lnTo>
                  <a:lnTo>
                    <a:pt x="794" y="89"/>
                  </a:lnTo>
                  <a:lnTo>
                    <a:pt x="791" y="89"/>
                  </a:lnTo>
                  <a:lnTo>
                    <a:pt x="788" y="89"/>
                  </a:lnTo>
                  <a:lnTo>
                    <a:pt x="785" y="89"/>
                  </a:lnTo>
                  <a:lnTo>
                    <a:pt x="782" y="92"/>
                  </a:lnTo>
                  <a:lnTo>
                    <a:pt x="779" y="92"/>
                  </a:lnTo>
                  <a:lnTo>
                    <a:pt x="779" y="95"/>
                  </a:lnTo>
                  <a:lnTo>
                    <a:pt x="776" y="95"/>
                  </a:lnTo>
                  <a:lnTo>
                    <a:pt x="776" y="98"/>
                  </a:lnTo>
                  <a:lnTo>
                    <a:pt x="773" y="101"/>
                  </a:lnTo>
                  <a:lnTo>
                    <a:pt x="773" y="104"/>
                  </a:lnTo>
                  <a:lnTo>
                    <a:pt x="773" y="107"/>
                  </a:lnTo>
                  <a:lnTo>
                    <a:pt x="773" y="110"/>
                  </a:lnTo>
                  <a:lnTo>
                    <a:pt x="776" y="110"/>
                  </a:lnTo>
                  <a:lnTo>
                    <a:pt x="776" y="113"/>
                  </a:lnTo>
                  <a:lnTo>
                    <a:pt x="776" y="116"/>
                  </a:lnTo>
                  <a:lnTo>
                    <a:pt x="776" y="119"/>
                  </a:lnTo>
                  <a:lnTo>
                    <a:pt x="779" y="122"/>
                  </a:lnTo>
                  <a:lnTo>
                    <a:pt x="782" y="125"/>
                  </a:lnTo>
                  <a:lnTo>
                    <a:pt x="782" y="128"/>
                  </a:lnTo>
                  <a:lnTo>
                    <a:pt x="785" y="128"/>
                  </a:lnTo>
                  <a:lnTo>
                    <a:pt x="785" y="131"/>
                  </a:lnTo>
                  <a:lnTo>
                    <a:pt x="788" y="134"/>
                  </a:lnTo>
                  <a:lnTo>
                    <a:pt x="791" y="137"/>
                  </a:lnTo>
                  <a:lnTo>
                    <a:pt x="791" y="139"/>
                  </a:lnTo>
                  <a:lnTo>
                    <a:pt x="794" y="139"/>
                  </a:lnTo>
                  <a:lnTo>
                    <a:pt x="794" y="142"/>
                  </a:lnTo>
                  <a:lnTo>
                    <a:pt x="797" y="145"/>
                  </a:lnTo>
                  <a:lnTo>
                    <a:pt x="800" y="148"/>
                  </a:lnTo>
                  <a:lnTo>
                    <a:pt x="800" y="151"/>
                  </a:lnTo>
                  <a:lnTo>
                    <a:pt x="803" y="154"/>
                  </a:lnTo>
                  <a:lnTo>
                    <a:pt x="803" y="157"/>
                  </a:lnTo>
                  <a:lnTo>
                    <a:pt x="821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3" name="Freeform 10"/>
            <p:cNvSpPr>
              <a:spLocks/>
            </p:cNvSpPr>
            <p:nvPr/>
          </p:nvSpPr>
          <p:spPr bwMode="auto">
            <a:xfrm>
              <a:off x="2518" y="1377"/>
              <a:ext cx="175" cy="365"/>
            </a:xfrm>
            <a:custGeom>
              <a:avLst/>
              <a:gdLst>
                <a:gd name="T0" fmla="*/ 83 w 175"/>
                <a:gd name="T1" fmla="*/ 323 h 365"/>
                <a:gd name="T2" fmla="*/ 74 w 175"/>
                <a:gd name="T3" fmla="*/ 332 h 365"/>
                <a:gd name="T4" fmla="*/ 62 w 175"/>
                <a:gd name="T5" fmla="*/ 338 h 365"/>
                <a:gd name="T6" fmla="*/ 51 w 175"/>
                <a:gd name="T7" fmla="*/ 341 h 365"/>
                <a:gd name="T8" fmla="*/ 39 w 175"/>
                <a:gd name="T9" fmla="*/ 347 h 365"/>
                <a:gd name="T10" fmla="*/ 27 w 175"/>
                <a:gd name="T11" fmla="*/ 350 h 365"/>
                <a:gd name="T12" fmla="*/ 15 w 175"/>
                <a:gd name="T13" fmla="*/ 356 h 365"/>
                <a:gd name="T14" fmla="*/ 6 w 175"/>
                <a:gd name="T15" fmla="*/ 362 h 365"/>
                <a:gd name="T16" fmla="*/ 3 w 175"/>
                <a:gd name="T17" fmla="*/ 356 h 365"/>
                <a:gd name="T18" fmla="*/ 0 w 175"/>
                <a:gd name="T19" fmla="*/ 344 h 365"/>
                <a:gd name="T20" fmla="*/ 0 w 175"/>
                <a:gd name="T21" fmla="*/ 332 h 365"/>
                <a:gd name="T22" fmla="*/ 0 w 175"/>
                <a:gd name="T23" fmla="*/ 320 h 365"/>
                <a:gd name="T24" fmla="*/ 6 w 175"/>
                <a:gd name="T25" fmla="*/ 308 h 365"/>
                <a:gd name="T26" fmla="*/ 15 w 175"/>
                <a:gd name="T27" fmla="*/ 299 h 365"/>
                <a:gd name="T28" fmla="*/ 27 w 175"/>
                <a:gd name="T29" fmla="*/ 299 h 365"/>
                <a:gd name="T30" fmla="*/ 42 w 175"/>
                <a:gd name="T31" fmla="*/ 293 h 365"/>
                <a:gd name="T32" fmla="*/ 57 w 175"/>
                <a:gd name="T33" fmla="*/ 288 h 365"/>
                <a:gd name="T34" fmla="*/ 71 w 175"/>
                <a:gd name="T35" fmla="*/ 282 h 365"/>
                <a:gd name="T36" fmla="*/ 86 w 175"/>
                <a:gd name="T37" fmla="*/ 273 h 365"/>
                <a:gd name="T38" fmla="*/ 101 w 175"/>
                <a:gd name="T39" fmla="*/ 264 h 365"/>
                <a:gd name="T40" fmla="*/ 110 w 175"/>
                <a:gd name="T41" fmla="*/ 252 h 365"/>
                <a:gd name="T42" fmla="*/ 119 w 175"/>
                <a:gd name="T43" fmla="*/ 240 h 365"/>
                <a:gd name="T44" fmla="*/ 122 w 175"/>
                <a:gd name="T45" fmla="*/ 222 h 365"/>
                <a:gd name="T46" fmla="*/ 113 w 175"/>
                <a:gd name="T47" fmla="*/ 193 h 365"/>
                <a:gd name="T48" fmla="*/ 101 w 175"/>
                <a:gd name="T49" fmla="*/ 166 h 365"/>
                <a:gd name="T50" fmla="*/ 86 w 175"/>
                <a:gd name="T51" fmla="*/ 139 h 365"/>
                <a:gd name="T52" fmla="*/ 71 w 175"/>
                <a:gd name="T53" fmla="*/ 115 h 365"/>
                <a:gd name="T54" fmla="*/ 57 w 175"/>
                <a:gd name="T55" fmla="*/ 89 h 365"/>
                <a:gd name="T56" fmla="*/ 42 w 175"/>
                <a:gd name="T57" fmla="*/ 62 h 365"/>
                <a:gd name="T58" fmla="*/ 30 w 175"/>
                <a:gd name="T59" fmla="*/ 35 h 365"/>
                <a:gd name="T60" fmla="*/ 24 w 175"/>
                <a:gd name="T61" fmla="*/ 6 h 365"/>
                <a:gd name="T62" fmla="*/ 33 w 175"/>
                <a:gd name="T63" fmla="*/ 9 h 365"/>
                <a:gd name="T64" fmla="*/ 45 w 175"/>
                <a:gd name="T65" fmla="*/ 9 h 365"/>
                <a:gd name="T66" fmla="*/ 57 w 175"/>
                <a:gd name="T67" fmla="*/ 9 h 365"/>
                <a:gd name="T68" fmla="*/ 62 w 175"/>
                <a:gd name="T69" fmla="*/ 3 h 365"/>
                <a:gd name="T70" fmla="*/ 74 w 175"/>
                <a:gd name="T71" fmla="*/ 3 h 365"/>
                <a:gd name="T72" fmla="*/ 83 w 175"/>
                <a:gd name="T73" fmla="*/ 0 h 365"/>
                <a:gd name="T74" fmla="*/ 86 w 175"/>
                <a:gd name="T75" fmla="*/ 20 h 365"/>
                <a:gd name="T76" fmla="*/ 89 w 175"/>
                <a:gd name="T77" fmla="*/ 50 h 365"/>
                <a:gd name="T78" fmla="*/ 98 w 175"/>
                <a:gd name="T79" fmla="*/ 77 h 365"/>
                <a:gd name="T80" fmla="*/ 110 w 175"/>
                <a:gd name="T81" fmla="*/ 106 h 365"/>
                <a:gd name="T82" fmla="*/ 122 w 175"/>
                <a:gd name="T83" fmla="*/ 133 h 365"/>
                <a:gd name="T84" fmla="*/ 137 w 175"/>
                <a:gd name="T85" fmla="*/ 160 h 365"/>
                <a:gd name="T86" fmla="*/ 149 w 175"/>
                <a:gd name="T87" fmla="*/ 187 h 365"/>
                <a:gd name="T88" fmla="*/ 161 w 175"/>
                <a:gd name="T89" fmla="*/ 213 h 365"/>
                <a:gd name="T90" fmla="*/ 164 w 175"/>
                <a:gd name="T91" fmla="*/ 231 h 365"/>
                <a:gd name="T92" fmla="*/ 170 w 175"/>
                <a:gd name="T93" fmla="*/ 243 h 365"/>
                <a:gd name="T94" fmla="*/ 172 w 175"/>
                <a:gd name="T95" fmla="*/ 255 h 365"/>
                <a:gd name="T96" fmla="*/ 175 w 175"/>
                <a:gd name="T97" fmla="*/ 267 h 365"/>
                <a:gd name="T98" fmla="*/ 172 w 175"/>
                <a:gd name="T99" fmla="*/ 279 h 365"/>
                <a:gd name="T100" fmla="*/ 164 w 175"/>
                <a:gd name="T101" fmla="*/ 288 h 365"/>
                <a:gd name="T102" fmla="*/ 152 w 175"/>
                <a:gd name="T103" fmla="*/ 293 h 365"/>
                <a:gd name="T104" fmla="*/ 140 w 175"/>
                <a:gd name="T105" fmla="*/ 299 h 365"/>
                <a:gd name="T106" fmla="*/ 128 w 175"/>
                <a:gd name="T107" fmla="*/ 305 h 365"/>
                <a:gd name="T108" fmla="*/ 119 w 175"/>
                <a:gd name="T109" fmla="*/ 311 h 365"/>
                <a:gd name="T110" fmla="*/ 107 w 175"/>
                <a:gd name="T111" fmla="*/ 314 h 365"/>
                <a:gd name="T112" fmla="*/ 98 w 175"/>
                <a:gd name="T113" fmla="*/ 31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" h="365">
                  <a:moveTo>
                    <a:pt x="92" y="320"/>
                  </a:moveTo>
                  <a:lnTo>
                    <a:pt x="89" y="320"/>
                  </a:lnTo>
                  <a:lnTo>
                    <a:pt x="86" y="323"/>
                  </a:lnTo>
                  <a:lnTo>
                    <a:pt x="83" y="323"/>
                  </a:lnTo>
                  <a:lnTo>
                    <a:pt x="80" y="326"/>
                  </a:lnTo>
                  <a:lnTo>
                    <a:pt x="80" y="329"/>
                  </a:lnTo>
                  <a:lnTo>
                    <a:pt x="77" y="329"/>
                  </a:lnTo>
                  <a:lnTo>
                    <a:pt x="74" y="332"/>
                  </a:lnTo>
                  <a:lnTo>
                    <a:pt x="71" y="332"/>
                  </a:lnTo>
                  <a:lnTo>
                    <a:pt x="68" y="335"/>
                  </a:lnTo>
                  <a:lnTo>
                    <a:pt x="65" y="335"/>
                  </a:lnTo>
                  <a:lnTo>
                    <a:pt x="62" y="338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4" y="341"/>
                  </a:lnTo>
                  <a:lnTo>
                    <a:pt x="51" y="341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2" y="344"/>
                  </a:lnTo>
                  <a:lnTo>
                    <a:pt x="39" y="347"/>
                  </a:lnTo>
                  <a:lnTo>
                    <a:pt x="36" y="347"/>
                  </a:lnTo>
                  <a:lnTo>
                    <a:pt x="33" y="350"/>
                  </a:lnTo>
                  <a:lnTo>
                    <a:pt x="30" y="350"/>
                  </a:lnTo>
                  <a:lnTo>
                    <a:pt x="27" y="350"/>
                  </a:lnTo>
                  <a:lnTo>
                    <a:pt x="24" y="353"/>
                  </a:lnTo>
                  <a:lnTo>
                    <a:pt x="21" y="353"/>
                  </a:lnTo>
                  <a:lnTo>
                    <a:pt x="18" y="356"/>
                  </a:lnTo>
                  <a:lnTo>
                    <a:pt x="15" y="356"/>
                  </a:lnTo>
                  <a:lnTo>
                    <a:pt x="15" y="359"/>
                  </a:lnTo>
                  <a:lnTo>
                    <a:pt x="12" y="359"/>
                  </a:lnTo>
                  <a:lnTo>
                    <a:pt x="9" y="362"/>
                  </a:lnTo>
                  <a:lnTo>
                    <a:pt x="6" y="362"/>
                  </a:lnTo>
                  <a:lnTo>
                    <a:pt x="3" y="365"/>
                  </a:lnTo>
                  <a:lnTo>
                    <a:pt x="3" y="362"/>
                  </a:lnTo>
                  <a:lnTo>
                    <a:pt x="3" y="359"/>
                  </a:lnTo>
                  <a:lnTo>
                    <a:pt x="3" y="356"/>
                  </a:lnTo>
                  <a:lnTo>
                    <a:pt x="3" y="353"/>
                  </a:lnTo>
                  <a:lnTo>
                    <a:pt x="0" y="350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0" y="341"/>
                  </a:lnTo>
                  <a:lnTo>
                    <a:pt x="0" y="338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9"/>
                  </a:lnTo>
                  <a:lnTo>
                    <a:pt x="0" y="326"/>
                  </a:lnTo>
                  <a:lnTo>
                    <a:pt x="0" y="323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3" y="314"/>
                  </a:lnTo>
                  <a:lnTo>
                    <a:pt x="3" y="311"/>
                  </a:lnTo>
                  <a:lnTo>
                    <a:pt x="6" y="308"/>
                  </a:lnTo>
                  <a:lnTo>
                    <a:pt x="6" y="305"/>
                  </a:lnTo>
                  <a:lnTo>
                    <a:pt x="9" y="302"/>
                  </a:lnTo>
                  <a:lnTo>
                    <a:pt x="12" y="302"/>
                  </a:lnTo>
                  <a:lnTo>
                    <a:pt x="15" y="299"/>
                  </a:lnTo>
                  <a:lnTo>
                    <a:pt x="18" y="299"/>
                  </a:lnTo>
                  <a:lnTo>
                    <a:pt x="21" y="299"/>
                  </a:lnTo>
                  <a:lnTo>
                    <a:pt x="24" y="299"/>
                  </a:lnTo>
                  <a:lnTo>
                    <a:pt x="27" y="299"/>
                  </a:lnTo>
                  <a:lnTo>
                    <a:pt x="30" y="296"/>
                  </a:lnTo>
                  <a:lnTo>
                    <a:pt x="36" y="296"/>
                  </a:lnTo>
                  <a:lnTo>
                    <a:pt x="39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8" y="290"/>
                  </a:lnTo>
                  <a:lnTo>
                    <a:pt x="54" y="288"/>
                  </a:lnTo>
                  <a:lnTo>
                    <a:pt x="57" y="288"/>
                  </a:lnTo>
                  <a:lnTo>
                    <a:pt x="59" y="285"/>
                  </a:lnTo>
                  <a:lnTo>
                    <a:pt x="65" y="285"/>
                  </a:lnTo>
                  <a:lnTo>
                    <a:pt x="68" y="282"/>
                  </a:lnTo>
                  <a:lnTo>
                    <a:pt x="71" y="282"/>
                  </a:lnTo>
                  <a:lnTo>
                    <a:pt x="74" y="279"/>
                  </a:lnTo>
                  <a:lnTo>
                    <a:pt x="80" y="279"/>
                  </a:lnTo>
                  <a:lnTo>
                    <a:pt x="83" y="276"/>
                  </a:lnTo>
                  <a:lnTo>
                    <a:pt x="86" y="273"/>
                  </a:lnTo>
                  <a:lnTo>
                    <a:pt x="89" y="270"/>
                  </a:lnTo>
                  <a:lnTo>
                    <a:pt x="92" y="270"/>
                  </a:lnTo>
                  <a:lnTo>
                    <a:pt x="98" y="267"/>
                  </a:lnTo>
                  <a:lnTo>
                    <a:pt x="101" y="264"/>
                  </a:lnTo>
                  <a:lnTo>
                    <a:pt x="104" y="261"/>
                  </a:lnTo>
                  <a:lnTo>
                    <a:pt x="107" y="258"/>
                  </a:lnTo>
                  <a:lnTo>
                    <a:pt x="107" y="255"/>
                  </a:lnTo>
                  <a:lnTo>
                    <a:pt x="110" y="252"/>
                  </a:lnTo>
                  <a:lnTo>
                    <a:pt x="113" y="249"/>
                  </a:lnTo>
                  <a:lnTo>
                    <a:pt x="116" y="246"/>
                  </a:lnTo>
                  <a:lnTo>
                    <a:pt x="116" y="243"/>
                  </a:lnTo>
                  <a:lnTo>
                    <a:pt x="119" y="240"/>
                  </a:lnTo>
                  <a:lnTo>
                    <a:pt x="119" y="234"/>
                  </a:lnTo>
                  <a:lnTo>
                    <a:pt x="122" y="231"/>
                  </a:lnTo>
                  <a:lnTo>
                    <a:pt x="122" y="225"/>
                  </a:lnTo>
                  <a:lnTo>
                    <a:pt x="122" y="222"/>
                  </a:lnTo>
                  <a:lnTo>
                    <a:pt x="119" y="213"/>
                  </a:lnTo>
                  <a:lnTo>
                    <a:pt x="119" y="207"/>
                  </a:lnTo>
                  <a:lnTo>
                    <a:pt x="116" y="201"/>
                  </a:lnTo>
                  <a:lnTo>
                    <a:pt x="113" y="193"/>
                  </a:lnTo>
                  <a:lnTo>
                    <a:pt x="110" y="187"/>
                  </a:lnTo>
                  <a:lnTo>
                    <a:pt x="107" y="181"/>
                  </a:lnTo>
                  <a:lnTo>
                    <a:pt x="104" y="172"/>
                  </a:lnTo>
                  <a:lnTo>
                    <a:pt x="101" y="166"/>
                  </a:lnTo>
                  <a:lnTo>
                    <a:pt x="98" y="160"/>
                  </a:lnTo>
                  <a:lnTo>
                    <a:pt x="95" y="154"/>
                  </a:lnTo>
                  <a:lnTo>
                    <a:pt x="92" y="145"/>
                  </a:lnTo>
                  <a:lnTo>
                    <a:pt x="86" y="139"/>
                  </a:lnTo>
                  <a:lnTo>
                    <a:pt x="83" y="133"/>
                  </a:lnTo>
                  <a:lnTo>
                    <a:pt x="80" y="127"/>
                  </a:lnTo>
                  <a:lnTo>
                    <a:pt x="74" y="121"/>
                  </a:lnTo>
                  <a:lnTo>
                    <a:pt x="71" y="115"/>
                  </a:lnTo>
                  <a:lnTo>
                    <a:pt x="68" y="106"/>
                  </a:lnTo>
                  <a:lnTo>
                    <a:pt x="62" y="101"/>
                  </a:lnTo>
                  <a:lnTo>
                    <a:pt x="59" y="95"/>
                  </a:lnTo>
                  <a:lnTo>
                    <a:pt x="57" y="89"/>
                  </a:lnTo>
                  <a:lnTo>
                    <a:pt x="54" y="83"/>
                  </a:lnTo>
                  <a:lnTo>
                    <a:pt x="48" y="74"/>
                  </a:lnTo>
                  <a:lnTo>
                    <a:pt x="45" y="68"/>
                  </a:lnTo>
                  <a:lnTo>
                    <a:pt x="42" y="62"/>
                  </a:lnTo>
                  <a:lnTo>
                    <a:pt x="39" y="56"/>
                  </a:lnTo>
                  <a:lnTo>
                    <a:pt x="36" y="47"/>
                  </a:lnTo>
                  <a:lnTo>
                    <a:pt x="33" y="41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27" y="20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9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6"/>
                  </a:lnTo>
                  <a:lnTo>
                    <a:pt x="62" y="6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6" y="6"/>
                  </a:lnTo>
                  <a:lnTo>
                    <a:pt x="86" y="14"/>
                  </a:lnTo>
                  <a:lnTo>
                    <a:pt x="86" y="20"/>
                  </a:lnTo>
                  <a:lnTo>
                    <a:pt x="86" y="29"/>
                  </a:lnTo>
                  <a:lnTo>
                    <a:pt x="89" y="35"/>
                  </a:lnTo>
                  <a:lnTo>
                    <a:pt x="89" y="44"/>
                  </a:lnTo>
                  <a:lnTo>
                    <a:pt x="89" y="50"/>
                  </a:lnTo>
                  <a:lnTo>
                    <a:pt x="92" y="56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98" y="77"/>
                  </a:lnTo>
                  <a:lnTo>
                    <a:pt x="101" y="86"/>
                  </a:lnTo>
                  <a:lnTo>
                    <a:pt x="104" y="92"/>
                  </a:lnTo>
                  <a:lnTo>
                    <a:pt x="107" y="98"/>
                  </a:lnTo>
                  <a:lnTo>
                    <a:pt x="110" y="106"/>
                  </a:lnTo>
                  <a:lnTo>
                    <a:pt x="113" y="112"/>
                  </a:lnTo>
                  <a:lnTo>
                    <a:pt x="116" y="118"/>
                  </a:lnTo>
                  <a:lnTo>
                    <a:pt x="119" y="124"/>
                  </a:lnTo>
                  <a:lnTo>
                    <a:pt x="122" y="133"/>
                  </a:lnTo>
                  <a:lnTo>
                    <a:pt x="128" y="139"/>
                  </a:lnTo>
                  <a:lnTo>
                    <a:pt x="131" y="145"/>
                  </a:lnTo>
                  <a:lnTo>
                    <a:pt x="134" y="154"/>
                  </a:lnTo>
                  <a:lnTo>
                    <a:pt x="137" y="160"/>
                  </a:lnTo>
                  <a:lnTo>
                    <a:pt x="140" y="166"/>
                  </a:lnTo>
                  <a:lnTo>
                    <a:pt x="143" y="172"/>
                  </a:lnTo>
                  <a:lnTo>
                    <a:pt x="146" y="181"/>
                  </a:lnTo>
                  <a:lnTo>
                    <a:pt x="149" y="187"/>
                  </a:lnTo>
                  <a:lnTo>
                    <a:pt x="152" y="193"/>
                  </a:lnTo>
                  <a:lnTo>
                    <a:pt x="155" y="201"/>
                  </a:lnTo>
                  <a:lnTo>
                    <a:pt x="158" y="207"/>
                  </a:lnTo>
                  <a:lnTo>
                    <a:pt x="161" y="213"/>
                  </a:lnTo>
                  <a:lnTo>
                    <a:pt x="161" y="222"/>
                  </a:lnTo>
                  <a:lnTo>
                    <a:pt x="161" y="225"/>
                  </a:lnTo>
                  <a:lnTo>
                    <a:pt x="164" y="228"/>
                  </a:lnTo>
                  <a:lnTo>
                    <a:pt x="164" y="231"/>
                  </a:lnTo>
                  <a:lnTo>
                    <a:pt x="164" y="234"/>
                  </a:lnTo>
                  <a:lnTo>
                    <a:pt x="167" y="237"/>
                  </a:lnTo>
                  <a:lnTo>
                    <a:pt x="167" y="240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2" y="249"/>
                  </a:lnTo>
                  <a:lnTo>
                    <a:pt x="172" y="252"/>
                  </a:lnTo>
                  <a:lnTo>
                    <a:pt x="172" y="255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5" y="264"/>
                  </a:lnTo>
                  <a:lnTo>
                    <a:pt x="175" y="267"/>
                  </a:lnTo>
                  <a:lnTo>
                    <a:pt x="175" y="270"/>
                  </a:lnTo>
                  <a:lnTo>
                    <a:pt x="175" y="273"/>
                  </a:lnTo>
                  <a:lnTo>
                    <a:pt x="175" y="276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0" y="282"/>
                  </a:lnTo>
                  <a:lnTo>
                    <a:pt x="167" y="285"/>
                  </a:lnTo>
                  <a:lnTo>
                    <a:pt x="164" y="288"/>
                  </a:lnTo>
                  <a:lnTo>
                    <a:pt x="161" y="288"/>
                  </a:lnTo>
                  <a:lnTo>
                    <a:pt x="158" y="290"/>
                  </a:lnTo>
                  <a:lnTo>
                    <a:pt x="155" y="290"/>
                  </a:lnTo>
                  <a:lnTo>
                    <a:pt x="152" y="293"/>
                  </a:lnTo>
                  <a:lnTo>
                    <a:pt x="149" y="293"/>
                  </a:lnTo>
                  <a:lnTo>
                    <a:pt x="146" y="296"/>
                  </a:lnTo>
                  <a:lnTo>
                    <a:pt x="143" y="296"/>
                  </a:lnTo>
                  <a:lnTo>
                    <a:pt x="140" y="299"/>
                  </a:lnTo>
                  <a:lnTo>
                    <a:pt x="137" y="302"/>
                  </a:lnTo>
                  <a:lnTo>
                    <a:pt x="134" y="302"/>
                  </a:lnTo>
                  <a:lnTo>
                    <a:pt x="131" y="305"/>
                  </a:lnTo>
                  <a:lnTo>
                    <a:pt x="128" y="305"/>
                  </a:lnTo>
                  <a:lnTo>
                    <a:pt x="125" y="305"/>
                  </a:lnTo>
                  <a:lnTo>
                    <a:pt x="125" y="308"/>
                  </a:lnTo>
                  <a:lnTo>
                    <a:pt x="122" y="308"/>
                  </a:lnTo>
                  <a:lnTo>
                    <a:pt x="119" y="311"/>
                  </a:lnTo>
                  <a:lnTo>
                    <a:pt x="116" y="311"/>
                  </a:lnTo>
                  <a:lnTo>
                    <a:pt x="113" y="311"/>
                  </a:lnTo>
                  <a:lnTo>
                    <a:pt x="110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4" y="317"/>
                  </a:lnTo>
                  <a:lnTo>
                    <a:pt x="101" y="317"/>
                  </a:lnTo>
                  <a:lnTo>
                    <a:pt x="98" y="317"/>
                  </a:lnTo>
                  <a:lnTo>
                    <a:pt x="95" y="317"/>
                  </a:lnTo>
                  <a:lnTo>
                    <a:pt x="92" y="320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" name="Freeform 11"/>
            <p:cNvSpPr>
              <a:spLocks/>
            </p:cNvSpPr>
            <p:nvPr/>
          </p:nvSpPr>
          <p:spPr bwMode="auto">
            <a:xfrm>
              <a:off x="2387" y="1332"/>
              <a:ext cx="229" cy="362"/>
            </a:xfrm>
            <a:custGeom>
              <a:avLst/>
              <a:gdLst>
                <a:gd name="T0" fmla="*/ 95 w 229"/>
                <a:gd name="T1" fmla="*/ 350 h 362"/>
                <a:gd name="T2" fmla="*/ 86 w 229"/>
                <a:gd name="T3" fmla="*/ 356 h 362"/>
                <a:gd name="T4" fmla="*/ 74 w 229"/>
                <a:gd name="T5" fmla="*/ 362 h 362"/>
                <a:gd name="T6" fmla="*/ 66 w 229"/>
                <a:gd name="T7" fmla="*/ 353 h 362"/>
                <a:gd name="T8" fmla="*/ 63 w 229"/>
                <a:gd name="T9" fmla="*/ 338 h 362"/>
                <a:gd name="T10" fmla="*/ 57 w 229"/>
                <a:gd name="T11" fmla="*/ 327 h 362"/>
                <a:gd name="T12" fmla="*/ 54 w 229"/>
                <a:gd name="T13" fmla="*/ 312 h 362"/>
                <a:gd name="T14" fmla="*/ 51 w 229"/>
                <a:gd name="T15" fmla="*/ 297 h 362"/>
                <a:gd name="T16" fmla="*/ 48 w 229"/>
                <a:gd name="T17" fmla="*/ 285 h 362"/>
                <a:gd name="T18" fmla="*/ 48 w 229"/>
                <a:gd name="T19" fmla="*/ 270 h 362"/>
                <a:gd name="T20" fmla="*/ 63 w 229"/>
                <a:gd name="T21" fmla="*/ 264 h 362"/>
                <a:gd name="T22" fmla="*/ 77 w 229"/>
                <a:gd name="T23" fmla="*/ 258 h 362"/>
                <a:gd name="T24" fmla="*/ 92 w 229"/>
                <a:gd name="T25" fmla="*/ 252 h 362"/>
                <a:gd name="T26" fmla="*/ 104 w 229"/>
                <a:gd name="T27" fmla="*/ 241 h 362"/>
                <a:gd name="T28" fmla="*/ 107 w 229"/>
                <a:gd name="T29" fmla="*/ 223 h 362"/>
                <a:gd name="T30" fmla="*/ 101 w 229"/>
                <a:gd name="T31" fmla="*/ 208 h 362"/>
                <a:gd name="T32" fmla="*/ 92 w 229"/>
                <a:gd name="T33" fmla="*/ 193 h 362"/>
                <a:gd name="T34" fmla="*/ 83 w 229"/>
                <a:gd name="T35" fmla="*/ 181 h 362"/>
                <a:gd name="T36" fmla="*/ 74 w 229"/>
                <a:gd name="T37" fmla="*/ 166 h 362"/>
                <a:gd name="T38" fmla="*/ 66 w 229"/>
                <a:gd name="T39" fmla="*/ 151 h 362"/>
                <a:gd name="T40" fmla="*/ 60 w 229"/>
                <a:gd name="T41" fmla="*/ 137 h 362"/>
                <a:gd name="T42" fmla="*/ 48 w 229"/>
                <a:gd name="T43" fmla="*/ 131 h 362"/>
                <a:gd name="T44" fmla="*/ 36 w 229"/>
                <a:gd name="T45" fmla="*/ 128 h 362"/>
                <a:gd name="T46" fmla="*/ 24 w 229"/>
                <a:gd name="T47" fmla="*/ 122 h 362"/>
                <a:gd name="T48" fmla="*/ 9 w 229"/>
                <a:gd name="T49" fmla="*/ 113 h 362"/>
                <a:gd name="T50" fmla="*/ 3 w 229"/>
                <a:gd name="T51" fmla="*/ 104 h 362"/>
                <a:gd name="T52" fmla="*/ 3 w 229"/>
                <a:gd name="T53" fmla="*/ 92 h 362"/>
                <a:gd name="T54" fmla="*/ 15 w 229"/>
                <a:gd name="T55" fmla="*/ 86 h 362"/>
                <a:gd name="T56" fmla="*/ 24 w 229"/>
                <a:gd name="T57" fmla="*/ 80 h 362"/>
                <a:gd name="T58" fmla="*/ 27 w 229"/>
                <a:gd name="T59" fmla="*/ 68 h 362"/>
                <a:gd name="T60" fmla="*/ 24 w 229"/>
                <a:gd name="T61" fmla="*/ 54 h 362"/>
                <a:gd name="T62" fmla="*/ 21 w 229"/>
                <a:gd name="T63" fmla="*/ 42 h 362"/>
                <a:gd name="T64" fmla="*/ 24 w 229"/>
                <a:gd name="T65" fmla="*/ 27 h 362"/>
                <a:gd name="T66" fmla="*/ 36 w 229"/>
                <a:gd name="T67" fmla="*/ 21 h 362"/>
                <a:gd name="T68" fmla="*/ 51 w 229"/>
                <a:gd name="T69" fmla="*/ 18 h 362"/>
                <a:gd name="T70" fmla="*/ 66 w 229"/>
                <a:gd name="T71" fmla="*/ 12 h 362"/>
                <a:gd name="T72" fmla="*/ 80 w 229"/>
                <a:gd name="T73" fmla="*/ 6 h 362"/>
                <a:gd name="T74" fmla="*/ 95 w 229"/>
                <a:gd name="T75" fmla="*/ 0 h 362"/>
                <a:gd name="T76" fmla="*/ 110 w 229"/>
                <a:gd name="T77" fmla="*/ 3 h 362"/>
                <a:gd name="T78" fmla="*/ 125 w 229"/>
                <a:gd name="T79" fmla="*/ 18 h 362"/>
                <a:gd name="T80" fmla="*/ 131 w 229"/>
                <a:gd name="T81" fmla="*/ 36 h 362"/>
                <a:gd name="T82" fmla="*/ 137 w 229"/>
                <a:gd name="T83" fmla="*/ 54 h 362"/>
                <a:gd name="T84" fmla="*/ 143 w 229"/>
                <a:gd name="T85" fmla="*/ 71 h 362"/>
                <a:gd name="T86" fmla="*/ 146 w 229"/>
                <a:gd name="T87" fmla="*/ 89 h 362"/>
                <a:gd name="T88" fmla="*/ 152 w 229"/>
                <a:gd name="T89" fmla="*/ 107 h 362"/>
                <a:gd name="T90" fmla="*/ 161 w 229"/>
                <a:gd name="T91" fmla="*/ 125 h 362"/>
                <a:gd name="T92" fmla="*/ 173 w 229"/>
                <a:gd name="T93" fmla="*/ 146 h 362"/>
                <a:gd name="T94" fmla="*/ 188 w 229"/>
                <a:gd name="T95" fmla="*/ 166 h 362"/>
                <a:gd name="T96" fmla="*/ 202 w 229"/>
                <a:gd name="T97" fmla="*/ 190 h 362"/>
                <a:gd name="T98" fmla="*/ 217 w 229"/>
                <a:gd name="T99" fmla="*/ 214 h 362"/>
                <a:gd name="T100" fmla="*/ 223 w 229"/>
                <a:gd name="T101" fmla="*/ 241 h 362"/>
                <a:gd name="T102" fmla="*/ 229 w 229"/>
                <a:gd name="T103" fmla="*/ 264 h 362"/>
                <a:gd name="T104" fmla="*/ 223 w 229"/>
                <a:gd name="T105" fmla="*/ 288 h 362"/>
                <a:gd name="T106" fmla="*/ 208 w 229"/>
                <a:gd name="T107" fmla="*/ 303 h 362"/>
                <a:gd name="T108" fmla="*/ 188 w 229"/>
                <a:gd name="T109" fmla="*/ 315 h 362"/>
                <a:gd name="T110" fmla="*/ 167 w 229"/>
                <a:gd name="T111" fmla="*/ 324 h 362"/>
                <a:gd name="T112" fmla="*/ 146 w 229"/>
                <a:gd name="T113" fmla="*/ 330 h 362"/>
                <a:gd name="T114" fmla="*/ 125 w 229"/>
                <a:gd name="T115" fmla="*/ 338 h 362"/>
                <a:gd name="T116" fmla="*/ 104 w 229"/>
                <a:gd name="T117" fmla="*/ 34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362">
                  <a:moveTo>
                    <a:pt x="104" y="347"/>
                  </a:moveTo>
                  <a:lnTo>
                    <a:pt x="101" y="347"/>
                  </a:lnTo>
                  <a:lnTo>
                    <a:pt x="101" y="350"/>
                  </a:lnTo>
                  <a:lnTo>
                    <a:pt x="98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2" y="353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86" y="356"/>
                  </a:lnTo>
                  <a:lnTo>
                    <a:pt x="83" y="356"/>
                  </a:lnTo>
                  <a:lnTo>
                    <a:pt x="83" y="359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4" y="362"/>
                  </a:lnTo>
                  <a:lnTo>
                    <a:pt x="72" y="362"/>
                  </a:lnTo>
                  <a:lnTo>
                    <a:pt x="69" y="362"/>
                  </a:lnTo>
                  <a:lnTo>
                    <a:pt x="69" y="359"/>
                  </a:lnTo>
                  <a:lnTo>
                    <a:pt x="69" y="356"/>
                  </a:lnTo>
                  <a:lnTo>
                    <a:pt x="66" y="353"/>
                  </a:lnTo>
                  <a:lnTo>
                    <a:pt x="66" y="350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3" y="341"/>
                  </a:lnTo>
                  <a:lnTo>
                    <a:pt x="63" y="338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3"/>
                  </a:lnTo>
                  <a:lnTo>
                    <a:pt x="60" y="330"/>
                  </a:lnTo>
                  <a:lnTo>
                    <a:pt x="57" y="327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4" y="312"/>
                  </a:lnTo>
                  <a:lnTo>
                    <a:pt x="54" y="309"/>
                  </a:lnTo>
                  <a:lnTo>
                    <a:pt x="51" y="306"/>
                  </a:lnTo>
                  <a:lnTo>
                    <a:pt x="51" y="303"/>
                  </a:lnTo>
                  <a:lnTo>
                    <a:pt x="51" y="300"/>
                  </a:lnTo>
                  <a:lnTo>
                    <a:pt x="51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1"/>
                  </a:lnTo>
                  <a:lnTo>
                    <a:pt x="48" y="288"/>
                  </a:lnTo>
                  <a:lnTo>
                    <a:pt x="48" y="285"/>
                  </a:lnTo>
                  <a:lnTo>
                    <a:pt x="45" y="282"/>
                  </a:lnTo>
                  <a:lnTo>
                    <a:pt x="45" y="279"/>
                  </a:lnTo>
                  <a:lnTo>
                    <a:pt x="45" y="276"/>
                  </a:lnTo>
                  <a:lnTo>
                    <a:pt x="45" y="273"/>
                  </a:lnTo>
                  <a:lnTo>
                    <a:pt x="48" y="270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7" y="264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6" y="261"/>
                  </a:lnTo>
                  <a:lnTo>
                    <a:pt x="69" y="261"/>
                  </a:lnTo>
                  <a:lnTo>
                    <a:pt x="72" y="261"/>
                  </a:lnTo>
                  <a:lnTo>
                    <a:pt x="74" y="258"/>
                  </a:lnTo>
                  <a:lnTo>
                    <a:pt x="77" y="258"/>
                  </a:lnTo>
                  <a:lnTo>
                    <a:pt x="80" y="258"/>
                  </a:lnTo>
                  <a:lnTo>
                    <a:pt x="83" y="255"/>
                  </a:lnTo>
                  <a:lnTo>
                    <a:pt x="86" y="255"/>
                  </a:lnTo>
                  <a:lnTo>
                    <a:pt x="89" y="252"/>
                  </a:lnTo>
                  <a:lnTo>
                    <a:pt x="92" y="252"/>
                  </a:lnTo>
                  <a:lnTo>
                    <a:pt x="95" y="249"/>
                  </a:lnTo>
                  <a:lnTo>
                    <a:pt x="98" y="249"/>
                  </a:lnTo>
                  <a:lnTo>
                    <a:pt x="98" y="246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38"/>
                  </a:lnTo>
                  <a:lnTo>
                    <a:pt x="107" y="235"/>
                  </a:lnTo>
                  <a:lnTo>
                    <a:pt x="107" y="232"/>
                  </a:lnTo>
                  <a:lnTo>
                    <a:pt x="107" y="226"/>
                  </a:lnTo>
                  <a:lnTo>
                    <a:pt x="107" y="223"/>
                  </a:lnTo>
                  <a:lnTo>
                    <a:pt x="104" y="220"/>
                  </a:lnTo>
                  <a:lnTo>
                    <a:pt x="104" y="217"/>
                  </a:lnTo>
                  <a:lnTo>
                    <a:pt x="104" y="214"/>
                  </a:lnTo>
                  <a:lnTo>
                    <a:pt x="101" y="211"/>
                  </a:lnTo>
                  <a:lnTo>
                    <a:pt x="101" y="208"/>
                  </a:lnTo>
                  <a:lnTo>
                    <a:pt x="98" y="205"/>
                  </a:lnTo>
                  <a:lnTo>
                    <a:pt x="98" y="202"/>
                  </a:lnTo>
                  <a:lnTo>
                    <a:pt x="95" y="199"/>
                  </a:lnTo>
                  <a:lnTo>
                    <a:pt x="95" y="196"/>
                  </a:lnTo>
                  <a:lnTo>
                    <a:pt x="92" y="193"/>
                  </a:lnTo>
                  <a:lnTo>
                    <a:pt x="92" y="190"/>
                  </a:lnTo>
                  <a:lnTo>
                    <a:pt x="89" y="187"/>
                  </a:lnTo>
                  <a:lnTo>
                    <a:pt x="86" y="184"/>
                  </a:lnTo>
                  <a:lnTo>
                    <a:pt x="86" y="181"/>
                  </a:lnTo>
                  <a:lnTo>
                    <a:pt x="83" y="181"/>
                  </a:lnTo>
                  <a:lnTo>
                    <a:pt x="83" y="178"/>
                  </a:lnTo>
                  <a:lnTo>
                    <a:pt x="80" y="175"/>
                  </a:lnTo>
                  <a:lnTo>
                    <a:pt x="77" y="172"/>
                  </a:lnTo>
                  <a:lnTo>
                    <a:pt x="77" y="169"/>
                  </a:lnTo>
                  <a:lnTo>
                    <a:pt x="74" y="166"/>
                  </a:lnTo>
                  <a:lnTo>
                    <a:pt x="74" y="163"/>
                  </a:lnTo>
                  <a:lnTo>
                    <a:pt x="72" y="160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3" y="146"/>
                  </a:lnTo>
                  <a:lnTo>
                    <a:pt x="63" y="143"/>
                  </a:lnTo>
                  <a:lnTo>
                    <a:pt x="60" y="140"/>
                  </a:lnTo>
                  <a:lnTo>
                    <a:pt x="60" y="137"/>
                  </a:lnTo>
                  <a:lnTo>
                    <a:pt x="57" y="137"/>
                  </a:lnTo>
                  <a:lnTo>
                    <a:pt x="57" y="134"/>
                  </a:lnTo>
                  <a:lnTo>
                    <a:pt x="54" y="134"/>
                  </a:lnTo>
                  <a:lnTo>
                    <a:pt x="51" y="134"/>
                  </a:lnTo>
                  <a:lnTo>
                    <a:pt x="48" y="131"/>
                  </a:lnTo>
                  <a:lnTo>
                    <a:pt x="45" y="131"/>
                  </a:lnTo>
                  <a:lnTo>
                    <a:pt x="42" y="131"/>
                  </a:lnTo>
                  <a:lnTo>
                    <a:pt x="42" y="128"/>
                  </a:lnTo>
                  <a:lnTo>
                    <a:pt x="39" y="128"/>
                  </a:lnTo>
                  <a:lnTo>
                    <a:pt x="36" y="128"/>
                  </a:lnTo>
                  <a:lnTo>
                    <a:pt x="36" y="125"/>
                  </a:lnTo>
                  <a:lnTo>
                    <a:pt x="33" y="125"/>
                  </a:lnTo>
                  <a:lnTo>
                    <a:pt x="30" y="125"/>
                  </a:lnTo>
                  <a:lnTo>
                    <a:pt x="27" y="122"/>
                  </a:lnTo>
                  <a:lnTo>
                    <a:pt x="24" y="122"/>
                  </a:lnTo>
                  <a:lnTo>
                    <a:pt x="21" y="119"/>
                  </a:lnTo>
                  <a:lnTo>
                    <a:pt x="18" y="119"/>
                  </a:lnTo>
                  <a:lnTo>
                    <a:pt x="15" y="116"/>
                  </a:lnTo>
                  <a:lnTo>
                    <a:pt x="12" y="113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3" y="95"/>
                  </a:lnTo>
                  <a:lnTo>
                    <a:pt x="3" y="92"/>
                  </a:lnTo>
                  <a:lnTo>
                    <a:pt x="6" y="92"/>
                  </a:lnTo>
                  <a:lnTo>
                    <a:pt x="9" y="89"/>
                  </a:lnTo>
                  <a:lnTo>
                    <a:pt x="12" y="89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7" y="80"/>
                  </a:lnTo>
                  <a:lnTo>
                    <a:pt x="27" y="77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7" y="68"/>
                  </a:lnTo>
                  <a:lnTo>
                    <a:pt x="27" y="65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7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0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7" y="6"/>
                  </a:lnTo>
                  <a:lnTo>
                    <a:pt x="80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3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3" y="6"/>
                  </a:lnTo>
                  <a:lnTo>
                    <a:pt x="116" y="9"/>
                  </a:lnTo>
                  <a:lnTo>
                    <a:pt x="119" y="12"/>
                  </a:lnTo>
                  <a:lnTo>
                    <a:pt x="122" y="15"/>
                  </a:lnTo>
                  <a:lnTo>
                    <a:pt x="125" y="18"/>
                  </a:lnTo>
                  <a:lnTo>
                    <a:pt x="125" y="21"/>
                  </a:lnTo>
                  <a:lnTo>
                    <a:pt x="128" y="24"/>
                  </a:lnTo>
                  <a:lnTo>
                    <a:pt x="128" y="27"/>
                  </a:lnTo>
                  <a:lnTo>
                    <a:pt x="131" y="33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34" y="42"/>
                  </a:lnTo>
                  <a:lnTo>
                    <a:pt x="134" y="45"/>
                  </a:lnTo>
                  <a:lnTo>
                    <a:pt x="137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0" y="62"/>
                  </a:lnTo>
                  <a:lnTo>
                    <a:pt x="140" y="68"/>
                  </a:lnTo>
                  <a:lnTo>
                    <a:pt x="143" y="71"/>
                  </a:lnTo>
                  <a:lnTo>
                    <a:pt x="143" y="74"/>
                  </a:lnTo>
                  <a:lnTo>
                    <a:pt x="143" y="77"/>
                  </a:lnTo>
                  <a:lnTo>
                    <a:pt x="146" y="80"/>
                  </a:lnTo>
                  <a:lnTo>
                    <a:pt x="146" y="86"/>
                  </a:lnTo>
                  <a:lnTo>
                    <a:pt x="146" y="89"/>
                  </a:lnTo>
                  <a:lnTo>
                    <a:pt x="149" y="92"/>
                  </a:lnTo>
                  <a:lnTo>
                    <a:pt x="149" y="95"/>
                  </a:lnTo>
                  <a:lnTo>
                    <a:pt x="152" y="98"/>
                  </a:lnTo>
                  <a:lnTo>
                    <a:pt x="152" y="104"/>
                  </a:lnTo>
                  <a:lnTo>
                    <a:pt x="152" y="107"/>
                  </a:lnTo>
                  <a:lnTo>
                    <a:pt x="155" y="110"/>
                  </a:lnTo>
                  <a:lnTo>
                    <a:pt x="155" y="113"/>
                  </a:lnTo>
                  <a:lnTo>
                    <a:pt x="158" y="116"/>
                  </a:lnTo>
                  <a:lnTo>
                    <a:pt x="158" y="119"/>
                  </a:lnTo>
                  <a:lnTo>
                    <a:pt x="161" y="125"/>
                  </a:lnTo>
                  <a:lnTo>
                    <a:pt x="161" y="128"/>
                  </a:lnTo>
                  <a:lnTo>
                    <a:pt x="164" y="131"/>
                  </a:lnTo>
                  <a:lnTo>
                    <a:pt x="167" y="137"/>
                  </a:lnTo>
                  <a:lnTo>
                    <a:pt x="170" y="140"/>
                  </a:lnTo>
                  <a:lnTo>
                    <a:pt x="173" y="146"/>
                  </a:lnTo>
                  <a:lnTo>
                    <a:pt x="176" y="149"/>
                  </a:lnTo>
                  <a:lnTo>
                    <a:pt x="179" y="154"/>
                  </a:lnTo>
                  <a:lnTo>
                    <a:pt x="182" y="157"/>
                  </a:lnTo>
                  <a:lnTo>
                    <a:pt x="185" y="163"/>
                  </a:lnTo>
                  <a:lnTo>
                    <a:pt x="188" y="166"/>
                  </a:lnTo>
                  <a:lnTo>
                    <a:pt x="193" y="172"/>
                  </a:lnTo>
                  <a:lnTo>
                    <a:pt x="196" y="178"/>
                  </a:lnTo>
                  <a:lnTo>
                    <a:pt x="196" y="181"/>
                  </a:lnTo>
                  <a:lnTo>
                    <a:pt x="199" y="187"/>
                  </a:lnTo>
                  <a:lnTo>
                    <a:pt x="202" y="190"/>
                  </a:lnTo>
                  <a:lnTo>
                    <a:pt x="205" y="196"/>
                  </a:lnTo>
                  <a:lnTo>
                    <a:pt x="208" y="199"/>
                  </a:lnTo>
                  <a:lnTo>
                    <a:pt x="211" y="205"/>
                  </a:lnTo>
                  <a:lnTo>
                    <a:pt x="214" y="211"/>
                  </a:lnTo>
                  <a:lnTo>
                    <a:pt x="217" y="214"/>
                  </a:lnTo>
                  <a:lnTo>
                    <a:pt x="217" y="220"/>
                  </a:lnTo>
                  <a:lnTo>
                    <a:pt x="220" y="226"/>
                  </a:lnTo>
                  <a:lnTo>
                    <a:pt x="220" y="229"/>
                  </a:lnTo>
                  <a:lnTo>
                    <a:pt x="223" y="235"/>
                  </a:lnTo>
                  <a:lnTo>
                    <a:pt x="223" y="241"/>
                  </a:lnTo>
                  <a:lnTo>
                    <a:pt x="226" y="243"/>
                  </a:lnTo>
                  <a:lnTo>
                    <a:pt x="226" y="249"/>
                  </a:lnTo>
                  <a:lnTo>
                    <a:pt x="229" y="255"/>
                  </a:lnTo>
                  <a:lnTo>
                    <a:pt x="229" y="258"/>
                  </a:lnTo>
                  <a:lnTo>
                    <a:pt x="229" y="264"/>
                  </a:lnTo>
                  <a:lnTo>
                    <a:pt x="229" y="270"/>
                  </a:lnTo>
                  <a:lnTo>
                    <a:pt x="229" y="276"/>
                  </a:lnTo>
                  <a:lnTo>
                    <a:pt x="229" y="282"/>
                  </a:lnTo>
                  <a:lnTo>
                    <a:pt x="226" y="285"/>
                  </a:lnTo>
                  <a:lnTo>
                    <a:pt x="223" y="288"/>
                  </a:lnTo>
                  <a:lnTo>
                    <a:pt x="220" y="291"/>
                  </a:lnTo>
                  <a:lnTo>
                    <a:pt x="217" y="294"/>
                  </a:lnTo>
                  <a:lnTo>
                    <a:pt x="214" y="297"/>
                  </a:lnTo>
                  <a:lnTo>
                    <a:pt x="211" y="300"/>
                  </a:lnTo>
                  <a:lnTo>
                    <a:pt x="208" y="303"/>
                  </a:lnTo>
                  <a:lnTo>
                    <a:pt x="202" y="306"/>
                  </a:lnTo>
                  <a:lnTo>
                    <a:pt x="199" y="309"/>
                  </a:lnTo>
                  <a:lnTo>
                    <a:pt x="196" y="309"/>
                  </a:lnTo>
                  <a:lnTo>
                    <a:pt x="190" y="312"/>
                  </a:lnTo>
                  <a:lnTo>
                    <a:pt x="188" y="315"/>
                  </a:lnTo>
                  <a:lnTo>
                    <a:pt x="185" y="315"/>
                  </a:lnTo>
                  <a:lnTo>
                    <a:pt x="179" y="318"/>
                  </a:lnTo>
                  <a:lnTo>
                    <a:pt x="176" y="321"/>
                  </a:lnTo>
                  <a:lnTo>
                    <a:pt x="173" y="321"/>
                  </a:lnTo>
                  <a:lnTo>
                    <a:pt x="167" y="324"/>
                  </a:lnTo>
                  <a:lnTo>
                    <a:pt x="164" y="324"/>
                  </a:lnTo>
                  <a:lnTo>
                    <a:pt x="158" y="327"/>
                  </a:lnTo>
                  <a:lnTo>
                    <a:pt x="155" y="327"/>
                  </a:lnTo>
                  <a:lnTo>
                    <a:pt x="149" y="330"/>
                  </a:lnTo>
                  <a:lnTo>
                    <a:pt x="146" y="330"/>
                  </a:lnTo>
                  <a:lnTo>
                    <a:pt x="143" y="333"/>
                  </a:lnTo>
                  <a:lnTo>
                    <a:pt x="137" y="333"/>
                  </a:lnTo>
                  <a:lnTo>
                    <a:pt x="134" y="335"/>
                  </a:lnTo>
                  <a:lnTo>
                    <a:pt x="128" y="335"/>
                  </a:lnTo>
                  <a:lnTo>
                    <a:pt x="125" y="338"/>
                  </a:lnTo>
                  <a:lnTo>
                    <a:pt x="119" y="338"/>
                  </a:lnTo>
                  <a:lnTo>
                    <a:pt x="116" y="341"/>
                  </a:lnTo>
                  <a:lnTo>
                    <a:pt x="113" y="344"/>
                  </a:lnTo>
                  <a:lnTo>
                    <a:pt x="107" y="344"/>
                  </a:lnTo>
                  <a:lnTo>
                    <a:pt x="104" y="347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5" name="Freeform 12"/>
            <p:cNvSpPr>
              <a:spLocks/>
            </p:cNvSpPr>
            <p:nvPr/>
          </p:nvSpPr>
          <p:spPr bwMode="auto">
            <a:xfrm>
              <a:off x="2515" y="1323"/>
              <a:ext cx="77" cy="45"/>
            </a:xfrm>
            <a:custGeom>
              <a:avLst/>
              <a:gdLst>
                <a:gd name="T0" fmla="*/ 77 w 77"/>
                <a:gd name="T1" fmla="*/ 33 h 45"/>
                <a:gd name="T2" fmla="*/ 71 w 77"/>
                <a:gd name="T3" fmla="*/ 33 h 45"/>
                <a:gd name="T4" fmla="*/ 65 w 77"/>
                <a:gd name="T5" fmla="*/ 33 h 45"/>
                <a:gd name="T6" fmla="*/ 60 w 77"/>
                <a:gd name="T7" fmla="*/ 36 h 45"/>
                <a:gd name="T8" fmla="*/ 57 w 77"/>
                <a:gd name="T9" fmla="*/ 39 h 45"/>
                <a:gd name="T10" fmla="*/ 51 w 77"/>
                <a:gd name="T11" fmla="*/ 39 h 45"/>
                <a:gd name="T12" fmla="*/ 48 w 77"/>
                <a:gd name="T13" fmla="*/ 42 h 45"/>
                <a:gd name="T14" fmla="*/ 45 w 77"/>
                <a:gd name="T15" fmla="*/ 45 h 45"/>
                <a:gd name="T16" fmla="*/ 39 w 77"/>
                <a:gd name="T17" fmla="*/ 45 h 45"/>
                <a:gd name="T18" fmla="*/ 36 w 77"/>
                <a:gd name="T19" fmla="*/ 42 h 45"/>
                <a:gd name="T20" fmla="*/ 30 w 77"/>
                <a:gd name="T21" fmla="*/ 39 h 45"/>
                <a:gd name="T22" fmla="*/ 27 w 77"/>
                <a:gd name="T23" fmla="*/ 33 h 45"/>
                <a:gd name="T24" fmla="*/ 21 w 77"/>
                <a:gd name="T25" fmla="*/ 36 h 45"/>
                <a:gd name="T26" fmla="*/ 18 w 77"/>
                <a:gd name="T27" fmla="*/ 30 h 45"/>
                <a:gd name="T28" fmla="*/ 18 w 77"/>
                <a:gd name="T29" fmla="*/ 24 h 45"/>
                <a:gd name="T30" fmla="*/ 15 w 77"/>
                <a:gd name="T31" fmla="*/ 21 h 45"/>
                <a:gd name="T32" fmla="*/ 12 w 77"/>
                <a:gd name="T33" fmla="*/ 18 h 45"/>
                <a:gd name="T34" fmla="*/ 9 w 77"/>
                <a:gd name="T35" fmla="*/ 15 h 45"/>
                <a:gd name="T36" fmla="*/ 9 w 77"/>
                <a:gd name="T37" fmla="*/ 9 h 45"/>
                <a:gd name="T38" fmla="*/ 6 w 77"/>
                <a:gd name="T39" fmla="*/ 6 h 45"/>
                <a:gd name="T40" fmla="*/ 3 w 77"/>
                <a:gd name="T41" fmla="*/ 3 h 45"/>
                <a:gd name="T42" fmla="*/ 3 w 77"/>
                <a:gd name="T43" fmla="*/ 0 h 45"/>
                <a:gd name="T44" fmla="*/ 9 w 77"/>
                <a:gd name="T45" fmla="*/ 0 h 45"/>
                <a:gd name="T46" fmla="*/ 15 w 77"/>
                <a:gd name="T47" fmla="*/ 0 h 45"/>
                <a:gd name="T48" fmla="*/ 21 w 77"/>
                <a:gd name="T49" fmla="*/ 0 h 45"/>
                <a:gd name="T50" fmla="*/ 27 w 77"/>
                <a:gd name="T51" fmla="*/ 3 h 45"/>
                <a:gd name="T52" fmla="*/ 33 w 77"/>
                <a:gd name="T53" fmla="*/ 9 h 45"/>
                <a:gd name="T54" fmla="*/ 36 w 77"/>
                <a:gd name="T55" fmla="*/ 12 h 45"/>
                <a:gd name="T56" fmla="*/ 39 w 77"/>
                <a:gd name="T57" fmla="*/ 15 h 45"/>
                <a:gd name="T58" fmla="*/ 45 w 77"/>
                <a:gd name="T59" fmla="*/ 18 h 45"/>
                <a:gd name="T60" fmla="*/ 51 w 77"/>
                <a:gd name="T61" fmla="*/ 21 h 45"/>
                <a:gd name="T62" fmla="*/ 57 w 77"/>
                <a:gd name="T63" fmla="*/ 21 h 45"/>
                <a:gd name="T64" fmla="*/ 62 w 77"/>
                <a:gd name="T65" fmla="*/ 21 h 45"/>
                <a:gd name="T66" fmla="*/ 65 w 77"/>
                <a:gd name="T67" fmla="*/ 18 h 45"/>
                <a:gd name="T68" fmla="*/ 71 w 77"/>
                <a:gd name="T69" fmla="*/ 18 h 45"/>
                <a:gd name="T70" fmla="*/ 74 w 77"/>
                <a:gd name="T71" fmla="*/ 21 h 45"/>
                <a:gd name="T72" fmla="*/ 74 w 77"/>
                <a:gd name="T73" fmla="*/ 27 h 45"/>
                <a:gd name="T74" fmla="*/ 77 w 77"/>
                <a:gd name="T75" fmla="*/ 30 h 45"/>
                <a:gd name="T76" fmla="*/ 77 w 77"/>
                <a:gd name="T7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45">
                  <a:moveTo>
                    <a:pt x="77" y="36"/>
                  </a:moveTo>
                  <a:lnTo>
                    <a:pt x="77" y="33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5" y="33"/>
                  </a:lnTo>
                  <a:lnTo>
                    <a:pt x="62" y="33"/>
                  </a:lnTo>
                  <a:lnTo>
                    <a:pt x="60" y="36"/>
                  </a:lnTo>
                  <a:lnTo>
                    <a:pt x="57" y="36"/>
                  </a:lnTo>
                  <a:lnTo>
                    <a:pt x="57" y="39"/>
                  </a:lnTo>
                  <a:lnTo>
                    <a:pt x="54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6" y="45"/>
                  </a:lnTo>
                  <a:lnTo>
                    <a:pt x="36" y="42"/>
                  </a:lnTo>
                  <a:lnTo>
                    <a:pt x="33" y="42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27" y="33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57" y="21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71" y="18"/>
                  </a:lnTo>
                  <a:lnTo>
                    <a:pt x="71" y="21"/>
                  </a:lnTo>
                  <a:lnTo>
                    <a:pt x="74" y="21"/>
                  </a:lnTo>
                  <a:lnTo>
                    <a:pt x="74" y="24"/>
                  </a:lnTo>
                  <a:lnTo>
                    <a:pt x="74" y="27"/>
                  </a:lnTo>
                  <a:lnTo>
                    <a:pt x="77" y="27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6" name="Freeform 13"/>
            <p:cNvSpPr>
              <a:spLocks/>
            </p:cNvSpPr>
            <p:nvPr/>
          </p:nvSpPr>
          <p:spPr bwMode="auto">
            <a:xfrm>
              <a:off x="1867" y="2015"/>
              <a:ext cx="702" cy="807"/>
            </a:xfrm>
            <a:custGeom>
              <a:avLst/>
              <a:gdLst>
                <a:gd name="T0" fmla="*/ 621 w 702"/>
                <a:gd name="T1" fmla="*/ 786 h 807"/>
                <a:gd name="T2" fmla="*/ 580 w 702"/>
                <a:gd name="T3" fmla="*/ 786 h 807"/>
                <a:gd name="T4" fmla="*/ 541 w 702"/>
                <a:gd name="T5" fmla="*/ 795 h 807"/>
                <a:gd name="T6" fmla="*/ 508 w 702"/>
                <a:gd name="T7" fmla="*/ 804 h 807"/>
                <a:gd name="T8" fmla="*/ 493 w 702"/>
                <a:gd name="T9" fmla="*/ 774 h 807"/>
                <a:gd name="T10" fmla="*/ 526 w 702"/>
                <a:gd name="T11" fmla="*/ 721 h 807"/>
                <a:gd name="T12" fmla="*/ 571 w 702"/>
                <a:gd name="T13" fmla="*/ 670 h 807"/>
                <a:gd name="T14" fmla="*/ 609 w 702"/>
                <a:gd name="T15" fmla="*/ 602 h 807"/>
                <a:gd name="T16" fmla="*/ 648 w 702"/>
                <a:gd name="T17" fmla="*/ 531 h 807"/>
                <a:gd name="T18" fmla="*/ 651 w 702"/>
                <a:gd name="T19" fmla="*/ 460 h 807"/>
                <a:gd name="T20" fmla="*/ 639 w 702"/>
                <a:gd name="T21" fmla="*/ 501 h 807"/>
                <a:gd name="T22" fmla="*/ 627 w 702"/>
                <a:gd name="T23" fmla="*/ 543 h 807"/>
                <a:gd name="T24" fmla="*/ 600 w 702"/>
                <a:gd name="T25" fmla="*/ 590 h 807"/>
                <a:gd name="T26" fmla="*/ 565 w 702"/>
                <a:gd name="T27" fmla="*/ 647 h 807"/>
                <a:gd name="T28" fmla="*/ 523 w 702"/>
                <a:gd name="T29" fmla="*/ 703 h 807"/>
                <a:gd name="T30" fmla="*/ 517 w 702"/>
                <a:gd name="T31" fmla="*/ 662 h 807"/>
                <a:gd name="T32" fmla="*/ 526 w 702"/>
                <a:gd name="T33" fmla="*/ 540 h 807"/>
                <a:gd name="T34" fmla="*/ 526 w 702"/>
                <a:gd name="T35" fmla="*/ 421 h 807"/>
                <a:gd name="T36" fmla="*/ 508 w 702"/>
                <a:gd name="T37" fmla="*/ 344 h 807"/>
                <a:gd name="T38" fmla="*/ 496 w 702"/>
                <a:gd name="T39" fmla="*/ 285 h 807"/>
                <a:gd name="T40" fmla="*/ 487 w 702"/>
                <a:gd name="T41" fmla="*/ 228 h 807"/>
                <a:gd name="T42" fmla="*/ 517 w 702"/>
                <a:gd name="T43" fmla="*/ 175 h 807"/>
                <a:gd name="T44" fmla="*/ 571 w 702"/>
                <a:gd name="T45" fmla="*/ 139 h 807"/>
                <a:gd name="T46" fmla="*/ 526 w 702"/>
                <a:gd name="T47" fmla="*/ 145 h 807"/>
                <a:gd name="T48" fmla="*/ 541 w 702"/>
                <a:gd name="T49" fmla="*/ 110 h 807"/>
                <a:gd name="T50" fmla="*/ 562 w 702"/>
                <a:gd name="T51" fmla="*/ 83 h 807"/>
                <a:gd name="T52" fmla="*/ 484 w 702"/>
                <a:gd name="T53" fmla="*/ 166 h 807"/>
                <a:gd name="T54" fmla="*/ 419 w 702"/>
                <a:gd name="T55" fmla="*/ 329 h 807"/>
                <a:gd name="T56" fmla="*/ 327 w 702"/>
                <a:gd name="T57" fmla="*/ 483 h 807"/>
                <a:gd name="T58" fmla="*/ 244 w 702"/>
                <a:gd name="T59" fmla="*/ 578 h 807"/>
                <a:gd name="T60" fmla="*/ 163 w 702"/>
                <a:gd name="T61" fmla="*/ 667 h 807"/>
                <a:gd name="T62" fmla="*/ 83 w 702"/>
                <a:gd name="T63" fmla="*/ 721 h 807"/>
                <a:gd name="T64" fmla="*/ 38 w 702"/>
                <a:gd name="T65" fmla="*/ 691 h 807"/>
                <a:gd name="T66" fmla="*/ 12 w 702"/>
                <a:gd name="T67" fmla="*/ 647 h 807"/>
                <a:gd name="T68" fmla="*/ 53 w 702"/>
                <a:gd name="T69" fmla="*/ 531 h 807"/>
                <a:gd name="T70" fmla="*/ 145 w 702"/>
                <a:gd name="T71" fmla="*/ 478 h 807"/>
                <a:gd name="T72" fmla="*/ 223 w 702"/>
                <a:gd name="T73" fmla="*/ 403 h 807"/>
                <a:gd name="T74" fmla="*/ 235 w 702"/>
                <a:gd name="T75" fmla="*/ 362 h 807"/>
                <a:gd name="T76" fmla="*/ 235 w 702"/>
                <a:gd name="T77" fmla="*/ 332 h 807"/>
                <a:gd name="T78" fmla="*/ 264 w 702"/>
                <a:gd name="T79" fmla="*/ 314 h 807"/>
                <a:gd name="T80" fmla="*/ 270 w 702"/>
                <a:gd name="T81" fmla="*/ 270 h 807"/>
                <a:gd name="T82" fmla="*/ 291 w 702"/>
                <a:gd name="T83" fmla="*/ 190 h 807"/>
                <a:gd name="T84" fmla="*/ 315 w 702"/>
                <a:gd name="T85" fmla="*/ 110 h 807"/>
                <a:gd name="T86" fmla="*/ 309 w 702"/>
                <a:gd name="T87" fmla="*/ 50 h 807"/>
                <a:gd name="T88" fmla="*/ 324 w 702"/>
                <a:gd name="T89" fmla="*/ 18 h 807"/>
                <a:gd name="T90" fmla="*/ 354 w 702"/>
                <a:gd name="T91" fmla="*/ 3 h 807"/>
                <a:gd name="T92" fmla="*/ 413 w 702"/>
                <a:gd name="T93" fmla="*/ 18 h 807"/>
                <a:gd name="T94" fmla="*/ 476 w 702"/>
                <a:gd name="T95" fmla="*/ 23 h 807"/>
                <a:gd name="T96" fmla="*/ 523 w 702"/>
                <a:gd name="T97" fmla="*/ 15 h 807"/>
                <a:gd name="T98" fmla="*/ 565 w 702"/>
                <a:gd name="T99" fmla="*/ 9 h 807"/>
                <a:gd name="T100" fmla="*/ 603 w 702"/>
                <a:gd name="T101" fmla="*/ 0 h 807"/>
                <a:gd name="T102" fmla="*/ 615 w 702"/>
                <a:gd name="T103" fmla="*/ 29 h 807"/>
                <a:gd name="T104" fmla="*/ 624 w 702"/>
                <a:gd name="T105" fmla="*/ 53 h 807"/>
                <a:gd name="T106" fmla="*/ 633 w 702"/>
                <a:gd name="T107" fmla="*/ 92 h 807"/>
                <a:gd name="T108" fmla="*/ 651 w 702"/>
                <a:gd name="T109" fmla="*/ 133 h 807"/>
                <a:gd name="T110" fmla="*/ 654 w 702"/>
                <a:gd name="T111" fmla="*/ 207 h 807"/>
                <a:gd name="T112" fmla="*/ 672 w 702"/>
                <a:gd name="T113" fmla="*/ 308 h 807"/>
                <a:gd name="T114" fmla="*/ 690 w 702"/>
                <a:gd name="T115" fmla="*/ 412 h 807"/>
                <a:gd name="T116" fmla="*/ 702 w 702"/>
                <a:gd name="T117" fmla="*/ 552 h 807"/>
                <a:gd name="T118" fmla="*/ 687 w 702"/>
                <a:gd name="T119" fmla="*/ 694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807">
                  <a:moveTo>
                    <a:pt x="654" y="792"/>
                  </a:moveTo>
                  <a:lnTo>
                    <a:pt x="651" y="792"/>
                  </a:lnTo>
                  <a:lnTo>
                    <a:pt x="648" y="792"/>
                  </a:lnTo>
                  <a:lnTo>
                    <a:pt x="645" y="789"/>
                  </a:lnTo>
                  <a:lnTo>
                    <a:pt x="642" y="789"/>
                  </a:lnTo>
                  <a:lnTo>
                    <a:pt x="639" y="789"/>
                  </a:lnTo>
                  <a:lnTo>
                    <a:pt x="636" y="789"/>
                  </a:lnTo>
                  <a:lnTo>
                    <a:pt x="633" y="789"/>
                  </a:lnTo>
                  <a:lnTo>
                    <a:pt x="630" y="786"/>
                  </a:lnTo>
                  <a:lnTo>
                    <a:pt x="627" y="786"/>
                  </a:lnTo>
                  <a:lnTo>
                    <a:pt x="624" y="786"/>
                  </a:lnTo>
                  <a:lnTo>
                    <a:pt x="621" y="786"/>
                  </a:lnTo>
                  <a:lnTo>
                    <a:pt x="618" y="786"/>
                  </a:lnTo>
                  <a:lnTo>
                    <a:pt x="615" y="786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6"/>
                  </a:lnTo>
                  <a:lnTo>
                    <a:pt x="600" y="783"/>
                  </a:lnTo>
                  <a:lnTo>
                    <a:pt x="597" y="783"/>
                  </a:lnTo>
                  <a:lnTo>
                    <a:pt x="592" y="786"/>
                  </a:lnTo>
                  <a:lnTo>
                    <a:pt x="589" y="786"/>
                  </a:lnTo>
                  <a:lnTo>
                    <a:pt x="586" y="786"/>
                  </a:lnTo>
                  <a:lnTo>
                    <a:pt x="583" y="786"/>
                  </a:lnTo>
                  <a:lnTo>
                    <a:pt x="580" y="786"/>
                  </a:lnTo>
                  <a:lnTo>
                    <a:pt x="577" y="786"/>
                  </a:lnTo>
                  <a:lnTo>
                    <a:pt x="571" y="786"/>
                  </a:lnTo>
                  <a:lnTo>
                    <a:pt x="568" y="786"/>
                  </a:lnTo>
                  <a:lnTo>
                    <a:pt x="565" y="789"/>
                  </a:lnTo>
                  <a:lnTo>
                    <a:pt x="562" y="789"/>
                  </a:lnTo>
                  <a:lnTo>
                    <a:pt x="559" y="789"/>
                  </a:lnTo>
                  <a:lnTo>
                    <a:pt x="556" y="789"/>
                  </a:lnTo>
                  <a:lnTo>
                    <a:pt x="553" y="789"/>
                  </a:lnTo>
                  <a:lnTo>
                    <a:pt x="550" y="792"/>
                  </a:lnTo>
                  <a:lnTo>
                    <a:pt x="547" y="792"/>
                  </a:lnTo>
                  <a:lnTo>
                    <a:pt x="544" y="792"/>
                  </a:lnTo>
                  <a:lnTo>
                    <a:pt x="541" y="795"/>
                  </a:lnTo>
                  <a:lnTo>
                    <a:pt x="538" y="795"/>
                  </a:lnTo>
                  <a:lnTo>
                    <a:pt x="535" y="795"/>
                  </a:lnTo>
                  <a:lnTo>
                    <a:pt x="532" y="798"/>
                  </a:lnTo>
                  <a:lnTo>
                    <a:pt x="529" y="798"/>
                  </a:lnTo>
                  <a:lnTo>
                    <a:pt x="526" y="798"/>
                  </a:lnTo>
                  <a:lnTo>
                    <a:pt x="523" y="801"/>
                  </a:lnTo>
                  <a:lnTo>
                    <a:pt x="520" y="801"/>
                  </a:lnTo>
                  <a:lnTo>
                    <a:pt x="517" y="801"/>
                  </a:lnTo>
                  <a:lnTo>
                    <a:pt x="514" y="801"/>
                  </a:lnTo>
                  <a:lnTo>
                    <a:pt x="514" y="804"/>
                  </a:lnTo>
                  <a:lnTo>
                    <a:pt x="511" y="804"/>
                  </a:lnTo>
                  <a:lnTo>
                    <a:pt x="508" y="804"/>
                  </a:lnTo>
                  <a:lnTo>
                    <a:pt x="505" y="804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6" y="807"/>
                  </a:lnTo>
                  <a:lnTo>
                    <a:pt x="493" y="807"/>
                  </a:lnTo>
                  <a:lnTo>
                    <a:pt x="490" y="807"/>
                  </a:lnTo>
                  <a:lnTo>
                    <a:pt x="490" y="801"/>
                  </a:lnTo>
                  <a:lnTo>
                    <a:pt x="490" y="798"/>
                  </a:lnTo>
                  <a:lnTo>
                    <a:pt x="490" y="792"/>
                  </a:lnTo>
                  <a:lnTo>
                    <a:pt x="490" y="786"/>
                  </a:lnTo>
                  <a:lnTo>
                    <a:pt x="490" y="780"/>
                  </a:lnTo>
                  <a:lnTo>
                    <a:pt x="493" y="774"/>
                  </a:lnTo>
                  <a:lnTo>
                    <a:pt x="493" y="771"/>
                  </a:lnTo>
                  <a:lnTo>
                    <a:pt x="496" y="765"/>
                  </a:lnTo>
                  <a:lnTo>
                    <a:pt x="499" y="759"/>
                  </a:lnTo>
                  <a:lnTo>
                    <a:pt x="499" y="756"/>
                  </a:lnTo>
                  <a:lnTo>
                    <a:pt x="502" y="751"/>
                  </a:lnTo>
                  <a:lnTo>
                    <a:pt x="505" y="748"/>
                  </a:lnTo>
                  <a:lnTo>
                    <a:pt x="508" y="742"/>
                  </a:lnTo>
                  <a:lnTo>
                    <a:pt x="514" y="739"/>
                  </a:lnTo>
                  <a:lnTo>
                    <a:pt x="517" y="733"/>
                  </a:lnTo>
                  <a:lnTo>
                    <a:pt x="520" y="730"/>
                  </a:lnTo>
                  <a:lnTo>
                    <a:pt x="523" y="724"/>
                  </a:lnTo>
                  <a:lnTo>
                    <a:pt x="526" y="721"/>
                  </a:lnTo>
                  <a:lnTo>
                    <a:pt x="532" y="715"/>
                  </a:lnTo>
                  <a:lnTo>
                    <a:pt x="535" y="712"/>
                  </a:lnTo>
                  <a:lnTo>
                    <a:pt x="538" y="709"/>
                  </a:lnTo>
                  <a:lnTo>
                    <a:pt x="544" y="703"/>
                  </a:lnTo>
                  <a:lnTo>
                    <a:pt x="547" y="700"/>
                  </a:lnTo>
                  <a:lnTo>
                    <a:pt x="550" y="694"/>
                  </a:lnTo>
                  <a:lnTo>
                    <a:pt x="553" y="691"/>
                  </a:lnTo>
                  <a:lnTo>
                    <a:pt x="556" y="685"/>
                  </a:lnTo>
                  <a:lnTo>
                    <a:pt x="562" y="682"/>
                  </a:lnTo>
                  <a:lnTo>
                    <a:pt x="565" y="679"/>
                  </a:lnTo>
                  <a:lnTo>
                    <a:pt x="568" y="673"/>
                  </a:lnTo>
                  <a:lnTo>
                    <a:pt x="571" y="670"/>
                  </a:lnTo>
                  <a:lnTo>
                    <a:pt x="574" y="664"/>
                  </a:lnTo>
                  <a:lnTo>
                    <a:pt x="574" y="659"/>
                  </a:lnTo>
                  <a:lnTo>
                    <a:pt x="580" y="653"/>
                  </a:lnTo>
                  <a:lnTo>
                    <a:pt x="583" y="650"/>
                  </a:lnTo>
                  <a:lnTo>
                    <a:pt x="586" y="644"/>
                  </a:lnTo>
                  <a:lnTo>
                    <a:pt x="589" y="638"/>
                  </a:lnTo>
                  <a:lnTo>
                    <a:pt x="592" y="632"/>
                  </a:lnTo>
                  <a:lnTo>
                    <a:pt x="594" y="626"/>
                  </a:lnTo>
                  <a:lnTo>
                    <a:pt x="600" y="620"/>
                  </a:lnTo>
                  <a:lnTo>
                    <a:pt x="603" y="614"/>
                  </a:lnTo>
                  <a:lnTo>
                    <a:pt x="606" y="608"/>
                  </a:lnTo>
                  <a:lnTo>
                    <a:pt x="609" y="602"/>
                  </a:lnTo>
                  <a:lnTo>
                    <a:pt x="612" y="596"/>
                  </a:lnTo>
                  <a:lnTo>
                    <a:pt x="615" y="590"/>
                  </a:lnTo>
                  <a:lnTo>
                    <a:pt x="618" y="584"/>
                  </a:lnTo>
                  <a:lnTo>
                    <a:pt x="624" y="578"/>
                  </a:lnTo>
                  <a:lnTo>
                    <a:pt x="627" y="575"/>
                  </a:lnTo>
                  <a:lnTo>
                    <a:pt x="630" y="570"/>
                  </a:lnTo>
                  <a:lnTo>
                    <a:pt x="633" y="564"/>
                  </a:lnTo>
                  <a:lnTo>
                    <a:pt x="636" y="558"/>
                  </a:lnTo>
                  <a:lnTo>
                    <a:pt x="639" y="552"/>
                  </a:lnTo>
                  <a:lnTo>
                    <a:pt x="642" y="543"/>
                  </a:lnTo>
                  <a:lnTo>
                    <a:pt x="645" y="537"/>
                  </a:lnTo>
                  <a:lnTo>
                    <a:pt x="648" y="531"/>
                  </a:lnTo>
                  <a:lnTo>
                    <a:pt x="648" y="525"/>
                  </a:lnTo>
                  <a:lnTo>
                    <a:pt x="651" y="519"/>
                  </a:lnTo>
                  <a:lnTo>
                    <a:pt x="654" y="513"/>
                  </a:lnTo>
                  <a:lnTo>
                    <a:pt x="657" y="507"/>
                  </a:lnTo>
                  <a:lnTo>
                    <a:pt x="657" y="501"/>
                  </a:lnTo>
                  <a:lnTo>
                    <a:pt x="660" y="495"/>
                  </a:lnTo>
                  <a:lnTo>
                    <a:pt x="663" y="486"/>
                  </a:lnTo>
                  <a:lnTo>
                    <a:pt x="663" y="480"/>
                  </a:lnTo>
                  <a:lnTo>
                    <a:pt x="666" y="475"/>
                  </a:lnTo>
                  <a:lnTo>
                    <a:pt x="666" y="469"/>
                  </a:lnTo>
                  <a:lnTo>
                    <a:pt x="654" y="457"/>
                  </a:lnTo>
                  <a:lnTo>
                    <a:pt x="651" y="460"/>
                  </a:lnTo>
                  <a:lnTo>
                    <a:pt x="651" y="463"/>
                  </a:lnTo>
                  <a:lnTo>
                    <a:pt x="651" y="466"/>
                  </a:lnTo>
                  <a:lnTo>
                    <a:pt x="648" y="469"/>
                  </a:lnTo>
                  <a:lnTo>
                    <a:pt x="648" y="472"/>
                  </a:lnTo>
                  <a:lnTo>
                    <a:pt x="648" y="478"/>
                  </a:lnTo>
                  <a:lnTo>
                    <a:pt x="645" y="480"/>
                  </a:lnTo>
                  <a:lnTo>
                    <a:pt x="645" y="483"/>
                  </a:lnTo>
                  <a:lnTo>
                    <a:pt x="645" y="486"/>
                  </a:lnTo>
                  <a:lnTo>
                    <a:pt x="642" y="489"/>
                  </a:lnTo>
                  <a:lnTo>
                    <a:pt x="642" y="492"/>
                  </a:lnTo>
                  <a:lnTo>
                    <a:pt x="642" y="498"/>
                  </a:lnTo>
                  <a:lnTo>
                    <a:pt x="639" y="501"/>
                  </a:lnTo>
                  <a:lnTo>
                    <a:pt x="639" y="504"/>
                  </a:lnTo>
                  <a:lnTo>
                    <a:pt x="639" y="507"/>
                  </a:lnTo>
                  <a:lnTo>
                    <a:pt x="636" y="510"/>
                  </a:lnTo>
                  <a:lnTo>
                    <a:pt x="636" y="516"/>
                  </a:lnTo>
                  <a:lnTo>
                    <a:pt x="633" y="519"/>
                  </a:lnTo>
                  <a:lnTo>
                    <a:pt x="633" y="522"/>
                  </a:lnTo>
                  <a:lnTo>
                    <a:pt x="633" y="525"/>
                  </a:lnTo>
                  <a:lnTo>
                    <a:pt x="630" y="528"/>
                  </a:lnTo>
                  <a:lnTo>
                    <a:pt x="630" y="531"/>
                  </a:lnTo>
                  <a:lnTo>
                    <a:pt x="627" y="537"/>
                  </a:lnTo>
                  <a:lnTo>
                    <a:pt x="627" y="540"/>
                  </a:lnTo>
                  <a:lnTo>
                    <a:pt x="627" y="543"/>
                  </a:lnTo>
                  <a:lnTo>
                    <a:pt x="624" y="546"/>
                  </a:lnTo>
                  <a:lnTo>
                    <a:pt x="624" y="549"/>
                  </a:lnTo>
                  <a:lnTo>
                    <a:pt x="621" y="552"/>
                  </a:lnTo>
                  <a:lnTo>
                    <a:pt x="621" y="555"/>
                  </a:lnTo>
                  <a:lnTo>
                    <a:pt x="618" y="561"/>
                  </a:lnTo>
                  <a:lnTo>
                    <a:pt x="618" y="564"/>
                  </a:lnTo>
                  <a:lnTo>
                    <a:pt x="615" y="567"/>
                  </a:lnTo>
                  <a:lnTo>
                    <a:pt x="612" y="570"/>
                  </a:lnTo>
                  <a:lnTo>
                    <a:pt x="609" y="575"/>
                  </a:lnTo>
                  <a:lnTo>
                    <a:pt x="606" y="578"/>
                  </a:lnTo>
                  <a:lnTo>
                    <a:pt x="603" y="584"/>
                  </a:lnTo>
                  <a:lnTo>
                    <a:pt x="600" y="590"/>
                  </a:lnTo>
                  <a:lnTo>
                    <a:pt x="597" y="593"/>
                  </a:lnTo>
                  <a:lnTo>
                    <a:pt x="594" y="599"/>
                  </a:lnTo>
                  <a:lnTo>
                    <a:pt x="592" y="602"/>
                  </a:lnTo>
                  <a:lnTo>
                    <a:pt x="589" y="608"/>
                  </a:lnTo>
                  <a:lnTo>
                    <a:pt x="586" y="614"/>
                  </a:lnTo>
                  <a:lnTo>
                    <a:pt x="583" y="617"/>
                  </a:lnTo>
                  <a:lnTo>
                    <a:pt x="580" y="623"/>
                  </a:lnTo>
                  <a:lnTo>
                    <a:pt x="577" y="626"/>
                  </a:lnTo>
                  <a:lnTo>
                    <a:pt x="574" y="632"/>
                  </a:lnTo>
                  <a:lnTo>
                    <a:pt x="571" y="638"/>
                  </a:lnTo>
                  <a:lnTo>
                    <a:pt x="568" y="641"/>
                  </a:lnTo>
                  <a:lnTo>
                    <a:pt x="565" y="647"/>
                  </a:lnTo>
                  <a:lnTo>
                    <a:pt x="562" y="650"/>
                  </a:lnTo>
                  <a:lnTo>
                    <a:pt x="559" y="656"/>
                  </a:lnTo>
                  <a:lnTo>
                    <a:pt x="556" y="662"/>
                  </a:lnTo>
                  <a:lnTo>
                    <a:pt x="553" y="664"/>
                  </a:lnTo>
                  <a:lnTo>
                    <a:pt x="550" y="670"/>
                  </a:lnTo>
                  <a:lnTo>
                    <a:pt x="544" y="673"/>
                  </a:lnTo>
                  <a:lnTo>
                    <a:pt x="541" y="679"/>
                  </a:lnTo>
                  <a:lnTo>
                    <a:pt x="538" y="682"/>
                  </a:lnTo>
                  <a:lnTo>
                    <a:pt x="535" y="688"/>
                  </a:lnTo>
                  <a:lnTo>
                    <a:pt x="532" y="691"/>
                  </a:lnTo>
                  <a:lnTo>
                    <a:pt x="529" y="697"/>
                  </a:lnTo>
                  <a:lnTo>
                    <a:pt x="523" y="703"/>
                  </a:lnTo>
                  <a:lnTo>
                    <a:pt x="520" y="706"/>
                  </a:lnTo>
                  <a:lnTo>
                    <a:pt x="517" y="712"/>
                  </a:lnTo>
                  <a:lnTo>
                    <a:pt x="511" y="715"/>
                  </a:lnTo>
                  <a:lnTo>
                    <a:pt x="511" y="712"/>
                  </a:lnTo>
                  <a:lnTo>
                    <a:pt x="511" y="709"/>
                  </a:lnTo>
                  <a:lnTo>
                    <a:pt x="511" y="706"/>
                  </a:lnTo>
                  <a:lnTo>
                    <a:pt x="514" y="706"/>
                  </a:lnTo>
                  <a:lnTo>
                    <a:pt x="517" y="703"/>
                  </a:lnTo>
                  <a:lnTo>
                    <a:pt x="517" y="691"/>
                  </a:lnTo>
                  <a:lnTo>
                    <a:pt x="517" y="682"/>
                  </a:lnTo>
                  <a:lnTo>
                    <a:pt x="517" y="673"/>
                  </a:lnTo>
                  <a:lnTo>
                    <a:pt x="517" y="662"/>
                  </a:lnTo>
                  <a:lnTo>
                    <a:pt x="517" y="653"/>
                  </a:lnTo>
                  <a:lnTo>
                    <a:pt x="517" y="641"/>
                  </a:lnTo>
                  <a:lnTo>
                    <a:pt x="517" y="632"/>
                  </a:lnTo>
                  <a:lnTo>
                    <a:pt x="517" y="623"/>
                  </a:lnTo>
                  <a:lnTo>
                    <a:pt x="520" y="611"/>
                  </a:lnTo>
                  <a:lnTo>
                    <a:pt x="520" y="602"/>
                  </a:lnTo>
                  <a:lnTo>
                    <a:pt x="520" y="590"/>
                  </a:lnTo>
                  <a:lnTo>
                    <a:pt x="523" y="581"/>
                  </a:lnTo>
                  <a:lnTo>
                    <a:pt x="523" y="570"/>
                  </a:lnTo>
                  <a:lnTo>
                    <a:pt x="526" y="561"/>
                  </a:lnTo>
                  <a:lnTo>
                    <a:pt x="526" y="552"/>
                  </a:lnTo>
                  <a:lnTo>
                    <a:pt x="526" y="540"/>
                  </a:lnTo>
                  <a:lnTo>
                    <a:pt x="529" y="531"/>
                  </a:lnTo>
                  <a:lnTo>
                    <a:pt x="529" y="519"/>
                  </a:lnTo>
                  <a:lnTo>
                    <a:pt x="529" y="510"/>
                  </a:lnTo>
                  <a:lnTo>
                    <a:pt x="529" y="498"/>
                  </a:lnTo>
                  <a:lnTo>
                    <a:pt x="529" y="489"/>
                  </a:lnTo>
                  <a:lnTo>
                    <a:pt x="532" y="480"/>
                  </a:lnTo>
                  <a:lnTo>
                    <a:pt x="532" y="469"/>
                  </a:lnTo>
                  <a:lnTo>
                    <a:pt x="529" y="460"/>
                  </a:lnTo>
                  <a:lnTo>
                    <a:pt x="529" y="451"/>
                  </a:lnTo>
                  <a:lnTo>
                    <a:pt x="529" y="439"/>
                  </a:lnTo>
                  <a:lnTo>
                    <a:pt x="529" y="430"/>
                  </a:lnTo>
                  <a:lnTo>
                    <a:pt x="526" y="421"/>
                  </a:lnTo>
                  <a:lnTo>
                    <a:pt x="523" y="409"/>
                  </a:lnTo>
                  <a:lnTo>
                    <a:pt x="523" y="400"/>
                  </a:lnTo>
                  <a:lnTo>
                    <a:pt x="520" y="391"/>
                  </a:lnTo>
                  <a:lnTo>
                    <a:pt x="514" y="383"/>
                  </a:lnTo>
                  <a:lnTo>
                    <a:pt x="514" y="377"/>
                  </a:lnTo>
                  <a:lnTo>
                    <a:pt x="514" y="371"/>
                  </a:lnTo>
                  <a:lnTo>
                    <a:pt x="514" y="368"/>
                  </a:lnTo>
                  <a:lnTo>
                    <a:pt x="511" y="362"/>
                  </a:lnTo>
                  <a:lnTo>
                    <a:pt x="511" y="356"/>
                  </a:lnTo>
                  <a:lnTo>
                    <a:pt x="511" y="353"/>
                  </a:lnTo>
                  <a:lnTo>
                    <a:pt x="511" y="347"/>
                  </a:lnTo>
                  <a:lnTo>
                    <a:pt x="508" y="344"/>
                  </a:lnTo>
                  <a:lnTo>
                    <a:pt x="508" y="338"/>
                  </a:lnTo>
                  <a:lnTo>
                    <a:pt x="508" y="332"/>
                  </a:lnTo>
                  <a:lnTo>
                    <a:pt x="505" y="329"/>
                  </a:lnTo>
                  <a:lnTo>
                    <a:pt x="505" y="323"/>
                  </a:lnTo>
                  <a:lnTo>
                    <a:pt x="502" y="317"/>
                  </a:lnTo>
                  <a:lnTo>
                    <a:pt x="502" y="314"/>
                  </a:lnTo>
                  <a:lnTo>
                    <a:pt x="502" y="308"/>
                  </a:lnTo>
                  <a:lnTo>
                    <a:pt x="499" y="305"/>
                  </a:lnTo>
                  <a:lnTo>
                    <a:pt x="499" y="299"/>
                  </a:lnTo>
                  <a:lnTo>
                    <a:pt x="499" y="294"/>
                  </a:lnTo>
                  <a:lnTo>
                    <a:pt x="496" y="291"/>
                  </a:lnTo>
                  <a:lnTo>
                    <a:pt x="496" y="285"/>
                  </a:lnTo>
                  <a:lnTo>
                    <a:pt x="493" y="282"/>
                  </a:lnTo>
                  <a:lnTo>
                    <a:pt x="493" y="276"/>
                  </a:lnTo>
                  <a:lnTo>
                    <a:pt x="493" y="270"/>
                  </a:lnTo>
                  <a:lnTo>
                    <a:pt x="490" y="267"/>
                  </a:lnTo>
                  <a:lnTo>
                    <a:pt x="490" y="261"/>
                  </a:lnTo>
                  <a:lnTo>
                    <a:pt x="490" y="255"/>
                  </a:lnTo>
                  <a:lnTo>
                    <a:pt x="490" y="252"/>
                  </a:lnTo>
                  <a:lnTo>
                    <a:pt x="487" y="246"/>
                  </a:lnTo>
                  <a:lnTo>
                    <a:pt x="487" y="243"/>
                  </a:lnTo>
                  <a:lnTo>
                    <a:pt x="487" y="237"/>
                  </a:lnTo>
                  <a:lnTo>
                    <a:pt x="487" y="231"/>
                  </a:lnTo>
                  <a:lnTo>
                    <a:pt x="487" y="228"/>
                  </a:lnTo>
                  <a:lnTo>
                    <a:pt x="487" y="222"/>
                  </a:lnTo>
                  <a:lnTo>
                    <a:pt x="487" y="216"/>
                  </a:lnTo>
                  <a:lnTo>
                    <a:pt x="490" y="210"/>
                  </a:lnTo>
                  <a:lnTo>
                    <a:pt x="493" y="207"/>
                  </a:lnTo>
                  <a:lnTo>
                    <a:pt x="493" y="202"/>
                  </a:lnTo>
                  <a:lnTo>
                    <a:pt x="496" y="199"/>
                  </a:lnTo>
                  <a:lnTo>
                    <a:pt x="499" y="193"/>
                  </a:lnTo>
                  <a:lnTo>
                    <a:pt x="502" y="190"/>
                  </a:lnTo>
                  <a:lnTo>
                    <a:pt x="505" y="187"/>
                  </a:lnTo>
                  <a:lnTo>
                    <a:pt x="511" y="181"/>
                  </a:lnTo>
                  <a:lnTo>
                    <a:pt x="514" y="178"/>
                  </a:lnTo>
                  <a:lnTo>
                    <a:pt x="517" y="175"/>
                  </a:lnTo>
                  <a:lnTo>
                    <a:pt x="520" y="172"/>
                  </a:lnTo>
                  <a:lnTo>
                    <a:pt x="526" y="169"/>
                  </a:lnTo>
                  <a:lnTo>
                    <a:pt x="529" y="166"/>
                  </a:lnTo>
                  <a:lnTo>
                    <a:pt x="535" y="163"/>
                  </a:lnTo>
                  <a:lnTo>
                    <a:pt x="538" y="160"/>
                  </a:lnTo>
                  <a:lnTo>
                    <a:pt x="544" y="157"/>
                  </a:lnTo>
                  <a:lnTo>
                    <a:pt x="547" y="154"/>
                  </a:lnTo>
                  <a:lnTo>
                    <a:pt x="553" y="151"/>
                  </a:lnTo>
                  <a:lnTo>
                    <a:pt x="556" y="148"/>
                  </a:lnTo>
                  <a:lnTo>
                    <a:pt x="562" y="145"/>
                  </a:lnTo>
                  <a:lnTo>
                    <a:pt x="565" y="142"/>
                  </a:lnTo>
                  <a:lnTo>
                    <a:pt x="571" y="139"/>
                  </a:lnTo>
                  <a:lnTo>
                    <a:pt x="574" y="136"/>
                  </a:lnTo>
                  <a:lnTo>
                    <a:pt x="577" y="133"/>
                  </a:lnTo>
                  <a:lnTo>
                    <a:pt x="583" y="130"/>
                  </a:lnTo>
                  <a:lnTo>
                    <a:pt x="586" y="127"/>
                  </a:lnTo>
                  <a:lnTo>
                    <a:pt x="589" y="124"/>
                  </a:lnTo>
                  <a:lnTo>
                    <a:pt x="592" y="121"/>
                  </a:lnTo>
                  <a:lnTo>
                    <a:pt x="594" y="118"/>
                  </a:lnTo>
                  <a:lnTo>
                    <a:pt x="597" y="115"/>
                  </a:lnTo>
                  <a:lnTo>
                    <a:pt x="589" y="110"/>
                  </a:lnTo>
                  <a:lnTo>
                    <a:pt x="523" y="151"/>
                  </a:lnTo>
                  <a:lnTo>
                    <a:pt x="526" y="148"/>
                  </a:lnTo>
                  <a:lnTo>
                    <a:pt x="526" y="145"/>
                  </a:lnTo>
                  <a:lnTo>
                    <a:pt x="526" y="142"/>
                  </a:lnTo>
                  <a:lnTo>
                    <a:pt x="529" y="139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32" y="130"/>
                  </a:lnTo>
                  <a:lnTo>
                    <a:pt x="532" y="127"/>
                  </a:lnTo>
                  <a:lnTo>
                    <a:pt x="532" y="124"/>
                  </a:lnTo>
                  <a:lnTo>
                    <a:pt x="535" y="121"/>
                  </a:lnTo>
                  <a:lnTo>
                    <a:pt x="535" y="118"/>
                  </a:lnTo>
                  <a:lnTo>
                    <a:pt x="538" y="115"/>
                  </a:lnTo>
                  <a:lnTo>
                    <a:pt x="538" y="112"/>
                  </a:lnTo>
                  <a:lnTo>
                    <a:pt x="541" y="110"/>
                  </a:lnTo>
                  <a:lnTo>
                    <a:pt x="544" y="107"/>
                  </a:lnTo>
                  <a:lnTo>
                    <a:pt x="547" y="104"/>
                  </a:lnTo>
                  <a:lnTo>
                    <a:pt x="550" y="101"/>
                  </a:lnTo>
                  <a:lnTo>
                    <a:pt x="553" y="98"/>
                  </a:lnTo>
                  <a:lnTo>
                    <a:pt x="556" y="98"/>
                  </a:lnTo>
                  <a:lnTo>
                    <a:pt x="556" y="95"/>
                  </a:lnTo>
                  <a:lnTo>
                    <a:pt x="559" y="95"/>
                  </a:lnTo>
                  <a:lnTo>
                    <a:pt x="562" y="95"/>
                  </a:lnTo>
                  <a:lnTo>
                    <a:pt x="565" y="92"/>
                  </a:lnTo>
                  <a:lnTo>
                    <a:pt x="562" y="89"/>
                  </a:lnTo>
                  <a:lnTo>
                    <a:pt x="562" y="86"/>
                  </a:lnTo>
                  <a:lnTo>
                    <a:pt x="562" y="83"/>
                  </a:lnTo>
                  <a:lnTo>
                    <a:pt x="562" y="80"/>
                  </a:lnTo>
                  <a:lnTo>
                    <a:pt x="559" y="80"/>
                  </a:lnTo>
                  <a:lnTo>
                    <a:pt x="556" y="80"/>
                  </a:lnTo>
                  <a:lnTo>
                    <a:pt x="553" y="80"/>
                  </a:lnTo>
                  <a:lnTo>
                    <a:pt x="544" y="80"/>
                  </a:lnTo>
                  <a:lnTo>
                    <a:pt x="535" y="92"/>
                  </a:lnTo>
                  <a:lnTo>
                    <a:pt x="523" y="104"/>
                  </a:lnTo>
                  <a:lnTo>
                    <a:pt x="514" y="115"/>
                  </a:lnTo>
                  <a:lnTo>
                    <a:pt x="505" y="127"/>
                  </a:lnTo>
                  <a:lnTo>
                    <a:pt x="499" y="139"/>
                  </a:lnTo>
                  <a:lnTo>
                    <a:pt x="490" y="151"/>
                  </a:lnTo>
                  <a:lnTo>
                    <a:pt x="484" y="166"/>
                  </a:lnTo>
                  <a:lnTo>
                    <a:pt x="479" y="178"/>
                  </a:lnTo>
                  <a:lnTo>
                    <a:pt x="473" y="193"/>
                  </a:lnTo>
                  <a:lnTo>
                    <a:pt x="467" y="204"/>
                  </a:lnTo>
                  <a:lnTo>
                    <a:pt x="461" y="219"/>
                  </a:lnTo>
                  <a:lnTo>
                    <a:pt x="455" y="231"/>
                  </a:lnTo>
                  <a:lnTo>
                    <a:pt x="449" y="246"/>
                  </a:lnTo>
                  <a:lnTo>
                    <a:pt x="446" y="261"/>
                  </a:lnTo>
                  <a:lnTo>
                    <a:pt x="440" y="273"/>
                  </a:lnTo>
                  <a:lnTo>
                    <a:pt x="437" y="288"/>
                  </a:lnTo>
                  <a:lnTo>
                    <a:pt x="431" y="302"/>
                  </a:lnTo>
                  <a:lnTo>
                    <a:pt x="425" y="314"/>
                  </a:lnTo>
                  <a:lnTo>
                    <a:pt x="419" y="329"/>
                  </a:lnTo>
                  <a:lnTo>
                    <a:pt x="416" y="344"/>
                  </a:lnTo>
                  <a:lnTo>
                    <a:pt x="410" y="356"/>
                  </a:lnTo>
                  <a:lnTo>
                    <a:pt x="404" y="371"/>
                  </a:lnTo>
                  <a:lnTo>
                    <a:pt x="398" y="383"/>
                  </a:lnTo>
                  <a:lnTo>
                    <a:pt x="389" y="397"/>
                  </a:lnTo>
                  <a:lnTo>
                    <a:pt x="383" y="409"/>
                  </a:lnTo>
                  <a:lnTo>
                    <a:pt x="374" y="424"/>
                  </a:lnTo>
                  <a:lnTo>
                    <a:pt x="368" y="436"/>
                  </a:lnTo>
                  <a:lnTo>
                    <a:pt x="360" y="448"/>
                  </a:lnTo>
                  <a:lnTo>
                    <a:pt x="348" y="460"/>
                  </a:lnTo>
                  <a:lnTo>
                    <a:pt x="339" y="472"/>
                  </a:lnTo>
                  <a:lnTo>
                    <a:pt x="327" y="483"/>
                  </a:lnTo>
                  <a:lnTo>
                    <a:pt x="315" y="495"/>
                  </a:lnTo>
                  <a:lnTo>
                    <a:pt x="309" y="501"/>
                  </a:lnTo>
                  <a:lnTo>
                    <a:pt x="303" y="507"/>
                  </a:lnTo>
                  <a:lnTo>
                    <a:pt x="294" y="516"/>
                  </a:lnTo>
                  <a:lnTo>
                    <a:pt x="288" y="525"/>
                  </a:lnTo>
                  <a:lnTo>
                    <a:pt x="282" y="531"/>
                  </a:lnTo>
                  <a:lnTo>
                    <a:pt x="276" y="540"/>
                  </a:lnTo>
                  <a:lnTo>
                    <a:pt x="270" y="546"/>
                  </a:lnTo>
                  <a:lnTo>
                    <a:pt x="264" y="555"/>
                  </a:lnTo>
                  <a:lnTo>
                    <a:pt x="255" y="564"/>
                  </a:lnTo>
                  <a:lnTo>
                    <a:pt x="250" y="570"/>
                  </a:lnTo>
                  <a:lnTo>
                    <a:pt x="244" y="578"/>
                  </a:lnTo>
                  <a:lnTo>
                    <a:pt x="238" y="584"/>
                  </a:lnTo>
                  <a:lnTo>
                    <a:pt x="232" y="593"/>
                  </a:lnTo>
                  <a:lnTo>
                    <a:pt x="226" y="602"/>
                  </a:lnTo>
                  <a:lnTo>
                    <a:pt x="217" y="608"/>
                  </a:lnTo>
                  <a:lnTo>
                    <a:pt x="211" y="617"/>
                  </a:lnTo>
                  <a:lnTo>
                    <a:pt x="205" y="626"/>
                  </a:lnTo>
                  <a:lnTo>
                    <a:pt x="199" y="632"/>
                  </a:lnTo>
                  <a:lnTo>
                    <a:pt x="193" y="641"/>
                  </a:lnTo>
                  <a:lnTo>
                    <a:pt x="184" y="647"/>
                  </a:lnTo>
                  <a:lnTo>
                    <a:pt x="178" y="656"/>
                  </a:lnTo>
                  <a:lnTo>
                    <a:pt x="172" y="662"/>
                  </a:lnTo>
                  <a:lnTo>
                    <a:pt x="163" y="667"/>
                  </a:lnTo>
                  <a:lnTo>
                    <a:pt x="157" y="676"/>
                  </a:lnTo>
                  <a:lnTo>
                    <a:pt x="151" y="682"/>
                  </a:lnTo>
                  <a:lnTo>
                    <a:pt x="142" y="688"/>
                  </a:lnTo>
                  <a:lnTo>
                    <a:pt x="137" y="697"/>
                  </a:lnTo>
                  <a:lnTo>
                    <a:pt x="128" y="703"/>
                  </a:lnTo>
                  <a:lnTo>
                    <a:pt x="122" y="709"/>
                  </a:lnTo>
                  <a:lnTo>
                    <a:pt x="113" y="715"/>
                  </a:lnTo>
                  <a:lnTo>
                    <a:pt x="104" y="721"/>
                  </a:lnTo>
                  <a:lnTo>
                    <a:pt x="95" y="727"/>
                  </a:lnTo>
                  <a:lnTo>
                    <a:pt x="92" y="724"/>
                  </a:lnTo>
                  <a:lnTo>
                    <a:pt x="86" y="724"/>
                  </a:lnTo>
                  <a:lnTo>
                    <a:pt x="83" y="721"/>
                  </a:lnTo>
                  <a:lnTo>
                    <a:pt x="77" y="721"/>
                  </a:lnTo>
                  <a:lnTo>
                    <a:pt x="74" y="718"/>
                  </a:lnTo>
                  <a:lnTo>
                    <a:pt x="71" y="715"/>
                  </a:lnTo>
                  <a:lnTo>
                    <a:pt x="65" y="712"/>
                  </a:lnTo>
                  <a:lnTo>
                    <a:pt x="62" y="712"/>
                  </a:lnTo>
                  <a:lnTo>
                    <a:pt x="59" y="709"/>
                  </a:lnTo>
                  <a:lnTo>
                    <a:pt x="56" y="706"/>
                  </a:lnTo>
                  <a:lnTo>
                    <a:pt x="53" y="703"/>
                  </a:lnTo>
                  <a:lnTo>
                    <a:pt x="47" y="700"/>
                  </a:lnTo>
                  <a:lnTo>
                    <a:pt x="44" y="697"/>
                  </a:lnTo>
                  <a:lnTo>
                    <a:pt x="41" y="694"/>
                  </a:lnTo>
                  <a:lnTo>
                    <a:pt x="38" y="691"/>
                  </a:lnTo>
                  <a:lnTo>
                    <a:pt x="35" y="688"/>
                  </a:lnTo>
                  <a:lnTo>
                    <a:pt x="32" y="682"/>
                  </a:lnTo>
                  <a:lnTo>
                    <a:pt x="32" y="679"/>
                  </a:lnTo>
                  <a:lnTo>
                    <a:pt x="29" y="676"/>
                  </a:lnTo>
                  <a:lnTo>
                    <a:pt x="26" y="673"/>
                  </a:lnTo>
                  <a:lnTo>
                    <a:pt x="23" y="670"/>
                  </a:lnTo>
                  <a:lnTo>
                    <a:pt x="21" y="664"/>
                  </a:lnTo>
                  <a:lnTo>
                    <a:pt x="18" y="662"/>
                  </a:lnTo>
                  <a:lnTo>
                    <a:pt x="18" y="659"/>
                  </a:lnTo>
                  <a:lnTo>
                    <a:pt x="15" y="653"/>
                  </a:lnTo>
                  <a:lnTo>
                    <a:pt x="12" y="650"/>
                  </a:lnTo>
                  <a:lnTo>
                    <a:pt x="12" y="647"/>
                  </a:lnTo>
                  <a:lnTo>
                    <a:pt x="9" y="641"/>
                  </a:lnTo>
                  <a:lnTo>
                    <a:pt x="6" y="638"/>
                  </a:lnTo>
                  <a:lnTo>
                    <a:pt x="6" y="635"/>
                  </a:lnTo>
                  <a:lnTo>
                    <a:pt x="3" y="629"/>
                  </a:lnTo>
                  <a:lnTo>
                    <a:pt x="0" y="626"/>
                  </a:lnTo>
                  <a:lnTo>
                    <a:pt x="3" y="555"/>
                  </a:lnTo>
                  <a:lnTo>
                    <a:pt x="12" y="549"/>
                  </a:lnTo>
                  <a:lnTo>
                    <a:pt x="21" y="546"/>
                  </a:lnTo>
                  <a:lnTo>
                    <a:pt x="29" y="543"/>
                  </a:lnTo>
                  <a:lnTo>
                    <a:pt x="35" y="540"/>
                  </a:lnTo>
                  <a:lnTo>
                    <a:pt x="44" y="534"/>
                  </a:lnTo>
                  <a:lnTo>
                    <a:pt x="53" y="531"/>
                  </a:lnTo>
                  <a:lnTo>
                    <a:pt x="59" y="528"/>
                  </a:lnTo>
                  <a:lnTo>
                    <a:pt x="68" y="522"/>
                  </a:lnTo>
                  <a:lnTo>
                    <a:pt x="77" y="519"/>
                  </a:lnTo>
                  <a:lnTo>
                    <a:pt x="83" y="516"/>
                  </a:lnTo>
                  <a:lnTo>
                    <a:pt x="92" y="510"/>
                  </a:lnTo>
                  <a:lnTo>
                    <a:pt x="98" y="507"/>
                  </a:lnTo>
                  <a:lnTo>
                    <a:pt x="107" y="501"/>
                  </a:lnTo>
                  <a:lnTo>
                    <a:pt x="116" y="495"/>
                  </a:lnTo>
                  <a:lnTo>
                    <a:pt x="122" y="492"/>
                  </a:lnTo>
                  <a:lnTo>
                    <a:pt x="131" y="486"/>
                  </a:lnTo>
                  <a:lnTo>
                    <a:pt x="137" y="480"/>
                  </a:lnTo>
                  <a:lnTo>
                    <a:pt x="145" y="478"/>
                  </a:lnTo>
                  <a:lnTo>
                    <a:pt x="151" y="472"/>
                  </a:lnTo>
                  <a:lnTo>
                    <a:pt x="157" y="466"/>
                  </a:lnTo>
                  <a:lnTo>
                    <a:pt x="166" y="460"/>
                  </a:lnTo>
                  <a:lnTo>
                    <a:pt x="172" y="454"/>
                  </a:lnTo>
                  <a:lnTo>
                    <a:pt x="178" y="448"/>
                  </a:lnTo>
                  <a:lnTo>
                    <a:pt x="187" y="442"/>
                  </a:lnTo>
                  <a:lnTo>
                    <a:pt x="193" y="436"/>
                  </a:lnTo>
                  <a:lnTo>
                    <a:pt x="199" y="430"/>
                  </a:lnTo>
                  <a:lnTo>
                    <a:pt x="205" y="424"/>
                  </a:lnTo>
                  <a:lnTo>
                    <a:pt x="211" y="418"/>
                  </a:lnTo>
                  <a:lnTo>
                    <a:pt x="217" y="412"/>
                  </a:lnTo>
                  <a:lnTo>
                    <a:pt x="223" y="403"/>
                  </a:lnTo>
                  <a:lnTo>
                    <a:pt x="229" y="397"/>
                  </a:lnTo>
                  <a:lnTo>
                    <a:pt x="235" y="391"/>
                  </a:lnTo>
                  <a:lnTo>
                    <a:pt x="238" y="388"/>
                  </a:lnTo>
                  <a:lnTo>
                    <a:pt x="238" y="386"/>
                  </a:lnTo>
                  <a:lnTo>
                    <a:pt x="238" y="383"/>
                  </a:lnTo>
                  <a:lnTo>
                    <a:pt x="238" y="380"/>
                  </a:lnTo>
                  <a:lnTo>
                    <a:pt x="238" y="377"/>
                  </a:lnTo>
                  <a:lnTo>
                    <a:pt x="238" y="374"/>
                  </a:lnTo>
                  <a:lnTo>
                    <a:pt x="238" y="371"/>
                  </a:lnTo>
                  <a:lnTo>
                    <a:pt x="238" y="368"/>
                  </a:lnTo>
                  <a:lnTo>
                    <a:pt x="235" y="365"/>
                  </a:lnTo>
                  <a:lnTo>
                    <a:pt x="235" y="362"/>
                  </a:lnTo>
                  <a:lnTo>
                    <a:pt x="235" y="359"/>
                  </a:lnTo>
                  <a:lnTo>
                    <a:pt x="232" y="356"/>
                  </a:lnTo>
                  <a:lnTo>
                    <a:pt x="232" y="353"/>
                  </a:lnTo>
                  <a:lnTo>
                    <a:pt x="232" y="350"/>
                  </a:lnTo>
                  <a:lnTo>
                    <a:pt x="232" y="347"/>
                  </a:lnTo>
                  <a:lnTo>
                    <a:pt x="229" y="344"/>
                  </a:lnTo>
                  <a:lnTo>
                    <a:pt x="229" y="341"/>
                  </a:lnTo>
                  <a:lnTo>
                    <a:pt x="229" y="338"/>
                  </a:lnTo>
                  <a:lnTo>
                    <a:pt x="229" y="335"/>
                  </a:lnTo>
                  <a:lnTo>
                    <a:pt x="232" y="335"/>
                  </a:lnTo>
                  <a:lnTo>
                    <a:pt x="232" y="332"/>
                  </a:lnTo>
                  <a:lnTo>
                    <a:pt x="235" y="332"/>
                  </a:lnTo>
                  <a:lnTo>
                    <a:pt x="238" y="329"/>
                  </a:lnTo>
                  <a:lnTo>
                    <a:pt x="241" y="329"/>
                  </a:lnTo>
                  <a:lnTo>
                    <a:pt x="244" y="329"/>
                  </a:lnTo>
                  <a:lnTo>
                    <a:pt x="250" y="329"/>
                  </a:lnTo>
                  <a:lnTo>
                    <a:pt x="252" y="329"/>
                  </a:lnTo>
                  <a:lnTo>
                    <a:pt x="255" y="326"/>
                  </a:lnTo>
                  <a:lnTo>
                    <a:pt x="258" y="323"/>
                  </a:lnTo>
                  <a:lnTo>
                    <a:pt x="258" y="320"/>
                  </a:lnTo>
                  <a:lnTo>
                    <a:pt x="261" y="320"/>
                  </a:lnTo>
                  <a:lnTo>
                    <a:pt x="261" y="317"/>
                  </a:lnTo>
                  <a:lnTo>
                    <a:pt x="261" y="314"/>
                  </a:lnTo>
                  <a:lnTo>
                    <a:pt x="264" y="314"/>
                  </a:lnTo>
                  <a:lnTo>
                    <a:pt x="264" y="311"/>
                  </a:lnTo>
                  <a:lnTo>
                    <a:pt x="264" y="308"/>
                  </a:lnTo>
                  <a:lnTo>
                    <a:pt x="264" y="305"/>
                  </a:lnTo>
                  <a:lnTo>
                    <a:pt x="264" y="302"/>
                  </a:lnTo>
                  <a:lnTo>
                    <a:pt x="264" y="299"/>
                  </a:lnTo>
                  <a:lnTo>
                    <a:pt x="264" y="296"/>
                  </a:lnTo>
                  <a:lnTo>
                    <a:pt x="267" y="294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5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3" y="264"/>
                  </a:lnTo>
                  <a:lnTo>
                    <a:pt x="273" y="255"/>
                  </a:lnTo>
                  <a:lnTo>
                    <a:pt x="276" y="249"/>
                  </a:lnTo>
                  <a:lnTo>
                    <a:pt x="276" y="243"/>
                  </a:lnTo>
                  <a:lnTo>
                    <a:pt x="279" y="237"/>
                  </a:lnTo>
                  <a:lnTo>
                    <a:pt x="279" y="228"/>
                  </a:lnTo>
                  <a:lnTo>
                    <a:pt x="282" y="222"/>
                  </a:lnTo>
                  <a:lnTo>
                    <a:pt x="285" y="216"/>
                  </a:lnTo>
                  <a:lnTo>
                    <a:pt x="285" y="207"/>
                  </a:lnTo>
                  <a:lnTo>
                    <a:pt x="288" y="202"/>
                  </a:lnTo>
                  <a:lnTo>
                    <a:pt x="291" y="196"/>
                  </a:lnTo>
                  <a:lnTo>
                    <a:pt x="291" y="190"/>
                  </a:lnTo>
                  <a:lnTo>
                    <a:pt x="294" y="181"/>
                  </a:lnTo>
                  <a:lnTo>
                    <a:pt x="297" y="175"/>
                  </a:lnTo>
                  <a:lnTo>
                    <a:pt x="297" y="169"/>
                  </a:lnTo>
                  <a:lnTo>
                    <a:pt x="300" y="163"/>
                  </a:lnTo>
                  <a:lnTo>
                    <a:pt x="303" y="154"/>
                  </a:lnTo>
                  <a:lnTo>
                    <a:pt x="303" y="148"/>
                  </a:lnTo>
                  <a:lnTo>
                    <a:pt x="306" y="142"/>
                  </a:lnTo>
                  <a:lnTo>
                    <a:pt x="309" y="136"/>
                  </a:lnTo>
                  <a:lnTo>
                    <a:pt x="309" y="127"/>
                  </a:lnTo>
                  <a:lnTo>
                    <a:pt x="312" y="121"/>
                  </a:lnTo>
                  <a:lnTo>
                    <a:pt x="312" y="115"/>
                  </a:lnTo>
                  <a:lnTo>
                    <a:pt x="315" y="110"/>
                  </a:lnTo>
                  <a:lnTo>
                    <a:pt x="315" y="101"/>
                  </a:lnTo>
                  <a:lnTo>
                    <a:pt x="318" y="95"/>
                  </a:lnTo>
                  <a:lnTo>
                    <a:pt x="318" y="89"/>
                  </a:lnTo>
                  <a:lnTo>
                    <a:pt x="321" y="80"/>
                  </a:lnTo>
                  <a:lnTo>
                    <a:pt x="321" y="74"/>
                  </a:lnTo>
                  <a:lnTo>
                    <a:pt x="321" y="68"/>
                  </a:lnTo>
                  <a:lnTo>
                    <a:pt x="321" y="65"/>
                  </a:lnTo>
                  <a:lnTo>
                    <a:pt x="318" y="62"/>
                  </a:lnTo>
                  <a:lnTo>
                    <a:pt x="315" y="59"/>
                  </a:lnTo>
                  <a:lnTo>
                    <a:pt x="312" y="56"/>
                  </a:lnTo>
                  <a:lnTo>
                    <a:pt x="312" y="53"/>
                  </a:lnTo>
                  <a:lnTo>
                    <a:pt x="309" y="50"/>
                  </a:lnTo>
                  <a:lnTo>
                    <a:pt x="309" y="47"/>
                  </a:lnTo>
                  <a:lnTo>
                    <a:pt x="309" y="44"/>
                  </a:lnTo>
                  <a:lnTo>
                    <a:pt x="312" y="41"/>
                  </a:lnTo>
                  <a:lnTo>
                    <a:pt x="312" y="38"/>
                  </a:lnTo>
                  <a:lnTo>
                    <a:pt x="312" y="35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8" y="26"/>
                  </a:lnTo>
                  <a:lnTo>
                    <a:pt x="318" y="23"/>
                  </a:lnTo>
                  <a:lnTo>
                    <a:pt x="321" y="23"/>
                  </a:lnTo>
                  <a:lnTo>
                    <a:pt x="321" y="20"/>
                  </a:lnTo>
                  <a:lnTo>
                    <a:pt x="324" y="18"/>
                  </a:lnTo>
                  <a:lnTo>
                    <a:pt x="327" y="15"/>
                  </a:lnTo>
                  <a:lnTo>
                    <a:pt x="330" y="12"/>
                  </a:lnTo>
                  <a:lnTo>
                    <a:pt x="330" y="9"/>
                  </a:lnTo>
                  <a:lnTo>
                    <a:pt x="333" y="9"/>
                  </a:lnTo>
                  <a:lnTo>
                    <a:pt x="333" y="6"/>
                  </a:lnTo>
                  <a:lnTo>
                    <a:pt x="336" y="3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5" y="0"/>
                  </a:lnTo>
                  <a:lnTo>
                    <a:pt x="351" y="3"/>
                  </a:lnTo>
                  <a:lnTo>
                    <a:pt x="354" y="3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8" y="9"/>
                  </a:lnTo>
                  <a:lnTo>
                    <a:pt x="371" y="9"/>
                  </a:lnTo>
                  <a:lnTo>
                    <a:pt x="377" y="12"/>
                  </a:lnTo>
                  <a:lnTo>
                    <a:pt x="383" y="12"/>
                  </a:lnTo>
                  <a:lnTo>
                    <a:pt x="386" y="12"/>
                  </a:lnTo>
                  <a:lnTo>
                    <a:pt x="392" y="15"/>
                  </a:lnTo>
                  <a:lnTo>
                    <a:pt x="398" y="15"/>
                  </a:lnTo>
                  <a:lnTo>
                    <a:pt x="401" y="18"/>
                  </a:lnTo>
                  <a:lnTo>
                    <a:pt x="407" y="18"/>
                  </a:lnTo>
                  <a:lnTo>
                    <a:pt x="413" y="18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8" y="20"/>
                  </a:lnTo>
                  <a:lnTo>
                    <a:pt x="434" y="23"/>
                  </a:lnTo>
                  <a:lnTo>
                    <a:pt x="437" y="23"/>
                  </a:lnTo>
                  <a:lnTo>
                    <a:pt x="443" y="23"/>
                  </a:lnTo>
                  <a:lnTo>
                    <a:pt x="449" y="23"/>
                  </a:lnTo>
                  <a:lnTo>
                    <a:pt x="455" y="23"/>
                  </a:lnTo>
                  <a:lnTo>
                    <a:pt x="458" y="23"/>
                  </a:lnTo>
                  <a:lnTo>
                    <a:pt x="464" y="23"/>
                  </a:lnTo>
                  <a:lnTo>
                    <a:pt x="470" y="23"/>
                  </a:lnTo>
                  <a:lnTo>
                    <a:pt x="476" y="23"/>
                  </a:lnTo>
                  <a:lnTo>
                    <a:pt x="481" y="23"/>
                  </a:lnTo>
                  <a:lnTo>
                    <a:pt x="484" y="23"/>
                  </a:lnTo>
                  <a:lnTo>
                    <a:pt x="490" y="20"/>
                  </a:lnTo>
                  <a:lnTo>
                    <a:pt x="496" y="20"/>
                  </a:lnTo>
                  <a:lnTo>
                    <a:pt x="499" y="20"/>
                  </a:lnTo>
                  <a:lnTo>
                    <a:pt x="502" y="20"/>
                  </a:lnTo>
                  <a:lnTo>
                    <a:pt x="505" y="18"/>
                  </a:lnTo>
                  <a:lnTo>
                    <a:pt x="508" y="18"/>
                  </a:lnTo>
                  <a:lnTo>
                    <a:pt x="511" y="18"/>
                  </a:lnTo>
                  <a:lnTo>
                    <a:pt x="514" y="18"/>
                  </a:lnTo>
                  <a:lnTo>
                    <a:pt x="520" y="18"/>
                  </a:lnTo>
                  <a:lnTo>
                    <a:pt x="523" y="15"/>
                  </a:lnTo>
                  <a:lnTo>
                    <a:pt x="526" y="15"/>
                  </a:lnTo>
                  <a:lnTo>
                    <a:pt x="529" y="15"/>
                  </a:lnTo>
                  <a:lnTo>
                    <a:pt x="532" y="15"/>
                  </a:lnTo>
                  <a:lnTo>
                    <a:pt x="535" y="15"/>
                  </a:lnTo>
                  <a:lnTo>
                    <a:pt x="538" y="15"/>
                  </a:lnTo>
                  <a:lnTo>
                    <a:pt x="544" y="12"/>
                  </a:lnTo>
                  <a:lnTo>
                    <a:pt x="547" y="12"/>
                  </a:lnTo>
                  <a:lnTo>
                    <a:pt x="550" y="12"/>
                  </a:lnTo>
                  <a:lnTo>
                    <a:pt x="553" y="12"/>
                  </a:lnTo>
                  <a:lnTo>
                    <a:pt x="556" y="12"/>
                  </a:lnTo>
                  <a:lnTo>
                    <a:pt x="559" y="9"/>
                  </a:lnTo>
                  <a:lnTo>
                    <a:pt x="565" y="9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4" y="6"/>
                  </a:lnTo>
                  <a:lnTo>
                    <a:pt x="577" y="6"/>
                  </a:lnTo>
                  <a:lnTo>
                    <a:pt x="580" y="6"/>
                  </a:lnTo>
                  <a:lnTo>
                    <a:pt x="586" y="6"/>
                  </a:lnTo>
                  <a:lnTo>
                    <a:pt x="589" y="3"/>
                  </a:lnTo>
                  <a:lnTo>
                    <a:pt x="592" y="3"/>
                  </a:lnTo>
                  <a:lnTo>
                    <a:pt x="594" y="3"/>
                  </a:lnTo>
                  <a:lnTo>
                    <a:pt x="597" y="0"/>
                  </a:lnTo>
                  <a:lnTo>
                    <a:pt x="600" y="0"/>
                  </a:lnTo>
                  <a:lnTo>
                    <a:pt x="603" y="0"/>
                  </a:lnTo>
                  <a:lnTo>
                    <a:pt x="606" y="0"/>
                  </a:lnTo>
                  <a:lnTo>
                    <a:pt x="606" y="3"/>
                  </a:lnTo>
                  <a:lnTo>
                    <a:pt x="606" y="6"/>
                  </a:lnTo>
                  <a:lnTo>
                    <a:pt x="606" y="9"/>
                  </a:lnTo>
                  <a:lnTo>
                    <a:pt x="609" y="12"/>
                  </a:lnTo>
                  <a:lnTo>
                    <a:pt x="609" y="15"/>
                  </a:lnTo>
                  <a:lnTo>
                    <a:pt x="609" y="18"/>
                  </a:lnTo>
                  <a:lnTo>
                    <a:pt x="609" y="20"/>
                  </a:lnTo>
                  <a:lnTo>
                    <a:pt x="612" y="20"/>
                  </a:lnTo>
                  <a:lnTo>
                    <a:pt x="612" y="23"/>
                  </a:lnTo>
                  <a:lnTo>
                    <a:pt x="612" y="26"/>
                  </a:lnTo>
                  <a:lnTo>
                    <a:pt x="615" y="29"/>
                  </a:lnTo>
                  <a:lnTo>
                    <a:pt x="615" y="32"/>
                  </a:lnTo>
                  <a:lnTo>
                    <a:pt x="618" y="32"/>
                  </a:lnTo>
                  <a:lnTo>
                    <a:pt x="618" y="35"/>
                  </a:lnTo>
                  <a:lnTo>
                    <a:pt x="621" y="38"/>
                  </a:lnTo>
                  <a:lnTo>
                    <a:pt x="624" y="38"/>
                  </a:lnTo>
                  <a:lnTo>
                    <a:pt x="624" y="41"/>
                  </a:lnTo>
                  <a:lnTo>
                    <a:pt x="627" y="41"/>
                  </a:lnTo>
                  <a:lnTo>
                    <a:pt x="630" y="41"/>
                  </a:lnTo>
                  <a:lnTo>
                    <a:pt x="633" y="44"/>
                  </a:lnTo>
                  <a:lnTo>
                    <a:pt x="630" y="47"/>
                  </a:lnTo>
                  <a:lnTo>
                    <a:pt x="627" y="50"/>
                  </a:lnTo>
                  <a:lnTo>
                    <a:pt x="624" y="53"/>
                  </a:lnTo>
                  <a:lnTo>
                    <a:pt x="624" y="59"/>
                  </a:lnTo>
                  <a:lnTo>
                    <a:pt x="621" y="62"/>
                  </a:lnTo>
                  <a:lnTo>
                    <a:pt x="621" y="65"/>
                  </a:lnTo>
                  <a:lnTo>
                    <a:pt x="621" y="68"/>
                  </a:lnTo>
                  <a:lnTo>
                    <a:pt x="621" y="71"/>
                  </a:lnTo>
                  <a:lnTo>
                    <a:pt x="621" y="74"/>
                  </a:lnTo>
                  <a:lnTo>
                    <a:pt x="624" y="77"/>
                  </a:lnTo>
                  <a:lnTo>
                    <a:pt x="624" y="80"/>
                  </a:lnTo>
                  <a:lnTo>
                    <a:pt x="627" y="83"/>
                  </a:lnTo>
                  <a:lnTo>
                    <a:pt x="627" y="86"/>
                  </a:lnTo>
                  <a:lnTo>
                    <a:pt x="630" y="89"/>
                  </a:lnTo>
                  <a:lnTo>
                    <a:pt x="633" y="92"/>
                  </a:lnTo>
                  <a:lnTo>
                    <a:pt x="633" y="95"/>
                  </a:lnTo>
                  <a:lnTo>
                    <a:pt x="636" y="98"/>
                  </a:lnTo>
                  <a:lnTo>
                    <a:pt x="639" y="101"/>
                  </a:lnTo>
                  <a:lnTo>
                    <a:pt x="639" y="104"/>
                  </a:lnTo>
                  <a:lnTo>
                    <a:pt x="642" y="107"/>
                  </a:lnTo>
                  <a:lnTo>
                    <a:pt x="645" y="110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21"/>
                  </a:lnTo>
                  <a:lnTo>
                    <a:pt x="651" y="124"/>
                  </a:lnTo>
                  <a:lnTo>
                    <a:pt x="651" y="127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8" y="145"/>
                  </a:lnTo>
                  <a:lnTo>
                    <a:pt x="648" y="148"/>
                  </a:lnTo>
                  <a:lnTo>
                    <a:pt x="645" y="154"/>
                  </a:lnTo>
                  <a:lnTo>
                    <a:pt x="648" y="160"/>
                  </a:lnTo>
                  <a:lnTo>
                    <a:pt x="648" y="169"/>
                  </a:lnTo>
                  <a:lnTo>
                    <a:pt x="651" y="178"/>
                  </a:lnTo>
                  <a:lnTo>
                    <a:pt x="651" y="184"/>
                  </a:lnTo>
                  <a:lnTo>
                    <a:pt x="651" y="193"/>
                  </a:lnTo>
                  <a:lnTo>
                    <a:pt x="654" y="202"/>
                  </a:lnTo>
                  <a:lnTo>
                    <a:pt x="654" y="207"/>
                  </a:lnTo>
                  <a:lnTo>
                    <a:pt x="657" y="216"/>
                  </a:lnTo>
                  <a:lnTo>
                    <a:pt x="657" y="225"/>
                  </a:lnTo>
                  <a:lnTo>
                    <a:pt x="660" y="234"/>
                  </a:lnTo>
                  <a:lnTo>
                    <a:pt x="660" y="243"/>
                  </a:lnTo>
                  <a:lnTo>
                    <a:pt x="663" y="249"/>
                  </a:lnTo>
                  <a:lnTo>
                    <a:pt x="663" y="258"/>
                  </a:lnTo>
                  <a:lnTo>
                    <a:pt x="666" y="267"/>
                  </a:lnTo>
                  <a:lnTo>
                    <a:pt x="666" y="276"/>
                  </a:lnTo>
                  <a:lnTo>
                    <a:pt x="669" y="285"/>
                  </a:lnTo>
                  <a:lnTo>
                    <a:pt x="669" y="294"/>
                  </a:lnTo>
                  <a:lnTo>
                    <a:pt x="669" y="302"/>
                  </a:lnTo>
                  <a:lnTo>
                    <a:pt x="672" y="308"/>
                  </a:lnTo>
                  <a:lnTo>
                    <a:pt x="672" y="317"/>
                  </a:lnTo>
                  <a:lnTo>
                    <a:pt x="675" y="326"/>
                  </a:lnTo>
                  <a:lnTo>
                    <a:pt x="675" y="335"/>
                  </a:lnTo>
                  <a:lnTo>
                    <a:pt x="678" y="344"/>
                  </a:lnTo>
                  <a:lnTo>
                    <a:pt x="678" y="353"/>
                  </a:lnTo>
                  <a:lnTo>
                    <a:pt x="681" y="362"/>
                  </a:lnTo>
                  <a:lnTo>
                    <a:pt x="681" y="371"/>
                  </a:lnTo>
                  <a:lnTo>
                    <a:pt x="684" y="377"/>
                  </a:lnTo>
                  <a:lnTo>
                    <a:pt x="684" y="386"/>
                  </a:lnTo>
                  <a:lnTo>
                    <a:pt x="687" y="394"/>
                  </a:lnTo>
                  <a:lnTo>
                    <a:pt x="687" y="403"/>
                  </a:lnTo>
                  <a:lnTo>
                    <a:pt x="690" y="412"/>
                  </a:lnTo>
                  <a:lnTo>
                    <a:pt x="690" y="421"/>
                  </a:lnTo>
                  <a:lnTo>
                    <a:pt x="693" y="430"/>
                  </a:lnTo>
                  <a:lnTo>
                    <a:pt x="693" y="442"/>
                  </a:lnTo>
                  <a:lnTo>
                    <a:pt x="696" y="454"/>
                  </a:lnTo>
                  <a:lnTo>
                    <a:pt x="699" y="466"/>
                  </a:lnTo>
                  <a:lnTo>
                    <a:pt x="699" y="478"/>
                  </a:lnTo>
                  <a:lnTo>
                    <a:pt x="699" y="489"/>
                  </a:lnTo>
                  <a:lnTo>
                    <a:pt x="702" y="501"/>
                  </a:lnTo>
                  <a:lnTo>
                    <a:pt x="702" y="513"/>
                  </a:lnTo>
                  <a:lnTo>
                    <a:pt x="702" y="525"/>
                  </a:lnTo>
                  <a:lnTo>
                    <a:pt x="702" y="540"/>
                  </a:lnTo>
                  <a:lnTo>
                    <a:pt x="702" y="552"/>
                  </a:lnTo>
                  <a:lnTo>
                    <a:pt x="702" y="564"/>
                  </a:lnTo>
                  <a:lnTo>
                    <a:pt x="702" y="575"/>
                  </a:lnTo>
                  <a:lnTo>
                    <a:pt x="702" y="587"/>
                  </a:lnTo>
                  <a:lnTo>
                    <a:pt x="699" y="599"/>
                  </a:lnTo>
                  <a:lnTo>
                    <a:pt x="699" y="611"/>
                  </a:lnTo>
                  <a:lnTo>
                    <a:pt x="699" y="623"/>
                  </a:lnTo>
                  <a:lnTo>
                    <a:pt x="696" y="635"/>
                  </a:lnTo>
                  <a:lnTo>
                    <a:pt x="696" y="647"/>
                  </a:lnTo>
                  <a:lnTo>
                    <a:pt x="693" y="659"/>
                  </a:lnTo>
                  <a:lnTo>
                    <a:pt x="690" y="670"/>
                  </a:lnTo>
                  <a:lnTo>
                    <a:pt x="690" y="682"/>
                  </a:lnTo>
                  <a:lnTo>
                    <a:pt x="687" y="694"/>
                  </a:lnTo>
                  <a:lnTo>
                    <a:pt x="684" y="706"/>
                  </a:lnTo>
                  <a:lnTo>
                    <a:pt x="681" y="718"/>
                  </a:lnTo>
                  <a:lnTo>
                    <a:pt x="678" y="730"/>
                  </a:lnTo>
                  <a:lnTo>
                    <a:pt x="675" y="739"/>
                  </a:lnTo>
                  <a:lnTo>
                    <a:pt x="669" y="751"/>
                  </a:lnTo>
                  <a:lnTo>
                    <a:pt x="666" y="762"/>
                  </a:lnTo>
                  <a:lnTo>
                    <a:pt x="663" y="771"/>
                  </a:lnTo>
                  <a:lnTo>
                    <a:pt x="657" y="783"/>
                  </a:lnTo>
                  <a:lnTo>
                    <a:pt x="654" y="7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7" name="Freeform 14"/>
            <p:cNvSpPr>
              <a:spLocks/>
            </p:cNvSpPr>
            <p:nvPr/>
          </p:nvSpPr>
          <p:spPr bwMode="auto">
            <a:xfrm>
              <a:off x="2343" y="2822"/>
              <a:ext cx="184" cy="62"/>
            </a:xfrm>
            <a:custGeom>
              <a:avLst/>
              <a:gdLst>
                <a:gd name="T0" fmla="*/ 178 w 184"/>
                <a:gd name="T1" fmla="*/ 56 h 62"/>
                <a:gd name="T2" fmla="*/ 169 w 184"/>
                <a:gd name="T3" fmla="*/ 56 h 62"/>
                <a:gd name="T4" fmla="*/ 157 w 184"/>
                <a:gd name="T5" fmla="*/ 56 h 62"/>
                <a:gd name="T6" fmla="*/ 145 w 184"/>
                <a:gd name="T7" fmla="*/ 56 h 62"/>
                <a:gd name="T8" fmla="*/ 136 w 184"/>
                <a:gd name="T9" fmla="*/ 56 h 62"/>
                <a:gd name="T10" fmla="*/ 124 w 184"/>
                <a:gd name="T11" fmla="*/ 56 h 62"/>
                <a:gd name="T12" fmla="*/ 113 w 184"/>
                <a:gd name="T13" fmla="*/ 56 h 62"/>
                <a:gd name="T14" fmla="*/ 104 w 184"/>
                <a:gd name="T15" fmla="*/ 56 h 62"/>
                <a:gd name="T16" fmla="*/ 92 w 184"/>
                <a:gd name="T17" fmla="*/ 56 h 62"/>
                <a:gd name="T18" fmla="*/ 80 w 184"/>
                <a:gd name="T19" fmla="*/ 56 h 62"/>
                <a:gd name="T20" fmla="*/ 71 w 184"/>
                <a:gd name="T21" fmla="*/ 56 h 62"/>
                <a:gd name="T22" fmla="*/ 59 w 184"/>
                <a:gd name="T23" fmla="*/ 56 h 62"/>
                <a:gd name="T24" fmla="*/ 50 w 184"/>
                <a:gd name="T25" fmla="*/ 56 h 62"/>
                <a:gd name="T26" fmla="*/ 38 w 184"/>
                <a:gd name="T27" fmla="*/ 56 h 62"/>
                <a:gd name="T28" fmla="*/ 29 w 184"/>
                <a:gd name="T29" fmla="*/ 59 h 62"/>
                <a:gd name="T30" fmla="*/ 20 w 184"/>
                <a:gd name="T31" fmla="*/ 59 h 62"/>
                <a:gd name="T32" fmla="*/ 0 w 184"/>
                <a:gd name="T33" fmla="*/ 56 h 62"/>
                <a:gd name="T34" fmla="*/ 0 w 184"/>
                <a:gd name="T35" fmla="*/ 47 h 62"/>
                <a:gd name="T36" fmla="*/ 3 w 184"/>
                <a:gd name="T37" fmla="*/ 41 h 62"/>
                <a:gd name="T38" fmla="*/ 8 w 184"/>
                <a:gd name="T39" fmla="*/ 36 h 62"/>
                <a:gd name="T40" fmla="*/ 11 w 184"/>
                <a:gd name="T41" fmla="*/ 30 h 62"/>
                <a:gd name="T42" fmla="*/ 17 w 184"/>
                <a:gd name="T43" fmla="*/ 27 h 62"/>
                <a:gd name="T44" fmla="*/ 23 w 184"/>
                <a:gd name="T45" fmla="*/ 21 h 62"/>
                <a:gd name="T46" fmla="*/ 29 w 184"/>
                <a:gd name="T47" fmla="*/ 18 h 62"/>
                <a:gd name="T48" fmla="*/ 38 w 184"/>
                <a:gd name="T49" fmla="*/ 15 h 62"/>
                <a:gd name="T50" fmla="*/ 44 w 184"/>
                <a:gd name="T51" fmla="*/ 15 h 62"/>
                <a:gd name="T52" fmla="*/ 53 w 184"/>
                <a:gd name="T53" fmla="*/ 12 h 62"/>
                <a:gd name="T54" fmla="*/ 59 w 184"/>
                <a:gd name="T55" fmla="*/ 9 h 62"/>
                <a:gd name="T56" fmla="*/ 68 w 184"/>
                <a:gd name="T57" fmla="*/ 9 h 62"/>
                <a:gd name="T58" fmla="*/ 74 w 184"/>
                <a:gd name="T59" fmla="*/ 6 h 62"/>
                <a:gd name="T60" fmla="*/ 83 w 184"/>
                <a:gd name="T61" fmla="*/ 3 h 62"/>
                <a:gd name="T62" fmla="*/ 89 w 184"/>
                <a:gd name="T63" fmla="*/ 3 h 62"/>
                <a:gd name="T64" fmla="*/ 95 w 184"/>
                <a:gd name="T65" fmla="*/ 0 h 62"/>
                <a:gd name="T66" fmla="*/ 101 w 184"/>
                <a:gd name="T67" fmla="*/ 0 h 62"/>
                <a:gd name="T68" fmla="*/ 107 w 184"/>
                <a:gd name="T69" fmla="*/ 0 h 62"/>
                <a:gd name="T70" fmla="*/ 113 w 184"/>
                <a:gd name="T71" fmla="*/ 0 h 62"/>
                <a:gd name="T72" fmla="*/ 118 w 184"/>
                <a:gd name="T73" fmla="*/ 0 h 62"/>
                <a:gd name="T74" fmla="*/ 124 w 184"/>
                <a:gd name="T75" fmla="*/ 0 h 62"/>
                <a:gd name="T76" fmla="*/ 130 w 184"/>
                <a:gd name="T77" fmla="*/ 0 h 62"/>
                <a:gd name="T78" fmla="*/ 136 w 184"/>
                <a:gd name="T79" fmla="*/ 0 h 62"/>
                <a:gd name="T80" fmla="*/ 142 w 184"/>
                <a:gd name="T81" fmla="*/ 0 h 62"/>
                <a:gd name="T82" fmla="*/ 148 w 184"/>
                <a:gd name="T83" fmla="*/ 0 h 62"/>
                <a:gd name="T84" fmla="*/ 154 w 184"/>
                <a:gd name="T85" fmla="*/ 3 h 62"/>
                <a:gd name="T86" fmla="*/ 160 w 184"/>
                <a:gd name="T87" fmla="*/ 6 h 62"/>
                <a:gd name="T88" fmla="*/ 163 w 184"/>
                <a:gd name="T89" fmla="*/ 9 h 62"/>
                <a:gd name="T90" fmla="*/ 169 w 184"/>
                <a:gd name="T91" fmla="*/ 12 h 62"/>
                <a:gd name="T92" fmla="*/ 175 w 184"/>
                <a:gd name="T93" fmla="*/ 18 h 62"/>
                <a:gd name="T94" fmla="*/ 178 w 184"/>
                <a:gd name="T95" fmla="*/ 24 h 62"/>
                <a:gd name="T96" fmla="*/ 178 w 184"/>
                <a:gd name="T97" fmla="*/ 30 h 62"/>
                <a:gd name="T98" fmla="*/ 181 w 184"/>
                <a:gd name="T99" fmla="*/ 33 h 62"/>
                <a:gd name="T100" fmla="*/ 181 w 184"/>
                <a:gd name="T101" fmla="*/ 39 h 62"/>
                <a:gd name="T102" fmla="*/ 184 w 184"/>
                <a:gd name="T103" fmla="*/ 41 h 62"/>
                <a:gd name="T104" fmla="*/ 184 w 184"/>
                <a:gd name="T105" fmla="*/ 47 h 62"/>
                <a:gd name="T106" fmla="*/ 184 w 184"/>
                <a:gd name="T107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62">
                  <a:moveTo>
                    <a:pt x="184" y="56"/>
                  </a:moveTo>
                  <a:lnTo>
                    <a:pt x="178" y="56"/>
                  </a:lnTo>
                  <a:lnTo>
                    <a:pt x="172" y="56"/>
                  </a:lnTo>
                  <a:lnTo>
                    <a:pt x="169" y="56"/>
                  </a:lnTo>
                  <a:lnTo>
                    <a:pt x="163" y="56"/>
                  </a:lnTo>
                  <a:lnTo>
                    <a:pt x="157" y="56"/>
                  </a:lnTo>
                  <a:lnTo>
                    <a:pt x="151" y="56"/>
                  </a:lnTo>
                  <a:lnTo>
                    <a:pt x="145" y="56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0" y="56"/>
                  </a:lnTo>
                  <a:lnTo>
                    <a:pt x="124" y="56"/>
                  </a:lnTo>
                  <a:lnTo>
                    <a:pt x="118" y="56"/>
                  </a:lnTo>
                  <a:lnTo>
                    <a:pt x="113" y="56"/>
                  </a:lnTo>
                  <a:lnTo>
                    <a:pt x="107" y="56"/>
                  </a:lnTo>
                  <a:lnTo>
                    <a:pt x="104" y="56"/>
                  </a:lnTo>
                  <a:lnTo>
                    <a:pt x="98" y="56"/>
                  </a:lnTo>
                  <a:lnTo>
                    <a:pt x="92" y="56"/>
                  </a:lnTo>
                  <a:lnTo>
                    <a:pt x="86" y="56"/>
                  </a:lnTo>
                  <a:lnTo>
                    <a:pt x="80" y="56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65" y="56"/>
                  </a:lnTo>
                  <a:lnTo>
                    <a:pt x="59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4" y="56"/>
                  </a:lnTo>
                  <a:lnTo>
                    <a:pt x="38" y="56"/>
                  </a:lnTo>
                  <a:lnTo>
                    <a:pt x="35" y="59"/>
                  </a:lnTo>
                  <a:lnTo>
                    <a:pt x="29" y="59"/>
                  </a:lnTo>
                  <a:lnTo>
                    <a:pt x="23" y="59"/>
                  </a:lnTo>
                  <a:lnTo>
                    <a:pt x="20" y="59"/>
                  </a:lnTo>
                  <a:lnTo>
                    <a:pt x="14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11" y="30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20" y="24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4" y="15"/>
                  </a:lnTo>
                  <a:lnTo>
                    <a:pt x="47" y="12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9" y="9"/>
                  </a:lnTo>
                  <a:lnTo>
                    <a:pt x="62" y="9"/>
                  </a:lnTo>
                  <a:lnTo>
                    <a:pt x="68" y="9"/>
                  </a:lnTo>
                  <a:lnTo>
                    <a:pt x="71" y="9"/>
                  </a:lnTo>
                  <a:lnTo>
                    <a:pt x="74" y="6"/>
                  </a:lnTo>
                  <a:lnTo>
                    <a:pt x="77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7" y="6"/>
                  </a:lnTo>
                  <a:lnTo>
                    <a:pt x="160" y="6"/>
                  </a:lnTo>
                  <a:lnTo>
                    <a:pt x="163" y="6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69" y="12"/>
                  </a:lnTo>
                  <a:lnTo>
                    <a:pt x="172" y="15"/>
                  </a:lnTo>
                  <a:lnTo>
                    <a:pt x="175" y="18"/>
                  </a:lnTo>
                  <a:lnTo>
                    <a:pt x="175" y="21"/>
                  </a:lnTo>
                  <a:lnTo>
                    <a:pt x="178" y="24"/>
                  </a:lnTo>
                  <a:lnTo>
                    <a:pt x="178" y="27"/>
                  </a:lnTo>
                  <a:lnTo>
                    <a:pt x="178" y="30"/>
                  </a:lnTo>
                  <a:lnTo>
                    <a:pt x="181" y="30"/>
                  </a:lnTo>
                  <a:lnTo>
                    <a:pt x="181" y="33"/>
                  </a:lnTo>
                  <a:lnTo>
                    <a:pt x="181" y="36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4" y="41"/>
                  </a:lnTo>
                  <a:lnTo>
                    <a:pt x="184" y="44"/>
                  </a:lnTo>
                  <a:lnTo>
                    <a:pt x="184" y="47"/>
                  </a:lnTo>
                  <a:lnTo>
                    <a:pt x="184" y="50"/>
                  </a:lnTo>
                  <a:lnTo>
                    <a:pt x="184" y="53"/>
                  </a:lnTo>
                  <a:lnTo>
                    <a:pt x="184" y="56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8" name="Freeform 15"/>
            <p:cNvSpPr>
              <a:spLocks/>
            </p:cNvSpPr>
            <p:nvPr/>
          </p:nvSpPr>
          <p:spPr bwMode="auto">
            <a:xfrm>
              <a:off x="2461" y="1697"/>
              <a:ext cx="42" cy="125"/>
            </a:xfrm>
            <a:custGeom>
              <a:avLst/>
              <a:gdLst>
                <a:gd name="T0" fmla="*/ 30 w 42"/>
                <a:gd name="T1" fmla="*/ 122 h 125"/>
                <a:gd name="T2" fmla="*/ 27 w 42"/>
                <a:gd name="T3" fmla="*/ 116 h 125"/>
                <a:gd name="T4" fmla="*/ 24 w 42"/>
                <a:gd name="T5" fmla="*/ 110 h 125"/>
                <a:gd name="T6" fmla="*/ 24 w 42"/>
                <a:gd name="T7" fmla="*/ 101 h 125"/>
                <a:gd name="T8" fmla="*/ 21 w 42"/>
                <a:gd name="T9" fmla="*/ 95 h 125"/>
                <a:gd name="T10" fmla="*/ 18 w 42"/>
                <a:gd name="T11" fmla="*/ 89 h 125"/>
                <a:gd name="T12" fmla="*/ 15 w 42"/>
                <a:gd name="T13" fmla="*/ 83 h 125"/>
                <a:gd name="T14" fmla="*/ 12 w 42"/>
                <a:gd name="T15" fmla="*/ 77 h 125"/>
                <a:gd name="T16" fmla="*/ 12 w 42"/>
                <a:gd name="T17" fmla="*/ 71 h 125"/>
                <a:gd name="T18" fmla="*/ 9 w 42"/>
                <a:gd name="T19" fmla="*/ 62 h 125"/>
                <a:gd name="T20" fmla="*/ 6 w 42"/>
                <a:gd name="T21" fmla="*/ 57 h 125"/>
                <a:gd name="T22" fmla="*/ 3 w 42"/>
                <a:gd name="T23" fmla="*/ 51 h 125"/>
                <a:gd name="T24" fmla="*/ 3 w 42"/>
                <a:gd name="T25" fmla="*/ 42 h 125"/>
                <a:gd name="T26" fmla="*/ 3 w 42"/>
                <a:gd name="T27" fmla="*/ 36 h 125"/>
                <a:gd name="T28" fmla="*/ 0 w 42"/>
                <a:gd name="T29" fmla="*/ 30 h 125"/>
                <a:gd name="T30" fmla="*/ 0 w 42"/>
                <a:gd name="T31" fmla="*/ 21 h 125"/>
                <a:gd name="T32" fmla="*/ 39 w 42"/>
                <a:gd name="T33" fmla="*/ 0 h 125"/>
                <a:gd name="T34" fmla="*/ 42 w 42"/>
                <a:gd name="T35" fmla="*/ 6 h 125"/>
                <a:gd name="T36" fmla="*/ 42 w 42"/>
                <a:gd name="T37" fmla="*/ 15 h 125"/>
                <a:gd name="T38" fmla="*/ 42 w 42"/>
                <a:gd name="T39" fmla="*/ 21 h 125"/>
                <a:gd name="T40" fmla="*/ 42 w 42"/>
                <a:gd name="T41" fmla="*/ 30 h 125"/>
                <a:gd name="T42" fmla="*/ 42 w 42"/>
                <a:gd name="T43" fmla="*/ 36 h 125"/>
                <a:gd name="T44" fmla="*/ 42 w 42"/>
                <a:gd name="T45" fmla="*/ 45 h 125"/>
                <a:gd name="T46" fmla="*/ 42 w 42"/>
                <a:gd name="T47" fmla="*/ 54 h 125"/>
                <a:gd name="T48" fmla="*/ 42 w 42"/>
                <a:gd name="T49" fmla="*/ 60 h 125"/>
                <a:gd name="T50" fmla="*/ 42 w 42"/>
                <a:gd name="T51" fmla="*/ 68 h 125"/>
                <a:gd name="T52" fmla="*/ 42 w 42"/>
                <a:gd name="T53" fmla="*/ 74 h 125"/>
                <a:gd name="T54" fmla="*/ 42 w 42"/>
                <a:gd name="T55" fmla="*/ 83 h 125"/>
                <a:gd name="T56" fmla="*/ 42 w 42"/>
                <a:gd name="T57" fmla="*/ 92 h 125"/>
                <a:gd name="T58" fmla="*/ 42 w 42"/>
                <a:gd name="T59" fmla="*/ 98 h 125"/>
                <a:gd name="T60" fmla="*/ 42 w 42"/>
                <a:gd name="T61" fmla="*/ 107 h 125"/>
                <a:gd name="T62" fmla="*/ 39 w 42"/>
                <a:gd name="T63" fmla="*/ 113 h 125"/>
                <a:gd name="T64" fmla="*/ 39 w 42"/>
                <a:gd name="T65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125">
                  <a:moveTo>
                    <a:pt x="30" y="125"/>
                  </a:moveTo>
                  <a:lnTo>
                    <a:pt x="30" y="122"/>
                  </a:lnTo>
                  <a:lnTo>
                    <a:pt x="27" y="119"/>
                  </a:lnTo>
                  <a:lnTo>
                    <a:pt x="27" y="116"/>
                  </a:lnTo>
                  <a:lnTo>
                    <a:pt x="27" y="113"/>
                  </a:lnTo>
                  <a:lnTo>
                    <a:pt x="24" y="110"/>
                  </a:lnTo>
                  <a:lnTo>
                    <a:pt x="24" y="104"/>
                  </a:lnTo>
                  <a:lnTo>
                    <a:pt x="24" y="101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18" y="92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15" y="83"/>
                  </a:lnTo>
                  <a:lnTo>
                    <a:pt x="15" y="80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9" y="65"/>
                  </a:lnTo>
                  <a:lnTo>
                    <a:pt x="9" y="62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2" y="62"/>
                  </a:lnTo>
                  <a:lnTo>
                    <a:pt x="42" y="68"/>
                  </a:lnTo>
                  <a:lnTo>
                    <a:pt x="42" y="71"/>
                  </a:lnTo>
                  <a:lnTo>
                    <a:pt x="42" y="74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6"/>
                  </a:lnTo>
                  <a:lnTo>
                    <a:pt x="42" y="92"/>
                  </a:lnTo>
                  <a:lnTo>
                    <a:pt x="42" y="95"/>
                  </a:lnTo>
                  <a:lnTo>
                    <a:pt x="42" y="98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9" y="110"/>
                  </a:lnTo>
                  <a:lnTo>
                    <a:pt x="39" y="113"/>
                  </a:lnTo>
                  <a:lnTo>
                    <a:pt x="39" y="119"/>
                  </a:lnTo>
                  <a:lnTo>
                    <a:pt x="39" y="122"/>
                  </a:lnTo>
                  <a:lnTo>
                    <a:pt x="30" y="125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9" name="Freeform 16"/>
            <p:cNvSpPr>
              <a:spLocks/>
            </p:cNvSpPr>
            <p:nvPr/>
          </p:nvSpPr>
          <p:spPr bwMode="auto">
            <a:xfrm>
              <a:off x="2099" y="1575"/>
              <a:ext cx="389" cy="443"/>
            </a:xfrm>
            <a:custGeom>
              <a:avLst/>
              <a:gdLst>
                <a:gd name="T0" fmla="*/ 205 w 389"/>
                <a:gd name="T1" fmla="*/ 443 h 443"/>
                <a:gd name="T2" fmla="*/ 154 w 389"/>
                <a:gd name="T3" fmla="*/ 434 h 443"/>
                <a:gd name="T4" fmla="*/ 110 w 389"/>
                <a:gd name="T5" fmla="*/ 413 h 443"/>
                <a:gd name="T6" fmla="*/ 89 w 389"/>
                <a:gd name="T7" fmla="*/ 377 h 443"/>
                <a:gd name="T8" fmla="*/ 98 w 389"/>
                <a:gd name="T9" fmla="*/ 360 h 443"/>
                <a:gd name="T10" fmla="*/ 110 w 389"/>
                <a:gd name="T11" fmla="*/ 336 h 443"/>
                <a:gd name="T12" fmla="*/ 92 w 389"/>
                <a:gd name="T13" fmla="*/ 306 h 443"/>
                <a:gd name="T14" fmla="*/ 89 w 389"/>
                <a:gd name="T15" fmla="*/ 274 h 443"/>
                <a:gd name="T16" fmla="*/ 95 w 389"/>
                <a:gd name="T17" fmla="*/ 241 h 443"/>
                <a:gd name="T18" fmla="*/ 77 w 389"/>
                <a:gd name="T19" fmla="*/ 211 h 443"/>
                <a:gd name="T20" fmla="*/ 56 w 389"/>
                <a:gd name="T21" fmla="*/ 190 h 443"/>
                <a:gd name="T22" fmla="*/ 35 w 389"/>
                <a:gd name="T23" fmla="*/ 170 h 443"/>
                <a:gd name="T24" fmla="*/ 26 w 389"/>
                <a:gd name="T25" fmla="*/ 146 h 443"/>
                <a:gd name="T26" fmla="*/ 35 w 389"/>
                <a:gd name="T27" fmla="*/ 122 h 443"/>
                <a:gd name="T28" fmla="*/ 44 w 389"/>
                <a:gd name="T29" fmla="*/ 98 h 443"/>
                <a:gd name="T30" fmla="*/ 29 w 389"/>
                <a:gd name="T31" fmla="*/ 78 h 443"/>
                <a:gd name="T32" fmla="*/ 15 w 389"/>
                <a:gd name="T33" fmla="*/ 66 h 443"/>
                <a:gd name="T34" fmla="*/ 6 w 389"/>
                <a:gd name="T35" fmla="*/ 54 h 443"/>
                <a:gd name="T36" fmla="*/ 56 w 389"/>
                <a:gd name="T37" fmla="*/ 27 h 443"/>
                <a:gd name="T38" fmla="*/ 110 w 389"/>
                <a:gd name="T39" fmla="*/ 15 h 443"/>
                <a:gd name="T40" fmla="*/ 166 w 389"/>
                <a:gd name="T41" fmla="*/ 12 h 443"/>
                <a:gd name="T42" fmla="*/ 172 w 389"/>
                <a:gd name="T43" fmla="*/ 24 h 443"/>
                <a:gd name="T44" fmla="*/ 133 w 389"/>
                <a:gd name="T45" fmla="*/ 39 h 443"/>
                <a:gd name="T46" fmla="*/ 98 w 389"/>
                <a:gd name="T47" fmla="*/ 54 h 443"/>
                <a:gd name="T48" fmla="*/ 62 w 389"/>
                <a:gd name="T49" fmla="*/ 72 h 443"/>
                <a:gd name="T50" fmla="*/ 65 w 389"/>
                <a:gd name="T51" fmla="*/ 87 h 443"/>
                <a:gd name="T52" fmla="*/ 95 w 389"/>
                <a:gd name="T53" fmla="*/ 75 h 443"/>
                <a:gd name="T54" fmla="*/ 119 w 389"/>
                <a:gd name="T55" fmla="*/ 63 h 443"/>
                <a:gd name="T56" fmla="*/ 148 w 389"/>
                <a:gd name="T57" fmla="*/ 54 h 443"/>
                <a:gd name="T58" fmla="*/ 178 w 389"/>
                <a:gd name="T59" fmla="*/ 42 h 443"/>
                <a:gd name="T60" fmla="*/ 211 w 389"/>
                <a:gd name="T61" fmla="*/ 33 h 443"/>
                <a:gd name="T62" fmla="*/ 244 w 389"/>
                <a:gd name="T63" fmla="*/ 21 h 443"/>
                <a:gd name="T64" fmla="*/ 273 w 389"/>
                <a:gd name="T65" fmla="*/ 6 h 443"/>
                <a:gd name="T66" fmla="*/ 315 w 389"/>
                <a:gd name="T67" fmla="*/ 39 h 443"/>
                <a:gd name="T68" fmla="*/ 330 w 389"/>
                <a:gd name="T69" fmla="*/ 84 h 443"/>
                <a:gd name="T70" fmla="*/ 342 w 389"/>
                <a:gd name="T71" fmla="*/ 131 h 443"/>
                <a:gd name="T72" fmla="*/ 330 w 389"/>
                <a:gd name="T73" fmla="*/ 173 h 443"/>
                <a:gd name="T74" fmla="*/ 279 w 389"/>
                <a:gd name="T75" fmla="*/ 199 h 443"/>
                <a:gd name="T76" fmla="*/ 229 w 389"/>
                <a:gd name="T77" fmla="*/ 223 h 443"/>
                <a:gd name="T78" fmla="*/ 181 w 389"/>
                <a:gd name="T79" fmla="*/ 247 h 443"/>
                <a:gd name="T80" fmla="*/ 175 w 389"/>
                <a:gd name="T81" fmla="*/ 268 h 443"/>
                <a:gd name="T82" fmla="*/ 261 w 389"/>
                <a:gd name="T83" fmla="*/ 250 h 443"/>
                <a:gd name="T84" fmla="*/ 244 w 389"/>
                <a:gd name="T85" fmla="*/ 279 h 443"/>
                <a:gd name="T86" fmla="*/ 226 w 389"/>
                <a:gd name="T87" fmla="*/ 312 h 443"/>
                <a:gd name="T88" fmla="*/ 214 w 389"/>
                <a:gd name="T89" fmla="*/ 339 h 443"/>
                <a:gd name="T90" fmla="*/ 244 w 389"/>
                <a:gd name="T91" fmla="*/ 315 h 443"/>
                <a:gd name="T92" fmla="*/ 270 w 389"/>
                <a:gd name="T93" fmla="*/ 265 h 443"/>
                <a:gd name="T94" fmla="*/ 300 w 389"/>
                <a:gd name="T95" fmla="*/ 214 h 443"/>
                <a:gd name="T96" fmla="*/ 348 w 389"/>
                <a:gd name="T97" fmla="*/ 184 h 443"/>
                <a:gd name="T98" fmla="*/ 362 w 389"/>
                <a:gd name="T99" fmla="*/ 208 h 443"/>
                <a:gd name="T100" fmla="*/ 368 w 389"/>
                <a:gd name="T101" fmla="*/ 235 h 443"/>
                <a:gd name="T102" fmla="*/ 365 w 389"/>
                <a:gd name="T103" fmla="*/ 262 h 443"/>
                <a:gd name="T104" fmla="*/ 371 w 389"/>
                <a:gd name="T105" fmla="*/ 297 h 443"/>
                <a:gd name="T106" fmla="*/ 374 w 389"/>
                <a:gd name="T107" fmla="*/ 333 h 443"/>
                <a:gd name="T108" fmla="*/ 383 w 389"/>
                <a:gd name="T109" fmla="*/ 368 h 443"/>
                <a:gd name="T110" fmla="*/ 380 w 389"/>
                <a:gd name="T111" fmla="*/ 404 h 443"/>
                <a:gd name="T112" fmla="*/ 345 w 389"/>
                <a:gd name="T113" fmla="*/ 425 h 443"/>
                <a:gd name="T114" fmla="*/ 303 w 389"/>
                <a:gd name="T115" fmla="*/ 434 h 443"/>
                <a:gd name="T116" fmla="*/ 258 w 389"/>
                <a:gd name="T1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443">
                  <a:moveTo>
                    <a:pt x="255" y="443"/>
                  </a:moveTo>
                  <a:lnTo>
                    <a:pt x="247" y="443"/>
                  </a:lnTo>
                  <a:lnTo>
                    <a:pt x="241" y="443"/>
                  </a:lnTo>
                  <a:lnTo>
                    <a:pt x="235" y="443"/>
                  </a:lnTo>
                  <a:lnTo>
                    <a:pt x="229" y="443"/>
                  </a:lnTo>
                  <a:lnTo>
                    <a:pt x="223" y="443"/>
                  </a:lnTo>
                  <a:lnTo>
                    <a:pt x="217" y="443"/>
                  </a:lnTo>
                  <a:lnTo>
                    <a:pt x="211" y="443"/>
                  </a:lnTo>
                  <a:lnTo>
                    <a:pt x="205" y="443"/>
                  </a:lnTo>
                  <a:lnTo>
                    <a:pt x="199" y="440"/>
                  </a:lnTo>
                  <a:lnTo>
                    <a:pt x="193" y="440"/>
                  </a:lnTo>
                  <a:lnTo>
                    <a:pt x="187" y="440"/>
                  </a:lnTo>
                  <a:lnTo>
                    <a:pt x="184" y="440"/>
                  </a:lnTo>
                  <a:lnTo>
                    <a:pt x="178" y="437"/>
                  </a:lnTo>
                  <a:lnTo>
                    <a:pt x="172" y="437"/>
                  </a:lnTo>
                  <a:lnTo>
                    <a:pt x="166" y="437"/>
                  </a:lnTo>
                  <a:lnTo>
                    <a:pt x="160" y="434"/>
                  </a:lnTo>
                  <a:lnTo>
                    <a:pt x="154" y="434"/>
                  </a:lnTo>
                  <a:lnTo>
                    <a:pt x="148" y="431"/>
                  </a:lnTo>
                  <a:lnTo>
                    <a:pt x="145" y="431"/>
                  </a:lnTo>
                  <a:lnTo>
                    <a:pt x="139" y="428"/>
                  </a:lnTo>
                  <a:lnTo>
                    <a:pt x="133" y="425"/>
                  </a:lnTo>
                  <a:lnTo>
                    <a:pt x="131" y="422"/>
                  </a:lnTo>
                  <a:lnTo>
                    <a:pt x="125" y="422"/>
                  </a:lnTo>
                  <a:lnTo>
                    <a:pt x="119" y="419"/>
                  </a:lnTo>
                  <a:lnTo>
                    <a:pt x="116" y="416"/>
                  </a:lnTo>
                  <a:lnTo>
                    <a:pt x="110" y="413"/>
                  </a:lnTo>
                  <a:lnTo>
                    <a:pt x="107" y="407"/>
                  </a:lnTo>
                  <a:lnTo>
                    <a:pt x="101" y="404"/>
                  </a:lnTo>
                  <a:lnTo>
                    <a:pt x="98" y="401"/>
                  </a:lnTo>
                  <a:lnTo>
                    <a:pt x="95" y="395"/>
                  </a:lnTo>
                  <a:lnTo>
                    <a:pt x="89" y="392"/>
                  </a:lnTo>
                  <a:lnTo>
                    <a:pt x="86" y="386"/>
                  </a:lnTo>
                  <a:lnTo>
                    <a:pt x="86" y="383"/>
                  </a:lnTo>
                  <a:lnTo>
                    <a:pt x="86" y="380"/>
                  </a:lnTo>
                  <a:lnTo>
                    <a:pt x="89" y="377"/>
                  </a:lnTo>
                  <a:lnTo>
                    <a:pt x="89" y="374"/>
                  </a:lnTo>
                  <a:lnTo>
                    <a:pt x="89" y="371"/>
                  </a:lnTo>
                  <a:lnTo>
                    <a:pt x="92" y="371"/>
                  </a:lnTo>
                  <a:lnTo>
                    <a:pt x="92" y="368"/>
                  </a:lnTo>
                  <a:lnTo>
                    <a:pt x="92" y="366"/>
                  </a:lnTo>
                  <a:lnTo>
                    <a:pt x="95" y="366"/>
                  </a:lnTo>
                  <a:lnTo>
                    <a:pt x="95" y="363"/>
                  </a:lnTo>
                  <a:lnTo>
                    <a:pt x="95" y="360"/>
                  </a:lnTo>
                  <a:lnTo>
                    <a:pt x="98" y="360"/>
                  </a:lnTo>
                  <a:lnTo>
                    <a:pt x="98" y="357"/>
                  </a:lnTo>
                  <a:lnTo>
                    <a:pt x="101" y="357"/>
                  </a:lnTo>
                  <a:lnTo>
                    <a:pt x="101" y="354"/>
                  </a:lnTo>
                  <a:lnTo>
                    <a:pt x="104" y="351"/>
                  </a:lnTo>
                  <a:lnTo>
                    <a:pt x="104" y="348"/>
                  </a:lnTo>
                  <a:lnTo>
                    <a:pt x="107" y="345"/>
                  </a:lnTo>
                  <a:lnTo>
                    <a:pt x="107" y="342"/>
                  </a:lnTo>
                  <a:lnTo>
                    <a:pt x="107" y="339"/>
                  </a:lnTo>
                  <a:lnTo>
                    <a:pt x="110" y="336"/>
                  </a:lnTo>
                  <a:lnTo>
                    <a:pt x="110" y="333"/>
                  </a:lnTo>
                  <a:lnTo>
                    <a:pt x="110" y="330"/>
                  </a:lnTo>
                  <a:lnTo>
                    <a:pt x="110" y="327"/>
                  </a:lnTo>
                  <a:lnTo>
                    <a:pt x="107" y="324"/>
                  </a:lnTo>
                  <a:lnTo>
                    <a:pt x="104" y="321"/>
                  </a:lnTo>
                  <a:lnTo>
                    <a:pt x="101" y="318"/>
                  </a:lnTo>
                  <a:lnTo>
                    <a:pt x="95" y="315"/>
                  </a:lnTo>
                  <a:lnTo>
                    <a:pt x="95" y="312"/>
                  </a:lnTo>
                  <a:lnTo>
                    <a:pt x="92" y="306"/>
                  </a:lnTo>
                  <a:lnTo>
                    <a:pt x="89" y="303"/>
                  </a:lnTo>
                  <a:lnTo>
                    <a:pt x="89" y="300"/>
                  </a:lnTo>
                  <a:lnTo>
                    <a:pt x="89" y="297"/>
                  </a:lnTo>
                  <a:lnTo>
                    <a:pt x="89" y="294"/>
                  </a:lnTo>
                  <a:lnTo>
                    <a:pt x="89" y="288"/>
                  </a:lnTo>
                  <a:lnTo>
                    <a:pt x="89" y="285"/>
                  </a:lnTo>
                  <a:lnTo>
                    <a:pt x="89" y="282"/>
                  </a:lnTo>
                  <a:lnTo>
                    <a:pt x="89" y="279"/>
                  </a:lnTo>
                  <a:lnTo>
                    <a:pt x="89" y="274"/>
                  </a:lnTo>
                  <a:lnTo>
                    <a:pt x="92" y="271"/>
                  </a:lnTo>
                  <a:lnTo>
                    <a:pt x="92" y="268"/>
                  </a:lnTo>
                  <a:lnTo>
                    <a:pt x="92" y="265"/>
                  </a:lnTo>
                  <a:lnTo>
                    <a:pt x="95" y="259"/>
                  </a:lnTo>
                  <a:lnTo>
                    <a:pt x="95" y="256"/>
                  </a:lnTo>
                  <a:lnTo>
                    <a:pt x="95" y="253"/>
                  </a:lnTo>
                  <a:lnTo>
                    <a:pt x="95" y="250"/>
                  </a:lnTo>
                  <a:lnTo>
                    <a:pt x="95" y="244"/>
                  </a:lnTo>
                  <a:lnTo>
                    <a:pt x="95" y="241"/>
                  </a:lnTo>
                  <a:lnTo>
                    <a:pt x="95" y="238"/>
                  </a:lnTo>
                  <a:lnTo>
                    <a:pt x="95" y="235"/>
                  </a:lnTo>
                  <a:lnTo>
                    <a:pt x="95" y="229"/>
                  </a:lnTo>
                  <a:lnTo>
                    <a:pt x="92" y="226"/>
                  </a:lnTo>
                  <a:lnTo>
                    <a:pt x="89" y="223"/>
                  </a:lnTo>
                  <a:lnTo>
                    <a:pt x="89" y="220"/>
                  </a:lnTo>
                  <a:lnTo>
                    <a:pt x="83" y="217"/>
                  </a:lnTo>
                  <a:lnTo>
                    <a:pt x="80" y="214"/>
                  </a:lnTo>
                  <a:lnTo>
                    <a:pt x="77" y="211"/>
                  </a:lnTo>
                  <a:lnTo>
                    <a:pt x="74" y="208"/>
                  </a:lnTo>
                  <a:lnTo>
                    <a:pt x="71" y="205"/>
                  </a:lnTo>
                  <a:lnTo>
                    <a:pt x="71" y="202"/>
                  </a:lnTo>
                  <a:lnTo>
                    <a:pt x="68" y="199"/>
                  </a:lnTo>
                  <a:lnTo>
                    <a:pt x="65" y="199"/>
                  </a:lnTo>
                  <a:lnTo>
                    <a:pt x="65" y="196"/>
                  </a:lnTo>
                  <a:lnTo>
                    <a:pt x="62" y="193"/>
                  </a:lnTo>
                  <a:lnTo>
                    <a:pt x="59" y="190"/>
                  </a:lnTo>
                  <a:lnTo>
                    <a:pt x="56" y="190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0" y="182"/>
                  </a:lnTo>
                  <a:lnTo>
                    <a:pt x="47" y="182"/>
                  </a:lnTo>
                  <a:lnTo>
                    <a:pt x="44" y="179"/>
                  </a:lnTo>
                  <a:lnTo>
                    <a:pt x="41" y="176"/>
                  </a:lnTo>
                  <a:lnTo>
                    <a:pt x="41" y="173"/>
                  </a:lnTo>
                  <a:lnTo>
                    <a:pt x="38" y="173"/>
                  </a:lnTo>
                  <a:lnTo>
                    <a:pt x="35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2" y="161"/>
                  </a:lnTo>
                  <a:lnTo>
                    <a:pt x="29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26" y="152"/>
                  </a:lnTo>
                  <a:lnTo>
                    <a:pt x="26" y="149"/>
                  </a:lnTo>
                  <a:lnTo>
                    <a:pt x="26" y="146"/>
                  </a:lnTo>
                  <a:lnTo>
                    <a:pt x="26" y="143"/>
                  </a:lnTo>
                  <a:lnTo>
                    <a:pt x="29" y="140"/>
                  </a:lnTo>
                  <a:lnTo>
                    <a:pt x="29" y="137"/>
                  </a:lnTo>
                  <a:lnTo>
                    <a:pt x="29" y="134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2" y="122"/>
                  </a:lnTo>
                  <a:lnTo>
                    <a:pt x="35" y="122"/>
                  </a:lnTo>
                  <a:lnTo>
                    <a:pt x="35" y="119"/>
                  </a:lnTo>
                  <a:lnTo>
                    <a:pt x="35" y="116"/>
                  </a:lnTo>
                  <a:lnTo>
                    <a:pt x="38" y="113"/>
                  </a:lnTo>
                  <a:lnTo>
                    <a:pt x="38" y="110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1"/>
                  </a:lnTo>
                  <a:lnTo>
                    <a:pt x="41" y="98"/>
                  </a:lnTo>
                  <a:lnTo>
                    <a:pt x="44" y="98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38" y="84"/>
                  </a:lnTo>
                  <a:lnTo>
                    <a:pt x="35" y="81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6" y="75"/>
                  </a:lnTo>
                  <a:lnTo>
                    <a:pt x="23" y="75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5" y="69"/>
                  </a:lnTo>
                  <a:lnTo>
                    <a:pt x="15" y="66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3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8" y="48"/>
                  </a:lnTo>
                  <a:lnTo>
                    <a:pt x="23" y="45"/>
                  </a:lnTo>
                  <a:lnTo>
                    <a:pt x="26" y="42"/>
                  </a:lnTo>
                  <a:lnTo>
                    <a:pt x="32" y="39"/>
                  </a:lnTo>
                  <a:lnTo>
                    <a:pt x="38" y="36"/>
                  </a:lnTo>
                  <a:lnTo>
                    <a:pt x="44" y="33"/>
                  </a:lnTo>
                  <a:lnTo>
                    <a:pt x="50" y="30"/>
                  </a:lnTo>
                  <a:lnTo>
                    <a:pt x="56" y="27"/>
                  </a:lnTo>
                  <a:lnTo>
                    <a:pt x="62" y="27"/>
                  </a:lnTo>
                  <a:lnTo>
                    <a:pt x="68" y="24"/>
                  </a:lnTo>
                  <a:lnTo>
                    <a:pt x="74" y="21"/>
                  </a:lnTo>
                  <a:lnTo>
                    <a:pt x="80" y="21"/>
                  </a:lnTo>
                  <a:lnTo>
                    <a:pt x="86" y="18"/>
                  </a:lnTo>
                  <a:lnTo>
                    <a:pt x="92" y="18"/>
                  </a:lnTo>
                  <a:lnTo>
                    <a:pt x="98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16" y="12"/>
                  </a:lnTo>
                  <a:lnTo>
                    <a:pt x="125" y="12"/>
                  </a:lnTo>
                  <a:lnTo>
                    <a:pt x="131" y="12"/>
                  </a:lnTo>
                  <a:lnTo>
                    <a:pt x="136" y="12"/>
                  </a:lnTo>
                  <a:lnTo>
                    <a:pt x="142" y="12"/>
                  </a:lnTo>
                  <a:lnTo>
                    <a:pt x="148" y="12"/>
                  </a:lnTo>
                  <a:lnTo>
                    <a:pt x="154" y="12"/>
                  </a:lnTo>
                  <a:lnTo>
                    <a:pt x="160" y="12"/>
                  </a:lnTo>
                  <a:lnTo>
                    <a:pt x="166" y="12"/>
                  </a:lnTo>
                  <a:lnTo>
                    <a:pt x="172" y="12"/>
                  </a:lnTo>
                  <a:lnTo>
                    <a:pt x="178" y="12"/>
                  </a:lnTo>
                  <a:lnTo>
                    <a:pt x="184" y="12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78" y="21"/>
                  </a:lnTo>
                  <a:lnTo>
                    <a:pt x="175" y="21"/>
                  </a:lnTo>
                  <a:lnTo>
                    <a:pt x="172" y="24"/>
                  </a:lnTo>
                  <a:lnTo>
                    <a:pt x="166" y="24"/>
                  </a:lnTo>
                  <a:lnTo>
                    <a:pt x="163" y="27"/>
                  </a:lnTo>
                  <a:lnTo>
                    <a:pt x="160" y="27"/>
                  </a:lnTo>
                  <a:lnTo>
                    <a:pt x="154" y="30"/>
                  </a:lnTo>
                  <a:lnTo>
                    <a:pt x="151" y="33"/>
                  </a:lnTo>
                  <a:lnTo>
                    <a:pt x="145" y="33"/>
                  </a:lnTo>
                  <a:lnTo>
                    <a:pt x="142" y="36"/>
                  </a:lnTo>
                  <a:lnTo>
                    <a:pt x="139" y="36"/>
                  </a:lnTo>
                  <a:lnTo>
                    <a:pt x="133" y="39"/>
                  </a:lnTo>
                  <a:lnTo>
                    <a:pt x="131" y="39"/>
                  </a:lnTo>
                  <a:lnTo>
                    <a:pt x="125" y="42"/>
                  </a:lnTo>
                  <a:lnTo>
                    <a:pt x="122" y="42"/>
                  </a:lnTo>
                  <a:lnTo>
                    <a:pt x="119" y="45"/>
                  </a:lnTo>
                  <a:lnTo>
                    <a:pt x="113" y="48"/>
                  </a:lnTo>
                  <a:lnTo>
                    <a:pt x="110" y="48"/>
                  </a:lnTo>
                  <a:lnTo>
                    <a:pt x="104" y="51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2" y="57"/>
                  </a:lnTo>
                  <a:lnTo>
                    <a:pt x="89" y="57"/>
                  </a:lnTo>
                  <a:lnTo>
                    <a:pt x="86" y="60"/>
                  </a:lnTo>
                  <a:lnTo>
                    <a:pt x="80" y="63"/>
                  </a:lnTo>
                  <a:lnTo>
                    <a:pt x="77" y="63"/>
                  </a:lnTo>
                  <a:lnTo>
                    <a:pt x="71" y="66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9" y="78"/>
                  </a:lnTo>
                  <a:lnTo>
                    <a:pt x="59" y="8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65" y="87"/>
                  </a:lnTo>
                  <a:lnTo>
                    <a:pt x="71" y="84"/>
                  </a:lnTo>
                  <a:lnTo>
                    <a:pt x="74" y="84"/>
                  </a:lnTo>
                  <a:lnTo>
                    <a:pt x="77" y="84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78"/>
                  </a:lnTo>
                  <a:lnTo>
                    <a:pt x="89" y="78"/>
                  </a:lnTo>
                  <a:lnTo>
                    <a:pt x="92" y="78"/>
                  </a:lnTo>
                  <a:lnTo>
                    <a:pt x="95" y="75"/>
                  </a:lnTo>
                  <a:lnTo>
                    <a:pt x="98" y="75"/>
                  </a:lnTo>
                  <a:lnTo>
                    <a:pt x="98" y="72"/>
                  </a:lnTo>
                  <a:lnTo>
                    <a:pt x="101" y="72"/>
                  </a:lnTo>
                  <a:lnTo>
                    <a:pt x="104" y="69"/>
                  </a:lnTo>
                  <a:lnTo>
                    <a:pt x="107" y="69"/>
                  </a:lnTo>
                  <a:lnTo>
                    <a:pt x="110" y="66"/>
                  </a:lnTo>
                  <a:lnTo>
                    <a:pt x="113" y="66"/>
                  </a:lnTo>
                  <a:lnTo>
                    <a:pt x="116" y="66"/>
                  </a:lnTo>
                  <a:lnTo>
                    <a:pt x="119" y="63"/>
                  </a:lnTo>
                  <a:lnTo>
                    <a:pt x="122" y="63"/>
                  </a:lnTo>
                  <a:lnTo>
                    <a:pt x="125" y="60"/>
                  </a:lnTo>
                  <a:lnTo>
                    <a:pt x="128" y="60"/>
                  </a:lnTo>
                  <a:lnTo>
                    <a:pt x="131" y="60"/>
                  </a:lnTo>
                  <a:lnTo>
                    <a:pt x="133" y="57"/>
                  </a:lnTo>
                  <a:lnTo>
                    <a:pt x="139" y="57"/>
                  </a:lnTo>
                  <a:lnTo>
                    <a:pt x="142" y="54"/>
                  </a:lnTo>
                  <a:lnTo>
                    <a:pt x="145" y="54"/>
                  </a:lnTo>
                  <a:lnTo>
                    <a:pt x="148" y="54"/>
                  </a:lnTo>
                  <a:lnTo>
                    <a:pt x="151" y="54"/>
                  </a:lnTo>
                  <a:lnTo>
                    <a:pt x="154" y="51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3" y="48"/>
                  </a:lnTo>
                  <a:lnTo>
                    <a:pt x="166" y="48"/>
                  </a:lnTo>
                  <a:lnTo>
                    <a:pt x="172" y="45"/>
                  </a:lnTo>
                  <a:lnTo>
                    <a:pt x="175" y="45"/>
                  </a:lnTo>
                  <a:lnTo>
                    <a:pt x="178" y="42"/>
                  </a:lnTo>
                  <a:lnTo>
                    <a:pt x="181" y="42"/>
                  </a:lnTo>
                  <a:lnTo>
                    <a:pt x="184" y="39"/>
                  </a:lnTo>
                  <a:lnTo>
                    <a:pt x="190" y="39"/>
                  </a:lnTo>
                  <a:lnTo>
                    <a:pt x="193" y="36"/>
                  </a:lnTo>
                  <a:lnTo>
                    <a:pt x="196" y="36"/>
                  </a:lnTo>
                  <a:lnTo>
                    <a:pt x="199" y="36"/>
                  </a:lnTo>
                  <a:lnTo>
                    <a:pt x="205" y="33"/>
                  </a:lnTo>
                  <a:lnTo>
                    <a:pt x="208" y="33"/>
                  </a:lnTo>
                  <a:lnTo>
                    <a:pt x="211" y="33"/>
                  </a:lnTo>
                  <a:lnTo>
                    <a:pt x="214" y="30"/>
                  </a:lnTo>
                  <a:lnTo>
                    <a:pt x="217" y="30"/>
                  </a:lnTo>
                  <a:lnTo>
                    <a:pt x="223" y="30"/>
                  </a:lnTo>
                  <a:lnTo>
                    <a:pt x="226" y="27"/>
                  </a:lnTo>
                  <a:lnTo>
                    <a:pt x="229" y="27"/>
                  </a:lnTo>
                  <a:lnTo>
                    <a:pt x="232" y="24"/>
                  </a:lnTo>
                  <a:lnTo>
                    <a:pt x="238" y="24"/>
                  </a:lnTo>
                  <a:lnTo>
                    <a:pt x="241" y="24"/>
                  </a:lnTo>
                  <a:lnTo>
                    <a:pt x="244" y="21"/>
                  </a:lnTo>
                  <a:lnTo>
                    <a:pt x="247" y="21"/>
                  </a:lnTo>
                  <a:lnTo>
                    <a:pt x="249" y="18"/>
                  </a:lnTo>
                  <a:lnTo>
                    <a:pt x="252" y="18"/>
                  </a:lnTo>
                  <a:lnTo>
                    <a:pt x="258" y="15"/>
                  </a:lnTo>
                  <a:lnTo>
                    <a:pt x="261" y="15"/>
                  </a:lnTo>
                  <a:lnTo>
                    <a:pt x="264" y="12"/>
                  </a:lnTo>
                  <a:lnTo>
                    <a:pt x="267" y="9"/>
                  </a:lnTo>
                  <a:lnTo>
                    <a:pt x="270" y="9"/>
                  </a:lnTo>
                  <a:lnTo>
                    <a:pt x="273" y="6"/>
                  </a:lnTo>
                  <a:lnTo>
                    <a:pt x="306" y="0"/>
                  </a:lnTo>
                  <a:lnTo>
                    <a:pt x="306" y="3"/>
                  </a:lnTo>
                  <a:lnTo>
                    <a:pt x="309" y="9"/>
                  </a:lnTo>
                  <a:lnTo>
                    <a:pt x="309" y="15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12" y="30"/>
                  </a:lnTo>
                  <a:lnTo>
                    <a:pt x="312" y="36"/>
                  </a:lnTo>
                  <a:lnTo>
                    <a:pt x="315" y="39"/>
                  </a:lnTo>
                  <a:lnTo>
                    <a:pt x="315" y="45"/>
                  </a:lnTo>
                  <a:lnTo>
                    <a:pt x="318" y="51"/>
                  </a:lnTo>
                  <a:lnTo>
                    <a:pt x="318" y="54"/>
                  </a:lnTo>
                  <a:lnTo>
                    <a:pt x="321" y="60"/>
                  </a:lnTo>
                  <a:lnTo>
                    <a:pt x="321" y="66"/>
                  </a:lnTo>
                  <a:lnTo>
                    <a:pt x="324" y="69"/>
                  </a:lnTo>
                  <a:lnTo>
                    <a:pt x="327" y="75"/>
                  </a:lnTo>
                  <a:lnTo>
                    <a:pt x="327" y="81"/>
                  </a:lnTo>
                  <a:lnTo>
                    <a:pt x="330" y="84"/>
                  </a:lnTo>
                  <a:lnTo>
                    <a:pt x="330" y="90"/>
                  </a:lnTo>
                  <a:lnTo>
                    <a:pt x="333" y="95"/>
                  </a:lnTo>
                  <a:lnTo>
                    <a:pt x="333" y="98"/>
                  </a:lnTo>
                  <a:lnTo>
                    <a:pt x="336" y="104"/>
                  </a:lnTo>
                  <a:lnTo>
                    <a:pt x="336" y="110"/>
                  </a:lnTo>
                  <a:lnTo>
                    <a:pt x="339" y="116"/>
                  </a:lnTo>
                  <a:lnTo>
                    <a:pt x="339" y="119"/>
                  </a:lnTo>
                  <a:lnTo>
                    <a:pt x="342" y="125"/>
                  </a:lnTo>
                  <a:lnTo>
                    <a:pt x="342" y="131"/>
                  </a:lnTo>
                  <a:lnTo>
                    <a:pt x="342" y="137"/>
                  </a:lnTo>
                  <a:lnTo>
                    <a:pt x="345" y="140"/>
                  </a:lnTo>
                  <a:lnTo>
                    <a:pt x="345" y="146"/>
                  </a:lnTo>
                  <a:lnTo>
                    <a:pt x="345" y="152"/>
                  </a:lnTo>
                  <a:lnTo>
                    <a:pt x="345" y="158"/>
                  </a:lnTo>
                  <a:lnTo>
                    <a:pt x="345" y="164"/>
                  </a:lnTo>
                  <a:lnTo>
                    <a:pt x="339" y="167"/>
                  </a:lnTo>
                  <a:lnTo>
                    <a:pt x="333" y="170"/>
                  </a:lnTo>
                  <a:lnTo>
                    <a:pt x="330" y="173"/>
                  </a:lnTo>
                  <a:lnTo>
                    <a:pt x="324" y="176"/>
                  </a:lnTo>
                  <a:lnTo>
                    <a:pt x="318" y="179"/>
                  </a:lnTo>
                  <a:lnTo>
                    <a:pt x="312" y="182"/>
                  </a:lnTo>
                  <a:lnTo>
                    <a:pt x="306" y="184"/>
                  </a:lnTo>
                  <a:lnTo>
                    <a:pt x="300" y="187"/>
                  </a:lnTo>
                  <a:lnTo>
                    <a:pt x="297" y="190"/>
                  </a:lnTo>
                  <a:lnTo>
                    <a:pt x="291" y="193"/>
                  </a:lnTo>
                  <a:lnTo>
                    <a:pt x="285" y="196"/>
                  </a:lnTo>
                  <a:lnTo>
                    <a:pt x="279" y="199"/>
                  </a:lnTo>
                  <a:lnTo>
                    <a:pt x="273" y="202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8" y="208"/>
                  </a:lnTo>
                  <a:lnTo>
                    <a:pt x="252" y="211"/>
                  </a:lnTo>
                  <a:lnTo>
                    <a:pt x="247" y="214"/>
                  </a:lnTo>
                  <a:lnTo>
                    <a:pt x="241" y="217"/>
                  </a:lnTo>
                  <a:lnTo>
                    <a:pt x="235" y="220"/>
                  </a:lnTo>
                  <a:lnTo>
                    <a:pt x="229" y="223"/>
                  </a:lnTo>
                  <a:lnTo>
                    <a:pt x="223" y="226"/>
                  </a:lnTo>
                  <a:lnTo>
                    <a:pt x="220" y="226"/>
                  </a:lnTo>
                  <a:lnTo>
                    <a:pt x="214" y="229"/>
                  </a:lnTo>
                  <a:lnTo>
                    <a:pt x="208" y="232"/>
                  </a:lnTo>
                  <a:lnTo>
                    <a:pt x="202" y="235"/>
                  </a:lnTo>
                  <a:lnTo>
                    <a:pt x="196" y="238"/>
                  </a:lnTo>
                  <a:lnTo>
                    <a:pt x="190" y="241"/>
                  </a:lnTo>
                  <a:lnTo>
                    <a:pt x="187" y="244"/>
                  </a:lnTo>
                  <a:lnTo>
                    <a:pt x="181" y="247"/>
                  </a:lnTo>
                  <a:lnTo>
                    <a:pt x="175" y="250"/>
                  </a:lnTo>
                  <a:lnTo>
                    <a:pt x="169" y="253"/>
                  </a:lnTo>
                  <a:lnTo>
                    <a:pt x="169" y="256"/>
                  </a:lnTo>
                  <a:lnTo>
                    <a:pt x="169" y="259"/>
                  </a:lnTo>
                  <a:lnTo>
                    <a:pt x="169" y="262"/>
                  </a:lnTo>
                  <a:lnTo>
                    <a:pt x="172" y="262"/>
                  </a:lnTo>
                  <a:lnTo>
                    <a:pt x="172" y="265"/>
                  </a:lnTo>
                  <a:lnTo>
                    <a:pt x="175" y="265"/>
                  </a:lnTo>
                  <a:lnTo>
                    <a:pt x="175" y="268"/>
                  </a:lnTo>
                  <a:lnTo>
                    <a:pt x="276" y="220"/>
                  </a:lnTo>
                  <a:lnTo>
                    <a:pt x="276" y="223"/>
                  </a:lnTo>
                  <a:lnTo>
                    <a:pt x="273" y="226"/>
                  </a:lnTo>
                  <a:lnTo>
                    <a:pt x="270" y="232"/>
                  </a:lnTo>
                  <a:lnTo>
                    <a:pt x="270" y="235"/>
                  </a:lnTo>
                  <a:lnTo>
                    <a:pt x="267" y="238"/>
                  </a:lnTo>
                  <a:lnTo>
                    <a:pt x="264" y="241"/>
                  </a:lnTo>
                  <a:lnTo>
                    <a:pt x="264" y="244"/>
                  </a:lnTo>
                  <a:lnTo>
                    <a:pt x="261" y="250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55" y="259"/>
                  </a:lnTo>
                  <a:lnTo>
                    <a:pt x="252" y="262"/>
                  </a:lnTo>
                  <a:lnTo>
                    <a:pt x="252" y="265"/>
                  </a:lnTo>
                  <a:lnTo>
                    <a:pt x="249" y="271"/>
                  </a:lnTo>
                  <a:lnTo>
                    <a:pt x="247" y="274"/>
                  </a:lnTo>
                  <a:lnTo>
                    <a:pt x="247" y="276"/>
                  </a:lnTo>
                  <a:lnTo>
                    <a:pt x="244" y="279"/>
                  </a:lnTo>
                  <a:lnTo>
                    <a:pt x="241" y="282"/>
                  </a:lnTo>
                  <a:lnTo>
                    <a:pt x="241" y="288"/>
                  </a:lnTo>
                  <a:lnTo>
                    <a:pt x="238" y="291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300"/>
                  </a:lnTo>
                  <a:lnTo>
                    <a:pt x="229" y="303"/>
                  </a:lnTo>
                  <a:lnTo>
                    <a:pt x="229" y="309"/>
                  </a:lnTo>
                  <a:lnTo>
                    <a:pt x="226" y="312"/>
                  </a:lnTo>
                  <a:lnTo>
                    <a:pt x="223" y="315"/>
                  </a:lnTo>
                  <a:lnTo>
                    <a:pt x="220" y="318"/>
                  </a:lnTo>
                  <a:lnTo>
                    <a:pt x="220" y="321"/>
                  </a:lnTo>
                  <a:lnTo>
                    <a:pt x="217" y="327"/>
                  </a:lnTo>
                  <a:lnTo>
                    <a:pt x="214" y="330"/>
                  </a:lnTo>
                  <a:lnTo>
                    <a:pt x="211" y="333"/>
                  </a:lnTo>
                  <a:lnTo>
                    <a:pt x="214" y="333"/>
                  </a:lnTo>
                  <a:lnTo>
                    <a:pt x="214" y="336"/>
                  </a:lnTo>
                  <a:lnTo>
                    <a:pt x="214" y="339"/>
                  </a:lnTo>
                  <a:lnTo>
                    <a:pt x="217" y="339"/>
                  </a:lnTo>
                  <a:lnTo>
                    <a:pt x="217" y="342"/>
                  </a:lnTo>
                  <a:lnTo>
                    <a:pt x="220" y="342"/>
                  </a:lnTo>
                  <a:lnTo>
                    <a:pt x="223" y="342"/>
                  </a:lnTo>
                  <a:lnTo>
                    <a:pt x="229" y="336"/>
                  </a:lnTo>
                  <a:lnTo>
                    <a:pt x="232" y="333"/>
                  </a:lnTo>
                  <a:lnTo>
                    <a:pt x="235" y="327"/>
                  </a:lnTo>
                  <a:lnTo>
                    <a:pt x="241" y="321"/>
                  </a:lnTo>
                  <a:lnTo>
                    <a:pt x="244" y="315"/>
                  </a:lnTo>
                  <a:lnTo>
                    <a:pt x="247" y="309"/>
                  </a:lnTo>
                  <a:lnTo>
                    <a:pt x="249" y="306"/>
                  </a:lnTo>
                  <a:lnTo>
                    <a:pt x="252" y="300"/>
                  </a:lnTo>
                  <a:lnTo>
                    <a:pt x="255" y="294"/>
                  </a:lnTo>
                  <a:lnTo>
                    <a:pt x="258" y="288"/>
                  </a:lnTo>
                  <a:lnTo>
                    <a:pt x="261" y="282"/>
                  </a:lnTo>
                  <a:lnTo>
                    <a:pt x="264" y="276"/>
                  </a:lnTo>
                  <a:lnTo>
                    <a:pt x="267" y="271"/>
                  </a:lnTo>
                  <a:lnTo>
                    <a:pt x="270" y="265"/>
                  </a:lnTo>
                  <a:lnTo>
                    <a:pt x="273" y="259"/>
                  </a:lnTo>
                  <a:lnTo>
                    <a:pt x="276" y="253"/>
                  </a:lnTo>
                  <a:lnTo>
                    <a:pt x="279" y="247"/>
                  </a:lnTo>
                  <a:lnTo>
                    <a:pt x="282" y="241"/>
                  </a:lnTo>
                  <a:lnTo>
                    <a:pt x="285" y="235"/>
                  </a:lnTo>
                  <a:lnTo>
                    <a:pt x="288" y="229"/>
                  </a:lnTo>
                  <a:lnTo>
                    <a:pt x="291" y="226"/>
                  </a:lnTo>
                  <a:lnTo>
                    <a:pt x="297" y="220"/>
                  </a:lnTo>
                  <a:lnTo>
                    <a:pt x="300" y="214"/>
                  </a:lnTo>
                  <a:lnTo>
                    <a:pt x="303" y="211"/>
                  </a:lnTo>
                  <a:lnTo>
                    <a:pt x="309" y="205"/>
                  </a:lnTo>
                  <a:lnTo>
                    <a:pt x="312" y="202"/>
                  </a:lnTo>
                  <a:lnTo>
                    <a:pt x="318" y="199"/>
                  </a:lnTo>
                  <a:lnTo>
                    <a:pt x="324" y="196"/>
                  </a:lnTo>
                  <a:lnTo>
                    <a:pt x="330" y="190"/>
                  </a:lnTo>
                  <a:lnTo>
                    <a:pt x="336" y="187"/>
                  </a:lnTo>
                  <a:lnTo>
                    <a:pt x="342" y="187"/>
                  </a:lnTo>
                  <a:lnTo>
                    <a:pt x="348" y="184"/>
                  </a:lnTo>
                  <a:lnTo>
                    <a:pt x="351" y="187"/>
                  </a:lnTo>
                  <a:lnTo>
                    <a:pt x="354" y="190"/>
                  </a:lnTo>
                  <a:lnTo>
                    <a:pt x="354" y="193"/>
                  </a:lnTo>
                  <a:lnTo>
                    <a:pt x="357" y="193"/>
                  </a:lnTo>
                  <a:lnTo>
                    <a:pt x="357" y="196"/>
                  </a:lnTo>
                  <a:lnTo>
                    <a:pt x="360" y="199"/>
                  </a:lnTo>
                  <a:lnTo>
                    <a:pt x="360" y="202"/>
                  </a:lnTo>
                  <a:lnTo>
                    <a:pt x="362" y="205"/>
                  </a:lnTo>
                  <a:lnTo>
                    <a:pt x="362" y="208"/>
                  </a:lnTo>
                  <a:lnTo>
                    <a:pt x="365" y="211"/>
                  </a:lnTo>
                  <a:lnTo>
                    <a:pt x="365" y="214"/>
                  </a:lnTo>
                  <a:lnTo>
                    <a:pt x="365" y="217"/>
                  </a:lnTo>
                  <a:lnTo>
                    <a:pt x="368" y="220"/>
                  </a:lnTo>
                  <a:lnTo>
                    <a:pt x="368" y="223"/>
                  </a:lnTo>
                  <a:lnTo>
                    <a:pt x="368" y="226"/>
                  </a:lnTo>
                  <a:lnTo>
                    <a:pt x="368" y="229"/>
                  </a:lnTo>
                  <a:lnTo>
                    <a:pt x="368" y="232"/>
                  </a:lnTo>
                  <a:lnTo>
                    <a:pt x="368" y="235"/>
                  </a:lnTo>
                  <a:lnTo>
                    <a:pt x="368" y="238"/>
                  </a:lnTo>
                  <a:lnTo>
                    <a:pt x="368" y="241"/>
                  </a:lnTo>
                  <a:lnTo>
                    <a:pt x="368" y="244"/>
                  </a:lnTo>
                  <a:lnTo>
                    <a:pt x="368" y="247"/>
                  </a:lnTo>
                  <a:lnTo>
                    <a:pt x="368" y="250"/>
                  </a:lnTo>
                  <a:lnTo>
                    <a:pt x="368" y="253"/>
                  </a:lnTo>
                  <a:lnTo>
                    <a:pt x="368" y="256"/>
                  </a:lnTo>
                  <a:lnTo>
                    <a:pt x="365" y="259"/>
                  </a:lnTo>
                  <a:lnTo>
                    <a:pt x="365" y="262"/>
                  </a:lnTo>
                  <a:lnTo>
                    <a:pt x="368" y="265"/>
                  </a:lnTo>
                  <a:lnTo>
                    <a:pt x="368" y="268"/>
                  </a:lnTo>
                  <a:lnTo>
                    <a:pt x="368" y="274"/>
                  </a:lnTo>
                  <a:lnTo>
                    <a:pt x="368" y="276"/>
                  </a:lnTo>
                  <a:lnTo>
                    <a:pt x="368" y="279"/>
                  </a:lnTo>
                  <a:lnTo>
                    <a:pt x="368" y="285"/>
                  </a:lnTo>
                  <a:lnTo>
                    <a:pt x="371" y="288"/>
                  </a:lnTo>
                  <a:lnTo>
                    <a:pt x="371" y="294"/>
                  </a:lnTo>
                  <a:lnTo>
                    <a:pt x="371" y="297"/>
                  </a:lnTo>
                  <a:lnTo>
                    <a:pt x="371" y="300"/>
                  </a:lnTo>
                  <a:lnTo>
                    <a:pt x="371" y="306"/>
                  </a:lnTo>
                  <a:lnTo>
                    <a:pt x="371" y="309"/>
                  </a:lnTo>
                  <a:lnTo>
                    <a:pt x="371" y="312"/>
                  </a:lnTo>
                  <a:lnTo>
                    <a:pt x="374" y="318"/>
                  </a:lnTo>
                  <a:lnTo>
                    <a:pt x="374" y="321"/>
                  </a:lnTo>
                  <a:lnTo>
                    <a:pt x="374" y="324"/>
                  </a:lnTo>
                  <a:lnTo>
                    <a:pt x="374" y="330"/>
                  </a:lnTo>
                  <a:lnTo>
                    <a:pt x="374" y="333"/>
                  </a:lnTo>
                  <a:lnTo>
                    <a:pt x="377" y="336"/>
                  </a:lnTo>
                  <a:lnTo>
                    <a:pt x="377" y="342"/>
                  </a:lnTo>
                  <a:lnTo>
                    <a:pt x="377" y="345"/>
                  </a:lnTo>
                  <a:lnTo>
                    <a:pt x="377" y="348"/>
                  </a:lnTo>
                  <a:lnTo>
                    <a:pt x="380" y="354"/>
                  </a:lnTo>
                  <a:lnTo>
                    <a:pt x="380" y="357"/>
                  </a:lnTo>
                  <a:lnTo>
                    <a:pt x="380" y="360"/>
                  </a:lnTo>
                  <a:lnTo>
                    <a:pt x="380" y="366"/>
                  </a:lnTo>
                  <a:lnTo>
                    <a:pt x="383" y="368"/>
                  </a:lnTo>
                  <a:lnTo>
                    <a:pt x="383" y="371"/>
                  </a:lnTo>
                  <a:lnTo>
                    <a:pt x="386" y="374"/>
                  </a:lnTo>
                  <a:lnTo>
                    <a:pt x="386" y="380"/>
                  </a:lnTo>
                  <a:lnTo>
                    <a:pt x="389" y="383"/>
                  </a:lnTo>
                  <a:lnTo>
                    <a:pt x="389" y="386"/>
                  </a:lnTo>
                  <a:lnTo>
                    <a:pt x="386" y="392"/>
                  </a:lnTo>
                  <a:lnTo>
                    <a:pt x="386" y="395"/>
                  </a:lnTo>
                  <a:lnTo>
                    <a:pt x="383" y="401"/>
                  </a:lnTo>
                  <a:lnTo>
                    <a:pt x="380" y="404"/>
                  </a:lnTo>
                  <a:lnTo>
                    <a:pt x="377" y="407"/>
                  </a:lnTo>
                  <a:lnTo>
                    <a:pt x="374" y="410"/>
                  </a:lnTo>
                  <a:lnTo>
                    <a:pt x="371" y="413"/>
                  </a:lnTo>
                  <a:lnTo>
                    <a:pt x="365" y="416"/>
                  </a:lnTo>
                  <a:lnTo>
                    <a:pt x="362" y="419"/>
                  </a:lnTo>
                  <a:lnTo>
                    <a:pt x="360" y="422"/>
                  </a:lnTo>
                  <a:lnTo>
                    <a:pt x="354" y="422"/>
                  </a:lnTo>
                  <a:lnTo>
                    <a:pt x="351" y="425"/>
                  </a:lnTo>
                  <a:lnTo>
                    <a:pt x="345" y="425"/>
                  </a:lnTo>
                  <a:lnTo>
                    <a:pt x="342" y="428"/>
                  </a:lnTo>
                  <a:lnTo>
                    <a:pt x="336" y="428"/>
                  </a:lnTo>
                  <a:lnTo>
                    <a:pt x="333" y="431"/>
                  </a:lnTo>
                  <a:lnTo>
                    <a:pt x="327" y="431"/>
                  </a:lnTo>
                  <a:lnTo>
                    <a:pt x="321" y="431"/>
                  </a:lnTo>
                  <a:lnTo>
                    <a:pt x="318" y="431"/>
                  </a:lnTo>
                  <a:lnTo>
                    <a:pt x="312" y="434"/>
                  </a:lnTo>
                  <a:lnTo>
                    <a:pt x="306" y="434"/>
                  </a:lnTo>
                  <a:lnTo>
                    <a:pt x="303" y="434"/>
                  </a:lnTo>
                  <a:lnTo>
                    <a:pt x="297" y="434"/>
                  </a:lnTo>
                  <a:lnTo>
                    <a:pt x="291" y="437"/>
                  </a:lnTo>
                  <a:lnTo>
                    <a:pt x="288" y="437"/>
                  </a:lnTo>
                  <a:lnTo>
                    <a:pt x="282" y="437"/>
                  </a:lnTo>
                  <a:lnTo>
                    <a:pt x="276" y="437"/>
                  </a:lnTo>
                  <a:lnTo>
                    <a:pt x="273" y="440"/>
                  </a:lnTo>
                  <a:lnTo>
                    <a:pt x="267" y="440"/>
                  </a:lnTo>
                  <a:lnTo>
                    <a:pt x="264" y="440"/>
                  </a:lnTo>
                  <a:lnTo>
                    <a:pt x="258" y="443"/>
                  </a:lnTo>
                  <a:lnTo>
                    <a:pt x="255" y="443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0" name="Freeform 17"/>
            <p:cNvSpPr>
              <a:spLocks/>
            </p:cNvSpPr>
            <p:nvPr/>
          </p:nvSpPr>
          <p:spPr bwMode="auto">
            <a:xfrm>
              <a:off x="2277" y="1558"/>
              <a:ext cx="21" cy="12"/>
            </a:xfrm>
            <a:custGeom>
              <a:avLst/>
              <a:gdLst>
                <a:gd name="T0" fmla="*/ 0 w 21"/>
                <a:gd name="T1" fmla="*/ 9 h 12"/>
                <a:gd name="T2" fmla="*/ 9 w 21"/>
                <a:gd name="T3" fmla="*/ 0 h 12"/>
                <a:gd name="T4" fmla="*/ 21 w 21"/>
                <a:gd name="T5" fmla="*/ 12 h 12"/>
                <a:gd name="T6" fmla="*/ 18 w 21"/>
                <a:gd name="T7" fmla="*/ 12 h 12"/>
                <a:gd name="T8" fmla="*/ 15 w 21"/>
                <a:gd name="T9" fmla="*/ 12 h 12"/>
                <a:gd name="T10" fmla="*/ 12 w 21"/>
                <a:gd name="T11" fmla="*/ 12 h 12"/>
                <a:gd name="T12" fmla="*/ 9 w 21"/>
                <a:gd name="T13" fmla="*/ 12 h 12"/>
                <a:gd name="T14" fmla="*/ 9 w 21"/>
                <a:gd name="T15" fmla="*/ 9 h 12"/>
                <a:gd name="T16" fmla="*/ 6 w 21"/>
                <a:gd name="T17" fmla="*/ 9 h 12"/>
                <a:gd name="T18" fmla="*/ 3 w 21"/>
                <a:gd name="T19" fmla="*/ 9 h 12"/>
                <a:gd name="T20" fmla="*/ 0 w 21"/>
                <a:gd name="T2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9"/>
                  </a:moveTo>
                  <a:lnTo>
                    <a:pt x="9" y="0"/>
                  </a:lnTo>
                  <a:lnTo>
                    <a:pt x="21" y="12"/>
                  </a:lnTo>
                  <a:lnTo>
                    <a:pt x="18" y="12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1" name="Freeform 18"/>
            <p:cNvSpPr>
              <a:spLocks/>
            </p:cNvSpPr>
            <p:nvPr/>
          </p:nvSpPr>
          <p:spPr bwMode="auto">
            <a:xfrm>
              <a:off x="2033" y="1359"/>
              <a:ext cx="265" cy="234"/>
            </a:xfrm>
            <a:custGeom>
              <a:avLst/>
              <a:gdLst>
                <a:gd name="T0" fmla="*/ 235 w 265"/>
                <a:gd name="T1" fmla="*/ 193 h 234"/>
                <a:gd name="T2" fmla="*/ 217 w 265"/>
                <a:gd name="T3" fmla="*/ 202 h 234"/>
                <a:gd name="T4" fmla="*/ 199 w 265"/>
                <a:gd name="T5" fmla="*/ 208 h 234"/>
                <a:gd name="T6" fmla="*/ 179 w 265"/>
                <a:gd name="T7" fmla="*/ 211 h 234"/>
                <a:gd name="T8" fmla="*/ 161 w 265"/>
                <a:gd name="T9" fmla="*/ 214 h 234"/>
                <a:gd name="T10" fmla="*/ 140 w 265"/>
                <a:gd name="T11" fmla="*/ 216 h 234"/>
                <a:gd name="T12" fmla="*/ 122 w 265"/>
                <a:gd name="T13" fmla="*/ 222 h 234"/>
                <a:gd name="T14" fmla="*/ 104 w 265"/>
                <a:gd name="T15" fmla="*/ 231 h 234"/>
                <a:gd name="T16" fmla="*/ 92 w 265"/>
                <a:gd name="T17" fmla="*/ 228 h 234"/>
                <a:gd name="T18" fmla="*/ 86 w 265"/>
                <a:gd name="T19" fmla="*/ 216 h 234"/>
                <a:gd name="T20" fmla="*/ 75 w 265"/>
                <a:gd name="T21" fmla="*/ 208 h 234"/>
                <a:gd name="T22" fmla="*/ 66 w 265"/>
                <a:gd name="T23" fmla="*/ 199 h 234"/>
                <a:gd name="T24" fmla="*/ 57 w 265"/>
                <a:gd name="T25" fmla="*/ 190 h 234"/>
                <a:gd name="T26" fmla="*/ 45 w 265"/>
                <a:gd name="T27" fmla="*/ 184 h 234"/>
                <a:gd name="T28" fmla="*/ 33 w 265"/>
                <a:gd name="T29" fmla="*/ 181 h 234"/>
                <a:gd name="T30" fmla="*/ 18 w 265"/>
                <a:gd name="T31" fmla="*/ 184 h 234"/>
                <a:gd name="T32" fmla="*/ 12 w 265"/>
                <a:gd name="T33" fmla="*/ 178 h 234"/>
                <a:gd name="T34" fmla="*/ 6 w 265"/>
                <a:gd name="T35" fmla="*/ 172 h 234"/>
                <a:gd name="T36" fmla="*/ 0 w 265"/>
                <a:gd name="T37" fmla="*/ 163 h 234"/>
                <a:gd name="T38" fmla="*/ 3 w 265"/>
                <a:gd name="T39" fmla="*/ 154 h 234"/>
                <a:gd name="T40" fmla="*/ 9 w 265"/>
                <a:gd name="T41" fmla="*/ 148 h 234"/>
                <a:gd name="T42" fmla="*/ 18 w 265"/>
                <a:gd name="T43" fmla="*/ 142 h 234"/>
                <a:gd name="T44" fmla="*/ 27 w 265"/>
                <a:gd name="T45" fmla="*/ 139 h 234"/>
                <a:gd name="T46" fmla="*/ 30 w 265"/>
                <a:gd name="T47" fmla="*/ 151 h 234"/>
                <a:gd name="T48" fmla="*/ 36 w 265"/>
                <a:gd name="T49" fmla="*/ 157 h 234"/>
                <a:gd name="T50" fmla="*/ 45 w 265"/>
                <a:gd name="T51" fmla="*/ 160 h 234"/>
                <a:gd name="T52" fmla="*/ 51 w 265"/>
                <a:gd name="T53" fmla="*/ 160 h 234"/>
                <a:gd name="T54" fmla="*/ 54 w 265"/>
                <a:gd name="T55" fmla="*/ 148 h 234"/>
                <a:gd name="T56" fmla="*/ 54 w 265"/>
                <a:gd name="T57" fmla="*/ 136 h 234"/>
                <a:gd name="T58" fmla="*/ 51 w 265"/>
                <a:gd name="T59" fmla="*/ 124 h 234"/>
                <a:gd name="T60" fmla="*/ 48 w 265"/>
                <a:gd name="T61" fmla="*/ 113 h 234"/>
                <a:gd name="T62" fmla="*/ 45 w 265"/>
                <a:gd name="T63" fmla="*/ 92 h 234"/>
                <a:gd name="T64" fmla="*/ 42 w 265"/>
                <a:gd name="T65" fmla="*/ 71 h 234"/>
                <a:gd name="T66" fmla="*/ 51 w 265"/>
                <a:gd name="T67" fmla="*/ 59 h 234"/>
                <a:gd name="T68" fmla="*/ 66 w 265"/>
                <a:gd name="T69" fmla="*/ 47 h 234"/>
                <a:gd name="T70" fmla="*/ 84 w 265"/>
                <a:gd name="T71" fmla="*/ 41 h 234"/>
                <a:gd name="T72" fmla="*/ 104 w 265"/>
                <a:gd name="T73" fmla="*/ 35 h 234"/>
                <a:gd name="T74" fmla="*/ 125 w 265"/>
                <a:gd name="T75" fmla="*/ 30 h 234"/>
                <a:gd name="T76" fmla="*/ 143 w 265"/>
                <a:gd name="T77" fmla="*/ 24 h 234"/>
                <a:gd name="T78" fmla="*/ 152 w 265"/>
                <a:gd name="T79" fmla="*/ 15 h 234"/>
                <a:gd name="T80" fmla="*/ 164 w 265"/>
                <a:gd name="T81" fmla="*/ 12 h 234"/>
                <a:gd name="T82" fmla="*/ 176 w 265"/>
                <a:gd name="T83" fmla="*/ 12 h 234"/>
                <a:gd name="T84" fmla="*/ 188 w 265"/>
                <a:gd name="T85" fmla="*/ 9 h 234"/>
                <a:gd name="T86" fmla="*/ 197 w 265"/>
                <a:gd name="T87" fmla="*/ 6 h 234"/>
                <a:gd name="T88" fmla="*/ 205 w 265"/>
                <a:gd name="T89" fmla="*/ 3 h 234"/>
                <a:gd name="T90" fmla="*/ 211 w 265"/>
                <a:gd name="T91" fmla="*/ 18 h 234"/>
                <a:gd name="T92" fmla="*/ 220 w 265"/>
                <a:gd name="T93" fmla="*/ 32 h 234"/>
                <a:gd name="T94" fmla="*/ 229 w 265"/>
                <a:gd name="T95" fmla="*/ 47 h 234"/>
                <a:gd name="T96" fmla="*/ 238 w 265"/>
                <a:gd name="T97" fmla="*/ 62 h 234"/>
                <a:gd name="T98" fmla="*/ 244 w 265"/>
                <a:gd name="T99" fmla="*/ 77 h 234"/>
                <a:gd name="T100" fmla="*/ 253 w 265"/>
                <a:gd name="T101" fmla="*/ 92 h 234"/>
                <a:gd name="T102" fmla="*/ 259 w 265"/>
                <a:gd name="T103" fmla="*/ 107 h 234"/>
                <a:gd name="T104" fmla="*/ 265 w 265"/>
                <a:gd name="T105" fmla="*/ 124 h 234"/>
                <a:gd name="T106" fmla="*/ 262 w 265"/>
                <a:gd name="T107" fmla="*/ 136 h 234"/>
                <a:gd name="T108" fmla="*/ 262 w 265"/>
                <a:gd name="T109" fmla="*/ 148 h 234"/>
                <a:gd name="T110" fmla="*/ 259 w 265"/>
                <a:gd name="T111" fmla="*/ 160 h 234"/>
                <a:gd name="T112" fmla="*/ 253 w 265"/>
                <a:gd name="T113" fmla="*/ 169 h 234"/>
                <a:gd name="T114" fmla="*/ 250 w 265"/>
                <a:gd name="T115" fmla="*/ 18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" h="234">
                  <a:moveTo>
                    <a:pt x="247" y="184"/>
                  </a:moveTo>
                  <a:lnTo>
                    <a:pt x="244" y="187"/>
                  </a:lnTo>
                  <a:lnTo>
                    <a:pt x="241" y="190"/>
                  </a:lnTo>
                  <a:lnTo>
                    <a:pt x="235" y="193"/>
                  </a:lnTo>
                  <a:lnTo>
                    <a:pt x="232" y="196"/>
                  </a:lnTo>
                  <a:lnTo>
                    <a:pt x="226" y="199"/>
                  </a:lnTo>
                  <a:lnTo>
                    <a:pt x="223" y="199"/>
                  </a:lnTo>
                  <a:lnTo>
                    <a:pt x="217" y="202"/>
                  </a:lnTo>
                  <a:lnTo>
                    <a:pt x="214" y="205"/>
                  </a:lnTo>
                  <a:lnTo>
                    <a:pt x="208" y="205"/>
                  </a:lnTo>
                  <a:lnTo>
                    <a:pt x="205" y="205"/>
                  </a:lnTo>
                  <a:lnTo>
                    <a:pt x="199" y="208"/>
                  </a:lnTo>
                  <a:lnTo>
                    <a:pt x="194" y="208"/>
                  </a:lnTo>
                  <a:lnTo>
                    <a:pt x="191" y="211"/>
                  </a:lnTo>
                  <a:lnTo>
                    <a:pt x="185" y="211"/>
                  </a:lnTo>
                  <a:lnTo>
                    <a:pt x="179" y="211"/>
                  </a:lnTo>
                  <a:lnTo>
                    <a:pt x="176" y="211"/>
                  </a:lnTo>
                  <a:lnTo>
                    <a:pt x="170" y="214"/>
                  </a:lnTo>
                  <a:lnTo>
                    <a:pt x="164" y="214"/>
                  </a:lnTo>
                  <a:lnTo>
                    <a:pt x="161" y="214"/>
                  </a:lnTo>
                  <a:lnTo>
                    <a:pt x="155" y="216"/>
                  </a:lnTo>
                  <a:lnTo>
                    <a:pt x="149" y="216"/>
                  </a:lnTo>
                  <a:lnTo>
                    <a:pt x="146" y="216"/>
                  </a:lnTo>
                  <a:lnTo>
                    <a:pt x="140" y="216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16" y="225"/>
                  </a:lnTo>
                  <a:lnTo>
                    <a:pt x="113" y="225"/>
                  </a:lnTo>
                  <a:lnTo>
                    <a:pt x="107" y="228"/>
                  </a:lnTo>
                  <a:lnTo>
                    <a:pt x="104" y="231"/>
                  </a:lnTo>
                  <a:lnTo>
                    <a:pt x="98" y="234"/>
                  </a:lnTo>
                  <a:lnTo>
                    <a:pt x="98" y="231"/>
                  </a:lnTo>
                  <a:lnTo>
                    <a:pt x="95" y="228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89" y="222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4" y="214"/>
                  </a:lnTo>
                  <a:lnTo>
                    <a:pt x="81" y="214"/>
                  </a:lnTo>
                  <a:lnTo>
                    <a:pt x="78" y="211"/>
                  </a:lnTo>
                  <a:lnTo>
                    <a:pt x="75" y="208"/>
                  </a:lnTo>
                  <a:lnTo>
                    <a:pt x="75" y="205"/>
                  </a:lnTo>
                  <a:lnTo>
                    <a:pt x="72" y="202"/>
                  </a:lnTo>
                  <a:lnTo>
                    <a:pt x="69" y="202"/>
                  </a:lnTo>
                  <a:lnTo>
                    <a:pt x="66" y="199"/>
                  </a:lnTo>
                  <a:lnTo>
                    <a:pt x="63" y="196"/>
                  </a:lnTo>
                  <a:lnTo>
                    <a:pt x="60" y="196"/>
                  </a:lnTo>
                  <a:lnTo>
                    <a:pt x="57" y="193"/>
                  </a:lnTo>
                  <a:lnTo>
                    <a:pt x="57" y="190"/>
                  </a:lnTo>
                  <a:lnTo>
                    <a:pt x="54" y="190"/>
                  </a:lnTo>
                  <a:lnTo>
                    <a:pt x="51" y="187"/>
                  </a:lnTo>
                  <a:lnTo>
                    <a:pt x="48" y="187"/>
                  </a:lnTo>
                  <a:lnTo>
                    <a:pt x="45" y="184"/>
                  </a:lnTo>
                  <a:lnTo>
                    <a:pt x="42" y="184"/>
                  </a:lnTo>
                  <a:lnTo>
                    <a:pt x="39" y="184"/>
                  </a:lnTo>
                  <a:lnTo>
                    <a:pt x="36" y="184"/>
                  </a:lnTo>
                  <a:lnTo>
                    <a:pt x="33" y="181"/>
                  </a:lnTo>
                  <a:lnTo>
                    <a:pt x="30" y="181"/>
                  </a:lnTo>
                  <a:lnTo>
                    <a:pt x="27" y="181"/>
                  </a:lnTo>
                  <a:lnTo>
                    <a:pt x="24" y="181"/>
                  </a:lnTo>
                  <a:lnTo>
                    <a:pt x="18" y="184"/>
                  </a:lnTo>
                  <a:lnTo>
                    <a:pt x="15" y="184"/>
                  </a:lnTo>
                  <a:lnTo>
                    <a:pt x="15" y="181"/>
                  </a:lnTo>
                  <a:lnTo>
                    <a:pt x="12" y="181"/>
                  </a:lnTo>
                  <a:lnTo>
                    <a:pt x="12" y="178"/>
                  </a:lnTo>
                  <a:lnTo>
                    <a:pt x="9" y="178"/>
                  </a:lnTo>
                  <a:lnTo>
                    <a:pt x="9" y="175"/>
                  </a:lnTo>
                  <a:lnTo>
                    <a:pt x="6" y="175"/>
                  </a:lnTo>
                  <a:lnTo>
                    <a:pt x="6" y="172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3" y="154"/>
                  </a:lnTo>
                  <a:lnTo>
                    <a:pt x="3" y="151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9" y="148"/>
                  </a:lnTo>
                  <a:lnTo>
                    <a:pt x="12" y="145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8" y="142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42"/>
                  </a:lnTo>
                  <a:lnTo>
                    <a:pt x="27" y="145"/>
                  </a:lnTo>
                  <a:lnTo>
                    <a:pt x="30" y="148"/>
                  </a:lnTo>
                  <a:lnTo>
                    <a:pt x="30" y="151"/>
                  </a:lnTo>
                  <a:lnTo>
                    <a:pt x="33" y="151"/>
                  </a:lnTo>
                  <a:lnTo>
                    <a:pt x="33" y="154"/>
                  </a:lnTo>
                  <a:lnTo>
                    <a:pt x="36" y="154"/>
                  </a:lnTo>
                  <a:lnTo>
                    <a:pt x="36" y="157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3"/>
                  </a:lnTo>
                  <a:lnTo>
                    <a:pt x="48" y="163"/>
                  </a:lnTo>
                  <a:lnTo>
                    <a:pt x="51" y="163"/>
                  </a:lnTo>
                  <a:lnTo>
                    <a:pt x="51" y="160"/>
                  </a:lnTo>
                  <a:lnTo>
                    <a:pt x="54" y="157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8"/>
                  </a:lnTo>
                  <a:lnTo>
                    <a:pt x="54" y="145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6"/>
                  </a:lnTo>
                  <a:lnTo>
                    <a:pt x="54" y="133"/>
                  </a:lnTo>
                  <a:lnTo>
                    <a:pt x="54" y="130"/>
                  </a:lnTo>
                  <a:lnTo>
                    <a:pt x="51" y="127"/>
                  </a:lnTo>
                  <a:lnTo>
                    <a:pt x="51" y="124"/>
                  </a:lnTo>
                  <a:lnTo>
                    <a:pt x="51" y="122"/>
                  </a:lnTo>
                  <a:lnTo>
                    <a:pt x="51" y="119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8" y="107"/>
                  </a:lnTo>
                  <a:lnTo>
                    <a:pt x="45" y="101"/>
                  </a:lnTo>
                  <a:lnTo>
                    <a:pt x="45" y="92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5" y="68"/>
                  </a:lnTo>
                  <a:lnTo>
                    <a:pt x="45" y="65"/>
                  </a:lnTo>
                  <a:lnTo>
                    <a:pt x="48" y="62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7" y="53"/>
                  </a:lnTo>
                  <a:lnTo>
                    <a:pt x="60" y="50"/>
                  </a:lnTo>
                  <a:lnTo>
                    <a:pt x="66" y="47"/>
                  </a:lnTo>
                  <a:lnTo>
                    <a:pt x="69" y="47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89" y="38"/>
                  </a:lnTo>
                  <a:lnTo>
                    <a:pt x="92" y="38"/>
                  </a:lnTo>
                  <a:lnTo>
                    <a:pt x="98" y="35"/>
                  </a:lnTo>
                  <a:lnTo>
                    <a:pt x="104" y="35"/>
                  </a:lnTo>
                  <a:lnTo>
                    <a:pt x="110" y="35"/>
                  </a:lnTo>
                  <a:lnTo>
                    <a:pt x="116" y="32"/>
                  </a:lnTo>
                  <a:lnTo>
                    <a:pt x="119" y="32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4" y="27"/>
                  </a:lnTo>
                  <a:lnTo>
                    <a:pt x="140" y="24"/>
                  </a:lnTo>
                  <a:lnTo>
                    <a:pt x="143" y="24"/>
                  </a:lnTo>
                  <a:lnTo>
                    <a:pt x="146" y="21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2" y="15"/>
                  </a:lnTo>
                  <a:lnTo>
                    <a:pt x="155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67" y="12"/>
                  </a:lnTo>
                  <a:lnTo>
                    <a:pt x="170" y="12"/>
                  </a:lnTo>
                  <a:lnTo>
                    <a:pt x="173" y="12"/>
                  </a:lnTo>
                  <a:lnTo>
                    <a:pt x="176" y="12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91" y="9"/>
                  </a:lnTo>
                  <a:lnTo>
                    <a:pt x="191" y="6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197" y="3"/>
                  </a:lnTo>
                  <a:lnTo>
                    <a:pt x="199" y="3"/>
                  </a:lnTo>
                  <a:lnTo>
                    <a:pt x="202" y="0"/>
                  </a:lnTo>
                  <a:lnTo>
                    <a:pt x="205" y="3"/>
                  </a:lnTo>
                  <a:lnTo>
                    <a:pt x="205" y="6"/>
                  </a:lnTo>
                  <a:lnTo>
                    <a:pt x="208" y="9"/>
                  </a:lnTo>
                  <a:lnTo>
                    <a:pt x="211" y="15"/>
                  </a:lnTo>
                  <a:lnTo>
                    <a:pt x="211" y="18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30"/>
                  </a:lnTo>
                  <a:lnTo>
                    <a:pt x="220" y="32"/>
                  </a:lnTo>
                  <a:lnTo>
                    <a:pt x="223" y="35"/>
                  </a:lnTo>
                  <a:lnTo>
                    <a:pt x="223" y="38"/>
                  </a:lnTo>
                  <a:lnTo>
                    <a:pt x="226" y="41"/>
                  </a:lnTo>
                  <a:lnTo>
                    <a:pt x="229" y="47"/>
                  </a:lnTo>
                  <a:lnTo>
                    <a:pt x="232" y="50"/>
                  </a:lnTo>
                  <a:lnTo>
                    <a:pt x="232" y="53"/>
                  </a:lnTo>
                  <a:lnTo>
                    <a:pt x="235" y="56"/>
                  </a:lnTo>
                  <a:lnTo>
                    <a:pt x="238" y="62"/>
                  </a:lnTo>
                  <a:lnTo>
                    <a:pt x="238" y="65"/>
                  </a:lnTo>
                  <a:lnTo>
                    <a:pt x="241" y="68"/>
                  </a:lnTo>
                  <a:lnTo>
                    <a:pt x="244" y="74"/>
                  </a:lnTo>
                  <a:lnTo>
                    <a:pt x="244" y="77"/>
                  </a:lnTo>
                  <a:lnTo>
                    <a:pt x="247" y="80"/>
                  </a:lnTo>
                  <a:lnTo>
                    <a:pt x="250" y="83"/>
                  </a:lnTo>
                  <a:lnTo>
                    <a:pt x="250" y="89"/>
                  </a:lnTo>
                  <a:lnTo>
                    <a:pt x="253" y="92"/>
                  </a:lnTo>
                  <a:lnTo>
                    <a:pt x="256" y="95"/>
                  </a:lnTo>
                  <a:lnTo>
                    <a:pt x="256" y="101"/>
                  </a:lnTo>
                  <a:lnTo>
                    <a:pt x="259" y="104"/>
                  </a:lnTo>
                  <a:lnTo>
                    <a:pt x="259" y="107"/>
                  </a:lnTo>
                  <a:lnTo>
                    <a:pt x="262" y="113"/>
                  </a:lnTo>
                  <a:lnTo>
                    <a:pt x="262" y="116"/>
                  </a:lnTo>
                  <a:lnTo>
                    <a:pt x="262" y="122"/>
                  </a:lnTo>
                  <a:lnTo>
                    <a:pt x="265" y="124"/>
                  </a:lnTo>
                  <a:lnTo>
                    <a:pt x="265" y="127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2" y="136"/>
                  </a:lnTo>
                  <a:lnTo>
                    <a:pt x="262" y="139"/>
                  </a:lnTo>
                  <a:lnTo>
                    <a:pt x="262" y="142"/>
                  </a:lnTo>
                  <a:lnTo>
                    <a:pt x="262" y="145"/>
                  </a:lnTo>
                  <a:lnTo>
                    <a:pt x="262" y="148"/>
                  </a:lnTo>
                  <a:lnTo>
                    <a:pt x="259" y="151"/>
                  </a:lnTo>
                  <a:lnTo>
                    <a:pt x="259" y="154"/>
                  </a:lnTo>
                  <a:lnTo>
                    <a:pt x="259" y="157"/>
                  </a:lnTo>
                  <a:lnTo>
                    <a:pt x="259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6"/>
                  </a:lnTo>
                  <a:lnTo>
                    <a:pt x="253" y="169"/>
                  </a:lnTo>
                  <a:lnTo>
                    <a:pt x="253" y="172"/>
                  </a:lnTo>
                  <a:lnTo>
                    <a:pt x="250" y="175"/>
                  </a:lnTo>
                  <a:lnTo>
                    <a:pt x="250" y="178"/>
                  </a:lnTo>
                  <a:lnTo>
                    <a:pt x="250" y="181"/>
                  </a:lnTo>
                  <a:lnTo>
                    <a:pt x="247" y="184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2" name="Freeform 19"/>
            <p:cNvSpPr>
              <a:spLocks/>
            </p:cNvSpPr>
            <p:nvPr/>
          </p:nvSpPr>
          <p:spPr bwMode="auto">
            <a:xfrm>
              <a:off x="2149" y="1314"/>
              <a:ext cx="134" cy="54"/>
            </a:xfrm>
            <a:custGeom>
              <a:avLst/>
              <a:gdLst>
                <a:gd name="T0" fmla="*/ 3 w 134"/>
                <a:gd name="T1" fmla="*/ 51 h 54"/>
                <a:gd name="T2" fmla="*/ 12 w 134"/>
                <a:gd name="T3" fmla="*/ 45 h 54"/>
                <a:gd name="T4" fmla="*/ 18 w 134"/>
                <a:gd name="T5" fmla="*/ 39 h 54"/>
                <a:gd name="T6" fmla="*/ 24 w 134"/>
                <a:gd name="T7" fmla="*/ 36 h 54"/>
                <a:gd name="T8" fmla="*/ 33 w 134"/>
                <a:gd name="T9" fmla="*/ 30 h 54"/>
                <a:gd name="T10" fmla="*/ 39 w 134"/>
                <a:gd name="T11" fmla="*/ 27 h 54"/>
                <a:gd name="T12" fmla="*/ 48 w 134"/>
                <a:gd name="T13" fmla="*/ 24 h 54"/>
                <a:gd name="T14" fmla="*/ 54 w 134"/>
                <a:gd name="T15" fmla="*/ 21 h 54"/>
                <a:gd name="T16" fmla="*/ 63 w 134"/>
                <a:gd name="T17" fmla="*/ 18 h 54"/>
                <a:gd name="T18" fmla="*/ 72 w 134"/>
                <a:gd name="T19" fmla="*/ 15 h 54"/>
                <a:gd name="T20" fmla="*/ 78 w 134"/>
                <a:gd name="T21" fmla="*/ 12 h 54"/>
                <a:gd name="T22" fmla="*/ 86 w 134"/>
                <a:gd name="T23" fmla="*/ 9 h 54"/>
                <a:gd name="T24" fmla="*/ 95 w 134"/>
                <a:gd name="T25" fmla="*/ 6 h 54"/>
                <a:gd name="T26" fmla="*/ 104 w 134"/>
                <a:gd name="T27" fmla="*/ 6 h 54"/>
                <a:gd name="T28" fmla="*/ 110 w 134"/>
                <a:gd name="T29" fmla="*/ 3 h 54"/>
                <a:gd name="T30" fmla="*/ 119 w 134"/>
                <a:gd name="T31" fmla="*/ 0 h 54"/>
                <a:gd name="T32" fmla="*/ 134 w 134"/>
                <a:gd name="T33" fmla="*/ 6 h 54"/>
                <a:gd name="T34" fmla="*/ 128 w 134"/>
                <a:gd name="T35" fmla="*/ 9 h 54"/>
                <a:gd name="T36" fmla="*/ 119 w 134"/>
                <a:gd name="T37" fmla="*/ 12 h 54"/>
                <a:gd name="T38" fmla="*/ 110 w 134"/>
                <a:gd name="T39" fmla="*/ 15 h 54"/>
                <a:gd name="T40" fmla="*/ 101 w 134"/>
                <a:gd name="T41" fmla="*/ 18 h 54"/>
                <a:gd name="T42" fmla="*/ 95 w 134"/>
                <a:gd name="T43" fmla="*/ 21 h 54"/>
                <a:gd name="T44" fmla="*/ 86 w 134"/>
                <a:gd name="T45" fmla="*/ 24 h 54"/>
                <a:gd name="T46" fmla="*/ 78 w 134"/>
                <a:gd name="T47" fmla="*/ 27 h 54"/>
                <a:gd name="T48" fmla="*/ 69 w 134"/>
                <a:gd name="T49" fmla="*/ 30 h 54"/>
                <a:gd name="T50" fmla="*/ 60 w 134"/>
                <a:gd name="T51" fmla="*/ 33 h 54"/>
                <a:gd name="T52" fmla="*/ 54 w 134"/>
                <a:gd name="T53" fmla="*/ 36 h 54"/>
                <a:gd name="T54" fmla="*/ 45 w 134"/>
                <a:gd name="T55" fmla="*/ 39 h 54"/>
                <a:gd name="T56" fmla="*/ 36 w 134"/>
                <a:gd name="T57" fmla="*/ 42 h 54"/>
                <a:gd name="T58" fmla="*/ 27 w 134"/>
                <a:gd name="T59" fmla="*/ 45 h 54"/>
                <a:gd name="T60" fmla="*/ 18 w 134"/>
                <a:gd name="T61" fmla="*/ 48 h 54"/>
                <a:gd name="T62" fmla="*/ 9 w 134"/>
                <a:gd name="T63" fmla="*/ 51 h 54"/>
                <a:gd name="T64" fmla="*/ 0 w 134"/>
                <a:gd name="T6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54">
                  <a:moveTo>
                    <a:pt x="0" y="54"/>
                  </a:moveTo>
                  <a:lnTo>
                    <a:pt x="3" y="51"/>
                  </a:lnTo>
                  <a:lnTo>
                    <a:pt x="6" y="48"/>
                  </a:lnTo>
                  <a:lnTo>
                    <a:pt x="12" y="45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30" y="33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60" y="18"/>
                  </a:lnTo>
                  <a:lnTo>
                    <a:pt x="63" y="18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5" y="12"/>
                  </a:lnTo>
                  <a:lnTo>
                    <a:pt x="78" y="12"/>
                  </a:lnTo>
                  <a:lnTo>
                    <a:pt x="83" y="12"/>
                  </a:lnTo>
                  <a:lnTo>
                    <a:pt x="86" y="9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6" y="3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34" y="6"/>
                  </a:lnTo>
                  <a:lnTo>
                    <a:pt x="131" y="6"/>
                  </a:lnTo>
                  <a:lnTo>
                    <a:pt x="128" y="9"/>
                  </a:lnTo>
                  <a:lnTo>
                    <a:pt x="122" y="9"/>
                  </a:lnTo>
                  <a:lnTo>
                    <a:pt x="119" y="12"/>
                  </a:lnTo>
                  <a:lnTo>
                    <a:pt x="116" y="12"/>
                  </a:lnTo>
                  <a:lnTo>
                    <a:pt x="110" y="15"/>
                  </a:lnTo>
                  <a:lnTo>
                    <a:pt x="107" y="18"/>
                  </a:lnTo>
                  <a:lnTo>
                    <a:pt x="101" y="18"/>
                  </a:lnTo>
                  <a:lnTo>
                    <a:pt x="98" y="21"/>
                  </a:lnTo>
                  <a:lnTo>
                    <a:pt x="95" y="21"/>
                  </a:lnTo>
                  <a:lnTo>
                    <a:pt x="89" y="24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78" y="27"/>
                  </a:lnTo>
                  <a:lnTo>
                    <a:pt x="75" y="30"/>
                  </a:lnTo>
                  <a:lnTo>
                    <a:pt x="69" y="30"/>
                  </a:lnTo>
                  <a:lnTo>
                    <a:pt x="66" y="33"/>
                  </a:lnTo>
                  <a:lnTo>
                    <a:pt x="60" y="33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5" y="51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3" name="Freeform 20"/>
            <p:cNvSpPr>
              <a:spLocks/>
            </p:cNvSpPr>
            <p:nvPr/>
          </p:nvSpPr>
          <p:spPr bwMode="auto">
            <a:xfrm>
              <a:off x="2182" y="1457"/>
              <a:ext cx="86" cy="68"/>
            </a:xfrm>
            <a:custGeom>
              <a:avLst/>
              <a:gdLst>
                <a:gd name="T0" fmla="*/ 77 w 86"/>
                <a:gd name="T1" fmla="*/ 53 h 68"/>
                <a:gd name="T2" fmla="*/ 74 w 86"/>
                <a:gd name="T3" fmla="*/ 56 h 68"/>
                <a:gd name="T4" fmla="*/ 71 w 86"/>
                <a:gd name="T5" fmla="*/ 59 h 68"/>
                <a:gd name="T6" fmla="*/ 65 w 86"/>
                <a:gd name="T7" fmla="*/ 62 h 68"/>
                <a:gd name="T8" fmla="*/ 59 w 86"/>
                <a:gd name="T9" fmla="*/ 65 h 68"/>
                <a:gd name="T10" fmla="*/ 53 w 86"/>
                <a:gd name="T11" fmla="*/ 65 h 68"/>
                <a:gd name="T12" fmla="*/ 50 w 86"/>
                <a:gd name="T13" fmla="*/ 68 h 68"/>
                <a:gd name="T14" fmla="*/ 45 w 86"/>
                <a:gd name="T15" fmla="*/ 68 h 68"/>
                <a:gd name="T16" fmla="*/ 39 w 86"/>
                <a:gd name="T17" fmla="*/ 68 h 68"/>
                <a:gd name="T18" fmla="*/ 33 w 86"/>
                <a:gd name="T19" fmla="*/ 68 h 68"/>
                <a:gd name="T20" fmla="*/ 30 w 86"/>
                <a:gd name="T21" fmla="*/ 65 h 68"/>
                <a:gd name="T22" fmla="*/ 24 w 86"/>
                <a:gd name="T23" fmla="*/ 65 h 68"/>
                <a:gd name="T24" fmla="*/ 21 w 86"/>
                <a:gd name="T25" fmla="*/ 62 h 68"/>
                <a:gd name="T26" fmla="*/ 18 w 86"/>
                <a:gd name="T27" fmla="*/ 59 h 68"/>
                <a:gd name="T28" fmla="*/ 15 w 86"/>
                <a:gd name="T29" fmla="*/ 56 h 68"/>
                <a:gd name="T30" fmla="*/ 12 w 86"/>
                <a:gd name="T31" fmla="*/ 53 h 68"/>
                <a:gd name="T32" fmla="*/ 9 w 86"/>
                <a:gd name="T33" fmla="*/ 50 h 68"/>
                <a:gd name="T34" fmla="*/ 6 w 86"/>
                <a:gd name="T35" fmla="*/ 47 h 68"/>
                <a:gd name="T36" fmla="*/ 0 w 86"/>
                <a:gd name="T37" fmla="*/ 47 h 68"/>
                <a:gd name="T38" fmla="*/ 0 w 86"/>
                <a:gd name="T39" fmla="*/ 41 h 68"/>
                <a:gd name="T40" fmla="*/ 3 w 86"/>
                <a:gd name="T41" fmla="*/ 38 h 68"/>
                <a:gd name="T42" fmla="*/ 6 w 86"/>
                <a:gd name="T43" fmla="*/ 35 h 68"/>
                <a:gd name="T44" fmla="*/ 12 w 86"/>
                <a:gd name="T45" fmla="*/ 32 h 68"/>
                <a:gd name="T46" fmla="*/ 18 w 86"/>
                <a:gd name="T47" fmla="*/ 29 h 68"/>
                <a:gd name="T48" fmla="*/ 24 w 86"/>
                <a:gd name="T49" fmla="*/ 26 h 68"/>
                <a:gd name="T50" fmla="*/ 30 w 86"/>
                <a:gd name="T51" fmla="*/ 26 h 68"/>
                <a:gd name="T52" fmla="*/ 33 w 86"/>
                <a:gd name="T53" fmla="*/ 24 h 68"/>
                <a:gd name="T54" fmla="*/ 39 w 86"/>
                <a:gd name="T55" fmla="*/ 21 h 68"/>
                <a:gd name="T56" fmla="*/ 45 w 86"/>
                <a:gd name="T57" fmla="*/ 21 h 68"/>
                <a:gd name="T58" fmla="*/ 48 w 86"/>
                <a:gd name="T59" fmla="*/ 18 h 68"/>
                <a:gd name="T60" fmla="*/ 53 w 86"/>
                <a:gd name="T61" fmla="*/ 15 h 68"/>
                <a:gd name="T62" fmla="*/ 59 w 86"/>
                <a:gd name="T63" fmla="*/ 12 h 68"/>
                <a:gd name="T64" fmla="*/ 65 w 86"/>
                <a:gd name="T65" fmla="*/ 9 h 68"/>
                <a:gd name="T66" fmla="*/ 71 w 86"/>
                <a:gd name="T67" fmla="*/ 6 h 68"/>
                <a:gd name="T68" fmla="*/ 77 w 86"/>
                <a:gd name="T69" fmla="*/ 3 h 68"/>
                <a:gd name="T70" fmla="*/ 80 w 86"/>
                <a:gd name="T71" fmla="*/ 0 h 68"/>
                <a:gd name="T72" fmla="*/ 83 w 86"/>
                <a:gd name="T73" fmla="*/ 3 h 68"/>
                <a:gd name="T74" fmla="*/ 86 w 86"/>
                <a:gd name="T75" fmla="*/ 6 h 68"/>
                <a:gd name="T76" fmla="*/ 86 w 86"/>
                <a:gd name="T77" fmla="*/ 12 h 68"/>
                <a:gd name="T78" fmla="*/ 86 w 86"/>
                <a:gd name="T79" fmla="*/ 18 h 68"/>
                <a:gd name="T80" fmla="*/ 86 w 86"/>
                <a:gd name="T81" fmla="*/ 24 h 68"/>
                <a:gd name="T82" fmla="*/ 86 w 86"/>
                <a:gd name="T83" fmla="*/ 29 h 68"/>
                <a:gd name="T84" fmla="*/ 86 w 86"/>
                <a:gd name="T85" fmla="*/ 35 h 68"/>
                <a:gd name="T86" fmla="*/ 83 w 86"/>
                <a:gd name="T87" fmla="*/ 41 h 68"/>
                <a:gd name="T88" fmla="*/ 80 w 86"/>
                <a:gd name="T89" fmla="*/ 44 h 68"/>
                <a:gd name="T90" fmla="*/ 77 w 86"/>
                <a:gd name="T91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68">
                  <a:moveTo>
                    <a:pt x="77" y="50"/>
                  </a:moveTo>
                  <a:lnTo>
                    <a:pt x="77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5"/>
                  </a:lnTo>
                  <a:lnTo>
                    <a:pt x="56" y="65"/>
                  </a:lnTo>
                  <a:lnTo>
                    <a:pt x="53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4" y="65"/>
                  </a:lnTo>
                  <a:lnTo>
                    <a:pt x="24" y="62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5" y="56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5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5" y="9"/>
                  </a:lnTo>
                  <a:lnTo>
                    <a:pt x="68" y="9"/>
                  </a:lnTo>
                  <a:lnTo>
                    <a:pt x="71" y="6"/>
                  </a:lnTo>
                  <a:lnTo>
                    <a:pt x="74" y="6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8"/>
                  </a:lnTo>
                  <a:lnTo>
                    <a:pt x="86" y="21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6" y="35"/>
                  </a:lnTo>
                  <a:lnTo>
                    <a:pt x="83" y="38"/>
                  </a:lnTo>
                  <a:lnTo>
                    <a:pt x="83" y="41"/>
                  </a:lnTo>
                  <a:lnTo>
                    <a:pt x="83" y="44"/>
                  </a:lnTo>
                  <a:lnTo>
                    <a:pt x="80" y="44"/>
                  </a:lnTo>
                  <a:lnTo>
                    <a:pt x="80" y="47"/>
                  </a:lnTo>
                  <a:lnTo>
                    <a:pt x="77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4" name="Freeform 21"/>
            <p:cNvSpPr>
              <a:spLocks/>
            </p:cNvSpPr>
            <p:nvPr/>
          </p:nvSpPr>
          <p:spPr bwMode="auto">
            <a:xfrm>
              <a:off x="2200" y="1475"/>
              <a:ext cx="59" cy="38"/>
            </a:xfrm>
            <a:custGeom>
              <a:avLst/>
              <a:gdLst>
                <a:gd name="T0" fmla="*/ 35 w 59"/>
                <a:gd name="T1" fmla="*/ 38 h 38"/>
                <a:gd name="T2" fmla="*/ 32 w 59"/>
                <a:gd name="T3" fmla="*/ 38 h 38"/>
                <a:gd name="T4" fmla="*/ 30 w 59"/>
                <a:gd name="T5" fmla="*/ 38 h 38"/>
                <a:gd name="T6" fmla="*/ 27 w 59"/>
                <a:gd name="T7" fmla="*/ 38 h 38"/>
                <a:gd name="T8" fmla="*/ 24 w 59"/>
                <a:gd name="T9" fmla="*/ 38 h 38"/>
                <a:gd name="T10" fmla="*/ 21 w 59"/>
                <a:gd name="T11" fmla="*/ 38 h 38"/>
                <a:gd name="T12" fmla="*/ 18 w 59"/>
                <a:gd name="T13" fmla="*/ 38 h 38"/>
                <a:gd name="T14" fmla="*/ 18 w 59"/>
                <a:gd name="T15" fmla="*/ 35 h 38"/>
                <a:gd name="T16" fmla="*/ 15 w 59"/>
                <a:gd name="T17" fmla="*/ 35 h 38"/>
                <a:gd name="T18" fmla="*/ 12 w 59"/>
                <a:gd name="T19" fmla="*/ 35 h 38"/>
                <a:gd name="T20" fmla="*/ 9 w 59"/>
                <a:gd name="T21" fmla="*/ 32 h 38"/>
                <a:gd name="T22" fmla="*/ 6 w 59"/>
                <a:gd name="T23" fmla="*/ 32 h 38"/>
                <a:gd name="T24" fmla="*/ 6 w 59"/>
                <a:gd name="T25" fmla="*/ 29 h 38"/>
                <a:gd name="T26" fmla="*/ 3 w 59"/>
                <a:gd name="T27" fmla="*/ 29 h 38"/>
                <a:gd name="T28" fmla="*/ 3 w 59"/>
                <a:gd name="T29" fmla="*/ 26 h 38"/>
                <a:gd name="T30" fmla="*/ 0 w 59"/>
                <a:gd name="T31" fmla="*/ 26 h 38"/>
                <a:gd name="T32" fmla="*/ 56 w 59"/>
                <a:gd name="T33" fmla="*/ 0 h 38"/>
                <a:gd name="T34" fmla="*/ 59 w 59"/>
                <a:gd name="T35" fmla="*/ 0 h 38"/>
                <a:gd name="T36" fmla="*/ 59 w 59"/>
                <a:gd name="T37" fmla="*/ 3 h 38"/>
                <a:gd name="T38" fmla="*/ 59 w 59"/>
                <a:gd name="T39" fmla="*/ 6 h 38"/>
                <a:gd name="T40" fmla="*/ 59 w 59"/>
                <a:gd name="T41" fmla="*/ 8 h 38"/>
                <a:gd name="T42" fmla="*/ 59 w 59"/>
                <a:gd name="T43" fmla="*/ 11 h 38"/>
                <a:gd name="T44" fmla="*/ 56 w 59"/>
                <a:gd name="T45" fmla="*/ 11 h 38"/>
                <a:gd name="T46" fmla="*/ 56 w 59"/>
                <a:gd name="T47" fmla="*/ 14 h 38"/>
                <a:gd name="T48" fmla="*/ 56 w 59"/>
                <a:gd name="T49" fmla="*/ 17 h 38"/>
                <a:gd name="T50" fmla="*/ 56 w 59"/>
                <a:gd name="T51" fmla="*/ 20 h 38"/>
                <a:gd name="T52" fmla="*/ 53 w 59"/>
                <a:gd name="T53" fmla="*/ 20 h 38"/>
                <a:gd name="T54" fmla="*/ 53 w 59"/>
                <a:gd name="T55" fmla="*/ 23 h 38"/>
                <a:gd name="T56" fmla="*/ 50 w 59"/>
                <a:gd name="T57" fmla="*/ 26 h 38"/>
                <a:gd name="T58" fmla="*/ 47 w 59"/>
                <a:gd name="T59" fmla="*/ 29 h 38"/>
                <a:gd name="T60" fmla="*/ 44 w 59"/>
                <a:gd name="T61" fmla="*/ 32 h 38"/>
                <a:gd name="T62" fmla="*/ 41 w 59"/>
                <a:gd name="T63" fmla="*/ 35 h 38"/>
                <a:gd name="T64" fmla="*/ 38 w 59"/>
                <a:gd name="T65" fmla="*/ 35 h 38"/>
                <a:gd name="T66" fmla="*/ 38 w 59"/>
                <a:gd name="T67" fmla="*/ 38 h 38"/>
                <a:gd name="T68" fmla="*/ 35 w 59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38">
                  <a:moveTo>
                    <a:pt x="35" y="38"/>
                  </a:moveTo>
                  <a:lnTo>
                    <a:pt x="32" y="38"/>
                  </a:lnTo>
                  <a:lnTo>
                    <a:pt x="30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15" y="35"/>
                  </a:lnTo>
                  <a:lnTo>
                    <a:pt x="12" y="35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56" y="20"/>
                  </a:lnTo>
                  <a:lnTo>
                    <a:pt x="53" y="20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9"/>
                  </a:lnTo>
                  <a:lnTo>
                    <a:pt x="44" y="32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5" y="38"/>
                  </a:lnTo>
                  <a:close/>
                </a:path>
              </a:pathLst>
            </a:custGeom>
            <a:solidFill>
              <a:srgbClr val="FF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5" name="Freeform 22"/>
            <p:cNvSpPr>
              <a:spLocks/>
            </p:cNvSpPr>
            <p:nvPr/>
          </p:nvSpPr>
          <p:spPr bwMode="auto">
            <a:xfrm>
              <a:off x="2209" y="1394"/>
              <a:ext cx="26" cy="30"/>
            </a:xfrm>
            <a:custGeom>
              <a:avLst/>
              <a:gdLst>
                <a:gd name="T0" fmla="*/ 12 w 26"/>
                <a:gd name="T1" fmla="*/ 30 h 30"/>
                <a:gd name="T2" fmla="*/ 9 w 26"/>
                <a:gd name="T3" fmla="*/ 30 h 30"/>
                <a:gd name="T4" fmla="*/ 9 w 26"/>
                <a:gd name="T5" fmla="*/ 27 h 30"/>
                <a:gd name="T6" fmla="*/ 6 w 26"/>
                <a:gd name="T7" fmla="*/ 27 h 30"/>
                <a:gd name="T8" fmla="*/ 6 w 26"/>
                <a:gd name="T9" fmla="*/ 24 h 30"/>
                <a:gd name="T10" fmla="*/ 3 w 26"/>
                <a:gd name="T11" fmla="*/ 21 h 30"/>
                <a:gd name="T12" fmla="*/ 3 w 26"/>
                <a:gd name="T13" fmla="*/ 18 h 30"/>
                <a:gd name="T14" fmla="*/ 0 w 26"/>
                <a:gd name="T15" fmla="*/ 15 h 30"/>
                <a:gd name="T16" fmla="*/ 0 w 26"/>
                <a:gd name="T17" fmla="*/ 12 h 30"/>
                <a:gd name="T18" fmla="*/ 0 w 26"/>
                <a:gd name="T19" fmla="*/ 9 h 30"/>
                <a:gd name="T20" fmla="*/ 0 w 26"/>
                <a:gd name="T21" fmla="*/ 6 h 30"/>
                <a:gd name="T22" fmla="*/ 0 w 26"/>
                <a:gd name="T23" fmla="*/ 3 h 30"/>
                <a:gd name="T24" fmla="*/ 3 w 26"/>
                <a:gd name="T25" fmla="*/ 3 h 30"/>
                <a:gd name="T26" fmla="*/ 3 w 26"/>
                <a:gd name="T27" fmla="*/ 0 h 30"/>
                <a:gd name="T28" fmla="*/ 6 w 26"/>
                <a:gd name="T29" fmla="*/ 0 h 30"/>
                <a:gd name="T30" fmla="*/ 9 w 26"/>
                <a:gd name="T31" fmla="*/ 0 h 30"/>
                <a:gd name="T32" fmla="*/ 9 w 26"/>
                <a:gd name="T33" fmla="*/ 3 h 30"/>
                <a:gd name="T34" fmla="*/ 12 w 26"/>
                <a:gd name="T35" fmla="*/ 3 h 30"/>
                <a:gd name="T36" fmla="*/ 15 w 26"/>
                <a:gd name="T37" fmla="*/ 3 h 30"/>
                <a:gd name="T38" fmla="*/ 18 w 26"/>
                <a:gd name="T39" fmla="*/ 6 h 30"/>
                <a:gd name="T40" fmla="*/ 21 w 26"/>
                <a:gd name="T41" fmla="*/ 6 h 30"/>
                <a:gd name="T42" fmla="*/ 21 w 26"/>
                <a:gd name="T43" fmla="*/ 9 h 30"/>
                <a:gd name="T44" fmla="*/ 23 w 26"/>
                <a:gd name="T45" fmla="*/ 9 h 30"/>
                <a:gd name="T46" fmla="*/ 23 w 26"/>
                <a:gd name="T47" fmla="*/ 12 h 30"/>
                <a:gd name="T48" fmla="*/ 26 w 26"/>
                <a:gd name="T49" fmla="*/ 15 h 30"/>
                <a:gd name="T50" fmla="*/ 26 w 26"/>
                <a:gd name="T51" fmla="*/ 18 h 30"/>
                <a:gd name="T52" fmla="*/ 26 w 26"/>
                <a:gd name="T53" fmla="*/ 21 h 30"/>
                <a:gd name="T54" fmla="*/ 23 w 26"/>
                <a:gd name="T55" fmla="*/ 24 h 30"/>
                <a:gd name="T56" fmla="*/ 21 w 26"/>
                <a:gd name="T57" fmla="*/ 27 h 30"/>
                <a:gd name="T58" fmla="*/ 18 w 26"/>
                <a:gd name="T59" fmla="*/ 30 h 30"/>
                <a:gd name="T60" fmla="*/ 15 w 26"/>
                <a:gd name="T61" fmla="*/ 30 h 30"/>
                <a:gd name="T62" fmla="*/ 12 w 26"/>
                <a:gd name="T6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30">
                  <a:moveTo>
                    <a:pt x="12" y="30"/>
                  </a:moveTo>
                  <a:lnTo>
                    <a:pt x="9" y="30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6" name="Freeform 23"/>
            <p:cNvSpPr>
              <a:spLocks/>
            </p:cNvSpPr>
            <p:nvPr/>
          </p:nvSpPr>
          <p:spPr bwMode="auto">
            <a:xfrm>
              <a:off x="2185" y="1703"/>
              <a:ext cx="47" cy="62"/>
            </a:xfrm>
            <a:custGeom>
              <a:avLst/>
              <a:gdLst>
                <a:gd name="T0" fmla="*/ 3 w 47"/>
                <a:gd name="T1" fmla="*/ 39 h 62"/>
                <a:gd name="T2" fmla="*/ 3 w 47"/>
                <a:gd name="T3" fmla="*/ 36 h 62"/>
                <a:gd name="T4" fmla="*/ 3 w 47"/>
                <a:gd name="T5" fmla="*/ 33 h 62"/>
                <a:gd name="T6" fmla="*/ 3 w 47"/>
                <a:gd name="T7" fmla="*/ 30 h 62"/>
                <a:gd name="T8" fmla="*/ 3 w 47"/>
                <a:gd name="T9" fmla="*/ 27 h 62"/>
                <a:gd name="T10" fmla="*/ 0 w 47"/>
                <a:gd name="T11" fmla="*/ 27 h 62"/>
                <a:gd name="T12" fmla="*/ 0 w 47"/>
                <a:gd name="T13" fmla="*/ 24 h 62"/>
                <a:gd name="T14" fmla="*/ 0 w 47"/>
                <a:gd name="T15" fmla="*/ 21 h 62"/>
                <a:gd name="T16" fmla="*/ 0 w 47"/>
                <a:gd name="T17" fmla="*/ 18 h 62"/>
                <a:gd name="T18" fmla="*/ 0 w 47"/>
                <a:gd name="T19" fmla="*/ 15 h 62"/>
                <a:gd name="T20" fmla="*/ 0 w 47"/>
                <a:gd name="T21" fmla="*/ 12 h 62"/>
                <a:gd name="T22" fmla="*/ 3 w 47"/>
                <a:gd name="T23" fmla="*/ 9 h 62"/>
                <a:gd name="T24" fmla="*/ 3 w 47"/>
                <a:gd name="T25" fmla="*/ 6 h 62"/>
                <a:gd name="T26" fmla="*/ 3 w 47"/>
                <a:gd name="T27" fmla="*/ 3 h 62"/>
                <a:gd name="T28" fmla="*/ 3 w 47"/>
                <a:gd name="T29" fmla="*/ 0 h 62"/>
                <a:gd name="T30" fmla="*/ 9 w 47"/>
                <a:gd name="T31" fmla="*/ 0 h 62"/>
                <a:gd name="T32" fmla="*/ 9 w 47"/>
                <a:gd name="T33" fmla="*/ 3 h 62"/>
                <a:gd name="T34" fmla="*/ 12 w 47"/>
                <a:gd name="T35" fmla="*/ 6 h 62"/>
                <a:gd name="T36" fmla="*/ 12 w 47"/>
                <a:gd name="T37" fmla="*/ 9 h 62"/>
                <a:gd name="T38" fmla="*/ 12 w 47"/>
                <a:gd name="T39" fmla="*/ 12 h 62"/>
                <a:gd name="T40" fmla="*/ 12 w 47"/>
                <a:gd name="T41" fmla="*/ 15 h 62"/>
                <a:gd name="T42" fmla="*/ 12 w 47"/>
                <a:gd name="T43" fmla="*/ 18 h 62"/>
                <a:gd name="T44" fmla="*/ 12 w 47"/>
                <a:gd name="T45" fmla="*/ 21 h 62"/>
                <a:gd name="T46" fmla="*/ 12 w 47"/>
                <a:gd name="T47" fmla="*/ 24 h 62"/>
                <a:gd name="T48" fmla="*/ 12 w 47"/>
                <a:gd name="T49" fmla="*/ 27 h 62"/>
                <a:gd name="T50" fmla="*/ 15 w 47"/>
                <a:gd name="T51" fmla="*/ 30 h 62"/>
                <a:gd name="T52" fmla="*/ 15 w 47"/>
                <a:gd name="T53" fmla="*/ 33 h 62"/>
                <a:gd name="T54" fmla="*/ 15 w 47"/>
                <a:gd name="T55" fmla="*/ 36 h 62"/>
                <a:gd name="T56" fmla="*/ 15 w 47"/>
                <a:gd name="T57" fmla="*/ 39 h 62"/>
                <a:gd name="T58" fmla="*/ 18 w 47"/>
                <a:gd name="T59" fmla="*/ 39 h 62"/>
                <a:gd name="T60" fmla="*/ 18 w 47"/>
                <a:gd name="T61" fmla="*/ 42 h 62"/>
                <a:gd name="T62" fmla="*/ 18 w 47"/>
                <a:gd name="T63" fmla="*/ 45 h 62"/>
                <a:gd name="T64" fmla="*/ 21 w 47"/>
                <a:gd name="T65" fmla="*/ 48 h 62"/>
                <a:gd name="T66" fmla="*/ 24 w 47"/>
                <a:gd name="T67" fmla="*/ 51 h 62"/>
                <a:gd name="T68" fmla="*/ 27 w 47"/>
                <a:gd name="T69" fmla="*/ 54 h 62"/>
                <a:gd name="T70" fmla="*/ 30 w 47"/>
                <a:gd name="T71" fmla="*/ 56 h 62"/>
                <a:gd name="T72" fmla="*/ 33 w 47"/>
                <a:gd name="T73" fmla="*/ 56 h 62"/>
                <a:gd name="T74" fmla="*/ 36 w 47"/>
                <a:gd name="T75" fmla="*/ 59 h 62"/>
                <a:gd name="T76" fmla="*/ 47 w 47"/>
                <a:gd name="T77" fmla="*/ 62 h 62"/>
                <a:gd name="T78" fmla="*/ 45 w 47"/>
                <a:gd name="T79" fmla="*/ 62 h 62"/>
                <a:gd name="T80" fmla="*/ 42 w 47"/>
                <a:gd name="T81" fmla="*/ 62 h 62"/>
                <a:gd name="T82" fmla="*/ 39 w 47"/>
                <a:gd name="T83" fmla="*/ 62 h 62"/>
                <a:gd name="T84" fmla="*/ 36 w 47"/>
                <a:gd name="T85" fmla="*/ 62 h 62"/>
                <a:gd name="T86" fmla="*/ 33 w 47"/>
                <a:gd name="T87" fmla="*/ 62 h 62"/>
                <a:gd name="T88" fmla="*/ 30 w 47"/>
                <a:gd name="T89" fmla="*/ 62 h 62"/>
                <a:gd name="T90" fmla="*/ 27 w 47"/>
                <a:gd name="T91" fmla="*/ 62 h 62"/>
                <a:gd name="T92" fmla="*/ 24 w 47"/>
                <a:gd name="T93" fmla="*/ 59 h 62"/>
                <a:gd name="T94" fmla="*/ 21 w 47"/>
                <a:gd name="T95" fmla="*/ 59 h 62"/>
                <a:gd name="T96" fmla="*/ 18 w 47"/>
                <a:gd name="T97" fmla="*/ 59 h 62"/>
                <a:gd name="T98" fmla="*/ 18 w 47"/>
                <a:gd name="T99" fmla="*/ 56 h 62"/>
                <a:gd name="T100" fmla="*/ 15 w 47"/>
                <a:gd name="T101" fmla="*/ 56 h 62"/>
                <a:gd name="T102" fmla="*/ 15 w 47"/>
                <a:gd name="T103" fmla="*/ 54 h 62"/>
                <a:gd name="T104" fmla="*/ 12 w 47"/>
                <a:gd name="T105" fmla="*/ 54 h 62"/>
                <a:gd name="T106" fmla="*/ 12 w 47"/>
                <a:gd name="T107" fmla="*/ 51 h 62"/>
                <a:gd name="T108" fmla="*/ 9 w 47"/>
                <a:gd name="T109" fmla="*/ 51 h 62"/>
                <a:gd name="T110" fmla="*/ 9 w 47"/>
                <a:gd name="T111" fmla="*/ 48 h 62"/>
                <a:gd name="T112" fmla="*/ 6 w 47"/>
                <a:gd name="T113" fmla="*/ 45 h 62"/>
                <a:gd name="T114" fmla="*/ 6 w 47"/>
                <a:gd name="T115" fmla="*/ 42 h 62"/>
                <a:gd name="T116" fmla="*/ 6 w 47"/>
                <a:gd name="T117" fmla="*/ 39 h 62"/>
                <a:gd name="T118" fmla="*/ 3 w 47"/>
                <a:gd name="T119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62">
                  <a:moveTo>
                    <a:pt x="3" y="39"/>
                  </a:move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5" y="30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7" y="54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6" y="59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2" y="62"/>
                  </a:lnTo>
                  <a:lnTo>
                    <a:pt x="39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0" y="62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6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7" name="Freeform 24"/>
            <p:cNvSpPr>
              <a:spLocks/>
            </p:cNvSpPr>
            <p:nvPr/>
          </p:nvSpPr>
          <p:spPr bwMode="auto">
            <a:xfrm>
              <a:off x="1944" y="1276"/>
              <a:ext cx="283" cy="175"/>
            </a:xfrm>
            <a:custGeom>
              <a:avLst/>
              <a:gdLst>
                <a:gd name="T0" fmla="*/ 164 w 283"/>
                <a:gd name="T1" fmla="*/ 71 h 175"/>
                <a:gd name="T2" fmla="*/ 143 w 283"/>
                <a:gd name="T3" fmla="*/ 77 h 175"/>
                <a:gd name="T4" fmla="*/ 122 w 283"/>
                <a:gd name="T5" fmla="*/ 86 h 175"/>
                <a:gd name="T6" fmla="*/ 104 w 283"/>
                <a:gd name="T7" fmla="*/ 98 h 175"/>
                <a:gd name="T8" fmla="*/ 86 w 283"/>
                <a:gd name="T9" fmla="*/ 110 h 175"/>
                <a:gd name="T10" fmla="*/ 68 w 283"/>
                <a:gd name="T11" fmla="*/ 124 h 175"/>
                <a:gd name="T12" fmla="*/ 60 w 283"/>
                <a:gd name="T13" fmla="*/ 136 h 175"/>
                <a:gd name="T14" fmla="*/ 68 w 283"/>
                <a:gd name="T15" fmla="*/ 142 h 175"/>
                <a:gd name="T16" fmla="*/ 86 w 283"/>
                <a:gd name="T17" fmla="*/ 130 h 175"/>
                <a:gd name="T18" fmla="*/ 101 w 283"/>
                <a:gd name="T19" fmla="*/ 115 h 175"/>
                <a:gd name="T20" fmla="*/ 116 w 283"/>
                <a:gd name="T21" fmla="*/ 104 h 175"/>
                <a:gd name="T22" fmla="*/ 134 w 283"/>
                <a:gd name="T23" fmla="*/ 95 h 175"/>
                <a:gd name="T24" fmla="*/ 152 w 283"/>
                <a:gd name="T25" fmla="*/ 89 h 175"/>
                <a:gd name="T26" fmla="*/ 173 w 283"/>
                <a:gd name="T27" fmla="*/ 89 h 175"/>
                <a:gd name="T28" fmla="*/ 167 w 283"/>
                <a:gd name="T29" fmla="*/ 95 h 175"/>
                <a:gd name="T30" fmla="*/ 146 w 283"/>
                <a:gd name="T31" fmla="*/ 107 h 175"/>
                <a:gd name="T32" fmla="*/ 125 w 283"/>
                <a:gd name="T33" fmla="*/ 121 h 175"/>
                <a:gd name="T34" fmla="*/ 107 w 283"/>
                <a:gd name="T35" fmla="*/ 133 h 175"/>
                <a:gd name="T36" fmla="*/ 86 w 283"/>
                <a:gd name="T37" fmla="*/ 148 h 175"/>
                <a:gd name="T38" fmla="*/ 65 w 283"/>
                <a:gd name="T39" fmla="*/ 163 h 175"/>
                <a:gd name="T40" fmla="*/ 51 w 283"/>
                <a:gd name="T41" fmla="*/ 172 h 175"/>
                <a:gd name="T42" fmla="*/ 42 w 283"/>
                <a:gd name="T43" fmla="*/ 157 h 175"/>
                <a:gd name="T44" fmla="*/ 30 w 283"/>
                <a:gd name="T45" fmla="*/ 145 h 175"/>
                <a:gd name="T46" fmla="*/ 18 w 283"/>
                <a:gd name="T47" fmla="*/ 130 h 175"/>
                <a:gd name="T48" fmla="*/ 6 w 283"/>
                <a:gd name="T49" fmla="*/ 115 h 175"/>
                <a:gd name="T50" fmla="*/ 0 w 283"/>
                <a:gd name="T51" fmla="*/ 101 h 175"/>
                <a:gd name="T52" fmla="*/ 0 w 283"/>
                <a:gd name="T53" fmla="*/ 83 h 175"/>
                <a:gd name="T54" fmla="*/ 12 w 283"/>
                <a:gd name="T55" fmla="*/ 71 h 175"/>
                <a:gd name="T56" fmla="*/ 21 w 283"/>
                <a:gd name="T57" fmla="*/ 59 h 175"/>
                <a:gd name="T58" fmla="*/ 33 w 283"/>
                <a:gd name="T59" fmla="*/ 44 h 175"/>
                <a:gd name="T60" fmla="*/ 48 w 283"/>
                <a:gd name="T61" fmla="*/ 35 h 175"/>
                <a:gd name="T62" fmla="*/ 62 w 283"/>
                <a:gd name="T63" fmla="*/ 32 h 175"/>
                <a:gd name="T64" fmla="*/ 83 w 283"/>
                <a:gd name="T65" fmla="*/ 32 h 175"/>
                <a:gd name="T66" fmla="*/ 101 w 283"/>
                <a:gd name="T67" fmla="*/ 26 h 175"/>
                <a:gd name="T68" fmla="*/ 122 w 283"/>
                <a:gd name="T69" fmla="*/ 23 h 175"/>
                <a:gd name="T70" fmla="*/ 143 w 283"/>
                <a:gd name="T71" fmla="*/ 18 h 175"/>
                <a:gd name="T72" fmla="*/ 161 w 283"/>
                <a:gd name="T73" fmla="*/ 12 h 175"/>
                <a:gd name="T74" fmla="*/ 178 w 283"/>
                <a:gd name="T75" fmla="*/ 6 h 175"/>
                <a:gd name="T76" fmla="*/ 196 w 283"/>
                <a:gd name="T77" fmla="*/ 3 h 175"/>
                <a:gd name="T78" fmla="*/ 211 w 283"/>
                <a:gd name="T79" fmla="*/ 3 h 175"/>
                <a:gd name="T80" fmla="*/ 229 w 283"/>
                <a:gd name="T81" fmla="*/ 0 h 175"/>
                <a:gd name="T82" fmla="*/ 247 w 283"/>
                <a:gd name="T83" fmla="*/ 0 h 175"/>
                <a:gd name="T84" fmla="*/ 262 w 283"/>
                <a:gd name="T85" fmla="*/ 6 h 175"/>
                <a:gd name="T86" fmla="*/ 274 w 283"/>
                <a:gd name="T87" fmla="*/ 15 h 175"/>
                <a:gd name="T88" fmla="*/ 283 w 283"/>
                <a:gd name="T89" fmla="*/ 29 h 175"/>
                <a:gd name="T90" fmla="*/ 268 w 283"/>
                <a:gd name="T91" fmla="*/ 35 h 175"/>
                <a:gd name="T92" fmla="*/ 253 w 283"/>
                <a:gd name="T93" fmla="*/ 44 h 175"/>
                <a:gd name="T94" fmla="*/ 235 w 283"/>
                <a:gd name="T95" fmla="*/ 53 h 175"/>
                <a:gd name="T96" fmla="*/ 220 w 283"/>
                <a:gd name="T97" fmla="*/ 65 h 175"/>
                <a:gd name="T98" fmla="*/ 205 w 283"/>
                <a:gd name="T99" fmla="*/ 71 h 175"/>
                <a:gd name="T100" fmla="*/ 187 w 283"/>
                <a:gd name="T101" fmla="*/ 7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3" h="175">
                  <a:moveTo>
                    <a:pt x="181" y="68"/>
                  </a:moveTo>
                  <a:lnTo>
                    <a:pt x="175" y="68"/>
                  </a:lnTo>
                  <a:lnTo>
                    <a:pt x="173" y="68"/>
                  </a:lnTo>
                  <a:lnTo>
                    <a:pt x="167" y="71"/>
                  </a:lnTo>
                  <a:lnTo>
                    <a:pt x="164" y="71"/>
                  </a:lnTo>
                  <a:lnTo>
                    <a:pt x="158" y="71"/>
                  </a:lnTo>
                  <a:lnTo>
                    <a:pt x="155" y="74"/>
                  </a:lnTo>
                  <a:lnTo>
                    <a:pt x="149" y="74"/>
                  </a:lnTo>
                  <a:lnTo>
                    <a:pt x="146" y="77"/>
                  </a:lnTo>
                  <a:lnTo>
                    <a:pt x="143" y="77"/>
                  </a:lnTo>
                  <a:lnTo>
                    <a:pt x="137" y="80"/>
                  </a:lnTo>
                  <a:lnTo>
                    <a:pt x="134" y="80"/>
                  </a:lnTo>
                  <a:lnTo>
                    <a:pt x="131" y="83"/>
                  </a:lnTo>
                  <a:lnTo>
                    <a:pt x="125" y="83"/>
                  </a:lnTo>
                  <a:lnTo>
                    <a:pt x="122" y="86"/>
                  </a:lnTo>
                  <a:lnTo>
                    <a:pt x="119" y="89"/>
                  </a:lnTo>
                  <a:lnTo>
                    <a:pt x="113" y="89"/>
                  </a:lnTo>
                  <a:lnTo>
                    <a:pt x="110" y="92"/>
                  </a:lnTo>
                  <a:lnTo>
                    <a:pt x="107" y="95"/>
                  </a:lnTo>
                  <a:lnTo>
                    <a:pt x="104" y="98"/>
                  </a:lnTo>
                  <a:lnTo>
                    <a:pt x="98" y="98"/>
                  </a:lnTo>
                  <a:lnTo>
                    <a:pt x="95" y="101"/>
                  </a:lnTo>
                  <a:lnTo>
                    <a:pt x="92" y="104"/>
                  </a:lnTo>
                  <a:lnTo>
                    <a:pt x="89" y="107"/>
                  </a:lnTo>
                  <a:lnTo>
                    <a:pt x="86" y="110"/>
                  </a:lnTo>
                  <a:lnTo>
                    <a:pt x="80" y="113"/>
                  </a:lnTo>
                  <a:lnTo>
                    <a:pt x="77" y="115"/>
                  </a:lnTo>
                  <a:lnTo>
                    <a:pt x="74" y="118"/>
                  </a:lnTo>
                  <a:lnTo>
                    <a:pt x="71" y="121"/>
                  </a:lnTo>
                  <a:lnTo>
                    <a:pt x="68" y="124"/>
                  </a:lnTo>
                  <a:lnTo>
                    <a:pt x="62" y="127"/>
                  </a:lnTo>
                  <a:lnTo>
                    <a:pt x="60" y="130"/>
                  </a:lnTo>
                  <a:lnTo>
                    <a:pt x="57" y="133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2" y="142"/>
                  </a:lnTo>
                  <a:lnTo>
                    <a:pt x="65" y="142"/>
                  </a:lnTo>
                  <a:lnTo>
                    <a:pt x="68" y="142"/>
                  </a:lnTo>
                  <a:lnTo>
                    <a:pt x="71" y="139"/>
                  </a:lnTo>
                  <a:lnTo>
                    <a:pt x="74" y="136"/>
                  </a:lnTo>
                  <a:lnTo>
                    <a:pt x="77" y="133"/>
                  </a:lnTo>
                  <a:lnTo>
                    <a:pt x="83" y="130"/>
                  </a:lnTo>
                  <a:lnTo>
                    <a:pt x="86" y="130"/>
                  </a:lnTo>
                  <a:lnTo>
                    <a:pt x="89" y="127"/>
                  </a:lnTo>
                  <a:lnTo>
                    <a:pt x="92" y="124"/>
                  </a:lnTo>
                  <a:lnTo>
                    <a:pt x="95" y="121"/>
                  </a:lnTo>
                  <a:lnTo>
                    <a:pt x="98" y="118"/>
                  </a:lnTo>
                  <a:lnTo>
                    <a:pt x="101" y="115"/>
                  </a:lnTo>
                  <a:lnTo>
                    <a:pt x="104" y="113"/>
                  </a:lnTo>
                  <a:lnTo>
                    <a:pt x="107" y="113"/>
                  </a:lnTo>
                  <a:lnTo>
                    <a:pt x="110" y="110"/>
                  </a:lnTo>
                  <a:lnTo>
                    <a:pt x="113" y="107"/>
                  </a:lnTo>
                  <a:lnTo>
                    <a:pt x="116" y="104"/>
                  </a:lnTo>
                  <a:lnTo>
                    <a:pt x="122" y="104"/>
                  </a:lnTo>
                  <a:lnTo>
                    <a:pt x="125" y="101"/>
                  </a:lnTo>
                  <a:lnTo>
                    <a:pt x="128" y="98"/>
                  </a:lnTo>
                  <a:lnTo>
                    <a:pt x="131" y="98"/>
                  </a:lnTo>
                  <a:lnTo>
                    <a:pt x="134" y="95"/>
                  </a:lnTo>
                  <a:lnTo>
                    <a:pt x="137" y="95"/>
                  </a:lnTo>
                  <a:lnTo>
                    <a:pt x="143" y="92"/>
                  </a:lnTo>
                  <a:lnTo>
                    <a:pt x="146" y="92"/>
                  </a:lnTo>
                  <a:lnTo>
                    <a:pt x="149" y="89"/>
                  </a:lnTo>
                  <a:lnTo>
                    <a:pt x="152" y="89"/>
                  </a:lnTo>
                  <a:lnTo>
                    <a:pt x="158" y="89"/>
                  </a:lnTo>
                  <a:lnTo>
                    <a:pt x="161" y="89"/>
                  </a:lnTo>
                  <a:lnTo>
                    <a:pt x="164" y="89"/>
                  </a:lnTo>
                  <a:lnTo>
                    <a:pt x="170" y="89"/>
                  </a:lnTo>
                  <a:lnTo>
                    <a:pt x="173" y="89"/>
                  </a:lnTo>
                  <a:lnTo>
                    <a:pt x="175" y="89"/>
                  </a:lnTo>
                  <a:lnTo>
                    <a:pt x="181" y="89"/>
                  </a:lnTo>
                  <a:lnTo>
                    <a:pt x="175" y="92"/>
                  </a:lnTo>
                  <a:lnTo>
                    <a:pt x="173" y="92"/>
                  </a:lnTo>
                  <a:lnTo>
                    <a:pt x="167" y="95"/>
                  </a:lnTo>
                  <a:lnTo>
                    <a:pt x="164" y="98"/>
                  </a:lnTo>
                  <a:lnTo>
                    <a:pt x="161" y="101"/>
                  </a:lnTo>
                  <a:lnTo>
                    <a:pt x="155" y="104"/>
                  </a:lnTo>
                  <a:lnTo>
                    <a:pt x="152" y="104"/>
                  </a:lnTo>
                  <a:lnTo>
                    <a:pt x="146" y="107"/>
                  </a:lnTo>
                  <a:lnTo>
                    <a:pt x="143" y="110"/>
                  </a:lnTo>
                  <a:lnTo>
                    <a:pt x="140" y="113"/>
                  </a:lnTo>
                  <a:lnTo>
                    <a:pt x="134" y="115"/>
                  </a:lnTo>
                  <a:lnTo>
                    <a:pt x="131" y="118"/>
                  </a:lnTo>
                  <a:lnTo>
                    <a:pt x="125" y="121"/>
                  </a:lnTo>
                  <a:lnTo>
                    <a:pt x="122" y="121"/>
                  </a:lnTo>
                  <a:lnTo>
                    <a:pt x="119" y="124"/>
                  </a:lnTo>
                  <a:lnTo>
                    <a:pt x="113" y="127"/>
                  </a:lnTo>
                  <a:lnTo>
                    <a:pt x="110" y="130"/>
                  </a:lnTo>
                  <a:lnTo>
                    <a:pt x="107" y="133"/>
                  </a:lnTo>
                  <a:lnTo>
                    <a:pt x="101" y="136"/>
                  </a:lnTo>
                  <a:lnTo>
                    <a:pt x="98" y="139"/>
                  </a:lnTo>
                  <a:lnTo>
                    <a:pt x="92" y="142"/>
                  </a:lnTo>
                  <a:lnTo>
                    <a:pt x="89" y="145"/>
                  </a:lnTo>
                  <a:lnTo>
                    <a:pt x="86" y="148"/>
                  </a:lnTo>
                  <a:lnTo>
                    <a:pt x="83" y="151"/>
                  </a:lnTo>
                  <a:lnTo>
                    <a:pt x="77" y="154"/>
                  </a:lnTo>
                  <a:lnTo>
                    <a:pt x="74" y="157"/>
                  </a:lnTo>
                  <a:lnTo>
                    <a:pt x="71" y="160"/>
                  </a:lnTo>
                  <a:lnTo>
                    <a:pt x="65" y="163"/>
                  </a:lnTo>
                  <a:lnTo>
                    <a:pt x="62" y="166"/>
                  </a:lnTo>
                  <a:lnTo>
                    <a:pt x="60" y="169"/>
                  </a:lnTo>
                  <a:lnTo>
                    <a:pt x="57" y="172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51" y="169"/>
                  </a:lnTo>
                  <a:lnTo>
                    <a:pt x="48" y="166"/>
                  </a:lnTo>
                  <a:lnTo>
                    <a:pt x="48" y="163"/>
                  </a:lnTo>
                  <a:lnTo>
                    <a:pt x="45" y="160"/>
                  </a:lnTo>
                  <a:lnTo>
                    <a:pt x="42" y="157"/>
                  </a:lnTo>
                  <a:lnTo>
                    <a:pt x="42" y="154"/>
                  </a:lnTo>
                  <a:lnTo>
                    <a:pt x="39" y="151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7" y="142"/>
                  </a:lnTo>
                  <a:lnTo>
                    <a:pt x="24" y="139"/>
                  </a:lnTo>
                  <a:lnTo>
                    <a:pt x="21" y="136"/>
                  </a:lnTo>
                  <a:lnTo>
                    <a:pt x="18" y="133"/>
                  </a:lnTo>
                  <a:lnTo>
                    <a:pt x="18" y="130"/>
                  </a:lnTo>
                  <a:lnTo>
                    <a:pt x="15" y="127"/>
                  </a:lnTo>
                  <a:lnTo>
                    <a:pt x="12" y="124"/>
                  </a:lnTo>
                  <a:lnTo>
                    <a:pt x="9" y="121"/>
                  </a:lnTo>
                  <a:lnTo>
                    <a:pt x="6" y="118"/>
                  </a:lnTo>
                  <a:lnTo>
                    <a:pt x="6" y="115"/>
                  </a:lnTo>
                  <a:lnTo>
                    <a:pt x="3" y="113"/>
                  </a:lnTo>
                  <a:lnTo>
                    <a:pt x="3" y="110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4"/>
                  </a:lnTo>
                  <a:lnTo>
                    <a:pt x="12" y="71"/>
                  </a:lnTo>
                  <a:lnTo>
                    <a:pt x="15" y="68"/>
                  </a:lnTo>
                  <a:lnTo>
                    <a:pt x="18" y="65"/>
                  </a:lnTo>
                  <a:lnTo>
                    <a:pt x="18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4" y="56"/>
                  </a:lnTo>
                  <a:lnTo>
                    <a:pt x="27" y="53"/>
                  </a:lnTo>
                  <a:lnTo>
                    <a:pt x="27" y="50"/>
                  </a:lnTo>
                  <a:lnTo>
                    <a:pt x="30" y="47"/>
                  </a:lnTo>
                  <a:lnTo>
                    <a:pt x="33" y="44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8" y="35"/>
                  </a:lnTo>
                  <a:lnTo>
                    <a:pt x="71" y="32"/>
                  </a:lnTo>
                  <a:lnTo>
                    <a:pt x="74" y="32"/>
                  </a:lnTo>
                  <a:lnTo>
                    <a:pt x="77" y="32"/>
                  </a:lnTo>
                  <a:lnTo>
                    <a:pt x="83" y="32"/>
                  </a:lnTo>
                  <a:lnTo>
                    <a:pt x="86" y="29"/>
                  </a:lnTo>
                  <a:lnTo>
                    <a:pt x="89" y="29"/>
                  </a:lnTo>
                  <a:lnTo>
                    <a:pt x="95" y="29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3" y="23"/>
                  </a:lnTo>
                  <a:lnTo>
                    <a:pt x="119" y="23"/>
                  </a:lnTo>
                  <a:lnTo>
                    <a:pt x="122" y="23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4" y="21"/>
                  </a:lnTo>
                  <a:lnTo>
                    <a:pt x="137" y="18"/>
                  </a:lnTo>
                  <a:lnTo>
                    <a:pt x="143" y="18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70" y="12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8" y="6"/>
                  </a:lnTo>
                  <a:lnTo>
                    <a:pt x="184" y="6"/>
                  </a:lnTo>
                  <a:lnTo>
                    <a:pt x="187" y="3"/>
                  </a:lnTo>
                  <a:lnTo>
                    <a:pt x="190" y="3"/>
                  </a:lnTo>
                  <a:lnTo>
                    <a:pt x="193" y="3"/>
                  </a:lnTo>
                  <a:lnTo>
                    <a:pt x="196" y="3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7" y="3"/>
                  </a:lnTo>
                  <a:lnTo>
                    <a:pt x="220" y="3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5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9" y="3"/>
                  </a:lnTo>
                  <a:lnTo>
                    <a:pt x="262" y="6"/>
                  </a:lnTo>
                  <a:lnTo>
                    <a:pt x="265" y="6"/>
                  </a:lnTo>
                  <a:lnTo>
                    <a:pt x="268" y="9"/>
                  </a:lnTo>
                  <a:lnTo>
                    <a:pt x="271" y="9"/>
                  </a:lnTo>
                  <a:lnTo>
                    <a:pt x="274" y="12"/>
                  </a:lnTo>
                  <a:lnTo>
                    <a:pt x="274" y="15"/>
                  </a:lnTo>
                  <a:lnTo>
                    <a:pt x="277" y="15"/>
                  </a:lnTo>
                  <a:lnTo>
                    <a:pt x="280" y="18"/>
                  </a:lnTo>
                  <a:lnTo>
                    <a:pt x="280" y="23"/>
                  </a:lnTo>
                  <a:lnTo>
                    <a:pt x="283" y="26"/>
                  </a:lnTo>
                  <a:lnTo>
                    <a:pt x="283" y="29"/>
                  </a:lnTo>
                  <a:lnTo>
                    <a:pt x="280" y="29"/>
                  </a:lnTo>
                  <a:lnTo>
                    <a:pt x="277" y="32"/>
                  </a:lnTo>
                  <a:lnTo>
                    <a:pt x="274" y="32"/>
                  </a:lnTo>
                  <a:lnTo>
                    <a:pt x="271" y="32"/>
                  </a:lnTo>
                  <a:lnTo>
                    <a:pt x="268" y="35"/>
                  </a:lnTo>
                  <a:lnTo>
                    <a:pt x="265" y="35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6" y="41"/>
                  </a:lnTo>
                  <a:lnTo>
                    <a:pt x="253" y="44"/>
                  </a:lnTo>
                  <a:lnTo>
                    <a:pt x="250" y="47"/>
                  </a:lnTo>
                  <a:lnTo>
                    <a:pt x="247" y="47"/>
                  </a:lnTo>
                  <a:lnTo>
                    <a:pt x="241" y="50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2" y="56"/>
                  </a:lnTo>
                  <a:lnTo>
                    <a:pt x="229" y="59"/>
                  </a:lnTo>
                  <a:lnTo>
                    <a:pt x="226" y="62"/>
                  </a:lnTo>
                  <a:lnTo>
                    <a:pt x="223" y="62"/>
                  </a:lnTo>
                  <a:lnTo>
                    <a:pt x="220" y="65"/>
                  </a:lnTo>
                  <a:lnTo>
                    <a:pt x="217" y="65"/>
                  </a:lnTo>
                  <a:lnTo>
                    <a:pt x="214" y="68"/>
                  </a:lnTo>
                  <a:lnTo>
                    <a:pt x="211" y="68"/>
                  </a:lnTo>
                  <a:lnTo>
                    <a:pt x="208" y="71"/>
                  </a:lnTo>
                  <a:lnTo>
                    <a:pt x="205" y="71"/>
                  </a:lnTo>
                  <a:lnTo>
                    <a:pt x="202" y="71"/>
                  </a:lnTo>
                  <a:lnTo>
                    <a:pt x="199" y="71"/>
                  </a:lnTo>
                  <a:lnTo>
                    <a:pt x="193" y="71"/>
                  </a:lnTo>
                  <a:lnTo>
                    <a:pt x="190" y="71"/>
                  </a:lnTo>
                  <a:lnTo>
                    <a:pt x="187" y="71"/>
                  </a:lnTo>
                  <a:lnTo>
                    <a:pt x="184" y="68"/>
                  </a:lnTo>
                  <a:lnTo>
                    <a:pt x="181" y="68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8" name="Freeform 25"/>
            <p:cNvSpPr>
              <a:spLocks/>
            </p:cNvSpPr>
            <p:nvPr/>
          </p:nvSpPr>
          <p:spPr bwMode="auto">
            <a:xfrm>
              <a:off x="2155" y="1421"/>
              <a:ext cx="27" cy="27"/>
            </a:xfrm>
            <a:custGeom>
              <a:avLst/>
              <a:gdLst>
                <a:gd name="T0" fmla="*/ 15 w 27"/>
                <a:gd name="T1" fmla="*/ 27 h 27"/>
                <a:gd name="T2" fmla="*/ 6 w 27"/>
                <a:gd name="T3" fmla="*/ 27 h 27"/>
                <a:gd name="T4" fmla="*/ 6 w 27"/>
                <a:gd name="T5" fmla="*/ 24 h 27"/>
                <a:gd name="T6" fmla="*/ 6 w 27"/>
                <a:gd name="T7" fmla="*/ 21 h 27"/>
                <a:gd name="T8" fmla="*/ 3 w 27"/>
                <a:gd name="T9" fmla="*/ 21 h 27"/>
                <a:gd name="T10" fmla="*/ 3 w 27"/>
                <a:gd name="T11" fmla="*/ 18 h 27"/>
                <a:gd name="T12" fmla="*/ 3 w 27"/>
                <a:gd name="T13" fmla="*/ 15 h 27"/>
                <a:gd name="T14" fmla="*/ 3 w 27"/>
                <a:gd name="T15" fmla="*/ 12 h 27"/>
                <a:gd name="T16" fmla="*/ 0 w 27"/>
                <a:gd name="T17" fmla="*/ 12 h 27"/>
                <a:gd name="T18" fmla="*/ 0 w 27"/>
                <a:gd name="T19" fmla="*/ 9 h 27"/>
                <a:gd name="T20" fmla="*/ 0 w 27"/>
                <a:gd name="T21" fmla="*/ 6 h 27"/>
                <a:gd name="T22" fmla="*/ 0 w 27"/>
                <a:gd name="T23" fmla="*/ 3 h 27"/>
                <a:gd name="T24" fmla="*/ 0 w 27"/>
                <a:gd name="T25" fmla="*/ 0 h 27"/>
                <a:gd name="T26" fmla="*/ 3 w 27"/>
                <a:gd name="T27" fmla="*/ 0 h 27"/>
                <a:gd name="T28" fmla="*/ 6 w 27"/>
                <a:gd name="T29" fmla="*/ 0 h 27"/>
                <a:gd name="T30" fmla="*/ 9 w 27"/>
                <a:gd name="T31" fmla="*/ 0 h 27"/>
                <a:gd name="T32" fmla="*/ 12 w 27"/>
                <a:gd name="T33" fmla="*/ 0 h 27"/>
                <a:gd name="T34" fmla="*/ 15 w 27"/>
                <a:gd name="T35" fmla="*/ 0 h 27"/>
                <a:gd name="T36" fmla="*/ 18 w 27"/>
                <a:gd name="T37" fmla="*/ 0 h 27"/>
                <a:gd name="T38" fmla="*/ 18 w 27"/>
                <a:gd name="T39" fmla="*/ 3 h 27"/>
                <a:gd name="T40" fmla="*/ 21 w 27"/>
                <a:gd name="T41" fmla="*/ 3 h 27"/>
                <a:gd name="T42" fmla="*/ 24 w 27"/>
                <a:gd name="T43" fmla="*/ 3 h 27"/>
                <a:gd name="T44" fmla="*/ 24 w 27"/>
                <a:gd name="T45" fmla="*/ 6 h 27"/>
                <a:gd name="T46" fmla="*/ 27 w 27"/>
                <a:gd name="T47" fmla="*/ 6 h 27"/>
                <a:gd name="T48" fmla="*/ 27 w 27"/>
                <a:gd name="T49" fmla="*/ 9 h 27"/>
                <a:gd name="T50" fmla="*/ 27 w 27"/>
                <a:gd name="T51" fmla="*/ 12 h 27"/>
                <a:gd name="T52" fmla="*/ 27 w 27"/>
                <a:gd name="T53" fmla="*/ 15 h 27"/>
                <a:gd name="T54" fmla="*/ 27 w 27"/>
                <a:gd name="T55" fmla="*/ 18 h 27"/>
                <a:gd name="T56" fmla="*/ 27 w 27"/>
                <a:gd name="T57" fmla="*/ 21 h 27"/>
                <a:gd name="T58" fmla="*/ 24 w 27"/>
                <a:gd name="T59" fmla="*/ 21 h 27"/>
                <a:gd name="T60" fmla="*/ 24 w 27"/>
                <a:gd name="T61" fmla="*/ 24 h 27"/>
                <a:gd name="T62" fmla="*/ 21 w 27"/>
                <a:gd name="T63" fmla="*/ 24 h 27"/>
                <a:gd name="T64" fmla="*/ 18 w 27"/>
                <a:gd name="T65" fmla="*/ 24 h 27"/>
                <a:gd name="T66" fmla="*/ 18 w 27"/>
                <a:gd name="T67" fmla="*/ 27 h 27"/>
                <a:gd name="T68" fmla="*/ 15 w 27"/>
                <a:gd name="T6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27">
                  <a:moveTo>
                    <a:pt x="15" y="27"/>
                  </a:moveTo>
                  <a:lnTo>
                    <a:pt x="6" y="27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9" name="Freeform 26"/>
            <p:cNvSpPr>
              <a:spLocks/>
            </p:cNvSpPr>
            <p:nvPr/>
          </p:nvSpPr>
          <p:spPr bwMode="auto">
            <a:xfrm>
              <a:off x="1813" y="2629"/>
              <a:ext cx="152" cy="151"/>
            </a:xfrm>
            <a:custGeom>
              <a:avLst/>
              <a:gdLst>
                <a:gd name="T0" fmla="*/ 137 w 152"/>
                <a:gd name="T1" fmla="*/ 151 h 151"/>
                <a:gd name="T2" fmla="*/ 119 w 152"/>
                <a:gd name="T3" fmla="*/ 151 h 151"/>
                <a:gd name="T4" fmla="*/ 101 w 152"/>
                <a:gd name="T5" fmla="*/ 151 h 151"/>
                <a:gd name="T6" fmla="*/ 80 w 152"/>
                <a:gd name="T7" fmla="*/ 148 h 151"/>
                <a:gd name="T8" fmla="*/ 63 w 152"/>
                <a:gd name="T9" fmla="*/ 148 h 151"/>
                <a:gd name="T10" fmla="*/ 45 w 152"/>
                <a:gd name="T11" fmla="*/ 148 h 151"/>
                <a:gd name="T12" fmla="*/ 24 w 152"/>
                <a:gd name="T13" fmla="*/ 145 h 151"/>
                <a:gd name="T14" fmla="*/ 6 w 152"/>
                <a:gd name="T15" fmla="*/ 145 h 151"/>
                <a:gd name="T16" fmla="*/ 3 w 152"/>
                <a:gd name="T17" fmla="*/ 131 h 151"/>
                <a:gd name="T18" fmla="*/ 9 w 152"/>
                <a:gd name="T19" fmla="*/ 113 h 151"/>
                <a:gd name="T20" fmla="*/ 9 w 152"/>
                <a:gd name="T21" fmla="*/ 95 h 151"/>
                <a:gd name="T22" fmla="*/ 12 w 152"/>
                <a:gd name="T23" fmla="*/ 77 h 151"/>
                <a:gd name="T24" fmla="*/ 18 w 152"/>
                <a:gd name="T25" fmla="*/ 56 h 151"/>
                <a:gd name="T26" fmla="*/ 21 w 152"/>
                <a:gd name="T27" fmla="*/ 39 h 151"/>
                <a:gd name="T28" fmla="*/ 27 w 152"/>
                <a:gd name="T29" fmla="*/ 21 h 151"/>
                <a:gd name="T30" fmla="*/ 36 w 152"/>
                <a:gd name="T31" fmla="*/ 6 h 151"/>
                <a:gd name="T32" fmla="*/ 39 w 152"/>
                <a:gd name="T33" fmla="*/ 9 h 151"/>
                <a:gd name="T34" fmla="*/ 42 w 152"/>
                <a:gd name="T35" fmla="*/ 21 h 151"/>
                <a:gd name="T36" fmla="*/ 48 w 152"/>
                <a:gd name="T37" fmla="*/ 33 h 151"/>
                <a:gd name="T38" fmla="*/ 51 w 152"/>
                <a:gd name="T39" fmla="*/ 42 h 151"/>
                <a:gd name="T40" fmla="*/ 54 w 152"/>
                <a:gd name="T41" fmla="*/ 50 h 151"/>
                <a:gd name="T42" fmla="*/ 63 w 152"/>
                <a:gd name="T43" fmla="*/ 62 h 151"/>
                <a:gd name="T44" fmla="*/ 66 w 152"/>
                <a:gd name="T45" fmla="*/ 71 h 151"/>
                <a:gd name="T46" fmla="*/ 54 w 152"/>
                <a:gd name="T47" fmla="*/ 71 h 151"/>
                <a:gd name="T48" fmla="*/ 45 w 152"/>
                <a:gd name="T49" fmla="*/ 68 h 151"/>
                <a:gd name="T50" fmla="*/ 33 w 152"/>
                <a:gd name="T51" fmla="*/ 71 h 151"/>
                <a:gd name="T52" fmla="*/ 27 w 152"/>
                <a:gd name="T53" fmla="*/ 77 h 151"/>
                <a:gd name="T54" fmla="*/ 33 w 152"/>
                <a:gd name="T55" fmla="*/ 83 h 151"/>
                <a:gd name="T56" fmla="*/ 45 w 152"/>
                <a:gd name="T57" fmla="*/ 83 h 151"/>
                <a:gd name="T58" fmla="*/ 57 w 152"/>
                <a:gd name="T59" fmla="*/ 83 h 151"/>
                <a:gd name="T60" fmla="*/ 69 w 152"/>
                <a:gd name="T61" fmla="*/ 80 h 151"/>
                <a:gd name="T62" fmla="*/ 69 w 152"/>
                <a:gd name="T63" fmla="*/ 86 h 151"/>
                <a:gd name="T64" fmla="*/ 57 w 152"/>
                <a:gd name="T65" fmla="*/ 86 h 151"/>
                <a:gd name="T66" fmla="*/ 45 w 152"/>
                <a:gd name="T67" fmla="*/ 86 h 151"/>
                <a:gd name="T68" fmla="*/ 33 w 152"/>
                <a:gd name="T69" fmla="*/ 86 h 151"/>
                <a:gd name="T70" fmla="*/ 33 w 152"/>
                <a:gd name="T71" fmla="*/ 98 h 151"/>
                <a:gd name="T72" fmla="*/ 45 w 152"/>
                <a:gd name="T73" fmla="*/ 101 h 151"/>
                <a:gd name="T74" fmla="*/ 57 w 152"/>
                <a:gd name="T75" fmla="*/ 101 h 151"/>
                <a:gd name="T76" fmla="*/ 66 w 152"/>
                <a:gd name="T77" fmla="*/ 98 h 151"/>
                <a:gd name="T78" fmla="*/ 77 w 152"/>
                <a:gd name="T79" fmla="*/ 98 h 151"/>
                <a:gd name="T80" fmla="*/ 89 w 152"/>
                <a:gd name="T81" fmla="*/ 101 h 151"/>
                <a:gd name="T82" fmla="*/ 80 w 152"/>
                <a:gd name="T83" fmla="*/ 101 h 151"/>
                <a:gd name="T84" fmla="*/ 69 w 152"/>
                <a:gd name="T85" fmla="*/ 101 h 151"/>
                <a:gd name="T86" fmla="*/ 57 w 152"/>
                <a:gd name="T87" fmla="*/ 98 h 151"/>
                <a:gd name="T88" fmla="*/ 45 w 152"/>
                <a:gd name="T89" fmla="*/ 101 h 151"/>
                <a:gd name="T90" fmla="*/ 33 w 152"/>
                <a:gd name="T91" fmla="*/ 104 h 151"/>
                <a:gd name="T92" fmla="*/ 33 w 152"/>
                <a:gd name="T93" fmla="*/ 116 h 151"/>
                <a:gd name="T94" fmla="*/ 48 w 152"/>
                <a:gd name="T95" fmla="*/ 113 h 151"/>
                <a:gd name="T96" fmla="*/ 63 w 152"/>
                <a:gd name="T97" fmla="*/ 113 h 151"/>
                <a:gd name="T98" fmla="*/ 77 w 152"/>
                <a:gd name="T99" fmla="*/ 113 h 151"/>
                <a:gd name="T100" fmla="*/ 92 w 152"/>
                <a:gd name="T101" fmla="*/ 113 h 151"/>
                <a:gd name="T102" fmla="*/ 107 w 152"/>
                <a:gd name="T103" fmla="*/ 116 h 151"/>
                <a:gd name="T104" fmla="*/ 122 w 152"/>
                <a:gd name="T105" fmla="*/ 122 h 151"/>
                <a:gd name="T106" fmla="*/ 134 w 152"/>
                <a:gd name="T107" fmla="*/ 125 h 151"/>
                <a:gd name="T108" fmla="*/ 146 w 152"/>
                <a:gd name="T109" fmla="*/ 134 h 151"/>
                <a:gd name="T110" fmla="*/ 149 w 152"/>
                <a:gd name="T111" fmla="*/ 142 h 151"/>
                <a:gd name="T112" fmla="*/ 149 w 152"/>
                <a:gd name="T113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51">
                  <a:moveTo>
                    <a:pt x="149" y="148"/>
                  </a:moveTo>
                  <a:lnTo>
                    <a:pt x="146" y="151"/>
                  </a:lnTo>
                  <a:lnTo>
                    <a:pt x="140" y="151"/>
                  </a:lnTo>
                  <a:lnTo>
                    <a:pt x="137" y="151"/>
                  </a:lnTo>
                  <a:lnTo>
                    <a:pt x="131" y="151"/>
                  </a:lnTo>
                  <a:lnTo>
                    <a:pt x="128" y="151"/>
                  </a:lnTo>
                  <a:lnTo>
                    <a:pt x="122" y="151"/>
                  </a:lnTo>
                  <a:lnTo>
                    <a:pt x="119" y="151"/>
                  </a:lnTo>
                  <a:lnTo>
                    <a:pt x="113" y="151"/>
                  </a:lnTo>
                  <a:lnTo>
                    <a:pt x="110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95" y="148"/>
                  </a:lnTo>
                  <a:lnTo>
                    <a:pt x="89" y="148"/>
                  </a:lnTo>
                  <a:lnTo>
                    <a:pt x="86" y="148"/>
                  </a:lnTo>
                  <a:lnTo>
                    <a:pt x="80" y="148"/>
                  </a:lnTo>
                  <a:lnTo>
                    <a:pt x="77" y="148"/>
                  </a:lnTo>
                  <a:lnTo>
                    <a:pt x="72" y="148"/>
                  </a:lnTo>
                  <a:lnTo>
                    <a:pt x="69" y="148"/>
                  </a:lnTo>
                  <a:lnTo>
                    <a:pt x="63" y="148"/>
                  </a:lnTo>
                  <a:lnTo>
                    <a:pt x="57" y="148"/>
                  </a:lnTo>
                  <a:lnTo>
                    <a:pt x="54" y="148"/>
                  </a:lnTo>
                  <a:lnTo>
                    <a:pt x="48" y="148"/>
                  </a:lnTo>
                  <a:lnTo>
                    <a:pt x="45" y="148"/>
                  </a:lnTo>
                  <a:lnTo>
                    <a:pt x="39" y="145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4" y="145"/>
                  </a:lnTo>
                  <a:lnTo>
                    <a:pt x="21" y="145"/>
                  </a:lnTo>
                  <a:lnTo>
                    <a:pt x="15" y="145"/>
                  </a:lnTo>
                  <a:lnTo>
                    <a:pt x="9" y="145"/>
                  </a:lnTo>
                  <a:lnTo>
                    <a:pt x="6" y="145"/>
                  </a:lnTo>
                  <a:lnTo>
                    <a:pt x="0" y="145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3" y="131"/>
                  </a:lnTo>
                  <a:lnTo>
                    <a:pt x="6" y="128"/>
                  </a:lnTo>
                  <a:lnTo>
                    <a:pt x="6" y="122"/>
                  </a:lnTo>
                  <a:lnTo>
                    <a:pt x="6" y="119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98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2" y="86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1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3" y="9"/>
                  </a:lnTo>
                  <a:lnTo>
                    <a:pt x="36" y="6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9" y="6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7"/>
                  </a:lnTo>
                  <a:lnTo>
                    <a:pt x="45" y="30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51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7" y="53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63" y="62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68"/>
                  </a:lnTo>
                  <a:lnTo>
                    <a:pt x="66" y="71"/>
                  </a:lnTo>
                  <a:lnTo>
                    <a:pt x="63" y="71"/>
                  </a:lnTo>
                  <a:lnTo>
                    <a:pt x="60" y="71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27" y="74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3" y="83"/>
                  </a:lnTo>
                  <a:lnTo>
                    <a:pt x="36" y="83"/>
                  </a:lnTo>
                  <a:lnTo>
                    <a:pt x="39" y="83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8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6" y="80"/>
                  </a:lnTo>
                  <a:lnTo>
                    <a:pt x="69" y="80"/>
                  </a:lnTo>
                  <a:lnTo>
                    <a:pt x="72" y="80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69" y="86"/>
                  </a:lnTo>
                  <a:lnTo>
                    <a:pt x="66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57" y="86"/>
                  </a:lnTo>
                  <a:lnTo>
                    <a:pt x="54" y="86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6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33" y="86"/>
                  </a:lnTo>
                  <a:lnTo>
                    <a:pt x="33" y="89"/>
                  </a:lnTo>
                  <a:lnTo>
                    <a:pt x="33" y="92"/>
                  </a:lnTo>
                  <a:lnTo>
                    <a:pt x="33" y="95"/>
                  </a:lnTo>
                  <a:lnTo>
                    <a:pt x="33" y="98"/>
                  </a:lnTo>
                  <a:lnTo>
                    <a:pt x="36" y="101"/>
                  </a:lnTo>
                  <a:lnTo>
                    <a:pt x="39" y="101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1" y="101"/>
                  </a:lnTo>
                  <a:lnTo>
                    <a:pt x="54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8"/>
                  </a:lnTo>
                  <a:lnTo>
                    <a:pt x="69" y="98"/>
                  </a:lnTo>
                  <a:lnTo>
                    <a:pt x="72" y="98"/>
                  </a:lnTo>
                  <a:lnTo>
                    <a:pt x="75" y="98"/>
                  </a:lnTo>
                  <a:lnTo>
                    <a:pt x="77" y="98"/>
                  </a:lnTo>
                  <a:lnTo>
                    <a:pt x="80" y="98"/>
                  </a:lnTo>
                  <a:lnTo>
                    <a:pt x="83" y="98"/>
                  </a:lnTo>
                  <a:lnTo>
                    <a:pt x="86" y="98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86" y="101"/>
                  </a:lnTo>
                  <a:lnTo>
                    <a:pt x="83" y="101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2" y="101"/>
                  </a:lnTo>
                  <a:lnTo>
                    <a:pt x="69" y="101"/>
                  </a:lnTo>
                  <a:lnTo>
                    <a:pt x="66" y="101"/>
                  </a:lnTo>
                  <a:lnTo>
                    <a:pt x="63" y="98"/>
                  </a:lnTo>
                  <a:lnTo>
                    <a:pt x="60" y="98"/>
                  </a:lnTo>
                  <a:lnTo>
                    <a:pt x="57" y="98"/>
                  </a:lnTo>
                  <a:lnTo>
                    <a:pt x="54" y="98"/>
                  </a:lnTo>
                  <a:lnTo>
                    <a:pt x="51" y="98"/>
                  </a:lnTo>
                  <a:lnTo>
                    <a:pt x="48" y="98"/>
                  </a:lnTo>
                  <a:lnTo>
                    <a:pt x="45" y="101"/>
                  </a:lnTo>
                  <a:lnTo>
                    <a:pt x="42" y="101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30" y="104"/>
                  </a:lnTo>
                  <a:lnTo>
                    <a:pt x="27" y="107"/>
                  </a:lnTo>
                  <a:lnTo>
                    <a:pt x="24" y="110"/>
                  </a:lnTo>
                  <a:lnTo>
                    <a:pt x="33" y="116"/>
                  </a:lnTo>
                  <a:lnTo>
                    <a:pt x="36" y="116"/>
                  </a:lnTo>
                  <a:lnTo>
                    <a:pt x="39" y="113"/>
                  </a:lnTo>
                  <a:lnTo>
                    <a:pt x="42" y="113"/>
                  </a:lnTo>
                  <a:lnTo>
                    <a:pt x="48" y="113"/>
                  </a:lnTo>
                  <a:lnTo>
                    <a:pt x="51" y="113"/>
                  </a:lnTo>
                  <a:lnTo>
                    <a:pt x="54" y="113"/>
                  </a:lnTo>
                  <a:lnTo>
                    <a:pt x="57" y="113"/>
                  </a:lnTo>
                  <a:lnTo>
                    <a:pt x="63" y="113"/>
                  </a:lnTo>
                  <a:lnTo>
                    <a:pt x="66" y="113"/>
                  </a:lnTo>
                  <a:lnTo>
                    <a:pt x="69" y="113"/>
                  </a:lnTo>
                  <a:lnTo>
                    <a:pt x="72" y="113"/>
                  </a:lnTo>
                  <a:lnTo>
                    <a:pt x="77" y="113"/>
                  </a:lnTo>
                  <a:lnTo>
                    <a:pt x="80" y="113"/>
                  </a:lnTo>
                  <a:lnTo>
                    <a:pt x="83" y="113"/>
                  </a:lnTo>
                  <a:lnTo>
                    <a:pt x="89" y="113"/>
                  </a:lnTo>
                  <a:lnTo>
                    <a:pt x="92" y="113"/>
                  </a:lnTo>
                  <a:lnTo>
                    <a:pt x="95" y="113"/>
                  </a:lnTo>
                  <a:lnTo>
                    <a:pt x="98" y="116"/>
                  </a:lnTo>
                  <a:lnTo>
                    <a:pt x="104" y="116"/>
                  </a:lnTo>
                  <a:lnTo>
                    <a:pt x="107" y="116"/>
                  </a:lnTo>
                  <a:lnTo>
                    <a:pt x="110" y="119"/>
                  </a:lnTo>
                  <a:lnTo>
                    <a:pt x="113" y="119"/>
                  </a:lnTo>
                  <a:lnTo>
                    <a:pt x="116" y="119"/>
                  </a:lnTo>
                  <a:lnTo>
                    <a:pt x="122" y="122"/>
                  </a:lnTo>
                  <a:lnTo>
                    <a:pt x="125" y="122"/>
                  </a:lnTo>
                  <a:lnTo>
                    <a:pt x="128" y="122"/>
                  </a:lnTo>
                  <a:lnTo>
                    <a:pt x="131" y="125"/>
                  </a:lnTo>
                  <a:lnTo>
                    <a:pt x="134" y="125"/>
                  </a:lnTo>
                  <a:lnTo>
                    <a:pt x="137" y="128"/>
                  </a:lnTo>
                  <a:lnTo>
                    <a:pt x="140" y="131"/>
                  </a:lnTo>
                  <a:lnTo>
                    <a:pt x="143" y="131"/>
                  </a:lnTo>
                  <a:lnTo>
                    <a:pt x="146" y="134"/>
                  </a:lnTo>
                  <a:lnTo>
                    <a:pt x="146" y="137"/>
                  </a:lnTo>
                  <a:lnTo>
                    <a:pt x="146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8"/>
                  </a:lnTo>
                  <a:lnTo>
                    <a:pt x="149" y="148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0" name="Freeform 27"/>
            <p:cNvSpPr>
              <a:spLocks/>
            </p:cNvSpPr>
            <p:nvPr/>
          </p:nvSpPr>
          <p:spPr bwMode="auto">
            <a:xfrm>
              <a:off x="1540" y="1688"/>
              <a:ext cx="68" cy="137"/>
            </a:xfrm>
            <a:custGeom>
              <a:avLst/>
              <a:gdLst>
                <a:gd name="T0" fmla="*/ 0 w 68"/>
                <a:gd name="T1" fmla="*/ 134 h 137"/>
                <a:gd name="T2" fmla="*/ 3 w 68"/>
                <a:gd name="T3" fmla="*/ 125 h 137"/>
                <a:gd name="T4" fmla="*/ 6 w 68"/>
                <a:gd name="T5" fmla="*/ 119 h 137"/>
                <a:gd name="T6" fmla="*/ 8 w 68"/>
                <a:gd name="T7" fmla="*/ 110 h 137"/>
                <a:gd name="T8" fmla="*/ 11 w 68"/>
                <a:gd name="T9" fmla="*/ 101 h 137"/>
                <a:gd name="T10" fmla="*/ 14 w 68"/>
                <a:gd name="T11" fmla="*/ 95 h 137"/>
                <a:gd name="T12" fmla="*/ 17 w 68"/>
                <a:gd name="T13" fmla="*/ 86 h 137"/>
                <a:gd name="T14" fmla="*/ 20 w 68"/>
                <a:gd name="T15" fmla="*/ 80 h 137"/>
                <a:gd name="T16" fmla="*/ 23 w 68"/>
                <a:gd name="T17" fmla="*/ 71 h 137"/>
                <a:gd name="T18" fmla="*/ 26 w 68"/>
                <a:gd name="T19" fmla="*/ 63 h 137"/>
                <a:gd name="T20" fmla="*/ 29 w 68"/>
                <a:gd name="T21" fmla="*/ 54 h 137"/>
                <a:gd name="T22" fmla="*/ 32 w 68"/>
                <a:gd name="T23" fmla="*/ 48 h 137"/>
                <a:gd name="T24" fmla="*/ 35 w 68"/>
                <a:gd name="T25" fmla="*/ 39 h 137"/>
                <a:gd name="T26" fmla="*/ 35 w 68"/>
                <a:gd name="T27" fmla="*/ 30 h 137"/>
                <a:gd name="T28" fmla="*/ 35 w 68"/>
                <a:gd name="T29" fmla="*/ 21 h 137"/>
                <a:gd name="T30" fmla="*/ 38 w 68"/>
                <a:gd name="T31" fmla="*/ 12 h 137"/>
                <a:gd name="T32" fmla="*/ 38 w 68"/>
                <a:gd name="T33" fmla="*/ 3 h 137"/>
                <a:gd name="T34" fmla="*/ 41 w 68"/>
                <a:gd name="T35" fmla="*/ 0 h 137"/>
                <a:gd name="T36" fmla="*/ 44 w 68"/>
                <a:gd name="T37" fmla="*/ 3 h 137"/>
                <a:gd name="T38" fmla="*/ 50 w 68"/>
                <a:gd name="T39" fmla="*/ 3 h 137"/>
                <a:gd name="T40" fmla="*/ 53 w 68"/>
                <a:gd name="T41" fmla="*/ 6 h 137"/>
                <a:gd name="T42" fmla="*/ 56 w 68"/>
                <a:gd name="T43" fmla="*/ 9 h 137"/>
                <a:gd name="T44" fmla="*/ 59 w 68"/>
                <a:gd name="T45" fmla="*/ 12 h 137"/>
                <a:gd name="T46" fmla="*/ 62 w 68"/>
                <a:gd name="T47" fmla="*/ 18 h 137"/>
                <a:gd name="T48" fmla="*/ 65 w 68"/>
                <a:gd name="T49" fmla="*/ 24 h 137"/>
                <a:gd name="T50" fmla="*/ 65 w 68"/>
                <a:gd name="T51" fmla="*/ 30 h 137"/>
                <a:gd name="T52" fmla="*/ 65 w 68"/>
                <a:gd name="T53" fmla="*/ 36 h 137"/>
                <a:gd name="T54" fmla="*/ 68 w 68"/>
                <a:gd name="T55" fmla="*/ 42 h 137"/>
                <a:gd name="T56" fmla="*/ 68 w 68"/>
                <a:gd name="T57" fmla="*/ 48 h 137"/>
                <a:gd name="T58" fmla="*/ 68 w 68"/>
                <a:gd name="T59" fmla="*/ 54 h 137"/>
                <a:gd name="T60" fmla="*/ 65 w 68"/>
                <a:gd name="T61" fmla="*/ 60 h 137"/>
                <a:gd name="T62" fmla="*/ 65 w 68"/>
                <a:gd name="T63" fmla="*/ 66 h 137"/>
                <a:gd name="T64" fmla="*/ 65 w 68"/>
                <a:gd name="T65" fmla="*/ 71 h 137"/>
                <a:gd name="T66" fmla="*/ 62 w 68"/>
                <a:gd name="T67" fmla="*/ 74 h 137"/>
                <a:gd name="T68" fmla="*/ 62 w 68"/>
                <a:gd name="T69" fmla="*/ 80 h 137"/>
                <a:gd name="T70" fmla="*/ 59 w 68"/>
                <a:gd name="T71" fmla="*/ 86 h 137"/>
                <a:gd name="T72" fmla="*/ 59 w 68"/>
                <a:gd name="T73" fmla="*/ 92 h 137"/>
                <a:gd name="T74" fmla="*/ 56 w 68"/>
                <a:gd name="T75" fmla="*/ 98 h 137"/>
                <a:gd name="T76" fmla="*/ 56 w 68"/>
                <a:gd name="T77" fmla="*/ 104 h 137"/>
                <a:gd name="T78" fmla="*/ 50 w 68"/>
                <a:gd name="T79" fmla="*/ 107 h 137"/>
                <a:gd name="T80" fmla="*/ 44 w 68"/>
                <a:gd name="T81" fmla="*/ 110 h 137"/>
                <a:gd name="T82" fmla="*/ 41 w 68"/>
                <a:gd name="T83" fmla="*/ 113 h 137"/>
                <a:gd name="T84" fmla="*/ 38 w 68"/>
                <a:gd name="T85" fmla="*/ 116 h 137"/>
                <a:gd name="T86" fmla="*/ 35 w 68"/>
                <a:gd name="T87" fmla="*/ 119 h 137"/>
                <a:gd name="T88" fmla="*/ 29 w 68"/>
                <a:gd name="T89" fmla="*/ 122 h 137"/>
                <a:gd name="T90" fmla="*/ 26 w 68"/>
                <a:gd name="T91" fmla="*/ 125 h 137"/>
                <a:gd name="T92" fmla="*/ 23 w 68"/>
                <a:gd name="T93" fmla="*/ 128 h 137"/>
                <a:gd name="T94" fmla="*/ 17 w 68"/>
                <a:gd name="T95" fmla="*/ 131 h 137"/>
                <a:gd name="T96" fmla="*/ 14 w 68"/>
                <a:gd name="T97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137">
                  <a:moveTo>
                    <a:pt x="11" y="137"/>
                  </a:moveTo>
                  <a:lnTo>
                    <a:pt x="0" y="134"/>
                  </a:lnTo>
                  <a:lnTo>
                    <a:pt x="0" y="131"/>
                  </a:lnTo>
                  <a:lnTo>
                    <a:pt x="3" y="125"/>
                  </a:lnTo>
                  <a:lnTo>
                    <a:pt x="3" y="122"/>
                  </a:lnTo>
                  <a:lnTo>
                    <a:pt x="6" y="119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4" y="98"/>
                  </a:lnTo>
                  <a:lnTo>
                    <a:pt x="14" y="95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20" y="83"/>
                  </a:lnTo>
                  <a:lnTo>
                    <a:pt x="20" y="80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6" y="69"/>
                  </a:lnTo>
                  <a:lnTo>
                    <a:pt x="26" y="63"/>
                  </a:lnTo>
                  <a:lnTo>
                    <a:pt x="29" y="60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2" y="48"/>
                  </a:lnTo>
                  <a:lnTo>
                    <a:pt x="32" y="42"/>
                  </a:lnTo>
                  <a:lnTo>
                    <a:pt x="35" y="39"/>
                  </a:lnTo>
                  <a:lnTo>
                    <a:pt x="35" y="33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35" y="21"/>
                  </a:lnTo>
                  <a:lnTo>
                    <a:pt x="38" y="18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5" y="24"/>
                  </a:lnTo>
                  <a:lnTo>
                    <a:pt x="65" y="27"/>
                  </a:lnTo>
                  <a:lnTo>
                    <a:pt x="65" y="30"/>
                  </a:lnTo>
                  <a:lnTo>
                    <a:pt x="65" y="33"/>
                  </a:lnTo>
                  <a:lnTo>
                    <a:pt x="65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8" y="45"/>
                  </a:lnTo>
                  <a:lnTo>
                    <a:pt x="68" y="48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5" y="63"/>
                  </a:lnTo>
                  <a:lnTo>
                    <a:pt x="65" y="66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74"/>
                  </a:lnTo>
                  <a:lnTo>
                    <a:pt x="62" y="74"/>
                  </a:lnTo>
                  <a:lnTo>
                    <a:pt x="62" y="77"/>
                  </a:lnTo>
                  <a:lnTo>
                    <a:pt x="62" y="80"/>
                  </a:lnTo>
                  <a:lnTo>
                    <a:pt x="62" y="83"/>
                  </a:lnTo>
                  <a:lnTo>
                    <a:pt x="59" y="86"/>
                  </a:lnTo>
                  <a:lnTo>
                    <a:pt x="59" y="89"/>
                  </a:lnTo>
                  <a:lnTo>
                    <a:pt x="59" y="92"/>
                  </a:lnTo>
                  <a:lnTo>
                    <a:pt x="59" y="95"/>
                  </a:lnTo>
                  <a:lnTo>
                    <a:pt x="56" y="98"/>
                  </a:lnTo>
                  <a:lnTo>
                    <a:pt x="56" y="101"/>
                  </a:lnTo>
                  <a:lnTo>
                    <a:pt x="56" y="104"/>
                  </a:lnTo>
                  <a:lnTo>
                    <a:pt x="53" y="104"/>
                  </a:lnTo>
                  <a:lnTo>
                    <a:pt x="50" y="107"/>
                  </a:lnTo>
                  <a:lnTo>
                    <a:pt x="47" y="110"/>
                  </a:lnTo>
                  <a:lnTo>
                    <a:pt x="44" y="110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5" y="119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9" y="125"/>
                  </a:lnTo>
                  <a:lnTo>
                    <a:pt x="26" y="125"/>
                  </a:lnTo>
                  <a:lnTo>
                    <a:pt x="26" y="128"/>
                  </a:lnTo>
                  <a:lnTo>
                    <a:pt x="23" y="128"/>
                  </a:lnTo>
                  <a:lnTo>
                    <a:pt x="20" y="131"/>
                  </a:lnTo>
                  <a:lnTo>
                    <a:pt x="17" y="131"/>
                  </a:lnTo>
                  <a:lnTo>
                    <a:pt x="17" y="134"/>
                  </a:lnTo>
                  <a:lnTo>
                    <a:pt x="14" y="134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A3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1" name="Freeform 28"/>
            <p:cNvSpPr>
              <a:spLocks/>
            </p:cNvSpPr>
            <p:nvPr/>
          </p:nvSpPr>
          <p:spPr bwMode="auto">
            <a:xfrm>
              <a:off x="1540" y="1676"/>
              <a:ext cx="23" cy="54"/>
            </a:xfrm>
            <a:custGeom>
              <a:avLst/>
              <a:gdLst>
                <a:gd name="T0" fmla="*/ 20 w 23"/>
                <a:gd name="T1" fmla="*/ 54 h 54"/>
                <a:gd name="T2" fmla="*/ 17 w 23"/>
                <a:gd name="T3" fmla="*/ 54 h 54"/>
                <a:gd name="T4" fmla="*/ 17 w 23"/>
                <a:gd name="T5" fmla="*/ 51 h 54"/>
                <a:gd name="T6" fmla="*/ 14 w 23"/>
                <a:gd name="T7" fmla="*/ 51 h 54"/>
                <a:gd name="T8" fmla="*/ 14 w 23"/>
                <a:gd name="T9" fmla="*/ 48 h 54"/>
                <a:gd name="T10" fmla="*/ 14 w 23"/>
                <a:gd name="T11" fmla="*/ 45 h 54"/>
                <a:gd name="T12" fmla="*/ 11 w 23"/>
                <a:gd name="T13" fmla="*/ 45 h 54"/>
                <a:gd name="T14" fmla="*/ 11 w 23"/>
                <a:gd name="T15" fmla="*/ 42 h 54"/>
                <a:gd name="T16" fmla="*/ 8 w 23"/>
                <a:gd name="T17" fmla="*/ 42 h 54"/>
                <a:gd name="T18" fmla="*/ 8 w 23"/>
                <a:gd name="T19" fmla="*/ 39 h 54"/>
                <a:gd name="T20" fmla="*/ 6 w 23"/>
                <a:gd name="T21" fmla="*/ 39 h 54"/>
                <a:gd name="T22" fmla="*/ 6 w 23"/>
                <a:gd name="T23" fmla="*/ 36 h 54"/>
                <a:gd name="T24" fmla="*/ 3 w 23"/>
                <a:gd name="T25" fmla="*/ 36 h 54"/>
                <a:gd name="T26" fmla="*/ 3 w 23"/>
                <a:gd name="T27" fmla="*/ 33 h 54"/>
                <a:gd name="T28" fmla="*/ 0 w 23"/>
                <a:gd name="T29" fmla="*/ 33 h 54"/>
                <a:gd name="T30" fmla="*/ 0 w 23"/>
                <a:gd name="T31" fmla="*/ 30 h 54"/>
                <a:gd name="T32" fmla="*/ 3 w 23"/>
                <a:gd name="T33" fmla="*/ 30 h 54"/>
                <a:gd name="T34" fmla="*/ 3 w 23"/>
                <a:gd name="T35" fmla="*/ 27 h 54"/>
                <a:gd name="T36" fmla="*/ 3 w 23"/>
                <a:gd name="T37" fmla="*/ 24 h 54"/>
                <a:gd name="T38" fmla="*/ 3 w 23"/>
                <a:gd name="T39" fmla="*/ 21 h 54"/>
                <a:gd name="T40" fmla="*/ 6 w 23"/>
                <a:gd name="T41" fmla="*/ 18 h 54"/>
                <a:gd name="T42" fmla="*/ 6 w 23"/>
                <a:gd name="T43" fmla="*/ 15 h 54"/>
                <a:gd name="T44" fmla="*/ 6 w 23"/>
                <a:gd name="T45" fmla="*/ 12 h 54"/>
                <a:gd name="T46" fmla="*/ 8 w 23"/>
                <a:gd name="T47" fmla="*/ 12 h 54"/>
                <a:gd name="T48" fmla="*/ 8 w 23"/>
                <a:gd name="T49" fmla="*/ 9 h 54"/>
                <a:gd name="T50" fmla="*/ 11 w 23"/>
                <a:gd name="T51" fmla="*/ 6 h 54"/>
                <a:gd name="T52" fmla="*/ 11 w 23"/>
                <a:gd name="T53" fmla="*/ 3 h 54"/>
                <a:gd name="T54" fmla="*/ 14 w 23"/>
                <a:gd name="T55" fmla="*/ 3 h 54"/>
                <a:gd name="T56" fmla="*/ 17 w 23"/>
                <a:gd name="T57" fmla="*/ 0 h 54"/>
                <a:gd name="T58" fmla="*/ 20 w 23"/>
                <a:gd name="T59" fmla="*/ 0 h 54"/>
                <a:gd name="T60" fmla="*/ 23 w 23"/>
                <a:gd name="T61" fmla="*/ 0 h 54"/>
                <a:gd name="T62" fmla="*/ 20 w 23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54">
                  <a:moveTo>
                    <a:pt x="20" y="54"/>
                  </a:moveTo>
                  <a:lnTo>
                    <a:pt x="17" y="54"/>
                  </a:lnTo>
                  <a:lnTo>
                    <a:pt x="17" y="51"/>
                  </a:lnTo>
                  <a:lnTo>
                    <a:pt x="14" y="51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2" name="Freeform 29"/>
            <p:cNvSpPr>
              <a:spLocks/>
            </p:cNvSpPr>
            <p:nvPr/>
          </p:nvSpPr>
          <p:spPr bwMode="auto">
            <a:xfrm>
              <a:off x="1534" y="1721"/>
              <a:ext cx="20" cy="38"/>
            </a:xfrm>
            <a:custGeom>
              <a:avLst/>
              <a:gdLst>
                <a:gd name="T0" fmla="*/ 17 w 20"/>
                <a:gd name="T1" fmla="*/ 38 h 38"/>
                <a:gd name="T2" fmla="*/ 17 w 20"/>
                <a:gd name="T3" fmla="*/ 36 h 38"/>
                <a:gd name="T4" fmla="*/ 14 w 20"/>
                <a:gd name="T5" fmla="*/ 33 h 38"/>
                <a:gd name="T6" fmla="*/ 14 w 20"/>
                <a:gd name="T7" fmla="*/ 30 h 38"/>
                <a:gd name="T8" fmla="*/ 12 w 20"/>
                <a:gd name="T9" fmla="*/ 30 h 38"/>
                <a:gd name="T10" fmla="*/ 12 w 20"/>
                <a:gd name="T11" fmla="*/ 27 h 38"/>
                <a:gd name="T12" fmla="*/ 12 w 20"/>
                <a:gd name="T13" fmla="*/ 24 h 38"/>
                <a:gd name="T14" fmla="*/ 9 w 20"/>
                <a:gd name="T15" fmla="*/ 24 h 38"/>
                <a:gd name="T16" fmla="*/ 9 w 20"/>
                <a:gd name="T17" fmla="*/ 21 h 38"/>
                <a:gd name="T18" fmla="*/ 6 w 20"/>
                <a:gd name="T19" fmla="*/ 21 h 38"/>
                <a:gd name="T20" fmla="*/ 6 w 20"/>
                <a:gd name="T21" fmla="*/ 18 h 38"/>
                <a:gd name="T22" fmla="*/ 3 w 20"/>
                <a:gd name="T23" fmla="*/ 18 h 38"/>
                <a:gd name="T24" fmla="*/ 3 w 20"/>
                <a:gd name="T25" fmla="*/ 15 h 38"/>
                <a:gd name="T26" fmla="*/ 3 w 20"/>
                <a:gd name="T27" fmla="*/ 12 h 38"/>
                <a:gd name="T28" fmla="*/ 0 w 20"/>
                <a:gd name="T29" fmla="*/ 12 h 38"/>
                <a:gd name="T30" fmla="*/ 0 w 20"/>
                <a:gd name="T31" fmla="*/ 9 h 38"/>
                <a:gd name="T32" fmla="*/ 0 w 20"/>
                <a:gd name="T33" fmla="*/ 6 h 38"/>
                <a:gd name="T34" fmla="*/ 0 w 20"/>
                <a:gd name="T35" fmla="*/ 3 h 38"/>
                <a:gd name="T36" fmla="*/ 0 w 20"/>
                <a:gd name="T37" fmla="*/ 0 h 38"/>
                <a:gd name="T38" fmla="*/ 0 w 20"/>
                <a:gd name="T39" fmla="*/ 3 h 38"/>
                <a:gd name="T40" fmla="*/ 3 w 20"/>
                <a:gd name="T41" fmla="*/ 3 h 38"/>
                <a:gd name="T42" fmla="*/ 6 w 20"/>
                <a:gd name="T43" fmla="*/ 3 h 38"/>
                <a:gd name="T44" fmla="*/ 6 w 20"/>
                <a:gd name="T45" fmla="*/ 6 h 38"/>
                <a:gd name="T46" fmla="*/ 9 w 20"/>
                <a:gd name="T47" fmla="*/ 6 h 38"/>
                <a:gd name="T48" fmla="*/ 9 w 20"/>
                <a:gd name="T49" fmla="*/ 9 h 38"/>
                <a:gd name="T50" fmla="*/ 12 w 20"/>
                <a:gd name="T51" fmla="*/ 9 h 38"/>
                <a:gd name="T52" fmla="*/ 12 w 20"/>
                <a:gd name="T53" fmla="*/ 12 h 38"/>
                <a:gd name="T54" fmla="*/ 14 w 20"/>
                <a:gd name="T55" fmla="*/ 12 h 38"/>
                <a:gd name="T56" fmla="*/ 14 w 20"/>
                <a:gd name="T57" fmla="*/ 15 h 38"/>
                <a:gd name="T58" fmla="*/ 17 w 20"/>
                <a:gd name="T59" fmla="*/ 15 h 38"/>
                <a:gd name="T60" fmla="*/ 17 w 20"/>
                <a:gd name="T61" fmla="*/ 18 h 38"/>
                <a:gd name="T62" fmla="*/ 17 w 20"/>
                <a:gd name="T63" fmla="*/ 21 h 38"/>
                <a:gd name="T64" fmla="*/ 20 w 20"/>
                <a:gd name="T65" fmla="*/ 21 h 38"/>
                <a:gd name="T66" fmla="*/ 20 w 20"/>
                <a:gd name="T67" fmla="*/ 24 h 38"/>
                <a:gd name="T68" fmla="*/ 20 w 20"/>
                <a:gd name="T69" fmla="*/ 27 h 38"/>
                <a:gd name="T70" fmla="*/ 20 w 20"/>
                <a:gd name="T71" fmla="*/ 30 h 38"/>
                <a:gd name="T72" fmla="*/ 20 w 20"/>
                <a:gd name="T73" fmla="*/ 33 h 38"/>
                <a:gd name="T74" fmla="*/ 17 w 20"/>
                <a:gd name="T75" fmla="*/ 36 h 38"/>
                <a:gd name="T76" fmla="*/ 17 w 20"/>
                <a:gd name="T7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38">
                  <a:moveTo>
                    <a:pt x="17" y="38"/>
                  </a:moveTo>
                  <a:lnTo>
                    <a:pt x="17" y="36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20" y="30"/>
                  </a:lnTo>
                  <a:lnTo>
                    <a:pt x="20" y="33"/>
                  </a:lnTo>
                  <a:lnTo>
                    <a:pt x="17" y="36"/>
                  </a:lnTo>
                  <a:lnTo>
                    <a:pt x="17" y="3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3" name="Freeform 30"/>
            <p:cNvSpPr>
              <a:spLocks/>
            </p:cNvSpPr>
            <p:nvPr/>
          </p:nvSpPr>
          <p:spPr bwMode="auto">
            <a:xfrm>
              <a:off x="1522" y="1742"/>
              <a:ext cx="24" cy="32"/>
            </a:xfrm>
            <a:custGeom>
              <a:avLst/>
              <a:gdLst>
                <a:gd name="T0" fmla="*/ 0 w 24"/>
                <a:gd name="T1" fmla="*/ 9 h 32"/>
                <a:gd name="T2" fmla="*/ 0 w 24"/>
                <a:gd name="T3" fmla="*/ 6 h 32"/>
                <a:gd name="T4" fmla="*/ 3 w 24"/>
                <a:gd name="T5" fmla="*/ 6 h 32"/>
                <a:gd name="T6" fmla="*/ 3 w 24"/>
                <a:gd name="T7" fmla="*/ 3 h 32"/>
                <a:gd name="T8" fmla="*/ 3 w 24"/>
                <a:gd name="T9" fmla="*/ 0 h 32"/>
                <a:gd name="T10" fmla="*/ 6 w 24"/>
                <a:gd name="T11" fmla="*/ 0 h 32"/>
                <a:gd name="T12" fmla="*/ 9 w 24"/>
                <a:gd name="T13" fmla="*/ 3 h 32"/>
                <a:gd name="T14" fmla="*/ 12 w 24"/>
                <a:gd name="T15" fmla="*/ 6 h 32"/>
                <a:gd name="T16" fmla="*/ 12 w 24"/>
                <a:gd name="T17" fmla="*/ 9 h 32"/>
                <a:gd name="T18" fmla="*/ 15 w 24"/>
                <a:gd name="T19" fmla="*/ 12 h 32"/>
                <a:gd name="T20" fmla="*/ 15 w 24"/>
                <a:gd name="T21" fmla="*/ 15 h 32"/>
                <a:gd name="T22" fmla="*/ 18 w 24"/>
                <a:gd name="T23" fmla="*/ 17 h 32"/>
                <a:gd name="T24" fmla="*/ 18 w 24"/>
                <a:gd name="T25" fmla="*/ 20 h 32"/>
                <a:gd name="T26" fmla="*/ 21 w 24"/>
                <a:gd name="T27" fmla="*/ 20 h 32"/>
                <a:gd name="T28" fmla="*/ 21 w 24"/>
                <a:gd name="T29" fmla="*/ 23 h 32"/>
                <a:gd name="T30" fmla="*/ 24 w 24"/>
                <a:gd name="T31" fmla="*/ 23 h 32"/>
                <a:gd name="T32" fmla="*/ 24 w 24"/>
                <a:gd name="T33" fmla="*/ 32 h 32"/>
                <a:gd name="T34" fmla="*/ 0 w 24"/>
                <a:gd name="T3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2">
                  <a:moveTo>
                    <a:pt x="0" y="9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4" y="3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4" name="Freeform 31"/>
            <p:cNvSpPr>
              <a:spLocks/>
            </p:cNvSpPr>
            <p:nvPr/>
          </p:nvSpPr>
          <p:spPr bwMode="auto">
            <a:xfrm>
              <a:off x="1513" y="1765"/>
              <a:ext cx="24" cy="51"/>
            </a:xfrm>
            <a:custGeom>
              <a:avLst/>
              <a:gdLst>
                <a:gd name="T0" fmla="*/ 6 w 24"/>
                <a:gd name="T1" fmla="*/ 51 h 51"/>
                <a:gd name="T2" fmla="*/ 3 w 24"/>
                <a:gd name="T3" fmla="*/ 48 h 51"/>
                <a:gd name="T4" fmla="*/ 3 w 24"/>
                <a:gd name="T5" fmla="*/ 45 h 51"/>
                <a:gd name="T6" fmla="*/ 3 w 24"/>
                <a:gd name="T7" fmla="*/ 42 h 51"/>
                <a:gd name="T8" fmla="*/ 0 w 24"/>
                <a:gd name="T9" fmla="*/ 39 h 51"/>
                <a:gd name="T10" fmla="*/ 0 w 24"/>
                <a:gd name="T11" fmla="*/ 36 h 51"/>
                <a:gd name="T12" fmla="*/ 0 w 24"/>
                <a:gd name="T13" fmla="*/ 33 h 51"/>
                <a:gd name="T14" fmla="*/ 0 w 24"/>
                <a:gd name="T15" fmla="*/ 30 h 51"/>
                <a:gd name="T16" fmla="*/ 0 w 24"/>
                <a:gd name="T17" fmla="*/ 27 h 51"/>
                <a:gd name="T18" fmla="*/ 0 w 24"/>
                <a:gd name="T19" fmla="*/ 24 h 51"/>
                <a:gd name="T20" fmla="*/ 0 w 24"/>
                <a:gd name="T21" fmla="*/ 21 h 51"/>
                <a:gd name="T22" fmla="*/ 0 w 24"/>
                <a:gd name="T23" fmla="*/ 18 h 51"/>
                <a:gd name="T24" fmla="*/ 0 w 24"/>
                <a:gd name="T25" fmla="*/ 15 h 51"/>
                <a:gd name="T26" fmla="*/ 0 w 24"/>
                <a:gd name="T27" fmla="*/ 12 h 51"/>
                <a:gd name="T28" fmla="*/ 0 w 24"/>
                <a:gd name="T29" fmla="*/ 9 h 51"/>
                <a:gd name="T30" fmla="*/ 0 w 24"/>
                <a:gd name="T31" fmla="*/ 6 h 51"/>
                <a:gd name="T32" fmla="*/ 3 w 24"/>
                <a:gd name="T33" fmla="*/ 3 h 51"/>
                <a:gd name="T34" fmla="*/ 3 w 24"/>
                <a:gd name="T35" fmla="*/ 0 h 51"/>
                <a:gd name="T36" fmla="*/ 6 w 24"/>
                <a:gd name="T37" fmla="*/ 0 h 51"/>
                <a:gd name="T38" fmla="*/ 9 w 24"/>
                <a:gd name="T39" fmla="*/ 3 h 51"/>
                <a:gd name="T40" fmla="*/ 12 w 24"/>
                <a:gd name="T41" fmla="*/ 6 h 51"/>
                <a:gd name="T42" fmla="*/ 15 w 24"/>
                <a:gd name="T43" fmla="*/ 9 h 51"/>
                <a:gd name="T44" fmla="*/ 18 w 24"/>
                <a:gd name="T45" fmla="*/ 9 h 51"/>
                <a:gd name="T46" fmla="*/ 18 w 24"/>
                <a:gd name="T47" fmla="*/ 12 h 51"/>
                <a:gd name="T48" fmla="*/ 21 w 24"/>
                <a:gd name="T49" fmla="*/ 15 h 51"/>
                <a:gd name="T50" fmla="*/ 21 w 24"/>
                <a:gd name="T51" fmla="*/ 18 h 51"/>
                <a:gd name="T52" fmla="*/ 21 w 24"/>
                <a:gd name="T53" fmla="*/ 21 h 51"/>
                <a:gd name="T54" fmla="*/ 24 w 24"/>
                <a:gd name="T55" fmla="*/ 21 h 51"/>
                <a:gd name="T56" fmla="*/ 24 w 24"/>
                <a:gd name="T57" fmla="*/ 24 h 51"/>
                <a:gd name="T58" fmla="*/ 24 w 24"/>
                <a:gd name="T59" fmla="*/ 27 h 51"/>
                <a:gd name="T60" fmla="*/ 24 w 24"/>
                <a:gd name="T61" fmla="*/ 30 h 51"/>
                <a:gd name="T62" fmla="*/ 24 w 24"/>
                <a:gd name="T63" fmla="*/ 33 h 51"/>
                <a:gd name="T64" fmla="*/ 21 w 24"/>
                <a:gd name="T65" fmla="*/ 33 h 51"/>
                <a:gd name="T66" fmla="*/ 21 w 24"/>
                <a:gd name="T67" fmla="*/ 36 h 51"/>
                <a:gd name="T68" fmla="*/ 21 w 24"/>
                <a:gd name="T69" fmla="*/ 39 h 51"/>
                <a:gd name="T70" fmla="*/ 18 w 24"/>
                <a:gd name="T71" fmla="*/ 42 h 51"/>
                <a:gd name="T72" fmla="*/ 18 w 24"/>
                <a:gd name="T73" fmla="*/ 45 h 51"/>
                <a:gd name="T74" fmla="*/ 15 w 24"/>
                <a:gd name="T75" fmla="*/ 45 h 51"/>
                <a:gd name="T76" fmla="*/ 15 w 24"/>
                <a:gd name="T77" fmla="*/ 48 h 51"/>
                <a:gd name="T78" fmla="*/ 12 w 24"/>
                <a:gd name="T79" fmla="*/ 48 h 51"/>
                <a:gd name="T80" fmla="*/ 12 w 24"/>
                <a:gd name="T81" fmla="*/ 51 h 51"/>
                <a:gd name="T82" fmla="*/ 9 w 24"/>
                <a:gd name="T83" fmla="*/ 51 h 51"/>
                <a:gd name="T84" fmla="*/ 6 w 24"/>
                <a:gd name="T8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51">
                  <a:moveTo>
                    <a:pt x="6" y="51"/>
                  </a:moveTo>
                  <a:lnTo>
                    <a:pt x="3" y="48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810696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/>
              <a:t>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19</a:t>
            </a:fld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pPr marL="114300" indent="0">
              <a:buNone/>
            </a:pPr>
            <a:r>
              <a:rPr lang="pt-BR" dirty="0" smtClean="0"/>
              <a:t>Métodos do Valor </a:t>
            </a:r>
            <a:r>
              <a:rPr lang="pt-BR" i="1" dirty="0" smtClean="0"/>
              <a:t>p</a:t>
            </a:r>
            <a:endParaRPr lang="pt-BR" dirty="0" smtClean="0"/>
          </a:p>
          <a:p>
            <a:pPr marL="114300" indent="0">
              <a:buNone/>
            </a:pPr>
            <a:r>
              <a:rPr lang="pt-BR" dirty="0" smtClean="0"/>
              <a:t>4. </a:t>
            </a:r>
            <a:r>
              <a:rPr lang="pt-BR" b="1" dirty="0" smtClean="0"/>
              <a:t>Calcule o valor </a:t>
            </a:r>
            <a:r>
              <a:rPr lang="pt-BR" b="1" i="1" dirty="0" smtClean="0"/>
              <a:t>p</a:t>
            </a:r>
            <a:r>
              <a:rPr lang="pt-BR" dirty="0" smtClean="0"/>
              <a:t>:</a:t>
            </a:r>
          </a:p>
          <a:p>
            <a:pPr marL="114300" indent="0">
              <a:buNone/>
            </a:pPr>
            <a:r>
              <a:rPr lang="pt-BR" dirty="0" smtClean="0"/>
              <a:t>Para z = 6,49, o valor </a:t>
            </a:r>
            <a:r>
              <a:rPr lang="pt-BR" i="1" dirty="0" smtClean="0"/>
              <a:t>p</a:t>
            </a:r>
            <a:r>
              <a:rPr lang="pt-BR" dirty="0" smtClean="0"/>
              <a:t> &lt; 0,001</a:t>
            </a:r>
          </a:p>
          <a:p>
            <a:pPr marL="114300" indent="0">
              <a:buNone/>
            </a:pPr>
            <a:r>
              <a:rPr lang="pt-BR" dirty="0" smtClean="0"/>
              <a:t>5. </a:t>
            </a:r>
            <a:r>
              <a:rPr lang="pt-BR" b="1" dirty="0" smtClean="0"/>
              <a:t>Determine quando Rejeitar </a:t>
            </a:r>
            <a:r>
              <a:rPr lang="pt-BR" b="1" i="1" dirty="0" smtClean="0"/>
              <a:t>H</a:t>
            </a:r>
            <a:r>
              <a:rPr lang="pt-BR" b="1" baseline="-25000" dirty="0" smtClean="0"/>
              <a:t>0</a:t>
            </a:r>
            <a:r>
              <a:rPr lang="pt-BR" dirty="0" smtClean="0"/>
              <a:t>:</a:t>
            </a:r>
            <a:endParaRPr lang="pt-BR" dirty="0"/>
          </a:p>
          <a:p>
            <a:pPr marL="114300" indent="0">
              <a:buNone/>
            </a:pPr>
            <a:r>
              <a:rPr lang="pt-BR" dirty="0" smtClean="0"/>
              <a:t>Como o valor </a:t>
            </a:r>
            <a:r>
              <a:rPr lang="pt-BR" i="1" dirty="0"/>
              <a:t>p</a:t>
            </a:r>
            <a:r>
              <a:rPr lang="pt-BR" dirty="0"/>
              <a:t> </a:t>
            </a:r>
            <a:r>
              <a:rPr lang="pt-BR" dirty="0" smtClean="0"/>
              <a:t>≤ </a:t>
            </a:r>
            <a:r>
              <a:rPr lang="el-GR" i="1" dirty="0" smtClean="0"/>
              <a:t>α</a:t>
            </a:r>
            <a:r>
              <a:rPr lang="pt-BR" i="1" dirty="0" smtClean="0"/>
              <a:t> =</a:t>
            </a:r>
            <a:r>
              <a:rPr lang="pt-BR" dirty="0" smtClean="0"/>
              <a:t> 0,01, rejeitamos </a:t>
            </a: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</a:p>
          <a:p>
            <a:pPr marL="114300" indent="0">
              <a:buNone/>
            </a:pPr>
            <a:r>
              <a:rPr lang="pt-BR" dirty="0"/>
              <a:t>Ao nível de significância 0,01, a evidência da amostra indica a distância média </a:t>
            </a:r>
            <a:r>
              <a:rPr lang="pt-BR" dirty="0" smtClean="0"/>
              <a:t>das </a:t>
            </a:r>
            <a:r>
              <a:rPr lang="pt-BR" dirty="0"/>
              <a:t>bolas de golfe </a:t>
            </a:r>
            <a:r>
              <a:rPr lang="pt-BR" dirty="0" smtClean="0"/>
              <a:t>Par Inc</a:t>
            </a:r>
            <a:r>
              <a:rPr lang="pt-BR" dirty="0"/>
              <a:t>. é maior do que a distância média </a:t>
            </a:r>
            <a:r>
              <a:rPr lang="pt-BR" dirty="0" smtClean="0"/>
              <a:t>das bolas </a:t>
            </a:r>
            <a:r>
              <a:rPr lang="pt-BR" dirty="0"/>
              <a:t>de golfe </a:t>
            </a:r>
            <a:r>
              <a:rPr lang="pt-BR" dirty="0" smtClean="0"/>
              <a:t>Rap Ltda.</a:t>
            </a:r>
            <a:endParaRPr lang="pt-BR" dirty="0"/>
          </a:p>
        </p:txBody>
      </p:sp>
      <p:grpSp>
        <p:nvGrpSpPr>
          <p:cNvPr id="171" name="Group 8"/>
          <p:cNvGrpSpPr>
            <a:grpSpLocks/>
          </p:cNvGrpSpPr>
          <p:nvPr/>
        </p:nvGrpSpPr>
        <p:grpSpPr bwMode="auto">
          <a:xfrm>
            <a:off x="7869238" y="217488"/>
            <a:ext cx="1063625" cy="1485900"/>
            <a:chOff x="1489" y="1252"/>
            <a:chExt cx="1258" cy="1656"/>
          </a:xfrm>
        </p:grpSpPr>
        <p:sp>
          <p:nvSpPr>
            <p:cNvPr id="172" name="Freeform 9"/>
            <p:cNvSpPr>
              <a:spLocks/>
            </p:cNvSpPr>
            <p:nvPr/>
          </p:nvSpPr>
          <p:spPr bwMode="auto">
            <a:xfrm>
              <a:off x="1489" y="1252"/>
              <a:ext cx="1258" cy="1656"/>
            </a:xfrm>
            <a:custGeom>
              <a:avLst/>
              <a:gdLst>
                <a:gd name="T0" fmla="*/ 836 w 1258"/>
                <a:gd name="T1" fmla="*/ 309 h 1656"/>
                <a:gd name="T2" fmla="*/ 916 w 1258"/>
                <a:gd name="T3" fmla="*/ 297 h 1656"/>
                <a:gd name="T4" fmla="*/ 958 w 1258"/>
                <a:gd name="T5" fmla="*/ 267 h 1656"/>
                <a:gd name="T6" fmla="*/ 868 w 1258"/>
                <a:gd name="T7" fmla="*/ 196 h 1656"/>
                <a:gd name="T8" fmla="*/ 824 w 1258"/>
                <a:gd name="T9" fmla="*/ 181 h 1656"/>
                <a:gd name="T10" fmla="*/ 889 w 1258"/>
                <a:gd name="T11" fmla="*/ 139 h 1656"/>
                <a:gd name="T12" fmla="*/ 937 w 1258"/>
                <a:gd name="T13" fmla="*/ 74 h 1656"/>
                <a:gd name="T14" fmla="*/ 1014 w 1258"/>
                <a:gd name="T15" fmla="*/ 62 h 1656"/>
                <a:gd name="T16" fmla="*/ 1097 w 1258"/>
                <a:gd name="T17" fmla="*/ 68 h 1656"/>
                <a:gd name="T18" fmla="*/ 1216 w 1258"/>
                <a:gd name="T19" fmla="*/ 62 h 1656"/>
                <a:gd name="T20" fmla="*/ 1219 w 1258"/>
                <a:gd name="T21" fmla="*/ 107 h 1656"/>
                <a:gd name="T22" fmla="*/ 1154 w 1258"/>
                <a:gd name="T23" fmla="*/ 196 h 1656"/>
                <a:gd name="T24" fmla="*/ 1222 w 1258"/>
                <a:gd name="T25" fmla="*/ 368 h 1656"/>
                <a:gd name="T26" fmla="*/ 1199 w 1258"/>
                <a:gd name="T27" fmla="*/ 436 h 1656"/>
                <a:gd name="T28" fmla="*/ 1074 w 1258"/>
                <a:gd name="T29" fmla="*/ 496 h 1656"/>
                <a:gd name="T30" fmla="*/ 1026 w 1258"/>
                <a:gd name="T31" fmla="*/ 591 h 1656"/>
                <a:gd name="T32" fmla="*/ 1017 w 1258"/>
                <a:gd name="T33" fmla="*/ 689 h 1656"/>
                <a:gd name="T34" fmla="*/ 1011 w 1258"/>
                <a:gd name="T35" fmla="*/ 769 h 1656"/>
                <a:gd name="T36" fmla="*/ 1029 w 1258"/>
                <a:gd name="T37" fmla="*/ 837 h 1656"/>
                <a:gd name="T38" fmla="*/ 1050 w 1258"/>
                <a:gd name="T39" fmla="*/ 932 h 1656"/>
                <a:gd name="T40" fmla="*/ 1100 w 1258"/>
                <a:gd name="T41" fmla="*/ 1297 h 1656"/>
                <a:gd name="T42" fmla="*/ 1086 w 1258"/>
                <a:gd name="T43" fmla="*/ 1481 h 1656"/>
                <a:gd name="T44" fmla="*/ 1053 w 1258"/>
                <a:gd name="T45" fmla="*/ 1579 h 1656"/>
                <a:gd name="T46" fmla="*/ 1008 w 1258"/>
                <a:gd name="T47" fmla="*/ 1644 h 1656"/>
                <a:gd name="T48" fmla="*/ 854 w 1258"/>
                <a:gd name="T49" fmla="*/ 1653 h 1656"/>
                <a:gd name="T50" fmla="*/ 845 w 1258"/>
                <a:gd name="T51" fmla="*/ 1582 h 1656"/>
                <a:gd name="T52" fmla="*/ 871 w 1258"/>
                <a:gd name="T53" fmla="*/ 1389 h 1656"/>
                <a:gd name="T54" fmla="*/ 871 w 1258"/>
                <a:gd name="T55" fmla="*/ 1140 h 1656"/>
                <a:gd name="T56" fmla="*/ 851 w 1258"/>
                <a:gd name="T57" fmla="*/ 1039 h 1656"/>
                <a:gd name="T58" fmla="*/ 806 w 1258"/>
                <a:gd name="T59" fmla="*/ 1143 h 1656"/>
                <a:gd name="T60" fmla="*/ 538 w 1258"/>
                <a:gd name="T61" fmla="*/ 1466 h 1656"/>
                <a:gd name="T62" fmla="*/ 452 w 1258"/>
                <a:gd name="T63" fmla="*/ 1552 h 1656"/>
                <a:gd name="T64" fmla="*/ 306 w 1258"/>
                <a:gd name="T65" fmla="*/ 1499 h 1656"/>
                <a:gd name="T66" fmla="*/ 354 w 1258"/>
                <a:gd name="T67" fmla="*/ 1327 h 1656"/>
                <a:gd name="T68" fmla="*/ 479 w 1258"/>
                <a:gd name="T69" fmla="*/ 1243 h 1656"/>
                <a:gd name="T70" fmla="*/ 586 w 1258"/>
                <a:gd name="T71" fmla="*/ 1104 h 1656"/>
                <a:gd name="T72" fmla="*/ 633 w 1258"/>
                <a:gd name="T73" fmla="*/ 991 h 1656"/>
                <a:gd name="T74" fmla="*/ 675 w 1258"/>
                <a:gd name="T75" fmla="*/ 843 h 1656"/>
                <a:gd name="T76" fmla="*/ 696 w 1258"/>
                <a:gd name="T77" fmla="*/ 757 h 1656"/>
                <a:gd name="T78" fmla="*/ 687 w 1258"/>
                <a:gd name="T79" fmla="*/ 671 h 1656"/>
                <a:gd name="T80" fmla="*/ 678 w 1258"/>
                <a:gd name="T81" fmla="*/ 576 h 1656"/>
                <a:gd name="T82" fmla="*/ 622 w 1258"/>
                <a:gd name="T83" fmla="*/ 496 h 1656"/>
                <a:gd name="T84" fmla="*/ 613 w 1258"/>
                <a:gd name="T85" fmla="*/ 415 h 1656"/>
                <a:gd name="T86" fmla="*/ 592 w 1258"/>
                <a:gd name="T87" fmla="*/ 323 h 1656"/>
                <a:gd name="T88" fmla="*/ 529 w 1258"/>
                <a:gd name="T89" fmla="*/ 294 h 1656"/>
                <a:gd name="T90" fmla="*/ 443 w 1258"/>
                <a:gd name="T91" fmla="*/ 282 h 1656"/>
                <a:gd name="T92" fmla="*/ 235 w 1258"/>
                <a:gd name="T93" fmla="*/ 359 h 1656"/>
                <a:gd name="T94" fmla="*/ 134 w 1258"/>
                <a:gd name="T95" fmla="*/ 442 h 1656"/>
                <a:gd name="T96" fmla="*/ 128 w 1258"/>
                <a:gd name="T97" fmla="*/ 540 h 1656"/>
                <a:gd name="T98" fmla="*/ 51 w 1258"/>
                <a:gd name="T99" fmla="*/ 597 h 1656"/>
                <a:gd name="T100" fmla="*/ 0 w 1258"/>
                <a:gd name="T101" fmla="*/ 534 h 1656"/>
                <a:gd name="T102" fmla="*/ 42 w 1258"/>
                <a:gd name="T103" fmla="*/ 427 h 1656"/>
                <a:gd name="T104" fmla="*/ 211 w 1258"/>
                <a:gd name="T105" fmla="*/ 347 h 1656"/>
                <a:gd name="T106" fmla="*/ 387 w 1258"/>
                <a:gd name="T107" fmla="*/ 279 h 1656"/>
                <a:gd name="T108" fmla="*/ 494 w 1258"/>
                <a:gd name="T109" fmla="*/ 234 h 1656"/>
                <a:gd name="T110" fmla="*/ 461 w 1258"/>
                <a:gd name="T111" fmla="*/ 172 h 1656"/>
                <a:gd name="T112" fmla="*/ 452 w 1258"/>
                <a:gd name="T113" fmla="*/ 74 h 1656"/>
                <a:gd name="T114" fmla="*/ 541 w 1258"/>
                <a:gd name="T115" fmla="*/ 27 h 1656"/>
                <a:gd name="T116" fmla="*/ 630 w 1258"/>
                <a:gd name="T117" fmla="*/ 12 h 1656"/>
                <a:gd name="T118" fmla="*/ 729 w 1258"/>
                <a:gd name="T119" fmla="*/ 6 h 1656"/>
                <a:gd name="T120" fmla="*/ 809 w 1258"/>
                <a:gd name="T121" fmla="*/ 53 h 1656"/>
                <a:gd name="T122" fmla="*/ 773 w 1258"/>
                <a:gd name="T123" fmla="*/ 101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8" h="1656">
                  <a:moveTo>
                    <a:pt x="821" y="181"/>
                  </a:moveTo>
                  <a:lnTo>
                    <a:pt x="824" y="184"/>
                  </a:lnTo>
                  <a:lnTo>
                    <a:pt x="827" y="190"/>
                  </a:lnTo>
                  <a:lnTo>
                    <a:pt x="830" y="193"/>
                  </a:lnTo>
                  <a:lnTo>
                    <a:pt x="830" y="196"/>
                  </a:lnTo>
                  <a:lnTo>
                    <a:pt x="833" y="202"/>
                  </a:lnTo>
                  <a:lnTo>
                    <a:pt x="833" y="205"/>
                  </a:lnTo>
                  <a:lnTo>
                    <a:pt x="833" y="211"/>
                  </a:lnTo>
                  <a:lnTo>
                    <a:pt x="833" y="214"/>
                  </a:lnTo>
                  <a:lnTo>
                    <a:pt x="833" y="220"/>
                  </a:lnTo>
                  <a:lnTo>
                    <a:pt x="833" y="223"/>
                  </a:lnTo>
                  <a:lnTo>
                    <a:pt x="833" y="229"/>
                  </a:lnTo>
                  <a:lnTo>
                    <a:pt x="833" y="231"/>
                  </a:lnTo>
                  <a:lnTo>
                    <a:pt x="833" y="237"/>
                  </a:lnTo>
                  <a:lnTo>
                    <a:pt x="833" y="240"/>
                  </a:lnTo>
                  <a:lnTo>
                    <a:pt x="830" y="246"/>
                  </a:lnTo>
                  <a:lnTo>
                    <a:pt x="830" y="249"/>
                  </a:lnTo>
                  <a:lnTo>
                    <a:pt x="830" y="255"/>
                  </a:lnTo>
                  <a:lnTo>
                    <a:pt x="830" y="258"/>
                  </a:lnTo>
                  <a:lnTo>
                    <a:pt x="830" y="264"/>
                  </a:lnTo>
                  <a:lnTo>
                    <a:pt x="827" y="270"/>
                  </a:lnTo>
                  <a:lnTo>
                    <a:pt x="827" y="273"/>
                  </a:lnTo>
                  <a:lnTo>
                    <a:pt x="827" y="276"/>
                  </a:lnTo>
                  <a:lnTo>
                    <a:pt x="827" y="282"/>
                  </a:lnTo>
                  <a:lnTo>
                    <a:pt x="827" y="285"/>
                  </a:lnTo>
                  <a:lnTo>
                    <a:pt x="830" y="291"/>
                  </a:lnTo>
                  <a:lnTo>
                    <a:pt x="830" y="294"/>
                  </a:lnTo>
                  <a:lnTo>
                    <a:pt x="830" y="297"/>
                  </a:lnTo>
                  <a:lnTo>
                    <a:pt x="833" y="303"/>
                  </a:lnTo>
                  <a:lnTo>
                    <a:pt x="833" y="306"/>
                  </a:lnTo>
                  <a:lnTo>
                    <a:pt x="836" y="309"/>
                  </a:lnTo>
                  <a:lnTo>
                    <a:pt x="839" y="315"/>
                  </a:lnTo>
                  <a:lnTo>
                    <a:pt x="842" y="318"/>
                  </a:lnTo>
                  <a:lnTo>
                    <a:pt x="845" y="315"/>
                  </a:lnTo>
                  <a:lnTo>
                    <a:pt x="848" y="315"/>
                  </a:lnTo>
                  <a:lnTo>
                    <a:pt x="851" y="315"/>
                  </a:lnTo>
                  <a:lnTo>
                    <a:pt x="854" y="315"/>
                  </a:lnTo>
                  <a:lnTo>
                    <a:pt x="854" y="312"/>
                  </a:lnTo>
                  <a:lnTo>
                    <a:pt x="857" y="312"/>
                  </a:lnTo>
                  <a:lnTo>
                    <a:pt x="859" y="312"/>
                  </a:lnTo>
                  <a:lnTo>
                    <a:pt x="862" y="312"/>
                  </a:lnTo>
                  <a:lnTo>
                    <a:pt x="862" y="309"/>
                  </a:lnTo>
                  <a:lnTo>
                    <a:pt x="865" y="309"/>
                  </a:lnTo>
                  <a:lnTo>
                    <a:pt x="868" y="309"/>
                  </a:lnTo>
                  <a:lnTo>
                    <a:pt x="871" y="309"/>
                  </a:lnTo>
                  <a:lnTo>
                    <a:pt x="874" y="306"/>
                  </a:lnTo>
                  <a:lnTo>
                    <a:pt x="877" y="306"/>
                  </a:lnTo>
                  <a:lnTo>
                    <a:pt x="880" y="306"/>
                  </a:lnTo>
                  <a:lnTo>
                    <a:pt x="883" y="306"/>
                  </a:lnTo>
                  <a:lnTo>
                    <a:pt x="883" y="303"/>
                  </a:lnTo>
                  <a:lnTo>
                    <a:pt x="886" y="303"/>
                  </a:lnTo>
                  <a:lnTo>
                    <a:pt x="889" y="303"/>
                  </a:lnTo>
                  <a:lnTo>
                    <a:pt x="892" y="303"/>
                  </a:lnTo>
                  <a:lnTo>
                    <a:pt x="895" y="300"/>
                  </a:lnTo>
                  <a:lnTo>
                    <a:pt x="898" y="300"/>
                  </a:lnTo>
                  <a:lnTo>
                    <a:pt x="901" y="300"/>
                  </a:lnTo>
                  <a:lnTo>
                    <a:pt x="901" y="297"/>
                  </a:lnTo>
                  <a:lnTo>
                    <a:pt x="904" y="297"/>
                  </a:lnTo>
                  <a:lnTo>
                    <a:pt x="907" y="297"/>
                  </a:lnTo>
                  <a:lnTo>
                    <a:pt x="910" y="297"/>
                  </a:lnTo>
                  <a:lnTo>
                    <a:pt x="913" y="297"/>
                  </a:lnTo>
                  <a:lnTo>
                    <a:pt x="916" y="297"/>
                  </a:lnTo>
                  <a:lnTo>
                    <a:pt x="919" y="297"/>
                  </a:lnTo>
                  <a:lnTo>
                    <a:pt x="922" y="297"/>
                  </a:lnTo>
                  <a:lnTo>
                    <a:pt x="925" y="297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4" y="300"/>
                  </a:lnTo>
                  <a:lnTo>
                    <a:pt x="934" y="303"/>
                  </a:lnTo>
                  <a:lnTo>
                    <a:pt x="937" y="303"/>
                  </a:lnTo>
                  <a:lnTo>
                    <a:pt x="940" y="306"/>
                  </a:lnTo>
                  <a:lnTo>
                    <a:pt x="943" y="309"/>
                  </a:lnTo>
                  <a:lnTo>
                    <a:pt x="946" y="312"/>
                  </a:lnTo>
                  <a:lnTo>
                    <a:pt x="946" y="315"/>
                  </a:lnTo>
                  <a:lnTo>
                    <a:pt x="949" y="318"/>
                  </a:lnTo>
                  <a:lnTo>
                    <a:pt x="949" y="321"/>
                  </a:lnTo>
                  <a:lnTo>
                    <a:pt x="975" y="309"/>
                  </a:lnTo>
                  <a:lnTo>
                    <a:pt x="975" y="306"/>
                  </a:lnTo>
                  <a:lnTo>
                    <a:pt x="975" y="303"/>
                  </a:lnTo>
                  <a:lnTo>
                    <a:pt x="975" y="300"/>
                  </a:lnTo>
                  <a:lnTo>
                    <a:pt x="972" y="300"/>
                  </a:lnTo>
                  <a:lnTo>
                    <a:pt x="972" y="297"/>
                  </a:lnTo>
                  <a:lnTo>
                    <a:pt x="972" y="294"/>
                  </a:lnTo>
                  <a:lnTo>
                    <a:pt x="972" y="291"/>
                  </a:lnTo>
                  <a:lnTo>
                    <a:pt x="970" y="291"/>
                  </a:lnTo>
                  <a:lnTo>
                    <a:pt x="970" y="288"/>
                  </a:lnTo>
                  <a:lnTo>
                    <a:pt x="970" y="285"/>
                  </a:lnTo>
                  <a:lnTo>
                    <a:pt x="967" y="285"/>
                  </a:lnTo>
                  <a:lnTo>
                    <a:pt x="967" y="282"/>
                  </a:lnTo>
                  <a:lnTo>
                    <a:pt x="964" y="279"/>
                  </a:lnTo>
                  <a:lnTo>
                    <a:pt x="961" y="276"/>
                  </a:lnTo>
                  <a:lnTo>
                    <a:pt x="961" y="273"/>
                  </a:lnTo>
                  <a:lnTo>
                    <a:pt x="958" y="267"/>
                  </a:lnTo>
                  <a:lnTo>
                    <a:pt x="958" y="264"/>
                  </a:lnTo>
                  <a:lnTo>
                    <a:pt x="955" y="261"/>
                  </a:lnTo>
                  <a:lnTo>
                    <a:pt x="955" y="258"/>
                  </a:lnTo>
                  <a:lnTo>
                    <a:pt x="952" y="255"/>
                  </a:lnTo>
                  <a:lnTo>
                    <a:pt x="949" y="252"/>
                  </a:lnTo>
                  <a:lnTo>
                    <a:pt x="946" y="249"/>
                  </a:lnTo>
                  <a:lnTo>
                    <a:pt x="943" y="246"/>
                  </a:lnTo>
                  <a:lnTo>
                    <a:pt x="940" y="243"/>
                  </a:lnTo>
                  <a:lnTo>
                    <a:pt x="937" y="240"/>
                  </a:lnTo>
                  <a:lnTo>
                    <a:pt x="934" y="240"/>
                  </a:lnTo>
                  <a:lnTo>
                    <a:pt x="931" y="237"/>
                  </a:lnTo>
                  <a:lnTo>
                    <a:pt x="928" y="234"/>
                  </a:lnTo>
                  <a:lnTo>
                    <a:pt x="925" y="234"/>
                  </a:lnTo>
                  <a:lnTo>
                    <a:pt x="922" y="231"/>
                  </a:lnTo>
                  <a:lnTo>
                    <a:pt x="919" y="229"/>
                  </a:lnTo>
                  <a:lnTo>
                    <a:pt x="916" y="229"/>
                  </a:lnTo>
                  <a:lnTo>
                    <a:pt x="913" y="226"/>
                  </a:lnTo>
                  <a:lnTo>
                    <a:pt x="910" y="226"/>
                  </a:lnTo>
                  <a:lnTo>
                    <a:pt x="904" y="223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2" y="217"/>
                  </a:lnTo>
                  <a:lnTo>
                    <a:pt x="889" y="214"/>
                  </a:lnTo>
                  <a:lnTo>
                    <a:pt x="886" y="211"/>
                  </a:lnTo>
                  <a:lnTo>
                    <a:pt x="883" y="208"/>
                  </a:lnTo>
                  <a:lnTo>
                    <a:pt x="880" y="208"/>
                  </a:lnTo>
                  <a:lnTo>
                    <a:pt x="877" y="205"/>
                  </a:lnTo>
                  <a:lnTo>
                    <a:pt x="874" y="202"/>
                  </a:lnTo>
                  <a:lnTo>
                    <a:pt x="871" y="199"/>
                  </a:lnTo>
                  <a:lnTo>
                    <a:pt x="868" y="196"/>
                  </a:lnTo>
                  <a:lnTo>
                    <a:pt x="868" y="193"/>
                  </a:lnTo>
                  <a:lnTo>
                    <a:pt x="865" y="193"/>
                  </a:lnTo>
                  <a:lnTo>
                    <a:pt x="865" y="190"/>
                  </a:lnTo>
                  <a:lnTo>
                    <a:pt x="865" y="187"/>
                  </a:lnTo>
                  <a:lnTo>
                    <a:pt x="865" y="184"/>
                  </a:lnTo>
                  <a:lnTo>
                    <a:pt x="868" y="184"/>
                  </a:lnTo>
                  <a:lnTo>
                    <a:pt x="868" y="181"/>
                  </a:lnTo>
                  <a:lnTo>
                    <a:pt x="868" y="178"/>
                  </a:lnTo>
                  <a:lnTo>
                    <a:pt x="871" y="178"/>
                  </a:lnTo>
                  <a:lnTo>
                    <a:pt x="871" y="175"/>
                  </a:lnTo>
                  <a:lnTo>
                    <a:pt x="871" y="172"/>
                  </a:lnTo>
                  <a:lnTo>
                    <a:pt x="874" y="172"/>
                  </a:lnTo>
                  <a:lnTo>
                    <a:pt x="874" y="169"/>
                  </a:lnTo>
                  <a:lnTo>
                    <a:pt x="871" y="169"/>
                  </a:lnTo>
                  <a:lnTo>
                    <a:pt x="868" y="169"/>
                  </a:lnTo>
                  <a:lnTo>
                    <a:pt x="865" y="169"/>
                  </a:lnTo>
                  <a:lnTo>
                    <a:pt x="862" y="169"/>
                  </a:lnTo>
                  <a:lnTo>
                    <a:pt x="862" y="172"/>
                  </a:lnTo>
                  <a:lnTo>
                    <a:pt x="859" y="172"/>
                  </a:lnTo>
                  <a:lnTo>
                    <a:pt x="857" y="172"/>
                  </a:lnTo>
                  <a:lnTo>
                    <a:pt x="854" y="172"/>
                  </a:lnTo>
                  <a:lnTo>
                    <a:pt x="851" y="172"/>
                  </a:lnTo>
                  <a:lnTo>
                    <a:pt x="848" y="172"/>
                  </a:lnTo>
                  <a:lnTo>
                    <a:pt x="845" y="172"/>
                  </a:lnTo>
                  <a:lnTo>
                    <a:pt x="842" y="175"/>
                  </a:lnTo>
                  <a:lnTo>
                    <a:pt x="839" y="175"/>
                  </a:lnTo>
                  <a:lnTo>
                    <a:pt x="836" y="175"/>
                  </a:lnTo>
                  <a:lnTo>
                    <a:pt x="833" y="175"/>
                  </a:lnTo>
                  <a:lnTo>
                    <a:pt x="830" y="178"/>
                  </a:lnTo>
                  <a:lnTo>
                    <a:pt x="827" y="178"/>
                  </a:lnTo>
                  <a:lnTo>
                    <a:pt x="824" y="181"/>
                  </a:lnTo>
                  <a:lnTo>
                    <a:pt x="821" y="181"/>
                  </a:lnTo>
                  <a:lnTo>
                    <a:pt x="803" y="157"/>
                  </a:lnTo>
                  <a:lnTo>
                    <a:pt x="806" y="157"/>
                  </a:lnTo>
                  <a:lnTo>
                    <a:pt x="809" y="157"/>
                  </a:lnTo>
                  <a:lnTo>
                    <a:pt x="812" y="154"/>
                  </a:lnTo>
                  <a:lnTo>
                    <a:pt x="815" y="154"/>
                  </a:lnTo>
                  <a:lnTo>
                    <a:pt x="818" y="154"/>
                  </a:lnTo>
                  <a:lnTo>
                    <a:pt x="821" y="154"/>
                  </a:lnTo>
                  <a:lnTo>
                    <a:pt x="824" y="154"/>
                  </a:lnTo>
                  <a:lnTo>
                    <a:pt x="827" y="151"/>
                  </a:lnTo>
                  <a:lnTo>
                    <a:pt x="830" y="151"/>
                  </a:lnTo>
                  <a:lnTo>
                    <a:pt x="833" y="151"/>
                  </a:lnTo>
                  <a:lnTo>
                    <a:pt x="836" y="151"/>
                  </a:lnTo>
                  <a:lnTo>
                    <a:pt x="839" y="151"/>
                  </a:lnTo>
                  <a:lnTo>
                    <a:pt x="842" y="151"/>
                  </a:lnTo>
                  <a:lnTo>
                    <a:pt x="845" y="148"/>
                  </a:lnTo>
                  <a:lnTo>
                    <a:pt x="848" y="148"/>
                  </a:lnTo>
                  <a:lnTo>
                    <a:pt x="851" y="148"/>
                  </a:lnTo>
                  <a:lnTo>
                    <a:pt x="854" y="148"/>
                  </a:lnTo>
                  <a:lnTo>
                    <a:pt x="857" y="145"/>
                  </a:lnTo>
                  <a:lnTo>
                    <a:pt x="859" y="145"/>
                  </a:lnTo>
                  <a:lnTo>
                    <a:pt x="862" y="145"/>
                  </a:lnTo>
                  <a:lnTo>
                    <a:pt x="865" y="145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4" y="142"/>
                  </a:lnTo>
                  <a:lnTo>
                    <a:pt x="877" y="142"/>
                  </a:lnTo>
                  <a:lnTo>
                    <a:pt x="880" y="139"/>
                  </a:lnTo>
                  <a:lnTo>
                    <a:pt x="883" y="139"/>
                  </a:lnTo>
                  <a:lnTo>
                    <a:pt x="886" y="139"/>
                  </a:lnTo>
                  <a:lnTo>
                    <a:pt x="889" y="139"/>
                  </a:lnTo>
                  <a:lnTo>
                    <a:pt x="892" y="137"/>
                  </a:lnTo>
                  <a:lnTo>
                    <a:pt x="895" y="134"/>
                  </a:lnTo>
                  <a:lnTo>
                    <a:pt x="895" y="131"/>
                  </a:lnTo>
                  <a:lnTo>
                    <a:pt x="895" y="128"/>
                  </a:lnTo>
                  <a:lnTo>
                    <a:pt x="895" y="125"/>
                  </a:lnTo>
                  <a:lnTo>
                    <a:pt x="895" y="122"/>
                  </a:lnTo>
                  <a:lnTo>
                    <a:pt x="895" y="119"/>
                  </a:lnTo>
                  <a:lnTo>
                    <a:pt x="895" y="116"/>
                  </a:lnTo>
                  <a:lnTo>
                    <a:pt x="898" y="113"/>
                  </a:lnTo>
                  <a:lnTo>
                    <a:pt x="898" y="110"/>
                  </a:lnTo>
                  <a:lnTo>
                    <a:pt x="898" y="107"/>
                  </a:lnTo>
                  <a:lnTo>
                    <a:pt x="898" y="104"/>
                  </a:lnTo>
                  <a:lnTo>
                    <a:pt x="898" y="101"/>
                  </a:lnTo>
                  <a:lnTo>
                    <a:pt x="898" y="98"/>
                  </a:lnTo>
                  <a:lnTo>
                    <a:pt x="901" y="98"/>
                  </a:lnTo>
                  <a:lnTo>
                    <a:pt x="901" y="95"/>
                  </a:lnTo>
                  <a:lnTo>
                    <a:pt x="901" y="92"/>
                  </a:lnTo>
                  <a:lnTo>
                    <a:pt x="901" y="89"/>
                  </a:lnTo>
                  <a:lnTo>
                    <a:pt x="901" y="86"/>
                  </a:lnTo>
                  <a:lnTo>
                    <a:pt x="904" y="83"/>
                  </a:lnTo>
                  <a:lnTo>
                    <a:pt x="907" y="83"/>
                  </a:lnTo>
                  <a:lnTo>
                    <a:pt x="910" y="83"/>
                  </a:lnTo>
                  <a:lnTo>
                    <a:pt x="913" y="80"/>
                  </a:lnTo>
                  <a:lnTo>
                    <a:pt x="916" y="80"/>
                  </a:lnTo>
                  <a:lnTo>
                    <a:pt x="919" y="77"/>
                  </a:lnTo>
                  <a:lnTo>
                    <a:pt x="922" y="77"/>
                  </a:lnTo>
                  <a:lnTo>
                    <a:pt x="925" y="77"/>
                  </a:lnTo>
                  <a:lnTo>
                    <a:pt x="928" y="77"/>
                  </a:lnTo>
                  <a:lnTo>
                    <a:pt x="931" y="77"/>
                  </a:lnTo>
                  <a:lnTo>
                    <a:pt x="934" y="74"/>
                  </a:lnTo>
                  <a:lnTo>
                    <a:pt x="937" y="74"/>
                  </a:lnTo>
                  <a:lnTo>
                    <a:pt x="940" y="74"/>
                  </a:lnTo>
                  <a:lnTo>
                    <a:pt x="943" y="74"/>
                  </a:lnTo>
                  <a:lnTo>
                    <a:pt x="946" y="74"/>
                  </a:lnTo>
                  <a:lnTo>
                    <a:pt x="949" y="74"/>
                  </a:lnTo>
                  <a:lnTo>
                    <a:pt x="952" y="71"/>
                  </a:lnTo>
                  <a:lnTo>
                    <a:pt x="955" y="71"/>
                  </a:lnTo>
                  <a:lnTo>
                    <a:pt x="958" y="71"/>
                  </a:lnTo>
                  <a:lnTo>
                    <a:pt x="961" y="71"/>
                  </a:lnTo>
                  <a:lnTo>
                    <a:pt x="961" y="68"/>
                  </a:lnTo>
                  <a:lnTo>
                    <a:pt x="964" y="68"/>
                  </a:lnTo>
                  <a:lnTo>
                    <a:pt x="967" y="65"/>
                  </a:lnTo>
                  <a:lnTo>
                    <a:pt x="970" y="62"/>
                  </a:lnTo>
                  <a:lnTo>
                    <a:pt x="972" y="59"/>
                  </a:lnTo>
                  <a:lnTo>
                    <a:pt x="975" y="59"/>
                  </a:lnTo>
                  <a:lnTo>
                    <a:pt x="975" y="56"/>
                  </a:lnTo>
                  <a:lnTo>
                    <a:pt x="978" y="56"/>
                  </a:lnTo>
                  <a:lnTo>
                    <a:pt x="981" y="56"/>
                  </a:lnTo>
                  <a:lnTo>
                    <a:pt x="984" y="56"/>
                  </a:lnTo>
                  <a:lnTo>
                    <a:pt x="987" y="56"/>
                  </a:lnTo>
                  <a:lnTo>
                    <a:pt x="990" y="56"/>
                  </a:lnTo>
                  <a:lnTo>
                    <a:pt x="990" y="59"/>
                  </a:lnTo>
                  <a:lnTo>
                    <a:pt x="993" y="59"/>
                  </a:lnTo>
                  <a:lnTo>
                    <a:pt x="996" y="59"/>
                  </a:lnTo>
                  <a:lnTo>
                    <a:pt x="996" y="62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5" y="65"/>
                  </a:lnTo>
                  <a:lnTo>
                    <a:pt x="1008" y="65"/>
                  </a:lnTo>
                  <a:lnTo>
                    <a:pt x="1011" y="65"/>
                  </a:lnTo>
                  <a:lnTo>
                    <a:pt x="1011" y="62"/>
                  </a:lnTo>
                  <a:lnTo>
                    <a:pt x="1014" y="62"/>
                  </a:lnTo>
                  <a:lnTo>
                    <a:pt x="1014" y="59"/>
                  </a:lnTo>
                  <a:lnTo>
                    <a:pt x="1017" y="59"/>
                  </a:lnTo>
                  <a:lnTo>
                    <a:pt x="1017" y="56"/>
                  </a:lnTo>
                  <a:lnTo>
                    <a:pt x="1020" y="53"/>
                  </a:lnTo>
                  <a:lnTo>
                    <a:pt x="1023" y="53"/>
                  </a:lnTo>
                  <a:lnTo>
                    <a:pt x="1026" y="53"/>
                  </a:lnTo>
                  <a:lnTo>
                    <a:pt x="1029" y="50"/>
                  </a:lnTo>
                  <a:lnTo>
                    <a:pt x="1032" y="50"/>
                  </a:lnTo>
                  <a:lnTo>
                    <a:pt x="1035" y="50"/>
                  </a:lnTo>
                  <a:lnTo>
                    <a:pt x="1038" y="50"/>
                  </a:lnTo>
                  <a:lnTo>
                    <a:pt x="1041" y="50"/>
                  </a:lnTo>
                  <a:lnTo>
                    <a:pt x="1044" y="50"/>
                  </a:lnTo>
                  <a:lnTo>
                    <a:pt x="1047" y="50"/>
                  </a:lnTo>
                  <a:lnTo>
                    <a:pt x="1050" y="50"/>
                  </a:lnTo>
                  <a:lnTo>
                    <a:pt x="1053" y="53"/>
                  </a:lnTo>
                  <a:lnTo>
                    <a:pt x="1056" y="53"/>
                  </a:lnTo>
                  <a:lnTo>
                    <a:pt x="1059" y="56"/>
                  </a:lnTo>
                  <a:lnTo>
                    <a:pt x="1062" y="56"/>
                  </a:lnTo>
                  <a:lnTo>
                    <a:pt x="1065" y="56"/>
                  </a:lnTo>
                  <a:lnTo>
                    <a:pt x="1068" y="59"/>
                  </a:lnTo>
                  <a:lnTo>
                    <a:pt x="1071" y="59"/>
                  </a:lnTo>
                  <a:lnTo>
                    <a:pt x="1074" y="62"/>
                  </a:lnTo>
                  <a:lnTo>
                    <a:pt x="1077" y="62"/>
                  </a:lnTo>
                  <a:lnTo>
                    <a:pt x="1080" y="62"/>
                  </a:lnTo>
                  <a:lnTo>
                    <a:pt x="1083" y="65"/>
                  </a:lnTo>
                  <a:lnTo>
                    <a:pt x="1086" y="65"/>
                  </a:lnTo>
                  <a:lnTo>
                    <a:pt x="1088" y="65"/>
                  </a:lnTo>
                  <a:lnTo>
                    <a:pt x="1091" y="65"/>
                  </a:lnTo>
                  <a:lnTo>
                    <a:pt x="1091" y="68"/>
                  </a:lnTo>
                  <a:lnTo>
                    <a:pt x="1094" y="68"/>
                  </a:lnTo>
                  <a:lnTo>
                    <a:pt x="1097" y="68"/>
                  </a:lnTo>
                  <a:lnTo>
                    <a:pt x="1100" y="68"/>
                  </a:lnTo>
                  <a:lnTo>
                    <a:pt x="1100" y="71"/>
                  </a:lnTo>
                  <a:lnTo>
                    <a:pt x="1100" y="74"/>
                  </a:lnTo>
                  <a:lnTo>
                    <a:pt x="1103" y="74"/>
                  </a:lnTo>
                  <a:lnTo>
                    <a:pt x="1103" y="77"/>
                  </a:lnTo>
                  <a:lnTo>
                    <a:pt x="1106" y="77"/>
                  </a:lnTo>
                  <a:lnTo>
                    <a:pt x="1106" y="80"/>
                  </a:lnTo>
                  <a:lnTo>
                    <a:pt x="1109" y="80"/>
                  </a:lnTo>
                  <a:lnTo>
                    <a:pt x="1115" y="80"/>
                  </a:lnTo>
                  <a:lnTo>
                    <a:pt x="1118" y="77"/>
                  </a:lnTo>
                  <a:lnTo>
                    <a:pt x="1124" y="77"/>
                  </a:lnTo>
                  <a:lnTo>
                    <a:pt x="1127" y="77"/>
                  </a:lnTo>
                  <a:lnTo>
                    <a:pt x="1133" y="74"/>
                  </a:lnTo>
                  <a:lnTo>
                    <a:pt x="1136" y="74"/>
                  </a:lnTo>
                  <a:lnTo>
                    <a:pt x="1142" y="74"/>
                  </a:lnTo>
                  <a:lnTo>
                    <a:pt x="1145" y="71"/>
                  </a:lnTo>
                  <a:lnTo>
                    <a:pt x="1151" y="71"/>
                  </a:lnTo>
                  <a:lnTo>
                    <a:pt x="1154" y="71"/>
                  </a:lnTo>
                  <a:lnTo>
                    <a:pt x="1160" y="68"/>
                  </a:lnTo>
                  <a:lnTo>
                    <a:pt x="1166" y="68"/>
                  </a:lnTo>
                  <a:lnTo>
                    <a:pt x="1169" y="68"/>
                  </a:lnTo>
                  <a:lnTo>
                    <a:pt x="1175" y="65"/>
                  </a:lnTo>
                  <a:lnTo>
                    <a:pt x="1178" y="65"/>
                  </a:lnTo>
                  <a:lnTo>
                    <a:pt x="1184" y="65"/>
                  </a:lnTo>
                  <a:lnTo>
                    <a:pt x="1187" y="65"/>
                  </a:lnTo>
                  <a:lnTo>
                    <a:pt x="1193" y="62"/>
                  </a:lnTo>
                  <a:lnTo>
                    <a:pt x="1199" y="62"/>
                  </a:lnTo>
                  <a:lnTo>
                    <a:pt x="1201" y="62"/>
                  </a:lnTo>
                  <a:lnTo>
                    <a:pt x="1207" y="62"/>
                  </a:lnTo>
                  <a:lnTo>
                    <a:pt x="1210" y="62"/>
                  </a:lnTo>
                  <a:lnTo>
                    <a:pt x="1216" y="62"/>
                  </a:lnTo>
                  <a:lnTo>
                    <a:pt x="1219" y="62"/>
                  </a:lnTo>
                  <a:lnTo>
                    <a:pt x="1225" y="62"/>
                  </a:lnTo>
                  <a:lnTo>
                    <a:pt x="1231" y="62"/>
                  </a:lnTo>
                  <a:lnTo>
                    <a:pt x="1234" y="62"/>
                  </a:lnTo>
                  <a:lnTo>
                    <a:pt x="1240" y="65"/>
                  </a:lnTo>
                  <a:lnTo>
                    <a:pt x="1243" y="65"/>
                  </a:lnTo>
                  <a:lnTo>
                    <a:pt x="1249" y="65"/>
                  </a:lnTo>
                  <a:lnTo>
                    <a:pt x="1252" y="68"/>
                  </a:lnTo>
                  <a:lnTo>
                    <a:pt x="1255" y="68"/>
                  </a:lnTo>
                  <a:lnTo>
                    <a:pt x="1255" y="71"/>
                  </a:lnTo>
                  <a:lnTo>
                    <a:pt x="1255" y="74"/>
                  </a:lnTo>
                  <a:lnTo>
                    <a:pt x="1258" y="74"/>
                  </a:lnTo>
                  <a:lnTo>
                    <a:pt x="1258" y="77"/>
                  </a:lnTo>
                  <a:lnTo>
                    <a:pt x="1258" y="80"/>
                  </a:lnTo>
                  <a:lnTo>
                    <a:pt x="1258" y="83"/>
                  </a:lnTo>
                  <a:lnTo>
                    <a:pt x="1258" y="86"/>
                  </a:lnTo>
                  <a:lnTo>
                    <a:pt x="1258" y="89"/>
                  </a:lnTo>
                  <a:lnTo>
                    <a:pt x="1255" y="89"/>
                  </a:lnTo>
                  <a:lnTo>
                    <a:pt x="1255" y="92"/>
                  </a:lnTo>
                  <a:lnTo>
                    <a:pt x="1252" y="95"/>
                  </a:lnTo>
                  <a:lnTo>
                    <a:pt x="1249" y="95"/>
                  </a:lnTo>
                  <a:lnTo>
                    <a:pt x="1249" y="98"/>
                  </a:lnTo>
                  <a:lnTo>
                    <a:pt x="1246" y="98"/>
                  </a:lnTo>
                  <a:lnTo>
                    <a:pt x="1243" y="98"/>
                  </a:lnTo>
                  <a:lnTo>
                    <a:pt x="1240" y="98"/>
                  </a:lnTo>
                  <a:lnTo>
                    <a:pt x="1237" y="98"/>
                  </a:lnTo>
                  <a:lnTo>
                    <a:pt x="1234" y="101"/>
                  </a:lnTo>
                  <a:lnTo>
                    <a:pt x="1231" y="101"/>
                  </a:lnTo>
                  <a:lnTo>
                    <a:pt x="1228" y="104"/>
                  </a:lnTo>
                  <a:lnTo>
                    <a:pt x="1222" y="104"/>
                  </a:lnTo>
                  <a:lnTo>
                    <a:pt x="1219" y="107"/>
                  </a:lnTo>
                  <a:lnTo>
                    <a:pt x="1213" y="107"/>
                  </a:lnTo>
                  <a:lnTo>
                    <a:pt x="1210" y="107"/>
                  </a:lnTo>
                  <a:lnTo>
                    <a:pt x="1204" y="107"/>
                  </a:lnTo>
                  <a:lnTo>
                    <a:pt x="1199" y="110"/>
                  </a:lnTo>
                  <a:lnTo>
                    <a:pt x="1196" y="110"/>
                  </a:lnTo>
                  <a:lnTo>
                    <a:pt x="1190" y="110"/>
                  </a:lnTo>
                  <a:lnTo>
                    <a:pt x="1184" y="110"/>
                  </a:lnTo>
                  <a:lnTo>
                    <a:pt x="1178" y="110"/>
                  </a:lnTo>
                  <a:lnTo>
                    <a:pt x="1175" y="110"/>
                  </a:lnTo>
                  <a:lnTo>
                    <a:pt x="1169" y="113"/>
                  </a:lnTo>
                  <a:lnTo>
                    <a:pt x="1163" y="113"/>
                  </a:lnTo>
                  <a:lnTo>
                    <a:pt x="1160" y="113"/>
                  </a:lnTo>
                  <a:lnTo>
                    <a:pt x="1154" y="116"/>
                  </a:lnTo>
                  <a:lnTo>
                    <a:pt x="1151" y="116"/>
                  </a:lnTo>
                  <a:lnTo>
                    <a:pt x="1148" y="119"/>
                  </a:lnTo>
                  <a:lnTo>
                    <a:pt x="1145" y="122"/>
                  </a:lnTo>
                  <a:lnTo>
                    <a:pt x="1142" y="122"/>
                  </a:lnTo>
                  <a:lnTo>
                    <a:pt x="1139" y="125"/>
                  </a:lnTo>
                  <a:lnTo>
                    <a:pt x="1136" y="128"/>
                  </a:lnTo>
                  <a:lnTo>
                    <a:pt x="1136" y="134"/>
                  </a:lnTo>
                  <a:lnTo>
                    <a:pt x="1133" y="137"/>
                  </a:lnTo>
                  <a:lnTo>
                    <a:pt x="1133" y="142"/>
                  </a:lnTo>
                  <a:lnTo>
                    <a:pt x="1133" y="145"/>
                  </a:lnTo>
                  <a:lnTo>
                    <a:pt x="1136" y="151"/>
                  </a:lnTo>
                  <a:lnTo>
                    <a:pt x="1136" y="157"/>
                  </a:lnTo>
                  <a:lnTo>
                    <a:pt x="1139" y="166"/>
                  </a:lnTo>
                  <a:lnTo>
                    <a:pt x="1142" y="172"/>
                  </a:lnTo>
                  <a:lnTo>
                    <a:pt x="1145" y="178"/>
                  </a:lnTo>
                  <a:lnTo>
                    <a:pt x="1148" y="184"/>
                  </a:lnTo>
                  <a:lnTo>
                    <a:pt x="1151" y="190"/>
                  </a:lnTo>
                  <a:lnTo>
                    <a:pt x="1154" y="196"/>
                  </a:lnTo>
                  <a:lnTo>
                    <a:pt x="1157" y="202"/>
                  </a:lnTo>
                  <a:lnTo>
                    <a:pt x="1160" y="208"/>
                  </a:lnTo>
                  <a:lnTo>
                    <a:pt x="1163" y="214"/>
                  </a:lnTo>
                  <a:lnTo>
                    <a:pt x="1163" y="217"/>
                  </a:lnTo>
                  <a:lnTo>
                    <a:pt x="1166" y="223"/>
                  </a:lnTo>
                  <a:lnTo>
                    <a:pt x="1169" y="229"/>
                  </a:lnTo>
                  <a:lnTo>
                    <a:pt x="1172" y="234"/>
                  </a:lnTo>
                  <a:lnTo>
                    <a:pt x="1175" y="240"/>
                  </a:lnTo>
                  <a:lnTo>
                    <a:pt x="1175" y="246"/>
                  </a:lnTo>
                  <a:lnTo>
                    <a:pt x="1178" y="252"/>
                  </a:lnTo>
                  <a:lnTo>
                    <a:pt x="1181" y="258"/>
                  </a:lnTo>
                  <a:lnTo>
                    <a:pt x="1184" y="264"/>
                  </a:lnTo>
                  <a:lnTo>
                    <a:pt x="1187" y="270"/>
                  </a:lnTo>
                  <a:lnTo>
                    <a:pt x="1187" y="276"/>
                  </a:lnTo>
                  <a:lnTo>
                    <a:pt x="1190" y="282"/>
                  </a:lnTo>
                  <a:lnTo>
                    <a:pt x="1193" y="288"/>
                  </a:lnTo>
                  <a:lnTo>
                    <a:pt x="1196" y="294"/>
                  </a:lnTo>
                  <a:lnTo>
                    <a:pt x="1196" y="300"/>
                  </a:lnTo>
                  <a:lnTo>
                    <a:pt x="1199" y="306"/>
                  </a:lnTo>
                  <a:lnTo>
                    <a:pt x="1201" y="312"/>
                  </a:lnTo>
                  <a:lnTo>
                    <a:pt x="1204" y="318"/>
                  </a:lnTo>
                  <a:lnTo>
                    <a:pt x="1207" y="323"/>
                  </a:lnTo>
                  <a:lnTo>
                    <a:pt x="1210" y="329"/>
                  </a:lnTo>
                  <a:lnTo>
                    <a:pt x="1210" y="335"/>
                  </a:lnTo>
                  <a:lnTo>
                    <a:pt x="1213" y="341"/>
                  </a:lnTo>
                  <a:lnTo>
                    <a:pt x="1216" y="347"/>
                  </a:lnTo>
                  <a:lnTo>
                    <a:pt x="1219" y="353"/>
                  </a:lnTo>
                  <a:lnTo>
                    <a:pt x="1222" y="359"/>
                  </a:lnTo>
                  <a:lnTo>
                    <a:pt x="1222" y="362"/>
                  </a:lnTo>
                  <a:lnTo>
                    <a:pt x="1222" y="365"/>
                  </a:lnTo>
                  <a:lnTo>
                    <a:pt x="1222" y="368"/>
                  </a:lnTo>
                  <a:lnTo>
                    <a:pt x="1222" y="371"/>
                  </a:lnTo>
                  <a:lnTo>
                    <a:pt x="1225" y="374"/>
                  </a:lnTo>
                  <a:lnTo>
                    <a:pt x="1225" y="377"/>
                  </a:lnTo>
                  <a:lnTo>
                    <a:pt x="1225" y="380"/>
                  </a:lnTo>
                  <a:lnTo>
                    <a:pt x="1228" y="380"/>
                  </a:lnTo>
                  <a:lnTo>
                    <a:pt x="1228" y="383"/>
                  </a:lnTo>
                  <a:lnTo>
                    <a:pt x="1228" y="386"/>
                  </a:lnTo>
                  <a:lnTo>
                    <a:pt x="1231" y="389"/>
                  </a:lnTo>
                  <a:lnTo>
                    <a:pt x="1231" y="392"/>
                  </a:lnTo>
                  <a:lnTo>
                    <a:pt x="1231" y="395"/>
                  </a:lnTo>
                  <a:lnTo>
                    <a:pt x="1231" y="398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8" y="407"/>
                  </a:lnTo>
                  <a:lnTo>
                    <a:pt x="1225" y="410"/>
                  </a:lnTo>
                  <a:lnTo>
                    <a:pt x="1225" y="413"/>
                  </a:lnTo>
                  <a:lnTo>
                    <a:pt x="1225" y="415"/>
                  </a:lnTo>
                  <a:lnTo>
                    <a:pt x="1222" y="418"/>
                  </a:lnTo>
                  <a:lnTo>
                    <a:pt x="1222" y="421"/>
                  </a:lnTo>
                  <a:lnTo>
                    <a:pt x="1219" y="421"/>
                  </a:lnTo>
                  <a:lnTo>
                    <a:pt x="1219" y="424"/>
                  </a:lnTo>
                  <a:lnTo>
                    <a:pt x="1216" y="424"/>
                  </a:lnTo>
                  <a:lnTo>
                    <a:pt x="1216" y="427"/>
                  </a:lnTo>
                  <a:lnTo>
                    <a:pt x="1213" y="427"/>
                  </a:lnTo>
                  <a:lnTo>
                    <a:pt x="1210" y="430"/>
                  </a:lnTo>
                  <a:lnTo>
                    <a:pt x="1207" y="430"/>
                  </a:lnTo>
                  <a:lnTo>
                    <a:pt x="1207" y="433"/>
                  </a:lnTo>
                  <a:lnTo>
                    <a:pt x="1204" y="433"/>
                  </a:lnTo>
                  <a:lnTo>
                    <a:pt x="1201" y="433"/>
                  </a:lnTo>
                  <a:lnTo>
                    <a:pt x="1201" y="436"/>
                  </a:lnTo>
                  <a:lnTo>
                    <a:pt x="1199" y="436"/>
                  </a:lnTo>
                  <a:lnTo>
                    <a:pt x="1196" y="436"/>
                  </a:lnTo>
                  <a:lnTo>
                    <a:pt x="1196" y="439"/>
                  </a:lnTo>
                  <a:lnTo>
                    <a:pt x="1193" y="439"/>
                  </a:lnTo>
                  <a:lnTo>
                    <a:pt x="1193" y="442"/>
                  </a:lnTo>
                  <a:lnTo>
                    <a:pt x="1190" y="442"/>
                  </a:lnTo>
                  <a:lnTo>
                    <a:pt x="1187" y="445"/>
                  </a:lnTo>
                  <a:lnTo>
                    <a:pt x="1181" y="445"/>
                  </a:lnTo>
                  <a:lnTo>
                    <a:pt x="1175" y="448"/>
                  </a:lnTo>
                  <a:lnTo>
                    <a:pt x="1172" y="448"/>
                  </a:lnTo>
                  <a:lnTo>
                    <a:pt x="1166" y="451"/>
                  </a:lnTo>
                  <a:lnTo>
                    <a:pt x="1163" y="454"/>
                  </a:lnTo>
                  <a:lnTo>
                    <a:pt x="1157" y="454"/>
                  </a:lnTo>
                  <a:lnTo>
                    <a:pt x="1154" y="457"/>
                  </a:lnTo>
                  <a:lnTo>
                    <a:pt x="1148" y="460"/>
                  </a:lnTo>
                  <a:lnTo>
                    <a:pt x="1145" y="460"/>
                  </a:lnTo>
                  <a:lnTo>
                    <a:pt x="1139" y="463"/>
                  </a:lnTo>
                  <a:lnTo>
                    <a:pt x="1136" y="466"/>
                  </a:lnTo>
                  <a:lnTo>
                    <a:pt x="1130" y="469"/>
                  </a:lnTo>
                  <a:lnTo>
                    <a:pt x="1127" y="469"/>
                  </a:lnTo>
                  <a:lnTo>
                    <a:pt x="1121" y="472"/>
                  </a:lnTo>
                  <a:lnTo>
                    <a:pt x="1118" y="475"/>
                  </a:lnTo>
                  <a:lnTo>
                    <a:pt x="1112" y="478"/>
                  </a:lnTo>
                  <a:lnTo>
                    <a:pt x="1109" y="478"/>
                  </a:lnTo>
                  <a:lnTo>
                    <a:pt x="1103" y="481"/>
                  </a:lnTo>
                  <a:lnTo>
                    <a:pt x="1100" y="484"/>
                  </a:lnTo>
                  <a:lnTo>
                    <a:pt x="1094" y="487"/>
                  </a:lnTo>
                  <a:lnTo>
                    <a:pt x="1091" y="487"/>
                  </a:lnTo>
                  <a:lnTo>
                    <a:pt x="1086" y="490"/>
                  </a:lnTo>
                  <a:lnTo>
                    <a:pt x="1083" y="493"/>
                  </a:lnTo>
                  <a:lnTo>
                    <a:pt x="1077" y="496"/>
                  </a:lnTo>
                  <a:lnTo>
                    <a:pt x="1074" y="496"/>
                  </a:lnTo>
                  <a:lnTo>
                    <a:pt x="1068" y="499"/>
                  </a:lnTo>
                  <a:lnTo>
                    <a:pt x="1065" y="502"/>
                  </a:lnTo>
                  <a:lnTo>
                    <a:pt x="1059" y="505"/>
                  </a:lnTo>
                  <a:lnTo>
                    <a:pt x="1056" y="505"/>
                  </a:lnTo>
                  <a:lnTo>
                    <a:pt x="1050" y="507"/>
                  </a:lnTo>
                  <a:lnTo>
                    <a:pt x="1047" y="510"/>
                  </a:lnTo>
                  <a:lnTo>
                    <a:pt x="1044" y="513"/>
                  </a:lnTo>
                  <a:lnTo>
                    <a:pt x="1044" y="516"/>
                  </a:lnTo>
                  <a:lnTo>
                    <a:pt x="1041" y="519"/>
                  </a:lnTo>
                  <a:lnTo>
                    <a:pt x="1041" y="522"/>
                  </a:lnTo>
                  <a:lnTo>
                    <a:pt x="1041" y="525"/>
                  </a:lnTo>
                  <a:lnTo>
                    <a:pt x="1038" y="531"/>
                  </a:lnTo>
                  <a:lnTo>
                    <a:pt x="1038" y="534"/>
                  </a:lnTo>
                  <a:lnTo>
                    <a:pt x="1038" y="537"/>
                  </a:lnTo>
                  <a:lnTo>
                    <a:pt x="1038" y="540"/>
                  </a:lnTo>
                  <a:lnTo>
                    <a:pt x="1038" y="543"/>
                  </a:lnTo>
                  <a:lnTo>
                    <a:pt x="1038" y="549"/>
                  </a:lnTo>
                  <a:lnTo>
                    <a:pt x="1038" y="552"/>
                  </a:lnTo>
                  <a:lnTo>
                    <a:pt x="1038" y="555"/>
                  </a:lnTo>
                  <a:lnTo>
                    <a:pt x="1038" y="558"/>
                  </a:lnTo>
                  <a:lnTo>
                    <a:pt x="1038" y="561"/>
                  </a:lnTo>
                  <a:lnTo>
                    <a:pt x="1038" y="564"/>
                  </a:lnTo>
                  <a:lnTo>
                    <a:pt x="1038" y="567"/>
                  </a:lnTo>
                  <a:lnTo>
                    <a:pt x="1038" y="570"/>
                  </a:lnTo>
                  <a:lnTo>
                    <a:pt x="1038" y="573"/>
                  </a:lnTo>
                  <a:lnTo>
                    <a:pt x="1035" y="576"/>
                  </a:lnTo>
                  <a:lnTo>
                    <a:pt x="1035" y="579"/>
                  </a:lnTo>
                  <a:lnTo>
                    <a:pt x="1035" y="582"/>
                  </a:lnTo>
                  <a:lnTo>
                    <a:pt x="1032" y="585"/>
                  </a:lnTo>
                  <a:lnTo>
                    <a:pt x="1029" y="588"/>
                  </a:lnTo>
                  <a:lnTo>
                    <a:pt x="1026" y="591"/>
                  </a:lnTo>
                  <a:lnTo>
                    <a:pt x="1023" y="594"/>
                  </a:lnTo>
                  <a:lnTo>
                    <a:pt x="1017" y="594"/>
                  </a:lnTo>
                  <a:lnTo>
                    <a:pt x="1014" y="594"/>
                  </a:lnTo>
                  <a:lnTo>
                    <a:pt x="1011" y="597"/>
                  </a:lnTo>
                  <a:lnTo>
                    <a:pt x="1005" y="597"/>
                  </a:lnTo>
                  <a:lnTo>
                    <a:pt x="1005" y="599"/>
                  </a:lnTo>
                  <a:lnTo>
                    <a:pt x="1008" y="602"/>
                  </a:lnTo>
                  <a:lnTo>
                    <a:pt x="1008" y="608"/>
                  </a:lnTo>
                  <a:lnTo>
                    <a:pt x="1008" y="611"/>
                  </a:lnTo>
                  <a:lnTo>
                    <a:pt x="1008" y="614"/>
                  </a:lnTo>
                  <a:lnTo>
                    <a:pt x="1008" y="617"/>
                  </a:lnTo>
                  <a:lnTo>
                    <a:pt x="1008" y="623"/>
                  </a:lnTo>
                  <a:lnTo>
                    <a:pt x="1008" y="626"/>
                  </a:lnTo>
                  <a:lnTo>
                    <a:pt x="1008" y="629"/>
                  </a:lnTo>
                  <a:lnTo>
                    <a:pt x="1008" y="635"/>
                  </a:lnTo>
                  <a:lnTo>
                    <a:pt x="1008" y="638"/>
                  </a:lnTo>
                  <a:lnTo>
                    <a:pt x="1008" y="641"/>
                  </a:lnTo>
                  <a:lnTo>
                    <a:pt x="1008" y="644"/>
                  </a:lnTo>
                  <a:lnTo>
                    <a:pt x="1008" y="647"/>
                  </a:lnTo>
                  <a:lnTo>
                    <a:pt x="1008" y="653"/>
                  </a:lnTo>
                  <a:lnTo>
                    <a:pt x="1008" y="656"/>
                  </a:lnTo>
                  <a:lnTo>
                    <a:pt x="1011" y="659"/>
                  </a:lnTo>
                  <a:lnTo>
                    <a:pt x="1011" y="662"/>
                  </a:lnTo>
                  <a:lnTo>
                    <a:pt x="1011" y="665"/>
                  </a:lnTo>
                  <a:lnTo>
                    <a:pt x="1011" y="671"/>
                  </a:lnTo>
                  <a:lnTo>
                    <a:pt x="1011" y="674"/>
                  </a:lnTo>
                  <a:lnTo>
                    <a:pt x="1011" y="677"/>
                  </a:lnTo>
                  <a:lnTo>
                    <a:pt x="1014" y="680"/>
                  </a:lnTo>
                  <a:lnTo>
                    <a:pt x="1014" y="683"/>
                  </a:lnTo>
                  <a:lnTo>
                    <a:pt x="1014" y="686"/>
                  </a:lnTo>
                  <a:lnTo>
                    <a:pt x="1017" y="689"/>
                  </a:lnTo>
                  <a:lnTo>
                    <a:pt x="1017" y="691"/>
                  </a:lnTo>
                  <a:lnTo>
                    <a:pt x="1020" y="694"/>
                  </a:lnTo>
                  <a:lnTo>
                    <a:pt x="1020" y="697"/>
                  </a:lnTo>
                  <a:lnTo>
                    <a:pt x="1023" y="700"/>
                  </a:lnTo>
                  <a:lnTo>
                    <a:pt x="1026" y="703"/>
                  </a:lnTo>
                  <a:lnTo>
                    <a:pt x="1026" y="706"/>
                  </a:lnTo>
                  <a:lnTo>
                    <a:pt x="1029" y="709"/>
                  </a:lnTo>
                  <a:lnTo>
                    <a:pt x="1029" y="712"/>
                  </a:lnTo>
                  <a:lnTo>
                    <a:pt x="1029" y="715"/>
                  </a:lnTo>
                  <a:lnTo>
                    <a:pt x="1029" y="718"/>
                  </a:lnTo>
                  <a:lnTo>
                    <a:pt x="1026" y="721"/>
                  </a:lnTo>
                  <a:lnTo>
                    <a:pt x="1026" y="724"/>
                  </a:lnTo>
                  <a:lnTo>
                    <a:pt x="1026" y="727"/>
                  </a:lnTo>
                  <a:lnTo>
                    <a:pt x="1023" y="727"/>
                  </a:lnTo>
                  <a:lnTo>
                    <a:pt x="1023" y="730"/>
                  </a:lnTo>
                  <a:lnTo>
                    <a:pt x="1020" y="730"/>
                  </a:lnTo>
                  <a:lnTo>
                    <a:pt x="1020" y="733"/>
                  </a:lnTo>
                  <a:lnTo>
                    <a:pt x="1017" y="736"/>
                  </a:lnTo>
                  <a:lnTo>
                    <a:pt x="1014" y="739"/>
                  </a:lnTo>
                  <a:lnTo>
                    <a:pt x="1014" y="742"/>
                  </a:lnTo>
                  <a:lnTo>
                    <a:pt x="1011" y="742"/>
                  </a:lnTo>
                  <a:lnTo>
                    <a:pt x="1011" y="745"/>
                  </a:lnTo>
                  <a:lnTo>
                    <a:pt x="1008" y="745"/>
                  </a:lnTo>
                  <a:lnTo>
                    <a:pt x="1008" y="748"/>
                  </a:lnTo>
                  <a:lnTo>
                    <a:pt x="1008" y="751"/>
                  </a:lnTo>
                  <a:lnTo>
                    <a:pt x="1008" y="754"/>
                  </a:lnTo>
                  <a:lnTo>
                    <a:pt x="1011" y="757"/>
                  </a:lnTo>
                  <a:lnTo>
                    <a:pt x="1011" y="760"/>
                  </a:lnTo>
                  <a:lnTo>
                    <a:pt x="1011" y="763"/>
                  </a:lnTo>
                  <a:lnTo>
                    <a:pt x="1011" y="766"/>
                  </a:lnTo>
                  <a:lnTo>
                    <a:pt x="1011" y="769"/>
                  </a:lnTo>
                  <a:lnTo>
                    <a:pt x="1014" y="769"/>
                  </a:lnTo>
                  <a:lnTo>
                    <a:pt x="1014" y="772"/>
                  </a:lnTo>
                  <a:lnTo>
                    <a:pt x="1014" y="775"/>
                  </a:lnTo>
                  <a:lnTo>
                    <a:pt x="1017" y="778"/>
                  </a:lnTo>
                  <a:lnTo>
                    <a:pt x="1020" y="781"/>
                  </a:lnTo>
                  <a:lnTo>
                    <a:pt x="1023" y="783"/>
                  </a:lnTo>
                  <a:lnTo>
                    <a:pt x="1026" y="783"/>
                  </a:lnTo>
                  <a:lnTo>
                    <a:pt x="1026" y="786"/>
                  </a:lnTo>
                  <a:lnTo>
                    <a:pt x="1029" y="786"/>
                  </a:lnTo>
                  <a:lnTo>
                    <a:pt x="1029" y="789"/>
                  </a:lnTo>
                  <a:lnTo>
                    <a:pt x="1032" y="792"/>
                  </a:lnTo>
                  <a:lnTo>
                    <a:pt x="1035" y="792"/>
                  </a:lnTo>
                  <a:lnTo>
                    <a:pt x="1035" y="795"/>
                  </a:lnTo>
                  <a:lnTo>
                    <a:pt x="1035" y="798"/>
                  </a:lnTo>
                  <a:lnTo>
                    <a:pt x="1038" y="798"/>
                  </a:lnTo>
                  <a:lnTo>
                    <a:pt x="1038" y="801"/>
                  </a:lnTo>
                  <a:lnTo>
                    <a:pt x="1038" y="804"/>
                  </a:lnTo>
                  <a:lnTo>
                    <a:pt x="1038" y="807"/>
                  </a:lnTo>
                  <a:lnTo>
                    <a:pt x="1038" y="810"/>
                  </a:lnTo>
                  <a:lnTo>
                    <a:pt x="1035" y="810"/>
                  </a:lnTo>
                  <a:lnTo>
                    <a:pt x="1035" y="813"/>
                  </a:lnTo>
                  <a:lnTo>
                    <a:pt x="1035" y="816"/>
                  </a:lnTo>
                  <a:lnTo>
                    <a:pt x="1035" y="819"/>
                  </a:lnTo>
                  <a:lnTo>
                    <a:pt x="1035" y="822"/>
                  </a:lnTo>
                  <a:lnTo>
                    <a:pt x="1035" y="825"/>
                  </a:lnTo>
                  <a:lnTo>
                    <a:pt x="1035" y="828"/>
                  </a:lnTo>
                  <a:lnTo>
                    <a:pt x="1032" y="828"/>
                  </a:lnTo>
                  <a:lnTo>
                    <a:pt x="1032" y="831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29" y="837"/>
                  </a:lnTo>
                  <a:lnTo>
                    <a:pt x="1029" y="840"/>
                  </a:lnTo>
                  <a:lnTo>
                    <a:pt x="1029" y="843"/>
                  </a:lnTo>
                  <a:lnTo>
                    <a:pt x="1026" y="843"/>
                  </a:lnTo>
                  <a:lnTo>
                    <a:pt x="1029" y="846"/>
                  </a:lnTo>
                  <a:lnTo>
                    <a:pt x="1032" y="849"/>
                  </a:lnTo>
                  <a:lnTo>
                    <a:pt x="1035" y="852"/>
                  </a:lnTo>
                  <a:lnTo>
                    <a:pt x="1035" y="855"/>
                  </a:lnTo>
                  <a:lnTo>
                    <a:pt x="1038" y="855"/>
                  </a:lnTo>
                  <a:lnTo>
                    <a:pt x="1041" y="858"/>
                  </a:lnTo>
                  <a:lnTo>
                    <a:pt x="1041" y="861"/>
                  </a:lnTo>
                  <a:lnTo>
                    <a:pt x="1044" y="864"/>
                  </a:lnTo>
                  <a:lnTo>
                    <a:pt x="1044" y="870"/>
                  </a:lnTo>
                  <a:lnTo>
                    <a:pt x="1044" y="873"/>
                  </a:lnTo>
                  <a:lnTo>
                    <a:pt x="1047" y="875"/>
                  </a:lnTo>
                  <a:lnTo>
                    <a:pt x="1047" y="878"/>
                  </a:lnTo>
                  <a:lnTo>
                    <a:pt x="1047" y="881"/>
                  </a:lnTo>
                  <a:lnTo>
                    <a:pt x="1047" y="884"/>
                  </a:lnTo>
                  <a:lnTo>
                    <a:pt x="1050" y="887"/>
                  </a:lnTo>
                  <a:lnTo>
                    <a:pt x="1050" y="890"/>
                  </a:lnTo>
                  <a:lnTo>
                    <a:pt x="1050" y="893"/>
                  </a:lnTo>
                  <a:lnTo>
                    <a:pt x="1050" y="899"/>
                  </a:lnTo>
                  <a:lnTo>
                    <a:pt x="1050" y="902"/>
                  </a:lnTo>
                  <a:lnTo>
                    <a:pt x="1050" y="905"/>
                  </a:lnTo>
                  <a:lnTo>
                    <a:pt x="1050" y="908"/>
                  </a:lnTo>
                  <a:lnTo>
                    <a:pt x="1050" y="911"/>
                  </a:lnTo>
                  <a:lnTo>
                    <a:pt x="1050" y="914"/>
                  </a:lnTo>
                  <a:lnTo>
                    <a:pt x="1050" y="920"/>
                  </a:lnTo>
                  <a:lnTo>
                    <a:pt x="1050" y="923"/>
                  </a:lnTo>
                  <a:lnTo>
                    <a:pt x="1050" y="926"/>
                  </a:lnTo>
                  <a:lnTo>
                    <a:pt x="1050" y="929"/>
                  </a:lnTo>
                  <a:lnTo>
                    <a:pt x="1050" y="932"/>
                  </a:lnTo>
                  <a:lnTo>
                    <a:pt x="1050" y="935"/>
                  </a:lnTo>
                  <a:lnTo>
                    <a:pt x="1050" y="941"/>
                  </a:lnTo>
                  <a:lnTo>
                    <a:pt x="1050" y="944"/>
                  </a:lnTo>
                  <a:lnTo>
                    <a:pt x="1050" y="947"/>
                  </a:lnTo>
                  <a:lnTo>
                    <a:pt x="1053" y="959"/>
                  </a:lnTo>
                  <a:lnTo>
                    <a:pt x="1056" y="970"/>
                  </a:lnTo>
                  <a:lnTo>
                    <a:pt x="1059" y="985"/>
                  </a:lnTo>
                  <a:lnTo>
                    <a:pt x="1062" y="997"/>
                  </a:lnTo>
                  <a:lnTo>
                    <a:pt x="1065" y="1009"/>
                  </a:lnTo>
                  <a:lnTo>
                    <a:pt x="1068" y="1021"/>
                  </a:lnTo>
                  <a:lnTo>
                    <a:pt x="1068" y="1036"/>
                  </a:lnTo>
                  <a:lnTo>
                    <a:pt x="1071" y="1048"/>
                  </a:lnTo>
                  <a:lnTo>
                    <a:pt x="1074" y="1059"/>
                  </a:lnTo>
                  <a:lnTo>
                    <a:pt x="1077" y="1074"/>
                  </a:lnTo>
                  <a:lnTo>
                    <a:pt x="1077" y="1086"/>
                  </a:lnTo>
                  <a:lnTo>
                    <a:pt x="1080" y="1098"/>
                  </a:lnTo>
                  <a:lnTo>
                    <a:pt x="1083" y="1113"/>
                  </a:lnTo>
                  <a:lnTo>
                    <a:pt x="1083" y="1125"/>
                  </a:lnTo>
                  <a:lnTo>
                    <a:pt x="1086" y="1137"/>
                  </a:lnTo>
                  <a:lnTo>
                    <a:pt x="1086" y="1151"/>
                  </a:lnTo>
                  <a:lnTo>
                    <a:pt x="1088" y="1163"/>
                  </a:lnTo>
                  <a:lnTo>
                    <a:pt x="1088" y="1178"/>
                  </a:lnTo>
                  <a:lnTo>
                    <a:pt x="1091" y="1190"/>
                  </a:lnTo>
                  <a:lnTo>
                    <a:pt x="1091" y="1202"/>
                  </a:lnTo>
                  <a:lnTo>
                    <a:pt x="1094" y="1217"/>
                  </a:lnTo>
                  <a:lnTo>
                    <a:pt x="1094" y="1229"/>
                  </a:lnTo>
                  <a:lnTo>
                    <a:pt x="1097" y="1243"/>
                  </a:lnTo>
                  <a:lnTo>
                    <a:pt x="1097" y="1255"/>
                  </a:lnTo>
                  <a:lnTo>
                    <a:pt x="1097" y="1270"/>
                  </a:lnTo>
                  <a:lnTo>
                    <a:pt x="1100" y="1282"/>
                  </a:lnTo>
                  <a:lnTo>
                    <a:pt x="1100" y="1297"/>
                  </a:lnTo>
                  <a:lnTo>
                    <a:pt x="1100" y="1309"/>
                  </a:lnTo>
                  <a:lnTo>
                    <a:pt x="1103" y="1324"/>
                  </a:lnTo>
                  <a:lnTo>
                    <a:pt x="1103" y="1335"/>
                  </a:lnTo>
                  <a:lnTo>
                    <a:pt x="1103" y="1350"/>
                  </a:lnTo>
                  <a:lnTo>
                    <a:pt x="1103" y="1365"/>
                  </a:lnTo>
                  <a:lnTo>
                    <a:pt x="1103" y="1368"/>
                  </a:lnTo>
                  <a:lnTo>
                    <a:pt x="1100" y="1371"/>
                  </a:lnTo>
                  <a:lnTo>
                    <a:pt x="1100" y="1377"/>
                  </a:lnTo>
                  <a:lnTo>
                    <a:pt x="1100" y="1380"/>
                  </a:lnTo>
                  <a:lnTo>
                    <a:pt x="1097" y="1386"/>
                  </a:lnTo>
                  <a:lnTo>
                    <a:pt x="1097" y="1389"/>
                  </a:lnTo>
                  <a:lnTo>
                    <a:pt x="1097" y="1395"/>
                  </a:lnTo>
                  <a:lnTo>
                    <a:pt x="1097" y="1398"/>
                  </a:lnTo>
                  <a:lnTo>
                    <a:pt x="1097" y="1404"/>
                  </a:lnTo>
                  <a:lnTo>
                    <a:pt x="1094" y="1407"/>
                  </a:lnTo>
                  <a:lnTo>
                    <a:pt x="1094" y="1413"/>
                  </a:lnTo>
                  <a:lnTo>
                    <a:pt x="1094" y="1416"/>
                  </a:lnTo>
                  <a:lnTo>
                    <a:pt x="1094" y="1422"/>
                  </a:lnTo>
                  <a:lnTo>
                    <a:pt x="1094" y="1425"/>
                  </a:lnTo>
                  <a:lnTo>
                    <a:pt x="1091" y="1430"/>
                  </a:lnTo>
                  <a:lnTo>
                    <a:pt x="1091" y="1433"/>
                  </a:lnTo>
                  <a:lnTo>
                    <a:pt x="1091" y="1439"/>
                  </a:lnTo>
                  <a:lnTo>
                    <a:pt x="1091" y="1445"/>
                  </a:lnTo>
                  <a:lnTo>
                    <a:pt x="1091" y="1448"/>
                  </a:lnTo>
                  <a:lnTo>
                    <a:pt x="1088" y="1454"/>
                  </a:lnTo>
                  <a:lnTo>
                    <a:pt x="1088" y="1457"/>
                  </a:lnTo>
                  <a:lnTo>
                    <a:pt x="1088" y="1463"/>
                  </a:lnTo>
                  <a:lnTo>
                    <a:pt x="1088" y="1466"/>
                  </a:lnTo>
                  <a:lnTo>
                    <a:pt x="1086" y="1472"/>
                  </a:lnTo>
                  <a:lnTo>
                    <a:pt x="1086" y="1478"/>
                  </a:lnTo>
                  <a:lnTo>
                    <a:pt x="1086" y="1481"/>
                  </a:lnTo>
                  <a:lnTo>
                    <a:pt x="1083" y="1487"/>
                  </a:lnTo>
                  <a:lnTo>
                    <a:pt x="1083" y="1490"/>
                  </a:lnTo>
                  <a:lnTo>
                    <a:pt x="1080" y="1496"/>
                  </a:lnTo>
                  <a:lnTo>
                    <a:pt x="1080" y="1499"/>
                  </a:lnTo>
                  <a:lnTo>
                    <a:pt x="1077" y="1502"/>
                  </a:lnTo>
                  <a:lnTo>
                    <a:pt x="1077" y="1508"/>
                  </a:lnTo>
                  <a:lnTo>
                    <a:pt x="1077" y="1511"/>
                  </a:lnTo>
                  <a:lnTo>
                    <a:pt x="1074" y="1514"/>
                  </a:lnTo>
                  <a:lnTo>
                    <a:pt x="1074" y="1517"/>
                  </a:lnTo>
                  <a:lnTo>
                    <a:pt x="1074" y="1519"/>
                  </a:lnTo>
                  <a:lnTo>
                    <a:pt x="1074" y="1522"/>
                  </a:lnTo>
                  <a:lnTo>
                    <a:pt x="1071" y="1525"/>
                  </a:lnTo>
                  <a:lnTo>
                    <a:pt x="1071" y="1528"/>
                  </a:lnTo>
                  <a:lnTo>
                    <a:pt x="1071" y="1531"/>
                  </a:lnTo>
                  <a:lnTo>
                    <a:pt x="1068" y="1534"/>
                  </a:lnTo>
                  <a:lnTo>
                    <a:pt x="1068" y="1537"/>
                  </a:lnTo>
                  <a:lnTo>
                    <a:pt x="1068" y="1540"/>
                  </a:lnTo>
                  <a:lnTo>
                    <a:pt x="1065" y="1540"/>
                  </a:lnTo>
                  <a:lnTo>
                    <a:pt x="1065" y="1543"/>
                  </a:lnTo>
                  <a:lnTo>
                    <a:pt x="1062" y="1546"/>
                  </a:lnTo>
                  <a:lnTo>
                    <a:pt x="1062" y="1549"/>
                  </a:lnTo>
                  <a:lnTo>
                    <a:pt x="1059" y="1552"/>
                  </a:lnTo>
                  <a:lnTo>
                    <a:pt x="1059" y="1555"/>
                  </a:lnTo>
                  <a:lnTo>
                    <a:pt x="1056" y="1558"/>
                  </a:lnTo>
                  <a:lnTo>
                    <a:pt x="1056" y="1561"/>
                  </a:lnTo>
                  <a:lnTo>
                    <a:pt x="1053" y="1564"/>
                  </a:lnTo>
                  <a:lnTo>
                    <a:pt x="1053" y="1567"/>
                  </a:lnTo>
                  <a:lnTo>
                    <a:pt x="1050" y="1570"/>
                  </a:lnTo>
                  <a:lnTo>
                    <a:pt x="1053" y="1573"/>
                  </a:lnTo>
                  <a:lnTo>
                    <a:pt x="1053" y="1576"/>
                  </a:lnTo>
                  <a:lnTo>
                    <a:pt x="1053" y="1579"/>
                  </a:lnTo>
                  <a:lnTo>
                    <a:pt x="1053" y="1582"/>
                  </a:lnTo>
                  <a:lnTo>
                    <a:pt x="1056" y="1585"/>
                  </a:lnTo>
                  <a:lnTo>
                    <a:pt x="1056" y="1588"/>
                  </a:lnTo>
                  <a:lnTo>
                    <a:pt x="1056" y="1591"/>
                  </a:lnTo>
                  <a:lnTo>
                    <a:pt x="1059" y="1594"/>
                  </a:lnTo>
                  <a:lnTo>
                    <a:pt x="1059" y="1597"/>
                  </a:lnTo>
                  <a:lnTo>
                    <a:pt x="1059" y="1600"/>
                  </a:lnTo>
                  <a:lnTo>
                    <a:pt x="1062" y="1603"/>
                  </a:lnTo>
                  <a:lnTo>
                    <a:pt x="1062" y="1606"/>
                  </a:lnTo>
                  <a:lnTo>
                    <a:pt x="1062" y="1609"/>
                  </a:lnTo>
                  <a:lnTo>
                    <a:pt x="1062" y="1611"/>
                  </a:lnTo>
                  <a:lnTo>
                    <a:pt x="1065" y="1614"/>
                  </a:lnTo>
                  <a:lnTo>
                    <a:pt x="1065" y="1617"/>
                  </a:lnTo>
                  <a:lnTo>
                    <a:pt x="1065" y="1620"/>
                  </a:lnTo>
                  <a:lnTo>
                    <a:pt x="1065" y="1623"/>
                  </a:lnTo>
                  <a:lnTo>
                    <a:pt x="1065" y="1626"/>
                  </a:lnTo>
                  <a:lnTo>
                    <a:pt x="1065" y="1629"/>
                  </a:lnTo>
                  <a:lnTo>
                    <a:pt x="1062" y="1632"/>
                  </a:lnTo>
                  <a:lnTo>
                    <a:pt x="1062" y="1635"/>
                  </a:lnTo>
                  <a:lnTo>
                    <a:pt x="1062" y="1638"/>
                  </a:lnTo>
                  <a:lnTo>
                    <a:pt x="1059" y="1641"/>
                  </a:lnTo>
                  <a:lnTo>
                    <a:pt x="1059" y="1644"/>
                  </a:lnTo>
                  <a:lnTo>
                    <a:pt x="1056" y="1644"/>
                  </a:lnTo>
                  <a:lnTo>
                    <a:pt x="1050" y="1644"/>
                  </a:lnTo>
                  <a:lnTo>
                    <a:pt x="1044" y="1644"/>
                  </a:lnTo>
                  <a:lnTo>
                    <a:pt x="1038" y="1644"/>
                  </a:lnTo>
                  <a:lnTo>
                    <a:pt x="1032" y="1644"/>
                  </a:lnTo>
                  <a:lnTo>
                    <a:pt x="1026" y="1644"/>
                  </a:lnTo>
                  <a:lnTo>
                    <a:pt x="1020" y="1644"/>
                  </a:lnTo>
                  <a:lnTo>
                    <a:pt x="1014" y="1644"/>
                  </a:lnTo>
                  <a:lnTo>
                    <a:pt x="1008" y="1644"/>
                  </a:lnTo>
                  <a:lnTo>
                    <a:pt x="1002" y="1647"/>
                  </a:lnTo>
                  <a:lnTo>
                    <a:pt x="996" y="1647"/>
                  </a:lnTo>
                  <a:lnTo>
                    <a:pt x="990" y="1647"/>
                  </a:lnTo>
                  <a:lnTo>
                    <a:pt x="984" y="1647"/>
                  </a:lnTo>
                  <a:lnTo>
                    <a:pt x="978" y="1647"/>
                  </a:lnTo>
                  <a:lnTo>
                    <a:pt x="972" y="1647"/>
                  </a:lnTo>
                  <a:lnTo>
                    <a:pt x="967" y="1647"/>
                  </a:lnTo>
                  <a:lnTo>
                    <a:pt x="961" y="1647"/>
                  </a:lnTo>
                  <a:lnTo>
                    <a:pt x="955" y="1647"/>
                  </a:lnTo>
                  <a:lnTo>
                    <a:pt x="949" y="1647"/>
                  </a:lnTo>
                  <a:lnTo>
                    <a:pt x="943" y="1647"/>
                  </a:lnTo>
                  <a:lnTo>
                    <a:pt x="937" y="1650"/>
                  </a:lnTo>
                  <a:lnTo>
                    <a:pt x="934" y="1650"/>
                  </a:lnTo>
                  <a:lnTo>
                    <a:pt x="928" y="1650"/>
                  </a:lnTo>
                  <a:lnTo>
                    <a:pt x="922" y="1650"/>
                  </a:lnTo>
                  <a:lnTo>
                    <a:pt x="916" y="1650"/>
                  </a:lnTo>
                  <a:lnTo>
                    <a:pt x="910" y="1650"/>
                  </a:lnTo>
                  <a:lnTo>
                    <a:pt x="904" y="1653"/>
                  </a:lnTo>
                  <a:lnTo>
                    <a:pt x="898" y="1653"/>
                  </a:lnTo>
                  <a:lnTo>
                    <a:pt x="892" y="1653"/>
                  </a:lnTo>
                  <a:lnTo>
                    <a:pt x="889" y="1653"/>
                  </a:lnTo>
                  <a:lnTo>
                    <a:pt x="883" y="1656"/>
                  </a:lnTo>
                  <a:lnTo>
                    <a:pt x="877" y="1656"/>
                  </a:lnTo>
                  <a:lnTo>
                    <a:pt x="871" y="1656"/>
                  </a:lnTo>
                  <a:lnTo>
                    <a:pt x="868" y="1656"/>
                  </a:lnTo>
                  <a:lnTo>
                    <a:pt x="865" y="1656"/>
                  </a:lnTo>
                  <a:lnTo>
                    <a:pt x="862" y="1656"/>
                  </a:lnTo>
                  <a:lnTo>
                    <a:pt x="859" y="1656"/>
                  </a:lnTo>
                  <a:lnTo>
                    <a:pt x="859" y="1653"/>
                  </a:lnTo>
                  <a:lnTo>
                    <a:pt x="857" y="1653"/>
                  </a:lnTo>
                  <a:lnTo>
                    <a:pt x="854" y="1653"/>
                  </a:lnTo>
                  <a:lnTo>
                    <a:pt x="851" y="1653"/>
                  </a:lnTo>
                  <a:lnTo>
                    <a:pt x="848" y="1653"/>
                  </a:lnTo>
                  <a:lnTo>
                    <a:pt x="845" y="1653"/>
                  </a:lnTo>
                  <a:lnTo>
                    <a:pt x="845" y="1650"/>
                  </a:lnTo>
                  <a:lnTo>
                    <a:pt x="842" y="1650"/>
                  </a:lnTo>
                  <a:lnTo>
                    <a:pt x="839" y="1650"/>
                  </a:lnTo>
                  <a:lnTo>
                    <a:pt x="839" y="1647"/>
                  </a:lnTo>
                  <a:lnTo>
                    <a:pt x="836" y="1647"/>
                  </a:lnTo>
                  <a:lnTo>
                    <a:pt x="836" y="1644"/>
                  </a:lnTo>
                  <a:lnTo>
                    <a:pt x="833" y="1644"/>
                  </a:lnTo>
                  <a:lnTo>
                    <a:pt x="833" y="1641"/>
                  </a:lnTo>
                  <a:lnTo>
                    <a:pt x="833" y="1638"/>
                  </a:lnTo>
                  <a:lnTo>
                    <a:pt x="830" y="1635"/>
                  </a:lnTo>
                  <a:lnTo>
                    <a:pt x="830" y="1632"/>
                  </a:lnTo>
                  <a:lnTo>
                    <a:pt x="830" y="1629"/>
                  </a:lnTo>
                  <a:lnTo>
                    <a:pt x="830" y="1626"/>
                  </a:lnTo>
                  <a:lnTo>
                    <a:pt x="830" y="1623"/>
                  </a:lnTo>
                  <a:lnTo>
                    <a:pt x="830" y="1620"/>
                  </a:lnTo>
                  <a:lnTo>
                    <a:pt x="830" y="1617"/>
                  </a:lnTo>
                  <a:lnTo>
                    <a:pt x="833" y="1614"/>
                  </a:lnTo>
                  <a:lnTo>
                    <a:pt x="833" y="1611"/>
                  </a:lnTo>
                  <a:lnTo>
                    <a:pt x="833" y="1609"/>
                  </a:lnTo>
                  <a:lnTo>
                    <a:pt x="836" y="1606"/>
                  </a:lnTo>
                  <a:lnTo>
                    <a:pt x="836" y="1603"/>
                  </a:lnTo>
                  <a:lnTo>
                    <a:pt x="836" y="1600"/>
                  </a:lnTo>
                  <a:lnTo>
                    <a:pt x="839" y="1597"/>
                  </a:lnTo>
                  <a:lnTo>
                    <a:pt x="839" y="1594"/>
                  </a:lnTo>
                  <a:lnTo>
                    <a:pt x="842" y="1591"/>
                  </a:lnTo>
                  <a:lnTo>
                    <a:pt x="842" y="1588"/>
                  </a:lnTo>
                  <a:lnTo>
                    <a:pt x="845" y="1585"/>
                  </a:lnTo>
                  <a:lnTo>
                    <a:pt x="845" y="1582"/>
                  </a:lnTo>
                  <a:lnTo>
                    <a:pt x="845" y="1576"/>
                  </a:lnTo>
                  <a:lnTo>
                    <a:pt x="845" y="1567"/>
                  </a:lnTo>
                  <a:lnTo>
                    <a:pt x="845" y="1561"/>
                  </a:lnTo>
                  <a:lnTo>
                    <a:pt x="845" y="1555"/>
                  </a:lnTo>
                  <a:lnTo>
                    <a:pt x="845" y="1549"/>
                  </a:lnTo>
                  <a:lnTo>
                    <a:pt x="848" y="1543"/>
                  </a:lnTo>
                  <a:lnTo>
                    <a:pt x="848" y="1537"/>
                  </a:lnTo>
                  <a:lnTo>
                    <a:pt x="848" y="1531"/>
                  </a:lnTo>
                  <a:lnTo>
                    <a:pt x="848" y="1525"/>
                  </a:lnTo>
                  <a:lnTo>
                    <a:pt x="851" y="1519"/>
                  </a:lnTo>
                  <a:lnTo>
                    <a:pt x="851" y="1514"/>
                  </a:lnTo>
                  <a:lnTo>
                    <a:pt x="854" y="1508"/>
                  </a:lnTo>
                  <a:lnTo>
                    <a:pt x="854" y="1502"/>
                  </a:lnTo>
                  <a:lnTo>
                    <a:pt x="857" y="1496"/>
                  </a:lnTo>
                  <a:lnTo>
                    <a:pt x="857" y="1490"/>
                  </a:lnTo>
                  <a:lnTo>
                    <a:pt x="859" y="1484"/>
                  </a:lnTo>
                  <a:lnTo>
                    <a:pt x="859" y="1478"/>
                  </a:lnTo>
                  <a:lnTo>
                    <a:pt x="862" y="1469"/>
                  </a:lnTo>
                  <a:lnTo>
                    <a:pt x="862" y="1463"/>
                  </a:lnTo>
                  <a:lnTo>
                    <a:pt x="862" y="1457"/>
                  </a:lnTo>
                  <a:lnTo>
                    <a:pt x="865" y="1451"/>
                  </a:lnTo>
                  <a:lnTo>
                    <a:pt x="865" y="1445"/>
                  </a:lnTo>
                  <a:lnTo>
                    <a:pt x="868" y="1439"/>
                  </a:lnTo>
                  <a:lnTo>
                    <a:pt x="868" y="1433"/>
                  </a:lnTo>
                  <a:lnTo>
                    <a:pt x="868" y="1427"/>
                  </a:lnTo>
                  <a:lnTo>
                    <a:pt x="871" y="1422"/>
                  </a:lnTo>
                  <a:lnTo>
                    <a:pt x="871" y="1416"/>
                  </a:lnTo>
                  <a:lnTo>
                    <a:pt x="871" y="1410"/>
                  </a:lnTo>
                  <a:lnTo>
                    <a:pt x="871" y="1404"/>
                  </a:lnTo>
                  <a:lnTo>
                    <a:pt x="871" y="1395"/>
                  </a:lnTo>
                  <a:lnTo>
                    <a:pt x="871" y="1389"/>
                  </a:lnTo>
                  <a:lnTo>
                    <a:pt x="871" y="1383"/>
                  </a:lnTo>
                  <a:lnTo>
                    <a:pt x="871" y="1374"/>
                  </a:lnTo>
                  <a:lnTo>
                    <a:pt x="874" y="1365"/>
                  </a:lnTo>
                  <a:lnTo>
                    <a:pt x="874" y="1356"/>
                  </a:lnTo>
                  <a:lnTo>
                    <a:pt x="874" y="1350"/>
                  </a:lnTo>
                  <a:lnTo>
                    <a:pt x="877" y="1341"/>
                  </a:lnTo>
                  <a:lnTo>
                    <a:pt x="877" y="1333"/>
                  </a:lnTo>
                  <a:lnTo>
                    <a:pt x="877" y="1324"/>
                  </a:lnTo>
                  <a:lnTo>
                    <a:pt x="877" y="1315"/>
                  </a:lnTo>
                  <a:lnTo>
                    <a:pt x="880" y="1309"/>
                  </a:lnTo>
                  <a:lnTo>
                    <a:pt x="880" y="1300"/>
                  </a:lnTo>
                  <a:lnTo>
                    <a:pt x="880" y="1291"/>
                  </a:lnTo>
                  <a:lnTo>
                    <a:pt x="883" y="1285"/>
                  </a:lnTo>
                  <a:lnTo>
                    <a:pt x="883" y="1276"/>
                  </a:lnTo>
                  <a:lnTo>
                    <a:pt x="883" y="1267"/>
                  </a:lnTo>
                  <a:lnTo>
                    <a:pt x="883" y="1261"/>
                  </a:lnTo>
                  <a:lnTo>
                    <a:pt x="883" y="1252"/>
                  </a:lnTo>
                  <a:lnTo>
                    <a:pt x="883" y="1243"/>
                  </a:lnTo>
                  <a:lnTo>
                    <a:pt x="883" y="1238"/>
                  </a:lnTo>
                  <a:lnTo>
                    <a:pt x="883" y="1229"/>
                  </a:lnTo>
                  <a:lnTo>
                    <a:pt x="883" y="1220"/>
                  </a:lnTo>
                  <a:lnTo>
                    <a:pt x="883" y="1211"/>
                  </a:lnTo>
                  <a:lnTo>
                    <a:pt x="883" y="1205"/>
                  </a:lnTo>
                  <a:lnTo>
                    <a:pt x="883" y="1196"/>
                  </a:lnTo>
                  <a:lnTo>
                    <a:pt x="883" y="1187"/>
                  </a:lnTo>
                  <a:lnTo>
                    <a:pt x="880" y="1181"/>
                  </a:lnTo>
                  <a:lnTo>
                    <a:pt x="880" y="1172"/>
                  </a:lnTo>
                  <a:lnTo>
                    <a:pt x="877" y="1163"/>
                  </a:lnTo>
                  <a:lnTo>
                    <a:pt x="877" y="1157"/>
                  </a:lnTo>
                  <a:lnTo>
                    <a:pt x="874" y="1149"/>
                  </a:lnTo>
                  <a:lnTo>
                    <a:pt x="871" y="1140"/>
                  </a:lnTo>
                  <a:lnTo>
                    <a:pt x="868" y="1131"/>
                  </a:lnTo>
                  <a:lnTo>
                    <a:pt x="865" y="1125"/>
                  </a:lnTo>
                  <a:lnTo>
                    <a:pt x="865" y="1122"/>
                  </a:lnTo>
                  <a:lnTo>
                    <a:pt x="865" y="1119"/>
                  </a:lnTo>
                  <a:lnTo>
                    <a:pt x="865" y="1116"/>
                  </a:lnTo>
                  <a:lnTo>
                    <a:pt x="865" y="1113"/>
                  </a:lnTo>
                  <a:lnTo>
                    <a:pt x="865" y="1110"/>
                  </a:lnTo>
                  <a:lnTo>
                    <a:pt x="865" y="1107"/>
                  </a:lnTo>
                  <a:lnTo>
                    <a:pt x="865" y="1104"/>
                  </a:lnTo>
                  <a:lnTo>
                    <a:pt x="865" y="1101"/>
                  </a:lnTo>
                  <a:lnTo>
                    <a:pt x="862" y="1098"/>
                  </a:lnTo>
                  <a:lnTo>
                    <a:pt x="862" y="1095"/>
                  </a:lnTo>
                  <a:lnTo>
                    <a:pt x="862" y="1092"/>
                  </a:lnTo>
                  <a:lnTo>
                    <a:pt x="862" y="1089"/>
                  </a:lnTo>
                  <a:lnTo>
                    <a:pt x="862" y="1086"/>
                  </a:lnTo>
                  <a:lnTo>
                    <a:pt x="862" y="1083"/>
                  </a:lnTo>
                  <a:lnTo>
                    <a:pt x="859" y="1080"/>
                  </a:lnTo>
                  <a:lnTo>
                    <a:pt x="859" y="1077"/>
                  </a:lnTo>
                  <a:lnTo>
                    <a:pt x="859" y="1074"/>
                  </a:lnTo>
                  <a:lnTo>
                    <a:pt x="859" y="1071"/>
                  </a:lnTo>
                  <a:lnTo>
                    <a:pt x="857" y="1068"/>
                  </a:lnTo>
                  <a:lnTo>
                    <a:pt x="857" y="1065"/>
                  </a:lnTo>
                  <a:lnTo>
                    <a:pt x="857" y="1062"/>
                  </a:lnTo>
                  <a:lnTo>
                    <a:pt x="857" y="1059"/>
                  </a:lnTo>
                  <a:lnTo>
                    <a:pt x="857" y="1057"/>
                  </a:lnTo>
                  <a:lnTo>
                    <a:pt x="854" y="1054"/>
                  </a:lnTo>
                  <a:lnTo>
                    <a:pt x="854" y="1051"/>
                  </a:lnTo>
                  <a:lnTo>
                    <a:pt x="854" y="1048"/>
                  </a:lnTo>
                  <a:lnTo>
                    <a:pt x="854" y="1045"/>
                  </a:lnTo>
                  <a:lnTo>
                    <a:pt x="851" y="1042"/>
                  </a:lnTo>
                  <a:lnTo>
                    <a:pt x="851" y="1039"/>
                  </a:lnTo>
                  <a:lnTo>
                    <a:pt x="851" y="1036"/>
                  </a:lnTo>
                  <a:lnTo>
                    <a:pt x="848" y="1036"/>
                  </a:lnTo>
                  <a:lnTo>
                    <a:pt x="848" y="1039"/>
                  </a:lnTo>
                  <a:lnTo>
                    <a:pt x="845" y="1042"/>
                  </a:lnTo>
                  <a:lnTo>
                    <a:pt x="845" y="1045"/>
                  </a:lnTo>
                  <a:lnTo>
                    <a:pt x="842" y="1048"/>
                  </a:lnTo>
                  <a:lnTo>
                    <a:pt x="839" y="1054"/>
                  </a:lnTo>
                  <a:lnTo>
                    <a:pt x="839" y="1057"/>
                  </a:lnTo>
                  <a:lnTo>
                    <a:pt x="836" y="1059"/>
                  </a:lnTo>
                  <a:lnTo>
                    <a:pt x="836" y="1062"/>
                  </a:lnTo>
                  <a:lnTo>
                    <a:pt x="833" y="1068"/>
                  </a:lnTo>
                  <a:lnTo>
                    <a:pt x="833" y="1071"/>
                  </a:lnTo>
                  <a:lnTo>
                    <a:pt x="830" y="1074"/>
                  </a:lnTo>
                  <a:lnTo>
                    <a:pt x="830" y="1077"/>
                  </a:lnTo>
                  <a:lnTo>
                    <a:pt x="827" y="1083"/>
                  </a:lnTo>
                  <a:lnTo>
                    <a:pt x="827" y="1086"/>
                  </a:lnTo>
                  <a:lnTo>
                    <a:pt x="824" y="1089"/>
                  </a:lnTo>
                  <a:lnTo>
                    <a:pt x="824" y="1092"/>
                  </a:lnTo>
                  <a:lnTo>
                    <a:pt x="821" y="1098"/>
                  </a:lnTo>
                  <a:lnTo>
                    <a:pt x="821" y="1101"/>
                  </a:lnTo>
                  <a:lnTo>
                    <a:pt x="818" y="1104"/>
                  </a:lnTo>
                  <a:lnTo>
                    <a:pt x="818" y="1107"/>
                  </a:lnTo>
                  <a:lnTo>
                    <a:pt x="815" y="1113"/>
                  </a:lnTo>
                  <a:lnTo>
                    <a:pt x="815" y="1116"/>
                  </a:lnTo>
                  <a:lnTo>
                    <a:pt x="815" y="1119"/>
                  </a:lnTo>
                  <a:lnTo>
                    <a:pt x="812" y="1125"/>
                  </a:lnTo>
                  <a:lnTo>
                    <a:pt x="812" y="1128"/>
                  </a:lnTo>
                  <a:lnTo>
                    <a:pt x="809" y="1131"/>
                  </a:lnTo>
                  <a:lnTo>
                    <a:pt x="809" y="1134"/>
                  </a:lnTo>
                  <a:lnTo>
                    <a:pt x="806" y="1140"/>
                  </a:lnTo>
                  <a:lnTo>
                    <a:pt x="806" y="1143"/>
                  </a:lnTo>
                  <a:lnTo>
                    <a:pt x="803" y="1146"/>
                  </a:lnTo>
                  <a:lnTo>
                    <a:pt x="803" y="1149"/>
                  </a:lnTo>
                  <a:lnTo>
                    <a:pt x="800" y="1154"/>
                  </a:lnTo>
                  <a:lnTo>
                    <a:pt x="794" y="1166"/>
                  </a:lnTo>
                  <a:lnTo>
                    <a:pt x="785" y="1178"/>
                  </a:lnTo>
                  <a:lnTo>
                    <a:pt x="776" y="1190"/>
                  </a:lnTo>
                  <a:lnTo>
                    <a:pt x="767" y="1202"/>
                  </a:lnTo>
                  <a:lnTo>
                    <a:pt x="758" y="1214"/>
                  </a:lnTo>
                  <a:lnTo>
                    <a:pt x="749" y="1226"/>
                  </a:lnTo>
                  <a:lnTo>
                    <a:pt x="741" y="1235"/>
                  </a:lnTo>
                  <a:lnTo>
                    <a:pt x="732" y="1246"/>
                  </a:lnTo>
                  <a:lnTo>
                    <a:pt x="723" y="1258"/>
                  </a:lnTo>
                  <a:lnTo>
                    <a:pt x="714" y="1270"/>
                  </a:lnTo>
                  <a:lnTo>
                    <a:pt x="705" y="1282"/>
                  </a:lnTo>
                  <a:lnTo>
                    <a:pt x="696" y="1294"/>
                  </a:lnTo>
                  <a:lnTo>
                    <a:pt x="687" y="1303"/>
                  </a:lnTo>
                  <a:lnTo>
                    <a:pt x="678" y="1315"/>
                  </a:lnTo>
                  <a:lnTo>
                    <a:pt x="666" y="1327"/>
                  </a:lnTo>
                  <a:lnTo>
                    <a:pt x="657" y="1338"/>
                  </a:lnTo>
                  <a:lnTo>
                    <a:pt x="648" y="1347"/>
                  </a:lnTo>
                  <a:lnTo>
                    <a:pt x="639" y="1359"/>
                  </a:lnTo>
                  <a:lnTo>
                    <a:pt x="628" y="1371"/>
                  </a:lnTo>
                  <a:lnTo>
                    <a:pt x="619" y="1380"/>
                  </a:lnTo>
                  <a:lnTo>
                    <a:pt x="610" y="1392"/>
                  </a:lnTo>
                  <a:lnTo>
                    <a:pt x="598" y="1401"/>
                  </a:lnTo>
                  <a:lnTo>
                    <a:pt x="589" y="1413"/>
                  </a:lnTo>
                  <a:lnTo>
                    <a:pt x="580" y="1425"/>
                  </a:lnTo>
                  <a:lnTo>
                    <a:pt x="568" y="1433"/>
                  </a:lnTo>
                  <a:lnTo>
                    <a:pt x="559" y="1445"/>
                  </a:lnTo>
                  <a:lnTo>
                    <a:pt x="547" y="1454"/>
                  </a:lnTo>
                  <a:lnTo>
                    <a:pt x="538" y="1466"/>
                  </a:lnTo>
                  <a:lnTo>
                    <a:pt x="529" y="1475"/>
                  </a:lnTo>
                  <a:lnTo>
                    <a:pt x="517" y="1487"/>
                  </a:lnTo>
                  <a:lnTo>
                    <a:pt x="509" y="1496"/>
                  </a:lnTo>
                  <a:lnTo>
                    <a:pt x="497" y="1508"/>
                  </a:lnTo>
                  <a:lnTo>
                    <a:pt x="497" y="1511"/>
                  </a:lnTo>
                  <a:lnTo>
                    <a:pt x="497" y="1514"/>
                  </a:lnTo>
                  <a:lnTo>
                    <a:pt x="494" y="1514"/>
                  </a:lnTo>
                  <a:lnTo>
                    <a:pt x="494" y="1517"/>
                  </a:lnTo>
                  <a:lnTo>
                    <a:pt x="497" y="1517"/>
                  </a:lnTo>
                  <a:lnTo>
                    <a:pt x="497" y="1519"/>
                  </a:lnTo>
                  <a:lnTo>
                    <a:pt x="497" y="1522"/>
                  </a:lnTo>
                  <a:lnTo>
                    <a:pt x="497" y="1525"/>
                  </a:lnTo>
                  <a:lnTo>
                    <a:pt x="500" y="1528"/>
                  </a:lnTo>
                  <a:lnTo>
                    <a:pt x="500" y="1531"/>
                  </a:lnTo>
                  <a:lnTo>
                    <a:pt x="503" y="1534"/>
                  </a:lnTo>
                  <a:lnTo>
                    <a:pt x="503" y="1537"/>
                  </a:lnTo>
                  <a:lnTo>
                    <a:pt x="503" y="1540"/>
                  </a:lnTo>
                  <a:lnTo>
                    <a:pt x="503" y="1543"/>
                  </a:lnTo>
                  <a:lnTo>
                    <a:pt x="503" y="1546"/>
                  </a:lnTo>
                  <a:lnTo>
                    <a:pt x="503" y="1549"/>
                  </a:lnTo>
                  <a:lnTo>
                    <a:pt x="500" y="1549"/>
                  </a:lnTo>
                  <a:lnTo>
                    <a:pt x="500" y="1552"/>
                  </a:lnTo>
                  <a:lnTo>
                    <a:pt x="497" y="1552"/>
                  </a:lnTo>
                  <a:lnTo>
                    <a:pt x="497" y="1555"/>
                  </a:lnTo>
                  <a:lnTo>
                    <a:pt x="491" y="1555"/>
                  </a:lnTo>
                  <a:lnTo>
                    <a:pt x="485" y="1552"/>
                  </a:lnTo>
                  <a:lnTo>
                    <a:pt x="479" y="1552"/>
                  </a:lnTo>
                  <a:lnTo>
                    <a:pt x="473" y="1552"/>
                  </a:lnTo>
                  <a:lnTo>
                    <a:pt x="467" y="1552"/>
                  </a:lnTo>
                  <a:lnTo>
                    <a:pt x="461" y="1552"/>
                  </a:lnTo>
                  <a:lnTo>
                    <a:pt x="452" y="1552"/>
                  </a:lnTo>
                  <a:lnTo>
                    <a:pt x="446" y="1552"/>
                  </a:lnTo>
                  <a:lnTo>
                    <a:pt x="440" y="1552"/>
                  </a:lnTo>
                  <a:lnTo>
                    <a:pt x="434" y="1552"/>
                  </a:lnTo>
                  <a:lnTo>
                    <a:pt x="428" y="1552"/>
                  </a:lnTo>
                  <a:lnTo>
                    <a:pt x="422" y="1552"/>
                  </a:lnTo>
                  <a:lnTo>
                    <a:pt x="416" y="1552"/>
                  </a:lnTo>
                  <a:lnTo>
                    <a:pt x="410" y="1549"/>
                  </a:lnTo>
                  <a:lnTo>
                    <a:pt x="404" y="1549"/>
                  </a:lnTo>
                  <a:lnTo>
                    <a:pt x="399" y="1549"/>
                  </a:lnTo>
                  <a:lnTo>
                    <a:pt x="393" y="1549"/>
                  </a:lnTo>
                  <a:lnTo>
                    <a:pt x="387" y="1549"/>
                  </a:lnTo>
                  <a:lnTo>
                    <a:pt x="381" y="1549"/>
                  </a:lnTo>
                  <a:lnTo>
                    <a:pt x="375" y="1549"/>
                  </a:lnTo>
                  <a:lnTo>
                    <a:pt x="369" y="1546"/>
                  </a:lnTo>
                  <a:lnTo>
                    <a:pt x="363" y="1546"/>
                  </a:lnTo>
                  <a:lnTo>
                    <a:pt x="357" y="1546"/>
                  </a:lnTo>
                  <a:lnTo>
                    <a:pt x="348" y="1543"/>
                  </a:lnTo>
                  <a:lnTo>
                    <a:pt x="342" y="1543"/>
                  </a:lnTo>
                  <a:lnTo>
                    <a:pt x="336" y="1543"/>
                  </a:lnTo>
                  <a:lnTo>
                    <a:pt x="330" y="1540"/>
                  </a:lnTo>
                  <a:lnTo>
                    <a:pt x="324" y="1540"/>
                  </a:lnTo>
                  <a:lnTo>
                    <a:pt x="318" y="1537"/>
                  </a:lnTo>
                  <a:lnTo>
                    <a:pt x="312" y="1537"/>
                  </a:lnTo>
                  <a:lnTo>
                    <a:pt x="306" y="1534"/>
                  </a:lnTo>
                  <a:lnTo>
                    <a:pt x="303" y="1534"/>
                  </a:lnTo>
                  <a:lnTo>
                    <a:pt x="303" y="1528"/>
                  </a:lnTo>
                  <a:lnTo>
                    <a:pt x="303" y="1522"/>
                  </a:lnTo>
                  <a:lnTo>
                    <a:pt x="303" y="1517"/>
                  </a:lnTo>
                  <a:lnTo>
                    <a:pt x="303" y="1511"/>
                  </a:lnTo>
                  <a:lnTo>
                    <a:pt x="306" y="1505"/>
                  </a:lnTo>
                  <a:lnTo>
                    <a:pt x="306" y="1499"/>
                  </a:lnTo>
                  <a:lnTo>
                    <a:pt x="306" y="1493"/>
                  </a:lnTo>
                  <a:lnTo>
                    <a:pt x="309" y="1487"/>
                  </a:lnTo>
                  <a:lnTo>
                    <a:pt x="309" y="1478"/>
                  </a:lnTo>
                  <a:lnTo>
                    <a:pt x="309" y="1472"/>
                  </a:lnTo>
                  <a:lnTo>
                    <a:pt x="312" y="1466"/>
                  </a:lnTo>
                  <a:lnTo>
                    <a:pt x="312" y="1460"/>
                  </a:lnTo>
                  <a:lnTo>
                    <a:pt x="312" y="1454"/>
                  </a:lnTo>
                  <a:lnTo>
                    <a:pt x="315" y="1448"/>
                  </a:lnTo>
                  <a:lnTo>
                    <a:pt x="315" y="1442"/>
                  </a:lnTo>
                  <a:lnTo>
                    <a:pt x="318" y="1436"/>
                  </a:lnTo>
                  <a:lnTo>
                    <a:pt x="318" y="1427"/>
                  </a:lnTo>
                  <a:lnTo>
                    <a:pt x="321" y="1422"/>
                  </a:lnTo>
                  <a:lnTo>
                    <a:pt x="321" y="1416"/>
                  </a:lnTo>
                  <a:lnTo>
                    <a:pt x="324" y="1410"/>
                  </a:lnTo>
                  <a:lnTo>
                    <a:pt x="327" y="1404"/>
                  </a:lnTo>
                  <a:lnTo>
                    <a:pt x="327" y="1398"/>
                  </a:lnTo>
                  <a:lnTo>
                    <a:pt x="330" y="1392"/>
                  </a:lnTo>
                  <a:lnTo>
                    <a:pt x="333" y="1386"/>
                  </a:lnTo>
                  <a:lnTo>
                    <a:pt x="336" y="1380"/>
                  </a:lnTo>
                  <a:lnTo>
                    <a:pt x="336" y="1374"/>
                  </a:lnTo>
                  <a:lnTo>
                    <a:pt x="339" y="1368"/>
                  </a:lnTo>
                  <a:lnTo>
                    <a:pt x="342" y="1362"/>
                  </a:lnTo>
                  <a:lnTo>
                    <a:pt x="345" y="1356"/>
                  </a:lnTo>
                  <a:lnTo>
                    <a:pt x="348" y="1350"/>
                  </a:lnTo>
                  <a:lnTo>
                    <a:pt x="351" y="1344"/>
                  </a:lnTo>
                  <a:lnTo>
                    <a:pt x="357" y="1338"/>
                  </a:lnTo>
                  <a:lnTo>
                    <a:pt x="354" y="1338"/>
                  </a:lnTo>
                  <a:lnTo>
                    <a:pt x="354" y="1335"/>
                  </a:lnTo>
                  <a:lnTo>
                    <a:pt x="354" y="1333"/>
                  </a:lnTo>
                  <a:lnTo>
                    <a:pt x="354" y="1330"/>
                  </a:lnTo>
                  <a:lnTo>
                    <a:pt x="354" y="1327"/>
                  </a:lnTo>
                  <a:lnTo>
                    <a:pt x="354" y="1324"/>
                  </a:lnTo>
                  <a:lnTo>
                    <a:pt x="354" y="1321"/>
                  </a:lnTo>
                  <a:lnTo>
                    <a:pt x="354" y="1318"/>
                  </a:lnTo>
                  <a:lnTo>
                    <a:pt x="357" y="1318"/>
                  </a:lnTo>
                  <a:lnTo>
                    <a:pt x="357" y="1315"/>
                  </a:lnTo>
                  <a:lnTo>
                    <a:pt x="357" y="1312"/>
                  </a:lnTo>
                  <a:lnTo>
                    <a:pt x="357" y="1309"/>
                  </a:lnTo>
                  <a:lnTo>
                    <a:pt x="357" y="1306"/>
                  </a:lnTo>
                  <a:lnTo>
                    <a:pt x="360" y="1306"/>
                  </a:lnTo>
                  <a:lnTo>
                    <a:pt x="360" y="1303"/>
                  </a:lnTo>
                  <a:lnTo>
                    <a:pt x="360" y="1300"/>
                  </a:lnTo>
                  <a:lnTo>
                    <a:pt x="363" y="1300"/>
                  </a:lnTo>
                  <a:lnTo>
                    <a:pt x="366" y="1297"/>
                  </a:lnTo>
                  <a:lnTo>
                    <a:pt x="369" y="1297"/>
                  </a:lnTo>
                  <a:lnTo>
                    <a:pt x="369" y="1294"/>
                  </a:lnTo>
                  <a:lnTo>
                    <a:pt x="372" y="1294"/>
                  </a:lnTo>
                  <a:lnTo>
                    <a:pt x="375" y="1294"/>
                  </a:lnTo>
                  <a:lnTo>
                    <a:pt x="381" y="1291"/>
                  </a:lnTo>
                  <a:lnTo>
                    <a:pt x="390" y="1288"/>
                  </a:lnTo>
                  <a:lnTo>
                    <a:pt x="399" y="1285"/>
                  </a:lnTo>
                  <a:lnTo>
                    <a:pt x="404" y="1282"/>
                  </a:lnTo>
                  <a:lnTo>
                    <a:pt x="413" y="1279"/>
                  </a:lnTo>
                  <a:lnTo>
                    <a:pt x="419" y="1273"/>
                  </a:lnTo>
                  <a:lnTo>
                    <a:pt x="428" y="1270"/>
                  </a:lnTo>
                  <a:lnTo>
                    <a:pt x="434" y="1267"/>
                  </a:lnTo>
                  <a:lnTo>
                    <a:pt x="443" y="1264"/>
                  </a:lnTo>
                  <a:lnTo>
                    <a:pt x="449" y="1258"/>
                  </a:lnTo>
                  <a:lnTo>
                    <a:pt x="458" y="1255"/>
                  </a:lnTo>
                  <a:lnTo>
                    <a:pt x="464" y="1252"/>
                  </a:lnTo>
                  <a:lnTo>
                    <a:pt x="473" y="1246"/>
                  </a:lnTo>
                  <a:lnTo>
                    <a:pt x="479" y="1243"/>
                  </a:lnTo>
                  <a:lnTo>
                    <a:pt x="485" y="1238"/>
                  </a:lnTo>
                  <a:lnTo>
                    <a:pt x="494" y="1235"/>
                  </a:lnTo>
                  <a:lnTo>
                    <a:pt x="500" y="1229"/>
                  </a:lnTo>
                  <a:lnTo>
                    <a:pt x="506" y="1223"/>
                  </a:lnTo>
                  <a:lnTo>
                    <a:pt x="512" y="1220"/>
                  </a:lnTo>
                  <a:lnTo>
                    <a:pt x="520" y="1214"/>
                  </a:lnTo>
                  <a:lnTo>
                    <a:pt x="526" y="1208"/>
                  </a:lnTo>
                  <a:lnTo>
                    <a:pt x="532" y="1202"/>
                  </a:lnTo>
                  <a:lnTo>
                    <a:pt x="538" y="1199"/>
                  </a:lnTo>
                  <a:lnTo>
                    <a:pt x="544" y="1193"/>
                  </a:lnTo>
                  <a:lnTo>
                    <a:pt x="550" y="1187"/>
                  </a:lnTo>
                  <a:lnTo>
                    <a:pt x="556" y="1181"/>
                  </a:lnTo>
                  <a:lnTo>
                    <a:pt x="562" y="1175"/>
                  </a:lnTo>
                  <a:lnTo>
                    <a:pt x="568" y="1166"/>
                  </a:lnTo>
                  <a:lnTo>
                    <a:pt x="574" y="1160"/>
                  </a:lnTo>
                  <a:lnTo>
                    <a:pt x="580" y="1154"/>
                  </a:lnTo>
                  <a:lnTo>
                    <a:pt x="586" y="1149"/>
                  </a:lnTo>
                  <a:lnTo>
                    <a:pt x="592" y="1143"/>
                  </a:lnTo>
                  <a:lnTo>
                    <a:pt x="589" y="1140"/>
                  </a:lnTo>
                  <a:lnTo>
                    <a:pt x="589" y="1137"/>
                  </a:lnTo>
                  <a:lnTo>
                    <a:pt x="589" y="1134"/>
                  </a:lnTo>
                  <a:lnTo>
                    <a:pt x="589" y="1131"/>
                  </a:lnTo>
                  <a:lnTo>
                    <a:pt x="589" y="1128"/>
                  </a:lnTo>
                  <a:lnTo>
                    <a:pt x="586" y="1125"/>
                  </a:lnTo>
                  <a:lnTo>
                    <a:pt x="586" y="1122"/>
                  </a:lnTo>
                  <a:lnTo>
                    <a:pt x="586" y="1119"/>
                  </a:lnTo>
                  <a:lnTo>
                    <a:pt x="586" y="1116"/>
                  </a:lnTo>
                  <a:lnTo>
                    <a:pt x="586" y="1113"/>
                  </a:lnTo>
                  <a:lnTo>
                    <a:pt x="586" y="1110"/>
                  </a:lnTo>
                  <a:lnTo>
                    <a:pt x="586" y="1107"/>
                  </a:lnTo>
                  <a:lnTo>
                    <a:pt x="586" y="1104"/>
                  </a:lnTo>
                  <a:lnTo>
                    <a:pt x="586" y="1101"/>
                  </a:lnTo>
                  <a:lnTo>
                    <a:pt x="586" y="1098"/>
                  </a:lnTo>
                  <a:lnTo>
                    <a:pt x="586" y="1095"/>
                  </a:lnTo>
                  <a:lnTo>
                    <a:pt x="586" y="1092"/>
                  </a:lnTo>
                  <a:lnTo>
                    <a:pt x="586" y="1089"/>
                  </a:lnTo>
                  <a:lnTo>
                    <a:pt x="583" y="1089"/>
                  </a:lnTo>
                  <a:lnTo>
                    <a:pt x="589" y="1086"/>
                  </a:lnTo>
                  <a:lnTo>
                    <a:pt x="595" y="1083"/>
                  </a:lnTo>
                  <a:lnTo>
                    <a:pt x="598" y="1080"/>
                  </a:lnTo>
                  <a:lnTo>
                    <a:pt x="601" y="1080"/>
                  </a:lnTo>
                  <a:lnTo>
                    <a:pt x="607" y="1077"/>
                  </a:lnTo>
                  <a:lnTo>
                    <a:pt x="610" y="1074"/>
                  </a:lnTo>
                  <a:lnTo>
                    <a:pt x="613" y="1071"/>
                  </a:lnTo>
                  <a:lnTo>
                    <a:pt x="613" y="1065"/>
                  </a:lnTo>
                  <a:lnTo>
                    <a:pt x="616" y="1062"/>
                  </a:lnTo>
                  <a:lnTo>
                    <a:pt x="619" y="1059"/>
                  </a:lnTo>
                  <a:lnTo>
                    <a:pt x="622" y="1057"/>
                  </a:lnTo>
                  <a:lnTo>
                    <a:pt x="622" y="1051"/>
                  </a:lnTo>
                  <a:lnTo>
                    <a:pt x="625" y="1048"/>
                  </a:lnTo>
                  <a:lnTo>
                    <a:pt x="625" y="1042"/>
                  </a:lnTo>
                  <a:lnTo>
                    <a:pt x="628" y="1039"/>
                  </a:lnTo>
                  <a:lnTo>
                    <a:pt x="628" y="1033"/>
                  </a:lnTo>
                  <a:lnTo>
                    <a:pt x="628" y="1030"/>
                  </a:lnTo>
                  <a:lnTo>
                    <a:pt x="628" y="1024"/>
                  </a:lnTo>
                  <a:lnTo>
                    <a:pt x="630" y="1018"/>
                  </a:lnTo>
                  <a:lnTo>
                    <a:pt x="630" y="1015"/>
                  </a:lnTo>
                  <a:lnTo>
                    <a:pt x="630" y="1009"/>
                  </a:lnTo>
                  <a:lnTo>
                    <a:pt x="630" y="1006"/>
                  </a:lnTo>
                  <a:lnTo>
                    <a:pt x="633" y="1000"/>
                  </a:lnTo>
                  <a:lnTo>
                    <a:pt x="633" y="994"/>
                  </a:lnTo>
                  <a:lnTo>
                    <a:pt x="633" y="991"/>
                  </a:lnTo>
                  <a:lnTo>
                    <a:pt x="636" y="985"/>
                  </a:lnTo>
                  <a:lnTo>
                    <a:pt x="636" y="982"/>
                  </a:lnTo>
                  <a:lnTo>
                    <a:pt x="636" y="976"/>
                  </a:lnTo>
                  <a:lnTo>
                    <a:pt x="639" y="973"/>
                  </a:lnTo>
                  <a:lnTo>
                    <a:pt x="639" y="967"/>
                  </a:lnTo>
                  <a:lnTo>
                    <a:pt x="642" y="965"/>
                  </a:lnTo>
                  <a:lnTo>
                    <a:pt x="642" y="962"/>
                  </a:lnTo>
                  <a:lnTo>
                    <a:pt x="642" y="956"/>
                  </a:lnTo>
                  <a:lnTo>
                    <a:pt x="645" y="950"/>
                  </a:lnTo>
                  <a:lnTo>
                    <a:pt x="645" y="947"/>
                  </a:lnTo>
                  <a:lnTo>
                    <a:pt x="645" y="941"/>
                  </a:lnTo>
                  <a:lnTo>
                    <a:pt x="648" y="935"/>
                  </a:lnTo>
                  <a:lnTo>
                    <a:pt x="648" y="932"/>
                  </a:lnTo>
                  <a:lnTo>
                    <a:pt x="651" y="926"/>
                  </a:lnTo>
                  <a:lnTo>
                    <a:pt x="651" y="920"/>
                  </a:lnTo>
                  <a:lnTo>
                    <a:pt x="654" y="917"/>
                  </a:lnTo>
                  <a:lnTo>
                    <a:pt x="657" y="911"/>
                  </a:lnTo>
                  <a:lnTo>
                    <a:pt x="660" y="905"/>
                  </a:lnTo>
                  <a:lnTo>
                    <a:pt x="660" y="902"/>
                  </a:lnTo>
                  <a:lnTo>
                    <a:pt x="663" y="896"/>
                  </a:lnTo>
                  <a:lnTo>
                    <a:pt x="666" y="890"/>
                  </a:lnTo>
                  <a:lnTo>
                    <a:pt x="666" y="887"/>
                  </a:lnTo>
                  <a:lnTo>
                    <a:pt x="669" y="881"/>
                  </a:lnTo>
                  <a:lnTo>
                    <a:pt x="669" y="875"/>
                  </a:lnTo>
                  <a:lnTo>
                    <a:pt x="672" y="873"/>
                  </a:lnTo>
                  <a:lnTo>
                    <a:pt x="672" y="867"/>
                  </a:lnTo>
                  <a:lnTo>
                    <a:pt x="675" y="861"/>
                  </a:lnTo>
                  <a:lnTo>
                    <a:pt x="675" y="858"/>
                  </a:lnTo>
                  <a:lnTo>
                    <a:pt x="675" y="852"/>
                  </a:lnTo>
                  <a:lnTo>
                    <a:pt x="675" y="849"/>
                  </a:lnTo>
                  <a:lnTo>
                    <a:pt x="675" y="843"/>
                  </a:lnTo>
                  <a:lnTo>
                    <a:pt x="675" y="837"/>
                  </a:lnTo>
                  <a:lnTo>
                    <a:pt x="675" y="834"/>
                  </a:lnTo>
                  <a:lnTo>
                    <a:pt x="675" y="828"/>
                  </a:lnTo>
                  <a:lnTo>
                    <a:pt x="672" y="825"/>
                  </a:lnTo>
                  <a:lnTo>
                    <a:pt x="669" y="819"/>
                  </a:lnTo>
                  <a:lnTo>
                    <a:pt x="669" y="813"/>
                  </a:lnTo>
                  <a:lnTo>
                    <a:pt x="666" y="810"/>
                  </a:lnTo>
                  <a:lnTo>
                    <a:pt x="660" y="804"/>
                  </a:lnTo>
                  <a:lnTo>
                    <a:pt x="663" y="804"/>
                  </a:lnTo>
                  <a:lnTo>
                    <a:pt x="663" y="801"/>
                  </a:lnTo>
                  <a:lnTo>
                    <a:pt x="663" y="798"/>
                  </a:lnTo>
                  <a:lnTo>
                    <a:pt x="666" y="795"/>
                  </a:lnTo>
                  <a:lnTo>
                    <a:pt x="666" y="792"/>
                  </a:lnTo>
                  <a:lnTo>
                    <a:pt x="669" y="792"/>
                  </a:lnTo>
                  <a:lnTo>
                    <a:pt x="669" y="789"/>
                  </a:lnTo>
                  <a:lnTo>
                    <a:pt x="672" y="786"/>
                  </a:lnTo>
                  <a:lnTo>
                    <a:pt x="672" y="783"/>
                  </a:lnTo>
                  <a:lnTo>
                    <a:pt x="675" y="783"/>
                  </a:lnTo>
                  <a:lnTo>
                    <a:pt x="675" y="781"/>
                  </a:lnTo>
                  <a:lnTo>
                    <a:pt x="678" y="781"/>
                  </a:lnTo>
                  <a:lnTo>
                    <a:pt x="678" y="778"/>
                  </a:lnTo>
                  <a:lnTo>
                    <a:pt x="681" y="778"/>
                  </a:lnTo>
                  <a:lnTo>
                    <a:pt x="681" y="775"/>
                  </a:lnTo>
                  <a:lnTo>
                    <a:pt x="684" y="772"/>
                  </a:lnTo>
                  <a:lnTo>
                    <a:pt x="687" y="769"/>
                  </a:lnTo>
                  <a:lnTo>
                    <a:pt x="687" y="766"/>
                  </a:lnTo>
                  <a:lnTo>
                    <a:pt x="690" y="766"/>
                  </a:lnTo>
                  <a:lnTo>
                    <a:pt x="690" y="763"/>
                  </a:lnTo>
                  <a:lnTo>
                    <a:pt x="693" y="763"/>
                  </a:lnTo>
                  <a:lnTo>
                    <a:pt x="693" y="760"/>
                  </a:lnTo>
                  <a:lnTo>
                    <a:pt x="696" y="757"/>
                  </a:lnTo>
                  <a:lnTo>
                    <a:pt x="696" y="754"/>
                  </a:lnTo>
                  <a:lnTo>
                    <a:pt x="696" y="751"/>
                  </a:lnTo>
                  <a:lnTo>
                    <a:pt x="693" y="748"/>
                  </a:lnTo>
                  <a:lnTo>
                    <a:pt x="693" y="745"/>
                  </a:lnTo>
                  <a:lnTo>
                    <a:pt x="690" y="745"/>
                  </a:lnTo>
                  <a:lnTo>
                    <a:pt x="690" y="742"/>
                  </a:lnTo>
                  <a:lnTo>
                    <a:pt x="687" y="739"/>
                  </a:lnTo>
                  <a:lnTo>
                    <a:pt x="684" y="736"/>
                  </a:lnTo>
                  <a:lnTo>
                    <a:pt x="684" y="733"/>
                  </a:lnTo>
                  <a:lnTo>
                    <a:pt x="681" y="730"/>
                  </a:lnTo>
                  <a:lnTo>
                    <a:pt x="678" y="727"/>
                  </a:lnTo>
                  <a:lnTo>
                    <a:pt x="678" y="724"/>
                  </a:lnTo>
                  <a:lnTo>
                    <a:pt x="675" y="721"/>
                  </a:lnTo>
                  <a:lnTo>
                    <a:pt x="675" y="718"/>
                  </a:lnTo>
                  <a:lnTo>
                    <a:pt x="672" y="715"/>
                  </a:lnTo>
                  <a:lnTo>
                    <a:pt x="672" y="712"/>
                  </a:lnTo>
                  <a:lnTo>
                    <a:pt x="672" y="709"/>
                  </a:lnTo>
                  <a:lnTo>
                    <a:pt x="672" y="706"/>
                  </a:lnTo>
                  <a:lnTo>
                    <a:pt x="672" y="703"/>
                  </a:lnTo>
                  <a:lnTo>
                    <a:pt x="672" y="700"/>
                  </a:lnTo>
                  <a:lnTo>
                    <a:pt x="672" y="697"/>
                  </a:lnTo>
                  <a:lnTo>
                    <a:pt x="672" y="694"/>
                  </a:lnTo>
                  <a:lnTo>
                    <a:pt x="675" y="691"/>
                  </a:lnTo>
                  <a:lnTo>
                    <a:pt x="675" y="689"/>
                  </a:lnTo>
                  <a:lnTo>
                    <a:pt x="678" y="686"/>
                  </a:lnTo>
                  <a:lnTo>
                    <a:pt x="681" y="683"/>
                  </a:lnTo>
                  <a:lnTo>
                    <a:pt x="681" y="680"/>
                  </a:lnTo>
                  <a:lnTo>
                    <a:pt x="684" y="677"/>
                  </a:lnTo>
                  <a:lnTo>
                    <a:pt x="684" y="674"/>
                  </a:lnTo>
                  <a:lnTo>
                    <a:pt x="687" y="674"/>
                  </a:lnTo>
                  <a:lnTo>
                    <a:pt x="687" y="671"/>
                  </a:lnTo>
                  <a:lnTo>
                    <a:pt x="687" y="668"/>
                  </a:lnTo>
                  <a:lnTo>
                    <a:pt x="690" y="665"/>
                  </a:lnTo>
                  <a:lnTo>
                    <a:pt x="690" y="662"/>
                  </a:lnTo>
                  <a:lnTo>
                    <a:pt x="690" y="659"/>
                  </a:lnTo>
                  <a:lnTo>
                    <a:pt x="690" y="656"/>
                  </a:lnTo>
                  <a:lnTo>
                    <a:pt x="690" y="653"/>
                  </a:lnTo>
                  <a:lnTo>
                    <a:pt x="690" y="650"/>
                  </a:lnTo>
                  <a:lnTo>
                    <a:pt x="687" y="647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78" y="638"/>
                  </a:lnTo>
                  <a:lnTo>
                    <a:pt x="678" y="635"/>
                  </a:lnTo>
                  <a:lnTo>
                    <a:pt x="675" y="632"/>
                  </a:lnTo>
                  <a:lnTo>
                    <a:pt x="675" y="629"/>
                  </a:lnTo>
                  <a:lnTo>
                    <a:pt x="672" y="626"/>
                  </a:lnTo>
                  <a:lnTo>
                    <a:pt x="672" y="623"/>
                  </a:lnTo>
                  <a:lnTo>
                    <a:pt x="672" y="620"/>
                  </a:lnTo>
                  <a:lnTo>
                    <a:pt x="672" y="617"/>
                  </a:lnTo>
                  <a:lnTo>
                    <a:pt x="672" y="614"/>
                  </a:lnTo>
                  <a:lnTo>
                    <a:pt x="672" y="611"/>
                  </a:lnTo>
                  <a:lnTo>
                    <a:pt x="675" y="608"/>
                  </a:lnTo>
                  <a:lnTo>
                    <a:pt x="675" y="605"/>
                  </a:lnTo>
                  <a:lnTo>
                    <a:pt x="675" y="599"/>
                  </a:lnTo>
                  <a:lnTo>
                    <a:pt x="675" y="597"/>
                  </a:lnTo>
                  <a:lnTo>
                    <a:pt x="675" y="594"/>
                  </a:lnTo>
                  <a:lnTo>
                    <a:pt x="678" y="591"/>
                  </a:lnTo>
                  <a:lnTo>
                    <a:pt x="678" y="588"/>
                  </a:lnTo>
                  <a:lnTo>
                    <a:pt x="678" y="585"/>
                  </a:lnTo>
                  <a:lnTo>
                    <a:pt x="678" y="582"/>
                  </a:lnTo>
                  <a:lnTo>
                    <a:pt x="678" y="579"/>
                  </a:lnTo>
                  <a:lnTo>
                    <a:pt x="678" y="576"/>
                  </a:lnTo>
                  <a:lnTo>
                    <a:pt x="678" y="573"/>
                  </a:lnTo>
                  <a:lnTo>
                    <a:pt x="678" y="570"/>
                  </a:lnTo>
                  <a:lnTo>
                    <a:pt x="678" y="564"/>
                  </a:lnTo>
                  <a:lnTo>
                    <a:pt x="675" y="561"/>
                  </a:lnTo>
                  <a:lnTo>
                    <a:pt x="675" y="558"/>
                  </a:lnTo>
                  <a:lnTo>
                    <a:pt x="672" y="555"/>
                  </a:lnTo>
                  <a:lnTo>
                    <a:pt x="669" y="552"/>
                  </a:lnTo>
                  <a:lnTo>
                    <a:pt x="663" y="549"/>
                  </a:lnTo>
                  <a:lnTo>
                    <a:pt x="663" y="546"/>
                  </a:lnTo>
                  <a:lnTo>
                    <a:pt x="660" y="543"/>
                  </a:lnTo>
                  <a:lnTo>
                    <a:pt x="660" y="540"/>
                  </a:lnTo>
                  <a:lnTo>
                    <a:pt x="657" y="540"/>
                  </a:lnTo>
                  <a:lnTo>
                    <a:pt x="654" y="537"/>
                  </a:lnTo>
                  <a:lnTo>
                    <a:pt x="654" y="534"/>
                  </a:lnTo>
                  <a:lnTo>
                    <a:pt x="651" y="531"/>
                  </a:lnTo>
                  <a:lnTo>
                    <a:pt x="648" y="531"/>
                  </a:lnTo>
                  <a:lnTo>
                    <a:pt x="648" y="528"/>
                  </a:lnTo>
                  <a:lnTo>
                    <a:pt x="645" y="525"/>
                  </a:lnTo>
                  <a:lnTo>
                    <a:pt x="642" y="525"/>
                  </a:lnTo>
                  <a:lnTo>
                    <a:pt x="642" y="522"/>
                  </a:lnTo>
                  <a:lnTo>
                    <a:pt x="639" y="519"/>
                  </a:lnTo>
                  <a:lnTo>
                    <a:pt x="636" y="519"/>
                  </a:lnTo>
                  <a:lnTo>
                    <a:pt x="636" y="516"/>
                  </a:lnTo>
                  <a:lnTo>
                    <a:pt x="633" y="513"/>
                  </a:lnTo>
                  <a:lnTo>
                    <a:pt x="630" y="510"/>
                  </a:lnTo>
                  <a:lnTo>
                    <a:pt x="628" y="507"/>
                  </a:lnTo>
                  <a:lnTo>
                    <a:pt x="628" y="505"/>
                  </a:lnTo>
                  <a:lnTo>
                    <a:pt x="625" y="502"/>
                  </a:lnTo>
                  <a:lnTo>
                    <a:pt x="622" y="502"/>
                  </a:lnTo>
                  <a:lnTo>
                    <a:pt x="622" y="499"/>
                  </a:lnTo>
                  <a:lnTo>
                    <a:pt x="622" y="496"/>
                  </a:lnTo>
                  <a:lnTo>
                    <a:pt x="619" y="493"/>
                  </a:lnTo>
                  <a:lnTo>
                    <a:pt x="619" y="490"/>
                  </a:lnTo>
                  <a:lnTo>
                    <a:pt x="616" y="490"/>
                  </a:lnTo>
                  <a:lnTo>
                    <a:pt x="616" y="487"/>
                  </a:lnTo>
                  <a:lnTo>
                    <a:pt x="616" y="484"/>
                  </a:lnTo>
                  <a:lnTo>
                    <a:pt x="616" y="481"/>
                  </a:lnTo>
                  <a:lnTo>
                    <a:pt x="613" y="478"/>
                  </a:lnTo>
                  <a:lnTo>
                    <a:pt x="613" y="475"/>
                  </a:lnTo>
                  <a:lnTo>
                    <a:pt x="613" y="472"/>
                  </a:lnTo>
                  <a:lnTo>
                    <a:pt x="616" y="472"/>
                  </a:lnTo>
                  <a:lnTo>
                    <a:pt x="616" y="469"/>
                  </a:lnTo>
                  <a:lnTo>
                    <a:pt x="616" y="466"/>
                  </a:lnTo>
                  <a:lnTo>
                    <a:pt x="616" y="463"/>
                  </a:lnTo>
                  <a:lnTo>
                    <a:pt x="616" y="460"/>
                  </a:lnTo>
                  <a:lnTo>
                    <a:pt x="616" y="457"/>
                  </a:lnTo>
                  <a:lnTo>
                    <a:pt x="616" y="454"/>
                  </a:lnTo>
                  <a:lnTo>
                    <a:pt x="619" y="454"/>
                  </a:lnTo>
                  <a:lnTo>
                    <a:pt x="619" y="451"/>
                  </a:lnTo>
                  <a:lnTo>
                    <a:pt x="619" y="448"/>
                  </a:lnTo>
                  <a:lnTo>
                    <a:pt x="619" y="445"/>
                  </a:lnTo>
                  <a:lnTo>
                    <a:pt x="619" y="442"/>
                  </a:lnTo>
                  <a:lnTo>
                    <a:pt x="619" y="439"/>
                  </a:lnTo>
                  <a:lnTo>
                    <a:pt x="622" y="436"/>
                  </a:lnTo>
                  <a:lnTo>
                    <a:pt x="622" y="433"/>
                  </a:lnTo>
                  <a:lnTo>
                    <a:pt x="622" y="430"/>
                  </a:lnTo>
                  <a:lnTo>
                    <a:pt x="622" y="427"/>
                  </a:lnTo>
                  <a:lnTo>
                    <a:pt x="622" y="424"/>
                  </a:lnTo>
                  <a:lnTo>
                    <a:pt x="622" y="421"/>
                  </a:lnTo>
                  <a:lnTo>
                    <a:pt x="619" y="418"/>
                  </a:lnTo>
                  <a:lnTo>
                    <a:pt x="616" y="418"/>
                  </a:lnTo>
                  <a:lnTo>
                    <a:pt x="613" y="415"/>
                  </a:lnTo>
                  <a:lnTo>
                    <a:pt x="610" y="415"/>
                  </a:lnTo>
                  <a:lnTo>
                    <a:pt x="607" y="413"/>
                  </a:lnTo>
                  <a:lnTo>
                    <a:pt x="604" y="413"/>
                  </a:lnTo>
                  <a:lnTo>
                    <a:pt x="604" y="410"/>
                  </a:lnTo>
                  <a:lnTo>
                    <a:pt x="601" y="410"/>
                  </a:lnTo>
                  <a:lnTo>
                    <a:pt x="598" y="407"/>
                  </a:lnTo>
                  <a:lnTo>
                    <a:pt x="595" y="404"/>
                  </a:lnTo>
                  <a:lnTo>
                    <a:pt x="592" y="401"/>
                  </a:lnTo>
                  <a:lnTo>
                    <a:pt x="589" y="398"/>
                  </a:lnTo>
                  <a:lnTo>
                    <a:pt x="586" y="395"/>
                  </a:lnTo>
                  <a:lnTo>
                    <a:pt x="586" y="392"/>
                  </a:lnTo>
                  <a:lnTo>
                    <a:pt x="583" y="392"/>
                  </a:lnTo>
                  <a:lnTo>
                    <a:pt x="583" y="389"/>
                  </a:lnTo>
                  <a:lnTo>
                    <a:pt x="583" y="386"/>
                  </a:lnTo>
                  <a:lnTo>
                    <a:pt x="580" y="386"/>
                  </a:lnTo>
                  <a:lnTo>
                    <a:pt x="580" y="383"/>
                  </a:lnTo>
                  <a:lnTo>
                    <a:pt x="580" y="380"/>
                  </a:lnTo>
                  <a:lnTo>
                    <a:pt x="580" y="377"/>
                  </a:lnTo>
                  <a:lnTo>
                    <a:pt x="577" y="377"/>
                  </a:lnTo>
                  <a:lnTo>
                    <a:pt x="577" y="374"/>
                  </a:lnTo>
                  <a:lnTo>
                    <a:pt x="610" y="341"/>
                  </a:lnTo>
                  <a:lnTo>
                    <a:pt x="610" y="338"/>
                  </a:lnTo>
                  <a:lnTo>
                    <a:pt x="607" y="338"/>
                  </a:lnTo>
                  <a:lnTo>
                    <a:pt x="607" y="335"/>
                  </a:lnTo>
                  <a:lnTo>
                    <a:pt x="604" y="335"/>
                  </a:lnTo>
                  <a:lnTo>
                    <a:pt x="604" y="332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598" y="326"/>
                  </a:lnTo>
                  <a:lnTo>
                    <a:pt x="595" y="323"/>
                  </a:lnTo>
                  <a:lnTo>
                    <a:pt x="592" y="323"/>
                  </a:lnTo>
                  <a:lnTo>
                    <a:pt x="592" y="321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5"/>
                  </a:lnTo>
                  <a:lnTo>
                    <a:pt x="583" y="315"/>
                  </a:lnTo>
                  <a:lnTo>
                    <a:pt x="580" y="315"/>
                  </a:lnTo>
                  <a:lnTo>
                    <a:pt x="577" y="315"/>
                  </a:lnTo>
                  <a:lnTo>
                    <a:pt x="574" y="315"/>
                  </a:lnTo>
                  <a:lnTo>
                    <a:pt x="574" y="318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68" y="321"/>
                  </a:lnTo>
                  <a:lnTo>
                    <a:pt x="565" y="321"/>
                  </a:lnTo>
                  <a:lnTo>
                    <a:pt x="562" y="321"/>
                  </a:lnTo>
                  <a:lnTo>
                    <a:pt x="559" y="321"/>
                  </a:lnTo>
                  <a:lnTo>
                    <a:pt x="559" y="318"/>
                  </a:lnTo>
                  <a:lnTo>
                    <a:pt x="556" y="318"/>
                  </a:lnTo>
                  <a:lnTo>
                    <a:pt x="553" y="318"/>
                  </a:lnTo>
                  <a:lnTo>
                    <a:pt x="553" y="315"/>
                  </a:lnTo>
                  <a:lnTo>
                    <a:pt x="550" y="315"/>
                  </a:lnTo>
                  <a:lnTo>
                    <a:pt x="547" y="312"/>
                  </a:lnTo>
                  <a:lnTo>
                    <a:pt x="547" y="309"/>
                  </a:lnTo>
                  <a:lnTo>
                    <a:pt x="544" y="309"/>
                  </a:lnTo>
                  <a:lnTo>
                    <a:pt x="541" y="306"/>
                  </a:lnTo>
                  <a:lnTo>
                    <a:pt x="538" y="303"/>
                  </a:lnTo>
                  <a:lnTo>
                    <a:pt x="538" y="300"/>
                  </a:lnTo>
                  <a:lnTo>
                    <a:pt x="535" y="300"/>
                  </a:lnTo>
                  <a:lnTo>
                    <a:pt x="535" y="297"/>
                  </a:lnTo>
                  <a:lnTo>
                    <a:pt x="532" y="297"/>
                  </a:lnTo>
                  <a:lnTo>
                    <a:pt x="532" y="294"/>
                  </a:lnTo>
                  <a:lnTo>
                    <a:pt x="529" y="294"/>
                  </a:lnTo>
                  <a:lnTo>
                    <a:pt x="529" y="291"/>
                  </a:lnTo>
                  <a:lnTo>
                    <a:pt x="526" y="291"/>
                  </a:lnTo>
                  <a:lnTo>
                    <a:pt x="526" y="288"/>
                  </a:lnTo>
                  <a:lnTo>
                    <a:pt x="523" y="288"/>
                  </a:lnTo>
                  <a:lnTo>
                    <a:pt x="523" y="285"/>
                  </a:lnTo>
                  <a:lnTo>
                    <a:pt x="523" y="282"/>
                  </a:lnTo>
                  <a:lnTo>
                    <a:pt x="523" y="279"/>
                  </a:lnTo>
                  <a:lnTo>
                    <a:pt x="520" y="276"/>
                  </a:lnTo>
                  <a:lnTo>
                    <a:pt x="520" y="273"/>
                  </a:lnTo>
                  <a:lnTo>
                    <a:pt x="520" y="270"/>
                  </a:lnTo>
                  <a:lnTo>
                    <a:pt x="520" y="267"/>
                  </a:lnTo>
                  <a:lnTo>
                    <a:pt x="520" y="264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17" y="261"/>
                  </a:lnTo>
                  <a:lnTo>
                    <a:pt x="512" y="261"/>
                  </a:lnTo>
                  <a:lnTo>
                    <a:pt x="509" y="264"/>
                  </a:lnTo>
                  <a:lnTo>
                    <a:pt x="503" y="264"/>
                  </a:lnTo>
                  <a:lnTo>
                    <a:pt x="500" y="264"/>
                  </a:lnTo>
                  <a:lnTo>
                    <a:pt x="494" y="264"/>
                  </a:lnTo>
                  <a:lnTo>
                    <a:pt x="491" y="267"/>
                  </a:lnTo>
                  <a:lnTo>
                    <a:pt x="485" y="267"/>
                  </a:lnTo>
                  <a:lnTo>
                    <a:pt x="479" y="270"/>
                  </a:lnTo>
                  <a:lnTo>
                    <a:pt x="476" y="270"/>
                  </a:lnTo>
                  <a:lnTo>
                    <a:pt x="470" y="273"/>
                  </a:lnTo>
                  <a:lnTo>
                    <a:pt x="467" y="273"/>
                  </a:lnTo>
                  <a:lnTo>
                    <a:pt x="461" y="276"/>
                  </a:lnTo>
                  <a:lnTo>
                    <a:pt x="458" y="276"/>
                  </a:lnTo>
                  <a:lnTo>
                    <a:pt x="452" y="279"/>
                  </a:lnTo>
                  <a:lnTo>
                    <a:pt x="449" y="282"/>
                  </a:lnTo>
                  <a:lnTo>
                    <a:pt x="443" y="282"/>
                  </a:lnTo>
                  <a:lnTo>
                    <a:pt x="440" y="285"/>
                  </a:lnTo>
                  <a:lnTo>
                    <a:pt x="434" y="285"/>
                  </a:lnTo>
                  <a:lnTo>
                    <a:pt x="431" y="288"/>
                  </a:lnTo>
                  <a:lnTo>
                    <a:pt x="425" y="291"/>
                  </a:lnTo>
                  <a:lnTo>
                    <a:pt x="419" y="291"/>
                  </a:lnTo>
                  <a:lnTo>
                    <a:pt x="416" y="294"/>
                  </a:lnTo>
                  <a:lnTo>
                    <a:pt x="410" y="294"/>
                  </a:lnTo>
                  <a:lnTo>
                    <a:pt x="407" y="297"/>
                  </a:lnTo>
                  <a:lnTo>
                    <a:pt x="401" y="300"/>
                  </a:lnTo>
                  <a:lnTo>
                    <a:pt x="399" y="300"/>
                  </a:lnTo>
                  <a:lnTo>
                    <a:pt x="393" y="300"/>
                  </a:lnTo>
                  <a:lnTo>
                    <a:pt x="390" y="303"/>
                  </a:lnTo>
                  <a:lnTo>
                    <a:pt x="384" y="303"/>
                  </a:lnTo>
                  <a:lnTo>
                    <a:pt x="378" y="306"/>
                  </a:lnTo>
                  <a:lnTo>
                    <a:pt x="375" y="306"/>
                  </a:lnTo>
                  <a:lnTo>
                    <a:pt x="366" y="309"/>
                  </a:lnTo>
                  <a:lnTo>
                    <a:pt x="357" y="312"/>
                  </a:lnTo>
                  <a:lnTo>
                    <a:pt x="348" y="315"/>
                  </a:lnTo>
                  <a:lnTo>
                    <a:pt x="339" y="321"/>
                  </a:lnTo>
                  <a:lnTo>
                    <a:pt x="330" y="323"/>
                  </a:lnTo>
                  <a:lnTo>
                    <a:pt x="321" y="326"/>
                  </a:lnTo>
                  <a:lnTo>
                    <a:pt x="315" y="329"/>
                  </a:lnTo>
                  <a:lnTo>
                    <a:pt x="306" y="332"/>
                  </a:lnTo>
                  <a:lnTo>
                    <a:pt x="297" y="335"/>
                  </a:lnTo>
                  <a:lnTo>
                    <a:pt x="288" y="338"/>
                  </a:lnTo>
                  <a:lnTo>
                    <a:pt x="280" y="341"/>
                  </a:lnTo>
                  <a:lnTo>
                    <a:pt x="271" y="344"/>
                  </a:lnTo>
                  <a:lnTo>
                    <a:pt x="262" y="347"/>
                  </a:lnTo>
                  <a:lnTo>
                    <a:pt x="253" y="350"/>
                  </a:lnTo>
                  <a:lnTo>
                    <a:pt x="244" y="356"/>
                  </a:lnTo>
                  <a:lnTo>
                    <a:pt x="235" y="359"/>
                  </a:lnTo>
                  <a:lnTo>
                    <a:pt x="229" y="362"/>
                  </a:lnTo>
                  <a:lnTo>
                    <a:pt x="220" y="365"/>
                  </a:lnTo>
                  <a:lnTo>
                    <a:pt x="211" y="368"/>
                  </a:lnTo>
                  <a:lnTo>
                    <a:pt x="202" y="371"/>
                  </a:lnTo>
                  <a:lnTo>
                    <a:pt x="193" y="374"/>
                  </a:lnTo>
                  <a:lnTo>
                    <a:pt x="184" y="377"/>
                  </a:lnTo>
                  <a:lnTo>
                    <a:pt x="175" y="383"/>
                  </a:lnTo>
                  <a:lnTo>
                    <a:pt x="170" y="386"/>
                  </a:lnTo>
                  <a:lnTo>
                    <a:pt x="161" y="389"/>
                  </a:lnTo>
                  <a:lnTo>
                    <a:pt x="152" y="392"/>
                  </a:lnTo>
                  <a:lnTo>
                    <a:pt x="143" y="395"/>
                  </a:lnTo>
                  <a:lnTo>
                    <a:pt x="134" y="401"/>
                  </a:lnTo>
                  <a:lnTo>
                    <a:pt x="125" y="404"/>
                  </a:lnTo>
                  <a:lnTo>
                    <a:pt x="116" y="407"/>
                  </a:lnTo>
                  <a:lnTo>
                    <a:pt x="110" y="410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7" y="415"/>
                  </a:lnTo>
                  <a:lnTo>
                    <a:pt x="113" y="415"/>
                  </a:lnTo>
                  <a:lnTo>
                    <a:pt x="116" y="418"/>
                  </a:lnTo>
                  <a:lnTo>
                    <a:pt x="119" y="418"/>
                  </a:lnTo>
                  <a:lnTo>
                    <a:pt x="122" y="418"/>
                  </a:lnTo>
                  <a:lnTo>
                    <a:pt x="122" y="421"/>
                  </a:lnTo>
                  <a:lnTo>
                    <a:pt x="125" y="424"/>
                  </a:lnTo>
                  <a:lnTo>
                    <a:pt x="128" y="424"/>
                  </a:lnTo>
                  <a:lnTo>
                    <a:pt x="128" y="427"/>
                  </a:lnTo>
                  <a:lnTo>
                    <a:pt x="131" y="430"/>
                  </a:lnTo>
                  <a:lnTo>
                    <a:pt x="131" y="433"/>
                  </a:lnTo>
                  <a:lnTo>
                    <a:pt x="134" y="436"/>
                  </a:lnTo>
                  <a:lnTo>
                    <a:pt x="134" y="439"/>
                  </a:lnTo>
                  <a:lnTo>
                    <a:pt x="134" y="442"/>
                  </a:lnTo>
                  <a:lnTo>
                    <a:pt x="137" y="445"/>
                  </a:lnTo>
                  <a:lnTo>
                    <a:pt x="137" y="448"/>
                  </a:lnTo>
                  <a:lnTo>
                    <a:pt x="137" y="451"/>
                  </a:lnTo>
                  <a:lnTo>
                    <a:pt x="137" y="454"/>
                  </a:lnTo>
                  <a:lnTo>
                    <a:pt x="137" y="457"/>
                  </a:lnTo>
                  <a:lnTo>
                    <a:pt x="140" y="460"/>
                  </a:lnTo>
                  <a:lnTo>
                    <a:pt x="140" y="463"/>
                  </a:lnTo>
                  <a:lnTo>
                    <a:pt x="140" y="466"/>
                  </a:lnTo>
                  <a:lnTo>
                    <a:pt x="140" y="469"/>
                  </a:lnTo>
                  <a:lnTo>
                    <a:pt x="140" y="475"/>
                  </a:lnTo>
                  <a:lnTo>
                    <a:pt x="140" y="478"/>
                  </a:lnTo>
                  <a:lnTo>
                    <a:pt x="140" y="481"/>
                  </a:lnTo>
                  <a:lnTo>
                    <a:pt x="143" y="484"/>
                  </a:lnTo>
                  <a:lnTo>
                    <a:pt x="143" y="487"/>
                  </a:lnTo>
                  <a:lnTo>
                    <a:pt x="143" y="490"/>
                  </a:lnTo>
                  <a:lnTo>
                    <a:pt x="143" y="493"/>
                  </a:lnTo>
                  <a:lnTo>
                    <a:pt x="146" y="496"/>
                  </a:lnTo>
                  <a:lnTo>
                    <a:pt x="143" y="499"/>
                  </a:lnTo>
                  <a:lnTo>
                    <a:pt x="143" y="502"/>
                  </a:lnTo>
                  <a:lnTo>
                    <a:pt x="140" y="505"/>
                  </a:lnTo>
                  <a:lnTo>
                    <a:pt x="140" y="507"/>
                  </a:lnTo>
                  <a:lnTo>
                    <a:pt x="140" y="510"/>
                  </a:lnTo>
                  <a:lnTo>
                    <a:pt x="137" y="513"/>
                  </a:lnTo>
                  <a:lnTo>
                    <a:pt x="137" y="516"/>
                  </a:lnTo>
                  <a:lnTo>
                    <a:pt x="137" y="519"/>
                  </a:lnTo>
                  <a:lnTo>
                    <a:pt x="134" y="522"/>
                  </a:lnTo>
                  <a:lnTo>
                    <a:pt x="134" y="528"/>
                  </a:lnTo>
                  <a:lnTo>
                    <a:pt x="134" y="531"/>
                  </a:lnTo>
                  <a:lnTo>
                    <a:pt x="131" y="534"/>
                  </a:lnTo>
                  <a:lnTo>
                    <a:pt x="131" y="537"/>
                  </a:lnTo>
                  <a:lnTo>
                    <a:pt x="128" y="540"/>
                  </a:lnTo>
                  <a:lnTo>
                    <a:pt x="128" y="543"/>
                  </a:lnTo>
                  <a:lnTo>
                    <a:pt x="128" y="546"/>
                  </a:lnTo>
                  <a:lnTo>
                    <a:pt x="125" y="549"/>
                  </a:lnTo>
                  <a:lnTo>
                    <a:pt x="125" y="552"/>
                  </a:lnTo>
                  <a:lnTo>
                    <a:pt x="122" y="555"/>
                  </a:lnTo>
                  <a:lnTo>
                    <a:pt x="122" y="558"/>
                  </a:lnTo>
                  <a:lnTo>
                    <a:pt x="119" y="561"/>
                  </a:lnTo>
                  <a:lnTo>
                    <a:pt x="116" y="564"/>
                  </a:lnTo>
                  <a:lnTo>
                    <a:pt x="116" y="567"/>
                  </a:lnTo>
                  <a:lnTo>
                    <a:pt x="113" y="570"/>
                  </a:lnTo>
                  <a:lnTo>
                    <a:pt x="110" y="573"/>
                  </a:lnTo>
                  <a:lnTo>
                    <a:pt x="107" y="573"/>
                  </a:lnTo>
                  <a:lnTo>
                    <a:pt x="104" y="576"/>
                  </a:lnTo>
                  <a:lnTo>
                    <a:pt x="101" y="579"/>
                  </a:lnTo>
                  <a:lnTo>
                    <a:pt x="98" y="579"/>
                  </a:lnTo>
                  <a:lnTo>
                    <a:pt x="95" y="582"/>
                  </a:lnTo>
                  <a:lnTo>
                    <a:pt x="92" y="582"/>
                  </a:lnTo>
                  <a:lnTo>
                    <a:pt x="89" y="585"/>
                  </a:lnTo>
                  <a:lnTo>
                    <a:pt x="86" y="585"/>
                  </a:lnTo>
                  <a:lnTo>
                    <a:pt x="83" y="585"/>
                  </a:lnTo>
                  <a:lnTo>
                    <a:pt x="80" y="588"/>
                  </a:lnTo>
                  <a:lnTo>
                    <a:pt x="77" y="588"/>
                  </a:lnTo>
                  <a:lnTo>
                    <a:pt x="74" y="588"/>
                  </a:lnTo>
                  <a:lnTo>
                    <a:pt x="71" y="591"/>
                  </a:lnTo>
                  <a:lnTo>
                    <a:pt x="68" y="591"/>
                  </a:lnTo>
                  <a:lnTo>
                    <a:pt x="65" y="591"/>
                  </a:lnTo>
                  <a:lnTo>
                    <a:pt x="62" y="594"/>
                  </a:lnTo>
                  <a:lnTo>
                    <a:pt x="59" y="594"/>
                  </a:lnTo>
                  <a:lnTo>
                    <a:pt x="57" y="594"/>
                  </a:lnTo>
                  <a:lnTo>
                    <a:pt x="54" y="594"/>
                  </a:lnTo>
                  <a:lnTo>
                    <a:pt x="51" y="597"/>
                  </a:lnTo>
                  <a:lnTo>
                    <a:pt x="48" y="597"/>
                  </a:lnTo>
                  <a:lnTo>
                    <a:pt x="45" y="597"/>
                  </a:lnTo>
                  <a:lnTo>
                    <a:pt x="42" y="597"/>
                  </a:lnTo>
                  <a:lnTo>
                    <a:pt x="39" y="597"/>
                  </a:lnTo>
                  <a:lnTo>
                    <a:pt x="36" y="597"/>
                  </a:lnTo>
                  <a:lnTo>
                    <a:pt x="33" y="597"/>
                  </a:lnTo>
                  <a:lnTo>
                    <a:pt x="30" y="597"/>
                  </a:lnTo>
                  <a:lnTo>
                    <a:pt x="30" y="594"/>
                  </a:lnTo>
                  <a:lnTo>
                    <a:pt x="27" y="594"/>
                  </a:lnTo>
                  <a:lnTo>
                    <a:pt x="24" y="594"/>
                  </a:lnTo>
                  <a:lnTo>
                    <a:pt x="21" y="591"/>
                  </a:lnTo>
                  <a:lnTo>
                    <a:pt x="18" y="588"/>
                  </a:lnTo>
                  <a:lnTo>
                    <a:pt x="15" y="588"/>
                  </a:lnTo>
                  <a:lnTo>
                    <a:pt x="15" y="585"/>
                  </a:lnTo>
                  <a:lnTo>
                    <a:pt x="12" y="582"/>
                  </a:lnTo>
                  <a:lnTo>
                    <a:pt x="9" y="579"/>
                  </a:lnTo>
                  <a:lnTo>
                    <a:pt x="6" y="576"/>
                  </a:lnTo>
                  <a:lnTo>
                    <a:pt x="6" y="573"/>
                  </a:lnTo>
                  <a:lnTo>
                    <a:pt x="3" y="570"/>
                  </a:lnTo>
                  <a:lnTo>
                    <a:pt x="3" y="567"/>
                  </a:lnTo>
                  <a:lnTo>
                    <a:pt x="0" y="564"/>
                  </a:lnTo>
                  <a:lnTo>
                    <a:pt x="0" y="561"/>
                  </a:lnTo>
                  <a:lnTo>
                    <a:pt x="0" y="558"/>
                  </a:lnTo>
                  <a:lnTo>
                    <a:pt x="0" y="555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6"/>
                  </a:lnTo>
                  <a:lnTo>
                    <a:pt x="0" y="543"/>
                  </a:lnTo>
                  <a:lnTo>
                    <a:pt x="0" y="540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3" y="528"/>
                  </a:lnTo>
                  <a:lnTo>
                    <a:pt x="3" y="525"/>
                  </a:lnTo>
                  <a:lnTo>
                    <a:pt x="3" y="522"/>
                  </a:lnTo>
                  <a:lnTo>
                    <a:pt x="3" y="519"/>
                  </a:lnTo>
                  <a:lnTo>
                    <a:pt x="3" y="516"/>
                  </a:lnTo>
                  <a:lnTo>
                    <a:pt x="3" y="513"/>
                  </a:lnTo>
                  <a:lnTo>
                    <a:pt x="6" y="513"/>
                  </a:lnTo>
                  <a:lnTo>
                    <a:pt x="6" y="510"/>
                  </a:lnTo>
                  <a:lnTo>
                    <a:pt x="6" y="507"/>
                  </a:lnTo>
                  <a:lnTo>
                    <a:pt x="6" y="505"/>
                  </a:lnTo>
                  <a:lnTo>
                    <a:pt x="6" y="502"/>
                  </a:lnTo>
                  <a:lnTo>
                    <a:pt x="9" y="499"/>
                  </a:lnTo>
                  <a:lnTo>
                    <a:pt x="12" y="493"/>
                  </a:lnTo>
                  <a:lnTo>
                    <a:pt x="12" y="490"/>
                  </a:lnTo>
                  <a:lnTo>
                    <a:pt x="15" y="487"/>
                  </a:lnTo>
                  <a:lnTo>
                    <a:pt x="15" y="481"/>
                  </a:lnTo>
                  <a:lnTo>
                    <a:pt x="18" y="478"/>
                  </a:lnTo>
                  <a:lnTo>
                    <a:pt x="18" y="475"/>
                  </a:lnTo>
                  <a:lnTo>
                    <a:pt x="21" y="469"/>
                  </a:lnTo>
                  <a:lnTo>
                    <a:pt x="21" y="466"/>
                  </a:lnTo>
                  <a:lnTo>
                    <a:pt x="24" y="460"/>
                  </a:lnTo>
                  <a:lnTo>
                    <a:pt x="27" y="457"/>
                  </a:lnTo>
                  <a:lnTo>
                    <a:pt x="27" y="454"/>
                  </a:lnTo>
                  <a:lnTo>
                    <a:pt x="30" y="448"/>
                  </a:lnTo>
                  <a:lnTo>
                    <a:pt x="33" y="445"/>
                  </a:lnTo>
                  <a:lnTo>
                    <a:pt x="33" y="442"/>
                  </a:lnTo>
                  <a:lnTo>
                    <a:pt x="36" y="436"/>
                  </a:lnTo>
                  <a:lnTo>
                    <a:pt x="39" y="433"/>
                  </a:lnTo>
                  <a:lnTo>
                    <a:pt x="42" y="430"/>
                  </a:lnTo>
                  <a:lnTo>
                    <a:pt x="42" y="427"/>
                  </a:lnTo>
                  <a:lnTo>
                    <a:pt x="45" y="421"/>
                  </a:lnTo>
                  <a:lnTo>
                    <a:pt x="48" y="418"/>
                  </a:lnTo>
                  <a:lnTo>
                    <a:pt x="51" y="415"/>
                  </a:lnTo>
                  <a:lnTo>
                    <a:pt x="54" y="413"/>
                  </a:lnTo>
                  <a:lnTo>
                    <a:pt x="57" y="410"/>
                  </a:lnTo>
                  <a:lnTo>
                    <a:pt x="59" y="410"/>
                  </a:lnTo>
                  <a:lnTo>
                    <a:pt x="62" y="407"/>
                  </a:lnTo>
                  <a:lnTo>
                    <a:pt x="68" y="404"/>
                  </a:lnTo>
                  <a:lnTo>
                    <a:pt x="71" y="404"/>
                  </a:lnTo>
                  <a:lnTo>
                    <a:pt x="74" y="401"/>
                  </a:lnTo>
                  <a:lnTo>
                    <a:pt x="80" y="401"/>
                  </a:lnTo>
                  <a:lnTo>
                    <a:pt x="83" y="398"/>
                  </a:lnTo>
                  <a:lnTo>
                    <a:pt x="89" y="398"/>
                  </a:lnTo>
                  <a:lnTo>
                    <a:pt x="95" y="395"/>
                  </a:lnTo>
                  <a:lnTo>
                    <a:pt x="101" y="392"/>
                  </a:lnTo>
                  <a:lnTo>
                    <a:pt x="107" y="386"/>
                  </a:lnTo>
                  <a:lnTo>
                    <a:pt x="113" y="383"/>
                  </a:lnTo>
                  <a:lnTo>
                    <a:pt x="122" y="380"/>
                  </a:lnTo>
                  <a:lnTo>
                    <a:pt x="128" y="377"/>
                  </a:lnTo>
                  <a:lnTo>
                    <a:pt x="134" y="374"/>
                  </a:lnTo>
                  <a:lnTo>
                    <a:pt x="140" y="371"/>
                  </a:lnTo>
                  <a:lnTo>
                    <a:pt x="149" y="368"/>
                  </a:lnTo>
                  <a:lnTo>
                    <a:pt x="155" y="365"/>
                  </a:lnTo>
                  <a:lnTo>
                    <a:pt x="161" y="365"/>
                  </a:lnTo>
                  <a:lnTo>
                    <a:pt x="170" y="362"/>
                  </a:lnTo>
                  <a:lnTo>
                    <a:pt x="175" y="359"/>
                  </a:lnTo>
                  <a:lnTo>
                    <a:pt x="181" y="356"/>
                  </a:lnTo>
                  <a:lnTo>
                    <a:pt x="190" y="353"/>
                  </a:lnTo>
                  <a:lnTo>
                    <a:pt x="196" y="350"/>
                  </a:lnTo>
                  <a:lnTo>
                    <a:pt x="202" y="347"/>
                  </a:lnTo>
                  <a:lnTo>
                    <a:pt x="211" y="347"/>
                  </a:lnTo>
                  <a:lnTo>
                    <a:pt x="217" y="344"/>
                  </a:lnTo>
                  <a:lnTo>
                    <a:pt x="223" y="341"/>
                  </a:lnTo>
                  <a:lnTo>
                    <a:pt x="232" y="338"/>
                  </a:lnTo>
                  <a:lnTo>
                    <a:pt x="238" y="335"/>
                  </a:lnTo>
                  <a:lnTo>
                    <a:pt x="244" y="332"/>
                  </a:lnTo>
                  <a:lnTo>
                    <a:pt x="253" y="329"/>
                  </a:lnTo>
                  <a:lnTo>
                    <a:pt x="259" y="326"/>
                  </a:lnTo>
                  <a:lnTo>
                    <a:pt x="265" y="326"/>
                  </a:lnTo>
                  <a:lnTo>
                    <a:pt x="271" y="323"/>
                  </a:lnTo>
                  <a:lnTo>
                    <a:pt x="280" y="321"/>
                  </a:lnTo>
                  <a:lnTo>
                    <a:pt x="286" y="315"/>
                  </a:lnTo>
                  <a:lnTo>
                    <a:pt x="291" y="312"/>
                  </a:lnTo>
                  <a:lnTo>
                    <a:pt x="297" y="309"/>
                  </a:lnTo>
                  <a:lnTo>
                    <a:pt x="303" y="306"/>
                  </a:lnTo>
                  <a:lnTo>
                    <a:pt x="309" y="306"/>
                  </a:lnTo>
                  <a:lnTo>
                    <a:pt x="315" y="303"/>
                  </a:lnTo>
                  <a:lnTo>
                    <a:pt x="318" y="303"/>
                  </a:lnTo>
                  <a:lnTo>
                    <a:pt x="324" y="300"/>
                  </a:lnTo>
                  <a:lnTo>
                    <a:pt x="330" y="300"/>
                  </a:lnTo>
                  <a:lnTo>
                    <a:pt x="333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8" y="291"/>
                  </a:lnTo>
                  <a:lnTo>
                    <a:pt x="354" y="291"/>
                  </a:lnTo>
                  <a:lnTo>
                    <a:pt x="357" y="288"/>
                  </a:lnTo>
                  <a:lnTo>
                    <a:pt x="363" y="288"/>
                  </a:lnTo>
                  <a:lnTo>
                    <a:pt x="369" y="285"/>
                  </a:lnTo>
                  <a:lnTo>
                    <a:pt x="372" y="282"/>
                  </a:lnTo>
                  <a:lnTo>
                    <a:pt x="378" y="282"/>
                  </a:lnTo>
                  <a:lnTo>
                    <a:pt x="381" y="279"/>
                  </a:lnTo>
                  <a:lnTo>
                    <a:pt x="387" y="279"/>
                  </a:lnTo>
                  <a:lnTo>
                    <a:pt x="390" y="276"/>
                  </a:lnTo>
                  <a:lnTo>
                    <a:pt x="396" y="273"/>
                  </a:lnTo>
                  <a:lnTo>
                    <a:pt x="401" y="273"/>
                  </a:lnTo>
                  <a:lnTo>
                    <a:pt x="404" y="270"/>
                  </a:lnTo>
                  <a:lnTo>
                    <a:pt x="410" y="270"/>
                  </a:lnTo>
                  <a:lnTo>
                    <a:pt x="413" y="267"/>
                  </a:lnTo>
                  <a:lnTo>
                    <a:pt x="419" y="267"/>
                  </a:lnTo>
                  <a:lnTo>
                    <a:pt x="425" y="264"/>
                  </a:lnTo>
                  <a:lnTo>
                    <a:pt x="428" y="261"/>
                  </a:lnTo>
                  <a:lnTo>
                    <a:pt x="434" y="261"/>
                  </a:lnTo>
                  <a:lnTo>
                    <a:pt x="437" y="261"/>
                  </a:lnTo>
                  <a:lnTo>
                    <a:pt x="443" y="258"/>
                  </a:lnTo>
                  <a:lnTo>
                    <a:pt x="446" y="258"/>
                  </a:lnTo>
                  <a:lnTo>
                    <a:pt x="452" y="255"/>
                  </a:lnTo>
                  <a:lnTo>
                    <a:pt x="458" y="255"/>
                  </a:lnTo>
                  <a:lnTo>
                    <a:pt x="461" y="255"/>
                  </a:lnTo>
                  <a:lnTo>
                    <a:pt x="464" y="252"/>
                  </a:lnTo>
                  <a:lnTo>
                    <a:pt x="467" y="252"/>
                  </a:lnTo>
                  <a:lnTo>
                    <a:pt x="467" y="249"/>
                  </a:lnTo>
                  <a:lnTo>
                    <a:pt x="470" y="249"/>
                  </a:lnTo>
                  <a:lnTo>
                    <a:pt x="473" y="249"/>
                  </a:lnTo>
                  <a:lnTo>
                    <a:pt x="473" y="246"/>
                  </a:lnTo>
                  <a:lnTo>
                    <a:pt x="476" y="246"/>
                  </a:lnTo>
                  <a:lnTo>
                    <a:pt x="479" y="243"/>
                  </a:lnTo>
                  <a:lnTo>
                    <a:pt x="482" y="243"/>
                  </a:lnTo>
                  <a:lnTo>
                    <a:pt x="485" y="240"/>
                  </a:lnTo>
                  <a:lnTo>
                    <a:pt x="488" y="240"/>
                  </a:lnTo>
                  <a:lnTo>
                    <a:pt x="488" y="237"/>
                  </a:lnTo>
                  <a:lnTo>
                    <a:pt x="491" y="237"/>
                  </a:lnTo>
                  <a:lnTo>
                    <a:pt x="494" y="237"/>
                  </a:lnTo>
                  <a:lnTo>
                    <a:pt x="494" y="234"/>
                  </a:lnTo>
                  <a:lnTo>
                    <a:pt x="497" y="234"/>
                  </a:lnTo>
                  <a:lnTo>
                    <a:pt x="500" y="234"/>
                  </a:lnTo>
                  <a:lnTo>
                    <a:pt x="503" y="234"/>
                  </a:lnTo>
                  <a:lnTo>
                    <a:pt x="500" y="234"/>
                  </a:lnTo>
                  <a:lnTo>
                    <a:pt x="500" y="231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4" y="229"/>
                  </a:lnTo>
                  <a:lnTo>
                    <a:pt x="494" y="226"/>
                  </a:lnTo>
                  <a:lnTo>
                    <a:pt x="494" y="223"/>
                  </a:lnTo>
                  <a:lnTo>
                    <a:pt x="491" y="223"/>
                  </a:lnTo>
                  <a:lnTo>
                    <a:pt x="491" y="220"/>
                  </a:lnTo>
                  <a:lnTo>
                    <a:pt x="491" y="217"/>
                  </a:lnTo>
                  <a:lnTo>
                    <a:pt x="494" y="217"/>
                  </a:lnTo>
                  <a:lnTo>
                    <a:pt x="497" y="214"/>
                  </a:lnTo>
                  <a:lnTo>
                    <a:pt x="494" y="211"/>
                  </a:lnTo>
                  <a:lnTo>
                    <a:pt x="491" y="208"/>
                  </a:lnTo>
                  <a:lnTo>
                    <a:pt x="488" y="205"/>
                  </a:lnTo>
                  <a:lnTo>
                    <a:pt x="485" y="202"/>
                  </a:lnTo>
                  <a:lnTo>
                    <a:pt x="485" y="199"/>
                  </a:lnTo>
                  <a:lnTo>
                    <a:pt x="482" y="199"/>
                  </a:lnTo>
                  <a:lnTo>
                    <a:pt x="479" y="196"/>
                  </a:lnTo>
                  <a:lnTo>
                    <a:pt x="479" y="193"/>
                  </a:lnTo>
                  <a:lnTo>
                    <a:pt x="476" y="190"/>
                  </a:lnTo>
                  <a:lnTo>
                    <a:pt x="473" y="187"/>
                  </a:lnTo>
                  <a:lnTo>
                    <a:pt x="470" y="187"/>
                  </a:lnTo>
                  <a:lnTo>
                    <a:pt x="470" y="184"/>
                  </a:lnTo>
                  <a:lnTo>
                    <a:pt x="467" y="181"/>
                  </a:lnTo>
                  <a:lnTo>
                    <a:pt x="464" y="178"/>
                  </a:lnTo>
                  <a:lnTo>
                    <a:pt x="464" y="175"/>
                  </a:lnTo>
                  <a:lnTo>
                    <a:pt x="461" y="172"/>
                  </a:lnTo>
                  <a:lnTo>
                    <a:pt x="458" y="169"/>
                  </a:lnTo>
                  <a:lnTo>
                    <a:pt x="455" y="166"/>
                  </a:lnTo>
                  <a:lnTo>
                    <a:pt x="452" y="163"/>
                  </a:lnTo>
                  <a:lnTo>
                    <a:pt x="452" y="160"/>
                  </a:lnTo>
                  <a:lnTo>
                    <a:pt x="449" y="157"/>
                  </a:lnTo>
                  <a:lnTo>
                    <a:pt x="446" y="154"/>
                  </a:lnTo>
                  <a:lnTo>
                    <a:pt x="443" y="151"/>
                  </a:lnTo>
                  <a:lnTo>
                    <a:pt x="443" y="148"/>
                  </a:lnTo>
                  <a:lnTo>
                    <a:pt x="440" y="145"/>
                  </a:lnTo>
                  <a:lnTo>
                    <a:pt x="437" y="142"/>
                  </a:lnTo>
                  <a:lnTo>
                    <a:pt x="434" y="139"/>
                  </a:lnTo>
                  <a:lnTo>
                    <a:pt x="434" y="137"/>
                  </a:lnTo>
                  <a:lnTo>
                    <a:pt x="431" y="134"/>
                  </a:lnTo>
                  <a:lnTo>
                    <a:pt x="431" y="128"/>
                  </a:lnTo>
                  <a:lnTo>
                    <a:pt x="428" y="125"/>
                  </a:lnTo>
                  <a:lnTo>
                    <a:pt x="428" y="119"/>
                  </a:lnTo>
                  <a:lnTo>
                    <a:pt x="428" y="116"/>
                  </a:lnTo>
                  <a:lnTo>
                    <a:pt x="428" y="113"/>
                  </a:lnTo>
                  <a:lnTo>
                    <a:pt x="428" y="110"/>
                  </a:lnTo>
                  <a:lnTo>
                    <a:pt x="428" y="107"/>
                  </a:lnTo>
                  <a:lnTo>
                    <a:pt x="431" y="104"/>
                  </a:lnTo>
                  <a:lnTo>
                    <a:pt x="431" y="101"/>
                  </a:lnTo>
                  <a:lnTo>
                    <a:pt x="434" y="98"/>
                  </a:lnTo>
                  <a:lnTo>
                    <a:pt x="434" y="95"/>
                  </a:lnTo>
                  <a:lnTo>
                    <a:pt x="437" y="92"/>
                  </a:lnTo>
                  <a:lnTo>
                    <a:pt x="440" y="89"/>
                  </a:lnTo>
                  <a:lnTo>
                    <a:pt x="440" y="86"/>
                  </a:lnTo>
                  <a:lnTo>
                    <a:pt x="443" y="83"/>
                  </a:lnTo>
                  <a:lnTo>
                    <a:pt x="446" y="80"/>
                  </a:lnTo>
                  <a:lnTo>
                    <a:pt x="449" y="77"/>
                  </a:lnTo>
                  <a:lnTo>
                    <a:pt x="452" y="74"/>
                  </a:lnTo>
                  <a:lnTo>
                    <a:pt x="455" y="71"/>
                  </a:lnTo>
                  <a:lnTo>
                    <a:pt x="458" y="68"/>
                  </a:lnTo>
                  <a:lnTo>
                    <a:pt x="461" y="65"/>
                  </a:lnTo>
                  <a:lnTo>
                    <a:pt x="464" y="62"/>
                  </a:lnTo>
                  <a:lnTo>
                    <a:pt x="467" y="59"/>
                  </a:lnTo>
                  <a:lnTo>
                    <a:pt x="470" y="59"/>
                  </a:lnTo>
                  <a:lnTo>
                    <a:pt x="473" y="56"/>
                  </a:lnTo>
                  <a:lnTo>
                    <a:pt x="476" y="53"/>
                  </a:lnTo>
                  <a:lnTo>
                    <a:pt x="476" y="50"/>
                  </a:lnTo>
                  <a:lnTo>
                    <a:pt x="479" y="47"/>
                  </a:lnTo>
                  <a:lnTo>
                    <a:pt x="482" y="45"/>
                  </a:lnTo>
                  <a:lnTo>
                    <a:pt x="482" y="42"/>
                  </a:lnTo>
                  <a:lnTo>
                    <a:pt x="485" y="42"/>
                  </a:lnTo>
                  <a:lnTo>
                    <a:pt x="488" y="42"/>
                  </a:lnTo>
                  <a:lnTo>
                    <a:pt x="491" y="42"/>
                  </a:lnTo>
                  <a:lnTo>
                    <a:pt x="494" y="39"/>
                  </a:lnTo>
                  <a:lnTo>
                    <a:pt x="497" y="39"/>
                  </a:lnTo>
                  <a:lnTo>
                    <a:pt x="500" y="39"/>
                  </a:lnTo>
                  <a:lnTo>
                    <a:pt x="506" y="39"/>
                  </a:lnTo>
                  <a:lnTo>
                    <a:pt x="509" y="39"/>
                  </a:lnTo>
                  <a:lnTo>
                    <a:pt x="512" y="36"/>
                  </a:lnTo>
                  <a:lnTo>
                    <a:pt x="515" y="36"/>
                  </a:lnTo>
                  <a:lnTo>
                    <a:pt x="517" y="36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9" y="30"/>
                  </a:lnTo>
                  <a:lnTo>
                    <a:pt x="532" y="30"/>
                  </a:lnTo>
                  <a:lnTo>
                    <a:pt x="535" y="30"/>
                  </a:lnTo>
                  <a:lnTo>
                    <a:pt x="538" y="27"/>
                  </a:lnTo>
                  <a:lnTo>
                    <a:pt x="541" y="27"/>
                  </a:lnTo>
                  <a:lnTo>
                    <a:pt x="544" y="27"/>
                  </a:lnTo>
                  <a:lnTo>
                    <a:pt x="547" y="27"/>
                  </a:lnTo>
                  <a:lnTo>
                    <a:pt x="550" y="24"/>
                  </a:lnTo>
                  <a:lnTo>
                    <a:pt x="553" y="24"/>
                  </a:lnTo>
                  <a:lnTo>
                    <a:pt x="556" y="24"/>
                  </a:lnTo>
                  <a:lnTo>
                    <a:pt x="559" y="24"/>
                  </a:lnTo>
                  <a:lnTo>
                    <a:pt x="562" y="24"/>
                  </a:lnTo>
                  <a:lnTo>
                    <a:pt x="565" y="24"/>
                  </a:lnTo>
                  <a:lnTo>
                    <a:pt x="568" y="24"/>
                  </a:lnTo>
                  <a:lnTo>
                    <a:pt x="571" y="24"/>
                  </a:lnTo>
                  <a:lnTo>
                    <a:pt x="574" y="24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83" y="21"/>
                  </a:lnTo>
                  <a:lnTo>
                    <a:pt x="586" y="21"/>
                  </a:lnTo>
                  <a:lnTo>
                    <a:pt x="589" y="18"/>
                  </a:lnTo>
                  <a:lnTo>
                    <a:pt x="592" y="18"/>
                  </a:lnTo>
                  <a:lnTo>
                    <a:pt x="595" y="18"/>
                  </a:lnTo>
                  <a:lnTo>
                    <a:pt x="598" y="18"/>
                  </a:lnTo>
                  <a:lnTo>
                    <a:pt x="598" y="15"/>
                  </a:lnTo>
                  <a:lnTo>
                    <a:pt x="601" y="15"/>
                  </a:lnTo>
                  <a:lnTo>
                    <a:pt x="604" y="15"/>
                  </a:lnTo>
                  <a:lnTo>
                    <a:pt x="607" y="15"/>
                  </a:lnTo>
                  <a:lnTo>
                    <a:pt x="610" y="15"/>
                  </a:lnTo>
                  <a:lnTo>
                    <a:pt x="613" y="15"/>
                  </a:lnTo>
                  <a:lnTo>
                    <a:pt x="616" y="15"/>
                  </a:lnTo>
                  <a:lnTo>
                    <a:pt x="619" y="15"/>
                  </a:lnTo>
                  <a:lnTo>
                    <a:pt x="622" y="12"/>
                  </a:lnTo>
                  <a:lnTo>
                    <a:pt x="625" y="12"/>
                  </a:lnTo>
                  <a:lnTo>
                    <a:pt x="628" y="12"/>
                  </a:lnTo>
                  <a:lnTo>
                    <a:pt x="630" y="12"/>
                  </a:lnTo>
                  <a:lnTo>
                    <a:pt x="633" y="12"/>
                  </a:lnTo>
                  <a:lnTo>
                    <a:pt x="633" y="9"/>
                  </a:lnTo>
                  <a:lnTo>
                    <a:pt x="636" y="9"/>
                  </a:lnTo>
                  <a:lnTo>
                    <a:pt x="639" y="9"/>
                  </a:lnTo>
                  <a:lnTo>
                    <a:pt x="639" y="6"/>
                  </a:lnTo>
                  <a:lnTo>
                    <a:pt x="642" y="6"/>
                  </a:lnTo>
                  <a:lnTo>
                    <a:pt x="645" y="6"/>
                  </a:lnTo>
                  <a:lnTo>
                    <a:pt x="645" y="3"/>
                  </a:lnTo>
                  <a:lnTo>
                    <a:pt x="648" y="3"/>
                  </a:lnTo>
                  <a:lnTo>
                    <a:pt x="654" y="3"/>
                  </a:lnTo>
                  <a:lnTo>
                    <a:pt x="657" y="3"/>
                  </a:lnTo>
                  <a:lnTo>
                    <a:pt x="660" y="0"/>
                  </a:lnTo>
                  <a:lnTo>
                    <a:pt x="663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5" y="0"/>
                  </a:lnTo>
                  <a:lnTo>
                    <a:pt x="678" y="0"/>
                  </a:lnTo>
                  <a:lnTo>
                    <a:pt x="681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3" y="0"/>
                  </a:lnTo>
                  <a:lnTo>
                    <a:pt x="69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08" y="0"/>
                  </a:lnTo>
                  <a:lnTo>
                    <a:pt x="711" y="3"/>
                  </a:lnTo>
                  <a:lnTo>
                    <a:pt x="714" y="3"/>
                  </a:lnTo>
                  <a:lnTo>
                    <a:pt x="717" y="3"/>
                  </a:lnTo>
                  <a:lnTo>
                    <a:pt x="720" y="6"/>
                  </a:lnTo>
                  <a:lnTo>
                    <a:pt x="723" y="6"/>
                  </a:lnTo>
                  <a:lnTo>
                    <a:pt x="729" y="6"/>
                  </a:lnTo>
                  <a:lnTo>
                    <a:pt x="732" y="9"/>
                  </a:lnTo>
                  <a:lnTo>
                    <a:pt x="735" y="9"/>
                  </a:lnTo>
                  <a:lnTo>
                    <a:pt x="738" y="12"/>
                  </a:lnTo>
                  <a:lnTo>
                    <a:pt x="741" y="15"/>
                  </a:lnTo>
                  <a:lnTo>
                    <a:pt x="743" y="15"/>
                  </a:lnTo>
                  <a:lnTo>
                    <a:pt x="746" y="18"/>
                  </a:lnTo>
                  <a:lnTo>
                    <a:pt x="749" y="21"/>
                  </a:lnTo>
                  <a:lnTo>
                    <a:pt x="752" y="24"/>
                  </a:lnTo>
                  <a:lnTo>
                    <a:pt x="752" y="27"/>
                  </a:lnTo>
                  <a:lnTo>
                    <a:pt x="755" y="53"/>
                  </a:lnTo>
                  <a:lnTo>
                    <a:pt x="758" y="53"/>
                  </a:lnTo>
                  <a:lnTo>
                    <a:pt x="758" y="50"/>
                  </a:lnTo>
                  <a:lnTo>
                    <a:pt x="761" y="50"/>
                  </a:lnTo>
                  <a:lnTo>
                    <a:pt x="764" y="50"/>
                  </a:lnTo>
                  <a:lnTo>
                    <a:pt x="764" y="47"/>
                  </a:lnTo>
                  <a:lnTo>
                    <a:pt x="767" y="47"/>
                  </a:lnTo>
                  <a:lnTo>
                    <a:pt x="770" y="47"/>
                  </a:lnTo>
                  <a:lnTo>
                    <a:pt x="773" y="47"/>
                  </a:lnTo>
                  <a:lnTo>
                    <a:pt x="776" y="47"/>
                  </a:lnTo>
                  <a:lnTo>
                    <a:pt x="779" y="45"/>
                  </a:lnTo>
                  <a:lnTo>
                    <a:pt x="782" y="45"/>
                  </a:lnTo>
                  <a:lnTo>
                    <a:pt x="785" y="45"/>
                  </a:lnTo>
                  <a:lnTo>
                    <a:pt x="785" y="47"/>
                  </a:lnTo>
                  <a:lnTo>
                    <a:pt x="788" y="47"/>
                  </a:lnTo>
                  <a:lnTo>
                    <a:pt x="791" y="47"/>
                  </a:lnTo>
                  <a:lnTo>
                    <a:pt x="794" y="47"/>
                  </a:lnTo>
                  <a:lnTo>
                    <a:pt x="797" y="47"/>
                  </a:lnTo>
                  <a:lnTo>
                    <a:pt x="800" y="50"/>
                  </a:lnTo>
                  <a:lnTo>
                    <a:pt x="803" y="50"/>
                  </a:lnTo>
                  <a:lnTo>
                    <a:pt x="806" y="53"/>
                  </a:lnTo>
                  <a:lnTo>
                    <a:pt x="809" y="53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2" y="59"/>
                  </a:lnTo>
                  <a:lnTo>
                    <a:pt x="815" y="59"/>
                  </a:lnTo>
                  <a:lnTo>
                    <a:pt x="815" y="62"/>
                  </a:lnTo>
                  <a:lnTo>
                    <a:pt x="815" y="65"/>
                  </a:lnTo>
                  <a:lnTo>
                    <a:pt x="818" y="65"/>
                  </a:lnTo>
                  <a:lnTo>
                    <a:pt x="818" y="68"/>
                  </a:lnTo>
                  <a:lnTo>
                    <a:pt x="818" y="71"/>
                  </a:lnTo>
                  <a:lnTo>
                    <a:pt x="818" y="74"/>
                  </a:lnTo>
                  <a:lnTo>
                    <a:pt x="818" y="77"/>
                  </a:lnTo>
                  <a:lnTo>
                    <a:pt x="821" y="80"/>
                  </a:lnTo>
                  <a:lnTo>
                    <a:pt x="818" y="80"/>
                  </a:lnTo>
                  <a:lnTo>
                    <a:pt x="815" y="83"/>
                  </a:lnTo>
                  <a:lnTo>
                    <a:pt x="812" y="83"/>
                  </a:lnTo>
                  <a:lnTo>
                    <a:pt x="809" y="83"/>
                  </a:lnTo>
                  <a:lnTo>
                    <a:pt x="809" y="86"/>
                  </a:lnTo>
                  <a:lnTo>
                    <a:pt x="806" y="86"/>
                  </a:lnTo>
                  <a:lnTo>
                    <a:pt x="803" y="86"/>
                  </a:lnTo>
                  <a:lnTo>
                    <a:pt x="800" y="86"/>
                  </a:lnTo>
                  <a:lnTo>
                    <a:pt x="797" y="86"/>
                  </a:lnTo>
                  <a:lnTo>
                    <a:pt x="794" y="89"/>
                  </a:lnTo>
                  <a:lnTo>
                    <a:pt x="791" y="89"/>
                  </a:lnTo>
                  <a:lnTo>
                    <a:pt x="788" y="89"/>
                  </a:lnTo>
                  <a:lnTo>
                    <a:pt x="785" y="89"/>
                  </a:lnTo>
                  <a:lnTo>
                    <a:pt x="782" y="92"/>
                  </a:lnTo>
                  <a:lnTo>
                    <a:pt x="779" y="92"/>
                  </a:lnTo>
                  <a:lnTo>
                    <a:pt x="779" y="95"/>
                  </a:lnTo>
                  <a:lnTo>
                    <a:pt x="776" y="95"/>
                  </a:lnTo>
                  <a:lnTo>
                    <a:pt x="776" y="98"/>
                  </a:lnTo>
                  <a:lnTo>
                    <a:pt x="773" y="101"/>
                  </a:lnTo>
                  <a:lnTo>
                    <a:pt x="773" y="104"/>
                  </a:lnTo>
                  <a:lnTo>
                    <a:pt x="773" y="107"/>
                  </a:lnTo>
                  <a:lnTo>
                    <a:pt x="773" y="110"/>
                  </a:lnTo>
                  <a:lnTo>
                    <a:pt x="776" y="110"/>
                  </a:lnTo>
                  <a:lnTo>
                    <a:pt x="776" y="113"/>
                  </a:lnTo>
                  <a:lnTo>
                    <a:pt x="776" y="116"/>
                  </a:lnTo>
                  <a:lnTo>
                    <a:pt x="776" y="119"/>
                  </a:lnTo>
                  <a:lnTo>
                    <a:pt x="779" y="122"/>
                  </a:lnTo>
                  <a:lnTo>
                    <a:pt x="782" y="125"/>
                  </a:lnTo>
                  <a:lnTo>
                    <a:pt x="782" y="128"/>
                  </a:lnTo>
                  <a:lnTo>
                    <a:pt x="785" y="128"/>
                  </a:lnTo>
                  <a:lnTo>
                    <a:pt x="785" y="131"/>
                  </a:lnTo>
                  <a:lnTo>
                    <a:pt x="788" y="134"/>
                  </a:lnTo>
                  <a:lnTo>
                    <a:pt x="791" y="137"/>
                  </a:lnTo>
                  <a:lnTo>
                    <a:pt x="791" y="139"/>
                  </a:lnTo>
                  <a:lnTo>
                    <a:pt x="794" y="139"/>
                  </a:lnTo>
                  <a:lnTo>
                    <a:pt x="794" y="142"/>
                  </a:lnTo>
                  <a:lnTo>
                    <a:pt x="797" y="145"/>
                  </a:lnTo>
                  <a:lnTo>
                    <a:pt x="800" y="148"/>
                  </a:lnTo>
                  <a:lnTo>
                    <a:pt x="800" y="151"/>
                  </a:lnTo>
                  <a:lnTo>
                    <a:pt x="803" y="154"/>
                  </a:lnTo>
                  <a:lnTo>
                    <a:pt x="803" y="157"/>
                  </a:lnTo>
                  <a:lnTo>
                    <a:pt x="821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3" name="Freeform 10"/>
            <p:cNvSpPr>
              <a:spLocks/>
            </p:cNvSpPr>
            <p:nvPr/>
          </p:nvSpPr>
          <p:spPr bwMode="auto">
            <a:xfrm>
              <a:off x="2518" y="1377"/>
              <a:ext cx="175" cy="365"/>
            </a:xfrm>
            <a:custGeom>
              <a:avLst/>
              <a:gdLst>
                <a:gd name="T0" fmla="*/ 83 w 175"/>
                <a:gd name="T1" fmla="*/ 323 h 365"/>
                <a:gd name="T2" fmla="*/ 74 w 175"/>
                <a:gd name="T3" fmla="*/ 332 h 365"/>
                <a:gd name="T4" fmla="*/ 62 w 175"/>
                <a:gd name="T5" fmla="*/ 338 h 365"/>
                <a:gd name="T6" fmla="*/ 51 w 175"/>
                <a:gd name="T7" fmla="*/ 341 h 365"/>
                <a:gd name="T8" fmla="*/ 39 w 175"/>
                <a:gd name="T9" fmla="*/ 347 h 365"/>
                <a:gd name="T10" fmla="*/ 27 w 175"/>
                <a:gd name="T11" fmla="*/ 350 h 365"/>
                <a:gd name="T12" fmla="*/ 15 w 175"/>
                <a:gd name="T13" fmla="*/ 356 h 365"/>
                <a:gd name="T14" fmla="*/ 6 w 175"/>
                <a:gd name="T15" fmla="*/ 362 h 365"/>
                <a:gd name="T16" fmla="*/ 3 w 175"/>
                <a:gd name="T17" fmla="*/ 356 h 365"/>
                <a:gd name="T18" fmla="*/ 0 w 175"/>
                <a:gd name="T19" fmla="*/ 344 h 365"/>
                <a:gd name="T20" fmla="*/ 0 w 175"/>
                <a:gd name="T21" fmla="*/ 332 h 365"/>
                <a:gd name="T22" fmla="*/ 0 w 175"/>
                <a:gd name="T23" fmla="*/ 320 h 365"/>
                <a:gd name="T24" fmla="*/ 6 w 175"/>
                <a:gd name="T25" fmla="*/ 308 h 365"/>
                <a:gd name="T26" fmla="*/ 15 w 175"/>
                <a:gd name="T27" fmla="*/ 299 h 365"/>
                <a:gd name="T28" fmla="*/ 27 w 175"/>
                <a:gd name="T29" fmla="*/ 299 h 365"/>
                <a:gd name="T30" fmla="*/ 42 w 175"/>
                <a:gd name="T31" fmla="*/ 293 h 365"/>
                <a:gd name="T32" fmla="*/ 57 w 175"/>
                <a:gd name="T33" fmla="*/ 288 h 365"/>
                <a:gd name="T34" fmla="*/ 71 w 175"/>
                <a:gd name="T35" fmla="*/ 282 h 365"/>
                <a:gd name="T36" fmla="*/ 86 w 175"/>
                <a:gd name="T37" fmla="*/ 273 h 365"/>
                <a:gd name="T38" fmla="*/ 101 w 175"/>
                <a:gd name="T39" fmla="*/ 264 h 365"/>
                <a:gd name="T40" fmla="*/ 110 w 175"/>
                <a:gd name="T41" fmla="*/ 252 h 365"/>
                <a:gd name="T42" fmla="*/ 119 w 175"/>
                <a:gd name="T43" fmla="*/ 240 h 365"/>
                <a:gd name="T44" fmla="*/ 122 w 175"/>
                <a:gd name="T45" fmla="*/ 222 h 365"/>
                <a:gd name="T46" fmla="*/ 113 w 175"/>
                <a:gd name="T47" fmla="*/ 193 h 365"/>
                <a:gd name="T48" fmla="*/ 101 w 175"/>
                <a:gd name="T49" fmla="*/ 166 h 365"/>
                <a:gd name="T50" fmla="*/ 86 w 175"/>
                <a:gd name="T51" fmla="*/ 139 h 365"/>
                <a:gd name="T52" fmla="*/ 71 w 175"/>
                <a:gd name="T53" fmla="*/ 115 h 365"/>
                <a:gd name="T54" fmla="*/ 57 w 175"/>
                <a:gd name="T55" fmla="*/ 89 h 365"/>
                <a:gd name="T56" fmla="*/ 42 w 175"/>
                <a:gd name="T57" fmla="*/ 62 h 365"/>
                <a:gd name="T58" fmla="*/ 30 w 175"/>
                <a:gd name="T59" fmla="*/ 35 h 365"/>
                <a:gd name="T60" fmla="*/ 24 w 175"/>
                <a:gd name="T61" fmla="*/ 6 h 365"/>
                <a:gd name="T62" fmla="*/ 33 w 175"/>
                <a:gd name="T63" fmla="*/ 9 h 365"/>
                <a:gd name="T64" fmla="*/ 45 w 175"/>
                <a:gd name="T65" fmla="*/ 9 h 365"/>
                <a:gd name="T66" fmla="*/ 57 w 175"/>
                <a:gd name="T67" fmla="*/ 9 h 365"/>
                <a:gd name="T68" fmla="*/ 62 w 175"/>
                <a:gd name="T69" fmla="*/ 3 h 365"/>
                <a:gd name="T70" fmla="*/ 74 w 175"/>
                <a:gd name="T71" fmla="*/ 3 h 365"/>
                <a:gd name="T72" fmla="*/ 83 w 175"/>
                <a:gd name="T73" fmla="*/ 0 h 365"/>
                <a:gd name="T74" fmla="*/ 86 w 175"/>
                <a:gd name="T75" fmla="*/ 20 h 365"/>
                <a:gd name="T76" fmla="*/ 89 w 175"/>
                <a:gd name="T77" fmla="*/ 50 h 365"/>
                <a:gd name="T78" fmla="*/ 98 w 175"/>
                <a:gd name="T79" fmla="*/ 77 h 365"/>
                <a:gd name="T80" fmla="*/ 110 w 175"/>
                <a:gd name="T81" fmla="*/ 106 h 365"/>
                <a:gd name="T82" fmla="*/ 122 w 175"/>
                <a:gd name="T83" fmla="*/ 133 h 365"/>
                <a:gd name="T84" fmla="*/ 137 w 175"/>
                <a:gd name="T85" fmla="*/ 160 h 365"/>
                <a:gd name="T86" fmla="*/ 149 w 175"/>
                <a:gd name="T87" fmla="*/ 187 h 365"/>
                <a:gd name="T88" fmla="*/ 161 w 175"/>
                <a:gd name="T89" fmla="*/ 213 h 365"/>
                <a:gd name="T90" fmla="*/ 164 w 175"/>
                <a:gd name="T91" fmla="*/ 231 h 365"/>
                <a:gd name="T92" fmla="*/ 170 w 175"/>
                <a:gd name="T93" fmla="*/ 243 h 365"/>
                <a:gd name="T94" fmla="*/ 172 w 175"/>
                <a:gd name="T95" fmla="*/ 255 h 365"/>
                <a:gd name="T96" fmla="*/ 175 w 175"/>
                <a:gd name="T97" fmla="*/ 267 h 365"/>
                <a:gd name="T98" fmla="*/ 172 w 175"/>
                <a:gd name="T99" fmla="*/ 279 h 365"/>
                <a:gd name="T100" fmla="*/ 164 w 175"/>
                <a:gd name="T101" fmla="*/ 288 h 365"/>
                <a:gd name="T102" fmla="*/ 152 w 175"/>
                <a:gd name="T103" fmla="*/ 293 h 365"/>
                <a:gd name="T104" fmla="*/ 140 w 175"/>
                <a:gd name="T105" fmla="*/ 299 h 365"/>
                <a:gd name="T106" fmla="*/ 128 w 175"/>
                <a:gd name="T107" fmla="*/ 305 h 365"/>
                <a:gd name="T108" fmla="*/ 119 w 175"/>
                <a:gd name="T109" fmla="*/ 311 h 365"/>
                <a:gd name="T110" fmla="*/ 107 w 175"/>
                <a:gd name="T111" fmla="*/ 314 h 365"/>
                <a:gd name="T112" fmla="*/ 98 w 175"/>
                <a:gd name="T113" fmla="*/ 31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" h="365">
                  <a:moveTo>
                    <a:pt x="92" y="320"/>
                  </a:moveTo>
                  <a:lnTo>
                    <a:pt x="89" y="320"/>
                  </a:lnTo>
                  <a:lnTo>
                    <a:pt x="86" y="323"/>
                  </a:lnTo>
                  <a:lnTo>
                    <a:pt x="83" y="323"/>
                  </a:lnTo>
                  <a:lnTo>
                    <a:pt x="80" y="326"/>
                  </a:lnTo>
                  <a:lnTo>
                    <a:pt x="80" y="329"/>
                  </a:lnTo>
                  <a:lnTo>
                    <a:pt x="77" y="329"/>
                  </a:lnTo>
                  <a:lnTo>
                    <a:pt x="74" y="332"/>
                  </a:lnTo>
                  <a:lnTo>
                    <a:pt x="71" y="332"/>
                  </a:lnTo>
                  <a:lnTo>
                    <a:pt x="68" y="335"/>
                  </a:lnTo>
                  <a:lnTo>
                    <a:pt x="65" y="335"/>
                  </a:lnTo>
                  <a:lnTo>
                    <a:pt x="62" y="338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4" y="341"/>
                  </a:lnTo>
                  <a:lnTo>
                    <a:pt x="51" y="341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2" y="344"/>
                  </a:lnTo>
                  <a:lnTo>
                    <a:pt x="39" y="347"/>
                  </a:lnTo>
                  <a:lnTo>
                    <a:pt x="36" y="347"/>
                  </a:lnTo>
                  <a:lnTo>
                    <a:pt x="33" y="350"/>
                  </a:lnTo>
                  <a:lnTo>
                    <a:pt x="30" y="350"/>
                  </a:lnTo>
                  <a:lnTo>
                    <a:pt x="27" y="350"/>
                  </a:lnTo>
                  <a:lnTo>
                    <a:pt x="24" y="353"/>
                  </a:lnTo>
                  <a:lnTo>
                    <a:pt x="21" y="353"/>
                  </a:lnTo>
                  <a:lnTo>
                    <a:pt x="18" y="356"/>
                  </a:lnTo>
                  <a:lnTo>
                    <a:pt x="15" y="356"/>
                  </a:lnTo>
                  <a:lnTo>
                    <a:pt x="15" y="359"/>
                  </a:lnTo>
                  <a:lnTo>
                    <a:pt x="12" y="359"/>
                  </a:lnTo>
                  <a:lnTo>
                    <a:pt x="9" y="362"/>
                  </a:lnTo>
                  <a:lnTo>
                    <a:pt x="6" y="362"/>
                  </a:lnTo>
                  <a:lnTo>
                    <a:pt x="3" y="365"/>
                  </a:lnTo>
                  <a:lnTo>
                    <a:pt x="3" y="362"/>
                  </a:lnTo>
                  <a:lnTo>
                    <a:pt x="3" y="359"/>
                  </a:lnTo>
                  <a:lnTo>
                    <a:pt x="3" y="356"/>
                  </a:lnTo>
                  <a:lnTo>
                    <a:pt x="3" y="353"/>
                  </a:lnTo>
                  <a:lnTo>
                    <a:pt x="0" y="350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0" y="341"/>
                  </a:lnTo>
                  <a:lnTo>
                    <a:pt x="0" y="338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9"/>
                  </a:lnTo>
                  <a:lnTo>
                    <a:pt x="0" y="326"/>
                  </a:lnTo>
                  <a:lnTo>
                    <a:pt x="0" y="323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3" y="314"/>
                  </a:lnTo>
                  <a:lnTo>
                    <a:pt x="3" y="311"/>
                  </a:lnTo>
                  <a:lnTo>
                    <a:pt x="6" y="308"/>
                  </a:lnTo>
                  <a:lnTo>
                    <a:pt x="6" y="305"/>
                  </a:lnTo>
                  <a:lnTo>
                    <a:pt x="9" y="302"/>
                  </a:lnTo>
                  <a:lnTo>
                    <a:pt x="12" y="302"/>
                  </a:lnTo>
                  <a:lnTo>
                    <a:pt x="15" y="299"/>
                  </a:lnTo>
                  <a:lnTo>
                    <a:pt x="18" y="299"/>
                  </a:lnTo>
                  <a:lnTo>
                    <a:pt x="21" y="299"/>
                  </a:lnTo>
                  <a:lnTo>
                    <a:pt x="24" y="299"/>
                  </a:lnTo>
                  <a:lnTo>
                    <a:pt x="27" y="299"/>
                  </a:lnTo>
                  <a:lnTo>
                    <a:pt x="30" y="296"/>
                  </a:lnTo>
                  <a:lnTo>
                    <a:pt x="36" y="296"/>
                  </a:lnTo>
                  <a:lnTo>
                    <a:pt x="39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8" y="290"/>
                  </a:lnTo>
                  <a:lnTo>
                    <a:pt x="54" y="288"/>
                  </a:lnTo>
                  <a:lnTo>
                    <a:pt x="57" y="288"/>
                  </a:lnTo>
                  <a:lnTo>
                    <a:pt x="59" y="285"/>
                  </a:lnTo>
                  <a:lnTo>
                    <a:pt x="65" y="285"/>
                  </a:lnTo>
                  <a:lnTo>
                    <a:pt x="68" y="282"/>
                  </a:lnTo>
                  <a:lnTo>
                    <a:pt x="71" y="282"/>
                  </a:lnTo>
                  <a:lnTo>
                    <a:pt x="74" y="279"/>
                  </a:lnTo>
                  <a:lnTo>
                    <a:pt x="80" y="279"/>
                  </a:lnTo>
                  <a:lnTo>
                    <a:pt x="83" y="276"/>
                  </a:lnTo>
                  <a:lnTo>
                    <a:pt x="86" y="273"/>
                  </a:lnTo>
                  <a:lnTo>
                    <a:pt x="89" y="270"/>
                  </a:lnTo>
                  <a:lnTo>
                    <a:pt x="92" y="270"/>
                  </a:lnTo>
                  <a:lnTo>
                    <a:pt x="98" y="267"/>
                  </a:lnTo>
                  <a:lnTo>
                    <a:pt x="101" y="264"/>
                  </a:lnTo>
                  <a:lnTo>
                    <a:pt x="104" y="261"/>
                  </a:lnTo>
                  <a:lnTo>
                    <a:pt x="107" y="258"/>
                  </a:lnTo>
                  <a:lnTo>
                    <a:pt x="107" y="255"/>
                  </a:lnTo>
                  <a:lnTo>
                    <a:pt x="110" y="252"/>
                  </a:lnTo>
                  <a:lnTo>
                    <a:pt x="113" y="249"/>
                  </a:lnTo>
                  <a:lnTo>
                    <a:pt x="116" y="246"/>
                  </a:lnTo>
                  <a:lnTo>
                    <a:pt x="116" y="243"/>
                  </a:lnTo>
                  <a:lnTo>
                    <a:pt x="119" y="240"/>
                  </a:lnTo>
                  <a:lnTo>
                    <a:pt x="119" y="234"/>
                  </a:lnTo>
                  <a:lnTo>
                    <a:pt x="122" y="231"/>
                  </a:lnTo>
                  <a:lnTo>
                    <a:pt x="122" y="225"/>
                  </a:lnTo>
                  <a:lnTo>
                    <a:pt x="122" y="222"/>
                  </a:lnTo>
                  <a:lnTo>
                    <a:pt x="119" y="213"/>
                  </a:lnTo>
                  <a:lnTo>
                    <a:pt x="119" y="207"/>
                  </a:lnTo>
                  <a:lnTo>
                    <a:pt x="116" y="201"/>
                  </a:lnTo>
                  <a:lnTo>
                    <a:pt x="113" y="193"/>
                  </a:lnTo>
                  <a:lnTo>
                    <a:pt x="110" y="187"/>
                  </a:lnTo>
                  <a:lnTo>
                    <a:pt x="107" y="181"/>
                  </a:lnTo>
                  <a:lnTo>
                    <a:pt x="104" y="172"/>
                  </a:lnTo>
                  <a:lnTo>
                    <a:pt x="101" y="166"/>
                  </a:lnTo>
                  <a:lnTo>
                    <a:pt x="98" y="160"/>
                  </a:lnTo>
                  <a:lnTo>
                    <a:pt x="95" y="154"/>
                  </a:lnTo>
                  <a:lnTo>
                    <a:pt x="92" y="145"/>
                  </a:lnTo>
                  <a:lnTo>
                    <a:pt x="86" y="139"/>
                  </a:lnTo>
                  <a:lnTo>
                    <a:pt x="83" y="133"/>
                  </a:lnTo>
                  <a:lnTo>
                    <a:pt x="80" y="127"/>
                  </a:lnTo>
                  <a:lnTo>
                    <a:pt x="74" y="121"/>
                  </a:lnTo>
                  <a:lnTo>
                    <a:pt x="71" y="115"/>
                  </a:lnTo>
                  <a:lnTo>
                    <a:pt x="68" y="106"/>
                  </a:lnTo>
                  <a:lnTo>
                    <a:pt x="62" y="101"/>
                  </a:lnTo>
                  <a:lnTo>
                    <a:pt x="59" y="95"/>
                  </a:lnTo>
                  <a:lnTo>
                    <a:pt x="57" y="89"/>
                  </a:lnTo>
                  <a:lnTo>
                    <a:pt x="54" y="83"/>
                  </a:lnTo>
                  <a:lnTo>
                    <a:pt x="48" y="74"/>
                  </a:lnTo>
                  <a:lnTo>
                    <a:pt x="45" y="68"/>
                  </a:lnTo>
                  <a:lnTo>
                    <a:pt x="42" y="62"/>
                  </a:lnTo>
                  <a:lnTo>
                    <a:pt x="39" y="56"/>
                  </a:lnTo>
                  <a:lnTo>
                    <a:pt x="36" y="47"/>
                  </a:lnTo>
                  <a:lnTo>
                    <a:pt x="33" y="41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27" y="20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9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6"/>
                  </a:lnTo>
                  <a:lnTo>
                    <a:pt x="62" y="6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6" y="6"/>
                  </a:lnTo>
                  <a:lnTo>
                    <a:pt x="86" y="14"/>
                  </a:lnTo>
                  <a:lnTo>
                    <a:pt x="86" y="20"/>
                  </a:lnTo>
                  <a:lnTo>
                    <a:pt x="86" y="29"/>
                  </a:lnTo>
                  <a:lnTo>
                    <a:pt x="89" y="35"/>
                  </a:lnTo>
                  <a:lnTo>
                    <a:pt x="89" y="44"/>
                  </a:lnTo>
                  <a:lnTo>
                    <a:pt x="89" y="50"/>
                  </a:lnTo>
                  <a:lnTo>
                    <a:pt x="92" y="56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98" y="77"/>
                  </a:lnTo>
                  <a:lnTo>
                    <a:pt x="101" y="86"/>
                  </a:lnTo>
                  <a:lnTo>
                    <a:pt x="104" y="92"/>
                  </a:lnTo>
                  <a:lnTo>
                    <a:pt x="107" y="98"/>
                  </a:lnTo>
                  <a:lnTo>
                    <a:pt x="110" y="106"/>
                  </a:lnTo>
                  <a:lnTo>
                    <a:pt x="113" y="112"/>
                  </a:lnTo>
                  <a:lnTo>
                    <a:pt x="116" y="118"/>
                  </a:lnTo>
                  <a:lnTo>
                    <a:pt x="119" y="124"/>
                  </a:lnTo>
                  <a:lnTo>
                    <a:pt x="122" y="133"/>
                  </a:lnTo>
                  <a:lnTo>
                    <a:pt x="128" y="139"/>
                  </a:lnTo>
                  <a:lnTo>
                    <a:pt x="131" y="145"/>
                  </a:lnTo>
                  <a:lnTo>
                    <a:pt x="134" y="154"/>
                  </a:lnTo>
                  <a:lnTo>
                    <a:pt x="137" y="160"/>
                  </a:lnTo>
                  <a:lnTo>
                    <a:pt x="140" y="166"/>
                  </a:lnTo>
                  <a:lnTo>
                    <a:pt x="143" y="172"/>
                  </a:lnTo>
                  <a:lnTo>
                    <a:pt x="146" y="181"/>
                  </a:lnTo>
                  <a:lnTo>
                    <a:pt x="149" y="187"/>
                  </a:lnTo>
                  <a:lnTo>
                    <a:pt x="152" y="193"/>
                  </a:lnTo>
                  <a:lnTo>
                    <a:pt x="155" y="201"/>
                  </a:lnTo>
                  <a:lnTo>
                    <a:pt x="158" y="207"/>
                  </a:lnTo>
                  <a:lnTo>
                    <a:pt x="161" y="213"/>
                  </a:lnTo>
                  <a:lnTo>
                    <a:pt x="161" y="222"/>
                  </a:lnTo>
                  <a:lnTo>
                    <a:pt x="161" y="225"/>
                  </a:lnTo>
                  <a:lnTo>
                    <a:pt x="164" y="228"/>
                  </a:lnTo>
                  <a:lnTo>
                    <a:pt x="164" y="231"/>
                  </a:lnTo>
                  <a:lnTo>
                    <a:pt x="164" y="234"/>
                  </a:lnTo>
                  <a:lnTo>
                    <a:pt x="167" y="237"/>
                  </a:lnTo>
                  <a:lnTo>
                    <a:pt x="167" y="240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2" y="249"/>
                  </a:lnTo>
                  <a:lnTo>
                    <a:pt x="172" y="252"/>
                  </a:lnTo>
                  <a:lnTo>
                    <a:pt x="172" y="255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5" y="264"/>
                  </a:lnTo>
                  <a:lnTo>
                    <a:pt x="175" y="267"/>
                  </a:lnTo>
                  <a:lnTo>
                    <a:pt x="175" y="270"/>
                  </a:lnTo>
                  <a:lnTo>
                    <a:pt x="175" y="273"/>
                  </a:lnTo>
                  <a:lnTo>
                    <a:pt x="175" y="276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0" y="282"/>
                  </a:lnTo>
                  <a:lnTo>
                    <a:pt x="167" y="285"/>
                  </a:lnTo>
                  <a:lnTo>
                    <a:pt x="164" y="288"/>
                  </a:lnTo>
                  <a:lnTo>
                    <a:pt x="161" y="288"/>
                  </a:lnTo>
                  <a:lnTo>
                    <a:pt x="158" y="290"/>
                  </a:lnTo>
                  <a:lnTo>
                    <a:pt x="155" y="290"/>
                  </a:lnTo>
                  <a:lnTo>
                    <a:pt x="152" y="293"/>
                  </a:lnTo>
                  <a:lnTo>
                    <a:pt x="149" y="293"/>
                  </a:lnTo>
                  <a:lnTo>
                    <a:pt x="146" y="296"/>
                  </a:lnTo>
                  <a:lnTo>
                    <a:pt x="143" y="296"/>
                  </a:lnTo>
                  <a:lnTo>
                    <a:pt x="140" y="299"/>
                  </a:lnTo>
                  <a:lnTo>
                    <a:pt x="137" y="302"/>
                  </a:lnTo>
                  <a:lnTo>
                    <a:pt x="134" y="302"/>
                  </a:lnTo>
                  <a:lnTo>
                    <a:pt x="131" y="305"/>
                  </a:lnTo>
                  <a:lnTo>
                    <a:pt x="128" y="305"/>
                  </a:lnTo>
                  <a:lnTo>
                    <a:pt x="125" y="305"/>
                  </a:lnTo>
                  <a:lnTo>
                    <a:pt x="125" y="308"/>
                  </a:lnTo>
                  <a:lnTo>
                    <a:pt x="122" y="308"/>
                  </a:lnTo>
                  <a:lnTo>
                    <a:pt x="119" y="311"/>
                  </a:lnTo>
                  <a:lnTo>
                    <a:pt x="116" y="311"/>
                  </a:lnTo>
                  <a:lnTo>
                    <a:pt x="113" y="311"/>
                  </a:lnTo>
                  <a:lnTo>
                    <a:pt x="110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4" y="317"/>
                  </a:lnTo>
                  <a:lnTo>
                    <a:pt x="101" y="317"/>
                  </a:lnTo>
                  <a:lnTo>
                    <a:pt x="98" y="317"/>
                  </a:lnTo>
                  <a:lnTo>
                    <a:pt x="95" y="317"/>
                  </a:lnTo>
                  <a:lnTo>
                    <a:pt x="92" y="320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" name="Freeform 11"/>
            <p:cNvSpPr>
              <a:spLocks/>
            </p:cNvSpPr>
            <p:nvPr/>
          </p:nvSpPr>
          <p:spPr bwMode="auto">
            <a:xfrm>
              <a:off x="2387" y="1332"/>
              <a:ext cx="229" cy="362"/>
            </a:xfrm>
            <a:custGeom>
              <a:avLst/>
              <a:gdLst>
                <a:gd name="T0" fmla="*/ 95 w 229"/>
                <a:gd name="T1" fmla="*/ 350 h 362"/>
                <a:gd name="T2" fmla="*/ 86 w 229"/>
                <a:gd name="T3" fmla="*/ 356 h 362"/>
                <a:gd name="T4" fmla="*/ 74 w 229"/>
                <a:gd name="T5" fmla="*/ 362 h 362"/>
                <a:gd name="T6" fmla="*/ 66 w 229"/>
                <a:gd name="T7" fmla="*/ 353 h 362"/>
                <a:gd name="T8" fmla="*/ 63 w 229"/>
                <a:gd name="T9" fmla="*/ 338 h 362"/>
                <a:gd name="T10" fmla="*/ 57 w 229"/>
                <a:gd name="T11" fmla="*/ 327 h 362"/>
                <a:gd name="T12" fmla="*/ 54 w 229"/>
                <a:gd name="T13" fmla="*/ 312 h 362"/>
                <a:gd name="T14" fmla="*/ 51 w 229"/>
                <a:gd name="T15" fmla="*/ 297 h 362"/>
                <a:gd name="T16" fmla="*/ 48 w 229"/>
                <a:gd name="T17" fmla="*/ 285 h 362"/>
                <a:gd name="T18" fmla="*/ 48 w 229"/>
                <a:gd name="T19" fmla="*/ 270 h 362"/>
                <a:gd name="T20" fmla="*/ 63 w 229"/>
                <a:gd name="T21" fmla="*/ 264 h 362"/>
                <a:gd name="T22" fmla="*/ 77 w 229"/>
                <a:gd name="T23" fmla="*/ 258 h 362"/>
                <a:gd name="T24" fmla="*/ 92 w 229"/>
                <a:gd name="T25" fmla="*/ 252 h 362"/>
                <a:gd name="T26" fmla="*/ 104 w 229"/>
                <a:gd name="T27" fmla="*/ 241 h 362"/>
                <a:gd name="T28" fmla="*/ 107 w 229"/>
                <a:gd name="T29" fmla="*/ 223 h 362"/>
                <a:gd name="T30" fmla="*/ 101 w 229"/>
                <a:gd name="T31" fmla="*/ 208 h 362"/>
                <a:gd name="T32" fmla="*/ 92 w 229"/>
                <a:gd name="T33" fmla="*/ 193 h 362"/>
                <a:gd name="T34" fmla="*/ 83 w 229"/>
                <a:gd name="T35" fmla="*/ 181 h 362"/>
                <a:gd name="T36" fmla="*/ 74 w 229"/>
                <a:gd name="T37" fmla="*/ 166 h 362"/>
                <a:gd name="T38" fmla="*/ 66 w 229"/>
                <a:gd name="T39" fmla="*/ 151 h 362"/>
                <a:gd name="T40" fmla="*/ 60 w 229"/>
                <a:gd name="T41" fmla="*/ 137 h 362"/>
                <a:gd name="T42" fmla="*/ 48 w 229"/>
                <a:gd name="T43" fmla="*/ 131 h 362"/>
                <a:gd name="T44" fmla="*/ 36 w 229"/>
                <a:gd name="T45" fmla="*/ 128 h 362"/>
                <a:gd name="T46" fmla="*/ 24 w 229"/>
                <a:gd name="T47" fmla="*/ 122 h 362"/>
                <a:gd name="T48" fmla="*/ 9 w 229"/>
                <a:gd name="T49" fmla="*/ 113 h 362"/>
                <a:gd name="T50" fmla="*/ 3 w 229"/>
                <a:gd name="T51" fmla="*/ 104 h 362"/>
                <a:gd name="T52" fmla="*/ 3 w 229"/>
                <a:gd name="T53" fmla="*/ 92 h 362"/>
                <a:gd name="T54" fmla="*/ 15 w 229"/>
                <a:gd name="T55" fmla="*/ 86 h 362"/>
                <a:gd name="T56" fmla="*/ 24 w 229"/>
                <a:gd name="T57" fmla="*/ 80 h 362"/>
                <a:gd name="T58" fmla="*/ 27 w 229"/>
                <a:gd name="T59" fmla="*/ 68 h 362"/>
                <a:gd name="T60" fmla="*/ 24 w 229"/>
                <a:gd name="T61" fmla="*/ 54 h 362"/>
                <a:gd name="T62" fmla="*/ 21 w 229"/>
                <a:gd name="T63" fmla="*/ 42 h 362"/>
                <a:gd name="T64" fmla="*/ 24 w 229"/>
                <a:gd name="T65" fmla="*/ 27 h 362"/>
                <a:gd name="T66" fmla="*/ 36 w 229"/>
                <a:gd name="T67" fmla="*/ 21 h 362"/>
                <a:gd name="T68" fmla="*/ 51 w 229"/>
                <a:gd name="T69" fmla="*/ 18 h 362"/>
                <a:gd name="T70" fmla="*/ 66 w 229"/>
                <a:gd name="T71" fmla="*/ 12 h 362"/>
                <a:gd name="T72" fmla="*/ 80 w 229"/>
                <a:gd name="T73" fmla="*/ 6 h 362"/>
                <a:gd name="T74" fmla="*/ 95 w 229"/>
                <a:gd name="T75" fmla="*/ 0 h 362"/>
                <a:gd name="T76" fmla="*/ 110 w 229"/>
                <a:gd name="T77" fmla="*/ 3 h 362"/>
                <a:gd name="T78" fmla="*/ 125 w 229"/>
                <a:gd name="T79" fmla="*/ 18 h 362"/>
                <a:gd name="T80" fmla="*/ 131 w 229"/>
                <a:gd name="T81" fmla="*/ 36 h 362"/>
                <a:gd name="T82" fmla="*/ 137 w 229"/>
                <a:gd name="T83" fmla="*/ 54 h 362"/>
                <a:gd name="T84" fmla="*/ 143 w 229"/>
                <a:gd name="T85" fmla="*/ 71 h 362"/>
                <a:gd name="T86" fmla="*/ 146 w 229"/>
                <a:gd name="T87" fmla="*/ 89 h 362"/>
                <a:gd name="T88" fmla="*/ 152 w 229"/>
                <a:gd name="T89" fmla="*/ 107 h 362"/>
                <a:gd name="T90" fmla="*/ 161 w 229"/>
                <a:gd name="T91" fmla="*/ 125 h 362"/>
                <a:gd name="T92" fmla="*/ 173 w 229"/>
                <a:gd name="T93" fmla="*/ 146 h 362"/>
                <a:gd name="T94" fmla="*/ 188 w 229"/>
                <a:gd name="T95" fmla="*/ 166 h 362"/>
                <a:gd name="T96" fmla="*/ 202 w 229"/>
                <a:gd name="T97" fmla="*/ 190 h 362"/>
                <a:gd name="T98" fmla="*/ 217 w 229"/>
                <a:gd name="T99" fmla="*/ 214 h 362"/>
                <a:gd name="T100" fmla="*/ 223 w 229"/>
                <a:gd name="T101" fmla="*/ 241 h 362"/>
                <a:gd name="T102" fmla="*/ 229 w 229"/>
                <a:gd name="T103" fmla="*/ 264 h 362"/>
                <a:gd name="T104" fmla="*/ 223 w 229"/>
                <a:gd name="T105" fmla="*/ 288 h 362"/>
                <a:gd name="T106" fmla="*/ 208 w 229"/>
                <a:gd name="T107" fmla="*/ 303 h 362"/>
                <a:gd name="T108" fmla="*/ 188 w 229"/>
                <a:gd name="T109" fmla="*/ 315 h 362"/>
                <a:gd name="T110" fmla="*/ 167 w 229"/>
                <a:gd name="T111" fmla="*/ 324 h 362"/>
                <a:gd name="T112" fmla="*/ 146 w 229"/>
                <a:gd name="T113" fmla="*/ 330 h 362"/>
                <a:gd name="T114" fmla="*/ 125 w 229"/>
                <a:gd name="T115" fmla="*/ 338 h 362"/>
                <a:gd name="T116" fmla="*/ 104 w 229"/>
                <a:gd name="T117" fmla="*/ 34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362">
                  <a:moveTo>
                    <a:pt x="104" y="347"/>
                  </a:moveTo>
                  <a:lnTo>
                    <a:pt x="101" y="347"/>
                  </a:lnTo>
                  <a:lnTo>
                    <a:pt x="101" y="350"/>
                  </a:lnTo>
                  <a:lnTo>
                    <a:pt x="98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2" y="353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86" y="356"/>
                  </a:lnTo>
                  <a:lnTo>
                    <a:pt x="83" y="356"/>
                  </a:lnTo>
                  <a:lnTo>
                    <a:pt x="83" y="359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4" y="362"/>
                  </a:lnTo>
                  <a:lnTo>
                    <a:pt x="72" y="362"/>
                  </a:lnTo>
                  <a:lnTo>
                    <a:pt x="69" y="362"/>
                  </a:lnTo>
                  <a:lnTo>
                    <a:pt x="69" y="359"/>
                  </a:lnTo>
                  <a:lnTo>
                    <a:pt x="69" y="356"/>
                  </a:lnTo>
                  <a:lnTo>
                    <a:pt x="66" y="353"/>
                  </a:lnTo>
                  <a:lnTo>
                    <a:pt x="66" y="350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3" y="341"/>
                  </a:lnTo>
                  <a:lnTo>
                    <a:pt x="63" y="338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3"/>
                  </a:lnTo>
                  <a:lnTo>
                    <a:pt x="60" y="330"/>
                  </a:lnTo>
                  <a:lnTo>
                    <a:pt x="57" y="327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4" y="312"/>
                  </a:lnTo>
                  <a:lnTo>
                    <a:pt x="54" y="309"/>
                  </a:lnTo>
                  <a:lnTo>
                    <a:pt x="51" y="306"/>
                  </a:lnTo>
                  <a:lnTo>
                    <a:pt x="51" y="303"/>
                  </a:lnTo>
                  <a:lnTo>
                    <a:pt x="51" y="300"/>
                  </a:lnTo>
                  <a:lnTo>
                    <a:pt x="51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1"/>
                  </a:lnTo>
                  <a:lnTo>
                    <a:pt x="48" y="288"/>
                  </a:lnTo>
                  <a:lnTo>
                    <a:pt x="48" y="285"/>
                  </a:lnTo>
                  <a:lnTo>
                    <a:pt x="45" y="282"/>
                  </a:lnTo>
                  <a:lnTo>
                    <a:pt x="45" y="279"/>
                  </a:lnTo>
                  <a:lnTo>
                    <a:pt x="45" y="276"/>
                  </a:lnTo>
                  <a:lnTo>
                    <a:pt x="45" y="273"/>
                  </a:lnTo>
                  <a:lnTo>
                    <a:pt x="48" y="270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7" y="264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6" y="261"/>
                  </a:lnTo>
                  <a:lnTo>
                    <a:pt x="69" y="261"/>
                  </a:lnTo>
                  <a:lnTo>
                    <a:pt x="72" y="261"/>
                  </a:lnTo>
                  <a:lnTo>
                    <a:pt x="74" y="258"/>
                  </a:lnTo>
                  <a:lnTo>
                    <a:pt x="77" y="258"/>
                  </a:lnTo>
                  <a:lnTo>
                    <a:pt x="80" y="258"/>
                  </a:lnTo>
                  <a:lnTo>
                    <a:pt x="83" y="255"/>
                  </a:lnTo>
                  <a:lnTo>
                    <a:pt x="86" y="255"/>
                  </a:lnTo>
                  <a:lnTo>
                    <a:pt x="89" y="252"/>
                  </a:lnTo>
                  <a:lnTo>
                    <a:pt x="92" y="252"/>
                  </a:lnTo>
                  <a:lnTo>
                    <a:pt x="95" y="249"/>
                  </a:lnTo>
                  <a:lnTo>
                    <a:pt x="98" y="249"/>
                  </a:lnTo>
                  <a:lnTo>
                    <a:pt x="98" y="246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38"/>
                  </a:lnTo>
                  <a:lnTo>
                    <a:pt x="107" y="235"/>
                  </a:lnTo>
                  <a:lnTo>
                    <a:pt x="107" y="232"/>
                  </a:lnTo>
                  <a:lnTo>
                    <a:pt x="107" y="226"/>
                  </a:lnTo>
                  <a:lnTo>
                    <a:pt x="107" y="223"/>
                  </a:lnTo>
                  <a:lnTo>
                    <a:pt x="104" y="220"/>
                  </a:lnTo>
                  <a:lnTo>
                    <a:pt x="104" y="217"/>
                  </a:lnTo>
                  <a:lnTo>
                    <a:pt x="104" y="214"/>
                  </a:lnTo>
                  <a:lnTo>
                    <a:pt x="101" y="211"/>
                  </a:lnTo>
                  <a:lnTo>
                    <a:pt x="101" y="208"/>
                  </a:lnTo>
                  <a:lnTo>
                    <a:pt x="98" y="205"/>
                  </a:lnTo>
                  <a:lnTo>
                    <a:pt x="98" y="202"/>
                  </a:lnTo>
                  <a:lnTo>
                    <a:pt x="95" y="199"/>
                  </a:lnTo>
                  <a:lnTo>
                    <a:pt x="95" y="196"/>
                  </a:lnTo>
                  <a:lnTo>
                    <a:pt x="92" y="193"/>
                  </a:lnTo>
                  <a:lnTo>
                    <a:pt x="92" y="190"/>
                  </a:lnTo>
                  <a:lnTo>
                    <a:pt x="89" y="187"/>
                  </a:lnTo>
                  <a:lnTo>
                    <a:pt x="86" y="184"/>
                  </a:lnTo>
                  <a:lnTo>
                    <a:pt x="86" y="181"/>
                  </a:lnTo>
                  <a:lnTo>
                    <a:pt x="83" y="181"/>
                  </a:lnTo>
                  <a:lnTo>
                    <a:pt x="83" y="178"/>
                  </a:lnTo>
                  <a:lnTo>
                    <a:pt x="80" y="175"/>
                  </a:lnTo>
                  <a:lnTo>
                    <a:pt x="77" y="172"/>
                  </a:lnTo>
                  <a:lnTo>
                    <a:pt x="77" y="169"/>
                  </a:lnTo>
                  <a:lnTo>
                    <a:pt x="74" y="166"/>
                  </a:lnTo>
                  <a:lnTo>
                    <a:pt x="74" y="163"/>
                  </a:lnTo>
                  <a:lnTo>
                    <a:pt x="72" y="160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3" y="146"/>
                  </a:lnTo>
                  <a:lnTo>
                    <a:pt x="63" y="143"/>
                  </a:lnTo>
                  <a:lnTo>
                    <a:pt x="60" y="140"/>
                  </a:lnTo>
                  <a:lnTo>
                    <a:pt x="60" y="137"/>
                  </a:lnTo>
                  <a:lnTo>
                    <a:pt x="57" y="137"/>
                  </a:lnTo>
                  <a:lnTo>
                    <a:pt x="57" y="134"/>
                  </a:lnTo>
                  <a:lnTo>
                    <a:pt x="54" y="134"/>
                  </a:lnTo>
                  <a:lnTo>
                    <a:pt x="51" y="134"/>
                  </a:lnTo>
                  <a:lnTo>
                    <a:pt x="48" y="131"/>
                  </a:lnTo>
                  <a:lnTo>
                    <a:pt x="45" y="131"/>
                  </a:lnTo>
                  <a:lnTo>
                    <a:pt x="42" y="131"/>
                  </a:lnTo>
                  <a:lnTo>
                    <a:pt x="42" y="128"/>
                  </a:lnTo>
                  <a:lnTo>
                    <a:pt x="39" y="128"/>
                  </a:lnTo>
                  <a:lnTo>
                    <a:pt x="36" y="128"/>
                  </a:lnTo>
                  <a:lnTo>
                    <a:pt x="36" y="125"/>
                  </a:lnTo>
                  <a:lnTo>
                    <a:pt x="33" y="125"/>
                  </a:lnTo>
                  <a:lnTo>
                    <a:pt x="30" y="125"/>
                  </a:lnTo>
                  <a:lnTo>
                    <a:pt x="27" y="122"/>
                  </a:lnTo>
                  <a:lnTo>
                    <a:pt x="24" y="122"/>
                  </a:lnTo>
                  <a:lnTo>
                    <a:pt x="21" y="119"/>
                  </a:lnTo>
                  <a:lnTo>
                    <a:pt x="18" y="119"/>
                  </a:lnTo>
                  <a:lnTo>
                    <a:pt x="15" y="116"/>
                  </a:lnTo>
                  <a:lnTo>
                    <a:pt x="12" y="113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3" y="95"/>
                  </a:lnTo>
                  <a:lnTo>
                    <a:pt x="3" y="92"/>
                  </a:lnTo>
                  <a:lnTo>
                    <a:pt x="6" y="92"/>
                  </a:lnTo>
                  <a:lnTo>
                    <a:pt x="9" y="89"/>
                  </a:lnTo>
                  <a:lnTo>
                    <a:pt x="12" y="89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7" y="80"/>
                  </a:lnTo>
                  <a:lnTo>
                    <a:pt x="27" y="77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7" y="68"/>
                  </a:lnTo>
                  <a:lnTo>
                    <a:pt x="27" y="65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7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0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7" y="6"/>
                  </a:lnTo>
                  <a:lnTo>
                    <a:pt x="80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3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3" y="6"/>
                  </a:lnTo>
                  <a:lnTo>
                    <a:pt x="116" y="9"/>
                  </a:lnTo>
                  <a:lnTo>
                    <a:pt x="119" y="12"/>
                  </a:lnTo>
                  <a:lnTo>
                    <a:pt x="122" y="15"/>
                  </a:lnTo>
                  <a:lnTo>
                    <a:pt x="125" y="18"/>
                  </a:lnTo>
                  <a:lnTo>
                    <a:pt x="125" y="21"/>
                  </a:lnTo>
                  <a:lnTo>
                    <a:pt x="128" y="24"/>
                  </a:lnTo>
                  <a:lnTo>
                    <a:pt x="128" y="27"/>
                  </a:lnTo>
                  <a:lnTo>
                    <a:pt x="131" y="33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34" y="42"/>
                  </a:lnTo>
                  <a:lnTo>
                    <a:pt x="134" y="45"/>
                  </a:lnTo>
                  <a:lnTo>
                    <a:pt x="137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0" y="62"/>
                  </a:lnTo>
                  <a:lnTo>
                    <a:pt x="140" y="68"/>
                  </a:lnTo>
                  <a:lnTo>
                    <a:pt x="143" y="71"/>
                  </a:lnTo>
                  <a:lnTo>
                    <a:pt x="143" y="74"/>
                  </a:lnTo>
                  <a:lnTo>
                    <a:pt x="143" y="77"/>
                  </a:lnTo>
                  <a:lnTo>
                    <a:pt x="146" y="80"/>
                  </a:lnTo>
                  <a:lnTo>
                    <a:pt x="146" y="86"/>
                  </a:lnTo>
                  <a:lnTo>
                    <a:pt x="146" y="89"/>
                  </a:lnTo>
                  <a:lnTo>
                    <a:pt x="149" y="92"/>
                  </a:lnTo>
                  <a:lnTo>
                    <a:pt x="149" y="95"/>
                  </a:lnTo>
                  <a:lnTo>
                    <a:pt x="152" y="98"/>
                  </a:lnTo>
                  <a:lnTo>
                    <a:pt x="152" y="104"/>
                  </a:lnTo>
                  <a:lnTo>
                    <a:pt x="152" y="107"/>
                  </a:lnTo>
                  <a:lnTo>
                    <a:pt x="155" y="110"/>
                  </a:lnTo>
                  <a:lnTo>
                    <a:pt x="155" y="113"/>
                  </a:lnTo>
                  <a:lnTo>
                    <a:pt x="158" y="116"/>
                  </a:lnTo>
                  <a:lnTo>
                    <a:pt x="158" y="119"/>
                  </a:lnTo>
                  <a:lnTo>
                    <a:pt x="161" y="125"/>
                  </a:lnTo>
                  <a:lnTo>
                    <a:pt x="161" y="128"/>
                  </a:lnTo>
                  <a:lnTo>
                    <a:pt x="164" y="131"/>
                  </a:lnTo>
                  <a:lnTo>
                    <a:pt x="167" y="137"/>
                  </a:lnTo>
                  <a:lnTo>
                    <a:pt x="170" y="140"/>
                  </a:lnTo>
                  <a:lnTo>
                    <a:pt x="173" y="146"/>
                  </a:lnTo>
                  <a:lnTo>
                    <a:pt x="176" y="149"/>
                  </a:lnTo>
                  <a:lnTo>
                    <a:pt x="179" y="154"/>
                  </a:lnTo>
                  <a:lnTo>
                    <a:pt x="182" y="157"/>
                  </a:lnTo>
                  <a:lnTo>
                    <a:pt x="185" y="163"/>
                  </a:lnTo>
                  <a:lnTo>
                    <a:pt x="188" y="166"/>
                  </a:lnTo>
                  <a:lnTo>
                    <a:pt x="193" y="172"/>
                  </a:lnTo>
                  <a:lnTo>
                    <a:pt x="196" y="178"/>
                  </a:lnTo>
                  <a:lnTo>
                    <a:pt x="196" y="181"/>
                  </a:lnTo>
                  <a:lnTo>
                    <a:pt x="199" y="187"/>
                  </a:lnTo>
                  <a:lnTo>
                    <a:pt x="202" y="190"/>
                  </a:lnTo>
                  <a:lnTo>
                    <a:pt x="205" y="196"/>
                  </a:lnTo>
                  <a:lnTo>
                    <a:pt x="208" y="199"/>
                  </a:lnTo>
                  <a:lnTo>
                    <a:pt x="211" y="205"/>
                  </a:lnTo>
                  <a:lnTo>
                    <a:pt x="214" y="211"/>
                  </a:lnTo>
                  <a:lnTo>
                    <a:pt x="217" y="214"/>
                  </a:lnTo>
                  <a:lnTo>
                    <a:pt x="217" y="220"/>
                  </a:lnTo>
                  <a:lnTo>
                    <a:pt x="220" y="226"/>
                  </a:lnTo>
                  <a:lnTo>
                    <a:pt x="220" y="229"/>
                  </a:lnTo>
                  <a:lnTo>
                    <a:pt x="223" y="235"/>
                  </a:lnTo>
                  <a:lnTo>
                    <a:pt x="223" y="241"/>
                  </a:lnTo>
                  <a:lnTo>
                    <a:pt x="226" y="243"/>
                  </a:lnTo>
                  <a:lnTo>
                    <a:pt x="226" y="249"/>
                  </a:lnTo>
                  <a:lnTo>
                    <a:pt x="229" y="255"/>
                  </a:lnTo>
                  <a:lnTo>
                    <a:pt x="229" y="258"/>
                  </a:lnTo>
                  <a:lnTo>
                    <a:pt x="229" y="264"/>
                  </a:lnTo>
                  <a:lnTo>
                    <a:pt x="229" y="270"/>
                  </a:lnTo>
                  <a:lnTo>
                    <a:pt x="229" y="276"/>
                  </a:lnTo>
                  <a:lnTo>
                    <a:pt x="229" y="282"/>
                  </a:lnTo>
                  <a:lnTo>
                    <a:pt x="226" y="285"/>
                  </a:lnTo>
                  <a:lnTo>
                    <a:pt x="223" y="288"/>
                  </a:lnTo>
                  <a:lnTo>
                    <a:pt x="220" y="291"/>
                  </a:lnTo>
                  <a:lnTo>
                    <a:pt x="217" y="294"/>
                  </a:lnTo>
                  <a:lnTo>
                    <a:pt x="214" y="297"/>
                  </a:lnTo>
                  <a:lnTo>
                    <a:pt x="211" y="300"/>
                  </a:lnTo>
                  <a:lnTo>
                    <a:pt x="208" y="303"/>
                  </a:lnTo>
                  <a:lnTo>
                    <a:pt x="202" y="306"/>
                  </a:lnTo>
                  <a:lnTo>
                    <a:pt x="199" y="309"/>
                  </a:lnTo>
                  <a:lnTo>
                    <a:pt x="196" y="309"/>
                  </a:lnTo>
                  <a:lnTo>
                    <a:pt x="190" y="312"/>
                  </a:lnTo>
                  <a:lnTo>
                    <a:pt x="188" y="315"/>
                  </a:lnTo>
                  <a:lnTo>
                    <a:pt x="185" y="315"/>
                  </a:lnTo>
                  <a:lnTo>
                    <a:pt x="179" y="318"/>
                  </a:lnTo>
                  <a:lnTo>
                    <a:pt x="176" y="321"/>
                  </a:lnTo>
                  <a:lnTo>
                    <a:pt x="173" y="321"/>
                  </a:lnTo>
                  <a:lnTo>
                    <a:pt x="167" y="324"/>
                  </a:lnTo>
                  <a:lnTo>
                    <a:pt x="164" y="324"/>
                  </a:lnTo>
                  <a:lnTo>
                    <a:pt x="158" y="327"/>
                  </a:lnTo>
                  <a:lnTo>
                    <a:pt x="155" y="327"/>
                  </a:lnTo>
                  <a:lnTo>
                    <a:pt x="149" y="330"/>
                  </a:lnTo>
                  <a:lnTo>
                    <a:pt x="146" y="330"/>
                  </a:lnTo>
                  <a:lnTo>
                    <a:pt x="143" y="333"/>
                  </a:lnTo>
                  <a:lnTo>
                    <a:pt x="137" y="333"/>
                  </a:lnTo>
                  <a:lnTo>
                    <a:pt x="134" y="335"/>
                  </a:lnTo>
                  <a:lnTo>
                    <a:pt x="128" y="335"/>
                  </a:lnTo>
                  <a:lnTo>
                    <a:pt x="125" y="338"/>
                  </a:lnTo>
                  <a:lnTo>
                    <a:pt x="119" y="338"/>
                  </a:lnTo>
                  <a:lnTo>
                    <a:pt x="116" y="341"/>
                  </a:lnTo>
                  <a:lnTo>
                    <a:pt x="113" y="344"/>
                  </a:lnTo>
                  <a:lnTo>
                    <a:pt x="107" y="344"/>
                  </a:lnTo>
                  <a:lnTo>
                    <a:pt x="104" y="347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5" name="Freeform 12"/>
            <p:cNvSpPr>
              <a:spLocks/>
            </p:cNvSpPr>
            <p:nvPr/>
          </p:nvSpPr>
          <p:spPr bwMode="auto">
            <a:xfrm>
              <a:off x="2515" y="1323"/>
              <a:ext cx="77" cy="45"/>
            </a:xfrm>
            <a:custGeom>
              <a:avLst/>
              <a:gdLst>
                <a:gd name="T0" fmla="*/ 77 w 77"/>
                <a:gd name="T1" fmla="*/ 33 h 45"/>
                <a:gd name="T2" fmla="*/ 71 w 77"/>
                <a:gd name="T3" fmla="*/ 33 h 45"/>
                <a:gd name="T4" fmla="*/ 65 w 77"/>
                <a:gd name="T5" fmla="*/ 33 h 45"/>
                <a:gd name="T6" fmla="*/ 60 w 77"/>
                <a:gd name="T7" fmla="*/ 36 h 45"/>
                <a:gd name="T8" fmla="*/ 57 w 77"/>
                <a:gd name="T9" fmla="*/ 39 h 45"/>
                <a:gd name="T10" fmla="*/ 51 w 77"/>
                <a:gd name="T11" fmla="*/ 39 h 45"/>
                <a:gd name="T12" fmla="*/ 48 w 77"/>
                <a:gd name="T13" fmla="*/ 42 h 45"/>
                <a:gd name="T14" fmla="*/ 45 w 77"/>
                <a:gd name="T15" fmla="*/ 45 h 45"/>
                <a:gd name="T16" fmla="*/ 39 w 77"/>
                <a:gd name="T17" fmla="*/ 45 h 45"/>
                <a:gd name="T18" fmla="*/ 36 w 77"/>
                <a:gd name="T19" fmla="*/ 42 h 45"/>
                <a:gd name="T20" fmla="*/ 30 w 77"/>
                <a:gd name="T21" fmla="*/ 39 h 45"/>
                <a:gd name="T22" fmla="*/ 27 w 77"/>
                <a:gd name="T23" fmla="*/ 33 h 45"/>
                <a:gd name="T24" fmla="*/ 21 w 77"/>
                <a:gd name="T25" fmla="*/ 36 h 45"/>
                <a:gd name="T26" fmla="*/ 18 w 77"/>
                <a:gd name="T27" fmla="*/ 30 h 45"/>
                <a:gd name="T28" fmla="*/ 18 w 77"/>
                <a:gd name="T29" fmla="*/ 24 h 45"/>
                <a:gd name="T30" fmla="*/ 15 w 77"/>
                <a:gd name="T31" fmla="*/ 21 h 45"/>
                <a:gd name="T32" fmla="*/ 12 w 77"/>
                <a:gd name="T33" fmla="*/ 18 h 45"/>
                <a:gd name="T34" fmla="*/ 9 w 77"/>
                <a:gd name="T35" fmla="*/ 15 h 45"/>
                <a:gd name="T36" fmla="*/ 9 w 77"/>
                <a:gd name="T37" fmla="*/ 9 h 45"/>
                <a:gd name="T38" fmla="*/ 6 w 77"/>
                <a:gd name="T39" fmla="*/ 6 h 45"/>
                <a:gd name="T40" fmla="*/ 3 w 77"/>
                <a:gd name="T41" fmla="*/ 3 h 45"/>
                <a:gd name="T42" fmla="*/ 3 w 77"/>
                <a:gd name="T43" fmla="*/ 0 h 45"/>
                <a:gd name="T44" fmla="*/ 9 w 77"/>
                <a:gd name="T45" fmla="*/ 0 h 45"/>
                <a:gd name="T46" fmla="*/ 15 w 77"/>
                <a:gd name="T47" fmla="*/ 0 h 45"/>
                <a:gd name="T48" fmla="*/ 21 w 77"/>
                <a:gd name="T49" fmla="*/ 0 h 45"/>
                <a:gd name="T50" fmla="*/ 27 w 77"/>
                <a:gd name="T51" fmla="*/ 3 h 45"/>
                <a:gd name="T52" fmla="*/ 33 w 77"/>
                <a:gd name="T53" fmla="*/ 9 h 45"/>
                <a:gd name="T54" fmla="*/ 36 w 77"/>
                <a:gd name="T55" fmla="*/ 12 h 45"/>
                <a:gd name="T56" fmla="*/ 39 w 77"/>
                <a:gd name="T57" fmla="*/ 15 h 45"/>
                <a:gd name="T58" fmla="*/ 45 w 77"/>
                <a:gd name="T59" fmla="*/ 18 h 45"/>
                <a:gd name="T60" fmla="*/ 51 w 77"/>
                <a:gd name="T61" fmla="*/ 21 h 45"/>
                <a:gd name="T62" fmla="*/ 57 w 77"/>
                <a:gd name="T63" fmla="*/ 21 h 45"/>
                <a:gd name="T64" fmla="*/ 62 w 77"/>
                <a:gd name="T65" fmla="*/ 21 h 45"/>
                <a:gd name="T66" fmla="*/ 65 w 77"/>
                <a:gd name="T67" fmla="*/ 18 h 45"/>
                <a:gd name="T68" fmla="*/ 71 w 77"/>
                <a:gd name="T69" fmla="*/ 18 h 45"/>
                <a:gd name="T70" fmla="*/ 74 w 77"/>
                <a:gd name="T71" fmla="*/ 21 h 45"/>
                <a:gd name="T72" fmla="*/ 74 w 77"/>
                <a:gd name="T73" fmla="*/ 27 h 45"/>
                <a:gd name="T74" fmla="*/ 77 w 77"/>
                <a:gd name="T75" fmla="*/ 30 h 45"/>
                <a:gd name="T76" fmla="*/ 77 w 77"/>
                <a:gd name="T7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45">
                  <a:moveTo>
                    <a:pt x="77" y="36"/>
                  </a:moveTo>
                  <a:lnTo>
                    <a:pt x="77" y="33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5" y="33"/>
                  </a:lnTo>
                  <a:lnTo>
                    <a:pt x="62" y="33"/>
                  </a:lnTo>
                  <a:lnTo>
                    <a:pt x="60" y="36"/>
                  </a:lnTo>
                  <a:lnTo>
                    <a:pt x="57" y="36"/>
                  </a:lnTo>
                  <a:lnTo>
                    <a:pt x="57" y="39"/>
                  </a:lnTo>
                  <a:lnTo>
                    <a:pt x="54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6" y="45"/>
                  </a:lnTo>
                  <a:lnTo>
                    <a:pt x="36" y="42"/>
                  </a:lnTo>
                  <a:lnTo>
                    <a:pt x="33" y="42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27" y="33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57" y="21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71" y="18"/>
                  </a:lnTo>
                  <a:lnTo>
                    <a:pt x="71" y="21"/>
                  </a:lnTo>
                  <a:lnTo>
                    <a:pt x="74" y="21"/>
                  </a:lnTo>
                  <a:lnTo>
                    <a:pt x="74" y="24"/>
                  </a:lnTo>
                  <a:lnTo>
                    <a:pt x="74" y="27"/>
                  </a:lnTo>
                  <a:lnTo>
                    <a:pt x="77" y="27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6" name="Freeform 13"/>
            <p:cNvSpPr>
              <a:spLocks/>
            </p:cNvSpPr>
            <p:nvPr/>
          </p:nvSpPr>
          <p:spPr bwMode="auto">
            <a:xfrm>
              <a:off x="1867" y="2015"/>
              <a:ext cx="702" cy="807"/>
            </a:xfrm>
            <a:custGeom>
              <a:avLst/>
              <a:gdLst>
                <a:gd name="T0" fmla="*/ 621 w 702"/>
                <a:gd name="T1" fmla="*/ 786 h 807"/>
                <a:gd name="T2" fmla="*/ 580 w 702"/>
                <a:gd name="T3" fmla="*/ 786 h 807"/>
                <a:gd name="T4" fmla="*/ 541 w 702"/>
                <a:gd name="T5" fmla="*/ 795 h 807"/>
                <a:gd name="T6" fmla="*/ 508 w 702"/>
                <a:gd name="T7" fmla="*/ 804 h 807"/>
                <a:gd name="T8" fmla="*/ 493 w 702"/>
                <a:gd name="T9" fmla="*/ 774 h 807"/>
                <a:gd name="T10" fmla="*/ 526 w 702"/>
                <a:gd name="T11" fmla="*/ 721 h 807"/>
                <a:gd name="T12" fmla="*/ 571 w 702"/>
                <a:gd name="T13" fmla="*/ 670 h 807"/>
                <a:gd name="T14" fmla="*/ 609 w 702"/>
                <a:gd name="T15" fmla="*/ 602 h 807"/>
                <a:gd name="T16" fmla="*/ 648 w 702"/>
                <a:gd name="T17" fmla="*/ 531 h 807"/>
                <a:gd name="T18" fmla="*/ 651 w 702"/>
                <a:gd name="T19" fmla="*/ 460 h 807"/>
                <a:gd name="T20" fmla="*/ 639 w 702"/>
                <a:gd name="T21" fmla="*/ 501 h 807"/>
                <a:gd name="T22" fmla="*/ 627 w 702"/>
                <a:gd name="T23" fmla="*/ 543 h 807"/>
                <a:gd name="T24" fmla="*/ 600 w 702"/>
                <a:gd name="T25" fmla="*/ 590 h 807"/>
                <a:gd name="T26" fmla="*/ 565 w 702"/>
                <a:gd name="T27" fmla="*/ 647 h 807"/>
                <a:gd name="T28" fmla="*/ 523 w 702"/>
                <a:gd name="T29" fmla="*/ 703 h 807"/>
                <a:gd name="T30" fmla="*/ 517 w 702"/>
                <a:gd name="T31" fmla="*/ 662 h 807"/>
                <a:gd name="T32" fmla="*/ 526 w 702"/>
                <a:gd name="T33" fmla="*/ 540 h 807"/>
                <a:gd name="T34" fmla="*/ 526 w 702"/>
                <a:gd name="T35" fmla="*/ 421 h 807"/>
                <a:gd name="T36" fmla="*/ 508 w 702"/>
                <a:gd name="T37" fmla="*/ 344 h 807"/>
                <a:gd name="T38" fmla="*/ 496 w 702"/>
                <a:gd name="T39" fmla="*/ 285 h 807"/>
                <a:gd name="T40" fmla="*/ 487 w 702"/>
                <a:gd name="T41" fmla="*/ 228 h 807"/>
                <a:gd name="T42" fmla="*/ 517 w 702"/>
                <a:gd name="T43" fmla="*/ 175 h 807"/>
                <a:gd name="T44" fmla="*/ 571 w 702"/>
                <a:gd name="T45" fmla="*/ 139 h 807"/>
                <a:gd name="T46" fmla="*/ 526 w 702"/>
                <a:gd name="T47" fmla="*/ 145 h 807"/>
                <a:gd name="T48" fmla="*/ 541 w 702"/>
                <a:gd name="T49" fmla="*/ 110 h 807"/>
                <a:gd name="T50" fmla="*/ 562 w 702"/>
                <a:gd name="T51" fmla="*/ 83 h 807"/>
                <a:gd name="T52" fmla="*/ 484 w 702"/>
                <a:gd name="T53" fmla="*/ 166 h 807"/>
                <a:gd name="T54" fmla="*/ 419 w 702"/>
                <a:gd name="T55" fmla="*/ 329 h 807"/>
                <a:gd name="T56" fmla="*/ 327 w 702"/>
                <a:gd name="T57" fmla="*/ 483 h 807"/>
                <a:gd name="T58" fmla="*/ 244 w 702"/>
                <a:gd name="T59" fmla="*/ 578 h 807"/>
                <a:gd name="T60" fmla="*/ 163 w 702"/>
                <a:gd name="T61" fmla="*/ 667 h 807"/>
                <a:gd name="T62" fmla="*/ 83 w 702"/>
                <a:gd name="T63" fmla="*/ 721 h 807"/>
                <a:gd name="T64" fmla="*/ 38 w 702"/>
                <a:gd name="T65" fmla="*/ 691 h 807"/>
                <a:gd name="T66" fmla="*/ 12 w 702"/>
                <a:gd name="T67" fmla="*/ 647 h 807"/>
                <a:gd name="T68" fmla="*/ 53 w 702"/>
                <a:gd name="T69" fmla="*/ 531 h 807"/>
                <a:gd name="T70" fmla="*/ 145 w 702"/>
                <a:gd name="T71" fmla="*/ 478 h 807"/>
                <a:gd name="T72" fmla="*/ 223 w 702"/>
                <a:gd name="T73" fmla="*/ 403 h 807"/>
                <a:gd name="T74" fmla="*/ 235 w 702"/>
                <a:gd name="T75" fmla="*/ 362 h 807"/>
                <a:gd name="T76" fmla="*/ 235 w 702"/>
                <a:gd name="T77" fmla="*/ 332 h 807"/>
                <a:gd name="T78" fmla="*/ 264 w 702"/>
                <a:gd name="T79" fmla="*/ 314 h 807"/>
                <a:gd name="T80" fmla="*/ 270 w 702"/>
                <a:gd name="T81" fmla="*/ 270 h 807"/>
                <a:gd name="T82" fmla="*/ 291 w 702"/>
                <a:gd name="T83" fmla="*/ 190 h 807"/>
                <a:gd name="T84" fmla="*/ 315 w 702"/>
                <a:gd name="T85" fmla="*/ 110 h 807"/>
                <a:gd name="T86" fmla="*/ 309 w 702"/>
                <a:gd name="T87" fmla="*/ 50 h 807"/>
                <a:gd name="T88" fmla="*/ 324 w 702"/>
                <a:gd name="T89" fmla="*/ 18 h 807"/>
                <a:gd name="T90" fmla="*/ 354 w 702"/>
                <a:gd name="T91" fmla="*/ 3 h 807"/>
                <a:gd name="T92" fmla="*/ 413 w 702"/>
                <a:gd name="T93" fmla="*/ 18 h 807"/>
                <a:gd name="T94" fmla="*/ 476 w 702"/>
                <a:gd name="T95" fmla="*/ 23 h 807"/>
                <a:gd name="T96" fmla="*/ 523 w 702"/>
                <a:gd name="T97" fmla="*/ 15 h 807"/>
                <a:gd name="T98" fmla="*/ 565 w 702"/>
                <a:gd name="T99" fmla="*/ 9 h 807"/>
                <a:gd name="T100" fmla="*/ 603 w 702"/>
                <a:gd name="T101" fmla="*/ 0 h 807"/>
                <a:gd name="T102" fmla="*/ 615 w 702"/>
                <a:gd name="T103" fmla="*/ 29 h 807"/>
                <a:gd name="T104" fmla="*/ 624 w 702"/>
                <a:gd name="T105" fmla="*/ 53 h 807"/>
                <a:gd name="T106" fmla="*/ 633 w 702"/>
                <a:gd name="T107" fmla="*/ 92 h 807"/>
                <a:gd name="T108" fmla="*/ 651 w 702"/>
                <a:gd name="T109" fmla="*/ 133 h 807"/>
                <a:gd name="T110" fmla="*/ 654 w 702"/>
                <a:gd name="T111" fmla="*/ 207 h 807"/>
                <a:gd name="T112" fmla="*/ 672 w 702"/>
                <a:gd name="T113" fmla="*/ 308 h 807"/>
                <a:gd name="T114" fmla="*/ 690 w 702"/>
                <a:gd name="T115" fmla="*/ 412 h 807"/>
                <a:gd name="T116" fmla="*/ 702 w 702"/>
                <a:gd name="T117" fmla="*/ 552 h 807"/>
                <a:gd name="T118" fmla="*/ 687 w 702"/>
                <a:gd name="T119" fmla="*/ 694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807">
                  <a:moveTo>
                    <a:pt x="654" y="792"/>
                  </a:moveTo>
                  <a:lnTo>
                    <a:pt x="651" y="792"/>
                  </a:lnTo>
                  <a:lnTo>
                    <a:pt x="648" y="792"/>
                  </a:lnTo>
                  <a:lnTo>
                    <a:pt x="645" y="789"/>
                  </a:lnTo>
                  <a:lnTo>
                    <a:pt x="642" y="789"/>
                  </a:lnTo>
                  <a:lnTo>
                    <a:pt x="639" y="789"/>
                  </a:lnTo>
                  <a:lnTo>
                    <a:pt x="636" y="789"/>
                  </a:lnTo>
                  <a:lnTo>
                    <a:pt x="633" y="789"/>
                  </a:lnTo>
                  <a:lnTo>
                    <a:pt x="630" y="786"/>
                  </a:lnTo>
                  <a:lnTo>
                    <a:pt x="627" y="786"/>
                  </a:lnTo>
                  <a:lnTo>
                    <a:pt x="624" y="786"/>
                  </a:lnTo>
                  <a:lnTo>
                    <a:pt x="621" y="786"/>
                  </a:lnTo>
                  <a:lnTo>
                    <a:pt x="618" y="786"/>
                  </a:lnTo>
                  <a:lnTo>
                    <a:pt x="615" y="786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6"/>
                  </a:lnTo>
                  <a:lnTo>
                    <a:pt x="600" y="783"/>
                  </a:lnTo>
                  <a:lnTo>
                    <a:pt x="597" y="783"/>
                  </a:lnTo>
                  <a:lnTo>
                    <a:pt x="592" y="786"/>
                  </a:lnTo>
                  <a:lnTo>
                    <a:pt x="589" y="786"/>
                  </a:lnTo>
                  <a:lnTo>
                    <a:pt x="586" y="786"/>
                  </a:lnTo>
                  <a:lnTo>
                    <a:pt x="583" y="786"/>
                  </a:lnTo>
                  <a:lnTo>
                    <a:pt x="580" y="786"/>
                  </a:lnTo>
                  <a:lnTo>
                    <a:pt x="577" y="786"/>
                  </a:lnTo>
                  <a:lnTo>
                    <a:pt x="571" y="786"/>
                  </a:lnTo>
                  <a:lnTo>
                    <a:pt x="568" y="786"/>
                  </a:lnTo>
                  <a:lnTo>
                    <a:pt x="565" y="789"/>
                  </a:lnTo>
                  <a:lnTo>
                    <a:pt x="562" y="789"/>
                  </a:lnTo>
                  <a:lnTo>
                    <a:pt x="559" y="789"/>
                  </a:lnTo>
                  <a:lnTo>
                    <a:pt x="556" y="789"/>
                  </a:lnTo>
                  <a:lnTo>
                    <a:pt x="553" y="789"/>
                  </a:lnTo>
                  <a:lnTo>
                    <a:pt x="550" y="792"/>
                  </a:lnTo>
                  <a:lnTo>
                    <a:pt x="547" y="792"/>
                  </a:lnTo>
                  <a:lnTo>
                    <a:pt x="544" y="792"/>
                  </a:lnTo>
                  <a:lnTo>
                    <a:pt x="541" y="795"/>
                  </a:lnTo>
                  <a:lnTo>
                    <a:pt x="538" y="795"/>
                  </a:lnTo>
                  <a:lnTo>
                    <a:pt x="535" y="795"/>
                  </a:lnTo>
                  <a:lnTo>
                    <a:pt x="532" y="798"/>
                  </a:lnTo>
                  <a:lnTo>
                    <a:pt x="529" y="798"/>
                  </a:lnTo>
                  <a:lnTo>
                    <a:pt x="526" y="798"/>
                  </a:lnTo>
                  <a:lnTo>
                    <a:pt x="523" y="801"/>
                  </a:lnTo>
                  <a:lnTo>
                    <a:pt x="520" y="801"/>
                  </a:lnTo>
                  <a:lnTo>
                    <a:pt x="517" y="801"/>
                  </a:lnTo>
                  <a:lnTo>
                    <a:pt x="514" y="801"/>
                  </a:lnTo>
                  <a:lnTo>
                    <a:pt x="514" y="804"/>
                  </a:lnTo>
                  <a:lnTo>
                    <a:pt x="511" y="804"/>
                  </a:lnTo>
                  <a:lnTo>
                    <a:pt x="508" y="804"/>
                  </a:lnTo>
                  <a:lnTo>
                    <a:pt x="505" y="804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6" y="807"/>
                  </a:lnTo>
                  <a:lnTo>
                    <a:pt x="493" y="807"/>
                  </a:lnTo>
                  <a:lnTo>
                    <a:pt x="490" y="807"/>
                  </a:lnTo>
                  <a:lnTo>
                    <a:pt x="490" y="801"/>
                  </a:lnTo>
                  <a:lnTo>
                    <a:pt x="490" y="798"/>
                  </a:lnTo>
                  <a:lnTo>
                    <a:pt x="490" y="792"/>
                  </a:lnTo>
                  <a:lnTo>
                    <a:pt x="490" y="786"/>
                  </a:lnTo>
                  <a:lnTo>
                    <a:pt x="490" y="780"/>
                  </a:lnTo>
                  <a:lnTo>
                    <a:pt x="493" y="774"/>
                  </a:lnTo>
                  <a:lnTo>
                    <a:pt x="493" y="771"/>
                  </a:lnTo>
                  <a:lnTo>
                    <a:pt x="496" y="765"/>
                  </a:lnTo>
                  <a:lnTo>
                    <a:pt x="499" y="759"/>
                  </a:lnTo>
                  <a:lnTo>
                    <a:pt x="499" y="756"/>
                  </a:lnTo>
                  <a:lnTo>
                    <a:pt x="502" y="751"/>
                  </a:lnTo>
                  <a:lnTo>
                    <a:pt x="505" y="748"/>
                  </a:lnTo>
                  <a:lnTo>
                    <a:pt x="508" y="742"/>
                  </a:lnTo>
                  <a:lnTo>
                    <a:pt x="514" y="739"/>
                  </a:lnTo>
                  <a:lnTo>
                    <a:pt x="517" y="733"/>
                  </a:lnTo>
                  <a:lnTo>
                    <a:pt x="520" y="730"/>
                  </a:lnTo>
                  <a:lnTo>
                    <a:pt x="523" y="724"/>
                  </a:lnTo>
                  <a:lnTo>
                    <a:pt x="526" y="721"/>
                  </a:lnTo>
                  <a:lnTo>
                    <a:pt x="532" y="715"/>
                  </a:lnTo>
                  <a:lnTo>
                    <a:pt x="535" y="712"/>
                  </a:lnTo>
                  <a:lnTo>
                    <a:pt x="538" y="709"/>
                  </a:lnTo>
                  <a:lnTo>
                    <a:pt x="544" y="703"/>
                  </a:lnTo>
                  <a:lnTo>
                    <a:pt x="547" y="700"/>
                  </a:lnTo>
                  <a:lnTo>
                    <a:pt x="550" y="694"/>
                  </a:lnTo>
                  <a:lnTo>
                    <a:pt x="553" y="691"/>
                  </a:lnTo>
                  <a:lnTo>
                    <a:pt x="556" y="685"/>
                  </a:lnTo>
                  <a:lnTo>
                    <a:pt x="562" y="682"/>
                  </a:lnTo>
                  <a:lnTo>
                    <a:pt x="565" y="679"/>
                  </a:lnTo>
                  <a:lnTo>
                    <a:pt x="568" y="673"/>
                  </a:lnTo>
                  <a:lnTo>
                    <a:pt x="571" y="670"/>
                  </a:lnTo>
                  <a:lnTo>
                    <a:pt x="574" y="664"/>
                  </a:lnTo>
                  <a:lnTo>
                    <a:pt x="574" y="659"/>
                  </a:lnTo>
                  <a:lnTo>
                    <a:pt x="580" y="653"/>
                  </a:lnTo>
                  <a:lnTo>
                    <a:pt x="583" y="650"/>
                  </a:lnTo>
                  <a:lnTo>
                    <a:pt x="586" y="644"/>
                  </a:lnTo>
                  <a:lnTo>
                    <a:pt x="589" y="638"/>
                  </a:lnTo>
                  <a:lnTo>
                    <a:pt x="592" y="632"/>
                  </a:lnTo>
                  <a:lnTo>
                    <a:pt x="594" y="626"/>
                  </a:lnTo>
                  <a:lnTo>
                    <a:pt x="600" y="620"/>
                  </a:lnTo>
                  <a:lnTo>
                    <a:pt x="603" y="614"/>
                  </a:lnTo>
                  <a:lnTo>
                    <a:pt x="606" y="608"/>
                  </a:lnTo>
                  <a:lnTo>
                    <a:pt x="609" y="602"/>
                  </a:lnTo>
                  <a:lnTo>
                    <a:pt x="612" y="596"/>
                  </a:lnTo>
                  <a:lnTo>
                    <a:pt x="615" y="590"/>
                  </a:lnTo>
                  <a:lnTo>
                    <a:pt x="618" y="584"/>
                  </a:lnTo>
                  <a:lnTo>
                    <a:pt x="624" y="578"/>
                  </a:lnTo>
                  <a:lnTo>
                    <a:pt x="627" y="575"/>
                  </a:lnTo>
                  <a:lnTo>
                    <a:pt x="630" y="570"/>
                  </a:lnTo>
                  <a:lnTo>
                    <a:pt x="633" y="564"/>
                  </a:lnTo>
                  <a:lnTo>
                    <a:pt x="636" y="558"/>
                  </a:lnTo>
                  <a:lnTo>
                    <a:pt x="639" y="552"/>
                  </a:lnTo>
                  <a:lnTo>
                    <a:pt x="642" y="543"/>
                  </a:lnTo>
                  <a:lnTo>
                    <a:pt x="645" y="537"/>
                  </a:lnTo>
                  <a:lnTo>
                    <a:pt x="648" y="531"/>
                  </a:lnTo>
                  <a:lnTo>
                    <a:pt x="648" y="525"/>
                  </a:lnTo>
                  <a:lnTo>
                    <a:pt x="651" y="519"/>
                  </a:lnTo>
                  <a:lnTo>
                    <a:pt x="654" y="513"/>
                  </a:lnTo>
                  <a:lnTo>
                    <a:pt x="657" y="507"/>
                  </a:lnTo>
                  <a:lnTo>
                    <a:pt x="657" y="501"/>
                  </a:lnTo>
                  <a:lnTo>
                    <a:pt x="660" y="495"/>
                  </a:lnTo>
                  <a:lnTo>
                    <a:pt x="663" y="486"/>
                  </a:lnTo>
                  <a:lnTo>
                    <a:pt x="663" y="480"/>
                  </a:lnTo>
                  <a:lnTo>
                    <a:pt x="666" y="475"/>
                  </a:lnTo>
                  <a:lnTo>
                    <a:pt x="666" y="469"/>
                  </a:lnTo>
                  <a:lnTo>
                    <a:pt x="654" y="457"/>
                  </a:lnTo>
                  <a:lnTo>
                    <a:pt x="651" y="460"/>
                  </a:lnTo>
                  <a:lnTo>
                    <a:pt x="651" y="463"/>
                  </a:lnTo>
                  <a:lnTo>
                    <a:pt x="651" y="466"/>
                  </a:lnTo>
                  <a:lnTo>
                    <a:pt x="648" y="469"/>
                  </a:lnTo>
                  <a:lnTo>
                    <a:pt x="648" y="472"/>
                  </a:lnTo>
                  <a:lnTo>
                    <a:pt x="648" y="478"/>
                  </a:lnTo>
                  <a:lnTo>
                    <a:pt x="645" y="480"/>
                  </a:lnTo>
                  <a:lnTo>
                    <a:pt x="645" y="483"/>
                  </a:lnTo>
                  <a:lnTo>
                    <a:pt x="645" y="486"/>
                  </a:lnTo>
                  <a:lnTo>
                    <a:pt x="642" y="489"/>
                  </a:lnTo>
                  <a:lnTo>
                    <a:pt x="642" y="492"/>
                  </a:lnTo>
                  <a:lnTo>
                    <a:pt x="642" y="498"/>
                  </a:lnTo>
                  <a:lnTo>
                    <a:pt x="639" y="501"/>
                  </a:lnTo>
                  <a:lnTo>
                    <a:pt x="639" y="504"/>
                  </a:lnTo>
                  <a:lnTo>
                    <a:pt x="639" y="507"/>
                  </a:lnTo>
                  <a:lnTo>
                    <a:pt x="636" y="510"/>
                  </a:lnTo>
                  <a:lnTo>
                    <a:pt x="636" y="516"/>
                  </a:lnTo>
                  <a:lnTo>
                    <a:pt x="633" y="519"/>
                  </a:lnTo>
                  <a:lnTo>
                    <a:pt x="633" y="522"/>
                  </a:lnTo>
                  <a:lnTo>
                    <a:pt x="633" y="525"/>
                  </a:lnTo>
                  <a:lnTo>
                    <a:pt x="630" y="528"/>
                  </a:lnTo>
                  <a:lnTo>
                    <a:pt x="630" y="531"/>
                  </a:lnTo>
                  <a:lnTo>
                    <a:pt x="627" y="537"/>
                  </a:lnTo>
                  <a:lnTo>
                    <a:pt x="627" y="540"/>
                  </a:lnTo>
                  <a:lnTo>
                    <a:pt x="627" y="543"/>
                  </a:lnTo>
                  <a:lnTo>
                    <a:pt x="624" y="546"/>
                  </a:lnTo>
                  <a:lnTo>
                    <a:pt x="624" y="549"/>
                  </a:lnTo>
                  <a:lnTo>
                    <a:pt x="621" y="552"/>
                  </a:lnTo>
                  <a:lnTo>
                    <a:pt x="621" y="555"/>
                  </a:lnTo>
                  <a:lnTo>
                    <a:pt x="618" y="561"/>
                  </a:lnTo>
                  <a:lnTo>
                    <a:pt x="618" y="564"/>
                  </a:lnTo>
                  <a:lnTo>
                    <a:pt x="615" y="567"/>
                  </a:lnTo>
                  <a:lnTo>
                    <a:pt x="612" y="570"/>
                  </a:lnTo>
                  <a:lnTo>
                    <a:pt x="609" y="575"/>
                  </a:lnTo>
                  <a:lnTo>
                    <a:pt x="606" y="578"/>
                  </a:lnTo>
                  <a:lnTo>
                    <a:pt x="603" y="584"/>
                  </a:lnTo>
                  <a:lnTo>
                    <a:pt x="600" y="590"/>
                  </a:lnTo>
                  <a:lnTo>
                    <a:pt x="597" y="593"/>
                  </a:lnTo>
                  <a:lnTo>
                    <a:pt x="594" y="599"/>
                  </a:lnTo>
                  <a:lnTo>
                    <a:pt x="592" y="602"/>
                  </a:lnTo>
                  <a:lnTo>
                    <a:pt x="589" y="608"/>
                  </a:lnTo>
                  <a:lnTo>
                    <a:pt x="586" y="614"/>
                  </a:lnTo>
                  <a:lnTo>
                    <a:pt x="583" y="617"/>
                  </a:lnTo>
                  <a:lnTo>
                    <a:pt x="580" y="623"/>
                  </a:lnTo>
                  <a:lnTo>
                    <a:pt x="577" y="626"/>
                  </a:lnTo>
                  <a:lnTo>
                    <a:pt x="574" y="632"/>
                  </a:lnTo>
                  <a:lnTo>
                    <a:pt x="571" y="638"/>
                  </a:lnTo>
                  <a:lnTo>
                    <a:pt x="568" y="641"/>
                  </a:lnTo>
                  <a:lnTo>
                    <a:pt x="565" y="647"/>
                  </a:lnTo>
                  <a:lnTo>
                    <a:pt x="562" y="650"/>
                  </a:lnTo>
                  <a:lnTo>
                    <a:pt x="559" y="656"/>
                  </a:lnTo>
                  <a:lnTo>
                    <a:pt x="556" y="662"/>
                  </a:lnTo>
                  <a:lnTo>
                    <a:pt x="553" y="664"/>
                  </a:lnTo>
                  <a:lnTo>
                    <a:pt x="550" y="670"/>
                  </a:lnTo>
                  <a:lnTo>
                    <a:pt x="544" y="673"/>
                  </a:lnTo>
                  <a:lnTo>
                    <a:pt x="541" y="679"/>
                  </a:lnTo>
                  <a:lnTo>
                    <a:pt x="538" y="682"/>
                  </a:lnTo>
                  <a:lnTo>
                    <a:pt x="535" y="688"/>
                  </a:lnTo>
                  <a:lnTo>
                    <a:pt x="532" y="691"/>
                  </a:lnTo>
                  <a:lnTo>
                    <a:pt x="529" y="697"/>
                  </a:lnTo>
                  <a:lnTo>
                    <a:pt x="523" y="703"/>
                  </a:lnTo>
                  <a:lnTo>
                    <a:pt x="520" y="706"/>
                  </a:lnTo>
                  <a:lnTo>
                    <a:pt x="517" y="712"/>
                  </a:lnTo>
                  <a:lnTo>
                    <a:pt x="511" y="715"/>
                  </a:lnTo>
                  <a:lnTo>
                    <a:pt x="511" y="712"/>
                  </a:lnTo>
                  <a:lnTo>
                    <a:pt x="511" y="709"/>
                  </a:lnTo>
                  <a:lnTo>
                    <a:pt x="511" y="706"/>
                  </a:lnTo>
                  <a:lnTo>
                    <a:pt x="514" y="706"/>
                  </a:lnTo>
                  <a:lnTo>
                    <a:pt x="517" y="703"/>
                  </a:lnTo>
                  <a:lnTo>
                    <a:pt x="517" y="691"/>
                  </a:lnTo>
                  <a:lnTo>
                    <a:pt x="517" y="682"/>
                  </a:lnTo>
                  <a:lnTo>
                    <a:pt x="517" y="673"/>
                  </a:lnTo>
                  <a:lnTo>
                    <a:pt x="517" y="662"/>
                  </a:lnTo>
                  <a:lnTo>
                    <a:pt x="517" y="653"/>
                  </a:lnTo>
                  <a:lnTo>
                    <a:pt x="517" y="641"/>
                  </a:lnTo>
                  <a:lnTo>
                    <a:pt x="517" y="632"/>
                  </a:lnTo>
                  <a:lnTo>
                    <a:pt x="517" y="623"/>
                  </a:lnTo>
                  <a:lnTo>
                    <a:pt x="520" y="611"/>
                  </a:lnTo>
                  <a:lnTo>
                    <a:pt x="520" y="602"/>
                  </a:lnTo>
                  <a:lnTo>
                    <a:pt x="520" y="590"/>
                  </a:lnTo>
                  <a:lnTo>
                    <a:pt x="523" y="581"/>
                  </a:lnTo>
                  <a:lnTo>
                    <a:pt x="523" y="570"/>
                  </a:lnTo>
                  <a:lnTo>
                    <a:pt x="526" y="561"/>
                  </a:lnTo>
                  <a:lnTo>
                    <a:pt x="526" y="552"/>
                  </a:lnTo>
                  <a:lnTo>
                    <a:pt x="526" y="540"/>
                  </a:lnTo>
                  <a:lnTo>
                    <a:pt x="529" y="531"/>
                  </a:lnTo>
                  <a:lnTo>
                    <a:pt x="529" y="519"/>
                  </a:lnTo>
                  <a:lnTo>
                    <a:pt x="529" y="510"/>
                  </a:lnTo>
                  <a:lnTo>
                    <a:pt x="529" y="498"/>
                  </a:lnTo>
                  <a:lnTo>
                    <a:pt x="529" y="489"/>
                  </a:lnTo>
                  <a:lnTo>
                    <a:pt x="532" y="480"/>
                  </a:lnTo>
                  <a:lnTo>
                    <a:pt x="532" y="469"/>
                  </a:lnTo>
                  <a:lnTo>
                    <a:pt x="529" y="460"/>
                  </a:lnTo>
                  <a:lnTo>
                    <a:pt x="529" y="451"/>
                  </a:lnTo>
                  <a:lnTo>
                    <a:pt x="529" y="439"/>
                  </a:lnTo>
                  <a:lnTo>
                    <a:pt x="529" y="430"/>
                  </a:lnTo>
                  <a:lnTo>
                    <a:pt x="526" y="421"/>
                  </a:lnTo>
                  <a:lnTo>
                    <a:pt x="523" y="409"/>
                  </a:lnTo>
                  <a:lnTo>
                    <a:pt x="523" y="400"/>
                  </a:lnTo>
                  <a:lnTo>
                    <a:pt x="520" y="391"/>
                  </a:lnTo>
                  <a:lnTo>
                    <a:pt x="514" y="383"/>
                  </a:lnTo>
                  <a:lnTo>
                    <a:pt x="514" y="377"/>
                  </a:lnTo>
                  <a:lnTo>
                    <a:pt x="514" y="371"/>
                  </a:lnTo>
                  <a:lnTo>
                    <a:pt x="514" y="368"/>
                  </a:lnTo>
                  <a:lnTo>
                    <a:pt x="511" y="362"/>
                  </a:lnTo>
                  <a:lnTo>
                    <a:pt x="511" y="356"/>
                  </a:lnTo>
                  <a:lnTo>
                    <a:pt x="511" y="353"/>
                  </a:lnTo>
                  <a:lnTo>
                    <a:pt x="511" y="347"/>
                  </a:lnTo>
                  <a:lnTo>
                    <a:pt x="508" y="344"/>
                  </a:lnTo>
                  <a:lnTo>
                    <a:pt x="508" y="338"/>
                  </a:lnTo>
                  <a:lnTo>
                    <a:pt x="508" y="332"/>
                  </a:lnTo>
                  <a:lnTo>
                    <a:pt x="505" y="329"/>
                  </a:lnTo>
                  <a:lnTo>
                    <a:pt x="505" y="323"/>
                  </a:lnTo>
                  <a:lnTo>
                    <a:pt x="502" y="317"/>
                  </a:lnTo>
                  <a:lnTo>
                    <a:pt x="502" y="314"/>
                  </a:lnTo>
                  <a:lnTo>
                    <a:pt x="502" y="308"/>
                  </a:lnTo>
                  <a:lnTo>
                    <a:pt x="499" y="305"/>
                  </a:lnTo>
                  <a:lnTo>
                    <a:pt x="499" y="299"/>
                  </a:lnTo>
                  <a:lnTo>
                    <a:pt x="499" y="294"/>
                  </a:lnTo>
                  <a:lnTo>
                    <a:pt x="496" y="291"/>
                  </a:lnTo>
                  <a:lnTo>
                    <a:pt x="496" y="285"/>
                  </a:lnTo>
                  <a:lnTo>
                    <a:pt x="493" y="282"/>
                  </a:lnTo>
                  <a:lnTo>
                    <a:pt x="493" y="276"/>
                  </a:lnTo>
                  <a:lnTo>
                    <a:pt x="493" y="270"/>
                  </a:lnTo>
                  <a:lnTo>
                    <a:pt x="490" y="267"/>
                  </a:lnTo>
                  <a:lnTo>
                    <a:pt x="490" y="261"/>
                  </a:lnTo>
                  <a:lnTo>
                    <a:pt x="490" y="255"/>
                  </a:lnTo>
                  <a:lnTo>
                    <a:pt x="490" y="252"/>
                  </a:lnTo>
                  <a:lnTo>
                    <a:pt x="487" y="246"/>
                  </a:lnTo>
                  <a:lnTo>
                    <a:pt x="487" y="243"/>
                  </a:lnTo>
                  <a:lnTo>
                    <a:pt x="487" y="237"/>
                  </a:lnTo>
                  <a:lnTo>
                    <a:pt x="487" y="231"/>
                  </a:lnTo>
                  <a:lnTo>
                    <a:pt x="487" y="228"/>
                  </a:lnTo>
                  <a:lnTo>
                    <a:pt x="487" y="222"/>
                  </a:lnTo>
                  <a:lnTo>
                    <a:pt x="487" y="216"/>
                  </a:lnTo>
                  <a:lnTo>
                    <a:pt x="490" y="210"/>
                  </a:lnTo>
                  <a:lnTo>
                    <a:pt x="493" y="207"/>
                  </a:lnTo>
                  <a:lnTo>
                    <a:pt x="493" y="202"/>
                  </a:lnTo>
                  <a:lnTo>
                    <a:pt x="496" y="199"/>
                  </a:lnTo>
                  <a:lnTo>
                    <a:pt x="499" y="193"/>
                  </a:lnTo>
                  <a:lnTo>
                    <a:pt x="502" y="190"/>
                  </a:lnTo>
                  <a:lnTo>
                    <a:pt x="505" y="187"/>
                  </a:lnTo>
                  <a:lnTo>
                    <a:pt x="511" y="181"/>
                  </a:lnTo>
                  <a:lnTo>
                    <a:pt x="514" y="178"/>
                  </a:lnTo>
                  <a:lnTo>
                    <a:pt x="517" y="175"/>
                  </a:lnTo>
                  <a:lnTo>
                    <a:pt x="520" y="172"/>
                  </a:lnTo>
                  <a:lnTo>
                    <a:pt x="526" y="169"/>
                  </a:lnTo>
                  <a:lnTo>
                    <a:pt x="529" y="166"/>
                  </a:lnTo>
                  <a:lnTo>
                    <a:pt x="535" y="163"/>
                  </a:lnTo>
                  <a:lnTo>
                    <a:pt x="538" y="160"/>
                  </a:lnTo>
                  <a:lnTo>
                    <a:pt x="544" y="157"/>
                  </a:lnTo>
                  <a:lnTo>
                    <a:pt x="547" y="154"/>
                  </a:lnTo>
                  <a:lnTo>
                    <a:pt x="553" y="151"/>
                  </a:lnTo>
                  <a:lnTo>
                    <a:pt x="556" y="148"/>
                  </a:lnTo>
                  <a:lnTo>
                    <a:pt x="562" y="145"/>
                  </a:lnTo>
                  <a:lnTo>
                    <a:pt x="565" y="142"/>
                  </a:lnTo>
                  <a:lnTo>
                    <a:pt x="571" y="139"/>
                  </a:lnTo>
                  <a:lnTo>
                    <a:pt x="574" y="136"/>
                  </a:lnTo>
                  <a:lnTo>
                    <a:pt x="577" y="133"/>
                  </a:lnTo>
                  <a:lnTo>
                    <a:pt x="583" y="130"/>
                  </a:lnTo>
                  <a:lnTo>
                    <a:pt x="586" y="127"/>
                  </a:lnTo>
                  <a:lnTo>
                    <a:pt x="589" y="124"/>
                  </a:lnTo>
                  <a:lnTo>
                    <a:pt x="592" y="121"/>
                  </a:lnTo>
                  <a:lnTo>
                    <a:pt x="594" y="118"/>
                  </a:lnTo>
                  <a:lnTo>
                    <a:pt x="597" y="115"/>
                  </a:lnTo>
                  <a:lnTo>
                    <a:pt x="589" y="110"/>
                  </a:lnTo>
                  <a:lnTo>
                    <a:pt x="523" y="151"/>
                  </a:lnTo>
                  <a:lnTo>
                    <a:pt x="526" y="148"/>
                  </a:lnTo>
                  <a:lnTo>
                    <a:pt x="526" y="145"/>
                  </a:lnTo>
                  <a:lnTo>
                    <a:pt x="526" y="142"/>
                  </a:lnTo>
                  <a:lnTo>
                    <a:pt x="529" y="139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32" y="130"/>
                  </a:lnTo>
                  <a:lnTo>
                    <a:pt x="532" y="127"/>
                  </a:lnTo>
                  <a:lnTo>
                    <a:pt x="532" y="124"/>
                  </a:lnTo>
                  <a:lnTo>
                    <a:pt x="535" y="121"/>
                  </a:lnTo>
                  <a:lnTo>
                    <a:pt x="535" y="118"/>
                  </a:lnTo>
                  <a:lnTo>
                    <a:pt x="538" y="115"/>
                  </a:lnTo>
                  <a:lnTo>
                    <a:pt x="538" y="112"/>
                  </a:lnTo>
                  <a:lnTo>
                    <a:pt x="541" y="110"/>
                  </a:lnTo>
                  <a:lnTo>
                    <a:pt x="544" y="107"/>
                  </a:lnTo>
                  <a:lnTo>
                    <a:pt x="547" y="104"/>
                  </a:lnTo>
                  <a:lnTo>
                    <a:pt x="550" y="101"/>
                  </a:lnTo>
                  <a:lnTo>
                    <a:pt x="553" y="98"/>
                  </a:lnTo>
                  <a:lnTo>
                    <a:pt x="556" y="98"/>
                  </a:lnTo>
                  <a:lnTo>
                    <a:pt x="556" y="95"/>
                  </a:lnTo>
                  <a:lnTo>
                    <a:pt x="559" y="95"/>
                  </a:lnTo>
                  <a:lnTo>
                    <a:pt x="562" y="95"/>
                  </a:lnTo>
                  <a:lnTo>
                    <a:pt x="565" y="92"/>
                  </a:lnTo>
                  <a:lnTo>
                    <a:pt x="562" y="89"/>
                  </a:lnTo>
                  <a:lnTo>
                    <a:pt x="562" y="86"/>
                  </a:lnTo>
                  <a:lnTo>
                    <a:pt x="562" y="83"/>
                  </a:lnTo>
                  <a:lnTo>
                    <a:pt x="562" y="80"/>
                  </a:lnTo>
                  <a:lnTo>
                    <a:pt x="559" y="80"/>
                  </a:lnTo>
                  <a:lnTo>
                    <a:pt x="556" y="80"/>
                  </a:lnTo>
                  <a:lnTo>
                    <a:pt x="553" y="80"/>
                  </a:lnTo>
                  <a:lnTo>
                    <a:pt x="544" y="80"/>
                  </a:lnTo>
                  <a:lnTo>
                    <a:pt x="535" y="92"/>
                  </a:lnTo>
                  <a:lnTo>
                    <a:pt x="523" y="104"/>
                  </a:lnTo>
                  <a:lnTo>
                    <a:pt x="514" y="115"/>
                  </a:lnTo>
                  <a:lnTo>
                    <a:pt x="505" y="127"/>
                  </a:lnTo>
                  <a:lnTo>
                    <a:pt x="499" y="139"/>
                  </a:lnTo>
                  <a:lnTo>
                    <a:pt x="490" y="151"/>
                  </a:lnTo>
                  <a:lnTo>
                    <a:pt x="484" y="166"/>
                  </a:lnTo>
                  <a:lnTo>
                    <a:pt x="479" y="178"/>
                  </a:lnTo>
                  <a:lnTo>
                    <a:pt x="473" y="193"/>
                  </a:lnTo>
                  <a:lnTo>
                    <a:pt x="467" y="204"/>
                  </a:lnTo>
                  <a:lnTo>
                    <a:pt x="461" y="219"/>
                  </a:lnTo>
                  <a:lnTo>
                    <a:pt x="455" y="231"/>
                  </a:lnTo>
                  <a:lnTo>
                    <a:pt x="449" y="246"/>
                  </a:lnTo>
                  <a:lnTo>
                    <a:pt x="446" y="261"/>
                  </a:lnTo>
                  <a:lnTo>
                    <a:pt x="440" y="273"/>
                  </a:lnTo>
                  <a:lnTo>
                    <a:pt x="437" y="288"/>
                  </a:lnTo>
                  <a:lnTo>
                    <a:pt x="431" y="302"/>
                  </a:lnTo>
                  <a:lnTo>
                    <a:pt x="425" y="314"/>
                  </a:lnTo>
                  <a:lnTo>
                    <a:pt x="419" y="329"/>
                  </a:lnTo>
                  <a:lnTo>
                    <a:pt x="416" y="344"/>
                  </a:lnTo>
                  <a:lnTo>
                    <a:pt x="410" y="356"/>
                  </a:lnTo>
                  <a:lnTo>
                    <a:pt x="404" y="371"/>
                  </a:lnTo>
                  <a:lnTo>
                    <a:pt x="398" y="383"/>
                  </a:lnTo>
                  <a:lnTo>
                    <a:pt x="389" y="397"/>
                  </a:lnTo>
                  <a:lnTo>
                    <a:pt x="383" y="409"/>
                  </a:lnTo>
                  <a:lnTo>
                    <a:pt x="374" y="424"/>
                  </a:lnTo>
                  <a:lnTo>
                    <a:pt x="368" y="436"/>
                  </a:lnTo>
                  <a:lnTo>
                    <a:pt x="360" y="448"/>
                  </a:lnTo>
                  <a:lnTo>
                    <a:pt x="348" y="460"/>
                  </a:lnTo>
                  <a:lnTo>
                    <a:pt x="339" y="472"/>
                  </a:lnTo>
                  <a:lnTo>
                    <a:pt x="327" y="483"/>
                  </a:lnTo>
                  <a:lnTo>
                    <a:pt x="315" y="495"/>
                  </a:lnTo>
                  <a:lnTo>
                    <a:pt x="309" y="501"/>
                  </a:lnTo>
                  <a:lnTo>
                    <a:pt x="303" y="507"/>
                  </a:lnTo>
                  <a:lnTo>
                    <a:pt x="294" y="516"/>
                  </a:lnTo>
                  <a:lnTo>
                    <a:pt x="288" y="525"/>
                  </a:lnTo>
                  <a:lnTo>
                    <a:pt x="282" y="531"/>
                  </a:lnTo>
                  <a:lnTo>
                    <a:pt x="276" y="540"/>
                  </a:lnTo>
                  <a:lnTo>
                    <a:pt x="270" y="546"/>
                  </a:lnTo>
                  <a:lnTo>
                    <a:pt x="264" y="555"/>
                  </a:lnTo>
                  <a:lnTo>
                    <a:pt x="255" y="564"/>
                  </a:lnTo>
                  <a:lnTo>
                    <a:pt x="250" y="570"/>
                  </a:lnTo>
                  <a:lnTo>
                    <a:pt x="244" y="578"/>
                  </a:lnTo>
                  <a:lnTo>
                    <a:pt x="238" y="584"/>
                  </a:lnTo>
                  <a:lnTo>
                    <a:pt x="232" y="593"/>
                  </a:lnTo>
                  <a:lnTo>
                    <a:pt x="226" y="602"/>
                  </a:lnTo>
                  <a:lnTo>
                    <a:pt x="217" y="608"/>
                  </a:lnTo>
                  <a:lnTo>
                    <a:pt x="211" y="617"/>
                  </a:lnTo>
                  <a:lnTo>
                    <a:pt x="205" y="626"/>
                  </a:lnTo>
                  <a:lnTo>
                    <a:pt x="199" y="632"/>
                  </a:lnTo>
                  <a:lnTo>
                    <a:pt x="193" y="641"/>
                  </a:lnTo>
                  <a:lnTo>
                    <a:pt x="184" y="647"/>
                  </a:lnTo>
                  <a:lnTo>
                    <a:pt x="178" y="656"/>
                  </a:lnTo>
                  <a:lnTo>
                    <a:pt x="172" y="662"/>
                  </a:lnTo>
                  <a:lnTo>
                    <a:pt x="163" y="667"/>
                  </a:lnTo>
                  <a:lnTo>
                    <a:pt x="157" y="676"/>
                  </a:lnTo>
                  <a:lnTo>
                    <a:pt x="151" y="682"/>
                  </a:lnTo>
                  <a:lnTo>
                    <a:pt x="142" y="688"/>
                  </a:lnTo>
                  <a:lnTo>
                    <a:pt x="137" y="697"/>
                  </a:lnTo>
                  <a:lnTo>
                    <a:pt x="128" y="703"/>
                  </a:lnTo>
                  <a:lnTo>
                    <a:pt x="122" y="709"/>
                  </a:lnTo>
                  <a:lnTo>
                    <a:pt x="113" y="715"/>
                  </a:lnTo>
                  <a:lnTo>
                    <a:pt x="104" y="721"/>
                  </a:lnTo>
                  <a:lnTo>
                    <a:pt x="95" y="727"/>
                  </a:lnTo>
                  <a:lnTo>
                    <a:pt x="92" y="724"/>
                  </a:lnTo>
                  <a:lnTo>
                    <a:pt x="86" y="724"/>
                  </a:lnTo>
                  <a:lnTo>
                    <a:pt x="83" y="721"/>
                  </a:lnTo>
                  <a:lnTo>
                    <a:pt x="77" y="721"/>
                  </a:lnTo>
                  <a:lnTo>
                    <a:pt x="74" y="718"/>
                  </a:lnTo>
                  <a:lnTo>
                    <a:pt x="71" y="715"/>
                  </a:lnTo>
                  <a:lnTo>
                    <a:pt x="65" y="712"/>
                  </a:lnTo>
                  <a:lnTo>
                    <a:pt x="62" y="712"/>
                  </a:lnTo>
                  <a:lnTo>
                    <a:pt x="59" y="709"/>
                  </a:lnTo>
                  <a:lnTo>
                    <a:pt x="56" y="706"/>
                  </a:lnTo>
                  <a:lnTo>
                    <a:pt x="53" y="703"/>
                  </a:lnTo>
                  <a:lnTo>
                    <a:pt x="47" y="700"/>
                  </a:lnTo>
                  <a:lnTo>
                    <a:pt x="44" y="697"/>
                  </a:lnTo>
                  <a:lnTo>
                    <a:pt x="41" y="694"/>
                  </a:lnTo>
                  <a:lnTo>
                    <a:pt x="38" y="691"/>
                  </a:lnTo>
                  <a:lnTo>
                    <a:pt x="35" y="688"/>
                  </a:lnTo>
                  <a:lnTo>
                    <a:pt x="32" y="682"/>
                  </a:lnTo>
                  <a:lnTo>
                    <a:pt x="32" y="679"/>
                  </a:lnTo>
                  <a:lnTo>
                    <a:pt x="29" y="676"/>
                  </a:lnTo>
                  <a:lnTo>
                    <a:pt x="26" y="673"/>
                  </a:lnTo>
                  <a:lnTo>
                    <a:pt x="23" y="670"/>
                  </a:lnTo>
                  <a:lnTo>
                    <a:pt x="21" y="664"/>
                  </a:lnTo>
                  <a:lnTo>
                    <a:pt x="18" y="662"/>
                  </a:lnTo>
                  <a:lnTo>
                    <a:pt x="18" y="659"/>
                  </a:lnTo>
                  <a:lnTo>
                    <a:pt x="15" y="653"/>
                  </a:lnTo>
                  <a:lnTo>
                    <a:pt x="12" y="650"/>
                  </a:lnTo>
                  <a:lnTo>
                    <a:pt x="12" y="647"/>
                  </a:lnTo>
                  <a:lnTo>
                    <a:pt x="9" y="641"/>
                  </a:lnTo>
                  <a:lnTo>
                    <a:pt x="6" y="638"/>
                  </a:lnTo>
                  <a:lnTo>
                    <a:pt x="6" y="635"/>
                  </a:lnTo>
                  <a:lnTo>
                    <a:pt x="3" y="629"/>
                  </a:lnTo>
                  <a:lnTo>
                    <a:pt x="0" y="626"/>
                  </a:lnTo>
                  <a:lnTo>
                    <a:pt x="3" y="555"/>
                  </a:lnTo>
                  <a:lnTo>
                    <a:pt x="12" y="549"/>
                  </a:lnTo>
                  <a:lnTo>
                    <a:pt x="21" y="546"/>
                  </a:lnTo>
                  <a:lnTo>
                    <a:pt x="29" y="543"/>
                  </a:lnTo>
                  <a:lnTo>
                    <a:pt x="35" y="540"/>
                  </a:lnTo>
                  <a:lnTo>
                    <a:pt x="44" y="534"/>
                  </a:lnTo>
                  <a:lnTo>
                    <a:pt x="53" y="531"/>
                  </a:lnTo>
                  <a:lnTo>
                    <a:pt x="59" y="528"/>
                  </a:lnTo>
                  <a:lnTo>
                    <a:pt x="68" y="522"/>
                  </a:lnTo>
                  <a:lnTo>
                    <a:pt x="77" y="519"/>
                  </a:lnTo>
                  <a:lnTo>
                    <a:pt x="83" y="516"/>
                  </a:lnTo>
                  <a:lnTo>
                    <a:pt x="92" y="510"/>
                  </a:lnTo>
                  <a:lnTo>
                    <a:pt x="98" y="507"/>
                  </a:lnTo>
                  <a:lnTo>
                    <a:pt x="107" y="501"/>
                  </a:lnTo>
                  <a:lnTo>
                    <a:pt x="116" y="495"/>
                  </a:lnTo>
                  <a:lnTo>
                    <a:pt x="122" y="492"/>
                  </a:lnTo>
                  <a:lnTo>
                    <a:pt x="131" y="486"/>
                  </a:lnTo>
                  <a:lnTo>
                    <a:pt x="137" y="480"/>
                  </a:lnTo>
                  <a:lnTo>
                    <a:pt x="145" y="478"/>
                  </a:lnTo>
                  <a:lnTo>
                    <a:pt x="151" y="472"/>
                  </a:lnTo>
                  <a:lnTo>
                    <a:pt x="157" y="466"/>
                  </a:lnTo>
                  <a:lnTo>
                    <a:pt x="166" y="460"/>
                  </a:lnTo>
                  <a:lnTo>
                    <a:pt x="172" y="454"/>
                  </a:lnTo>
                  <a:lnTo>
                    <a:pt x="178" y="448"/>
                  </a:lnTo>
                  <a:lnTo>
                    <a:pt x="187" y="442"/>
                  </a:lnTo>
                  <a:lnTo>
                    <a:pt x="193" y="436"/>
                  </a:lnTo>
                  <a:lnTo>
                    <a:pt x="199" y="430"/>
                  </a:lnTo>
                  <a:lnTo>
                    <a:pt x="205" y="424"/>
                  </a:lnTo>
                  <a:lnTo>
                    <a:pt x="211" y="418"/>
                  </a:lnTo>
                  <a:lnTo>
                    <a:pt x="217" y="412"/>
                  </a:lnTo>
                  <a:lnTo>
                    <a:pt x="223" y="403"/>
                  </a:lnTo>
                  <a:lnTo>
                    <a:pt x="229" y="397"/>
                  </a:lnTo>
                  <a:lnTo>
                    <a:pt x="235" y="391"/>
                  </a:lnTo>
                  <a:lnTo>
                    <a:pt x="238" y="388"/>
                  </a:lnTo>
                  <a:lnTo>
                    <a:pt x="238" y="386"/>
                  </a:lnTo>
                  <a:lnTo>
                    <a:pt x="238" y="383"/>
                  </a:lnTo>
                  <a:lnTo>
                    <a:pt x="238" y="380"/>
                  </a:lnTo>
                  <a:lnTo>
                    <a:pt x="238" y="377"/>
                  </a:lnTo>
                  <a:lnTo>
                    <a:pt x="238" y="374"/>
                  </a:lnTo>
                  <a:lnTo>
                    <a:pt x="238" y="371"/>
                  </a:lnTo>
                  <a:lnTo>
                    <a:pt x="238" y="368"/>
                  </a:lnTo>
                  <a:lnTo>
                    <a:pt x="235" y="365"/>
                  </a:lnTo>
                  <a:lnTo>
                    <a:pt x="235" y="362"/>
                  </a:lnTo>
                  <a:lnTo>
                    <a:pt x="235" y="359"/>
                  </a:lnTo>
                  <a:lnTo>
                    <a:pt x="232" y="356"/>
                  </a:lnTo>
                  <a:lnTo>
                    <a:pt x="232" y="353"/>
                  </a:lnTo>
                  <a:lnTo>
                    <a:pt x="232" y="350"/>
                  </a:lnTo>
                  <a:lnTo>
                    <a:pt x="232" y="347"/>
                  </a:lnTo>
                  <a:lnTo>
                    <a:pt x="229" y="344"/>
                  </a:lnTo>
                  <a:lnTo>
                    <a:pt x="229" y="341"/>
                  </a:lnTo>
                  <a:lnTo>
                    <a:pt x="229" y="338"/>
                  </a:lnTo>
                  <a:lnTo>
                    <a:pt x="229" y="335"/>
                  </a:lnTo>
                  <a:lnTo>
                    <a:pt x="232" y="335"/>
                  </a:lnTo>
                  <a:lnTo>
                    <a:pt x="232" y="332"/>
                  </a:lnTo>
                  <a:lnTo>
                    <a:pt x="235" y="332"/>
                  </a:lnTo>
                  <a:lnTo>
                    <a:pt x="238" y="329"/>
                  </a:lnTo>
                  <a:lnTo>
                    <a:pt x="241" y="329"/>
                  </a:lnTo>
                  <a:lnTo>
                    <a:pt x="244" y="329"/>
                  </a:lnTo>
                  <a:lnTo>
                    <a:pt x="250" y="329"/>
                  </a:lnTo>
                  <a:lnTo>
                    <a:pt x="252" y="329"/>
                  </a:lnTo>
                  <a:lnTo>
                    <a:pt x="255" y="326"/>
                  </a:lnTo>
                  <a:lnTo>
                    <a:pt x="258" y="323"/>
                  </a:lnTo>
                  <a:lnTo>
                    <a:pt x="258" y="320"/>
                  </a:lnTo>
                  <a:lnTo>
                    <a:pt x="261" y="320"/>
                  </a:lnTo>
                  <a:lnTo>
                    <a:pt x="261" y="317"/>
                  </a:lnTo>
                  <a:lnTo>
                    <a:pt x="261" y="314"/>
                  </a:lnTo>
                  <a:lnTo>
                    <a:pt x="264" y="314"/>
                  </a:lnTo>
                  <a:lnTo>
                    <a:pt x="264" y="311"/>
                  </a:lnTo>
                  <a:lnTo>
                    <a:pt x="264" y="308"/>
                  </a:lnTo>
                  <a:lnTo>
                    <a:pt x="264" y="305"/>
                  </a:lnTo>
                  <a:lnTo>
                    <a:pt x="264" y="302"/>
                  </a:lnTo>
                  <a:lnTo>
                    <a:pt x="264" y="299"/>
                  </a:lnTo>
                  <a:lnTo>
                    <a:pt x="264" y="296"/>
                  </a:lnTo>
                  <a:lnTo>
                    <a:pt x="267" y="294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5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3" y="264"/>
                  </a:lnTo>
                  <a:lnTo>
                    <a:pt x="273" y="255"/>
                  </a:lnTo>
                  <a:lnTo>
                    <a:pt x="276" y="249"/>
                  </a:lnTo>
                  <a:lnTo>
                    <a:pt x="276" y="243"/>
                  </a:lnTo>
                  <a:lnTo>
                    <a:pt x="279" y="237"/>
                  </a:lnTo>
                  <a:lnTo>
                    <a:pt x="279" y="228"/>
                  </a:lnTo>
                  <a:lnTo>
                    <a:pt x="282" y="222"/>
                  </a:lnTo>
                  <a:lnTo>
                    <a:pt x="285" y="216"/>
                  </a:lnTo>
                  <a:lnTo>
                    <a:pt x="285" y="207"/>
                  </a:lnTo>
                  <a:lnTo>
                    <a:pt x="288" y="202"/>
                  </a:lnTo>
                  <a:lnTo>
                    <a:pt x="291" y="196"/>
                  </a:lnTo>
                  <a:lnTo>
                    <a:pt x="291" y="190"/>
                  </a:lnTo>
                  <a:lnTo>
                    <a:pt x="294" y="181"/>
                  </a:lnTo>
                  <a:lnTo>
                    <a:pt x="297" y="175"/>
                  </a:lnTo>
                  <a:lnTo>
                    <a:pt x="297" y="169"/>
                  </a:lnTo>
                  <a:lnTo>
                    <a:pt x="300" y="163"/>
                  </a:lnTo>
                  <a:lnTo>
                    <a:pt x="303" y="154"/>
                  </a:lnTo>
                  <a:lnTo>
                    <a:pt x="303" y="148"/>
                  </a:lnTo>
                  <a:lnTo>
                    <a:pt x="306" y="142"/>
                  </a:lnTo>
                  <a:lnTo>
                    <a:pt x="309" y="136"/>
                  </a:lnTo>
                  <a:lnTo>
                    <a:pt x="309" y="127"/>
                  </a:lnTo>
                  <a:lnTo>
                    <a:pt x="312" y="121"/>
                  </a:lnTo>
                  <a:lnTo>
                    <a:pt x="312" y="115"/>
                  </a:lnTo>
                  <a:lnTo>
                    <a:pt x="315" y="110"/>
                  </a:lnTo>
                  <a:lnTo>
                    <a:pt x="315" y="101"/>
                  </a:lnTo>
                  <a:lnTo>
                    <a:pt x="318" y="95"/>
                  </a:lnTo>
                  <a:lnTo>
                    <a:pt x="318" y="89"/>
                  </a:lnTo>
                  <a:lnTo>
                    <a:pt x="321" y="80"/>
                  </a:lnTo>
                  <a:lnTo>
                    <a:pt x="321" y="74"/>
                  </a:lnTo>
                  <a:lnTo>
                    <a:pt x="321" y="68"/>
                  </a:lnTo>
                  <a:lnTo>
                    <a:pt x="321" y="65"/>
                  </a:lnTo>
                  <a:lnTo>
                    <a:pt x="318" y="62"/>
                  </a:lnTo>
                  <a:lnTo>
                    <a:pt x="315" y="59"/>
                  </a:lnTo>
                  <a:lnTo>
                    <a:pt x="312" y="56"/>
                  </a:lnTo>
                  <a:lnTo>
                    <a:pt x="312" y="53"/>
                  </a:lnTo>
                  <a:lnTo>
                    <a:pt x="309" y="50"/>
                  </a:lnTo>
                  <a:lnTo>
                    <a:pt x="309" y="47"/>
                  </a:lnTo>
                  <a:lnTo>
                    <a:pt x="309" y="44"/>
                  </a:lnTo>
                  <a:lnTo>
                    <a:pt x="312" y="41"/>
                  </a:lnTo>
                  <a:lnTo>
                    <a:pt x="312" y="38"/>
                  </a:lnTo>
                  <a:lnTo>
                    <a:pt x="312" y="35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8" y="26"/>
                  </a:lnTo>
                  <a:lnTo>
                    <a:pt x="318" y="23"/>
                  </a:lnTo>
                  <a:lnTo>
                    <a:pt x="321" y="23"/>
                  </a:lnTo>
                  <a:lnTo>
                    <a:pt x="321" y="20"/>
                  </a:lnTo>
                  <a:lnTo>
                    <a:pt x="324" y="18"/>
                  </a:lnTo>
                  <a:lnTo>
                    <a:pt x="327" y="15"/>
                  </a:lnTo>
                  <a:lnTo>
                    <a:pt x="330" y="12"/>
                  </a:lnTo>
                  <a:lnTo>
                    <a:pt x="330" y="9"/>
                  </a:lnTo>
                  <a:lnTo>
                    <a:pt x="333" y="9"/>
                  </a:lnTo>
                  <a:lnTo>
                    <a:pt x="333" y="6"/>
                  </a:lnTo>
                  <a:lnTo>
                    <a:pt x="336" y="3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5" y="0"/>
                  </a:lnTo>
                  <a:lnTo>
                    <a:pt x="351" y="3"/>
                  </a:lnTo>
                  <a:lnTo>
                    <a:pt x="354" y="3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8" y="9"/>
                  </a:lnTo>
                  <a:lnTo>
                    <a:pt x="371" y="9"/>
                  </a:lnTo>
                  <a:lnTo>
                    <a:pt x="377" y="12"/>
                  </a:lnTo>
                  <a:lnTo>
                    <a:pt x="383" y="12"/>
                  </a:lnTo>
                  <a:lnTo>
                    <a:pt x="386" y="12"/>
                  </a:lnTo>
                  <a:lnTo>
                    <a:pt x="392" y="15"/>
                  </a:lnTo>
                  <a:lnTo>
                    <a:pt x="398" y="15"/>
                  </a:lnTo>
                  <a:lnTo>
                    <a:pt x="401" y="18"/>
                  </a:lnTo>
                  <a:lnTo>
                    <a:pt x="407" y="18"/>
                  </a:lnTo>
                  <a:lnTo>
                    <a:pt x="413" y="18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8" y="20"/>
                  </a:lnTo>
                  <a:lnTo>
                    <a:pt x="434" y="23"/>
                  </a:lnTo>
                  <a:lnTo>
                    <a:pt x="437" y="23"/>
                  </a:lnTo>
                  <a:lnTo>
                    <a:pt x="443" y="23"/>
                  </a:lnTo>
                  <a:lnTo>
                    <a:pt x="449" y="23"/>
                  </a:lnTo>
                  <a:lnTo>
                    <a:pt x="455" y="23"/>
                  </a:lnTo>
                  <a:lnTo>
                    <a:pt x="458" y="23"/>
                  </a:lnTo>
                  <a:lnTo>
                    <a:pt x="464" y="23"/>
                  </a:lnTo>
                  <a:lnTo>
                    <a:pt x="470" y="23"/>
                  </a:lnTo>
                  <a:lnTo>
                    <a:pt x="476" y="23"/>
                  </a:lnTo>
                  <a:lnTo>
                    <a:pt x="481" y="23"/>
                  </a:lnTo>
                  <a:lnTo>
                    <a:pt x="484" y="23"/>
                  </a:lnTo>
                  <a:lnTo>
                    <a:pt x="490" y="20"/>
                  </a:lnTo>
                  <a:lnTo>
                    <a:pt x="496" y="20"/>
                  </a:lnTo>
                  <a:lnTo>
                    <a:pt x="499" y="20"/>
                  </a:lnTo>
                  <a:lnTo>
                    <a:pt x="502" y="20"/>
                  </a:lnTo>
                  <a:lnTo>
                    <a:pt x="505" y="18"/>
                  </a:lnTo>
                  <a:lnTo>
                    <a:pt x="508" y="18"/>
                  </a:lnTo>
                  <a:lnTo>
                    <a:pt x="511" y="18"/>
                  </a:lnTo>
                  <a:lnTo>
                    <a:pt x="514" y="18"/>
                  </a:lnTo>
                  <a:lnTo>
                    <a:pt x="520" y="18"/>
                  </a:lnTo>
                  <a:lnTo>
                    <a:pt x="523" y="15"/>
                  </a:lnTo>
                  <a:lnTo>
                    <a:pt x="526" y="15"/>
                  </a:lnTo>
                  <a:lnTo>
                    <a:pt x="529" y="15"/>
                  </a:lnTo>
                  <a:lnTo>
                    <a:pt x="532" y="15"/>
                  </a:lnTo>
                  <a:lnTo>
                    <a:pt x="535" y="15"/>
                  </a:lnTo>
                  <a:lnTo>
                    <a:pt x="538" y="15"/>
                  </a:lnTo>
                  <a:lnTo>
                    <a:pt x="544" y="12"/>
                  </a:lnTo>
                  <a:lnTo>
                    <a:pt x="547" y="12"/>
                  </a:lnTo>
                  <a:lnTo>
                    <a:pt x="550" y="12"/>
                  </a:lnTo>
                  <a:lnTo>
                    <a:pt x="553" y="12"/>
                  </a:lnTo>
                  <a:lnTo>
                    <a:pt x="556" y="12"/>
                  </a:lnTo>
                  <a:lnTo>
                    <a:pt x="559" y="9"/>
                  </a:lnTo>
                  <a:lnTo>
                    <a:pt x="565" y="9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4" y="6"/>
                  </a:lnTo>
                  <a:lnTo>
                    <a:pt x="577" y="6"/>
                  </a:lnTo>
                  <a:lnTo>
                    <a:pt x="580" y="6"/>
                  </a:lnTo>
                  <a:lnTo>
                    <a:pt x="586" y="6"/>
                  </a:lnTo>
                  <a:lnTo>
                    <a:pt x="589" y="3"/>
                  </a:lnTo>
                  <a:lnTo>
                    <a:pt x="592" y="3"/>
                  </a:lnTo>
                  <a:lnTo>
                    <a:pt x="594" y="3"/>
                  </a:lnTo>
                  <a:lnTo>
                    <a:pt x="597" y="0"/>
                  </a:lnTo>
                  <a:lnTo>
                    <a:pt x="600" y="0"/>
                  </a:lnTo>
                  <a:lnTo>
                    <a:pt x="603" y="0"/>
                  </a:lnTo>
                  <a:lnTo>
                    <a:pt x="606" y="0"/>
                  </a:lnTo>
                  <a:lnTo>
                    <a:pt x="606" y="3"/>
                  </a:lnTo>
                  <a:lnTo>
                    <a:pt x="606" y="6"/>
                  </a:lnTo>
                  <a:lnTo>
                    <a:pt x="606" y="9"/>
                  </a:lnTo>
                  <a:lnTo>
                    <a:pt x="609" y="12"/>
                  </a:lnTo>
                  <a:lnTo>
                    <a:pt x="609" y="15"/>
                  </a:lnTo>
                  <a:lnTo>
                    <a:pt x="609" y="18"/>
                  </a:lnTo>
                  <a:lnTo>
                    <a:pt x="609" y="20"/>
                  </a:lnTo>
                  <a:lnTo>
                    <a:pt x="612" y="20"/>
                  </a:lnTo>
                  <a:lnTo>
                    <a:pt x="612" y="23"/>
                  </a:lnTo>
                  <a:lnTo>
                    <a:pt x="612" y="26"/>
                  </a:lnTo>
                  <a:lnTo>
                    <a:pt x="615" y="29"/>
                  </a:lnTo>
                  <a:lnTo>
                    <a:pt x="615" y="32"/>
                  </a:lnTo>
                  <a:lnTo>
                    <a:pt x="618" y="32"/>
                  </a:lnTo>
                  <a:lnTo>
                    <a:pt x="618" y="35"/>
                  </a:lnTo>
                  <a:lnTo>
                    <a:pt x="621" y="38"/>
                  </a:lnTo>
                  <a:lnTo>
                    <a:pt x="624" y="38"/>
                  </a:lnTo>
                  <a:lnTo>
                    <a:pt x="624" y="41"/>
                  </a:lnTo>
                  <a:lnTo>
                    <a:pt x="627" y="41"/>
                  </a:lnTo>
                  <a:lnTo>
                    <a:pt x="630" y="41"/>
                  </a:lnTo>
                  <a:lnTo>
                    <a:pt x="633" y="44"/>
                  </a:lnTo>
                  <a:lnTo>
                    <a:pt x="630" y="47"/>
                  </a:lnTo>
                  <a:lnTo>
                    <a:pt x="627" y="50"/>
                  </a:lnTo>
                  <a:lnTo>
                    <a:pt x="624" y="53"/>
                  </a:lnTo>
                  <a:lnTo>
                    <a:pt x="624" y="59"/>
                  </a:lnTo>
                  <a:lnTo>
                    <a:pt x="621" y="62"/>
                  </a:lnTo>
                  <a:lnTo>
                    <a:pt x="621" y="65"/>
                  </a:lnTo>
                  <a:lnTo>
                    <a:pt x="621" y="68"/>
                  </a:lnTo>
                  <a:lnTo>
                    <a:pt x="621" y="71"/>
                  </a:lnTo>
                  <a:lnTo>
                    <a:pt x="621" y="74"/>
                  </a:lnTo>
                  <a:lnTo>
                    <a:pt x="624" y="77"/>
                  </a:lnTo>
                  <a:lnTo>
                    <a:pt x="624" y="80"/>
                  </a:lnTo>
                  <a:lnTo>
                    <a:pt x="627" y="83"/>
                  </a:lnTo>
                  <a:lnTo>
                    <a:pt x="627" y="86"/>
                  </a:lnTo>
                  <a:lnTo>
                    <a:pt x="630" y="89"/>
                  </a:lnTo>
                  <a:lnTo>
                    <a:pt x="633" y="92"/>
                  </a:lnTo>
                  <a:lnTo>
                    <a:pt x="633" y="95"/>
                  </a:lnTo>
                  <a:lnTo>
                    <a:pt x="636" y="98"/>
                  </a:lnTo>
                  <a:lnTo>
                    <a:pt x="639" y="101"/>
                  </a:lnTo>
                  <a:lnTo>
                    <a:pt x="639" y="104"/>
                  </a:lnTo>
                  <a:lnTo>
                    <a:pt x="642" y="107"/>
                  </a:lnTo>
                  <a:lnTo>
                    <a:pt x="645" y="110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21"/>
                  </a:lnTo>
                  <a:lnTo>
                    <a:pt x="651" y="124"/>
                  </a:lnTo>
                  <a:lnTo>
                    <a:pt x="651" y="127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8" y="145"/>
                  </a:lnTo>
                  <a:lnTo>
                    <a:pt x="648" y="148"/>
                  </a:lnTo>
                  <a:lnTo>
                    <a:pt x="645" y="154"/>
                  </a:lnTo>
                  <a:lnTo>
                    <a:pt x="648" y="160"/>
                  </a:lnTo>
                  <a:lnTo>
                    <a:pt x="648" y="169"/>
                  </a:lnTo>
                  <a:lnTo>
                    <a:pt x="651" y="178"/>
                  </a:lnTo>
                  <a:lnTo>
                    <a:pt x="651" y="184"/>
                  </a:lnTo>
                  <a:lnTo>
                    <a:pt x="651" y="193"/>
                  </a:lnTo>
                  <a:lnTo>
                    <a:pt x="654" y="202"/>
                  </a:lnTo>
                  <a:lnTo>
                    <a:pt x="654" y="207"/>
                  </a:lnTo>
                  <a:lnTo>
                    <a:pt x="657" y="216"/>
                  </a:lnTo>
                  <a:lnTo>
                    <a:pt x="657" y="225"/>
                  </a:lnTo>
                  <a:lnTo>
                    <a:pt x="660" y="234"/>
                  </a:lnTo>
                  <a:lnTo>
                    <a:pt x="660" y="243"/>
                  </a:lnTo>
                  <a:lnTo>
                    <a:pt x="663" y="249"/>
                  </a:lnTo>
                  <a:lnTo>
                    <a:pt x="663" y="258"/>
                  </a:lnTo>
                  <a:lnTo>
                    <a:pt x="666" y="267"/>
                  </a:lnTo>
                  <a:lnTo>
                    <a:pt x="666" y="276"/>
                  </a:lnTo>
                  <a:lnTo>
                    <a:pt x="669" y="285"/>
                  </a:lnTo>
                  <a:lnTo>
                    <a:pt x="669" y="294"/>
                  </a:lnTo>
                  <a:lnTo>
                    <a:pt x="669" y="302"/>
                  </a:lnTo>
                  <a:lnTo>
                    <a:pt x="672" y="308"/>
                  </a:lnTo>
                  <a:lnTo>
                    <a:pt x="672" y="317"/>
                  </a:lnTo>
                  <a:lnTo>
                    <a:pt x="675" y="326"/>
                  </a:lnTo>
                  <a:lnTo>
                    <a:pt x="675" y="335"/>
                  </a:lnTo>
                  <a:lnTo>
                    <a:pt x="678" y="344"/>
                  </a:lnTo>
                  <a:lnTo>
                    <a:pt x="678" y="353"/>
                  </a:lnTo>
                  <a:lnTo>
                    <a:pt x="681" y="362"/>
                  </a:lnTo>
                  <a:lnTo>
                    <a:pt x="681" y="371"/>
                  </a:lnTo>
                  <a:lnTo>
                    <a:pt x="684" y="377"/>
                  </a:lnTo>
                  <a:lnTo>
                    <a:pt x="684" y="386"/>
                  </a:lnTo>
                  <a:lnTo>
                    <a:pt x="687" y="394"/>
                  </a:lnTo>
                  <a:lnTo>
                    <a:pt x="687" y="403"/>
                  </a:lnTo>
                  <a:lnTo>
                    <a:pt x="690" y="412"/>
                  </a:lnTo>
                  <a:lnTo>
                    <a:pt x="690" y="421"/>
                  </a:lnTo>
                  <a:lnTo>
                    <a:pt x="693" y="430"/>
                  </a:lnTo>
                  <a:lnTo>
                    <a:pt x="693" y="442"/>
                  </a:lnTo>
                  <a:lnTo>
                    <a:pt x="696" y="454"/>
                  </a:lnTo>
                  <a:lnTo>
                    <a:pt x="699" y="466"/>
                  </a:lnTo>
                  <a:lnTo>
                    <a:pt x="699" y="478"/>
                  </a:lnTo>
                  <a:lnTo>
                    <a:pt x="699" y="489"/>
                  </a:lnTo>
                  <a:lnTo>
                    <a:pt x="702" y="501"/>
                  </a:lnTo>
                  <a:lnTo>
                    <a:pt x="702" y="513"/>
                  </a:lnTo>
                  <a:lnTo>
                    <a:pt x="702" y="525"/>
                  </a:lnTo>
                  <a:lnTo>
                    <a:pt x="702" y="540"/>
                  </a:lnTo>
                  <a:lnTo>
                    <a:pt x="702" y="552"/>
                  </a:lnTo>
                  <a:lnTo>
                    <a:pt x="702" y="564"/>
                  </a:lnTo>
                  <a:lnTo>
                    <a:pt x="702" y="575"/>
                  </a:lnTo>
                  <a:lnTo>
                    <a:pt x="702" y="587"/>
                  </a:lnTo>
                  <a:lnTo>
                    <a:pt x="699" y="599"/>
                  </a:lnTo>
                  <a:lnTo>
                    <a:pt x="699" y="611"/>
                  </a:lnTo>
                  <a:lnTo>
                    <a:pt x="699" y="623"/>
                  </a:lnTo>
                  <a:lnTo>
                    <a:pt x="696" y="635"/>
                  </a:lnTo>
                  <a:lnTo>
                    <a:pt x="696" y="647"/>
                  </a:lnTo>
                  <a:lnTo>
                    <a:pt x="693" y="659"/>
                  </a:lnTo>
                  <a:lnTo>
                    <a:pt x="690" y="670"/>
                  </a:lnTo>
                  <a:lnTo>
                    <a:pt x="690" y="682"/>
                  </a:lnTo>
                  <a:lnTo>
                    <a:pt x="687" y="694"/>
                  </a:lnTo>
                  <a:lnTo>
                    <a:pt x="684" y="706"/>
                  </a:lnTo>
                  <a:lnTo>
                    <a:pt x="681" y="718"/>
                  </a:lnTo>
                  <a:lnTo>
                    <a:pt x="678" y="730"/>
                  </a:lnTo>
                  <a:lnTo>
                    <a:pt x="675" y="739"/>
                  </a:lnTo>
                  <a:lnTo>
                    <a:pt x="669" y="751"/>
                  </a:lnTo>
                  <a:lnTo>
                    <a:pt x="666" y="762"/>
                  </a:lnTo>
                  <a:lnTo>
                    <a:pt x="663" y="771"/>
                  </a:lnTo>
                  <a:lnTo>
                    <a:pt x="657" y="783"/>
                  </a:lnTo>
                  <a:lnTo>
                    <a:pt x="654" y="7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7" name="Freeform 14"/>
            <p:cNvSpPr>
              <a:spLocks/>
            </p:cNvSpPr>
            <p:nvPr/>
          </p:nvSpPr>
          <p:spPr bwMode="auto">
            <a:xfrm>
              <a:off x="2343" y="2822"/>
              <a:ext cx="184" cy="62"/>
            </a:xfrm>
            <a:custGeom>
              <a:avLst/>
              <a:gdLst>
                <a:gd name="T0" fmla="*/ 178 w 184"/>
                <a:gd name="T1" fmla="*/ 56 h 62"/>
                <a:gd name="T2" fmla="*/ 169 w 184"/>
                <a:gd name="T3" fmla="*/ 56 h 62"/>
                <a:gd name="T4" fmla="*/ 157 w 184"/>
                <a:gd name="T5" fmla="*/ 56 h 62"/>
                <a:gd name="T6" fmla="*/ 145 w 184"/>
                <a:gd name="T7" fmla="*/ 56 h 62"/>
                <a:gd name="T8" fmla="*/ 136 w 184"/>
                <a:gd name="T9" fmla="*/ 56 h 62"/>
                <a:gd name="T10" fmla="*/ 124 w 184"/>
                <a:gd name="T11" fmla="*/ 56 h 62"/>
                <a:gd name="T12" fmla="*/ 113 w 184"/>
                <a:gd name="T13" fmla="*/ 56 h 62"/>
                <a:gd name="T14" fmla="*/ 104 w 184"/>
                <a:gd name="T15" fmla="*/ 56 h 62"/>
                <a:gd name="T16" fmla="*/ 92 w 184"/>
                <a:gd name="T17" fmla="*/ 56 h 62"/>
                <a:gd name="T18" fmla="*/ 80 w 184"/>
                <a:gd name="T19" fmla="*/ 56 h 62"/>
                <a:gd name="T20" fmla="*/ 71 w 184"/>
                <a:gd name="T21" fmla="*/ 56 h 62"/>
                <a:gd name="T22" fmla="*/ 59 w 184"/>
                <a:gd name="T23" fmla="*/ 56 h 62"/>
                <a:gd name="T24" fmla="*/ 50 w 184"/>
                <a:gd name="T25" fmla="*/ 56 h 62"/>
                <a:gd name="T26" fmla="*/ 38 w 184"/>
                <a:gd name="T27" fmla="*/ 56 h 62"/>
                <a:gd name="T28" fmla="*/ 29 w 184"/>
                <a:gd name="T29" fmla="*/ 59 h 62"/>
                <a:gd name="T30" fmla="*/ 20 w 184"/>
                <a:gd name="T31" fmla="*/ 59 h 62"/>
                <a:gd name="T32" fmla="*/ 0 w 184"/>
                <a:gd name="T33" fmla="*/ 56 h 62"/>
                <a:gd name="T34" fmla="*/ 0 w 184"/>
                <a:gd name="T35" fmla="*/ 47 h 62"/>
                <a:gd name="T36" fmla="*/ 3 w 184"/>
                <a:gd name="T37" fmla="*/ 41 h 62"/>
                <a:gd name="T38" fmla="*/ 8 w 184"/>
                <a:gd name="T39" fmla="*/ 36 h 62"/>
                <a:gd name="T40" fmla="*/ 11 w 184"/>
                <a:gd name="T41" fmla="*/ 30 h 62"/>
                <a:gd name="T42" fmla="*/ 17 w 184"/>
                <a:gd name="T43" fmla="*/ 27 h 62"/>
                <a:gd name="T44" fmla="*/ 23 w 184"/>
                <a:gd name="T45" fmla="*/ 21 h 62"/>
                <a:gd name="T46" fmla="*/ 29 w 184"/>
                <a:gd name="T47" fmla="*/ 18 h 62"/>
                <a:gd name="T48" fmla="*/ 38 w 184"/>
                <a:gd name="T49" fmla="*/ 15 h 62"/>
                <a:gd name="T50" fmla="*/ 44 w 184"/>
                <a:gd name="T51" fmla="*/ 15 h 62"/>
                <a:gd name="T52" fmla="*/ 53 w 184"/>
                <a:gd name="T53" fmla="*/ 12 h 62"/>
                <a:gd name="T54" fmla="*/ 59 w 184"/>
                <a:gd name="T55" fmla="*/ 9 h 62"/>
                <a:gd name="T56" fmla="*/ 68 w 184"/>
                <a:gd name="T57" fmla="*/ 9 h 62"/>
                <a:gd name="T58" fmla="*/ 74 w 184"/>
                <a:gd name="T59" fmla="*/ 6 h 62"/>
                <a:gd name="T60" fmla="*/ 83 w 184"/>
                <a:gd name="T61" fmla="*/ 3 h 62"/>
                <a:gd name="T62" fmla="*/ 89 w 184"/>
                <a:gd name="T63" fmla="*/ 3 h 62"/>
                <a:gd name="T64" fmla="*/ 95 w 184"/>
                <a:gd name="T65" fmla="*/ 0 h 62"/>
                <a:gd name="T66" fmla="*/ 101 w 184"/>
                <a:gd name="T67" fmla="*/ 0 h 62"/>
                <a:gd name="T68" fmla="*/ 107 w 184"/>
                <a:gd name="T69" fmla="*/ 0 h 62"/>
                <a:gd name="T70" fmla="*/ 113 w 184"/>
                <a:gd name="T71" fmla="*/ 0 h 62"/>
                <a:gd name="T72" fmla="*/ 118 w 184"/>
                <a:gd name="T73" fmla="*/ 0 h 62"/>
                <a:gd name="T74" fmla="*/ 124 w 184"/>
                <a:gd name="T75" fmla="*/ 0 h 62"/>
                <a:gd name="T76" fmla="*/ 130 w 184"/>
                <a:gd name="T77" fmla="*/ 0 h 62"/>
                <a:gd name="T78" fmla="*/ 136 w 184"/>
                <a:gd name="T79" fmla="*/ 0 h 62"/>
                <a:gd name="T80" fmla="*/ 142 w 184"/>
                <a:gd name="T81" fmla="*/ 0 h 62"/>
                <a:gd name="T82" fmla="*/ 148 w 184"/>
                <a:gd name="T83" fmla="*/ 0 h 62"/>
                <a:gd name="T84" fmla="*/ 154 w 184"/>
                <a:gd name="T85" fmla="*/ 3 h 62"/>
                <a:gd name="T86" fmla="*/ 160 w 184"/>
                <a:gd name="T87" fmla="*/ 6 h 62"/>
                <a:gd name="T88" fmla="*/ 163 w 184"/>
                <a:gd name="T89" fmla="*/ 9 h 62"/>
                <a:gd name="T90" fmla="*/ 169 w 184"/>
                <a:gd name="T91" fmla="*/ 12 h 62"/>
                <a:gd name="T92" fmla="*/ 175 w 184"/>
                <a:gd name="T93" fmla="*/ 18 h 62"/>
                <a:gd name="T94" fmla="*/ 178 w 184"/>
                <a:gd name="T95" fmla="*/ 24 h 62"/>
                <a:gd name="T96" fmla="*/ 178 w 184"/>
                <a:gd name="T97" fmla="*/ 30 h 62"/>
                <a:gd name="T98" fmla="*/ 181 w 184"/>
                <a:gd name="T99" fmla="*/ 33 h 62"/>
                <a:gd name="T100" fmla="*/ 181 w 184"/>
                <a:gd name="T101" fmla="*/ 39 h 62"/>
                <a:gd name="T102" fmla="*/ 184 w 184"/>
                <a:gd name="T103" fmla="*/ 41 h 62"/>
                <a:gd name="T104" fmla="*/ 184 w 184"/>
                <a:gd name="T105" fmla="*/ 47 h 62"/>
                <a:gd name="T106" fmla="*/ 184 w 184"/>
                <a:gd name="T107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62">
                  <a:moveTo>
                    <a:pt x="184" y="56"/>
                  </a:moveTo>
                  <a:lnTo>
                    <a:pt x="178" y="56"/>
                  </a:lnTo>
                  <a:lnTo>
                    <a:pt x="172" y="56"/>
                  </a:lnTo>
                  <a:lnTo>
                    <a:pt x="169" y="56"/>
                  </a:lnTo>
                  <a:lnTo>
                    <a:pt x="163" y="56"/>
                  </a:lnTo>
                  <a:lnTo>
                    <a:pt x="157" y="56"/>
                  </a:lnTo>
                  <a:lnTo>
                    <a:pt x="151" y="56"/>
                  </a:lnTo>
                  <a:lnTo>
                    <a:pt x="145" y="56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0" y="56"/>
                  </a:lnTo>
                  <a:lnTo>
                    <a:pt x="124" y="56"/>
                  </a:lnTo>
                  <a:lnTo>
                    <a:pt x="118" y="56"/>
                  </a:lnTo>
                  <a:lnTo>
                    <a:pt x="113" y="56"/>
                  </a:lnTo>
                  <a:lnTo>
                    <a:pt x="107" y="56"/>
                  </a:lnTo>
                  <a:lnTo>
                    <a:pt x="104" y="56"/>
                  </a:lnTo>
                  <a:lnTo>
                    <a:pt x="98" y="56"/>
                  </a:lnTo>
                  <a:lnTo>
                    <a:pt x="92" y="56"/>
                  </a:lnTo>
                  <a:lnTo>
                    <a:pt x="86" y="56"/>
                  </a:lnTo>
                  <a:lnTo>
                    <a:pt x="80" y="56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65" y="56"/>
                  </a:lnTo>
                  <a:lnTo>
                    <a:pt x="59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4" y="56"/>
                  </a:lnTo>
                  <a:lnTo>
                    <a:pt x="38" y="56"/>
                  </a:lnTo>
                  <a:lnTo>
                    <a:pt x="35" y="59"/>
                  </a:lnTo>
                  <a:lnTo>
                    <a:pt x="29" y="59"/>
                  </a:lnTo>
                  <a:lnTo>
                    <a:pt x="23" y="59"/>
                  </a:lnTo>
                  <a:lnTo>
                    <a:pt x="20" y="59"/>
                  </a:lnTo>
                  <a:lnTo>
                    <a:pt x="14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11" y="30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20" y="24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4" y="15"/>
                  </a:lnTo>
                  <a:lnTo>
                    <a:pt x="47" y="12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9" y="9"/>
                  </a:lnTo>
                  <a:lnTo>
                    <a:pt x="62" y="9"/>
                  </a:lnTo>
                  <a:lnTo>
                    <a:pt x="68" y="9"/>
                  </a:lnTo>
                  <a:lnTo>
                    <a:pt x="71" y="9"/>
                  </a:lnTo>
                  <a:lnTo>
                    <a:pt x="74" y="6"/>
                  </a:lnTo>
                  <a:lnTo>
                    <a:pt x="77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7" y="6"/>
                  </a:lnTo>
                  <a:lnTo>
                    <a:pt x="160" y="6"/>
                  </a:lnTo>
                  <a:lnTo>
                    <a:pt x="163" y="6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69" y="12"/>
                  </a:lnTo>
                  <a:lnTo>
                    <a:pt x="172" y="15"/>
                  </a:lnTo>
                  <a:lnTo>
                    <a:pt x="175" y="18"/>
                  </a:lnTo>
                  <a:lnTo>
                    <a:pt x="175" y="21"/>
                  </a:lnTo>
                  <a:lnTo>
                    <a:pt x="178" y="24"/>
                  </a:lnTo>
                  <a:lnTo>
                    <a:pt x="178" y="27"/>
                  </a:lnTo>
                  <a:lnTo>
                    <a:pt x="178" y="30"/>
                  </a:lnTo>
                  <a:lnTo>
                    <a:pt x="181" y="30"/>
                  </a:lnTo>
                  <a:lnTo>
                    <a:pt x="181" y="33"/>
                  </a:lnTo>
                  <a:lnTo>
                    <a:pt x="181" y="36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4" y="41"/>
                  </a:lnTo>
                  <a:lnTo>
                    <a:pt x="184" y="44"/>
                  </a:lnTo>
                  <a:lnTo>
                    <a:pt x="184" y="47"/>
                  </a:lnTo>
                  <a:lnTo>
                    <a:pt x="184" y="50"/>
                  </a:lnTo>
                  <a:lnTo>
                    <a:pt x="184" y="53"/>
                  </a:lnTo>
                  <a:lnTo>
                    <a:pt x="184" y="56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8" name="Freeform 15"/>
            <p:cNvSpPr>
              <a:spLocks/>
            </p:cNvSpPr>
            <p:nvPr/>
          </p:nvSpPr>
          <p:spPr bwMode="auto">
            <a:xfrm>
              <a:off x="2461" y="1697"/>
              <a:ext cx="42" cy="125"/>
            </a:xfrm>
            <a:custGeom>
              <a:avLst/>
              <a:gdLst>
                <a:gd name="T0" fmla="*/ 30 w 42"/>
                <a:gd name="T1" fmla="*/ 122 h 125"/>
                <a:gd name="T2" fmla="*/ 27 w 42"/>
                <a:gd name="T3" fmla="*/ 116 h 125"/>
                <a:gd name="T4" fmla="*/ 24 w 42"/>
                <a:gd name="T5" fmla="*/ 110 h 125"/>
                <a:gd name="T6" fmla="*/ 24 w 42"/>
                <a:gd name="T7" fmla="*/ 101 h 125"/>
                <a:gd name="T8" fmla="*/ 21 w 42"/>
                <a:gd name="T9" fmla="*/ 95 h 125"/>
                <a:gd name="T10" fmla="*/ 18 w 42"/>
                <a:gd name="T11" fmla="*/ 89 h 125"/>
                <a:gd name="T12" fmla="*/ 15 w 42"/>
                <a:gd name="T13" fmla="*/ 83 h 125"/>
                <a:gd name="T14" fmla="*/ 12 w 42"/>
                <a:gd name="T15" fmla="*/ 77 h 125"/>
                <a:gd name="T16" fmla="*/ 12 w 42"/>
                <a:gd name="T17" fmla="*/ 71 h 125"/>
                <a:gd name="T18" fmla="*/ 9 w 42"/>
                <a:gd name="T19" fmla="*/ 62 h 125"/>
                <a:gd name="T20" fmla="*/ 6 w 42"/>
                <a:gd name="T21" fmla="*/ 57 h 125"/>
                <a:gd name="T22" fmla="*/ 3 w 42"/>
                <a:gd name="T23" fmla="*/ 51 h 125"/>
                <a:gd name="T24" fmla="*/ 3 w 42"/>
                <a:gd name="T25" fmla="*/ 42 h 125"/>
                <a:gd name="T26" fmla="*/ 3 w 42"/>
                <a:gd name="T27" fmla="*/ 36 h 125"/>
                <a:gd name="T28" fmla="*/ 0 w 42"/>
                <a:gd name="T29" fmla="*/ 30 h 125"/>
                <a:gd name="T30" fmla="*/ 0 w 42"/>
                <a:gd name="T31" fmla="*/ 21 h 125"/>
                <a:gd name="T32" fmla="*/ 39 w 42"/>
                <a:gd name="T33" fmla="*/ 0 h 125"/>
                <a:gd name="T34" fmla="*/ 42 w 42"/>
                <a:gd name="T35" fmla="*/ 6 h 125"/>
                <a:gd name="T36" fmla="*/ 42 w 42"/>
                <a:gd name="T37" fmla="*/ 15 h 125"/>
                <a:gd name="T38" fmla="*/ 42 w 42"/>
                <a:gd name="T39" fmla="*/ 21 h 125"/>
                <a:gd name="T40" fmla="*/ 42 w 42"/>
                <a:gd name="T41" fmla="*/ 30 h 125"/>
                <a:gd name="T42" fmla="*/ 42 w 42"/>
                <a:gd name="T43" fmla="*/ 36 h 125"/>
                <a:gd name="T44" fmla="*/ 42 w 42"/>
                <a:gd name="T45" fmla="*/ 45 h 125"/>
                <a:gd name="T46" fmla="*/ 42 w 42"/>
                <a:gd name="T47" fmla="*/ 54 h 125"/>
                <a:gd name="T48" fmla="*/ 42 w 42"/>
                <a:gd name="T49" fmla="*/ 60 h 125"/>
                <a:gd name="T50" fmla="*/ 42 w 42"/>
                <a:gd name="T51" fmla="*/ 68 h 125"/>
                <a:gd name="T52" fmla="*/ 42 w 42"/>
                <a:gd name="T53" fmla="*/ 74 h 125"/>
                <a:gd name="T54" fmla="*/ 42 w 42"/>
                <a:gd name="T55" fmla="*/ 83 h 125"/>
                <a:gd name="T56" fmla="*/ 42 w 42"/>
                <a:gd name="T57" fmla="*/ 92 h 125"/>
                <a:gd name="T58" fmla="*/ 42 w 42"/>
                <a:gd name="T59" fmla="*/ 98 h 125"/>
                <a:gd name="T60" fmla="*/ 42 w 42"/>
                <a:gd name="T61" fmla="*/ 107 h 125"/>
                <a:gd name="T62" fmla="*/ 39 w 42"/>
                <a:gd name="T63" fmla="*/ 113 h 125"/>
                <a:gd name="T64" fmla="*/ 39 w 42"/>
                <a:gd name="T65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125">
                  <a:moveTo>
                    <a:pt x="30" y="125"/>
                  </a:moveTo>
                  <a:lnTo>
                    <a:pt x="30" y="122"/>
                  </a:lnTo>
                  <a:lnTo>
                    <a:pt x="27" y="119"/>
                  </a:lnTo>
                  <a:lnTo>
                    <a:pt x="27" y="116"/>
                  </a:lnTo>
                  <a:lnTo>
                    <a:pt x="27" y="113"/>
                  </a:lnTo>
                  <a:lnTo>
                    <a:pt x="24" y="110"/>
                  </a:lnTo>
                  <a:lnTo>
                    <a:pt x="24" y="104"/>
                  </a:lnTo>
                  <a:lnTo>
                    <a:pt x="24" y="101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18" y="92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15" y="83"/>
                  </a:lnTo>
                  <a:lnTo>
                    <a:pt x="15" y="80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9" y="65"/>
                  </a:lnTo>
                  <a:lnTo>
                    <a:pt x="9" y="62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2" y="62"/>
                  </a:lnTo>
                  <a:lnTo>
                    <a:pt x="42" y="68"/>
                  </a:lnTo>
                  <a:lnTo>
                    <a:pt x="42" y="71"/>
                  </a:lnTo>
                  <a:lnTo>
                    <a:pt x="42" y="74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6"/>
                  </a:lnTo>
                  <a:lnTo>
                    <a:pt x="42" y="92"/>
                  </a:lnTo>
                  <a:lnTo>
                    <a:pt x="42" y="95"/>
                  </a:lnTo>
                  <a:lnTo>
                    <a:pt x="42" y="98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9" y="110"/>
                  </a:lnTo>
                  <a:lnTo>
                    <a:pt x="39" y="113"/>
                  </a:lnTo>
                  <a:lnTo>
                    <a:pt x="39" y="119"/>
                  </a:lnTo>
                  <a:lnTo>
                    <a:pt x="39" y="122"/>
                  </a:lnTo>
                  <a:lnTo>
                    <a:pt x="30" y="125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9" name="Freeform 16"/>
            <p:cNvSpPr>
              <a:spLocks/>
            </p:cNvSpPr>
            <p:nvPr/>
          </p:nvSpPr>
          <p:spPr bwMode="auto">
            <a:xfrm>
              <a:off x="2099" y="1575"/>
              <a:ext cx="389" cy="443"/>
            </a:xfrm>
            <a:custGeom>
              <a:avLst/>
              <a:gdLst>
                <a:gd name="T0" fmla="*/ 205 w 389"/>
                <a:gd name="T1" fmla="*/ 443 h 443"/>
                <a:gd name="T2" fmla="*/ 154 w 389"/>
                <a:gd name="T3" fmla="*/ 434 h 443"/>
                <a:gd name="T4" fmla="*/ 110 w 389"/>
                <a:gd name="T5" fmla="*/ 413 h 443"/>
                <a:gd name="T6" fmla="*/ 89 w 389"/>
                <a:gd name="T7" fmla="*/ 377 h 443"/>
                <a:gd name="T8" fmla="*/ 98 w 389"/>
                <a:gd name="T9" fmla="*/ 360 h 443"/>
                <a:gd name="T10" fmla="*/ 110 w 389"/>
                <a:gd name="T11" fmla="*/ 336 h 443"/>
                <a:gd name="T12" fmla="*/ 92 w 389"/>
                <a:gd name="T13" fmla="*/ 306 h 443"/>
                <a:gd name="T14" fmla="*/ 89 w 389"/>
                <a:gd name="T15" fmla="*/ 274 h 443"/>
                <a:gd name="T16" fmla="*/ 95 w 389"/>
                <a:gd name="T17" fmla="*/ 241 h 443"/>
                <a:gd name="T18" fmla="*/ 77 w 389"/>
                <a:gd name="T19" fmla="*/ 211 h 443"/>
                <a:gd name="T20" fmla="*/ 56 w 389"/>
                <a:gd name="T21" fmla="*/ 190 h 443"/>
                <a:gd name="T22" fmla="*/ 35 w 389"/>
                <a:gd name="T23" fmla="*/ 170 h 443"/>
                <a:gd name="T24" fmla="*/ 26 w 389"/>
                <a:gd name="T25" fmla="*/ 146 h 443"/>
                <a:gd name="T26" fmla="*/ 35 w 389"/>
                <a:gd name="T27" fmla="*/ 122 h 443"/>
                <a:gd name="T28" fmla="*/ 44 w 389"/>
                <a:gd name="T29" fmla="*/ 98 h 443"/>
                <a:gd name="T30" fmla="*/ 29 w 389"/>
                <a:gd name="T31" fmla="*/ 78 h 443"/>
                <a:gd name="T32" fmla="*/ 15 w 389"/>
                <a:gd name="T33" fmla="*/ 66 h 443"/>
                <a:gd name="T34" fmla="*/ 6 w 389"/>
                <a:gd name="T35" fmla="*/ 54 h 443"/>
                <a:gd name="T36" fmla="*/ 56 w 389"/>
                <a:gd name="T37" fmla="*/ 27 h 443"/>
                <a:gd name="T38" fmla="*/ 110 w 389"/>
                <a:gd name="T39" fmla="*/ 15 h 443"/>
                <a:gd name="T40" fmla="*/ 166 w 389"/>
                <a:gd name="T41" fmla="*/ 12 h 443"/>
                <a:gd name="T42" fmla="*/ 172 w 389"/>
                <a:gd name="T43" fmla="*/ 24 h 443"/>
                <a:gd name="T44" fmla="*/ 133 w 389"/>
                <a:gd name="T45" fmla="*/ 39 h 443"/>
                <a:gd name="T46" fmla="*/ 98 w 389"/>
                <a:gd name="T47" fmla="*/ 54 h 443"/>
                <a:gd name="T48" fmla="*/ 62 w 389"/>
                <a:gd name="T49" fmla="*/ 72 h 443"/>
                <a:gd name="T50" fmla="*/ 65 w 389"/>
                <a:gd name="T51" fmla="*/ 87 h 443"/>
                <a:gd name="T52" fmla="*/ 95 w 389"/>
                <a:gd name="T53" fmla="*/ 75 h 443"/>
                <a:gd name="T54" fmla="*/ 119 w 389"/>
                <a:gd name="T55" fmla="*/ 63 h 443"/>
                <a:gd name="T56" fmla="*/ 148 w 389"/>
                <a:gd name="T57" fmla="*/ 54 h 443"/>
                <a:gd name="T58" fmla="*/ 178 w 389"/>
                <a:gd name="T59" fmla="*/ 42 h 443"/>
                <a:gd name="T60" fmla="*/ 211 w 389"/>
                <a:gd name="T61" fmla="*/ 33 h 443"/>
                <a:gd name="T62" fmla="*/ 244 w 389"/>
                <a:gd name="T63" fmla="*/ 21 h 443"/>
                <a:gd name="T64" fmla="*/ 273 w 389"/>
                <a:gd name="T65" fmla="*/ 6 h 443"/>
                <a:gd name="T66" fmla="*/ 315 w 389"/>
                <a:gd name="T67" fmla="*/ 39 h 443"/>
                <a:gd name="T68" fmla="*/ 330 w 389"/>
                <a:gd name="T69" fmla="*/ 84 h 443"/>
                <a:gd name="T70" fmla="*/ 342 w 389"/>
                <a:gd name="T71" fmla="*/ 131 h 443"/>
                <a:gd name="T72" fmla="*/ 330 w 389"/>
                <a:gd name="T73" fmla="*/ 173 h 443"/>
                <a:gd name="T74" fmla="*/ 279 w 389"/>
                <a:gd name="T75" fmla="*/ 199 h 443"/>
                <a:gd name="T76" fmla="*/ 229 w 389"/>
                <a:gd name="T77" fmla="*/ 223 h 443"/>
                <a:gd name="T78" fmla="*/ 181 w 389"/>
                <a:gd name="T79" fmla="*/ 247 h 443"/>
                <a:gd name="T80" fmla="*/ 175 w 389"/>
                <a:gd name="T81" fmla="*/ 268 h 443"/>
                <a:gd name="T82" fmla="*/ 261 w 389"/>
                <a:gd name="T83" fmla="*/ 250 h 443"/>
                <a:gd name="T84" fmla="*/ 244 w 389"/>
                <a:gd name="T85" fmla="*/ 279 h 443"/>
                <a:gd name="T86" fmla="*/ 226 w 389"/>
                <a:gd name="T87" fmla="*/ 312 h 443"/>
                <a:gd name="T88" fmla="*/ 214 w 389"/>
                <a:gd name="T89" fmla="*/ 339 h 443"/>
                <a:gd name="T90" fmla="*/ 244 w 389"/>
                <a:gd name="T91" fmla="*/ 315 h 443"/>
                <a:gd name="T92" fmla="*/ 270 w 389"/>
                <a:gd name="T93" fmla="*/ 265 h 443"/>
                <a:gd name="T94" fmla="*/ 300 w 389"/>
                <a:gd name="T95" fmla="*/ 214 h 443"/>
                <a:gd name="T96" fmla="*/ 348 w 389"/>
                <a:gd name="T97" fmla="*/ 184 h 443"/>
                <a:gd name="T98" fmla="*/ 362 w 389"/>
                <a:gd name="T99" fmla="*/ 208 h 443"/>
                <a:gd name="T100" fmla="*/ 368 w 389"/>
                <a:gd name="T101" fmla="*/ 235 h 443"/>
                <a:gd name="T102" fmla="*/ 365 w 389"/>
                <a:gd name="T103" fmla="*/ 262 h 443"/>
                <a:gd name="T104" fmla="*/ 371 w 389"/>
                <a:gd name="T105" fmla="*/ 297 h 443"/>
                <a:gd name="T106" fmla="*/ 374 w 389"/>
                <a:gd name="T107" fmla="*/ 333 h 443"/>
                <a:gd name="T108" fmla="*/ 383 w 389"/>
                <a:gd name="T109" fmla="*/ 368 h 443"/>
                <a:gd name="T110" fmla="*/ 380 w 389"/>
                <a:gd name="T111" fmla="*/ 404 h 443"/>
                <a:gd name="T112" fmla="*/ 345 w 389"/>
                <a:gd name="T113" fmla="*/ 425 h 443"/>
                <a:gd name="T114" fmla="*/ 303 w 389"/>
                <a:gd name="T115" fmla="*/ 434 h 443"/>
                <a:gd name="T116" fmla="*/ 258 w 389"/>
                <a:gd name="T1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443">
                  <a:moveTo>
                    <a:pt x="255" y="443"/>
                  </a:moveTo>
                  <a:lnTo>
                    <a:pt x="247" y="443"/>
                  </a:lnTo>
                  <a:lnTo>
                    <a:pt x="241" y="443"/>
                  </a:lnTo>
                  <a:lnTo>
                    <a:pt x="235" y="443"/>
                  </a:lnTo>
                  <a:lnTo>
                    <a:pt x="229" y="443"/>
                  </a:lnTo>
                  <a:lnTo>
                    <a:pt x="223" y="443"/>
                  </a:lnTo>
                  <a:lnTo>
                    <a:pt x="217" y="443"/>
                  </a:lnTo>
                  <a:lnTo>
                    <a:pt x="211" y="443"/>
                  </a:lnTo>
                  <a:lnTo>
                    <a:pt x="205" y="443"/>
                  </a:lnTo>
                  <a:lnTo>
                    <a:pt x="199" y="440"/>
                  </a:lnTo>
                  <a:lnTo>
                    <a:pt x="193" y="440"/>
                  </a:lnTo>
                  <a:lnTo>
                    <a:pt x="187" y="440"/>
                  </a:lnTo>
                  <a:lnTo>
                    <a:pt x="184" y="440"/>
                  </a:lnTo>
                  <a:lnTo>
                    <a:pt x="178" y="437"/>
                  </a:lnTo>
                  <a:lnTo>
                    <a:pt x="172" y="437"/>
                  </a:lnTo>
                  <a:lnTo>
                    <a:pt x="166" y="437"/>
                  </a:lnTo>
                  <a:lnTo>
                    <a:pt x="160" y="434"/>
                  </a:lnTo>
                  <a:lnTo>
                    <a:pt x="154" y="434"/>
                  </a:lnTo>
                  <a:lnTo>
                    <a:pt x="148" y="431"/>
                  </a:lnTo>
                  <a:lnTo>
                    <a:pt x="145" y="431"/>
                  </a:lnTo>
                  <a:lnTo>
                    <a:pt x="139" y="428"/>
                  </a:lnTo>
                  <a:lnTo>
                    <a:pt x="133" y="425"/>
                  </a:lnTo>
                  <a:lnTo>
                    <a:pt x="131" y="422"/>
                  </a:lnTo>
                  <a:lnTo>
                    <a:pt x="125" y="422"/>
                  </a:lnTo>
                  <a:lnTo>
                    <a:pt x="119" y="419"/>
                  </a:lnTo>
                  <a:lnTo>
                    <a:pt x="116" y="416"/>
                  </a:lnTo>
                  <a:lnTo>
                    <a:pt x="110" y="413"/>
                  </a:lnTo>
                  <a:lnTo>
                    <a:pt x="107" y="407"/>
                  </a:lnTo>
                  <a:lnTo>
                    <a:pt x="101" y="404"/>
                  </a:lnTo>
                  <a:lnTo>
                    <a:pt x="98" y="401"/>
                  </a:lnTo>
                  <a:lnTo>
                    <a:pt x="95" y="395"/>
                  </a:lnTo>
                  <a:lnTo>
                    <a:pt x="89" y="392"/>
                  </a:lnTo>
                  <a:lnTo>
                    <a:pt x="86" y="386"/>
                  </a:lnTo>
                  <a:lnTo>
                    <a:pt x="86" y="383"/>
                  </a:lnTo>
                  <a:lnTo>
                    <a:pt x="86" y="380"/>
                  </a:lnTo>
                  <a:lnTo>
                    <a:pt x="89" y="377"/>
                  </a:lnTo>
                  <a:lnTo>
                    <a:pt x="89" y="374"/>
                  </a:lnTo>
                  <a:lnTo>
                    <a:pt x="89" y="371"/>
                  </a:lnTo>
                  <a:lnTo>
                    <a:pt x="92" y="371"/>
                  </a:lnTo>
                  <a:lnTo>
                    <a:pt x="92" y="368"/>
                  </a:lnTo>
                  <a:lnTo>
                    <a:pt x="92" y="366"/>
                  </a:lnTo>
                  <a:lnTo>
                    <a:pt x="95" y="366"/>
                  </a:lnTo>
                  <a:lnTo>
                    <a:pt x="95" y="363"/>
                  </a:lnTo>
                  <a:lnTo>
                    <a:pt x="95" y="360"/>
                  </a:lnTo>
                  <a:lnTo>
                    <a:pt x="98" y="360"/>
                  </a:lnTo>
                  <a:lnTo>
                    <a:pt x="98" y="357"/>
                  </a:lnTo>
                  <a:lnTo>
                    <a:pt x="101" y="357"/>
                  </a:lnTo>
                  <a:lnTo>
                    <a:pt x="101" y="354"/>
                  </a:lnTo>
                  <a:lnTo>
                    <a:pt x="104" y="351"/>
                  </a:lnTo>
                  <a:lnTo>
                    <a:pt x="104" y="348"/>
                  </a:lnTo>
                  <a:lnTo>
                    <a:pt x="107" y="345"/>
                  </a:lnTo>
                  <a:lnTo>
                    <a:pt x="107" y="342"/>
                  </a:lnTo>
                  <a:lnTo>
                    <a:pt x="107" y="339"/>
                  </a:lnTo>
                  <a:lnTo>
                    <a:pt x="110" y="336"/>
                  </a:lnTo>
                  <a:lnTo>
                    <a:pt x="110" y="333"/>
                  </a:lnTo>
                  <a:lnTo>
                    <a:pt x="110" y="330"/>
                  </a:lnTo>
                  <a:lnTo>
                    <a:pt x="110" y="327"/>
                  </a:lnTo>
                  <a:lnTo>
                    <a:pt x="107" y="324"/>
                  </a:lnTo>
                  <a:lnTo>
                    <a:pt x="104" y="321"/>
                  </a:lnTo>
                  <a:lnTo>
                    <a:pt x="101" y="318"/>
                  </a:lnTo>
                  <a:lnTo>
                    <a:pt x="95" y="315"/>
                  </a:lnTo>
                  <a:lnTo>
                    <a:pt x="95" y="312"/>
                  </a:lnTo>
                  <a:lnTo>
                    <a:pt x="92" y="306"/>
                  </a:lnTo>
                  <a:lnTo>
                    <a:pt x="89" y="303"/>
                  </a:lnTo>
                  <a:lnTo>
                    <a:pt x="89" y="300"/>
                  </a:lnTo>
                  <a:lnTo>
                    <a:pt x="89" y="297"/>
                  </a:lnTo>
                  <a:lnTo>
                    <a:pt x="89" y="294"/>
                  </a:lnTo>
                  <a:lnTo>
                    <a:pt x="89" y="288"/>
                  </a:lnTo>
                  <a:lnTo>
                    <a:pt x="89" y="285"/>
                  </a:lnTo>
                  <a:lnTo>
                    <a:pt x="89" y="282"/>
                  </a:lnTo>
                  <a:lnTo>
                    <a:pt x="89" y="279"/>
                  </a:lnTo>
                  <a:lnTo>
                    <a:pt x="89" y="274"/>
                  </a:lnTo>
                  <a:lnTo>
                    <a:pt x="92" y="271"/>
                  </a:lnTo>
                  <a:lnTo>
                    <a:pt x="92" y="268"/>
                  </a:lnTo>
                  <a:lnTo>
                    <a:pt x="92" y="265"/>
                  </a:lnTo>
                  <a:lnTo>
                    <a:pt x="95" y="259"/>
                  </a:lnTo>
                  <a:lnTo>
                    <a:pt x="95" y="256"/>
                  </a:lnTo>
                  <a:lnTo>
                    <a:pt x="95" y="253"/>
                  </a:lnTo>
                  <a:lnTo>
                    <a:pt x="95" y="250"/>
                  </a:lnTo>
                  <a:lnTo>
                    <a:pt x="95" y="244"/>
                  </a:lnTo>
                  <a:lnTo>
                    <a:pt x="95" y="241"/>
                  </a:lnTo>
                  <a:lnTo>
                    <a:pt x="95" y="238"/>
                  </a:lnTo>
                  <a:lnTo>
                    <a:pt x="95" y="235"/>
                  </a:lnTo>
                  <a:lnTo>
                    <a:pt x="95" y="229"/>
                  </a:lnTo>
                  <a:lnTo>
                    <a:pt x="92" y="226"/>
                  </a:lnTo>
                  <a:lnTo>
                    <a:pt x="89" y="223"/>
                  </a:lnTo>
                  <a:lnTo>
                    <a:pt x="89" y="220"/>
                  </a:lnTo>
                  <a:lnTo>
                    <a:pt x="83" y="217"/>
                  </a:lnTo>
                  <a:lnTo>
                    <a:pt x="80" y="214"/>
                  </a:lnTo>
                  <a:lnTo>
                    <a:pt x="77" y="211"/>
                  </a:lnTo>
                  <a:lnTo>
                    <a:pt x="74" y="208"/>
                  </a:lnTo>
                  <a:lnTo>
                    <a:pt x="71" y="205"/>
                  </a:lnTo>
                  <a:lnTo>
                    <a:pt x="71" y="202"/>
                  </a:lnTo>
                  <a:lnTo>
                    <a:pt x="68" y="199"/>
                  </a:lnTo>
                  <a:lnTo>
                    <a:pt x="65" y="199"/>
                  </a:lnTo>
                  <a:lnTo>
                    <a:pt x="65" y="196"/>
                  </a:lnTo>
                  <a:lnTo>
                    <a:pt x="62" y="193"/>
                  </a:lnTo>
                  <a:lnTo>
                    <a:pt x="59" y="190"/>
                  </a:lnTo>
                  <a:lnTo>
                    <a:pt x="56" y="190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0" y="182"/>
                  </a:lnTo>
                  <a:lnTo>
                    <a:pt x="47" y="182"/>
                  </a:lnTo>
                  <a:lnTo>
                    <a:pt x="44" y="179"/>
                  </a:lnTo>
                  <a:lnTo>
                    <a:pt x="41" y="176"/>
                  </a:lnTo>
                  <a:lnTo>
                    <a:pt x="41" y="173"/>
                  </a:lnTo>
                  <a:lnTo>
                    <a:pt x="38" y="173"/>
                  </a:lnTo>
                  <a:lnTo>
                    <a:pt x="35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2" y="161"/>
                  </a:lnTo>
                  <a:lnTo>
                    <a:pt x="29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26" y="152"/>
                  </a:lnTo>
                  <a:lnTo>
                    <a:pt x="26" y="149"/>
                  </a:lnTo>
                  <a:lnTo>
                    <a:pt x="26" y="146"/>
                  </a:lnTo>
                  <a:lnTo>
                    <a:pt x="26" y="143"/>
                  </a:lnTo>
                  <a:lnTo>
                    <a:pt x="29" y="140"/>
                  </a:lnTo>
                  <a:lnTo>
                    <a:pt x="29" y="137"/>
                  </a:lnTo>
                  <a:lnTo>
                    <a:pt x="29" y="134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2" y="122"/>
                  </a:lnTo>
                  <a:lnTo>
                    <a:pt x="35" y="122"/>
                  </a:lnTo>
                  <a:lnTo>
                    <a:pt x="35" y="119"/>
                  </a:lnTo>
                  <a:lnTo>
                    <a:pt x="35" y="116"/>
                  </a:lnTo>
                  <a:lnTo>
                    <a:pt x="38" y="113"/>
                  </a:lnTo>
                  <a:lnTo>
                    <a:pt x="38" y="110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1"/>
                  </a:lnTo>
                  <a:lnTo>
                    <a:pt x="41" y="98"/>
                  </a:lnTo>
                  <a:lnTo>
                    <a:pt x="44" y="98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38" y="84"/>
                  </a:lnTo>
                  <a:lnTo>
                    <a:pt x="35" y="81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6" y="75"/>
                  </a:lnTo>
                  <a:lnTo>
                    <a:pt x="23" y="75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5" y="69"/>
                  </a:lnTo>
                  <a:lnTo>
                    <a:pt x="15" y="66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3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8" y="48"/>
                  </a:lnTo>
                  <a:lnTo>
                    <a:pt x="23" y="45"/>
                  </a:lnTo>
                  <a:lnTo>
                    <a:pt x="26" y="42"/>
                  </a:lnTo>
                  <a:lnTo>
                    <a:pt x="32" y="39"/>
                  </a:lnTo>
                  <a:lnTo>
                    <a:pt x="38" y="36"/>
                  </a:lnTo>
                  <a:lnTo>
                    <a:pt x="44" y="33"/>
                  </a:lnTo>
                  <a:lnTo>
                    <a:pt x="50" y="30"/>
                  </a:lnTo>
                  <a:lnTo>
                    <a:pt x="56" y="27"/>
                  </a:lnTo>
                  <a:lnTo>
                    <a:pt x="62" y="27"/>
                  </a:lnTo>
                  <a:lnTo>
                    <a:pt x="68" y="24"/>
                  </a:lnTo>
                  <a:lnTo>
                    <a:pt x="74" y="21"/>
                  </a:lnTo>
                  <a:lnTo>
                    <a:pt x="80" y="21"/>
                  </a:lnTo>
                  <a:lnTo>
                    <a:pt x="86" y="18"/>
                  </a:lnTo>
                  <a:lnTo>
                    <a:pt x="92" y="18"/>
                  </a:lnTo>
                  <a:lnTo>
                    <a:pt x="98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16" y="12"/>
                  </a:lnTo>
                  <a:lnTo>
                    <a:pt x="125" y="12"/>
                  </a:lnTo>
                  <a:lnTo>
                    <a:pt x="131" y="12"/>
                  </a:lnTo>
                  <a:lnTo>
                    <a:pt x="136" y="12"/>
                  </a:lnTo>
                  <a:lnTo>
                    <a:pt x="142" y="12"/>
                  </a:lnTo>
                  <a:lnTo>
                    <a:pt x="148" y="12"/>
                  </a:lnTo>
                  <a:lnTo>
                    <a:pt x="154" y="12"/>
                  </a:lnTo>
                  <a:lnTo>
                    <a:pt x="160" y="12"/>
                  </a:lnTo>
                  <a:lnTo>
                    <a:pt x="166" y="12"/>
                  </a:lnTo>
                  <a:lnTo>
                    <a:pt x="172" y="12"/>
                  </a:lnTo>
                  <a:lnTo>
                    <a:pt x="178" y="12"/>
                  </a:lnTo>
                  <a:lnTo>
                    <a:pt x="184" y="12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78" y="21"/>
                  </a:lnTo>
                  <a:lnTo>
                    <a:pt x="175" y="21"/>
                  </a:lnTo>
                  <a:lnTo>
                    <a:pt x="172" y="24"/>
                  </a:lnTo>
                  <a:lnTo>
                    <a:pt x="166" y="24"/>
                  </a:lnTo>
                  <a:lnTo>
                    <a:pt x="163" y="27"/>
                  </a:lnTo>
                  <a:lnTo>
                    <a:pt x="160" y="27"/>
                  </a:lnTo>
                  <a:lnTo>
                    <a:pt x="154" y="30"/>
                  </a:lnTo>
                  <a:lnTo>
                    <a:pt x="151" y="33"/>
                  </a:lnTo>
                  <a:lnTo>
                    <a:pt x="145" y="33"/>
                  </a:lnTo>
                  <a:lnTo>
                    <a:pt x="142" y="36"/>
                  </a:lnTo>
                  <a:lnTo>
                    <a:pt x="139" y="36"/>
                  </a:lnTo>
                  <a:lnTo>
                    <a:pt x="133" y="39"/>
                  </a:lnTo>
                  <a:lnTo>
                    <a:pt x="131" y="39"/>
                  </a:lnTo>
                  <a:lnTo>
                    <a:pt x="125" y="42"/>
                  </a:lnTo>
                  <a:lnTo>
                    <a:pt x="122" y="42"/>
                  </a:lnTo>
                  <a:lnTo>
                    <a:pt x="119" y="45"/>
                  </a:lnTo>
                  <a:lnTo>
                    <a:pt x="113" y="48"/>
                  </a:lnTo>
                  <a:lnTo>
                    <a:pt x="110" y="48"/>
                  </a:lnTo>
                  <a:lnTo>
                    <a:pt x="104" y="51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2" y="57"/>
                  </a:lnTo>
                  <a:lnTo>
                    <a:pt x="89" y="57"/>
                  </a:lnTo>
                  <a:lnTo>
                    <a:pt x="86" y="60"/>
                  </a:lnTo>
                  <a:lnTo>
                    <a:pt x="80" y="63"/>
                  </a:lnTo>
                  <a:lnTo>
                    <a:pt x="77" y="63"/>
                  </a:lnTo>
                  <a:lnTo>
                    <a:pt x="71" y="66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9" y="78"/>
                  </a:lnTo>
                  <a:lnTo>
                    <a:pt x="59" y="8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65" y="87"/>
                  </a:lnTo>
                  <a:lnTo>
                    <a:pt x="71" y="84"/>
                  </a:lnTo>
                  <a:lnTo>
                    <a:pt x="74" y="84"/>
                  </a:lnTo>
                  <a:lnTo>
                    <a:pt x="77" y="84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78"/>
                  </a:lnTo>
                  <a:lnTo>
                    <a:pt x="89" y="78"/>
                  </a:lnTo>
                  <a:lnTo>
                    <a:pt x="92" y="78"/>
                  </a:lnTo>
                  <a:lnTo>
                    <a:pt x="95" y="75"/>
                  </a:lnTo>
                  <a:lnTo>
                    <a:pt x="98" y="75"/>
                  </a:lnTo>
                  <a:lnTo>
                    <a:pt x="98" y="72"/>
                  </a:lnTo>
                  <a:lnTo>
                    <a:pt x="101" y="72"/>
                  </a:lnTo>
                  <a:lnTo>
                    <a:pt x="104" y="69"/>
                  </a:lnTo>
                  <a:lnTo>
                    <a:pt x="107" y="69"/>
                  </a:lnTo>
                  <a:lnTo>
                    <a:pt x="110" y="66"/>
                  </a:lnTo>
                  <a:lnTo>
                    <a:pt x="113" y="66"/>
                  </a:lnTo>
                  <a:lnTo>
                    <a:pt x="116" y="66"/>
                  </a:lnTo>
                  <a:lnTo>
                    <a:pt x="119" y="63"/>
                  </a:lnTo>
                  <a:lnTo>
                    <a:pt x="122" y="63"/>
                  </a:lnTo>
                  <a:lnTo>
                    <a:pt x="125" y="60"/>
                  </a:lnTo>
                  <a:lnTo>
                    <a:pt x="128" y="60"/>
                  </a:lnTo>
                  <a:lnTo>
                    <a:pt x="131" y="60"/>
                  </a:lnTo>
                  <a:lnTo>
                    <a:pt x="133" y="57"/>
                  </a:lnTo>
                  <a:lnTo>
                    <a:pt x="139" y="57"/>
                  </a:lnTo>
                  <a:lnTo>
                    <a:pt x="142" y="54"/>
                  </a:lnTo>
                  <a:lnTo>
                    <a:pt x="145" y="54"/>
                  </a:lnTo>
                  <a:lnTo>
                    <a:pt x="148" y="54"/>
                  </a:lnTo>
                  <a:lnTo>
                    <a:pt x="151" y="54"/>
                  </a:lnTo>
                  <a:lnTo>
                    <a:pt x="154" y="51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3" y="48"/>
                  </a:lnTo>
                  <a:lnTo>
                    <a:pt x="166" y="48"/>
                  </a:lnTo>
                  <a:lnTo>
                    <a:pt x="172" y="45"/>
                  </a:lnTo>
                  <a:lnTo>
                    <a:pt x="175" y="45"/>
                  </a:lnTo>
                  <a:lnTo>
                    <a:pt x="178" y="42"/>
                  </a:lnTo>
                  <a:lnTo>
                    <a:pt x="181" y="42"/>
                  </a:lnTo>
                  <a:lnTo>
                    <a:pt x="184" y="39"/>
                  </a:lnTo>
                  <a:lnTo>
                    <a:pt x="190" y="39"/>
                  </a:lnTo>
                  <a:lnTo>
                    <a:pt x="193" y="36"/>
                  </a:lnTo>
                  <a:lnTo>
                    <a:pt x="196" y="36"/>
                  </a:lnTo>
                  <a:lnTo>
                    <a:pt x="199" y="36"/>
                  </a:lnTo>
                  <a:lnTo>
                    <a:pt x="205" y="33"/>
                  </a:lnTo>
                  <a:lnTo>
                    <a:pt x="208" y="33"/>
                  </a:lnTo>
                  <a:lnTo>
                    <a:pt x="211" y="33"/>
                  </a:lnTo>
                  <a:lnTo>
                    <a:pt x="214" y="30"/>
                  </a:lnTo>
                  <a:lnTo>
                    <a:pt x="217" y="30"/>
                  </a:lnTo>
                  <a:lnTo>
                    <a:pt x="223" y="30"/>
                  </a:lnTo>
                  <a:lnTo>
                    <a:pt x="226" y="27"/>
                  </a:lnTo>
                  <a:lnTo>
                    <a:pt x="229" y="27"/>
                  </a:lnTo>
                  <a:lnTo>
                    <a:pt x="232" y="24"/>
                  </a:lnTo>
                  <a:lnTo>
                    <a:pt x="238" y="24"/>
                  </a:lnTo>
                  <a:lnTo>
                    <a:pt x="241" y="24"/>
                  </a:lnTo>
                  <a:lnTo>
                    <a:pt x="244" y="21"/>
                  </a:lnTo>
                  <a:lnTo>
                    <a:pt x="247" y="21"/>
                  </a:lnTo>
                  <a:lnTo>
                    <a:pt x="249" y="18"/>
                  </a:lnTo>
                  <a:lnTo>
                    <a:pt x="252" y="18"/>
                  </a:lnTo>
                  <a:lnTo>
                    <a:pt x="258" y="15"/>
                  </a:lnTo>
                  <a:lnTo>
                    <a:pt x="261" y="15"/>
                  </a:lnTo>
                  <a:lnTo>
                    <a:pt x="264" y="12"/>
                  </a:lnTo>
                  <a:lnTo>
                    <a:pt x="267" y="9"/>
                  </a:lnTo>
                  <a:lnTo>
                    <a:pt x="270" y="9"/>
                  </a:lnTo>
                  <a:lnTo>
                    <a:pt x="273" y="6"/>
                  </a:lnTo>
                  <a:lnTo>
                    <a:pt x="306" y="0"/>
                  </a:lnTo>
                  <a:lnTo>
                    <a:pt x="306" y="3"/>
                  </a:lnTo>
                  <a:lnTo>
                    <a:pt x="309" y="9"/>
                  </a:lnTo>
                  <a:lnTo>
                    <a:pt x="309" y="15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12" y="30"/>
                  </a:lnTo>
                  <a:lnTo>
                    <a:pt x="312" y="36"/>
                  </a:lnTo>
                  <a:lnTo>
                    <a:pt x="315" y="39"/>
                  </a:lnTo>
                  <a:lnTo>
                    <a:pt x="315" y="45"/>
                  </a:lnTo>
                  <a:lnTo>
                    <a:pt x="318" y="51"/>
                  </a:lnTo>
                  <a:lnTo>
                    <a:pt x="318" y="54"/>
                  </a:lnTo>
                  <a:lnTo>
                    <a:pt x="321" y="60"/>
                  </a:lnTo>
                  <a:lnTo>
                    <a:pt x="321" y="66"/>
                  </a:lnTo>
                  <a:lnTo>
                    <a:pt x="324" y="69"/>
                  </a:lnTo>
                  <a:lnTo>
                    <a:pt x="327" y="75"/>
                  </a:lnTo>
                  <a:lnTo>
                    <a:pt x="327" y="81"/>
                  </a:lnTo>
                  <a:lnTo>
                    <a:pt x="330" y="84"/>
                  </a:lnTo>
                  <a:lnTo>
                    <a:pt x="330" y="90"/>
                  </a:lnTo>
                  <a:lnTo>
                    <a:pt x="333" y="95"/>
                  </a:lnTo>
                  <a:lnTo>
                    <a:pt x="333" y="98"/>
                  </a:lnTo>
                  <a:lnTo>
                    <a:pt x="336" y="104"/>
                  </a:lnTo>
                  <a:lnTo>
                    <a:pt x="336" y="110"/>
                  </a:lnTo>
                  <a:lnTo>
                    <a:pt x="339" y="116"/>
                  </a:lnTo>
                  <a:lnTo>
                    <a:pt x="339" y="119"/>
                  </a:lnTo>
                  <a:lnTo>
                    <a:pt x="342" y="125"/>
                  </a:lnTo>
                  <a:lnTo>
                    <a:pt x="342" y="131"/>
                  </a:lnTo>
                  <a:lnTo>
                    <a:pt x="342" y="137"/>
                  </a:lnTo>
                  <a:lnTo>
                    <a:pt x="345" y="140"/>
                  </a:lnTo>
                  <a:lnTo>
                    <a:pt x="345" y="146"/>
                  </a:lnTo>
                  <a:lnTo>
                    <a:pt x="345" y="152"/>
                  </a:lnTo>
                  <a:lnTo>
                    <a:pt x="345" y="158"/>
                  </a:lnTo>
                  <a:lnTo>
                    <a:pt x="345" y="164"/>
                  </a:lnTo>
                  <a:lnTo>
                    <a:pt x="339" y="167"/>
                  </a:lnTo>
                  <a:lnTo>
                    <a:pt x="333" y="170"/>
                  </a:lnTo>
                  <a:lnTo>
                    <a:pt x="330" y="173"/>
                  </a:lnTo>
                  <a:lnTo>
                    <a:pt x="324" y="176"/>
                  </a:lnTo>
                  <a:lnTo>
                    <a:pt x="318" y="179"/>
                  </a:lnTo>
                  <a:lnTo>
                    <a:pt x="312" y="182"/>
                  </a:lnTo>
                  <a:lnTo>
                    <a:pt x="306" y="184"/>
                  </a:lnTo>
                  <a:lnTo>
                    <a:pt x="300" y="187"/>
                  </a:lnTo>
                  <a:lnTo>
                    <a:pt x="297" y="190"/>
                  </a:lnTo>
                  <a:lnTo>
                    <a:pt x="291" y="193"/>
                  </a:lnTo>
                  <a:lnTo>
                    <a:pt x="285" y="196"/>
                  </a:lnTo>
                  <a:lnTo>
                    <a:pt x="279" y="199"/>
                  </a:lnTo>
                  <a:lnTo>
                    <a:pt x="273" y="202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8" y="208"/>
                  </a:lnTo>
                  <a:lnTo>
                    <a:pt x="252" y="211"/>
                  </a:lnTo>
                  <a:lnTo>
                    <a:pt x="247" y="214"/>
                  </a:lnTo>
                  <a:lnTo>
                    <a:pt x="241" y="217"/>
                  </a:lnTo>
                  <a:lnTo>
                    <a:pt x="235" y="220"/>
                  </a:lnTo>
                  <a:lnTo>
                    <a:pt x="229" y="223"/>
                  </a:lnTo>
                  <a:lnTo>
                    <a:pt x="223" y="226"/>
                  </a:lnTo>
                  <a:lnTo>
                    <a:pt x="220" y="226"/>
                  </a:lnTo>
                  <a:lnTo>
                    <a:pt x="214" y="229"/>
                  </a:lnTo>
                  <a:lnTo>
                    <a:pt x="208" y="232"/>
                  </a:lnTo>
                  <a:lnTo>
                    <a:pt x="202" y="235"/>
                  </a:lnTo>
                  <a:lnTo>
                    <a:pt x="196" y="238"/>
                  </a:lnTo>
                  <a:lnTo>
                    <a:pt x="190" y="241"/>
                  </a:lnTo>
                  <a:lnTo>
                    <a:pt x="187" y="244"/>
                  </a:lnTo>
                  <a:lnTo>
                    <a:pt x="181" y="247"/>
                  </a:lnTo>
                  <a:lnTo>
                    <a:pt x="175" y="250"/>
                  </a:lnTo>
                  <a:lnTo>
                    <a:pt x="169" y="253"/>
                  </a:lnTo>
                  <a:lnTo>
                    <a:pt x="169" y="256"/>
                  </a:lnTo>
                  <a:lnTo>
                    <a:pt x="169" y="259"/>
                  </a:lnTo>
                  <a:lnTo>
                    <a:pt x="169" y="262"/>
                  </a:lnTo>
                  <a:lnTo>
                    <a:pt x="172" y="262"/>
                  </a:lnTo>
                  <a:lnTo>
                    <a:pt x="172" y="265"/>
                  </a:lnTo>
                  <a:lnTo>
                    <a:pt x="175" y="265"/>
                  </a:lnTo>
                  <a:lnTo>
                    <a:pt x="175" y="268"/>
                  </a:lnTo>
                  <a:lnTo>
                    <a:pt x="276" y="220"/>
                  </a:lnTo>
                  <a:lnTo>
                    <a:pt x="276" y="223"/>
                  </a:lnTo>
                  <a:lnTo>
                    <a:pt x="273" y="226"/>
                  </a:lnTo>
                  <a:lnTo>
                    <a:pt x="270" y="232"/>
                  </a:lnTo>
                  <a:lnTo>
                    <a:pt x="270" y="235"/>
                  </a:lnTo>
                  <a:lnTo>
                    <a:pt x="267" y="238"/>
                  </a:lnTo>
                  <a:lnTo>
                    <a:pt x="264" y="241"/>
                  </a:lnTo>
                  <a:lnTo>
                    <a:pt x="264" y="244"/>
                  </a:lnTo>
                  <a:lnTo>
                    <a:pt x="261" y="250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55" y="259"/>
                  </a:lnTo>
                  <a:lnTo>
                    <a:pt x="252" y="262"/>
                  </a:lnTo>
                  <a:lnTo>
                    <a:pt x="252" y="265"/>
                  </a:lnTo>
                  <a:lnTo>
                    <a:pt x="249" y="271"/>
                  </a:lnTo>
                  <a:lnTo>
                    <a:pt x="247" y="274"/>
                  </a:lnTo>
                  <a:lnTo>
                    <a:pt x="247" y="276"/>
                  </a:lnTo>
                  <a:lnTo>
                    <a:pt x="244" y="279"/>
                  </a:lnTo>
                  <a:lnTo>
                    <a:pt x="241" y="282"/>
                  </a:lnTo>
                  <a:lnTo>
                    <a:pt x="241" y="288"/>
                  </a:lnTo>
                  <a:lnTo>
                    <a:pt x="238" y="291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300"/>
                  </a:lnTo>
                  <a:lnTo>
                    <a:pt x="229" y="303"/>
                  </a:lnTo>
                  <a:lnTo>
                    <a:pt x="229" y="309"/>
                  </a:lnTo>
                  <a:lnTo>
                    <a:pt x="226" y="312"/>
                  </a:lnTo>
                  <a:lnTo>
                    <a:pt x="223" y="315"/>
                  </a:lnTo>
                  <a:lnTo>
                    <a:pt x="220" y="318"/>
                  </a:lnTo>
                  <a:lnTo>
                    <a:pt x="220" y="321"/>
                  </a:lnTo>
                  <a:lnTo>
                    <a:pt x="217" y="327"/>
                  </a:lnTo>
                  <a:lnTo>
                    <a:pt x="214" y="330"/>
                  </a:lnTo>
                  <a:lnTo>
                    <a:pt x="211" y="333"/>
                  </a:lnTo>
                  <a:lnTo>
                    <a:pt x="214" y="333"/>
                  </a:lnTo>
                  <a:lnTo>
                    <a:pt x="214" y="336"/>
                  </a:lnTo>
                  <a:lnTo>
                    <a:pt x="214" y="339"/>
                  </a:lnTo>
                  <a:lnTo>
                    <a:pt x="217" y="339"/>
                  </a:lnTo>
                  <a:lnTo>
                    <a:pt x="217" y="342"/>
                  </a:lnTo>
                  <a:lnTo>
                    <a:pt x="220" y="342"/>
                  </a:lnTo>
                  <a:lnTo>
                    <a:pt x="223" y="342"/>
                  </a:lnTo>
                  <a:lnTo>
                    <a:pt x="229" y="336"/>
                  </a:lnTo>
                  <a:lnTo>
                    <a:pt x="232" y="333"/>
                  </a:lnTo>
                  <a:lnTo>
                    <a:pt x="235" y="327"/>
                  </a:lnTo>
                  <a:lnTo>
                    <a:pt x="241" y="321"/>
                  </a:lnTo>
                  <a:lnTo>
                    <a:pt x="244" y="315"/>
                  </a:lnTo>
                  <a:lnTo>
                    <a:pt x="247" y="309"/>
                  </a:lnTo>
                  <a:lnTo>
                    <a:pt x="249" y="306"/>
                  </a:lnTo>
                  <a:lnTo>
                    <a:pt x="252" y="300"/>
                  </a:lnTo>
                  <a:lnTo>
                    <a:pt x="255" y="294"/>
                  </a:lnTo>
                  <a:lnTo>
                    <a:pt x="258" y="288"/>
                  </a:lnTo>
                  <a:lnTo>
                    <a:pt x="261" y="282"/>
                  </a:lnTo>
                  <a:lnTo>
                    <a:pt x="264" y="276"/>
                  </a:lnTo>
                  <a:lnTo>
                    <a:pt x="267" y="271"/>
                  </a:lnTo>
                  <a:lnTo>
                    <a:pt x="270" y="265"/>
                  </a:lnTo>
                  <a:lnTo>
                    <a:pt x="273" y="259"/>
                  </a:lnTo>
                  <a:lnTo>
                    <a:pt x="276" y="253"/>
                  </a:lnTo>
                  <a:lnTo>
                    <a:pt x="279" y="247"/>
                  </a:lnTo>
                  <a:lnTo>
                    <a:pt x="282" y="241"/>
                  </a:lnTo>
                  <a:lnTo>
                    <a:pt x="285" y="235"/>
                  </a:lnTo>
                  <a:lnTo>
                    <a:pt x="288" y="229"/>
                  </a:lnTo>
                  <a:lnTo>
                    <a:pt x="291" y="226"/>
                  </a:lnTo>
                  <a:lnTo>
                    <a:pt x="297" y="220"/>
                  </a:lnTo>
                  <a:lnTo>
                    <a:pt x="300" y="214"/>
                  </a:lnTo>
                  <a:lnTo>
                    <a:pt x="303" y="211"/>
                  </a:lnTo>
                  <a:lnTo>
                    <a:pt x="309" y="205"/>
                  </a:lnTo>
                  <a:lnTo>
                    <a:pt x="312" y="202"/>
                  </a:lnTo>
                  <a:lnTo>
                    <a:pt x="318" y="199"/>
                  </a:lnTo>
                  <a:lnTo>
                    <a:pt x="324" y="196"/>
                  </a:lnTo>
                  <a:lnTo>
                    <a:pt x="330" y="190"/>
                  </a:lnTo>
                  <a:lnTo>
                    <a:pt x="336" y="187"/>
                  </a:lnTo>
                  <a:lnTo>
                    <a:pt x="342" y="187"/>
                  </a:lnTo>
                  <a:lnTo>
                    <a:pt x="348" y="184"/>
                  </a:lnTo>
                  <a:lnTo>
                    <a:pt x="351" y="187"/>
                  </a:lnTo>
                  <a:lnTo>
                    <a:pt x="354" y="190"/>
                  </a:lnTo>
                  <a:lnTo>
                    <a:pt x="354" y="193"/>
                  </a:lnTo>
                  <a:lnTo>
                    <a:pt x="357" y="193"/>
                  </a:lnTo>
                  <a:lnTo>
                    <a:pt x="357" y="196"/>
                  </a:lnTo>
                  <a:lnTo>
                    <a:pt x="360" y="199"/>
                  </a:lnTo>
                  <a:lnTo>
                    <a:pt x="360" y="202"/>
                  </a:lnTo>
                  <a:lnTo>
                    <a:pt x="362" y="205"/>
                  </a:lnTo>
                  <a:lnTo>
                    <a:pt x="362" y="208"/>
                  </a:lnTo>
                  <a:lnTo>
                    <a:pt x="365" y="211"/>
                  </a:lnTo>
                  <a:lnTo>
                    <a:pt x="365" y="214"/>
                  </a:lnTo>
                  <a:lnTo>
                    <a:pt x="365" y="217"/>
                  </a:lnTo>
                  <a:lnTo>
                    <a:pt x="368" y="220"/>
                  </a:lnTo>
                  <a:lnTo>
                    <a:pt x="368" y="223"/>
                  </a:lnTo>
                  <a:lnTo>
                    <a:pt x="368" y="226"/>
                  </a:lnTo>
                  <a:lnTo>
                    <a:pt x="368" y="229"/>
                  </a:lnTo>
                  <a:lnTo>
                    <a:pt x="368" y="232"/>
                  </a:lnTo>
                  <a:lnTo>
                    <a:pt x="368" y="235"/>
                  </a:lnTo>
                  <a:lnTo>
                    <a:pt x="368" y="238"/>
                  </a:lnTo>
                  <a:lnTo>
                    <a:pt x="368" y="241"/>
                  </a:lnTo>
                  <a:lnTo>
                    <a:pt x="368" y="244"/>
                  </a:lnTo>
                  <a:lnTo>
                    <a:pt x="368" y="247"/>
                  </a:lnTo>
                  <a:lnTo>
                    <a:pt x="368" y="250"/>
                  </a:lnTo>
                  <a:lnTo>
                    <a:pt x="368" y="253"/>
                  </a:lnTo>
                  <a:lnTo>
                    <a:pt x="368" y="256"/>
                  </a:lnTo>
                  <a:lnTo>
                    <a:pt x="365" y="259"/>
                  </a:lnTo>
                  <a:lnTo>
                    <a:pt x="365" y="262"/>
                  </a:lnTo>
                  <a:lnTo>
                    <a:pt x="368" y="265"/>
                  </a:lnTo>
                  <a:lnTo>
                    <a:pt x="368" y="268"/>
                  </a:lnTo>
                  <a:lnTo>
                    <a:pt x="368" y="274"/>
                  </a:lnTo>
                  <a:lnTo>
                    <a:pt x="368" y="276"/>
                  </a:lnTo>
                  <a:lnTo>
                    <a:pt x="368" y="279"/>
                  </a:lnTo>
                  <a:lnTo>
                    <a:pt x="368" y="285"/>
                  </a:lnTo>
                  <a:lnTo>
                    <a:pt x="371" y="288"/>
                  </a:lnTo>
                  <a:lnTo>
                    <a:pt x="371" y="294"/>
                  </a:lnTo>
                  <a:lnTo>
                    <a:pt x="371" y="297"/>
                  </a:lnTo>
                  <a:lnTo>
                    <a:pt x="371" y="300"/>
                  </a:lnTo>
                  <a:lnTo>
                    <a:pt x="371" y="306"/>
                  </a:lnTo>
                  <a:lnTo>
                    <a:pt x="371" y="309"/>
                  </a:lnTo>
                  <a:lnTo>
                    <a:pt x="371" y="312"/>
                  </a:lnTo>
                  <a:lnTo>
                    <a:pt x="374" y="318"/>
                  </a:lnTo>
                  <a:lnTo>
                    <a:pt x="374" y="321"/>
                  </a:lnTo>
                  <a:lnTo>
                    <a:pt x="374" y="324"/>
                  </a:lnTo>
                  <a:lnTo>
                    <a:pt x="374" y="330"/>
                  </a:lnTo>
                  <a:lnTo>
                    <a:pt x="374" y="333"/>
                  </a:lnTo>
                  <a:lnTo>
                    <a:pt x="377" y="336"/>
                  </a:lnTo>
                  <a:lnTo>
                    <a:pt x="377" y="342"/>
                  </a:lnTo>
                  <a:lnTo>
                    <a:pt x="377" y="345"/>
                  </a:lnTo>
                  <a:lnTo>
                    <a:pt x="377" y="348"/>
                  </a:lnTo>
                  <a:lnTo>
                    <a:pt x="380" y="354"/>
                  </a:lnTo>
                  <a:lnTo>
                    <a:pt x="380" y="357"/>
                  </a:lnTo>
                  <a:lnTo>
                    <a:pt x="380" y="360"/>
                  </a:lnTo>
                  <a:lnTo>
                    <a:pt x="380" y="366"/>
                  </a:lnTo>
                  <a:lnTo>
                    <a:pt x="383" y="368"/>
                  </a:lnTo>
                  <a:lnTo>
                    <a:pt x="383" y="371"/>
                  </a:lnTo>
                  <a:lnTo>
                    <a:pt x="386" y="374"/>
                  </a:lnTo>
                  <a:lnTo>
                    <a:pt x="386" y="380"/>
                  </a:lnTo>
                  <a:lnTo>
                    <a:pt x="389" y="383"/>
                  </a:lnTo>
                  <a:lnTo>
                    <a:pt x="389" y="386"/>
                  </a:lnTo>
                  <a:lnTo>
                    <a:pt x="386" y="392"/>
                  </a:lnTo>
                  <a:lnTo>
                    <a:pt x="386" y="395"/>
                  </a:lnTo>
                  <a:lnTo>
                    <a:pt x="383" y="401"/>
                  </a:lnTo>
                  <a:lnTo>
                    <a:pt x="380" y="404"/>
                  </a:lnTo>
                  <a:lnTo>
                    <a:pt x="377" y="407"/>
                  </a:lnTo>
                  <a:lnTo>
                    <a:pt x="374" y="410"/>
                  </a:lnTo>
                  <a:lnTo>
                    <a:pt x="371" y="413"/>
                  </a:lnTo>
                  <a:lnTo>
                    <a:pt x="365" y="416"/>
                  </a:lnTo>
                  <a:lnTo>
                    <a:pt x="362" y="419"/>
                  </a:lnTo>
                  <a:lnTo>
                    <a:pt x="360" y="422"/>
                  </a:lnTo>
                  <a:lnTo>
                    <a:pt x="354" y="422"/>
                  </a:lnTo>
                  <a:lnTo>
                    <a:pt x="351" y="425"/>
                  </a:lnTo>
                  <a:lnTo>
                    <a:pt x="345" y="425"/>
                  </a:lnTo>
                  <a:lnTo>
                    <a:pt x="342" y="428"/>
                  </a:lnTo>
                  <a:lnTo>
                    <a:pt x="336" y="428"/>
                  </a:lnTo>
                  <a:lnTo>
                    <a:pt x="333" y="431"/>
                  </a:lnTo>
                  <a:lnTo>
                    <a:pt x="327" y="431"/>
                  </a:lnTo>
                  <a:lnTo>
                    <a:pt x="321" y="431"/>
                  </a:lnTo>
                  <a:lnTo>
                    <a:pt x="318" y="431"/>
                  </a:lnTo>
                  <a:lnTo>
                    <a:pt x="312" y="434"/>
                  </a:lnTo>
                  <a:lnTo>
                    <a:pt x="306" y="434"/>
                  </a:lnTo>
                  <a:lnTo>
                    <a:pt x="303" y="434"/>
                  </a:lnTo>
                  <a:lnTo>
                    <a:pt x="297" y="434"/>
                  </a:lnTo>
                  <a:lnTo>
                    <a:pt x="291" y="437"/>
                  </a:lnTo>
                  <a:lnTo>
                    <a:pt x="288" y="437"/>
                  </a:lnTo>
                  <a:lnTo>
                    <a:pt x="282" y="437"/>
                  </a:lnTo>
                  <a:lnTo>
                    <a:pt x="276" y="437"/>
                  </a:lnTo>
                  <a:lnTo>
                    <a:pt x="273" y="440"/>
                  </a:lnTo>
                  <a:lnTo>
                    <a:pt x="267" y="440"/>
                  </a:lnTo>
                  <a:lnTo>
                    <a:pt x="264" y="440"/>
                  </a:lnTo>
                  <a:lnTo>
                    <a:pt x="258" y="443"/>
                  </a:lnTo>
                  <a:lnTo>
                    <a:pt x="255" y="443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0" name="Freeform 17"/>
            <p:cNvSpPr>
              <a:spLocks/>
            </p:cNvSpPr>
            <p:nvPr/>
          </p:nvSpPr>
          <p:spPr bwMode="auto">
            <a:xfrm>
              <a:off x="2277" y="1558"/>
              <a:ext cx="21" cy="12"/>
            </a:xfrm>
            <a:custGeom>
              <a:avLst/>
              <a:gdLst>
                <a:gd name="T0" fmla="*/ 0 w 21"/>
                <a:gd name="T1" fmla="*/ 9 h 12"/>
                <a:gd name="T2" fmla="*/ 9 w 21"/>
                <a:gd name="T3" fmla="*/ 0 h 12"/>
                <a:gd name="T4" fmla="*/ 21 w 21"/>
                <a:gd name="T5" fmla="*/ 12 h 12"/>
                <a:gd name="T6" fmla="*/ 18 w 21"/>
                <a:gd name="T7" fmla="*/ 12 h 12"/>
                <a:gd name="T8" fmla="*/ 15 w 21"/>
                <a:gd name="T9" fmla="*/ 12 h 12"/>
                <a:gd name="T10" fmla="*/ 12 w 21"/>
                <a:gd name="T11" fmla="*/ 12 h 12"/>
                <a:gd name="T12" fmla="*/ 9 w 21"/>
                <a:gd name="T13" fmla="*/ 12 h 12"/>
                <a:gd name="T14" fmla="*/ 9 w 21"/>
                <a:gd name="T15" fmla="*/ 9 h 12"/>
                <a:gd name="T16" fmla="*/ 6 w 21"/>
                <a:gd name="T17" fmla="*/ 9 h 12"/>
                <a:gd name="T18" fmla="*/ 3 w 21"/>
                <a:gd name="T19" fmla="*/ 9 h 12"/>
                <a:gd name="T20" fmla="*/ 0 w 21"/>
                <a:gd name="T2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9"/>
                  </a:moveTo>
                  <a:lnTo>
                    <a:pt x="9" y="0"/>
                  </a:lnTo>
                  <a:lnTo>
                    <a:pt x="21" y="12"/>
                  </a:lnTo>
                  <a:lnTo>
                    <a:pt x="18" y="12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1" name="Freeform 18"/>
            <p:cNvSpPr>
              <a:spLocks/>
            </p:cNvSpPr>
            <p:nvPr/>
          </p:nvSpPr>
          <p:spPr bwMode="auto">
            <a:xfrm>
              <a:off x="2033" y="1359"/>
              <a:ext cx="265" cy="234"/>
            </a:xfrm>
            <a:custGeom>
              <a:avLst/>
              <a:gdLst>
                <a:gd name="T0" fmla="*/ 235 w 265"/>
                <a:gd name="T1" fmla="*/ 193 h 234"/>
                <a:gd name="T2" fmla="*/ 217 w 265"/>
                <a:gd name="T3" fmla="*/ 202 h 234"/>
                <a:gd name="T4" fmla="*/ 199 w 265"/>
                <a:gd name="T5" fmla="*/ 208 h 234"/>
                <a:gd name="T6" fmla="*/ 179 w 265"/>
                <a:gd name="T7" fmla="*/ 211 h 234"/>
                <a:gd name="T8" fmla="*/ 161 w 265"/>
                <a:gd name="T9" fmla="*/ 214 h 234"/>
                <a:gd name="T10" fmla="*/ 140 w 265"/>
                <a:gd name="T11" fmla="*/ 216 h 234"/>
                <a:gd name="T12" fmla="*/ 122 w 265"/>
                <a:gd name="T13" fmla="*/ 222 h 234"/>
                <a:gd name="T14" fmla="*/ 104 w 265"/>
                <a:gd name="T15" fmla="*/ 231 h 234"/>
                <a:gd name="T16" fmla="*/ 92 w 265"/>
                <a:gd name="T17" fmla="*/ 228 h 234"/>
                <a:gd name="T18" fmla="*/ 86 w 265"/>
                <a:gd name="T19" fmla="*/ 216 h 234"/>
                <a:gd name="T20" fmla="*/ 75 w 265"/>
                <a:gd name="T21" fmla="*/ 208 h 234"/>
                <a:gd name="T22" fmla="*/ 66 w 265"/>
                <a:gd name="T23" fmla="*/ 199 h 234"/>
                <a:gd name="T24" fmla="*/ 57 w 265"/>
                <a:gd name="T25" fmla="*/ 190 h 234"/>
                <a:gd name="T26" fmla="*/ 45 w 265"/>
                <a:gd name="T27" fmla="*/ 184 h 234"/>
                <a:gd name="T28" fmla="*/ 33 w 265"/>
                <a:gd name="T29" fmla="*/ 181 h 234"/>
                <a:gd name="T30" fmla="*/ 18 w 265"/>
                <a:gd name="T31" fmla="*/ 184 h 234"/>
                <a:gd name="T32" fmla="*/ 12 w 265"/>
                <a:gd name="T33" fmla="*/ 178 h 234"/>
                <a:gd name="T34" fmla="*/ 6 w 265"/>
                <a:gd name="T35" fmla="*/ 172 h 234"/>
                <a:gd name="T36" fmla="*/ 0 w 265"/>
                <a:gd name="T37" fmla="*/ 163 h 234"/>
                <a:gd name="T38" fmla="*/ 3 w 265"/>
                <a:gd name="T39" fmla="*/ 154 h 234"/>
                <a:gd name="T40" fmla="*/ 9 w 265"/>
                <a:gd name="T41" fmla="*/ 148 h 234"/>
                <a:gd name="T42" fmla="*/ 18 w 265"/>
                <a:gd name="T43" fmla="*/ 142 h 234"/>
                <a:gd name="T44" fmla="*/ 27 w 265"/>
                <a:gd name="T45" fmla="*/ 139 h 234"/>
                <a:gd name="T46" fmla="*/ 30 w 265"/>
                <a:gd name="T47" fmla="*/ 151 h 234"/>
                <a:gd name="T48" fmla="*/ 36 w 265"/>
                <a:gd name="T49" fmla="*/ 157 h 234"/>
                <a:gd name="T50" fmla="*/ 45 w 265"/>
                <a:gd name="T51" fmla="*/ 160 h 234"/>
                <a:gd name="T52" fmla="*/ 51 w 265"/>
                <a:gd name="T53" fmla="*/ 160 h 234"/>
                <a:gd name="T54" fmla="*/ 54 w 265"/>
                <a:gd name="T55" fmla="*/ 148 h 234"/>
                <a:gd name="T56" fmla="*/ 54 w 265"/>
                <a:gd name="T57" fmla="*/ 136 h 234"/>
                <a:gd name="T58" fmla="*/ 51 w 265"/>
                <a:gd name="T59" fmla="*/ 124 h 234"/>
                <a:gd name="T60" fmla="*/ 48 w 265"/>
                <a:gd name="T61" fmla="*/ 113 h 234"/>
                <a:gd name="T62" fmla="*/ 45 w 265"/>
                <a:gd name="T63" fmla="*/ 92 h 234"/>
                <a:gd name="T64" fmla="*/ 42 w 265"/>
                <a:gd name="T65" fmla="*/ 71 h 234"/>
                <a:gd name="T66" fmla="*/ 51 w 265"/>
                <a:gd name="T67" fmla="*/ 59 h 234"/>
                <a:gd name="T68" fmla="*/ 66 w 265"/>
                <a:gd name="T69" fmla="*/ 47 h 234"/>
                <a:gd name="T70" fmla="*/ 84 w 265"/>
                <a:gd name="T71" fmla="*/ 41 h 234"/>
                <a:gd name="T72" fmla="*/ 104 w 265"/>
                <a:gd name="T73" fmla="*/ 35 h 234"/>
                <a:gd name="T74" fmla="*/ 125 w 265"/>
                <a:gd name="T75" fmla="*/ 30 h 234"/>
                <a:gd name="T76" fmla="*/ 143 w 265"/>
                <a:gd name="T77" fmla="*/ 24 h 234"/>
                <a:gd name="T78" fmla="*/ 152 w 265"/>
                <a:gd name="T79" fmla="*/ 15 h 234"/>
                <a:gd name="T80" fmla="*/ 164 w 265"/>
                <a:gd name="T81" fmla="*/ 12 h 234"/>
                <a:gd name="T82" fmla="*/ 176 w 265"/>
                <a:gd name="T83" fmla="*/ 12 h 234"/>
                <a:gd name="T84" fmla="*/ 188 w 265"/>
                <a:gd name="T85" fmla="*/ 9 h 234"/>
                <a:gd name="T86" fmla="*/ 197 w 265"/>
                <a:gd name="T87" fmla="*/ 6 h 234"/>
                <a:gd name="T88" fmla="*/ 205 w 265"/>
                <a:gd name="T89" fmla="*/ 3 h 234"/>
                <a:gd name="T90" fmla="*/ 211 w 265"/>
                <a:gd name="T91" fmla="*/ 18 h 234"/>
                <a:gd name="T92" fmla="*/ 220 w 265"/>
                <a:gd name="T93" fmla="*/ 32 h 234"/>
                <a:gd name="T94" fmla="*/ 229 w 265"/>
                <a:gd name="T95" fmla="*/ 47 h 234"/>
                <a:gd name="T96" fmla="*/ 238 w 265"/>
                <a:gd name="T97" fmla="*/ 62 h 234"/>
                <a:gd name="T98" fmla="*/ 244 w 265"/>
                <a:gd name="T99" fmla="*/ 77 h 234"/>
                <a:gd name="T100" fmla="*/ 253 w 265"/>
                <a:gd name="T101" fmla="*/ 92 h 234"/>
                <a:gd name="T102" fmla="*/ 259 w 265"/>
                <a:gd name="T103" fmla="*/ 107 h 234"/>
                <a:gd name="T104" fmla="*/ 265 w 265"/>
                <a:gd name="T105" fmla="*/ 124 h 234"/>
                <a:gd name="T106" fmla="*/ 262 w 265"/>
                <a:gd name="T107" fmla="*/ 136 h 234"/>
                <a:gd name="T108" fmla="*/ 262 w 265"/>
                <a:gd name="T109" fmla="*/ 148 h 234"/>
                <a:gd name="T110" fmla="*/ 259 w 265"/>
                <a:gd name="T111" fmla="*/ 160 h 234"/>
                <a:gd name="T112" fmla="*/ 253 w 265"/>
                <a:gd name="T113" fmla="*/ 169 h 234"/>
                <a:gd name="T114" fmla="*/ 250 w 265"/>
                <a:gd name="T115" fmla="*/ 18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" h="234">
                  <a:moveTo>
                    <a:pt x="247" y="184"/>
                  </a:moveTo>
                  <a:lnTo>
                    <a:pt x="244" y="187"/>
                  </a:lnTo>
                  <a:lnTo>
                    <a:pt x="241" y="190"/>
                  </a:lnTo>
                  <a:lnTo>
                    <a:pt x="235" y="193"/>
                  </a:lnTo>
                  <a:lnTo>
                    <a:pt x="232" y="196"/>
                  </a:lnTo>
                  <a:lnTo>
                    <a:pt x="226" y="199"/>
                  </a:lnTo>
                  <a:lnTo>
                    <a:pt x="223" y="199"/>
                  </a:lnTo>
                  <a:lnTo>
                    <a:pt x="217" y="202"/>
                  </a:lnTo>
                  <a:lnTo>
                    <a:pt x="214" y="205"/>
                  </a:lnTo>
                  <a:lnTo>
                    <a:pt x="208" y="205"/>
                  </a:lnTo>
                  <a:lnTo>
                    <a:pt x="205" y="205"/>
                  </a:lnTo>
                  <a:lnTo>
                    <a:pt x="199" y="208"/>
                  </a:lnTo>
                  <a:lnTo>
                    <a:pt x="194" y="208"/>
                  </a:lnTo>
                  <a:lnTo>
                    <a:pt x="191" y="211"/>
                  </a:lnTo>
                  <a:lnTo>
                    <a:pt x="185" y="211"/>
                  </a:lnTo>
                  <a:lnTo>
                    <a:pt x="179" y="211"/>
                  </a:lnTo>
                  <a:lnTo>
                    <a:pt x="176" y="211"/>
                  </a:lnTo>
                  <a:lnTo>
                    <a:pt x="170" y="214"/>
                  </a:lnTo>
                  <a:lnTo>
                    <a:pt x="164" y="214"/>
                  </a:lnTo>
                  <a:lnTo>
                    <a:pt x="161" y="214"/>
                  </a:lnTo>
                  <a:lnTo>
                    <a:pt x="155" y="216"/>
                  </a:lnTo>
                  <a:lnTo>
                    <a:pt x="149" y="216"/>
                  </a:lnTo>
                  <a:lnTo>
                    <a:pt x="146" y="216"/>
                  </a:lnTo>
                  <a:lnTo>
                    <a:pt x="140" y="216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16" y="225"/>
                  </a:lnTo>
                  <a:lnTo>
                    <a:pt x="113" y="225"/>
                  </a:lnTo>
                  <a:lnTo>
                    <a:pt x="107" y="228"/>
                  </a:lnTo>
                  <a:lnTo>
                    <a:pt x="104" y="231"/>
                  </a:lnTo>
                  <a:lnTo>
                    <a:pt x="98" y="234"/>
                  </a:lnTo>
                  <a:lnTo>
                    <a:pt x="98" y="231"/>
                  </a:lnTo>
                  <a:lnTo>
                    <a:pt x="95" y="228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89" y="222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4" y="214"/>
                  </a:lnTo>
                  <a:lnTo>
                    <a:pt x="81" y="214"/>
                  </a:lnTo>
                  <a:lnTo>
                    <a:pt x="78" y="211"/>
                  </a:lnTo>
                  <a:lnTo>
                    <a:pt x="75" y="208"/>
                  </a:lnTo>
                  <a:lnTo>
                    <a:pt x="75" y="205"/>
                  </a:lnTo>
                  <a:lnTo>
                    <a:pt x="72" y="202"/>
                  </a:lnTo>
                  <a:lnTo>
                    <a:pt x="69" y="202"/>
                  </a:lnTo>
                  <a:lnTo>
                    <a:pt x="66" y="199"/>
                  </a:lnTo>
                  <a:lnTo>
                    <a:pt x="63" y="196"/>
                  </a:lnTo>
                  <a:lnTo>
                    <a:pt x="60" y="196"/>
                  </a:lnTo>
                  <a:lnTo>
                    <a:pt x="57" y="193"/>
                  </a:lnTo>
                  <a:lnTo>
                    <a:pt x="57" y="190"/>
                  </a:lnTo>
                  <a:lnTo>
                    <a:pt x="54" y="190"/>
                  </a:lnTo>
                  <a:lnTo>
                    <a:pt x="51" y="187"/>
                  </a:lnTo>
                  <a:lnTo>
                    <a:pt x="48" y="187"/>
                  </a:lnTo>
                  <a:lnTo>
                    <a:pt x="45" y="184"/>
                  </a:lnTo>
                  <a:lnTo>
                    <a:pt x="42" y="184"/>
                  </a:lnTo>
                  <a:lnTo>
                    <a:pt x="39" y="184"/>
                  </a:lnTo>
                  <a:lnTo>
                    <a:pt x="36" y="184"/>
                  </a:lnTo>
                  <a:lnTo>
                    <a:pt x="33" y="181"/>
                  </a:lnTo>
                  <a:lnTo>
                    <a:pt x="30" y="181"/>
                  </a:lnTo>
                  <a:lnTo>
                    <a:pt x="27" y="181"/>
                  </a:lnTo>
                  <a:lnTo>
                    <a:pt x="24" y="181"/>
                  </a:lnTo>
                  <a:lnTo>
                    <a:pt x="18" y="184"/>
                  </a:lnTo>
                  <a:lnTo>
                    <a:pt x="15" y="184"/>
                  </a:lnTo>
                  <a:lnTo>
                    <a:pt x="15" y="181"/>
                  </a:lnTo>
                  <a:lnTo>
                    <a:pt x="12" y="181"/>
                  </a:lnTo>
                  <a:lnTo>
                    <a:pt x="12" y="178"/>
                  </a:lnTo>
                  <a:lnTo>
                    <a:pt x="9" y="178"/>
                  </a:lnTo>
                  <a:lnTo>
                    <a:pt x="9" y="175"/>
                  </a:lnTo>
                  <a:lnTo>
                    <a:pt x="6" y="175"/>
                  </a:lnTo>
                  <a:lnTo>
                    <a:pt x="6" y="172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3" y="154"/>
                  </a:lnTo>
                  <a:lnTo>
                    <a:pt x="3" y="151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9" y="148"/>
                  </a:lnTo>
                  <a:lnTo>
                    <a:pt x="12" y="145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8" y="142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42"/>
                  </a:lnTo>
                  <a:lnTo>
                    <a:pt x="27" y="145"/>
                  </a:lnTo>
                  <a:lnTo>
                    <a:pt x="30" y="148"/>
                  </a:lnTo>
                  <a:lnTo>
                    <a:pt x="30" y="151"/>
                  </a:lnTo>
                  <a:lnTo>
                    <a:pt x="33" y="151"/>
                  </a:lnTo>
                  <a:lnTo>
                    <a:pt x="33" y="154"/>
                  </a:lnTo>
                  <a:lnTo>
                    <a:pt x="36" y="154"/>
                  </a:lnTo>
                  <a:lnTo>
                    <a:pt x="36" y="157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3"/>
                  </a:lnTo>
                  <a:lnTo>
                    <a:pt x="48" y="163"/>
                  </a:lnTo>
                  <a:lnTo>
                    <a:pt x="51" y="163"/>
                  </a:lnTo>
                  <a:lnTo>
                    <a:pt x="51" y="160"/>
                  </a:lnTo>
                  <a:lnTo>
                    <a:pt x="54" y="157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8"/>
                  </a:lnTo>
                  <a:lnTo>
                    <a:pt x="54" y="145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6"/>
                  </a:lnTo>
                  <a:lnTo>
                    <a:pt x="54" y="133"/>
                  </a:lnTo>
                  <a:lnTo>
                    <a:pt x="54" y="130"/>
                  </a:lnTo>
                  <a:lnTo>
                    <a:pt x="51" y="127"/>
                  </a:lnTo>
                  <a:lnTo>
                    <a:pt x="51" y="124"/>
                  </a:lnTo>
                  <a:lnTo>
                    <a:pt x="51" y="122"/>
                  </a:lnTo>
                  <a:lnTo>
                    <a:pt x="51" y="119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8" y="107"/>
                  </a:lnTo>
                  <a:lnTo>
                    <a:pt x="45" y="101"/>
                  </a:lnTo>
                  <a:lnTo>
                    <a:pt x="45" y="92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5" y="68"/>
                  </a:lnTo>
                  <a:lnTo>
                    <a:pt x="45" y="65"/>
                  </a:lnTo>
                  <a:lnTo>
                    <a:pt x="48" y="62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7" y="53"/>
                  </a:lnTo>
                  <a:lnTo>
                    <a:pt x="60" y="50"/>
                  </a:lnTo>
                  <a:lnTo>
                    <a:pt x="66" y="47"/>
                  </a:lnTo>
                  <a:lnTo>
                    <a:pt x="69" y="47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89" y="38"/>
                  </a:lnTo>
                  <a:lnTo>
                    <a:pt x="92" y="38"/>
                  </a:lnTo>
                  <a:lnTo>
                    <a:pt x="98" y="35"/>
                  </a:lnTo>
                  <a:lnTo>
                    <a:pt x="104" y="35"/>
                  </a:lnTo>
                  <a:lnTo>
                    <a:pt x="110" y="35"/>
                  </a:lnTo>
                  <a:lnTo>
                    <a:pt x="116" y="32"/>
                  </a:lnTo>
                  <a:lnTo>
                    <a:pt x="119" y="32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4" y="27"/>
                  </a:lnTo>
                  <a:lnTo>
                    <a:pt x="140" y="24"/>
                  </a:lnTo>
                  <a:lnTo>
                    <a:pt x="143" y="24"/>
                  </a:lnTo>
                  <a:lnTo>
                    <a:pt x="146" y="21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2" y="15"/>
                  </a:lnTo>
                  <a:lnTo>
                    <a:pt x="155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67" y="12"/>
                  </a:lnTo>
                  <a:lnTo>
                    <a:pt x="170" y="12"/>
                  </a:lnTo>
                  <a:lnTo>
                    <a:pt x="173" y="12"/>
                  </a:lnTo>
                  <a:lnTo>
                    <a:pt x="176" y="12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91" y="9"/>
                  </a:lnTo>
                  <a:lnTo>
                    <a:pt x="191" y="6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197" y="3"/>
                  </a:lnTo>
                  <a:lnTo>
                    <a:pt x="199" y="3"/>
                  </a:lnTo>
                  <a:lnTo>
                    <a:pt x="202" y="0"/>
                  </a:lnTo>
                  <a:lnTo>
                    <a:pt x="205" y="3"/>
                  </a:lnTo>
                  <a:lnTo>
                    <a:pt x="205" y="6"/>
                  </a:lnTo>
                  <a:lnTo>
                    <a:pt x="208" y="9"/>
                  </a:lnTo>
                  <a:lnTo>
                    <a:pt x="211" y="15"/>
                  </a:lnTo>
                  <a:lnTo>
                    <a:pt x="211" y="18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30"/>
                  </a:lnTo>
                  <a:lnTo>
                    <a:pt x="220" y="32"/>
                  </a:lnTo>
                  <a:lnTo>
                    <a:pt x="223" y="35"/>
                  </a:lnTo>
                  <a:lnTo>
                    <a:pt x="223" y="38"/>
                  </a:lnTo>
                  <a:lnTo>
                    <a:pt x="226" y="41"/>
                  </a:lnTo>
                  <a:lnTo>
                    <a:pt x="229" y="47"/>
                  </a:lnTo>
                  <a:lnTo>
                    <a:pt x="232" y="50"/>
                  </a:lnTo>
                  <a:lnTo>
                    <a:pt x="232" y="53"/>
                  </a:lnTo>
                  <a:lnTo>
                    <a:pt x="235" y="56"/>
                  </a:lnTo>
                  <a:lnTo>
                    <a:pt x="238" y="62"/>
                  </a:lnTo>
                  <a:lnTo>
                    <a:pt x="238" y="65"/>
                  </a:lnTo>
                  <a:lnTo>
                    <a:pt x="241" y="68"/>
                  </a:lnTo>
                  <a:lnTo>
                    <a:pt x="244" y="74"/>
                  </a:lnTo>
                  <a:lnTo>
                    <a:pt x="244" y="77"/>
                  </a:lnTo>
                  <a:lnTo>
                    <a:pt x="247" y="80"/>
                  </a:lnTo>
                  <a:lnTo>
                    <a:pt x="250" y="83"/>
                  </a:lnTo>
                  <a:lnTo>
                    <a:pt x="250" y="89"/>
                  </a:lnTo>
                  <a:lnTo>
                    <a:pt x="253" y="92"/>
                  </a:lnTo>
                  <a:lnTo>
                    <a:pt x="256" y="95"/>
                  </a:lnTo>
                  <a:lnTo>
                    <a:pt x="256" y="101"/>
                  </a:lnTo>
                  <a:lnTo>
                    <a:pt x="259" y="104"/>
                  </a:lnTo>
                  <a:lnTo>
                    <a:pt x="259" y="107"/>
                  </a:lnTo>
                  <a:lnTo>
                    <a:pt x="262" y="113"/>
                  </a:lnTo>
                  <a:lnTo>
                    <a:pt x="262" y="116"/>
                  </a:lnTo>
                  <a:lnTo>
                    <a:pt x="262" y="122"/>
                  </a:lnTo>
                  <a:lnTo>
                    <a:pt x="265" y="124"/>
                  </a:lnTo>
                  <a:lnTo>
                    <a:pt x="265" y="127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2" y="136"/>
                  </a:lnTo>
                  <a:lnTo>
                    <a:pt x="262" y="139"/>
                  </a:lnTo>
                  <a:lnTo>
                    <a:pt x="262" y="142"/>
                  </a:lnTo>
                  <a:lnTo>
                    <a:pt x="262" y="145"/>
                  </a:lnTo>
                  <a:lnTo>
                    <a:pt x="262" y="148"/>
                  </a:lnTo>
                  <a:lnTo>
                    <a:pt x="259" y="151"/>
                  </a:lnTo>
                  <a:lnTo>
                    <a:pt x="259" y="154"/>
                  </a:lnTo>
                  <a:lnTo>
                    <a:pt x="259" y="157"/>
                  </a:lnTo>
                  <a:lnTo>
                    <a:pt x="259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6"/>
                  </a:lnTo>
                  <a:lnTo>
                    <a:pt x="253" y="169"/>
                  </a:lnTo>
                  <a:lnTo>
                    <a:pt x="253" y="172"/>
                  </a:lnTo>
                  <a:lnTo>
                    <a:pt x="250" y="175"/>
                  </a:lnTo>
                  <a:lnTo>
                    <a:pt x="250" y="178"/>
                  </a:lnTo>
                  <a:lnTo>
                    <a:pt x="250" y="181"/>
                  </a:lnTo>
                  <a:lnTo>
                    <a:pt x="247" y="184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2" name="Freeform 19"/>
            <p:cNvSpPr>
              <a:spLocks/>
            </p:cNvSpPr>
            <p:nvPr/>
          </p:nvSpPr>
          <p:spPr bwMode="auto">
            <a:xfrm>
              <a:off x="2149" y="1314"/>
              <a:ext cx="134" cy="54"/>
            </a:xfrm>
            <a:custGeom>
              <a:avLst/>
              <a:gdLst>
                <a:gd name="T0" fmla="*/ 3 w 134"/>
                <a:gd name="T1" fmla="*/ 51 h 54"/>
                <a:gd name="T2" fmla="*/ 12 w 134"/>
                <a:gd name="T3" fmla="*/ 45 h 54"/>
                <a:gd name="T4" fmla="*/ 18 w 134"/>
                <a:gd name="T5" fmla="*/ 39 h 54"/>
                <a:gd name="T6" fmla="*/ 24 w 134"/>
                <a:gd name="T7" fmla="*/ 36 h 54"/>
                <a:gd name="T8" fmla="*/ 33 w 134"/>
                <a:gd name="T9" fmla="*/ 30 h 54"/>
                <a:gd name="T10" fmla="*/ 39 w 134"/>
                <a:gd name="T11" fmla="*/ 27 h 54"/>
                <a:gd name="T12" fmla="*/ 48 w 134"/>
                <a:gd name="T13" fmla="*/ 24 h 54"/>
                <a:gd name="T14" fmla="*/ 54 w 134"/>
                <a:gd name="T15" fmla="*/ 21 h 54"/>
                <a:gd name="T16" fmla="*/ 63 w 134"/>
                <a:gd name="T17" fmla="*/ 18 h 54"/>
                <a:gd name="T18" fmla="*/ 72 w 134"/>
                <a:gd name="T19" fmla="*/ 15 h 54"/>
                <a:gd name="T20" fmla="*/ 78 w 134"/>
                <a:gd name="T21" fmla="*/ 12 h 54"/>
                <a:gd name="T22" fmla="*/ 86 w 134"/>
                <a:gd name="T23" fmla="*/ 9 h 54"/>
                <a:gd name="T24" fmla="*/ 95 w 134"/>
                <a:gd name="T25" fmla="*/ 6 h 54"/>
                <a:gd name="T26" fmla="*/ 104 w 134"/>
                <a:gd name="T27" fmla="*/ 6 h 54"/>
                <a:gd name="T28" fmla="*/ 110 w 134"/>
                <a:gd name="T29" fmla="*/ 3 h 54"/>
                <a:gd name="T30" fmla="*/ 119 w 134"/>
                <a:gd name="T31" fmla="*/ 0 h 54"/>
                <a:gd name="T32" fmla="*/ 134 w 134"/>
                <a:gd name="T33" fmla="*/ 6 h 54"/>
                <a:gd name="T34" fmla="*/ 128 w 134"/>
                <a:gd name="T35" fmla="*/ 9 h 54"/>
                <a:gd name="T36" fmla="*/ 119 w 134"/>
                <a:gd name="T37" fmla="*/ 12 h 54"/>
                <a:gd name="T38" fmla="*/ 110 w 134"/>
                <a:gd name="T39" fmla="*/ 15 h 54"/>
                <a:gd name="T40" fmla="*/ 101 w 134"/>
                <a:gd name="T41" fmla="*/ 18 h 54"/>
                <a:gd name="T42" fmla="*/ 95 w 134"/>
                <a:gd name="T43" fmla="*/ 21 h 54"/>
                <a:gd name="T44" fmla="*/ 86 w 134"/>
                <a:gd name="T45" fmla="*/ 24 h 54"/>
                <a:gd name="T46" fmla="*/ 78 w 134"/>
                <a:gd name="T47" fmla="*/ 27 h 54"/>
                <a:gd name="T48" fmla="*/ 69 w 134"/>
                <a:gd name="T49" fmla="*/ 30 h 54"/>
                <a:gd name="T50" fmla="*/ 60 w 134"/>
                <a:gd name="T51" fmla="*/ 33 h 54"/>
                <a:gd name="T52" fmla="*/ 54 w 134"/>
                <a:gd name="T53" fmla="*/ 36 h 54"/>
                <a:gd name="T54" fmla="*/ 45 w 134"/>
                <a:gd name="T55" fmla="*/ 39 h 54"/>
                <a:gd name="T56" fmla="*/ 36 w 134"/>
                <a:gd name="T57" fmla="*/ 42 h 54"/>
                <a:gd name="T58" fmla="*/ 27 w 134"/>
                <a:gd name="T59" fmla="*/ 45 h 54"/>
                <a:gd name="T60" fmla="*/ 18 w 134"/>
                <a:gd name="T61" fmla="*/ 48 h 54"/>
                <a:gd name="T62" fmla="*/ 9 w 134"/>
                <a:gd name="T63" fmla="*/ 51 h 54"/>
                <a:gd name="T64" fmla="*/ 0 w 134"/>
                <a:gd name="T6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54">
                  <a:moveTo>
                    <a:pt x="0" y="54"/>
                  </a:moveTo>
                  <a:lnTo>
                    <a:pt x="3" y="51"/>
                  </a:lnTo>
                  <a:lnTo>
                    <a:pt x="6" y="48"/>
                  </a:lnTo>
                  <a:lnTo>
                    <a:pt x="12" y="45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30" y="33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60" y="18"/>
                  </a:lnTo>
                  <a:lnTo>
                    <a:pt x="63" y="18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5" y="12"/>
                  </a:lnTo>
                  <a:lnTo>
                    <a:pt x="78" y="12"/>
                  </a:lnTo>
                  <a:lnTo>
                    <a:pt x="83" y="12"/>
                  </a:lnTo>
                  <a:lnTo>
                    <a:pt x="86" y="9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6" y="3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34" y="6"/>
                  </a:lnTo>
                  <a:lnTo>
                    <a:pt x="131" y="6"/>
                  </a:lnTo>
                  <a:lnTo>
                    <a:pt x="128" y="9"/>
                  </a:lnTo>
                  <a:lnTo>
                    <a:pt x="122" y="9"/>
                  </a:lnTo>
                  <a:lnTo>
                    <a:pt x="119" y="12"/>
                  </a:lnTo>
                  <a:lnTo>
                    <a:pt x="116" y="12"/>
                  </a:lnTo>
                  <a:lnTo>
                    <a:pt x="110" y="15"/>
                  </a:lnTo>
                  <a:lnTo>
                    <a:pt x="107" y="18"/>
                  </a:lnTo>
                  <a:lnTo>
                    <a:pt x="101" y="18"/>
                  </a:lnTo>
                  <a:lnTo>
                    <a:pt x="98" y="21"/>
                  </a:lnTo>
                  <a:lnTo>
                    <a:pt x="95" y="21"/>
                  </a:lnTo>
                  <a:lnTo>
                    <a:pt x="89" y="24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78" y="27"/>
                  </a:lnTo>
                  <a:lnTo>
                    <a:pt x="75" y="30"/>
                  </a:lnTo>
                  <a:lnTo>
                    <a:pt x="69" y="30"/>
                  </a:lnTo>
                  <a:lnTo>
                    <a:pt x="66" y="33"/>
                  </a:lnTo>
                  <a:lnTo>
                    <a:pt x="60" y="33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5" y="51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3" name="Freeform 20"/>
            <p:cNvSpPr>
              <a:spLocks/>
            </p:cNvSpPr>
            <p:nvPr/>
          </p:nvSpPr>
          <p:spPr bwMode="auto">
            <a:xfrm>
              <a:off x="2182" y="1457"/>
              <a:ext cx="86" cy="68"/>
            </a:xfrm>
            <a:custGeom>
              <a:avLst/>
              <a:gdLst>
                <a:gd name="T0" fmla="*/ 77 w 86"/>
                <a:gd name="T1" fmla="*/ 53 h 68"/>
                <a:gd name="T2" fmla="*/ 74 w 86"/>
                <a:gd name="T3" fmla="*/ 56 h 68"/>
                <a:gd name="T4" fmla="*/ 71 w 86"/>
                <a:gd name="T5" fmla="*/ 59 h 68"/>
                <a:gd name="T6" fmla="*/ 65 w 86"/>
                <a:gd name="T7" fmla="*/ 62 h 68"/>
                <a:gd name="T8" fmla="*/ 59 w 86"/>
                <a:gd name="T9" fmla="*/ 65 h 68"/>
                <a:gd name="T10" fmla="*/ 53 w 86"/>
                <a:gd name="T11" fmla="*/ 65 h 68"/>
                <a:gd name="T12" fmla="*/ 50 w 86"/>
                <a:gd name="T13" fmla="*/ 68 h 68"/>
                <a:gd name="T14" fmla="*/ 45 w 86"/>
                <a:gd name="T15" fmla="*/ 68 h 68"/>
                <a:gd name="T16" fmla="*/ 39 w 86"/>
                <a:gd name="T17" fmla="*/ 68 h 68"/>
                <a:gd name="T18" fmla="*/ 33 w 86"/>
                <a:gd name="T19" fmla="*/ 68 h 68"/>
                <a:gd name="T20" fmla="*/ 30 w 86"/>
                <a:gd name="T21" fmla="*/ 65 h 68"/>
                <a:gd name="T22" fmla="*/ 24 w 86"/>
                <a:gd name="T23" fmla="*/ 65 h 68"/>
                <a:gd name="T24" fmla="*/ 21 w 86"/>
                <a:gd name="T25" fmla="*/ 62 h 68"/>
                <a:gd name="T26" fmla="*/ 18 w 86"/>
                <a:gd name="T27" fmla="*/ 59 h 68"/>
                <a:gd name="T28" fmla="*/ 15 w 86"/>
                <a:gd name="T29" fmla="*/ 56 h 68"/>
                <a:gd name="T30" fmla="*/ 12 w 86"/>
                <a:gd name="T31" fmla="*/ 53 h 68"/>
                <a:gd name="T32" fmla="*/ 9 w 86"/>
                <a:gd name="T33" fmla="*/ 50 h 68"/>
                <a:gd name="T34" fmla="*/ 6 w 86"/>
                <a:gd name="T35" fmla="*/ 47 h 68"/>
                <a:gd name="T36" fmla="*/ 0 w 86"/>
                <a:gd name="T37" fmla="*/ 47 h 68"/>
                <a:gd name="T38" fmla="*/ 0 w 86"/>
                <a:gd name="T39" fmla="*/ 41 h 68"/>
                <a:gd name="T40" fmla="*/ 3 w 86"/>
                <a:gd name="T41" fmla="*/ 38 h 68"/>
                <a:gd name="T42" fmla="*/ 6 w 86"/>
                <a:gd name="T43" fmla="*/ 35 h 68"/>
                <a:gd name="T44" fmla="*/ 12 w 86"/>
                <a:gd name="T45" fmla="*/ 32 h 68"/>
                <a:gd name="T46" fmla="*/ 18 w 86"/>
                <a:gd name="T47" fmla="*/ 29 h 68"/>
                <a:gd name="T48" fmla="*/ 24 w 86"/>
                <a:gd name="T49" fmla="*/ 26 h 68"/>
                <a:gd name="T50" fmla="*/ 30 w 86"/>
                <a:gd name="T51" fmla="*/ 26 h 68"/>
                <a:gd name="T52" fmla="*/ 33 w 86"/>
                <a:gd name="T53" fmla="*/ 24 h 68"/>
                <a:gd name="T54" fmla="*/ 39 w 86"/>
                <a:gd name="T55" fmla="*/ 21 h 68"/>
                <a:gd name="T56" fmla="*/ 45 w 86"/>
                <a:gd name="T57" fmla="*/ 21 h 68"/>
                <a:gd name="T58" fmla="*/ 48 w 86"/>
                <a:gd name="T59" fmla="*/ 18 h 68"/>
                <a:gd name="T60" fmla="*/ 53 w 86"/>
                <a:gd name="T61" fmla="*/ 15 h 68"/>
                <a:gd name="T62" fmla="*/ 59 w 86"/>
                <a:gd name="T63" fmla="*/ 12 h 68"/>
                <a:gd name="T64" fmla="*/ 65 w 86"/>
                <a:gd name="T65" fmla="*/ 9 h 68"/>
                <a:gd name="T66" fmla="*/ 71 w 86"/>
                <a:gd name="T67" fmla="*/ 6 h 68"/>
                <a:gd name="T68" fmla="*/ 77 w 86"/>
                <a:gd name="T69" fmla="*/ 3 h 68"/>
                <a:gd name="T70" fmla="*/ 80 w 86"/>
                <a:gd name="T71" fmla="*/ 0 h 68"/>
                <a:gd name="T72" fmla="*/ 83 w 86"/>
                <a:gd name="T73" fmla="*/ 3 h 68"/>
                <a:gd name="T74" fmla="*/ 86 w 86"/>
                <a:gd name="T75" fmla="*/ 6 h 68"/>
                <a:gd name="T76" fmla="*/ 86 w 86"/>
                <a:gd name="T77" fmla="*/ 12 h 68"/>
                <a:gd name="T78" fmla="*/ 86 w 86"/>
                <a:gd name="T79" fmla="*/ 18 h 68"/>
                <a:gd name="T80" fmla="*/ 86 w 86"/>
                <a:gd name="T81" fmla="*/ 24 h 68"/>
                <a:gd name="T82" fmla="*/ 86 w 86"/>
                <a:gd name="T83" fmla="*/ 29 h 68"/>
                <a:gd name="T84" fmla="*/ 86 w 86"/>
                <a:gd name="T85" fmla="*/ 35 h 68"/>
                <a:gd name="T86" fmla="*/ 83 w 86"/>
                <a:gd name="T87" fmla="*/ 41 h 68"/>
                <a:gd name="T88" fmla="*/ 80 w 86"/>
                <a:gd name="T89" fmla="*/ 44 h 68"/>
                <a:gd name="T90" fmla="*/ 77 w 86"/>
                <a:gd name="T91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68">
                  <a:moveTo>
                    <a:pt x="77" y="50"/>
                  </a:moveTo>
                  <a:lnTo>
                    <a:pt x="77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5"/>
                  </a:lnTo>
                  <a:lnTo>
                    <a:pt x="56" y="65"/>
                  </a:lnTo>
                  <a:lnTo>
                    <a:pt x="53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4" y="65"/>
                  </a:lnTo>
                  <a:lnTo>
                    <a:pt x="24" y="62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5" y="56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5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5" y="9"/>
                  </a:lnTo>
                  <a:lnTo>
                    <a:pt x="68" y="9"/>
                  </a:lnTo>
                  <a:lnTo>
                    <a:pt x="71" y="6"/>
                  </a:lnTo>
                  <a:lnTo>
                    <a:pt x="74" y="6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8"/>
                  </a:lnTo>
                  <a:lnTo>
                    <a:pt x="86" y="21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6" y="35"/>
                  </a:lnTo>
                  <a:lnTo>
                    <a:pt x="83" y="38"/>
                  </a:lnTo>
                  <a:lnTo>
                    <a:pt x="83" y="41"/>
                  </a:lnTo>
                  <a:lnTo>
                    <a:pt x="83" y="44"/>
                  </a:lnTo>
                  <a:lnTo>
                    <a:pt x="80" y="44"/>
                  </a:lnTo>
                  <a:lnTo>
                    <a:pt x="80" y="47"/>
                  </a:lnTo>
                  <a:lnTo>
                    <a:pt x="77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4" name="Freeform 21"/>
            <p:cNvSpPr>
              <a:spLocks/>
            </p:cNvSpPr>
            <p:nvPr/>
          </p:nvSpPr>
          <p:spPr bwMode="auto">
            <a:xfrm>
              <a:off x="2200" y="1475"/>
              <a:ext cx="59" cy="38"/>
            </a:xfrm>
            <a:custGeom>
              <a:avLst/>
              <a:gdLst>
                <a:gd name="T0" fmla="*/ 35 w 59"/>
                <a:gd name="T1" fmla="*/ 38 h 38"/>
                <a:gd name="T2" fmla="*/ 32 w 59"/>
                <a:gd name="T3" fmla="*/ 38 h 38"/>
                <a:gd name="T4" fmla="*/ 30 w 59"/>
                <a:gd name="T5" fmla="*/ 38 h 38"/>
                <a:gd name="T6" fmla="*/ 27 w 59"/>
                <a:gd name="T7" fmla="*/ 38 h 38"/>
                <a:gd name="T8" fmla="*/ 24 w 59"/>
                <a:gd name="T9" fmla="*/ 38 h 38"/>
                <a:gd name="T10" fmla="*/ 21 w 59"/>
                <a:gd name="T11" fmla="*/ 38 h 38"/>
                <a:gd name="T12" fmla="*/ 18 w 59"/>
                <a:gd name="T13" fmla="*/ 38 h 38"/>
                <a:gd name="T14" fmla="*/ 18 w 59"/>
                <a:gd name="T15" fmla="*/ 35 h 38"/>
                <a:gd name="T16" fmla="*/ 15 w 59"/>
                <a:gd name="T17" fmla="*/ 35 h 38"/>
                <a:gd name="T18" fmla="*/ 12 w 59"/>
                <a:gd name="T19" fmla="*/ 35 h 38"/>
                <a:gd name="T20" fmla="*/ 9 w 59"/>
                <a:gd name="T21" fmla="*/ 32 h 38"/>
                <a:gd name="T22" fmla="*/ 6 w 59"/>
                <a:gd name="T23" fmla="*/ 32 h 38"/>
                <a:gd name="T24" fmla="*/ 6 w 59"/>
                <a:gd name="T25" fmla="*/ 29 h 38"/>
                <a:gd name="T26" fmla="*/ 3 w 59"/>
                <a:gd name="T27" fmla="*/ 29 h 38"/>
                <a:gd name="T28" fmla="*/ 3 w 59"/>
                <a:gd name="T29" fmla="*/ 26 h 38"/>
                <a:gd name="T30" fmla="*/ 0 w 59"/>
                <a:gd name="T31" fmla="*/ 26 h 38"/>
                <a:gd name="T32" fmla="*/ 56 w 59"/>
                <a:gd name="T33" fmla="*/ 0 h 38"/>
                <a:gd name="T34" fmla="*/ 59 w 59"/>
                <a:gd name="T35" fmla="*/ 0 h 38"/>
                <a:gd name="T36" fmla="*/ 59 w 59"/>
                <a:gd name="T37" fmla="*/ 3 h 38"/>
                <a:gd name="T38" fmla="*/ 59 w 59"/>
                <a:gd name="T39" fmla="*/ 6 h 38"/>
                <a:gd name="T40" fmla="*/ 59 w 59"/>
                <a:gd name="T41" fmla="*/ 8 h 38"/>
                <a:gd name="T42" fmla="*/ 59 w 59"/>
                <a:gd name="T43" fmla="*/ 11 h 38"/>
                <a:gd name="T44" fmla="*/ 56 w 59"/>
                <a:gd name="T45" fmla="*/ 11 h 38"/>
                <a:gd name="T46" fmla="*/ 56 w 59"/>
                <a:gd name="T47" fmla="*/ 14 h 38"/>
                <a:gd name="T48" fmla="*/ 56 w 59"/>
                <a:gd name="T49" fmla="*/ 17 h 38"/>
                <a:gd name="T50" fmla="*/ 56 w 59"/>
                <a:gd name="T51" fmla="*/ 20 h 38"/>
                <a:gd name="T52" fmla="*/ 53 w 59"/>
                <a:gd name="T53" fmla="*/ 20 h 38"/>
                <a:gd name="T54" fmla="*/ 53 w 59"/>
                <a:gd name="T55" fmla="*/ 23 h 38"/>
                <a:gd name="T56" fmla="*/ 50 w 59"/>
                <a:gd name="T57" fmla="*/ 26 h 38"/>
                <a:gd name="T58" fmla="*/ 47 w 59"/>
                <a:gd name="T59" fmla="*/ 29 h 38"/>
                <a:gd name="T60" fmla="*/ 44 w 59"/>
                <a:gd name="T61" fmla="*/ 32 h 38"/>
                <a:gd name="T62" fmla="*/ 41 w 59"/>
                <a:gd name="T63" fmla="*/ 35 h 38"/>
                <a:gd name="T64" fmla="*/ 38 w 59"/>
                <a:gd name="T65" fmla="*/ 35 h 38"/>
                <a:gd name="T66" fmla="*/ 38 w 59"/>
                <a:gd name="T67" fmla="*/ 38 h 38"/>
                <a:gd name="T68" fmla="*/ 35 w 59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38">
                  <a:moveTo>
                    <a:pt x="35" y="38"/>
                  </a:moveTo>
                  <a:lnTo>
                    <a:pt x="32" y="38"/>
                  </a:lnTo>
                  <a:lnTo>
                    <a:pt x="30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15" y="35"/>
                  </a:lnTo>
                  <a:lnTo>
                    <a:pt x="12" y="35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56" y="20"/>
                  </a:lnTo>
                  <a:lnTo>
                    <a:pt x="53" y="20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9"/>
                  </a:lnTo>
                  <a:lnTo>
                    <a:pt x="44" y="32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5" y="38"/>
                  </a:lnTo>
                  <a:close/>
                </a:path>
              </a:pathLst>
            </a:custGeom>
            <a:solidFill>
              <a:srgbClr val="FF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5" name="Freeform 22"/>
            <p:cNvSpPr>
              <a:spLocks/>
            </p:cNvSpPr>
            <p:nvPr/>
          </p:nvSpPr>
          <p:spPr bwMode="auto">
            <a:xfrm>
              <a:off x="2209" y="1394"/>
              <a:ext cx="26" cy="30"/>
            </a:xfrm>
            <a:custGeom>
              <a:avLst/>
              <a:gdLst>
                <a:gd name="T0" fmla="*/ 12 w 26"/>
                <a:gd name="T1" fmla="*/ 30 h 30"/>
                <a:gd name="T2" fmla="*/ 9 w 26"/>
                <a:gd name="T3" fmla="*/ 30 h 30"/>
                <a:gd name="T4" fmla="*/ 9 w 26"/>
                <a:gd name="T5" fmla="*/ 27 h 30"/>
                <a:gd name="T6" fmla="*/ 6 w 26"/>
                <a:gd name="T7" fmla="*/ 27 h 30"/>
                <a:gd name="T8" fmla="*/ 6 w 26"/>
                <a:gd name="T9" fmla="*/ 24 h 30"/>
                <a:gd name="T10" fmla="*/ 3 w 26"/>
                <a:gd name="T11" fmla="*/ 21 h 30"/>
                <a:gd name="T12" fmla="*/ 3 w 26"/>
                <a:gd name="T13" fmla="*/ 18 h 30"/>
                <a:gd name="T14" fmla="*/ 0 w 26"/>
                <a:gd name="T15" fmla="*/ 15 h 30"/>
                <a:gd name="T16" fmla="*/ 0 w 26"/>
                <a:gd name="T17" fmla="*/ 12 h 30"/>
                <a:gd name="T18" fmla="*/ 0 w 26"/>
                <a:gd name="T19" fmla="*/ 9 h 30"/>
                <a:gd name="T20" fmla="*/ 0 w 26"/>
                <a:gd name="T21" fmla="*/ 6 h 30"/>
                <a:gd name="T22" fmla="*/ 0 w 26"/>
                <a:gd name="T23" fmla="*/ 3 h 30"/>
                <a:gd name="T24" fmla="*/ 3 w 26"/>
                <a:gd name="T25" fmla="*/ 3 h 30"/>
                <a:gd name="T26" fmla="*/ 3 w 26"/>
                <a:gd name="T27" fmla="*/ 0 h 30"/>
                <a:gd name="T28" fmla="*/ 6 w 26"/>
                <a:gd name="T29" fmla="*/ 0 h 30"/>
                <a:gd name="T30" fmla="*/ 9 w 26"/>
                <a:gd name="T31" fmla="*/ 0 h 30"/>
                <a:gd name="T32" fmla="*/ 9 w 26"/>
                <a:gd name="T33" fmla="*/ 3 h 30"/>
                <a:gd name="T34" fmla="*/ 12 w 26"/>
                <a:gd name="T35" fmla="*/ 3 h 30"/>
                <a:gd name="T36" fmla="*/ 15 w 26"/>
                <a:gd name="T37" fmla="*/ 3 h 30"/>
                <a:gd name="T38" fmla="*/ 18 w 26"/>
                <a:gd name="T39" fmla="*/ 6 h 30"/>
                <a:gd name="T40" fmla="*/ 21 w 26"/>
                <a:gd name="T41" fmla="*/ 6 h 30"/>
                <a:gd name="T42" fmla="*/ 21 w 26"/>
                <a:gd name="T43" fmla="*/ 9 h 30"/>
                <a:gd name="T44" fmla="*/ 23 w 26"/>
                <a:gd name="T45" fmla="*/ 9 h 30"/>
                <a:gd name="T46" fmla="*/ 23 w 26"/>
                <a:gd name="T47" fmla="*/ 12 h 30"/>
                <a:gd name="T48" fmla="*/ 26 w 26"/>
                <a:gd name="T49" fmla="*/ 15 h 30"/>
                <a:gd name="T50" fmla="*/ 26 w 26"/>
                <a:gd name="T51" fmla="*/ 18 h 30"/>
                <a:gd name="T52" fmla="*/ 26 w 26"/>
                <a:gd name="T53" fmla="*/ 21 h 30"/>
                <a:gd name="T54" fmla="*/ 23 w 26"/>
                <a:gd name="T55" fmla="*/ 24 h 30"/>
                <a:gd name="T56" fmla="*/ 21 w 26"/>
                <a:gd name="T57" fmla="*/ 27 h 30"/>
                <a:gd name="T58" fmla="*/ 18 w 26"/>
                <a:gd name="T59" fmla="*/ 30 h 30"/>
                <a:gd name="T60" fmla="*/ 15 w 26"/>
                <a:gd name="T61" fmla="*/ 30 h 30"/>
                <a:gd name="T62" fmla="*/ 12 w 26"/>
                <a:gd name="T6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30">
                  <a:moveTo>
                    <a:pt x="12" y="30"/>
                  </a:moveTo>
                  <a:lnTo>
                    <a:pt x="9" y="30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6" name="Freeform 23"/>
            <p:cNvSpPr>
              <a:spLocks/>
            </p:cNvSpPr>
            <p:nvPr/>
          </p:nvSpPr>
          <p:spPr bwMode="auto">
            <a:xfrm>
              <a:off x="2185" y="1703"/>
              <a:ext cx="47" cy="62"/>
            </a:xfrm>
            <a:custGeom>
              <a:avLst/>
              <a:gdLst>
                <a:gd name="T0" fmla="*/ 3 w 47"/>
                <a:gd name="T1" fmla="*/ 39 h 62"/>
                <a:gd name="T2" fmla="*/ 3 w 47"/>
                <a:gd name="T3" fmla="*/ 36 h 62"/>
                <a:gd name="T4" fmla="*/ 3 w 47"/>
                <a:gd name="T5" fmla="*/ 33 h 62"/>
                <a:gd name="T6" fmla="*/ 3 w 47"/>
                <a:gd name="T7" fmla="*/ 30 h 62"/>
                <a:gd name="T8" fmla="*/ 3 w 47"/>
                <a:gd name="T9" fmla="*/ 27 h 62"/>
                <a:gd name="T10" fmla="*/ 0 w 47"/>
                <a:gd name="T11" fmla="*/ 27 h 62"/>
                <a:gd name="T12" fmla="*/ 0 w 47"/>
                <a:gd name="T13" fmla="*/ 24 h 62"/>
                <a:gd name="T14" fmla="*/ 0 w 47"/>
                <a:gd name="T15" fmla="*/ 21 h 62"/>
                <a:gd name="T16" fmla="*/ 0 w 47"/>
                <a:gd name="T17" fmla="*/ 18 h 62"/>
                <a:gd name="T18" fmla="*/ 0 w 47"/>
                <a:gd name="T19" fmla="*/ 15 h 62"/>
                <a:gd name="T20" fmla="*/ 0 w 47"/>
                <a:gd name="T21" fmla="*/ 12 h 62"/>
                <a:gd name="T22" fmla="*/ 3 w 47"/>
                <a:gd name="T23" fmla="*/ 9 h 62"/>
                <a:gd name="T24" fmla="*/ 3 w 47"/>
                <a:gd name="T25" fmla="*/ 6 h 62"/>
                <a:gd name="T26" fmla="*/ 3 w 47"/>
                <a:gd name="T27" fmla="*/ 3 h 62"/>
                <a:gd name="T28" fmla="*/ 3 w 47"/>
                <a:gd name="T29" fmla="*/ 0 h 62"/>
                <a:gd name="T30" fmla="*/ 9 w 47"/>
                <a:gd name="T31" fmla="*/ 0 h 62"/>
                <a:gd name="T32" fmla="*/ 9 w 47"/>
                <a:gd name="T33" fmla="*/ 3 h 62"/>
                <a:gd name="T34" fmla="*/ 12 w 47"/>
                <a:gd name="T35" fmla="*/ 6 h 62"/>
                <a:gd name="T36" fmla="*/ 12 w 47"/>
                <a:gd name="T37" fmla="*/ 9 h 62"/>
                <a:gd name="T38" fmla="*/ 12 w 47"/>
                <a:gd name="T39" fmla="*/ 12 h 62"/>
                <a:gd name="T40" fmla="*/ 12 w 47"/>
                <a:gd name="T41" fmla="*/ 15 h 62"/>
                <a:gd name="T42" fmla="*/ 12 w 47"/>
                <a:gd name="T43" fmla="*/ 18 h 62"/>
                <a:gd name="T44" fmla="*/ 12 w 47"/>
                <a:gd name="T45" fmla="*/ 21 h 62"/>
                <a:gd name="T46" fmla="*/ 12 w 47"/>
                <a:gd name="T47" fmla="*/ 24 h 62"/>
                <a:gd name="T48" fmla="*/ 12 w 47"/>
                <a:gd name="T49" fmla="*/ 27 h 62"/>
                <a:gd name="T50" fmla="*/ 15 w 47"/>
                <a:gd name="T51" fmla="*/ 30 h 62"/>
                <a:gd name="T52" fmla="*/ 15 w 47"/>
                <a:gd name="T53" fmla="*/ 33 h 62"/>
                <a:gd name="T54" fmla="*/ 15 w 47"/>
                <a:gd name="T55" fmla="*/ 36 h 62"/>
                <a:gd name="T56" fmla="*/ 15 w 47"/>
                <a:gd name="T57" fmla="*/ 39 h 62"/>
                <a:gd name="T58" fmla="*/ 18 w 47"/>
                <a:gd name="T59" fmla="*/ 39 h 62"/>
                <a:gd name="T60" fmla="*/ 18 w 47"/>
                <a:gd name="T61" fmla="*/ 42 h 62"/>
                <a:gd name="T62" fmla="*/ 18 w 47"/>
                <a:gd name="T63" fmla="*/ 45 h 62"/>
                <a:gd name="T64" fmla="*/ 21 w 47"/>
                <a:gd name="T65" fmla="*/ 48 h 62"/>
                <a:gd name="T66" fmla="*/ 24 w 47"/>
                <a:gd name="T67" fmla="*/ 51 h 62"/>
                <a:gd name="T68" fmla="*/ 27 w 47"/>
                <a:gd name="T69" fmla="*/ 54 h 62"/>
                <a:gd name="T70" fmla="*/ 30 w 47"/>
                <a:gd name="T71" fmla="*/ 56 h 62"/>
                <a:gd name="T72" fmla="*/ 33 w 47"/>
                <a:gd name="T73" fmla="*/ 56 h 62"/>
                <a:gd name="T74" fmla="*/ 36 w 47"/>
                <a:gd name="T75" fmla="*/ 59 h 62"/>
                <a:gd name="T76" fmla="*/ 47 w 47"/>
                <a:gd name="T77" fmla="*/ 62 h 62"/>
                <a:gd name="T78" fmla="*/ 45 w 47"/>
                <a:gd name="T79" fmla="*/ 62 h 62"/>
                <a:gd name="T80" fmla="*/ 42 w 47"/>
                <a:gd name="T81" fmla="*/ 62 h 62"/>
                <a:gd name="T82" fmla="*/ 39 w 47"/>
                <a:gd name="T83" fmla="*/ 62 h 62"/>
                <a:gd name="T84" fmla="*/ 36 w 47"/>
                <a:gd name="T85" fmla="*/ 62 h 62"/>
                <a:gd name="T86" fmla="*/ 33 w 47"/>
                <a:gd name="T87" fmla="*/ 62 h 62"/>
                <a:gd name="T88" fmla="*/ 30 w 47"/>
                <a:gd name="T89" fmla="*/ 62 h 62"/>
                <a:gd name="T90" fmla="*/ 27 w 47"/>
                <a:gd name="T91" fmla="*/ 62 h 62"/>
                <a:gd name="T92" fmla="*/ 24 w 47"/>
                <a:gd name="T93" fmla="*/ 59 h 62"/>
                <a:gd name="T94" fmla="*/ 21 w 47"/>
                <a:gd name="T95" fmla="*/ 59 h 62"/>
                <a:gd name="T96" fmla="*/ 18 w 47"/>
                <a:gd name="T97" fmla="*/ 59 h 62"/>
                <a:gd name="T98" fmla="*/ 18 w 47"/>
                <a:gd name="T99" fmla="*/ 56 h 62"/>
                <a:gd name="T100" fmla="*/ 15 w 47"/>
                <a:gd name="T101" fmla="*/ 56 h 62"/>
                <a:gd name="T102" fmla="*/ 15 w 47"/>
                <a:gd name="T103" fmla="*/ 54 h 62"/>
                <a:gd name="T104" fmla="*/ 12 w 47"/>
                <a:gd name="T105" fmla="*/ 54 h 62"/>
                <a:gd name="T106" fmla="*/ 12 w 47"/>
                <a:gd name="T107" fmla="*/ 51 h 62"/>
                <a:gd name="T108" fmla="*/ 9 w 47"/>
                <a:gd name="T109" fmla="*/ 51 h 62"/>
                <a:gd name="T110" fmla="*/ 9 w 47"/>
                <a:gd name="T111" fmla="*/ 48 h 62"/>
                <a:gd name="T112" fmla="*/ 6 w 47"/>
                <a:gd name="T113" fmla="*/ 45 h 62"/>
                <a:gd name="T114" fmla="*/ 6 w 47"/>
                <a:gd name="T115" fmla="*/ 42 h 62"/>
                <a:gd name="T116" fmla="*/ 6 w 47"/>
                <a:gd name="T117" fmla="*/ 39 h 62"/>
                <a:gd name="T118" fmla="*/ 3 w 47"/>
                <a:gd name="T119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62">
                  <a:moveTo>
                    <a:pt x="3" y="39"/>
                  </a:move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5" y="30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7" y="54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6" y="59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2" y="62"/>
                  </a:lnTo>
                  <a:lnTo>
                    <a:pt x="39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0" y="62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6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7" name="Freeform 24"/>
            <p:cNvSpPr>
              <a:spLocks/>
            </p:cNvSpPr>
            <p:nvPr/>
          </p:nvSpPr>
          <p:spPr bwMode="auto">
            <a:xfrm>
              <a:off x="1944" y="1276"/>
              <a:ext cx="283" cy="175"/>
            </a:xfrm>
            <a:custGeom>
              <a:avLst/>
              <a:gdLst>
                <a:gd name="T0" fmla="*/ 164 w 283"/>
                <a:gd name="T1" fmla="*/ 71 h 175"/>
                <a:gd name="T2" fmla="*/ 143 w 283"/>
                <a:gd name="T3" fmla="*/ 77 h 175"/>
                <a:gd name="T4" fmla="*/ 122 w 283"/>
                <a:gd name="T5" fmla="*/ 86 h 175"/>
                <a:gd name="T6" fmla="*/ 104 w 283"/>
                <a:gd name="T7" fmla="*/ 98 h 175"/>
                <a:gd name="T8" fmla="*/ 86 w 283"/>
                <a:gd name="T9" fmla="*/ 110 h 175"/>
                <a:gd name="T10" fmla="*/ 68 w 283"/>
                <a:gd name="T11" fmla="*/ 124 h 175"/>
                <a:gd name="T12" fmla="*/ 60 w 283"/>
                <a:gd name="T13" fmla="*/ 136 h 175"/>
                <a:gd name="T14" fmla="*/ 68 w 283"/>
                <a:gd name="T15" fmla="*/ 142 h 175"/>
                <a:gd name="T16" fmla="*/ 86 w 283"/>
                <a:gd name="T17" fmla="*/ 130 h 175"/>
                <a:gd name="T18" fmla="*/ 101 w 283"/>
                <a:gd name="T19" fmla="*/ 115 h 175"/>
                <a:gd name="T20" fmla="*/ 116 w 283"/>
                <a:gd name="T21" fmla="*/ 104 h 175"/>
                <a:gd name="T22" fmla="*/ 134 w 283"/>
                <a:gd name="T23" fmla="*/ 95 h 175"/>
                <a:gd name="T24" fmla="*/ 152 w 283"/>
                <a:gd name="T25" fmla="*/ 89 h 175"/>
                <a:gd name="T26" fmla="*/ 173 w 283"/>
                <a:gd name="T27" fmla="*/ 89 h 175"/>
                <a:gd name="T28" fmla="*/ 167 w 283"/>
                <a:gd name="T29" fmla="*/ 95 h 175"/>
                <a:gd name="T30" fmla="*/ 146 w 283"/>
                <a:gd name="T31" fmla="*/ 107 h 175"/>
                <a:gd name="T32" fmla="*/ 125 w 283"/>
                <a:gd name="T33" fmla="*/ 121 h 175"/>
                <a:gd name="T34" fmla="*/ 107 w 283"/>
                <a:gd name="T35" fmla="*/ 133 h 175"/>
                <a:gd name="T36" fmla="*/ 86 w 283"/>
                <a:gd name="T37" fmla="*/ 148 h 175"/>
                <a:gd name="T38" fmla="*/ 65 w 283"/>
                <a:gd name="T39" fmla="*/ 163 h 175"/>
                <a:gd name="T40" fmla="*/ 51 w 283"/>
                <a:gd name="T41" fmla="*/ 172 h 175"/>
                <a:gd name="T42" fmla="*/ 42 w 283"/>
                <a:gd name="T43" fmla="*/ 157 h 175"/>
                <a:gd name="T44" fmla="*/ 30 w 283"/>
                <a:gd name="T45" fmla="*/ 145 h 175"/>
                <a:gd name="T46" fmla="*/ 18 w 283"/>
                <a:gd name="T47" fmla="*/ 130 h 175"/>
                <a:gd name="T48" fmla="*/ 6 w 283"/>
                <a:gd name="T49" fmla="*/ 115 h 175"/>
                <a:gd name="T50" fmla="*/ 0 w 283"/>
                <a:gd name="T51" fmla="*/ 101 h 175"/>
                <a:gd name="T52" fmla="*/ 0 w 283"/>
                <a:gd name="T53" fmla="*/ 83 h 175"/>
                <a:gd name="T54" fmla="*/ 12 w 283"/>
                <a:gd name="T55" fmla="*/ 71 h 175"/>
                <a:gd name="T56" fmla="*/ 21 w 283"/>
                <a:gd name="T57" fmla="*/ 59 h 175"/>
                <a:gd name="T58" fmla="*/ 33 w 283"/>
                <a:gd name="T59" fmla="*/ 44 h 175"/>
                <a:gd name="T60" fmla="*/ 48 w 283"/>
                <a:gd name="T61" fmla="*/ 35 h 175"/>
                <a:gd name="T62" fmla="*/ 62 w 283"/>
                <a:gd name="T63" fmla="*/ 32 h 175"/>
                <a:gd name="T64" fmla="*/ 83 w 283"/>
                <a:gd name="T65" fmla="*/ 32 h 175"/>
                <a:gd name="T66" fmla="*/ 101 w 283"/>
                <a:gd name="T67" fmla="*/ 26 h 175"/>
                <a:gd name="T68" fmla="*/ 122 w 283"/>
                <a:gd name="T69" fmla="*/ 23 h 175"/>
                <a:gd name="T70" fmla="*/ 143 w 283"/>
                <a:gd name="T71" fmla="*/ 18 h 175"/>
                <a:gd name="T72" fmla="*/ 161 w 283"/>
                <a:gd name="T73" fmla="*/ 12 h 175"/>
                <a:gd name="T74" fmla="*/ 178 w 283"/>
                <a:gd name="T75" fmla="*/ 6 h 175"/>
                <a:gd name="T76" fmla="*/ 196 w 283"/>
                <a:gd name="T77" fmla="*/ 3 h 175"/>
                <a:gd name="T78" fmla="*/ 211 w 283"/>
                <a:gd name="T79" fmla="*/ 3 h 175"/>
                <a:gd name="T80" fmla="*/ 229 w 283"/>
                <a:gd name="T81" fmla="*/ 0 h 175"/>
                <a:gd name="T82" fmla="*/ 247 w 283"/>
                <a:gd name="T83" fmla="*/ 0 h 175"/>
                <a:gd name="T84" fmla="*/ 262 w 283"/>
                <a:gd name="T85" fmla="*/ 6 h 175"/>
                <a:gd name="T86" fmla="*/ 274 w 283"/>
                <a:gd name="T87" fmla="*/ 15 h 175"/>
                <a:gd name="T88" fmla="*/ 283 w 283"/>
                <a:gd name="T89" fmla="*/ 29 h 175"/>
                <a:gd name="T90" fmla="*/ 268 w 283"/>
                <a:gd name="T91" fmla="*/ 35 h 175"/>
                <a:gd name="T92" fmla="*/ 253 w 283"/>
                <a:gd name="T93" fmla="*/ 44 h 175"/>
                <a:gd name="T94" fmla="*/ 235 w 283"/>
                <a:gd name="T95" fmla="*/ 53 h 175"/>
                <a:gd name="T96" fmla="*/ 220 w 283"/>
                <a:gd name="T97" fmla="*/ 65 h 175"/>
                <a:gd name="T98" fmla="*/ 205 w 283"/>
                <a:gd name="T99" fmla="*/ 71 h 175"/>
                <a:gd name="T100" fmla="*/ 187 w 283"/>
                <a:gd name="T101" fmla="*/ 7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3" h="175">
                  <a:moveTo>
                    <a:pt x="181" y="68"/>
                  </a:moveTo>
                  <a:lnTo>
                    <a:pt x="175" y="68"/>
                  </a:lnTo>
                  <a:lnTo>
                    <a:pt x="173" y="68"/>
                  </a:lnTo>
                  <a:lnTo>
                    <a:pt x="167" y="71"/>
                  </a:lnTo>
                  <a:lnTo>
                    <a:pt x="164" y="71"/>
                  </a:lnTo>
                  <a:lnTo>
                    <a:pt x="158" y="71"/>
                  </a:lnTo>
                  <a:lnTo>
                    <a:pt x="155" y="74"/>
                  </a:lnTo>
                  <a:lnTo>
                    <a:pt x="149" y="74"/>
                  </a:lnTo>
                  <a:lnTo>
                    <a:pt x="146" y="77"/>
                  </a:lnTo>
                  <a:lnTo>
                    <a:pt x="143" y="77"/>
                  </a:lnTo>
                  <a:lnTo>
                    <a:pt x="137" y="80"/>
                  </a:lnTo>
                  <a:lnTo>
                    <a:pt x="134" y="80"/>
                  </a:lnTo>
                  <a:lnTo>
                    <a:pt x="131" y="83"/>
                  </a:lnTo>
                  <a:lnTo>
                    <a:pt x="125" y="83"/>
                  </a:lnTo>
                  <a:lnTo>
                    <a:pt x="122" y="86"/>
                  </a:lnTo>
                  <a:lnTo>
                    <a:pt x="119" y="89"/>
                  </a:lnTo>
                  <a:lnTo>
                    <a:pt x="113" y="89"/>
                  </a:lnTo>
                  <a:lnTo>
                    <a:pt x="110" y="92"/>
                  </a:lnTo>
                  <a:lnTo>
                    <a:pt x="107" y="95"/>
                  </a:lnTo>
                  <a:lnTo>
                    <a:pt x="104" y="98"/>
                  </a:lnTo>
                  <a:lnTo>
                    <a:pt x="98" y="98"/>
                  </a:lnTo>
                  <a:lnTo>
                    <a:pt x="95" y="101"/>
                  </a:lnTo>
                  <a:lnTo>
                    <a:pt x="92" y="104"/>
                  </a:lnTo>
                  <a:lnTo>
                    <a:pt x="89" y="107"/>
                  </a:lnTo>
                  <a:lnTo>
                    <a:pt x="86" y="110"/>
                  </a:lnTo>
                  <a:lnTo>
                    <a:pt x="80" y="113"/>
                  </a:lnTo>
                  <a:lnTo>
                    <a:pt x="77" y="115"/>
                  </a:lnTo>
                  <a:lnTo>
                    <a:pt x="74" y="118"/>
                  </a:lnTo>
                  <a:lnTo>
                    <a:pt x="71" y="121"/>
                  </a:lnTo>
                  <a:lnTo>
                    <a:pt x="68" y="124"/>
                  </a:lnTo>
                  <a:lnTo>
                    <a:pt x="62" y="127"/>
                  </a:lnTo>
                  <a:lnTo>
                    <a:pt x="60" y="130"/>
                  </a:lnTo>
                  <a:lnTo>
                    <a:pt x="57" y="133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2" y="142"/>
                  </a:lnTo>
                  <a:lnTo>
                    <a:pt x="65" y="142"/>
                  </a:lnTo>
                  <a:lnTo>
                    <a:pt x="68" y="142"/>
                  </a:lnTo>
                  <a:lnTo>
                    <a:pt x="71" y="139"/>
                  </a:lnTo>
                  <a:lnTo>
                    <a:pt x="74" y="136"/>
                  </a:lnTo>
                  <a:lnTo>
                    <a:pt x="77" y="133"/>
                  </a:lnTo>
                  <a:lnTo>
                    <a:pt x="83" y="130"/>
                  </a:lnTo>
                  <a:lnTo>
                    <a:pt x="86" y="130"/>
                  </a:lnTo>
                  <a:lnTo>
                    <a:pt x="89" y="127"/>
                  </a:lnTo>
                  <a:lnTo>
                    <a:pt x="92" y="124"/>
                  </a:lnTo>
                  <a:lnTo>
                    <a:pt x="95" y="121"/>
                  </a:lnTo>
                  <a:lnTo>
                    <a:pt x="98" y="118"/>
                  </a:lnTo>
                  <a:lnTo>
                    <a:pt x="101" y="115"/>
                  </a:lnTo>
                  <a:lnTo>
                    <a:pt x="104" y="113"/>
                  </a:lnTo>
                  <a:lnTo>
                    <a:pt x="107" y="113"/>
                  </a:lnTo>
                  <a:lnTo>
                    <a:pt x="110" y="110"/>
                  </a:lnTo>
                  <a:lnTo>
                    <a:pt x="113" y="107"/>
                  </a:lnTo>
                  <a:lnTo>
                    <a:pt x="116" y="104"/>
                  </a:lnTo>
                  <a:lnTo>
                    <a:pt x="122" y="104"/>
                  </a:lnTo>
                  <a:lnTo>
                    <a:pt x="125" y="101"/>
                  </a:lnTo>
                  <a:lnTo>
                    <a:pt x="128" y="98"/>
                  </a:lnTo>
                  <a:lnTo>
                    <a:pt x="131" y="98"/>
                  </a:lnTo>
                  <a:lnTo>
                    <a:pt x="134" y="95"/>
                  </a:lnTo>
                  <a:lnTo>
                    <a:pt x="137" y="95"/>
                  </a:lnTo>
                  <a:lnTo>
                    <a:pt x="143" y="92"/>
                  </a:lnTo>
                  <a:lnTo>
                    <a:pt x="146" y="92"/>
                  </a:lnTo>
                  <a:lnTo>
                    <a:pt x="149" y="89"/>
                  </a:lnTo>
                  <a:lnTo>
                    <a:pt x="152" y="89"/>
                  </a:lnTo>
                  <a:lnTo>
                    <a:pt x="158" y="89"/>
                  </a:lnTo>
                  <a:lnTo>
                    <a:pt x="161" y="89"/>
                  </a:lnTo>
                  <a:lnTo>
                    <a:pt x="164" y="89"/>
                  </a:lnTo>
                  <a:lnTo>
                    <a:pt x="170" y="89"/>
                  </a:lnTo>
                  <a:lnTo>
                    <a:pt x="173" y="89"/>
                  </a:lnTo>
                  <a:lnTo>
                    <a:pt x="175" y="89"/>
                  </a:lnTo>
                  <a:lnTo>
                    <a:pt x="181" y="89"/>
                  </a:lnTo>
                  <a:lnTo>
                    <a:pt x="175" y="92"/>
                  </a:lnTo>
                  <a:lnTo>
                    <a:pt x="173" y="92"/>
                  </a:lnTo>
                  <a:lnTo>
                    <a:pt x="167" y="95"/>
                  </a:lnTo>
                  <a:lnTo>
                    <a:pt x="164" y="98"/>
                  </a:lnTo>
                  <a:lnTo>
                    <a:pt x="161" y="101"/>
                  </a:lnTo>
                  <a:lnTo>
                    <a:pt x="155" y="104"/>
                  </a:lnTo>
                  <a:lnTo>
                    <a:pt x="152" y="104"/>
                  </a:lnTo>
                  <a:lnTo>
                    <a:pt x="146" y="107"/>
                  </a:lnTo>
                  <a:lnTo>
                    <a:pt x="143" y="110"/>
                  </a:lnTo>
                  <a:lnTo>
                    <a:pt x="140" y="113"/>
                  </a:lnTo>
                  <a:lnTo>
                    <a:pt x="134" y="115"/>
                  </a:lnTo>
                  <a:lnTo>
                    <a:pt x="131" y="118"/>
                  </a:lnTo>
                  <a:lnTo>
                    <a:pt x="125" y="121"/>
                  </a:lnTo>
                  <a:lnTo>
                    <a:pt x="122" y="121"/>
                  </a:lnTo>
                  <a:lnTo>
                    <a:pt x="119" y="124"/>
                  </a:lnTo>
                  <a:lnTo>
                    <a:pt x="113" y="127"/>
                  </a:lnTo>
                  <a:lnTo>
                    <a:pt x="110" y="130"/>
                  </a:lnTo>
                  <a:lnTo>
                    <a:pt x="107" y="133"/>
                  </a:lnTo>
                  <a:lnTo>
                    <a:pt x="101" y="136"/>
                  </a:lnTo>
                  <a:lnTo>
                    <a:pt x="98" y="139"/>
                  </a:lnTo>
                  <a:lnTo>
                    <a:pt x="92" y="142"/>
                  </a:lnTo>
                  <a:lnTo>
                    <a:pt x="89" y="145"/>
                  </a:lnTo>
                  <a:lnTo>
                    <a:pt x="86" y="148"/>
                  </a:lnTo>
                  <a:lnTo>
                    <a:pt x="83" y="151"/>
                  </a:lnTo>
                  <a:lnTo>
                    <a:pt x="77" y="154"/>
                  </a:lnTo>
                  <a:lnTo>
                    <a:pt x="74" y="157"/>
                  </a:lnTo>
                  <a:lnTo>
                    <a:pt x="71" y="160"/>
                  </a:lnTo>
                  <a:lnTo>
                    <a:pt x="65" y="163"/>
                  </a:lnTo>
                  <a:lnTo>
                    <a:pt x="62" y="166"/>
                  </a:lnTo>
                  <a:lnTo>
                    <a:pt x="60" y="169"/>
                  </a:lnTo>
                  <a:lnTo>
                    <a:pt x="57" y="172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51" y="169"/>
                  </a:lnTo>
                  <a:lnTo>
                    <a:pt x="48" y="166"/>
                  </a:lnTo>
                  <a:lnTo>
                    <a:pt x="48" y="163"/>
                  </a:lnTo>
                  <a:lnTo>
                    <a:pt x="45" y="160"/>
                  </a:lnTo>
                  <a:lnTo>
                    <a:pt x="42" y="157"/>
                  </a:lnTo>
                  <a:lnTo>
                    <a:pt x="42" y="154"/>
                  </a:lnTo>
                  <a:lnTo>
                    <a:pt x="39" y="151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7" y="142"/>
                  </a:lnTo>
                  <a:lnTo>
                    <a:pt x="24" y="139"/>
                  </a:lnTo>
                  <a:lnTo>
                    <a:pt x="21" y="136"/>
                  </a:lnTo>
                  <a:lnTo>
                    <a:pt x="18" y="133"/>
                  </a:lnTo>
                  <a:lnTo>
                    <a:pt x="18" y="130"/>
                  </a:lnTo>
                  <a:lnTo>
                    <a:pt x="15" y="127"/>
                  </a:lnTo>
                  <a:lnTo>
                    <a:pt x="12" y="124"/>
                  </a:lnTo>
                  <a:lnTo>
                    <a:pt x="9" y="121"/>
                  </a:lnTo>
                  <a:lnTo>
                    <a:pt x="6" y="118"/>
                  </a:lnTo>
                  <a:lnTo>
                    <a:pt x="6" y="115"/>
                  </a:lnTo>
                  <a:lnTo>
                    <a:pt x="3" y="113"/>
                  </a:lnTo>
                  <a:lnTo>
                    <a:pt x="3" y="110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4"/>
                  </a:lnTo>
                  <a:lnTo>
                    <a:pt x="12" y="71"/>
                  </a:lnTo>
                  <a:lnTo>
                    <a:pt x="15" y="68"/>
                  </a:lnTo>
                  <a:lnTo>
                    <a:pt x="18" y="65"/>
                  </a:lnTo>
                  <a:lnTo>
                    <a:pt x="18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4" y="56"/>
                  </a:lnTo>
                  <a:lnTo>
                    <a:pt x="27" y="53"/>
                  </a:lnTo>
                  <a:lnTo>
                    <a:pt x="27" y="50"/>
                  </a:lnTo>
                  <a:lnTo>
                    <a:pt x="30" y="47"/>
                  </a:lnTo>
                  <a:lnTo>
                    <a:pt x="33" y="44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8" y="35"/>
                  </a:lnTo>
                  <a:lnTo>
                    <a:pt x="71" y="32"/>
                  </a:lnTo>
                  <a:lnTo>
                    <a:pt x="74" y="32"/>
                  </a:lnTo>
                  <a:lnTo>
                    <a:pt x="77" y="32"/>
                  </a:lnTo>
                  <a:lnTo>
                    <a:pt x="83" y="32"/>
                  </a:lnTo>
                  <a:lnTo>
                    <a:pt x="86" y="29"/>
                  </a:lnTo>
                  <a:lnTo>
                    <a:pt x="89" y="29"/>
                  </a:lnTo>
                  <a:lnTo>
                    <a:pt x="95" y="29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3" y="23"/>
                  </a:lnTo>
                  <a:lnTo>
                    <a:pt x="119" y="23"/>
                  </a:lnTo>
                  <a:lnTo>
                    <a:pt x="122" y="23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4" y="21"/>
                  </a:lnTo>
                  <a:lnTo>
                    <a:pt x="137" y="18"/>
                  </a:lnTo>
                  <a:lnTo>
                    <a:pt x="143" y="18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70" y="12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8" y="6"/>
                  </a:lnTo>
                  <a:lnTo>
                    <a:pt x="184" y="6"/>
                  </a:lnTo>
                  <a:lnTo>
                    <a:pt x="187" y="3"/>
                  </a:lnTo>
                  <a:lnTo>
                    <a:pt x="190" y="3"/>
                  </a:lnTo>
                  <a:lnTo>
                    <a:pt x="193" y="3"/>
                  </a:lnTo>
                  <a:lnTo>
                    <a:pt x="196" y="3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7" y="3"/>
                  </a:lnTo>
                  <a:lnTo>
                    <a:pt x="220" y="3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5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9" y="3"/>
                  </a:lnTo>
                  <a:lnTo>
                    <a:pt x="262" y="6"/>
                  </a:lnTo>
                  <a:lnTo>
                    <a:pt x="265" y="6"/>
                  </a:lnTo>
                  <a:lnTo>
                    <a:pt x="268" y="9"/>
                  </a:lnTo>
                  <a:lnTo>
                    <a:pt x="271" y="9"/>
                  </a:lnTo>
                  <a:lnTo>
                    <a:pt x="274" y="12"/>
                  </a:lnTo>
                  <a:lnTo>
                    <a:pt x="274" y="15"/>
                  </a:lnTo>
                  <a:lnTo>
                    <a:pt x="277" y="15"/>
                  </a:lnTo>
                  <a:lnTo>
                    <a:pt x="280" y="18"/>
                  </a:lnTo>
                  <a:lnTo>
                    <a:pt x="280" y="23"/>
                  </a:lnTo>
                  <a:lnTo>
                    <a:pt x="283" y="26"/>
                  </a:lnTo>
                  <a:lnTo>
                    <a:pt x="283" y="29"/>
                  </a:lnTo>
                  <a:lnTo>
                    <a:pt x="280" y="29"/>
                  </a:lnTo>
                  <a:lnTo>
                    <a:pt x="277" y="32"/>
                  </a:lnTo>
                  <a:lnTo>
                    <a:pt x="274" y="32"/>
                  </a:lnTo>
                  <a:lnTo>
                    <a:pt x="271" y="32"/>
                  </a:lnTo>
                  <a:lnTo>
                    <a:pt x="268" y="35"/>
                  </a:lnTo>
                  <a:lnTo>
                    <a:pt x="265" y="35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6" y="41"/>
                  </a:lnTo>
                  <a:lnTo>
                    <a:pt x="253" y="44"/>
                  </a:lnTo>
                  <a:lnTo>
                    <a:pt x="250" y="47"/>
                  </a:lnTo>
                  <a:lnTo>
                    <a:pt x="247" y="47"/>
                  </a:lnTo>
                  <a:lnTo>
                    <a:pt x="241" y="50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2" y="56"/>
                  </a:lnTo>
                  <a:lnTo>
                    <a:pt x="229" y="59"/>
                  </a:lnTo>
                  <a:lnTo>
                    <a:pt x="226" y="62"/>
                  </a:lnTo>
                  <a:lnTo>
                    <a:pt x="223" y="62"/>
                  </a:lnTo>
                  <a:lnTo>
                    <a:pt x="220" y="65"/>
                  </a:lnTo>
                  <a:lnTo>
                    <a:pt x="217" y="65"/>
                  </a:lnTo>
                  <a:lnTo>
                    <a:pt x="214" y="68"/>
                  </a:lnTo>
                  <a:lnTo>
                    <a:pt x="211" y="68"/>
                  </a:lnTo>
                  <a:lnTo>
                    <a:pt x="208" y="71"/>
                  </a:lnTo>
                  <a:lnTo>
                    <a:pt x="205" y="71"/>
                  </a:lnTo>
                  <a:lnTo>
                    <a:pt x="202" y="71"/>
                  </a:lnTo>
                  <a:lnTo>
                    <a:pt x="199" y="71"/>
                  </a:lnTo>
                  <a:lnTo>
                    <a:pt x="193" y="71"/>
                  </a:lnTo>
                  <a:lnTo>
                    <a:pt x="190" y="71"/>
                  </a:lnTo>
                  <a:lnTo>
                    <a:pt x="187" y="71"/>
                  </a:lnTo>
                  <a:lnTo>
                    <a:pt x="184" y="68"/>
                  </a:lnTo>
                  <a:lnTo>
                    <a:pt x="181" y="68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8" name="Freeform 25"/>
            <p:cNvSpPr>
              <a:spLocks/>
            </p:cNvSpPr>
            <p:nvPr/>
          </p:nvSpPr>
          <p:spPr bwMode="auto">
            <a:xfrm>
              <a:off x="2155" y="1421"/>
              <a:ext cx="27" cy="27"/>
            </a:xfrm>
            <a:custGeom>
              <a:avLst/>
              <a:gdLst>
                <a:gd name="T0" fmla="*/ 15 w 27"/>
                <a:gd name="T1" fmla="*/ 27 h 27"/>
                <a:gd name="T2" fmla="*/ 6 w 27"/>
                <a:gd name="T3" fmla="*/ 27 h 27"/>
                <a:gd name="T4" fmla="*/ 6 w 27"/>
                <a:gd name="T5" fmla="*/ 24 h 27"/>
                <a:gd name="T6" fmla="*/ 6 w 27"/>
                <a:gd name="T7" fmla="*/ 21 h 27"/>
                <a:gd name="T8" fmla="*/ 3 w 27"/>
                <a:gd name="T9" fmla="*/ 21 h 27"/>
                <a:gd name="T10" fmla="*/ 3 w 27"/>
                <a:gd name="T11" fmla="*/ 18 h 27"/>
                <a:gd name="T12" fmla="*/ 3 w 27"/>
                <a:gd name="T13" fmla="*/ 15 h 27"/>
                <a:gd name="T14" fmla="*/ 3 w 27"/>
                <a:gd name="T15" fmla="*/ 12 h 27"/>
                <a:gd name="T16" fmla="*/ 0 w 27"/>
                <a:gd name="T17" fmla="*/ 12 h 27"/>
                <a:gd name="T18" fmla="*/ 0 w 27"/>
                <a:gd name="T19" fmla="*/ 9 h 27"/>
                <a:gd name="T20" fmla="*/ 0 w 27"/>
                <a:gd name="T21" fmla="*/ 6 h 27"/>
                <a:gd name="T22" fmla="*/ 0 w 27"/>
                <a:gd name="T23" fmla="*/ 3 h 27"/>
                <a:gd name="T24" fmla="*/ 0 w 27"/>
                <a:gd name="T25" fmla="*/ 0 h 27"/>
                <a:gd name="T26" fmla="*/ 3 w 27"/>
                <a:gd name="T27" fmla="*/ 0 h 27"/>
                <a:gd name="T28" fmla="*/ 6 w 27"/>
                <a:gd name="T29" fmla="*/ 0 h 27"/>
                <a:gd name="T30" fmla="*/ 9 w 27"/>
                <a:gd name="T31" fmla="*/ 0 h 27"/>
                <a:gd name="T32" fmla="*/ 12 w 27"/>
                <a:gd name="T33" fmla="*/ 0 h 27"/>
                <a:gd name="T34" fmla="*/ 15 w 27"/>
                <a:gd name="T35" fmla="*/ 0 h 27"/>
                <a:gd name="T36" fmla="*/ 18 w 27"/>
                <a:gd name="T37" fmla="*/ 0 h 27"/>
                <a:gd name="T38" fmla="*/ 18 w 27"/>
                <a:gd name="T39" fmla="*/ 3 h 27"/>
                <a:gd name="T40" fmla="*/ 21 w 27"/>
                <a:gd name="T41" fmla="*/ 3 h 27"/>
                <a:gd name="T42" fmla="*/ 24 w 27"/>
                <a:gd name="T43" fmla="*/ 3 h 27"/>
                <a:gd name="T44" fmla="*/ 24 w 27"/>
                <a:gd name="T45" fmla="*/ 6 h 27"/>
                <a:gd name="T46" fmla="*/ 27 w 27"/>
                <a:gd name="T47" fmla="*/ 6 h 27"/>
                <a:gd name="T48" fmla="*/ 27 w 27"/>
                <a:gd name="T49" fmla="*/ 9 h 27"/>
                <a:gd name="T50" fmla="*/ 27 w 27"/>
                <a:gd name="T51" fmla="*/ 12 h 27"/>
                <a:gd name="T52" fmla="*/ 27 w 27"/>
                <a:gd name="T53" fmla="*/ 15 h 27"/>
                <a:gd name="T54" fmla="*/ 27 w 27"/>
                <a:gd name="T55" fmla="*/ 18 h 27"/>
                <a:gd name="T56" fmla="*/ 27 w 27"/>
                <a:gd name="T57" fmla="*/ 21 h 27"/>
                <a:gd name="T58" fmla="*/ 24 w 27"/>
                <a:gd name="T59" fmla="*/ 21 h 27"/>
                <a:gd name="T60" fmla="*/ 24 w 27"/>
                <a:gd name="T61" fmla="*/ 24 h 27"/>
                <a:gd name="T62" fmla="*/ 21 w 27"/>
                <a:gd name="T63" fmla="*/ 24 h 27"/>
                <a:gd name="T64" fmla="*/ 18 w 27"/>
                <a:gd name="T65" fmla="*/ 24 h 27"/>
                <a:gd name="T66" fmla="*/ 18 w 27"/>
                <a:gd name="T67" fmla="*/ 27 h 27"/>
                <a:gd name="T68" fmla="*/ 15 w 27"/>
                <a:gd name="T6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27">
                  <a:moveTo>
                    <a:pt x="15" y="27"/>
                  </a:moveTo>
                  <a:lnTo>
                    <a:pt x="6" y="27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9" name="Freeform 26"/>
            <p:cNvSpPr>
              <a:spLocks/>
            </p:cNvSpPr>
            <p:nvPr/>
          </p:nvSpPr>
          <p:spPr bwMode="auto">
            <a:xfrm>
              <a:off x="1813" y="2629"/>
              <a:ext cx="152" cy="151"/>
            </a:xfrm>
            <a:custGeom>
              <a:avLst/>
              <a:gdLst>
                <a:gd name="T0" fmla="*/ 137 w 152"/>
                <a:gd name="T1" fmla="*/ 151 h 151"/>
                <a:gd name="T2" fmla="*/ 119 w 152"/>
                <a:gd name="T3" fmla="*/ 151 h 151"/>
                <a:gd name="T4" fmla="*/ 101 w 152"/>
                <a:gd name="T5" fmla="*/ 151 h 151"/>
                <a:gd name="T6" fmla="*/ 80 w 152"/>
                <a:gd name="T7" fmla="*/ 148 h 151"/>
                <a:gd name="T8" fmla="*/ 63 w 152"/>
                <a:gd name="T9" fmla="*/ 148 h 151"/>
                <a:gd name="T10" fmla="*/ 45 w 152"/>
                <a:gd name="T11" fmla="*/ 148 h 151"/>
                <a:gd name="T12" fmla="*/ 24 w 152"/>
                <a:gd name="T13" fmla="*/ 145 h 151"/>
                <a:gd name="T14" fmla="*/ 6 w 152"/>
                <a:gd name="T15" fmla="*/ 145 h 151"/>
                <a:gd name="T16" fmla="*/ 3 w 152"/>
                <a:gd name="T17" fmla="*/ 131 h 151"/>
                <a:gd name="T18" fmla="*/ 9 w 152"/>
                <a:gd name="T19" fmla="*/ 113 h 151"/>
                <a:gd name="T20" fmla="*/ 9 w 152"/>
                <a:gd name="T21" fmla="*/ 95 h 151"/>
                <a:gd name="T22" fmla="*/ 12 w 152"/>
                <a:gd name="T23" fmla="*/ 77 h 151"/>
                <a:gd name="T24" fmla="*/ 18 w 152"/>
                <a:gd name="T25" fmla="*/ 56 h 151"/>
                <a:gd name="T26" fmla="*/ 21 w 152"/>
                <a:gd name="T27" fmla="*/ 39 h 151"/>
                <a:gd name="T28" fmla="*/ 27 w 152"/>
                <a:gd name="T29" fmla="*/ 21 h 151"/>
                <a:gd name="T30" fmla="*/ 36 w 152"/>
                <a:gd name="T31" fmla="*/ 6 h 151"/>
                <a:gd name="T32" fmla="*/ 39 w 152"/>
                <a:gd name="T33" fmla="*/ 9 h 151"/>
                <a:gd name="T34" fmla="*/ 42 w 152"/>
                <a:gd name="T35" fmla="*/ 21 h 151"/>
                <a:gd name="T36" fmla="*/ 48 w 152"/>
                <a:gd name="T37" fmla="*/ 33 h 151"/>
                <a:gd name="T38" fmla="*/ 51 w 152"/>
                <a:gd name="T39" fmla="*/ 42 h 151"/>
                <a:gd name="T40" fmla="*/ 54 w 152"/>
                <a:gd name="T41" fmla="*/ 50 h 151"/>
                <a:gd name="T42" fmla="*/ 63 w 152"/>
                <a:gd name="T43" fmla="*/ 62 h 151"/>
                <a:gd name="T44" fmla="*/ 66 w 152"/>
                <a:gd name="T45" fmla="*/ 71 h 151"/>
                <a:gd name="T46" fmla="*/ 54 w 152"/>
                <a:gd name="T47" fmla="*/ 71 h 151"/>
                <a:gd name="T48" fmla="*/ 45 w 152"/>
                <a:gd name="T49" fmla="*/ 68 h 151"/>
                <a:gd name="T50" fmla="*/ 33 w 152"/>
                <a:gd name="T51" fmla="*/ 71 h 151"/>
                <a:gd name="T52" fmla="*/ 27 w 152"/>
                <a:gd name="T53" fmla="*/ 77 h 151"/>
                <a:gd name="T54" fmla="*/ 33 w 152"/>
                <a:gd name="T55" fmla="*/ 83 h 151"/>
                <a:gd name="T56" fmla="*/ 45 w 152"/>
                <a:gd name="T57" fmla="*/ 83 h 151"/>
                <a:gd name="T58" fmla="*/ 57 w 152"/>
                <a:gd name="T59" fmla="*/ 83 h 151"/>
                <a:gd name="T60" fmla="*/ 69 w 152"/>
                <a:gd name="T61" fmla="*/ 80 h 151"/>
                <a:gd name="T62" fmla="*/ 69 w 152"/>
                <a:gd name="T63" fmla="*/ 86 h 151"/>
                <a:gd name="T64" fmla="*/ 57 w 152"/>
                <a:gd name="T65" fmla="*/ 86 h 151"/>
                <a:gd name="T66" fmla="*/ 45 w 152"/>
                <a:gd name="T67" fmla="*/ 86 h 151"/>
                <a:gd name="T68" fmla="*/ 33 w 152"/>
                <a:gd name="T69" fmla="*/ 86 h 151"/>
                <a:gd name="T70" fmla="*/ 33 w 152"/>
                <a:gd name="T71" fmla="*/ 98 h 151"/>
                <a:gd name="T72" fmla="*/ 45 w 152"/>
                <a:gd name="T73" fmla="*/ 101 h 151"/>
                <a:gd name="T74" fmla="*/ 57 w 152"/>
                <a:gd name="T75" fmla="*/ 101 h 151"/>
                <a:gd name="T76" fmla="*/ 66 w 152"/>
                <a:gd name="T77" fmla="*/ 98 h 151"/>
                <a:gd name="T78" fmla="*/ 77 w 152"/>
                <a:gd name="T79" fmla="*/ 98 h 151"/>
                <a:gd name="T80" fmla="*/ 89 w 152"/>
                <a:gd name="T81" fmla="*/ 101 h 151"/>
                <a:gd name="T82" fmla="*/ 80 w 152"/>
                <a:gd name="T83" fmla="*/ 101 h 151"/>
                <a:gd name="T84" fmla="*/ 69 w 152"/>
                <a:gd name="T85" fmla="*/ 101 h 151"/>
                <a:gd name="T86" fmla="*/ 57 w 152"/>
                <a:gd name="T87" fmla="*/ 98 h 151"/>
                <a:gd name="T88" fmla="*/ 45 w 152"/>
                <a:gd name="T89" fmla="*/ 101 h 151"/>
                <a:gd name="T90" fmla="*/ 33 w 152"/>
                <a:gd name="T91" fmla="*/ 104 h 151"/>
                <a:gd name="T92" fmla="*/ 33 w 152"/>
                <a:gd name="T93" fmla="*/ 116 h 151"/>
                <a:gd name="T94" fmla="*/ 48 w 152"/>
                <a:gd name="T95" fmla="*/ 113 h 151"/>
                <a:gd name="T96" fmla="*/ 63 w 152"/>
                <a:gd name="T97" fmla="*/ 113 h 151"/>
                <a:gd name="T98" fmla="*/ 77 w 152"/>
                <a:gd name="T99" fmla="*/ 113 h 151"/>
                <a:gd name="T100" fmla="*/ 92 w 152"/>
                <a:gd name="T101" fmla="*/ 113 h 151"/>
                <a:gd name="T102" fmla="*/ 107 w 152"/>
                <a:gd name="T103" fmla="*/ 116 h 151"/>
                <a:gd name="T104" fmla="*/ 122 w 152"/>
                <a:gd name="T105" fmla="*/ 122 h 151"/>
                <a:gd name="T106" fmla="*/ 134 w 152"/>
                <a:gd name="T107" fmla="*/ 125 h 151"/>
                <a:gd name="T108" fmla="*/ 146 w 152"/>
                <a:gd name="T109" fmla="*/ 134 h 151"/>
                <a:gd name="T110" fmla="*/ 149 w 152"/>
                <a:gd name="T111" fmla="*/ 142 h 151"/>
                <a:gd name="T112" fmla="*/ 149 w 152"/>
                <a:gd name="T113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51">
                  <a:moveTo>
                    <a:pt x="149" y="148"/>
                  </a:moveTo>
                  <a:lnTo>
                    <a:pt x="146" y="151"/>
                  </a:lnTo>
                  <a:lnTo>
                    <a:pt x="140" y="151"/>
                  </a:lnTo>
                  <a:lnTo>
                    <a:pt x="137" y="151"/>
                  </a:lnTo>
                  <a:lnTo>
                    <a:pt x="131" y="151"/>
                  </a:lnTo>
                  <a:lnTo>
                    <a:pt x="128" y="151"/>
                  </a:lnTo>
                  <a:lnTo>
                    <a:pt x="122" y="151"/>
                  </a:lnTo>
                  <a:lnTo>
                    <a:pt x="119" y="151"/>
                  </a:lnTo>
                  <a:lnTo>
                    <a:pt x="113" y="151"/>
                  </a:lnTo>
                  <a:lnTo>
                    <a:pt x="110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95" y="148"/>
                  </a:lnTo>
                  <a:lnTo>
                    <a:pt x="89" y="148"/>
                  </a:lnTo>
                  <a:lnTo>
                    <a:pt x="86" y="148"/>
                  </a:lnTo>
                  <a:lnTo>
                    <a:pt x="80" y="148"/>
                  </a:lnTo>
                  <a:lnTo>
                    <a:pt x="77" y="148"/>
                  </a:lnTo>
                  <a:lnTo>
                    <a:pt x="72" y="148"/>
                  </a:lnTo>
                  <a:lnTo>
                    <a:pt x="69" y="148"/>
                  </a:lnTo>
                  <a:lnTo>
                    <a:pt x="63" y="148"/>
                  </a:lnTo>
                  <a:lnTo>
                    <a:pt x="57" y="148"/>
                  </a:lnTo>
                  <a:lnTo>
                    <a:pt x="54" y="148"/>
                  </a:lnTo>
                  <a:lnTo>
                    <a:pt x="48" y="148"/>
                  </a:lnTo>
                  <a:lnTo>
                    <a:pt x="45" y="148"/>
                  </a:lnTo>
                  <a:lnTo>
                    <a:pt x="39" y="145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4" y="145"/>
                  </a:lnTo>
                  <a:lnTo>
                    <a:pt x="21" y="145"/>
                  </a:lnTo>
                  <a:lnTo>
                    <a:pt x="15" y="145"/>
                  </a:lnTo>
                  <a:lnTo>
                    <a:pt x="9" y="145"/>
                  </a:lnTo>
                  <a:lnTo>
                    <a:pt x="6" y="145"/>
                  </a:lnTo>
                  <a:lnTo>
                    <a:pt x="0" y="145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3" y="131"/>
                  </a:lnTo>
                  <a:lnTo>
                    <a:pt x="6" y="128"/>
                  </a:lnTo>
                  <a:lnTo>
                    <a:pt x="6" y="122"/>
                  </a:lnTo>
                  <a:lnTo>
                    <a:pt x="6" y="119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98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2" y="86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1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3" y="9"/>
                  </a:lnTo>
                  <a:lnTo>
                    <a:pt x="36" y="6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9" y="6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7"/>
                  </a:lnTo>
                  <a:lnTo>
                    <a:pt x="45" y="30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51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7" y="53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63" y="62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68"/>
                  </a:lnTo>
                  <a:lnTo>
                    <a:pt x="66" y="71"/>
                  </a:lnTo>
                  <a:lnTo>
                    <a:pt x="63" y="71"/>
                  </a:lnTo>
                  <a:lnTo>
                    <a:pt x="60" y="71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27" y="74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3" y="83"/>
                  </a:lnTo>
                  <a:lnTo>
                    <a:pt x="36" y="83"/>
                  </a:lnTo>
                  <a:lnTo>
                    <a:pt x="39" y="83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8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6" y="80"/>
                  </a:lnTo>
                  <a:lnTo>
                    <a:pt x="69" y="80"/>
                  </a:lnTo>
                  <a:lnTo>
                    <a:pt x="72" y="80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69" y="86"/>
                  </a:lnTo>
                  <a:lnTo>
                    <a:pt x="66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57" y="86"/>
                  </a:lnTo>
                  <a:lnTo>
                    <a:pt x="54" y="86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6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33" y="86"/>
                  </a:lnTo>
                  <a:lnTo>
                    <a:pt x="33" y="89"/>
                  </a:lnTo>
                  <a:lnTo>
                    <a:pt x="33" y="92"/>
                  </a:lnTo>
                  <a:lnTo>
                    <a:pt x="33" y="95"/>
                  </a:lnTo>
                  <a:lnTo>
                    <a:pt x="33" y="98"/>
                  </a:lnTo>
                  <a:lnTo>
                    <a:pt x="36" y="101"/>
                  </a:lnTo>
                  <a:lnTo>
                    <a:pt x="39" y="101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1" y="101"/>
                  </a:lnTo>
                  <a:lnTo>
                    <a:pt x="54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8"/>
                  </a:lnTo>
                  <a:lnTo>
                    <a:pt x="69" y="98"/>
                  </a:lnTo>
                  <a:lnTo>
                    <a:pt x="72" y="98"/>
                  </a:lnTo>
                  <a:lnTo>
                    <a:pt x="75" y="98"/>
                  </a:lnTo>
                  <a:lnTo>
                    <a:pt x="77" y="98"/>
                  </a:lnTo>
                  <a:lnTo>
                    <a:pt x="80" y="98"/>
                  </a:lnTo>
                  <a:lnTo>
                    <a:pt x="83" y="98"/>
                  </a:lnTo>
                  <a:lnTo>
                    <a:pt x="86" y="98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86" y="101"/>
                  </a:lnTo>
                  <a:lnTo>
                    <a:pt x="83" y="101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2" y="101"/>
                  </a:lnTo>
                  <a:lnTo>
                    <a:pt x="69" y="101"/>
                  </a:lnTo>
                  <a:lnTo>
                    <a:pt x="66" y="101"/>
                  </a:lnTo>
                  <a:lnTo>
                    <a:pt x="63" y="98"/>
                  </a:lnTo>
                  <a:lnTo>
                    <a:pt x="60" y="98"/>
                  </a:lnTo>
                  <a:lnTo>
                    <a:pt x="57" y="98"/>
                  </a:lnTo>
                  <a:lnTo>
                    <a:pt x="54" y="98"/>
                  </a:lnTo>
                  <a:lnTo>
                    <a:pt x="51" y="98"/>
                  </a:lnTo>
                  <a:lnTo>
                    <a:pt x="48" y="98"/>
                  </a:lnTo>
                  <a:lnTo>
                    <a:pt x="45" y="101"/>
                  </a:lnTo>
                  <a:lnTo>
                    <a:pt x="42" y="101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30" y="104"/>
                  </a:lnTo>
                  <a:lnTo>
                    <a:pt x="27" y="107"/>
                  </a:lnTo>
                  <a:lnTo>
                    <a:pt x="24" y="110"/>
                  </a:lnTo>
                  <a:lnTo>
                    <a:pt x="33" y="116"/>
                  </a:lnTo>
                  <a:lnTo>
                    <a:pt x="36" y="116"/>
                  </a:lnTo>
                  <a:lnTo>
                    <a:pt x="39" y="113"/>
                  </a:lnTo>
                  <a:lnTo>
                    <a:pt x="42" y="113"/>
                  </a:lnTo>
                  <a:lnTo>
                    <a:pt x="48" y="113"/>
                  </a:lnTo>
                  <a:lnTo>
                    <a:pt x="51" y="113"/>
                  </a:lnTo>
                  <a:lnTo>
                    <a:pt x="54" y="113"/>
                  </a:lnTo>
                  <a:lnTo>
                    <a:pt x="57" y="113"/>
                  </a:lnTo>
                  <a:lnTo>
                    <a:pt x="63" y="113"/>
                  </a:lnTo>
                  <a:lnTo>
                    <a:pt x="66" y="113"/>
                  </a:lnTo>
                  <a:lnTo>
                    <a:pt x="69" y="113"/>
                  </a:lnTo>
                  <a:lnTo>
                    <a:pt x="72" y="113"/>
                  </a:lnTo>
                  <a:lnTo>
                    <a:pt x="77" y="113"/>
                  </a:lnTo>
                  <a:lnTo>
                    <a:pt x="80" y="113"/>
                  </a:lnTo>
                  <a:lnTo>
                    <a:pt x="83" y="113"/>
                  </a:lnTo>
                  <a:lnTo>
                    <a:pt x="89" y="113"/>
                  </a:lnTo>
                  <a:lnTo>
                    <a:pt x="92" y="113"/>
                  </a:lnTo>
                  <a:lnTo>
                    <a:pt x="95" y="113"/>
                  </a:lnTo>
                  <a:lnTo>
                    <a:pt x="98" y="116"/>
                  </a:lnTo>
                  <a:lnTo>
                    <a:pt x="104" y="116"/>
                  </a:lnTo>
                  <a:lnTo>
                    <a:pt x="107" y="116"/>
                  </a:lnTo>
                  <a:lnTo>
                    <a:pt x="110" y="119"/>
                  </a:lnTo>
                  <a:lnTo>
                    <a:pt x="113" y="119"/>
                  </a:lnTo>
                  <a:lnTo>
                    <a:pt x="116" y="119"/>
                  </a:lnTo>
                  <a:lnTo>
                    <a:pt x="122" y="122"/>
                  </a:lnTo>
                  <a:lnTo>
                    <a:pt x="125" y="122"/>
                  </a:lnTo>
                  <a:lnTo>
                    <a:pt x="128" y="122"/>
                  </a:lnTo>
                  <a:lnTo>
                    <a:pt x="131" y="125"/>
                  </a:lnTo>
                  <a:lnTo>
                    <a:pt x="134" y="125"/>
                  </a:lnTo>
                  <a:lnTo>
                    <a:pt x="137" y="128"/>
                  </a:lnTo>
                  <a:lnTo>
                    <a:pt x="140" y="131"/>
                  </a:lnTo>
                  <a:lnTo>
                    <a:pt x="143" y="131"/>
                  </a:lnTo>
                  <a:lnTo>
                    <a:pt x="146" y="134"/>
                  </a:lnTo>
                  <a:lnTo>
                    <a:pt x="146" y="137"/>
                  </a:lnTo>
                  <a:lnTo>
                    <a:pt x="146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8"/>
                  </a:lnTo>
                  <a:lnTo>
                    <a:pt x="149" y="148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0" name="Freeform 27"/>
            <p:cNvSpPr>
              <a:spLocks/>
            </p:cNvSpPr>
            <p:nvPr/>
          </p:nvSpPr>
          <p:spPr bwMode="auto">
            <a:xfrm>
              <a:off x="1540" y="1688"/>
              <a:ext cx="68" cy="137"/>
            </a:xfrm>
            <a:custGeom>
              <a:avLst/>
              <a:gdLst>
                <a:gd name="T0" fmla="*/ 0 w 68"/>
                <a:gd name="T1" fmla="*/ 134 h 137"/>
                <a:gd name="T2" fmla="*/ 3 w 68"/>
                <a:gd name="T3" fmla="*/ 125 h 137"/>
                <a:gd name="T4" fmla="*/ 6 w 68"/>
                <a:gd name="T5" fmla="*/ 119 h 137"/>
                <a:gd name="T6" fmla="*/ 8 w 68"/>
                <a:gd name="T7" fmla="*/ 110 h 137"/>
                <a:gd name="T8" fmla="*/ 11 w 68"/>
                <a:gd name="T9" fmla="*/ 101 h 137"/>
                <a:gd name="T10" fmla="*/ 14 w 68"/>
                <a:gd name="T11" fmla="*/ 95 h 137"/>
                <a:gd name="T12" fmla="*/ 17 w 68"/>
                <a:gd name="T13" fmla="*/ 86 h 137"/>
                <a:gd name="T14" fmla="*/ 20 w 68"/>
                <a:gd name="T15" fmla="*/ 80 h 137"/>
                <a:gd name="T16" fmla="*/ 23 w 68"/>
                <a:gd name="T17" fmla="*/ 71 h 137"/>
                <a:gd name="T18" fmla="*/ 26 w 68"/>
                <a:gd name="T19" fmla="*/ 63 h 137"/>
                <a:gd name="T20" fmla="*/ 29 w 68"/>
                <a:gd name="T21" fmla="*/ 54 h 137"/>
                <a:gd name="T22" fmla="*/ 32 w 68"/>
                <a:gd name="T23" fmla="*/ 48 h 137"/>
                <a:gd name="T24" fmla="*/ 35 w 68"/>
                <a:gd name="T25" fmla="*/ 39 h 137"/>
                <a:gd name="T26" fmla="*/ 35 w 68"/>
                <a:gd name="T27" fmla="*/ 30 h 137"/>
                <a:gd name="T28" fmla="*/ 35 w 68"/>
                <a:gd name="T29" fmla="*/ 21 h 137"/>
                <a:gd name="T30" fmla="*/ 38 w 68"/>
                <a:gd name="T31" fmla="*/ 12 h 137"/>
                <a:gd name="T32" fmla="*/ 38 w 68"/>
                <a:gd name="T33" fmla="*/ 3 h 137"/>
                <a:gd name="T34" fmla="*/ 41 w 68"/>
                <a:gd name="T35" fmla="*/ 0 h 137"/>
                <a:gd name="T36" fmla="*/ 44 w 68"/>
                <a:gd name="T37" fmla="*/ 3 h 137"/>
                <a:gd name="T38" fmla="*/ 50 w 68"/>
                <a:gd name="T39" fmla="*/ 3 h 137"/>
                <a:gd name="T40" fmla="*/ 53 w 68"/>
                <a:gd name="T41" fmla="*/ 6 h 137"/>
                <a:gd name="T42" fmla="*/ 56 w 68"/>
                <a:gd name="T43" fmla="*/ 9 h 137"/>
                <a:gd name="T44" fmla="*/ 59 w 68"/>
                <a:gd name="T45" fmla="*/ 12 h 137"/>
                <a:gd name="T46" fmla="*/ 62 w 68"/>
                <a:gd name="T47" fmla="*/ 18 h 137"/>
                <a:gd name="T48" fmla="*/ 65 w 68"/>
                <a:gd name="T49" fmla="*/ 24 h 137"/>
                <a:gd name="T50" fmla="*/ 65 w 68"/>
                <a:gd name="T51" fmla="*/ 30 h 137"/>
                <a:gd name="T52" fmla="*/ 65 w 68"/>
                <a:gd name="T53" fmla="*/ 36 h 137"/>
                <a:gd name="T54" fmla="*/ 68 w 68"/>
                <a:gd name="T55" fmla="*/ 42 h 137"/>
                <a:gd name="T56" fmla="*/ 68 w 68"/>
                <a:gd name="T57" fmla="*/ 48 h 137"/>
                <a:gd name="T58" fmla="*/ 68 w 68"/>
                <a:gd name="T59" fmla="*/ 54 h 137"/>
                <a:gd name="T60" fmla="*/ 65 w 68"/>
                <a:gd name="T61" fmla="*/ 60 h 137"/>
                <a:gd name="T62" fmla="*/ 65 w 68"/>
                <a:gd name="T63" fmla="*/ 66 h 137"/>
                <a:gd name="T64" fmla="*/ 65 w 68"/>
                <a:gd name="T65" fmla="*/ 71 h 137"/>
                <a:gd name="T66" fmla="*/ 62 w 68"/>
                <a:gd name="T67" fmla="*/ 74 h 137"/>
                <a:gd name="T68" fmla="*/ 62 w 68"/>
                <a:gd name="T69" fmla="*/ 80 h 137"/>
                <a:gd name="T70" fmla="*/ 59 w 68"/>
                <a:gd name="T71" fmla="*/ 86 h 137"/>
                <a:gd name="T72" fmla="*/ 59 w 68"/>
                <a:gd name="T73" fmla="*/ 92 h 137"/>
                <a:gd name="T74" fmla="*/ 56 w 68"/>
                <a:gd name="T75" fmla="*/ 98 h 137"/>
                <a:gd name="T76" fmla="*/ 56 w 68"/>
                <a:gd name="T77" fmla="*/ 104 h 137"/>
                <a:gd name="T78" fmla="*/ 50 w 68"/>
                <a:gd name="T79" fmla="*/ 107 h 137"/>
                <a:gd name="T80" fmla="*/ 44 w 68"/>
                <a:gd name="T81" fmla="*/ 110 h 137"/>
                <a:gd name="T82" fmla="*/ 41 w 68"/>
                <a:gd name="T83" fmla="*/ 113 h 137"/>
                <a:gd name="T84" fmla="*/ 38 w 68"/>
                <a:gd name="T85" fmla="*/ 116 h 137"/>
                <a:gd name="T86" fmla="*/ 35 w 68"/>
                <a:gd name="T87" fmla="*/ 119 h 137"/>
                <a:gd name="T88" fmla="*/ 29 w 68"/>
                <a:gd name="T89" fmla="*/ 122 h 137"/>
                <a:gd name="T90" fmla="*/ 26 w 68"/>
                <a:gd name="T91" fmla="*/ 125 h 137"/>
                <a:gd name="T92" fmla="*/ 23 w 68"/>
                <a:gd name="T93" fmla="*/ 128 h 137"/>
                <a:gd name="T94" fmla="*/ 17 w 68"/>
                <a:gd name="T95" fmla="*/ 131 h 137"/>
                <a:gd name="T96" fmla="*/ 14 w 68"/>
                <a:gd name="T97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137">
                  <a:moveTo>
                    <a:pt x="11" y="137"/>
                  </a:moveTo>
                  <a:lnTo>
                    <a:pt x="0" y="134"/>
                  </a:lnTo>
                  <a:lnTo>
                    <a:pt x="0" y="131"/>
                  </a:lnTo>
                  <a:lnTo>
                    <a:pt x="3" y="125"/>
                  </a:lnTo>
                  <a:lnTo>
                    <a:pt x="3" y="122"/>
                  </a:lnTo>
                  <a:lnTo>
                    <a:pt x="6" y="119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4" y="98"/>
                  </a:lnTo>
                  <a:lnTo>
                    <a:pt x="14" y="95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20" y="83"/>
                  </a:lnTo>
                  <a:lnTo>
                    <a:pt x="20" y="80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6" y="69"/>
                  </a:lnTo>
                  <a:lnTo>
                    <a:pt x="26" y="63"/>
                  </a:lnTo>
                  <a:lnTo>
                    <a:pt x="29" y="60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2" y="48"/>
                  </a:lnTo>
                  <a:lnTo>
                    <a:pt x="32" y="42"/>
                  </a:lnTo>
                  <a:lnTo>
                    <a:pt x="35" y="39"/>
                  </a:lnTo>
                  <a:lnTo>
                    <a:pt x="35" y="33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35" y="21"/>
                  </a:lnTo>
                  <a:lnTo>
                    <a:pt x="38" y="18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5" y="24"/>
                  </a:lnTo>
                  <a:lnTo>
                    <a:pt x="65" y="27"/>
                  </a:lnTo>
                  <a:lnTo>
                    <a:pt x="65" y="30"/>
                  </a:lnTo>
                  <a:lnTo>
                    <a:pt x="65" y="33"/>
                  </a:lnTo>
                  <a:lnTo>
                    <a:pt x="65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8" y="45"/>
                  </a:lnTo>
                  <a:lnTo>
                    <a:pt x="68" y="48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5" y="63"/>
                  </a:lnTo>
                  <a:lnTo>
                    <a:pt x="65" y="66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74"/>
                  </a:lnTo>
                  <a:lnTo>
                    <a:pt x="62" y="74"/>
                  </a:lnTo>
                  <a:lnTo>
                    <a:pt x="62" y="77"/>
                  </a:lnTo>
                  <a:lnTo>
                    <a:pt x="62" y="80"/>
                  </a:lnTo>
                  <a:lnTo>
                    <a:pt x="62" y="83"/>
                  </a:lnTo>
                  <a:lnTo>
                    <a:pt x="59" y="86"/>
                  </a:lnTo>
                  <a:lnTo>
                    <a:pt x="59" y="89"/>
                  </a:lnTo>
                  <a:lnTo>
                    <a:pt x="59" y="92"/>
                  </a:lnTo>
                  <a:lnTo>
                    <a:pt x="59" y="95"/>
                  </a:lnTo>
                  <a:lnTo>
                    <a:pt x="56" y="98"/>
                  </a:lnTo>
                  <a:lnTo>
                    <a:pt x="56" y="101"/>
                  </a:lnTo>
                  <a:lnTo>
                    <a:pt x="56" y="104"/>
                  </a:lnTo>
                  <a:lnTo>
                    <a:pt x="53" y="104"/>
                  </a:lnTo>
                  <a:lnTo>
                    <a:pt x="50" y="107"/>
                  </a:lnTo>
                  <a:lnTo>
                    <a:pt x="47" y="110"/>
                  </a:lnTo>
                  <a:lnTo>
                    <a:pt x="44" y="110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5" y="119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9" y="125"/>
                  </a:lnTo>
                  <a:lnTo>
                    <a:pt x="26" y="125"/>
                  </a:lnTo>
                  <a:lnTo>
                    <a:pt x="26" y="128"/>
                  </a:lnTo>
                  <a:lnTo>
                    <a:pt x="23" y="128"/>
                  </a:lnTo>
                  <a:lnTo>
                    <a:pt x="20" y="131"/>
                  </a:lnTo>
                  <a:lnTo>
                    <a:pt x="17" y="131"/>
                  </a:lnTo>
                  <a:lnTo>
                    <a:pt x="17" y="134"/>
                  </a:lnTo>
                  <a:lnTo>
                    <a:pt x="14" y="134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A3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1" name="Freeform 28"/>
            <p:cNvSpPr>
              <a:spLocks/>
            </p:cNvSpPr>
            <p:nvPr/>
          </p:nvSpPr>
          <p:spPr bwMode="auto">
            <a:xfrm>
              <a:off x="1540" y="1676"/>
              <a:ext cx="23" cy="54"/>
            </a:xfrm>
            <a:custGeom>
              <a:avLst/>
              <a:gdLst>
                <a:gd name="T0" fmla="*/ 20 w 23"/>
                <a:gd name="T1" fmla="*/ 54 h 54"/>
                <a:gd name="T2" fmla="*/ 17 w 23"/>
                <a:gd name="T3" fmla="*/ 54 h 54"/>
                <a:gd name="T4" fmla="*/ 17 w 23"/>
                <a:gd name="T5" fmla="*/ 51 h 54"/>
                <a:gd name="T6" fmla="*/ 14 w 23"/>
                <a:gd name="T7" fmla="*/ 51 h 54"/>
                <a:gd name="T8" fmla="*/ 14 w 23"/>
                <a:gd name="T9" fmla="*/ 48 h 54"/>
                <a:gd name="T10" fmla="*/ 14 w 23"/>
                <a:gd name="T11" fmla="*/ 45 h 54"/>
                <a:gd name="T12" fmla="*/ 11 w 23"/>
                <a:gd name="T13" fmla="*/ 45 h 54"/>
                <a:gd name="T14" fmla="*/ 11 w 23"/>
                <a:gd name="T15" fmla="*/ 42 h 54"/>
                <a:gd name="T16" fmla="*/ 8 w 23"/>
                <a:gd name="T17" fmla="*/ 42 h 54"/>
                <a:gd name="T18" fmla="*/ 8 w 23"/>
                <a:gd name="T19" fmla="*/ 39 h 54"/>
                <a:gd name="T20" fmla="*/ 6 w 23"/>
                <a:gd name="T21" fmla="*/ 39 h 54"/>
                <a:gd name="T22" fmla="*/ 6 w 23"/>
                <a:gd name="T23" fmla="*/ 36 h 54"/>
                <a:gd name="T24" fmla="*/ 3 w 23"/>
                <a:gd name="T25" fmla="*/ 36 h 54"/>
                <a:gd name="T26" fmla="*/ 3 w 23"/>
                <a:gd name="T27" fmla="*/ 33 h 54"/>
                <a:gd name="T28" fmla="*/ 0 w 23"/>
                <a:gd name="T29" fmla="*/ 33 h 54"/>
                <a:gd name="T30" fmla="*/ 0 w 23"/>
                <a:gd name="T31" fmla="*/ 30 h 54"/>
                <a:gd name="T32" fmla="*/ 3 w 23"/>
                <a:gd name="T33" fmla="*/ 30 h 54"/>
                <a:gd name="T34" fmla="*/ 3 w 23"/>
                <a:gd name="T35" fmla="*/ 27 h 54"/>
                <a:gd name="T36" fmla="*/ 3 w 23"/>
                <a:gd name="T37" fmla="*/ 24 h 54"/>
                <a:gd name="T38" fmla="*/ 3 w 23"/>
                <a:gd name="T39" fmla="*/ 21 h 54"/>
                <a:gd name="T40" fmla="*/ 6 w 23"/>
                <a:gd name="T41" fmla="*/ 18 h 54"/>
                <a:gd name="T42" fmla="*/ 6 w 23"/>
                <a:gd name="T43" fmla="*/ 15 h 54"/>
                <a:gd name="T44" fmla="*/ 6 w 23"/>
                <a:gd name="T45" fmla="*/ 12 h 54"/>
                <a:gd name="T46" fmla="*/ 8 w 23"/>
                <a:gd name="T47" fmla="*/ 12 h 54"/>
                <a:gd name="T48" fmla="*/ 8 w 23"/>
                <a:gd name="T49" fmla="*/ 9 h 54"/>
                <a:gd name="T50" fmla="*/ 11 w 23"/>
                <a:gd name="T51" fmla="*/ 6 h 54"/>
                <a:gd name="T52" fmla="*/ 11 w 23"/>
                <a:gd name="T53" fmla="*/ 3 h 54"/>
                <a:gd name="T54" fmla="*/ 14 w 23"/>
                <a:gd name="T55" fmla="*/ 3 h 54"/>
                <a:gd name="T56" fmla="*/ 17 w 23"/>
                <a:gd name="T57" fmla="*/ 0 h 54"/>
                <a:gd name="T58" fmla="*/ 20 w 23"/>
                <a:gd name="T59" fmla="*/ 0 h 54"/>
                <a:gd name="T60" fmla="*/ 23 w 23"/>
                <a:gd name="T61" fmla="*/ 0 h 54"/>
                <a:gd name="T62" fmla="*/ 20 w 23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54">
                  <a:moveTo>
                    <a:pt x="20" y="54"/>
                  </a:moveTo>
                  <a:lnTo>
                    <a:pt x="17" y="54"/>
                  </a:lnTo>
                  <a:lnTo>
                    <a:pt x="17" y="51"/>
                  </a:lnTo>
                  <a:lnTo>
                    <a:pt x="14" y="51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2" name="Freeform 29"/>
            <p:cNvSpPr>
              <a:spLocks/>
            </p:cNvSpPr>
            <p:nvPr/>
          </p:nvSpPr>
          <p:spPr bwMode="auto">
            <a:xfrm>
              <a:off x="1534" y="1721"/>
              <a:ext cx="20" cy="38"/>
            </a:xfrm>
            <a:custGeom>
              <a:avLst/>
              <a:gdLst>
                <a:gd name="T0" fmla="*/ 17 w 20"/>
                <a:gd name="T1" fmla="*/ 38 h 38"/>
                <a:gd name="T2" fmla="*/ 17 w 20"/>
                <a:gd name="T3" fmla="*/ 36 h 38"/>
                <a:gd name="T4" fmla="*/ 14 w 20"/>
                <a:gd name="T5" fmla="*/ 33 h 38"/>
                <a:gd name="T6" fmla="*/ 14 w 20"/>
                <a:gd name="T7" fmla="*/ 30 h 38"/>
                <a:gd name="T8" fmla="*/ 12 w 20"/>
                <a:gd name="T9" fmla="*/ 30 h 38"/>
                <a:gd name="T10" fmla="*/ 12 w 20"/>
                <a:gd name="T11" fmla="*/ 27 h 38"/>
                <a:gd name="T12" fmla="*/ 12 w 20"/>
                <a:gd name="T13" fmla="*/ 24 h 38"/>
                <a:gd name="T14" fmla="*/ 9 w 20"/>
                <a:gd name="T15" fmla="*/ 24 h 38"/>
                <a:gd name="T16" fmla="*/ 9 w 20"/>
                <a:gd name="T17" fmla="*/ 21 h 38"/>
                <a:gd name="T18" fmla="*/ 6 w 20"/>
                <a:gd name="T19" fmla="*/ 21 h 38"/>
                <a:gd name="T20" fmla="*/ 6 w 20"/>
                <a:gd name="T21" fmla="*/ 18 h 38"/>
                <a:gd name="T22" fmla="*/ 3 w 20"/>
                <a:gd name="T23" fmla="*/ 18 h 38"/>
                <a:gd name="T24" fmla="*/ 3 w 20"/>
                <a:gd name="T25" fmla="*/ 15 h 38"/>
                <a:gd name="T26" fmla="*/ 3 w 20"/>
                <a:gd name="T27" fmla="*/ 12 h 38"/>
                <a:gd name="T28" fmla="*/ 0 w 20"/>
                <a:gd name="T29" fmla="*/ 12 h 38"/>
                <a:gd name="T30" fmla="*/ 0 w 20"/>
                <a:gd name="T31" fmla="*/ 9 h 38"/>
                <a:gd name="T32" fmla="*/ 0 w 20"/>
                <a:gd name="T33" fmla="*/ 6 h 38"/>
                <a:gd name="T34" fmla="*/ 0 w 20"/>
                <a:gd name="T35" fmla="*/ 3 h 38"/>
                <a:gd name="T36" fmla="*/ 0 w 20"/>
                <a:gd name="T37" fmla="*/ 0 h 38"/>
                <a:gd name="T38" fmla="*/ 0 w 20"/>
                <a:gd name="T39" fmla="*/ 3 h 38"/>
                <a:gd name="T40" fmla="*/ 3 w 20"/>
                <a:gd name="T41" fmla="*/ 3 h 38"/>
                <a:gd name="T42" fmla="*/ 6 w 20"/>
                <a:gd name="T43" fmla="*/ 3 h 38"/>
                <a:gd name="T44" fmla="*/ 6 w 20"/>
                <a:gd name="T45" fmla="*/ 6 h 38"/>
                <a:gd name="T46" fmla="*/ 9 w 20"/>
                <a:gd name="T47" fmla="*/ 6 h 38"/>
                <a:gd name="T48" fmla="*/ 9 w 20"/>
                <a:gd name="T49" fmla="*/ 9 h 38"/>
                <a:gd name="T50" fmla="*/ 12 w 20"/>
                <a:gd name="T51" fmla="*/ 9 h 38"/>
                <a:gd name="T52" fmla="*/ 12 w 20"/>
                <a:gd name="T53" fmla="*/ 12 h 38"/>
                <a:gd name="T54" fmla="*/ 14 w 20"/>
                <a:gd name="T55" fmla="*/ 12 h 38"/>
                <a:gd name="T56" fmla="*/ 14 w 20"/>
                <a:gd name="T57" fmla="*/ 15 h 38"/>
                <a:gd name="T58" fmla="*/ 17 w 20"/>
                <a:gd name="T59" fmla="*/ 15 h 38"/>
                <a:gd name="T60" fmla="*/ 17 w 20"/>
                <a:gd name="T61" fmla="*/ 18 h 38"/>
                <a:gd name="T62" fmla="*/ 17 w 20"/>
                <a:gd name="T63" fmla="*/ 21 h 38"/>
                <a:gd name="T64" fmla="*/ 20 w 20"/>
                <a:gd name="T65" fmla="*/ 21 h 38"/>
                <a:gd name="T66" fmla="*/ 20 w 20"/>
                <a:gd name="T67" fmla="*/ 24 h 38"/>
                <a:gd name="T68" fmla="*/ 20 w 20"/>
                <a:gd name="T69" fmla="*/ 27 h 38"/>
                <a:gd name="T70" fmla="*/ 20 w 20"/>
                <a:gd name="T71" fmla="*/ 30 h 38"/>
                <a:gd name="T72" fmla="*/ 20 w 20"/>
                <a:gd name="T73" fmla="*/ 33 h 38"/>
                <a:gd name="T74" fmla="*/ 17 w 20"/>
                <a:gd name="T75" fmla="*/ 36 h 38"/>
                <a:gd name="T76" fmla="*/ 17 w 20"/>
                <a:gd name="T7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38">
                  <a:moveTo>
                    <a:pt x="17" y="38"/>
                  </a:moveTo>
                  <a:lnTo>
                    <a:pt x="17" y="36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20" y="30"/>
                  </a:lnTo>
                  <a:lnTo>
                    <a:pt x="20" y="33"/>
                  </a:lnTo>
                  <a:lnTo>
                    <a:pt x="17" y="36"/>
                  </a:lnTo>
                  <a:lnTo>
                    <a:pt x="17" y="3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3" name="Freeform 30"/>
            <p:cNvSpPr>
              <a:spLocks/>
            </p:cNvSpPr>
            <p:nvPr/>
          </p:nvSpPr>
          <p:spPr bwMode="auto">
            <a:xfrm>
              <a:off x="1522" y="1742"/>
              <a:ext cx="24" cy="32"/>
            </a:xfrm>
            <a:custGeom>
              <a:avLst/>
              <a:gdLst>
                <a:gd name="T0" fmla="*/ 0 w 24"/>
                <a:gd name="T1" fmla="*/ 9 h 32"/>
                <a:gd name="T2" fmla="*/ 0 w 24"/>
                <a:gd name="T3" fmla="*/ 6 h 32"/>
                <a:gd name="T4" fmla="*/ 3 w 24"/>
                <a:gd name="T5" fmla="*/ 6 h 32"/>
                <a:gd name="T6" fmla="*/ 3 w 24"/>
                <a:gd name="T7" fmla="*/ 3 h 32"/>
                <a:gd name="T8" fmla="*/ 3 w 24"/>
                <a:gd name="T9" fmla="*/ 0 h 32"/>
                <a:gd name="T10" fmla="*/ 6 w 24"/>
                <a:gd name="T11" fmla="*/ 0 h 32"/>
                <a:gd name="T12" fmla="*/ 9 w 24"/>
                <a:gd name="T13" fmla="*/ 3 h 32"/>
                <a:gd name="T14" fmla="*/ 12 w 24"/>
                <a:gd name="T15" fmla="*/ 6 h 32"/>
                <a:gd name="T16" fmla="*/ 12 w 24"/>
                <a:gd name="T17" fmla="*/ 9 h 32"/>
                <a:gd name="T18" fmla="*/ 15 w 24"/>
                <a:gd name="T19" fmla="*/ 12 h 32"/>
                <a:gd name="T20" fmla="*/ 15 w 24"/>
                <a:gd name="T21" fmla="*/ 15 h 32"/>
                <a:gd name="T22" fmla="*/ 18 w 24"/>
                <a:gd name="T23" fmla="*/ 17 h 32"/>
                <a:gd name="T24" fmla="*/ 18 w 24"/>
                <a:gd name="T25" fmla="*/ 20 h 32"/>
                <a:gd name="T26" fmla="*/ 21 w 24"/>
                <a:gd name="T27" fmla="*/ 20 h 32"/>
                <a:gd name="T28" fmla="*/ 21 w 24"/>
                <a:gd name="T29" fmla="*/ 23 h 32"/>
                <a:gd name="T30" fmla="*/ 24 w 24"/>
                <a:gd name="T31" fmla="*/ 23 h 32"/>
                <a:gd name="T32" fmla="*/ 24 w 24"/>
                <a:gd name="T33" fmla="*/ 32 h 32"/>
                <a:gd name="T34" fmla="*/ 0 w 24"/>
                <a:gd name="T3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2">
                  <a:moveTo>
                    <a:pt x="0" y="9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4" y="3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4" name="Freeform 31"/>
            <p:cNvSpPr>
              <a:spLocks/>
            </p:cNvSpPr>
            <p:nvPr/>
          </p:nvSpPr>
          <p:spPr bwMode="auto">
            <a:xfrm>
              <a:off x="1513" y="1765"/>
              <a:ext cx="24" cy="51"/>
            </a:xfrm>
            <a:custGeom>
              <a:avLst/>
              <a:gdLst>
                <a:gd name="T0" fmla="*/ 6 w 24"/>
                <a:gd name="T1" fmla="*/ 51 h 51"/>
                <a:gd name="T2" fmla="*/ 3 w 24"/>
                <a:gd name="T3" fmla="*/ 48 h 51"/>
                <a:gd name="T4" fmla="*/ 3 w 24"/>
                <a:gd name="T5" fmla="*/ 45 h 51"/>
                <a:gd name="T6" fmla="*/ 3 w 24"/>
                <a:gd name="T7" fmla="*/ 42 h 51"/>
                <a:gd name="T8" fmla="*/ 0 w 24"/>
                <a:gd name="T9" fmla="*/ 39 h 51"/>
                <a:gd name="T10" fmla="*/ 0 w 24"/>
                <a:gd name="T11" fmla="*/ 36 h 51"/>
                <a:gd name="T12" fmla="*/ 0 w 24"/>
                <a:gd name="T13" fmla="*/ 33 h 51"/>
                <a:gd name="T14" fmla="*/ 0 w 24"/>
                <a:gd name="T15" fmla="*/ 30 h 51"/>
                <a:gd name="T16" fmla="*/ 0 w 24"/>
                <a:gd name="T17" fmla="*/ 27 h 51"/>
                <a:gd name="T18" fmla="*/ 0 w 24"/>
                <a:gd name="T19" fmla="*/ 24 h 51"/>
                <a:gd name="T20" fmla="*/ 0 w 24"/>
                <a:gd name="T21" fmla="*/ 21 h 51"/>
                <a:gd name="T22" fmla="*/ 0 w 24"/>
                <a:gd name="T23" fmla="*/ 18 h 51"/>
                <a:gd name="T24" fmla="*/ 0 w 24"/>
                <a:gd name="T25" fmla="*/ 15 h 51"/>
                <a:gd name="T26" fmla="*/ 0 w 24"/>
                <a:gd name="T27" fmla="*/ 12 h 51"/>
                <a:gd name="T28" fmla="*/ 0 w 24"/>
                <a:gd name="T29" fmla="*/ 9 h 51"/>
                <a:gd name="T30" fmla="*/ 0 w 24"/>
                <a:gd name="T31" fmla="*/ 6 h 51"/>
                <a:gd name="T32" fmla="*/ 3 w 24"/>
                <a:gd name="T33" fmla="*/ 3 h 51"/>
                <a:gd name="T34" fmla="*/ 3 w 24"/>
                <a:gd name="T35" fmla="*/ 0 h 51"/>
                <a:gd name="T36" fmla="*/ 6 w 24"/>
                <a:gd name="T37" fmla="*/ 0 h 51"/>
                <a:gd name="T38" fmla="*/ 9 w 24"/>
                <a:gd name="T39" fmla="*/ 3 h 51"/>
                <a:gd name="T40" fmla="*/ 12 w 24"/>
                <a:gd name="T41" fmla="*/ 6 h 51"/>
                <a:gd name="T42" fmla="*/ 15 w 24"/>
                <a:gd name="T43" fmla="*/ 9 h 51"/>
                <a:gd name="T44" fmla="*/ 18 w 24"/>
                <a:gd name="T45" fmla="*/ 9 h 51"/>
                <a:gd name="T46" fmla="*/ 18 w 24"/>
                <a:gd name="T47" fmla="*/ 12 h 51"/>
                <a:gd name="T48" fmla="*/ 21 w 24"/>
                <a:gd name="T49" fmla="*/ 15 h 51"/>
                <a:gd name="T50" fmla="*/ 21 w 24"/>
                <a:gd name="T51" fmla="*/ 18 h 51"/>
                <a:gd name="T52" fmla="*/ 21 w 24"/>
                <a:gd name="T53" fmla="*/ 21 h 51"/>
                <a:gd name="T54" fmla="*/ 24 w 24"/>
                <a:gd name="T55" fmla="*/ 21 h 51"/>
                <a:gd name="T56" fmla="*/ 24 w 24"/>
                <a:gd name="T57" fmla="*/ 24 h 51"/>
                <a:gd name="T58" fmla="*/ 24 w 24"/>
                <a:gd name="T59" fmla="*/ 27 h 51"/>
                <a:gd name="T60" fmla="*/ 24 w 24"/>
                <a:gd name="T61" fmla="*/ 30 h 51"/>
                <a:gd name="T62" fmla="*/ 24 w 24"/>
                <a:gd name="T63" fmla="*/ 33 h 51"/>
                <a:gd name="T64" fmla="*/ 21 w 24"/>
                <a:gd name="T65" fmla="*/ 33 h 51"/>
                <a:gd name="T66" fmla="*/ 21 w 24"/>
                <a:gd name="T67" fmla="*/ 36 h 51"/>
                <a:gd name="T68" fmla="*/ 21 w 24"/>
                <a:gd name="T69" fmla="*/ 39 h 51"/>
                <a:gd name="T70" fmla="*/ 18 w 24"/>
                <a:gd name="T71" fmla="*/ 42 h 51"/>
                <a:gd name="T72" fmla="*/ 18 w 24"/>
                <a:gd name="T73" fmla="*/ 45 h 51"/>
                <a:gd name="T74" fmla="*/ 15 w 24"/>
                <a:gd name="T75" fmla="*/ 45 h 51"/>
                <a:gd name="T76" fmla="*/ 15 w 24"/>
                <a:gd name="T77" fmla="*/ 48 h 51"/>
                <a:gd name="T78" fmla="*/ 12 w 24"/>
                <a:gd name="T79" fmla="*/ 48 h 51"/>
                <a:gd name="T80" fmla="*/ 12 w 24"/>
                <a:gd name="T81" fmla="*/ 51 h 51"/>
                <a:gd name="T82" fmla="*/ 9 w 24"/>
                <a:gd name="T83" fmla="*/ 51 h 51"/>
                <a:gd name="T84" fmla="*/ 6 w 24"/>
                <a:gd name="T8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51">
                  <a:moveTo>
                    <a:pt x="6" y="51"/>
                  </a:moveTo>
                  <a:lnTo>
                    <a:pt x="3" y="48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907470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pt-BR" dirty="0" smtClean="0"/>
              <a:t>Comparações Envolvendo Médias</a:t>
            </a:r>
            <a:endParaRPr lang="pt-BR" dirty="0"/>
          </a:p>
        </p:txBody>
      </p:sp>
      <p:sp>
        <p:nvSpPr>
          <p:cNvPr id="6" name="Subtítulo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pt-BR" dirty="0" smtClean="0"/>
              <a:t>Capítulo 10 – parte A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65851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/>
              <a:t>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20</a:t>
            </a:fld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pPr marL="114300" indent="0">
              <a:buNone/>
            </a:pPr>
            <a:r>
              <a:rPr lang="pt-BR" dirty="0" smtClean="0"/>
              <a:t>Métodos do Valor Crítico</a:t>
            </a:r>
          </a:p>
          <a:p>
            <a:pPr marL="114300" indent="0">
              <a:buNone/>
            </a:pPr>
            <a:r>
              <a:rPr lang="pt-BR" dirty="0" smtClean="0"/>
              <a:t>4. </a:t>
            </a:r>
            <a:r>
              <a:rPr lang="pt-BR" b="1" dirty="0" smtClean="0"/>
              <a:t>Calcule o valor crítico e a regra de rejeição</a:t>
            </a:r>
            <a:r>
              <a:rPr lang="pt-BR" dirty="0" smtClean="0"/>
              <a:t>:</a:t>
            </a:r>
          </a:p>
          <a:p>
            <a:pPr marL="114300" indent="0">
              <a:buNone/>
            </a:pPr>
            <a:r>
              <a:rPr lang="pt-BR" dirty="0" smtClean="0"/>
              <a:t>Para </a:t>
            </a:r>
            <a:r>
              <a:rPr lang="el-GR" i="1" dirty="0" smtClean="0"/>
              <a:t>α</a:t>
            </a:r>
            <a:r>
              <a:rPr lang="pt-BR" dirty="0" smtClean="0"/>
              <a:t> = 0,01, </a:t>
            </a:r>
            <a:r>
              <a:rPr lang="pt-BR" i="1" dirty="0" smtClean="0"/>
              <a:t>z</a:t>
            </a:r>
            <a:r>
              <a:rPr lang="pt-BR" baseline="-25000" dirty="0" smtClean="0"/>
              <a:t>0,01</a:t>
            </a:r>
            <a:r>
              <a:rPr lang="pt-BR" dirty="0" smtClean="0"/>
              <a:t> = 2,33 </a:t>
            </a:r>
          </a:p>
          <a:p>
            <a:pPr marL="114300" indent="0">
              <a:buNone/>
            </a:pPr>
            <a:r>
              <a:rPr lang="pt-BR" dirty="0" smtClean="0"/>
              <a:t>Rejeitar </a:t>
            </a: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  <a:r>
              <a:rPr lang="pt-BR" dirty="0" smtClean="0"/>
              <a:t> se </a:t>
            </a:r>
            <a:r>
              <a:rPr lang="pt-BR" i="1" dirty="0" smtClean="0"/>
              <a:t>z</a:t>
            </a:r>
            <a:r>
              <a:rPr lang="pt-BR" dirty="0" smtClean="0"/>
              <a:t> ≥ 2,33</a:t>
            </a:r>
          </a:p>
          <a:p>
            <a:pPr marL="114300" indent="0">
              <a:buNone/>
            </a:pPr>
            <a:r>
              <a:rPr lang="pt-BR" dirty="0" smtClean="0"/>
              <a:t>5. </a:t>
            </a:r>
            <a:r>
              <a:rPr lang="pt-BR" b="1" dirty="0" smtClean="0"/>
              <a:t>Determine quando Rejeitar </a:t>
            </a:r>
            <a:r>
              <a:rPr lang="pt-BR" b="1" i="1" dirty="0" smtClean="0"/>
              <a:t>H</a:t>
            </a:r>
            <a:r>
              <a:rPr lang="pt-BR" b="1" baseline="-25000" dirty="0" smtClean="0"/>
              <a:t>0</a:t>
            </a:r>
            <a:r>
              <a:rPr lang="pt-BR" dirty="0" smtClean="0"/>
              <a:t>:</a:t>
            </a:r>
            <a:endParaRPr lang="pt-BR" dirty="0"/>
          </a:p>
          <a:p>
            <a:pPr marL="114300" indent="0">
              <a:buNone/>
            </a:pPr>
            <a:r>
              <a:rPr lang="pt-BR" dirty="0" smtClean="0"/>
              <a:t>Como </a:t>
            </a:r>
            <a:r>
              <a:rPr lang="pt-BR" i="1" dirty="0" smtClean="0"/>
              <a:t>z</a:t>
            </a:r>
            <a:r>
              <a:rPr lang="pt-BR" dirty="0" smtClean="0"/>
              <a:t> = 6,49 ≥ 2,33, rejeitamos </a:t>
            </a: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</a:p>
          <a:p>
            <a:pPr marL="114300" indent="0">
              <a:buNone/>
            </a:pPr>
            <a:r>
              <a:rPr lang="pt-BR" dirty="0" smtClean="0"/>
              <a:t>A evidência </a:t>
            </a:r>
            <a:r>
              <a:rPr lang="pt-BR" dirty="0"/>
              <a:t>da amostra indica a distância média </a:t>
            </a:r>
            <a:r>
              <a:rPr lang="pt-BR" dirty="0" smtClean="0"/>
              <a:t>das </a:t>
            </a:r>
            <a:r>
              <a:rPr lang="pt-BR" dirty="0"/>
              <a:t>bolas de golfe </a:t>
            </a:r>
            <a:r>
              <a:rPr lang="pt-BR" dirty="0" smtClean="0"/>
              <a:t>Par Inc</a:t>
            </a:r>
            <a:r>
              <a:rPr lang="pt-BR" dirty="0"/>
              <a:t>. é maior do que a distância média </a:t>
            </a:r>
            <a:r>
              <a:rPr lang="pt-BR" dirty="0" smtClean="0"/>
              <a:t>das bolas </a:t>
            </a:r>
            <a:r>
              <a:rPr lang="pt-BR" dirty="0"/>
              <a:t>de golfe </a:t>
            </a:r>
            <a:r>
              <a:rPr lang="pt-BR" dirty="0" smtClean="0"/>
              <a:t>Rap Ltda.</a:t>
            </a:r>
            <a:endParaRPr lang="pt-BR" dirty="0"/>
          </a:p>
        </p:txBody>
      </p:sp>
      <p:grpSp>
        <p:nvGrpSpPr>
          <p:cNvPr id="171" name="Group 8"/>
          <p:cNvGrpSpPr>
            <a:grpSpLocks/>
          </p:cNvGrpSpPr>
          <p:nvPr/>
        </p:nvGrpSpPr>
        <p:grpSpPr bwMode="auto">
          <a:xfrm>
            <a:off x="7869238" y="217488"/>
            <a:ext cx="1063625" cy="1485900"/>
            <a:chOff x="1489" y="1252"/>
            <a:chExt cx="1258" cy="1656"/>
          </a:xfrm>
        </p:grpSpPr>
        <p:sp>
          <p:nvSpPr>
            <p:cNvPr id="172" name="Freeform 9"/>
            <p:cNvSpPr>
              <a:spLocks/>
            </p:cNvSpPr>
            <p:nvPr/>
          </p:nvSpPr>
          <p:spPr bwMode="auto">
            <a:xfrm>
              <a:off x="1489" y="1252"/>
              <a:ext cx="1258" cy="1656"/>
            </a:xfrm>
            <a:custGeom>
              <a:avLst/>
              <a:gdLst>
                <a:gd name="T0" fmla="*/ 836 w 1258"/>
                <a:gd name="T1" fmla="*/ 309 h 1656"/>
                <a:gd name="T2" fmla="*/ 916 w 1258"/>
                <a:gd name="T3" fmla="*/ 297 h 1656"/>
                <a:gd name="T4" fmla="*/ 958 w 1258"/>
                <a:gd name="T5" fmla="*/ 267 h 1656"/>
                <a:gd name="T6" fmla="*/ 868 w 1258"/>
                <a:gd name="T7" fmla="*/ 196 h 1656"/>
                <a:gd name="T8" fmla="*/ 824 w 1258"/>
                <a:gd name="T9" fmla="*/ 181 h 1656"/>
                <a:gd name="T10" fmla="*/ 889 w 1258"/>
                <a:gd name="T11" fmla="*/ 139 h 1656"/>
                <a:gd name="T12" fmla="*/ 937 w 1258"/>
                <a:gd name="T13" fmla="*/ 74 h 1656"/>
                <a:gd name="T14" fmla="*/ 1014 w 1258"/>
                <a:gd name="T15" fmla="*/ 62 h 1656"/>
                <a:gd name="T16" fmla="*/ 1097 w 1258"/>
                <a:gd name="T17" fmla="*/ 68 h 1656"/>
                <a:gd name="T18" fmla="*/ 1216 w 1258"/>
                <a:gd name="T19" fmla="*/ 62 h 1656"/>
                <a:gd name="T20" fmla="*/ 1219 w 1258"/>
                <a:gd name="T21" fmla="*/ 107 h 1656"/>
                <a:gd name="T22" fmla="*/ 1154 w 1258"/>
                <a:gd name="T23" fmla="*/ 196 h 1656"/>
                <a:gd name="T24" fmla="*/ 1222 w 1258"/>
                <a:gd name="T25" fmla="*/ 368 h 1656"/>
                <a:gd name="T26" fmla="*/ 1199 w 1258"/>
                <a:gd name="T27" fmla="*/ 436 h 1656"/>
                <a:gd name="T28" fmla="*/ 1074 w 1258"/>
                <a:gd name="T29" fmla="*/ 496 h 1656"/>
                <a:gd name="T30" fmla="*/ 1026 w 1258"/>
                <a:gd name="T31" fmla="*/ 591 h 1656"/>
                <a:gd name="T32" fmla="*/ 1017 w 1258"/>
                <a:gd name="T33" fmla="*/ 689 h 1656"/>
                <a:gd name="T34" fmla="*/ 1011 w 1258"/>
                <a:gd name="T35" fmla="*/ 769 h 1656"/>
                <a:gd name="T36" fmla="*/ 1029 w 1258"/>
                <a:gd name="T37" fmla="*/ 837 h 1656"/>
                <a:gd name="T38" fmla="*/ 1050 w 1258"/>
                <a:gd name="T39" fmla="*/ 932 h 1656"/>
                <a:gd name="T40" fmla="*/ 1100 w 1258"/>
                <a:gd name="T41" fmla="*/ 1297 h 1656"/>
                <a:gd name="T42" fmla="*/ 1086 w 1258"/>
                <a:gd name="T43" fmla="*/ 1481 h 1656"/>
                <a:gd name="T44" fmla="*/ 1053 w 1258"/>
                <a:gd name="T45" fmla="*/ 1579 h 1656"/>
                <a:gd name="T46" fmla="*/ 1008 w 1258"/>
                <a:gd name="T47" fmla="*/ 1644 h 1656"/>
                <a:gd name="T48" fmla="*/ 854 w 1258"/>
                <a:gd name="T49" fmla="*/ 1653 h 1656"/>
                <a:gd name="T50" fmla="*/ 845 w 1258"/>
                <a:gd name="T51" fmla="*/ 1582 h 1656"/>
                <a:gd name="T52" fmla="*/ 871 w 1258"/>
                <a:gd name="T53" fmla="*/ 1389 h 1656"/>
                <a:gd name="T54" fmla="*/ 871 w 1258"/>
                <a:gd name="T55" fmla="*/ 1140 h 1656"/>
                <a:gd name="T56" fmla="*/ 851 w 1258"/>
                <a:gd name="T57" fmla="*/ 1039 h 1656"/>
                <a:gd name="T58" fmla="*/ 806 w 1258"/>
                <a:gd name="T59" fmla="*/ 1143 h 1656"/>
                <a:gd name="T60" fmla="*/ 538 w 1258"/>
                <a:gd name="T61" fmla="*/ 1466 h 1656"/>
                <a:gd name="T62" fmla="*/ 452 w 1258"/>
                <a:gd name="T63" fmla="*/ 1552 h 1656"/>
                <a:gd name="T64" fmla="*/ 306 w 1258"/>
                <a:gd name="T65" fmla="*/ 1499 h 1656"/>
                <a:gd name="T66" fmla="*/ 354 w 1258"/>
                <a:gd name="T67" fmla="*/ 1327 h 1656"/>
                <a:gd name="T68" fmla="*/ 479 w 1258"/>
                <a:gd name="T69" fmla="*/ 1243 h 1656"/>
                <a:gd name="T70" fmla="*/ 586 w 1258"/>
                <a:gd name="T71" fmla="*/ 1104 h 1656"/>
                <a:gd name="T72" fmla="*/ 633 w 1258"/>
                <a:gd name="T73" fmla="*/ 991 h 1656"/>
                <a:gd name="T74" fmla="*/ 675 w 1258"/>
                <a:gd name="T75" fmla="*/ 843 h 1656"/>
                <a:gd name="T76" fmla="*/ 696 w 1258"/>
                <a:gd name="T77" fmla="*/ 757 h 1656"/>
                <a:gd name="T78" fmla="*/ 687 w 1258"/>
                <a:gd name="T79" fmla="*/ 671 h 1656"/>
                <a:gd name="T80" fmla="*/ 678 w 1258"/>
                <a:gd name="T81" fmla="*/ 576 h 1656"/>
                <a:gd name="T82" fmla="*/ 622 w 1258"/>
                <a:gd name="T83" fmla="*/ 496 h 1656"/>
                <a:gd name="T84" fmla="*/ 613 w 1258"/>
                <a:gd name="T85" fmla="*/ 415 h 1656"/>
                <a:gd name="T86" fmla="*/ 592 w 1258"/>
                <a:gd name="T87" fmla="*/ 323 h 1656"/>
                <a:gd name="T88" fmla="*/ 529 w 1258"/>
                <a:gd name="T89" fmla="*/ 294 h 1656"/>
                <a:gd name="T90" fmla="*/ 443 w 1258"/>
                <a:gd name="T91" fmla="*/ 282 h 1656"/>
                <a:gd name="T92" fmla="*/ 235 w 1258"/>
                <a:gd name="T93" fmla="*/ 359 h 1656"/>
                <a:gd name="T94" fmla="*/ 134 w 1258"/>
                <a:gd name="T95" fmla="*/ 442 h 1656"/>
                <a:gd name="T96" fmla="*/ 128 w 1258"/>
                <a:gd name="T97" fmla="*/ 540 h 1656"/>
                <a:gd name="T98" fmla="*/ 51 w 1258"/>
                <a:gd name="T99" fmla="*/ 597 h 1656"/>
                <a:gd name="T100" fmla="*/ 0 w 1258"/>
                <a:gd name="T101" fmla="*/ 534 h 1656"/>
                <a:gd name="T102" fmla="*/ 42 w 1258"/>
                <a:gd name="T103" fmla="*/ 427 h 1656"/>
                <a:gd name="T104" fmla="*/ 211 w 1258"/>
                <a:gd name="T105" fmla="*/ 347 h 1656"/>
                <a:gd name="T106" fmla="*/ 387 w 1258"/>
                <a:gd name="T107" fmla="*/ 279 h 1656"/>
                <a:gd name="T108" fmla="*/ 494 w 1258"/>
                <a:gd name="T109" fmla="*/ 234 h 1656"/>
                <a:gd name="T110" fmla="*/ 461 w 1258"/>
                <a:gd name="T111" fmla="*/ 172 h 1656"/>
                <a:gd name="T112" fmla="*/ 452 w 1258"/>
                <a:gd name="T113" fmla="*/ 74 h 1656"/>
                <a:gd name="T114" fmla="*/ 541 w 1258"/>
                <a:gd name="T115" fmla="*/ 27 h 1656"/>
                <a:gd name="T116" fmla="*/ 630 w 1258"/>
                <a:gd name="T117" fmla="*/ 12 h 1656"/>
                <a:gd name="T118" fmla="*/ 729 w 1258"/>
                <a:gd name="T119" fmla="*/ 6 h 1656"/>
                <a:gd name="T120" fmla="*/ 809 w 1258"/>
                <a:gd name="T121" fmla="*/ 53 h 1656"/>
                <a:gd name="T122" fmla="*/ 773 w 1258"/>
                <a:gd name="T123" fmla="*/ 101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8" h="1656">
                  <a:moveTo>
                    <a:pt x="821" y="181"/>
                  </a:moveTo>
                  <a:lnTo>
                    <a:pt x="824" y="184"/>
                  </a:lnTo>
                  <a:lnTo>
                    <a:pt x="827" y="190"/>
                  </a:lnTo>
                  <a:lnTo>
                    <a:pt x="830" y="193"/>
                  </a:lnTo>
                  <a:lnTo>
                    <a:pt x="830" y="196"/>
                  </a:lnTo>
                  <a:lnTo>
                    <a:pt x="833" y="202"/>
                  </a:lnTo>
                  <a:lnTo>
                    <a:pt x="833" y="205"/>
                  </a:lnTo>
                  <a:lnTo>
                    <a:pt x="833" y="211"/>
                  </a:lnTo>
                  <a:lnTo>
                    <a:pt x="833" y="214"/>
                  </a:lnTo>
                  <a:lnTo>
                    <a:pt x="833" y="220"/>
                  </a:lnTo>
                  <a:lnTo>
                    <a:pt x="833" y="223"/>
                  </a:lnTo>
                  <a:lnTo>
                    <a:pt x="833" y="229"/>
                  </a:lnTo>
                  <a:lnTo>
                    <a:pt x="833" y="231"/>
                  </a:lnTo>
                  <a:lnTo>
                    <a:pt x="833" y="237"/>
                  </a:lnTo>
                  <a:lnTo>
                    <a:pt x="833" y="240"/>
                  </a:lnTo>
                  <a:lnTo>
                    <a:pt x="830" y="246"/>
                  </a:lnTo>
                  <a:lnTo>
                    <a:pt x="830" y="249"/>
                  </a:lnTo>
                  <a:lnTo>
                    <a:pt x="830" y="255"/>
                  </a:lnTo>
                  <a:lnTo>
                    <a:pt x="830" y="258"/>
                  </a:lnTo>
                  <a:lnTo>
                    <a:pt x="830" y="264"/>
                  </a:lnTo>
                  <a:lnTo>
                    <a:pt x="827" y="270"/>
                  </a:lnTo>
                  <a:lnTo>
                    <a:pt x="827" y="273"/>
                  </a:lnTo>
                  <a:lnTo>
                    <a:pt x="827" y="276"/>
                  </a:lnTo>
                  <a:lnTo>
                    <a:pt x="827" y="282"/>
                  </a:lnTo>
                  <a:lnTo>
                    <a:pt x="827" y="285"/>
                  </a:lnTo>
                  <a:lnTo>
                    <a:pt x="830" y="291"/>
                  </a:lnTo>
                  <a:lnTo>
                    <a:pt x="830" y="294"/>
                  </a:lnTo>
                  <a:lnTo>
                    <a:pt x="830" y="297"/>
                  </a:lnTo>
                  <a:lnTo>
                    <a:pt x="833" y="303"/>
                  </a:lnTo>
                  <a:lnTo>
                    <a:pt x="833" y="306"/>
                  </a:lnTo>
                  <a:lnTo>
                    <a:pt x="836" y="309"/>
                  </a:lnTo>
                  <a:lnTo>
                    <a:pt x="839" y="315"/>
                  </a:lnTo>
                  <a:lnTo>
                    <a:pt x="842" y="318"/>
                  </a:lnTo>
                  <a:lnTo>
                    <a:pt x="845" y="315"/>
                  </a:lnTo>
                  <a:lnTo>
                    <a:pt x="848" y="315"/>
                  </a:lnTo>
                  <a:lnTo>
                    <a:pt x="851" y="315"/>
                  </a:lnTo>
                  <a:lnTo>
                    <a:pt x="854" y="315"/>
                  </a:lnTo>
                  <a:lnTo>
                    <a:pt x="854" y="312"/>
                  </a:lnTo>
                  <a:lnTo>
                    <a:pt x="857" y="312"/>
                  </a:lnTo>
                  <a:lnTo>
                    <a:pt x="859" y="312"/>
                  </a:lnTo>
                  <a:lnTo>
                    <a:pt x="862" y="312"/>
                  </a:lnTo>
                  <a:lnTo>
                    <a:pt x="862" y="309"/>
                  </a:lnTo>
                  <a:lnTo>
                    <a:pt x="865" y="309"/>
                  </a:lnTo>
                  <a:lnTo>
                    <a:pt x="868" y="309"/>
                  </a:lnTo>
                  <a:lnTo>
                    <a:pt x="871" y="309"/>
                  </a:lnTo>
                  <a:lnTo>
                    <a:pt x="874" y="306"/>
                  </a:lnTo>
                  <a:lnTo>
                    <a:pt x="877" y="306"/>
                  </a:lnTo>
                  <a:lnTo>
                    <a:pt x="880" y="306"/>
                  </a:lnTo>
                  <a:lnTo>
                    <a:pt x="883" y="306"/>
                  </a:lnTo>
                  <a:lnTo>
                    <a:pt x="883" y="303"/>
                  </a:lnTo>
                  <a:lnTo>
                    <a:pt x="886" y="303"/>
                  </a:lnTo>
                  <a:lnTo>
                    <a:pt x="889" y="303"/>
                  </a:lnTo>
                  <a:lnTo>
                    <a:pt x="892" y="303"/>
                  </a:lnTo>
                  <a:lnTo>
                    <a:pt x="895" y="300"/>
                  </a:lnTo>
                  <a:lnTo>
                    <a:pt x="898" y="300"/>
                  </a:lnTo>
                  <a:lnTo>
                    <a:pt x="901" y="300"/>
                  </a:lnTo>
                  <a:lnTo>
                    <a:pt x="901" y="297"/>
                  </a:lnTo>
                  <a:lnTo>
                    <a:pt x="904" y="297"/>
                  </a:lnTo>
                  <a:lnTo>
                    <a:pt x="907" y="297"/>
                  </a:lnTo>
                  <a:lnTo>
                    <a:pt x="910" y="297"/>
                  </a:lnTo>
                  <a:lnTo>
                    <a:pt x="913" y="297"/>
                  </a:lnTo>
                  <a:lnTo>
                    <a:pt x="916" y="297"/>
                  </a:lnTo>
                  <a:lnTo>
                    <a:pt x="919" y="297"/>
                  </a:lnTo>
                  <a:lnTo>
                    <a:pt x="922" y="297"/>
                  </a:lnTo>
                  <a:lnTo>
                    <a:pt x="925" y="297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4" y="300"/>
                  </a:lnTo>
                  <a:lnTo>
                    <a:pt x="934" y="303"/>
                  </a:lnTo>
                  <a:lnTo>
                    <a:pt x="937" y="303"/>
                  </a:lnTo>
                  <a:lnTo>
                    <a:pt x="940" y="306"/>
                  </a:lnTo>
                  <a:lnTo>
                    <a:pt x="943" y="309"/>
                  </a:lnTo>
                  <a:lnTo>
                    <a:pt x="946" y="312"/>
                  </a:lnTo>
                  <a:lnTo>
                    <a:pt x="946" y="315"/>
                  </a:lnTo>
                  <a:lnTo>
                    <a:pt x="949" y="318"/>
                  </a:lnTo>
                  <a:lnTo>
                    <a:pt x="949" y="321"/>
                  </a:lnTo>
                  <a:lnTo>
                    <a:pt x="975" y="309"/>
                  </a:lnTo>
                  <a:lnTo>
                    <a:pt x="975" y="306"/>
                  </a:lnTo>
                  <a:lnTo>
                    <a:pt x="975" y="303"/>
                  </a:lnTo>
                  <a:lnTo>
                    <a:pt x="975" y="300"/>
                  </a:lnTo>
                  <a:lnTo>
                    <a:pt x="972" y="300"/>
                  </a:lnTo>
                  <a:lnTo>
                    <a:pt x="972" y="297"/>
                  </a:lnTo>
                  <a:lnTo>
                    <a:pt x="972" y="294"/>
                  </a:lnTo>
                  <a:lnTo>
                    <a:pt x="972" y="291"/>
                  </a:lnTo>
                  <a:lnTo>
                    <a:pt x="970" y="291"/>
                  </a:lnTo>
                  <a:lnTo>
                    <a:pt x="970" y="288"/>
                  </a:lnTo>
                  <a:lnTo>
                    <a:pt x="970" y="285"/>
                  </a:lnTo>
                  <a:lnTo>
                    <a:pt x="967" y="285"/>
                  </a:lnTo>
                  <a:lnTo>
                    <a:pt x="967" y="282"/>
                  </a:lnTo>
                  <a:lnTo>
                    <a:pt x="964" y="279"/>
                  </a:lnTo>
                  <a:lnTo>
                    <a:pt x="961" y="276"/>
                  </a:lnTo>
                  <a:lnTo>
                    <a:pt x="961" y="273"/>
                  </a:lnTo>
                  <a:lnTo>
                    <a:pt x="958" y="267"/>
                  </a:lnTo>
                  <a:lnTo>
                    <a:pt x="958" y="264"/>
                  </a:lnTo>
                  <a:lnTo>
                    <a:pt x="955" y="261"/>
                  </a:lnTo>
                  <a:lnTo>
                    <a:pt x="955" y="258"/>
                  </a:lnTo>
                  <a:lnTo>
                    <a:pt x="952" y="255"/>
                  </a:lnTo>
                  <a:lnTo>
                    <a:pt x="949" y="252"/>
                  </a:lnTo>
                  <a:lnTo>
                    <a:pt x="946" y="249"/>
                  </a:lnTo>
                  <a:lnTo>
                    <a:pt x="943" y="246"/>
                  </a:lnTo>
                  <a:lnTo>
                    <a:pt x="940" y="243"/>
                  </a:lnTo>
                  <a:lnTo>
                    <a:pt x="937" y="240"/>
                  </a:lnTo>
                  <a:lnTo>
                    <a:pt x="934" y="240"/>
                  </a:lnTo>
                  <a:lnTo>
                    <a:pt x="931" y="237"/>
                  </a:lnTo>
                  <a:lnTo>
                    <a:pt x="928" y="234"/>
                  </a:lnTo>
                  <a:lnTo>
                    <a:pt x="925" y="234"/>
                  </a:lnTo>
                  <a:lnTo>
                    <a:pt x="922" y="231"/>
                  </a:lnTo>
                  <a:lnTo>
                    <a:pt x="919" y="229"/>
                  </a:lnTo>
                  <a:lnTo>
                    <a:pt x="916" y="229"/>
                  </a:lnTo>
                  <a:lnTo>
                    <a:pt x="913" y="226"/>
                  </a:lnTo>
                  <a:lnTo>
                    <a:pt x="910" y="226"/>
                  </a:lnTo>
                  <a:lnTo>
                    <a:pt x="904" y="223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5" y="217"/>
                  </a:lnTo>
                  <a:lnTo>
                    <a:pt x="892" y="217"/>
                  </a:lnTo>
                  <a:lnTo>
                    <a:pt x="889" y="214"/>
                  </a:lnTo>
                  <a:lnTo>
                    <a:pt x="886" y="211"/>
                  </a:lnTo>
                  <a:lnTo>
                    <a:pt x="883" y="208"/>
                  </a:lnTo>
                  <a:lnTo>
                    <a:pt x="880" y="208"/>
                  </a:lnTo>
                  <a:lnTo>
                    <a:pt x="877" y="205"/>
                  </a:lnTo>
                  <a:lnTo>
                    <a:pt x="874" y="202"/>
                  </a:lnTo>
                  <a:lnTo>
                    <a:pt x="871" y="199"/>
                  </a:lnTo>
                  <a:lnTo>
                    <a:pt x="868" y="196"/>
                  </a:lnTo>
                  <a:lnTo>
                    <a:pt x="868" y="193"/>
                  </a:lnTo>
                  <a:lnTo>
                    <a:pt x="865" y="193"/>
                  </a:lnTo>
                  <a:lnTo>
                    <a:pt x="865" y="190"/>
                  </a:lnTo>
                  <a:lnTo>
                    <a:pt x="865" y="187"/>
                  </a:lnTo>
                  <a:lnTo>
                    <a:pt x="865" y="184"/>
                  </a:lnTo>
                  <a:lnTo>
                    <a:pt x="868" y="184"/>
                  </a:lnTo>
                  <a:lnTo>
                    <a:pt x="868" y="181"/>
                  </a:lnTo>
                  <a:lnTo>
                    <a:pt x="868" y="178"/>
                  </a:lnTo>
                  <a:lnTo>
                    <a:pt x="871" y="178"/>
                  </a:lnTo>
                  <a:lnTo>
                    <a:pt x="871" y="175"/>
                  </a:lnTo>
                  <a:lnTo>
                    <a:pt x="871" y="172"/>
                  </a:lnTo>
                  <a:lnTo>
                    <a:pt x="874" y="172"/>
                  </a:lnTo>
                  <a:lnTo>
                    <a:pt x="874" y="169"/>
                  </a:lnTo>
                  <a:lnTo>
                    <a:pt x="871" y="169"/>
                  </a:lnTo>
                  <a:lnTo>
                    <a:pt x="868" y="169"/>
                  </a:lnTo>
                  <a:lnTo>
                    <a:pt x="865" y="169"/>
                  </a:lnTo>
                  <a:lnTo>
                    <a:pt x="862" y="169"/>
                  </a:lnTo>
                  <a:lnTo>
                    <a:pt x="862" y="172"/>
                  </a:lnTo>
                  <a:lnTo>
                    <a:pt x="859" y="172"/>
                  </a:lnTo>
                  <a:lnTo>
                    <a:pt x="857" y="172"/>
                  </a:lnTo>
                  <a:lnTo>
                    <a:pt x="854" y="172"/>
                  </a:lnTo>
                  <a:lnTo>
                    <a:pt x="851" y="172"/>
                  </a:lnTo>
                  <a:lnTo>
                    <a:pt x="848" y="172"/>
                  </a:lnTo>
                  <a:lnTo>
                    <a:pt x="845" y="172"/>
                  </a:lnTo>
                  <a:lnTo>
                    <a:pt x="842" y="175"/>
                  </a:lnTo>
                  <a:lnTo>
                    <a:pt x="839" y="175"/>
                  </a:lnTo>
                  <a:lnTo>
                    <a:pt x="836" y="175"/>
                  </a:lnTo>
                  <a:lnTo>
                    <a:pt x="833" y="175"/>
                  </a:lnTo>
                  <a:lnTo>
                    <a:pt x="830" y="178"/>
                  </a:lnTo>
                  <a:lnTo>
                    <a:pt x="827" y="178"/>
                  </a:lnTo>
                  <a:lnTo>
                    <a:pt x="824" y="181"/>
                  </a:lnTo>
                  <a:lnTo>
                    <a:pt x="821" y="181"/>
                  </a:lnTo>
                  <a:lnTo>
                    <a:pt x="803" y="157"/>
                  </a:lnTo>
                  <a:lnTo>
                    <a:pt x="806" y="157"/>
                  </a:lnTo>
                  <a:lnTo>
                    <a:pt x="809" y="157"/>
                  </a:lnTo>
                  <a:lnTo>
                    <a:pt x="812" y="154"/>
                  </a:lnTo>
                  <a:lnTo>
                    <a:pt x="815" y="154"/>
                  </a:lnTo>
                  <a:lnTo>
                    <a:pt x="818" y="154"/>
                  </a:lnTo>
                  <a:lnTo>
                    <a:pt x="821" y="154"/>
                  </a:lnTo>
                  <a:lnTo>
                    <a:pt x="824" y="154"/>
                  </a:lnTo>
                  <a:lnTo>
                    <a:pt x="827" y="151"/>
                  </a:lnTo>
                  <a:lnTo>
                    <a:pt x="830" y="151"/>
                  </a:lnTo>
                  <a:lnTo>
                    <a:pt x="833" y="151"/>
                  </a:lnTo>
                  <a:lnTo>
                    <a:pt x="836" y="151"/>
                  </a:lnTo>
                  <a:lnTo>
                    <a:pt x="839" y="151"/>
                  </a:lnTo>
                  <a:lnTo>
                    <a:pt x="842" y="151"/>
                  </a:lnTo>
                  <a:lnTo>
                    <a:pt x="845" y="148"/>
                  </a:lnTo>
                  <a:lnTo>
                    <a:pt x="848" y="148"/>
                  </a:lnTo>
                  <a:lnTo>
                    <a:pt x="851" y="148"/>
                  </a:lnTo>
                  <a:lnTo>
                    <a:pt x="854" y="148"/>
                  </a:lnTo>
                  <a:lnTo>
                    <a:pt x="857" y="145"/>
                  </a:lnTo>
                  <a:lnTo>
                    <a:pt x="859" y="145"/>
                  </a:lnTo>
                  <a:lnTo>
                    <a:pt x="862" y="145"/>
                  </a:lnTo>
                  <a:lnTo>
                    <a:pt x="865" y="145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4" y="142"/>
                  </a:lnTo>
                  <a:lnTo>
                    <a:pt x="877" y="142"/>
                  </a:lnTo>
                  <a:lnTo>
                    <a:pt x="880" y="139"/>
                  </a:lnTo>
                  <a:lnTo>
                    <a:pt x="883" y="139"/>
                  </a:lnTo>
                  <a:lnTo>
                    <a:pt x="886" y="139"/>
                  </a:lnTo>
                  <a:lnTo>
                    <a:pt x="889" y="139"/>
                  </a:lnTo>
                  <a:lnTo>
                    <a:pt x="892" y="137"/>
                  </a:lnTo>
                  <a:lnTo>
                    <a:pt x="895" y="134"/>
                  </a:lnTo>
                  <a:lnTo>
                    <a:pt x="895" y="131"/>
                  </a:lnTo>
                  <a:lnTo>
                    <a:pt x="895" y="128"/>
                  </a:lnTo>
                  <a:lnTo>
                    <a:pt x="895" y="125"/>
                  </a:lnTo>
                  <a:lnTo>
                    <a:pt x="895" y="122"/>
                  </a:lnTo>
                  <a:lnTo>
                    <a:pt x="895" y="119"/>
                  </a:lnTo>
                  <a:lnTo>
                    <a:pt x="895" y="116"/>
                  </a:lnTo>
                  <a:lnTo>
                    <a:pt x="898" y="113"/>
                  </a:lnTo>
                  <a:lnTo>
                    <a:pt x="898" y="110"/>
                  </a:lnTo>
                  <a:lnTo>
                    <a:pt x="898" y="107"/>
                  </a:lnTo>
                  <a:lnTo>
                    <a:pt x="898" y="104"/>
                  </a:lnTo>
                  <a:lnTo>
                    <a:pt x="898" y="101"/>
                  </a:lnTo>
                  <a:lnTo>
                    <a:pt x="898" y="98"/>
                  </a:lnTo>
                  <a:lnTo>
                    <a:pt x="901" y="98"/>
                  </a:lnTo>
                  <a:lnTo>
                    <a:pt x="901" y="95"/>
                  </a:lnTo>
                  <a:lnTo>
                    <a:pt x="901" y="92"/>
                  </a:lnTo>
                  <a:lnTo>
                    <a:pt x="901" y="89"/>
                  </a:lnTo>
                  <a:lnTo>
                    <a:pt x="901" y="86"/>
                  </a:lnTo>
                  <a:lnTo>
                    <a:pt x="904" y="83"/>
                  </a:lnTo>
                  <a:lnTo>
                    <a:pt x="907" y="83"/>
                  </a:lnTo>
                  <a:lnTo>
                    <a:pt x="910" y="83"/>
                  </a:lnTo>
                  <a:lnTo>
                    <a:pt x="913" y="80"/>
                  </a:lnTo>
                  <a:lnTo>
                    <a:pt x="916" y="80"/>
                  </a:lnTo>
                  <a:lnTo>
                    <a:pt x="919" y="77"/>
                  </a:lnTo>
                  <a:lnTo>
                    <a:pt x="922" y="77"/>
                  </a:lnTo>
                  <a:lnTo>
                    <a:pt x="925" y="77"/>
                  </a:lnTo>
                  <a:lnTo>
                    <a:pt x="928" y="77"/>
                  </a:lnTo>
                  <a:lnTo>
                    <a:pt x="931" y="77"/>
                  </a:lnTo>
                  <a:lnTo>
                    <a:pt x="934" y="74"/>
                  </a:lnTo>
                  <a:lnTo>
                    <a:pt x="937" y="74"/>
                  </a:lnTo>
                  <a:lnTo>
                    <a:pt x="940" y="74"/>
                  </a:lnTo>
                  <a:lnTo>
                    <a:pt x="943" y="74"/>
                  </a:lnTo>
                  <a:lnTo>
                    <a:pt x="946" y="74"/>
                  </a:lnTo>
                  <a:lnTo>
                    <a:pt x="949" y="74"/>
                  </a:lnTo>
                  <a:lnTo>
                    <a:pt x="952" y="71"/>
                  </a:lnTo>
                  <a:lnTo>
                    <a:pt x="955" y="71"/>
                  </a:lnTo>
                  <a:lnTo>
                    <a:pt x="958" y="71"/>
                  </a:lnTo>
                  <a:lnTo>
                    <a:pt x="961" y="71"/>
                  </a:lnTo>
                  <a:lnTo>
                    <a:pt x="961" y="68"/>
                  </a:lnTo>
                  <a:lnTo>
                    <a:pt x="964" y="68"/>
                  </a:lnTo>
                  <a:lnTo>
                    <a:pt x="967" y="65"/>
                  </a:lnTo>
                  <a:lnTo>
                    <a:pt x="970" y="62"/>
                  </a:lnTo>
                  <a:lnTo>
                    <a:pt x="972" y="59"/>
                  </a:lnTo>
                  <a:lnTo>
                    <a:pt x="975" y="59"/>
                  </a:lnTo>
                  <a:lnTo>
                    <a:pt x="975" y="56"/>
                  </a:lnTo>
                  <a:lnTo>
                    <a:pt x="978" y="56"/>
                  </a:lnTo>
                  <a:lnTo>
                    <a:pt x="981" y="56"/>
                  </a:lnTo>
                  <a:lnTo>
                    <a:pt x="984" y="56"/>
                  </a:lnTo>
                  <a:lnTo>
                    <a:pt x="987" y="56"/>
                  </a:lnTo>
                  <a:lnTo>
                    <a:pt x="990" y="56"/>
                  </a:lnTo>
                  <a:lnTo>
                    <a:pt x="990" y="59"/>
                  </a:lnTo>
                  <a:lnTo>
                    <a:pt x="993" y="59"/>
                  </a:lnTo>
                  <a:lnTo>
                    <a:pt x="996" y="59"/>
                  </a:lnTo>
                  <a:lnTo>
                    <a:pt x="996" y="62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5" y="65"/>
                  </a:lnTo>
                  <a:lnTo>
                    <a:pt x="1008" y="65"/>
                  </a:lnTo>
                  <a:lnTo>
                    <a:pt x="1011" y="65"/>
                  </a:lnTo>
                  <a:lnTo>
                    <a:pt x="1011" y="62"/>
                  </a:lnTo>
                  <a:lnTo>
                    <a:pt x="1014" y="62"/>
                  </a:lnTo>
                  <a:lnTo>
                    <a:pt x="1014" y="59"/>
                  </a:lnTo>
                  <a:lnTo>
                    <a:pt x="1017" y="59"/>
                  </a:lnTo>
                  <a:lnTo>
                    <a:pt x="1017" y="56"/>
                  </a:lnTo>
                  <a:lnTo>
                    <a:pt x="1020" y="53"/>
                  </a:lnTo>
                  <a:lnTo>
                    <a:pt x="1023" y="53"/>
                  </a:lnTo>
                  <a:lnTo>
                    <a:pt x="1026" y="53"/>
                  </a:lnTo>
                  <a:lnTo>
                    <a:pt x="1029" y="50"/>
                  </a:lnTo>
                  <a:lnTo>
                    <a:pt x="1032" y="50"/>
                  </a:lnTo>
                  <a:lnTo>
                    <a:pt x="1035" y="50"/>
                  </a:lnTo>
                  <a:lnTo>
                    <a:pt x="1038" y="50"/>
                  </a:lnTo>
                  <a:lnTo>
                    <a:pt x="1041" y="50"/>
                  </a:lnTo>
                  <a:lnTo>
                    <a:pt x="1044" y="50"/>
                  </a:lnTo>
                  <a:lnTo>
                    <a:pt x="1047" y="50"/>
                  </a:lnTo>
                  <a:lnTo>
                    <a:pt x="1050" y="50"/>
                  </a:lnTo>
                  <a:lnTo>
                    <a:pt x="1053" y="53"/>
                  </a:lnTo>
                  <a:lnTo>
                    <a:pt x="1056" y="53"/>
                  </a:lnTo>
                  <a:lnTo>
                    <a:pt x="1059" y="56"/>
                  </a:lnTo>
                  <a:lnTo>
                    <a:pt x="1062" y="56"/>
                  </a:lnTo>
                  <a:lnTo>
                    <a:pt x="1065" y="56"/>
                  </a:lnTo>
                  <a:lnTo>
                    <a:pt x="1068" y="59"/>
                  </a:lnTo>
                  <a:lnTo>
                    <a:pt x="1071" y="59"/>
                  </a:lnTo>
                  <a:lnTo>
                    <a:pt x="1074" y="62"/>
                  </a:lnTo>
                  <a:lnTo>
                    <a:pt x="1077" y="62"/>
                  </a:lnTo>
                  <a:lnTo>
                    <a:pt x="1080" y="62"/>
                  </a:lnTo>
                  <a:lnTo>
                    <a:pt x="1083" y="65"/>
                  </a:lnTo>
                  <a:lnTo>
                    <a:pt x="1086" y="65"/>
                  </a:lnTo>
                  <a:lnTo>
                    <a:pt x="1088" y="65"/>
                  </a:lnTo>
                  <a:lnTo>
                    <a:pt x="1091" y="65"/>
                  </a:lnTo>
                  <a:lnTo>
                    <a:pt x="1091" y="68"/>
                  </a:lnTo>
                  <a:lnTo>
                    <a:pt x="1094" y="68"/>
                  </a:lnTo>
                  <a:lnTo>
                    <a:pt x="1097" y="68"/>
                  </a:lnTo>
                  <a:lnTo>
                    <a:pt x="1100" y="68"/>
                  </a:lnTo>
                  <a:lnTo>
                    <a:pt x="1100" y="71"/>
                  </a:lnTo>
                  <a:lnTo>
                    <a:pt x="1100" y="74"/>
                  </a:lnTo>
                  <a:lnTo>
                    <a:pt x="1103" y="74"/>
                  </a:lnTo>
                  <a:lnTo>
                    <a:pt x="1103" y="77"/>
                  </a:lnTo>
                  <a:lnTo>
                    <a:pt x="1106" y="77"/>
                  </a:lnTo>
                  <a:lnTo>
                    <a:pt x="1106" y="80"/>
                  </a:lnTo>
                  <a:lnTo>
                    <a:pt x="1109" y="80"/>
                  </a:lnTo>
                  <a:lnTo>
                    <a:pt x="1115" y="80"/>
                  </a:lnTo>
                  <a:lnTo>
                    <a:pt x="1118" y="77"/>
                  </a:lnTo>
                  <a:lnTo>
                    <a:pt x="1124" y="77"/>
                  </a:lnTo>
                  <a:lnTo>
                    <a:pt x="1127" y="77"/>
                  </a:lnTo>
                  <a:lnTo>
                    <a:pt x="1133" y="74"/>
                  </a:lnTo>
                  <a:lnTo>
                    <a:pt x="1136" y="74"/>
                  </a:lnTo>
                  <a:lnTo>
                    <a:pt x="1142" y="74"/>
                  </a:lnTo>
                  <a:lnTo>
                    <a:pt x="1145" y="71"/>
                  </a:lnTo>
                  <a:lnTo>
                    <a:pt x="1151" y="71"/>
                  </a:lnTo>
                  <a:lnTo>
                    <a:pt x="1154" y="71"/>
                  </a:lnTo>
                  <a:lnTo>
                    <a:pt x="1160" y="68"/>
                  </a:lnTo>
                  <a:lnTo>
                    <a:pt x="1166" y="68"/>
                  </a:lnTo>
                  <a:lnTo>
                    <a:pt x="1169" y="68"/>
                  </a:lnTo>
                  <a:lnTo>
                    <a:pt x="1175" y="65"/>
                  </a:lnTo>
                  <a:lnTo>
                    <a:pt x="1178" y="65"/>
                  </a:lnTo>
                  <a:lnTo>
                    <a:pt x="1184" y="65"/>
                  </a:lnTo>
                  <a:lnTo>
                    <a:pt x="1187" y="65"/>
                  </a:lnTo>
                  <a:lnTo>
                    <a:pt x="1193" y="62"/>
                  </a:lnTo>
                  <a:lnTo>
                    <a:pt x="1199" y="62"/>
                  </a:lnTo>
                  <a:lnTo>
                    <a:pt x="1201" y="62"/>
                  </a:lnTo>
                  <a:lnTo>
                    <a:pt x="1207" y="62"/>
                  </a:lnTo>
                  <a:lnTo>
                    <a:pt x="1210" y="62"/>
                  </a:lnTo>
                  <a:lnTo>
                    <a:pt x="1216" y="62"/>
                  </a:lnTo>
                  <a:lnTo>
                    <a:pt x="1219" y="62"/>
                  </a:lnTo>
                  <a:lnTo>
                    <a:pt x="1225" y="62"/>
                  </a:lnTo>
                  <a:lnTo>
                    <a:pt x="1231" y="62"/>
                  </a:lnTo>
                  <a:lnTo>
                    <a:pt x="1234" y="62"/>
                  </a:lnTo>
                  <a:lnTo>
                    <a:pt x="1240" y="65"/>
                  </a:lnTo>
                  <a:lnTo>
                    <a:pt x="1243" y="65"/>
                  </a:lnTo>
                  <a:lnTo>
                    <a:pt x="1249" y="65"/>
                  </a:lnTo>
                  <a:lnTo>
                    <a:pt x="1252" y="68"/>
                  </a:lnTo>
                  <a:lnTo>
                    <a:pt x="1255" y="68"/>
                  </a:lnTo>
                  <a:lnTo>
                    <a:pt x="1255" y="71"/>
                  </a:lnTo>
                  <a:lnTo>
                    <a:pt x="1255" y="74"/>
                  </a:lnTo>
                  <a:lnTo>
                    <a:pt x="1258" y="74"/>
                  </a:lnTo>
                  <a:lnTo>
                    <a:pt x="1258" y="77"/>
                  </a:lnTo>
                  <a:lnTo>
                    <a:pt x="1258" y="80"/>
                  </a:lnTo>
                  <a:lnTo>
                    <a:pt x="1258" y="83"/>
                  </a:lnTo>
                  <a:lnTo>
                    <a:pt x="1258" y="86"/>
                  </a:lnTo>
                  <a:lnTo>
                    <a:pt x="1258" y="89"/>
                  </a:lnTo>
                  <a:lnTo>
                    <a:pt x="1255" y="89"/>
                  </a:lnTo>
                  <a:lnTo>
                    <a:pt x="1255" y="92"/>
                  </a:lnTo>
                  <a:lnTo>
                    <a:pt x="1252" y="95"/>
                  </a:lnTo>
                  <a:lnTo>
                    <a:pt x="1249" y="95"/>
                  </a:lnTo>
                  <a:lnTo>
                    <a:pt x="1249" y="98"/>
                  </a:lnTo>
                  <a:lnTo>
                    <a:pt x="1246" y="98"/>
                  </a:lnTo>
                  <a:lnTo>
                    <a:pt x="1243" y="98"/>
                  </a:lnTo>
                  <a:lnTo>
                    <a:pt x="1240" y="98"/>
                  </a:lnTo>
                  <a:lnTo>
                    <a:pt x="1237" y="98"/>
                  </a:lnTo>
                  <a:lnTo>
                    <a:pt x="1234" y="101"/>
                  </a:lnTo>
                  <a:lnTo>
                    <a:pt x="1231" y="101"/>
                  </a:lnTo>
                  <a:lnTo>
                    <a:pt x="1228" y="104"/>
                  </a:lnTo>
                  <a:lnTo>
                    <a:pt x="1222" y="104"/>
                  </a:lnTo>
                  <a:lnTo>
                    <a:pt x="1219" y="107"/>
                  </a:lnTo>
                  <a:lnTo>
                    <a:pt x="1213" y="107"/>
                  </a:lnTo>
                  <a:lnTo>
                    <a:pt x="1210" y="107"/>
                  </a:lnTo>
                  <a:lnTo>
                    <a:pt x="1204" y="107"/>
                  </a:lnTo>
                  <a:lnTo>
                    <a:pt x="1199" y="110"/>
                  </a:lnTo>
                  <a:lnTo>
                    <a:pt x="1196" y="110"/>
                  </a:lnTo>
                  <a:lnTo>
                    <a:pt x="1190" y="110"/>
                  </a:lnTo>
                  <a:lnTo>
                    <a:pt x="1184" y="110"/>
                  </a:lnTo>
                  <a:lnTo>
                    <a:pt x="1178" y="110"/>
                  </a:lnTo>
                  <a:lnTo>
                    <a:pt x="1175" y="110"/>
                  </a:lnTo>
                  <a:lnTo>
                    <a:pt x="1169" y="113"/>
                  </a:lnTo>
                  <a:lnTo>
                    <a:pt x="1163" y="113"/>
                  </a:lnTo>
                  <a:lnTo>
                    <a:pt x="1160" y="113"/>
                  </a:lnTo>
                  <a:lnTo>
                    <a:pt x="1154" y="116"/>
                  </a:lnTo>
                  <a:lnTo>
                    <a:pt x="1151" y="116"/>
                  </a:lnTo>
                  <a:lnTo>
                    <a:pt x="1148" y="119"/>
                  </a:lnTo>
                  <a:lnTo>
                    <a:pt x="1145" y="122"/>
                  </a:lnTo>
                  <a:lnTo>
                    <a:pt x="1142" y="122"/>
                  </a:lnTo>
                  <a:lnTo>
                    <a:pt x="1139" y="125"/>
                  </a:lnTo>
                  <a:lnTo>
                    <a:pt x="1136" y="128"/>
                  </a:lnTo>
                  <a:lnTo>
                    <a:pt x="1136" y="134"/>
                  </a:lnTo>
                  <a:lnTo>
                    <a:pt x="1133" y="137"/>
                  </a:lnTo>
                  <a:lnTo>
                    <a:pt x="1133" y="142"/>
                  </a:lnTo>
                  <a:lnTo>
                    <a:pt x="1133" y="145"/>
                  </a:lnTo>
                  <a:lnTo>
                    <a:pt x="1136" y="151"/>
                  </a:lnTo>
                  <a:lnTo>
                    <a:pt x="1136" y="157"/>
                  </a:lnTo>
                  <a:lnTo>
                    <a:pt x="1139" y="166"/>
                  </a:lnTo>
                  <a:lnTo>
                    <a:pt x="1142" y="172"/>
                  </a:lnTo>
                  <a:lnTo>
                    <a:pt x="1145" y="178"/>
                  </a:lnTo>
                  <a:lnTo>
                    <a:pt x="1148" y="184"/>
                  </a:lnTo>
                  <a:lnTo>
                    <a:pt x="1151" y="190"/>
                  </a:lnTo>
                  <a:lnTo>
                    <a:pt x="1154" y="196"/>
                  </a:lnTo>
                  <a:lnTo>
                    <a:pt x="1157" y="202"/>
                  </a:lnTo>
                  <a:lnTo>
                    <a:pt x="1160" y="208"/>
                  </a:lnTo>
                  <a:lnTo>
                    <a:pt x="1163" y="214"/>
                  </a:lnTo>
                  <a:lnTo>
                    <a:pt x="1163" y="217"/>
                  </a:lnTo>
                  <a:lnTo>
                    <a:pt x="1166" y="223"/>
                  </a:lnTo>
                  <a:lnTo>
                    <a:pt x="1169" y="229"/>
                  </a:lnTo>
                  <a:lnTo>
                    <a:pt x="1172" y="234"/>
                  </a:lnTo>
                  <a:lnTo>
                    <a:pt x="1175" y="240"/>
                  </a:lnTo>
                  <a:lnTo>
                    <a:pt x="1175" y="246"/>
                  </a:lnTo>
                  <a:lnTo>
                    <a:pt x="1178" y="252"/>
                  </a:lnTo>
                  <a:lnTo>
                    <a:pt x="1181" y="258"/>
                  </a:lnTo>
                  <a:lnTo>
                    <a:pt x="1184" y="264"/>
                  </a:lnTo>
                  <a:lnTo>
                    <a:pt x="1187" y="270"/>
                  </a:lnTo>
                  <a:lnTo>
                    <a:pt x="1187" y="276"/>
                  </a:lnTo>
                  <a:lnTo>
                    <a:pt x="1190" y="282"/>
                  </a:lnTo>
                  <a:lnTo>
                    <a:pt x="1193" y="288"/>
                  </a:lnTo>
                  <a:lnTo>
                    <a:pt x="1196" y="294"/>
                  </a:lnTo>
                  <a:lnTo>
                    <a:pt x="1196" y="300"/>
                  </a:lnTo>
                  <a:lnTo>
                    <a:pt x="1199" y="306"/>
                  </a:lnTo>
                  <a:lnTo>
                    <a:pt x="1201" y="312"/>
                  </a:lnTo>
                  <a:lnTo>
                    <a:pt x="1204" y="318"/>
                  </a:lnTo>
                  <a:lnTo>
                    <a:pt x="1207" y="323"/>
                  </a:lnTo>
                  <a:lnTo>
                    <a:pt x="1210" y="329"/>
                  </a:lnTo>
                  <a:lnTo>
                    <a:pt x="1210" y="335"/>
                  </a:lnTo>
                  <a:lnTo>
                    <a:pt x="1213" y="341"/>
                  </a:lnTo>
                  <a:lnTo>
                    <a:pt x="1216" y="347"/>
                  </a:lnTo>
                  <a:lnTo>
                    <a:pt x="1219" y="353"/>
                  </a:lnTo>
                  <a:lnTo>
                    <a:pt x="1222" y="359"/>
                  </a:lnTo>
                  <a:lnTo>
                    <a:pt x="1222" y="362"/>
                  </a:lnTo>
                  <a:lnTo>
                    <a:pt x="1222" y="365"/>
                  </a:lnTo>
                  <a:lnTo>
                    <a:pt x="1222" y="368"/>
                  </a:lnTo>
                  <a:lnTo>
                    <a:pt x="1222" y="371"/>
                  </a:lnTo>
                  <a:lnTo>
                    <a:pt x="1225" y="374"/>
                  </a:lnTo>
                  <a:lnTo>
                    <a:pt x="1225" y="377"/>
                  </a:lnTo>
                  <a:lnTo>
                    <a:pt x="1225" y="380"/>
                  </a:lnTo>
                  <a:lnTo>
                    <a:pt x="1228" y="380"/>
                  </a:lnTo>
                  <a:lnTo>
                    <a:pt x="1228" y="383"/>
                  </a:lnTo>
                  <a:lnTo>
                    <a:pt x="1228" y="386"/>
                  </a:lnTo>
                  <a:lnTo>
                    <a:pt x="1231" y="389"/>
                  </a:lnTo>
                  <a:lnTo>
                    <a:pt x="1231" y="392"/>
                  </a:lnTo>
                  <a:lnTo>
                    <a:pt x="1231" y="395"/>
                  </a:lnTo>
                  <a:lnTo>
                    <a:pt x="1231" y="398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8" y="407"/>
                  </a:lnTo>
                  <a:lnTo>
                    <a:pt x="1225" y="410"/>
                  </a:lnTo>
                  <a:lnTo>
                    <a:pt x="1225" y="413"/>
                  </a:lnTo>
                  <a:lnTo>
                    <a:pt x="1225" y="415"/>
                  </a:lnTo>
                  <a:lnTo>
                    <a:pt x="1222" y="418"/>
                  </a:lnTo>
                  <a:lnTo>
                    <a:pt x="1222" y="421"/>
                  </a:lnTo>
                  <a:lnTo>
                    <a:pt x="1219" y="421"/>
                  </a:lnTo>
                  <a:lnTo>
                    <a:pt x="1219" y="424"/>
                  </a:lnTo>
                  <a:lnTo>
                    <a:pt x="1216" y="424"/>
                  </a:lnTo>
                  <a:lnTo>
                    <a:pt x="1216" y="427"/>
                  </a:lnTo>
                  <a:lnTo>
                    <a:pt x="1213" y="427"/>
                  </a:lnTo>
                  <a:lnTo>
                    <a:pt x="1210" y="430"/>
                  </a:lnTo>
                  <a:lnTo>
                    <a:pt x="1207" y="430"/>
                  </a:lnTo>
                  <a:lnTo>
                    <a:pt x="1207" y="433"/>
                  </a:lnTo>
                  <a:lnTo>
                    <a:pt x="1204" y="433"/>
                  </a:lnTo>
                  <a:lnTo>
                    <a:pt x="1201" y="433"/>
                  </a:lnTo>
                  <a:lnTo>
                    <a:pt x="1201" y="436"/>
                  </a:lnTo>
                  <a:lnTo>
                    <a:pt x="1199" y="436"/>
                  </a:lnTo>
                  <a:lnTo>
                    <a:pt x="1196" y="436"/>
                  </a:lnTo>
                  <a:lnTo>
                    <a:pt x="1196" y="439"/>
                  </a:lnTo>
                  <a:lnTo>
                    <a:pt x="1193" y="439"/>
                  </a:lnTo>
                  <a:lnTo>
                    <a:pt x="1193" y="442"/>
                  </a:lnTo>
                  <a:lnTo>
                    <a:pt x="1190" y="442"/>
                  </a:lnTo>
                  <a:lnTo>
                    <a:pt x="1187" y="445"/>
                  </a:lnTo>
                  <a:lnTo>
                    <a:pt x="1181" y="445"/>
                  </a:lnTo>
                  <a:lnTo>
                    <a:pt x="1175" y="448"/>
                  </a:lnTo>
                  <a:lnTo>
                    <a:pt x="1172" y="448"/>
                  </a:lnTo>
                  <a:lnTo>
                    <a:pt x="1166" y="451"/>
                  </a:lnTo>
                  <a:lnTo>
                    <a:pt x="1163" y="454"/>
                  </a:lnTo>
                  <a:lnTo>
                    <a:pt x="1157" y="454"/>
                  </a:lnTo>
                  <a:lnTo>
                    <a:pt x="1154" y="457"/>
                  </a:lnTo>
                  <a:lnTo>
                    <a:pt x="1148" y="460"/>
                  </a:lnTo>
                  <a:lnTo>
                    <a:pt x="1145" y="460"/>
                  </a:lnTo>
                  <a:lnTo>
                    <a:pt x="1139" y="463"/>
                  </a:lnTo>
                  <a:lnTo>
                    <a:pt x="1136" y="466"/>
                  </a:lnTo>
                  <a:lnTo>
                    <a:pt x="1130" y="469"/>
                  </a:lnTo>
                  <a:lnTo>
                    <a:pt x="1127" y="469"/>
                  </a:lnTo>
                  <a:lnTo>
                    <a:pt x="1121" y="472"/>
                  </a:lnTo>
                  <a:lnTo>
                    <a:pt x="1118" y="475"/>
                  </a:lnTo>
                  <a:lnTo>
                    <a:pt x="1112" y="478"/>
                  </a:lnTo>
                  <a:lnTo>
                    <a:pt x="1109" y="478"/>
                  </a:lnTo>
                  <a:lnTo>
                    <a:pt x="1103" y="481"/>
                  </a:lnTo>
                  <a:lnTo>
                    <a:pt x="1100" y="484"/>
                  </a:lnTo>
                  <a:lnTo>
                    <a:pt x="1094" y="487"/>
                  </a:lnTo>
                  <a:lnTo>
                    <a:pt x="1091" y="487"/>
                  </a:lnTo>
                  <a:lnTo>
                    <a:pt x="1086" y="490"/>
                  </a:lnTo>
                  <a:lnTo>
                    <a:pt x="1083" y="493"/>
                  </a:lnTo>
                  <a:lnTo>
                    <a:pt x="1077" y="496"/>
                  </a:lnTo>
                  <a:lnTo>
                    <a:pt x="1074" y="496"/>
                  </a:lnTo>
                  <a:lnTo>
                    <a:pt x="1068" y="499"/>
                  </a:lnTo>
                  <a:lnTo>
                    <a:pt x="1065" y="502"/>
                  </a:lnTo>
                  <a:lnTo>
                    <a:pt x="1059" y="505"/>
                  </a:lnTo>
                  <a:lnTo>
                    <a:pt x="1056" y="505"/>
                  </a:lnTo>
                  <a:lnTo>
                    <a:pt x="1050" y="507"/>
                  </a:lnTo>
                  <a:lnTo>
                    <a:pt x="1047" y="510"/>
                  </a:lnTo>
                  <a:lnTo>
                    <a:pt x="1044" y="513"/>
                  </a:lnTo>
                  <a:lnTo>
                    <a:pt x="1044" y="516"/>
                  </a:lnTo>
                  <a:lnTo>
                    <a:pt x="1041" y="519"/>
                  </a:lnTo>
                  <a:lnTo>
                    <a:pt x="1041" y="522"/>
                  </a:lnTo>
                  <a:lnTo>
                    <a:pt x="1041" y="525"/>
                  </a:lnTo>
                  <a:lnTo>
                    <a:pt x="1038" y="531"/>
                  </a:lnTo>
                  <a:lnTo>
                    <a:pt x="1038" y="534"/>
                  </a:lnTo>
                  <a:lnTo>
                    <a:pt x="1038" y="537"/>
                  </a:lnTo>
                  <a:lnTo>
                    <a:pt x="1038" y="540"/>
                  </a:lnTo>
                  <a:lnTo>
                    <a:pt x="1038" y="543"/>
                  </a:lnTo>
                  <a:lnTo>
                    <a:pt x="1038" y="549"/>
                  </a:lnTo>
                  <a:lnTo>
                    <a:pt x="1038" y="552"/>
                  </a:lnTo>
                  <a:lnTo>
                    <a:pt x="1038" y="555"/>
                  </a:lnTo>
                  <a:lnTo>
                    <a:pt x="1038" y="558"/>
                  </a:lnTo>
                  <a:lnTo>
                    <a:pt x="1038" y="561"/>
                  </a:lnTo>
                  <a:lnTo>
                    <a:pt x="1038" y="564"/>
                  </a:lnTo>
                  <a:lnTo>
                    <a:pt x="1038" y="567"/>
                  </a:lnTo>
                  <a:lnTo>
                    <a:pt x="1038" y="570"/>
                  </a:lnTo>
                  <a:lnTo>
                    <a:pt x="1038" y="573"/>
                  </a:lnTo>
                  <a:lnTo>
                    <a:pt x="1035" y="576"/>
                  </a:lnTo>
                  <a:lnTo>
                    <a:pt x="1035" y="579"/>
                  </a:lnTo>
                  <a:lnTo>
                    <a:pt x="1035" y="582"/>
                  </a:lnTo>
                  <a:lnTo>
                    <a:pt x="1032" y="585"/>
                  </a:lnTo>
                  <a:lnTo>
                    <a:pt x="1029" y="588"/>
                  </a:lnTo>
                  <a:lnTo>
                    <a:pt x="1026" y="591"/>
                  </a:lnTo>
                  <a:lnTo>
                    <a:pt x="1023" y="594"/>
                  </a:lnTo>
                  <a:lnTo>
                    <a:pt x="1017" y="594"/>
                  </a:lnTo>
                  <a:lnTo>
                    <a:pt x="1014" y="594"/>
                  </a:lnTo>
                  <a:lnTo>
                    <a:pt x="1011" y="597"/>
                  </a:lnTo>
                  <a:lnTo>
                    <a:pt x="1005" y="597"/>
                  </a:lnTo>
                  <a:lnTo>
                    <a:pt x="1005" y="599"/>
                  </a:lnTo>
                  <a:lnTo>
                    <a:pt x="1008" y="602"/>
                  </a:lnTo>
                  <a:lnTo>
                    <a:pt x="1008" y="608"/>
                  </a:lnTo>
                  <a:lnTo>
                    <a:pt x="1008" y="611"/>
                  </a:lnTo>
                  <a:lnTo>
                    <a:pt x="1008" y="614"/>
                  </a:lnTo>
                  <a:lnTo>
                    <a:pt x="1008" y="617"/>
                  </a:lnTo>
                  <a:lnTo>
                    <a:pt x="1008" y="623"/>
                  </a:lnTo>
                  <a:lnTo>
                    <a:pt x="1008" y="626"/>
                  </a:lnTo>
                  <a:lnTo>
                    <a:pt x="1008" y="629"/>
                  </a:lnTo>
                  <a:lnTo>
                    <a:pt x="1008" y="635"/>
                  </a:lnTo>
                  <a:lnTo>
                    <a:pt x="1008" y="638"/>
                  </a:lnTo>
                  <a:lnTo>
                    <a:pt x="1008" y="641"/>
                  </a:lnTo>
                  <a:lnTo>
                    <a:pt x="1008" y="644"/>
                  </a:lnTo>
                  <a:lnTo>
                    <a:pt x="1008" y="647"/>
                  </a:lnTo>
                  <a:lnTo>
                    <a:pt x="1008" y="653"/>
                  </a:lnTo>
                  <a:lnTo>
                    <a:pt x="1008" y="656"/>
                  </a:lnTo>
                  <a:lnTo>
                    <a:pt x="1011" y="659"/>
                  </a:lnTo>
                  <a:lnTo>
                    <a:pt x="1011" y="662"/>
                  </a:lnTo>
                  <a:lnTo>
                    <a:pt x="1011" y="665"/>
                  </a:lnTo>
                  <a:lnTo>
                    <a:pt x="1011" y="671"/>
                  </a:lnTo>
                  <a:lnTo>
                    <a:pt x="1011" y="674"/>
                  </a:lnTo>
                  <a:lnTo>
                    <a:pt x="1011" y="677"/>
                  </a:lnTo>
                  <a:lnTo>
                    <a:pt x="1014" y="680"/>
                  </a:lnTo>
                  <a:lnTo>
                    <a:pt x="1014" y="683"/>
                  </a:lnTo>
                  <a:lnTo>
                    <a:pt x="1014" y="686"/>
                  </a:lnTo>
                  <a:lnTo>
                    <a:pt x="1017" y="689"/>
                  </a:lnTo>
                  <a:lnTo>
                    <a:pt x="1017" y="691"/>
                  </a:lnTo>
                  <a:lnTo>
                    <a:pt x="1020" y="694"/>
                  </a:lnTo>
                  <a:lnTo>
                    <a:pt x="1020" y="697"/>
                  </a:lnTo>
                  <a:lnTo>
                    <a:pt x="1023" y="700"/>
                  </a:lnTo>
                  <a:lnTo>
                    <a:pt x="1026" y="703"/>
                  </a:lnTo>
                  <a:lnTo>
                    <a:pt x="1026" y="706"/>
                  </a:lnTo>
                  <a:lnTo>
                    <a:pt x="1029" y="709"/>
                  </a:lnTo>
                  <a:lnTo>
                    <a:pt x="1029" y="712"/>
                  </a:lnTo>
                  <a:lnTo>
                    <a:pt x="1029" y="715"/>
                  </a:lnTo>
                  <a:lnTo>
                    <a:pt x="1029" y="718"/>
                  </a:lnTo>
                  <a:lnTo>
                    <a:pt x="1026" y="721"/>
                  </a:lnTo>
                  <a:lnTo>
                    <a:pt x="1026" y="724"/>
                  </a:lnTo>
                  <a:lnTo>
                    <a:pt x="1026" y="727"/>
                  </a:lnTo>
                  <a:lnTo>
                    <a:pt x="1023" y="727"/>
                  </a:lnTo>
                  <a:lnTo>
                    <a:pt x="1023" y="730"/>
                  </a:lnTo>
                  <a:lnTo>
                    <a:pt x="1020" y="730"/>
                  </a:lnTo>
                  <a:lnTo>
                    <a:pt x="1020" y="733"/>
                  </a:lnTo>
                  <a:lnTo>
                    <a:pt x="1017" y="736"/>
                  </a:lnTo>
                  <a:lnTo>
                    <a:pt x="1014" y="739"/>
                  </a:lnTo>
                  <a:lnTo>
                    <a:pt x="1014" y="742"/>
                  </a:lnTo>
                  <a:lnTo>
                    <a:pt x="1011" y="742"/>
                  </a:lnTo>
                  <a:lnTo>
                    <a:pt x="1011" y="745"/>
                  </a:lnTo>
                  <a:lnTo>
                    <a:pt x="1008" y="745"/>
                  </a:lnTo>
                  <a:lnTo>
                    <a:pt x="1008" y="748"/>
                  </a:lnTo>
                  <a:lnTo>
                    <a:pt x="1008" y="751"/>
                  </a:lnTo>
                  <a:lnTo>
                    <a:pt x="1008" y="754"/>
                  </a:lnTo>
                  <a:lnTo>
                    <a:pt x="1011" y="757"/>
                  </a:lnTo>
                  <a:lnTo>
                    <a:pt x="1011" y="760"/>
                  </a:lnTo>
                  <a:lnTo>
                    <a:pt x="1011" y="763"/>
                  </a:lnTo>
                  <a:lnTo>
                    <a:pt x="1011" y="766"/>
                  </a:lnTo>
                  <a:lnTo>
                    <a:pt x="1011" y="769"/>
                  </a:lnTo>
                  <a:lnTo>
                    <a:pt x="1014" y="769"/>
                  </a:lnTo>
                  <a:lnTo>
                    <a:pt x="1014" y="772"/>
                  </a:lnTo>
                  <a:lnTo>
                    <a:pt x="1014" y="775"/>
                  </a:lnTo>
                  <a:lnTo>
                    <a:pt x="1017" y="778"/>
                  </a:lnTo>
                  <a:lnTo>
                    <a:pt x="1020" y="781"/>
                  </a:lnTo>
                  <a:lnTo>
                    <a:pt x="1023" y="783"/>
                  </a:lnTo>
                  <a:lnTo>
                    <a:pt x="1026" y="783"/>
                  </a:lnTo>
                  <a:lnTo>
                    <a:pt x="1026" y="786"/>
                  </a:lnTo>
                  <a:lnTo>
                    <a:pt x="1029" y="786"/>
                  </a:lnTo>
                  <a:lnTo>
                    <a:pt x="1029" y="789"/>
                  </a:lnTo>
                  <a:lnTo>
                    <a:pt x="1032" y="792"/>
                  </a:lnTo>
                  <a:lnTo>
                    <a:pt x="1035" y="792"/>
                  </a:lnTo>
                  <a:lnTo>
                    <a:pt x="1035" y="795"/>
                  </a:lnTo>
                  <a:lnTo>
                    <a:pt x="1035" y="798"/>
                  </a:lnTo>
                  <a:lnTo>
                    <a:pt x="1038" y="798"/>
                  </a:lnTo>
                  <a:lnTo>
                    <a:pt x="1038" y="801"/>
                  </a:lnTo>
                  <a:lnTo>
                    <a:pt x="1038" y="804"/>
                  </a:lnTo>
                  <a:lnTo>
                    <a:pt x="1038" y="807"/>
                  </a:lnTo>
                  <a:lnTo>
                    <a:pt x="1038" y="810"/>
                  </a:lnTo>
                  <a:lnTo>
                    <a:pt x="1035" y="810"/>
                  </a:lnTo>
                  <a:lnTo>
                    <a:pt x="1035" y="813"/>
                  </a:lnTo>
                  <a:lnTo>
                    <a:pt x="1035" y="816"/>
                  </a:lnTo>
                  <a:lnTo>
                    <a:pt x="1035" y="819"/>
                  </a:lnTo>
                  <a:lnTo>
                    <a:pt x="1035" y="822"/>
                  </a:lnTo>
                  <a:lnTo>
                    <a:pt x="1035" y="825"/>
                  </a:lnTo>
                  <a:lnTo>
                    <a:pt x="1035" y="828"/>
                  </a:lnTo>
                  <a:lnTo>
                    <a:pt x="1032" y="828"/>
                  </a:lnTo>
                  <a:lnTo>
                    <a:pt x="1032" y="831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29" y="837"/>
                  </a:lnTo>
                  <a:lnTo>
                    <a:pt x="1029" y="840"/>
                  </a:lnTo>
                  <a:lnTo>
                    <a:pt x="1029" y="843"/>
                  </a:lnTo>
                  <a:lnTo>
                    <a:pt x="1026" y="843"/>
                  </a:lnTo>
                  <a:lnTo>
                    <a:pt x="1029" y="846"/>
                  </a:lnTo>
                  <a:lnTo>
                    <a:pt x="1032" y="849"/>
                  </a:lnTo>
                  <a:lnTo>
                    <a:pt x="1035" y="852"/>
                  </a:lnTo>
                  <a:lnTo>
                    <a:pt x="1035" y="855"/>
                  </a:lnTo>
                  <a:lnTo>
                    <a:pt x="1038" y="855"/>
                  </a:lnTo>
                  <a:lnTo>
                    <a:pt x="1041" y="858"/>
                  </a:lnTo>
                  <a:lnTo>
                    <a:pt x="1041" y="861"/>
                  </a:lnTo>
                  <a:lnTo>
                    <a:pt x="1044" y="864"/>
                  </a:lnTo>
                  <a:lnTo>
                    <a:pt x="1044" y="870"/>
                  </a:lnTo>
                  <a:lnTo>
                    <a:pt x="1044" y="873"/>
                  </a:lnTo>
                  <a:lnTo>
                    <a:pt x="1047" y="875"/>
                  </a:lnTo>
                  <a:lnTo>
                    <a:pt x="1047" y="878"/>
                  </a:lnTo>
                  <a:lnTo>
                    <a:pt x="1047" y="881"/>
                  </a:lnTo>
                  <a:lnTo>
                    <a:pt x="1047" y="884"/>
                  </a:lnTo>
                  <a:lnTo>
                    <a:pt x="1050" y="887"/>
                  </a:lnTo>
                  <a:lnTo>
                    <a:pt x="1050" y="890"/>
                  </a:lnTo>
                  <a:lnTo>
                    <a:pt x="1050" y="893"/>
                  </a:lnTo>
                  <a:lnTo>
                    <a:pt x="1050" y="899"/>
                  </a:lnTo>
                  <a:lnTo>
                    <a:pt x="1050" y="902"/>
                  </a:lnTo>
                  <a:lnTo>
                    <a:pt x="1050" y="905"/>
                  </a:lnTo>
                  <a:lnTo>
                    <a:pt x="1050" y="908"/>
                  </a:lnTo>
                  <a:lnTo>
                    <a:pt x="1050" y="911"/>
                  </a:lnTo>
                  <a:lnTo>
                    <a:pt x="1050" y="914"/>
                  </a:lnTo>
                  <a:lnTo>
                    <a:pt x="1050" y="920"/>
                  </a:lnTo>
                  <a:lnTo>
                    <a:pt x="1050" y="923"/>
                  </a:lnTo>
                  <a:lnTo>
                    <a:pt x="1050" y="926"/>
                  </a:lnTo>
                  <a:lnTo>
                    <a:pt x="1050" y="929"/>
                  </a:lnTo>
                  <a:lnTo>
                    <a:pt x="1050" y="932"/>
                  </a:lnTo>
                  <a:lnTo>
                    <a:pt x="1050" y="935"/>
                  </a:lnTo>
                  <a:lnTo>
                    <a:pt x="1050" y="941"/>
                  </a:lnTo>
                  <a:lnTo>
                    <a:pt x="1050" y="944"/>
                  </a:lnTo>
                  <a:lnTo>
                    <a:pt x="1050" y="947"/>
                  </a:lnTo>
                  <a:lnTo>
                    <a:pt x="1053" y="959"/>
                  </a:lnTo>
                  <a:lnTo>
                    <a:pt x="1056" y="970"/>
                  </a:lnTo>
                  <a:lnTo>
                    <a:pt x="1059" y="985"/>
                  </a:lnTo>
                  <a:lnTo>
                    <a:pt x="1062" y="997"/>
                  </a:lnTo>
                  <a:lnTo>
                    <a:pt x="1065" y="1009"/>
                  </a:lnTo>
                  <a:lnTo>
                    <a:pt x="1068" y="1021"/>
                  </a:lnTo>
                  <a:lnTo>
                    <a:pt x="1068" y="1036"/>
                  </a:lnTo>
                  <a:lnTo>
                    <a:pt x="1071" y="1048"/>
                  </a:lnTo>
                  <a:lnTo>
                    <a:pt x="1074" y="1059"/>
                  </a:lnTo>
                  <a:lnTo>
                    <a:pt x="1077" y="1074"/>
                  </a:lnTo>
                  <a:lnTo>
                    <a:pt x="1077" y="1086"/>
                  </a:lnTo>
                  <a:lnTo>
                    <a:pt x="1080" y="1098"/>
                  </a:lnTo>
                  <a:lnTo>
                    <a:pt x="1083" y="1113"/>
                  </a:lnTo>
                  <a:lnTo>
                    <a:pt x="1083" y="1125"/>
                  </a:lnTo>
                  <a:lnTo>
                    <a:pt x="1086" y="1137"/>
                  </a:lnTo>
                  <a:lnTo>
                    <a:pt x="1086" y="1151"/>
                  </a:lnTo>
                  <a:lnTo>
                    <a:pt x="1088" y="1163"/>
                  </a:lnTo>
                  <a:lnTo>
                    <a:pt x="1088" y="1178"/>
                  </a:lnTo>
                  <a:lnTo>
                    <a:pt x="1091" y="1190"/>
                  </a:lnTo>
                  <a:lnTo>
                    <a:pt x="1091" y="1202"/>
                  </a:lnTo>
                  <a:lnTo>
                    <a:pt x="1094" y="1217"/>
                  </a:lnTo>
                  <a:lnTo>
                    <a:pt x="1094" y="1229"/>
                  </a:lnTo>
                  <a:lnTo>
                    <a:pt x="1097" y="1243"/>
                  </a:lnTo>
                  <a:lnTo>
                    <a:pt x="1097" y="1255"/>
                  </a:lnTo>
                  <a:lnTo>
                    <a:pt x="1097" y="1270"/>
                  </a:lnTo>
                  <a:lnTo>
                    <a:pt x="1100" y="1282"/>
                  </a:lnTo>
                  <a:lnTo>
                    <a:pt x="1100" y="1297"/>
                  </a:lnTo>
                  <a:lnTo>
                    <a:pt x="1100" y="1309"/>
                  </a:lnTo>
                  <a:lnTo>
                    <a:pt x="1103" y="1324"/>
                  </a:lnTo>
                  <a:lnTo>
                    <a:pt x="1103" y="1335"/>
                  </a:lnTo>
                  <a:lnTo>
                    <a:pt x="1103" y="1350"/>
                  </a:lnTo>
                  <a:lnTo>
                    <a:pt x="1103" y="1365"/>
                  </a:lnTo>
                  <a:lnTo>
                    <a:pt x="1103" y="1368"/>
                  </a:lnTo>
                  <a:lnTo>
                    <a:pt x="1100" y="1371"/>
                  </a:lnTo>
                  <a:lnTo>
                    <a:pt x="1100" y="1377"/>
                  </a:lnTo>
                  <a:lnTo>
                    <a:pt x="1100" y="1380"/>
                  </a:lnTo>
                  <a:lnTo>
                    <a:pt x="1097" y="1386"/>
                  </a:lnTo>
                  <a:lnTo>
                    <a:pt x="1097" y="1389"/>
                  </a:lnTo>
                  <a:lnTo>
                    <a:pt x="1097" y="1395"/>
                  </a:lnTo>
                  <a:lnTo>
                    <a:pt x="1097" y="1398"/>
                  </a:lnTo>
                  <a:lnTo>
                    <a:pt x="1097" y="1404"/>
                  </a:lnTo>
                  <a:lnTo>
                    <a:pt x="1094" y="1407"/>
                  </a:lnTo>
                  <a:lnTo>
                    <a:pt x="1094" y="1413"/>
                  </a:lnTo>
                  <a:lnTo>
                    <a:pt x="1094" y="1416"/>
                  </a:lnTo>
                  <a:lnTo>
                    <a:pt x="1094" y="1422"/>
                  </a:lnTo>
                  <a:lnTo>
                    <a:pt x="1094" y="1425"/>
                  </a:lnTo>
                  <a:lnTo>
                    <a:pt x="1091" y="1430"/>
                  </a:lnTo>
                  <a:lnTo>
                    <a:pt x="1091" y="1433"/>
                  </a:lnTo>
                  <a:lnTo>
                    <a:pt x="1091" y="1439"/>
                  </a:lnTo>
                  <a:lnTo>
                    <a:pt x="1091" y="1445"/>
                  </a:lnTo>
                  <a:lnTo>
                    <a:pt x="1091" y="1448"/>
                  </a:lnTo>
                  <a:lnTo>
                    <a:pt x="1088" y="1454"/>
                  </a:lnTo>
                  <a:lnTo>
                    <a:pt x="1088" y="1457"/>
                  </a:lnTo>
                  <a:lnTo>
                    <a:pt x="1088" y="1463"/>
                  </a:lnTo>
                  <a:lnTo>
                    <a:pt x="1088" y="1466"/>
                  </a:lnTo>
                  <a:lnTo>
                    <a:pt x="1086" y="1472"/>
                  </a:lnTo>
                  <a:lnTo>
                    <a:pt x="1086" y="1478"/>
                  </a:lnTo>
                  <a:lnTo>
                    <a:pt x="1086" y="1481"/>
                  </a:lnTo>
                  <a:lnTo>
                    <a:pt x="1083" y="1487"/>
                  </a:lnTo>
                  <a:lnTo>
                    <a:pt x="1083" y="1490"/>
                  </a:lnTo>
                  <a:lnTo>
                    <a:pt x="1080" y="1496"/>
                  </a:lnTo>
                  <a:lnTo>
                    <a:pt x="1080" y="1499"/>
                  </a:lnTo>
                  <a:lnTo>
                    <a:pt x="1077" y="1502"/>
                  </a:lnTo>
                  <a:lnTo>
                    <a:pt x="1077" y="1508"/>
                  </a:lnTo>
                  <a:lnTo>
                    <a:pt x="1077" y="1511"/>
                  </a:lnTo>
                  <a:lnTo>
                    <a:pt x="1074" y="1514"/>
                  </a:lnTo>
                  <a:lnTo>
                    <a:pt x="1074" y="1517"/>
                  </a:lnTo>
                  <a:lnTo>
                    <a:pt x="1074" y="1519"/>
                  </a:lnTo>
                  <a:lnTo>
                    <a:pt x="1074" y="1522"/>
                  </a:lnTo>
                  <a:lnTo>
                    <a:pt x="1071" y="1525"/>
                  </a:lnTo>
                  <a:lnTo>
                    <a:pt x="1071" y="1528"/>
                  </a:lnTo>
                  <a:lnTo>
                    <a:pt x="1071" y="1531"/>
                  </a:lnTo>
                  <a:lnTo>
                    <a:pt x="1068" y="1534"/>
                  </a:lnTo>
                  <a:lnTo>
                    <a:pt x="1068" y="1537"/>
                  </a:lnTo>
                  <a:lnTo>
                    <a:pt x="1068" y="1540"/>
                  </a:lnTo>
                  <a:lnTo>
                    <a:pt x="1065" y="1540"/>
                  </a:lnTo>
                  <a:lnTo>
                    <a:pt x="1065" y="1543"/>
                  </a:lnTo>
                  <a:lnTo>
                    <a:pt x="1062" y="1546"/>
                  </a:lnTo>
                  <a:lnTo>
                    <a:pt x="1062" y="1549"/>
                  </a:lnTo>
                  <a:lnTo>
                    <a:pt x="1059" y="1552"/>
                  </a:lnTo>
                  <a:lnTo>
                    <a:pt x="1059" y="1555"/>
                  </a:lnTo>
                  <a:lnTo>
                    <a:pt x="1056" y="1558"/>
                  </a:lnTo>
                  <a:lnTo>
                    <a:pt x="1056" y="1561"/>
                  </a:lnTo>
                  <a:lnTo>
                    <a:pt x="1053" y="1564"/>
                  </a:lnTo>
                  <a:lnTo>
                    <a:pt x="1053" y="1567"/>
                  </a:lnTo>
                  <a:lnTo>
                    <a:pt x="1050" y="1570"/>
                  </a:lnTo>
                  <a:lnTo>
                    <a:pt x="1053" y="1573"/>
                  </a:lnTo>
                  <a:lnTo>
                    <a:pt x="1053" y="1576"/>
                  </a:lnTo>
                  <a:lnTo>
                    <a:pt x="1053" y="1579"/>
                  </a:lnTo>
                  <a:lnTo>
                    <a:pt x="1053" y="1582"/>
                  </a:lnTo>
                  <a:lnTo>
                    <a:pt x="1056" y="1585"/>
                  </a:lnTo>
                  <a:lnTo>
                    <a:pt x="1056" y="1588"/>
                  </a:lnTo>
                  <a:lnTo>
                    <a:pt x="1056" y="1591"/>
                  </a:lnTo>
                  <a:lnTo>
                    <a:pt x="1059" y="1594"/>
                  </a:lnTo>
                  <a:lnTo>
                    <a:pt x="1059" y="1597"/>
                  </a:lnTo>
                  <a:lnTo>
                    <a:pt x="1059" y="1600"/>
                  </a:lnTo>
                  <a:lnTo>
                    <a:pt x="1062" y="1603"/>
                  </a:lnTo>
                  <a:lnTo>
                    <a:pt x="1062" y="1606"/>
                  </a:lnTo>
                  <a:lnTo>
                    <a:pt x="1062" y="1609"/>
                  </a:lnTo>
                  <a:lnTo>
                    <a:pt x="1062" y="1611"/>
                  </a:lnTo>
                  <a:lnTo>
                    <a:pt x="1065" y="1614"/>
                  </a:lnTo>
                  <a:lnTo>
                    <a:pt x="1065" y="1617"/>
                  </a:lnTo>
                  <a:lnTo>
                    <a:pt x="1065" y="1620"/>
                  </a:lnTo>
                  <a:lnTo>
                    <a:pt x="1065" y="1623"/>
                  </a:lnTo>
                  <a:lnTo>
                    <a:pt x="1065" y="1626"/>
                  </a:lnTo>
                  <a:lnTo>
                    <a:pt x="1065" y="1629"/>
                  </a:lnTo>
                  <a:lnTo>
                    <a:pt x="1062" y="1632"/>
                  </a:lnTo>
                  <a:lnTo>
                    <a:pt x="1062" y="1635"/>
                  </a:lnTo>
                  <a:lnTo>
                    <a:pt x="1062" y="1638"/>
                  </a:lnTo>
                  <a:lnTo>
                    <a:pt x="1059" y="1641"/>
                  </a:lnTo>
                  <a:lnTo>
                    <a:pt x="1059" y="1644"/>
                  </a:lnTo>
                  <a:lnTo>
                    <a:pt x="1056" y="1644"/>
                  </a:lnTo>
                  <a:lnTo>
                    <a:pt x="1050" y="1644"/>
                  </a:lnTo>
                  <a:lnTo>
                    <a:pt x="1044" y="1644"/>
                  </a:lnTo>
                  <a:lnTo>
                    <a:pt x="1038" y="1644"/>
                  </a:lnTo>
                  <a:lnTo>
                    <a:pt x="1032" y="1644"/>
                  </a:lnTo>
                  <a:lnTo>
                    <a:pt x="1026" y="1644"/>
                  </a:lnTo>
                  <a:lnTo>
                    <a:pt x="1020" y="1644"/>
                  </a:lnTo>
                  <a:lnTo>
                    <a:pt x="1014" y="1644"/>
                  </a:lnTo>
                  <a:lnTo>
                    <a:pt x="1008" y="1644"/>
                  </a:lnTo>
                  <a:lnTo>
                    <a:pt x="1002" y="1647"/>
                  </a:lnTo>
                  <a:lnTo>
                    <a:pt x="996" y="1647"/>
                  </a:lnTo>
                  <a:lnTo>
                    <a:pt x="990" y="1647"/>
                  </a:lnTo>
                  <a:lnTo>
                    <a:pt x="984" y="1647"/>
                  </a:lnTo>
                  <a:lnTo>
                    <a:pt x="978" y="1647"/>
                  </a:lnTo>
                  <a:lnTo>
                    <a:pt x="972" y="1647"/>
                  </a:lnTo>
                  <a:lnTo>
                    <a:pt x="967" y="1647"/>
                  </a:lnTo>
                  <a:lnTo>
                    <a:pt x="961" y="1647"/>
                  </a:lnTo>
                  <a:lnTo>
                    <a:pt x="955" y="1647"/>
                  </a:lnTo>
                  <a:lnTo>
                    <a:pt x="949" y="1647"/>
                  </a:lnTo>
                  <a:lnTo>
                    <a:pt x="943" y="1647"/>
                  </a:lnTo>
                  <a:lnTo>
                    <a:pt x="937" y="1650"/>
                  </a:lnTo>
                  <a:lnTo>
                    <a:pt x="934" y="1650"/>
                  </a:lnTo>
                  <a:lnTo>
                    <a:pt x="928" y="1650"/>
                  </a:lnTo>
                  <a:lnTo>
                    <a:pt x="922" y="1650"/>
                  </a:lnTo>
                  <a:lnTo>
                    <a:pt x="916" y="1650"/>
                  </a:lnTo>
                  <a:lnTo>
                    <a:pt x="910" y="1650"/>
                  </a:lnTo>
                  <a:lnTo>
                    <a:pt x="904" y="1653"/>
                  </a:lnTo>
                  <a:lnTo>
                    <a:pt x="898" y="1653"/>
                  </a:lnTo>
                  <a:lnTo>
                    <a:pt x="892" y="1653"/>
                  </a:lnTo>
                  <a:lnTo>
                    <a:pt x="889" y="1653"/>
                  </a:lnTo>
                  <a:lnTo>
                    <a:pt x="883" y="1656"/>
                  </a:lnTo>
                  <a:lnTo>
                    <a:pt x="877" y="1656"/>
                  </a:lnTo>
                  <a:lnTo>
                    <a:pt x="871" y="1656"/>
                  </a:lnTo>
                  <a:lnTo>
                    <a:pt x="868" y="1656"/>
                  </a:lnTo>
                  <a:lnTo>
                    <a:pt x="865" y="1656"/>
                  </a:lnTo>
                  <a:lnTo>
                    <a:pt x="862" y="1656"/>
                  </a:lnTo>
                  <a:lnTo>
                    <a:pt x="859" y="1656"/>
                  </a:lnTo>
                  <a:lnTo>
                    <a:pt x="859" y="1653"/>
                  </a:lnTo>
                  <a:lnTo>
                    <a:pt x="857" y="1653"/>
                  </a:lnTo>
                  <a:lnTo>
                    <a:pt x="854" y="1653"/>
                  </a:lnTo>
                  <a:lnTo>
                    <a:pt x="851" y="1653"/>
                  </a:lnTo>
                  <a:lnTo>
                    <a:pt x="848" y="1653"/>
                  </a:lnTo>
                  <a:lnTo>
                    <a:pt x="845" y="1653"/>
                  </a:lnTo>
                  <a:lnTo>
                    <a:pt x="845" y="1650"/>
                  </a:lnTo>
                  <a:lnTo>
                    <a:pt x="842" y="1650"/>
                  </a:lnTo>
                  <a:lnTo>
                    <a:pt x="839" y="1650"/>
                  </a:lnTo>
                  <a:lnTo>
                    <a:pt x="839" y="1647"/>
                  </a:lnTo>
                  <a:lnTo>
                    <a:pt x="836" y="1647"/>
                  </a:lnTo>
                  <a:lnTo>
                    <a:pt x="836" y="1644"/>
                  </a:lnTo>
                  <a:lnTo>
                    <a:pt x="833" y="1644"/>
                  </a:lnTo>
                  <a:lnTo>
                    <a:pt x="833" y="1641"/>
                  </a:lnTo>
                  <a:lnTo>
                    <a:pt x="833" y="1638"/>
                  </a:lnTo>
                  <a:lnTo>
                    <a:pt x="830" y="1635"/>
                  </a:lnTo>
                  <a:lnTo>
                    <a:pt x="830" y="1632"/>
                  </a:lnTo>
                  <a:lnTo>
                    <a:pt x="830" y="1629"/>
                  </a:lnTo>
                  <a:lnTo>
                    <a:pt x="830" y="1626"/>
                  </a:lnTo>
                  <a:lnTo>
                    <a:pt x="830" y="1623"/>
                  </a:lnTo>
                  <a:lnTo>
                    <a:pt x="830" y="1620"/>
                  </a:lnTo>
                  <a:lnTo>
                    <a:pt x="830" y="1617"/>
                  </a:lnTo>
                  <a:lnTo>
                    <a:pt x="833" y="1614"/>
                  </a:lnTo>
                  <a:lnTo>
                    <a:pt x="833" y="1611"/>
                  </a:lnTo>
                  <a:lnTo>
                    <a:pt x="833" y="1609"/>
                  </a:lnTo>
                  <a:lnTo>
                    <a:pt x="836" y="1606"/>
                  </a:lnTo>
                  <a:lnTo>
                    <a:pt x="836" y="1603"/>
                  </a:lnTo>
                  <a:lnTo>
                    <a:pt x="836" y="1600"/>
                  </a:lnTo>
                  <a:lnTo>
                    <a:pt x="839" y="1597"/>
                  </a:lnTo>
                  <a:lnTo>
                    <a:pt x="839" y="1594"/>
                  </a:lnTo>
                  <a:lnTo>
                    <a:pt x="842" y="1591"/>
                  </a:lnTo>
                  <a:lnTo>
                    <a:pt x="842" y="1588"/>
                  </a:lnTo>
                  <a:lnTo>
                    <a:pt x="845" y="1585"/>
                  </a:lnTo>
                  <a:lnTo>
                    <a:pt x="845" y="1582"/>
                  </a:lnTo>
                  <a:lnTo>
                    <a:pt x="845" y="1576"/>
                  </a:lnTo>
                  <a:lnTo>
                    <a:pt x="845" y="1567"/>
                  </a:lnTo>
                  <a:lnTo>
                    <a:pt x="845" y="1561"/>
                  </a:lnTo>
                  <a:lnTo>
                    <a:pt x="845" y="1555"/>
                  </a:lnTo>
                  <a:lnTo>
                    <a:pt x="845" y="1549"/>
                  </a:lnTo>
                  <a:lnTo>
                    <a:pt x="848" y="1543"/>
                  </a:lnTo>
                  <a:lnTo>
                    <a:pt x="848" y="1537"/>
                  </a:lnTo>
                  <a:lnTo>
                    <a:pt x="848" y="1531"/>
                  </a:lnTo>
                  <a:lnTo>
                    <a:pt x="848" y="1525"/>
                  </a:lnTo>
                  <a:lnTo>
                    <a:pt x="851" y="1519"/>
                  </a:lnTo>
                  <a:lnTo>
                    <a:pt x="851" y="1514"/>
                  </a:lnTo>
                  <a:lnTo>
                    <a:pt x="854" y="1508"/>
                  </a:lnTo>
                  <a:lnTo>
                    <a:pt x="854" y="1502"/>
                  </a:lnTo>
                  <a:lnTo>
                    <a:pt x="857" y="1496"/>
                  </a:lnTo>
                  <a:lnTo>
                    <a:pt x="857" y="1490"/>
                  </a:lnTo>
                  <a:lnTo>
                    <a:pt x="859" y="1484"/>
                  </a:lnTo>
                  <a:lnTo>
                    <a:pt x="859" y="1478"/>
                  </a:lnTo>
                  <a:lnTo>
                    <a:pt x="862" y="1469"/>
                  </a:lnTo>
                  <a:lnTo>
                    <a:pt x="862" y="1463"/>
                  </a:lnTo>
                  <a:lnTo>
                    <a:pt x="862" y="1457"/>
                  </a:lnTo>
                  <a:lnTo>
                    <a:pt x="865" y="1451"/>
                  </a:lnTo>
                  <a:lnTo>
                    <a:pt x="865" y="1445"/>
                  </a:lnTo>
                  <a:lnTo>
                    <a:pt x="868" y="1439"/>
                  </a:lnTo>
                  <a:lnTo>
                    <a:pt x="868" y="1433"/>
                  </a:lnTo>
                  <a:lnTo>
                    <a:pt x="868" y="1427"/>
                  </a:lnTo>
                  <a:lnTo>
                    <a:pt x="871" y="1422"/>
                  </a:lnTo>
                  <a:lnTo>
                    <a:pt x="871" y="1416"/>
                  </a:lnTo>
                  <a:lnTo>
                    <a:pt x="871" y="1410"/>
                  </a:lnTo>
                  <a:lnTo>
                    <a:pt x="871" y="1404"/>
                  </a:lnTo>
                  <a:lnTo>
                    <a:pt x="871" y="1395"/>
                  </a:lnTo>
                  <a:lnTo>
                    <a:pt x="871" y="1389"/>
                  </a:lnTo>
                  <a:lnTo>
                    <a:pt x="871" y="1383"/>
                  </a:lnTo>
                  <a:lnTo>
                    <a:pt x="871" y="1374"/>
                  </a:lnTo>
                  <a:lnTo>
                    <a:pt x="874" y="1365"/>
                  </a:lnTo>
                  <a:lnTo>
                    <a:pt x="874" y="1356"/>
                  </a:lnTo>
                  <a:lnTo>
                    <a:pt x="874" y="1350"/>
                  </a:lnTo>
                  <a:lnTo>
                    <a:pt x="877" y="1341"/>
                  </a:lnTo>
                  <a:lnTo>
                    <a:pt x="877" y="1333"/>
                  </a:lnTo>
                  <a:lnTo>
                    <a:pt x="877" y="1324"/>
                  </a:lnTo>
                  <a:lnTo>
                    <a:pt x="877" y="1315"/>
                  </a:lnTo>
                  <a:lnTo>
                    <a:pt x="880" y="1309"/>
                  </a:lnTo>
                  <a:lnTo>
                    <a:pt x="880" y="1300"/>
                  </a:lnTo>
                  <a:lnTo>
                    <a:pt x="880" y="1291"/>
                  </a:lnTo>
                  <a:lnTo>
                    <a:pt x="883" y="1285"/>
                  </a:lnTo>
                  <a:lnTo>
                    <a:pt x="883" y="1276"/>
                  </a:lnTo>
                  <a:lnTo>
                    <a:pt x="883" y="1267"/>
                  </a:lnTo>
                  <a:lnTo>
                    <a:pt x="883" y="1261"/>
                  </a:lnTo>
                  <a:lnTo>
                    <a:pt x="883" y="1252"/>
                  </a:lnTo>
                  <a:lnTo>
                    <a:pt x="883" y="1243"/>
                  </a:lnTo>
                  <a:lnTo>
                    <a:pt x="883" y="1238"/>
                  </a:lnTo>
                  <a:lnTo>
                    <a:pt x="883" y="1229"/>
                  </a:lnTo>
                  <a:lnTo>
                    <a:pt x="883" y="1220"/>
                  </a:lnTo>
                  <a:lnTo>
                    <a:pt x="883" y="1211"/>
                  </a:lnTo>
                  <a:lnTo>
                    <a:pt x="883" y="1205"/>
                  </a:lnTo>
                  <a:lnTo>
                    <a:pt x="883" y="1196"/>
                  </a:lnTo>
                  <a:lnTo>
                    <a:pt x="883" y="1187"/>
                  </a:lnTo>
                  <a:lnTo>
                    <a:pt x="880" y="1181"/>
                  </a:lnTo>
                  <a:lnTo>
                    <a:pt x="880" y="1172"/>
                  </a:lnTo>
                  <a:lnTo>
                    <a:pt x="877" y="1163"/>
                  </a:lnTo>
                  <a:lnTo>
                    <a:pt x="877" y="1157"/>
                  </a:lnTo>
                  <a:lnTo>
                    <a:pt x="874" y="1149"/>
                  </a:lnTo>
                  <a:lnTo>
                    <a:pt x="871" y="1140"/>
                  </a:lnTo>
                  <a:lnTo>
                    <a:pt x="868" y="1131"/>
                  </a:lnTo>
                  <a:lnTo>
                    <a:pt x="865" y="1125"/>
                  </a:lnTo>
                  <a:lnTo>
                    <a:pt x="865" y="1122"/>
                  </a:lnTo>
                  <a:lnTo>
                    <a:pt x="865" y="1119"/>
                  </a:lnTo>
                  <a:lnTo>
                    <a:pt x="865" y="1116"/>
                  </a:lnTo>
                  <a:lnTo>
                    <a:pt x="865" y="1113"/>
                  </a:lnTo>
                  <a:lnTo>
                    <a:pt x="865" y="1110"/>
                  </a:lnTo>
                  <a:lnTo>
                    <a:pt x="865" y="1107"/>
                  </a:lnTo>
                  <a:lnTo>
                    <a:pt x="865" y="1104"/>
                  </a:lnTo>
                  <a:lnTo>
                    <a:pt x="865" y="1101"/>
                  </a:lnTo>
                  <a:lnTo>
                    <a:pt x="862" y="1098"/>
                  </a:lnTo>
                  <a:lnTo>
                    <a:pt x="862" y="1095"/>
                  </a:lnTo>
                  <a:lnTo>
                    <a:pt x="862" y="1092"/>
                  </a:lnTo>
                  <a:lnTo>
                    <a:pt x="862" y="1089"/>
                  </a:lnTo>
                  <a:lnTo>
                    <a:pt x="862" y="1086"/>
                  </a:lnTo>
                  <a:lnTo>
                    <a:pt x="862" y="1083"/>
                  </a:lnTo>
                  <a:lnTo>
                    <a:pt x="859" y="1080"/>
                  </a:lnTo>
                  <a:lnTo>
                    <a:pt x="859" y="1077"/>
                  </a:lnTo>
                  <a:lnTo>
                    <a:pt x="859" y="1074"/>
                  </a:lnTo>
                  <a:lnTo>
                    <a:pt x="859" y="1071"/>
                  </a:lnTo>
                  <a:lnTo>
                    <a:pt x="857" y="1068"/>
                  </a:lnTo>
                  <a:lnTo>
                    <a:pt x="857" y="1065"/>
                  </a:lnTo>
                  <a:lnTo>
                    <a:pt x="857" y="1062"/>
                  </a:lnTo>
                  <a:lnTo>
                    <a:pt x="857" y="1059"/>
                  </a:lnTo>
                  <a:lnTo>
                    <a:pt x="857" y="1057"/>
                  </a:lnTo>
                  <a:lnTo>
                    <a:pt x="854" y="1054"/>
                  </a:lnTo>
                  <a:lnTo>
                    <a:pt x="854" y="1051"/>
                  </a:lnTo>
                  <a:lnTo>
                    <a:pt x="854" y="1048"/>
                  </a:lnTo>
                  <a:lnTo>
                    <a:pt x="854" y="1045"/>
                  </a:lnTo>
                  <a:lnTo>
                    <a:pt x="851" y="1042"/>
                  </a:lnTo>
                  <a:lnTo>
                    <a:pt x="851" y="1039"/>
                  </a:lnTo>
                  <a:lnTo>
                    <a:pt x="851" y="1036"/>
                  </a:lnTo>
                  <a:lnTo>
                    <a:pt x="848" y="1036"/>
                  </a:lnTo>
                  <a:lnTo>
                    <a:pt x="848" y="1039"/>
                  </a:lnTo>
                  <a:lnTo>
                    <a:pt x="845" y="1042"/>
                  </a:lnTo>
                  <a:lnTo>
                    <a:pt x="845" y="1045"/>
                  </a:lnTo>
                  <a:lnTo>
                    <a:pt x="842" y="1048"/>
                  </a:lnTo>
                  <a:lnTo>
                    <a:pt x="839" y="1054"/>
                  </a:lnTo>
                  <a:lnTo>
                    <a:pt x="839" y="1057"/>
                  </a:lnTo>
                  <a:lnTo>
                    <a:pt x="836" y="1059"/>
                  </a:lnTo>
                  <a:lnTo>
                    <a:pt x="836" y="1062"/>
                  </a:lnTo>
                  <a:lnTo>
                    <a:pt x="833" y="1068"/>
                  </a:lnTo>
                  <a:lnTo>
                    <a:pt x="833" y="1071"/>
                  </a:lnTo>
                  <a:lnTo>
                    <a:pt x="830" y="1074"/>
                  </a:lnTo>
                  <a:lnTo>
                    <a:pt x="830" y="1077"/>
                  </a:lnTo>
                  <a:lnTo>
                    <a:pt x="827" y="1083"/>
                  </a:lnTo>
                  <a:lnTo>
                    <a:pt x="827" y="1086"/>
                  </a:lnTo>
                  <a:lnTo>
                    <a:pt x="824" y="1089"/>
                  </a:lnTo>
                  <a:lnTo>
                    <a:pt x="824" y="1092"/>
                  </a:lnTo>
                  <a:lnTo>
                    <a:pt x="821" y="1098"/>
                  </a:lnTo>
                  <a:lnTo>
                    <a:pt x="821" y="1101"/>
                  </a:lnTo>
                  <a:lnTo>
                    <a:pt x="818" y="1104"/>
                  </a:lnTo>
                  <a:lnTo>
                    <a:pt x="818" y="1107"/>
                  </a:lnTo>
                  <a:lnTo>
                    <a:pt x="815" y="1113"/>
                  </a:lnTo>
                  <a:lnTo>
                    <a:pt x="815" y="1116"/>
                  </a:lnTo>
                  <a:lnTo>
                    <a:pt x="815" y="1119"/>
                  </a:lnTo>
                  <a:lnTo>
                    <a:pt x="812" y="1125"/>
                  </a:lnTo>
                  <a:lnTo>
                    <a:pt x="812" y="1128"/>
                  </a:lnTo>
                  <a:lnTo>
                    <a:pt x="809" y="1131"/>
                  </a:lnTo>
                  <a:lnTo>
                    <a:pt x="809" y="1134"/>
                  </a:lnTo>
                  <a:lnTo>
                    <a:pt x="806" y="1140"/>
                  </a:lnTo>
                  <a:lnTo>
                    <a:pt x="806" y="1143"/>
                  </a:lnTo>
                  <a:lnTo>
                    <a:pt x="803" y="1146"/>
                  </a:lnTo>
                  <a:lnTo>
                    <a:pt x="803" y="1149"/>
                  </a:lnTo>
                  <a:lnTo>
                    <a:pt x="800" y="1154"/>
                  </a:lnTo>
                  <a:lnTo>
                    <a:pt x="794" y="1166"/>
                  </a:lnTo>
                  <a:lnTo>
                    <a:pt x="785" y="1178"/>
                  </a:lnTo>
                  <a:lnTo>
                    <a:pt x="776" y="1190"/>
                  </a:lnTo>
                  <a:lnTo>
                    <a:pt x="767" y="1202"/>
                  </a:lnTo>
                  <a:lnTo>
                    <a:pt x="758" y="1214"/>
                  </a:lnTo>
                  <a:lnTo>
                    <a:pt x="749" y="1226"/>
                  </a:lnTo>
                  <a:lnTo>
                    <a:pt x="741" y="1235"/>
                  </a:lnTo>
                  <a:lnTo>
                    <a:pt x="732" y="1246"/>
                  </a:lnTo>
                  <a:lnTo>
                    <a:pt x="723" y="1258"/>
                  </a:lnTo>
                  <a:lnTo>
                    <a:pt x="714" y="1270"/>
                  </a:lnTo>
                  <a:lnTo>
                    <a:pt x="705" y="1282"/>
                  </a:lnTo>
                  <a:lnTo>
                    <a:pt x="696" y="1294"/>
                  </a:lnTo>
                  <a:lnTo>
                    <a:pt x="687" y="1303"/>
                  </a:lnTo>
                  <a:lnTo>
                    <a:pt x="678" y="1315"/>
                  </a:lnTo>
                  <a:lnTo>
                    <a:pt x="666" y="1327"/>
                  </a:lnTo>
                  <a:lnTo>
                    <a:pt x="657" y="1338"/>
                  </a:lnTo>
                  <a:lnTo>
                    <a:pt x="648" y="1347"/>
                  </a:lnTo>
                  <a:lnTo>
                    <a:pt x="639" y="1359"/>
                  </a:lnTo>
                  <a:lnTo>
                    <a:pt x="628" y="1371"/>
                  </a:lnTo>
                  <a:lnTo>
                    <a:pt x="619" y="1380"/>
                  </a:lnTo>
                  <a:lnTo>
                    <a:pt x="610" y="1392"/>
                  </a:lnTo>
                  <a:lnTo>
                    <a:pt x="598" y="1401"/>
                  </a:lnTo>
                  <a:lnTo>
                    <a:pt x="589" y="1413"/>
                  </a:lnTo>
                  <a:lnTo>
                    <a:pt x="580" y="1425"/>
                  </a:lnTo>
                  <a:lnTo>
                    <a:pt x="568" y="1433"/>
                  </a:lnTo>
                  <a:lnTo>
                    <a:pt x="559" y="1445"/>
                  </a:lnTo>
                  <a:lnTo>
                    <a:pt x="547" y="1454"/>
                  </a:lnTo>
                  <a:lnTo>
                    <a:pt x="538" y="1466"/>
                  </a:lnTo>
                  <a:lnTo>
                    <a:pt x="529" y="1475"/>
                  </a:lnTo>
                  <a:lnTo>
                    <a:pt x="517" y="1487"/>
                  </a:lnTo>
                  <a:lnTo>
                    <a:pt x="509" y="1496"/>
                  </a:lnTo>
                  <a:lnTo>
                    <a:pt x="497" y="1508"/>
                  </a:lnTo>
                  <a:lnTo>
                    <a:pt x="497" y="1511"/>
                  </a:lnTo>
                  <a:lnTo>
                    <a:pt x="497" y="1514"/>
                  </a:lnTo>
                  <a:lnTo>
                    <a:pt x="494" y="1514"/>
                  </a:lnTo>
                  <a:lnTo>
                    <a:pt x="494" y="1517"/>
                  </a:lnTo>
                  <a:lnTo>
                    <a:pt x="497" y="1517"/>
                  </a:lnTo>
                  <a:lnTo>
                    <a:pt x="497" y="1519"/>
                  </a:lnTo>
                  <a:lnTo>
                    <a:pt x="497" y="1522"/>
                  </a:lnTo>
                  <a:lnTo>
                    <a:pt x="497" y="1525"/>
                  </a:lnTo>
                  <a:lnTo>
                    <a:pt x="500" y="1528"/>
                  </a:lnTo>
                  <a:lnTo>
                    <a:pt x="500" y="1531"/>
                  </a:lnTo>
                  <a:lnTo>
                    <a:pt x="503" y="1534"/>
                  </a:lnTo>
                  <a:lnTo>
                    <a:pt x="503" y="1537"/>
                  </a:lnTo>
                  <a:lnTo>
                    <a:pt x="503" y="1540"/>
                  </a:lnTo>
                  <a:lnTo>
                    <a:pt x="503" y="1543"/>
                  </a:lnTo>
                  <a:lnTo>
                    <a:pt x="503" y="1546"/>
                  </a:lnTo>
                  <a:lnTo>
                    <a:pt x="503" y="1549"/>
                  </a:lnTo>
                  <a:lnTo>
                    <a:pt x="500" y="1549"/>
                  </a:lnTo>
                  <a:lnTo>
                    <a:pt x="500" y="1552"/>
                  </a:lnTo>
                  <a:lnTo>
                    <a:pt x="497" y="1552"/>
                  </a:lnTo>
                  <a:lnTo>
                    <a:pt x="497" y="1555"/>
                  </a:lnTo>
                  <a:lnTo>
                    <a:pt x="491" y="1555"/>
                  </a:lnTo>
                  <a:lnTo>
                    <a:pt x="485" y="1552"/>
                  </a:lnTo>
                  <a:lnTo>
                    <a:pt x="479" y="1552"/>
                  </a:lnTo>
                  <a:lnTo>
                    <a:pt x="473" y="1552"/>
                  </a:lnTo>
                  <a:lnTo>
                    <a:pt x="467" y="1552"/>
                  </a:lnTo>
                  <a:lnTo>
                    <a:pt x="461" y="1552"/>
                  </a:lnTo>
                  <a:lnTo>
                    <a:pt x="452" y="1552"/>
                  </a:lnTo>
                  <a:lnTo>
                    <a:pt x="446" y="1552"/>
                  </a:lnTo>
                  <a:lnTo>
                    <a:pt x="440" y="1552"/>
                  </a:lnTo>
                  <a:lnTo>
                    <a:pt x="434" y="1552"/>
                  </a:lnTo>
                  <a:lnTo>
                    <a:pt x="428" y="1552"/>
                  </a:lnTo>
                  <a:lnTo>
                    <a:pt x="422" y="1552"/>
                  </a:lnTo>
                  <a:lnTo>
                    <a:pt x="416" y="1552"/>
                  </a:lnTo>
                  <a:lnTo>
                    <a:pt x="410" y="1549"/>
                  </a:lnTo>
                  <a:lnTo>
                    <a:pt x="404" y="1549"/>
                  </a:lnTo>
                  <a:lnTo>
                    <a:pt x="399" y="1549"/>
                  </a:lnTo>
                  <a:lnTo>
                    <a:pt x="393" y="1549"/>
                  </a:lnTo>
                  <a:lnTo>
                    <a:pt x="387" y="1549"/>
                  </a:lnTo>
                  <a:lnTo>
                    <a:pt x="381" y="1549"/>
                  </a:lnTo>
                  <a:lnTo>
                    <a:pt x="375" y="1549"/>
                  </a:lnTo>
                  <a:lnTo>
                    <a:pt x="369" y="1546"/>
                  </a:lnTo>
                  <a:lnTo>
                    <a:pt x="363" y="1546"/>
                  </a:lnTo>
                  <a:lnTo>
                    <a:pt x="357" y="1546"/>
                  </a:lnTo>
                  <a:lnTo>
                    <a:pt x="348" y="1543"/>
                  </a:lnTo>
                  <a:lnTo>
                    <a:pt x="342" y="1543"/>
                  </a:lnTo>
                  <a:lnTo>
                    <a:pt x="336" y="1543"/>
                  </a:lnTo>
                  <a:lnTo>
                    <a:pt x="330" y="1540"/>
                  </a:lnTo>
                  <a:lnTo>
                    <a:pt x="324" y="1540"/>
                  </a:lnTo>
                  <a:lnTo>
                    <a:pt x="318" y="1537"/>
                  </a:lnTo>
                  <a:lnTo>
                    <a:pt x="312" y="1537"/>
                  </a:lnTo>
                  <a:lnTo>
                    <a:pt x="306" y="1534"/>
                  </a:lnTo>
                  <a:lnTo>
                    <a:pt x="303" y="1534"/>
                  </a:lnTo>
                  <a:lnTo>
                    <a:pt x="303" y="1528"/>
                  </a:lnTo>
                  <a:lnTo>
                    <a:pt x="303" y="1522"/>
                  </a:lnTo>
                  <a:lnTo>
                    <a:pt x="303" y="1517"/>
                  </a:lnTo>
                  <a:lnTo>
                    <a:pt x="303" y="1511"/>
                  </a:lnTo>
                  <a:lnTo>
                    <a:pt x="306" y="1505"/>
                  </a:lnTo>
                  <a:lnTo>
                    <a:pt x="306" y="1499"/>
                  </a:lnTo>
                  <a:lnTo>
                    <a:pt x="306" y="1493"/>
                  </a:lnTo>
                  <a:lnTo>
                    <a:pt x="309" y="1487"/>
                  </a:lnTo>
                  <a:lnTo>
                    <a:pt x="309" y="1478"/>
                  </a:lnTo>
                  <a:lnTo>
                    <a:pt x="309" y="1472"/>
                  </a:lnTo>
                  <a:lnTo>
                    <a:pt x="312" y="1466"/>
                  </a:lnTo>
                  <a:lnTo>
                    <a:pt x="312" y="1460"/>
                  </a:lnTo>
                  <a:lnTo>
                    <a:pt x="312" y="1454"/>
                  </a:lnTo>
                  <a:lnTo>
                    <a:pt x="315" y="1448"/>
                  </a:lnTo>
                  <a:lnTo>
                    <a:pt x="315" y="1442"/>
                  </a:lnTo>
                  <a:lnTo>
                    <a:pt x="318" y="1436"/>
                  </a:lnTo>
                  <a:lnTo>
                    <a:pt x="318" y="1427"/>
                  </a:lnTo>
                  <a:lnTo>
                    <a:pt x="321" y="1422"/>
                  </a:lnTo>
                  <a:lnTo>
                    <a:pt x="321" y="1416"/>
                  </a:lnTo>
                  <a:lnTo>
                    <a:pt x="324" y="1410"/>
                  </a:lnTo>
                  <a:lnTo>
                    <a:pt x="327" y="1404"/>
                  </a:lnTo>
                  <a:lnTo>
                    <a:pt x="327" y="1398"/>
                  </a:lnTo>
                  <a:lnTo>
                    <a:pt x="330" y="1392"/>
                  </a:lnTo>
                  <a:lnTo>
                    <a:pt x="333" y="1386"/>
                  </a:lnTo>
                  <a:lnTo>
                    <a:pt x="336" y="1380"/>
                  </a:lnTo>
                  <a:lnTo>
                    <a:pt x="336" y="1374"/>
                  </a:lnTo>
                  <a:lnTo>
                    <a:pt x="339" y="1368"/>
                  </a:lnTo>
                  <a:lnTo>
                    <a:pt x="342" y="1362"/>
                  </a:lnTo>
                  <a:lnTo>
                    <a:pt x="345" y="1356"/>
                  </a:lnTo>
                  <a:lnTo>
                    <a:pt x="348" y="1350"/>
                  </a:lnTo>
                  <a:lnTo>
                    <a:pt x="351" y="1344"/>
                  </a:lnTo>
                  <a:lnTo>
                    <a:pt x="357" y="1338"/>
                  </a:lnTo>
                  <a:lnTo>
                    <a:pt x="354" y="1338"/>
                  </a:lnTo>
                  <a:lnTo>
                    <a:pt x="354" y="1335"/>
                  </a:lnTo>
                  <a:lnTo>
                    <a:pt x="354" y="1333"/>
                  </a:lnTo>
                  <a:lnTo>
                    <a:pt x="354" y="1330"/>
                  </a:lnTo>
                  <a:lnTo>
                    <a:pt x="354" y="1327"/>
                  </a:lnTo>
                  <a:lnTo>
                    <a:pt x="354" y="1324"/>
                  </a:lnTo>
                  <a:lnTo>
                    <a:pt x="354" y="1321"/>
                  </a:lnTo>
                  <a:lnTo>
                    <a:pt x="354" y="1318"/>
                  </a:lnTo>
                  <a:lnTo>
                    <a:pt x="357" y="1318"/>
                  </a:lnTo>
                  <a:lnTo>
                    <a:pt x="357" y="1315"/>
                  </a:lnTo>
                  <a:lnTo>
                    <a:pt x="357" y="1312"/>
                  </a:lnTo>
                  <a:lnTo>
                    <a:pt x="357" y="1309"/>
                  </a:lnTo>
                  <a:lnTo>
                    <a:pt x="357" y="1306"/>
                  </a:lnTo>
                  <a:lnTo>
                    <a:pt x="360" y="1306"/>
                  </a:lnTo>
                  <a:lnTo>
                    <a:pt x="360" y="1303"/>
                  </a:lnTo>
                  <a:lnTo>
                    <a:pt x="360" y="1300"/>
                  </a:lnTo>
                  <a:lnTo>
                    <a:pt x="363" y="1300"/>
                  </a:lnTo>
                  <a:lnTo>
                    <a:pt x="366" y="1297"/>
                  </a:lnTo>
                  <a:lnTo>
                    <a:pt x="369" y="1297"/>
                  </a:lnTo>
                  <a:lnTo>
                    <a:pt x="369" y="1294"/>
                  </a:lnTo>
                  <a:lnTo>
                    <a:pt x="372" y="1294"/>
                  </a:lnTo>
                  <a:lnTo>
                    <a:pt x="375" y="1294"/>
                  </a:lnTo>
                  <a:lnTo>
                    <a:pt x="381" y="1291"/>
                  </a:lnTo>
                  <a:lnTo>
                    <a:pt x="390" y="1288"/>
                  </a:lnTo>
                  <a:lnTo>
                    <a:pt x="399" y="1285"/>
                  </a:lnTo>
                  <a:lnTo>
                    <a:pt x="404" y="1282"/>
                  </a:lnTo>
                  <a:lnTo>
                    <a:pt x="413" y="1279"/>
                  </a:lnTo>
                  <a:lnTo>
                    <a:pt x="419" y="1273"/>
                  </a:lnTo>
                  <a:lnTo>
                    <a:pt x="428" y="1270"/>
                  </a:lnTo>
                  <a:lnTo>
                    <a:pt x="434" y="1267"/>
                  </a:lnTo>
                  <a:lnTo>
                    <a:pt x="443" y="1264"/>
                  </a:lnTo>
                  <a:lnTo>
                    <a:pt x="449" y="1258"/>
                  </a:lnTo>
                  <a:lnTo>
                    <a:pt x="458" y="1255"/>
                  </a:lnTo>
                  <a:lnTo>
                    <a:pt x="464" y="1252"/>
                  </a:lnTo>
                  <a:lnTo>
                    <a:pt x="473" y="1246"/>
                  </a:lnTo>
                  <a:lnTo>
                    <a:pt x="479" y="1243"/>
                  </a:lnTo>
                  <a:lnTo>
                    <a:pt x="485" y="1238"/>
                  </a:lnTo>
                  <a:lnTo>
                    <a:pt x="494" y="1235"/>
                  </a:lnTo>
                  <a:lnTo>
                    <a:pt x="500" y="1229"/>
                  </a:lnTo>
                  <a:lnTo>
                    <a:pt x="506" y="1223"/>
                  </a:lnTo>
                  <a:lnTo>
                    <a:pt x="512" y="1220"/>
                  </a:lnTo>
                  <a:lnTo>
                    <a:pt x="520" y="1214"/>
                  </a:lnTo>
                  <a:lnTo>
                    <a:pt x="526" y="1208"/>
                  </a:lnTo>
                  <a:lnTo>
                    <a:pt x="532" y="1202"/>
                  </a:lnTo>
                  <a:lnTo>
                    <a:pt x="538" y="1199"/>
                  </a:lnTo>
                  <a:lnTo>
                    <a:pt x="544" y="1193"/>
                  </a:lnTo>
                  <a:lnTo>
                    <a:pt x="550" y="1187"/>
                  </a:lnTo>
                  <a:lnTo>
                    <a:pt x="556" y="1181"/>
                  </a:lnTo>
                  <a:lnTo>
                    <a:pt x="562" y="1175"/>
                  </a:lnTo>
                  <a:lnTo>
                    <a:pt x="568" y="1166"/>
                  </a:lnTo>
                  <a:lnTo>
                    <a:pt x="574" y="1160"/>
                  </a:lnTo>
                  <a:lnTo>
                    <a:pt x="580" y="1154"/>
                  </a:lnTo>
                  <a:lnTo>
                    <a:pt x="586" y="1149"/>
                  </a:lnTo>
                  <a:lnTo>
                    <a:pt x="592" y="1143"/>
                  </a:lnTo>
                  <a:lnTo>
                    <a:pt x="589" y="1140"/>
                  </a:lnTo>
                  <a:lnTo>
                    <a:pt x="589" y="1137"/>
                  </a:lnTo>
                  <a:lnTo>
                    <a:pt x="589" y="1134"/>
                  </a:lnTo>
                  <a:lnTo>
                    <a:pt x="589" y="1131"/>
                  </a:lnTo>
                  <a:lnTo>
                    <a:pt x="589" y="1128"/>
                  </a:lnTo>
                  <a:lnTo>
                    <a:pt x="586" y="1125"/>
                  </a:lnTo>
                  <a:lnTo>
                    <a:pt x="586" y="1122"/>
                  </a:lnTo>
                  <a:lnTo>
                    <a:pt x="586" y="1119"/>
                  </a:lnTo>
                  <a:lnTo>
                    <a:pt x="586" y="1116"/>
                  </a:lnTo>
                  <a:lnTo>
                    <a:pt x="586" y="1113"/>
                  </a:lnTo>
                  <a:lnTo>
                    <a:pt x="586" y="1110"/>
                  </a:lnTo>
                  <a:lnTo>
                    <a:pt x="586" y="1107"/>
                  </a:lnTo>
                  <a:lnTo>
                    <a:pt x="586" y="1104"/>
                  </a:lnTo>
                  <a:lnTo>
                    <a:pt x="586" y="1101"/>
                  </a:lnTo>
                  <a:lnTo>
                    <a:pt x="586" y="1098"/>
                  </a:lnTo>
                  <a:lnTo>
                    <a:pt x="586" y="1095"/>
                  </a:lnTo>
                  <a:lnTo>
                    <a:pt x="586" y="1092"/>
                  </a:lnTo>
                  <a:lnTo>
                    <a:pt x="586" y="1089"/>
                  </a:lnTo>
                  <a:lnTo>
                    <a:pt x="583" y="1089"/>
                  </a:lnTo>
                  <a:lnTo>
                    <a:pt x="589" y="1086"/>
                  </a:lnTo>
                  <a:lnTo>
                    <a:pt x="595" y="1083"/>
                  </a:lnTo>
                  <a:lnTo>
                    <a:pt x="598" y="1080"/>
                  </a:lnTo>
                  <a:lnTo>
                    <a:pt x="601" y="1080"/>
                  </a:lnTo>
                  <a:lnTo>
                    <a:pt x="607" y="1077"/>
                  </a:lnTo>
                  <a:lnTo>
                    <a:pt x="610" y="1074"/>
                  </a:lnTo>
                  <a:lnTo>
                    <a:pt x="613" y="1071"/>
                  </a:lnTo>
                  <a:lnTo>
                    <a:pt x="613" y="1065"/>
                  </a:lnTo>
                  <a:lnTo>
                    <a:pt x="616" y="1062"/>
                  </a:lnTo>
                  <a:lnTo>
                    <a:pt x="619" y="1059"/>
                  </a:lnTo>
                  <a:lnTo>
                    <a:pt x="622" y="1057"/>
                  </a:lnTo>
                  <a:lnTo>
                    <a:pt x="622" y="1051"/>
                  </a:lnTo>
                  <a:lnTo>
                    <a:pt x="625" y="1048"/>
                  </a:lnTo>
                  <a:lnTo>
                    <a:pt x="625" y="1042"/>
                  </a:lnTo>
                  <a:lnTo>
                    <a:pt x="628" y="1039"/>
                  </a:lnTo>
                  <a:lnTo>
                    <a:pt x="628" y="1033"/>
                  </a:lnTo>
                  <a:lnTo>
                    <a:pt x="628" y="1030"/>
                  </a:lnTo>
                  <a:lnTo>
                    <a:pt x="628" y="1024"/>
                  </a:lnTo>
                  <a:lnTo>
                    <a:pt x="630" y="1018"/>
                  </a:lnTo>
                  <a:lnTo>
                    <a:pt x="630" y="1015"/>
                  </a:lnTo>
                  <a:lnTo>
                    <a:pt x="630" y="1009"/>
                  </a:lnTo>
                  <a:lnTo>
                    <a:pt x="630" y="1006"/>
                  </a:lnTo>
                  <a:lnTo>
                    <a:pt x="633" y="1000"/>
                  </a:lnTo>
                  <a:lnTo>
                    <a:pt x="633" y="994"/>
                  </a:lnTo>
                  <a:lnTo>
                    <a:pt x="633" y="991"/>
                  </a:lnTo>
                  <a:lnTo>
                    <a:pt x="636" y="985"/>
                  </a:lnTo>
                  <a:lnTo>
                    <a:pt x="636" y="982"/>
                  </a:lnTo>
                  <a:lnTo>
                    <a:pt x="636" y="976"/>
                  </a:lnTo>
                  <a:lnTo>
                    <a:pt x="639" y="973"/>
                  </a:lnTo>
                  <a:lnTo>
                    <a:pt x="639" y="967"/>
                  </a:lnTo>
                  <a:lnTo>
                    <a:pt x="642" y="965"/>
                  </a:lnTo>
                  <a:lnTo>
                    <a:pt x="642" y="962"/>
                  </a:lnTo>
                  <a:lnTo>
                    <a:pt x="642" y="956"/>
                  </a:lnTo>
                  <a:lnTo>
                    <a:pt x="645" y="950"/>
                  </a:lnTo>
                  <a:lnTo>
                    <a:pt x="645" y="947"/>
                  </a:lnTo>
                  <a:lnTo>
                    <a:pt x="645" y="941"/>
                  </a:lnTo>
                  <a:lnTo>
                    <a:pt x="648" y="935"/>
                  </a:lnTo>
                  <a:lnTo>
                    <a:pt x="648" y="932"/>
                  </a:lnTo>
                  <a:lnTo>
                    <a:pt x="651" y="926"/>
                  </a:lnTo>
                  <a:lnTo>
                    <a:pt x="651" y="920"/>
                  </a:lnTo>
                  <a:lnTo>
                    <a:pt x="654" y="917"/>
                  </a:lnTo>
                  <a:lnTo>
                    <a:pt x="657" y="911"/>
                  </a:lnTo>
                  <a:lnTo>
                    <a:pt x="660" y="905"/>
                  </a:lnTo>
                  <a:lnTo>
                    <a:pt x="660" y="902"/>
                  </a:lnTo>
                  <a:lnTo>
                    <a:pt x="663" y="896"/>
                  </a:lnTo>
                  <a:lnTo>
                    <a:pt x="666" y="890"/>
                  </a:lnTo>
                  <a:lnTo>
                    <a:pt x="666" y="887"/>
                  </a:lnTo>
                  <a:lnTo>
                    <a:pt x="669" y="881"/>
                  </a:lnTo>
                  <a:lnTo>
                    <a:pt x="669" y="875"/>
                  </a:lnTo>
                  <a:lnTo>
                    <a:pt x="672" y="873"/>
                  </a:lnTo>
                  <a:lnTo>
                    <a:pt x="672" y="867"/>
                  </a:lnTo>
                  <a:lnTo>
                    <a:pt x="675" y="861"/>
                  </a:lnTo>
                  <a:lnTo>
                    <a:pt x="675" y="858"/>
                  </a:lnTo>
                  <a:lnTo>
                    <a:pt x="675" y="852"/>
                  </a:lnTo>
                  <a:lnTo>
                    <a:pt x="675" y="849"/>
                  </a:lnTo>
                  <a:lnTo>
                    <a:pt x="675" y="843"/>
                  </a:lnTo>
                  <a:lnTo>
                    <a:pt x="675" y="837"/>
                  </a:lnTo>
                  <a:lnTo>
                    <a:pt x="675" y="834"/>
                  </a:lnTo>
                  <a:lnTo>
                    <a:pt x="675" y="828"/>
                  </a:lnTo>
                  <a:lnTo>
                    <a:pt x="672" y="825"/>
                  </a:lnTo>
                  <a:lnTo>
                    <a:pt x="669" y="819"/>
                  </a:lnTo>
                  <a:lnTo>
                    <a:pt x="669" y="813"/>
                  </a:lnTo>
                  <a:lnTo>
                    <a:pt x="666" y="810"/>
                  </a:lnTo>
                  <a:lnTo>
                    <a:pt x="660" y="804"/>
                  </a:lnTo>
                  <a:lnTo>
                    <a:pt x="663" y="804"/>
                  </a:lnTo>
                  <a:lnTo>
                    <a:pt x="663" y="801"/>
                  </a:lnTo>
                  <a:lnTo>
                    <a:pt x="663" y="798"/>
                  </a:lnTo>
                  <a:lnTo>
                    <a:pt x="666" y="795"/>
                  </a:lnTo>
                  <a:lnTo>
                    <a:pt x="666" y="792"/>
                  </a:lnTo>
                  <a:lnTo>
                    <a:pt x="669" y="792"/>
                  </a:lnTo>
                  <a:lnTo>
                    <a:pt x="669" y="789"/>
                  </a:lnTo>
                  <a:lnTo>
                    <a:pt x="672" y="786"/>
                  </a:lnTo>
                  <a:lnTo>
                    <a:pt x="672" y="783"/>
                  </a:lnTo>
                  <a:lnTo>
                    <a:pt x="675" y="783"/>
                  </a:lnTo>
                  <a:lnTo>
                    <a:pt x="675" y="781"/>
                  </a:lnTo>
                  <a:lnTo>
                    <a:pt x="678" y="781"/>
                  </a:lnTo>
                  <a:lnTo>
                    <a:pt x="678" y="778"/>
                  </a:lnTo>
                  <a:lnTo>
                    <a:pt x="681" y="778"/>
                  </a:lnTo>
                  <a:lnTo>
                    <a:pt x="681" y="775"/>
                  </a:lnTo>
                  <a:lnTo>
                    <a:pt x="684" y="772"/>
                  </a:lnTo>
                  <a:lnTo>
                    <a:pt x="687" y="769"/>
                  </a:lnTo>
                  <a:lnTo>
                    <a:pt x="687" y="766"/>
                  </a:lnTo>
                  <a:lnTo>
                    <a:pt x="690" y="766"/>
                  </a:lnTo>
                  <a:lnTo>
                    <a:pt x="690" y="763"/>
                  </a:lnTo>
                  <a:lnTo>
                    <a:pt x="693" y="763"/>
                  </a:lnTo>
                  <a:lnTo>
                    <a:pt x="693" y="760"/>
                  </a:lnTo>
                  <a:lnTo>
                    <a:pt x="696" y="757"/>
                  </a:lnTo>
                  <a:lnTo>
                    <a:pt x="696" y="754"/>
                  </a:lnTo>
                  <a:lnTo>
                    <a:pt x="696" y="751"/>
                  </a:lnTo>
                  <a:lnTo>
                    <a:pt x="693" y="748"/>
                  </a:lnTo>
                  <a:lnTo>
                    <a:pt x="693" y="745"/>
                  </a:lnTo>
                  <a:lnTo>
                    <a:pt x="690" y="745"/>
                  </a:lnTo>
                  <a:lnTo>
                    <a:pt x="690" y="742"/>
                  </a:lnTo>
                  <a:lnTo>
                    <a:pt x="687" y="739"/>
                  </a:lnTo>
                  <a:lnTo>
                    <a:pt x="684" y="736"/>
                  </a:lnTo>
                  <a:lnTo>
                    <a:pt x="684" y="733"/>
                  </a:lnTo>
                  <a:lnTo>
                    <a:pt x="681" y="730"/>
                  </a:lnTo>
                  <a:lnTo>
                    <a:pt x="678" y="727"/>
                  </a:lnTo>
                  <a:lnTo>
                    <a:pt x="678" y="724"/>
                  </a:lnTo>
                  <a:lnTo>
                    <a:pt x="675" y="721"/>
                  </a:lnTo>
                  <a:lnTo>
                    <a:pt x="675" y="718"/>
                  </a:lnTo>
                  <a:lnTo>
                    <a:pt x="672" y="715"/>
                  </a:lnTo>
                  <a:lnTo>
                    <a:pt x="672" y="712"/>
                  </a:lnTo>
                  <a:lnTo>
                    <a:pt x="672" y="709"/>
                  </a:lnTo>
                  <a:lnTo>
                    <a:pt x="672" y="706"/>
                  </a:lnTo>
                  <a:lnTo>
                    <a:pt x="672" y="703"/>
                  </a:lnTo>
                  <a:lnTo>
                    <a:pt x="672" y="700"/>
                  </a:lnTo>
                  <a:lnTo>
                    <a:pt x="672" y="697"/>
                  </a:lnTo>
                  <a:lnTo>
                    <a:pt x="672" y="694"/>
                  </a:lnTo>
                  <a:lnTo>
                    <a:pt x="675" y="691"/>
                  </a:lnTo>
                  <a:lnTo>
                    <a:pt x="675" y="689"/>
                  </a:lnTo>
                  <a:lnTo>
                    <a:pt x="678" y="686"/>
                  </a:lnTo>
                  <a:lnTo>
                    <a:pt x="681" y="683"/>
                  </a:lnTo>
                  <a:lnTo>
                    <a:pt x="681" y="680"/>
                  </a:lnTo>
                  <a:lnTo>
                    <a:pt x="684" y="677"/>
                  </a:lnTo>
                  <a:lnTo>
                    <a:pt x="684" y="674"/>
                  </a:lnTo>
                  <a:lnTo>
                    <a:pt x="687" y="674"/>
                  </a:lnTo>
                  <a:lnTo>
                    <a:pt x="687" y="671"/>
                  </a:lnTo>
                  <a:lnTo>
                    <a:pt x="687" y="668"/>
                  </a:lnTo>
                  <a:lnTo>
                    <a:pt x="690" y="665"/>
                  </a:lnTo>
                  <a:lnTo>
                    <a:pt x="690" y="662"/>
                  </a:lnTo>
                  <a:lnTo>
                    <a:pt x="690" y="659"/>
                  </a:lnTo>
                  <a:lnTo>
                    <a:pt x="690" y="656"/>
                  </a:lnTo>
                  <a:lnTo>
                    <a:pt x="690" y="653"/>
                  </a:lnTo>
                  <a:lnTo>
                    <a:pt x="690" y="650"/>
                  </a:lnTo>
                  <a:lnTo>
                    <a:pt x="687" y="647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78" y="638"/>
                  </a:lnTo>
                  <a:lnTo>
                    <a:pt x="678" y="635"/>
                  </a:lnTo>
                  <a:lnTo>
                    <a:pt x="675" y="632"/>
                  </a:lnTo>
                  <a:lnTo>
                    <a:pt x="675" y="629"/>
                  </a:lnTo>
                  <a:lnTo>
                    <a:pt x="672" y="626"/>
                  </a:lnTo>
                  <a:lnTo>
                    <a:pt x="672" y="623"/>
                  </a:lnTo>
                  <a:lnTo>
                    <a:pt x="672" y="620"/>
                  </a:lnTo>
                  <a:lnTo>
                    <a:pt x="672" y="617"/>
                  </a:lnTo>
                  <a:lnTo>
                    <a:pt x="672" y="614"/>
                  </a:lnTo>
                  <a:lnTo>
                    <a:pt x="672" y="611"/>
                  </a:lnTo>
                  <a:lnTo>
                    <a:pt x="675" y="608"/>
                  </a:lnTo>
                  <a:lnTo>
                    <a:pt x="675" y="605"/>
                  </a:lnTo>
                  <a:lnTo>
                    <a:pt x="675" y="599"/>
                  </a:lnTo>
                  <a:lnTo>
                    <a:pt x="675" y="597"/>
                  </a:lnTo>
                  <a:lnTo>
                    <a:pt x="675" y="594"/>
                  </a:lnTo>
                  <a:lnTo>
                    <a:pt x="678" y="591"/>
                  </a:lnTo>
                  <a:lnTo>
                    <a:pt x="678" y="588"/>
                  </a:lnTo>
                  <a:lnTo>
                    <a:pt x="678" y="585"/>
                  </a:lnTo>
                  <a:lnTo>
                    <a:pt x="678" y="582"/>
                  </a:lnTo>
                  <a:lnTo>
                    <a:pt x="678" y="579"/>
                  </a:lnTo>
                  <a:lnTo>
                    <a:pt x="678" y="576"/>
                  </a:lnTo>
                  <a:lnTo>
                    <a:pt x="678" y="573"/>
                  </a:lnTo>
                  <a:lnTo>
                    <a:pt x="678" y="570"/>
                  </a:lnTo>
                  <a:lnTo>
                    <a:pt x="678" y="564"/>
                  </a:lnTo>
                  <a:lnTo>
                    <a:pt x="675" y="561"/>
                  </a:lnTo>
                  <a:lnTo>
                    <a:pt x="675" y="558"/>
                  </a:lnTo>
                  <a:lnTo>
                    <a:pt x="672" y="555"/>
                  </a:lnTo>
                  <a:lnTo>
                    <a:pt x="669" y="552"/>
                  </a:lnTo>
                  <a:lnTo>
                    <a:pt x="663" y="549"/>
                  </a:lnTo>
                  <a:lnTo>
                    <a:pt x="663" y="546"/>
                  </a:lnTo>
                  <a:lnTo>
                    <a:pt x="660" y="543"/>
                  </a:lnTo>
                  <a:lnTo>
                    <a:pt x="660" y="540"/>
                  </a:lnTo>
                  <a:lnTo>
                    <a:pt x="657" y="540"/>
                  </a:lnTo>
                  <a:lnTo>
                    <a:pt x="654" y="537"/>
                  </a:lnTo>
                  <a:lnTo>
                    <a:pt x="654" y="534"/>
                  </a:lnTo>
                  <a:lnTo>
                    <a:pt x="651" y="531"/>
                  </a:lnTo>
                  <a:lnTo>
                    <a:pt x="648" y="531"/>
                  </a:lnTo>
                  <a:lnTo>
                    <a:pt x="648" y="528"/>
                  </a:lnTo>
                  <a:lnTo>
                    <a:pt x="645" y="525"/>
                  </a:lnTo>
                  <a:lnTo>
                    <a:pt x="642" y="525"/>
                  </a:lnTo>
                  <a:lnTo>
                    <a:pt x="642" y="522"/>
                  </a:lnTo>
                  <a:lnTo>
                    <a:pt x="639" y="519"/>
                  </a:lnTo>
                  <a:lnTo>
                    <a:pt x="636" y="519"/>
                  </a:lnTo>
                  <a:lnTo>
                    <a:pt x="636" y="516"/>
                  </a:lnTo>
                  <a:lnTo>
                    <a:pt x="633" y="513"/>
                  </a:lnTo>
                  <a:lnTo>
                    <a:pt x="630" y="510"/>
                  </a:lnTo>
                  <a:lnTo>
                    <a:pt x="628" y="507"/>
                  </a:lnTo>
                  <a:lnTo>
                    <a:pt x="628" y="505"/>
                  </a:lnTo>
                  <a:lnTo>
                    <a:pt x="625" y="502"/>
                  </a:lnTo>
                  <a:lnTo>
                    <a:pt x="622" y="502"/>
                  </a:lnTo>
                  <a:lnTo>
                    <a:pt x="622" y="499"/>
                  </a:lnTo>
                  <a:lnTo>
                    <a:pt x="622" y="496"/>
                  </a:lnTo>
                  <a:lnTo>
                    <a:pt x="619" y="493"/>
                  </a:lnTo>
                  <a:lnTo>
                    <a:pt x="619" y="490"/>
                  </a:lnTo>
                  <a:lnTo>
                    <a:pt x="616" y="490"/>
                  </a:lnTo>
                  <a:lnTo>
                    <a:pt x="616" y="487"/>
                  </a:lnTo>
                  <a:lnTo>
                    <a:pt x="616" y="484"/>
                  </a:lnTo>
                  <a:lnTo>
                    <a:pt x="616" y="481"/>
                  </a:lnTo>
                  <a:lnTo>
                    <a:pt x="613" y="478"/>
                  </a:lnTo>
                  <a:lnTo>
                    <a:pt x="613" y="475"/>
                  </a:lnTo>
                  <a:lnTo>
                    <a:pt x="613" y="472"/>
                  </a:lnTo>
                  <a:lnTo>
                    <a:pt x="616" y="472"/>
                  </a:lnTo>
                  <a:lnTo>
                    <a:pt x="616" y="469"/>
                  </a:lnTo>
                  <a:lnTo>
                    <a:pt x="616" y="466"/>
                  </a:lnTo>
                  <a:lnTo>
                    <a:pt x="616" y="463"/>
                  </a:lnTo>
                  <a:lnTo>
                    <a:pt x="616" y="460"/>
                  </a:lnTo>
                  <a:lnTo>
                    <a:pt x="616" y="457"/>
                  </a:lnTo>
                  <a:lnTo>
                    <a:pt x="616" y="454"/>
                  </a:lnTo>
                  <a:lnTo>
                    <a:pt x="619" y="454"/>
                  </a:lnTo>
                  <a:lnTo>
                    <a:pt x="619" y="451"/>
                  </a:lnTo>
                  <a:lnTo>
                    <a:pt x="619" y="448"/>
                  </a:lnTo>
                  <a:lnTo>
                    <a:pt x="619" y="445"/>
                  </a:lnTo>
                  <a:lnTo>
                    <a:pt x="619" y="442"/>
                  </a:lnTo>
                  <a:lnTo>
                    <a:pt x="619" y="439"/>
                  </a:lnTo>
                  <a:lnTo>
                    <a:pt x="622" y="436"/>
                  </a:lnTo>
                  <a:lnTo>
                    <a:pt x="622" y="433"/>
                  </a:lnTo>
                  <a:lnTo>
                    <a:pt x="622" y="430"/>
                  </a:lnTo>
                  <a:lnTo>
                    <a:pt x="622" y="427"/>
                  </a:lnTo>
                  <a:lnTo>
                    <a:pt x="622" y="424"/>
                  </a:lnTo>
                  <a:lnTo>
                    <a:pt x="622" y="421"/>
                  </a:lnTo>
                  <a:lnTo>
                    <a:pt x="619" y="418"/>
                  </a:lnTo>
                  <a:lnTo>
                    <a:pt x="616" y="418"/>
                  </a:lnTo>
                  <a:lnTo>
                    <a:pt x="613" y="415"/>
                  </a:lnTo>
                  <a:lnTo>
                    <a:pt x="610" y="415"/>
                  </a:lnTo>
                  <a:lnTo>
                    <a:pt x="607" y="413"/>
                  </a:lnTo>
                  <a:lnTo>
                    <a:pt x="604" y="413"/>
                  </a:lnTo>
                  <a:lnTo>
                    <a:pt x="604" y="410"/>
                  </a:lnTo>
                  <a:lnTo>
                    <a:pt x="601" y="410"/>
                  </a:lnTo>
                  <a:lnTo>
                    <a:pt x="598" y="407"/>
                  </a:lnTo>
                  <a:lnTo>
                    <a:pt x="595" y="404"/>
                  </a:lnTo>
                  <a:lnTo>
                    <a:pt x="592" y="401"/>
                  </a:lnTo>
                  <a:lnTo>
                    <a:pt x="589" y="398"/>
                  </a:lnTo>
                  <a:lnTo>
                    <a:pt x="586" y="395"/>
                  </a:lnTo>
                  <a:lnTo>
                    <a:pt x="586" y="392"/>
                  </a:lnTo>
                  <a:lnTo>
                    <a:pt x="583" y="392"/>
                  </a:lnTo>
                  <a:lnTo>
                    <a:pt x="583" y="389"/>
                  </a:lnTo>
                  <a:lnTo>
                    <a:pt x="583" y="386"/>
                  </a:lnTo>
                  <a:lnTo>
                    <a:pt x="580" y="386"/>
                  </a:lnTo>
                  <a:lnTo>
                    <a:pt x="580" y="383"/>
                  </a:lnTo>
                  <a:lnTo>
                    <a:pt x="580" y="380"/>
                  </a:lnTo>
                  <a:lnTo>
                    <a:pt x="580" y="377"/>
                  </a:lnTo>
                  <a:lnTo>
                    <a:pt x="577" y="377"/>
                  </a:lnTo>
                  <a:lnTo>
                    <a:pt x="577" y="374"/>
                  </a:lnTo>
                  <a:lnTo>
                    <a:pt x="610" y="341"/>
                  </a:lnTo>
                  <a:lnTo>
                    <a:pt x="610" y="338"/>
                  </a:lnTo>
                  <a:lnTo>
                    <a:pt x="607" y="338"/>
                  </a:lnTo>
                  <a:lnTo>
                    <a:pt x="607" y="335"/>
                  </a:lnTo>
                  <a:lnTo>
                    <a:pt x="604" y="335"/>
                  </a:lnTo>
                  <a:lnTo>
                    <a:pt x="604" y="332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598" y="326"/>
                  </a:lnTo>
                  <a:lnTo>
                    <a:pt x="595" y="323"/>
                  </a:lnTo>
                  <a:lnTo>
                    <a:pt x="592" y="323"/>
                  </a:lnTo>
                  <a:lnTo>
                    <a:pt x="592" y="321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5"/>
                  </a:lnTo>
                  <a:lnTo>
                    <a:pt x="583" y="315"/>
                  </a:lnTo>
                  <a:lnTo>
                    <a:pt x="580" y="315"/>
                  </a:lnTo>
                  <a:lnTo>
                    <a:pt x="577" y="315"/>
                  </a:lnTo>
                  <a:lnTo>
                    <a:pt x="574" y="315"/>
                  </a:lnTo>
                  <a:lnTo>
                    <a:pt x="574" y="318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68" y="321"/>
                  </a:lnTo>
                  <a:lnTo>
                    <a:pt x="565" y="321"/>
                  </a:lnTo>
                  <a:lnTo>
                    <a:pt x="562" y="321"/>
                  </a:lnTo>
                  <a:lnTo>
                    <a:pt x="559" y="321"/>
                  </a:lnTo>
                  <a:lnTo>
                    <a:pt x="559" y="318"/>
                  </a:lnTo>
                  <a:lnTo>
                    <a:pt x="556" y="318"/>
                  </a:lnTo>
                  <a:lnTo>
                    <a:pt x="553" y="318"/>
                  </a:lnTo>
                  <a:lnTo>
                    <a:pt x="553" y="315"/>
                  </a:lnTo>
                  <a:lnTo>
                    <a:pt x="550" y="315"/>
                  </a:lnTo>
                  <a:lnTo>
                    <a:pt x="547" y="312"/>
                  </a:lnTo>
                  <a:lnTo>
                    <a:pt x="547" y="309"/>
                  </a:lnTo>
                  <a:lnTo>
                    <a:pt x="544" y="309"/>
                  </a:lnTo>
                  <a:lnTo>
                    <a:pt x="541" y="306"/>
                  </a:lnTo>
                  <a:lnTo>
                    <a:pt x="538" y="303"/>
                  </a:lnTo>
                  <a:lnTo>
                    <a:pt x="538" y="300"/>
                  </a:lnTo>
                  <a:lnTo>
                    <a:pt x="535" y="300"/>
                  </a:lnTo>
                  <a:lnTo>
                    <a:pt x="535" y="297"/>
                  </a:lnTo>
                  <a:lnTo>
                    <a:pt x="532" y="297"/>
                  </a:lnTo>
                  <a:lnTo>
                    <a:pt x="532" y="294"/>
                  </a:lnTo>
                  <a:lnTo>
                    <a:pt x="529" y="294"/>
                  </a:lnTo>
                  <a:lnTo>
                    <a:pt x="529" y="291"/>
                  </a:lnTo>
                  <a:lnTo>
                    <a:pt x="526" y="291"/>
                  </a:lnTo>
                  <a:lnTo>
                    <a:pt x="526" y="288"/>
                  </a:lnTo>
                  <a:lnTo>
                    <a:pt x="523" y="288"/>
                  </a:lnTo>
                  <a:lnTo>
                    <a:pt x="523" y="285"/>
                  </a:lnTo>
                  <a:lnTo>
                    <a:pt x="523" y="282"/>
                  </a:lnTo>
                  <a:lnTo>
                    <a:pt x="523" y="279"/>
                  </a:lnTo>
                  <a:lnTo>
                    <a:pt x="520" y="276"/>
                  </a:lnTo>
                  <a:lnTo>
                    <a:pt x="520" y="273"/>
                  </a:lnTo>
                  <a:lnTo>
                    <a:pt x="520" y="270"/>
                  </a:lnTo>
                  <a:lnTo>
                    <a:pt x="520" y="267"/>
                  </a:lnTo>
                  <a:lnTo>
                    <a:pt x="520" y="264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17" y="261"/>
                  </a:lnTo>
                  <a:lnTo>
                    <a:pt x="512" y="261"/>
                  </a:lnTo>
                  <a:lnTo>
                    <a:pt x="509" y="264"/>
                  </a:lnTo>
                  <a:lnTo>
                    <a:pt x="503" y="264"/>
                  </a:lnTo>
                  <a:lnTo>
                    <a:pt x="500" y="264"/>
                  </a:lnTo>
                  <a:lnTo>
                    <a:pt x="494" y="264"/>
                  </a:lnTo>
                  <a:lnTo>
                    <a:pt x="491" y="267"/>
                  </a:lnTo>
                  <a:lnTo>
                    <a:pt x="485" y="267"/>
                  </a:lnTo>
                  <a:lnTo>
                    <a:pt x="479" y="270"/>
                  </a:lnTo>
                  <a:lnTo>
                    <a:pt x="476" y="270"/>
                  </a:lnTo>
                  <a:lnTo>
                    <a:pt x="470" y="273"/>
                  </a:lnTo>
                  <a:lnTo>
                    <a:pt x="467" y="273"/>
                  </a:lnTo>
                  <a:lnTo>
                    <a:pt x="461" y="276"/>
                  </a:lnTo>
                  <a:lnTo>
                    <a:pt x="458" y="276"/>
                  </a:lnTo>
                  <a:lnTo>
                    <a:pt x="452" y="279"/>
                  </a:lnTo>
                  <a:lnTo>
                    <a:pt x="449" y="282"/>
                  </a:lnTo>
                  <a:lnTo>
                    <a:pt x="443" y="282"/>
                  </a:lnTo>
                  <a:lnTo>
                    <a:pt x="440" y="285"/>
                  </a:lnTo>
                  <a:lnTo>
                    <a:pt x="434" y="285"/>
                  </a:lnTo>
                  <a:lnTo>
                    <a:pt x="431" y="288"/>
                  </a:lnTo>
                  <a:lnTo>
                    <a:pt x="425" y="291"/>
                  </a:lnTo>
                  <a:lnTo>
                    <a:pt x="419" y="291"/>
                  </a:lnTo>
                  <a:lnTo>
                    <a:pt x="416" y="294"/>
                  </a:lnTo>
                  <a:lnTo>
                    <a:pt x="410" y="294"/>
                  </a:lnTo>
                  <a:lnTo>
                    <a:pt x="407" y="297"/>
                  </a:lnTo>
                  <a:lnTo>
                    <a:pt x="401" y="300"/>
                  </a:lnTo>
                  <a:lnTo>
                    <a:pt x="399" y="300"/>
                  </a:lnTo>
                  <a:lnTo>
                    <a:pt x="393" y="300"/>
                  </a:lnTo>
                  <a:lnTo>
                    <a:pt x="390" y="303"/>
                  </a:lnTo>
                  <a:lnTo>
                    <a:pt x="384" y="303"/>
                  </a:lnTo>
                  <a:lnTo>
                    <a:pt x="378" y="306"/>
                  </a:lnTo>
                  <a:lnTo>
                    <a:pt x="375" y="306"/>
                  </a:lnTo>
                  <a:lnTo>
                    <a:pt x="366" y="309"/>
                  </a:lnTo>
                  <a:lnTo>
                    <a:pt x="357" y="312"/>
                  </a:lnTo>
                  <a:lnTo>
                    <a:pt x="348" y="315"/>
                  </a:lnTo>
                  <a:lnTo>
                    <a:pt x="339" y="321"/>
                  </a:lnTo>
                  <a:lnTo>
                    <a:pt x="330" y="323"/>
                  </a:lnTo>
                  <a:lnTo>
                    <a:pt x="321" y="326"/>
                  </a:lnTo>
                  <a:lnTo>
                    <a:pt x="315" y="329"/>
                  </a:lnTo>
                  <a:lnTo>
                    <a:pt x="306" y="332"/>
                  </a:lnTo>
                  <a:lnTo>
                    <a:pt x="297" y="335"/>
                  </a:lnTo>
                  <a:lnTo>
                    <a:pt x="288" y="338"/>
                  </a:lnTo>
                  <a:lnTo>
                    <a:pt x="280" y="341"/>
                  </a:lnTo>
                  <a:lnTo>
                    <a:pt x="271" y="344"/>
                  </a:lnTo>
                  <a:lnTo>
                    <a:pt x="262" y="347"/>
                  </a:lnTo>
                  <a:lnTo>
                    <a:pt x="253" y="350"/>
                  </a:lnTo>
                  <a:lnTo>
                    <a:pt x="244" y="356"/>
                  </a:lnTo>
                  <a:lnTo>
                    <a:pt x="235" y="359"/>
                  </a:lnTo>
                  <a:lnTo>
                    <a:pt x="229" y="362"/>
                  </a:lnTo>
                  <a:lnTo>
                    <a:pt x="220" y="365"/>
                  </a:lnTo>
                  <a:lnTo>
                    <a:pt x="211" y="368"/>
                  </a:lnTo>
                  <a:lnTo>
                    <a:pt x="202" y="371"/>
                  </a:lnTo>
                  <a:lnTo>
                    <a:pt x="193" y="374"/>
                  </a:lnTo>
                  <a:lnTo>
                    <a:pt x="184" y="377"/>
                  </a:lnTo>
                  <a:lnTo>
                    <a:pt x="175" y="383"/>
                  </a:lnTo>
                  <a:lnTo>
                    <a:pt x="170" y="386"/>
                  </a:lnTo>
                  <a:lnTo>
                    <a:pt x="161" y="389"/>
                  </a:lnTo>
                  <a:lnTo>
                    <a:pt x="152" y="392"/>
                  </a:lnTo>
                  <a:lnTo>
                    <a:pt x="143" y="395"/>
                  </a:lnTo>
                  <a:lnTo>
                    <a:pt x="134" y="401"/>
                  </a:lnTo>
                  <a:lnTo>
                    <a:pt x="125" y="404"/>
                  </a:lnTo>
                  <a:lnTo>
                    <a:pt x="116" y="407"/>
                  </a:lnTo>
                  <a:lnTo>
                    <a:pt x="110" y="410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7" y="415"/>
                  </a:lnTo>
                  <a:lnTo>
                    <a:pt x="113" y="415"/>
                  </a:lnTo>
                  <a:lnTo>
                    <a:pt x="116" y="418"/>
                  </a:lnTo>
                  <a:lnTo>
                    <a:pt x="119" y="418"/>
                  </a:lnTo>
                  <a:lnTo>
                    <a:pt x="122" y="418"/>
                  </a:lnTo>
                  <a:lnTo>
                    <a:pt x="122" y="421"/>
                  </a:lnTo>
                  <a:lnTo>
                    <a:pt x="125" y="424"/>
                  </a:lnTo>
                  <a:lnTo>
                    <a:pt x="128" y="424"/>
                  </a:lnTo>
                  <a:lnTo>
                    <a:pt x="128" y="427"/>
                  </a:lnTo>
                  <a:lnTo>
                    <a:pt x="131" y="430"/>
                  </a:lnTo>
                  <a:lnTo>
                    <a:pt x="131" y="433"/>
                  </a:lnTo>
                  <a:lnTo>
                    <a:pt x="134" y="436"/>
                  </a:lnTo>
                  <a:lnTo>
                    <a:pt x="134" y="439"/>
                  </a:lnTo>
                  <a:lnTo>
                    <a:pt x="134" y="442"/>
                  </a:lnTo>
                  <a:lnTo>
                    <a:pt x="137" y="445"/>
                  </a:lnTo>
                  <a:lnTo>
                    <a:pt x="137" y="448"/>
                  </a:lnTo>
                  <a:lnTo>
                    <a:pt x="137" y="451"/>
                  </a:lnTo>
                  <a:lnTo>
                    <a:pt x="137" y="454"/>
                  </a:lnTo>
                  <a:lnTo>
                    <a:pt x="137" y="457"/>
                  </a:lnTo>
                  <a:lnTo>
                    <a:pt x="140" y="460"/>
                  </a:lnTo>
                  <a:lnTo>
                    <a:pt x="140" y="463"/>
                  </a:lnTo>
                  <a:lnTo>
                    <a:pt x="140" y="466"/>
                  </a:lnTo>
                  <a:lnTo>
                    <a:pt x="140" y="469"/>
                  </a:lnTo>
                  <a:lnTo>
                    <a:pt x="140" y="475"/>
                  </a:lnTo>
                  <a:lnTo>
                    <a:pt x="140" y="478"/>
                  </a:lnTo>
                  <a:lnTo>
                    <a:pt x="140" y="481"/>
                  </a:lnTo>
                  <a:lnTo>
                    <a:pt x="143" y="484"/>
                  </a:lnTo>
                  <a:lnTo>
                    <a:pt x="143" y="487"/>
                  </a:lnTo>
                  <a:lnTo>
                    <a:pt x="143" y="490"/>
                  </a:lnTo>
                  <a:lnTo>
                    <a:pt x="143" y="493"/>
                  </a:lnTo>
                  <a:lnTo>
                    <a:pt x="146" y="496"/>
                  </a:lnTo>
                  <a:lnTo>
                    <a:pt x="143" y="499"/>
                  </a:lnTo>
                  <a:lnTo>
                    <a:pt x="143" y="502"/>
                  </a:lnTo>
                  <a:lnTo>
                    <a:pt x="140" y="505"/>
                  </a:lnTo>
                  <a:lnTo>
                    <a:pt x="140" y="507"/>
                  </a:lnTo>
                  <a:lnTo>
                    <a:pt x="140" y="510"/>
                  </a:lnTo>
                  <a:lnTo>
                    <a:pt x="137" y="513"/>
                  </a:lnTo>
                  <a:lnTo>
                    <a:pt x="137" y="516"/>
                  </a:lnTo>
                  <a:lnTo>
                    <a:pt x="137" y="519"/>
                  </a:lnTo>
                  <a:lnTo>
                    <a:pt x="134" y="522"/>
                  </a:lnTo>
                  <a:lnTo>
                    <a:pt x="134" y="528"/>
                  </a:lnTo>
                  <a:lnTo>
                    <a:pt x="134" y="531"/>
                  </a:lnTo>
                  <a:lnTo>
                    <a:pt x="131" y="534"/>
                  </a:lnTo>
                  <a:lnTo>
                    <a:pt x="131" y="537"/>
                  </a:lnTo>
                  <a:lnTo>
                    <a:pt x="128" y="540"/>
                  </a:lnTo>
                  <a:lnTo>
                    <a:pt x="128" y="543"/>
                  </a:lnTo>
                  <a:lnTo>
                    <a:pt x="128" y="546"/>
                  </a:lnTo>
                  <a:lnTo>
                    <a:pt x="125" y="549"/>
                  </a:lnTo>
                  <a:lnTo>
                    <a:pt x="125" y="552"/>
                  </a:lnTo>
                  <a:lnTo>
                    <a:pt x="122" y="555"/>
                  </a:lnTo>
                  <a:lnTo>
                    <a:pt x="122" y="558"/>
                  </a:lnTo>
                  <a:lnTo>
                    <a:pt x="119" y="561"/>
                  </a:lnTo>
                  <a:lnTo>
                    <a:pt x="116" y="564"/>
                  </a:lnTo>
                  <a:lnTo>
                    <a:pt x="116" y="567"/>
                  </a:lnTo>
                  <a:lnTo>
                    <a:pt x="113" y="570"/>
                  </a:lnTo>
                  <a:lnTo>
                    <a:pt x="110" y="573"/>
                  </a:lnTo>
                  <a:lnTo>
                    <a:pt x="107" y="573"/>
                  </a:lnTo>
                  <a:lnTo>
                    <a:pt x="104" y="576"/>
                  </a:lnTo>
                  <a:lnTo>
                    <a:pt x="101" y="579"/>
                  </a:lnTo>
                  <a:lnTo>
                    <a:pt x="98" y="579"/>
                  </a:lnTo>
                  <a:lnTo>
                    <a:pt x="95" y="582"/>
                  </a:lnTo>
                  <a:lnTo>
                    <a:pt x="92" y="582"/>
                  </a:lnTo>
                  <a:lnTo>
                    <a:pt x="89" y="585"/>
                  </a:lnTo>
                  <a:lnTo>
                    <a:pt x="86" y="585"/>
                  </a:lnTo>
                  <a:lnTo>
                    <a:pt x="83" y="585"/>
                  </a:lnTo>
                  <a:lnTo>
                    <a:pt x="80" y="588"/>
                  </a:lnTo>
                  <a:lnTo>
                    <a:pt x="77" y="588"/>
                  </a:lnTo>
                  <a:lnTo>
                    <a:pt x="74" y="588"/>
                  </a:lnTo>
                  <a:lnTo>
                    <a:pt x="71" y="591"/>
                  </a:lnTo>
                  <a:lnTo>
                    <a:pt x="68" y="591"/>
                  </a:lnTo>
                  <a:lnTo>
                    <a:pt x="65" y="591"/>
                  </a:lnTo>
                  <a:lnTo>
                    <a:pt x="62" y="594"/>
                  </a:lnTo>
                  <a:lnTo>
                    <a:pt x="59" y="594"/>
                  </a:lnTo>
                  <a:lnTo>
                    <a:pt x="57" y="594"/>
                  </a:lnTo>
                  <a:lnTo>
                    <a:pt x="54" y="594"/>
                  </a:lnTo>
                  <a:lnTo>
                    <a:pt x="51" y="597"/>
                  </a:lnTo>
                  <a:lnTo>
                    <a:pt x="48" y="597"/>
                  </a:lnTo>
                  <a:lnTo>
                    <a:pt x="45" y="597"/>
                  </a:lnTo>
                  <a:lnTo>
                    <a:pt x="42" y="597"/>
                  </a:lnTo>
                  <a:lnTo>
                    <a:pt x="39" y="597"/>
                  </a:lnTo>
                  <a:lnTo>
                    <a:pt x="36" y="597"/>
                  </a:lnTo>
                  <a:lnTo>
                    <a:pt x="33" y="597"/>
                  </a:lnTo>
                  <a:lnTo>
                    <a:pt x="30" y="597"/>
                  </a:lnTo>
                  <a:lnTo>
                    <a:pt x="30" y="594"/>
                  </a:lnTo>
                  <a:lnTo>
                    <a:pt x="27" y="594"/>
                  </a:lnTo>
                  <a:lnTo>
                    <a:pt x="24" y="594"/>
                  </a:lnTo>
                  <a:lnTo>
                    <a:pt x="21" y="591"/>
                  </a:lnTo>
                  <a:lnTo>
                    <a:pt x="18" y="588"/>
                  </a:lnTo>
                  <a:lnTo>
                    <a:pt x="15" y="588"/>
                  </a:lnTo>
                  <a:lnTo>
                    <a:pt x="15" y="585"/>
                  </a:lnTo>
                  <a:lnTo>
                    <a:pt x="12" y="582"/>
                  </a:lnTo>
                  <a:lnTo>
                    <a:pt x="9" y="579"/>
                  </a:lnTo>
                  <a:lnTo>
                    <a:pt x="6" y="576"/>
                  </a:lnTo>
                  <a:lnTo>
                    <a:pt x="6" y="573"/>
                  </a:lnTo>
                  <a:lnTo>
                    <a:pt x="3" y="570"/>
                  </a:lnTo>
                  <a:lnTo>
                    <a:pt x="3" y="567"/>
                  </a:lnTo>
                  <a:lnTo>
                    <a:pt x="0" y="564"/>
                  </a:lnTo>
                  <a:lnTo>
                    <a:pt x="0" y="561"/>
                  </a:lnTo>
                  <a:lnTo>
                    <a:pt x="0" y="558"/>
                  </a:lnTo>
                  <a:lnTo>
                    <a:pt x="0" y="555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6"/>
                  </a:lnTo>
                  <a:lnTo>
                    <a:pt x="0" y="543"/>
                  </a:lnTo>
                  <a:lnTo>
                    <a:pt x="0" y="540"/>
                  </a:lnTo>
                  <a:lnTo>
                    <a:pt x="0" y="537"/>
                  </a:lnTo>
                  <a:lnTo>
                    <a:pt x="0" y="534"/>
                  </a:lnTo>
                  <a:lnTo>
                    <a:pt x="0" y="531"/>
                  </a:lnTo>
                  <a:lnTo>
                    <a:pt x="3" y="528"/>
                  </a:lnTo>
                  <a:lnTo>
                    <a:pt x="3" y="525"/>
                  </a:lnTo>
                  <a:lnTo>
                    <a:pt x="3" y="522"/>
                  </a:lnTo>
                  <a:lnTo>
                    <a:pt x="3" y="519"/>
                  </a:lnTo>
                  <a:lnTo>
                    <a:pt x="3" y="516"/>
                  </a:lnTo>
                  <a:lnTo>
                    <a:pt x="3" y="513"/>
                  </a:lnTo>
                  <a:lnTo>
                    <a:pt x="6" y="513"/>
                  </a:lnTo>
                  <a:lnTo>
                    <a:pt x="6" y="510"/>
                  </a:lnTo>
                  <a:lnTo>
                    <a:pt x="6" y="507"/>
                  </a:lnTo>
                  <a:lnTo>
                    <a:pt x="6" y="505"/>
                  </a:lnTo>
                  <a:lnTo>
                    <a:pt x="6" y="502"/>
                  </a:lnTo>
                  <a:lnTo>
                    <a:pt x="9" y="499"/>
                  </a:lnTo>
                  <a:lnTo>
                    <a:pt x="12" y="493"/>
                  </a:lnTo>
                  <a:lnTo>
                    <a:pt x="12" y="490"/>
                  </a:lnTo>
                  <a:lnTo>
                    <a:pt x="15" y="487"/>
                  </a:lnTo>
                  <a:lnTo>
                    <a:pt x="15" y="481"/>
                  </a:lnTo>
                  <a:lnTo>
                    <a:pt x="18" y="478"/>
                  </a:lnTo>
                  <a:lnTo>
                    <a:pt x="18" y="475"/>
                  </a:lnTo>
                  <a:lnTo>
                    <a:pt x="21" y="469"/>
                  </a:lnTo>
                  <a:lnTo>
                    <a:pt x="21" y="466"/>
                  </a:lnTo>
                  <a:lnTo>
                    <a:pt x="24" y="460"/>
                  </a:lnTo>
                  <a:lnTo>
                    <a:pt x="27" y="457"/>
                  </a:lnTo>
                  <a:lnTo>
                    <a:pt x="27" y="454"/>
                  </a:lnTo>
                  <a:lnTo>
                    <a:pt x="30" y="448"/>
                  </a:lnTo>
                  <a:lnTo>
                    <a:pt x="33" y="445"/>
                  </a:lnTo>
                  <a:lnTo>
                    <a:pt x="33" y="442"/>
                  </a:lnTo>
                  <a:lnTo>
                    <a:pt x="36" y="436"/>
                  </a:lnTo>
                  <a:lnTo>
                    <a:pt x="39" y="433"/>
                  </a:lnTo>
                  <a:lnTo>
                    <a:pt x="42" y="430"/>
                  </a:lnTo>
                  <a:lnTo>
                    <a:pt x="42" y="427"/>
                  </a:lnTo>
                  <a:lnTo>
                    <a:pt x="45" y="421"/>
                  </a:lnTo>
                  <a:lnTo>
                    <a:pt x="48" y="418"/>
                  </a:lnTo>
                  <a:lnTo>
                    <a:pt x="51" y="415"/>
                  </a:lnTo>
                  <a:lnTo>
                    <a:pt x="54" y="413"/>
                  </a:lnTo>
                  <a:lnTo>
                    <a:pt x="57" y="410"/>
                  </a:lnTo>
                  <a:lnTo>
                    <a:pt x="59" y="410"/>
                  </a:lnTo>
                  <a:lnTo>
                    <a:pt x="62" y="407"/>
                  </a:lnTo>
                  <a:lnTo>
                    <a:pt x="68" y="404"/>
                  </a:lnTo>
                  <a:lnTo>
                    <a:pt x="71" y="404"/>
                  </a:lnTo>
                  <a:lnTo>
                    <a:pt x="74" y="401"/>
                  </a:lnTo>
                  <a:lnTo>
                    <a:pt x="80" y="401"/>
                  </a:lnTo>
                  <a:lnTo>
                    <a:pt x="83" y="398"/>
                  </a:lnTo>
                  <a:lnTo>
                    <a:pt x="89" y="398"/>
                  </a:lnTo>
                  <a:lnTo>
                    <a:pt x="95" y="395"/>
                  </a:lnTo>
                  <a:lnTo>
                    <a:pt x="101" y="392"/>
                  </a:lnTo>
                  <a:lnTo>
                    <a:pt x="107" y="386"/>
                  </a:lnTo>
                  <a:lnTo>
                    <a:pt x="113" y="383"/>
                  </a:lnTo>
                  <a:lnTo>
                    <a:pt x="122" y="380"/>
                  </a:lnTo>
                  <a:lnTo>
                    <a:pt x="128" y="377"/>
                  </a:lnTo>
                  <a:lnTo>
                    <a:pt x="134" y="374"/>
                  </a:lnTo>
                  <a:lnTo>
                    <a:pt x="140" y="371"/>
                  </a:lnTo>
                  <a:lnTo>
                    <a:pt x="149" y="368"/>
                  </a:lnTo>
                  <a:lnTo>
                    <a:pt x="155" y="365"/>
                  </a:lnTo>
                  <a:lnTo>
                    <a:pt x="161" y="365"/>
                  </a:lnTo>
                  <a:lnTo>
                    <a:pt x="170" y="362"/>
                  </a:lnTo>
                  <a:lnTo>
                    <a:pt x="175" y="359"/>
                  </a:lnTo>
                  <a:lnTo>
                    <a:pt x="181" y="356"/>
                  </a:lnTo>
                  <a:lnTo>
                    <a:pt x="190" y="353"/>
                  </a:lnTo>
                  <a:lnTo>
                    <a:pt x="196" y="350"/>
                  </a:lnTo>
                  <a:lnTo>
                    <a:pt x="202" y="347"/>
                  </a:lnTo>
                  <a:lnTo>
                    <a:pt x="211" y="347"/>
                  </a:lnTo>
                  <a:lnTo>
                    <a:pt x="217" y="344"/>
                  </a:lnTo>
                  <a:lnTo>
                    <a:pt x="223" y="341"/>
                  </a:lnTo>
                  <a:lnTo>
                    <a:pt x="232" y="338"/>
                  </a:lnTo>
                  <a:lnTo>
                    <a:pt x="238" y="335"/>
                  </a:lnTo>
                  <a:lnTo>
                    <a:pt x="244" y="332"/>
                  </a:lnTo>
                  <a:lnTo>
                    <a:pt x="253" y="329"/>
                  </a:lnTo>
                  <a:lnTo>
                    <a:pt x="259" y="326"/>
                  </a:lnTo>
                  <a:lnTo>
                    <a:pt x="265" y="326"/>
                  </a:lnTo>
                  <a:lnTo>
                    <a:pt x="271" y="323"/>
                  </a:lnTo>
                  <a:lnTo>
                    <a:pt x="280" y="321"/>
                  </a:lnTo>
                  <a:lnTo>
                    <a:pt x="286" y="315"/>
                  </a:lnTo>
                  <a:lnTo>
                    <a:pt x="291" y="312"/>
                  </a:lnTo>
                  <a:lnTo>
                    <a:pt x="297" y="309"/>
                  </a:lnTo>
                  <a:lnTo>
                    <a:pt x="303" y="306"/>
                  </a:lnTo>
                  <a:lnTo>
                    <a:pt x="309" y="306"/>
                  </a:lnTo>
                  <a:lnTo>
                    <a:pt x="315" y="303"/>
                  </a:lnTo>
                  <a:lnTo>
                    <a:pt x="318" y="303"/>
                  </a:lnTo>
                  <a:lnTo>
                    <a:pt x="324" y="300"/>
                  </a:lnTo>
                  <a:lnTo>
                    <a:pt x="330" y="300"/>
                  </a:lnTo>
                  <a:lnTo>
                    <a:pt x="333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8" y="291"/>
                  </a:lnTo>
                  <a:lnTo>
                    <a:pt x="354" y="291"/>
                  </a:lnTo>
                  <a:lnTo>
                    <a:pt x="357" y="288"/>
                  </a:lnTo>
                  <a:lnTo>
                    <a:pt x="363" y="288"/>
                  </a:lnTo>
                  <a:lnTo>
                    <a:pt x="369" y="285"/>
                  </a:lnTo>
                  <a:lnTo>
                    <a:pt x="372" y="282"/>
                  </a:lnTo>
                  <a:lnTo>
                    <a:pt x="378" y="282"/>
                  </a:lnTo>
                  <a:lnTo>
                    <a:pt x="381" y="279"/>
                  </a:lnTo>
                  <a:lnTo>
                    <a:pt x="387" y="279"/>
                  </a:lnTo>
                  <a:lnTo>
                    <a:pt x="390" y="276"/>
                  </a:lnTo>
                  <a:lnTo>
                    <a:pt x="396" y="273"/>
                  </a:lnTo>
                  <a:lnTo>
                    <a:pt x="401" y="273"/>
                  </a:lnTo>
                  <a:lnTo>
                    <a:pt x="404" y="270"/>
                  </a:lnTo>
                  <a:lnTo>
                    <a:pt x="410" y="270"/>
                  </a:lnTo>
                  <a:lnTo>
                    <a:pt x="413" y="267"/>
                  </a:lnTo>
                  <a:lnTo>
                    <a:pt x="419" y="267"/>
                  </a:lnTo>
                  <a:lnTo>
                    <a:pt x="425" y="264"/>
                  </a:lnTo>
                  <a:lnTo>
                    <a:pt x="428" y="261"/>
                  </a:lnTo>
                  <a:lnTo>
                    <a:pt x="434" y="261"/>
                  </a:lnTo>
                  <a:lnTo>
                    <a:pt x="437" y="261"/>
                  </a:lnTo>
                  <a:lnTo>
                    <a:pt x="443" y="258"/>
                  </a:lnTo>
                  <a:lnTo>
                    <a:pt x="446" y="258"/>
                  </a:lnTo>
                  <a:lnTo>
                    <a:pt x="452" y="255"/>
                  </a:lnTo>
                  <a:lnTo>
                    <a:pt x="458" y="255"/>
                  </a:lnTo>
                  <a:lnTo>
                    <a:pt x="461" y="255"/>
                  </a:lnTo>
                  <a:lnTo>
                    <a:pt x="464" y="252"/>
                  </a:lnTo>
                  <a:lnTo>
                    <a:pt x="467" y="252"/>
                  </a:lnTo>
                  <a:lnTo>
                    <a:pt x="467" y="249"/>
                  </a:lnTo>
                  <a:lnTo>
                    <a:pt x="470" y="249"/>
                  </a:lnTo>
                  <a:lnTo>
                    <a:pt x="473" y="249"/>
                  </a:lnTo>
                  <a:lnTo>
                    <a:pt x="473" y="246"/>
                  </a:lnTo>
                  <a:lnTo>
                    <a:pt x="476" y="246"/>
                  </a:lnTo>
                  <a:lnTo>
                    <a:pt x="479" y="243"/>
                  </a:lnTo>
                  <a:lnTo>
                    <a:pt x="482" y="243"/>
                  </a:lnTo>
                  <a:lnTo>
                    <a:pt x="485" y="240"/>
                  </a:lnTo>
                  <a:lnTo>
                    <a:pt x="488" y="240"/>
                  </a:lnTo>
                  <a:lnTo>
                    <a:pt x="488" y="237"/>
                  </a:lnTo>
                  <a:lnTo>
                    <a:pt x="491" y="237"/>
                  </a:lnTo>
                  <a:lnTo>
                    <a:pt x="494" y="237"/>
                  </a:lnTo>
                  <a:lnTo>
                    <a:pt x="494" y="234"/>
                  </a:lnTo>
                  <a:lnTo>
                    <a:pt x="497" y="234"/>
                  </a:lnTo>
                  <a:lnTo>
                    <a:pt x="500" y="234"/>
                  </a:lnTo>
                  <a:lnTo>
                    <a:pt x="503" y="234"/>
                  </a:lnTo>
                  <a:lnTo>
                    <a:pt x="500" y="234"/>
                  </a:lnTo>
                  <a:lnTo>
                    <a:pt x="500" y="231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4" y="229"/>
                  </a:lnTo>
                  <a:lnTo>
                    <a:pt x="494" y="226"/>
                  </a:lnTo>
                  <a:lnTo>
                    <a:pt x="494" y="223"/>
                  </a:lnTo>
                  <a:lnTo>
                    <a:pt x="491" y="223"/>
                  </a:lnTo>
                  <a:lnTo>
                    <a:pt x="491" y="220"/>
                  </a:lnTo>
                  <a:lnTo>
                    <a:pt x="491" y="217"/>
                  </a:lnTo>
                  <a:lnTo>
                    <a:pt x="494" y="217"/>
                  </a:lnTo>
                  <a:lnTo>
                    <a:pt x="497" y="214"/>
                  </a:lnTo>
                  <a:lnTo>
                    <a:pt x="494" y="211"/>
                  </a:lnTo>
                  <a:lnTo>
                    <a:pt x="491" y="208"/>
                  </a:lnTo>
                  <a:lnTo>
                    <a:pt x="488" y="205"/>
                  </a:lnTo>
                  <a:lnTo>
                    <a:pt x="485" y="202"/>
                  </a:lnTo>
                  <a:lnTo>
                    <a:pt x="485" y="199"/>
                  </a:lnTo>
                  <a:lnTo>
                    <a:pt x="482" y="199"/>
                  </a:lnTo>
                  <a:lnTo>
                    <a:pt x="479" y="196"/>
                  </a:lnTo>
                  <a:lnTo>
                    <a:pt x="479" y="193"/>
                  </a:lnTo>
                  <a:lnTo>
                    <a:pt x="476" y="190"/>
                  </a:lnTo>
                  <a:lnTo>
                    <a:pt x="473" y="187"/>
                  </a:lnTo>
                  <a:lnTo>
                    <a:pt x="470" y="187"/>
                  </a:lnTo>
                  <a:lnTo>
                    <a:pt x="470" y="184"/>
                  </a:lnTo>
                  <a:lnTo>
                    <a:pt x="467" y="181"/>
                  </a:lnTo>
                  <a:lnTo>
                    <a:pt x="464" y="178"/>
                  </a:lnTo>
                  <a:lnTo>
                    <a:pt x="464" y="175"/>
                  </a:lnTo>
                  <a:lnTo>
                    <a:pt x="461" y="172"/>
                  </a:lnTo>
                  <a:lnTo>
                    <a:pt x="458" y="169"/>
                  </a:lnTo>
                  <a:lnTo>
                    <a:pt x="455" y="166"/>
                  </a:lnTo>
                  <a:lnTo>
                    <a:pt x="452" y="163"/>
                  </a:lnTo>
                  <a:lnTo>
                    <a:pt x="452" y="160"/>
                  </a:lnTo>
                  <a:lnTo>
                    <a:pt x="449" y="157"/>
                  </a:lnTo>
                  <a:lnTo>
                    <a:pt x="446" y="154"/>
                  </a:lnTo>
                  <a:lnTo>
                    <a:pt x="443" y="151"/>
                  </a:lnTo>
                  <a:lnTo>
                    <a:pt x="443" y="148"/>
                  </a:lnTo>
                  <a:lnTo>
                    <a:pt x="440" y="145"/>
                  </a:lnTo>
                  <a:lnTo>
                    <a:pt x="437" y="142"/>
                  </a:lnTo>
                  <a:lnTo>
                    <a:pt x="434" y="139"/>
                  </a:lnTo>
                  <a:lnTo>
                    <a:pt x="434" y="137"/>
                  </a:lnTo>
                  <a:lnTo>
                    <a:pt x="431" y="134"/>
                  </a:lnTo>
                  <a:lnTo>
                    <a:pt x="431" y="128"/>
                  </a:lnTo>
                  <a:lnTo>
                    <a:pt x="428" y="125"/>
                  </a:lnTo>
                  <a:lnTo>
                    <a:pt x="428" y="119"/>
                  </a:lnTo>
                  <a:lnTo>
                    <a:pt x="428" y="116"/>
                  </a:lnTo>
                  <a:lnTo>
                    <a:pt x="428" y="113"/>
                  </a:lnTo>
                  <a:lnTo>
                    <a:pt x="428" y="110"/>
                  </a:lnTo>
                  <a:lnTo>
                    <a:pt x="428" y="107"/>
                  </a:lnTo>
                  <a:lnTo>
                    <a:pt x="431" y="104"/>
                  </a:lnTo>
                  <a:lnTo>
                    <a:pt x="431" y="101"/>
                  </a:lnTo>
                  <a:lnTo>
                    <a:pt x="434" y="98"/>
                  </a:lnTo>
                  <a:lnTo>
                    <a:pt x="434" y="95"/>
                  </a:lnTo>
                  <a:lnTo>
                    <a:pt x="437" y="92"/>
                  </a:lnTo>
                  <a:lnTo>
                    <a:pt x="440" y="89"/>
                  </a:lnTo>
                  <a:lnTo>
                    <a:pt x="440" y="86"/>
                  </a:lnTo>
                  <a:lnTo>
                    <a:pt x="443" y="83"/>
                  </a:lnTo>
                  <a:lnTo>
                    <a:pt x="446" y="80"/>
                  </a:lnTo>
                  <a:lnTo>
                    <a:pt x="449" y="77"/>
                  </a:lnTo>
                  <a:lnTo>
                    <a:pt x="452" y="74"/>
                  </a:lnTo>
                  <a:lnTo>
                    <a:pt x="455" y="71"/>
                  </a:lnTo>
                  <a:lnTo>
                    <a:pt x="458" y="68"/>
                  </a:lnTo>
                  <a:lnTo>
                    <a:pt x="461" y="65"/>
                  </a:lnTo>
                  <a:lnTo>
                    <a:pt x="464" y="62"/>
                  </a:lnTo>
                  <a:lnTo>
                    <a:pt x="467" y="59"/>
                  </a:lnTo>
                  <a:lnTo>
                    <a:pt x="470" y="59"/>
                  </a:lnTo>
                  <a:lnTo>
                    <a:pt x="473" y="56"/>
                  </a:lnTo>
                  <a:lnTo>
                    <a:pt x="476" y="53"/>
                  </a:lnTo>
                  <a:lnTo>
                    <a:pt x="476" y="50"/>
                  </a:lnTo>
                  <a:lnTo>
                    <a:pt x="479" y="47"/>
                  </a:lnTo>
                  <a:lnTo>
                    <a:pt x="482" y="45"/>
                  </a:lnTo>
                  <a:lnTo>
                    <a:pt x="482" y="42"/>
                  </a:lnTo>
                  <a:lnTo>
                    <a:pt x="485" y="42"/>
                  </a:lnTo>
                  <a:lnTo>
                    <a:pt x="488" y="42"/>
                  </a:lnTo>
                  <a:lnTo>
                    <a:pt x="491" y="42"/>
                  </a:lnTo>
                  <a:lnTo>
                    <a:pt x="494" y="39"/>
                  </a:lnTo>
                  <a:lnTo>
                    <a:pt x="497" y="39"/>
                  </a:lnTo>
                  <a:lnTo>
                    <a:pt x="500" y="39"/>
                  </a:lnTo>
                  <a:lnTo>
                    <a:pt x="506" y="39"/>
                  </a:lnTo>
                  <a:lnTo>
                    <a:pt x="509" y="39"/>
                  </a:lnTo>
                  <a:lnTo>
                    <a:pt x="512" y="36"/>
                  </a:lnTo>
                  <a:lnTo>
                    <a:pt x="515" y="36"/>
                  </a:lnTo>
                  <a:lnTo>
                    <a:pt x="517" y="36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9" y="30"/>
                  </a:lnTo>
                  <a:lnTo>
                    <a:pt x="532" y="30"/>
                  </a:lnTo>
                  <a:lnTo>
                    <a:pt x="535" y="30"/>
                  </a:lnTo>
                  <a:lnTo>
                    <a:pt x="538" y="27"/>
                  </a:lnTo>
                  <a:lnTo>
                    <a:pt x="541" y="27"/>
                  </a:lnTo>
                  <a:lnTo>
                    <a:pt x="544" y="27"/>
                  </a:lnTo>
                  <a:lnTo>
                    <a:pt x="547" y="27"/>
                  </a:lnTo>
                  <a:lnTo>
                    <a:pt x="550" y="24"/>
                  </a:lnTo>
                  <a:lnTo>
                    <a:pt x="553" y="24"/>
                  </a:lnTo>
                  <a:lnTo>
                    <a:pt x="556" y="24"/>
                  </a:lnTo>
                  <a:lnTo>
                    <a:pt x="559" y="24"/>
                  </a:lnTo>
                  <a:lnTo>
                    <a:pt x="562" y="24"/>
                  </a:lnTo>
                  <a:lnTo>
                    <a:pt x="565" y="24"/>
                  </a:lnTo>
                  <a:lnTo>
                    <a:pt x="568" y="24"/>
                  </a:lnTo>
                  <a:lnTo>
                    <a:pt x="571" y="24"/>
                  </a:lnTo>
                  <a:lnTo>
                    <a:pt x="574" y="24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83" y="21"/>
                  </a:lnTo>
                  <a:lnTo>
                    <a:pt x="586" y="21"/>
                  </a:lnTo>
                  <a:lnTo>
                    <a:pt x="589" y="18"/>
                  </a:lnTo>
                  <a:lnTo>
                    <a:pt x="592" y="18"/>
                  </a:lnTo>
                  <a:lnTo>
                    <a:pt x="595" y="18"/>
                  </a:lnTo>
                  <a:lnTo>
                    <a:pt x="598" y="18"/>
                  </a:lnTo>
                  <a:lnTo>
                    <a:pt x="598" y="15"/>
                  </a:lnTo>
                  <a:lnTo>
                    <a:pt x="601" y="15"/>
                  </a:lnTo>
                  <a:lnTo>
                    <a:pt x="604" y="15"/>
                  </a:lnTo>
                  <a:lnTo>
                    <a:pt x="607" y="15"/>
                  </a:lnTo>
                  <a:lnTo>
                    <a:pt x="610" y="15"/>
                  </a:lnTo>
                  <a:lnTo>
                    <a:pt x="613" y="15"/>
                  </a:lnTo>
                  <a:lnTo>
                    <a:pt x="616" y="15"/>
                  </a:lnTo>
                  <a:lnTo>
                    <a:pt x="619" y="15"/>
                  </a:lnTo>
                  <a:lnTo>
                    <a:pt x="622" y="12"/>
                  </a:lnTo>
                  <a:lnTo>
                    <a:pt x="625" y="12"/>
                  </a:lnTo>
                  <a:lnTo>
                    <a:pt x="628" y="12"/>
                  </a:lnTo>
                  <a:lnTo>
                    <a:pt x="630" y="12"/>
                  </a:lnTo>
                  <a:lnTo>
                    <a:pt x="633" y="12"/>
                  </a:lnTo>
                  <a:lnTo>
                    <a:pt x="633" y="9"/>
                  </a:lnTo>
                  <a:lnTo>
                    <a:pt x="636" y="9"/>
                  </a:lnTo>
                  <a:lnTo>
                    <a:pt x="639" y="9"/>
                  </a:lnTo>
                  <a:lnTo>
                    <a:pt x="639" y="6"/>
                  </a:lnTo>
                  <a:lnTo>
                    <a:pt x="642" y="6"/>
                  </a:lnTo>
                  <a:lnTo>
                    <a:pt x="645" y="6"/>
                  </a:lnTo>
                  <a:lnTo>
                    <a:pt x="645" y="3"/>
                  </a:lnTo>
                  <a:lnTo>
                    <a:pt x="648" y="3"/>
                  </a:lnTo>
                  <a:lnTo>
                    <a:pt x="654" y="3"/>
                  </a:lnTo>
                  <a:lnTo>
                    <a:pt x="657" y="3"/>
                  </a:lnTo>
                  <a:lnTo>
                    <a:pt x="660" y="0"/>
                  </a:lnTo>
                  <a:lnTo>
                    <a:pt x="663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5" y="0"/>
                  </a:lnTo>
                  <a:lnTo>
                    <a:pt x="678" y="0"/>
                  </a:lnTo>
                  <a:lnTo>
                    <a:pt x="681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3" y="0"/>
                  </a:lnTo>
                  <a:lnTo>
                    <a:pt x="696" y="0"/>
                  </a:lnTo>
                  <a:lnTo>
                    <a:pt x="699" y="0"/>
                  </a:lnTo>
                  <a:lnTo>
                    <a:pt x="705" y="0"/>
                  </a:lnTo>
                  <a:lnTo>
                    <a:pt x="708" y="0"/>
                  </a:lnTo>
                  <a:lnTo>
                    <a:pt x="711" y="3"/>
                  </a:lnTo>
                  <a:lnTo>
                    <a:pt x="714" y="3"/>
                  </a:lnTo>
                  <a:lnTo>
                    <a:pt x="717" y="3"/>
                  </a:lnTo>
                  <a:lnTo>
                    <a:pt x="720" y="6"/>
                  </a:lnTo>
                  <a:lnTo>
                    <a:pt x="723" y="6"/>
                  </a:lnTo>
                  <a:lnTo>
                    <a:pt x="729" y="6"/>
                  </a:lnTo>
                  <a:lnTo>
                    <a:pt x="732" y="9"/>
                  </a:lnTo>
                  <a:lnTo>
                    <a:pt x="735" y="9"/>
                  </a:lnTo>
                  <a:lnTo>
                    <a:pt x="738" y="12"/>
                  </a:lnTo>
                  <a:lnTo>
                    <a:pt x="741" y="15"/>
                  </a:lnTo>
                  <a:lnTo>
                    <a:pt x="743" y="15"/>
                  </a:lnTo>
                  <a:lnTo>
                    <a:pt x="746" y="18"/>
                  </a:lnTo>
                  <a:lnTo>
                    <a:pt x="749" y="21"/>
                  </a:lnTo>
                  <a:lnTo>
                    <a:pt x="752" y="24"/>
                  </a:lnTo>
                  <a:lnTo>
                    <a:pt x="752" y="27"/>
                  </a:lnTo>
                  <a:lnTo>
                    <a:pt x="755" y="53"/>
                  </a:lnTo>
                  <a:lnTo>
                    <a:pt x="758" y="53"/>
                  </a:lnTo>
                  <a:lnTo>
                    <a:pt x="758" y="50"/>
                  </a:lnTo>
                  <a:lnTo>
                    <a:pt x="761" y="50"/>
                  </a:lnTo>
                  <a:lnTo>
                    <a:pt x="764" y="50"/>
                  </a:lnTo>
                  <a:lnTo>
                    <a:pt x="764" y="47"/>
                  </a:lnTo>
                  <a:lnTo>
                    <a:pt x="767" y="47"/>
                  </a:lnTo>
                  <a:lnTo>
                    <a:pt x="770" y="47"/>
                  </a:lnTo>
                  <a:lnTo>
                    <a:pt x="773" y="47"/>
                  </a:lnTo>
                  <a:lnTo>
                    <a:pt x="776" y="47"/>
                  </a:lnTo>
                  <a:lnTo>
                    <a:pt x="779" y="45"/>
                  </a:lnTo>
                  <a:lnTo>
                    <a:pt x="782" y="45"/>
                  </a:lnTo>
                  <a:lnTo>
                    <a:pt x="785" y="45"/>
                  </a:lnTo>
                  <a:lnTo>
                    <a:pt x="785" y="47"/>
                  </a:lnTo>
                  <a:lnTo>
                    <a:pt x="788" y="47"/>
                  </a:lnTo>
                  <a:lnTo>
                    <a:pt x="791" y="47"/>
                  </a:lnTo>
                  <a:lnTo>
                    <a:pt x="794" y="47"/>
                  </a:lnTo>
                  <a:lnTo>
                    <a:pt x="797" y="47"/>
                  </a:lnTo>
                  <a:lnTo>
                    <a:pt x="800" y="50"/>
                  </a:lnTo>
                  <a:lnTo>
                    <a:pt x="803" y="50"/>
                  </a:lnTo>
                  <a:lnTo>
                    <a:pt x="806" y="53"/>
                  </a:lnTo>
                  <a:lnTo>
                    <a:pt x="809" y="53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2" y="59"/>
                  </a:lnTo>
                  <a:lnTo>
                    <a:pt x="815" y="59"/>
                  </a:lnTo>
                  <a:lnTo>
                    <a:pt x="815" y="62"/>
                  </a:lnTo>
                  <a:lnTo>
                    <a:pt x="815" y="65"/>
                  </a:lnTo>
                  <a:lnTo>
                    <a:pt x="818" y="65"/>
                  </a:lnTo>
                  <a:lnTo>
                    <a:pt x="818" y="68"/>
                  </a:lnTo>
                  <a:lnTo>
                    <a:pt x="818" y="71"/>
                  </a:lnTo>
                  <a:lnTo>
                    <a:pt x="818" y="74"/>
                  </a:lnTo>
                  <a:lnTo>
                    <a:pt x="818" y="77"/>
                  </a:lnTo>
                  <a:lnTo>
                    <a:pt x="821" y="80"/>
                  </a:lnTo>
                  <a:lnTo>
                    <a:pt x="818" y="80"/>
                  </a:lnTo>
                  <a:lnTo>
                    <a:pt x="815" y="83"/>
                  </a:lnTo>
                  <a:lnTo>
                    <a:pt x="812" y="83"/>
                  </a:lnTo>
                  <a:lnTo>
                    <a:pt x="809" y="83"/>
                  </a:lnTo>
                  <a:lnTo>
                    <a:pt x="809" y="86"/>
                  </a:lnTo>
                  <a:lnTo>
                    <a:pt x="806" y="86"/>
                  </a:lnTo>
                  <a:lnTo>
                    <a:pt x="803" y="86"/>
                  </a:lnTo>
                  <a:lnTo>
                    <a:pt x="800" y="86"/>
                  </a:lnTo>
                  <a:lnTo>
                    <a:pt x="797" y="86"/>
                  </a:lnTo>
                  <a:lnTo>
                    <a:pt x="794" y="89"/>
                  </a:lnTo>
                  <a:lnTo>
                    <a:pt x="791" y="89"/>
                  </a:lnTo>
                  <a:lnTo>
                    <a:pt x="788" y="89"/>
                  </a:lnTo>
                  <a:lnTo>
                    <a:pt x="785" y="89"/>
                  </a:lnTo>
                  <a:lnTo>
                    <a:pt x="782" y="92"/>
                  </a:lnTo>
                  <a:lnTo>
                    <a:pt x="779" y="92"/>
                  </a:lnTo>
                  <a:lnTo>
                    <a:pt x="779" y="95"/>
                  </a:lnTo>
                  <a:lnTo>
                    <a:pt x="776" y="95"/>
                  </a:lnTo>
                  <a:lnTo>
                    <a:pt x="776" y="98"/>
                  </a:lnTo>
                  <a:lnTo>
                    <a:pt x="773" y="101"/>
                  </a:lnTo>
                  <a:lnTo>
                    <a:pt x="773" y="104"/>
                  </a:lnTo>
                  <a:lnTo>
                    <a:pt x="773" y="107"/>
                  </a:lnTo>
                  <a:lnTo>
                    <a:pt x="773" y="110"/>
                  </a:lnTo>
                  <a:lnTo>
                    <a:pt x="776" y="110"/>
                  </a:lnTo>
                  <a:lnTo>
                    <a:pt x="776" y="113"/>
                  </a:lnTo>
                  <a:lnTo>
                    <a:pt x="776" y="116"/>
                  </a:lnTo>
                  <a:lnTo>
                    <a:pt x="776" y="119"/>
                  </a:lnTo>
                  <a:lnTo>
                    <a:pt x="779" y="122"/>
                  </a:lnTo>
                  <a:lnTo>
                    <a:pt x="782" y="125"/>
                  </a:lnTo>
                  <a:lnTo>
                    <a:pt x="782" y="128"/>
                  </a:lnTo>
                  <a:lnTo>
                    <a:pt x="785" y="128"/>
                  </a:lnTo>
                  <a:lnTo>
                    <a:pt x="785" y="131"/>
                  </a:lnTo>
                  <a:lnTo>
                    <a:pt x="788" y="134"/>
                  </a:lnTo>
                  <a:lnTo>
                    <a:pt x="791" y="137"/>
                  </a:lnTo>
                  <a:lnTo>
                    <a:pt x="791" y="139"/>
                  </a:lnTo>
                  <a:lnTo>
                    <a:pt x="794" y="139"/>
                  </a:lnTo>
                  <a:lnTo>
                    <a:pt x="794" y="142"/>
                  </a:lnTo>
                  <a:lnTo>
                    <a:pt x="797" y="145"/>
                  </a:lnTo>
                  <a:lnTo>
                    <a:pt x="800" y="148"/>
                  </a:lnTo>
                  <a:lnTo>
                    <a:pt x="800" y="151"/>
                  </a:lnTo>
                  <a:lnTo>
                    <a:pt x="803" y="154"/>
                  </a:lnTo>
                  <a:lnTo>
                    <a:pt x="803" y="157"/>
                  </a:lnTo>
                  <a:lnTo>
                    <a:pt x="821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3" name="Freeform 10"/>
            <p:cNvSpPr>
              <a:spLocks/>
            </p:cNvSpPr>
            <p:nvPr/>
          </p:nvSpPr>
          <p:spPr bwMode="auto">
            <a:xfrm>
              <a:off x="2518" y="1377"/>
              <a:ext cx="175" cy="365"/>
            </a:xfrm>
            <a:custGeom>
              <a:avLst/>
              <a:gdLst>
                <a:gd name="T0" fmla="*/ 83 w 175"/>
                <a:gd name="T1" fmla="*/ 323 h 365"/>
                <a:gd name="T2" fmla="*/ 74 w 175"/>
                <a:gd name="T3" fmla="*/ 332 h 365"/>
                <a:gd name="T4" fmla="*/ 62 w 175"/>
                <a:gd name="T5" fmla="*/ 338 h 365"/>
                <a:gd name="T6" fmla="*/ 51 w 175"/>
                <a:gd name="T7" fmla="*/ 341 h 365"/>
                <a:gd name="T8" fmla="*/ 39 w 175"/>
                <a:gd name="T9" fmla="*/ 347 h 365"/>
                <a:gd name="T10" fmla="*/ 27 w 175"/>
                <a:gd name="T11" fmla="*/ 350 h 365"/>
                <a:gd name="T12" fmla="*/ 15 w 175"/>
                <a:gd name="T13" fmla="*/ 356 h 365"/>
                <a:gd name="T14" fmla="*/ 6 w 175"/>
                <a:gd name="T15" fmla="*/ 362 h 365"/>
                <a:gd name="T16" fmla="*/ 3 w 175"/>
                <a:gd name="T17" fmla="*/ 356 h 365"/>
                <a:gd name="T18" fmla="*/ 0 w 175"/>
                <a:gd name="T19" fmla="*/ 344 h 365"/>
                <a:gd name="T20" fmla="*/ 0 w 175"/>
                <a:gd name="T21" fmla="*/ 332 h 365"/>
                <a:gd name="T22" fmla="*/ 0 w 175"/>
                <a:gd name="T23" fmla="*/ 320 h 365"/>
                <a:gd name="T24" fmla="*/ 6 w 175"/>
                <a:gd name="T25" fmla="*/ 308 h 365"/>
                <a:gd name="T26" fmla="*/ 15 w 175"/>
                <a:gd name="T27" fmla="*/ 299 h 365"/>
                <a:gd name="T28" fmla="*/ 27 w 175"/>
                <a:gd name="T29" fmla="*/ 299 h 365"/>
                <a:gd name="T30" fmla="*/ 42 w 175"/>
                <a:gd name="T31" fmla="*/ 293 h 365"/>
                <a:gd name="T32" fmla="*/ 57 w 175"/>
                <a:gd name="T33" fmla="*/ 288 h 365"/>
                <a:gd name="T34" fmla="*/ 71 w 175"/>
                <a:gd name="T35" fmla="*/ 282 h 365"/>
                <a:gd name="T36" fmla="*/ 86 w 175"/>
                <a:gd name="T37" fmla="*/ 273 h 365"/>
                <a:gd name="T38" fmla="*/ 101 w 175"/>
                <a:gd name="T39" fmla="*/ 264 h 365"/>
                <a:gd name="T40" fmla="*/ 110 w 175"/>
                <a:gd name="T41" fmla="*/ 252 h 365"/>
                <a:gd name="T42" fmla="*/ 119 w 175"/>
                <a:gd name="T43" fmla="*/ 240 h 365"/>
                <a:gd name="T44" fmla="*/ 122 w 175"/>
                <a:gd name="T45" fmla="*/ 222 h 365"/>
                <a:gd name="T46" fmla="*/ 113 w 175"/>
                <a:gd name="T47" fmla="*/ 193 h 365"/>
                <a:gd name="T48" fmla="*/ 101 w 175"/>
                <a:gd name="T49" fmla="*/ 166 h 365"/>
                <a:gd name="T50" fmla="*/ 86 w 175"/>
                <a:gd name="T51" fmla="*/ 139 h 365"/>
                <a:gd name="T52" fmla="*/ 71 w 175"/>
                <a:gd name="T53" fmla="*/ 115 h 365"/>
                <a:gd name="T54" fmla="*/ 57 w 175"/>
                <a:gd name="T55" fmla="*/ 89 h 365"/>
                <a:gd name="T56" fmla="*/ 42 w 175"/>
                <a:gd name="T57" fmla="*/ 62 h 365"/>
                <a:gd name="T58" fmla="*/ 30 w 175"/>
                <a:gd name="T59" fmla="*/ 35 h 365"/>
                <a:gd name="T60" fmla="*/ 24 w 175"/>
                <a:gd name="T61" fmla="*/ 6 h 365"/>
                <a:gd name="T62" fmla="*/ 33 w 175"/>
                <a:gd name="T63" fmla="*/ 9 h 365"/>
                <a:gd name="T64" fmla="*/ 45 w 175"/>
                <a:gd name="T65" fmla="*/ 9 h 365"/>
                <a:gd name="T66" fmla="*/ 57 w 175"/>
                <a:gd name="T67" fmla="*/ 9 h 365"/>
                <a:gd name="T68" fmla="*/ 62 w 175"/>
                <a:gd name="T69" fmla="*/ 3 h 365"/>
                <a:gd name="T70" fmla="*/ 74 w 175"/>
                <a:gd name="T71" fmla="*/ 3 h 365"/>
                <a:gd name="T72" fmla="*/ 83 w 175"/>
                <a:gd name="T73" fmla="*/ 0 h 365"/>
                <a:gd name="T74" fmla="*/ 86 w 175"/>
                <a:gd name="T75" fmla="*/ 20 h 365"/>
                <a:gd name="T76" fmla="*/ 89 w 175"/>
                <a:gd name="T77" fmla="*/ 50 h 365"/>
                <a:gd name="T78" fmla="*/ 98 w 175"/>
                <a:gd name="T79" fmla="*/ 77 h 365"/>
                <a:gd name="T80" fmla="*/ 110 w 175"/>
                <a:gd name="T81" fmla="*/ 106 h 365"/>
                <a:gd name="T82" fmla="*/ 122 w 175"/>
                <a:gd name="T83" fmla="*/ 133 h 365"/>
                <a:gd name="T84" fmla="*/ 137 w 175"/>
                <a:gd name="T85" fmla="*/ 160 h 365"/>
                <a:gd name="T86" fmla="*/ 149 w 175"/>
                <a:gd name="T87" fmla="*/ 187 h 365"/>
                <a:gd name="T88" fmla="*/ 161 w 175"/>
                <a:gd name="T89" fmla="*/ 213 h 365"/>
                <a:gd name="T90" fmla="*/ 164 w 175"/>
                <a:gd name="T91" fmla="*/ 231 h 365"/>
                <a:gd name="T92" fmla="*/ 170 w 175"/>
                <a:gd name="T93" fmla="*/ 243 h 365"/>
                <a:gd name="T94" fmla="*/ 172 w 175"/>
                <a:gd name="T95" fmla="*/ 255 h 365"/>
                <a:gd name="T96" fmla="*/ 175 w 175"/>
                <a:gd name="T97" fmla="*/ 267 h 365"/>
                <a:gd name="T98" fmla="*/ 172 w 175"/>
                <a:gd name="T99" fmla="*/ 279 h 365"/>
                <a:gd name="T100" fmla="*/ 164 w 175"/>
                <a:gd name="T101" fmla="*/ 288 h 365"/>
                <a:gd name="T102" fmla="*/ 152 w 175"/>
                <a:gd name="T103" fmla="*/ 293 h 365"/>
                <a:gd name="T104" fmla="*/ 140 w 175"/>
                <a:gd name="T105" fmla="*/ 299 h 365"/>
                <a:gd name="T106" fmla="*/ 128 w 175"/>
                <a:gd name="T107" fmla="*/ 305 h 365"/>
                <a:gd name="T108" fmla="*/ 119 w 175"/>
                <a:gd name="T109" fmla="*/ 311 h 365"/>
                <a:gd name="T110" fmla="*/ 107 w 175"/>
                <a:gd name="T111" fmla="*/ 314 h 365"/>
                <a:gd name="T112" fmla="*/ 98 w 175"/>
                <a:gd name="T113" fmla="*/ 31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" h="365">
                  <a:moveTo>
                    <a:pt x="92" y="320"/>
                  </a:moveTo>
                  <a:lnTo>
                    <a:pt x="89" y="320"/>
                  </a:lnTo>
                  <a:lnTo>
                    <a:pt x="86" y="323"/>
                  </a:lnTo>
                  <a:lnTo>
                    <a:pt x="83" y="323"/>
                  </a:lnTo>
                  <a:lnTo>
                    <a:pt x="80" y="326"/>
                  </a:lnTo>
                  <a:lnTo>
                    <a:pt x="80" y="329"/>
                  </a:lnTo>
                  <a:lnTo>
                    <a:pt x="77" y="329"/>
                  </a:lnTo>
                  <a:lnTo>
                    <a:pt x="74" y="332"/>
                  </a:lnTo>
                  <a:lnTo>
                    <a:pt x="71" y="332"/>
                  </a:lnTo>
                  <a:lnTo>
                    <a:pt x="68" y="335"/>
                  </a:lnTo>
                  <a:lnTo>
                    <a:pt x="65" y="335"/>
                  </a:lnTo>
                  <a:lnTo>
                    <a:pt x="62" y="338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4" y="341"/>
                  </a:lnTo>
                  <a:lnTo>
                    <a:pt x="51" y="341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2" y="344"/>
                  </a:lnTo>
                  <a:lnTo>
                    <a:pt x="39" y="347"/>
                  </a:lnTo>
                  <a:lnTo>
                    <a:pt x="36" y="347"/>
                  </a:lnTo>
                  <a:lnTo>
                    <a:pt x="33" y="350"/>
                  </a:lnTo>
                  <a:lnTo>
                    <a:pt x="30" y="350"/>
                  </a:lnTo>
                  <a:lnTo>
                    <a:pt x="27" y="350"/>
                  </a:lnTo>
                  <a:lnTo>
                    <a:pt x="24" y="353"/>
                  </a:lnTo>
                  <a:lnTo>
                    <a:pt x="21" y="353"/>
                  </a:lnTo>
                  <a:lnTo>
                    <a:pt x="18" y="356"/>
                  </a:lnTo>
                  <a:lnTo>
                    <a:pt x="15" y="356"/>
                  </a:lnTo>
                  <a:lnTo>
                    <a:pt x="15" y="359"/>
                  </a:lnTo>
                  <a:lnTo>
                    <a:pt x="12" y="359"/>
                  </a:lnTo>
                  <a:lnTo>
                    <a:pt x="9" y="362"/>
                  </a:lnTo>
                  <a:lnTo>
                    <a:pt x="6" y="362"/>
                  </a:lnTo>
                  <a:lnTo>
                    <a:pt x="3" y="365"/>
                  </a:lnTo>
                  <a:lnTo>
                    <a:pt x="3" y="362"/>
                  </a:lnTo>
                  <a:lnTo>
                    <a:pt x="3" y="359"/>
                  </a:lnTo>
                  <a:lnTo>
                    <a:pt x="3" y="356"/>
                  </a:lnTo>
                  <a:lnTo>
                    <a:pt x="3" y="353"/>
                  </a:lnTo>
                  <a:lnTo>
                    <a:pt x="0" y="350"/>
                  </a:lnTo>
                  <a:lnTo>
                    <a:pt x="0" y="347"/>
                  </a:lnTo>
                  <a:lnTo>
                    <a:pt x="0" y="344"/>
                  </a:lnTo>
                  <a:lnTo>
                    <a:pt x="0" y="341"/>
                  </a:lnTo>
                  <a:lnTo>
                    <a:pt x="0" y="338"/>
                  </a:lnTo>
                  <a:lnTo>
                    <a:pt x="0" y="335"/>
                  </a:lnTo>
                  <a:lnTo>
                    <a:pt x="0" y="332"/>
                  </a:lnTo>
                  <a:lnTo>
                    <a:pt x="0" y="329"/>
                  </a:lnTo>
                  <a:lnTo>
                    <a:pt x="0" y="326"/>
                  </a:lnTo>
                  <a:lnTo>
                    <a:pt x="0" y="323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3" y="314"/>
                  </a:lnTo>
                  <a:lnTo>
                    <a:pt x="3" y="311"/>
                  </a:lnTo>
                  <a:lnTo>
                    <a:pt x="6" y="308"/>
                  </a:lnTo>
                  <a:lnTo>
                    <a:pt x="6" y="305"/>
                  </a:lnTo>
                  <a:lnTo>
                    <a:pt x="9" y="302"/>
                  </a:lnTo>
                  <a:lnTo>
                    <a:pt x="12" y="302"/>
                  </a:lnTo>
                  <a:lnTo>
                    <a:pt x="15" y="299"/>
                  </a:lnTo>
                  <a:lnTo>
                    <a:pt x="18" y="299"/>
                  </a:lnTo>
                  <a:lnTo>
                    <a:pt x="21" y="299"/>
                  </a:lnTo>
                  <a:lnTo>
                    <a:pt x="24" y="299"/>
                  </a:lnTo>
                  <a:lnTo>
                    <a:pt x="27" y="299"/>
                  </a:lnTo>
                  <a:lnTo>
                    <a:pt x="30" y="296"/>
                  </a:lnTo>
                  <a:lnTo>
                    <a:pt x="36" y="296"/>
                  </a:lnTo>
                  <a:lnTo>
                    <a:pt x="39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8" y="290"/>
                  </a:lnTo>
                  <a:lnTo>
                    <a:pt x="54" y="288"/>
                  </a:lnTo>
                  <a:lnTo>
                    <a:pt x="57" y="288"/>
                  </a:lnTo>
                  <a:lnTo>
                    <a:pt x="59" y="285"/>
                  </a:lnTo>
                  <a:lnTo>
                    <a:pt x="65" y="285"/>
                  </a:lnTo>
                  <a:lnTo>
                    <a:pt x="68" y="282"/>
                  </a:lnTo>
                  <a:lnTo>
                    <a:pt x="71" y="282"/>
                  </a:lnTo>
                  <a:lnTo>
                    <a:pt x="74" y="279"/>
                  </a:lnTo>
                  <a:lnTo>
                    <a:pt x="80" y="279"/>
                  </a:lnTo>
                  <a:lnTo>
                    <a:pt x="83" y="276"/>
                  </a:lnTo>
                  <a:lnTo>
                    <a:pt x="86" y="273"/>
                  </a:lnTo>
                  <a:lnTo>
                    <a:pt x="89" y="270"/>
                  </a:lnTo>
                  <a:lnTo>
                    <a:pt x="92" y="270"/>
                  </a:lnTo>
                  <a:lnTo>
                    <a:pt x="98" y="267"/>
                  </a:lnTo>
                  <a:lnTo>
                    <a:pt x="101" y="264"/>
                  </a:lnTo>
                  <a:lnTo>
                    <a:pt x="104" y="261"/>
                  </a:lnTo>
                  <a:lnTo>
                    <a:pt x="107" y="258"/>
                  </a:lnTo>
                  <a:lnTo>
                    <a:pt x="107" y="255"/>
                  </a:lnTo>
                  <a:lnTo>
                    <a:pt x="110" y="252"/>
                  </a:lnTo>
                  <a:lnTo>
                    <a:pt x="113" y="249"/>
                  </a:lnTo>
                  <a:lnTo>
                    <a:pt x="116" y="246"/>
                  </a:lnTo>
                  <a:lnTo>
                    <a:pt x="116" y="243"/>
                  </a:lnTo>
                  <a:lnTo>
                    <a:pt x="119" y="240"/>
                  </a:lnTo>
                  <a:lnTo>
                    <a:pt x="119" y="234"/>
                  </a:lnTo>
                  <a:lnTo>
                    <a:pt x="122" y="231"/>
                  </a:lnTo>
                  <a:lnTo>
                    <a:pt x="122" y="225"/>
                  </a:lnTo>
                  <a:lnTo>
                    <a:pt x="122" y="222"/>
                  </a:lnTo>
                  <a:lnTo>
                    <a:pt x="119" y="213"/>
                  </a:lnTo>
                  <a:lnTo>
                    <a:pt x="119" y="207"/>
                  </a:lnTo>
                  <a:lnTo>
                    <a:pt x="116" y="201"/>
                  </a:lnTo>
                  <a:lnTo>
                    <a:pt x="113" y="193"/>
                  </a:lnTo>
                  <a:lnTo>
                    <a:pt x="110" y="187"/>
                  </a:lnTo>
                  <a:lnTo>
                    <a:pt x="107" y="181"/>
                  </a:lnTo>
                  <a:lnTo>
                    <a:pt x="104" y="172"/>
                  </a:lnTo>
                  <a:lnTo>
                    <a:pt x="101" y="166"/>
                  </a:lnTo>
                  <a:lnTo>
                    <a:pt x="98" y="160"/>
                  </a:lnTo>
                  <a:lnTo>
                    <a:pt x="95" y="154"/>
                  </a:lnTo>
                  <a:lnTo>
                    <a:pt x="92" y="145"/>
                  </a:lnTo>
                  <a:lnTo>
                    <a:pt x="86" y="139"/>
                  </a:lnTo>
                  <a:lnTo>
                    <a:pt x="83" y="133"/>
                  </a:lnTo>
                  <a:lnTo>
                    <a:pt x="80" y="127"/>
                  </a:lnTo>
                  <a:lnTo>
                    <a:pt x="74" y="121"/>
                  </a:lnTo>
                  <a:lnTo>
                    <a:pt x="71" y="115"/>
                  </a:lnTo>
                  <a:lnTo>
                    <a:pt x="68" y="106"/>
                  </a:lnTo>
                  <a:lnTo>
                    <a:pt x="62" y="101"/>
                  </a:lnTo>
                  <a:lnTo>
                    <a:pt x="59" y="95"/>
                  </a:lnTo>
                  <a:lnTo>
                    <a:pt x="57" y="89"/>
                  </a:lnTo>
                  <a:lnTo>
                    <a:pt x="54" y="83"/>
                  </a:lnTo>
                  <a:lnTo>
                    <a:pt x="48" y="74"/>
                  </a:lnTo>
                  <a:lnTo>
                    <a:pt x="45" y="68"/>
                  </a:lnTo>
                  <a:lnTo>
                    <a:pt x="42" y="62"/>
                  </a:lnTo>
                  <a:lnTo>
                    <a:pt x="39" y="56"/>
                  </a:lnTo>
                  <a:lnTo>
                    <a:pt x="36" y="47"/>
                  </a:lnTo>
                  <a:lnTo>
                    <a:pt x="33" y="41"/>
                  </a:lnTo>
                  <a:lnTo>
                    <a:pt x="30" y="35"/>
                  </a:lnTo>
                  <a:lnTo>
                    <a:pt x="30" y="26"/>
                  </a:lnTo>
                  <a:lnTo>
                    <a:pt x="27" y="20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9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6"/>
                  </a:lnTo>
                  <a:lnTo>
                    <a:pt x="62" y="6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6" y="6"/>
                  </a:lnTo>
                  <a:lnTo>
                    <a:pt x="86" y="14"/>
                  </a:lnTo>
                  <a:lnTo>
                    <a:pt x="86" y="20"/>
                  </a:lnTo>
                  <a:lnTo>
                    <a:pt x="86" y="29"/>
                  </a:lnTo>
                  <a:lnTo>
                    <a:pt x="89" y="35"/>
                  </a:lnTo>
                  <a:lnTo>
                    <a:pt x="89" y="44"/>
                  </a:lnTo>
                  <a:lnTo>
                    <a:pt x="89" y="50"/>
                  </a:lnTo>
                  <a:lnTo>
                    <a:pt x="92" y="56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98" y="77"/>
                  </a:lnTo>
                  <a:lnTo>
                    <a:pt x="101" y="86"/>
                  </a:lnTo>
                  <a:lnTo>
                    <a:pt x="104" y="92"/>
                  </a:lnTo>
                  <a:lnTo>
                    <a:pt x="107" y="98"/>
                  </a:lnTo>
                  <a:lnTo>
                    <a:pt x="110" y="106"/>
                  </a:lnTo>
                  <a:lnTo>
                    <a:pt x="113" y="112"/>
                  </a:lnTo>
                  <a:lnTo>
                    <a:pt x="116" y="118"/>
                  </a:lnTo>
                  <a:lnTo>
                    <a:pt x="119" y="124"/>
                  </a:lnTo>
                  <a:lnTo>
                    <a:pt x="122" y="133"/>
                  </a:lnTo>
                  <a:lnTo>
                    <a:pt x="128" y="139"/>
                  </a:lnTo>
                  <a:lnTo>
                    <a:pt x="131" y="145"/>
                  </a:lnTo>
                  <a:lnTo>
                    <a:pt x="134" y="154"/>
                  </a:lnTo>
                  <a:lnTo>
                    <a:pt x="137" y="160"/>
                  </a:lnTo>
                  <a:lnTo>
                    <a:pt x="140" y="166"/>
                  </a:lnTo>
                  <a:lnTo>
                    <a:pt x="143" y="172"/>
                  </a:lnTo>
                  <a:lnTo>
                    <a:pt x="146" y="181"/>
                  </a:lnTo>
                  <a:lnTo>
                    <a:pt x="149" y="187"/>
                  </a:lnTo>
                  <a:lnTo>
                    <a:pt x="152" y="193"/>
                  </a:lnTo>
                  <a:lnTo>
                    <a:pt x="155" y="201"/>
                  </a:lnTo>
                  <a:lnTo>
                    <a:pt x="158" y="207"/>
                  </a:lnTo>
                  <a:lnTo>
                    <a:pt x="161" y="213"/>
                  </a:lnTo>
                  <a:lnTo>
                    <a:pt x="161" y="222"/>
                  </a:lnTo>
                  <a:lnTo>
                    <a:pt x="161" y="225"/>
                  </a:lnTo>
                  <a:lnTo>
                    <a:pt x="164" y="228"/>
                  </a:lnTo>
                  <a:lnTo>
                    <a:pt x="164" y="231"/>
                  </a:lnTo>
                  <a:lnTo>
                    <a:pt x="164" y="234"/>
                  </a:lnTo>
                  <a:lnTo>
                    <a:pt x="167" y="237"/>
                  </a:lnTo>
                  <a:lnTo>
                    <a:pt x="167" y="240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2" y="249"/>
                  </a:lnTo>
                  <a:lnTo>
                    <a:pt x="172" y="252"/>
                  </a:lnTo>
                  <a:lnTo>
                    <a:pt x="172" y="255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5" y="264"/>
                  </a:lnTo>
                  <a:lnTo>
                    <a:pt x="175" y="267"/>
                  </a:lnTo>
                  <a:lnTo>
                    <a:pt x="175" y="270"/>
                  </a:lnTo>
                  <a:lnTo>
                    <a:pt x="175" y="273"/>
                  </a:lnTo>
                  <a:lnTo>
                    <a:pt x="175" y="276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0" y="282"/>
                  </a:lnTo>
                  <a:lnTo>
                    <a:pt x="167" y="285"/>
                  </a:lnTo>
                  <a:lnTo>
                    <a:pt x="164" y="288"/>
                  </a:lnTo>
                  <a:lnTo>
                    <a:pt x="161" y="288"/>
                  </a:lnTo>
                  <a:lnTo>
                    <a:pt x="158" y="290"/>
                  </a:lnTo>
                  <a:lnTo>
                    <a:pt x="155" y="290"/>
                  </a:lnTo>
                  <a:lnTo>
                    <a:pt x="152" y="293"/>
                  </a:lnTo>
                  <a:lnTo>
                    <a:pt x="149" y="293"/>
                  </a:lnTo>
                  <a:lnTo>
                    <a:pt x="146" y="296"/>
                  </a:lnTo>
                  <a:lnTo>
                    <a:pt x="143" y="296"/>
                  </a:lnTo>
                  <a:lnTo>
                    <a:pt x="140" y="299"/>
                  </a:lnTo>
                  <a:lnTo>
                    <a:pt x="137" y="302"/>
                  </a:lnTo>
                  <a:lnTo>
                    <a:pt x="134" y="302"/>
                  </a:lnTo>
                  <a:lnTo>
                    <a:pt x="131" y="305"/>
                  </a:lnTo>
                  <a:lnTo>
                    <a:pt x="128" y="305"/>
                  </a:lnTo>
                  <a:lnTo>
                    <a:pt x="125" y="305"/>
                  </a:lnTo>
                  <a:lnTo>
                    <a:pt x="125" y="308"/>
                  </a:lnTo>
                  <a:lnTo>
                    <a:pt x="122" y="308"/>
                  </a:lnTo>
                  <a:lnTo>
                    <a:pt x="119" y="311"/>
                  </a:lnTo>
                  <a:lnTo>
                    <a:pt x="116" y="311"/>
                  </a:lnTo>
                  <a:lnTo>
                    <a:pt x="113" y="311"/>
                  </a:lnTo>
                  <a:lnTo>
                    <a:pt x="110" y="314"/>
                  </a:lnTo>
                  <a:lnTo>
                    <a:pt x="107" y="314"/>
                  </a:lnTo>
                  <a:lnTo>
                    <a:pt x="104" y="314"/>
                  </a:lnTo>
                  <a:lnTo>
                    <a:pt x="104" y="317"/>
                  </a:lnTo>
                  <a:lnTo>
                    <a:pt x="101" y="317"/>
                  </a:lnTo>
                  <a:lnTo>
                    <a:pt x="98" y="317"/>
                  </a:lnTo>
                  <a:lnTo>
                    <a:pt x="95" y="317"/>
                  </a:lnTo>
                  <a:lnTo>
                    <a:pt x="92" y="320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4" name="Freeform 11"/>
            <p:cNvSpPr>
              <a:spLocks/>
            </p:cNvSpPr>
            <p:nvPr/>
          </p:nvSpPr>
          <p:spPr bwMode="auto">
            <a:xfrm>
              <a:off x="2387" y="1332"/>
              <a:ext cx="229" cy="362"/>
            </a:xfrm>
            <a:custGeom>
              <a:avLst/>
              <a:gdLst>
                <a:gd name="T0" fmla="*/ 95 w 229"/>
                <a:gd name="T1" fmla="*/ 350 h 362"/>
                <a:gd name="T2" fmla="*/ 86 w 229"/>
                <a:gd name="T3" fmla="*/ 356 h 362"/>
                <a:gd name="T4" fmla="*/ 74 w 229"/>
                <a:gd name="T5" fmla="*/ 362 h 362"/>
                <a:gd name="T6" fmla="*/ 66 w 229"/>
                <a:gd name="T7" fmla="*/ 353 h 362"/>
                <a:gd name="T8" fmla="*/ 63 w 229"/>
                <a:gd name="T9" fmla="*/ 338 h 362"/>
                <a:gd name="T10" fmla="*/ 57 w 229"/>
                <a:gd name="T11" fmla="*/ 327 h 362"/>
                <a:gd name="T12" fmla="*/ 54 w 229"/>
                <a:gd name="T13" fmla="*/ 312 h 362"/>
                <a:gd name="T14" fmla="*/ 51 w 229"/>
                <a:gd name="T15" fmla="*/ 297 h 362"/>
                <a:gd name="T16" fmla="*/ 48 w 229"/>
                <a:gd name="T17" fmla="*/ 285 h 362"/>
                <a:gd name="T18" fmla="*/ 48 w 229"/>
                <a:gd name="T19" fmla="*/ 270 h 362"/>
                <a:gd name="T20" fmla="*/ 63 w 229"/>
                <a:gd name="T21" fmla="*/ 264 h 362"/>
                <a:gd name="T22" fmla="*/ 77 w 229"/>
                <a:gd name="T23" fmla="*/ 258 h 362"/>
                <a:gd name="T24" fmla="*/ 92 w 229"/>
                <a:gd name="T25" fmla="*/ 252 h 362"/>
                <a:gd name="T26" fmla="*/ 104 w 229"/>
                <a:gd name="T27" fmla="*/ 241 h 362"/>
                <a:gd name="T28" fmla="*/ 107 w 229"/>
                <a:gd name="T29" fmla="*/ 223 h 362"/>
                <a:gd name="T30" fmla="*/ 101 w 229"/>
                <a:gd name="T31" fmla="*/ 208 h 362"/>
                <a:gd name="T32" fmla="*/ 92 w 229"/>
                <a:gd name="T33" fmla="*/ 193 h 362"/>
                <a:gd name="T34" fmla="*/ 83 w 229"/>
                <a:gd name="T35" fmla="*/ 181 h 362"/>
                <a:gd name="T36" fmla="*/ 74 w 229"/>
                <a:gd name="T37" fmla="*/ 166 h 362"/>
                <a:gd name="T38" fmla="*/ 66 w 229"/>
                <a:gd name="T39" fmla="*/ 151 h 362"/>
                <a:gd name="T40" fmla="*/ 60 w 229"/>
                <a:gd name="T41" fmla="*/ 137 h 362"/>
                <a:gd name="T42" fmla="*/ 48 w 229"/>
                <a:gd name="T43" fmla="*/ 131 h 362"/>
                <a:gd name="T44" fmla="*/ 36 w 229"/>
                <a:gd name="T45" fmla="*/ 128 h 362"/>
                <a:gd name="T46" fmla="*/ 24 w 229"/>
                <a:gd name="T47" fmla="*/ 122 h 362"/>
                <a:gd name="T48" fmla="*/ 9 w 229"/>
                <a:gd name="T49" fmla="*/ 113 h 362"/>
                <a:gd name="T50" fmla="*/ 3 w 229"/>
                <a:gd name="T51" fmla="*/ 104 h 362"/>
                <a:gd name="T52" fmla="*/ 3 w 229"/>
                <a:gd name="T53" fmla="*/ 92 h 362"/>
                <a:gd name="T54" fmla="*/ 15 w 229"/>
                <a:gd name="T55" fmla="*/ 86 h 362"/>
                <a:gd name="T56" fmla="*/ 24 w 229"/>
                <a:gd name="T57" fmla="*/ 80 h 362"/>
                <a:gd name="T58" fmla="*/ 27 w 229"/>
                <a:gd name="T59" fmla="*/ 68 h 362"/>
                <a:gd name="T60" fmla="*/ 24 w 229"/>
                <a:gd name="T61" fmla="*/ 54 h 362"/>
                <a:gd name="T62" fmla="*/ 21 w 229"/>
                <a:gd name="T63" fmla="*/ 42 h 362"/>
                <a:gd name="T64" fmla="*/ 24 w 229"/>
                <a:gd name="T65" fmla="*/ 27 h 362"/>
                <a:gd name="T66" fmla="*/ 36 w 229"/>
                <a:gd name="T67" fmla="*/ 21 h 362"/>
                <a:gd name="T68" fmla="*/ 51 w 229"/>
                <a:gd name="T69" fmla="*/ 18 h 362"/>
                <a:gd name="T70" fmla="*/ 66 w 229"/>
                <a:gd name="T71" fmla="*/ 12 h 362"/>
                <a:gd name="T72" fmla="*/ 80 w 229"/>
                <a:gd name="T73" fmla="*/ 6 h 362"/>
                <a:gd name="T74" fmla="*/ 95 w 229"/>
                <a:gd name="T75" fmla="*/ 0 h 362"/>
                <a:gd name="T76" fmla="*/ 110 w 229"/>
                <a:gd name="T77" fmla="*/ 3 h 362"/>
                <a:gd name="T78" fmla="*/ 125 w 229"/>
                <a:gd name="T79" fmla="*/ 18 h 362"/>
                <a:gd name="T80" fmla="*/ 131 w 229"/>
                <a:gd name="T81" fmla="*/ 36 h 362"/>
                <a:gd name="T82" fmla="*/ 137 w 229"/>
                <a:gd name="T83" fmla="*/ 54 h 362"/>
                <a:gd name="T84" fmla="*/ 143 w 229"/>
                <a:gd name="T85" fmla="*/ 71 h 362"/>
                <a:gd name="T86" fmla="*/ 146 w 229"/>
                <a:gd name="T87" fmla="*/ 89 h 362"/>
                <a:gd name="T88" fmla="*/ 152 w 229"/>
                <a:gd name="T89" fmla="*/ 107 h 362"/>
                <a:gd name="T90" fmla="*/ 161 w 229"/>
                <a:gd name="T91" fmla="*/ 125 h 362"/>
                <a:gd name="T92" fmla="*/ 173 w 229"/>
                <a:gd name="T93" fmla="*/ 146 h 362"/>
                <a:gd name="T94" fmla="*/ 188 w 229"/>
                <a:gd name="T95" fmla="*/ 166 h 362"/>
                <a:gd name="T96" fmla="*/ 202 w 229"/>
                <a:gd name="T97" fmla="*/ 190 h 362"/>
                <a:gd name="T98" fmla="*/ 217 w 229"/>
                <a:gd name="T99" fmla="*/ 214 h 362"/>
                <a:gd name="T100" fmla="*/ 223 w 229"/>
                <a:gd name="T101" fmla="*/ 241 h 362"/>
                <a:gd name="T102" fmla="*/ 229 w 229"/>
                <a:gd name="T103" fmla="*/ 264 h 362"/>
                <a:gd name="T104" fmla="*/ 223 w 229"/>
                <a:gd name="T105" fmla="*/ 288 h 362"/>
                <a:gd name="T106" fmla="*/ 208 w 229"/>
                <a:gd name="T107" fmla="*/ 303 h 362"/>
                <a:gd name="T108" fmla="*/ 188 w 229"/>
                <a:gd name="T109" fmla="*/ 315 h 362"/>
                <a:gd name="T110" fmla="*/ 167 w 229"/>
                <a:gd name="T111" fmla="*/ 324 h 362"/>
                <a:gd name="T112" fmla="*/ 146 w 229"/>
                <a:gd name="T113" fmla="*/ 330 h 362"/>
                <a:gd name="T114" fmla="*/ 125 w 229"/>
                <a:gd name="T115" fmla="*/ 338 h 362"/>
                <a:gd name="T116" fmla="*/ 104 w 229"/>
                <a:gd name="T117" fmla="*/ 34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362">
                  <a:moveTo>
                    <a:pt x="104" y="347"/>
                  </a:moveTo>
                  <a:lnTo>
                    <a:pt x="101" y="347"/>
                  </a:lnTo>
                  <a:lnTo>
                    <a:pt x="101" y="350"/>
                  </a:lnTo>
                  <a:lnTo>
                    <a:pt x="98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2" y="353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86" y="356"/>
                  </a:lnTo>
                  <a:lnTo>
                    <a:pt x="83" y="356"/>
                  </a:lnTo>
                  <a:lnTo>
                    <a:pt x="83" y="359"/>
                  </a:lnTo>
                  <a:lnTo>
                    <a:pt x="80" y="359"/>
                  </a:lnTo>
                  <a:lnTo>
                    <a:pt x="77" y="359"/>
                  </a:lnTo>
                  <a:lnTo>
                    <a:pt x="74" y="362"/>
                  </a:lnTo>
                  <a:lnTo>
                    <a:pt x="72" y="362"/>
                  </a:lnTo>
                  <a:lnTo>
                    <a:pt x="69" y="362"/>
                  </a:lnTo>
                  <a:lnTo>
                    <a:pt x="69" y="359"/>
                  </a:lnTo>
                  <a:lnTo>
                    <a:pt x="69" y="356"/>
                  </a:lnTo>
                  <a:lnTo>
                    <a:pt x="66" y="353"/>
                  </a:lnTo>
                  <a:lnTo>
                    <a:pt x="66" y="350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3" y="341"/>
                  </a:lnTo>
                  <a:lnTo>
                    <a:pt x="63" y="338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3"/>
                  </a:lnTo>
                  <a:lnTo>
                    <a:pt x="60" y="330"/>
                  </a:lnTo>
                  <a:lnTo>
                    <a:pt x="57" y="327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4" y="312"/>
                  </a:lnTo>
                  <a:lnTo>
                    <a:pt x="54" y="309"/>
                  </a:lnTo>
                  <a:lnTo>
                    <a:pt x="51" y="306"/>
                  </a:lnTo>
                  <a:lnTo>
                    <a:pt x="51" y="303"/>
                  </a:lnTo>
                  <a:lnTo>
                    <a:pt x="51" y="300"/>
                  </a:lnTo>
                  <a:lnTo>
                    <a:pt x="51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1"/>
                  </a:lnTo>
                  <a:lnTo>
                    <a:pt x="48" y="288"/>
                  </a:lnTo>
                  <a:lnTo>
                    <a:pt x="48" y="285"/>
                  </a:lnTo>
                  <a:lnTo>
                    <a:pt x="45" y="282"/>
                  </a:lnTo>
                  <a:lnTo>
                    <a:pt x="45" y="279"/>
                  </a:lnTo>
                  <a:lnTo>
                    <a:pt x="45" y="276"/>
                  </a:lnTo>
                  <a:lnTo>
                    <a:pt x="45" y="273"/>
                  </a:lnTo>
                  <a:lnTo>
                    <a:pt x="48" y="270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7" y="264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6" y="261"/>
                  </a:lnTo>
                  <a:lnTo>
                    <a:pt x="69" y="261"/>
                  </a:lnTo>
                  <a:lnTo>
                    <a:pt x="72" y="261"/>
                  </a:lnTo>
                  <a:lnTo>
                    <a:pt x="74" y="258"/>
                  </a:lnTo>
                  <a:lnTo>
                    <a:pt x="77" y="258"/>
                  </a:lnTo>
                  <a:lnTo>
                    <a:pt x="80" y="258"/>
                  </a:lnTo>
                  <a:lnTo>
                    <a:pt x="83" y="255"/>
                  </a:lnTo>
                  <a:lnTo>
                    <a:pt x="86" y="255"/>
                  </a:lnTo>
                  <a:lnTo>
                    <a:pt x="89" y="252"/>
                  </a:lnTo>
                  <a:lnTo>
                    <a:pt x="92" y="252"/>
                  </a:lnTo>
                  <a:lnTo>
                    <a:pt x="95" y="249"/>
                  </a:lnTo>
                  <a:lnTo>
                    <a:pt x="98" y="249"/>
                  </a:lnTo>
                  <a:lnTo>
                    <a:pt x="98" y="246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38"/>
                  </a:lnTo>
                  <a:lnTo>
                    <a:pt x="107" y="235"/>
                  </a:lnTo>
                  <a:lnTo>
                    <a:pt x="107" y="232"/>
                  </a:lnTo>
                  <a:lnTo>
                    <a:pt x="107" y="226"/>
                  </a:lnTo>
                  <a:lnTo>
                    <a:pt x="107" y="223"/>
                  </a:lnTo>
                  <a:lnTo>
                    <a:pt x="104" y="220"/>
                  </a:lnTo>
                  <a:lnTo>
                    <a:pt x="104" y="217"/>
                  </a:lnTo>
                  <a:lnTo>
                    <a:pt x="104" y="214"/>
                  </a:lnTo>
                  <a:lnTo>
                    <a:pt x="101" y="211"/>
                  </a:lnTo>
                  <a:lnTo>
                    <a:pt x="101" y="208"/>
                  </a:lnTo>
                  <a:lnTo>
                    <a:pt x="98" y="205"/>
                  </a:lnTo>
                  <a:lnTo>
                    <a:pt x="98" y="202"/>
                  </a:lnTo>
                  <a:lnTo>
                    <a:pt x="95" y="199"/>
                  </a:lnTo>
                  <a:lnTo>
                    <a:pt x="95" y="196"/>
                  </a:lnTo>
                  <a:lnTo>
                    <a:pt x="92" y="193"/>
                  </a:lnTo>
                  <a:lnTo>
                    <a:pt x="92" y="190"/>
                  </a:lnTo>
                  <a:lnTo>
                    <a:pt x="89" y="187"/>
                  </a:lnTo>
                  <a:lnTo>
                    <a:pt x="86" y="184"/>
                  </a:lnTo>
                  <a:lnTo>
                    <a:pt x="86" y="181"/>
                  </a:lnTo>
                  <a:lnTo>
                    <a:pt x="83" y="181"/>
                  </a:lnTo>
                  <a:lnTo>
                    <a:pt x="83" y="178"/>
                  </a:lnTo>
                  <a:lnTo>
                    <a:pt x="80" y="175"/>
                  </a:lnTo>
                  <a:lnTo>
                    <a:pt x="77" y="172"/>
                  </a:lnTo>
                  <a:lnTo>
                    <a:pt x="77" y="169"/>
                  </a:lnTo>
                  <a:lnTo>
                    <a:pt x="74" y="166"/>
                  </a:lnTo>
                  <a:lnTo>
                    <a:pt x="74" y="163"/>
                  </a:lnTo>
                  <a:lnTo>
                    <a:pt x="72" y="160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3" y="146"/>
                  </a:lnTo>
                  <a:lnTo>
                    <a:pt x="63" y="143"/>
                  </a:lnTo>
                  <a:lnTo>
                    <a:pt x="60" y="140"/>
                  </a:lnTo>
                  <a:lnTo>
                    <a:pt x="60" y="137"/>
                  </a:lnTo>
                  <a:lnTo>
                    <a:pt x="57" y="137"/>
                  </a:lnTo>
                  <a:lnTo>
                    <a:pt x="57" y="134"/>
                  </a:lnTo>
                  <a:lnTo>
                    <a:pt x="54" y="134"/>
                  </a:lnTo>
                  <a:lnTo>
                    <a:pt x="51" y="134"/>
                  </a:lnTo>
                  <a:lnTo>
                    <a:pt x="48" y="131"/>
                  </a:lnTo>
                  <a:lnTo>
                    <a:pt x="45" y="131"/>
                  </a:lnTo>
                  <a:lnTo>
                    <a:pt x="42" y="131"/>
                  </a:lnTo>
                  <a:lnTo>
                    <a:pt x="42" y="128"/>
                  </a:lnTo>
                  <a:lnTo>
                    <a:pt x="39" y="128"/>
                  </a:lnTo>
                  <a:lnTo>
                    <a:pt x="36" y="128"/>
                  </a:lnTo>
                  <a:lnTo>
                    <a:pt x="36" y="125"/>
                  </a:lnTo>
                  <a:lnTo>
                    <a:pt x="33" y="125"/>
                  </a:lnTo>
                  <a:lnTo>
                    <a:pt x="30" y="125"/>
                  </a:lnTo>
                  <a:lnTo>
                    <a:pt x="27" y="122"/>
                  </a:lnTo>
                  <a:lnTo>
                    <a:pt x="24" y="122"/>
                  </a:lnTo>
                  <a:lnTo>
                    <a:pt x="21" y="119"/>
                  </a:lnTo>
                  <a:lnTo>
                    <a:pt x="18" y="119"/>
                  </a:lnTo>
                  <a:lnTo>
                    <a:pt x="15" y="116"/>
                  </a:lnTo>
                  <a:lnTo>
                    <a:pt x="12" y="113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6" y="110"/>
                  </a:lnTo>
                  <a:lnTo>
                    <a:pt x="6" y="107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3" y="95"/>
                  </a:lnTo>
                  <a:lnTo>
                    <a:pt x="3" y="92"/>
                  </a:lnTo>
                  <a:lnTo>
                    <a:pt x="6" y="92"/>
                  </a:lnTo>
                  <a:lnTo>
                    <a:pt x="9" y="89"/>
                  </a:lnTo>
                  <a:lnTo>
                    <a:pt x="12" y="89"/>
                  </a:lnTo>
                  <a:lnTo>
                    <a:pt x="15" y="89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7" y="80"/>
                  </a:lnTo>
                  <a:lnTo>
                    <a:pt x="27" y="77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7" y="68"/>
                  </a:lnTo>
                  <a:lnTo>
                    <a:pt x="27" y="65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7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0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7" y="6"/>
                  </a:lnTo>
                  <a:lnTo>
                    <a:pt x="80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3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3" y="6"/>
                  </a:lnTo>
                  <a:lnTo>
                    <a:pt x="116" y="9"/>
                  </a:lnTo>
                  <a:lnTo>
                    <a:pt x="119" y="12"/>
                  </a:lnTo>
                  <a:lnTo>
                    <a:pt x="122" y="15"/>
                  </a:lnTo>
                  <a:lnTo>
                    <a:pt x="125" y="18"/>
                  </a:lnTo>
                  <a:lnTo>
                    <a:pt x="125" y="21"/>
                  </a:lnTo>
                  <a:lnTo>
                    <a:pt x="128" y="24"/>
                  </a:lnTo>
                  <a:lnTo>
                    <a:pt x="128" y="27"/>
                  </a:lnTo>
                  <a:lnTo>
                    <a:pt x="131" y="33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34" y="42"/>
                  </a:lnTo>
                  <a:lnTo>
                    <a:pt x="134" y="45"/>
                  </a:lnTo>
                  <a:lnTo>
                    <a:pt x="137" y="51"/>
                  </a:lnTo>
                  <a:lnTo>
                    <a:pt x="137" y="54"/>
                  </a:lnTo>
                  <a:lnTo>
                    <a:pt x="137" y="57"/>
                  </a:lnTo>
                  <a:lnTo>
                    <a:pt x="140" y="59"/>
                  </a:lnTo>
                  <a:lnTo>
                    <a:pt x="140" y="62"/>
                  </a:lnTo>
                  <a:lnTo>
                    <a:pt x="140" y="68"/>
                  </a:lnTo>
                  <a:lnTo>
                    <a:pt x="143" y="71"/>
                  </a:lnTo>
                  <a:lnTo>
                    <a:pt x="143" y="74"/>
                  </a:lnTo>
                  <a:lnTo>
                    <a:pt x="143" y="77"/>
                  </a:lnTo>
                  <a:lnTo>
                    <a:pt x="146" y="80"/>
                  </a:lnTo>
                  <a:lnTo>
                    <a:pt x="146" y="86"/>
                  </a:lnTo>
                  <a:lnTo>
                    <a:pt x="146" y="89"/>
                  </a:lnTo>
                  <a:lnTo>
                    <a:pt x="149" y="92"/>
                  </a:lnTo>
                  <a:lnTo>
                    <a:pt x="149" y="95"/>
                  </a:lnTo>
                  <a:lnTo>
                    <a:pt x="152" y="98"/>
                  </a:lnTo>
                  <a:lnTo>
                    <a:pt x="152" y="104"/>
                  </a:lnTo>
                  <a:lnTo>
                    <a:pt x="152" y="107"/>
                  </a:lnTo>
                  <a:lnTo>
                    <a:pt x="155" y="110"/>
                  </a:lnTo>
                  <a:lnTo>
                    <a:pt x="155" y="113"/>
                  </a:lnTo>
                  <a:lnTo>
                    <a:pt x="158" y="116"/>
                  </a:lnTo>
                  <a:lnTo>
                    <a:pt x="158" y="119"/>
                  </a:lnTo>
                  <a:lnTo>
                    <a:pt x="161" y="125"/>
                  </a:lnTo>
                  <a:lnTo>
                    <a:pt x="161" y="128"/>
                  </a:lnTo>
                  <a:lnTo>
                    <a:pt x="164" y="131"/>
                  </a:lnTo>
                  <a:lnTo>
                    <a:pt x="167" y="137"/>
                  </a:lnTo>
                  <a:lnTo>
                    <a:pt x="170" y="140"/>
                  </a:lnTo>
                  <a:lnTo>
                    <a:pt x="173" y="146"/>
                  </a:lnTo>
                  <a:lnTo>
                    <a:pt x="176" y="149"/>
                  </a:lnTo>
                  <a:lnTo>
                    <a:pt x="179" y="154"/>
                  </a:lnTo>
                  <a:lnTo>
                    <a:pt x="182" y="157"/>
                  </a:lnTo>
                  <a:lnTo>
                    <a:pt x="185" y="163"/>
                  </a:lnTo>
                  <a:lnTo>
                    <a:pt x="188" y="166"/>
                  </a:lnTo>
                  <a:lnTo>
                    <a:pt x="193" y="172"/>
                  </a:lnTo>
                  <a:lnTo>
                    <a:pt x="196" y="178"/>
                  </a:lnTo>
                  <a:lnTo>
                    <a:pt x="196" y="181"/>
                  </a:lnTo>
                  <a:lnTo>
                    <a:pt x="199" y="187"/>
                  </a:lnTo>
                  <a:lnTo>
                    <a:pt x="202" y="190"/>
                  </a:lnTo>
                  <a:lnTo>
                    <a:pt x="205" y="196"/>
                  </a:lnTo>
                  <a:lnTo>
                    <a:pt x="208" y="199"/>
                  </a:lnTo>
                  <a:lnTo>
                    <a:pt x="211" y="205"/>
                  </a:lnTo>
                  <a:lnTo>
                    <a:pt x="214" y="211"/>
                  </a:lnTo>
                  <a:lnTo>
                    <a:pt x="217" y="214"/>
                  </a:lnTo>
                  <a:lnTo>
                    <a:pt x="217" y="220"/>
                  </a:lnTo>
                  <a:lnTo>
                    <a:pt x="220" y="226"/>
                  </a:lnTo>
                  <a:lnTo>
                    <a:pt x="220" y="229"/>
                  </a:lnTo>
                  <a:lnTo>
                    <a:pt x="223" y="235"/>
                  </a:lnTo>
                  <a:lnTo>
                    <a:pt x="223" y="241"/>
                  </a:lnTo>
                  <a:lnTo>
                    <a:pt x="226" y="243"/>
                  </a:lnTo>
                  <a:lnTo>
                    <a:pt x="226" y="249"/>
                  </a:lnTo>
                  <a:lnTo>
                    <a:pt x="229" y="255"/>
                  </a:lnTo>
                  <a:lnTo>
                    <a:pt x="229" y="258"/>
                  </a:lnTo>
                  <a:lnTo>
                    <a:pt x="229" y="264"/>
                  </a:lnTo>
                  <a:lnTo>
                    <a:pt x="229" y="270"/>
                  </a:lnTo>
                  <a:lnTo>
                    <a:pt x="229" y="276"/>
                  </a:lnTo>
                  <a:lnTo>
                    <a:pt x="229" y="282"/>
                  </a:lnTo>
                  <a:lnTo>
                    <a:pt x="226" y="285"/>
                  </a:lnTo>
                  <a:lnTo>
                    <a:pt x="223" y="288"/>
                  </a:lnTo>
                  <a:lnTo>
                    <a:pt x="220" y="291"/>
                  </a:lnTo>
                  <a:lnTo>
                    <a:pt x="217" y="294"/>
                  </a:lnTo>
                  <a:lnTo>
                    <a:pt x="214" y="297"/>
                  </a:lnTo>
                  <a:lnTo>
                    <a:pt x="211" y="300"/>
                  </a:lnTo>
                  <a:lnTo>
                    <a:pt x="208" y="303"/>
                  </a:lnTo>
                  <a:lnTo>
                    <a:pt x="202" y="306"/>
                  </a:lnTo>
                  <a:lnTo>
                    <a:pt x="199" y="309"/>
                  </a:lnTo>
                  <a:lnTo>
                    <a:pt x="196" y="309"/>
                  </a:lnTo>
                  <a:lnTo>
                    <a:pt x="190" y="312"/>
                  </a:lnTo>
                  <a:lnTo>
                    <a:pt x="188" y="315"/>
                  </a:lnTo>
                  <a:lnTo>
                    <a:pt x="185" y="315"/>
                  </a:lnTo>
                  <a:lnTo>
                    <a:pt x="179" y="318"/>
                  </a:lnTo>
                  <a:lnTo>
                    <a:pt x="176" y="321"/>
                  </a:lnTo>
                  <a:lnTo>
                    <a:pt x="173" y="321"/>
                  </a:lnTo>
                  <a:lnTo>
                    <a:pt x="167" y="324"/>
                  </a:lnTo>
                  <a:lnTo>
                    <a:pt x="164" y="324"/>
                  </a:lnTo>
                  <a:lnTo>
                    <a:pt x="158" y="327"/>
                  </a:lnTo>
                  <a:lnTo>
                    <a:pt x="155" y="327"/>
                  </a:lnTo>
                  <a:lnTo>
                    <a:pt x="149" y="330"/>
                  </a:lnTo>
                  <a:lnTo>
                    <a:pt x="146" y="330"/>
                  </a:lnTo>
                  <a:lnTo>
                    <a:pt x="143" y="333"/>
                  </a:lnTo>
                  <a:lnTo>
                    <a:pt x="137" y="333"/>
                  </a:lnTo>
                  <a:lnTo>
                    <a:pt x="134" y="335"/>
                  </a:lnTo>
                  <a:lnTo>
                    <a:pt x="128" y="335"/>
                  </a:lnTo>
                  <a:lnTo>
                    <a:pt x="125" y="338"/>
                  </a:lnTo>
                  <a:lnTo>
                    <a:pt x="119" y="338"/>
                  </a:lnTo>
                  <a:lnTo>
                    <a:pt x="116" y="341"/>
                  </a:lnTo>
                  <a:lnTo>
                    <a:pt x="113" y="344"/>
                  </a:lnTo>
                  <a:lnTo>
                    <a:pt x="107" y="344"/>
                  </a:lnTo>
                  <a:lnTo>
                    <a:pt x="104" y="347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5" name="Freeform 12"/>
            <p:cNvSpPr>
              <a:spLocks/>
            </p:cNvSpPr>
            <p:nvPr/>
          </p:nvSpPr>
          <p:spPr bwMode="auto">
            <a:xfrm>
              <a:off x="2515" y="1323"/>
              <a:ext cx="77" cy="45"/>
            </a:xfrm>
            <a:custGeom>
              <a:avLst/>
              <a:gdLst>
                <a:gd name="T0" fmla="*/ 77 w 77"/>
                <a:gd name="T1" fmla="*/ 33 h 45"/>
                <a:gd name="T2" fmla="*/ 71 w 77"/>
                <a:gd name="T3" fmla="*/ 33 h 45"/>
                <a:gd name="T4" fmla="*/ 65 w 77"/>
                <a:gd name="T5" fmla="*/ 33 h 45"/>
                <a:gd name="T6" fmla="*/ 60 w 77"/>
                <a:gd name="T7" fmla="*/ 36 h 45"/>
                <a:gd name="T8" fmla="*/ 57 w 77"/>
                <a:gd name="T9" fmla="*/ 39 h 45"/>
                <a:gd name="T10" fmla="*/ 51 w 77"/>
                <a:gd name="T11" fmla="*/ 39 h 45"/>
                <a:gd name="T12" fmla="*/ 48 w 77"/>
                <a:gd name="T13" fmla="*/ 42 h 45"/>
                <a:gd name="T14" fmla="*/ 45 w 77"/>
                <a:gd name="T15" fmla="*/ 45 h 45"/>
                <a:gd name="T16" fmla="*/ 39 w 77"/>
                <a:gd name="T17" fmla="*/ 45 h 45"/>
                <a:gd name="T18" fmla="*/ 36 w 77"/>
                <a:gd name="T19" fmla="*/ 42 h 45"/>
                <a:gd name="T20" fmla="*/ 30 w 77"/>
                <a:gd name="T21" fmla="*/ 39 h 45"/>
                <a:gd name="T22" fmla="*/ 27 w 77"/>
                <a:gd name="T23" fmla="*/ 33 h 45"/>
                <a:gd name="T24" fmla="*/ 21 w 77"/>
                <a:gd name="T25" fmla="*/ 36 h 45"/>
                <a:gd name="T26" fmla="*/ 18 w 77"/>
                <a:gd name="T27" fmla="*/ 30 h 45"/>
                <a:gd name="T28" fmla="*/ 18 w 77"/>
                <a:gd name="T29" fmla="*/ 24 h 45"/>
                <a:gd name="T30" fmla="*/ 15 w 77"/>
                <a:gd name="T31" fmla="*/ 21 h 45"/>
                <a:gd name="T32" fmla="*/ 12 w 77"/>
                <a:gd name="T33" fmla="*/ 18 h 45"/>
                <a:gd name="T34" fmla="*/ 9 w 77"/>
                <a:gd name="T35" fmla="*/ 15 h 45"/>
                <a:gd name="T36" fmla="*/ 9 w 77"/>
                <a:gd name="T37" fmla="*/ 9 h 45"/>
                <a:gd name="T38" fmla="*/ 6 w 77"/>
                <a:gd name="T39" fmla="*/ 6 h 45"/>
                <a:gd name="T40" fmla="*/ 3 w 77"/>
                <a:gd name="T41" fmla="*/ 3 h 45"/>
                <a:gd name="T42" fmla="*/ 3 w 77"/>
                <a:gd name="T43" fmla="*/ 0 h 45"/>
                <a:gd name="T44" fmla="*/ 9 w 77"/>
                <a:gd name="T45" fmla="*/ 0 h 45"/>
                <a:gd name="T46" fmla="*/ 15 w 77"/>
                <a:gd name="T47" fmla="*/ 0 h 45"/>
                <a:gd name="T48" fmla="*/ 21 w 77"/>
                <a:gd name="T49" fmla="*/ 0 h 45"/>
                <a:gd name="T50" fmla="*/ 27 w 77"/>
                <a:gd name="T51" fmla="*/ 3 h 45"/>
                <a:gd name="T52" fmla="*/ 33 w 77"/>
                <a:gd name="T53" fmla="*/ 9 h 45"/>
                <a:gd name="T54" fmla="*/ 36 w 77"/>
                <a:gd name="T55" fmla="*/ 12 h 45"/>
                <a:gd name="T56" fmla="*/ 39 w 77"/>
                <a:gd name="T57" fmla="*/ 15 h 45"/>
                <a:gd name="T58" fmla="*/ 45 w 77"/>
                <a:gd name="T59" fmla="*/ 18 h 45"/>
                <a:gd name="T60" fmla="*/ 51 w 77"/>
                <a:gd name="T61" fmla="*/ 21 h 45"/>
                <a:gd name="T62" fmla="*/ 57 w 77"/>
                <a:gd name="T63" fmla="*/ 21 h 45"/>
                <a:gd name="T64" fmla="*/ 62 w 77"/>
                <a:gd name="T65" fmla="*/ 21 h 45"/>
                <a:gd name="T66" fmla="*/ 65 w 77"/>
                <a:gd name="T67" fmla="*/ 18 h 45"/>
                <a:gd name="T68" fmla="*/ 71 w 77"/>
                <a:gd name="T69" fmla="*/ 18 h 45"/>
                <a:gd name="T70" fmla="*/ 74 w 77"/>
                <a:gd name="T71" fmla="*/ 21 h 45"/>
                <a:gd name="T72" fmla="*/ 74 w 77"/>
                <a:gd name="T73" fmla="*/ 27 h 45"/>
                <a:gd name="T74" fmla="*/ 77 w 77"/>
                <a:gd name="T75" fmla="*/ 30 h 45"/>
                <a:gd name="T76" fmla="*/ 77 w 77"/>
                <a:gd name="T7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45">
                  <a:moveTo>
                    <a:pt x="77" y="36"/>
                  </a:moveTo>
                  <a:lnTo>
                    <a:pt x="77" y="33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5" y="33"/>
                  </a:lnTo>
                  <a:lnTo>
                    <a:pt x="62" y="33"/>
                  </a:lnTo>
                  <a:lnTo>
                    <a:pt x="60" y="36"/>
                  </a:lnTo>
                  <a:lnTo>
                    <a:pt x="57" y="36"/>
                  </a:lnTo>
                  <a:lnTo>
                    <a:pt x="57" y="39"/>
                  </a:lnTo>
                  <a:lnTo>
                    <a:pt x="54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6" y="45"/>
                  </a:lnTo>
                  <a:lnTo>
                    <a:pt x="36" y="42"/>
                  </a:lnTo>
                  <a:lnTo>
                    <a:pt x="33" y="42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27" y="33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57" y="21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71" y="18"/>
                  </a:lnTo>
                  <a:lnTo>
                    <a:pt x="71" y="21"/>
                  </a:lnTo>
                  <a:lnTo>
                    <a:pt x="74" y="21"/>
                  </a:lnTo>
                  <a:lnTo>
                    <a:pt x="74" y="24"/>
                  </a:lnTo>
                  <a:lnTo>
                    <a:pt x="74" y="27"/>
                  </a:lnTo>
                  <a:lnTo>
                    <a:pt x="77" y="27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6" name="Freeform 13"/>
            <p:cNvSpPr>
              <a:spLocks/>
            </p:cNvSpPr>
            <p:nvPr/>
          </p:nvSpPr>
          <p:spPr bwMode="auto">
            <a:xfrm>
              <a:off x="1867" y="2015"/>
              <a:ext cx="702" cy="807"/>
            </a:xfrm>
            <a:custGeom>
              <a:avLst/>
              <a:gdLst>
                <a:gd name="T0" fmla="*/ 621 w 702"/>
                <a:gd name="T1" fmla="*/ 786 h 807"/>
                <a:gd name="T2" fmla="*/ 580 w 702"/>
                <a:gd name="T3" fmla="*/ 786 h 807"/>
                <a:gd name="T4" fmla="*/ 541 w 702"/>
                <a:gd name="T5" fmla="*/ 795 h 807"/>
                <a:gd name="T6" fmla="*/ 508 w 702"/>
                <a:gd name="T7" fmla="*/ 804 h 807"/>
                <a:gd name="T8" fmla="*/ 493 w 702"/>
                <a:gd name="T9" fmla="*/ 774 h 807"/>
                <a:gd name="T10" fmla="*/ 526 w 702"/>
                <a:gd name="T11" fmla="*/ 721 h 807"/>
                <a:gd name="T12" fmla="*/ 571 w 702"/>
                <a:gd name="T13" fmla="*/ 670 h 807"/>
                <a:gd name="T14" fmla="*/ 609 w 702"/>
                <a:gd name="T15" fmla="*/ 602 h 807"/>
                <a:gd name="T16" fmla="*/ 648 w 702"/>
                <a:gd name="T17" fmla="*/ 531 h 807"/>
                <a:gd name="T18" fmla="*/ 651 w 702"/>
                <a:gd name="T19" fmla="*/ 460 h 807"/>
                <a:gd name="T20" fmla="*/ 639 w 702"/>
                <a:gd name="T21" fmla="*/ 501 h 807"/>
                <a:gd name="T22" fmla="*/ 627 w 702"/>
                <a:gd name="T23" fmla="*/ 543 h 807"/>
                <a:gd name="T24" fmla="*/ 600 w 702"/>
                <a:gd name="T25" fmla="*/ 590 h 807"/>
                <a:gd name="T26" fmla="*/ 565 w 702"/>
                <a:gd name="T27" fmla="*/ 647 h 807"/>
                <a:gd name="T28" fmla="*/ 523 w 702"/>
                <a:gd name="T29" fmla="*/ 703 h 807"/>
                <a:gd name="T30" fmla="*/ 517 w 702"/>
                <a:gd name="T31" fmla="*/ 662 h 807"/>
                <a:gd name="T32" fmla="*/ 526 w 702"/>
                <a:gd name="T33" fmla="*/ 540 h 807"/>
                <a:gd name="T34" fmla="*/ 526 w 702"/>
                <a:gd name="T35" fmla="*/ 421 h 807"/>
                <a:gd name="T36" fmla="*/ 508 w 702"/>
                <a:gd name="T37" fmla="*/ 344 h 807"/>
                <a:gd name="T38" fmla="*/ 496 w 702"/>
                <a:gd name="T39" fmla="*/ 285 h 807"/>
                <a:gd name="T40" fmla="*/ 487 w 702"/>
                <a:gd name="T41" fmla="*/ 228 h 807"/>
                <a:gd name="T42" fmla="*/ 517 w 702"/>
                <a:gd name="T43" fmla="*/ 175 h 807"/>
                <a:gd name="T44" fmla="*/ 571 w 702"/>
                <a:gd name="T45" fmla="*/ 139 h 807"/>
                <a:gd name="T46" fmla="*/ 526 w 702"/>
                <a:gd name="T47" fmla="*/ 145 h 807"/>
                <a:gd name="T48" fmla="*/ 541 w 702"/>
                <a:gd name="T49" fmla="*/ 110 h 807"/>
                <a:gd name="T50" fmla="*/ 562 w 702"/>
                <a:gd name="T51" fmla="*/ 83 h 807"/>
                <a:gd name="T52" fmla="*/ 484 w 702"/>
                <a:gd name="T53" fmla="*/ 166 h 807"/>
                <a:gd name="T54" fmla="*/ 419 w 702"/>
                <a:gd name="T55" fmla="*/ 329 h 807"/>
                <a:gd name="T56" fmla="*/ 327 w 702"/>
                <a:gd name="T57" fmla="*/ 483 h 807"/>
                <a:gd name="T58" fmla="*/ 244 w 702"/>
                <a:gd name="T59" fmla="*/ 578 h 807"/>
                <a:gd name="T60" fmla="*/ 163 w 702"/>
                <a:gd name="T61" fmla="*/ 667 h 807"/>
                <a:gd name="T62" fmla="*/ 83 w 702"/>
                <a:gd name="T63" fmla="*/ 721 h 807"/>
                <a:gd name="T64" fmla="*/ 38 w 702"/>
                <a:gd name="T65" fmla="*/ 691 h 807"/>
                <a:gd name="T66" fmla="*/ 12 w 702"/>
                <a:gd name="T67" fmla="*/ 647 h 807"/>
                <a:gd name="T68" fmla="*/ 53 w 702"/>
                <a:gd name="T69" fmla="*/ 531 h 807"/>
                <a:gd name="T70" fmla="*/ 145 w 702"/>
                <a:gd name="T71" fmla="*/ 478 h 807"/>
                <a:gd name="T72" fmla="*/ 223 w 702"/>
                <a:gd name="T73" fmla="*/ 403 h 807"/>
                <a:gd name="T74" fmla="*/ 235 w 702"/>
                <a:gd name="T75" fmla="*/ 362 h 807"/>
                <a:gd name="T76" fmla="*/ 235 w 702"/>
                <a:gd name="T77" fmla="*/ 332 h 807"/>
                <a:gd name="T78" fmla="*/ 264 w 702"/>
                <a:gd name="T79" fmla="*/ 314 h 807"/>
                <a:gd name="T80" fmla="*/ 270 w 702"/>
                <a:gd name="T81" fmla="*/ 270 h 807"/>
                <a:gd name="T82" fmla="*/ 291 w 702"/>
                <a:gd name="T83" fmla="*/ 190 h 807"/>
                <a:gd name="T84" fmla="*/ 315 w 702"/>
                <a:gd name="T85" fmla="*/ 110 h 807"/>
                <a:gd name="T86" fmla="*/ 309 w 702"/>
                <a:gd name="T87" fmla="*/ 50 h 807"/>
                <a:gd name="T88" fmla="*/ 324 w 702"/>
                <a:gd name="T89" fmla="*/ 18 h 807"/>
                <a:gd name="T90" fmla="*/ 354 w 702"/>
                <a:gd name="T91" fmla="*/ 3 h 807"/>
                <a:gd name="T92" fmla="*/ 413 w 702"/>
                <a:gd name="T93" fmla="*/ 18 h 807"/>
                <a:gd name="T94" fmla="*/ 476 w 702"/>
                <a:gd name="T95" fmla="*/ 23 h 807"/>
                <a:gd name="T96" fmla="*/ 523 w 702"/>
                <a:gd name="T97" fmla="*/ 15 h 807"/>
                <a:gd name="T98" fmla="*/ 565 w 702"/>
                <a:gd name="T99" fmla="*/ 9 h 807"/>
                <a:gd name="T100" fmla="*/ 603 w 702"/>
                <a:gd name="T101" fmla="*/ 0 h 807"/>
                <a:gd name="T102" fmla="*/ 615 w 702"/>
                <a:gd name="T103" fmla="*/ 29 h 807"/>
                <a:gd name="T104" fmla="*/ 624 w 702"/>
                <a:gd name="T105" fmla="*/ 53 h 807"/>
                <a:gd name="T106" fmla="*/ 633 w 702"/>
                <a:gd name="T107" fmla="*/ 92 h 807"/>
                <a:gd name="T108" fmla="*/ 651 w 702"/>
                <a:gd name="T109" fmla="*/ 133 h 807"/>
                <a:gd name="T110" fmla="*/ 654 w 702"/>
                <a:gd name="T111" fmla="*/ 207 h 807"/>
                <a:gd name="T112" fmla="*/ 672 w 702"/>
                <a:gd name="T113" fmla="*/ 308 h 807"/>
                <a:gd name="T114" fmla="*/ 690 w 702"/>
                <a:gd name="T115" fmla="*/ 412 h 807"/>
                <a:gd name="T116" fmla="*/ 702 w 702"/>
                <a:gd name="T117" fmla="*/ 552 h 807"/>
                <a:gd name="T118" fmla="*/ 687 w 702"/>
                <a:gd name="T119" fmla="*/ 694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807">
                  <a:moveTo>
                    <a:pt x="654" y="792"/>
                  </a:moveTo>
                  <a:lnTo>
                    <a:pt x="651" y="792"/>
                  </a:lnTo>
                  <a:lnTo>
                    <a:pt x="648" y="792"/>
                  </a:lnTo>
                  <a:lnTo>
                    <a:pt x="645" y="789"/>
                  </a:lnTo>
                  <a:lnTo>
                    <a:pt x="642" y="789"/>
                  </a:lnTo>
                  <a:lnTo>
                    <a:pt x="639" y="789"/>
                  </a:lnTo>
                  <a:lnTo>
                    <a:pt x="636" y="789"/>
                  </a:lnTo>
                  <a:lnTo>
                    <a:pt x="633" y="789"/>
                  </a:lnTo>
                  <a:lnTo>
                    <a:pt x="630" y="786"/>
                  </a:lnTo>
                  <a:lnTo>
                    <a:pt x="627" y="786"/>
                  </a:lnTo>
                  <a:lnTo>
                    <a:pt x="624" y="786"/>
                  </a:lnTo>
                  <a:lnTo>
                    <a:pt x="621" y="786"/>
                  </a:lnTo>
                  <a:lnTo>
                    <a:pt x="618" y="786"/>
                  </a:lnTo>
                  <a:lnTo>
                    <a:pt x="615" y="786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6"/>
                  </a:lnTo>
                  <a:lnTo>
                    <a:pt x="600" y="783"/>
                  </a:lnTo>
                  <a:lnTo>
                    <a:pt x="597" y="783"/>
                  </a:lnTo>
                  <a:lnTo>
                    <a:pt x="592" y="786"/>
                  </a:lnTo>
                  <a:lnTo>
                    <a:pt x="589" y="786"/>
                  </a:lnTo>
                  <a:lnTo>
                    <a:pt x="586" y="786"/>
                  </a:lnTo>
                  <a:lnTo>
                    <a:pt x="583" y="786"/>
                  </a:lnTo>
                  <a:lnTo>
                    <a:pt x="580" y="786"/>
                  </a:lnTo>
                  <a:lnTo>
                    <a:pt x="577" y="786"/>
                  </a:lnTo>
                  <a:lnTo>
                    <a:pt x="571" y="786"/>
                  </a:lnTo>
                  <a:lnTo>
                    <a:pt x="568" y="786"/>
                  </a:lnTo>
                  <a:lnTo>
                    <a:pt x="565" y="789"/>
                  </a:lnTo>
                  <a:lnTo>
                    <a:pt x="562" y="789"/>
                  </a:lnTo>
                  <a:lnTo>
                    <a:pt x="559" y="789"/>
                  </a:lnTo>
                  <a:lnTo>
                    <a:pt x="556" y="789"/>
                  </a:lnTo>
                  <a:lnTo>
                    <a:pt x="553" y="789"/>
                  </a:lnTo>
                  <a:lnTo>
                    <a:pt x="550" y="792"/>
                  </a:lnTo>
                  <a:lnTo>
                    <a:pt x="547" y="792"/>
                  </a:lnTo>
                  <a:lnTo>
                    <a:pt x="544" y="792"/>
                  </a:lnTo>
                  <a:lnTo>
                    <a:pt x="541" y="795"/>
                  </a:lnTo>
                  <a:lnTo>
                    <a:pt x="538" y="795"/>
                  </a:lnTo>
                  <a:lnTo>
                    <a:pt x="535" y="795"/>
                  </a:lnTo>
                  <a:lnTo>
                    <a:pt x="532" y="798"/>
                  </a:lnTo>
                  <a:lnTo>
                    <a:pt x="529" y="798"/>
                  </a:lnTo>
                  <a:lnTo>
                    <a:pt x="526" y="798"/>
                  </a:lnTo>
                  <a:lnTo>
                    <a:pt x="523" y="801"/>
                  </a:lnTo>
                  <a:lnTo>
                    <a:pt x="520" y="801"/>
                  </a:lnTo>
                  <a:lnTo>
                    <a:pt x="517" y="801"/>
                  </a:lnTo>
                  <a:lnTo>
                    <a:pt x="514" y="801"/>
                  </a:lnTo>
                  <a:lnTo>
                    <a:pt x="514" y="804"/>
                  </a:lnTo>
                  <a:lnTo>
                    <a:pt x="511" y="804"/>
                  </a:lnTo>
                  <a:lnTo>
                    <a:pt x="508" y="804"/>
                  </a:lnTo>
                  <a:lnTo>
                    <a:pt x="505" y="804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6" y="807"/>
                  </a:lnTo>
                  <a:lnTo>
                    <a:pt x="493" y="807"/>
                  </a:lnTo>
                  <a:lnTo>
                    <a:pt x="490" y="807"/>
                  </a:lnTo>
                  <a:lnTo>
                    <a:pt x="490" y="801"/>
                  </a:lnTo>
                  <a:lnTo>
                    <a:pt x="490" y="798"/>
                  </a:lnTo>
                  <a:lnTo>
                    <a:pt x="490" y="792"/>
                  </a:lnTo>
                  <a:lnTo>
                    <a:pt x="490" y="786"/>
                  </a:lnTo>
                  <a:lnTo>
                    <a:pt x="490" y="780"/>
                  </a:lnTo>
                  <a:lnTo>
                    <a:pt x="493" y="774"/>
                  </a:lnTo>
                  <a:lnTo>
                    <a:pt x="493" y="771"/>
                  </a:lnTo>
                  <a:lnTo>
                    <a:pt x="496" y="765"/>
                  </a:lnTo>
                  <a:lnTo>
                    <a:pt x="499" y="759"/>
                  </a:lnTo>
                  <a:lnTo>
                    <a:pt x="499" y="756"/>
                  </a:lnTo>
                  <a:lnTo>
                    <a:pt x="502" y="751"/>
                  </a:lnTo>
                  <a:lnTo>
                    <a:pt x="505" y="748"/>
                  </a:lnTo>
                  <a:lnTo>
                    <a:pt x="508" y="742"/>
                  </a:lnTo>
                  <a:lnTo>
                    <a:pt x="514" y="739"/>
                  </a:lnTo>
                  <a:lnTo>
                    <a:pt x="517" y="733"/>
                  </a:lnTo>
                  <a:lnTo>
                    <a:pt x="520" y="730"/>
                  </a:lnTo>
                  <a:lnTo>
                    <a:pt x="523" y="724"/>
                  </a:lnTo>
                  <a:lnTo>
                    <a:pt x="526" y="721"/>
                  </a:lnTo>
                  <a:lnTo>
                    <a:pt x="532" y="715"/>
                  </a:lnTo>
                  <a:lnTo>
                    <a:pt x="535" y="712"/>
                  </a:lnTo>
                  <a:lnTo>
                    <a:pt x="538" y="709"/>
                  </a:lnTo>
                  <a:lnTo>
                    <a:pt x="544" y="703"/>
                  </a:lnTo>
                  <a:lnTo>
                    <a:pt x="547" y="700"/>
                  </a:lnTo>
                  <a:lnTo>
                    <a:pt x="550" y="694"/>
                  </a:lnTo>
                  <a:lnTo>
                    <a:pt x="553" y="691"/>
                  </a:lnTo>
                  <a:lnTo>
                    <a:pt x="556" y="685"/>
                  </a:lnTo>
                  <a:lnTo>
                    <a:pt x="562" y="682"/>
                  </a:lnTo>
                  <a:lnTo>
                    <a:pt x="565" y="679"/>
                  </a:lnTo>
                  <a:lnTo>
                    <a:pt x="568" y="673"/>
                  </a:lnTo>
                  <a:lnTo>
                    <a:pt x="571" y="670"/>
                  </a:lnTo>
                  <a:lnTo>
                    <a:pt x="574" y="664"/>
                  </a:lnTo>
                  <a:lnTo>
                    <a:pt x="574" y="659"/>
                  </a:lnTo>
                  <a:lnTo>
                    <a:pt x="580" y="653"/>
                  </a:lnTo>
                  <a:lnTo>
                    <a:pt x="583" y="650"/>
                  </a:lnTo>
                  <a:lnTo>
                    <a:pt x="586" y="644"/>
                  </a:lnTo>
                  <a:lnTo>
                    <a:pt x="589" y="638"/>
                  </a:lnTo>
                  <a:lnTo>
                    <a:pt x="592" y="632"/>
                  </a:lnTo>
                  <a:lnTo>
                    <a:pt x="594" y="626"/>
                  </a:lnTo>
                  <a:lnTo>
                    <a:pt x="600" y="620"/>
                  </a:lnTo>
                  <a:lnTo>
                    <a:pt x="603" y="614"/>
                  </a:lnTo>
                  <a:lnTo>
                    <a:pt x="606" y="608"/>
                  </a:lnTo>
                  <a:lnTo>
                    <a:pt x="609" y="602"/>
                  </a:lnTo>
                  <a:lnTo>
                    <a:pt x="612" y="596"/>
                  </a:lnTo>
                  <a:lnTo>
                    <a:pt x="615" y="590"/>
                  </a:lnTo>
                  <a:lnTo>
                    <a:pt x="618" y="584"/>
                  </a:lnTo>
                  <a:lnTo>
                    <a:pt x="624" y="578"/>
                  </a:lnTo>
                  <a:lnTo>
                    <a:pt x="627" y="575"/>
                  </a:lnTo>
                  <a:lnTo>
                    <a:pt x="630" y="570"/>
                  </a:lnTo>
                  <a:lnTo>
                    <a:pt x="633" y="564"/>
                  </a:lnTo>
                  <a:lnTo>
                    <a:pt x="636" y="558"/>
                  </a:lnTo>
                  <a:lnTo>
                    <a:pt x="639" y="552"/>
                  </a:lnTo>
                  <a:lnTo>
                    <a:pt x="642" y="543"/>
                  </a:lnTo>
                  <a:lnTo>
                    <a:pt x="645" y="537"/>
                  </a:lnTo>
                  <a:lnTo>
                    <a:pt x="648" y="531"/>
                  </a:lnTo>
                  <a:lnTo>
                    <a:pt x="648" y="525"/>
                  </a:lnTo>
                  <a:lnTo>
                    <a:pt x="651" y="519"/>
                  </a:lnTo>
                  <a:lnTo>
                    <a:pt x="654" y="513"/>
                  </a:lnTo>
                  <a:lnTo>
                    <a:pt x="657" y="507"/>
                  </a:lnTo>
                  <a:lnTo>
                    <a:pt x="657" y="501"/>
                  </a:lnTo>
                  <a:lnTo>
                    <a:pt x="660" y="495"/>
                  </a:lnTo>
                  <a:lnTo>
                    <a:pt x="663" y="486"/>
                  </a:lnTo>
                  <a:lnTo>
                    <a:pt x="663" y="480"/>
                  </a:lnTo>
                  <a:lnTo>
                    <a:pt x="666" y="475"/>
                  </a:lnTo>
                  <a:lnTo>
                    <a:pt x="666" y="469"/>
                  </a:lnTo>
                  <a:lnTo>
                    <a:pt x="654" y="457"/>
                  </a:lnTo>
                  <a:lnTo>
                    <a:pt x="651" y="460"/>
                  </a:lnTo>
                  <a:lnTo>
                    <a:pt x="651" y="463"/>
                  </a:lnTo>
                  <a:lnTo>
                    <a:pt x="651" y="466"/>
                  </a:lnTo>
                  <a:lnTo>
                    <a:pt x="648" y="469"/>
                  </a:lnTo>
                  <a:lnTo>
                    <a:pt x="648" y="472"/>
                  </a:lnTo>
                  <a:lnTo>
                    <a:pt x="648" y="478"/>
                  </a:lnTo>
                  <a:lnTo>
                    <a:pt x="645" y="480"/>
                  </a:lnTo>
                  <a:lnTo>
                    <a:pt x="645" y="483"/>
                  </a:lnTo>
                  <a:lnTo>
                    <a:pt x="645" y="486"/>
                  </a:lnTo>
                  <a:lnTo>
                    <a:pt x="642" y="489"/>
                  </a:lnTo>
                  <a:lnTo>
                    <a:pt x="642" y="492"/>
                  </a:lnTo>
                  <a:lnTo>
                    <a:pt x="642" y="498"/>
                  </a:lnTo>
                  <a:lnTo>
                    <a:pt x="639" y="501"/>
                  </a:lnTo>
                  <a:lnTo>
                    <a:pt x="639" y="504"/>
                  </a:lnTo>
                  <a:lnTo>
                    <a:pt x="639" y="507"/>
                  </a:lnTo>
                  <a:lnTo>
                    <a:pt x="636" y="510"/>
                  </a:lnTo>
                  <a:lnTo>
                    <a:pt x="636" y="516"/>
                  </a:lnTo>
                  <a:lnTo>
                    <a:pt x="633" y="519"/>
                  </a:lnTo>
                  <a:lnTo>
                    <a:pt x="633" y="522"/>
                  </a:lnTo>
                  <a:lnTo>
                    <a:pt x="633" y="525"/>
                  </a:lnTo>
                  <a:lnTo>
                    <a:pt x="630" y="528"/>
                  </a:lnTo>
                  <a:lnTo>
                    <a:pt x="630" y="531"/>
                  </a:lnTo>
                  <a:lnTo>
                    <a:pt x="627" y="537"/>
                  </a:lnTo>
                  <a:lnTo>
                    <a:pt x="627" y="540"/>
                  </a:lnTo>
                  <a:lnTo>
                    <a:pt x="627" y="543"/>
                  </a:lnTo>
                  <a:lnTo>
                    <a:pt x="624" y="546"/>
                  </a:lnTo>
                  <a:lnTo>
                    <a:pt x="624" y="549"/>
                  </a:lnTo>
                  <a:lnTo>
                    <a:pt x="621" y="552"/>
                  </a:lnTo>
                  <a:lnTo>
                    <a:pt x="621" y="555"/>
                  </a:lnTo>
                  <a:lnTo>
                    <a:pt x="618" y="561"/>
                  </a:lnTo>
                  <a:lnTo>
                    <a:pt x="618" y="564"/>
                  </a:lnTo>
                  <a:lnTo>
                    <a:pt x="615" y="567"/>
                  </a:lnTo>
                  <a:lnTo>
                    <a:pt x="612" y="570"/>
                  </a:lnTo>
                  <a:lnTo>
                    <a:pt x="609" y="575"/>
                  </a:lnTo>
                  <a:lnTo>
                    <a:pt x="606" y="578"/>
                  </a:lnTo>
                  <a:lnTo>
                    <a:pt x="603" y="584"/>
                  </a:lnTo>
                  <a:lnTo>
                    <a:pt x="600" y="590"/>
                  </a:lnTo>
                  <a:lnTo>
                    <a:pt x="597" y="593"/>
                  </a:lnTo>
                  <a:lnTo>
                    <a:pt x="594" y="599"/>
                  </a:lnTo>
                  <a:lnTo>
                    <a:pt x="592" y="602"/>
                  </a:lnTo>
                  <a:lnTo>
                    <a:pt x="589" y="608"/>
                  </a:lnTo>
                  <a:lnTo>
                    <a:pt x="586" y="614"/>
                  </a:lnTo>
                  <a:lnTo>
                    <a:pt x="583" y="617"/>
                  </a:lnTo>
                  <a:lnTo>
                    <a:pt x="580" y="623"/>
                  </a:lnTo>
                  <a:lnTo>
                    <a:pt x="577" y="626"/>
                  </a:lnTo>
                  <a:lnTo>
                    <a:pt x="574" y="632"/>
                  </a:lnTo>
                  <a:lnTo>
                    <a:pt x="571" y="638"/>
                  </a:lnTo>
                  <a:lnTo>
                    <a:pt x="568" y="641"/>
                  </a:lnTo>
                  <a:lnTo>
                    <a:pt x="565" y="647"/>
                  </a:lnTo>
                  <a:lnTo>
                    <a:pt x="562" y="650"/>
                  </a:lnTo>
                  <a:lnTo>
                    <a:pt x="559" y="656"/>
                  </a:lnTo>
                  <a:lnTo>
                    <a:pt x="556" y="662"/>
                  </a:lnTo>
                  <a:lnTo>
                    <a:pt x="553" y="664"/>
                  </a:lnTo>
                  <a:lnTo>
                    <a:pt x="550" y="670"/>
                  </a:lnTo>
                  <a:lnTo>
                    <a:pt x="544" y="673"/>
                  </a:lnTo>
                  <a:lnTo>
                    <a:pt x="541" y="679"/>
                  </a:lnTo>
                  <a:lnTo>
                    <a:pt x="538" y="682"/>
                  </a:lnTo>
                  <a:lnTo>
                    <a:pt x="535" y="688"/>
                  </a:lnTo>
                  <a:lnTo>
                    <a:pt x="532" y="691"/>
                  </a:lnTo>
                  <a:lnTo>
                    <a:pt x="529" y="697"/>
                  </a:lnTo>
                  <a:lnTo>
                    <a:pt x="523" y="703"/>
                  </a:lnTo>
                  <a:lnTo>
                    <a:pt x="520" y="706"/>
                  </a:lnTo>
                  <a:lnTo>
                    <a:pt x="517" y="712"/>
                  </a:lnTo>
                  <a:lnTo>
                    <a:pt x="511" y="715"/>
                  </a:lnTo>
                  <a:lnTo>
                    <a:pt x="511" y="712"/>
                  </a:lnTo>
                  <a:lnTo>
                    <a:pt x="511" y="709"/>
                  </a:lnTo>
                  <a:lnTo>
                    <a:pt x="511" y="706"/>
                  </a:lnTo>
                  <a:lnTo>
                    <a:pt x="514" y="706"/>
                  </a:lnTo>
                  <a:lnTo>
                    <a:pt x="517" y="703"/>
                  </a:lnTo>
                  <a:lnTo>
                    <a:pt x="517" y="691"/>
                  </a:lnTo>
                  <a:lnTo>
                    <a:pt x="517" y="682"/>
                  </a:lnTo>
                  <a:lnTo>
                    <a:pt x="517" y="673"/>
                  </a:lnTo>
                  <a:lnTo>
                    <a:pt x="517" y="662"/>
                  </a:lnTo>
                  <a:lnTo>
                    <a:pt x="517" y="653"/>
                  </a:lnTo>
                  <a:lnTo>
                    <a:pt x="517" y="641"/>
                  </a:lnTo>
                  <a:lnTo>
                    <a:pt x="517" y="632"/>
                  </a:lnTo>
                  <a:lnTo>
                    <a:pt x="517" y="623"/>
                  </a:lnTo>
                  <a:lnTo>
                    <a:pt x="520" y="611"/>
                  </a:lnTo>
                  <a:lnTo>
                    <a:pt x="520" y="602"/>
                  </a:lnTo>
                  <a:lnTo>
                    <a:pt x="520" y="590"/>
                  </a:lnTo>
                  <a:lnTo>
                    <a:pt x="523" y="581"/>
                  </a:lnTo>
                  <a:lnTo>
                    <a:pt x="523" y="570"/>
                  </a:lnTo>
                  <a:lnTo>
                    <a:pt x="526" y="561"/>
                  </a:lnTo>
                  <a:lnTo>
                    <a:pt x="526" y="552"/>
                  </a:lnTo>
                  <a:lnTo>
                    <a:pt x="526" y="540"/>
                  </a:lnTo>
                  <a:lnTo>
                    <a:pt x="529" y="531"/>
                  </a:lnTo>
                  <a:lnTo>
                    <a:pt x="529" y="519"/>
                  </a:lnTo>
                  <a:lnTo>
                    <a:pt x="529" y="510"/>
                  </a:lnTo>
                  <a:lnTo>
                    <a:pt x="529" y="498"/>
                  </a:lnTo>
                  <a:lnTo>
                    <a:pt x="529" y="489"/>
                  </a:lnTo>
                  <a:lnTo>
                    <a:pt x="532" y="480"/>
                  </a:lnTo>
                  <a:lnTo>
                    <a:pt x="532" y="469"/>
                  </a:lnTo>
                  <a:lnTo>
                    <a:pt x="529" y="460"/>
                  </a:lnTo>
                  <a:lnTo>
                    <a:pt x="529" y="451"/>
                  </a:lnTo>
                  <a:lnTo>
                    <a:pt x="529" y="439"/>
                  </a:lnTo>
                  <a:lnTo>
                    <a:pt x="529" y="430"/>
                  </a:lnTo>
                  <a:lnTo>
                    <a:pt x="526" y="421"/>
                  </a:lnTo>
                  <a:lnTo>
                    <a:pt x="523" y="409"/>
                  </a:lnTo>
                  <a:lnTo>
                    <a:pt x="523" y="400"/>
                  </a:lnTo>
                  <a:lnTo>
                    <a:pt x="520" y="391"/>
                  </a:lnTo>
                  <a:lnTo>
                    <a:pt x="514" y="383"/>
                  </a:lnTo>
                  <a:lnTo>
                    <a:pt x="514" y="377"/>
                  </a:lnTo>
                  <a:lnTo>
                    <a:pt x="514" y="371"/>
                  </a:lnTo>
                  <a:lnTo>
                    <a:pt x="514" y="368"/>
                  </a:lnTo>
                  <a:lnTo>
                    <a:pt x="511" y="362"/>
                  </a:lnTo>
                  <a:lnTo>
                    <a:pt x="511" y="356"/>
                  </a:lnTo>
                  <a:lnTo>
                    <a:pt x="511" y="353"/>
                  </a:lnTo>
                  <a:lnTo>
                    <a:pt x="511" y="347"/>
                  </a:lnTo>
                  <a:lnTo>
                    <a:pt x="508" y="344"/>
                  </a:lnTo>
                  <a:lnTo>
                    <a:pt x="508" y="338"/>
                  </a:lnTo>
                  <a:lnTo>
                    <a:pt x="508" y="332"/>
                  </a:lnTo>
                  <a:lnTo>
                    <a:pt x="505" y="329"/>
                  </a:lnTo>
                  <a:lnTo>
                    <a:pt x="505" y="323"/>
                  </a:lnTo>
                  <a:lnTo>
                    <a:pt x="502" y="317"/>
                  </a:lnTo>
                  <a:lnTo>
                    <a:pt x="502" y="314"/>
                  </a:lnTo>
                  <a:lnTo>
                    <a:pt x="502" y="308"/>
                  </a:lnTo>
                  <a:lnTo>
                    <a:pt x="499" y="305"/>
                  </a:lnTo>
                  <a:lnTo>
                    <a:pt x="499" y="299"/>
                  </a:lnTo>
                  <a:lnTo>
                    <a:pt x="499" y="294"/>
                  </a:lnTo>
                  <a:lnTo>
                    <a:pt x="496" y="291"/>
                  </a:lnTo>
                  <a:lnTo>
                    <a:pt x="496" y="285"/>
                  </a:lnTo>
                  <a:lnTo>
                    <a:pt x="493" y="282"/>
                  </a:lnTo>
                  <a:lnTo>
                    <a:pt x="493" y="276"/>
                  </a:lnTo>
                  <a:lnTo>
                    <a:pt x="493" y="270"/>
                  </a:lnTo>
                  <a:lnTo>
                    <a:pt x="490" y="267"/>
                  </a:lnTo>
                  <a:lnTo>
                    <a:pt x="490" y="261"/>
                  </a:lnTo>
                  <a:lnTo>
                    <a:pt x="490" y="255"/>
                  </a:lnTo>
                  <a:lnTo>
                    <a:pt x="490" y="252"/>
                  </a:lnTo>
                  <a:lnTo>
                    <a:pt x="487" y="246"/>
                  </a:lnTo>
                  <a:lnTo>
                    <a:pt x="487" y="243"/>
                  </a:lnTo>
                  <a:lnTo>
                    <a:pt x="487" y="237"/>
                  </a:lnTo>
                  <a:lnTo>
                    <a:pt x="487" y="231"/>
                  </a:lnTo>
                  <a:lnTo>
                    <a:pt x="487" y="228"/>
                  </a:lnTo>
                  <a:lnTo>
                    <a:pt x="487" y="222"/>
                  </a:lnTo>
                  <a:lnTo>
                    <a:pt x="487" y="216"/>
                  </a:lnTo>
                  <a:lnTo>
                    <a:pt x="490" y="210"/>
                  </a:lnTo>
                  <a:lnTo>
                    <a:pt x="493" y="207"/>
                  </a:lnTo>
                  <a:lnTo>
                    <a:pt x="493" y="202"/>
                  </a:lnTo>
                  <a:lnTo>
                    <a:pt x="496" y="199"/>
                  </a:lnTo>
                  <a:lnTo>
                    <a:pt x="499" y="193"/>
                  </a:lnTo>
                  <a:lnTo>
                    <a:pt x="502" y="190"/>
                  </a:lnTo>
                  <a:lnTo>
                    <a:pt x="505" y="187"/>
                  </a:lnTo>
                  <a:lnTo>
                    <a:pt x="511" y="181"/>
                  </a:lnTo>
                  <a:lnTo>
                    <a:pt x="514" y="178"/>
                  </a:lnTo>
                  <a:lnTo>
                    <a:pt x="517" y="175"/>
                  </a:lnTo>
                  <a:lnTo>
                    <a:pt x="520" y="172"/>
                  </a:lnTo>
                  <a:lnTo>
                    <a:pt x="526" y="169"/>
                  </a:lnTo>
                  <a:lnTo>
                    <a:pt x="529" y="166"/>
                  </a:lnTo>
                  <a:lnTo>
                    <a:pt x="535" y="163"/>
                  </a:lnTo>
                  <a:lnTo>
                    <a:pt x="538" y="160"/>
                  </a:lnTo>
                  <a:lnTo>
                    <a:pt x="544" y="157"/>
                  </a:lnTo>
                  <a:lnTo>
                    <a:pt x="547" y="154"/>
                  </a:lnTo>
                  <a:lnTo>
                    <a:pt x="553" y="151"/>
                  </a:lnTo>
                  <a:lnTo>
                    <a:pt x="556" y="148"/>
                  </a:lnTo>
                  <a:lnTo>
                    <a:pt x="562" y="145"/>
                  </a:lnTo>
                  <a:lnTo>
                    <a:pt x="565" y="142"/>
                  </a:lnTo>
                  <a:lnTo>
                    <a:pt x="571" y="139"/>
                  </a:lnTo>
                  <a:lnTo>
                    <a:pt x="574" y="136"/>
                  </a:lnTo>
                  <a:lnTo>
                    <a:pt x="577" y="133"/>
                  </a:lnTo>
                  <a:lnTo>
                    <a:pt x="583" y="130"/>
                  </a:lnTo>
                  <a:lnTo>
                    <a:pt x="586" y="127"/>
                  </a:lnTo>
                  <a:lnTo>
                    <a:pt x="589" y="124"/>
                  </a:lnTo>
                  <a:lnTo>
                    <a:pt x="592" y="121"/>
                  </a:lnTo>
                  <a:lnTo>
                    <a:pt x="594" y="118"/>
                  </a:lnTo>
                  <a:lnTo>
                    <a:pt x="597" y="115"/>
                  </a:lnTo>
                  <a:lnTo>
                    <a:pt x="589" y="110"/>
                  </a:lnTo>
                  <a:lnTo>
                    <a:pt x="523" y="151"/>
                  </a:lnTo>
                  <a:lnTo>
                    <a:pt x="526" y="148"/>
                  </a:lnTo>
                  <a:lnTo>
                    <a:pt x="526" y="145"/>
                  </a:lnTo>
                  <a:lnTo>
                    <a:pt x="526" y="142"/>
                  </a:lnTo>
                  <a:lnTo>
                    <a:pt x="529" y="139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32" y="130"/>
                  </a:lnTo>
                  <a:lnTo>
                    <a:pt x="532" y="127"/>
                  </a:lnTo>
                  <a:lnTo>
                    <a:pt x="532" y="124"/>
                  </a:lnTo>
                  <a:lnTo>
                    <a:pt x="535" y="121"/>
                  </a:lnTo>
                  <a:lnTo>
                    <a:pt x="535" y="118"/>
                  </a:lnTo>
                  <a:lnTo>
                    <a:pt x="538" y="115"/>
                  </a:lnTo>
                  <a:lnTo>
                    <a:pt x="538" y="112"/>
                  </a:lnTo>
                  <a:lnTo>
                    <a:pt x="541" y="110"/>
                  </a:lnTo>
                  <a:lnTo>
                    <a:pt x="544" y="107"/>
                  </a:lnTo>
                  <a:lnTo>
                    <a:pt x="547" y="104"/>
                  </a:lnTo>
                  <a:lnTo>
                    <a:pt x="550" y="101"/>
                  </a:lnTo>
                  <a:lnTo>
                    <a:pt x="553" y="98"/>
                  </a:lnTo>
                  <a:lnTo>
                    <a:pt x="556" y="98"/>
                  </a:lnTo>
                  <a:lnTo>
                    <a:pt x="556" y="95"/>
                  </a:lnTo>
                  <a:lnTo>
                    <a:pt x="559" y="95"/>
                  </a:lnTo>
                  <a:lnTo>
                    <a:pt x="562" y="95"/>
                  </a:lnTo>
                  <a:lnTo>
                    <a:pt x="565" y="92"/>
                  </a:lnTo>
                  <a:lnTo>
                    <a:pt x="562" y="89"/>
                  </a:lnTo>
                  <a:lnTo>
                    <a:pt x="562" y="86"/>
                  </a:lnTo>
                  <a:lnTo>
                    <a:pt x="562" y="83"/>
                  </a:lnTo>
                  <a:lnTo>
                    <a:pt x="562" y="80"/>
                  </a:lnTo>
                  <a:lnTo>
                    <a:pt x="559" y="80"/>
                  </a:lnTo>
                  <a:lnTo>
                    <a:pt x="556" y="80"/>
                  </a:lnTo>
                  <a:lnTo>
                    <a:pt x="553" y="80"/>
                  </a:lnTo>
                  <a:lnTo>
                    <a:pt x="544" y="80"/>
                  </a:lnTo>
                  <a:lnTo>
                    <a:pt x="535" y="92"/>
                  </a:lnTo>
                  <a:lnTo>
                    <a:pt x="523" y="104"/>
                  </a:lnTo>
                  <a:lnTo>
                    <a:pt x="514" y="115"/>
                  </a:lnTo>
                  <a:lnTo>
                    <a:pt x="505" y="127"/>
                  </a:lnTo>
                  <a:lnTo>
                    <a:pt x="499" y="139"/>
                  </a:lnTo>
                  <a:lnTo>
                    <a:pt x="490" y="151"/>
                  </a:lnTo>
                  <a:lnTo>
                    <a:pt x="484" y="166"/>
                  </a:lnTo>
                  <a:lnTo>
                    <a:pt x="479" y="178"/>
                  </a:lnTo>
                  <a:lnTo>
                    <a:pt x="473" y="193"/>
                  </a:lnTo>
                  <a:lnTo>
                    <a:pt x="467" y="204"/>
                  </a:lnTo>
                  <a:lnTo>
                    <a:pt x="461" y="219"/>
                  </a:lnTo>
                  <a:lnTo>
                    <a:pt x="455" y="231"/>
                  </a:lnTo>
                  <a:lnTo>
                    <a:pt x="449" y="246"/>
                  </a:lnTo>
                  <a:lnTo>
                    <a:pt x="446" y="261"/>
                  </a:lnTo>
                  <a:lnTo>
                    <a:pt x="440" y="273"/>
                  </a:lnTo>
                  <a:lnTo>
                    <a:pt x="437" y="288"/>
                  </a:lnTo>
                  <a:lnTo>
                    <a:pt x="431" y="302"/>
                  </a:lnTo>
                  <a:lnTo>
                    <a:pt x="425" y="314"/>
                  </a:lnTo>
                  <a:lnTo>
                    <a:pt x="419" y="329"/>
                  </a:lnTo>
                  <a:lnTo>
                    <a:pt x="416" y="344"/>
                  </a:lnTo>
                  <a:lnTo>
                    <a:pt x="410" y="356"/>
                  </a:lnTo>
                  <a:lnTo>
                    <a:pt x="404" y="371"/>
                  </a:lnTo>
                  <a:lnTo>
                    <a:pt x="398" y="383"/>
                  </a:lnTo>
                  <a:lnTo>
                    <a:pt x="389" y="397"/>
                  </a:lnTo>
                  <a:lnTo>
                    <a:pt x="383" y="409"/>
                  </a:lnTo>
                  <a:lnTo>
                    <a:pt x="374" y="424"/>
                  </a:lnTo>
                  <a:lnTo>
                    <a:pt x="368" y="436"/>
                  </a:lnTo>
                  <a:lnTo>
                    <a:pt x="360" y="448"/>
                  </a:lnTo>
                  <a:lnTo>
                    <a:pt x="348" y="460"/>
                  </a:lnTo>
                  <a:lnTo>
                    <a:pt x="339" y="472"/>
                  </a:lnTo>
                  <a:lnTo>
                    <a:pt x="327" y="483"/>
                  </a:lnTo>
                  <a:lnTo>
                    <a:pt x="315" y="495"/>
                  </a:lnTo>
                  <a:lnTo>
                    <a:pt x="309" y="501"/>
                  </a:lnTo>
                  <a:lnTo>
                    <a:pt x="303" y="507"/>
                  </a:lnTo>
                  <a:lnTo>
                    <a:pt x="294" y="516"/>
                  </a:lnTo>
                  <a:lnTo>
                    <a:pt x="288" y="525"/>
                  </a:lnTo>
                  <a:lnTo>
                    <a:pt x="282" y="531"/>
                  </a:lnTo>
                  <a:lnTo>
                    <a:pt x="276" y="540"/>
                  </a:lnTo>
                  <a:lnTo>
                    <a:pt x="270" y="546"/>
                  </a:lnTo>
                  <a:lnTo>
                    <a:pt x="264" y="555"/>
                  </a:lnTo>
                  <a:lnTo>
                    <a:pt x="255" y="564"/>
                  </a:lnTo>
                  <a:lnTo>
                    <a:pt x="250" y="570"/>
                  </a:lnTo>
                  <a:lnTo>
                    <a:pt x="244" y="578"/>
                  </a:lnTo>
                  <a:lnTo>
                    <a:pt x="238" y="584"/>
                  </a:lnTo>
                  <a:lnTo>
                    <a:pt x="232" y="593"/>
                  </a:lnTo>
                  <a:lnTo>
                    <a:pt x="226" y="602"/>
                  </a:lnTo>
                  <a:lnTo>
                    <a:pt x="217" y="608"/>
                  </a:lnTo>
                  <a:lnTo>
                    <a:pt x="211" y="617"/>
                  </a:lnTo>
                  <a:lnTo>
                    <a:pt x="205" y="626"/>
                  </a:lnTo>
                  <a:lnTo>
                    <a:pt x="199" y="632"/>
                  </a:lnTo>
                  <a:lnTo>
                    <a:pt x="193" y="641"/>
                  </a:lnTo>
                  <a:lnTo>
                    <a:pt x="184" y="647"/>
                  </a:lnTo>
                  <a:lnTo>
                    <a:pt x="178" y="656"/>
                  </a:lnTo>
                  <a:lnTo>
                    <a:pt x="172" y="662"/>
                  </a:lnTo>
                  <a:lnTo>
                    <a:pt x="163" y="667"/>
                  </a:lnTo>
                  <a:lnTo>
                    <a:pt x="157" y="676"/>
                  </a:lnTo>
                  <a:lnTo>
                    <a:pt x="151" y="682"/>
                  </a:lnTo>
                  <a:lnTo>
                    <a:pt x="142" y="688"/>
                  </a:lnTo>
                  <a:lnTo>
                    <a:pt x="137" y="697"/>
                  </a:lnTo>
                  <a:lnTo>
                    <a:pt x="128" y="703"/>
                  </a:lnTo>
                  <a:lnTo>
                    <a:pt x="122" y="709"/>
                  </a:lnTo>
                  <a:lnTo>
                    <a:pt x="113" y="715"/>
                  </a:lnTo>
                  <a:lnTo>
                    <a:pt x="104" y="721"/>
                  </a:lnTo>
                  <a:lnTo>
                    <a:pt x="95" y="727"/>
                  </a:lnTo>
                  <a:lnTo>
                    <a:pt x="92" y="724"/>
                  </a:lnTo>
                  <a:lnTo>
                    <a:pt x="86" y="724"/>
                  </a:lnTo>
                  <a:lnTo>
                    <a:pt x="83" y="721"/>
                  </a:lnTo>
                  <a:lnTo>
                    <a:pt x="77" y="721"/>
                  </a:lnTo>
                  <a:lnTo>
                    <a:pt x="74" y="718"/>
                  </a:lnTo>
                  <a:lnTo>
                    <a:pt x="71" y="715"/>
                  </a:lnTo>
                  <a:lnTo>
                    <a:pt x="65" y="712"/>
                  </a:lnTo>
                  <a:lnTo>
                    <a:pt x="62" y="712"/>
                  </a:lnTo>
                  <a:lnTo>
                    <a:pt x="59" y="709"/>
                  </a:lnTo>
                  <a:lnTo>
                    <a:pt x="56" y="706"/>
                  </a:lnTo>
                  <a:lnTo>
                    <a:pt x="53" y="703"/>
                  </a:lnTo>
                  <a:lnTo>
                    <a:pt x="47" y="700"/>
                  </a:lnTo>
                  <a:lnTo>
                    <a:pt x="44" y="697"/>
                  </a:lnTo>
                  <a:lnTo>
                    <a:pt x="41" y="694"/>
                  </a:lnTo>
                  <a:lnTo>
                    <a:pt x="38" y="691"/>
                  </a:lnTo>
                  <a:lnTo>
                    <a:pt x="35" y="688"/>
                  </a:lnTo>
                  <a:lnTo>
                    <a:pt x="32" y="682"/>
                  </a:lnTo>
                  <a:lnTo>
                    <a:pt x="32" y="679"/>
                  </a:lnTo>
                  <a:lnTo>
                    <a:pt x="29" y="676"/>
                  </a:lnTo>
                  <a:lnTo>
                    <a:pt x="26" y="673"/>
                  </a:lnTo>
                  <a:lnTo>
                    <a:pt x="23" y="670"/>
                  </a:lnTo>
                  <a:lnTo>
                    <a:pt x="21" y="664"/>
                  </a:lnTo>
                  <a:lnTo>
                    <a:pt x="18" y="662"/>
                  </a:lnTo>
                  <a:lnTo>
                    <a:pt x="18" y="659"/>
                  </a:lnTo>
                  <a:lnTo>
                    <a:pt x="15" y="653"/>
                  </a:lnTo>
                  <a:lnTo>
                    <a:pt x="12" y="650"/>
                  </a:lnTo>
                  <a:lnTo>
                    <a:pt x="12" y="647"/>
                  </a:lnTo>
                  <a:lnTo>
                    <a:pt x="9" y="641"/>
                  </a:lnTo>
                  <a:lnTo>
                    <a:pt x="6" y="638"/>
                  </a:lnTo>
                  <a:lnTo>
                    <a:pt x="6" y="635"/>
                  </a:lnTo>
                  <a:lnTo>
                    <a:pt x="3" y="629"/>
                  </a:lnTo>
                  <a:lnTo>
                    <a:pt x="0" y="626"/>
                  </a:lnTo>
                  <a:lnTo>
                    <a:pt x="3" y="555"/>
                  </a:lnTo>
                  <a:lnTo>
                    <a:pt x="12" y="549"/>
                  </a:lnTo>
                  <a:lnTo>
                    <a:pt x="21" y="546"/>
                  </a:lnTo>
                  <a:lnTo>
                    <a:pt x="29" y="543"/>
                  </a:lnTo>
                  <a:lnTo>
                    <a:pt x="35" y="540"/>
                  </a:lnTo>
                  <a:lnTo>
                    <a:pt x="44" y="534"/>
                  </a:lnTo>
                  <a:lnTo>
                    <a:pt x="53" y="531"/>
                  </a:lnTo>
                  <a:lnTo>
                    <a:pt x="59" y="528"/>
                  </a:lnTo>
                  <a:lnTo>
                    <a:pt x="68" y="522"/>
                  </a:lnTo>
                  <a:lnTo>
                    <a:pt x="77" y="519"/>
                  </a:lnTo>
                  <a:lnTo>
                    <a:pt x="83" y="516"/>
                  </a:lnTo>
                  <a:lnTo>
                    <a:pt x="92" y="510"/>
                  </a:lnTo>
                  <a:lnTo>
                    <a:pt x="98" y="507"/>
                  </a:lnTo>
                  <a:lnTo>
                    <a:pt x="107" y="501"/>
                  </a:lnTo>
                  <a:lnTo>
                    <a:pt x="116" y="495"/>
                  </a:lnTo>
                  <a:lnTo>
                    <a:pt x="122" y="492"/>
                  </a:lnTo>
                  <a:lnTo>
                    <a:pt x="131" y="486"/>
                  </a:lnTo>
                  <a:lnTo>
                    <a:pt x="137" y="480"/>
                  </a:lnTo>
                  <a:lnTo>
                    <a:pt x="145" y="478"/>
                  </a:lnTo>
                  <a:lnTo>
                    <a:pt x="151" y="472"/>
                  </a:lnTo>
                  <a:lnTo>
                    <a:pt x="157" y="466"/>
                  </a:lnTo>
                  <a:lnTo>
                    <a:pt x="166" y="460"/>
                  </a:lnTo>
                  <a:lnTo>
                    <a:pt x="172" y="454"/>
                  </a:lnTo>
                  <a:lnTo>
                    <a:pt x="178" y="448"/>
                  </a:lnTo>
                  <a:lnTo>
                    <a:pt x="187" y="442"/>
                  </a:lnTo>
                  <a:lnTo>
                    <a:pt x="193" y="436"/>
                  </a:lnTo>
                  <a:lnTo>
                    <a:pt x="199" y="430"/>
                  </a:lnTo>
                  <a:lnTo>
                    <a:pt x="205" y="424"/>
                  </a:lnTo>
                  <a:lnTo>
                    <a:pt x="211" y="418"/>
                  </a:lnTo>
                  <a:lnTo>
                    <a:pt x="217" y="412"/>
                  </a:lnTo>
                  <a:lnTo>
                    <a:pt x="223" y="403"/>
                  </a:lnTo>
                  <a:lnTo>
                    <a:pt x="229" y="397"/>
                  </a:lnTo>
                  <a:lnTo>
                    <a:pt x="235" y="391"/>
                  </a:lnTo>
                  <a:lnTo>
                    <a:pt x="238" y="388"/>
                  </a:lnTo>
                  <a:lnTo>
                    <a:pt x="238" y="386"/>
                  </a:lnTo>
                  <a:lnTo>
                    <a:pt x="238" y="383"/>
                  </a:lnTo>
                  <a:lnTo>
                    <a:pt x="238" y="380"/>
                  </a:lnTo>
                  <a:lnTo>
                    <a:pt x="238" y="377"/>
                  </a:lnTo>
                  <a:lnTo>
                    <a:pt x="238" y="374"/>
                  </a:lnTo>
                  <a:lnTo>
                    <a:pt x="238" y="371"/>
                  </a:lnTo>
                  <a:lnTo>
                    <a:pt x="238" y="368"/>
                  </a:lnTo>
                  <a:lnTo>
                    <a:pt x="235" y="365"/>
                  </a:lnTo>
                  <a:lnTo>
                    <a:pt x="235" y="362"/>
                  </a:lnTo>
                  <a:lnTo>
                    <a:pt x="235" y="359"/>
                  </a:lnTo>
                  <a:lnTo>
                    <a:pt x="232" y="356"/>
                  </a:lnTo>
                  <a:lnTo>
                    <a:pt x="232" y="353"/>
                  </a:lnTo>
                  <a:lnTo>
                    <a:pt x="232" y="350"/>
                  </a:lnTo>
                  <a:lnTo>
                    <a:pt x="232" y="347"/>
                  </a:lnTo>
                  <a:lnTo>
                    <a:pt x="229" y="344"/>
                  </a:lnTo>
                  <a:lnTo>
                    <a:pt x="229" y="341"/>
                  </a:lnTo>
                  <a:lnTo>
                    <a:pt x="229" y="338"/>
                  </a:lnTo>
                  <a:lnTo>
                    <a:pt x="229" y="335"/>
                  </a:lnTo>
                  <a:lnTo>
                    <a:pt x="232" y="335"/>
                  </a:lnTo>
                  <a:lnTo>
                    <a:pt x="232" y="332"/>
                  </a:lnTo>
                  <a:lnTo>
                    <a:pt x="235" y="332"/>
                  </a:lnTo>
                  <a:lnTo>
                    <a:pt x="238" y="329"/>
                  </a:lnTo>
                  <a:lnTo>
                    <a:pt x="241" y="329"/>
                  </a:lnTo>
                  <a:lnTo>
                    <a:pt x="244" y="329"/>
                  </a:lnTo>
                  <a:lnTo>
                    <a:pt x="250" y="329"/>
                  </a:lnTo>
                  <a:lnTo>
                    <a:pt x="252" y="329"/>
                  </a:lnTo>
                  <a:lnTo>
                    <a:pt x="255" y="326"/>
                  </a:lnTo>
                  <a:lnTo>
                    <a:pt x="258" y="323"/>
                  </a:lnTo>
                  <a:lnTo>
                    <a:pt x="258" y="320"/>
                  </a:lnTo>
                  <a:lnTo>
                    <a:pt x="261" y="320"/>
                  </a:lnTo>
                  <a:lnTo>
                    <a:pt x="261" y="317"/>
                  </a:lnTo>
                  <a:lnTo>
                    <a:pt x="261" y="314"/>
                  </a:lnTo>
                  <a:lnTo>
                    <a:pt x="264" y="314"/>
                  </a:lnTo>
                  <a:lnTo>
                    <a:pt x="264" y="311"/>
                  </a:lnTo>
                  <a:lnTo>
                    <a:pt x="264" y="308"/>
                  </a:lnTo>
                  <a:lnTo>
                    <a:pt x="264" y="305"/>
                  </a:lnTo>
                  <a:lnTo>
                    <a:pt x="264" y="302"/>
                  </a:lnTo>
                  <a:lnTo>
                    <a:pt x="264" y="299"/>
                  </a:lnTo>
                  <a:lnTo>
                    <a:pt x="264" y="296"/>
                  </a:lnTo>
                  <a:lnTo>
                    <a:pt x="267" y="294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5"/>
                  </a:lnTo>
                  <a:lnTo>
                    <a:pt x="270" y="276"/>
                  </a:lnTo>
                  <a:lnTo>
                    <a:pt x="270" y="270"/>
                  </a:lnTo>
                  <a:lnTo>
                    <a:pt x="273" y="264"/>
                  </a:lnTo>
                  <a:lnTo>
                    <a:pt x="273" y="255"/>
                  </a:lnTo>
                  <a:lnTo>
                    <a:pt x="276" y="249"/>
                  </a:lnTo>
                  <a:lnTo>
                    <a:pt x="276" y="243"/>
                  </a:lnTo>
                  <a:lnTo>
                    <a:pt x="279" y="237"/>
                  </a:lnTo>
                  <a:lnTo>
                    <a:pt x="279" y="228"/>
                  </a:lnTo>
                  <a:lnTo>
                    <a:pt x="282" y="222"/>
                  </a:lnTo>
                  <a:lnTo>
                    <a:pt x="285" y="216"/>
                  </a:lnTo>
                  <a:lnTo>
                    <a:pt x="285" y="207"/>
                  </a:lnTo>
                  <a:lnTo>
                    <a:pt x="288" y="202"/>
                  </a:lnTo>
                  <a:lnTo>
                    <a:pt x="291" y="196"/>
                  </a:lnTo>
                  <a:lnTo>
                    <a:pt x="291" y="190"/>
                  </a:lnTo>
                  <a:lnTo>
                    <a:pt x="294" y="181"/>
                  </a:lnTo>
                  <a:lnTo>
                    <a:pt x="297" y="175"/>
                  </a:lnTo>
                  <a:lnTo>
                    <a:pt x="297" y="169"/>
                  </a:lnTo>
                  <a:lnTo>
                    <a:pt x="300" y="163"/>
                  </a:lnTo>
                  <a:lnTo>
                    <a:pt x="303" y="154"/>
                  </a:lnTo>
                  <a:lnTo>
                    <a:pt x="303" y="148"/>
                  </a:lnTo>
                  <a:lnTo>
                    <a:pt x="306" y="142"/>
                  </a:lnTo>
                  <a:lnTo>
                    <a:pt x="309" y="136"/>
                  </a:lnTo>
                  <a:lnTo>
                    <a:pt x="309" y="127"/>
                  </a:lnTo>
                  <a:lnTo>
                    <a:pt x="312" y="121"/>
                  </a:lnTo>
                  <a:lnTo>
                    <a:pt x="312" y="115"/>
                  </a:lnTo>
                  <a:lnTo>
                    <a:pt x="315" y="110"/>
                  </a:lnTo>
                  <a:lnTo>
                    <a:pt x="315" y="101"/>
                  </a:lnTo>
                  <a:lnTo>
                    <a:pt x="318" y="95"/>
                  </a:lnTo>
                  <a:lnTo>
                    <a:pt x="318" y="89"/>
                  </a:lnTo>
                  <a:lnTo>
                    <a:pt x="321" y="80"/>
                  </a:lnTo>
                  <a:lnTo>
                    <a:pt x="321" y="74"/>
                  </a:lnTo>
                  <a:lnTo>
                    <a:pt x="321" y="68"/>
                  </a:lnTo>
                  <a:lnTo>
                    <a:pt x="321" y="65"/>
                  </a:lnTo>
                  <a:lnTo>
                    <a:pt x="318" y="62"/>
                  </a:lnTo>
                  <a:lnTo>
                    <a:pt x="315" y="59"/>
                  </a:lnTo>
                  <a:lnTo>
                    <a:pt x="312" y="56"/>
                  </a:lnTo>
                  <a:lnTo>
                    <a:pt x="312" y="53"/>
                  </a:lnTo>
                  <a:lnTo>
                    <a:pt x="309" y="50"/>
                  </a:lnTo>
                  <a:lnTo>
                    <a:pt x="309" y="47"/>
                  </a:lnTo>
                  <a:lnTo>
                    <a:pt x="309" y="44"/>
                  </a:lnTo>
                  <a:lnTo>
                    <a:pt x="312" y="41"/>
                  </a:lnTo>
                  <a:lnTo>
                    <a:pt x="312" y="38"/>
                  </a:lnTo>
                  <a:lnTo>
                    <a:pt x="312" y="35"/>
                  </a:lnTo>
                  <a:lnTo>
                    <a:pt x="315" y="32"/>
                  </a:lnTo>
                  <a:lnTo>
                    <a:pt x="315" y="29"/>
                  </a:lnTo>
                  <a:lnTo>
                    <a:pt x="318" y="26"/>
                  </a:lnTo>
                  <a:lnTo>
                    <a:pt x="318" y="23"/>
                  </a:lnTo>
                  <a:lnTo>
                    <a:pt x="321" y="23"/>
                  </a:lnTo>
                  <a:lnTo>
                    <a:pt x="321" y="20"/>
                  </a:lnTo>
                  <a:lnTo>
                    <a:pt x="324" y="18"/>
                  </a:lnTo>
                  <a:lnTo>
                    <a:pt x="327" y="15"/>
                  </a:lnTo>
                  <a:lnTo>
                    <a:pt x="330" y="12"/>
                  </a:lnTo>
                  <a:lnTo>
                    <a:pt x="330" y="9"/>
                  </a:lnTo>
                  <a:lnTo>
                    <a:pt x="333" y="9"/>
                  </a:lnTo>
                  <a:lnTo>
                    <a:pt x="333" y="6"/>
                  </a:lnTo>
                  <a:lnTo>
                    <a:pt x="336" y="3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5" y="0"/>
                  </a:lnTo>
                  <a:lnTo>
                    <a:pt x="351" y="3"/>
                  </a:lnTo>
                  <a:lnTo>
                    <a:pt x="354" y="3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8" y="9"/>
                  </a:lnTo>
                  <a:lnTo>
                    <a:pt x="371" y="9"/>
                  </a:lnTo>
                  <a:lnTo>
                    <a:pt x="377" y="12"/>
                  </a:lnTo>
                  <a:lnTo>
                    <a:pt x="383" y="12"/>
                  </a:lnTo>
                  <a:lnTo>
                    <a:pt x="386" y="12"/>
                  </a:lnTo>
                  <a:lnTo>
                    <a:pt x="392" y="15"/>
                  </a:lnTo>
                  <a:lnTo>
                    <a:pt x="398" y="15"/>
                  </a:lnTo>
                  <a:lnTo>
                    <a:pt x="401" y="18"/>
                  </a:lnTo>
                  <a:lnTo>
                    <a:pt x="407" y="18"/>
                  </a:lnTo>
                  <a:lnTo>
                    <a:pt x="413" y="18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8" y="20"/>
                  </a:lnTo>
                  <a:lnTo>
                    <a:pt x="434" y="23"/>
                  </a:lnTo>
                  <a:lnTo>
                    <a:pt x="437" y="23"/>
                  </a:lnTo>
                  <a:lnTo>
                    <a:pt x="443" y="23"/>
                  </a:lnTo>
                  <a:lnTo>
                    <a:pt x="449" y="23"/>
                  </a:lnTo>
                  <a:lnTo>
                    <a:pt x="455" y="23"/>
                  </a:lnTo>
                  <a:lnTo>
                    <a:pt x="458" y="23"/>
                  </a:lnTo>
                  <a:lnTo>
                    <a:pt x="464" y="23"/>
                  </a:lnTo>
                  <a:lnTo>
                    <a:pt x="470" y="23"/>
                  </a:lnTo>
                  <a:lnTo>
                    <a:pt x="476" y="23"/>
                  </a:lnTo>
                  <a:lnTo>
                    <a:pt x="481" y="23"/>
                  </a:lnTo>
                  <a:lnTo>
                    <a:pt x="484" y="23"/>
                  </a:lnTo>
                  <a:lnTo>
                    <a:pt x="490" y="20"/>
                  </a:lnTo>
                  <a:lnTo>
                    <a:pt x="496" y="20"/>
                  </a:lnTo>
                  <a:lnTo>
                    <a:pt x="499" y="20"/>
                  </a:lnTo>
                  <a:lnTo>
                    <a:pt x="502" y="20"/>
                  </a:lnTo>
                  <a:lnTo>
                    <a:pt x="505" y="18"/>
                  </a:lnTo>
                  <a:lnTo>
                    <a:pt x="508" y="18"/>
                  </a:lnTo>
                  <a:lnTo>
                    <a:pt x="511" y="18"/>
                  </a:lnTo>
                  <a:lnTo>
                    <a:pt x="514" y="18"/>
                  </a:lnTo>
                  <a:lnTo>
                    <a:pt x="520" y="18"/>
                  </a:lnTo>
                  <a:lnTo>
                    <a:pt x="523" y="15"/>
                  </a:lnTo>
                  <a:lnTo>
                    <a:pt x="526" y="15"/>
                  </a:lnTo>
                  <a:lnTo>
                    <a:pt x="529" y="15"/>
                  </a:lnTo>
                  <a:lnTo>
                    <a:pt x="532" y="15"/>
                  </a:lnTo>
                  <a:lnTo>
                    <a:pt x="535" y="15"/>
                  </a:lnTo>
                  <a:lnTo>
                    <a:pt x="538" y="15"/>
                  </a:lnTo>
                  <a:lnTo>
                    <a:pt x="544" y="12"/>
                  </a:lnTo>
                  <a:lnTo>
                    <a:pt x="547" y="12"/>
                  </a:lnTo>
                  <a:lnTo>
                    <a:pt x="550" y="12"/>
                  </a:lnTo>
                  <a:lnTo>
                    <a:pt x="553" y="12"/>
                  </a:lnTo>
                  <a:lnTo>
                    <a:pt x="556" y="12"/>
                  </a:lnTo>
                  <a:lnTo>
                    <a:pt x="559" y="9"/>
                  </a:lnTo>
                  <a:lnTo>
                    <a:pt x="565" y="9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4" y="6"/>
                  </a:lnTo>
                  <a:lnTo>
                    <a:pt x="577" y="6"/>
                  </a:lnTo>
                  <a:lnTo>
                    <a:pt x="580" y="6"/>
                  </a:lnTo>
                  <a:lnTo>
                    <a:pt x="586" y="6"/>
                  </a:lnTo>
                  <a:lnTo>
                    <a:pt x="589" y="3"/>
                  </a:lnTo>
                  <a:lnTo>
                    <a:pt x="592" y="3"/>
                  </a:lnTo>
                  <a:lnTo>
                    <a:pt x="594" y="3"/>
                  </a:lnTo>
                  <a:lnTo>
                    <a:pt x="597" y="0"/>
                  </a:lnTo>
                  <a:lnTo>
                    <a:pt x="600" y="0"/>
                  </a:lnTo>
                  <a:lnTo>
                    <a:pt x="603" y="0"/>
                  </a:lnTo>
                  <a:lnTo>
                    <a:pt x="606" y="0"/>
                  </a:lnTo>
                  <a:lnTo>
                    <a:pt x="606" y="3"/>
                  </a:lnTo>
                  <a:lnTo>
                    <a:pt x="606" y="6"/>
                  </a:lnTo>
                  <a:lnTo>
                    <a:pt x="606" y="9"/>
                  </a:lnTo>
                  <a:lnTo>
                    <a:pt x="609" y="12"/>
                  </a:lnTo>
                  <a:lnTo>
                    <a:pt x="609" y="15"/>
                  </a:lnTo>
                  <a:lnTo>
                    <a:pt x="609" y="18"/>
                  </a:lnTo>
                  <a:lnTo>
                    <a:pt x="609" y="20"/>
                  </a:lnTo>
                  <a:lnTo>
                    <a:pt x="612" y="20"/>
                  </a:lnTo>
                  <a:lnTo>
                    <a:pt x="612" y="23"/>
                  </a:lnTo>
                  <a:lnTo>
                    <a:pt x="612" y="26"/>
                  </a:lnTo>
                  <a:lnTo>
                    <a:pt x="615" y="29"/>
                  </a:lnTo>
                  <a:lnTo>
                    <a:pt x="615" y="32"/>
                  </a:lnTo>
                  <a:lnTo>
                    <a:pt x="618" y="32"/>
                  </a:lnTo>
                  <a:lnTo>
                    <a:pt x="618" y="35"/>
                  </a:lnTo>
                  <a:lnTo>
                    <a:pt x="621" y="38"/>
                  </a:lnTo>
                  <a:lnTo>
                    <a:pt x="624" y="38"/>
                  </a:lnTo>
                  <a:lnTo>
                    <a:pt x="624" y="41"/>
                  </a:lnTo>
                  <a:lnTo>
                    <a:pt x="627" y="41"/>
                  </a:lnTo>
                  <a:lnTo>
                    <a:pt x="630" y="41"/>
                  </a:lnTo>
                  <a:lnTo>
                    <a:pt x="633" y="44"/>
                  </a:lnTo>
                  <a:lnTo>
                    <a:pt x="630" y="47"/>
                  </a:lnTo>
                  <a:lnTo>
                    <a:pt x="627" y="50"/>
                  </a:lnTo>
                  <a:lnTo>
                    <a:pt x="624" y="53"/>
                  </a:lnTo>
                  <a:lnTo>
                    <a:pt x="624" y="59"/>
                  </a:lnTo>
                  <a:lnTo>
                    <a:pt x="621" y="62"/>
                  </a:lnTo>
                  <a:lnTo>
                    <a:pt x="621" y="65"/>
                  </a:lnTo>
                  <a:lnTo>
                    <a:pt x="621" y="68"/>
                  </a:lnTo>
                  <a:lnTo>
                    <a:pt x="621" y="71"/>
                  </a:lnTo>
                  <a:lnTo>
                    <a:pt x="621" y="74"/>
                  </a:lnTo>
                  <a:lnTo>
                    <a:pt x="624" y="77"/>
                  </a:lnTo>
                  <a:lnTo>
                    <a:pt x="624" y="80"/>
                  </a:lnTo>
                  <a:lnTo>
                    <a:pt x="627" y="83"/>
                  </a:lnTo>
                  <a:lnTo>
                    <a:pt x="627" y="86"/>
                  </a:lnTo>
                  <a:lnTo>
                    <a:pt x="630" y="89"/>
                  </a:lnTo>
                  <a:lnTo>
                    <a:pt x="633" y="92"/>
                  </a:lnTo>
                  <a:lnTo>
                    <a:pt x="633" y="95"/>
                  </a:lnTo>
                  <a:lnTo>
                    <a:pt x="636" y="98"/>
                  </a:lnTo>
                  <a:lnTo>
                    <a:pt x="639" y="101"/>
                  </a:lnTo>
                  <a:lnTo>
                    <a:pt x="639" y="104"/>
                  </a:lnTo>
                  <a:lnTo>
                    <a:pt x="642" y="107"/>
                  </a:lnTo>
                  <a:lnTo>
                    <a:pt x="645" y="110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21"/>
                  </a:lnTo>
                  <a:lnTo>
                    <a:pt x="651" y="124"/>
                  </a:lnTo>
                  <a:lnTo>
                    <a:pt x="651" y="127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8" y="145"/>
                  </a:lnTo>
                  <a:lnTo>
                    <a:pt x="648" y="148"/>
                  </a:lnTo>
                  <a:lnTo>
                    <a:pt x="645" y="154"/>
                  </a:lnTo>
                  <a:lnTo>
                    <a:pt x="648" y="160"/>
                  </a:lnTo>
                  <a:lnTo>
                    <a:pt x="648" y="169"/>
                  </a:lnTo>
                  <a:lnTo>
                    <a:pt x="651" y="178"/>
                  </a:lnTo>
                  <a:lnTo>
                    <a:pt x="651" y="184"/>
                  </a:lnTo>
                  <a:lnTo>
                    <a:pt x="651" y="193"/>
                  </a:lnTo>
                  <a:lnTo>
                    <a:pt x="654" y="202"/>
                  </a:lnTo>
                  <a:lnTo>
                    <a:pt x="654" y="207"/>
                  </a:lnTo>
                  <a:lnTo>
                    <a:pt x="657" y="216"/>
                  </a:lnTo>
                  <a:lnTo>
                    <a:pt x="657" y="225"/>
                  </a:lnTo>
                  <a:lnTo>
                    <a:pt x="660" y="234"/>
                  </a:lnTo>
                  <a:lnTo>
                    <a:pt x="660" y="243"/>
                  </a:lnTo>
                  <a:lnTo>
                    <a:pt x="663" y="249"/>
                  </a:lnTo>
                  <a:lnTo>
                    <a:pt x="663" y="258"/>
                  </a:lnTo>
                  <a:lnTo>
                    <a:pt x="666" y="267"/>
                  </a:lnTo>
                  <a:lnTo>
                    <a:pt x="666" y="276"/>
                  </a:lnTo>
                  <a:lnTo>
                    <a:pt x="669" y="285"/>
                  </a:lnTo>
                  <a:lnTo>
                    <a:pt x="669" y="294"/>
                  </a:lnTo>
                  <a:lnTo>
                    <a:pt x="669" y="302"/>
                  </a:lnTo>
                  <a:lnTo>
                    <a:pt x="672" y="308"/>
                  </a:lnTo>
                  <a:lnTo>
                    <a:pt x="672" y="317"/>
                  </a:lnTo>
                  <a:lnTo>
                    <a:pt x="675" y="326"/>
                  </a:lnTo>
                  <a:lnTo>
                    <a:pt x="675" y="335"/>
                  </a:lnTo>
                  <a:lnTo>
                    <a:pt x="678" y="344"/>
                  </a:lnTo>
                  <a:lnTo>
                    <a:pt x="678" y="353"/>
                  </a:lnTo>
                  <a:lnTo>
                    <a:pt x="681" y="362"/>
                  </a:lnTo>
                  <a:lnTo>
                    <a:pt x="681" y="371"/>
                  </a:lnTo>
                  <a:lnTo>
                    <a:pt x="684" y="377"/>
                  </a:lnTo>
                  <a:lnTo>
                    <a:pt x="684" y="386"/>
                  </a:lnTo>
                  <a:lnTo>
                    <a:pt x="687" y="394"/>
                  </a:lnTo>
                  <a:lnTo>
                    <a:pt x="687" y="403"/>
                  </a:lnTo>
                  <a:lnTo>
                    <a:pt x="690" y="412"/>
                  </a:lnTo>
                  <a:lnTo>
                    <a:pt x="690" y="421"/>
                  </a:lnTo>
                  <a:lnTo>
                    <a:pt x="693" y="430"/>
                  </a:lnTo>
                  <a:lnTo>
                    <a:pt x="693" y="442"/>
                  </a:lnTo>
                  <a:lnTo>
                    <a:pt x="696" y="454"/>
                  </a:lnTo>
                  <a:lnTo>
                    <a:pt x="699" y="466"/>
                  </a:lnTo>
                  <a:lnTo>
                    <a:pt x="699" y="478"/>
                  </a:lnTo>
                  <a:lnTo>
                    <a:pt x="699" y="489"/>
                  </a:lnTo>
                  <a:lnTo>
                    <a:pt x="702" y="501"/>
                  </a:lnTo>
                  <a:lnTo>
                    <a:pt x="702" y="513"/>
                  </a:lnTo>
                  <a:lnTo>
                    <a:pt x="702" y="525"/>
                  </a:lnTo>
                  <a:lnTo>
                    <a:pt x="702" y="540"/>
                  </a:lnTo>
                  <a:lnTo>
                    <a:pt x="702" y="552"/>
                  </a:lnTo>
                  <a:lnTo>
                    <a:pt x="702" y="564"/>
                  </a:lnTo>
                  <a:lnTo>
                    <a:pt x="702" y="575"/>
                  </a:lnTo>
                  <a:lnTo>
                    <a:pt x="702" y="587"/>
                  </a:lnTo>
                  <a:lnTo>
                    <a:pt x="699" y="599"/>
                  </a:lnTo>
                  <a:lnTo>
                    <a:pt x="699" y="611"/>
                  </a:lnTo>
                  <a:lnTo>
                    <a:pt x="699" y="623"/>
                  </a:lnTo>
                  <a:lnTo>
                    <a:pt x="696" y="635"/>
                  </a:lnTo>
                  <a:lnTo>
                    <a:pt x="696" y="647"/>
                  </a:lnTo>
                  <a:lnTo>
                    <a:pt x="693" y="659"/>
                  </a:lnTo>
                  <a:lnTo>
                    <a:pt x="690" y="670"/>
                  </a:lnTo>
                  <a:lnTo>
                    <a:pt x="690" y="682"/>
                  </a:lnTo>
                  <a:lnTo>
                    <a:pt x="687" y="694"/>
                  </a:lnTo>
                  <a:lnTo>
                    <a:pt x="684" y="706"/>
                  </a:lnTo>
                  <a:lnTo>
                    <a:pt x="681" y="718"/>
                  </a:lnTo>
                  <a:lnTo>
                    <a:pt x="678" y="730"/>
                  </a:lnTo>
                  <a:lnTo>
                    <a:pt x="675" y="739"/>
                  </a:lnTo>
                  <a:lnTo>
                    <a:pt x="669" y="751"/>
                  </a:lnTo>
                  <a:lnTo>
                    <a:pt x="666" y="762"/>
                  </a:lnTo>
                  <a:lnTo>
                    <a:pt x="663" y="771"/>
                  </a:lnTo>
                  <a:lnTo>
                    <a:pt x="657" y="783"/>
                  </a:lnTo>
                  <a:lnTo>
                    <a:pt x="654" y="7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7" name="Freeform 14"/>
            <p:cNvSpPr>
              <a:spLocks/>
            </p:cNvSpPr>
            <p:nvPr/>
          </p:nvSpPr>
          <p:spPr bwMode="auto">
            <a:xfrm>
              <a:off x="2343" y="2822"/>
              <a:ext cx="184" cy="62"/>
            </a:xfrm>
            <a:custGeom>
              <a:avLst/>
              <a:gdLst>
                <a:gd name="T0" fmla="*/ 178 w 184"/>
                <a:gd name="T1" fmla="*/ 56 h 62"/>
                <a:gd name="T2" fmla="*/ 169 w 184"/>
                <a:gd name="T3" fmla="*/ 56 h 62"/>
                <a:gd name="T4" fmla="*/ 157 w 184"/>
                <a:gd name="T5" fmla="*/ 56 h 62"/>
                <a:gd name="T6" fmla="*/ 145 w 184"/>
                <a:gd name="T7" fmla="*/ 56 h 62"/>
                <a:gd name="T8" fmla="*/ 136 w 184"/>
                <a:gd name="T9" fmla="*/ 56 h 62"/>
                <a:gd name="T10" fmla="*/ 124 w 184"/>
                <a:gd name="T11" fmla="*/ 56 h 62"/>
                <a:gd name="T12" fmla="*/ 113 w 184"/>
                <a:gd name="T13" fmla="*/ 56 h 62"/>
                <a:gd name="T14" fmla="*/ 104 w 184"/>
                <a:gd name="T15" fmla="*/ 56 h 62"/>
                <a:gd name="T16" fmla="*/ 92 w 184"/>
                <a:gd name="T17" fmla="*/ 56 h 62"/>
                <a:gd name="T18" fmla="*/ 80 w 184"/>
                <a:gd name="T19" fmla="*/ 56 h 62"/>
                <a:gd name="T20" fmla="*/ 71 w 184"/>
                <a:gd name="T21" fmla="*/ 56 h 62"/>
                <a:gd name="T22" fmla="*/ 59 w 184"/>
                <a:gd name="T23" fmla="*/ 56 h 62"/>
                <a:gd name="T24" fmla="*/ 50 w 184"/>
                <a:gd name="T25" fmla="*/ 56 h 62"/>
                <a:gd name="T26" fmla="*/ 38 w 184"/>
                <a:gd name="T27" fmla="*/ 56 h 62"/>
                <a:gd name="T28" fmla="*/ 29 w 184"/>
                <a:gd name="T29" fmla="*/ 59 h 62"/>
                <a:gd name="T30" fmla="*/ 20 w 184"/>
                <a:gd name="T31" fmla="*/ 59 h 62"/>
                <a:gd name="T32" fmla="*/ 0 w 184"/>
                <a:gd name="T33" fmla="*/ 56 h 62"/>
                <a:gd name="T34" fmla="*/ 0 w 184"/>
                <a:gd name="T35" fmla="*/ 47 h 62"/>
                <a:gd name="T36" fmla="*/ 3 w 184"/>
                <a:gd name="T37" fmla="*/ 41 h 62"/>
                <a:gd name="T38" fmla="*/ 8 w 184"/>
                <a:gd name="T39" fmla="*/ 36 h 62"/>
                <a:gd name="T40" fmla="*/ 11 w 184"/>
                <a:gd name="T41" fmla="*/ 30 h 62"/>
                <a:gd name="T42" fmla="*/ 17 w 184"/>
                <a:gd name="T43" fmla="*/ 27 h 62"/>
                <a:gd name="T44" fmla="*/ 23 w 184"/>
                <a:gd name="T45" fmla="*/ 21 h 62"/>
                <a:gd name="T46" fmla="*/ 29 w 184"/>
                <a:gd name="T47" fmla="*/ 18 h 62"/>
                <a:gd name="T48" fmla="*/ 38 w 184"/>
                <a:gd name="T49" fmla="*/ 15 h 62"/>
                <a:gd name="T50" fmla="*/ 44 w 184"/>
                <a:gd name="T51" fmla="*/ 15 h 62"/>
                <a:gd name="T52" fmla="*/ 53 w 184"/>
                <a:gd name="T53" fmla="*/ 12 h 62"/>
                <a:gd name="T54" fmla="*/ 59 w 184"/>
                <a:gd name="T55" fmla="*/ 9 h 62"/>
                <a:gd name="T56" fmla="*/ 68 w 184"/>
                <a:gd name="T57" fmla="*/ 9 h 62"/>
                <a:gd name="T58" fmla="*/ 74 w 184"/>
                <a:gd name="T59" fmla="*/ 6 h 62"/>
                <a:gd name="T60" fmla="*/ 83 w 184"/>
                <a:gd name="T61" fmla="*/ 3 h 62"/>
                <a:gd name="T62" fmla="*/ 89 w 184"/>
                <a:gd name="T63" fmla="*/ 3 h 62"/>
                <a:gd name="T64" fmla="*/ 95 w 184"/>
                <a:gd name="T65" fmla="*/ 0 h 62"/>
                <a:gd name="T66" fmla="*/ 101 w 184"/>
                <a:gd name="T67" fmla="*/ 0 h 62"/>
                <a:gd name="T68" fmla="*/ 107 w 184"/>
                <a:gd name="T69" fmla="*/ 0 h 62"/>
                <a:gd name="T70" fmla="*/ 113 w 184"/>
                <a:gd name="T71" fmla="*/ 0 h 62"/>
                <a:gd name="T72" fmla="*/ 118 w 184"/>
                <a:gd name="T73" fmla="*/ 0 h 62"/>
                <a:gd name="T74" fmla="*/ 124 w 184"/>
                <a:gd name="T75" fmla="*/ 0 h 62"/>
                <a:gd name="T76" fmla="*/ 130 w 184"/>
                <a:gd name="T77" fmla="*/ 0 h 62"/>
                <a:gd name="T78" fmla="*/ 136 w 184"/>
                <a:gd name="T79" fmla="*/ 0 h 62"/>
                <a:gd name="T80" fmla="*/ 142 w 184"/>
                <a:gd name="T81" fmla="*/ 0 h 62"/>
                <a:gd name="T82" fmla="*/ 148 w 184"/>
                <a:gd name="T83" fmla="*/ 0 h 62"/>
                <a:gd name="T84" fmla="*/ 154 w 184"/>
                <a:gd name="T85" fmla="*/ 3 h 62"/>
                <a:gd name="T86" fmla="*/ 160 w 184"/>
                <a:gd name="T87" fmla="*/ 6 h 62"/>
                <a:gd name="T88" fmla="*/ 163 w 184"/>
                <a:gd name="T89" fmla="*/ 9 h 62"/>
                <a:gd name="T90" fmla="*/ 169 w 184"/>
                <a:gd name="T91" fmla="*/ 12 h 62"/>
                <a:gd name="T92" fmla="*/ 175 w 184"/>
                <a:gd name="T93" fmla="*/ 18 h 62"/>
                <a:gd name="T94" fmla="*/ 178 w 184"/>
                <a:gd name="T95" fmla="*/ 24 h 62"/>
                <a:gd name="T96" fmla="*/ 178 w 184"/>
                <a:gd name="T97" fmla="*/ 30 h 62"/>
                <a:gd name="T98" fmla="*/ 181 w 184"/>
                <a:gd name="T99" fmla="*/ 33 h 62"/>
                <a:gd name="T100" fmla="*/ 181 w 184"/>
                <a:gd name="T101" fmla="*/ 39 h 62"/>
                <a:gd name="T102" fmla="*/ 184 w 184"/>
                <a:gd name="T103" fmla="*/ 41 h 62"/>
                <a:gd name="T104" fmla="*/ 184 w 184"/>
                <a:gd name="T105" fmla="*/ 47 h 62"/>
                <a:gd name="T106" fmla="*/ 184 w 184"/>
                <a:gd name="T107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62">
                  <a:moveTo>
                    <a:pt x="184" y="56"/>
                  </a:moveTo>
                  <a:lnTo>
                    <a:pt x="178" y="56"/>
                  </a:lnTo>
                  <a:lnTo>
                    <a:pt x="172" y="56"/>
                  </a:lnTo>
                  <a:lnTo>
                    <a:pt x="169" y="56"/>
                  </a:lnTo>
                  <a:lnTo>
                    <a:pt x="163" y="56"/>
                  </a:lnTo>
                  <a:lnTo>
                    <a:pt x="157" y="56"/>
                  </a:lnTo>
                  <a:lnTo>
                    <a:pt x="151" y="56"/>
                  </a:lnTo>
                  <a:lnTo>
                    <a:pt x="145" y="56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0" y="56"/>
                  </a:lnTo>
                  <a:lnTo>
                    <a:pt x="124" y="56"/>
                  </a:lnTo>
                  <a:lnTo>
                    <a:pt x="118" y="56"/>
                  </a:lnTo>
                  <a:lnTo>
                    <a:pt x="113" y="56"/>
                  </a:lnTo>
                  <a:lnTo>
                    <a:pt x="107" y="56"/>
                  </a:lnTo>
                  <a:lnTo>
                    <a:pt x="104" y="56"/>
                  </a:lnTo>
                  <a:lnTo>
                    <a:pt x="98" y="56"/>
                  </a:lnTo>
                  <a:lnTo>
                    <a:pt x="92" y="56"/>
                  </a:lnTo>
                  <a:lnTo>
                    <a:pt x="86" y="56"/>
                  </a:lnTo>
                  <a:lnTo>
                    <a:pt x="80" y="56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65" y="56"/>
                  </a:lnTo>
                  <a:lnTo>
                    <a:pt x="59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4" y="56"/>
                  </a:lnTo>
                  <a:lnTo>
                    <a:pt x="38" y="56"/>
                  </a:lnTo>
                  <a:lnTo>
                    <a:pt x="35" y="59"/>
                  </a:lnTo>
                  <a:lnTo>
                    <a:pt x="29" y="59"/>
                  </a:lnTo>
                  <a:lnTo>
                    <a:pt x="23" y="59"/>
                  </a:lnTo>
                  <a:lnTo>
                    <a:pt x="20" y="59"/>
                  </a:lnTo>
                  <a:lnTo>
                    <a:pt x="14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11" y="30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20" y="24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4" y="15"/>
                  </a:lnTo>
                  <a:lnTo>
                    <a:pt x="47" y="12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9" y="9"/>
                  </a:lnTo>
                  <a:lnTo>
                    <a:pt x="62" y="9"/>
                  </a:lnTo>
                  <a:lnTo>
                    <a:pt x="68" y="9"/>
                  </a:lnTo>
                  <a:lnTo>
                    <a:pt x="71" y="9"/>
                  </a:lnTo>
                  <a:lnTo>
                    <a:pt x="74" y="6"/>
                  </a:lnTo>
                  <a:lnTo>
                    <a:pt x="77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7" y="6"/>
                  </a:lnTo>
                  <a:lnTo>
                    <a:pt x="160" y="6"/>
                  </a:lnTo>
                  <a:lnTo>
                    <a:pt x="163" y="6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69" y="12"/>
                  </a:lnTo>
                  <a:lnTo>
                    <a:pt x="172" y="15"/>
                  </a:lnTo>
                  <a:lnTo>
                    <a:pt x="175" y="18"/>
                  </a:lnTo>
                  <a:lnTo>
                    <a:pt x="175" y="21"/>
                  </a:lnTo>
                  <a:lnTo>
                    <a:pt x="178" y="24"/>
                  </a:lnTo>
                  <a:lnTo>
                    <a:pt x="178" y="27"/>
                  </a:lnTo>
                  <a:lnTo>
                    <a:pt x="178" y="30"/>
                  </a:lnTo>
                  <a:lnTo>
                    <a:pt x="181" y="30"/>
                  </a:lnTo>
                  <a:lnTo>
                    <a:pt x="181" y="33"/>
                  </a:lnTo>
                  <a:lnTo>
                    <a:pt x="181" y="36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4" y="41"/>
                  </a:lnTo>
                  <a:lnTo>
                    <a:pt x="184" y="44"/>
                  </a:lnTo>
                  <a:lnTo>
                    <a:pt x="184" y="47"/>
                  </a:lnTo>
                  <a:lnTo>
                    <a:pt x="184" y="50"/>
                  </a:lnTo>
                  <a:lnTo>
                    <a:pt x="184" y="53"/>
                  </a:lnTo>
                  <a:lnTo>
                    <a:pt x="184" y="56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8" name="Freeform 15"/>
            <p:cNvSpPr>
              <a:spLocks/>
            </p:cNvSpPr>
            <p:nvPr/>
          </p:nvSpPr>
          <p:spPr bwMode="auto">
            <a:xfrm>
              <a:off x="2461" y="1697"/>
              <a:ext cx="42" cy="125"/>
            </a:xfrm>
            <a:custGeom>
              <a:avLst/>
              <a:gdLst>
                <a:gd name="T0" fmla="*/ 30 w 42"/>
                <a:gd name="T1" fmla="*/ 122 h 125"/>
                <a:gd name="T2" fmla="*/ 27 w 42"/>
                <a:gd name="T3" fmla="*/ 116 h 125"/>
                <a:gd name="T4" fmla="*/ 24 w 42"/>
                <a:gd name="T5" fmla="*/ 110 h 125"/>
                <a:gd name="T6" fmla="*/ 24 w 42"/>
                <a:gd name="T7" fmla="*/ 101 h 125"/>
                <a:gd name="T8" fmla="*/ 21 w 42"/>
                <a:gd name="T9" fmla="*/ 95 h 125"/>
                <a:gd name="T10" fmla="*/ 18 w 42"/>
                <a:gd name="T11" fmla="*/ 89 h 125"/>
                <a:gd name="T12" fmla="*/ 15 w 42"/>
                <a:gd name="T13" fmla="*/ 83 h 125"/>
                <a:gd name="T14" fmla="*/ 12 w 42"/>
                <a:gd name="T15" fmla="*/ 77 h 125"/>
                <a:gd name="T16" fmla="*/ 12 w 42"/>
                <a:gd name="T17" fmla="*/ 71 h 125"/>
                <a:gd name="T18" fmla="*/ 9 w 42"/>
                <a:gd name="T19" fmla="*/ 62 h 125"/>
                <a:gd name="T20" fmla="*/ 6 w 42"/>
                <a:gd name="T21" fmla="*/ 57 h 125"/>
                <a:gd name="T22" fmla="*/ 3 w 42"/>
                <a:gd name="T23" fmla="*/ 51 h 125"/>
                <a:gd name="T24" fmla="*/ 3 w 42"/>
                <a:gd name="T25" fmla="*/ 42 h 125"/>
                <a:gd name="T26" fmla="*/ 3 w 42"/>
                <a:gd name="T27" fmla="*/ 36 h 125"/>
                <a:gd name="T28" fmla="*/ 0 w 42"/>
                <a:gd name="T29" fmla="*/ 30 h 125"/>
                <a:gd name="T30" fmla="*/ 0 w 42"/>
                <a:gd name="T31" fmla="*/ 21 h 125"/>
                <a:gd name="T32" fmla="*/ 39 w 42"/>
                <a:gd name="T33" fmla="*/ 0 h 125"/>
                <a:gd name="T34" fmla="*/ 42 w 42"/>
                <a:gd name="T35" fmla="*/ 6 h 125"/>
                <a:gd name="T36" fmla="*/ 42 w 42"/>
                <a:gd name="T37" fmla="*/ 15 h 125"/>
                <a:gd name="T38" fmla="*/ 42 w 42"/>
                <a:gd name="T39" fmla="*/ 21 h 125"/>
                <a:gd name="T40" fmla="*/ 42 w 42"/>
                <a:gd name="T41" fmla="*/ 30 h 125"/>
                <a:gd name="T42" fmla="*/ 42 w 42"/>
                <a:gd name="T43" fmla="*/ 36 h 125"/>
                <a:gd name="T44" fmla="*/ 42 w 42"/>
                <a:gd name="T45" fmla="*/ 45 h 125"/>
                <a:gd name="T46" fmla="*/ 42 w 42"/>
                <a:gd name="T47" fmla="*/ 54 h 125"/>
                <a:gd name="T48" fmla="*/ 42 w 42"/>
                <a:gd name="T49" fmla="*/ 60 h 125"/>
                <a:gd name="T50" fmla="*/ 42 w 42"/>
                <a:gd name="T51" fmla="*/ 68 h 125"/>
                <a:gd name="T52" fmla="*/ 42 w 42"/>
                <a:gd name="T53" fmla="*/ 74 h 125"/>
                <a:gd name="T54" fmla="*/ 42 w 42"/>
                <a:gd name="T55" fmla="*/ 83 h 125"/>
                <a:gd name="T56" fmla="*/ 42 w 42"/>
                <a:gd name="T57" fmla="*/ 92 h 125"/>
                <a:gd name="T58" fmla="*/ 42 w 42"/>
                <a:gd name="T59" fmla="*/ 98 h 125"/>
                <a:gd name="T60" fmla="*/ 42 w 42"/>
                <a:gd name="T61" fmla="*/ 107 h 125"/>
                <a:gd name="T62" fmla="*/ 39 w 42"/>
                <a:gd name="T63" fmla="*/ 113 h 125"/>
                <a:gd name="T64" fmla="*/ 39 w 42"/>
                <a:gd name="T65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125">
                  <a:moveTo>
                    <a:pt x="30" y="125"/>
                  </a:moveTo>
                  <a:lnTo>
                    <a:pt x="30" y="122"/>
                  </a:lnTo>
                  <a:lnTo>
                    <a:pt x="27" y="119"/>
                  </a:lnTo>
                  <a:lnTo>
                    <a:pt x="27" y="116"/>
                  </a:lnTo>
                  <a:lnTo>
                    <a:pt x="27" y="113"/>
                  </a:lnTo>
                  <a:lnTo>
                    <a:pt x="24" y="110"/>
                  </a:lnTo>
                  <a:lnTo>
                    <a:pt x="24" y="104"/>
                  </a:lnTo>
                  <a:lnTo>
                    <a:pt x="24" y="101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18" y="92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15" y="83"/>
                  </a:lnTo>
                  <a:lnTo>
                    <a:pt x="15" y="80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9" y="65"/>
                  </a:lnTo>
                  <a:lnTo>
                    <a:pt x="9" y="62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7"/>
                  </a:lnTo>
                  <a:lnTo>
                    <a:pt x="42" y="30"/>
                  </a:lnTo>
                  <a:lnTo>
                    <a:pt x="42" y="33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2" y="62"/>
                  </a:lnTo>
                  <a:lnTo>
                    <a:pt x="42" y="68"/>
                  </a:lnTo>
                  <a:lnTo>
                    <a:pt x="42" y="71"/>
                  </a:lnTo>
                  <a:lnTo>
                    <a:pt x="42" y="74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6"/>
                  </a:lnTo>
                  <a:lnTo>
                    <a:pt x="42" y="92"/>
                  </a:lnTo>
                  <a:lnTo>
                    <a:pt x="42" y="95"/>
                  </a:lnTo>
                  <a:lnTo>
                    <a:pt x="42" y="98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9" y="110"/>
                  </a:lnTo>
                  <a:lnTo>
                    <a:pt x="39" y="113"/>
                  </a:lnTo>
                  <a:lnTo>
                    <a:pt x="39" y="119"/>
                  </a:lnTo>
                  <a:lnTo>
                    <a:pt x="39" y="122"/>
                  </a:lnTo>
                  <a:lnTo>
                    <a:pt x="30" y="125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9" name="Freeform 16"/>
            <p:cNvSpPr>
              <a:spLocks/>
            </p:cNvSpPr>
            <p:nvPr/>
          </p:nvSpPr>
          <p:spPr bwMode="auto">
            <a:xfrm>
              <a:off x="2099" y="1575"/>
              <a:ext cx="389" cy="443"/>
            </a:xfrm>
            <a:custGeom>
              <a:avLst/>
              <a:gdLst>
                <a:gd name="T0" fmla="*/ 205 w 389"/>
                <a:gd name="T1" fmla="*/ 443 h 443"/>
                <a:gd name="T2" fmla="*/ 154 w 389"/>
                <a:gd name="T3" fmla="*/ 434 h 443"/>
                <a:gd name="T4" fmla="*/ 110 w 389"/>
                <a:gd name="T5" fmla="*/ 413 h 443"/>
                <a:gd name="T6" fmla="*/ 89 w 389"/>
                <a:gd name="T7" fmla="*/ 377 h 443"/>
                <a:gd name="T8" fmla="*/ 98 w 389"/>
                <a:gd name="T9" fmla="*/ 360 h 443"/>
                <a:gd name="T10" fmla="*/ 110 w 389"/>
                <a:gd name="T11" fmla="*/ 336 h 443"/>
                <a:gd name="T12" fmla="*/ 92 w 389"/>
                <a:gd name="T13" fmla="*/ 306 h 443"/>
                <a:gd name="T14" fmla="*/ 89 w 389"/>
                <a:gd name="T15" fmla="*/ 274 h 443"/>
                <a:gd name="T16" fmla="*/ 95 w 389"/>
                <a:gd name="T17" fmla="*/ 241 h 443"/>
                <a:gd name="T18" fmla="*/ 77 w 389"/>
                <a:gd name="T19" fmla="*/ 211 h 443"/>
                <a:gd name="T20" fmla="*/ 56 w 389"/>
                <a:gd name="T21" fmla="*/ 190 h 443"/>
                <a:gd name="T22" fmla="*/ 35 w 389"/>
                <a:gd name="T23" fmla="*/ 170 h 443"/>
                <a:gd name="T24" fmla="*/ 26 w 389"/>
                <a:gd name="T25" fmla="*/ 146 h 443"/>
                <a:gd name="T26" fmla="*/ 35 w 389"/>
                <a:gd name="T27" fmla="*/ 122 h 443"/>
                <a:gd name="T28" fmla="*/ 44 w 389"/>
                <a:gd name="T29" fmla="*/ 98 h 443"/>
                <a:gd name="T30" fmla="*/ 29 w 389"/>
                <a:gd name="T31" fmla="*/ 78 h 443"/>
                <a:gd name="T32" fmla="*/ 15 w 389"/>
                <a:gd name="T33" fmla="*/ 66 h 443"/>
                <a:gd name="T34" fmla="*/ 6 w 389"/>
                <a:gd name="T35" fmla="*/ 54 h 443"/>
                <a:gd name="T36" fmla="*/ 56 w 389"/>
                <a:gd name="T37" fmla="*/ 27 h 443"/>
                <a:gd name="T38" fmla="*/ 110 w 389"/>
                <a:gd name="T39" fmla="*/ 15 h 443"/>
                <a:gd name="T40" fmla="*/ 166 w 389"/>
                <a:gd name="T41" fmla="*/ 12 h 443"/>
                <a:gd name="T42" fmla="*/ 172 w 389"/>
                <a:gd name="T43" fmla="*/ 24 h 443"/>
                <a:gd name="T44" fmla="*/ 133 w 389"/>
                <a:gd name="T45" fmla="*/ 39 h 443"/>
                <a:gd name="T46" fmla="*/ 98 w 389"/>
                <a:gd name="T47" fmla="*/ 54 h 443"/>
                <a:gd name="T48" fmla="*/ 62 w 389"/>
                <a:gd name="T49" fmla="*/ 72 h 443"/>
                <a:gd name="T50" fmla="*/ 65 w 389"/>
                <a:gd name="T51" fmla="*/ 87 h 443"/>
                <a:gd name="T52" fmla="*/ 95 w 389"/>
                <a:gd name="T53" fmla="*/ 75 h 443"/>
                <a:gd name="T54" fmla="*/ 119 w 389"/>
                <a:gd name="T55" fmla="*/ 63 h 443"/>
                <a:gd name="T56" fmla="*/ 148 w 389"/>
                <a:gd name="T57" fmla="*/ 54 h 443"/>
                <a:gd name="T58" fmla="*/ 178 w 389"/>
                <a:gd name="T59" fmla="*/ 42 h 443"/>
                <a:gd name="T60" fmla="*/ 211 w 389"/>
                <a:gd name="T61" fmla="*/ 33 h 443"/>
                <a:gd name="T62" fmla="*/ 244 w 389"/>
                <a:gd name="T63" fmla="*/ 21 h 443"/>
                <a:gd name="T64" fmla="*/ 273 w 389"/>
                <a:gd name="T65" fmla="*/ 6 h 443"/>
                <a:gd name="T66" fmla="*/ 315 w 389"/>
                <a:gd name="T67" fmla="*/ 39 h 443"/>
                <a:gd name="T68" fmla="*/ 330 w 389"/>
                <a:gd name="T69" fmla="*/ 84 h 443"/>
                <a:gd name="T70" fmla="*/ 342 w 389"/>
                <a:gd name="T71" fmla="*/ 131 h 443"/>
                <a:gd name="T72" fmla="*/ 330 w 389"/>
                <a:gd name="T73" fmla="*/ 173 h 443"/>
                <a:gd name="T74" fmla="*/ 279 w 389"/>
                <a:gd name="T75" fmla="*/ 199 h 443"/>
                <a:gd name="T76" fmla="*/ 229 w 389"/>
                <a:gd name="T77" fmla="*/ 223 h 443"/>
                <a:gd name="T78" fmla="*/ 181 w 389"/>
                <a:gd name="T79" fmla="*/ 247 h 443"/>
                <a:gd name="T80" fmla="*/ 175 w 389"/>
                <a:gd name="T81" fmla="*/ 268 h 443"/>
                <a:gd name="T82" fmla="*/ 261 w 389"/>
                <a:gd name="T83" fmla="*/ 250 h 443"/>
                <a:gd name="T84" fmla="*/ 244 w 389"/>
                <a:gd name="T85" fmla="*/ 279 h 443"/>
                <a:gd name="T86" fmla="*/ 226 w 389"/>
                <a:gd name="T87" fmla="*/ 312 h 443"/>
                <a:gd name="T88" fmla="*/ 214 w 389"/>
                <a:gd name="T89" fmla="*/ 339 h 443"/>
                <a:gd name="T90" fmla="*/ 244 w 389"/>
                <a:gd name="T91" fmla="*/ 315 h 443"/>
                <a:gd name="T92" fmla="*/ 270 w 389"/>
                <a:gd name="T93" fmla="*/ 265 h 443"/>
                <a:gd name="T94" fmla="*/ 300 w 389"/>
                <a:gd name="T95" fmla="*/ 214 h 443"/>
                <a:gd name="T96" fmla="*/ 348 w 389"/>
                <a:gd name="T97" fmla="*/ 184 h 443"/>
                <a:gd name="T98" fmla="*/ 362 w 389"/>
                <a:gd name="T99" fmla="*/ 208 h 443"/>
                <a:gd name="T100" fmla="*/ 368 w 389"/>
                <a:gd name="T101" fmla="*/ 235 h 443"/>
                <a:gd name="T102" fmla="*/ 365 w 389"/>
                <a:gd name="T103" fmla="*/ 262 h 443"/>
                <a:gd name="T104" fmla="*/ 371 w 389"/>
                <a:gd name="T105" fmla="*/ 297 h 443"/>
                <a:gd name="T106" fmla="*/ 374 w 389"/>
                <a:gd name="T107" fmla="*/ 333 h 443"/>
                <a:gd name="T108" fmla="*/ 383 w 389"/>
                <a:gd name="T109" fmla="*/ 368 h 443"/>
                <a:gd name="T110" fmla="*/ 380 w 389"/>
                <a:gd name="T111" fmla="*/ 404 h 443"/>
                <a:gd name="T112" fmla="*/ 345 w 389"/>
                <a:gd name="T113" fmla="*/ 425 h 443"/>
                <a:gd name="T114" fmla="*/ 303 w 389"/>
                <a:gd name="T115" fmla="*/ 434 h 443"/>
                <a:gd name="T116" fmla="*/ 258 w 389"/>
                <a:gd name="T1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443">
                  <a:moveTo>
                    <a:pt x="255" y="443"/>
                  </a:moveTo>
                  <a:lnTo>
                    <a:pt x="247" y="443"/>
                  </a:lnTo>
                  <a:lnTo>
                    <a:pt x="241" y="443"/>
                  </a:lnTo>
                  <a:lnTo>
                    <a:pt x="235" y="443"/>
                  </a:lnTo>
                  <a:lnTo>
                    <a:pt x="229" y="443"/>
                  </a:lnTo>
                  <a:lnTo>
                    <a:pt x="223" y="443"/>
                  </a:lnTo>
                  <a:lnTo>
                    <a:pt x="217" y="443"/>
                  </a:lnTo>
                  <a:lnTo>
                    <a:pt x="211" y="443"/>
                  </a:lnTo>
                  <a:lnTo>
                    <a:pt x="205" y="443"/>
                  </a:lnTo>
                  <a:lnTo>
                    <a:pt x="199" y="440"/>
                  </a:lnTo>
                  <a:lnTo>
                    <a:pt x="193" y="440"/>
                  </a:lnTo>
                  <a:lnTo>
                    <a:pt x="187" y="440"/>
                  </a:lnTo>
                  <a:lnTo>
                    <a:pt x="184" y="440"/>
                  </a:lnTo>
                  <a:lnTo>
                    <a:pt x="178" y="437"/>
                  </a:lnTo>
                  <a:lnTo>
                    <a:pt x="172" y="437"/>
                  </a:lnTo>
                  <a:lnTo>
                    <a:pt x="166" y="437"/>
                  </a:lnTo>
                  <a:lnTo>
                    <a:pt x="160" y="434"/>
                  </a:lnTo>
                  <a:lnTo>
                    <a:pt x="154" y="434"/>
                  </a:lnTo>
                  <a:lnTo>
                    <a:pt x="148" y="431"/>
                  </a:lnTo>
                  <a:lnTo>
                    <a:pt x="145" y="431"/>
                  </a:lnTo>
                  <a:lnTo>
                    <a:pt x="139" y="428"/>
                  </a:lnTo>
                  <a:lnTo>
                    <a:pt x="133" y="425"/>
                  </a:lnTo>
                  <a:lnTo>
                    <a:pt x="131" y="422"/>
                  </a:lnTo>
                  <a:lnTo>
                    <a:pt x="125" y="422"/>
                  </a:lnTo>
                  <a:lnTo>
                    <a:pt x="119" y="419"/>
                  </a:lnTo>
                  <a:lnTo>
                    <a:pt x="116" y="416"/>
                  </a:lnTo>
                  <a:lnTo>
                    <a:pt x="110" y="413"/>
                  </a:lnTo>
                  <a:lnTo>
                    <a:pt x="107" y="407"/>
                  </a:lnTo>
                  <a:lnTo>
                    <a:pt x="101" y="404"/>
                  </a:lnTo>
                  <a:lnTo>
                    <a:pt x="98" y="401"/>
                  </a:lnTo>
                  <a:lnTo>
                    <a:pt x="95" y="395"/>
                  </a:lnTo>
                  <a:lnTo>
                    <a:pt x="89" y="392"/>
                  </a:lnTo>
                  <a:lnTo>
                    <a:pt x="86" y="386"/>
                  </a:lnTo>
                  <a:lnTo>
                    <a:pt x="86" y="383"/>
                  </a:lnTo>
                  <a:lnTo>
                    <a:pt x="86" y="380"/>
                  </a:lnTo>
                  <a:lnTo>
                    <a:pt x="89" y="377"/>
                  </a:lnTo>
                  <a:lnTo>
                    <a:pt x="89" y="374"/>
                  </a:lnTo>
                  <a:lnTo>
                    <a:pt x="89" y="371"/>
                  </a:lnTo>
                  <a:lnTo>
                    <a:pt x="92" y="371"/>
                  </a:lnTo>
                  <a:lnTo>
                    <a:pt x="92" y="368"/>
                  </a:lnTo>
                  <a:lnTo>
                    <a:pt x="92" y="366"/>
                  </a:lnTo>
                  <a:lnTo>
                    <a:pt x="95" y="366"/>
                  </a:lnTo>
                  <a:lnTo>
                    <a:pt x="95" y="363"/>
                  </a:lnTo>
                  <a:lnTo>
                    <a:pt x="95" y="360"/>
                  </a:lnTo>
                  <a:lnTo>
                    <a:pt x="98" y="360"/>
                  </a:lnTo>
                  <a:lnTo>
                    <a:pt x="98" y="357"/>
                  </a:lnTo>
                  <a:lnTo>
                    <a:pt x="101" y="357"/>
                  </a:lnTo>
                  <a:lnTo>
                    <a:pt x="101" y="354"/>
                  </a:lnTo>
                  <a:lnTo>
                    <a:pt x="104" y="351"/>
                  </a:lnTo>
                  <a:lnTo>
                    <a:pt x="104" y="348"/>
                  </a:lnTo>
                  <a:lnTo>
                    <a:pt x="107" y="345"/>
                  </a:lnTo>
                  <a:lnTo>
                    <a:pt x="107" y="342"/>
                  </a:lnTo>
                  <a:lnTo>
                    <a:pt x="107" y="339"/>
                  </a:lnTo>
                  <a:lnTo>
                    <a:pt x="110" y="336"/>
                  </a:lnTo>
                  <a:lnTo>
                    <a:pt x="110" y="333"/>
                  </a:lnTo>
                  <a:lnTo>
                    <a:pt x="110" y="330"/>
                  </a:lnTo>
                  <a:lnTo>
                    <a:pt x="110" y="327"/>
                  </a:lnTo>
                  <a:lnTo>
                    <a:pt x="107" y="324"/>
                  </a:lnTo>
                  <a:lnTo>
                    <a:pt x="104" y="321"/>
                  </a:lnTo>
                  <a:lnTo>
                    <a:pt x="101" y="318"/>
                  </a:lnTo>
                  <a:lnTo>
                    <a:pt x="95" y="315"/>
                  </a:lnTo>
                  <a:lnTo>
                    <a:pt x="95" y="312"/>
                  </a:lnTo>
                  <a:lnTo>
                    <a:pt x="92" y="306"/>
                  </a:lnTo>
                  <a:lnTo>
                    <a:pt x="89" y="303"/>
                  </a:lnTo>
                  <a:lnTo>
                    <a:pt x="89" y="300"/>
                  </a:lnTo>
                  <a:lnTo>
                    <a:pt x="89" y="297"/>
                  </a:lnTo>
                  <a:lnTo>
                    <a:pt x="89" y="294"/>
                  </a:lnTo>
                  <a:lnTo>
                    <a:pt x="89" y="288"/>
                  </a:lnTo>
                  <a:lnTo>
                    <a:pt x="89" y="285"/>
                  </a:lnTo>
                  <a:lnTo>
                    <a:pt x="89" y="282"/>
                  </a:lnTo>
                  <a:lnTo>
                    <a:pt x="89" y="279"/>
                  </a:lnTo>
                  <a:lnTo>
                    <a:pt x="89" y="274"/>
                  </a:lnTo>
                  <a:lnTo>
                    <a:pt x="92" y="271"/>
                  </a:lnTo>
                  <a:lnTo>
                    <a:pt x="92" y="268"/>
                  </a:lnTo>
                  <a:lnTo>
                    <a:pt x="92" y="265"/>
                  </a:lnTo>
                  <a:lnTo>
                    <a:pt x="95" y="259"/>
                  </a:lnTo>
                  <a:lnTo>
                    <a:pt x="95" y="256"/>
                  </a:lnTo>
                  <a:lnTo>
                    <a:pt x="95" y="253"/>
                  </a:lnTo>
                  <a:lnTo>
                    <a:pt x="95" y="250"/>
                  </a:lnTo>
                  <a:lnTo>
                    <a:pt x="95" y="244"/>
                  </a:lnTo>
                  <a:lnTo>
                    <a:pt x="95" y="241"/>
                  </a:lnTo>
                  <a:lnTo>
                    <a:pt x="95" y="238"/>
                  </a:lnTo>
                  <a:lnTo>
                    <a:pt x="95" y="235"/>
                  </a:lnTo>
                  <a:lnTo>
                    <a:pt x="95" y="229"/>
                  </a:lnTo>
                  <a:lnTo>
                    <a:pt x="92" y="226"/>
                  </a:lnTo>
                  <a:lnTo>
                    <a:pt x="89" y="223"/>
                  </a:lnTo>
                  <a:lnTo>
                    <a:pt x="89" y="220"/>
                  </a:lnTo>
                  <a:lnTo>
                    <a:pt x="83" y="217"/>
                  </a:lnTo>
                  <a:lnTo>
                    <a:pt x="80" y="214"/>
                  </a:lnTo>
                  <a:lnTo>
                    <a:pt x="77" y="211"/>
                  </a:lnTo>
                  <a:lnTo>
                    <a:pt x="74" y="208"/>
                  </a:lnTo>
                  <a:lnTo>
                    <a:pt x="71" y="205"/>
                  </a:lnTo>
                  <a:lnTo>
                    <a:pt x="71" y="202"/>
                  </a:lnTo>
                  <a:lnTo>
                    <a:pt x="68" y="199"/>
                  </a:lnTo>
                  <a:lnTo>
                    <a:pt x="65" y="199"/>
                  </a:lnTo>
                  <a:lnTo>
                    <a:pt x="65" y="196"/>
                  </a:lnTo>
                  <a:lnTo>
                    <a:pt x="62" y="193"/>
                  </a:lnTo>
                  <a:lnTo>
                    <a:pt x="59" y="190"/>
                  </a:lnTo>
                  <a:lnTo>
                    <a:pt x="56" y="190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0" y="182"/>
                  </a:lnTo>
                  <a:lnTo>
                    <a:pt x="47" y="182"/>
                  </a:lnTo>
                  <a:lnTo>
                    <a:pt x="44" y="179"/>
                  </a:lnTo>
                  <a:lnTo>
                    <a:pt x="41" y="176"/>
                  </a:lnTo>
                  <a:lnTo>
                    <a:pt x="41" y="173"/>
                  </a:lnTo>
                  <a:lnTo>
                    <a:pt x="38" y="173"/>
                  </a:lnTo>
                  <a:lnTo>
                    <a:pt x="35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2" y="161"/>
                  </a:lnTo>
                  <a:lnTo>
                    <a:pt x="29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26" y="152"/>
                  </a:lnTo>
                  <a:lnTo>
                    <a:pt x="26" y="149"/>
                  </a:lnTo>
                  <a:lnTo>
                    <a:pt x="26" y="146"/>
                  </a:lnTo>
                  <a:lnTo>
                    <a:pt x="26" y="143"/>
                  </a:lnTo>
                  <a:lnTo>
                    <a:pt x="29" y="140"/>
                  </a:lnTo>
                  <a:lnTo>
                    <a:pt x="29" y="137"/>
                  </a:lnTo>
                  <a:lnTo>
                    <a:pt x="29" y="134"/>
                  </a:lnTo>
                  <a:lnTo>
                    <a:pt x="32" y="131"/>
                  </a:lnTo>
                  <a:lnTo>
                    <a:pt x="32" y="128"/>
                  </a:lnTo>
                  <a:lnTo>
                    <a:pt x="32" y="125"/>
                  </a:lnTo>
                  <a:lnTo>
                    <a:pt x="32" y="122"/>
                  </a:lnTo>
                  <a:lnTo>
                    <a:pt x="35" y="122"/>
                  </a:lnTo>
                  <a:lnTo>
                    <a:pt x="35" y="119"/>
                  </a:lnTo>
                  <a:lnTo>
                    <a:pt x="35" y="116"/>
                  </a:lnTo>
                  <a:lnTo>
                    <a:pt x="38" y="113"/>
                  </a:lnTo>
                  <a:lnTo>
                    <a:pt x="38" y="110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1"/>
                  </a:lnTo>
                  <a:lnTo>
                    <a:pt x="41" y="98"/>
                  </a:lnTo>
                  <a:lnTo>
                    <a:pt x="44" y="98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38" y="84"/>
                  </a:lnTo>
                  <a:lnTo>
                    <a:pt x="35" y="81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6" y="75"/>
                  </a:lnTo>
                  <a:lnTo>
                    <a:pt x="23" y="75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5" y="69"/>
                  </a:lnTo>
                  <a:lnTo>
                    <a:pt x="15" y="66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3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8" y="48"/>
                  </a:lnTo>
                  <a:lnTo>
                    <a:pt x="23" y="45"/>
                  </a:lnTo>
                  <a:lnTo>
                    <a:pt x="26" y="42"/>
                  </a:lnTo>
                  <a:lnTo>
                    <a:pt x="32" y="39"/>
                  </a:lnTo>
                  <a:lnTo>
                    <a:pt x="38" y="36"/>
                  </a:lnTo>
                  <a:lnTo>
                    <a:pt x="44" y="33"/>
                  </a:lnTo>
                  <a:lnTo>
                    <a:pt x="50" y="30"/>
                  </a:lnTo>
                  <a:lnTo>
                    <a:pt x="56" y="27"/>
                  </a:lnTo>
                  <a:lnTo>
                    <a:pt x="62" y="27"/>
                  </a:lnTo>
                  <a:lnTo>
                    <a:pt x="68" y="24"/>
                  </a:lnTo>
                  <a:lnTo>
                    <a:pt x="74" y="21"/>
                  </a:lnTo>
                  <a:lnTo>
                    <a:pt x="80" y="21"/>
                  </a:lnTo>
                  <a:lnTo>
                    <a:pt x="86" y="18"/>
                  </a:lnTo>
                  <a:lnTo>
                    <a:pt x="92" y="18"/>
                  </a:lnTo>
                  <a:lnTo>
                    <a:pt x="98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16" y="12"/>
                  </a:lnTo>
                  <a:lnTo>
                    <a:pt x="125" y="12"/>
                  </a:lnTo>
                  <a:lnTo>
                    <a:pt x="131" y="12"/>
                  </a:lnTo>
                  <a:lnTo>
                    <a:pt x="136" y="12"/>
                  </a:lnTo>
                  <a:lnTo>
                    <a:pt x="142" y="12"/>
                  </a:lnTo>
                  <a:lnTo>
                    <a:pt x="148" y="12"/>
                  </a:lnTo>
                  <a:lnTo>
                    <a:pt x="154" y="12"/>
                  </a:lnTo>
                  <a:lnTo>
                    <a:pt x="160" y="12"/>
                  </a:lnTo>
                  <a:lnTo>
                    <a:pt x="166" y="12"/>
                  </a:lnTo>
                  <a:lnTo>
                    <a:pt x="172" y="12"/>
                  </a:lnTo>
                  <a:lnTo>
                    <a:pt x="178" y="12"/>
                  </a:lnTo>
                  <a:lnTo>
                    <a:pt x="184" y="12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78" y="21"/>
                  </a:lnTo>
                  <a:lnTo>
                    <a:pt x="175" y="21"/>
                  </a:lnTo>
                  <a:lnTo>
                    <a:pt x="172" y="24"/>
                  </a:lnTo>
                  <a:lnTo>
                    <a:pt x="166" y="24"/>
                  </a:lnTo>
                  <a:lnTo>
                    <a:pt x="163" y="27"/>
                  </a:lnTo>
                  <a:lnTo>
                    <a:pt x="160" y="27"/>
                  </a:lnTo>
                  <a:lnTo>
                    <a:pt x="154" y="30"/>
                  </a:lnTo>
                  <a:lnTo>
                    <a:pt x="151" y="33"/>
                  </a:lnTo>
                  <a:lnTo>
                    <a:pt x="145" y="33"/>
                  </a:lnTo>
                  <a:lnTo>
                    <a:pt x="142" y="36"/>
                  </a:lnTo>
                  <a:lnTo>
                    <a:pt x="139" y="36"/>
                  </a:lnTo>
                  <a:lnTo>
                    <a:pt x="133" y="39"/>
                  </a:lnTo>
                  <a:lnTo>
                    <a:pt x="131" y="39"/>
                  </a:lnTo>
                  <a:lnTo>
                    <a:pt x="125" y="42"/>
                  </a:lnTo>
                  <a:lnTo>
                    <a:pt x="122" y="42"/>
                  </a:lnTo>
                  <a:lnTo>
                    <a:pt x="119" y="45"/>
                  </a:lnTo>
                  <a:lnTo>
                    <a:pt x="113" y="48"/>
                  </a:lnTo>
                  <a:lnTo>
                    <a:pt x="110" y="48"/>
                  </a:lnTo>
                  <a:lnTo>
                    <a:pt x="104" y="51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2" y="57"/>
                  </a:lnTo>
                  <a:lnTo>
                    <a:pt x="89" y="57"/>
                  </a:lnTo>
                  <a:lnTo>
                    <a:pt x="86" y="60"/>
                  </a:lnTo>
                  <a:lnTo>
                    <a:pt x="80" y="63"/>
                  </a:lnTo>
                  <a:lnTo>
                    <a:pt x="77" y="63"/>
                  </a:lnTo>
                  <a:lnTo>
                    <a:pt x="71" y="66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2" y="72"/>
                  </a:lnTo>
                  <a:lnTo>
                    <a:pt x="59" y="72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9" y="78"/>
                  </a:lnTo>
                  <a:lnTo>
                    <a:pt x="59" y="81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65" y="87"/>
                  </a:lnTo>
                  <a:lnTo>
                    <a:pt x="71" y="84"/>
                  </a:lnTo>
                  <a:lnTo>
                    <a:pt x="74" y="84"/>
                  </a:lnTo>
                  <a:lnTo>
                    <a:pt x="77" y="84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78"/>
                  </a:lnTo>
                  <a:lnTo>
                    <a:pt x="89" y="78"/>
                  </a:lnTo>
                  <a:lnTo>
                    <a:pt x="92" y="78"/>
                  </a:lnTo>
                  <a:lnTo>
                    <a:pt x="95" y="75"/>
                  </a:lnTo>
                  <a:lnTo>
                    <a:pt x="98" y="75"/>
                  </a:lnTo>
                  <a:lnTo>
                    <a:pt x="98" y="72"/>
                  </a:lnTo>
                  <a:lnTo>
                    <a:pt x="101" y="72"/>
                  </a:lnTo>
                  <a:lnTo>
                    <a:pt x="104" y="69"/>
                  </a:lnTo>
                  <a:lnTo>
                    <a:pt x="107" y="69"/>
                  </a:lnTo>
                  <a:lnTo>
                    <a:pt x="110" y="66"/>
                  </a:lnTo>
                  <a:lnTo>
                    <a:pt x="113" y="66"/>
                  </a:lnTo>
                  <a:lnTo>
                    <a:pt x="116" y="66"/>
                  </a:lnTo>
                  <a:lnTo>
                    <a:pt x="119" y="63"/>
                  </a:lnTo>
                  <a:lnTo>
                    <a:pt x="122" y="63"/>
                  </a:lnTo>
                  <a:lnTo>
                    <a:pt x="125" y="60"/>
                  </a:lnTo>
                  <a:lnTo>
                    <a:pt x="128" y="60"/>
                  </a:lnTo>
                  <a:lnTo>
                    <a:pt x="131" y="60"/>
                  </a:lnTo>
                  <a:lnTo>
                    <a:pt x="133" y="57"/>
                  </a:lnTo>
                  <a:lnTo>
                    <a:pt x="139" y="57"/>
                  </a:lnTo>
                  <a:lnTo>
                    <a:pt x="142" y="54"/>
                  </a:lnTo>
                  <a:lnTo>
                    <a:pt x="145" y="54"/>
                  </a:lnTo>
                  <a:lnTo>
                    <a:pt x="148" y="54"/>
                  </a:lnTo>
                  <a:lnTo>
                    <a:pt x="151" y="54"/>
                  </a:lnTo>
                  <a:lnTo>
                    <a:pt x="154" y="51"/>
                  </a:lnTo>
                  <a:lnTo>
                    <a:pt x="157" y="51"/>
                  </a:lnTo>
                  <a:lnTo>
                    <a:pt x="160" y="51"/>
                  </a:lnTo>
                  <a:lnTo>
                    <a:pt x="163" y="48"/>
                  </a:lnTo>
                  <a:lnTo>
                    <a:pt x="166" y="48"/>
                  </a:lnTo>
                  <a:lnTo>
                    <a:pt x="172" y="45"/>
                  </a:lnTo>
                  <a:lnTo>
                    <a:pt x="175" y="45"/>
                  </a:lnTo>
                  <a:lnTo>
                    <a:pt x="178" y="42"/>
                  </a:lnTo>
                  <a:lnTo>
                    <a:pt x="181" y="42"/>
                  </a:lnTo>
                  <a:lnTo>
                    <a:pt x="184" y="39"/>
                  </a:lnTo>
                  <a:lnTo>
                    <a:pt x="190" y="39"/>
                  </a:lnTo>
                  <a:lnTo>
                    <a:pt x="193" y="36"/>
                  </a:lnTo>
                  <a:lnTo>
                    <a:pt x="196" y="36"/>
                  </a:lnTo>
                  <a:lnTo>
                    <a:pt x="199" y="36"/>
                  </a:lnTo>
                  <a:lnTo>
                    <a:pt x="205" y="33"/>
                  </a:lnTo>
                  <a:lnTo>
                    <a:pt x="208" y="33"/>
                  </a:lnTo>
                  <a:lnTo>
                    <a:pt x="211" y="33"/>
                  </a:lnTo>
                  <a:lnTo>
                    <a:pt x="214" y="30"/>
                  </a:lnTo>
                  <a:lnTo>
                    <a:pt x="217" y="30"/>
                  </a:lnTo>
                  <a:lnTo>
                    <a:pt x="223" y="30"/>
                  </a:lnTo>
                  <a:lnTo>
                    <a:pt x="226" y="27"/>
                  </a:lnTo>
                  <a:lnTo>
                    <a:pt x="229" y="27"/>
                  </a:lnTo>
                  <a:lnTo>
                    <a:pt x="232" y="24"/>
                  </a:lnTo>
                  <a:lnTo>
                    <a:pt x="238" y="24"/>
                  </a:lnTo>
                  <a:lnTo>
                    <a:pt x="241" y="24"/>
                  </a:lnTo>
                  <a:lnTo>
                    <a:pt x="244" y="21"/>
                  </a:lnTo>
                  <a:lnTo>
                    <a:pt x="247" y="21"/>
                  </a:lnTo>
                  <a:lnTo>
                    <a:pt x="249" y="18"/>
                  </a:lnTo>
                  <a:lnTo>
                    <a:pt x="252" y="18"/>
                  </a:lnTo>
                  <a:lnTo>
                    <a:pt x="258" y="15"/>
                  </a:lnTo>
                  <a:lnTo>
                    <a:pt x="261" y="15"/>
                  </a:lnTo>
                  <a:lnTo>
                    <a:pt x="264" y="12"/>
                  </a:lnTo>
                  <a:lnTo>
                    <a:pt x="267" y="9"/>
                  </a:lnTo>
                  <a:lnTo>
                    <a:pt x="270" y="9"/>
                  </a:lnTo>
                  <a:lnTo>
                    <a:pt x="273" y="6"/>
                  </a:lnTo>
                  <a:lnTo>
                    <a:pt x="306" y="0"/>
                  </a:lnTo>
                  <a:lnTo>
                    <a:pt x="306" y="3"/>
                  </a:lnTo>
                  <a:lnTo>
                    <a:pt x="309" y="9"/>
                  </a:lnTo>
                  <a:lnTo>
                    <a:pt x="309" y="15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12" y="30"/>
                  </a:lnTo>
                  <a:lnTo>
                    <a:pt x="312" y="36"/>
                  </a:lnTo>
                  <a:lnTo>
                    <a:pt x="315" y="39"/>
                  </a:lnTo>
                  <a:lnTo>
                    <a:pt x="315" y="45"/>
                  </a:lnTo>
                  <a:lnTo>
                    <a:pt x="318" y="51"/>
                  </a:lnTo>
                  <a:lnTo>
                    <a:pt x="318" y="54"/>
                  </a:lnTo>
                  <a:lnTo>
                    <a:pt x="321" y="60"/>
                  </a:lnTo>
                  <a:lnTo>
                    <a:pt x="321" y="66"/>
                  </a:lnTo>
                  <a:lnTo>
                    <a:pt x="324" y="69"/>
                  </a:lnTo>
                  <a:lnTo>
                    <a:pt x="327" y="75"/>
                  </a:lnTo>
                  <a:lnTo>
                    <a:pt x="327" y="81"/>
                  </a:lnTo>
                  <a:lnTo>
                    <a:pt x="330" y="84"/>
                  </a:lnTo>
                  <a:lnTo>
                    <a:pt x="330" y="90"/>
                  </a:lnTo>
                  <a:lnTo>
                    <a:pt x="333" y="95"/>
                  </a:lnTo>
                  <a:lnTo>
                    <a:pt x="333" y="98"/>
                  </a:lnTo>
                  <a:lnTo>
                    <a:pt x="336" y="104"/>
                  </a:lnTo>
                  <a:lnTo>
                    <a:pt x="336" y="110"/>
                  </a:lnTo>
                  <a:lnTo>
                    <a:pt x="339" y="116"/>
                  </a:lnTo>
                  <a:lnTo>
                    <a:pt x="339" y="119"/>
                  </a:lnTo>
                  <a:lnTo>
                    <a:pt x="342" y="125"/>
                  </a:lnTo>
                  <a:lnTo>
                    <a:pt x="342" y="131"/>
                  </a:lnTo>
                  <a:lnTo>
                    <a:pt x="342" y="137"/>
                  </a:lnTo>
                  <a:lnTo>
                    <a:pt x="345" y="140"/>
                  </a:lnTo>
                  <a:lnTo>
                    <a:pt x="345" y="146"/>
                  </a:lnTo>
                  <a:lnTo>
                    <a:pt x="345" y="152"/>
                  </a:lnTo>
                  <a:lnTo>
                    <a:pt x="345" y="158"/>
                  </a:lnTo>
                  <a:lnTo>
                    <a:pt x="345" y="164"/>
                  </a:lnTo>
                  <a:lnTo>
                    <a:pt x="339" y="167"/>
                  </a:lnTo>
                  <a:lnTo>
                    <a:pt x="333" y="170"/>
                  </a:lnTo>
                  <a:lnTo>
                    <a:pt x="330" y="173"/>
                  </a:lnTo>
                  <a:lnTo>
                    <a:pt x="324" y="176"/>
                  </a:lnTo>
                  <a:lnTo>
                    <a:pt x="318" y="179"/>
                  </a:lnTo>
                  <a:lnTo>
                    <a:pt x="312" y="182"/>
                  </a:lnTo>
                  <a:lnTo>
                    <a:pt x="306" y="184"/>
                  </a:lnTo>
                  <a:lnTo>
                    <a:pt x="300" y="187"/>
                  </a:lnTo>
                  <a:lnTo>
                    <a:pt x="297" y="190"/>
                  </a:lnTo>
                  <a:lnTo>
                    <a:pt x="291" y="193"/>
                  </a:lnTo>
                  <a:lnTo>
                    <a:pt x="285" y="196"/>
                  </a:lnTo>
                  <a:lnTo>
                    <a:pt x="279" y="199"/>
                  </a:lnTo>
                  <a:lnTo>
                    <a:pt x="273" y="202"/>
                  </a:lnTo>
                  <a:lnTo>
                    <a:pt x="267" y="205"/>
                  </a:lnTo>
                  <a:lnTo>
                    <a:pt x="261" y="205"/>
                  </a:lnTo>
                  <a:lnTo>
                    <a:pt x="258" y="208"/>
                  </a:lnTo>
                  <a:lnTo>
                    <a:pt x="252" y="211"/>
                  </a:lnTo>
                  <a:lnTo>
                    <a:pt x="247" y="214"/>
                  </a:lnTo>
                  <a:lnTo>
                    <a:pt x="241" y="217"/>
                  </a:lnTo>
                  <a:lnTo>
                    <a:pt x="235" y="220"/>
                  </a:lnTo>
                  <a:lnTo>
                    <a:pt x="229" y="223"/>
                  </a:lnTo>
                  <a:lnTo>
                    <a:pt x="223" y="226"/>
                  </a:lnTo>
                  <a:lnTo>
                    <a:pt x="220" y="226"/>
                  </a:lnTo>
                  <a:lnTo>
                    <a:pt x="214" y="229"/>
                  </a:lnTo>
                  <a:lnTo>
                    <a:pt x="208" y="232"/>
                  </a:lnTo>
                  <a:lnTo>
                    <a:pt x="202" y="235"/>
                  </a:lnTo>
                  <a:lnTo>
                    <a:pt x="196" y="238"/>
                  </a:lnTo>
                  <a:lnTo>
                    <a:pt x="190" y="241"/>
                  </a:lnTo>
                  <a:lnTo>
                    <a:pt x="187" y="244"/>
                  </a:lnTo>
                  <a:lnTo>
                    <a:pt x="181" y="247"/>
                  </a:lnTo>
                  <a:lnTo>
                    <a:pt x="175" y="250"/>
                  </a:lnTo>
                  <a:lnTo>
                    <a:pt x="169" y="253"/>
                  </a:lnTo>
                  <a:lnTo>
                    <a:pt x="169" y="256"/>
                  </a:lnTo>
                  <a:lnTo>
                    <a:pt x="169" y="259"/>
                  </a:lnTo>
                  <a:lnTo>
                    <a:pt x="169" y="262"/>
                  </a:lnTo>
                  <a:lnTo>
                    <a:pt x="172" y="262"/>
                  </a:lnTo>
                  <a:lnTo>
                    <a:pt x="172" y="265"/>
                  </a:lnTo>
                  <a:lnTo>
                    <a:pt x="175" y="265"/>
                  </a:lnTo>
                  <a:lnTo>
                    <a:pt x="175" y="268"/>
                  </a:lnTo>
                  <a:lnTo>
                    <a:pt x="276" y="220"/>
                  </a:lnTo>
                  <a:lnTo>
                    <a:pt x="276" y="223"/>
                  </a:lnTo>
                  <a:lnTo>
                    <a:pt x="273" y="226"/>
                  </a:lnTo>
                  <a:lnTo>
                    <a:pt x="270" y="232"/>
                  </a:lnTo>
                  <a:lnTo>
                    <a:pt x="270" y="235"/>
                  </a:lnTo>
                  <a:lnTo>
                    <a:pt x="267" y="238"/>
                  </a:lnTo>
                  <a:lnTo>
                    <a:pt x="264" y="241"/>
                  </a:lnTo>
                  <a:lnTo>
                    <a:pt x="264" y="244"/>
                  </a:lnTo>
                  <a:lnTo>
                    <a:pt x="261" y="250"/>
                  </a:lnTo>
                  <a:lnTo>
                    <a:pt x="258" y="253"/>
                  </a:lnTo>
                  <a:lnTo>
                    <a:pt x="258" y="256"/>
                  </a:lnTo>
                  <a:lnTo>
                    <a:pt x="255" y="259"/>
                  </a:lnTo>
                  <a:lnTo>
                    <a:pt x="252" y="262"/>
                  </a:lnTo>
                  <a:lnTo>
                    <a:pt x="252" y="265"/>
                  </a:lnTo>
                  <a:lnTo>
                    <a:pt x="249" y="271"/>
                  </a:lnTo>
                  <a:lnTo>
                    <a:pt x="247" y="274"/>
                  </a:lnTo>
                  <a:lnTo>
                    <a:pt x="247" y="276"/>
                  </a:lnTo>
                  <a:lnTo>
                    <a:pt x="244" y="279"/>
                  </a:lnTo>
                  <a:lnTo>
                    <a:pt x="241" y="282"/>
                  </a:lnTo>
                  <a:lnTo>
                    <a:pt x="241" y="288"/>
                  </a:lnTo>
                  <a:lnTo>
                    <a:pt x="238" y="291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300"/>
                  </a:lnTo>
                  <a:lnTo>
                    <a:pt x="229" y="303"/>
                  </a:lnTo>
                  <a:lnTo>
                    <a:pt x="229" y="309"/>
                  </a:lnTo>
                  <a:lnTo>
                    <a:pt x="226" y="312"/>
                  </a:lnTo>
                  <a:lnTo>
                    <a:pt x="223" y="315"/>
                  </a:lnTo>
                  <a:lnTo>
                    <a:pt x="220" y="318"/>
                  </a:lnTo>
                  <a:lnTo>
                    <a:pt x="220" y="321"/>
                  </a:lnTo>
                  <a:lnTo>
                    <a:pt x="217" y="327"/>
                  </a:lnTo>
                  <a:lnTo>
                    <a:pt x="214" y="330"/>
                  </a:lnTo>
                  <a:lnTo>
                    <a:pt x="211" y="333"/>
                  </a:lnTo>
                  <a:lnTo>
                    <a:pt x="214" y="333"/>
                  </a:lnTo>
                  <a:lnTo>
                    <a:pt x="214" y="336"/>
                  </a:lnTo>
                  <a:lnTo>
                    <a:pt x="214" y="339"/>
                  </a:lnTo>
                  <a:lnTo>
                    <a:pt x="217" y="339"/>
                  </a:lnTo>
                  <a:lnTo>
                    <a:pt x="217" y="342"/>
                  </a:lnTo>
                  <a:lnTo>
                    <a:pt x="220" y="342"/>
                  </a:lnTo>
                  <a:lnTo>
                    <a:pt x="223" y="342"/>
                  </a:lnTo>
                  <a:lnTo>
                    <a:pt x="229" y="336"/>
                  </a:lnTo>
                  <a:lnTo>
                    <a:pt x="232" y="333"/>
                  </a:lnTo>
                  <a:lnTo>
                    <a:pt x="235" y="327"/>
                  </a:lnTo>
                  <a:lnTo>
                    <a:pt x="241" y="321"/>
                  </a:lnTo>
                  <a:lnTo>
                    <a:pt x="244" y="315"/>
                  </a:lnTo>
                  <a:lnTo>
                    <a:pt x="247" y="309"/>
                  </a:lnTo>
                  <a:lnTo>
                    <a:pt x="249" y="306"/>
                  </a:lnTo>
                  <a:lnTo>
                    <a:pt x="252" y="300"/>
                  </a:lnTo>
                  <a:lnTo>
                    <a:pt x="255" y="294"/>
                  </a:lnTo>
                  <a:lnTo>
                    <a:pt x="258" y="288"/>
                  </a:lnTo>
                  <a:lnTo>
                    <a:pt x="261" y="282"/>
                  </a:lnTo>
                  <a:lnTo>
                    <a:pt x="264" y="276"/>
                  </a:lnTo>
                  <a:lnTo>
                    <a:pt x="267" y="271"/>
                  </a:lnTo>
                  <a:lnTo>
                    <a:pt x="270" y="265"/>
                  </a:lnTo>
                  <a:lnTo>
                    <a:pt x="273" y="259"/>
                  </a:lnTo>
                  <a:lnTo>
                    <a:pt x="276" y="253"/>
                  </a:lnTo>
                  <a:lnTo>
                    <a:pt x="279" y="247"/>
                  </a:lnTo>
                  <a:lnTo>
                    <a:pt x="282" y="241"/>
                  </a:lnTo>
                  <a:lnTo>
                    <a:pt x="285" y="235"/>
                  </a:lnTo>
                  <a:lnTo>
                    <a:pt x="288" y="229"/>
                  </a:lnTo>
                  <a:lnTo>
                    <a:pt x="291" y="226"/>
                  </a:lnTo>
                  <a:lnTo>
                    <a:pt x="297" y="220"/>
                  </a:lnTo>
                  <a:lnTo>
                    <a:pt x="300" y="214"/>
                  </a:lnTo>
                  <a:lnTo>
                    <a:pt x="303" y="211"/>
                  </a:lnTo>
                  <a:lnTo>
                    <a:pt x="309" y="205"/>
                  </a:lnTo>
                  <a:lnTo>
                    <a:pt x="312" y="202"/>
                  </a:lnTo>
                  <a:lnTo>
                    <a:pt x="318" y="199"/>
                  </a:lnTo>
                  <a:lnTo>
                    <a:pt x="324" y="196"/>
                  </a:lnTo>
                  <a:lnTo>
                    <a:pt x="330" y="190"/>
                  </a:lnTo>
                  <a:lnTo>
                    <a:pt x="336" y="187"/>
                  </a:lnTo>
                  <a:lnTo>
                    <a:pt x="342" y="187"/>
                  </a:lnTo>
                  <a:lnTo>
                    <a:pt x="348" y="184"/>
                  </a:lnTo>
                  <a:lnTo>
                    <a:pt x="351" y="187"/>
                  </a:lnTo>
                  <a:lnTo>
                    <a:pt x="354" y="190"/>
                  </a:lnTo>
                  <a:lnTo>
                    <a:pt x="354" y="193"/>
                  </a:lnTo>
                  <a:lnTo>
                    <a:pt x="357" y="193"/>
                  </a:lnTo>
                  <a:lnTo>
                    <a:pt x="357" y="196"/>
                  </a:lnTo>
                  <a:lnTo>
                    <a:pt x="360" y="199"/>
                  </a:lnTo>
                  <a:lnTo>
                    <a:pt x="360" y="202"/>
                  </a:lnTo>
                  <a:lnTo>
                    <a:pt x="362" y="205"/>
                  </a:lnTo>
                  <a:lnTo>
                    <a:pt x="362" y="208"/>
                  </a:lnTo>
                  <a:lnTo>
                    <a:pt x="365" y="211"/>
                  </a:lnTo>
                  <a:lnTo>
                    <a:pt x="365" y="214"/>
                  </a:lnTo>
                  <a:lnTo>
                    <a:pt x="365" y="217"/>
                  </a:lnTo>
                  <a:lnTo>
                    <a:pt x="368" y="220"/>
                  </a:lnTo>
                  <a:lnTo>
                    <a:pt x="368" y="223"/>
                  </a:lnTo>
                  <a:lnTo>
                    <a:pt x="368" y="226"/>
                  </a:lnTo>
                  <a:lnTo>
                    <a:pt x="368" y="229"/>
                  </a:lnTo>
                  <a:lnTo>
                    <a:pt x="368" y="232"/>
                  </a:lnTo>
                  <a:lnTo>
                    <a:pt x="368" y="235"/>
                  </a:lnTo>
                  <a:lnTo>
                    <a:pt x="368" y="238"/>
                  </a:lnTo>
                  <a:lnTo>
                    <a:pt x="368" y="241"/>
                  </a:lnTo>
                  <a:lnTo>
                    <a:pt x="368" y="244"/>
                  </a:lnTo>
                  <a:lnTo>
                    <a:pt x="368" y="247"/>
                  </a:lnTo>
                  <a:lnTo>
                    <a:pt x="368" y="250"/>
                  </a:lnTo>
                  <a:lnTo>
                    <a:pt x="368" y="253"/>
                  </a:lnTo>
                  <a:lnTo>
                    <a:pt x="368" y="256"/>
                  </a:lnTo>
                  <a:lnTo>
                    <a:pt x="365" y="259"/>
                  </a:lnTo>
                  <a:lnTo>
                    <a:pt x="365" y="262"/>
                  </a:lnTo>
                  <a:lnTo>
                    <a:pt x="368" y="265"/>
                  </a:lnTo>
                  <a:lnTo>
                    <a:pt x="368" y="268"/>
                  </a:lnTo>
                  <a:lnTo>
                    <a:pt x="368" y="274"/>
                  </a:lnTo>
                  <a:lnTo>
                    <a:pt x="368" y="276"/>
                  </a:lnTo>
                  <a:lnTo>
                    <a:pt x="368" y="279"/>
                  </a:lnTo>
                  <a:lnTo>
                    <a:pt x="368" y="285"/>
                  </a:lnTo>
                  <a:lnTo>
                    <a:pt x="371" y="288"/>
                  </a:lnTo>
                  <a:lnTo>
                    <a:pt x="371" y="294"/>
                  </a:lnTo>
                  <a:lnTo>
                    <a:pt x="371" y="297"/>
                  </a:lnTo>
                  <a:lnTo>
                    <a:pt x="371" y="300"/>
                  </a:lnTo>
                  <a:lnTo>
                    <a:pt x="371" y="306"/>
                  </a:lnTo>
                  <a:lnTo>
                    <a:pt x="371" y="309"/>
                  </a:lnTo>
                  <a:lnTo>
                    <a:pt x="371" y="312"/>
                  </a:lnTo>
                  <a:lnTo>
                    <a:pt x="374" y="318"/>
                  </a:lnTo>
                  <a:lnTo>
                    <a:pt x="374" y="321"/>
                  </a:lnTo>
                  <a:lnTo>
                    <a:pt x="374" y="324"/>
                  </a:lnTo>
                  <a:lnTo>
                    <a:pt x="374" y="330"/>
                  </a:lnTo>
                  <a:lnTo>
                    <a:pt x="374" y="333"/>
                  </a:lnTo>
                  <a:lnTo>
                    <a:pt x="377" y="336"/>
                  </a:lnTo>
                  <a:lnTo>
                    <a:pt x="377" y="342"/>
                  </a:lnTo>
                  <a:lnTo>
                    <a:pt x="377" y="345"/>
                  </a:lnTo>
                  <a:lnTo>
                    <a:pt x="377" y="348"/>
                  </a:lnTo>
                  <a:lnTo>
                    <a:pt x="380" y="354"/>
                  </a:lnTo>
                  <a:lnTo>
                    <a:pt x="380" y="357"/>
                  </a:lnTo>
                  <a:lnTo>
                    <a:pt x="380" y="360"/>
                  </a:lnTo>
                  <a:lnTo>
                    <a:pt x="380" y="366"/>
                  </a:lnTo>
                  <a:lnTo>
                    <a:pt x="383" y="368"/>
                  </a:lnTo>
                  <a:lnTo>
                    <a:pt x="383" y="371"/>
                  </a:lnTo>
                  <a:lnTo>
                    <a:pt x="386" y="374"/>
                  </a:lnTo>
                  <a:lnTo>
                    <a:pt x="386" y="380"/>
                  </a:lnTo>
                  <a:lnTo>
                    <a:pt x="389" y="383"/>
                  </a:lnTo>
                  <a:lnTo>
                    <a:pt x="389" y="386"/>
                  </a:lnTo>
                  <a:lnTo>
                    <a:pt x="386" y="392"/>
                  </a:lnTo>
                  <a:lnTo>
                    <a:pt x="386" y="395"/>
                  </a:lnTo>
                  <a:lnTo>
                    <a:pt x="383" y="401"/>
                  </a:lnTo>
                  <a:lnTo>
                    <a:pt x="380" y="404"/>
                  </a:lnTo>
                  <a:lnTo>
                    <a:pt x="377" y="407"/>
                  </a:lnTo>
                  <a:lnTo>
                    <a:pt x="374" y="410"/>
                  </a:lnTo>
                  <a:lnTo>
                    <a:pt x="371" y="413"/>
                  </a:lnTo>
                  <a:lnTo>
                    <a:pt x="365" y="416"/>
                  </a:lnTo>
                  <a:lnTo>
                    <a:pt x="362" y="419"/>
                  </a:lnTo>
                  <a:lnTo>
                    <a:pt x="360" y="422"/>
                  </a:lnTo>
                  <a:lnTo>
                    <a:pt x="354" y="422"/>
                  </a:lnTo>
                  <a:lnTo>
                    <a:pt x="351" y="425"/>
                  </a:lnTo>
                  <a:lnTo>
                    <a:pt x="345" y="425"/>
                  </a:lnTo>
                  <a:lnTo>
                    <a:pt x="342" y="428"/>
                  </a:lnTo>
                  <a:lnTo>
                    <a:pt x="336" y="428"/>
                  </a:lnTo>
                  <a:lnTo>
                    <a:pt x="333" y="431"/>
                  </a:lnTo>
                  <a:lnTo>
                    <a:pt x="327" y="431"/>
                  </a:lnTo>
                  <a:lnTo>
                    <a:pt x="321" y="431"/>
                  </a:lnTo>
                  <a:lnTo>
                    <a:pt x="318" y="431"/>
                  </a:lnTo>
                  <a:lnTo>
                    <a:pt x="312" y="434"/>
                  </a:lnTo>
                  <a:lnTo>
                    <a:pt x="306" y="434"/>
                  </a:lnTo>
                  <a:lnTo>
                    <a:pt x="303" y="434"/>
                  </a:lnTo>
                  <a:lnTo>
                    <a:pt x="297" y="434"/>
                  </a:lnTo>
                  <a:lnTo>
                    <a:pt x="291" y="437"/>
                  </a:lnTo>
                  <a:lnTo>
                    <a:pt x="288" y="437"/>
                  </a:lnTo>
                  <a:lnTo>
                    <a:pt x="282" y="437"/>
                  </a:lnTo>
                  <a:lnTo>
                    <a:pt x="276" y="437"/>
                  </a:lnTo>
                  <a:lnTo>
                    <a:pt x="273" y="440"/>
                  </a:lnTo>
                  <a:lnTo>
                    <a:pt x="267" y="440"/>
                  </a:lnTo>
                  <a:lnTo>
                    <a:pt x="264" y="440"/>
                  </a:lnTo>
                  <a:lnTo>
                    <a:pt x="258" y="443"/>
                  </a:lnTo>
                  <a:lnTo>
                    <a:pt x="255" y="443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0" name="Freeform 17"/>
            <p:cNvSpPr>
              <a:spLocks/>
            </p:cNvSpPr>
            <p:nvPr/>
          </p:nvSpPr>
          <p:spPr bwMode="auto">
            <a:xfrm>
              <a:off x="2277" y="1558"/>
              <a:ext cx="21" cy="12"/>
            </a:xfrm>
            <a:custGeom>
              <a:avLst/>
              <a:gdLst>
                <a:gd name="T0" fmla="*/ 0 w 21"/>
                <a:gd name="T1" fmla="*/ 9 h 12"/>
                <a:gd name="T2" fmla="*/ 9 w 21"/>
                <a:gd name="T3" fmla="*/ 0 h 12"/>
                <a:gd name="T4" fmla="*/ 21 w 21"/>
                <a:gd name="T5" fmla="*/ 12 h 12"/>
                <a:gd name="T6" fmla="*/ 18 w 21"/>
                <a:gd name="T7" fmla="*/ 12 h 12"/>
                <a:gd name="T8" fmla="*/ 15 w 21"/>
                <a:gd name="T9" fmla="*/ 12 h 12"/>
                <a:gd name="T10" fmla="*/ 12 w 21"/>
                <a:gd name="T11" fmla="*/ 12 h 12"/>
                <a:gd name="T12" fmla="*/ 9 w 21"/>
                <a:gd name="T13" fmla="*/ 12 h 12"/>
                <a:gd name="T14" fmla="*/ 9 w 21"/>
                <a:gd name="T15" fmla="*/ 9 h 12"/>
                <a:gd name="T16" fmla="*/ 6 w 21"/>
                <a:gd name="T17" fmla="*/ 9 h 12"/>
                <a:gd name="T18" fmla="*/ 3 w 21"/>
                <a:gd name="T19" fmla="*/ 9 h 12"/>
                <a:gd name="T20" fmla="*/ 0 w 21"/>
                <a:gd name="T2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0" y="9"/>
                  </a:moveTo>
                  <a:lnTo>
                    <a:pt x="9" y="0"/>
                  </a:lnTo>
                  <a:lnTo>
                    <a:pt x="21" y="12"/>
                  </a:lnTo>
                  <a:lnTo>
                    <a:pt x="18" y="12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1" name="Freeform 18"/>
            <p:cNvSpPr>
              <a:spLocks/>
            </p:cNvSpPr>
            <p:nvPr/>
          </p:nvSpPr>
          <p:spPr bwMode="auto">
            <a:xfrm>
              <a:off x="2033" y="1359"/>
              <a:ext cx="265" cy="234"/>
            </a:xfrm>
            <a:custGeom>
              <a:avLst/>
              <a:gdLst>
                <a:gd name="T0" fmla="*/ 235 w 265"/>
                <a:gd name="T1" fmla="*/ 193 h 234"/>
                <a:gd name="T2" fmla="*/ 217 w 265"/>
                <a:gd name="T3" fmla="*/ 202 h 234"/>
                <a:gd name="T4" fmla="*/ 199 w 265"/>
                <a:gd name="T5" fmla="*/ 208 h 234"/>
                <a:gd name="T6" fmla="*/ 179 w 265"/>
                <a:gd name="T7" fmla="*/ 211 h 234"/>
                <a:gd name="T8" fmla="*/ 161 w 265"/>
                <a:gd name="T9" fmla="*/ 214 h 234"/>
                <a:gd name="T10" fmla="*/ 140 w 265"/>
                <a:gd name="T11" fmla="*/ 216 h 234"/>
                <a:gd name="T12" fmla="*/ 122 w 265"/>
                <a:gd name="T13" fmla="*/ 222 h 234"/>
                <a:gd name="T14" fmla="*/ 104 w 265"/>
                <a:gd name="T15" fmla="*/ 231 h 234"/>
                <a:gd name="T16" fmla="*/ 92 w 265"/>
                <a:gd name="T17" fmla="*/ 228 h 234"/>
                <a:gd name="T18" fmla="*/ 86 w 265"/>
                <a:gd name="T19" fmla="*/ 216 h 234"/>
                <a:gd name="T20" fmla="*/ 75 w 265"/>
                <a:gd name="T21" fmla="*/ 208 h 234"/>
                <a:gd name="T22" fmla="*/ 66 w 265"/>
                <a:gd name="T23" fmla="*/ 199 h 234"/>
                <a:gd name="T24" fmla="*/ 57 w 265"/>
                <a:gd name="T25" fmla="*/ 190 h 234"/>
                <a:gd name="T26" fmla="*/ 45 w 265"/>
                <a:gd name="T27" fmla="*/ 184 h 234"/>
                <a:gd name="T28" fmla="*/ 33 w 265"/>
                <a:gd name="T29" fmla="*/ 181 h 234"/>
                <a:gd name="T30" fmla="*/ 18 w 265"/>
                <a:gd name="T31" fmla="*/ 184 h 234"/>
                <a:gd name="T32" fmla="*/ 12 w 265"/>
                <a:gd name="T33" fmla="*/ 178 h 234"/>
                <a:gd name="T34" fmla="*/ 6 w 265"/>
                <a:gd name="T35" fmla="*/ 172 h 234"/>
                <a:gd name="T36" fmla="*/ 0 w 265"/>
                <a:gd name="T37" fmla="*/ 163 h 234"/>
                <a:gd name="T38" fmla="*/ 3 w 265"/>
                <a:gd name="T39" fmla="*/ 154 h 234"/>
                <a:gd name="T40" fmla="*/ 9 w 265"/>
                <a:gd name="T41" fmla="*/ 148 h 234"/>
                <a:gd name="T42" fmla="*/ 18 w 265"/>
                <a:gd name="T43" fmla="*/ 142 h 234"/>
                <a:gd name="T44" fmla="*/ 27 w 265"/>
                <a:gd name="T45" fmla="*/ 139 h 234"/>
                <a:gd name="T46" fmla="*/ 30 w 265"/>
                <a:gd name="T47" fmla="*/ 151 h 234"/>
                <a:gd name="T48" fmla="*/ 36 w 265"/>
                <a:gd name="T49" fmla="*/ 157 h 234"/>
                <a:gd name="T50" fmla="*/ 45 w 265"/>
                <a:gd name="T51" fmla="*/ 160 h 234"/>
                <a:gd name="T52" fmla="*/ 51 w 265"/>
                <a:gd name="T53" fmla="*/ 160 h 234"/>
                <a:gd name="T54" fmla="*/ 54 w 265"/>
                <a:gd name="T55" fmla="*/ 148 h 234"/>
                <a:gd name="T56" fmla="*/ 54 w 265"/>
                <a:gd name="T57" fmla="*/ 136 h 234"/>
                <a:gd name="T58" fmla="*/ 51 w 265"/>
                <a:gd name="T59" fmla="*/ 124 h 234"/>
                <a:gd name="T60" fmla="*/ 48 w 265"/>
                <a:gd name="T61" fmla="*/ 113 h 234"/>
                <a:gd name="T62" fmla="*/ 45 w 265"/>
                <a:gd name="T63" fmla="*/ 92 h 234"/>
                <a:gd name="T64" fmla="*/ 42 w 265"/>
                <a:gd name="T65" fmla="*/ 71 h 234"/>
                <a:gd name="T66" fmla="*/ 51 w 265"/>
                <a:gd name="T67" fmla="*/ 59 h 234"/>
                <a:gd name="T68" fmla="*/ 66 w 265"/>
                <a:gd name="T69" fmla="*/ 47 h 234"/>
                <a:gd name="T70" fmla="*/ 84 w 265"/>
                <a:gd name="T71" fmla="*/ 41 h 234"/>
                <a:gd name="T72" fmla="*/ 104 w 265"/>
                <a:gd name="T73" fmla="*/ 35 h 234"/>
                <a:gd name="T74" fmla="*/ 125 w 265"/>
                <a:gd name="T75" fmla="*/ 30 h 234"/>
                <a:gd name="T76" fmla="*/ 143 w 265"/>
                <a:gd name="T77" fmla="*/ 24 h 234"/>
                <a:gd name="T78" fmla="*/ 152 w 265"/>
                <a:gd name="T79" fmla="*/ 15 h 234"/>
                <a:gd name="T80" fmla="*/ 164 w 265"/>
                <a:gd name="T81" fmla="*/ 12 h 234"/>
                <a:gd name="T82" fmla="*/ 176 w 265"/>
                <a:gd name="T83" fmla="*/ 12 h 234"/>
                <a:gd name="T84" fmla="*/ 188 w 265"/>
                <a:gd name="T85" fmla="*/ 9 h 234"/>
                <a:gd name="T86" fmla="*/ 197 w 265"/>
                <a:gd name="T87" fmla="*/ 6 h 234"/>
                <a:gd name="T88" fmla="*/ 205 w 265"/>
                <a:gd name="T89" fmla="*/ 3 h 234"/>
                <a:gd name="T90" fmla="*/ 211 w 265"/>
                <a:gd name="T91" fmla="*/ 18 h 234"/>
                <a:gd name="T92" fmla="*/ 220 w 265"/>
                <a:gd name="T93" fmla="*/ 32 h 234"/>
                <a:gd name="T94" fmla="*/ 229 w 265"/>
                <a:gd name="T95" fmla="*/ 47 h 234"/>
                <a:gd name="T96" fmla="*/ 238 w 265"/>
                <a:gd name="T97" fmla="*/ 62 h 234"/>
                <a:gd name="T98" fmla="*/ 244 w 265"/>
                <a:gd name="T99" fmla="*/ 77 h 234"/>
                <a:gd name="T100" fmla="*/ 253 w 265"/>
                <a:gd name="T101" fmla="*/ 92 h 234"/>
                <a:gd name="T102" fmla="*/ 259 w 265"/>
                <a:gd name="T103" fmla="*/ 107 h 234"/>
                <a:gd name="T104" fmla="*/ 265 w 265"/>
                <a:gd name="T105" fmla="*/ 124 h 234"/>
                <a:gd name="T106" fmla="*/ 262 w 265"/>
                <a:gd name="T107" fmla="*/ 136 h 234"/>
                <a:gd name="T108" fmla="*/ 262 w 265"/>
                <a:gd name="T109" fmla="*/ 148 h 234"/>
                <a:gd name="T110" fmla="*/ 259 w 265"/>
                <a:gd name="T111" fmla="*/ 160 h 234"/>
                <a:gd name="T112" fmla="*/ 253 w 265"/>
                <a:gd name="T113" fmla="*/ 169 h 234"/>
                <a:gd name="T114" fmla="*/ 250 w 265"/>
                <a:gd name="T115" fmla="*/ 18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" h="234">
                  <a:moveTo>
                    <a:pt x="247" y="184"/>
                  </a:moveTo>
                  <a:lnTo>
                    <a:pt x="244" y="187"/>
                  </a:lnTo>
                  <a:lnTo>
                    <a:pt x="241" y="190"/>
                  </a:lnTo>
                  <a:lnTo>
                    <a:pt x="235" y="193"/>
                  </a:lnTo>
                  <a:lnTo>
                    <a:pt x="232" y="196"/>
                  </a:lnTo>
                  <a:lnTo>
                    <a:pt x="226" y="199"/>
                  </a:lnTo>
                  <a:lnTo>
                    <a:pt x="223" y="199"/>
                  </a:lnTo>
                  <a:lnTo>
                    <a:pt x="217" y="202"/>
                  </a:lnTo>
                  <a:lnTo>
                    <a:pt x="214" y="205"/>
                  </a:lnTo>
                  <a:lnTo>
                    <a:pt x="208" y="205"/>
                  </a:lnTo>
                  <a:lnTo>
                    <a:pt x="205" y="205"/>
                  </a:lnTo>
                  <a:lnTo>
                    <a:pt x="199" y="208"/>
                  </a:lnTo>
                  <a:lnTo>
                    <a:pt x="194" y="208"/>
                  </a:lnTo>
                  <a:lnTo>
                    <a:pt x="191" y="211"/>
                  </a:lnTo>
                  <a:lnTo>
                    <a:pt x="185" y="211"/>
                  </a:lnTo>
                  <a:lnTo>
                    <a:pt x="179" y="211"/>
                  </a:lnTo>
                  <a:lnTo>
                    <a:pt x="176" y="211"/>
                  </a:lnTo>
                  <a:lnTo>
                    <a:pt x="170" y="214"/>
                  </a:lnTo>
                  <a:lnTo>
                    <a:pt x="164" y="214"/>
                  </a:lnTo>
                  <a:lnTo>
                    <a:pt x="161" y="214"/>
                  </a:lnTo>
                  <a:lnTo>
                    <a:pt x="155" y="216"/>
                  </a:lnTo>
                  <a:lnTo>
                    <a:pt x="149" y="216"/>
                  </a:lnTo>
                  <a:lnTo>
                    <a:pt x="146" y="216"/>
                  </a:lnTo>
                  <a:lnTo>
                    <a:pt x="140" y="216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16" y="225"/>
                  </a:lnTo>
                  <a:lnTo>
                    <a:pt x="113" y="225"/>
                  </a:lnTo>
                  <a:lnTo>
                    <a:pt x="107" y="228"/>
                  </a:lnTo>
                  <a:lnTo>
                    <a:pt x="104" y="231"/>
                  </a:lnTo>
                  <a:lnTo>
                    <a:pt x="98" y="234"/>
                  </a:lnTo>
                  <a:lnTo>
                    <a:pt x="98" y="231"/>
                  </a:lnTo>
                  <a:lnTo>
                    <a:pt x="95" y="228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89" y="222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4" y="214"/>
                  </a:lnTo>
                  <a:lnTo>
                    <a:pt x="81" y="214"/>
                  </a:lnTo>
                  <a:lnTo>
                    <a:pt x="78" y="211"/>
                  </a:lnTo>
                  <a:lnTo>
                    <a:pt x="75" y="208"/>
                  </a:lnTo>
                  <a:lnTo>
                    <a:pt x="75" y="205"/>
                  </a:lnTo>
                  <a:lnTo>
                    <a:pt x="72" y="202"/>
                  </a:lnTo>
                  <a:lnTo>
                    <a:pt x="69" y="202"/>
                  </a:lnTo>
                  <a:lnTo>
                    <a:pt x="66" y="199"/>
                  </a:lnTo>
                  <a:lnTo>
                    <a:pt x="63" y="196"/>
                  </a:lnTo>
                  <a:lnTo>
                    <a:pt x="60" y="196"/>
                  </a:lnTo>
                  <a:lnTo>
                    <a:pt x="57" y="193"/>
                  </a:lnTo>
                  <a:lnTo>
                    <a:pt x="57" y="190"/>
                  </a:lnTo>
                  <a:lnTo>
                    <a:pt x="54" y="190"/>
                  </a:lnTo>
                  <a:lnTo>
                    <a:pt x="51" y="187"/>
                  </a:lnTo>
                  <a:lnTo>
                    <a:pt x="48" y="187"/>
                  </a:lnTo>
                  <a:lnTo>
                    <a:pt x="45" y="184"/>
                  </a:lnTo>
                  <a:lnTo>
                    <a:pt x="42" y="184"/>
                  </a:lnTo>
                  <a:lnTo>
                    <a:pt x="39" y="184"/>
                  </a:lnTo>
                  <a:lnTo>
                    <a:pt x="36" y="184"/>
                  </a:lnTo>
                  <a:lnTo>
                    <a:pt x="33" y="181"/>
                  </a:lnTo>
                  <a:lnTo>
                    <a:pt x="30" y="181"/>
                  </a:lnTo>
                  <a:lnTo>
                    <a:pt x="27" y="181"/>
                  </a:lnTo>
                  <a:lnTo>
                    <a:pt x="24" y="181"/>
                  </a:lnTo>
                  <a:lnTo>
                    <a:pt x="18" y="184"/>
                  </a:lnTo>
                  <a:lnTo>
                    <a:pt x="15" y="184"/>
                  </a:lnTo>
                  <a:lnTo>
                    <a:pt x="15" y="181"/>
                  </a:lnTo>
                  <a:lnTo>
                    <a:pt x="12" y="181"/>
                  </a:lnTo>
                  <a:lnTo>
                    <a:pt x="12" y="178"/>
                  </a:lnTo>
                  <a:lnTo>
                    <a:pt x="9" y="178"/>
                  </a:lnTo>
                  <a:lnTo>
                    <a:pt x="9" y="175"/>
                  </a:lnTo>
                  <a:lnTo>
                    <a:pt x="6" y="175"/>
                  </a:lnTo>
                  <a:lnTo>
                    <a:pt x="6" y="172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4"/>
                  </a:lnTo>
                  <a:lnTo>
                    <a:pt x="3" y="154"/>
                  </a:lnTo>
                  <a:lnTo>
                    <a:pt x="3" y="151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9" y="148"/>
                  </a:lnTo>
                  <a:lnTo>
                    <a:pt x="12" y="145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8" y="142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42"/>
                  </a:lnTo>
                  <a:lnTo>
                    <a:pt x="27" y="145"/>
                  </a:lnTo>
                  <a:lnTo>
                    <a:pt x="30" y="148"/>
                  </a:lnTo>
                  <a:lnTo>
                    <a:pt x="30" y="151"/>
                  </a:lnTo>
                  <a:lnTo>
                    <a:pt x="33" y="151"/>
                  </a:lnTo>
                  <a:lnTo>
                    <a:pt x="33" y="154"/>
                  </a:lnTo>
                  <a:lnTo>
                    <a:pt x="36" y="154"/>
                  </a:lnTo>
                  <a:lnTo>
                    <a:pt x="36" y="157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3"/>
                  </a:lnTo>
                  <a:lnTo>
                    <a:pt x="48" y="163"/>
                  </a:lnTo>
                  <a:lnTo>
                    <a:pt x="51" y="163"/>
                  </a:lnTo>
                  <a:lnTo>
                    <a:pt x="51" y="160"/>
                  </a:lnTo>
                  <a:lnTo>
                    <a:pt x="54" y="157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8"/>
                  </a:lnTo>
                  <a:lnTo>
                    <a:pt x="54" y="145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6"/>
                  </a:lnTo>
                  <a:lnTo>
                    <a:pt x="54" y="133"/>
                  </a:lnTo>
                  <a:lnTo>
                    <a:pt x="54" y="130"/>
                  </a:lnTo>
                  <a:lnTo>
                    <a:pt x="51" y="127"/>
                  </a:lnTo>
                  <a:lnTo>
                    <a:pt x="51" y="124"/>
                  </a:lnTo>
                  <a:lnTo>
                    <a:pt x="51" y="122"/>
                  </a:lnTo>
                  <a:lnTo>
                    <a:pt x="51" y="119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8" y="107"/>
                  </a:lnTo>
                  <a:lnTo>
                    <a:pt x="45" y="101"/>
                  </a:lnTo>
                  <a:lnTo>
                    <a:pt x="45" y="92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5" y="68"/>
                  </a:lnTo>
                  <a:lnTo>
                    <a:pt x="45" y="65"/>
                  </a:lnTo>
                  <a:lnTo>
                    <a:pt x="48" y="62"/>
                  </a:lnTo>
                  <a:lnTo>
                    <a:pt x="51" y="59"/>
                  </a:lnTo>
                  <a:lnTo>
                    <a:pt x="54" y="56"/>
                  </a:lnTo>
                  <a:lnTo>
                    <a:pt x="57" y="53"/>
                  </a:lnTo>
                  <a:lnTo>
                    <a:pt x="60" y="50"/>
                  </a:lnTo>
                  <a:lnTo>
                    <a:pt x="66" y="47"/>
                  </a:lnTo>
                  <a:lnTo>
                    <a:pt x="69" y="47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89" y="38"/>
                  </a:lnTo>
                  <a:lnTo>
                    <a:pt x="92" y="38"/>
                  </a:lnTo>
                  <a:lnTo>
                    <a:pt x="98" y="35"/>
                  </a:lnTo>
                  <a:lnTo>
                    <a:pt x="104" y="35"/>
                  </a:lnTo>
                  <a:lnTo>
                    <a:pt x="110" y="35"/>
                  </a:lnTo>
                  <a:lnTo>
                    <a:pt x="116" y="32"/>
                  </a:lnTo>
                  <a:lnTo>
                    <a:pt x="119" y="32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4" y="27"/>
                  </a:lnTo>
                  <a:lnTo>
                    <a:pt x="140" y="24"/>
                  </a:lnTo>
                  <a:lnTo>
                    <a:pt x="143" y="24"/>
                  </a:lnTo>
                  <a:lnTo>
                    <a:pt x="146" y="21"/>
                  </a:lnTo>
                  <a:lnTo>
                    <a:pt x="149" y="18"/>
                  </a:lnTo>
                  <a:lnTo>
                    <a:pt x="152" y="18"/>
                  </a:lnTo>
                  <a:lnTo>
                    <a:pt x="152" y="15"/>
                  </a:lnTo>
                  <a:lnTo>
                    <a:pt x="155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67" y="12"/>
                  </a:lnTo>
                  <a:lnTo>
                    <a:pt x="170" y="12"/>
                  </a:lnTo>
                  <a:lnTo>
                    <a:pt x="173" y="12"/>
                  </a:lnTo>
                  <a:lnTo>
                    <a:pt x="176" y="12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91" y="9"/>
                  </a:lnTo>
                  <a:lnTo>
                    <a:pt x="191" y="6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197" y="3"/>
                  </a:lnTo>
                  <a:lnTo>
                    <a:pt x="199" y="3"/>
                  </a:lnTo>
                  <a:lnTo>
                    <a:pt x="202" y="0"/>
                  </a:lnTo>
                  <a:lnTo>
                    <a:pt x="205" y="3"/>
                  </a:lnTo>
                  <a:lnTo>
                    <a:pt x="205" y="6"/>
                  </a:lnTo>
                  <a:lnTo>
                    <a:pt x="208" y="9"/>
                  </a:lnTo>
                  <a:lnTo>
                    <a:pt x="211" y="15"/>
                  </a:lnTo>
                  <a:lnTo>
                    <a:pt x="211" y="18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30"/>
                  </a:lnTo>
                  <a:lnTo>
                    <a:pt x="220" y="32"/>
                  </a:lnTo>
                  <a:lnTo>
                    <a:pt x="223" y="35"/>
                  </a:lnTo>
                  <a:lnTo>
                    <a:pt x="223" y="38"/>
                  </a:lnTo>
                  <a:lnTo>
                    <a:pt x="226" y="41"/>
                  </a:lnTo>
                  <a:lnTo>
                    <a:pt x="229" y="47"/>
                  </a:lnTo>
                  <a:lnTo>
                    <a:pt x="232" y="50"/>
                  </a:lnTo>
                  <a:lnTo>
                    <a:pt x="232" y="53"/>
                  </a:lnTo>
                  <a:lnTo>
                    <a:pt x="235" y="56"/>
                  </a:lnTo>
                  <a:lnTo>
                    <a:pt x="238" y="62"/>
                  </a:lnTo>
                  <a:lnTo>
                    <a:pt x="238" y="65"/>
                  </a:lnTo>
                  <a:lnTo>
                    <a:pt x="241" y="68"/>
                  </a:lnTo>
                  <a:lnTo>
                    <a:pt x="244" y="74"/>
                  </a:lnTo>
                  <a:lnTo>
                    <a:pt x="244" y="77"/>
                  </a:lnTo>
                  <a:lnTo>
                    <a:pt x="247" y="80"/>
                  </a:lnTo>
                  <a:lnTo>
                    <a:pt x="250" y="83"/>
                  </a:lnTo>
                  <a:lnTo>
                    <a:pt x="250" y="89"/>
                  </a:lnTo>
                  <a:lnTo>
                    <a:pt x="253" y="92"/>
                  </a:lnTo>
                  <a:lnTo>
                    <a:pt x="256" y="95"/>
                  </a:lnTo>
                  <a:lnTo>
                    <a:pt x="256" y="101"/>
                  </a:lnTo>
                  <a:lnTo>
                    <a:pt x="259" y="104"/>
                  </a:lnTo>
                  <a:lnTo>
                    <a:pt x="259" y="107"/>
                  </a:lnTo>
                  <a:lnTo>
                    <a:pt x="262" y="113"/>
                  </a:lnTo>
                  <a:lnTo>
                    <a:pt x="262" y="116"/>
                  </a:lnTo>
                  <a:lnTo>
                    <a:pt x="262" y="122"/>
                  </a:lnTo>
                  <a:lnTo>
                    <a:pt x="265" y="124"/>
                  </a:lnTo>
                  <a:lnTo>
                    <a:pt x="265" y="127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2" y="136"/>
                  </a:lnTo>
                  <a:lnTo>
                    <a:pt x="262" y="139"/>
                  </a:lnTo>
                  <a:lnTo>
                    <a:pt x="262" y="142"/>
                  </a:lnTo>
                  <a:lnTo>
                    <a:pt x="262" y="145"/>
                  </a:lnTo>
                  <a:lnTo>
                    <a:pt x="262" y="148"/>
                  </a:lnTo>
                  <a:lnTo>
                    <a:pt x="259" y="151"/>
                  </a:lnTo>
                  <a:lnTo>
                    <a:pt x="259" y="154"/>
                  </a:lnTo>
                  <a:lnTo>
                    <a:pt x="259" y="157"/>
                  </a:lnTo>
                  <a:lnTo>
                    <a:pt x="259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6"/>
                  </a:lnTo>
                  <a:lnTo>
                    <a:pt x="253" y="169"/>
                  </a:lnTo>
                  <a:lnTo>
                    <a:pt x="253" y="172"/>
                  </a:lnTo>
                  <a:lnTo>
                    <a:pt x="250" y="175"/>
                  </a:lnTo>
                  <a:lnTo>
                    <a:pt x="250" y="178"/>
                  </a:lnTo>
                  <a:lnTo>
                    <a:pt x="250" y="181"/>
                  </a:lnTo>
                  <a:lnTo>
                    <a:pt x="247" y="184"/>
                  </a:lnTo>
                  <a:close/>
                </a:path>
              </a:pathLst>
            </a:custGeom>
            <a:solidFill>
              <a:srgbClr val="F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2" name="Freeform 19"/>
            <p:cNvSpPr>
              <a:spLocks/>
            </p:cNvSpPr>
            <p:nvPr/>
          </p:nvSpPr>
          <p:spPr bwMode="auto">
            <a:xfrm>
              <a:off x="2149" y="1314"/>
              <a:ext cx="134" cy="54"/>
            </a:xfrm>
            <a:custGeom>
              <a:avLst/>
              <a:gdLst>
                <a:gd name="T0" fmla="*/ 3 w 134"/>
                <a:gd name="T1" fmla="*/ 51 h 54"/>
                <a:gd name="T2" fmla="*/ 12 w 134"/>
                <a:gd name="T3" fmla="*/ 45 h 54"/>
                <a:gd name="T4" fmla="*/ 18 w 134"/>
                <a:gd name="T5" fmla="*/ 39 h 54"/>
                <a:gd name="T6" fmla="*/ 24 w 134"/>
                <a:gd name="T7" fmla="*/ 36 h 54"/>
                <a:gd name="T8" fmla="*/ 33 w 134"/>
                <a:gd name="T9" fmla="*/ 30 h 54"/>
                <a:gd name="T10" fmla="*/ 39 w 134"/>
                <a:gd name="T11" fmla="*/ 27 h 54"/>
                <a:gd name="T12" fmla="*/ 48 w 134"/>
                <a:gd name="T13" fmla="*/ 24 h 54"/>
                <a:gd name="T14" fmla="*/ 54 w 134"/>
                <a:gd name="T15" fmla="*/ 21 h 54"/>
                <a:gd name="T16" fmla="*/ 63 w 134"/>
                <a:gd name="T17" fmla="*/ 18 h 54"/>
                <a:gd name="T18" fmla="*/ 72 w 134"/>
                <a:gd name="T19" fmla="*/ 15 h 54"/>
                <a:gd name="T20" fmla="*/ 78 w 134"/>
                <a:gd name="T21" fmla="*/ 12 h 54"/>
                <a:gd name="T22" fmla="*/ 86 w 134"/>
                <a:gd name="T23" fmla="*/ 9 h 54"/>
                <a:gd name="T24" fmla="*/ 95 w 134"/>
                <a:gd name="T25" fmla="*/ 6 h 54"/>
                <a:gd name="T26" fmla="*/ 104 w 134"/>
                <a:gd name="T27" fmla="*/ 6 h 54"/>
                <a:gd name="T28" fmla="*/ 110 w 134"/>
                <a:gd name="T29" fmla="*/ 3 h 54"/>
                <a:gd name="T30" fmla="*/ 119 w 134"/>
                <a:gd name="T31" fmla="*/ 0 h 54"/>
                <a:gd name="T32" fmla="*/ 134 w 134"/>
                <a:gd name="T33" fmla="*/ 6 h 54"/>
                <a:gd name="T34" fmla="*/ 128 w 134"/>
                <a:gd name="T35" fmla="*/ 9 h 54"/>
                <a:gd name="T36" fmla="*/ 119 w 134"/>
                <a:gd name="T37" fmla="*/ 12 h 54"/>
                <a:gd name="T38" fmla="*/ 110 w 134"/>
                <a:gd name="T39" fmla="*/ 15 h 54"/>
                <a:gd name="T40" fmla="*/ 101 w 134"/>
                <a:gd name="T41" fmla="*/ 18 h 54"/>
                <a:gd name="T42" fmla="*/ 95 w 134"/>
                <a:gd name="T43" fmla="*/ 21 h 54"/>
                <a:gd name="T44" fmla="*/ 86 w 134"/>
                <a:gd name="T45" fmla="*/ 24 h 54"/>
                <a:gd name="T46" fmla="*/ 78 w 134"/>
                <a:gd name="T47" fmla="*/ 27 h 54"/>
                <a:gd name="T48" fmla="*/ 69 w 134"/>
                <a:gd name="T49" fmla="*/ 30 h 54"/>
                <a:gd name="T50" fmla="*/ 60 w 134"/>
                <a:gd name="T51" fmla="*/ 33 h 54"/>
                <a:gd name="T52" fmla="*/ 54 w 134"/>
                <a:gd name="T53" fmla="*/ 36 h 54"/>
                <a:gd name="T54" fmla="*/ 45 w 134"/>
                <a:gd name="T55" fmla="*/ 39 h 54"/>
                <a:gd name="T56" fmla="*/ 36 w 134"/>
                <a:gd name="T57" fmla="*/ 42 h 54"/>
                <a:gd name="T58" fmla="*/ 27 w 134"/>
                <a:gd name="T59" fmla="*/ 45 h 54"/>
                <a:gd name="T60" fmla="*/ 18 w 134"/>
                <a:gd name="T61" fmla="*/ 48 h 54"/>
                <a:gd name="T62" fmla="*/ 9 w 134"/>
                <a:gd name="T63" fmla="*/ 51 h 54"/>
                <a:gd name="T64" fmla="*/ 0 w 134"/>
                <a:gd name="T6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54">
                  <a:moveTo>
                    <a:pt x="0" y="54"/>
                  </a:moveTo>
                  <a:lnTo>
                    <a:pt x="3" y="51"/>
                  </a:lnTo>
                  <a:lnTo>
                    <a:pt x="6" y="48"/>
                  </a:lnTo>
                  <a:lnTo>
                    <a:pt x="12" y="45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30" y="33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51" y="21"/>
                  </a:lnTo>
                  <a:lnTo>
                    <a:pt x="54" y="21"/>
                  </a:lnTo>
                  <a:lnTo>
                    <a:pt x="60" y="18"/>
                  </a:lnTo>
                  <a:lnTo>
                    <a:pt x="63" y="18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5" y="12"/>
                  </a:lnTo>
                  <a:lnTo>
                    <a:pt x="78" y="12"/>
                  </a:lnTo>
                  <a:lnTo>
                    <a:pt x="83" y="12"/>
                  </a:lnTo>
                  <a:lnTo>
                    <a:pt x="86" y="9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07" y="3"/>
                  </a:lnTo>
                  <a:lnTo>
                    <a:pt x="110" y="3"/>
                  </a:lnTo>
                  <a:lnTo>
                    <a:pt x="116" y="3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34" y="6"/>
                  </a:lnTo>
                  <a:lnTo>
                    <a:pt x="131" y="6"/>
                  </a:lnTo>
                  <a:lnTo>
                    <a:pt x="128" y="9"/>
                  </a:lnTo>
                  <a:lnTo>
                    <a:pt x="122" y="9"/>
                  </a:lnTo>
                  <a:lnTo>
                    <a:pt x="119" y="12"/>
                  </a:lnTo>
                  <a:lnTo>
                    <a:pt x="116" y="12"/>
                  </a:lnTo>
                  <a:lnTo>
                    <a:pt x="110" y="15"/>
                  </a:lnTo>
                  <a:lnTo>
                    <a:pt x="107" y="18"/>
                  </a:lnTo>
                  <a:lnTo>
                    <a:pt x="101" y="18"/>
                  </a:lnTo>
                  <a:lnTo>
                    <a:pt x="98" y="21"/>
                  </a:lnTo>
                  <a:lnTo>
                    <a:pt x="95" y="21"/>
                  </a:lnTo>
                  <a:lnTo>
                    <a:pt x="89" y="24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78" y="27"/>
                  </a:lnTo>
                  <a:lnTo>
                    <a:pt x="75" y="30"/>
                  </a:lnTo>
                  <a:lnTo>
                    <a:pt x="69" y="30"/>
                  </a:lnTo>
                  <a:lnTo>
                    <a:pt x="66" y="33"/>
                  </a:lnTo>
                  <a:lnTo>
                    <a:pt x="60" y="33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48" y="39"/>
                  </a:lnTo>
                  <a:lnTo>
                    <a:pt x="45" y="39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5" y="51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3" name="Freeform 20"/>
            <p:cNvSpPr>
              <a:spLocks/>
            </p:cNvSpPr>
            <p:nvPr/>
          </p:nvSpPr>
          <p:spPr bwMode="auto">
            <a:xfrm>
              <a:off x="2182" y="1457"/>
              <a:ext cx="86" cy="68"/>
            </a:xfrm>
            <a:custGeom>
              <a:avLst/>
              <a:gdLst>
                <a:gd name="T0" fmla="*/ 77 w 86"/>
                <a:gd name="T1" fmla="*/ 53 h 68"/>
                <a:gd name="T2" fmla="*/ 74 w 86"/>
                <a:gd name="T3" fmla="*/ 56 h 68"/>
                <a:gd name="T4" fmla="*/ 71 w 86"/>
                <a:gd name="T5" fmla="*/ 59 h 68"/>
                <a:gd name="T6" fmla="*/ 65 w 86"/>
                <a:gd name="T7" fmla="*/ 62 h 68"/>
                <a:gd name="T8" fmla="*/ 59 w 86"/>
                <a:gd name="T9" fmla="*/ 65 h 68"/>
                <a:gd name="T10" fmla="*/ 53 w 86"/>
                <a:gd name="T11" fmla="*/ 65 h 68"/>
                <a:gd name="T12" fmla="*/ 50 w 86"/>
                <a:gd name="T13" fmla="*/ 68 h 68"/>
                <a:gd name="T14" fmla="*/ 45 w 86"/>
                <a:gd name="T15" fmla="*/ 68 h 68"/>
                <a:gd name="T16" fmla="*/ 39 w 86"/>
                <a:gd name="T17" fmla="*/ 68 h 68"/>
                <a:gd name="T18" fmla="*/ 33 w 86"/>
                <a:gd name="T19" fmla="*/ 68 h 68"/>
                <a:gd name="T20" fmla="*/ 30 w 86"/>
                <a:gd name="T21" fmla="*/ 65 h 68"/>
                <a:gd name="T22" fmla="*/ 24 w 86"/>
                <a:gd name="T23" fmla="*/ 65 h 68"/>
                <a:gd name="T24" fmla="*/ 21 w 86"/>
                <a:gd name="T25" fmla="*/ 62 h 68"/>
                <a:gd name="T26" fmla="*/ 18 w 86"/>
                <a:gd name="T27" fmla="*/ 59 h 68"/>
                <a:gd name="T28" fmla="*/ 15 w 86"/>
                <a:gd name="T29" fmla="*/ 56 h 68"/>
                <a:gd name="T30" fmla="*/ 12 w 86"/>
                <a:gd name="T31" fmla="*/ 53 h 68"/>
                <a:gd name="T32" fmla="*/ 9 w 86"/>
                <a:gd name="T33" fmla="*/ 50 h 68"/>
                <a:gd name="T34" fmla="*/ 6 w 86"/>
                <a:gd name="T35" fmla="*/ 47 h 68"/>
                <a:gd name="T36" fmla="*/ 0 w 86"/>
                <a:gd name="T37" fmla="*/ 47 h 68"/>
                <a:gd name="T38" fmla="*/ 0 w 86"/>
                <a:gd name="T39" fmla="*/ 41 h 68"/>
                <a:gd name="T40" fmla="*/ 3 w 86"/>
                <a:gd name="T41" fmla="*/ 38 h 68"/>
                <a:gd name="T42" fmla="*/ 6 w 86"/>
                <a:gd name="T43" fmla="*/ 35 h 68"/>
                <a:gd name="T44" fmla="*/ 12 w 86"/>
                <a:gd name="T45" fmla="*/ 32 h 68"/>
                <a:gd name="T46" fmla="*/ 18 w 86"/>
                <a:gd name="T47" fmla="*/ 29 h 68"/>
                <a:gd name="T48" fmla="*/ 24 w 86"/>
                <a:gd name="T49" fmla="*/ 26 h 68"/>
                <a:gd name="T50" fmla="*/ 30 w 86"/>
                <a:gd name="T51" fmla="*/ 26 h 68"/>
                <a:gd name="T52" fmla="*/ 33 w 86"/>
                <a:gd name="T53" fmla="*/ 24 h 68"/>
                <a:gd name="T54" fmla="*/ 39 w 86"/>
                <a:gd name="T55" fmla="*/ 21 h 68"/>
                <a:gd name="T56" fmla="*/ 45 w 86"/>
                <a:gd name="T57" fmla="*/ 21 h 68"/>
                <a:gd name="T58" fmla="*/ 48 w 86"/>
                <a:gd name="T59" fmla="*/ 18 h 68"/>
                <a:gd name="T60" fmla="*/ 53 w 86"/>
                <a:gd name="T61" fmla="*/ 15 h 68"/>
                <a:gd name="T62" fmla="*/ 59 w 86"/>
                <a:gd name="T63" fmla="*/ 12 h 68"/>
                <a:gd name="T64" fmla="*/ 65 w 86"/>
                <a:gd name="T65" fmla="*/ 9 h 68"/>
                <a:gd name="T66" fmla="*/ 71 w 86"/>
                <a:gd name="T67" fmla="*/ 6 h 68"/>
                <a:gd name="T68" fmla="*/ 77 w 86"/>
                <a:gd name="T69" fmla="*/ 3 h 68"/>
                <a:gd name="T70" fmla="*/ 80 w 86"/>
                <a:gd name="T71" fmla="*/ 0 h 68"/>
                <a:gd name="T72" fmla="*/ 83 w 86"/>
                <a:gd name="T73" fmla="*/ 3 h 68"/>
                <a:gd name="T74" fmla="*/ 86 w 86"/>
                <a:gd name="T75" fmla="*/ 6 h 68"/>
                <a:gd name="T76" fmla="*/ 86 w 86"/>
                <a:gd name="T77" fmla="*/ 12 h 68"/>
                <a:gd name="T78" fmla="*/ 86 w 86"/>
                <a:gd name="T79" fmla="*/ 18 h 68"/>
                <a:gd name="T80" fmla="*/ 86 w 86"/>
                <a:gd name="T81" fmla="*/ 24 h 68"/>
                <a:gd name="T82" fmla="*/ 86 w 86"/>
                <a:gd name="T83" fmla="*/ 29 h 68"/>
                <a:gd name="T84" fmla="*/ 86 w 86"/>
                <a:gd name="T85" fmla="*/ 35 h 68"/>
                <a:gd name="T86" fmla="*/ 83 w 86"/>
                <a:gd name="T87" fmla="*/ 41 h 68"/>
                <a:gd name="T88" fmla="*/ 80 w 86"/>
                <a:gd name="T89" fmla="*/ 44 h 68"/>
                <a:gd name="T90" fmla="*/ 77 w 86"/>
                <a:gd name="T91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68">
                  <a:moveTo>
                    <a:pt x="77" y="50"/>
                  </a:moveTo>
                  <a:lnTo>
                    <a:pt x="77" y="53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68" y="59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59" y="65"/>
                  </a:lnTo>
                  <a:lnTo>
                    <a:pt x="56" y="65"/>
                  </a:lnTo>
                  <a:lnTo>
                    <a:pt x="53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0" y="65"/>
                  </a:lnTo>
                  <a:lnTo>
                    <a:pt x="27" y="65"/>
                  </a:lnTo>
                  <a:lnTo>
                    <a:pt x="24" y="65"/>
                  </a:lnTo>
                  <a:lnTo>
                    <a:pt x="24" y="62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5" y="56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5" y="32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9" y="21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56" y="15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5" y="9"/>
                  </a:lnTo>
                  <a:lnTo>
                    <a:pt x="68" y="9"/>
                  </a:lnTo>
                  <a:lnTo>
                    <a:pt x="71" y="6"/>
                  </a:lnTo>
                  <a:lnTo>
                    <a:pt x="74" y="6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9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8"/>
                  </a:lnTo>
                  <a:lnTo>
                    <a:pt x="86" y="21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6" y="35"/>
                  </a:lnTo>
                  <a:lnTo>
                    <a:pt x="83" y="38"/>
                  </a:lnTo>
                  <a:lnTo>
                    <a:pt x="83" y="41"/>
                  </a:lnTo>
                  <a:lnTo>
                    <a:pt x="83" y="44"/>
                  </a:lnTo>
                  <a:lnTo>
                    <a:pt x="80" y="44"/>
                  </a:lnTo>
                  <a:lnTo>
                    <a:pt x="80" y="47"/>
                  </a:lnTo>
                  <a:lnTo>
                    <a:pt x="77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4" name="Freeform 21"/>
            <p:cNvSpPr>
              <a:spLocks/>
            </p:cNvSpPr>
            <p:nvPr/>
          </p:nvSpPr>
          <p:spPr bwMode="auto">
            <a:xfrm>
              <a:off x="2200" y="1475"/>
              <a:ext cx="59" cy="38"/>
            </a:xfrm>
            <a:custGeom>
              <a:avLst/>
              <a:gdLst>
                <a:gd name="T0" fmla="*/ 35 w 59"/>
                <a:gd name="T1" fmla="*/ 38 h 38"/>
                <a:gd name="T2" fmla="*/ 32 w 59"/>
                <a:gd name="T3" fmla="*/ 38 h 38"/>
                <a:gd name="T4" fmla="*/ 30 w 59"/>
                <a:gd name="T5" fmla="*/ 38 h 38"/>
                <a:gd name="T6" fmla="*/ 27 w 59"/>
                <a:gd name="T7" fmla="*/ 38 h 38"/>
                <a:gd name="T8" fmla="*/ 24 w 59"/>
                <a:gd name="T9" fmla="*/ 38 h 38"/>
                <a:gd name="T10" fmla="*/ 21 w 59"/>
                <a:gd name="T11" fmla="*/ 38 h 38"/>
                <a:gd name="T12" fmla="*/ 18 w 59"/>
                <a:gd name="T13" fmla="*/ 38 h 38"/>
                <a:gd name="T14" fmla="*/ 18 w 59"/>
                <a:gd name="T15" fmla="*/ 35 h 38"/>
                <a:gd name="T16" fmla="*/ 15 w 59"/>
                <a:gd name="T17" fmla="*/ 35 h 38"/>
                <a:gd name="T18" fmla="*/ 12 w 59"/>
                <a:gd name="T19" fmla="*/ 35 h 38"/>
                <a:gd name="T20" fmla="*/ 9 w 59"/>
                <a:gd name="T21" fmla="*/ 32 h 38"/>
                <a:gd name="T22" fmla="*/ 6 w 59"/>
                <a:gd name="T23" fmla="*/ 32 h 38"/>
                <a:gd name="T24" fmla="*/ 6 w 59"/>
                <a:gd name="T25" fmla="*/ 29 h 38"/>
                <a:gd name="T26" fmla="*/ 3 w 59"/>
                <a:gd name="T27" fmla="*/ 29 h 38"/>
                <a:gd name="T28" fmla="*/ 3 w 59"/>
                <a:gd name="T29" fmla="*/ 26 h 38"/>
                <a:gd name="T30" fmla="*/ 0 w 59"/>
                <a:gd name="T31" fmla="*/ 26 h 38"/>
                <a:gd name="T32" fmla="*/ 56 w 59"/>
                <a:gd name="T33" fmla="*/ 0 h 38"/>
                <a:gd name="T34" fmla="*/ 59 w 59"/>
                <a:gd name="T35" fmla="*/ 0 h 38"/>
                <a:gd name="T36" fmla="*/ 59 w 59"/>
                <a:gd name="T37" fmla="*/ 3 h 38"/>
                <a:gd name="T38" fmla="*/ 59 w 59"/>
                <a:gd name="T39" fmla="*/ 6 h 38"/>
                <a:gd name="T40" fmla="*/ 59 w 59"/>
                <a:gd name="T41" fmla="*/ 8 h 38"/>
                <a:gd name="T42" fmla="*/ 59 w 59"/>
                <a:gd name="T43" fmla="*/ 11 h 38"/>
                <a:gd name="T44" fmla="*/ 56 w 59"/>
                <a:gd name="T45" fmla="*/ 11 h 38"/>
                <a:gd name="T46" fmla="*/ 56 w 59"/>
                <a:gd name="T47" fmla="*/ 14 h 38"/>
                <a:gd name="T48" fmla="*/ 56 w 59"/>
                <a:gd name="T49" fmla="*/ 17 h 38"/>
                <a:gd name="T50" fmla="*/ 56 w 59"/>
                <a:gd name="T51" fmla="*/ 20 h 38"/>
                <a:gd name="T52" fmla="*/ 53 w 59"/>
                <a:gd name="T53" fmla="*/ 20 h 38"/>
                <a:gd name="T54" fmla="*/ 53 w 59"/>
                <a:gd name="T55" fmla="*/ 23 h 38"/>
                <a:gd name="T56" fmla="*/ 50 w 59"/>
                <a:gd name="T57" fmla="*/ 26 h 38"/>
                <a:gd name="T58" fmla="*/ 47 w 59"/>
                <a:gd name="T59" fmla="*/ 29 h 38"/>
                <a:gd name="T60" fmla="*/ 44 w 59"/>
                <a:gd name="T61" fmla="*/ 32 h 38"/>
                <a:gd name="T62" fmla="*/ 41 w 59"/>
                <a:gd name="T63" fmla="*/ 35 h 38"/>
                <a:gd name="T64" fmla="*/ 38 w 59"/>
                <a:gd name="T65" fmla="*/ 35 h 38"/>
                <a:gd name="T66" fmla="*/ 38 w 59"/>
                <a:gd name="T67" fmla="*/ 38 h 38"/>
                <a:gd name="T68" fmla="*/ 35 w 59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38">
                  <a:moveTo>
                    <a:pt x="35" y="38"/>
                  </a:moveTo>
                  <a:lnTo>
                    <a:pt x="32" y="38"/>
                  </a:lnTo>
                  <a:lnTo>
                    <a:pt x="30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8" y="38"/>
                  </a:lnTo>
                  <a:lnTo>
                    <a:pt x="18" y="35"/>
                  </a:lnTo>
                  <a:lnTo>
                    <a:pt x="15" y="35"/>
                  </a:lnTo>
                  <a:lnTo>
                    <a:pt x="12" y="35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7"/>
                  </a:lnTo>
                  <a:lnTo>
                    <a:pt x="56" y="20"/>
                  </a:lnTo>
                  <a:lnTo>
                    <a:pt x="53" y="20"/>
                  </a:lnTo>
                  <a:lnTo>
                    <a:pt x="53" y="23"/>
                  </a:lnTo>
                  <a:lnTo>
                    <a:pt x="50" y="26"/>
                  </a:lnTo>
                  <a:lnTo>
                    <a:pt x="47" y="29"/>
                  </a:lnTo>
                  <a:lnTo>
                    <a:pt x="44" y="32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5" y="38"/>
                  </a:lnTo>
                  <a:close/>
                </a:path>
              </a:pathLst>
            </a:custGeom>
            <a:solidFill>
              <a:srgbClr val="FF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5" name="Freeform 22"/>
            <p:cNvSpPr>
              <a:spLocks/>
            </p:cNvSpPr>
            <p:nvPr/>
          </p:nvSpPr>
          <p:spPr bwMode="auto">
            <a:xfrm>
              <a:off x="2209" y="1394"/>
              <a:ext cx="26" cy="30"/>
            </a:xfrm>
            <a:custGeom>
              <a:avLst/>
              <a:gdLst>
                <a:gd name="T0" fmla="*/ 12 w 26"/>
                <a:gd name="T1" fmla="*/ 30 h 30"/>
                <a:gd name="T2" fmla="*/ 9 w 26"/>
                <a:gd name="T3" fmla="*/ 30 h 30"/>
                <a:gd name="T4" fmla="*/ 9 w 26"/>
                <a:gd name="T5" fmla="*/ 27 h 30"/>
                <a:gd name="T6" fmla="*/ 6 w 26"/>
                <a:gd name="T7" fmla="*/ 27 h 30"/>
                <a:gd name="T8" fmla="*/ 6 w 26"/>
                <a:gd name="T9" fmla="*/ 24 h 30"/>
                <a:gd name="T10" fmla="*/ 3 w 26"/>
                <a:gd name="T11" fmla="*/ 21 h 30"/>
                <a:gd name="T12" fmla="*/ 3 w 26"/>
                <a:gd name="T13" fmla="*/ 18 h 30"/>
                <a:gd name="T14" fmla="*/ 0 w 26"/>
                <a:gd name="T15" fmla="*/ 15 h 30"/>
                <a:gd name="T16" fmla="*/ 0 w 26"/>
                <a:gd name="T17" fmla="*/ 12 h 30"/>
                <a:gd name="T18" fmla="*/ 0 w 26"/>
                <a:gd name="T19" fmla="*/ 9 h 30"/>
                <a:gd name="T20" fmla="*/ 0 w 26"/>
                <a:gd name="T21" fmla="*/ 6 h 30"/>
                <a:gd name="T22" fmla="*/ 0 w 26"/>
                <a:gd name="T23" fmla="*/ 3 h 30"/>
                <a:gd name="T24" fmla="*/ 3 w 26"/>
                <a:gd name="T25" fmla="*/ 3 h 30"/>
                <a:gd name="T26" fmla="*/ 3 w 26"/>
                <a:gd name="T27" fmla="*/ 0 h 30"/>
                <a:gd name="T28" fmla="*/ 6 w 26"/>
                <a:gd name="T29" fmla="*/ 0 h 30"/>
                <a:gd name="T30" fmla="*/ 9 w 26"/>
                <a:gd name="T31" fmla="*/ 0 h 30"/>
                <a:gd name="T32" fmla="*/ 9 w 26"/>
                <a:gd name="T33" fmla="*/ 3 h 30"/>
                <a:gd name="T34" fmla="*/ 12 w 26"/>
                <a:gd name="T35" fmla="*/ 3 h 30"/>
                <a:gd name="T36" fmla="*/ 15 w 26"/>
                <a:gd name="T37" fmla="*/ 3 h 30"/>
                <a:gd name="T38" fmla="*/ 18 w 26"/>
                <a:gd name="T39" fmla="*/ 6 h 30"/>
                <a:gd name="T40" fmla="*/ 21 w 26"/>
                <a:gd name="T41" fmla="*/ 6 h 30"/>
                <a:gd name="T42" fmla="*/ 21 w 26"/>
                <a:gd name="T43" fmla="*/ 9 h 30"/>
                <a:gd name="T44" fmla="*/ 23 w 26"/>
                <a:gd name="T45" fmla="*/ 9 h 30"/>
                <a:gd name="T46" fmla="*/ 23 w 26"/>
                <a:gd name="T47" fmla="*/ 12 h 30"/>
                <a:gd name="T48" fmla="*/ 26 w 26"/>
                <a:gd name="T49" fmla="*/ 15 h 30"/>
                <a:gd name="T50" fmla="*/ 26 w 26"/>
                <a:gd name="T51" fmla="*/ 18 h 30"/>
                <a:gd name="T52" fmla="*/ 26 w 26"/>
                <a:gd name="T53" fmla="*/ 21 h 30"/>
                <a:gd name="T54" fmla="*/ 23 w 26"/>
                <a:gd name="T55" fmla="*/ 24 h 30"/>
                <a:gd name="T56" fmla="*/ 21 w 26"/>
                <a:gd name="T57" fmla="*/ 27 h 30"/>
                <a:gd name="T58" fmla="*/ 18 w 26"/>
                <a:gd name="T59" fmla="*/ 30 h 30"/>
                <a:gd name="T60" fmla="*/ 15 w 26"/>
                <a:gd name="T61" fmla="*/ 30 h 30"/>
                <a:gd name="T62" fmla="*/ 12 w 26"/>
                <a:gd name="T6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30">
                  <a:moveTo>
                    <a:pt x="12" y="30"/>
                  </a:moveTo>
                  <a:lnTo>
                    <a:pt x="9" y="30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6" name="Freeform 23"/>
            <p:cNvSpPr>
              <a:spLocks/>
            </p:cNvSpPr>
            <p:nvPr/>
          </p:nvSpPr>
          <p:spPr bwMode="auto">
            <a:xfrm>
              <a:off x="2185" y="1703"/>
              <a:ext cx="47" cy="62"/>
            </a:xfrm>
            <a:custGeom>
              <a:avLst/>
              <a:gdLst>
                <a:gd name="T0" fmla="*/ 3 w 47"/>
                <a:gd name="T1" fmla="*/ 39 h 62"/>
                <a:gd name="T2" fmla="*/ 3 w 47"/>
                <a:gd name="T3" fmla="*/ 36 h 62"/>
                <a:gd name="T4" fmla="*/ 3 w 47"/>
                <a:gd name="T5" fmla="*/ 33 h 62"/>
                <a:gd name="T6" fmla="*/ 3 w 47"/>
                <a:gd name="T7" fmla="*/ 30 h 62"/>
                <a:gd name="T8" fmla="*/ 3 w 47"/>
                <a:gd name="T9" fmla="*/ 27 h 62"/>
                <a:gd name="T10" fmla="*/ 0 w 47"/>
                <a:gd name="T11" fmla="*/ 27 h 62"/>
                <a:gd name="T12" fmla="*/ 0 w 47"/>
                <a:gd name="T13" fmla="*/ 24 h 62"/>
                <a:gd name="T14" fmla="*/ 0 w 47"/>
                <a:gd name="T15" fmla="*/ 21 h 62"/>
                <a:gd name="T16" fmla="*/ 0 w 47"/>
                <a:gd name="T17" fmla="*/ 18 h 62"/>
                <a:gd name="T18" fmla="*/ 0 w 47"/>
                <a:gd name="T19" fmla="*/ 15 h 62"/>
                <a:gd name="T20" fmla="*/ 0 w 47"/>
                <a:gd name="T21" fmla="*/ 12 h 62"/>
                <a:gd name="T22" fmla="*/ 3 w 47"/>
                <a:gd name="T23" fmla="*/ 9 h 62"/>
                <a:gd name="T24" fmla="*/ 3 w 47"/>
                <a:gd name="T25" fmla="*/ 6 h 62"/>
                <a:gd name="T26" fmla="*/ 3 w 47"/>
                <a:gd name="T27" fmla="*/ 3 h 62"/>
                <a:gd name="T28" fmla="*/ 3 w 47"/>
                <a:gd name="T29" fmla="*/ 0 h 62"/>
                <a:gd name="T30" fmla="*/ 9 w 47"/>
                <a:gd name="T31" fmla="*/ 0 h 62"/>
                <a:gd name="T32" fmla="*/ 9 w 47"/>
                <a:gd name="T33" fmla="*/ 3 h 62"/>
                <a:gd name="T34" fmla="*/ 12 w 47"/>
                <a:gd name="T35" fmla="*/ 6 h 62"/>
                <a:gd name="T36" fmla="*/ 12 w 47"/>
                <a:gd name="T37" fmla="*/ 9 h 62"/>
                <a:gd name="T38" fmla="*/ 12 w 47"/>
                <a:gd name="T39" fmla="*/ 12 h 62"/>
                <a:gd name="T40" fmla="*/ 12 w 47"/>
                <a:gd name="T41" fmla="*/ 15 h 62"/>
                <a:gd name="T42" fmla="*/ 12 w 47"/>
                <a:gd name="T43" fmla="*/ 18 h 62"/>
                <a:gd name="T44" fmla="*/ 12 w 47"/>
                <a:gd name="T45" fmla="*/ 21 h 62"/>
                <a:gd name="T46" fmla="*/ 12 w 47"/>
                <a:gd name="T47" fmla="*/ 24 h 62"/>
                <a:gd name="T48" fmla="*/ 12 w 47"/>
                <a:gd name="T49" fmla="*/ 27 h 62"/>
                <a:gd name="T50" fmla="*/ 15 w 47"/>
                <a:gd name="T51" fmla="*/ 30 h 62"/>
                <a:gd name="T52" fmla="*/ 15 w 47"/>
                <a:gd name="T53" fmla="*/ 33 h 62"/>
                <a:gd name="T54" fmla="*/ 15 w 47"/>
                <a:gd name="T55" fmla="*/ 36 h 62"/>
                <a:gd name="T56" fmla="*/ 15 w 47"/>
                <a:gd name="T57" fmla="*/ 39 h 62"/>
                <a:gd name="T58" fmla="*/ 18 w 47"/>
                <a:gd name="T59" fmla="*/ 39 h 62"/>
                <a:gd name="T60" fmla="*/ 18 w 47"/>
                <a:gd name="T61" fmla="*/ 42 h 62"/>
                <a:gd name="T62" fmla="*/ 18 w 47"/>
                <a:gd name="T63" fmla="*/ 45 h 62"/>
                <a:gd name="T64" fmla="*/ 21 w 47"/>
                <a:gd name="T65" fmla="*/ 48 h 62"/>
                <a:gd name="T66" fmla="*/ 24 w 47"/>
                <a:gd name="T67" fmla="*/ 51 h 62"/>
                <a:gd name="T68" fmla="*/ 27 w 47"/>
                <a:gd name="T69" fmla="*/ 54 h 62"/>
                <a:gd name="T70" fmla="*/ 30 w 47"/>
                <a:gd name="T71" fmla="*/ 56 h 62"/>
                <a:gd name="T72" fmla="*/ 33 w 47"/>
                <a:gd name="T73" fmla="*/ 56 h 62"/>
                <a:gd name="T74" fmla="*/ 36 w 47"/>
                <a:gd name="T75" fmla="*/ 59 h 62"/>
                <a:gd name="T76" fmla="*/ 47 w 47"/>
                <a:gd name="T77" fmla="*/ 62 h 62"/>
                <a:gd name="T78" fmla="*/ 45 w 47"/>
                <a:gd name="T79" fmla="*/ 62 h 62"/>
                <a:gd name="T80" fmla="*/ 42 w 47"/>
                <a:gd name="T81" fmla="*/ 62 h 62"/>
                <a:gd name="T82" fmla="*/ 39 w 47"/>
                <a:gd name="T83" fmla="*/ 62 h 62"/>
                <a:gd name="T84" fmla="*/ 36 w 47"/>
                <a:gd name="T85" fmla="*/ 62 h 62"/>
                <a:gd name="T86" fmla="*/ 33 w 47"/>
                <a:gd name="T87" fmla="*/ 62 h 62"/>
                <a:gd name="T88" fmla="*/ 30 w 47"/>
                <a:gd name="T89" fmla="*/ 62 h 62"/>
                <a:gd name="T90" fmla="*/ 27 w 47"/>
                <a:gd name="T91" fmla="*/ 62 h 62"/>
                <a:gd name="T92" fmla="*/ 24 w 47"/>
                <a:gd name="T93" fmla="*/ 59 h 62"/>
                <a:gd name="T94" fmla="*/ 21 w 47"/>
                <a:gd name="T95" fmla="*/ 59 h 62"/>
                <a:gd name="T96" fmla="*/ 18 w 47"/>
                <a:gd name="T97" fmla="*/ 59 h 62"/>
                <a:gd name="T98" fmla="*/ 18 w 47"/>
                <a:gd name="T99" fmla="*/ 56 h 62"/>
                <a:gd name="T100" fmla="*/ 15 w 47"/>
                <a:gd name="T101" fmla="*/ 56 h 62"/>
                <a:gd name="T102" fmla="*/ 15 w 47"/>
                <a:gd name="T103" fmla="*/ 54 h 62"/>
                <a:gd name="T104" fmla="*/ 12 w 47"/>
                <a:gd name="T105" fmla="*/ 54 h 62"/>
                <a:gd name="T106" fmla="*/ 12 w 47"/>
                <a:gd name="T107" fmla="*/ 51 h 62"/>
                <a:gd name="T108" fmla="*/ 9 w 47"/>
                <a:gd name="T109" fmla="*/ 51 h 62"/>
                <a:gd name="T110" fmla="*/ 9 w 47"/>
                <a:gd name="T111" fmla="*/ 48 h 62"/>
                <a:gd name="T112" fmla="*/ 6 w 47"/>
                <a:gd name="T113" fmla="*/ 45 h 62"/>
                <a:gd name="T114" fmla="*/ 6 w 47"/>
                <a:gd name="T115" fmla="*/ 42 h 62"/>
                <a:gd name="T116" fmla="*/ 6 w 47"/>
                <a:gd name="T117" fmla="*/ 39 h 62"/>
                <a:gd name="T118" fmla="*/ 3 w 47"/>
                <a:gd name="T119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62">
                  <a:moveTo>
                    <a:pt x="3" y="39"/>
                  </a:move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5" y="30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7" y="54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6" y="59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2" y="62"/>
                  </a:lnTo>
                  <a:lnTo>
                    <a:pt x="39" y="62"/>
                  </a:lnTo>
                  <a:lnTo>
                    <a:pt x="36" y="62"/>
                  </a:lnTo>
                  <a:lnTo>
                    <a:pt x="33" y="62"/>
                  </a:lnTo>
                  <a:lnTo>
                    <a:pt x="30" y="62"/>
                  </a:lnTo>
                  <a:lnTo>
                    <a:pt x="27" y="62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8" y="59"/>
                  </a:lnTo>
                  <a:lnTo>
                    <a:pt x="18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6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7" name="Freeform 24"/>
            <p:cNvSpPr>
              <a:spLocks/>
            </p:cNvSpPr>
            <p:nvPr/>
          </p:nvSpPr>
          <p:spPr bwMode="auto">
            <a:xfrm>
              <a:off x="1944" y="1276"/>
              <a:ext cx="283" cy="175"/>
            </a:xfrm>
            <a:custGeom>
              <a:avLst/>
              <a:gdLst>
                <a:gd name="T0" fmla="*/ 164 w 283"/>
                <a:gd name="T1" fmla="*/ 71 h 175"/>
                <a:gd name="T2" fmla="*/ 143 w 283"/>
                <a:gd name="T3" fmla="*/ 77 h 175"/>
                <a:gd name="T4" fmla="*/ 122 w 283"/>
                <a:gd name="T5" fmla="*/ 86 h 175"/>
                <a:gd name="T6" fmla="*/ 104 w 283"/>
                <a:gd name="T7" fmla="*/ 98 h 175"/>
                <a:gd name="T8" fmla="*/ 86 w 283"/>
                <a:gd name="T9" fmla="*/ 110 h 175"/>
                <a:gd name="T10" fmla="*/ 68 w 283"/>
                <a:gd name="T11" fmla="*/ 124 h 175"/>
                <a:gd name="T12" fmla="*/ 60 w 283"/>
                <a:gd name="T13" fmla="*/ 136 h 175"/>
                <a:gd name="T14" fmla="*/ 68 w 283"/>
                <a:gd name="T15" fmla="*/ 142 h 175"/>
                <a:gd name="T16" fmla="*/ 86 w 283"/>
                <a:gd name="T17" fmla="*/ 130 h 175"/>
                <a:gd name="T18" fmla="*/ 101 w 283"/>
                <a:gd name="T19" fmla="*/ 115 h 175"/>
                <a:gd name="T20" fmla="*/ 116 w 283"/>
                <a:gd name="T21" fmla="*/ 104 h 175"/>
                <a:gd name="T22" fmla="*/ 134 w 283"/>
                <a:gd name="T23" fmla="*/ 95 h 175"/>
                <a:gd name="T24" fmla="*/ 152 w 283"/>
                <a:gd name="T25" fmla="*/ 89 h 175"/>
                <a:gd name="T26" fmla="*/ 173 w 283"/>
                <a:gd name="T27" fmla="*/ 89 h 175"/>
                <a:gd name="T28" fmla="*/ 167 w 283"/>
                <a:gd name="T29" fmla="*/ 95 h 175"/>
                <a:gd name="T30" fmla="*/ 146 w 283"/>
                <a:gd name="T31" fmla="*/ 107 h 175"/>
                <a:gd name="T32" fmla="*/ 125 w 283"/>
                <a:gd name="T33" fmla="*/ 121 h 175"/>
                <a:gd name="T34" fmla="*/ 107 w 283"/>
                <a:gd name="T35" fmla="*/ 133 h 175"/>
                <a:gd name="T36" fmla="*/ 86 w 283"/>
                <a:gd name="T37" fmla="*/ 148 h 175"/>
                <a:gd name="T38" fmla="*/ 65 w 283"/>
                <a:gd name="T39" fmla="*/ 163 h 175"/>
                <a:gd name="T40" fmla="*/ 51 w 283"/>
                <a:gd name="T41" fmla="*/ 172 h 175"/>
                <a:gd name="T42" fmla="*/ 42 w 283"/>
                <a:gd name="T43" fmla="*/ 157 h 175"/>
                <a:gd name="T44" fmla="*/ 30 w 283"/>
                <a:gd name="T45" fmla="*/ 145 h 175"/>
                <a:gd name="T46" fmla="*/ 18 w 283"/>
                <a:gd name="T47" fmla="*/ 130 h 175"/>
                <a:gd name="T48" fmla="*/ 6 w 283"/>
                <a:gd name="T49" fmla="*/ 115 h 175"/>
                <a:gd name="T50" fmla="*/ 0 w 283"/>
                <a:gd name="T51" fmla="*/ 101 h 175"/>
                <a:gd name="T52" fmla="*/ 0 w 283"/>
                <a:gd name="T53" fmla="*/ 83 h 175"/>
                <a:gd name="T54" fmla="*/ 12 w 283"/>
                <a:gd name="T55" fmla="*/ 71 h 175"/>
                <a:gd name="T56" fmla="*/ 21 w 283"/>
                <a:gd name="T57" fmla="*/ 59 h 175"/>
                <a:gd name="T58" fmla="*/ 33 w 283"/>
                <a:gd name="T59" fmla="*/ 44 h 175"/>
                <a:gd name="T60" fmla="*/ 48 w 283"/>
                <a:gd name="T61" fmla="*/ 35 h 175"/>
                <a:gd name="T62" fmla="*/ 62 w 283"/>
                <a:gd name="T63" fmla="*/ 32 h 175"/>
                <a:gd name="T64" fmla="*/ 83 w 283"/>
                <a:gd name="T65" fmla="*/ 32 h 175"/>
                <a:gd name="T66" fmla="*/ 101 w 283"/>
                <a:gd name="T67" fmla="*/ 26 h 175"/>
                <a:gd name="T68" fmla="*/ 122 w 283"/>
                <a:gd name="T69" fmla="*/ 23 h 175"/>
                <a:gd name="T70" fmla="*/ 143 w 283"/>
                <a:gd name="T71" fmla="*/ 18 h 175"/>
                <a:gd name="T72" fmla="*/ 161 w 283"/>
                <a:gd name="T73" fmla="*/ 12 h 175"/>
                <a:gd name="T74" fmla="*/ 178 w 283"/>
                <a:gd name="T75" fmla="*/ 6 h 175"/>
                <a:gd name="T76" fmla="*/ 196 w 283"/>
                <a:gd name="T77" fmla="*/ 3 h 175"/>
                <a:gd name="T78" fmla="*/ 211 w 283"/>
                <a:gd name="T79" fmla="*/ 3 h 175"/>
                <a:gd name="T80" fmla="*/ 229 w 283"/>
                <a:gd name="T81" fmla="*/ 0 h 175"/>
                <a:gd name="T82" fmla="*/ 247 w 283"/>
                <a:gd name="T83" fmla="*/ 0 h 175"/>
                <a:gd name="T84" fmla="*/ 262 w 283"/>
                <a:gd name="T85" fmla="*/ 6 h 175"/>
                <a:gd name="T86" fmla="*/ 274 w 283"/>
                <a:gd name="T87" fmla="*/ 15 h 175"/>
                <a:gd name="T88" fmla="*/ 283 w 283"/>
                <a:gd name="T89" fmla="*/ 29 h 175"/>
                <a:gd name="T90" fmla="*/ 268 w 283"/>
                <a:gd name="T91" fmla="*/ 35 h 175"/>
                <a:gd name="T92" fmla="*/ 253 w 283"/>
                <a:gd name="T93" fmla="*/ 44 h 175"/>
                <a:gd name="T94" fmla="*/ 235 w 283"/>
                <a:gd name="T95" fmla="*/ 53 h 175"/>
                <a:gd name="T96" fmla="*/ 220 w 283"/>
                <a:gd name="T97" fmla="*/ 65 h 175"/>
                <a:gd name="T98" fmla="*/ 205 w 283"/>
                <a:gd name="T99" fmla="*/ 71 h 175"/>
                <a:gd name="T100" fmla="*/ 187 w 283"/>
                <a:gd name="T101" fmla="*/ 7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3" h="175">
                  <a:moveTo>
                    <a:pt x="181" y="68"/>
                  </a:moveTo>
                  <a:lnTo>
                    <a:pt x="175" y="68"/>
                  </a:lnTo>
                  <a:lnTo>
                    <a:pt x="173" y="68"/>
                  </a:lnTo>
                  <a:lnTo>
                    <a:pt x="167" y="71"/>
                  </a:lnTo>
                  <a:lnTo>
                    <a:pt x="164" y="71"/>
                  </a:lnTo>
                  <a:lnTo>
                    <a:pt x="158" y="71"/>
                  </a:lnTo>
                  <a:lnTo>
                    <a:pt x="155" y="74"/>
                  </a:lnTo>
                  <a:lnTo>
                    <a:pt x="149" y="74"/>
                  </a:lnTo>
                  <a:lnTo>
                    <a:pt x="146" y="77"/>
                  </a:lnTo>
                  <a:lnTo>
                    <a:pt x="143" y="77"/>
                  </a:lnTo>
                  <a:lnTo>
                    <a:pt x="137" y="80"/>
                  </a:lnTo>
                  <a:lnTo>
                    <a:pt x="134" y="80"/>
                  </a:lnTo>
                  <a:lnTo>
                    <a:pt x="131" y="83"/>
                  </a:lnTo>
                  <a:lnTo>
                    <a:pt x="125" y="83"/>
                  </a:lnTo>
                  <a:lnTo>
                    <a:pt x="122" y="86"/>
                  </a:lnTo>
                  <a:lnTo>
                    <a:pt x="119" y="89"/>
                  </a:lnTo>
                  <a:lnTo>
                    <a:pt x="113" y="89"/>
                  </a:lnTo>
                  <a:lnTo>
                    <a:pt x="110" y="92"/>
                  </a:lnTo>
                  <a:lnTo>
                    <a:pt x="107" y="95"/>
                  </a:lnTo>
                  <a:lnTo>
                    <a:pt x="104" y="98"/>
                  </a:lnTo>
                  <a:lnTo>
                    <a:pt x="98" y="98"/>
                  </a:lnTo>
                  <a:lnTo>
                    <a:pt x="95" y="101"/>
                  </a:lnTo>
                  <a:lnTo>
                    <a:pt x="92" y="104"/>
                  </a:lnTo>
                  <a:lnTo>
                    <a:pt x="89" y="107"/>
                  </a:lnTo>
                  <a:lnTo>
                    <a:pt x="86" y="110"/>
                  </a:lnTo>
                  <a:lnTo>
                    <a:pt x="80" y="113"/>
                  </a:lnTo>
                  <a:lnTo>
                    <a:pt x="77" y="115"/>
                  </a:lnTo>
                  <a:lnTo>
                    <a:pt x="74" y="118"/>
                  </a:lnTo>
                  <a:lnTo>
                    <a:pt x="71" y="121"/>
                  </a:lnTo>
                  <a:lnTo>
                    <a:pt x="68" y="124"/>
                  </a:lnTo>
                  <a:lnTo>
                    <a:pt x="62" y="127"/>
                  </a:lnTo>
                  <a:lnTo>
                    <a:pt x="60" y="130"/>
                  </a:lnTo>
                  <a:lnTo>
                    <a:pt x="57" y="133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2" y="142"/>
                  </a:lnTo>
                  <a:lnTo>
                    <a:pt x="65" y="142"/>
                  </a:lnTo>
                  <a:lnTo>
                    <a:pt x="68" y="142"/>
                  </a:lnTo>
                  <a:lnTo>
                    <a:pt x="71" y="139"/>
                  </a:lnTo>
                  <a:lnTo>
                    <a:pt x="74" y="136"/>
                  </a:lnTo>
                  <a:lnTo>
                    <a:pt x="77" y="133"/>
                  </a:lnTo>
                  <a:lnTo>
                    <a:pt x="83" y="130"/>
                  </a:lnTo>
                  <a:lnTo>
                    <a:pt x="86" y="130"/>
                  </a:lnTo>
                  <a:lnTo>
                    <a:pt x="89" y="127"/>
                  </a:lnTo>
                  <a:lnTo>
                    <a:pt x="92" y="124"/>
                  </a:lnTo>
                  <a:lnTo>
                    <a:pt x="95" y="121"/>
                  </a:lnTo>
                  <a:lnTo>
                    <a:pt x="98" y="118"/>
                  </a:lnTo>
                  <a:lnTo>
                    <a:pt x="101" y="115"/>
                  </a:lnTo>
                  <a:lnTo>
                    <a:pt x="104" y="113"/>
                  </a:lnTo>
                  <a:lnTo>
                    <a:pt x="107" y="113"/>
                  </a:lnTo>
                  <a:lnTo>
                    <a:pt x="110" y="110"/>
                  </a:lnTo>
                  <a:lnTo>
                    <a:pt x="113" y="107"/>
                  </a:lnTo>
                  <a:lnTo>
                    <a:pt x="116" y="104"/>
                  </a:lnTo>
                  <a:lnTo>
                    <a:pt x="122" y="104"/>
                  </a:lnTo>
                  <a:lnTo>
                    <a:pt x="125" y="101"/>
                  </a:lnTo>
                  <a:lnTo>
                    <a:pt x="128" y="98"/>
                  </a:lnTo>
                  <a:lnTo>
                    <a:pt x="131" y="98"/>
                  </a:lnTo>
                  <a:lnTo>
                    <a:pt x="134" y="95"/>
                  </a:lnTo>
                  <a:lnTo>
                    <a:pt x="137" y="95"/>
                  </a:lnTo>
                  <a:lnTo>
                    <a:pt x="143" y="92"/>
                  </a:lnTo>
                  <a:lnTo>
                    <a:pt x="146" y="92"/>
                  </a:lnTo>
                  <a:lnTo>
                    <a:pt x="149" y="89"/>
                  </a:lnTo>
                  <a:lnTo>
                    <a:pt x="152" y="89"/>
                  </a:lnTo>
                  <a:lnTo>
                    <a:pt x="158" y="89"/>
                  </a:lnTo>
                  <a:lnTo>
                    <a:pt x="161" y="89"/>
                  </a:lnTo>
                  <a:lnTo>
                    <a:pt x="164" y="89"/>
                  </a:lnTo>
                  <a:lnTo>
                    <a:pt x="170" y="89"/>
                  </a:lnTo>
                  <a:lnTo>
                    <a:pt x="173" y="89"/>
                  </a:lnTo>
                  <a:lnTo>
                    <a:pt x="175" y="89"/>
                  </a:lnTo>
                  <a:lnTo>
                    <a:pt x="181" y="89"/>
                  </a:lnTo>
                  <a:lnTo>
                    <a:pt x="175" y="92"/>
                  </a:lnTo>
                  <a:lnTo>
                    <a:pt x="173" y="92"/>
                  </a:lnTo>
                  <a:lnTo>
                    <a:pt x="167" y="95"/>
                  </a:lnTo>
                  <a:lnTo>
                    <a:pt x="164" y="98"/>
                  </a:lnTo>
                  <a:lnTo>
                    <a:pt x="161" y="101"/>
                  </a:lnTo>
                  <a:lnTo>
                    <a:pt x="155" y="104"/>
                  </a:lnTo>
                  <a:lnTo>
                    <a:pt x="152" y="104"/>
                  </a:lnTo>
                  <a:lnTo>
                    <a:pt x="146" y="107"/>
                  </a:lnTo>
                  <a:lnTo>
                    <a:pt x="143" y="110"/>
                  </a:lnTo>
                  <a:lnTo>
                    <a:pt x="140" y="113"/>
                  </a:lnTo>
                  <a:lnTo>
                    <a:pt x="134" y="115"/>
                  </a:lnTo>
                  <a:lnTo>
                    <a:pt x="131" y="118"/>
                  </a:lnTo>
                  <a:lnTo>
                    <a:pt x="125" y="121"/>
                  </a:lnTo>
                  <a:lnTo>
                    <a:pt x="122" y="121"/>
                  </a:lnTo>
                  <a:lnTo>
                    <a:pt x="119" y="124"/>
                  </a:lnTo>
                  <a:lnTo>
                    <a:pt x="113" y="127"/>
                  </a:lnTo>
                  <a:lnTo>
                    <a:pt x="110" y="130"/>
                  </a:lnTo>
                  <a:lnTo>
                    <a:pt x="107" y="133"/>
                  </a:lnTo>
                  <a:lnTo>
                    <a:pt x="101" y="136"/>
                  </a:lnTo>
                  <a:lnTo>
                    <a:pt x="98" y="139"/>
                  </a:lnTo>
                  <a:lnTo>
                    <a:pt x="92" y="142"/>
                  </a:lnTo>
                  <a:lnTo>
                    <a:pt x="89" y="145"/>
                  </a:lnTo>
                  <a:lnTo>
                    <a:pt x="86" y="148"/>
                  </a:lnTo>
                  <a:lnTo>
                    <a:pt x="83" y="151"/>
                  </a:lnTo>
                  <a:lnTo>
                    <a:pt x="77" y="154"/>
                  </a:lnTo>
                  <a:lnTo>
                    <a:pt x="74" y="157"/>
                  </a:lnTo>
                  <a:lnTo>
                    <a:pt x="71" y="160"/>
                  </a:lnTo>
                  <a:lnTo>
                    <a:pt x="65" y="163"/>
                  </a:lnTo>
                  <a:lnTo>
                    <a:pt x="62" y="166"/>
                  </a:lnTo>
                  <a:lnTo>
                    <a:pt x="60" y="169"/>
                  </a:lnTo>
                  <a:lnTo>
                    <a:pt x="57" y="172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51" y="169"/>
                  </a:lnTo>
                  <a:lnTo>
                    <a:pt x="48" y="166"/>
                  </a:lnTo>
                  <a:lnTo>
                    <a:pt x="48" y="163"/>
                  </a:lnTo>
                  <a:lnTo>
                    <a:pt x="45" y="160"/>
                  </a:lnTo>
                  <a:lnTo>
                    <a:pt x="42" y="157"/>
                  </a:lnTo>
                  <a:lnTo>
                    <a:pt x="42" y="154"/>
                  </a:lnTo>
                  <a:lnTo>
                    <a:pt x="39" y="151"/>
                  </a:lnTo>
                  <a:lnTo>
                    <a:pt x="36" y="148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7" y="142"/>
                  </a:lnTo>
                  <a:lnTo>
                    <a:pt x="24" y="139"/>
                  </a:lnTo>
                  <a:lnTo>
                    <a:pt x="21" y="136"/>
                  </a:lnTo>
                  <a:lnTo>
                    <a:pt x="18" y="133"/>
                  </a:lnTo>
                  <a:lnTo>
                    <a:pt x="18" y="130"/>
                  </a:lnTo>
                  <a:lnTo>
                    <a:pt x="15" y="127"/>
                  </a:lnTo>
                  <a:lnTo>
                    <a:pt x="12" y="124"/>
                  </a:lnTo>
                  <a:lnTo>
                    <a:pt x="9" y="121"/>
                  </a:lnTo>
                  <a:lnTo>
                    <a:pt x="6" y="118"/>
                  </a:lnTo>
                  <a:lnTo>
                    <a:pt x="6" y="115"/>
                  </a:lnTo>
                  <a:lnTo>
                    <a:pt x="3" y="113"/>
                  </a:lnTo>
                  <a:lnTo>
                    <a:pt x="3" y="110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4"/>
                  </a:lnTo>
                  <a:lnTo>
                    <a:pt x="12" y="71"/>
                  </a:lnTo>
                  <a:lnTo>
                    <a:pt x="15" y="68"/>
                  </a:lnTo>
                  <a:lnTo>
                    <a:pt x="18" y="65"/>
                  </a:lnTo>
                  <a:lnTo>
                    <a:pt x="18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4" y="56"/>
                  </a:lnTo>
                  <a:lnTo>
                    <a:pt x="27" y="53"/>
                  </a:lnTo>
                  <a:lnTo>
                    <a:pt x="27" y="50"/>
                  </a:lnTo>
                  <a:lnTo>
                    <a:pt x="30" y="47"/>
                  </a:lnTo>
                  <a:lnTo>
                    <a:pt x="33" y="44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8" y="35"/>
                  </a:lnTo>
                  <a:lnTo>
                    <a:pt x="71" y="32"/>
                  </a:lnTo>
                  <a:lnTo>
                    <a:pt x="74" y="32"/>
                  </a:lnTo>
                  <a:lnTo>
                    <a:pt x="77" y="32"/>
                  </a:lnTo>
                  <a:lnTo>
                    <a:pt x="83" y="32"/>
                  </a:lnTo>
                  <a:lnTo>
                    <a:pt x="86" y="29"/>
                  </a:lnTo>
                  <a:lnTo>
                    <a:pt x="89" y="29"/>
                  </a:lnTo>
                  <a:lnTo>
                    <a:pt x="95" y="29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3" y="23"/>
                  </a:lnTo>
                  <a:lnTo>
                    <a:pt x="119" y="23"/>
                  </a:lnTo>
                  <a:lnTo>
                    <a:pt x="122" y="23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4" y="21"/>
                  </a:lnTo>
                  <a:lnTo>
                    <a:pt x="137" y="18"/>
                  </a:lnTo>
                  <a:lnTo>
                    <a:pt x="143" y="18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58" y="15"/>
                  </a:lnTo>
                  <a:lnTo>
                    <a:pt x="161" y="12"/>
                  </a:lnTo>
                  <a:lnTo>
                    <a:pt x="164" y="12"/>
                  </a:lnTo>
                  <a:lnTo>
                    <a:pt x="170" y="12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8" y="6"/>
                  </a:lnTo>
                  <a:lnTo>
                    <a:pt x="184" y="6"/>
                  </a:lnTo>
                  <a:lnTo>
                    <a:pt x="187" y="3"/>
                  </a:lnTo>
                  <a:lnTo>
                    <a:pt x="190" y="3"/>
                  </a:lnTo>
                  <a:lnTo>
                    <a:pt x="193" y="3"/>
                  </a:lnTo>
                  <a:lnTo>
                    <a:pt x="196" y="3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7" y="3"/>
                  </a:lnTo>
                  <a:lnTo>
                    <a:pt x="220" y="3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5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9" y="3"/>
                  </a:lnTo>
                  <a:lnTo>
                    <a:pt x="262" y="6"/>
                  </a:lnTo>
                  <a:lnTo>
                    <a:pt x="265" y="6"/>
                  </a:lnTo>
                  <a:lnTo>
                    <a:pt x="268" y="9"/>
                  </a:lnTo>
                  <a:lnTo>
                    <a:pt x="271" y="9"/>
                  </a:lnTo>
                  <a:lnTo>
                    <a:pt x="274" y="12"/>
                  </a:lnTo>
                  <a:lnTo>
                    <a:pt x="274" y="15"/>
                  </a:lnTo>
                  <a:lnTo>
                    <a:pt x="277" y="15"/>
                  </a:lnTo>
                  <a:lnTo>
                    <a:pt x="280" y="18"/>
                  </a:lnTo>
                  <a:lnTo>
                    <a:pt x="280" y="23"/>
                  </a:lnTo>
                  <a:lnTo>
                    <a:pt x="283" y="26"/>
                  </a:lnTo>
                  <a:lnTo>
                    <a:pt x="283" y="29"/>
                  </a:lnTo>
                  <a:lnTo>
                    <a:pt x="280" y="29"/>
                  </a:lnTo>
                  <a:lnTo>
                    <a:pt x="277" y="32"/>
                  </a:lnTo>
                  <a:lnTo>
                    <a:pt x="274" y="32"/>
                  </a:lnTo>
                  <a:lnTo>
                    <a:pt x="271" y="32"/>
                  </a:lnTo>
                  <a:lnTo>
                    <a:pt x="268" y="35"/>
                  </a:lnTo>
                  <a:lnTo>
                    <a:pt x="265" y="35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6" y="41"/>
                  </a:lnTo>
                  <a:lnTo>
                    <a:pt x="253" y="44"/>
                  </a:lnTo>
                  <a:lnTo>
                    <a:pt x="250" y="47"/>
                  </a:lnTo>
                  <a:lnTo>
                    <a:pt x="247" y="47"/>
                  </a:lnTo>
                  <a:lnTo>
                    <a:pt x="241" y="50"/>
                  </a:lnTo>
                  <a:lnTo>
                    <a:pt x="238" y="53"/>
                  </a:lnTo>
                  <a:lnTo>
                    <a:pt x="235" y="53"/>
                  </a:lnTo>
                  <a:lnTo>
                    <a:pt x="232" y="56"/>
                  </a:lnTo>
                  <a:lnTo>
                    <a:pt x="229" y="59"/>
                  </a:lnTo>
                  <a:lnTo>
                    <a:pt x="226" y="62"/>
                  </a:lnTo>
                  <a:lnTo>
                    <a:pt x="223" y="62"/>
                  </a:lnTo>
                  <a:lnTo>
                    <a:pt x="220" y="65"/>
                  </a:lnTo>
                  <a:lnTo>
                    <a:pt x="217" y="65"/>
                  </a:lnTo>
                  <a:lnTo>
                    <a:pt x="214" y="68"/>
                  </a:lnTo>
                  <a:lnTo>
                    <a:pt x="211" y="68"/>
                  </a:lnTo>
                  <a:lnTo>
                    <a:pt x="208" y="71"/>
                  </a:lnTo>
                  <a:lnTo>
                    <a:pt x="205" y="71"/>
                  </a:lnTo>
                  <a:lnTo>
                    <a:pt x="202" y="71"/>
                  </a:lnTo>
                  <a:lnTo>
                    <a:pt x="199" y="71"/>
                  </a:lnTo>
                  <a:lnTo>
                    <a:pt x="193" y="71"/>
                  </a:lnTo>
                  <a:lnTo>
                    <a:pt x="190" y="71"/>
                  </a:lnTo>
                  <a:lnTo>
                    <a:pt x="187" y="71"/>
                  </a:lnTo>
                  <a:lnTo>
                    <a:pt x="184" y="68"/>
                  </a:lnTo>
                  <a:lnTo>
                    <a:pt x="181" y="68"/>
                  </a:ln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8" name="Freeform 25"/>
            <p:cNvSpPr>
              <a:spLocks/>
            </p:cNvSpPr>
            <p:nvPr/>
          </p:nvSpPr>
          <p:spPr bwMode="auto">
            <a:xfrm>
              <a:off x="2155" y="1421"/>
              <a:ext cx="27" cy="27"/>
            </a:xfrm>
            <a:custGeom>
              <a:avLst/>
              <a:gdLst>
                <a:gd name="T0" fmla="*/ 15 w 27"/>
                <a:gd name="T1" fmla="*/ 27 h 27"/>
                <a:gd name="T2" fmla="*/ 6 w 27"/>
                <a:gd name="T3" fmla="*/ 27 h 27"/>
                <a:gd name="T4" fmla="*/ 6 w 27"/>
                <a:gd name="T5" fmla="*/ 24 h 27"/>
                <a:gd name="T6" fmla="*/ 6 w 27"/>
                <a:gd name="T7" fmla="*/ 21 h 27"/>
                <a:gd name="T8" fmla="*/ 3 w 27"/>
                <a:gd name="T9" fmla="*/ 21 h 27"/>
                <a:gd name="T10" fmla="*/ 3 w 27"/>
                <a:gd name="T11" fmla="*/ 18 h 27"/>
                <a:gd name="T12" fmla="*/ 3 w 27"/>
                <a:gd name="T13" fmla="*/ 15 h 27"/>
                <a:gd name="T14" fmla="*/ 3 w 27"/>
                <a:gd name="T15" fmla="*/ 12 h 27"/>
                <a:gd name="T16" fmla="*/ 0 w 27"/>
                <a:gd name="T17" fmla="*/ 12 h 27"/>
                <a:gd name="T18" fmla="*/ 0 w 27"/>
                <a:gd name="T19" fmla="*/ 9 h 27"/>
                <a:gd name="T20" fmla="*/ 0 w 27"/>
                <a:gd name="T21" fmla="*/ 6 h 27"/>
                <a:gd name="T22" fmla="*/ 0 w 27"/>
                <a:gd name="T23" fmla="*/ 3 h 27"/>
                <a:gd name="T24" fmla="*/ 0 w 27"/>
                <a:gd name="T25" fmla="*/ 0 h 27"/>
                <a:gd name="T26" fmla="*/ 3 w 27"/>
                <a:gd name="T27" fmla="*/ 0 h 27"/>
                <a:gd name="T28" fmla="*/ 6 w 27"/>
                <a:gd name="T29" fmla="*/ 0 h 27"/>
                <a:gd name="T30" fmla="*/ 9 w 27"/>
                <a:gd name="T31" fmla="*/ 0 h 27"/>
                <a:gd name="T32" fmla="*/ 12 w 27"/>
                <a:gd name="T33" fmla="*/ 0 h 27"/>
                <a:gd name="T34" fmla="*/ 15 w 27"/>
                <a:gd name="T35" fmla="*/ 0 h 27"/>
                <a:gd name="T36" fmla="*/ 18 w 27"/>
                <a:gd name="T37" fmla="*/ 0 h 27"/>
                <a:gd name="T38" fmla="*/ 18 w 27"/>
                <a:gd name="T39" fmla="*/ 3 h 27"/>
                <a:gd name="T40" fmla="*/ 21 w 27"/>
                <a:gd name="T41" fmla="*/ 3 h 27"/>
                <a:gd name="T42" fmla="*/ 24 w 27"/>
                <a:gd name="T43" fmla="*/ 3 h 27"/>
                <a:gd name="T44" fmla="*/ 24 w 27"/>
                <a:gd name="T45" fmla="*/ 6 h 27"/>
                <a:gd name="T46" fmla="*/ 27 w 27"/>
                <a:gd name="T47" fmla="*/ 6 h 27"/>
                <a:gd name="T48" fmla="*/ 27 w 27"/>
                <a:gd name="T49" fmla="*/ 9 h 27"/>
                <a:gd name="T50" fmla="*/ 27 w 27"/>
                <a:gd name="T51" fmla="*/ 12 h 27"/>
                <a:gd name="T52" fmla="*/ 27 w 27"/>
                <a:gd name="T53" fmla="*/ 15 h 27"/>
                <a:gd name="T54" fmla="*/ 27 w 27"/>
                <a:gd name="T55" fmla="*/ 18 h 27"/>
                <a:gd name="T56" fmla="*/ 27 w 27"/>
                <a:gd name="T57" fmla="*/ 21 h 27"/>
                <a:gd name="T58" fmla="*/ 24 w 27"/>
                <a:gd name="T59" fmla="*/ 21 h 27"/>
                <a:gd name="T60" fmla="*/ 24 w 27"/>
                <a:gd name="T61" fmla="*/ 24 h 27"/>
                <a:gd name="T62" fmla="*/ 21 w 27"/>
                <a:gd name="T63" fmla="*/ 24 h 27"/>
                <a:gd name="T64" fmla="*/ 18 w 27"/>
                <a:gd name="T65" fmla="*/ 24 h 27"/>
                <a:gd name="T66" fmla="*/ 18 w 27"/>
                <a:gd name="T67" fmla="*/ 27 h 27"/>
                <a:gd name="T68" fmla="*/ 15 w 27"/>
                <a:gd name="T6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27">
                  <a:moveTo>
                    <a:pt x="15" y="27"/>
                  </a:moveTo>
                  <a:lnTo>
                    <a:pt x="6" y="27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7" y="9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7" y="18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9" name="Freeform 26"/>
            <p:cNvSpPr>
              <a:spLocks/>
            </p:cNvSpPr>
            <p:nvPr/>
          </p:nvSpPr>
          <p:spPr bwMode="auto">
            <a:xfrm>
              <a:off x="1813" y="2629"/>
              <a:ext cx="152" cy="151"/>
            </a:xfrm>
            <a:custGeom>
              <a:avLst/>
              <a:gdLst>
                <a:gd name="T0" fmla="*/ 137 w 152"/>
                <a:gd name="T1" fmla="*/ 151 h 151"/>
                <a:gd name="T2" fmla="*/ 119 w 152"/>
                <a:gd name="T3" fmla="*/ 151 h 151"/>
                <a:gd name="T4" fmla="*/ 101 w 152"/>
                <a:gd name="T5" fmla="*/ 151 h 151"/>
                <a:gd name="T6" fmla="*/ 80 w 152"/>
                <a:gd name="T7" fmla="*/ 148 h 151"/>
                <a:gd name="T8" fmla="*/ 63 w 152"/>
                <a:gd name="T9" fmla="*/ 148 h 151"/>
                <a:gd name="T10" fmla="*/ 45 w 152"/>
                <a:gd name="T11" fmla="*/ 148 h 151"/>
                <a:gd name="T12" fmla="*/ 24 w 152"/>
                <a:gd name="T13" fmla="*/ 145 h 151"/>
                <a:gd name="T14" fmla="*/ 6 w 152"/>
                <a:gd name="T15" fmla="*/ 145 h 151"/>
                <a:gd name="T16" fmla="*/ 3 w 152"/>
                <a:gd name="T17" fmla="*/ 131 h 151"/>
                <a:gd name="T18" fmla="*/ 9 w 152"/>
                <a:gd name="T19" fmla="*/ 113 h 151"/>
                <a:gd name="T20" fmla="*/ 9 w 152"/>
                <a:gd name="T21" fmla="*/ 95 h 151"/>
                <a:gd name="T22" fmla="*/ 12 w 152"/>
                <a:gd name="T23" fmla="*/ 77 h 151"/>
                <a:gd name="T24" fmla="*/ 18 w 152"/>
                <a:gd name="T25" fmla="*/ 56 h 151"/>
                <a:gd name="T26" fmla="*/ 21 w 152"/>
                <a:gd name="T27" fmla="*/ 39 h 151"/>
                <a:gd name="T28" fmla="*/ 27 w 152"/>
                <a:gd name="T29" fmla="*/ 21 h 151"/>
                <a:gd name="T30" fmla="*/ 36 w 152"/>
                <a:gd name="T31" fmla="*/ 6 h 151"/>
                <a:gd name="T32" fmla="*/ 39 w 152"/>
                <a:gd name="T33" fmla="*/ 9 h 151"/>
                <a:gd name="T34" fmla="*/ 42 w 152"/>
                <a:gd name="T35" fmla="*/ 21 h 151"/>
                <a:gd name="T36" fmla="*/ 48 w 152"/>
                <a:gd name="T37" fmla="*/ 33 h 151"/>
                <a:gd name="T38" fmla="*/ 51 w 152"/>
                <a:gd name="T39" fmla="*/ 42 h 151"/>
                <a:gd name="T40" fmla="*/ 54 w 152"/>
                <a:gd name="T41" fmla="*/ 50 h 151"/>
                <a:gd name="T42" fmla="*/ 63 w 152"/>
                <a:gd name="T43" fmla="*/ 62 h 151"/>
                <a:gd name="T44" fmla="*/ 66 w 152"/>
                <a:gd name="T45" fmla="*/ 71 h 151"/>
                <a:gd name="T46" fmla="*/ 54 w 152"/>
                <a:gd name="T47" fmla="*/ 71 h 151"/>
                <a:gd name="T48" fmla="*/ 45 w 152"/>
                <a:gd name="T49" fmla="*/ 68 h 151"/>
                <a:gd name="T50" fmla="*/ 33 w 152"/>
                <a:gd name="T51" fmla="*/ 71 h 151"/>
                <a:gd name="T52" fmla="*/ 27 w 152"/>
                <a:gd name="T53" fmla="*/ 77 h 151"/>
                <a:gd name="T54" fmla="*/ 33 w 152"/>
                <a:gd name="T55" fmla="*/ 83 h 151"/>
                <a:gd name="T56" fmla="*/ 45 w 152"/>
                <a:gd name="T57" fmla="*/ 83 h 151"/>
                <a:gd name="T58" fmla="*/ 57 w 152"/>
                <a:gd name="T59" fmla="*/ 83 h 151"/>
                <a:gd name="T60" fmla="*/ 69 w 152"/>
                <a:gd name="T61" fmla="*/ 80 h 151"/>
                <a:gd name="T62" fmla="*/ 69 w 152"/>
                <a:gd name="T63" fmla="*/ 86 h 151"/>
                <a:gd name="T64" fmla="*/ 57 w 152"/>
                <a:gd name="T65" fmla="*/ 86 h 151"/>
                <a:gd name="T66" fmla="*/ 45 w 152"/>
                <a:gd name="T67" fmla="*/ 86 h 151"/>
                <a:gd name="T68" fmla="*/ 33 w 152"/>
                <a:gd name="T69" fmla="*/ 86 h 151"/>
                <a:gd name="T70" fmla="*/ 33 w 152"/>
                <a:gd name="T71" fmla="*/ 98 h 151"/>
                <a:gd name="T72" fmla="*/ 45 w 152"/>
                <a:gd name="T73" fmla="*/ 101 h 151"/>
                <a:gd name="T74" fmla="*/ 57 w 152"/>
                <a:gd name="T75" fmla="*/ 101 h 151"/>
                <a:gd name="T76" fmla="*/ 66 w 152"/>
                <a:gd name="T77" fmla="*/ 98 h 151"/>
                <a:gd name="T78" fmla="*/ 77 w 152"/>
                <a:gd name="T79" fmla="*/ 98 h 151"/>
                <a:gd name="T80" fmla="*/ 89 w 152"/>
                <a:gd name="T81" fmla="*/ 101 h 151"/>
                <a:gd name="T82" fmla="*/ 80 w 152"/>
                <a:gd name="T83" fmla="*/ 101 h 151"/>
                <a:gd name="T84" fmla="*/ 69 w 152"/>
                <a:gd name="T85" fmla="*/ 101 h 151"/>
                <a:gd name="T86" fmla="*/ 57 w 152"/>
                <a:gd name="T87" fmla="*/ 98 h 151"/>
                <a:gd name="T88" fmla="*/ 45 w 152"/>
                <a:gd name="T89" fmla="*/ 101 h 151"/>
                <a:gd name="T90" fmla="*/ 33 w 152"/>
                <a:gd name="T91" fmla="*/ 104 h 151"/>
                <a:gd name="T92" fmla="*/ 33 w 152"/>
                <a:gd name="T93" fmla="*/ 116 h 151"/>
                <a:gd name="T94" fmla="*/ 48 w 152"/>
                <a:gd name="T95" fmla="*/ 113 h 151"/>
                <a:gd name="T96" fmla="*/ 63 w 152"/>
                <a:gd name="T97" fmla="*/ 113 h 151"/>
                <a:gd name="T98" fmla="*/ 77 w 152"/>
                <a:gd name="T99" fmla="*/ 113 h 151"/>
                <a:gd name="T100" fmla="*/ 92 w 152"/>
                <a:gd name="T101" fmla="*/ 113 h 151"/>
                <a:gd name="T102" fmla="*/ 107 w 152"/>
                <a:gd name="T103" fmla="*/ 116 h 151"/>
                <a:gd name="T104" fmla="*/ 122 w 152"/>
                <a:gd name="T105" fmla="*/ 122 h 151"/>
                <a:gd name="T106" fmla="*/ 134 w 152"/>
                <a:gd name="T107" fmla="*/ 125 h 151"/>
                <a:gd name="T108" fmla="*/ 146 w 152"/>
                <a:gd name="T109" fmla="*/ 134 h 151"/>
                <a:gd name="T110" fmla="*/ 149 w 152"/>
                <a:gd name="T111" fmla="*/ 142 h 151"/>
                <a:gd name="T112" fmla="*/ 149 w 152"/>
                <a:gd name="T113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51">
                  <a:moveTo>
                    <a:pt x="149" y="148"/>
                  </a:moveTo>
                  <a:lnTo>
                    <a:pt x="146" y="151"/>
                  </a:lnTo>
                  <a:lnTo>
                    <a:pt x="140" y="151"/>
                  </a:lnTo>
                  <a:lnTo>
                    <a:pt x="137" y="151"/>
                  </a:lnTo>
                  <a:lnTo>
                    <a:pt x="131" y="151"/>
                  </a:lnTo>
                  <a:lnTo>
                    <a:pt x="128" y="151"/>
                  </a:lnTo>
                  <a:lnTo>
                    <a:pt x="122" y="151"/>
                  </a:lnTo>
                  <a:lnTo>
                    <a:pt x="119" y="151"/>
                  </a:lnTo>
                  <a:lnTo>
                    <a:pt x="113" y="151"/>
                  </a:lnTo>
                  <a:lnTo>
                    <a:pt x="110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95" y="148"/>
                  </a:lnTo>
                  <a:lnTo>
                    <a:pt x="89" y="148"/>
                  </a:lnTo>
                  <a:lnTo>
                    <a:pt x="86" y="148"/>
                  </a:lnTo>
                  <a:lnTo>
                    <a:pt x="80" y="148"/>
                  </a:lnTo>
                  <a:lnTo>
                    <a:pt x="77" y="148"/>
                  </a:lnTo>
                  <a:lnTo>
                    <a:pt x="72" y="148"/>
                  </a:lnTo>
                  <a:lnTo>
                    <a:pt x="69" y="148"/>
                  </a:lnTo>
                  <a:lnTo>
                    <a:pt x="63" y="148"/>
                  </a:lnTo>
                  <a:lnTo>
                    <a:pt x="57" y="148"/>
                  </a:lnTo>
                  <a:lnTo>
                    <a:pt x="54" y="148"/>
                  </a:lnTo>
                  <a:lnTo>
                    <a:pt x="48" y="148"/>
                  </a:lnTo>
                  <a:lnTo>
                    <a:pt x="45" y="148"/>
                  </a:lnTo>
                  <a:lnTo>
                    <a:pt x="39" y="145"/>
                  </a:lnTo>
                  <a:lnTo>
                    <a:pt x="33" y="145"/>
                  </a:lnTo>
                  <a:lnTo>
                    <a:pt x="30" y="145"/>
                  </a:lnTo>
                  <a:lnTo>
                    <a:pt x="24" y="145"/>
                  </a:lnTo>
                  <a:lnTo>
                    <a:pt x="21" y="145"/>
                  </a:lnTo>
                  <a:lnTo>
                    <a:pt x="15" y="145"/>
                  </a:lnTo>
                  <a:lnTo>
                    <a:pt x="9" y="145"/>
                  </a:lnTo>
                  <a:lnTo>
                    <a:pt x="6" y="145"/>
                  </a:lnTo>
                  <a:lnTo>
                    <a:pt x="0" y="145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3" y="131"/>
                  </a:lnTo>
                  <a:lnTo>
                    <a:pt x="6" y="128"/>
                  </a:lnTo>
                  <a:lnTo>
                    <a:pt x="6" y="122"/>
                  </a:lnTo>
                  <a:lnTo>
                    <a:pt x="6" y="119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98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2" y="86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4" y="30"/>
                  </a:lnTo>
                  <a:lnTo>
                    <a:pt x="27" y="27"/>
                  </a:lnTo>
                  <a:lnTo>
                    <a:pt x="27" y="21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3" y="9"/>
                  </a:lnTo>
                  <a:lnTo>
                    <a:pt x="36" y="6"/>
                  </a:lnTo>
                  <a:lnTo>
                    <a:pt x="39" y="0"/>
                  </a:lnTo>
                  <a:lnTo>
                    <a:pt x="39" y="3"/>
                  </a:lnTo>
                  <a:lnTo>
                    <a:pt x="39" y="6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7"/>
                  </a:lnTo>
                  <a:lnTo>
                    <a:pt x="45" y="30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1" y="42"/>
                  </a:lnTo>
                  <a:lnTo>
                    <a:pt x="51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7" y="53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63" y="62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68"/>
                  </a:lnTo>
                  <a:lnTo>
                    <a:pt x="66" y="71"/>
                  </a:lnTo>
                  <a:lnTo>
                    <a:pt x="63" y="71"/>
                  </a:lnTo>
                  <a:lnTo>
                    <a:pt x="60" y="71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1" y="71"/>
                  </a:lnTo>
                  <a:lnTo>
                    <a:pt x="48" y="71"/>
                  </a:lnTo>
                  <a:lnTo>
                    <a:pt x="48" y="68"/>
                  </a:lnTo>
                  <a:lnTo>
                    <a:pt x="45" y="68"/>
                  </a:lnTo>
                  <a:lnTo>
                    <a:pt x="42" y="68"/>
                  </a:lnTo>
                  <a:lnTo>
                    <a:pt x="39" y="68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27" y="74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3" y="83"/>
                  </a:lnTo>
                  <a:lnTo>
                    <a:pt x="36" y="83"/>
                  </a:lnTo>
                  <a:lnTo>
                    <a:pt x="39" y="83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8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6" y="80"/>
                  </a:lnTo>
                  <a:lnTo>
                    <a:pt x="69" y="80"/>
                  </a:lnTo>
                  <a:lnTo>
                    <a:pt x="72" y="80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69" y="86"/>
                  </a:lnTo>
                  <a:lnTo>
                    <a:pt x="66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57" y="86"/>
                  </a:lnTo>
                  <a:lnTo>
                    <a:pt x="54" y="86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2" y="86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33" y="86"/>
                  </a:lnTo>
                  <a:lnTo>
                    <a:pt x="33" y="89"/>
                  </a:lnTo>
                  <a:lnTo>
                    <a:pt x="33" y="92"/>
                  </a:lnTo>
                  <a:lnTo>
                    <a:pt x="33" y="95"/>
                  </a:lnTo>
                  <a:lnTo>
                    <a:pt x="33" y="98"/>
                  </a:lnTo>
                  <a:lnTo>
                    <a:pt x="36" y="101"/>
                  </a:lnTo>
                  <a:lnTo>
                    <a:pt x="39" y="101"/>
                  </a:lnTo>
                  <a:lnTo>
                    <a:pt x="42" y="101"/>
                  </a:lnTo>
                  <a:lnTo>
                    <a:pt x="45" y="101"/>
                  </a:lnTo>
                  <a:lnTo>
                    <a:pt x="48" y="101"/>
                  </a:lnTo>
                  <a:lnTo>
                    <a:pt x="51" y="101"/>
                  </a:lnTo>
                  <a:lnTo>
                    <a:pt x="54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0" y="98"/>
                  </a:lnTo>
                  <a:lnTo>
                    <a:pt x="63" y="98"/>
                  </a:lnTo>
                  <a:lnTo>
                    <a:pt x="66" y="98"/>
                  </a:lnTo>
                  <a:lnTo>
                    <a:pt x="69" y="98"/>
                  </a:lnTo>
                  <a:lnTo>
                    <a:pt x="72" y="98"/>
                  </a:lnTo>
                  <a:lnTo>
                    <a:pt x="75" y="98"/>
                  </a:lnTo>
                  <a:lnTo>
                    <a:pt x="77" y="98"/>
                  </a:lnTo>
                  <a:lnTo>
                    <a:pt x="80" y="98"/>
                  </a:lnTo>
                  <a:lnTo>
                    <a:pt x="83" y="98"/>
                  </a:lnTo>
                  <a:lnTo>
                    <a:pt x="86" y="98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86" y="101"/>
                  </a:lnTo>
                  <a:lnTo>
                    <a:pt x="83" y="101"/>
                  </a:lnTo>
                  <a:lnTo>
                    <a:pt x="80" y="101"/>
                  </a:lnTo>
                  <a:lnTo>
                    <a:pt x="77" y="101"/>
                  </a:lnTo>
                  <a:lnTo>
                    <a:pt x="75" y="101"/>
                  </a:lnTo>
                  <a:lnTo>
                    <a:pt x="72" y="101"/>
                  </a:lnTo>
                  <a:lnTo>
                    <a:pt x="69" y="101"/>
                  </a:lnTo>
                  <a:lnTo>
                    <a:pt x="66" y="101"/>
                  </a:lnTo>
                  <a:lnTo>
                    <a:pt x="63" y="98"/>
                  </a:lnTo>
                  <a:lnTo>
                    <a:pt x="60" y="98"/>
                  </a:lnTo>
                  <a:lnTo>
                    <a:pt x="57" y="98"/>
                  </a:lnTo>
                  <a:lnTo>
                    <a:pt x="54" y="98"/>
                  </a:lnTo>
                  <a:lnTo>
                    <a:pt x="51" y="98"/>
                  </a:lnTo>
                  <a:lnTo>
                    <a:pt x="48" y="98"/>
                  </a:lnTo>
                  <a:lnTo>
                    <a:pt x="45" y="101"/>
                  </a:lnTo>
                  <a:lnTo>
                    <a:pt x="42" y="101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30" y="104"/>
                  </a:lnTo>
                  <a:lnTo>
                    <a:pt x="27" y="107"/>
                  </a:lnTo>
                  <a:lnTo>
                    <a:pt x="24" y="110"/>
                  </a:lnTo>
                  <a:lnTo>
                    <a:pt x="33" y="116"/>
                  </a:lnTo>
                  <a:lnTo>
                    <a:pt x="36" y="116"/>
                  </a:lnTo>
                  <a:lnTo>
                    <a:pt x="39" y="113"/>
                  </a:lnTo>
                  <a:lnTo>
                    <a:pt x="42" y="113"/>
                  </a:lnTo>
                  <a:lnTo>
                    <a:pt x="48" y="113"/>
                  </a:lnTo>
                  <a:lnTo>
                    <a:pt x="51" y="113"/>
                  </a:lnTo>
                  <a:lnTo>
                    <a:pt x="54" y="113"/>
                  </a:lnTo>
                  <a:lnTo>
                    <a:pt x="57" y="113"/>
                  </a:lnTo>
                  <a:lnTo>
                    <a:pt x="63" y="113"/>
                  </a:lnTo>
                  <a:lnTo>
                    <a:pt x="66" y="113"/>
                  </a:lnTo>
                  <a:lnTo>
                    <a:pt x="69" y="113"/>
                  </a:lnTo>
                  <a:lnTo>
                    <a:pt x="72" y="113"/>
                  </a:lnTo>
                  <a:lnTo>
                    <a:pt x="77" y="113"/>
                  </a:lnTo>
                  <a:lnTo>
                    <a:pt x="80" y="113"/>
                  </a:lnTo>
                  <a:lnTo>
                    <a:pt x="83" y="113"/>
                  </a:lnTo>
                  <a:lnTo>
                    <a:pt x="89" y="113"/>
                  </a:lnTo>
                  <a:lnTo>
                    <a:pt x="92" y="113"/>
                  </a:lnTo>
                  <a:lnTo>
                    <a:pt x="95" y="113"/>
                  </a:lnTo>
                  <a:lnTo>
                    <a:pt x="98" y="116"/>
                  </a:lnTo>
                  <a:lnTo>
                    <a:pt x="104" y="116"/>
                  </a:lnTo>
                  <a:lnTo>
                    <a:pt x="107" y="116"/>
                  </a:lnTo>
                  <a:lnTo>
                    <a:pt x="110" y="119"/>
                  </a:lnTo>
                  <a:lnTo>
                    <a:pt x="113" y="119"/>
                  </a:lnTo>
                  <a:lnTo>
                    <a:pt x="116" y="119"/>
                  </a:lnTo>
                  <a:lnTo>
                    <a:pt x="122" y="122"/>
                  </a:lnTo>
                  <a:lnTo>
                    <a:pt x="125" y="122"/>
                  </a:lnTo>
                  <a:lnTo>
                    <a:pt x="128" y="122"/>
                  </a:lnTo>
                  <a:lnTo>
                    <a:pt x="131" y="125"/>
                  </a:lnTo>
                  <a:lnTo>
                    <a:pt x="134" y="125"/>
                  </a:lnTo>
                  <a:lnTo>
                    <a:pt x="137" y="128"/>
                  </a:lnTo>
                  <a:lnTo>
                    <a:pt x="140" y="131"/>
                  </a:lnTo>
                  <a:lnTo>
                    <a:pt x="143" y="131"/>
                  </a:lnTo>
                  <a:lnTo>
                    <a:pt x="146" y="134"/>
                  </a:lnTo>
                  <a:lnTo>
                    <a:pt x="146" y="137"/>
                  </a:lnTo>
                  <a:lnTo>
                    <a:pt x="146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8"/>
                  </a:lnTo>
                  <a:lnTo>
                    <a:pt x="149" y="148"/>
                  </a:lnTo>
                  <a:close/>
                </a:path>
              </a:pathLst>
            </a:custGeom>
            <a:solidFill>
              <a:srgbClr val="B23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0" name="Freeform 27"/>
            <p:cNvSpPr>
              <a:spLocks/>
            </p:cNvSpPr>
            <p:nvPr/>
          </p:nvSpPr>
          <p:spPr bwMode="auto">
            <a:xfrm>
              <a:off x="1540" y="1688"/>
              <a:ext cx="68" cy="137"/>
            </a:xfrm>
            <a:custGeom>
              <a:avLst/>
              <a:gdLst>
                <a:gd name="T0" fmla="*/ 0 w 68"/>
                <a:gd name="T1" fmla="*/ 134 h 137"/>
                <a:gd name="T2" fmla="*/ 3 w 68"/>
                <a:gd name="T3" fmla="*/ 125 h 137"/>
                <a:gd name="T4" fmla="*/ 6 w 68"/>
                <a:gd name="T5" fmla="*/ 119 h 137"/>
                <a:gd name="T6" fmla="*/ 8 w 68"/>
                <a:gd name="T7" fmla="*/ 110 h 137"/>
                <a:gd name="T8" fmla="*/ 11 w 68"/>
                <a:gd name="T9" fmla="*/ 101 h 137"/>
                <a:gd name="T10" fmla="*/ 14 w 68"/>
                <a:gd name="T11" fmla="*/ 95 h 137"/>
                <a:gd name="T12" fmla="*/ 17 w 68"/>
                <a:gd name="T13" fmla="*/ 86 h 137"/>
                <a:gd name="T14" fmla="*/ 20 w 68"/>
                <a:gd name="T15" fmla="*/ 80 h 137"/>
                <a:gd name="T16" fmla="*/ 23 w 68"/>
                <a:gd name="T17" fmla="*/ 71 h 137"/>
                <a:gd name="T18" fmla="*/ 26 w 68"/>
                <a:gd name="T19" fmla="*/ 63 h 137"/>
                <a:gd name="T20" fmla="*/ 29 w 68"/>
                <a:gd name="T21" fmla="*/ 54 h 137"/>
                <a:gd name="T22" fmla="*/ 32 w 68"/>
                <a:gd name="T23" fmla="*/ 48 h 137"/>
                <a:gd name="T24" fmla="*/ 35 w 68"/>
                <a:gd name="T25" fmla="*/ 39 h 137"/>
                <a:gd name="T26" fmla="*/ 35 w 68"/>
                <a:gd name="T27" fmla="*/ 30 h 137"/>
                <a:gd name="T28" fmla="*/ 35 w 68"/>
                <a:gd name="T29" fmla="*/ 21 h 137"/>
                <a:gd name="T30" fmla="*/ 38 w 68"/>
                <a:gd name="T31" fmla="*/ 12 h 137"/>
                <a:gd name="T32" fmla="*/ 38 w 68"/>
                <a:gd name="T33" fmla="*/ 3 h 137"/>
                <a:gd name="T34" fmla="*/ 41 w 68"/>
                <a:gd name="T35" fmla="*/ 0 h 137"/>
                <a:gd name="T36" fmla="*/ 44 w 68"/>
                <a:gd name="T37" fmla="*/ 3 h 137"/>
                <a:gd name="T38" fmla="*/ 50 w 68"/>
                <a:gd name="T39" fmla="*/ 3 h 137"/>
                <a:gd name="T40" fmla="*/ 53 w 68"/>
                <a:gd name="T41" fmla="*/ 6 h 137"/>
                <a:gd name="T42" fmla="*/ 56 w 68"/>
                <a:gd name="T43" fmla="*/ 9 h 137"/>
                <a:gd name="T44" fmla="*/ 59 w 68"/>
                <a:gd name="T45" fmla="*/ 12 h 137"/>
                <a:gd name="T46" fmla="*/ 62 w 68"/>
                <a:gd name="T47" fmla="*/ 18 h 137"/>
                <a:gd name="T48" fmla="*/ 65 w 68"/>
                <a:gd name="T49" fmla="*/ 24 h 137"/>
                <a:gd name="T50" fmla="*/ 65 w 68"/>
                <a:gd name="T51" fmla="*/ 30 h 137"/>
                <a:gd name="T52" fmla="*/ 65 w 68"/>
                <a:gd name="T53" fmla="*/ 36 h 137"/>
                <a:gd name="T54" fmla="*/ 68 w 68"/>
                <a:gd name="T55" fmla="*/ 42 h 137"/>
                <a:gd name="T56" fmla="*/ 68 w 68"/>
                <a:gd name="T57" fmla="*/ 48 h 137"/>
                <a:gd name="T58" fmla="*/ 68 w 68"/>
                <a:gd name="T59" fmla="*/ 54 h 137"/>
                <a:gd name="T60" fmla="*/ 65 w 68"/>
                <a:gd name="T61" fmla="*/ 60 h 137"/>
                <a:gd name="T62" fmla="*/ 65 w 68"/>
                <a:gd name="T63" fmla="*/ 66 h 137"/>
                <a:gd name="T64" fmla="*/ 65 w 68"/>
                <a:gd name="T65" fmla="*/ 71 h 137"/>
                <a:gd name="T66" fmla="*/ 62 w 68"/>
                <a:gd name="T67" fmla="*/ 74 h 137"/>
                <a:gd name="T68" fmla="*/ 62 w 68"/>
                <a:gd name="T69" fmla="*/ 80 h 137"/>
                <a:gd name="T70" fmla="*/ 59 w 68"/>
                <a:gd name="T71" fmla="*/ 86 h 137"/>
                <a:gd name="T72" fmla="*/ 59 w 68"/>
                <a:gd name="T73" fmla="*/ 92 h 137"/>
                <a:gd name="T74" fmla="*/ 56 w 68"/>
                <a:gd name="T75" fmla="*/ 98 h 137"/>
                <a:gd name="T76" fmla="*/ 56 w 68"/>
                <a:gd name="T77" fmla="*/ 104 h 137"/>
                <a:gd name="T78" fmla="*/ 50 w 68"/>
                <a:gd name="T79" fmla="*/ 107 h 137"/>
                <a:gd name="T80" fmla="*/ 44 w 68"/>
                <a:gd name="T81" fmla="*/ 110 h 137"/>
                <a:gd name="T82" fmla="*/ 41 w 68"/>
                <a:gd name="T83" fmla="*/ 113 h 137"/>
                <a:gd name="T84" fmla="*/ 38 w 68"/>
                <a:gd name="T85" fmla="*/ 116 h 137"/>
                <a:gd name="T86" fmla="*/ 35 w 68"/>
                <a:gd name="T87" fmla="*/ 119 h 137"/>
                <a:gd name="T88" fmla="*/ 29 w 68"/>
                <a:gd name="T89" fmla="*/ 122 h 137"/>
                <a:gd name="T90" fmla="*/ 26 w 68"/>
                <a:gd name="T91" fmla="*/ 125 h 137"/>
                <a:gd name="T92" fmla="*/ 23 w 68"/>
                <a:gd name="T93" fmla="*/ 128 h 137"/>
                <a:gd name="T94" fmla="*/ 17 w 68"/>
                <a:gd name="T95" fmla="*/ 131 h 137"/>
                <a:gd name="T96" fmla="*/ 14 w 68"/>
                <a:gd name="T97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137">
                  <a:moveTo>
                    <a:pt x="11" y="137"/>
                  </a:moveTo>
                  <a:lnTo>
                    <a:pt x="0" y="134"/>
                  </a:lnTo>
                  <a:lnTo>
                    <a:pt x="0" y="131"/>
                  </a:lnTo>
                  <a:lnTo>
                    <a:pt x="3" y="125"/>
                  </a:lnTo>
                  <a:lnTo>
                    <a:pt x="3" y="122"/>
                  </a:lnTo>
                  <a:lnTo>
                    <a:pt x="6" y="119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11" y="107"/>
                  </a:lnTo>
                  <a:lnTo>
                    <a:pt x="11" y="101"/>
                  </a:lnTo>
                  <a:lnTo>
                    <a:pt x="14" y="98"/>
                  </a:lnTo>
                  <a:lnTo>
                    <a:pt x="14" y="95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20" y="83"/>
                  </a:lnTo>
                  <a:lnTo>
                    <a:pt x="20" y="80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6" y="69"/>
                  </a:lnTo>
                  <a:lnTo>
                    <a:pt x="26" y="63"/>
                  </a:lnTo>
                  <a:lnTo>
                    <a:pt x="29" y="60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2" y="48"/>
                  </a:lnTo>
                  <a:lnTo>
                    <a:pt x="32" y="42"/>
                  </a:lnTo>
                  <a:lnTo>
                    <a:pt x="35" y="39"/>
                  </a:lnTo>
                  <a:lnTo>
                    <a:pt x="35" y="33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35" y="21"/>
                  </a:lnTo>
                  <a:lnTo>
                    <a:pt x="38" y="18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5" y="24"/>
                  </a:lnTo>
                  <a:lnTo>
                    <a:pt x="65" y="27"/>
                  </a:lnTo>
                  <a:lnTo>
                    <a:pt x="65" y="30"/>
                  </a:lnTo>
                  <a:lnTo>
                    <a:pt x="65" y="33"/>
                  </a:lnTo>
                  <a:lnTo>
                    <a:pt x="65" y="36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8" y="45"/>
                  </a:lnTo>
                  <a:lnTo>
                    <a:pt x="68" y="48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5" y="63"/>
                  </a:lnTo>
                  <a:lnTo>
                    <a:pt x="65" y="66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74"/>
                  </a:lnTo>
                  <a:lnTo>
                    <a:pt x="62" y="74"/>
                  </a:lnTo>
                  <a:lnTo>
                    <a:pt x="62" y="77"/>
                  </a:lnTo>
                  <a:lnTo>
                    <a:pt x="62" y="80"/>
                  </a:lnTo>
                  <a:lnTo>
                    <a:pt x="62" y="83"/>
                  </a:lnTo>
                  <a:lnTo>
                    <a:pt x="59" y="86"/>
                  </a:lnTo>
                  <a:lnTo>
                    <a:pt x="59" y="89"/>
                  </a:lnTo>
                  <a:lnTo>
                    <a:pt x="59" y="92"/>
                  </a:lnTo>
                  <a:lnTo>
                    <a:pt x="59" y="95"/>
                  </a:lnTo>
                  <a:lnTo>
                    <a:pt x="56" y="98"/>
                  </a:lnTo>
                  <a:lnTo>
                    <a:pt x="56" y="101"/>
                  </a:lnTo>
                  <a:lnTo>
                    <a:pt x="56" y="104"/>
                  </a:lnTo>
                  <a:lnTo>
                    <a:pt x="53" y="104"/>
                  </a:lnTo>
                  <a:lnTo>
                    <a:pt x="50" y="107"/>
                  </a:lnTo>
                  <a:lnTo>
                    <a:pt x="47" y="110"/>
                  </a:lnTo>
                  <a:lnTo>
                    <a:pt x="44" y="110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5" y="119"/>
                  </a:lnTo>
                  <a:lnTo>
                    <a:pt x="32" y="122"/>
                  </a:lnTo>
                  <a:lnTo>
                    <a:pt x="29" y="122"/>
                  </a:lnTo>
                  <a:lnTo>
                    <a:pt x="29" y="125"/>
                  </a:lnTo>
                  <a:lnTo>
                    <a:pt x="26" y="125"/>
                  </a:lnTo>
                  <a:lnTo>
                    <a:pt x="26" y="128"/>
                  </a:lnTo>
                  <a:lnTo>
                    <a:pt x="23" y="128"/>
                  </a:lnTo>
                  <a:lnTo>
                    <a:pt x="20" y="131"/>
                  </a:lnTo>
                  <a:lnTo>
                    <a:pt x="17" y="131"/>
                  </a:lnTo>
                  <a:lnTo>
                    <a:pt x="17" y="134"/>
                  </a:lnTo>
                  <a:lnTo>
                    <a:pt x="14" y="134"/>
                  </a:lnTo>
                  <a:lnTo>
                    <a:pt x="11" y="137"/>
                  </a:lnTo>
                  <a:close/>
                </a:path>
              </a:pathLst>
            </a:custGeom>
            <a:solidFill>
              <a:srgbClr val="A3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1" name="Freeform 28"/>
            <p:cNvSpPr>
              <a:spLocks/>
            </p:cNvSpPr>
            <p:nvPr/>
          </p:nvSpPr>
          <p:spPr bwMode="auto">
            <a:xfrm>
              <a:off x="1540" y="1676"/>
              <a:ext cx="23" cy="54"/>
            </a:xfrm>
            <a:custGeom>
              <a:avLst/>
              <a:gdLst>
                <a:gd name="T0" fmla="*/ 20 w 23"/>
                <a:gd name="T1" fmla="*/ 54 h 54"/>
                <a:gd name="T2" fmla="*/ 17 w 23"/>
                <a:gd name="T3" fmla="*/ 54 h 54"/>
                <a:gd name="T4" fmla="*/ 17 w 23"/>
                <a:gd name="T5" fmla="*/ 51 h 54"/>
                <a:gd name="T6" fmla="*/ 14 w 23"/>
                <a:gd name="T7" fmla="*/ 51 h 54"/>
                <a:gd name="T8" fmla="*/ 14 w 23"/>
                <a:gd name="T9" fmla="*/ 48 h 54"/>
                <a:gd name="T10" fmla="*/ 14 w 23"/>
                <a:gd name="T11" fmla="*/ 45 h 54"/>
                <a:gd name="T12" fmla="*/ 11 w 23"/>
                <a:gd name="T13" fmla="*/ 45 h 54"/>
                <a:gd name="T14" fmla="*/ 11 w 23"/>
                <a:gd name="T15" fmla="*/ 42 h 54"/>
                <a:gd name="T16" fmla="*/ 8 w 23"/>
                <a:gd name="T17" fmla="*/ 42 h 54"/>
                <a:gd name="T18" fmla="*/ 8 w 23"/>
                <a:gd name="T19" fmla="*/ 39 h 54"/>
                <a:gd name="T20" fmla="*/ 6 w 23"/>
                <a:gd name="T21" fmla="*/ 39 h 54"/>
                <a:gd name="T22" fmla="*/ 6 w 23"/>
                <a:gd name="T23" fmla="*/ 36 h 54"/>
                <a:gd name="T24" fmla="*/ 3 w 23"/>
                <a:gd name="T25" fmla="*/ 36 h 54"/>
                <a:gd name="T26" fmla="*/ 3 w 23"/>
                <a:gd name="T27" fmla="*/ 33 h 54"/>
                <a:gd name="T28" fmla="*/ 0 w 23"/>
                <a:gd name="T29" fmla="*/ 33 h 54"/>
                <a:gd name="T30" fmla="*/ 0 w 23"/>
                <a:gd name="T31" fmla="*/ 30 h 54"/>
                <a:gd name="T32" fmla="*/ 3 w 23"/>
                <a:gd name="T33" fmla="*/ 30 h 54"/>
                <a:gd name="T34" fmla="*/ 3 w 23"/>
                <a:gd name="T35" fmla="*/ 27 h 54"/>
                <a:gd name="T36" fmla="*/ 3 w 23"/>
                <a:gd name="T37" fmla="*/ 24 h 54"/>
                <a:gd name="T38" fmla="*/ 3 w 23"/>
                <a:gd name="T39" fmla="*/ 21 h 54"/>
                <a:gd name="T40" fmla="*/ 6 w 23"/>
                <a:gd name="T41" fmla="*/ 18 h 54"/>
                <a:gd name="T42" fmla="*/ 6 w 23"/>
                <a:gd name="T43" fmla="*/ 15 h 54"/>
                <a:gd name="T44" fmla="*/ 6 w 23"/>
                <a:gd name="T45" fmla="*/ 12 h 54"/>
                <a:gd name="T46" fmla="*/ 8 w 23"/>
                <a:gd name="T47" fmla="*/ 12 h 54"/>
                <a:gd name="T48" fmla="*/ 8 w 23"/>
                <a:gd name="T49" fmla="*/ 9 h 54"/>
                <a:gd name="T50" fmla="*/ 11 w 23"/>
                <a:gd name="T51" fmla="*/ 6 h 54"/>
                <a:gd name="T52" fmla="*/ 11 w 23"/>
                <a:gd name="T53" fmla="*/ 3 h 54"/>
                <a:gd name="T54" fmla="*/ 14 w 23"/>
                <a:gd name="T55" fmla="*/ 3 h 54"/>
                <a:gd name="T56" fmla="*/ 17 w 23"/>
                <a:gd name="T57" fmla="*/ 0 h 54"/>
                <a:gd name="T58" fmla="*/ 20 w 23"/>
                <a:gd name="T59" fmla="*/ 0 h 54"/>
                <a:gd name="T60" fmla="*/ 23 w 23"/>
                <a:gd name="T61" fmla="*/ 0 h 54"/>
                <a:gd name="T62" fmla="*/ 20 w 23"/>
                <a:gd name="T6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54">
                  <a:moveTo>
                    <a:pt x="20" y="54"/>
                  </a:moveTo>
                  <a:lnTo>
                    <a:pt x="17" y="54"/>
                  </a:lnTo>
                  <a:lnTo>
                    <a:pt x="17" y="51"/>
                  </a:lnTo>
                  <a:lnTo>
                    <a:pt x="14" y="51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2" name="Freeform 29"/>
            <p:cNvSpPr>
              <a:spLocks/>
            </p:cNvSpPr>
            <p:nvPr/>
          </p:nvSpPr>
          <p:spPr bwMode="auto">
            <a:xfrm>
              <a:off x="1534" y="1721"/>
              <a:ext cx="20" cy="38"/>
            </a:xfrm>
            <a:custGeom>
              <a:avLst/>
              <a:gdLst>
                <a:gd name="T0" fmla="*/ 17 w 20"/>
                <a:gd name="T1" fmla="*/ 38 h 38"/>
                <a:gd name="T2" fmla="*/ 17 w 20"/>
                <a:gd name="T3" fmla="*/ 36 h 38"/>
                <a:gd name="T4" fmla="*/ 14 w 20"/>
                <a:gd name="T5" fmla="*/ 33 h 38"/>
                <a:gd name="T6" fmla="*/ 14 w 20"/>
                <a:gd name="T7" fmla="*/ 30 h 38"/>
                <a:gd name="T8" fmla="*/ 12 w 20"/>
                <a:gd name="T9" fmla="*/ 30 h 38"/>
                <a:gd name="T10" fmla="*/ 12 w 20"/>
                <a:gd name="T11" fmla="*/ 27 h 38"/>
                <a:gd name="T12" fmla="*/ 12 w 20"/>
                <a:gd name="T13" fmla="*/ 24 h 38"/>
                <a:gd name="T14" fmla="*/ 9 w 20"/>
                <a:gd name="T15" fmla="*/ 24 h 38"/>
                <a:gd name="T16" fmla="*/ 9 w 20"/>
                <a:gd name="T17" fmla="*/ 21 h 38"/>
                <a:gd name="T18" fmla="*/ 6 w 20"/>
                <a:gd name="T19" fmla="*/ 21 h 38"/>
                <a:gd name="T20" fmla="*/ 6 w 20"/>
                <a:gd name="T21" fmla="*/ 18 h 38"/>
                <a:gd name="T22" fmla="*/ 3 w 20"/>
                <a:gd name="T23" fmla="*/ 18 h 38"/>
                <a:gd name="T24" fmla="*/ 3 w 20"/>
                <a:gd name="T25" fmla="*/ 15 h 38"/>
                <a:gd name="T26" fmla="*/ 3 w 20"/>
                <a:gd name="T27" fmla="*/ 12 h 38"/>
                <a:gd name="T28" fmla="*/ 0 w 20"/>
                <a:gd name="T29" fmla="*/ 12 h 38"/>
                <a:gd name="T30" fmla="*/ 0 w 20"/>
                <a:gd name="T31" fmla="*/ 9 h 38"/>
                <a:gd name="T32" fmla="*/ 0 w 20"/>
                <a:gd name="T33" fmla="*/ 6 h 38"/>
                <a:gd name="T34" fmla="*/ 0 w 20"/>
                <a:gd name="T35" fmla="*/ 3 h 38"/>
                <a:gd name="T36" fmla="*/ 0 w 20"/>
                <a:gd name="T37" fmla="*/ 0 h 38"/>
                <a:gd name="T38" fmla="*/ 0 w 20"/>
                <a:gd name="T39" fmla="*/ 3 h 38"/>
                <a:gd name="T40" fmla="*/ 3 w 20"/>
                <a:gd name="T41" fmla="*/ 3 h 38"/>
                <a:gd name="T42" fmla="*/ 6 w 20"/>
                <a:gd name="T43" fmla="*/ 3 h 38"/>
                <a:gd name="T44" fmla="*/ 6 w 20"/>
                <a:gd name="T45" fmla="*/ 6 h 38"/>
                <a:gd name="T46" fmla="*/ 9 w 20"/>
                <a:gd name="T47" fmla="*/ 6 h 38"/>
                <a:gd name="T48" fmla="*/ 9 w 20"/>
                <a:gd name="T49" fmla="*/ 9 h 38"/>
                <a:gd name="T50" fmla="*/ 12 w 20"/>
                <a:gd name="T51" fmla="*/ 9 h 38"/>
                <a:gd name="T52" fmla="*/ 12 w 20"/>
                <a:gd name="T53" fmla="*/ 12 h 38"/>
                <a:gd name="T54" fmla="*/ 14 w 20"/>
                <a:gd name="T55" fmla="*/ 12 h 38"/>
                <a:gd name="T56" fmla="*/ 14 w 20"/>
                <a:gd name="T57" fmla="*/ 15 h 38"/>
                <a:gd name="T58" fmla="*/ 17 w 20"/>
                <a:gd name="T59" fmla="*/ 15 h 38"/>
                <a:gd name="T60" fmla="*/ 17 w 20"/>
                <a:gd name="T61" fmla="*/ 18 h 38"/>
                <a:gd name="T62" fmla="*/ 17 w 20"/>
                <a:gd name="T63" fmla="*/ 21 h 38"/>
                <a:gd name="T64" fmla="*/ 20 w 20"/>
                <a:gd name="T65" fmla="*/ 21 h 38"/>
                <a:gd name="T66" fmla="*/ 20 w 20"/>
                <a:gd name="T67" fmla="*/ 24 h 38"/>
                <a:gd name="T68" fmla="*/ 20 w 20"/>
                <a:gd name="T69" fmla="*/ 27 h 38"/>
                <a:gd name="T70" fmla="*/ 20 w 20"/>
                <a:gd name="T71" fmla="*/ 30 h 38"/>
                <a:gd name="T72" fmla="*/ 20 w 20"/>
                <a:gd name="T73" fmla="*/ 33 h 38"/>
                <a:gd name="T74" fmla="*/ 17 w 20"/>
                <a:gd name="T75" fmla="*/ 36 h 38"/>
                <a:gd name="T76" fmla="*/ 17 w 20"/>
                <a:gd name="T7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38">
                  <a:moveTo>
                    <a:pt x="17" y="38"/>
                  </a:moveTo>
                  <a:lnTo>
                    <a:pt x="17" y="36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20" y="30"/>
                  </a:lnTo>
                  <a:lnTo>
                    <a:pt x="20" y="33"/>
                  </a:lnTo>
                  <a:lnTo>
                    <a:pt x="17" y="36"/>
                  </a:lnTo>
                  <a:lnTo>
                    <a:pt x="17" y="3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3" name="Freeform 30"/>
            <p:cNvSpPr>
              <a:spLocks/>
            </p:cNvSpPr>
            <p:nvPr/>
          </p:nvSpPr>
          <p:spPr bwMode="auto">
            <a:xfrm>
              <a:off x="1522" y="1742"/>
              <a:ext cx="24" cy="32"/>
            </a:xfrm>
            <a:custGeom>
              <a:avLst/>
              <a:gdLst>
                <a:gd name="T0" fmla="*/ 0 w 24"/>
                <a:gd name="T1" fmla="*/ 9 h 32"/>
                <a:gd name="T2" fmla="*/ 0 w 24"/>
                <a:gd name="T3" fmla="*/ 6 h 32"/>
                <a:gd name="T4" fmla="*/ 3 w 24"/>
                <a:gd name="T5" fmla="*/ 6 h 32"/>
                <a:gd name="T6" fmla="*/ 3 w 24"/>
                <a:gd name="T7" fmla="*/ 3 h 32"/>
                <a:gd name="T8" fmla="*/ 3 w 24"/>
                <a:gd name="T9" fmla="*/ 0 h 32"/>
                <a:gd name="T10" fmla="*/ 6 w 24"/>
                <a:gd name="T11" fmla="*/ 0 h 32"/>
                <a:gd name="T12" fmla="*/ 9 w 24"/>
                <a:gd name="T13" fmla="*/ 3 h 32"/>
                <a:gd name="T14" fmla="*/ 12 w 24"/>
                <a:gd name="T15" fmla="*/ 6 h 32"/>
                <a:gd name="T16" fmla="*/ 12 w 24"/>
                <a:gd name="T17" fmla="*/ 9 h 32"/>
                <a:gd name="T18" fmla="*/ 15 w 24"/>
                <a:gd name="T19" fmla="*/ 12 h 32"/>
                <a:gd name="T20" fmla="*/ 15 w 24"/>
                <a:gd name="T21" fmla="*/ 15 h 32"/>
                <a:gd name="T22" fmla="*/ 18 w 24"/>
                <a:gd name="T23" fmla="*/ 17 h 32"/>
                <a:gd name="T24" fmla="*/ 18 w 24"/>
                <a:gd name="T25" fmla="*/ 20 h 32"/>
                <a:gd name="T26" fmla="*/ 21 w 24"/>
                <a:gd name="T27" fmla="*/ 20 h 32"/>
                <a:gd name="T28" fmla="*/ 21 w 24"/>
                <a:gd name="T29" fmla="*/ 23 h 32"/>
                <a:gd name="T30" fmla="*/ 24 w 24"/>
                <a:gd name="T31" fmla="*/ 23 h 32"/>
                <a:gd name="T32" fmla="*/ 24 w 24"/>
                <a:gd name="T33" fmla="*/ 32 h 32"/>
                <a:gd name="T34" fmla="*/ 0 w 24"/>
                <a:gd name="T3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2">
                  <a:moveTo>
                    <a:pt x="0" y="9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4" y="23"/>
                  </a:lnTo>
                  <a:lnTo>
                    <a:pt x="24" y="3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4" name="Freeform 31"/>
            <p:cNvSpPr>
              <a:spLocks/>
            </p:cNvSpPr>
            <p:nvPr/>
          </p:nvSpPr>
          <p:spPr bwMode="auto">
            <a:xfrm>
              <a:off x="1513" y="1765"/>
              <a:ext cx="24" cy="51"/>
            </a:xfrm>
            <a:custGeom>
              <a:avLst/>
              <a:gdLst>
                <a:gd name="T0" fmla="*/ 6 w 24"/>
                <a:gd name="T1" fmla="*/ 51 h 51"/>
                <a:gd name="T2" fmla="*/ 3 w 24"/>
                <a:gd name="T3" fmla="*/ 48 h 51"/>
                <a:gd name="T4" fmla="*/ 3 w 24"/>
                <a:gd name="T5" fmla="*/ 45 h 51"/>
                <a:gd name="T6" fmla="*/ 3 w 24"/>
                <a:gd name="T7" fmla="*/ 42 h 51"/>
                <a:gd name="T8" fmla="*/ 0 w 24"/>
                <a:gd name="T9" fmla="*/ 39 h 51"/>
                <a:gd name="T10" fmla="*/ 0 w 24"/>
                <a:gd name="T11" fmla="*/ 36 h 51"/>
                <a:gd name="T12" fmla="*/ 0 w 24"/>
                <a:gd name="T13" fmla="*/ 33 h 51"/>
                <a:gd name="T14" fmla="*/ 0 w 24"/>
                <a:gd name="T15" fmla="*/ 30 h 51"/>
                <a:gd name="T16" fmla="*/ 0 w 24"/>
                <a:gd name="T17" fmla="*/ 27 h 51"/>
                <a:gd name="T18" fmla="*/ 0 w 24"/>
                <a:gd name="T19" fmla="*/ 24 h 51"/>
                <a:gd name="T20" fmla="*/ 0 w 24"/>
                <a:gd name="T21" fmla="*/ 21 h 51"/>
                <a:gd name="T22" fmla="*/ 0 w 24"/>
                <a:gd name="T23" fmla="*/ 18 h 51"/>
                <a:gd name="T24" fmla="*/ 0 w 24"/>
                <a:gd name="T25" fmla="*/ 15 h 51"/>
                <a:gd name="T26" fmla="*/ 0 w 24"/>
                <a:gd name="T27" fmla="*/ 12 h 51"/>
                <a:gd name="T28" fmla="*/ 0 w 24"/>
                <a:gd name="T29" fmla="*/ 9 h 51"/>
                <a:gd name="T30" fmla="*/ 0 w 24"/>
                <a:gd name="T31" fmla="*/ 6 h 51"/>
                <a:gd name="T32" fmla="*/ 3 w 24"/>
                <a:gd name="T33" fmla="*/ 3 h 51"/>
                <a:gd name="T34" fmla="*/ 3 w 24"/>
                <a:gd name="T35" fmla="*/ 0 h 51"/>
                <a:gd name="T36" fmla="*/ 6 w 24"/>
                <a:gd name="T37" fmla="*/ 0 h 51"/>
                <a:gd name="T38" fmla="*/ 9 w 24"/>
                <a:gd name="T39" fmla="*/ 3 h 51"/>
                <a:gd name="T40" fmla="*/ 12 w 24"/>
                <a:gd name="T41" fmla="*/ 6 h 51"/>
                <a:gd name="T42" fmla="*/ 15 w 24"/>
                <a:gd name="T43" fmla="*/ 9 h 51"/>
                <a:gd name="T44" fmla="*/ 18 w 24"/>
                <a:gd name="T45" fmla="*/ 9 h 51"/>
                <a:gd name="T46" fmla="*/ 18 w 24"/>
                <a:gd name="T47" fmla="*/ 12 h 51"/>
                <a:gd name="T48" fmla="*/ 21 w 24"/>
                <a:gd name="T49" fmla="*/ 15 h 51"/>
                <a:gd name="T50" fmla="*/ 21 w 24"/>
                <a:gd name="T51" fmla="*/ 18 h 51"/>
                <a:gd name="T52" fmla="*/ 21 w 24"/>
                <a:gd name="T53" fmla="*/ 21 h 51"/>
                <a:gd name="T54" fmla="*/ 24 w 24"/>
                <a:gd name="T55" fmla="*/ 21 h 51"/>
                <a:gd name="T56" fmla="*/ 24 w 24"/>
                <a:gd name="T57" fmla="*/ 24 h 51"/>
                <a:gd name="T58" fmla="*/ 24 w 24"/>
                <a:gd name="T59" fmla="*/ 27 h 51"/>
                <a:gd name="T60" fmla="*/ 24 w 24"/>
                <a:gd name="T61" fmla="*/ 30 h 51"/>
                <a:gd name="T62" fmla="*/ 24 w 24"/>
                <a:gd name="T63" fmla="*/ 33 h 51"/>
                <a:gd name="T64" fmla="*/ 21 w 24"/>
                <a:gd name="T65" fmla="*/ 33 h 51"/>
                <a:gd name="T66" fmla="*/ 21 w 24"/>
                <a:gd name="T67" fmla="*/ 36 h 51"/>
                <a:gd name="T68" fmla="*/ 21 w 24"/>
                <a:gd name="T69" fmla="*/ 39 h 51"/>
                <a:gd name="T70" fmla="*/ 18 w 24"/>
                <a:gd name="T71" fmla="*/ 42 h 51"/>
                <a:gd name="T72" fmla="*/ 18 w 24"/>
                <a:gd name="T73" fmla="*/ 45 h 51"/>
                <a:gd name="T74" fmla="*/ 15 w 24"/>
                <a:gd name="T75" fmla="*/ 45 h 51"/>
                <a:gd name="T76" fmla="*/ 15 w 24"/>
                <a:gd name="T77" fmla="*/ 48 h 51"/>
                <a:gd name="T78" fmla="*/ 12 w 24"/>
                <a:gd name="T79" fmla="*/ 48 h 51"/>
                <a:gd name="T80" fmla="*/ 12 w 24"/>
                <a:gd name="T81" fmla="*/ 51 h 51"/>
                <a:gd name="T82" fmla="*/ 9 w 24"/>
                <a:gd name="T83" fmla="*/ 51 h 51"/>
                <a:gd name="T84" fmla="*/ 6 w 24"/>
                <a:gd name="T8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51">
                  <a:moveTo>
                    <a:pt x="6" y="51"/>
                  </a:moveTo>
                  <a:lnTo>
                    <a:pt x="3" y="48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586927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200" dirty="0"/>
              <a:t>Inferência sobre a Diferença entre as Médias de Duas Populações: </a:t>
            </a:r>
            <a:r>
              <a:rPr lang="pt-BR" sz="3200" i="1" dirty="0"/>
              <a:t>σ</a:t>
            </a:r>
            <a:r>
              <a:rPr lang="pt-BR" sz="3200" baseline="-25000" dirty="0"/>
              <a:t>1</a:t>
            </a:r>
            <a:r>
              <a:rPr lang="pt-BR" sz="3200" dirty="0"/>
              <a:t> e </a:t>
            </a:r>
            <a:r>
              <a:rPr lang="pt-BR" sz="3200" i="1" dirty="0"/>
              <a:t>σ</a:t>
            </a:r>
            <a:r>
              <a:rPr lang="pt-BR" sz="3200" baseline="-25000" dirty="0"/>
              <a:t>2</a:t>
            </a:r>
            <a:r>
              <a:rPr lang="pt-BR" sz="3200" dirty="0"/>
              <a:t> Desconhecidos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/>
              <a:t>Estimação por Intervalo de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endParaRPr lang="pt-BR" dirty="0"/>
          </a:p>
          <a:p>
            <a:r>
              <a:rPr lang="pt-BR" dirty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 smtClean="0"/>
              <a:t>µ</a:t>
            </a:r>
            <a:r>
              <a:rPr lang="pt-BR" baseline="-25000" dirty="0" smtClean="0"/>
              <a:t>2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923570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Estimação por Intervalo de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Desconhecidos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/>
              <a:t>Quando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são desconhecidos, nós devemos:</a:t>
            </a:r>
          </a:p>
          <a:p>
            <a:pPr lvl="1"/>
            <a:r>
              <a:rPr lang="pt-BR" dirty="0" smtClean="0"/>
              <a:t>Utilizar o desvio padrão amostral </a:t>
            </a:r>
            <a:r>
              <a:rPr lang="pt-BR" i="1" dirty="0" smtClean="0"/>
              <a:t>s</a:t>
            </a:r>
            <a:r>
              <a:rPr lang="pt-BR" baseline="-25000" dirty="0" smtClean="0"/>
              <a:t>1</a:t>
            </a:r>
            <a:r>
              <a:rPr lang="pt-BR" dirty="0" smtClean="0"/>
              <a:t> e </a:t>
            </a:r>
            <a:r>
              <a:rPr lang="pt-BR" i="1" dirty="0" smtClean="0"/>
              <a:t>s</a:t>
            </a:r>
            <a:r>
              <a:rPr lang="pt-BR" baseline="-25000" dirty="0" smtClean="0"/>
              <a:t>2</a:t>
            </a:r>
            <a:r>
              <a:rPr lang="pt-BR" dirty="0" smtClean="0"/>
              <a:t> como estimativas de </a:t>
            </a:r>
            <a:r>
              <a:rPr lang="el-GR" i="1" dirty="0" smtClean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 smtClean="0"/>
              <a:t>2</a:t>
            </a:r>
            <a:r>
              <a:rPr lang="pt-BR" dirty="0" smtClean="0"/>
              <a:t>, e</a:t>
            </a:r>
          </a:p>
          <a:p>
            <a:pPr lvl="1"/>
            <a:r>
              <a:rPr lang="pt-BR" dirty="0" smtClean="0"/>
              <a:t>Substituir </a:t>
            </a:r>
            <a:r>
              <a:rPr lang="pt-BR" i="1" dirty="0" smtClean="0"/>
              <a:t>z</a:t>
            </a:r>
            <a:r>
              <a:rPr lang="el-GR" i="1" baseline="-25000" dirty="0" smtClean="0"/>
              <a:t>α</a:t>
            </a:r>
            <a:r>
              <a:rPr lang="pt-BR" baseline="-25000" dirty="0" smtClean="0"/>
              <a:t>/2</a:t>
            </a:r>
            <a:r>
              <a:rPr lang="pt-BR" dirty="0" smtClean="0"/>
              <a:t> por </a:t>
            </a:r>
            <a:r>
              <a:rPr lang="pt-BR" i="1" dirty="0" smtClean="0"/>
              <a:t>t</a:t>
            </a:r>
            <a:r>
              <a:rPr lang="el-GR" i="1" baseline="-25000" dirty="0" smtClean="0"/>
              <a:t>α</a:t>
            </a:r>
            <a:r>
              <a:rPr lang="pt-BR" baseline="-25000" dirty="0"/>
              <a:t>/2</a:t>
            </a:r>
            <a:r>
              <a:rPr lang="pt-BR" dirty="0"/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3436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Estimação por Intervalo de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Desconhecidos</a:t>
            </a:r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77500" lnSpcReduction="20000"/>
              </a:bodyPr>
              <a:lstStyle/>
              <a:p>
                <a:r>
                  <a:rPr lang="pt-BR" dirty="0" smtClean="0"/>
                  <a:t>Estimação por Intervalo</a:t>
                </a:r>
              </a:p>
              <a:p>
                <a:pPr marL="1143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pt-BR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pt-BR" b="0" i="1" smtClean="0">
                                  <a:latin typeface="Cambria Math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pt-BR" b="0" i="1" smtClean="0">
                              <a:latin typeface="Cambria Math"/>
                            </a:rPr>
                            <m:t>1</m:t>
                          </m:r>
                        </m:sub>
                      </m:sSub>
                      <m:r>
                        <a:rPr lang="pt-BR" b="0" i="1" smtClean="0">
                          <a:latin typeface="Cambria Math"/>
                        </a:rPr>
                        <m:t>−</m:t>
                      </m:r>
                      <m:sSub>
                        <m:sSubPr>
                          <m:ctrlPr>
                            <a:rPr lang="pt-BR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pt-BR" i="1">
                                  <a:latin typeface="Cambria Math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pt-BR" b="0" i="1" smtClean="0">
                              <a:latin typeface="Cambria Math"/>
                            </a:rPr>
                            <m:t>2</m:t>
                          </m:r>
                        </m:sub>
                      </m:sSub>
                      <m:r>
                        <a:rPr lang="pt-BR" i="1" smtClean="0">
                          <a:latin typeface="Cambria Math"/>
                          <a:ea typeface="Cambria Math"/>
                        </a:rPr>
                        <m:t>±</m:t>
                      </m:r>
                      <m:sSub>
                        <m:sSubPr>
                          <m:ctrlPr>
                            <a:rPr lang="pt-BR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𝑡</m:t>
                          </m:r>
                        </m:e>
                        <m:sub>
                          <m:r>
                            <a:rPr lang="pt-BR" i="1" smtClean="0">
                              <a:latin typeface="Cambria Math"/>
                              <a:ea typeface="Cambria Math"/>
                            </a:rPr>
                            <m:t>𝛼</m:t>
                          </m:r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/2</m:t>
                          </m:r>
                        </m:sub>
                      </m:sSub>
                      <m:rad>
                        <m:radPr>
                          <m:degHide m:val="on"/>
                          <m:ctrlPr>
                            <a:rPr lang="pt-BR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pt-BR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pt-BR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pPr>
                                <m:e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  <m:sup>
                                  <m:r>
                                    <a:rPr lang="pt-BR" b="0" i="1" smtClean="0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sSub>
                                <m:sSubPr>
                                  <m:ctrlPr>
                                    <a:rPr lang="pt-BR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pt-BR" b="0" i="1" smtClean="0">
                                      <a:latin typeface="Cambria Math"/>
                                      <a:ea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b="0" i="1" smtClean="0">
                                      <a:latin typeface="Cambria Math"/>
                                      <a:ea typeface="Cambria Math"/>
                                    </a:rPr>
                                    <m:t>1</m:t>
                                  </m:r>
                                </m:sub>
                              </m:sSub>
                            </m:den>
                          </m:f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+</m:t>
                          </m:r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pPr>
                                <m:e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pt-BR" b="0" i="1" smtClean="0">
                                          <a:latin typeface="Cambria Math"/>
                                          <a:ea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</m:e>
                                <m:sup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b="0" i="1" smtClean="0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b>
                              </m:sSub>
                            </m:den>
                          </m:f>
                        </m:e>
                      </m:rad>
                    </m:oMath>
                  </m:oMathPara>
                </a14:m>
                <a:endParaRPr lang="pt-BR" dirty="0"/>
              </a:p>
              <a:p>
                <a:pPr marL="114300" indent="0">
                  <a:buNone/>
                </a:pPr>
                <a:r>
                  <a:rPr lang="pt-BR" dirty="0"/>
                  <a:t>Em que os graus de liberdade </a:t>
                </a:r>
                <a:r>
                  <a:rPr lang="pt-BR" dirty="0" smtClean="0"/>
                  <a:t>para </a:t>
                </a:r>
                <a:r>
                  <a:rPr lang="pt-BR" i="1" dirty="0"/>
                  <a:t>t</a:t>
                </a:r>
                <a:r>
                  <a:rPr lang="el-GR" i="1" baseline="-25000" dirty="0"/>
                  <a:t>α</a:t>
                </a:r>
                <a:r>
                  <a:rPr lang="pt-BR" baseline="-25000" dirty="0"/>
                  <a:t>/2</a:t>
                </a:r>
                <a:r>
                  <a:rPr lang="pt-BR" dirty="0"/>
                  <a:t> </a:t>
                </a:r>
                <a:r>
                  <a:rPr lang="pt-BR" dirty="0" smtClean="0"/>
                  <a:t>são</a:t>
                </a:r>
                <a:endParaRPr lang="pt-BR" dirty="0"/>
              </a:p>
              <a:p>
                <a:pPr marL="1143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b="0" i="1" smtClean="0">
                          <a:latin typeface="Cambria Math"/>
                        </a:rPr>
                        <m:t>𝑔𝑙</m:t>
                      </m:r>
                      <m:r>
                        <a:rPr lang="pt-BR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f>
                                    <m:f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fPr>
                                    <m:num>
                                      <m:sSup>
                                        <m:sSupPr>
                                          <m:ctrlPr>
                                            <a:rPr lang="pt-BR" i="1"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pPr>
                                        <m:e>
                                          <m:sSub>
                                            <m:sSubPr>
                                              <m:ctrlPr>
                                                <a:rPr lang="pt-BR" i="1">
                                                  <a:latin typeface="Cambria Math" panose="02040503050406030204" pitchFamily="18" charset="0"/>
                                                  <a:ea typeface="Cambria Math"/>
                                                </a:rPr>
                                              </m:ctrlPr>
                                            </m:sSubPr>
                                            <m:e>
                                              <m:r>
                                                <a:rPr lang="pt-BR" i="1">
                                                  <a:latin typeface="Cambria Math"/>
                                                  <a:ea typeface="Cambria Math"/>
                                                </a:rPr>
                                                <m:t>𝑠</m:t>
                                              </m:r>
                                            </m:e>
                                            <m:sub>
                                              <m:r>
                                                <a:rPr lang="pt-BR" i="1">
                                                  <a:latin typeface="Cambria Math"/>
                                                  <a:ea typeface="Cambria Math"/>
                                                </a:rPr>
                                                <m:t>1</m:t>
                                              </m:r>
                                            </m:sub>
                                          </m:sSub>
                                        </m:e>
                                        <m:sup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</m:num>
                                    <m:den>
                                      <m:sSub>
                                        <m:sSubPr>
                                          <m:ctrlPr>
                                            <a:rPr lang="pt-BR" i="1"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𝑛</m:t>
                                          </m:r>
                                        </m:e>
                                        <m:sub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den>
                                  </m:f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+</m:t>
                                  </m:r>
                                  <m:f>
                                    <m:f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fPr>
                                    <m:num>
                                      <m:sSup>
                                        <m:sSupPr>
                                          <m:ctrlPr>
                                            <a:rPr lang="pt-BR" i="1"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pPr>
                                        <m:e>
                                          <m:sSub>
                                            <m:sSubPr>
                                              <m:ctrlPr>
                                                <a:rPr lang="pt-BR" i="1">
                                                  <a:latin typeface="Cambria Math" panose="02040503050406030204" pitchFamily="18" charset="0"/>
                                                  <a:ea typeface="Cambria Math"/>
                                                </a:rPr>
                                              </m:ctrlPr>
                                            </m:sSubPr>
                                            <m:e>
                                              <m:r>
                                                <a:rPr lang="pt-BR" i="1">
                                                  <a:latin typeface="Cambria Math"/>
                                                  <a:ea typeface="Cambria Math"/>
                                                </a:rPr>
                                                <m:t>𝑠</m:t>
                                              </m:r>
                                            </m:e>
                                            <m:sub>
                                              <m:r>
                                                <a:rPr lang="pt-BR" i="1">
                                                  <a:latin typeface="Cambria Math"/>
                                                  <a:ea typeface="Cambria Math"/>
                                                </a:rPr>
                                                <m:t>2</m:t>
                                              </m:r>
                                            </m:sub>
                                          </m:sSub>
                                        </m:e>
                                        <m:sup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</m:num>
                                    <m:den>
                                      <m:sSub>
                                        <m:sSubPr>
                                          <m:ctrlPr>
                                            <a:rPr lang="pt-BR" i="1"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𝑛</m:t>
                                          </m:r>
                                        </m:e>
                                        <m:sub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</m:den>
                                  </m:f>
                                </m:e>
                              </m:d>
                            </m:e>
                            <m:sup>
                              <m:r>
                                <a:rPr lang="pt-BR" b="0" i="1" smtClean="0">
                                  <a:latin typeface="Cambria Math"/>
                                </a:rPr>
                                <m:t>2</m:t>
                              </m:r>
                            </m:sup>
                          </m:sSup>
                        </m:num>
                        <m:den>
                          <m:f>
                            <m:f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pt-BR" b="0" i="1" smtClean="0">
                                  <a:latin typeface="Cambria Math"/>
                                </a:rPr>
                                <m:t>1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lang="pt-B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pt-BR" b="0" i="1" smtClean="0">
                                  <a:latin typeface="Cambria Math"/>
                                </a:rPr>
                                <m:t>−1</m:t>
                              </m:r>
                            </m:den>
                          </m:f>
                          <m:sSup>
                            <m:sSup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f>
                                    <m:f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fPr>
                                    <m:num>
                                      <m:sSup>
                                        <m:sSupPr>
                                          <m:ctrlPr>
                                            <a:rPr lang="pt-BR" i="1"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pPr>
                                        <m:e>
                                          <m:sSub>
                                            <m:sSubPr>
                                              <m:ctrlPr>
                                                <a:rPr lang="pt-BR" i="1">
                                                  <a:latin typeface="Cambria Math" panose="02040503050406030204" pitchFamily="18" charset="0"/>
                                                  <a:ea typeface="Cambria Math"/>
                                                </a:rPr>
                                              </m:ctrlPr>
                                            </m:sSubPr>
                                            <m:e>
                                              <m:r>
                                                <a:rPr lang="pt-BR" i="1">
                                                  <a:latin typeface="Cambria Math"/>
                                                  <a:ea typeface="Cambria Math"/>
                                                </a:rPr>
                                                <m:t>𝑠</m:t>
                                              </m:r>
                                            </m:e>
                                            <m:sub>
                                              <m:r>
                                                <a:rPr lang="pt-BR" i="1">
                                                  <a:latin typeface="Cambria Math"/>
                                                  <a:ea typeface="Cambria Math"/>
                                                </a:rPr>
                                                <m:t>1</m:t>
                                              </m:r>
                                            </m:sub>
                                          </m:sSub>
                                        </m:e>
                                        <m:sup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</m:num>
                                    <m:den>
                                      <m:sSub>
                                        <m:sSubPr>
                                          <m:ctrlPr>
                                            <a:rPr lang="pt-BR" i="1"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𝑛</m:t>
                                          </m:r>
                                        </m:e>
                                        <m:sub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den>
                                  </m:f>
                                </m:e>
                              </m:d>
                            </m:e>
                            <m:sup>
                              <m:r>
                                <a:rPr lang="pt-BR" b="0" i="1" smtClean="0">
                                  <a:latin typeface="Cambria Math"/>
                                </a:rPr>
                                <m:t>2</m:t>
                              </m:r>
                            </m:sup>
                          </m:sSup>
                          <m:r>
                            <a:rPr lang="pt-BR" b="0" i="1" smtClean="0">
                              <a:latin typeface="Cambria Math"/>
                            </a:rPr>
                            <m:t>+</m:t>
                          </m:r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pt-BR" i="1">
                                  <a:latin typeface="Cambria Math"/>
                                </a:rPr>
                                <m:t>1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i="1">
                                      <a:latin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pt-BR" i="1">
                                  <a:latin typeface="Cambria Math"/>
                                </a:rPr>
                                <m:t>−1</m:t>
                              </m:r>
                            </m:den>
                          </m:f>
                          <m:sSup>
                            <m:sSupPr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f>
                                    <m:f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fPr>
                                    <m:num>
                                      <m:sSup>
                                        <m:sSupPr>
                                          <m:ctrlPr>
                                            <a:rPr lang="pt-BR" i="1"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pPr>
                                        <m:e>
                                          <m:sSub>
                                            <m:sSubPr>
                                              <m:ctrlPr>
                                                <a:rPr lang="pt-BR" i="1">
                                                  <a:latin typeface="Cambria Math" panose="02040503050406030204" pitchFamily="18" charset="0"/>
                                                  <a:ea typeface="Cambria Math"/>
                                                </a:rPr>
                                              </m:ctrlPr>
                                            </m:sSubPr>
                                            <m:e>
                                              <m:r>
                                                <a:rPr lang="pt-BR" i="1">
                                                  <a:latin typeface="Cambria Math"/>
                                                  <a:ea typeface="Cambria Math"/>
                                                </a:rPr>
                                                <m:t>𝑠</m:t>
                                              </m:r>
                                            </m:e>
                                            <m:sub>
                                              <m:r>
                                                <a:rPr lang="pt-BR" b="0" i="1" smtClean="0">
                                                  <a:latin typeface="Cambria Math"/>
                                                  <a:ea typeface="Cambria Math"/>
                                                </a:rPr>
                                                <m:t>2</m:t>
                                              </m:r>
                                            </m:sub>
                                          </m:sSub>
                                        </m:e>
                                        <m:sup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2</m:t>
                                          </m:r>
                                        </m:sup>
                                      </m:sSup>
                                    </m:num>
                                    <m:den>
                                      <m:sSub>
                                        <m:sSubPr>
                                          <m:ctrlPr>
                                            <a:rPr lang="pt-BR" i="1"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𝑛</m:t>
                                          </m:r>
                                        </m:e>
                                        <m:sub>
                                          <m:r>
                                            <a:rPr lang="pt-BR" b="0" i="1" smtClean="0">
                                              <a:latin typeface="Cambria Math"/>
                                              <a:ea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</m:den>
                                  </m:f>
                                </m:e>
                              </m:d>
                            </m:e>
                            <m:sup>
                              <m:r>
                                <a:rPr lang="pt-BR" i="1">
                                  <a:latin typeface="Cambria Math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pt-BR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400" t="-3304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52068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600" dirty="0" smtClean="0"/>
              <a:t>Diferença entre Duas Médias Populacionais: </a:t>
            </a:r>
            <a:r>
              <a:rPr lang="el-GR" sz="3600" i="1" dirty="0"/>
              <a:t>σ</a:t>
            </a:r>
            <a:r>
              <a:rPr lang="pt-BR" sz="3600" baseline="-25000" dirty="0"/>
              <a:t>1</a:t>
            </a:r>
            <a:r>
              <a:rPr lang="pt-BR" sz="3600" dirty="0"/>
              <a:t> e </a:t>
            </a:r>
            <a:r>
              <a:rPr lang="el-GR" sz="3600" i="1" dirty="0"/>
              <a:t>σ</a:t>
            </a:r>
            <a:r>
              <a:rPr lang="pt-BR" sz="3600" baseline="-25000" dirty="0"/>
              <a:t>2 </a:t>
            </a:r>
            <a:r>
              <a:rPr lang="pt-BR" sz="3600" dirty="0"/>
              <a:t>Desconhecidos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pPr marL="114300" indent="0">
              <a:buNone/>
            </a:pPr>
            <a:r>
              <a:rPr lang="pt-BR" dirty="0" smtClean="0"/>
              <a:t>Exemplo: </a:t>
            </a:r>
            <a:r>
              <a:rPr lang="pt-BR" dirty="0" err="1" smtClean="0"/>
              <a:t>Specific</a:t>
            </a:r>
            <a:r>
              <a:rPr lang="pt-BR" dirty="0" smtClean="0"/>
              <a:t> Motors</a:t>
            </a:r>
          </a:p>
          <a:p>
            <a:endParaRPr lang="pt-BR" dirty="0" smtClean="0"/>
          </a:p>
          <a:p>
            <a:r>
              <a:rPr lang="pt-BR" dirty="0" smtClean="0"/>
              <a:t>A </a:t>
            </a:r>
            <a:r>
              <a:rPr lang="pt-BR" dirty="0" err="1" smtClean="0"/>
              <a:t>Specific</a:t>
            </a:r>
            <a:r>
              <a:rPr lang="pt-BR" dirty="0" smtClean="0"/>
              <a:t> Motors de </a:t>
            </a:r>
            <a:r>
              <a:rPr lang="pt-BR" dirty="0"/>
              <a:t>Detroit desenvolveu um novo automóvel conhecido como </a:t>
            </a:r>
            <a:r>
              <a:rPr lang="pt-BR" dirty="0" smtClean="0"/>
              <a:t>carro </a:t>
            </a:r>
            <a:r>
              <a:rPr lang="pt-BR" dirty="0"/>
              <a:t>M. 24 carros </a:t>
            </a:r>
            <a:r>
              <a:rPr lang="pt-BR" dirty="0" smtClean="0"/>
              <a:t>M e </a:t>
            </a:r>
            <a:r>
              <a:rPr lang="pt-BR" dirty="0"/>
              <a:t>28 carros </a:t>
            </a:r>
            <a:r>
              <a:rPr lang="pt-BR" dirty="0" smtClean="0"/>
              <a:t>J </a:t>
            </a:r>
            <a:r>
              <a:rPr lang="pt-BR" dirty="0"/>
              <a:t>(do Japão) foram testados para comparar </a:t>
            </a:r>
            <a:r>
              <a:rPr lang="pt-BR" dirty="0" smtClean="0"/>
              <a:t>na estrada o desempenho de quilômetros por litro (km/l). </a:t>
            </a:r>
            <a:r>
              <a:rPr lang="pt-BR" dirty="0"/>
              <a:t>As estatísticas de amostragem são </a:t>
            </a:r>
            <a:r>
              <a:rPr lang="pt-BR" dirty="0" smtClean="0"/>
              <a:t>mostradas </a:t>
            </a:r>
            <a:r>
              <a:rPr lang="pt-BR" dirty="0"/>
              <a:t>no slide seguinte</a:t>
            </a: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24</a:t>
            </a:fld>
            <a:endParaRPr lang="pt-BR"/>
          </a:p>
        </p:txBody>
      </p:sp>
      <p:grpSp>
        <p:nvGrpSpPr>
          <p:cNvPr id="5" name="Group 98"/>
          <p:cNvGrpSpPr>
            <a:grpSpLocks/>
          </p:cNvGrpSpPr>
          <p:nvPr/>
        </p:nvGrpSpPr>
        <p:grpSpPr bwMode="auto">
          <a:xfrm>
            <a:off x="6091113" y="1348234"/>
            <a:ext cx="2873375" cy="1936750"/>
            <a:chOff x="1688" y="629"/>
            <a:chExt cx="3430" cy="2360"/>
          </a:xfrm>
        </p:grpSpPr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1688" y="629"/>
              <a:ext cx="2784" cy="1950"/>
            </a:xfrm>
            <a:custGeom>
              <a:avLst/>
              <a:gdLst>
                <a:gd name="T0" fmla="*/ 3434 w 5736"/>
                <a:gd name="T1" fmla="*/ 162 h 4006"/>
                <a:gd name="T2" fmla="*/ 1148 w 5736"/>
                <a:gd name="T3" fmla="*/ 0 h 4006"/>
                <a:gd name="T4" fmla="*/ 314 w 5736"/>
                <a:gd name="T5" fmla="*/ 217 h 4006"/>
                <a:gd name="T6" fmla="*/ 738 w 5736"/>
                <a:gd name="T7" fmla="*/ 532 h 4006"/>
                <a:gd name="T8" fmla="*/ 715 w 5736"/>
                <a:gd name="T9" fmla="*/ 548 h 4006"/>
                <a:gd name="T10" fmla="*/ 652 w 5736"/>
                <a:gd name="T11" fmla="*/ 589 h 4006"/>
                <a:gd name="T12" fmla="*/ 610 w 5736"/>
                <a:gd name="T13" fmla="*/ 616 h 4006"/>
                <a:gd name="T14" fmla="*/ 563 w 5736"/>
                <a:gd name="T15" fmla="*/ 646 h 4006"/>
                <a:gd name="T16" fmla="*/ 511 w 5736"/>
                <a:gd name="T17" fmla="*/ 679 h 4006"/>
                <a:gd name="T18" fmla="*/ 458 w 5736"/>
                <a:gd name="T19" fmla="*/ 711 h 4006"/>
                <a:gd name="T20" fmla="*/ 403 w 5736"/>
                <a:gd name="T21" fmla="*/ 743 h 4006"/>
                <a:gd name="T22" fmla="*/ 348 w 5736"/>
                <a:gd name="T23" fmla="*/ 776 h 4006"/>
                <a:gd name="T24" fmla="*/ 297 w 5736"/>
                <a:gd name="T25" fmla="*/ 806 h 4006"/>
                <a:gd name="T26" fmla="*/ 247 w 5736"/>
                <a:gd name="T27" fmla="*/ 833 h 4006"/>
                <a:gd name="T28" fmla="*/ 164 w 5736"/>
                <a:gd name="T29" fmla="*/ 875 h 4006"/>
                <a:gd name="T30" fmla="*/ 110 w 5736"/>
                <a:gd name="T31" fmla="*/ 890 h 4006"/>
                <a:gd name="T32" fmla="*/ 103 w 5736"/>
                <a:gd name="T33" fmla="*/ 909 h 4006"/>
                <a:gd name="T34" fmla="*/ 143 w 5736"/>
                <a:gd name="T35" fmla="*/ 960 h 4006"/>
                <a:gd name="T36" fmla="*/ 211 w 5736"/>
                <a:gd name="T37" fmla="*/ 1032 h 4006"/>
                <a:gd name="T38" fmla="*/ 300 w 5736"/>
                <a:gd name="T39" fmla="*/ 1114 h 4006"/>
                <a:gd name="T40" fmla="*/ 392 w 5736"/>
                <a:gd name="T41" fmla="*/ 1196 h 4006"/>
                <a:gd name="T42" fmla="*/ 475 w 5736"/>
                <a:gd name="T43" fmla="*/ 1268 h 4006"/>
                <a:gd name="T44" fmla="*/ 559 w 5736"/>
                <a:gd name="T45" fmla="*/ 1339 h 4006"/>
                <a:gd name="T46" fmla="*/ 0 w 5736"/>
                <a:gd name="T47" fmla="*/ 2114 h 4006"/>
                <a:gd name="T48" fmla="*/ 329 w 5736"/>
                <a:gd name="T49" fmla="*/ 2430 h 4006"/>
                <a:gd name="T50" fmla="*/ 61 w 5736"/>
                <a:gd name="T51" fmla="*/ 2618 h 4006"/>
                <a:gd name="T52" fmla="*/ 74 w 5736"/>
                <a:gd name="T53" fmla="*/ 2707 h 4006"/>
                <a:gd name="T54" fmla="*/ 106 w 5736"/>
                <a:gd name="T55" fmla="*/ 2915 h 4006"/>
                <a:gd name="T56" fmla="*/ 144 w 5736"/>
                <a:gd name="T57" fmla="*/ 3150 h 4006"/>
                <a:gd name="T58" fmla="*/ 179 w 5736"/>
                <a:gd name="T59" fmla="*/ 3327 h 4006"/>
                <a:gd name="T60" fmla="*/ 1055 w 5736"/>
                <a:gd name="T61" fmla="*/ 3612 h 4006"/>
                <a:gd name="T62" fmla="*/ 2126 w 5736"/>
                <a:gd name="T63" fmla="*/ 3592 h 4006"/>
                <a:gd name="T64" fmla="*/ 3166 w 5736"/>
                <a:gd name="T65" fmla="*/ 3571 h 4006"/>
                <a:gd name="T66" fmla="*/ 3185 w 5736"/>
                <a:gd name="T67" fmla="*/ 3626 h 4006"/>
                <a:gd name="T68" fmla="*/ 3223 w 5736"/>
                <a:gd name="T69" fmla="*/ 3681 h 4006"/>
                <a:gd name="T70" fmla="*/ 3272 w 5736"/>
                <a:gd name="T71" fmla="*/ 3744 h 4006"/>
                <a:gd name="T72" fmla="*/ 3327 w 5736"/>
                <a:gd name="T73" fmla="*/ 3804 h 4006"/>
                <a:gd name="T74" fmla="*/ 3380 w 5736"/>
                <a:gd name="T75" fmla="*/ 3858 h 4006"/>
                <a:gd name="T76" fmla="*/ 3426 w 5736"/>
                <a:gd name="T77" fmla="*/ 3892 h 4006"/>
                <a:gd name="T78" fmla="*/ 3458 w 5736"/>
                <a:gd name="T79" fmla="*/ 3900 h 4006"/>
                <a:gd name="T80" fmla="*/ 4339 w 5736"/>
                <a:gd name="T81" fmla="*/ 3945 h 4006"/>
                <a:gd name="T82" fmla="*/ 4913 w 5736"/>
                <a:gd name="T83" fmla="*/ 3987 h 4006"/>
                <a:gd name="T84" fmla="*/ 5171 w 5736"/>
                <a:gd name="T85" fmla="*/ 4006 h 4006"/>
                <a:gd name="T86" fmla="*/ 5669 w 5736"/>
                <a:gd name="T87" fmla="*/ 3900 h 4006"/>
                <a:gd name="T88" fmla="*/ 5679 w 5736"/>
                <a:gd name="T89" fmla="*/ 2304 h 4006"/>
                <a:gd name="T90" fmla="*/ 5293 w 5736"/>
                <a:gd name="T91" fmla="*/ 1373 h 4006"/>
                <a:gd name="T92" fmla="*/ 5736 w 5736"/>
                <a:gd name="T93" fmla="*/ 1310 h 4006"/>
                <a:gd name="T94" fmla="*/ 5188 w 5736"/>
                <a:gd name="T95" fmla="*/ 905 h 4006"/>
                <a:gd name="T96" fmla="*/ 4352 w 5736"/>
                <a:gd name="T97" fmla="*/ 319 h 4006"/>
                <a:gd name="T98" fmla="*/ 3434 w 5736"/>
                <a:gd name="T99" fmla="*/ 162 h 4006"/>
                <a:gd name="T100" fmla="*/ 3434 w 5736"/>
                <a:gd name="T101" fmla="*/ 162 h 4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6" h="4006">
                  <a:moveTo>
                    <a:pt x="3434" y="162"/>
                  </a:moveTo>
                  <a:lnTo>
                    <a:pt x="1148" y="0"/>
                  </a:lnTo>
                  <a:lnTo>
                    <a:pt x="314" y="217"/>
                  </a:lnTo>
                  <a:lnTo>
                    <a:pt x="738" y="532"/>
                  </a:lnTo>
                  <a:lnTo>
                    <a:pt x="715" y="548"/>
                  </a:lnTo>
                  <a:lnTo>
                    <a:pt x="652" y="589"/>
                  </a:lnTo>
                  <a:lnTo>
                    <a:pt x="610" y="616"/>
                  </a:lnTo>
                  <a:lnTo>
                    <a:pt x="563" y="646"/>
                  </a:lnTo>
                  <a:lnTo>
                    <a:pt x="511" y="679"/>
                  </a:lnTo>
                  <a:lnTo>
                    <a:pt x="458" y="711"/>
                  </a:lnTo>
                  <a:lnTo>
                    <a:pt x="403" y="743"/>
                  </a:lnTo>
                  <a:lnTo>
                    <a:pt x="348" y="776"/>
                  </a:lnTo>
                  <a:lnTo>
                    <a:pt x="297" y="806"/>
                  </a:lnTo>
                  <a:lnTo>
                    <a:pt x="247" y="833"/>
                  </a:lnTo>
                  <a:lnTo>
                    <a:pt x="164" y="875"/>
                  </a:lnTo>
                  <a:lnTo>
                    <a:pt x="110" y="890"/>
                  </a:lnTo>
                  <a:lnTo>
                    <a:pt x="103" y="909"/>
                  </a:lnTo>
                  <a:lnTo>
                    <a:pt x="143" y="960"/>
                  </a:lnTo>
                  <a:lnTo>
                    <a:pt x="211" y="1032"/>
                  </a:lnTo>
                  <a:lnTo>
                    <a:pt x="300" y="1114"/>
                  </a:lnTo>
                  <a:lnTo>
                    <a:pt x="392" y="1196"/>
                  </a:lnTo>
                  <a:lnTo>
                    <a:pt x="475" y="1268"/>
                  </a:lnTo>
                  <a:lnTo>
                    <a:pt x="559" y="1339"/>
                  </a:lnTo>
                  <a:lnTo>
                    <a:pt x="0" y="2114"/>
                  </a:lnTo>
                  <a:lnTo>
                    <a:pt x="329" y="2430"/>
                  </a:lnTo>
                  <a:lnTo>
                    <a:pt x="61" y="2618"/>
                  </a:lnTo>
                  <a:lnTo>
                    <a:pt x="74" y="2707"/>
                  </a:lnTo>
                  <a:lnTo>
                    <a:pt x="106" y="2915"/>
                  </a:lnTo>
                  <a:lnTo>
                    <a:pt x="144" y="3150"/>
                  </a:lnTo>
                  <a:lnTo>
                    <a:pt x="179" y="3327"/>
                  </a:lnTo>
                  <a:lnTo>
                    <a:pt x="1055" y="3612"/>
                  </a:lnTo>
                  <a:lnTo>
                    <a:pt x="2126" y="3592"/>
                  </a:lnTo>
                  <a:lnTo>
                    <a:pt x="3166" y="3571"/>
                  </a:lnTo>
                  <a:lnTo>
                    <a:pt x="3185" y="3626"/>
                  </a:lnTo>
                  <a:lnTo>
                    <a:pt x="3223" y="3681"/>
                  </a:lnTo>
                  <a:lnTo>
                    <a:pt x="3272" y="3744"/>
                  </a:lnTo>
                  <a:lnTo>
                    <a:pt x="3327" y="3804"/>
                  </a:lnTo>
                  <a:lnTo>
                    <a:pt x="3380" y="3858"/>
                  </a:lnTo>
                  <a:lnTo>
                    <a:pt x="3426" y="3892"/>
                  </a:lnTo>
                  <a:lnTo>
                    <a:pt x="3458" y="3900"/>
                  </a:lnTo>
                  <a:lnTo>
                    <a:pt x="4339" y="3945"/>
                  </a:lnTo>
                  <a:lnTo>
                    <a:pt x="4913" y="3987"/>
                  </a:lnTo>
                  <a:lnTo>
                    <a:pt x="5171" y="4006"/>
                  </a:lnTo>
                  <a:lnTo>
                    <a:pt x="5669" y="3900"/>
                  </a:lnTo>
                  <a:lnTo>
                    <a:pt x="5679" y="2304"/>
                  </a:lnTo>
                  <a:lnTo>
                    <a:pt x="5293" y="1373"/>
                  </a:lnTo>
                  <a:lnTo>
                    <a:pt x="5736" y="1310"/>
                  </a:lnTo>
                  <a:lnTo>
                    <a:pt x="5188" y="905"/>
                  </a:lnTo>
                  <a:lnTo>
                    <a:pt x="4352" y="319"/>
                  </a:lnTo>
                  <a:lnTo>
                    <a:pt x="3434" y="162"/>
                  </a:lnTo>
                  <a:lnTo>
                    <a:pt x="3434" y="16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1874" y="808"/>
              <a:ext cx="2480" cy="1589"/>
            </a:xfrm>
            <a:custGeom>
              <a:avLst/>
              <a:gdLst>
                <a:gd name="T0" fmla="*/ 0 w 4960"/>
                <a:gd name="T1" fmla="*/ 2299 h 3179"/>
                <a:gd name="T2" fmla="*/ 1095 w 4960"/>
                <a:gd name="T3" fmla="*/ 2460 h 3179"/>
                <a:gd name="T4" fmla="*/ 1424 w 4960"/>
                <a:gd name="T5" fmla="*/ 2154 h 3179"/>
                <a:gd name="T6" fmla="*/ 1785 w 4960"/>
                <a:gd name="T7" fmla="*/ 1987 h 3179"/>
                <a:gd name="T8" fmla="*/ 2171 w 4960"/>
                <a:gd name="T9" fmla="*/ 1956 h 3179"/>
                <a:gd name="T10" fmla="*/ 2567 w 4960"/>
                <a:gd name="T11" fmla="*/ 2107 h 3179"/>
                <a:gd name="T12" fmla="*/ 3046 w 4960"/>
                <a:gd name="T13" fmla="*/ 2517 h 3179"/>
                <a:gd name="T14" fmla="*/ 3150 w 4960"/>
                <a:gd name="T15" fmla="*/ 2861 h 3179"/>
                <a:gd name="T16" fmla="*/ 4867 w 4960"/>
                <a:gd name="T17" fmla="*/ 3179 h 3179"/>
                <a:gd name="T18" fmla="*/ 4945 w 4960"/>
                <a:gd name="T19" fmla="*/ 2690 h 3179"/>
                <a:gd name="T20" fmla="*/ 4960 w 4960"/>
                <a:gd name="T21" fmla="*/ 1823 h 3179"/>
                <a:gd name="T22" fmla="*/ 4607 w 4960"/>
                <a:gd name="T23" fmla="*/ 1002 h 3179"/>
                <a:gd name="T24" fmla="*/ 4323 w 4960"/>
                <a:gd name="T25" fmla="*/ 591 h 3179"/>
                <a:gd name="T26" fmla="*/ 3858 w 4960"/>
                <a:gd name="T27" fmla="*/ 260 h 3179"/>
                <a:gd name="T28" fmla="*/ 2953 w 4960"/>
                <a:gd name="T29" fmla="*/ 47 h 3179"/>
                <a:gd name="T30" fmla="*/ 2226 w 4960"/>
                <a:gd name="T31" fmla="*/ 0 h 3179"/>
                <a:gd name="T32" fmla="*/ 1422 w 4960"/>
                <a:gd name="T33" fmla="*/ 220 h 3179"/>
                <a:gd name="T34" fmla="*/ 572 w 4960"/>
                <a:gd name="T35" fmla="*/ 797 h 3179"/>
                <a:gd name="T36" fmla="*/ 99 w 4960"/>
                <a:gd name="T37" fmla="*/ 1523 h 3179"/>
                <a:gd name="T38" fmla="*/ 0 w 4960"/>
                <a:gd name="T39" fmla="*/ 2299 h 3179"/>
                <a:gd name="T40" fmla="*/ 0 w 4960"/>
                <a:gd name="T41" fmla="*/ 2299 h 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60" h="3179">
                  <a:moveTo>
                    <a:pt x="0" y="2299"/>
                  </a:moveTo>
                  <a:lnTo>
                    <a:pt x="1095" y="2460"/>
                  </a:lnTo>
                  <a:lnTo>
                    <a:pt x="1424" y="2154"/>
                  </a:lnTo>
                  <a:lnTo>
                    <a:pt x="1785" y="1987"/>
                  </a:lnTo>
                  <a:lnTo>
                    <a:pt x="2171" y="1956"/>
                  </a:lnTo>
                  <a:lnTo>
                    <a:pt x="2567" y="2107"/>
                  </a:lnTo>
                  <a:lnTo>
                    <a:pt x="3046" y="2517"/>
                  </a:lnTo>
                  <a:lnTo>
                    <a:pt x="3150" y="2861"/>
                  </a:lnTo>
                  <a:lnTo>
                    <a:pt x="4867" y="3179"/>
                  </a:lnTo>
                  <a:lnTo>
                    <a:pt x="4945" y="2690"/>
                  </a:lnTo>
                  <a:lnTo>
                    <a:pt x="4960" y="1823"/>
                  </a:lnTo>
                  <a:lnTo>
                    <a:pt x="4607" y="1002"/>
                  </a:lnTo>
                  <a:lnTo>
                    <a:pt x="4323" y="591"/>
                  </a:lnTo>
                  <a:lnTo>
                    <a:pt x="3858" y="260"/>
                  </a:lnTo>
                  <a:lnTo>
                    <a:pt x="2953" y="47"/>
                  </a:lnTo>
                  <a:lnTo>
                    <a:pt x="2226" y="0"/>
                  </a:lnTo>
                  <a:lnTo>
                    <a:pt x="1422" y="220"/>
                  </a:lnTo>
                  <a:lnTo>
                    <a:pt x="572" y="797"/>
                  </a:lnTo>
                  <a:lnTo>
                    <a:pt x="99" y="1523"/>
                  </a:lnTo>
                  <a:lnTo>
                    <a:pt x="0" y="2299"/>
                  </a:lnTo>
                  <a:lnTo>
                    <a:pt x="0" y="2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1885" y="809"/>
              <a:ext cx="2471" cy="1226"/>
            </a:xfrm>
            <a:custGeom>
              <a:avLst/>
              <a:gdLst>
                <a:gd name="T0" fmla="*/ 0 w 2471"/>
                <a:gd name="T1" fmla="*/ 1130 h 1226"/>
                <a:gd name="T2" fmla="*/ 136 w 2471"/>
                <a:gd name="T3" fmla="*/ 605 h 1226"/>
                <a:gd name="T4" fmla="*/ 475 w 2471"/>
                <a:gd name="T5" fmla="*/ 247 h 1226"/>
                <a:gd name="T6" fmla="*/ 907 w 2471"/>
                <a:gd name="T7" fmla="*/ 44 h 1226"/>
                <a:gd name="T8" fmla="*/ 1290 w 2471"/>
                <a:gd name="T9" fmla="*/ 0 h 1226"/>
                <a:gd name="T10" fmla="*/ 1664 w 2471"/>
                <a:gd name="T11" fmla="*/ 44 h 1226"/>
                <a:gd name="T12" fmla="*/ 1971 w 2471"/>
                <a:gd name="T13" fmla="*/ 162 h 1226"/>
                <a:gd name="T14" fmla="*/ 2192 w 2471"/>
                <a:gd name="T15" fmla="*/ 311 h 1226"/>
                <a:gd name="T16" fmla="*/ 2346 w 2471"/>
                <a:gd name="T17" fmla="*/ 601 h 1226"/>
                <a:gd name="T18" fmla="*/ 2417 w 2471"/>
                <a:gd name="T19" fmla="*/ 826 h 1226"/>
                <a:gd name="T20" fmla="*/ 2471 w 2471"/>
                <a:gd name="T21" fmla="*/ 1199 h 1226"/>
                <a:gd name="T22" fmla="*/ 2403 w 2471"/>
                <a:gd name="T23" fmla="*/ 1067 h 1226"/>
                <a:gd name="T24" fmla="*/ 2027 w 2471"/>
                <a:gd name="T25" fmla="*/ 1047 h 1226"/>
                <a:gd name="T26" fmla="*/ 1883 w 2471"/>
                <a:gd name="T27" fmla="*/ 1043 h 1226"/>
                <a:gd name="T28" fmla="*/ 2014 w 2471"/>
                <a:gd name="T29" fmla="*/ 802 h 1226"/>
                <a:gd name="T30" fmla="*/ 2125 w 2471"/>
                <a:gd name="T31" fmla="*/ 732 h 1226"/>
                <a:gd name="T32" fmla="*/ 2216 w 2471"/>
                <a:gd name="T33" fmla="*/ 651 h 1226"/>
                <a:gd name="T34" fmla="*/ 2145 w 2471"/>
                <a:gd name="T35" fmla="*/ 562 h 1226"/>
                <a:gd name="T36" fmla="*/ 2005 w 2471"/>
                <a:gd name="T37" fmla="*/ 680 h 1226"/>
                <a:gd name="T38" fmla="*/ 1807 w 2471"/>
                <a:gd name="T39" fmla="*/ 823 h 1226"/>
                <a:gd name="T40" fmla="*/ 1632 w 2471"/>
                <a:gd name="T41" fmla="*/ 648 h 1226"/>
                <a:gd name="T42" fmla="*/ 1736 w 2471"/>
                <a:gd name="T43" fmla="*/ 501 h 1226"/>
                <a:gd name="T44" fmla="*/ 1664 w 2471"/>
                <a:gd name="T45" fmla="*/ 440 h 1226"/>
                <a:gd name="T46" fmla="*/ 1471 w 2471"/>
                <a:gd name="T47" fmla="*/ 671 h 1226"/>
                <a:gd name="T48" fmla="*/ 1307 w 2471"/>
                <a:gd name="T49" fmla="*/ 623 h 1226"/>
                <a:gd name="T50" fmla="*/ 1347 w 2471"/>
                <a:gd name="T51" fmla="*/ 262 h 1226"/>
                <a:gd name="T52" fmla="*/ 1232 w 2471"/>
                <a:gd name="T53" fmla="*/ 258 h 1226"/>
                <a:gd name="T54" fmla="*/ 1191 w 2471"/>
                <a:gd name="T55" fmla="*/ 611 h 1226"/>
                <a:gd name="T56" fmla="*/ 975 w 2471"/>
                <a:gd name="T57" fmla="*/ 676 h 1226"/>
                <a:gd name="T58" fmla="*/ 889 w 2471"/>
                <a:gd name="T59" fmla="*/ 433 h 1226"/>
                <a:gd name="T60" fmla="*/ 796 w 2471"/>
                <a:gd name="T61" fmla="*/ 483 h 1226"/>
                <a:gd name="T62" fmla="*/ 887 w 2471"/>
                <a:gd name="T63" fmla="*/ 699 h 1226"/>
                <a:gd name="T64" fmla="*/ 956 w 2471"/>
                <a:gd name="T65" fmla="*/ 733 h 1226"/>
                <a:gd name="T66" fmla="*/ 833 w 2471"/>
                <a:gd name="T67" fmla="*/ 923 h 1226"/>
                <a:gd name="T68" fmla="*/ 655 w 2471"/>
                <a:gd name="T69" fmla="*/ 971 h 1226"/>
                <a:gd name="T70" fmla="*/ 595 w 2471"/>
                <a:gd name="T71" fmla="*/ 919 h 1226"/>
                <a:gd name="T72" fmla="*/ 530 w 2471"/>
                <a:gd name="T73" fmla="*/ 883 h 1226"/>
                <a:gd name="T74" fmla="*/ 443 w 2471"/>
                <a:gd name="T75" fmla="*/ 803 h 1226"/>
                <a:gd name="T76" fmla="*/ 407 w 2471"/>
                <a:gd name="T77" fmla="*/ 745 h 1226"/>
                <a:gd name="T78" fmla="*/ 384 w 2471"/>
                <a:gd name="T79" fmla="*/ 730 h 1226"/>
                <a:gd name="T80" fmla="*/ 335 w 2471"/>
                <a:gd name="T81" fmla="*/ 652 h 1226"/>
                <a:gd name="T82" fmla="*/ 238 w 2471"/>
                <a:gd name="T83" fmla="*/ 749 h 1226"/>
                <a:gd name="T84" fmla="*/ 561 w 2471"/>
                <a:gd name="T85" fmla="*/ 1065 h 1226"/>
                <a:gd name="T86" fmla="*/ 543 w 2471"/>
                <a:gd name="T87" fmla="*/ 1226 h 1226"/>
                <a:gd name="T88" fmla="*/ 0 w 2471"/>
                <a:gd name="T89" fmla="*/ 1130 h 1226"/>
                <a:gd name="T90" fmla="*/ 0 w 2471"/>
                <a:gd name="T91" fmla="*/ 11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71" h="1226">
                  <a:moveTo>
                    <a:pt x="0" y="1130"/>
                  </a:moveTo>
                  <a:lnTo>
                    <a:pt x="136" y="605"/>
                  </a:lnTo>
                  <a:lnTo>
                    <a:pt x="475" y="247"/>
                  </a:lnTo>
                  <a:lnTo>
                    <a:pt x="907" y="44"/>
                  </a:lnTo>
                  <a:lnTo>
                    <a:pt x="1290" y="0"/>
                  </a:lnTo>
                  <a:lnTo>
                    <a:pt x="1664" y="44"/>
                  </a:lnTo>
                  <a:lnTo>
                    <a:pt x="1971" y="162"/>
                  </a:lnTo>
                  <a:lnTo>
                    <a:pt x="2192" y="311"/>
                  </a:lnTo>
                  <a:lnTo>
                    <a:pt x="2346" y="601"/>
                  </a:lnTo>
                  <a:lnTo>
                    <a:pt x="2417" y="826"/>
                  </a:lnTo>
                  <a:lnTo>
                    <a:pt x="2471" y="1199"/>
                  </a:lnTo>
                  <a:lnTo>
                    <a:pt x="2403" y="1067"/>
                  </a:lnTo>
                  <a:lnTo>
                    <a:pt x="2027" y="1047"/>
                  </a:lnTo>
                  <a:lnTo>
                    <a:pt x="1883" y="1043"/>
                  </a:lnTo>
                  <a:lnTo>
                    <a:pt x="2014" y="802"/>
                  </a:lnTo>
                  <a:lnTo>
                    <a:pt x="2125" y="732"/>
                  </a:lnTo>
                  <a:lnTo>
                    <a:pt x="2216" y="651"/>
                  </a:lnTo>
                  <a:lnTo>
                    <a:pt x="2145" y="562"/>
                  </a:lnTo>
                  <a:lnTo>
                    <a:pt x="2005" y="680"/>
                  </a:lnTo>
                  <a:lnTo>
                    <a:pt x="1807" y="823"/>
                  </a:lnTo>
                  <a:lnTo>
                    <a:pt x="1632" y="648"/>
                  </a:lnTo>
                  <a:lnTo>
                    <a:pt x="1736" y="501"/>
                  </a:lnTo>
                  <a:lnTo>
                    <a:pt x="1664" y="440"/>
                  </a:lnTo>
                  <a:lnTo>
                    <a:pt x="1471" y="671"/>
                  </a:lnTo>
                  <a:lnTo>
                    <a:pt x="1307" y="623"/>
                  </a:lnTo>
                  <a:lnTo>
                    <a:pt x="1347" y="262"/>
                  </a:lnTo>
                  <a:lnTo>
                    <a:pt x="1232" y="258"/>
                  </a:lnTo>
                  <a:lnTo>
                    <a:pt x="1191" y="611"/>
                  </a:lnTo>
                  <a:lnTo>
                    <a:pt x="975" y="676"/>
                  </a:lnTo>
                  <a:lnTo>
                    <a:pt x="889" y="433"/>
                  </a:lnTo>
                  <a:lnTo>
                    <a:pt x="796" y="483"/>
                  </a:lnTo>
                  <a:lnTo>
                    <a:pt x="887" y="699"/>
                  </a:lnTo>
                  <a:lnTo>
                    <a:pt x="956" y="733"/>
                  </a:lnTo>
                  <a:lnTo>
                    <a:pt x="833" y="923"/>
                  </a:lnTo>
                  <a:lnTo>
                    <a:pt x="655" y="971"/>
                  </a:lnTo>
                  <a:lnTo>
                    <a:pt x="595" y="919"/>
                  </a:lnTo>
                  <a:lnTo>
                    <a:pt x="530" y="883"/>
                  </a:lnTo>
                  <a:lnTo>
                    <a:pt x="443" y="803"/>
                  </a:lnTo>
                  <a:lnTo>
                    <a:pt x="407" y="745"/>
                  </a:lnTo>
                  <a:lnTo>
                    <a:pt x="384" y="730"/>
                  </a:lnTo>
                  <a:lnTo>
                    <a:pt x="335" y="652"/>
                  </a:lnTo>
                  <a:lnTo>
                    <a:pt x="238" y="749"/>
                  </a:lnTo>
                  <a:lnTo>
                    <a:pt x="561" y="1065"/>
                  </a:lnTo>
                  <a:lnTo>
                    <a:pt x="543" y="1226"/>
                  </a:lnTo>
                  <a:lnTo>
                    <a:pt x="0" y="11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2304" y="1359"/>
              <a:ext cx="2020" cy="1021"/>
            </a:xfrm>
            <a:custGeom>
              <a:avLst/>
              <a:gdLst>
                <a:gd name="T0" fmla="*/ 0 w 2020"/>
                <a:gd name="T1" fmla="*/ 690 h 1021"/>
                <a:gd name="T2" fmla="*/ 170 w 2020"/>
                <a:gd name="T3" fmla="*/ 506 h 1021"/>
                <a:gd name="T4" fmla="*/ 366 w 2020"/>
                <a:gd name="T5" fmla="*/ 334 h 1021"/>
                <a:gd name="T6" fmla="*/ 474 w 2020"/>
                <a:gd name="T7" fmla="*/ 169 h 1021"/>
                <a:gd name="T8" fmla="*/ 626 w 2020"/>
                <a:gd name="T9" fmla="*/ 77 h 1021"/>
                <a:gd name="T10" fmla="*/ 789 w 2020"/>
                <a:gd name="T11" fmla="*/ 0 h 1021"/>
                <a:gd name="T12" fmla="*/ 858 w 2020"/>
                <a:gd name="T13" fmla="*/ 62 h 1021"/>
                <a:gd name="T14" fmla="*/ 963 w 2020"/>
                <a:gd name="T15" fmla="*/ 66 h 1021"/>
                <a:gd name="T16" fmla="*/ 1064 w 2020"/>
                <a:gd name="T17" fmla="*/ 77 h 1021"/>
                <a:gd name="T18" fmla="*/ 1112 w 2020"/>
                <a:gd name="T19" fmla="*/ 147 h 1021"/>
                <a:gd name="T20" fmla="*/ 1336 w 2020"/>
                <a:gd name="T21" fmla="*/ 102 h 1021"/>
                <a:gd name="T22" fmla="*/ 1524 w 2020"/>
                <a:gd name="T23" fmla="*/ 473 h 1021"/>
                <a:gd name="T24" fmla="*/ 1508 w 2020"/>
                <a:gd name="T25" fmla="*/ 489 h 1021"/>
                <a:gd name="T26" fmla="*/ 2000 w 2020"/>
                <a:gd name="T27" fmla="*/ 453 h 1021"/>
                <a:gd name="T28" fmla="*/ 1504 w 2020"/>
                <a:gd name="T29" fmla="*/ 657 h 1021"/>
                <a:gd name="T30" fmla="*/ 1568 w 2020"/>
                <a:gd name="T31" fmla="*/ 797 h 1021"/>
                <a:gd name="T32" fmla="*/ 2020 w 2020"/>
                <a:gd name="T33" fmla="*/ 1021 h 1021"/>
                <a:gd name="T34" fmla="*/ 1170 w 2020"/>
                <a:gd name="T35" fmla="*/ 899 h 1021"/>
                <a:gd name="T36" fmla="*/ 1034 w 2020"/>
                <a:gd name="T37" fmla="*/ 618 h 1021"/>
                <a:gd name="T38" fmla="*/ 843 w 2020"/>
                <a:gd name="T39" fmla="*/ 484 h 1021"/>
                <a:gd name="T40" fmla="*/ 644 w 2020"/>
                <a:gd name="T41" fmla="*/ 425 h 1021"/>
                <a:gd name="T42" fmla="*/ 424 w 2020"/>
                <a:gd name="T43" fmla="*/ 455 h 1021"/>
                <a:gd name="T44" fmla="*/ 293 w 2020"/>
                <a:gd name="T45" fmla="*/ 535 h 1021"/>
                <a:gd name="T46" fmla="*/ 244 w 2020"/>
                <a:gd name="T47" fmla="*/ 601 h 1021"/>
                <a:gd name="T48" fmla="*/ 126 w 2020"/>
                <a:gd name="T49" fmla="*/ 715 h 1021"/>
                <a:gd name="T50" fmla="*/ 0 w 2020"/>
                <a:gd name="T51" fmla="*/ 690 h 1021"/>
                <a:gd name="T52" fmla="*/ 0 w 2020"/>
                <a:gd name="T53" fmla="*/ 69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0" h="1021">
                  <a:moveTo>
                    <a:pt x="0" y="690"/>
                  </a:moveTo>
                  <a:lnTo>
                    <a:pt x="170" y="506"/>
                  </a:lnTo>
                  <a:lnTo>
                    <a:pt x="366" y="334"/>
                  </a:lnTo>
                  <a:lnTo>
                    <a:pt x="474" y="169"/>
                  </a:lnTo>
                  <a:lnTo>
                    <a:pt x="626" y="77"/>
                  </a:lnTo>
                  <a:lnTo>
                    <a:pt x="789" y="0"/>
                  </a:lnTo>
                  <a:lnTo>
                    <a:pt x="858" y="62"/>
                  </a:lnTo>
                  <a:lnTo>
                    <a:pt x="963" y="66"/>
                  </a:lnTo>
                  <a:lnTo>
                    <a:pt x="1064" y="77"/>
                  </a:lnTo>
                  <a:lnTo>
                    <a:pt x="1112" y="147"/>
                  </a:lnTo>
                  <a:lnTo>
                    <a:pt x="1336" y="102"/>
                  </a:lnTo>
                  <a:lnTo>
                    <a:pt x="1524" y="473"/>
                  </a:lnTo>
                  <a:lnTo>
                    <a:pt x="1508" y="489"/>
                  </a:lnTo>
                  <a:lnTo>
                    <a:pt x="2000" y="453"/>
                  </a:lnTo>
                  <a:lnTo>
                    <a:pt x="1504" y="657"/>
                  </a:lnTo>
                  <a:lnTo>
                    <a:pt x="1568" y="797"/>
                  </a:lnTo>
                  <a:lnTo>
                    <a:pt x="2020" y="1021"/>
                  </a:lnTo>
                  <a:lnTo>
                    <a:pt x="1170" y="899"/>
                  </a:lnTo>
                  <a:lnTo>
                    <a:pt x="1034" y="618"/>
                  </a:lnTo>
                  <a:lnTo>
                    <a:pt x="843" y="484"/>
                  </a:lnTo>
                  <a:lnTo>
                    <a:pt x="644" y="425"/>
                  </a:lnTo>
                  <a:lnTo>
                    <a:pt x="424" y="455"/>
                  </a:lnTo>
                  <a:lnTo>
                    <a:pt x="293" y="535"/>
                  </a:lnTo>
                  <a:lnTo>
                    <a:pt x="244" y="601"/>
                  </a:lnTo>
                  <a:lnTo>
                    <a:pt x="126" y="715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247" y="1620"/>
              <a:ext cx="410" cy="542"/>
            </a:xfrm>
            <a:custGeom>
              <a:avLst/>
              <a:gdLst>
                <a:gd name="T0" fmla="*/ 0 w 822"/>
                <a:gd name="T1" fmla="*/ 616 h 1083"/>
                <a:gd name="T2" fmla="*/ 322 w 822"/>
                <a:gd name="T3" fmla="*/ 228 h 1083"/>
                <a:gd name="T4" fmla="*/ 808 w 822"/>
                <a:gd name="T5" fmla="*/ 0 h 1083"/>
                <a:gd name="T6" fmla="*/ 822 w 822"/>
                <a:gd name="T7" fmla="*/ 277 h 1083"/>
                <a:gd name="T8" fmla="*/ 284 w 822"/>
                <a:gd name="T9" fmla="*/ 1083 h 1083"/>
                <a:gd name="T10" fmla="*/ 0 w 822"/>
                <a:gd name="T11" fmla="*/ 616 h 1083"/>
                <a:gd name="T12" fmla="*/ 0 w 822"/>
                <a:gd name="T13" fmla="*/ 616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1083">
                  <a:moveTo>
                    <a:pt x="0" y="616"/>
                  </a:moveTo>
                  <a:lnTo>
                    <a:pt x="322" y="228"/>
                  </a:lnTo>
                  <a:lnTo>
                    <a:pt x="808" y="0"/>
                  </a:lnTo>
                  <a:lnTo>
                    <a:pt x="822" y="277"/>
                  </a:lnTo>
                  <a:lnTo>
                    <a:pt x="284" y="1083"/>
                  </a:lnTo>
                  <a:lnTo>
                    <a:pt x="0" y="616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1881" y="820"/>
              <a:ext cx="2255" cy="1176"/>
            </a:xfrm>
            <a:custGeom>
              <a:avLst/>
              <a:gdLst>
                <a:gd name="T0" fmla="*/ 195 w 2255"/>
                <a:gd name="T1" fmla="*/ 1156 h 1176"/>
                <a:gd name="T2" fmla="*/ 191 w 2255"/>
                <a:gd name="T3" fmla="*/ 1008 h 1176"/>
                <a:gd name="T4" fmla="*/ 315 w 2255"/>
                <a:gd name="T5" fmla="*/ 728 h 1176"/>
                <a:gd name="T6" fmla="*/ 557 w 2255"/>
                <a:gd name="T7" fmla="*/ 448 h 1176"/>
                <a:gd name="T8" fmla="*/ 757 w 2255"/>
                <a:gd name="T9" fmla="*/ 273 h 1176"/>
                <a:gd name="T10" fmla="*/ 971 w 2255"/>
                <a:gd name="T11" fmla="*/ 184 h 1176"/>
                <a:gd name="T12" fmla="*/ 1199 w 2255"/>
                <a:gd name="T13" fmla="*/ 137 h 1176"/>
                <a:gd name="T14" fmla="*/ 1435 w 2255"/>
                <a:gd name="T15" fmla="*/ 127 h 1176"/>
                <a:gd name="T16" fmla="*/ 1641 w 2255"/>
                <a:gd name="T17" fmla="*/ 137 h 1176"/>
                <a:gd name="T18" fmla="*/ 1863 w 2255"/>
                <a:gd name="T19" fmla="*/ 204 h 1176"/>
                <a:gd name="T20" fmla="*/ 2059 w 2255"/>
                <a:gd name="T21" fmla="*/ 294 h 1176"/>
                <a:gd name="T22" fmla="*/ 2255 w 2255"/>
                <a:gd name="T23" fmla="*/ 444 h 1176"/>
                <a:gd name="T24" fmla="*/ 2194 w 2255"/>
                <a:gd name="T25" fmla="*/ 316 h 1176"/>
                <a:gd name="T26" fmla="*/ 1889 w 2255"/>
                <a:gd name="T27" fmla="*/ 99 h 1176"/>
                <a:gd name="T28" fmla="*/ 1420 w 2255"/>
                <a:gd name="T29" fmla="*/ 0 h 1176"/>
                <a:gd name="T30" fmla="*/ 795 w 2255"/>
                <a:gd name="T31" fmla="*/ 44 h 1176"/>
                <a:gd name="T32" fmla="*/ 286 w 2255"/>
                <a:gd name="T33" fmla="*/ 382 h 1176"/>
                <a:gd name="T34" fmla="*/ 58 w 2255"/>
                <a:gd name="T35" fmla="*/ 844 h 1176"/>
                <a:gd name="T36" fmla="*/ 0 w 2255"/>
                <a:gd name="T37" fmla="*/ 1134 h 1176"/>
                <a:gd name="T38" fmla="*/ 235 w 2255"/>
                <a:gd name="T39" fmla="*/ 1176 h 1176"/>
                <a:gd name="T40" fmla="*/ 195 w 2255"/>
                <a:gd name="T41" fmla="*/ 115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5" h="1176">
                  <a:moveTo>
                    <a:pt x="195" y="1156"/>
                  </a:moveTo>
                  <a:lnTo>
                    <a:pt x="191" y="1008"/>
                  </a:lnTo>
                  <a:lnTo>
                    <a:pt x="315" y="728"/>
                  </a:lnTo>
                  <a:lnTo>
                    <a:pt x="557" y="448"/>
                  </a:lnTo>
                  <a:lnTo>
                    <a:pt x="757" y="273"/>
                  </a:lnTo>
                  <a:lnTo>
                    <a:pt x="971" y="184"/>
                  </a:lnTo>
                  <a:lnTo>
                    <a:pt x="1199" y="137"/>
                  </a:lnTo>
                  <a:lnTo>
                    <a:pt x="1435" y="127"/>
                  </a:lnTo>
                  <a:lnTo>
                    <a:pt x="1641" y="137"/>
                  </a:lnTo>
                  <a:lnTo>
                    <a:pt x="1863" y="204"/>
                  </a:lnTo>
                  <a:lnTo>
                    <a:pt x="2059" y="294"/>
                  </a:lnTo>
                  <a:lnTo>
                    <a:pt x="2255" y="444"/>
                  </a:lnTo>
                  <a:lnTo>
                    <a:pt x="2194" y="316"/>
                  </a:lnTo>
                  <a:lnTo>
                    <a:pt x="1889" y="99"/>
                  </a:lnTo>
                  <a:lnTo>
                    <a:pt x="1420" y="0"/>
                  </a:lnTo>
                  <a:lnTo>
                    <a:pt x="795" y="44"/>
                  </a:lnTo>
                  <a:lnTo>
                    <a:pt x="286" y="382"/>
                  </a:lnTo>
                  <a:lnTo>
                    <a:pt x="58" y="844"/>
                  </a:lnTo>
                  <a:lnTo>
                    <a:pt x="0" y="1134"/>
                  </a:lnTo>
                  <a:lnTo>
                    <a:pt x="235" y="1176"/>
                  </a:lnTo>
                  <a:lnTo>
                    <a:pt x="195" y="115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24" y="1456"/>
              <a:ext cx="442" cy="494"/>
            </a:xfrm>
            <a:custGeom>
              <a:avLst/>
              <a:gdLst>
                <a:gd name="T0" fmla="*/ 0 w 884"/>
                <a:gd name="T1" fmla="*/ 686 h 986"/>
                <a:gd name="T2" fmla="*/ 671 w 884"/>
                <a:gd name="T3" fmla="*/ 0 h 986"/>
                <a:gd name="T4" fmla="*/ 884 w 884"/>
                <a:gd name="T5" fmla="*/ 41 h 986"/>
                <a:gd name="T6" fmla="*/ 814 w 884"/>
                <a:gd name="T7" fmla="*/ 214 h 986"/>
                <a:gd name="T8" fmla="*/ 357 w 884"/>
                <a:gd name="T9" fmla="*/ 986 h 986"/>
                <a:gd name="T10" fmla="*/ 0 w 884"/>
                <a:gd name="T11" fmla="*/ 686 h 986"/>
                <a:gd name="T12" fmla="*/ 0 w 884"/>
                <a:gd name="T13" fmla="*/ 68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4" h="986">
                  <a:moveTo>
                    <a:pt x="0" y="686"/>
                  </a:moveTo>
                  <a:lnTo>
                    <a:pt x="671" y="0"/>
                  </a:lnTo>
                  <a:lnTo>
                    <a:pt x="884" y="41"/>
                  </a:lnTo>
                  <a:lnTo>
                    <a:pt x="814" y="214"/>
                  </a:lnTo>
                  <a:lnTo>
                    <a:pt x="357" y="986"/>
                  </a:lnTo>
                  <a:lnTo>
                    <a:pt x="0" y="68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FFC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2016" y="1584"/>
              <a:ext cx="460" cy="440"/>
            </a:xfrm>
            <a:custGeom>
              <a:avLst/>
              <a:gdLst>
                <a:gd name="T0" fmla="*/ 460 w 460"/>
                <a:gd name="T1" fmla="*/ 268 h 440"/>
                <a:gd name="T2" fmla="*/ 437 w 460"/>
                <a:gd name="T3" fmla="*/ 314 h 440"/>
                <a:gd name="T4" fmla="*/ 380 w 460"/>
                <a:gd name="T5" fmla="*/ 403 h 440"/>
                <a:gd name="T6" fmla="*/ 380 w 460"/>
                <a:gd name="T7" fmla="*/ 440 h 440"/>
                <a:gd name="T8" fmla="*/ 0 w 460"/>
                <a:gd name="T9" fmla="*/ 356 h 440"/>
                <a:gd name="T10" fmla="*/ 16 w 460"/>
                <a:gd name="T11" fmla="*/ 296 h 440"/>
                <a:gd name="T12" fmla="*/ 51 w 460"/>
                <a:gd name="T13" fmla="*/ 121 h 440"/>
                <a:gd name="T14" fmla="*/ 132 w 460"/>
                <a:gd name="T15" fmla="*/ 0 h 440"/>
                <a:gd name="T16" fmla="*/ 456 w 460"/>
                <a:gd name="T17" fmla="*/ 272 h 440"/>
                <a:gd name="T18" fmla="*/ 460 w 460"/>
                <a:gd name="T19" fmla="*/ 26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440">
                  <a:moveTo>
                    <a:pt x="460" y="268"/>
                  </a:moveTo>
                  <a:lnTo>
                    <a:pt x="437" y="314"/>
                  </a:lnTo>
                  <a:lnTo>
                    <a:pt x="380" y="403"/>
                  </a:lnTo>
                  <a:lnTo>
                    <a:pt x="380" y="440"/>
                  </a:lnTo>
                  <a:lnTo>
                    <a:pt x="0" y="356"/>
                  </a:lnTo>
                  <a:lnTo>
                    <a:pt x="16" y="296"/>
                  </a:lnTo>
                  <a:lnTo>
                    <a:pt x="51" y="121"/>
                  </a:lnTo>
                  <a:lnTo>
                    <a:pt x="132" y="0"/>
                  </a:lnTo>
                  <a:lnTo>
                    <a:pt x="456" y="272"/>
                  </a:lnTo>
                  <a:lnTo>
                    <a:pt x="46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231" y="1477"/>
              <a:ext cx="335" cy="473"/>
            </a:xfrm>
            <a:custGeom>
              <a:avLst/>
              <a:gdLst>
                <a:gd name="T0" fmla="*/ 0 w 669"/>
                <a:gd name="T1" fmla="*/ 788 h 945"/>
                <a:gd name="T2" fmla="*/ 669 w 669"/>
                <a:gd name="T3" fmla="*/ 0 h 945"/>
                <a:gd name="T4" fmla="*/ 599 w 669"/>
                <a:gd name="T5" fmla="*/ 244 h 945"/>
                <a:gd name="T6" fmla="*/ 142 w 669"/>
                <a:gd name="T7" fmla="*/ 945 h 945"/>
                <a:gd name="T8" fmla="*/ 0 w 669"/>
                <a:gd name="T9" fmla="*/ 788 h 945"/>
                <a:gd name="T10" fmla="*/ 0 w 669"/>
                <a:gd name="T11" fmla="*/ 78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9" h="945">
                  <a:moveTo>
                    <a:pt x="0" y="788"/>
                  </a:moveTo>
                  <a:lnTo>
                    <a:pt x="669" y="0"/>
                  </a:lnTo>
                  <a:lnTo>
                    <a:pt x="599" y="244"/>
                  </a:lnTo>
                  <a:lnTo>
                    <a:pt x="142" y="945"/>
                  </a:lnTo>
                  <a:lnTo>
                    <a:pt x="0" y="788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E08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2481" y="1011"/>
              <a:ext cx="1085" cy="553"/>
            </a:xfrm>
            <a:custGeom>
              <a:avLst/>
              <a:gdLst>
                <a:gd name="T0" fmla="*/ 76 w 2169"/>
                <a:gd name="T1" fmla="*/ 753 h 1104"/>
                <a:gd name="T2" fmla="*/ 239 w 2169"/>
                <a:gd name="T3" fmla="*/ 431 h 1104"/>
                <a:gd name="T4" fmla="*/ 597 w 2169"/>
                <a:gd name="T5" fmla="*/ 173 h 1104"/>
                <a:gd name="T6" fmla="*/ 1137 w 2169"/>
                <a:gd name="T7" fmla="*/ 9 h 1104"/>
                <a:gd name="T8" fmla="*/ 1540 w 2169"/>
                <a:gd name="T9" fmla="*/ 0 h 1104"/>
                <a:gd name="T10" fmla="*/ 1920 w 2169"/>
                <a:gd name="T11" fmla="*/ 131 h 1104"/>
                <a:gd name="T12" fmla="*/ 2169 w 2169"/>
                <a:gd name="T13" fmla="*/ 355 h 1104"/>
                <a:gd name="T14" fmla="*/ 1589 w 2169"/>
                <a:gd name="T15" fmla="*/ 207 h 1104"/>
                <a:gd name="T16" fmla="*/ 1059 w 2169"/>
                <a:gd name="T17" fmla="*/ 260 h 1104"/>
                <a:gd name="T18" fmla="*/ 627 w 2169"/>
                <a:gd name="T19" fmla="*/ 458 h 1104"/>
                <a:gd name="T20" fmla="*/ 262 w 2169"/>
                <a:gd name="T21" fmla="*/ 680 h 1104"/>
                <a:gd name="T22" fmla="*/ 0 w 2169"/>
                <a:gd name="T23" fmla="*/ 1104 h 1104"/>
                <a:gd name="T24" fmla="*/ 76 w 2169"/>
                <a:gd name="T25" fmla="*/ 753 h 1104"/>
                <a:gd name="T26" fmla="*/ 76 w 2169"/>
                <a:gd name="T27" fmla="*/ 75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9" h="1104">
                  <a:moveTo>
                    <a:pt x="76" y="753"/>
                  </a:moveTo>
                  <a:lnTo>
                    <a:pt x="239" y="431"/>
                  </a:lnTo>
                  <a:lnTo>
                    <a:pt x="597" y="173"/>
                  </a:lnTo>
                  <a:lnTo>
                    <a:pt x="1137" y="9"/>
                  </a:lnTo>
                  <a:lnTo>
                    <a:pt x="1540" y="0"/>
                  </a:lnTo>
                  <a:lnTo>
                    <a:pt x="1920" y="131"/>
                  </a:lnTo>
                  <a:lnTo>
                    <a:pt x="2169" y="355"/>
                  </a:lnTo>
                  <a:lnTo>
                    <a:pt x="1589" y="207"/>
                  </a:lnTo>
                  <a:lnTo>
                    <a:pt x="1059" y="260"/>
                  </a:lnTo>
                  <a:lnTo>
                    <a:pt x="627" y="458"/>
                  </a:lnTo>
                  <a:lnTo>
                    <a:pt x="262" y="680"/>
                  </a:lnTo>
                  <a:lnTo>
                    <a:pt x="0" y="1104"/>
                  </a:lnTo>
                  <a:lnTo>
                    <a:pt x="76" y="753"/>
                  </a:lnTo>
                  <a:lnTo>
                    <a:pt x="76" y="753"/>
                  </a:lnTo>
                  <a:close/>
                </a:path>
              </a:pathLst>
            </a:custGeom>
            <a:solidFill>
              <a:srgbClr val="D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6" name="Group 109"/>
            <p:cNvGrpSpPr>
              <a:grpSpLocks/>
            </p:cNvGrpSpPr>
            <p:nvPr/>
          </p:nvGrpSpPr>
          <p:grpSpPr bwMode="auto">
            <a:xfrm rot="-172597">
              <a:off x="2125" y="1463"/>
              <a:ext cx="448" cy="432"/>
              <a:chOff x="2089" y="1463"/>
              <a:chExt cx="448" cy="432"/>
            </a:xfrm>
          </p:grpSpPr>
          <p:sp>
            <p:nvSpPr>
              <p:cNvPr id="95" name="Freeform 110"/>
              <p:cNvSpPr>
                <a:spLocks/>
              </p:cNvSpPr>
              <p:nvPr/>
            </p:nvSpPr>
            <p:spPr bwMode="auto">
              <a:xfrm>
                <a:off x="2089" y="1463"/>
                <a:ext cx="436" cy="432"/>
              </a:xfrm>
              <a:custGeom>
                <a:avLst/>
                <a:gdLst>
                  <a:gd name="T0" fmla="*/ 198 w 873"/>
                  <a:gd name="T1" fmla="*/ 0 h 865"/>
                  <a:gd name="T2" fmla="*/ 0 w 873"/>
                  <a:gd name="T3" fmla="*/ 194 h 865"/>
                  <a:gd name="T4" fmla="*/ 683 w 873"/>
                  <a:gd name="T5" fmla="*/ 865 h 865"/>
                  <a:gd name="T6" fmla="*/ 873 w 873"/>
                  <a:gd name="T7" fmla="*/ 698 h 865"/>
                  <a:gd name="T8" fmla="*/ 844 w 873"/>
                  <a:gd name="T9" fmla="*/ 597 h 865"/>
                  <a:gd name="T10" fmla="*/ 683 w 873"/>
                  <a:gd name="T11" fmla="*/ 766 h 865"/>
                  <a:gd name="T12" fmla="*/ 114 w 873"/>
                  <a:gd name="T13" fmla="*/ 181 h 865"/>
                  <a:gd name="T14" fmla="*/ 238 w 873"/>
                  <a:gd name="T15" fmla="*/ 51 h 865"/>
                  <a:gd name="T16" fmla="*/ 198 w 873"/>
                  <a:gd name="T17" fmla="*/ 0 h 865"/>
                  <a:gd name="T18" fmla="*/ 198 w 873"/>
                  <a:gd name="T19" fmla="*/ 0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3" h="865">
                    <a:moveTo>
                      <a:pt x="198" y="0"/>
                    </a:moveTo>
                    <a:lnTo>
                      <a:pt x="0" y="194"/>
                    </a:lnTo>
                    <a:lnTo>
                      <a:pt x="683" y="865"/>
                    </a:lnTo>
                    <a:lnTo>
                      <a:pt x="873" y="698"/>
                    </a:lnTo>
                    <a:lnTo>
                      <a:pt x="844" y="597"/>
                    </a:lnTo>
                    <a:lnTo>
                      <a:pt x="683" y="766"/>
                    </a:lnTo>
                    <a:lnTo>
                      <a:pt x="114" y="181"/>
                    </a:lnTo>
                    <a:lnTo>
                      <a:pt x="238" y="51"/>
                    </a:lnTo>
                    <a:lnTo>
                      <a:pt x="198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111"/>
              <p:cNvSpPr>
                <a:spLocks/>
              </p:cNvSpPr>
              <p:nvPr/>
            </p:nvSpPr>
            <p:spPr bwMode="auto">
              <a:xfrm>
                <a:off x="2195" y="1472"/>
                <a:ext cx="342" cy="340"/>
              </a:xfrm>
              <a:custGeom>
                <a:avLst/>
                <a:gdLst>
                  <a:gd name="T0" fmla="*/ 0 w 684"/>
                  <a:gd name="T1" fmla="*/ 51 h 681"/>
                  <a:gd name="T2" fmla="*/ 30 w 684"/>
                  <a:gd name="T3" fmla="*/ 0 h 681"/>
                  <a:gd name="T4" fmla="*/ 317 w 684"/>
                  <a:gd name="T5" fmla="*/ 283 h 681"/>
                  <a:gd name="T6" fmla="*/ 492 w 684"/>
                  <a:gd name="T7" fmla="*/ 435 h 681"/>
                  <a:gd name="T8" fmla="*/ 655 w 684"/>
                  <a:gd name="T9" fmla="*/ 580 h 681"/>
                  <a:gd name="T10" fmla="*/ 684 w 684"/>
                  <a:gd name="T11" fmla="*/ 681 h 681"/>
                  <a:gd name="T12" fmla="*/ 399 w 684"/>
                  <a:gd name="T13" fmla="*/ 460 h 681"/>
                  <a:gd name="T14" fmla="*/ 142 w 684"/>
                  <a:gd name="T15" fmla="*/ 205 h 681"/>
                  <a:gd name="T16" fmla="*/ 0 w 684"/>
                  <a:gd name="T17" fmla="*/ 51 h 681"/>
                  <a:gd name="T18" fmla="*/ 0 w 684"/>
                  <a:gd name="T19" fmla="*/ 51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4" h="681">
                    <a:moveTo>
                      <a:pt x="0" y="51"/>
                    </a:moveTo>
                    <a:lnTo>
                      <a:pt x="30" y="0"/>
                    </a:lnTo>
                    <a:lnTo>
                      <a:pt x="317" y="283"/>
                    </a:lnTo>
                    <a:lnTo>
                      <a:pt x="492" y="435"/>
                    </a:lnTo>
                    <a:lnTo>
                      <a:pt x="655" y="580"/>
                    </a:lnTo>
                    <a:lnTo>
                      <a:pt x="684" y="681"/>
                    </a:lnTo>
                    <a:lnTo>
                      <a:pt x="399" y="460"/>
                    </a:lnTo>
                    <a:lnTo>
                      <a:pt x="142" y="205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7" name="Freeform 112"/>
            <p:cNvSpPr>
              <a:spLocks/>
            </p:cNvSpPr>
            <p:nvPr/>
          </p:nvSpPr>
          <p:spPr bwMode="auto">
            <a:xfrm>
              <a:off x="3356" y="1223"/>
              <a:ext cx="304" cy="301"/>
            </a:xfrm>
            <a:custGeom>
              <a:avLst/>
              <a:gdLst>
                <a:gd name="T0" fmla="*/ 380 w 608"/>
                <a:gd name="T1" fmla="*/ 519 h 601"/>
                <a:gd name="T2" fmla="*/ 608 w 608"/>
                <a:gd name="T3" fmla="*/ 173 h 601"/>
                <a:gd name="T4" fmla="*/ 399 w 608"/>
                <a:gd name="T5" fmla="*/ 0 h 601"/>
                <a:gd name="T6" fmla="*/ 0 w 608"/>
                <a:gd name="T7" fmla="*/ 513 h 601"/>
                <a:gd name="T8" fmla="*/ 61 w 608"/>
                <a:gd name="T9" fmla="*/ 601 h 601"/>
                <a:gd name="T10" fmla="*/ 122 w 608"/>
                <a:gd name="T11" fmla="*/ 538 h 601"/>
                <a:gd name="T12" fmla="*/ 87 w 608"/>
                <a:gd name="T13" fmla="*/ 469 h 601"/>
                <a:gd name="T14" fmla="*/ 416 w 608"/>
                <a:gd name="T15" fmla="*/ 104 h 601"/>
                <a:gd name="T16" fmla="*/ 530 w 608"/>
                <a:gd name="T17" fmla="*/ 173 h 601"/>
                <a:gd name="T18" fmla="*/ 278 w 608"/>
                <a:gd name="T19" fmla="*/ 487 h 601"/>
                <a:gd name="T20" fmla="*/ 380 w 608"/>
                <a:gd name="T21" fmla="*/ 519 h 601"/>
                <a:gd name="T22" fmla="*/ 380 w 608"/>
                <a:gd name="T23" fmla="*/ 51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8" h="601">
                  <a:moveTo>
                    <a:pt x="380" y="519"/>
                  </a:moveTo>
                  <a:lnTo>
                    <a:pt x="608" y="173"/>
                  </a:lnTo>
                  <a:lnTo>
                    <a:pt x="399" y="0"/>
                  </a:lnTo>
                  <a:lnTo>
                    <a:pt x="0" y="513"/>
                  </a:lnTo>
                  <a:lnTo>
                    <a:pt x="61" y="601"/>
                  </a:lnTo>
                  <a:lnTo>
                    <a:pt x="122" y="538"/>
                  </a:lnTo>
                  <a:lnTo>
                    <a:pt x="87" y="469"/>
                  </a:lnTo>
                  <a:lnTo>
                    <a:pt x="416" y="104"/>
                  </a:lnTo>
                  <a:lnTo>
                    <a:pt x="530" y="173"/>
                  </a:lnTo>
                  <a:lnTo>
                    <a:pt x="278" y="487"/>
                  </a:lnTo>
                  <a:lnTo>
                    <a:pt x="380" y="519"/>
                  </a:lnTo>
                  <a:lnTo>
                    <a:pt x="380" y="5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Freeform 113"/>
            <p:cNvSpPr>
              <a:spLocks/>
            </p:cNvSpPr>
            <p:nvPr/>
          </p:nvSpPr>
          <p:spPr bwMode="auto">
            <a:xfrm>
              <a:off x="1753" y="754"/>
              <a:ext cx="2623" cy="1703"/>
            </a:xfrm>
            <a:custGeom>
              <a:avLst/>
              <a:gdLst>
                <a:gd name="T0" fmla="*/ 2596 w 2623"/>
                <a:gd name="T1" fmla="*/ 1703 h 1703"/>
                <a:gd name="T2" fmla="*/ 1642 w 2623"/>
                <a:gd name="T3" fmla="*/ 1491 h 1703"/>
                <a:gd name="T4" fmla="*/ 1616 w 2623"/>
                <a:gd name="T5" fmla="*/ 1412 h 1703"/>
                <a:gd name="T6" fmla="*/ 1555 w 2623"/>
                <a:gd name="T7" fmla="*/ 1287 h 1703"/>
                <a:gd name="T8" fmla="*/ 1464 w 2623"/>
                <a:gd name="T9" fmla="*/ 1182 h 1703"/>
                <a:gd name="T10" fmla="*/ 1347 w 2623"/>
                <a:gd name="T11" fmla="*/ 1091 h 1703"/>
                <a:gd name="T12" fmla="*/ 1217 w 2623"/>
                <a:gd name="T13" fmla="*/ 1047 h 1703"/>
                <a:gd name="T14" fmla="*/ 1043 w 2623"/>
                <a:gd name="T15" fmla="*/ 1069 h 1703"/>
                <a:gd name="T16" fmla="*/ 904 w 2623"/>
                <a:gd name="T17" fmla="*/ 1121 h 1703"/>
                <a:gd name="T18" fmla="*/ 791 w 2623"/>
                <a:gd name="T19" fmla="*/ 1191 h 1703"/>
                <a:gd name="T20" fmla="*/ 735 w 2623"/>
                <a:gd name="T21" fmla="*/ 1260 h 1703"/>
                <a:gd name="T22" fmla="*/ 686 w 2623"/>
                <a:gd name="T23" fmla="*/ 1317 h 1703"/>
                <a:gd name="T24" fmla="*/ 0 w 2623"/>
                <a:gd name="T25" fmla="*/ 1224 h 1703"/>
                <a:gd name="T26" fmla="*/ 36 w 2623"/>
                <a:gd name="T27" fmla="*/ 995 h 1703"/>
                <a:gd name="T28" fmla="*/ 104 w 2623"/>
                <a:gd name="T29" fmla="*/ 773 h 1703"/>
                <a:gd name="T30" fmla="*/ 203 w 2623"/>
                <a:gd name="T31" fmla="*/ 566 h 1703"/>
                <a:gd name="T32" fmla="*/ 336 w 2623"/>
                <a:gd name="T33" fmla="*/ 409 h 1703"/>
                <a:gd name="T34" fmla="*/ 525 w 2623"/>
                <a:gd name="T35" fmla="*/ 251 h 1703"/>
                <a:gd name="T36" fmla="*/ 764 w 2623"/>
                <a:gd name="T37" fmla="*/ 121 h 1703"/>
                <a:gd name="T38" fmla="*/ 1026 w 2623"/>
                <a:gd name="T39" fmla="*/ 35 h 1703"/>
                <a:gd name="T40" fmla="*/ 1260 w 2623"/>
                <a:gd name="T41" fmla="*/ 0 h 1703"/>
                <a:gd name="T42" fmla="*/ 1525 w 2623"/>
                <a:gd name="T43" fmla="*/ 0 h 1703"/>
                <a:gd name="T44" fmla="*/ 1811 w 2623"/>
                <a:gd name="T45" fmla="*/ 52 h 1703"/>
                <a:gd name="T46" fmla="*/ 2080 w 2623"/>
                <a:gd name="T47" fmla="*/ 160 h 1703"/>
                <a:gd name="T48" fmla="*/ 2331 w 2623"/>
                <a:gd name="T49" fmla="*/ 342 h 1703"/>
                <a:gd name="T50" fmla="*/ 2539 w 2623"/>
                <a:gd name="T51" fmla="*/ 662 h 1703"/>
                <a:gd name="T52" fmla="*/ 2623 w 2623"/>
                <a:gd name="T53" fmla="*/ 950 h 1703"/>
                <a:gd name="T54" fmla="*/ 2615 w 2623"/>
                <a:gd name="T55" fmla="*/ 1338 h 1703"/>
                <a:gd name="T56" fmla="*/ 2545 w 2623"/>
                <a:gd name="T57" fmla="*/ 914 h 1703"/>
                <a:gd name="T58" fmla="*/ 2458 w 2623"/>
                <a:gd name="T59" fmla="*/ 674 h 1703"/>
                <a:gd name="T60" fmla="*/ 2323 w 2623"/>
                <a:gd name="T61" fmla="*/ 443 h 1703"/>
                <a:gd name="T62" fmla="*/ 2203 w 2623"/>
                <a:gd name="T63" fmla="*/ 314 h 1703"/>
                <a:gd name="T64" fmla="*/ 2029 w 2623"/>
                <a:gd name="T65" fmla="*/ 221 h 1703"/>
                <a:gd name="T66" fmla="*/ 1777 w 2623"/>
                <a:gd name="T67" fmla="*/ 135 h 1703"/>
                <a:gd name="T68" fmla="*/ 1520 w 2623"/>
                <a:gd name="T69" fmla="*/ 96 h 1703"/>
                <a:gd name="T70" fmla="*/ 1251 w 2623"/>
                <a:gd name="T71" fmla="*/ 104 h 1703"/>
                <a:gd name="T72" fmla="*/ 1012 w 2623"/>
                <a:gd name="T73" fmla="*/ 152 h 1703"/>
                <a:gd name="T74" fmla="*/ 769 w 2623"/>
                <a:gd name="T75" fmla="*/ 269 h 1703"/>
                <a:gd name="T76" fmla="*/ 565 w 2623"/>
                <a:gd name="T77" fmla="*/ 439 h 1703"/>
                <a:gd name="T78" fmla="*/ 431 w 2623"/>
                <a:gd name="T79" fmla="*/ 591 h 1703"/>
                <a:gd name="T80" fmla="*/ 353 w 2623"/>
                <a:gd name="T81" fmla="*/ 691 h 1703"/>
                <a:gd name="T82" fmla="*/ 296 w 2623"/>
                <a:gd name="T83" fmla="*/ 804 h 1703"/>
                <a:gd name="T84" fmla="*/ 253 w 2623"/>
                <a:gd name="T85" fmla="*/ 934 h 1703"/>
                <a:gd name="T86" fmla="*/ 209 w 2623"/>
                <a:gd name="T87" fmla="*/ 1095 h 1703"/>
                <a:gd name="T88" fmla="*/ 204 w 2623"/>
                <a:gd name="T89" fmla="*/ 1160 h 1703"/>
                <a:gd name="T90" fmla="*/ 674 w 2623"/>
                <a:gd name="T91" fmla="*/ 1265 h 1703"/>
                <a:gd name="T92" fmla="*/ 799 w 2623"/>
                <a:gd name="T93" fmla="*/ 1130 h 1703"/>
                <a:gd name="T94" fmla="*/ 938 w 2623"/>
                <a:gd name="T95" fmla="*/ 1043 h 1703"/>
                <a:gd name="T96" fmla="*/ 1112 w 2623"/>
                <a:gd name="T97" fmla="*/ 1003 h 1703"/>
                <a:gd name="T98" fmla="*/ 1264 w 2623"/>
                <a:gd name="T99" fmla="*/ 1008 h 1703"/>
                <a:gd name="T100" fmla="*/ 1434 w 2623"/>
                <a:gd name="T101" fmla="*/ 1060 h 1703"/>
                <a:gd name="T102" fmla="*/ 1594 w 2623"/>
                <a:gd name="T103" fmla="*/ 1174 h 1703"/>
                <a:gd name="T104" fmla="*/ 1699 w 2623"/>
                <a:gd name="T105" fmla="*/ 1300 h 1703"/>
                <a:gd name="T106" fmla="*/ 1760 w 2623"/>
                <a:gd name="T107" fmla="*/ 1417 h 1703"/>
                <a:gd name="T108" fmla="*/ 1794 w 2623"/>
                <a:gd name="T109" fmla="*/ 1464 h 1703"/>
                <a:gd name="T110" fmla="*/ 2559 w 2623"/>
                <a:gd name="T111" fmla="*/ 1622 h 1703"/>
                <a:gd name="T112" fmla="*/ 2615 w 2623"/>
                <a:gd name="T113" fmla="*/ 1362 h 1703"/>
                <a:gd name="T114" fmla="*/ 2596 w 2623"/>
                <a:gd name="T115" fmla="*/ 1703 h 1703"/>
                <a:gd name="T116" fmla="*/ 2596 w 2623"/>
                <a:gd name="T117" fmla="*/ 1703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3" h="1703">
                  <a:moveTo>
                    <a:pt x="2596" y="1703"/>
                  </a:moveTo>
                  <a:lnTo>
                    <a:pt x="1642" y="1491"/>
                  </a:lnTo>
                  <a:lnTo>
                    <a:pt x="1616" y="1412"/>
                  </a:lnTo>
                  <a:lnTo>
                    <a:pt x="1555" y="1287"/>
                  </a:lnTo>
                  <a:lnTo>
                    <a:pt x="1464" y="1182"/>
                  </a:lnTo>
                  <a:lnTo>
                    <a:pt x="1347" y="1091"/>
                  </a:lnTo>
                  <a:lnTo>
                    <a:pt x="1217" y="1047"/>
                  </a:lnTo>
                  <a:lnTo>
                    <a:pt x="1043" y="1069"/>
                  </a:lnTo>
                  <a:lnTo>
                    <a:pt x="904" y="1121"/>
                  </a:lnTo>
                  <a:lnTo>
                    <a:pt x="791" y="1191"/>
                  </a:lnTo>
                  <a:lnTo>
                    <a:pt x="735" y="1260"/>
                  </a:lnTo>
                  <a:lnTo>
                    <a:pt x="686" y="1317"/>
                  </a:lnTo>
                  <a:lnTo>
                    <a:pt x="0" y="1224"/>
                  </a:lnTo>
                  <a:lnTo>
                    <a:pt x="36" y="995"/>
                  </a:lnTo>
                  <a:lnTo>
                    <a:pt x="104" y="773"/>
                  </a:lnTo>
                  <a:lnTo>
                    <a:pt x="203" y="566"/>
                  </a:lnTo>
                  <a:lnTo>
                    <a:pt x="336" y="409"/>
                  </a:lnTo>
                  <a:lnTo>
                    <a:pt x="525" y="251"/>
                  </a:lnTo>
                  <a:lnTo>
                    <a:pt x="764" y="121"/>
                  </a:lnTo>
                  <a:lnTo>
                    <a:pt x="1026" y="35"/>
                  </a:lnTo>
                  <a:lnTo>
                    <a:pt x="1260" y="0"/>
                  </a:lnTo>
                  <a:lnTo>
                    <a:pt x="1525" y="0"/>
                  </a:lnTo>
                  <a:lnTo>
                    <a:pt x="1811" y="52"/>
                  </a:lnTo>
                  <a:lnTo>
                    <a:pt x="2080" y="160"/>
                  </a:lnTo>
                  <a:lnTo>
                    <a:pt x="2331" y="342"/>
                  </a:lnTo>
                  <a:lnTo>
                    <a:pt x="2539" y="662"/>
                  </a:lnTo>
                  <a:lnTo>
                    <a:pt x="2623" y="950"/>
                  </a:lnTo>
                  <a:lnTo>
                    <a:pt x="2615" y="1338"/>
                  </a:lnTo>
                  <a:lnTo>
                    <a:pt x="2545" y="914"/>
                  </a:lnTo>
                  <a:lnTo>
                    <a:pt x="2458" y="674"/>
                  </a:lnTo>
                  <a:lnTo>
                    <a:pt x="2323" y="443"/>
                  </a:lnTo>
                  <a:lnTo>
                    <a:pt x="2203" y="314"/>
                  </a:lnTo>
                  <a:lnTo>
                    <a:pt x="2029" y="221"/>
                  </a:lnTo>
                  <a:lnTo>
                    <a:pt x="1777" y="135"/>
                  </a:lnTo>
                  <a:lnTo>
                    <a:pt x="1520" y="96"/>
                  </a:lnTo>
                  <a:lnTo>
                    <a:pt x="1251" y="104"/>
                  </a:lnTo>
                  <a:lnTo>
                    <a:pt x="1012" y="152"/>
                  </a:lnTo>
                  <a:lnTo>
                    <a:pt x="769" y="269"/>
                  </a:lnTo>
                  <a:lnTo>
                    <a:pt x="565" y="439"/>
                  </a:lnTo>
                  <a:lnTo>
                    <a:pt x="431" y="591"/>
                  </a:lnTo>
                  <a:lnTo>
                    <a:pt x="353" y="691"/>
                  </a:lnTo>
                  <a:lnTo>
                    <a:pt x="296" y="804"/>
                  </a:lnTo>
                  <a:lnTo>
                    <a:pt x="253" y="934"/>
                  </a:lnTo>
                  <a:lnTo>
                    <a:pt x="209" y="1095"/>
                  </a:lnTo>
                  <a:lnTo>
                    <a:pt x="204" y="1160"/>
                  </a:lnTo>
                  <a:lnTo>
                    <a:pt x="674" y="1265"/>
                  </a:lnTo>
                  <a:lnTo>
                    <a:pt x="799" y="1130"/>
                  </a:lnTo>
                  <a:lnTo>
                    <a:pt x="938" y="1043"/>
                  </a:lnTo>
                  <a:lnTo>
                    <a:pt x="1112" y="1003"/>
                  </a:lnTo>
                  <a:lnTo>
                    <a:pt x="1264" y="1008"/>
                  </a:lnTo>
                  <a:lnTo>
                    <a:pt x="1434" y="1060"/>
                  </a:lnTo>
                  <a:lnTo>
                    <a:pt x="1594" y="1174"/>
                  </a:lnTo>
                  <a:lnTo>
                    <a:pt x="1699" y="1300"/>
                  </a:lnTo>
                  <a:lnTo>
                    <a:pt x="1760" y="1417"/>
                  </a:lnTo>
                  <a:lnTo>
                    <a:pt x="1794" y="1464"/>
                  </a:lnTo>
                  <a:lnTo>
                    <a:pt x="2559" y="1622"/>
                  </a:lnTo>
                  <a:lnTo>
                    <a:pt x="2615" y="1362"/>
                  </a:lnTo>
                  <a:lnTo>
                    <a:pt x="2596" y="1703"/>
                  </a:lnTo>
                  <a:lnTo>
                    <a:pt x="2596" y="1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14"/>
            <p:cNvSpPr>
              <a:spLocks/>
            </p:cNvSpPr>
            <p:nvPr/>
          </p:nvSpPr>
          <p:spPr bwMode="auto">
            <a:xfrm>
              <a:off x="3091" y="1445"/>
              <a:ext cx="513" cy="517"/>
            </a:xfrm>
            <a:custGeom>
              <a:avLst/>
              <a:gdLst>
                <a:gd name="T0" fmla="*/ 0 w 1026"/>
                <a:gd name="T1" fmla="*/ 739 h 1034"/>
                <a:gd name="T2" fmla="*/ 712 w 1026"/>
                <a:gd name="T3" fmla="*/ 0 h 1034"/>
                <a:gd name="T4" fmla="*/ 1026 w 1026"/>
                <a:gd name="T5" fmla="*/ 17 h 1034"/>
                <a:gd name="T6" fmla="*/ 973 w 1026"/>
                <a:gd name="T7" fmla="*/ 313 h 1034"/>
                <a:gd name="T8" fmla="*/ 462 w 1026"/>
                <a:gd name="T9" fmla="*/ 1034 h 1034"/>
                <a:gd name="T10" fmla="*/ 374 w 1026"/>
                <a:gd name="T11" fmla="*/ 966 h 1034"/>
                <a:gd name="T12" fmla="*/ 912 w 1026"/>
                <a:gd name="T13" fmla="*/ 158 h 1034"/>
                <a:gd name="T14" fmla="*/ 764 w 1026"/>
                <a:gd name="T15" fmla="*/ 78 h 1034"/>
                <a:gd name="T16" fmla="*/ 104 w 1026"/>
                <a:gd name="T17" fmla="*/ 730 h 1034"/>
                <a:gd name="T18" fmla="*/ 0 w 1026"/>
                <a:gd name="T19" fmla="*/ 739 h 1034"/>
                <a:gd name="T20" fmla="*/ 0 w 1026"/>
                <a:gd name="T21" fmla="*/ 739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6" h="1034">
                  <a:moveTo>
                    <a:pt x="0" y="739"/>
                  </a:moveTo>
                  <a:lnTo>
                    <a:pt x="712" y="0"/>
                  </a:lnTo>
                  <a:lnTo>
                    <a:pt x="1026" y="17"/>
                  </a:lnTo>
                  <a:lnTo>
                    <a:pt x="973" y="313"/>
                  </a:lnTo>
                  <a:lnTo>
                    <a:pt x="462" y="1034"/>
                  </a:lnTo>
                  <a:lnTo>
                    <a:pt x="374" y="966"/>
                  </a:lnTo>
                  <a:lnTo>
                    <a:pt x="912" y="158"/>
                  </a:lnTo>
                  <a:lnTo>
                    <a:pt x="764" y="78"/>
                  </a:lnTo>
                  <a:lnTo>
                    <a:pt x="104" y="730"/>
                  </a:lnTo>
                  <a:lnTo>
                    <a:pt x="0" y="739"/>
                  </a:lnTo>
                  <a:lnTo>
                    <a:pt x="0" y="7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Freeform 115"/>
            <p:cNvSpPr>
              <a:spLocks/>
            </p:cNvSpPr>
            <p:nvPr/>
          </p:nvSpPr>
          <p:spPr bwMode="auto">
            <a:xfrm>
              <a:off x="1980" y="1496"/>
              <a:ext cx="588" cy="558"/>
            </a:xfrm>
            <a:custGeom>
              <a:avLst/>
              <a:gdLst>
                <a:gd name="T0" fmla="*/ 588 w 588"/>
                <a:gd name="T1" fmla="*/ 284 h 558"/>
                <a:gd name="T2" fmla="*/ 539 w 588"/>
                <a:gd name="T3" fmla="*/ 347 h 558"/>
                <a:gd name="T4" fmla="*/ 462 w 588"/>
                <a:gd name="T5" fmla="*/ 460 h 558"/>
                <a:gd name="T6" fmla="*/ 436 w 588"/>
                <a:gd name="T7" fmla="*/ 558 h 558"/>
                <a:gd name="T8" fmla="*/ 0 w 588"/>
                <a:gd name="T9" fmla="*/ 448 h 558"/>
                <a:gd name="T10" fmla="*/ 34 w 588"/>
                <a:gd name="T11" fmla="*/ 312 h 558"/>
                <a:gd name="T12" fmla="*/ 79 w 588"/>
                <a:gd name="T13" fmla="*/ 173 h 558"/>
                <a:gd name="T14" fmla="*/ 192 w 588"/>
                <a:gd name="T15" fmla="*/ 12 h 558"/>
                <a:gd name="T16" fmla="*/ 260 w 588"/>
                <a:gd name="T17" fmla="*/ 0 h 558"/>
                <a:gd name="T18" fmla="*/ 120 w 588"/>
                <a:gd name="T19" fmla="*/ 176 h 558"/>
                <a:gd name="T20" fmla="*/ 76 w 588"/>
                <a:gd name="T21" fmla="*/ 312 h 558"/>
                <a:gd name="T22" fmla="*/ 40 w 588"/>
                <a:gd name="T23" fmla="*/ 456 h 558"/>
                <a:gd name="T24" fmla="*/ 408 w 588"/>
                <a:gd name="T25" fmla="*/ 524 h 558"/>
                <a:gd name="T26" fmla="*/ 448 w 588"/>
                <a:gd name="T27" fmla="*/ 408 h 558"/>
                <a:gd name="T28" fmla="*/ 528 w 588"/>
                <a:gd name="T29" fmla="*/ 296 h 558"/>
                <a:gd name="T30" fmla="*/ 564 w 588"/>
                <a:gd name="T31" fmla="*/ 252 h 558"/>
                <a:gd name="T32" fmla="*/ 580 w 588"/>
                <a:gd name="T33" fmla="*/ 264 h 558"/>
                <a:gd name="T34" fmla="*/ 588 w 588"/>
                <a:gd name="T35" fmla="*/ 28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8" h="558">
                  <a:moveTo>
                    <a:pt x="588" y="284"/>
                  </a:moveTo>
                  <a:lnTo>
                    <a:pt x="539" y="347"/>
                  </a:lnTo>
                  <a:lnTo>
                    <a:pt x="462" y="460"/>
                  </a:lnTo>
                  <a:lnTo>
                    <a:pt x="436" y="558"/>
                  </a:lnTo>
                  <a:lnTo>
                    <a:pt x="0" y="448"/>
                  </a:lnTo>
                  <a:lnTo>
                    <a:pt x="34" y="312"/>
                  </a:lnTo>
                  <a:lnTo>
                    <a:pt x="79" y="173"/>
                  </a:lnTo>
                  <a:lnTo>
                    <a:pt x="192" y="12"/>
                  </a:lnTo>
                  <a:lnTo>
                    <a:pt x="260" y="0"/>
                  </a:lnTo>
                  <a:lnTo>
                    <a:pt x="120" y="176"/>
                  </a:lnTo>
                  <a:lnTo>
                    <a:pt x="76" y="312"/>
                  </a:lnTo>
                  <a:lnTo>
                    <a:pt x="40" y="456"/>
                  </a:lnTo>
                  <a:lnTo>
                    <a:pt x="408" y="524"/>
                  </a:lnTo>
                  <a:lnTo>
                    <a:pt x="448" y="408"/>
                  </a:lnTo>
                  <a:lnTo>
                    <a:pt x="528" y="296"/>
                  </a:lnTo>
                  <a:lnTo>
                    <a:pt x="564" y="252"/>
                  </a:lnTo>
                  <a:lnTo>
                    <a:pt x="580" y="264"/>
                  </a:lnTo>
                  <a:lnTo>
                    <a:pt x="58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Freeform 116"/>
            <p:cNvSpPr>
              <a:spLocks/>
            </p:cNvSpPr>
            <p:nvPr/>
          </p:nvSpPr>
          <p:spPr bwMode="auto">
            <a:xfrm>
              <a:off x="3076" y="1032"/>
              <a:ext cx="197" cy="408"/>
            </a:xfrm>
            <a:custGeom>
              <a:avLst/>
              <a:gdLst>
                <a:gd name="T0" fmla="*/ 0 w 197"/>
                <a:gd name="T1" fmla="*/ 368 h 408"/>
                <a:gd name="T2" fmla="*/ 16 w 197"/>
                <a:gd name="T3" fmla="*/ 384 h 408"/>
                <a:gd name="T4" fmla="*/ 120 w 197"/>
                <a:gd name="T5" fmla="*/ 408 h 408"/>
                <a:gd name="T6" fmla="*/ 197 w 197"/>
                <a:gd name="T7" fmla="*/ 9 h 408"/>
                <a:gd name="T8" fmla="*/ 36 w 197"/>
                <a:gd name="T9" fmla="*/ 0 h 408"/>
                <a:gd name="T10" fmla="*/ 0 w 197"/>
                <a:gd name="T11" fmla="*/ 348 h 408"/>
                <a:gd name="T12" fmla="*/ 68 w 197"/>
                <a:gd name="T13" fmla="*/ 36 h 408"/>
                <a:gd name="T14" fmla="*/ 155 w 197"/>
                <a:gd name="T15" fmla="*/ 38 h 408"/>
                <a:gd name="T16" fmla="*/ 104 w 197"/>
                <a:gd name="T17" fmla="*/ 368 h 408"/>
                <a:gd name="T18" fmla="*/ 12 w 197"/>
                <a:gd name="T19" fmla="*/ 348 h 408"/>
                <a:gd name="T20" fmla="*/ 0 w 197"/>
                <a:gd name="T21" fmla="*/ 36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408">
                  <a:moveTo>
                    <a:pt x="0" y="368"/>
                  </a:moveTo>
                  <a:lnTo>
                    <a:pt x="16" y="384"/>
                  </a:lnTo>
                  <a:lnTo>
                    <a:pt x="120" y="408"/>
                  </a:lnTo>
                  <a:lnTo>
                    <a:pt x="197" y="9"/>
                  </a:lnTo>
                  <a:lnTo>
                    <a:pt x="36" y="0"/>
                  </a:lnTo>
                  <a:lnTo>
                    <a:pt x="0" y="348"/>
                  </a:lnTo>
                  <a:lnTo>
                    <a:pt x="68" y="36"/>
                  </a:lnTo>
                  <a:lnTo>
                    <a:pt x="155" y="38"/>
                  </a:lnTo>
                  <a:lnTo>
                    <a:pt x="104" y="368"/>
                  </a:lnTo>
                  <a:lnTo>
                    <a:pt x="12" y="34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Freeform 117"/>
            <p:cNvSpPr>
              <a:spLocks/>
            </p:cNvSpPr>
            <p:nvPr/>
          </p:nvSpPr>
          <p:spPr bwMode="auto">
            <a:xfrm>
              <a:off x="2661" y="1219"/>
              <a:ext cx="222" cy="317"/>
            </a:xfrm>
            <a:custGeom>
              <a:avLst/>
              <a:gdLst>
                <a:gd name="T0" fmla="*/ 18 w 222"/>
                <a:gd name="T1" fmla="*/ 109 h 317"/>
                <a:gd name="T2" fmla="*/ 99 w 222"/>
                <a:gd name="T3" fmla="*/ 289 h 317"/>
                <a:gd name="T4" fmla="*/ 35 w 222"/>
                <a:gd name="T5" fmla="*/ 77 h 317"/>
                <a:gd name="T6" fmla="*/ 118 w 222"/>
                <a:gd name="T7" fmla="*/ 48 h 317"/>
                <a:gd name="T8" fmla="*/ 187 w 222"/>
                <a:gd name="T9" fmla="*/ 257 h 317"/>
                <a:gd name="T10" fmla="*/ 103 w 222"/>
                <a:gd name="T11" fmla="*/ 289 h 317"/>
                <a:gd name="T12" fmla="*/ 127 w 222"/>
                <a:gd name="T13" fmla="*/ 317 h 317"/>
                <a:gd name="T14" fmla="*/ 222 w 222"/>
                <a:gd name="T15" fmla="*/ 270 h 317"/>
                <a:gd name="T16" fmla="*/ 122 w 222"/>
                <a:gd name="T17" fmla="*/ 0 h 317"/>
                <a:gd name="T18" fmla="*/ 0 w 222"/>
                <a:gd name="T19" fmla="*/ 57 h 317"/>
                <a:gd name="T20" fmla="*/ 18 w 222"/>
                <a:gd name="T21" fmla="*/ 109 h 317"/>
                <a:gd name="T22" fmla="*/ 18 w 222"/>
                <a:gd name="T23" fmla="*/ 10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317">
                  <a:moveTo>
                    <a:pt x="18" y="109"/>
                  </a:moveTo>
                  <a:lnTo>
                    <a:pt x="99" y="289"/>
                  </a:lnTo>
                  <a:lnTo>
                    <a:pt x="35" y="77"/>
                  </a:lnTo>
                  <a:lnTo>
                    <a:pt x="118" y="48"/>
                  </a:lnTo>
                  <a:lnTo>
                    <a:pt x="187" y="257"/>
                  </a:lnTo>
                  <a:lnTo>
                    <a:pt x="103" y="289"/>
                  </a:lnTo>
                  <a:lnTo>
                    <a:pt x="127" y="317"/>
                  </a:lnTo>
                  <a:lnTo>
                    <a:pt x="222" y="270"/>
                  </a:lnTo>
                  <a:lnTo>
                    <a:pt x="122" y="0"/>
                  </a:lnTo>
                  <a:lnTo>
                    <a:pt x="0" y="57"/>
                  </a:lnTo>
                  <a:lnTo>
                    <a:pt x="18" y="109"/>
                  </a:lnTo>
                  <a:lnTo>
                    <a:pt x="1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Freeform 118"/>
            <p:cNvSpPr>
              <a:spLocks/>
            </p:cNvSpPr>
            <p:nvPr/>
          </p:nvSpPr>
          <p:spPr bwMode="auto">
            <a:xfrm>
              <a:off x="3677" y="1353"/>
              <a:ext cx="439" cy="350"/>
            </a:xfrm>
            <a:custGeom>
              <a:avLst/>
              <a:gdLst>
                <a:gd name="T0" fmla="*/ 411 w 439"/>
                <a:gd name="T1" fmla="*/ 120 h 350"/>
                <a:gd name="T2" fmla="*/ 439 w 439"/>
                <a:gd name="T3" fmla="*/ 109 h 350"/>
                <a:gd name="T4" fmla="*/ 363 w 439"/>
                <a:gd name="T5" fmla="*/ 0 h 350"/>
                <a:gd name="T6" fmla="*/ 0 w 439"/>
                <a:gd name="T7" fmla="*/ 281 h 350"/>
                <a:gd name="T8" fmla="*/ 64 w 439"/>
                <a:gd name="T9" fmla="*/ 350 h 350"/>
                <a:gd name="T10" fmla="*/ 185 w 439"/>
                <a:gd name="T11" fmla="*/ 288 h 350"/>
                <a:gd name="T12" fmla="*/ 225 w 439"/>
                <a:gd name="T13" fmla="*/ 264 h 350"/>
                <a:gd name="T14" fmla="*/ 371 w 439"/>
                <a:gd name="T15" fmla="*/ 151 h 350"/>
                <a:gd name="T16" fmla="*/ 70 w 439"/>
                <a:gd name="T17" fmla="*/ 326 h 350"/>
                <a:gd name="T18" fmla="*/ 42 w 439"/>
                <a:gd name="T19" fmla="*/ 284 h 350"/>
                <a:gd name="T20" fmla="*/ 356 w 439"/>
                <a:gd name="T21" fmla="*/ 44 h 350"/>
                <a:gd name="T22" fmla="*/ 411 w 439"/>
                <a:gd name="T23" fmla="*/ 120 h 350"/>
                <a:gd name="T24" fmla="*/ 411 w 439"/>
                <a:gd name="T25" fmla="*/ 12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350">
                  <a:moveTo>
                    <a:pt x="411" y="120"/>
                  </a:moveTo>
                  <a:lnTo>
                    <a:pt x="439" y="109"/>
                  </a:lnTo>
                  <a:lnTo>
                    <a:pt x="363" y="0"/>
                  </a:lnTo>
                  <a:lnTo>
                    <a:pt x="0" y="281"/>
                  </a:lnTo>
                  <a:lnTo>
                    <a:pt x="64" y="350"/>
                  </a:lnTo>
                  <a:lnTo>
                    <a:pt x="185" y="288"/>
                  </a:lnTo>
                  <a:lnTo>
                    <a:pt x="225" y="264"/>
                  </a:lnTo>
                  <a:lnTo>
                    <a:pt x="371" y="151"/>
                  </a:lnTo>
                  <a:lnTo>
                    <a:pt x="70" y="326"/>
                  </a:lnTo>
                  <a:lnTo>
                    <a:pt x="42" y="284"/>
                  </a:lnTo>
                  <a:lnTo>
                    <a:pt x="356" y="44"/>
                  </a:lnTo>
                  <a:lnTo>
                    <a:pt x="411" y="120"/>
                  </a:lnTo>
                  <a:lnTo>
                    <a:pt x="41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Freeform 119"/>
            <p:cNvSpPr>
              <a:spLocks/>
            </p:cNvSpPr>
            <p:nvPr/>
          </p:nvSpPr>
          <p:spPr bwMode="auto">
            <a:xfrm>
              <a:off x="3732" y="1618"/>
              <a:ext cx="255" cy="196"/>
            </a:xfrm>
            <a:custGeom>
              <a:avLst/>
              <a:gdLst>
                <a:gd name="T0" fmla="*/ 340 w 509"/>
                <a:gd name="T1" fmla="*/ 0 h 391"/>
                <a:gd name="T2" fmla="*/ 0 w 509"/>
                <a:gd name="T3" fmla="*/ 173 h 391"/>
                <a:gd name="T4" fmla="*/ 184 w 509"/>
                <a:gd name="T5" fmla="*/ 391 h 391"/>
                <a:gd name="T6" fmla="*/ 509 w 509"/>
                <a:gd name="T7" fmla="*/ 285 h 391"/>
                <a:gd name="T8" fmla="*/ 340 w 509"/>
                <a:gd name="T9" fmla="*/ 0 h 391"/>
                <a:gd name="T10" fmla="*/ 340 w 509"/>
                <a:gd name="T11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391">
                  <a:moveTo>
                    <a:pt x="340" y="0"/>
                  </a:moveTo>
                  <a:lnTo>
                    <a:pt x="0" y="173"/>
                  </a:lnTo>
                  <a:lnTo>
                    <a:pt x="184" y="391"/>
                  </a:lnTo>
                  <a:lnTo>
                    <a:pt x="509" y="285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25" name="Group 120"/>
            <p:cNvGrpSpPr>
              <a:grpSpLocks/>
            </p:cNvGrpSpPr>
            <p:nvPr/>
          </p:nvGrpSpPr>
          <p:grpSpPr bwMode="auto">
            <a:xfrm rot="74750">
              <a:off x="2193" y="1751"/>
              <a:ext cx="2925" cy="1238"/>
              <a:chOff x="2085" y="1499"/>
              <a:chExt cx="2649" cy="950"/>
            </a:xfrm>
          </p:grpSpPr>
          <p:sp>
            <p:nvSpPr>
              <p:cNvPr id="26" name="Freeform 121"/>
              <p:cNvSpPr>
                <a:spLocks/>
              </p:cNvSpPr>
              <p:nvPr/>
            </p:nvSpPr>
            <p:spPr bwMode="auto">
              <a:xfrm>
                <a:off x="3229" y="231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122"/>
              <p:cNvSpPr>
                <a:spLocks/>
              </p:cNvSpPr>
              <p:nvPr/>
            </p:nvSpPr>
            <p:spPr bwMode="auto">
              <a:xfrm>
                <a:off x="2085" y="1499"/>
                <a:ext cx="2649" cy="811"/>
              </a:xfrm>
              <a:custGeom>
                <a:avLst/>
                <a:gdLst>
                  <a:gd name="T0" fmla="*/ 2634 w 2649"/>
                  <a:gd name="T1" fmla="*/ 483 h 811"/>
                  <a:gd name="T2" fmla="*/ 2606 w 2649"/>
                  <a:gd name="T3" fmla="*/ 314 h 811"/>
                  <a:gd name="T4" fmla="*/ 2584 w 2649"/>
                  <a:gd name="T5" fmla="*/ 287 h 811"/>
                  <a:gd name="T6" fmla="*/ 2547 w 2649"/>
                  <a:gd name="T7" fmla="*/ 279 h 811"/>
                  <a:gd name="T8" fmla="*/ 2467 w 2649"/>
                  <a:gd name="T9" fmla="*/ 279 h 811"/>
                  <a:gd name="T10" fmla="*/ 2432 w 2649"/>
                  <a:gd name="T11" fmla="*/ 277 h 811"/>
                  <a:gd name="T12" fmla="*/ 2416 w 2649"/>
                  <a:gd name="T13" fmla="*/ 265 h 811"/>
                  <a:gd name="T14" fmla="*/ 2355 w 2649"/>
                  <a:gd name="T15" fmla="*/ 219 h 811"/>
                  <a:gd name="T16" fmla="*/ 2251 w 2649"/>
                  <a:gd name="T17" fmla="*/ 154 h 811"/>
                  <a:gd name="T18" fmla="*/ 2101 w 2649"/>
                  <a:gd name="T19" fmla="*/ 82 h 811"/>
                  <a:gd name="T20" fmla="*/ 1961 w 2649"/>
                  <a:gd name="T21" fmla="*/ 31 h 811"/>
                  <a:gd name="T22" fmla="*/ 1841 w 2649"/>
                  <a:gd name="T23" fmla="*/ 9 h 811"/>
                  <a:gd name="T24" fmla="*/ 1704 w 2649"/>
                  <a:gd name="T25" fmla="*/ 0 h 811"/>
                  <a:gd name="T26" fmla="*/ 1560 w 2649"/>
                  <a:gd name="T27" fmla="*/ 0 h 811"/>
                  <a:gd name="T28" fmla="*/ 1416 w 2649"/>
                  <a:gd name="T29" fmla="*/ 6 h 811"/>
                  <a:gd name="T30" fmla="*/ 1284 w 2649"/>
                  <a:gd name="T31" fmla="*/ 19 h 811"/>
                  <a:gd name="T32" fmla="*/ 1175 w 2649"/>
                  <a:gd name="T33" fmla="*/ 32 h 811"/>
                  <a:gd name="T34" fmla="*/ 1095 w 2649"/>
                  <a:gd name="T35" fmla="*/ 47 h 811"/>
                  <a:gd name="T36" fmla="*/ 1032 w 2649"/>
                  <a:gd name="T37" fmla="*/ 70 h 811"/>
                  <a:gd name="T38" fmla="*/ 923 w 2649"/>
                  <a:gd name="T39" fmla="*/ 131 h 811"/>
                  <a:gd name="T40" fmla="*/ 803 w 2649"/>
                  <a:gd name="T41" fmla="*/ 204 h 811"/>
                  <a:gd name="T42" fmla="*/ 721 w 2649"/>
                  <a:gd name="T43" fmla="*/ 256 h 811"/>
                  <a:gd name="T44" fmla="*/ 683 w 2649"/>
                  <a:gd name="T45" fmla="*/ 268 h 811"/>
                  <a:gd name="T46" fmla="*/ 515 w 2649"/>
                  <a:gd name="T47" fmla="*/ 292 h 811"/>
                  <a:gd name="T48" fmla="*/ 290 w 2649"/>
                  <a:gd name="T49" fmla="*/ 337 h 811"/>
                  <a:gd name="T50" fmla="*/ 123 w 2649"/>
                  <a:gd name="T51" fmla="*/ 392 h 811"/>
                  <a:gd name="T52" fmla="*/ 83 w 2649"/>
                  <a:gd name="T53" fmla="*/ 447 h 811"/>
                  <a:gd name="T54" fmla="*/ 60 w 2649"/>
                  <a:gd name="T55" fmla="*/ 537 h 811"/>
                  <a:gd name="T56" fmla="*/ 11 w 2649"/>
                  <a:gd name="T57" fmla="*/ 555 h 811"/>
                  <a:gd name="T58" fmla="*/ 5 w 2649"/>
                  <a:gd name="T59" fmla="*/ 631 h 811"/>
                  <a:gd name="T60" fmla="*/ 23 w 2649"/>
                  <a:gd name="T61" fmla="*/ 674 h 811"/>
                  <a:gd name="T62" fmla="*/ 69 w 2649"/>
                  <a:gd name="T63" fmla="*/ 754 h 811"/>
                  <a:gd name="T64" fmla="*/ 171 w 2649"/>
                  <a:gd name="T65" fmla="*/ 766 h 811"/>
                  <a:gd name="T66" fmla="*/ 316 w 2649"/>
                  <a:gd name="T67" fmla="*/ 777 h 811"/>
                  <a:gd name="T68" fmla="*/ 438 w 2649"/>
                  <a:gd name="T69" fmla="*/ 785 h 811"/>
                  <a:gd name="T70" fmla="*/ 654 w 2649"/>
                  <a:gd name="T71" fmla="*/ 786 h 811"/>
                  <a:gd name="T72" fmla="*/ 672 w 2649"/>
                  <a:gd name="T73" fmla="*/ 746 h 811"/>
                  <a:gd name="T74" fmla="*/ 718 w 2649"/>
                  <a:gd name="T75" fmla="*/ 655 h 811"/>
                  <a:gd name="T76" fmla="*/ 787 w 2649"/>
                  <a:gd name="T77" fmla="*/ 562 h 811"/>
                  <a:gd name="T78" fmla="*/ 873 w 2649"/>
                  <a:gd name="T79" fmla="*/ 512 h 811"/>
                  <a:gd name="T80" fmla="*/ 971 w 2649"/>
                  <a:gd name="T81" fmla="*/ 501 h 811"/>
                  <a:gd name="T82" fmla="*/ 1068 w 2649"/>
                  <a:gd name="T83" fmla="*/ 517 h 811"/>
                  <a:gd name="T84" fmla="*/ 1135 w 2649"/>
                  <a:gd name="T85" fmla="*/ 598 h 811"/>
                  <a:gd name="T86" fmla="*/ 1150 w 2649"/>
                  <a:gd name="T87" fmla="*/ 782 h 811"/>
                  <a:gd name="T88" fmla="*/ 1144 w 2649"/>
                  <a:gd name="T89" fmla="*/ 811 h 811"/>
                  <a:gd name="T90" fmla="*/ 2034 w 2649"/>
                  <a:gd name="T91" fmla="*/ 754 h 811"/>
                  <a:gd name="T92" fmla="*/ 2100 w 2649"/>
                  <a:gd name="T93" fmla="*/ 678 h 811"/>
                  <a:gd name="T94" fmla="*/ 2188 w 2649"/>
                  <a:gd name="T95" fmla="*/ 591 h 811"/>
                  <a:gd name="T96" fmla="*/ 2265 w 2649"/>
                  <a:gd name="T97" fmla="*/ 536 h 811"/>
                  <a:gd name="T98" fmla="*/ 2333 w 2649"/>
                  <a:gd name="T99" fmla="*/ 517 h 811"/>
                  <a:gd name="T100" fmla="*/ 2378 w 2649"/>
                  <a:gd name="T101" fmla="*/ 633 h 811"/>
                  <a:gd name="T102" fmla="*/ 2405 w 2649"/>
                  <a:gd name="T103" fmla="*/ 742 h 811"/>
                  <a:gd name="T104" fmla="*/ 2474 w 2649"/>
                  <a:gd name="T105" fmla="*/ 738 h 811"/>
                  <a:gd name="T106" fmla="*/ 2553 w 2649"/>
                  <a:gd name="T107" fmla="*/ 713 h 811"/>
                  <a:gd name="T108" fmla="*/ 2600 w 2649"/>
                  <a:gd name="T109" fmla="*/ 694 h 811"/>
                  <a:gd name="T110" fmla="*/ 2635 w 2649"/>
                  <a:gd name="T111" fmla="*/ 642 h 811"/>
                  <a:gd name="T112" fmla="*/ 2649 w 2649"/>
                  <a:gd name="T113" fmla="*/ 563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49" h="811">
                    <a:moveTo>
                      <a:pt x="2638" y="524"/>
                    </a:moveTo>
                    <a:lnTo>
                      <a:pt x="2630" y="516"/>
                    </a:lnTo>
                    <a:lnTo>
                      <a:pt x="2630" y="499"/>
                    </a:lnTo>
                    <a:lnTo>
                      <a:pt x="2634" y="483"/>
                    </a:lnTo>
                    <a:lnTo>
                      <a:pt x="2637" y="476"/>
                    </a:lnTo>
                    <a:lnTo>
                      <a:pt x="2610" y="321"/>
                    </a:lnTo>
                    <a:lnTo>
                      <a:pt x="2608" y="319"/>
                    </a:lnTo>
                    <a:lnTo>
                      <a:pt x="2606" y="314"/>
                    </a:lnTo>
                    <a:lnTo>
                      <a:pt x="2601" y="308"/>
                    </a:lnTo>
                    <a:lnTo>
                      <a:pt x="2596" y="300"/>
                    </a:lnTo>
                    <a:lnTo>
                      <a:pt x="2591" y="294"/>
                    </a:lnTo>
                    <a:lnTo>
                      <a:pt x="2584" y="287"/>
                    </a:lnTo>
                    <a:lnTo>
                      <a:pt x="2576" y="281"/>
                    </a:lnTo>
                    <a:lnTo>
                      <a:pt x="2569" y="279"/>
                    </a:lnTo>
                    <a:lnTo>
                      <a:pt x="2561" y="279"/>
                    </a:lnTo>
                    <a:lnTo>
                      <a:pt x="2547" y="279"/>
                    </a:lnTo>
                    <a:lnTo>
                      <a:pt x="2530" y="279"/>
                    </a:lnTo>
                    <a:lnTo>
                      <a:pt x="2509" y="279"/>
                    </a:lnTo>
                    <a:lnTo>
                      <a:pt x="2488" y="279"/>
                    </a:lnTo>
                    <a:lnTo>
                      <a:pt x="2467" y="279"/>
                    </a:lnTo>
                    <a:lnTo>
                      <a:pt x="2448" y="279"/>
                    </a:lnTo>
                    <a:lnTo>
                      <a:pt x="2432" y="279"/>
                    </a:lnTo>
                    <a:lnTo>
                      <a:pt x="2432" y="279"/>
                    </a:lnTo>
                    <a:lnTo>
                      <a:pt x="2432" y="277"/>
                    </a:lnTo>
                    <a:lnTo>
                      <a:pt x="2432" y="277"/>
                    </a:lnTo>
                    <a:lnTo>
                      <a:pt x="2431" y="277"/>
                    </a:lnTo>
                    <a:lnTo>
                      <a:pt x="2424" y="272"/>
                    </a:lnTo>
                    <a:lnTo>
                      <a:pt x="2416" y="265"/>
                    </a:lnTo>
                    <a:lnTo>
                      <a:pt x="2405" y="256"/>
                    </a:lnTo>
                    <a:lnTo>
                      <a:pt x="2390" y="245"/>
                    </a:lnTo>
                    <a:lnTo>
                      <a:pt x="2374" y="233"/>
                    </a:lnTo>
                    <a:lnTo>
                      <a:pt x="2355" y="219"/>
                    </a:lnTo>
                    <a:lnTo>
                      <a:pt x="2333" y="204"/>
                    </a:lnTo>
                    <a:lnTo>
                      <a:pt x="2309" y="188"/>
                    </a:lnTo>
                    <a:lnTo>
                      <a:pt x="2280" y="172"/>
                    </a:lnTo>
                    <a:lnTo>
                      <a:pt x="2251" y="154"/>
                    </a:lnTo>
                    <a:lnTo>
                      <a:pt x="2218" y="136"/>
                    </a:lnTo>
                    <a:lnTo>
                      <a:pt x="2181" y="119"/>
                    </a:lnTo>
                    <a:lnTo>
                      <a:pt x="2143" y="100"/>
                    </a:lnTo>
                    <a:lnTo>
                      <a:pt x="2101" y="82"/>
                    </a:lnTo>
                    <a:lnTo>
                      <a:pt x="2058" y="63"/>
                    </a:lnTo>
                    <a:lnTo>
                      <a:pt x="2011" y="46"/>
                    </a:lnTo>
                    <a:lnTo>
                      <a:pt x="1986" y="38"/>
                    </a:lnTo>
                    <a:lnTo>
                      <a:pt x="1961" y="31"/>
                    </a:lnTo>
                    <a:lnTo>
                      <a:pt x="1933" y="24"/>
                    </a:lnTo>
                    <a:lnTo>
                      <a:pt x="1904" y="19"/>
                    </a:lnTo>
                    <a:lnTo>
                      <a:pt x="1873" y="13"/>
                    </a:lnTo>
                    <a:lnTo>
                      <a:pt x="1841" y="9"/>
                    </a:lnTo>
                    <a:lnTo>
                      <a:pt x="1809" y="6"/>
                    </a:lnTo>
                    <a:lnTo>
                      <a:pt x="1775" y="4"/>
                    </a:lnTo>
                    <a:lnTo>
                      <a:pt x="1740" y="2"/>
                    </a:lnTo>
                    <a:lnTo>
                      <a:pt x="1704" y="0"/>
                    </a:lnTo>
                    <a:lnTo>
                      <a:pt x="1668" y="0"/>
                    </a:lnTo>
                    <a:lnTo>
                      <a:pt x="1633" y="0"/>
                    </a:lnTo>
                    <a:lnTo>
                      <a:pt x="1596" y="0"/>
                    </a:lnTo>
                    <a:lnTo>
                      <a:pt x="1560" y="0"/>
                    </a:lnTo>
                    <a:lnTo>
                      <a:pt x="1523" y="1"/>
                    </a:lnTo>
                    <a:lnTo>
                      <a:pt x="1488" y="2"/>
                    </a:lnTo>
                    <a:lnTo>
                      <a:pt x="1451" y="4"/>
                    </a:lnTo>
                    <a:lnTo>
                      <a:pt x="1416" y="6"/>
                    </a:lnTo>
                    <a:lnTo>
                      <a:pt x="1382" y="9"/>
                    </a:lnTo>
                    <a:lnTo>
                      <a:pt x="1348" y="12"/>
                    </a:lnTo>
                    <a:lnTo>
                      <a:pt x="1316" y="15"/>
                    </a:lnTo>
                    <a:lnTo>
                      <a:pt x="1284" y="19"/>
                    </a:lnTo>
                    <a:lnTo>
                      <a:pt x="1255" y="21"/>
                    </a:lnTo>
                    <a:lnTo>
                      <a:pt x="1226" y="25"/>
                    </a:lnTo>
                    <a:lnTo>
                      <a:pt x="1199" y="28"/>
                    </a:lnTo>
                    <a:lnTo>
                      <a:pt x="1175" y="32"/>
                    </a:lnTo>
                    <a:lnTo>
                      <a:pt x="1150" y="36"/>
                    </a:lnTo>
                    <a:lnTo>
                      <a:pt x="1130" y="40"/>
                    </a:lnTo>
                    <a:lnTo>
                      <a:pt x="1111" y="43"/>
                    </a:lnTo>
                    <a:lnTo>
                      <a:pt x="1095" y="47"/>
                    </a:lnTo>
                    <a:lnTo>
                      <a:pt x="1080" y="51"/>
                    </a:lnTo>
                    <a:lnTo>
                      <a:pt x="1069" y="54"/>
                    </a:lnTo>
                    <a:lnTo>
                      <a:pt x="1053" y="61"/>
                    </a:lnTo>
                    <a:lnTo>
                      <a:pt x="1032" y="70"/>
                    </a:lnTo>
                    <a:lnTo>
                      <a:pt x="1008" y="82"/>
                    </a:lnTo>
                    <a:lnTo>
                      <a:pt x="981" y="97"/>
                    </a:lnTo>
                    <a:lnTo>
                      <a:pt x="953" y="113"/>
                    </a:lnTo>
                    <a:lnTo>
                      <a:pt x="923" y="131"/>
                    </a:lnTo>
                    <a:lnTo>
                      <a:pt x="892" y="150"/>
                    </a:lnTo>
                    <a:lnTo>
                      <a:pt x="860" y="169"/>
                    </a:lnTo>
                    <a:lnTo>
                      <a:pt x="831" y="187"/>
                    </a:lnTo>
                    <a:lnTo>
                      <a:pt x="803" y="204"/>
                    </a:lnTo>
                    <a:lnTo>
                      <a:pt x="778" y="220"/>
                    </a:lnTo>
                    <a:lnTo>
                      <a:pt x="755" y="234"/>
                    </a:lnTo>
                    <a:lnTo>
                      <a:pt x="736" y="246"/>
                    </a:lnTo>
                    <a:lnTo>
                      <a:pt x="721" y="256"/>
                    </a:lnTo>
                    <a:lnTo>
                      <a:pt x="711" y="261"/>
                    </a:lnTo>
                    <a:lnTo>
                      <a:pt x="709" y="264"/>
                    </a:lnTo>
                    <a:lnTo>
                      <a:pt x="702" y="265"/>
                    </a:lnTo>
                    <a:lnTo>
                      <a:pt x="683" y="268"/>
                    </a:lnTo>
                    <a:lnTo>
                      <a:pt x="652" y="272"/>
                    </a:lnTo>
                    <a:lnTo>
                      <a:pt x="612" y="277"/>
                    </a:lnTo>
                    <a:lnTo>
                      <a:pt x="566" y="284"/>
                    </a:lnTo>
                    <a:lnTo>
                      <a:pt x="515" y="292"/>
                    </a:lnTo>
                    <a:lnTo>
                      <a:pt x="459" y="302"/>
                    </a:lnTo>
                    <a:lnTo>
                      <a:pt x="402" y="313"/>
                    </a:lnTo>
                    <a:lnTo>
                      <a:pt x="346" y="323"/>
                    </a:lnTo>
                    <a:lnTo>
                      <a:pt x="290" y="337"/>
                    </a:lnTo>
                    <a:lnTo>
                      <a:pt x="238" y="349"/>
                    </a:lnTo>
                    <a:lnTo>
                      <a:pt x="192" y="363"/>
                    </a:lnTo>
                    <a:lnTo>
                      <a:pt x="153" y="378"/>
                    </a:lnTo>
                    <a:lnTo>
                      <a:pt x="123" y="392"/>
                    </a:lnTo>
                    <a:lnTo>
                      <a:pt x="104" y="407"/>
                    </a:lnTo>
                    <a:lnTo>
                      <a:pt x="98" y="422"/>
                    </a:lnTo>
                    <a:lnTo>
                      <a:pt x="93" y="433"/>
                    </a:lnTo>
                    <a:lnTo>
                      <a:pt x="83" y="447"/>
                    </a:lnTo>
                    <a:lnTo>
                      <a:pt x="73" y="474"/>
                    </a:lnTo>
                    <a:lnTo>
                      <a:pt x="70" y="526"/>
                    </a:lnTo>
                    <a:lnTo>
                      <a:pt x="68" y="532"/>
                    </a:lnTo>
                    <a:lnTo>
                      <a:pt x="60" y="537"/>
                    </a:lnTo>
                    <a:lnTo>
                      <a:pt x="49" y="543"/>
                    </a:lnTo>
                    <a:lnTo>
                      <a:pt x="35" y="547"/>
                    </a:lnTo>
                    <a:lnTo>
                      <a:pt x="22" y="551"/>
                    </a:lnTo>
                    <a:lnTo>
                      <a:pt x="11" y="555"/>
                    </a:lnTo>
                    <a:lnTo>
                      <a:pt x="3" y="556"/>
                    </a:lnTo>
                    <a:lnTo>
                      <a:pt x="0" y="558"/>
                    </a:lnTo>
                    <a:lnTo>
                      <a:pt x="3" y="627"/>
                    </a:lnTo>
                    <a:lnTo>
                      <a:pt x="5" y="631"/>
                    </a:lnTo>
                    <a:lnTo>
                      <a:pt x="14" y="639"/>
                    </a:lnTo>
                    <a:lnTo>
                      <a:pt x="20" y="651"/>
                    </a:lnTo>
                    <a:lnTo>
                      <a:pt x="23" y="662"/>
                    </a:lnTo>
                    <a:lnTo>
                      <a:pt x="23" y="674"/>
                    </a:lnTo>
                    <a:lnTo>
                      <a:pt x="27" y="701"/>
                    </a:lnTo>
                    <a:lnTo>
                      <a:pt x="37" y="731"/>
                    </a:lnTo>
                    <a:lnTo>
                      <a:pt x="58" y="751"/>
                    </a:lnTo>
                    <a:lnTo>
                      <a:pt x="69" y="754"/>
                    </a:lnTo>
                    <a:lnTo>
                      <a:pt x="87" y="757"/>
                    </a:lnTo>
                    <a:lnTo>
                      <a:pt x="110" y="759"/>
                    </a:lnTo>
                    <a:lnTo>
                      <a:pt x="138" y="762"/>
                    </a:lnTo>
                    <a:lnTo>
                      <a:pt x="171" y="766"/>
                    </a:lnTo>
                    <a:lnTo>
                      <a:pt x="206" y="769"/>
                    </a:lnTo>
                    <a:lnTo>
                      <a:pt x="243" y="772"/>
                    </a:lnTo>
                    <a:lnTo>
                      <a:pt x="279" y="774"/>
                    </a:lnTo>
                    <a:lnTo>
                      <a:pt x="316" y="777"/>
                    </a:lnTo>
                    <a:lnTo>
                      <a:pt x="351" y="780"/>
                    </a:lnTo>
                    <a:lnTo>
                      <a:pt x="383" y="782"/>
                    </a:lnTo>
                    <a:lnTo>
                      <a:pt x="413" y="784"/>
                    </a:lnTo>
                    <a:lnTo>
                      <a:pt x="438" y="785"/>
                    </a:lnTo>
                    <a:lnTo>
                      <a:pt x="457" y="786"/>
                    </a:lnTo>
                    <a:lnTo>
                      <a:pt x="469" y="788"/>
                    </a:lnTo>
                    <a:lnTo>
                      <a:pt x="473" y="788"/>
                    </a:lnTo>
                    <a:lnTo>
                      <a:pt x="654" y="786"/>
                    </a:lnTo>
                    <a:lnTo>
                      <a:pt x="656" y="784"/>
                    </a:lnTo>
                    <a:lnTo>
                      <a:pt x="658" y="776"/>
                    </a:lnTo>
                    <a:lnTo>
                      <a:pt x="664" y="762"/>
                    </a:lnTo>
                    <a:lnTo>
                      <a:pt x="672" y="746"/>
                    </a:lnTo>
                    <a:lnTo>
                      <a:pt x="680" y="727"/>
                    </a:lnTo>
                    <a:lnTo>
                      <a:pt x="691" y="704"/>
                    </a:lnTo>
                    <a:lnTo>
                      <a:pt x="705" y="681"/>
                    </a:lnTo>
                    <a:lnTo>
                      <a:pt x="718" y="655"/>
                    </a:lnTo>
                    <a:lnTo>
                      <a:pt x="734" y="631"/>
                    </a:lnTo>
                    <a:lnTo>
                      <a:pt x="751" y="606"/>
                    </a:lnTo>
                    <a:lnTo>
                      <a:pt x="768" y="583"/>
                    </a:lnTo>
                    <a:lnTo>
                      <a:pt x="787" y="562"/>
                    </a:lnTo>
                    <a:lnTo>
                      <a:pt x="808" y="544"/>
                    </a:lnTo>
                    <a:lnTo>
                      <a:pt x="829" y="528"/>
                    </a:lnTo>
                    <a:lnTo>
                      <a:pt x="851" y="517"/>
                    </a:lnTo>
                    <a:lnTo>
                      <a:pt x="873" y="512"/>
                    </a:lnTo>
                    <a:lnTo>
                      <a:pt x="896" y="509"/>
                    </a:lnTo>
                    <a:lnTo>
                      <a:pt x="920" y="505"/>
                    </a:lnTo>
                    <a:lnTo>
                      <a:pt x="946" y="502"/>
                    </a:lnTo>
                    <a:lnTo>
                      <a:pt x="971" y="501"/>
                    </a:lnTo>
                    <a:lnTo>
                      <a:pt x="996" y="501"/>
                    </a:lnTo>
                    <a:lnTo>
                      <a:pt x="1022" y="503"/>
                    </a:lnTo>
                    <a:lnTo>
                      <a:pt x="1045" y="509"/>
                    </a:lnTo>
                    <a:lnTo>
                      <a:pt x="1068" y="517"/>
                    </a:lnTo>
                    <a:lnTo>
                      <a:pt x="1088" y="529"/>
                    </a:lnTo>
                    <a:lnTo>
                      <a:pt x="1107" y="547"/>
                    </a:lnTo>
                    <a:lnTo>
                      <a:pt x="1123" y="570"/>
                    </a:lnTo>
                    <a:lnTo>
                      <a:pt x="1135" y="598"/>
                    </a:lnTo>
                    <a:lnTo>
                      <a:pt x="1146" y="633"/>
                    </a:lnTo>
                    <a:lnTo>
                      <a:pt x="1152" y="675"/>
                    </a:lnTo>
                    <a:lnTo>
                      <a:pt x="1153" y="724"/>
                    </a:lnTo>
                    <a:lnTo>
                      <a:pt x="1150" y="782"/>
                    </a:lnTo>
                    <a:lnTo>
                      <a:pt x="1149" y="797"/>
                    </a:lnTo>
                    <a:lnTo>
                      <a:pt x="1146" y="805"/>
                    </a:lnTo>
                    <a:lnTo>
                      <a:pt x="1145" y="809"/>
                    </a:lnTo>
                    <a:lnTo>
                      <a:pt x="1144" y="811"/>
                    </a:lnTo>
                    <a:lnTo>
                      <a:pt x="2015" y="776"/>
                    </a:lnTo>
                    <a:lnTo>
                      <a:pt x="2017" y="773"/>
                    </a:lnTo>
                    <a:lnTo>
                      <a:pt x="2023" y="765"/>
                    </a:lnTo>
                    <a:lnTo>
                      <a:pt x="2034" y="754"/>
                    </a:lnTo>
                    <a:lnTo>
                      <a:pt x="2047" y="739"/>
                    </a:lnTo>
                    <a:lnTo>
                      <a:pt x="2062" y="720"/>
                    </a:lnTo>
                    <a:lnTo>
                      <a:pt x="2081" y="700"/>
                    </a:lnTo>
                    <a:lnTo>
                      <a:pt x="2100" y="678"/>
                    </a:lnTo>
                    <a:lnTo>
                      <a:pt x="2122" y="656"/>
                    </a:lnTo>
                    <a:lnTo>
                      <a:pt x="2143" y="633"/>
                    </a:lnTo>
                    <a:lnTo>
                      <a:pt x="2167" y="612"/>
                    </a:lnTo>
                    <a:lnTo>
                      <a:pt x="2188" y="591"/>
                    </a:lnTo>
                    <a:lnTo>
                      <a:pt x="2210" y="573"/>
                    </a:lnTo>
                    <a:lnTo>
                      <a:pt x="2230" y="556"/>
                    </a:lnTo>
                    <a:lnTo>
                      <a:pt x="2249" y="544"/>
                    </a:lnTo>
                    <a:lnTo>
                      <a:pt x="2265" y="536"/>
                    </a:lnTo>
                    <a:lnTo>
                      <a:pt x="2279" y="532"/>
                    </a:lnTo>
                    <a:lnTo>
                      <a:pt x="2299" y="526"/>
                    </a:lnTo>
                    <a:lnTo>
                      <a:pt x="2317" y="521"/>
                    </a:lnTo>
                    <a:lnTo>
                      <a:pt x="2333" y="517"/>
                    </a:lnTo>
                    <a:lnTo>
                      <a:pt x="2348" y="522"/>
                    </a:lnTo>
                    <a:lnTo>
                      <a:pt x="2360" y="540"/>
                    </a:lnTo>
                    <a:lnTo>
                      <a:pt x="2371" y="575"/>
                    </a:lnTo>
                    <a:lnTo>
                      <a:pt x="2378" y="633"/>
                    </a:lnTo>
                    <a:lnTo>
                      <a:pt x="2383" y="717"/>
                    </a:lnTo>
                    <a:lnTo>
                      <a:pt x="2386" y="730"/>
                    </a:lnTo>
                    <a:lnTo>
                      <a:pt x="2394" y="736"/>
                    </a:lnTo>
                    <a:lnTo>
                      <a:pt x="2405" y="742"/>
                    </a:lnTo>
                    <a:lnTo>
                      <a:pt x="2419" y="744"/>
                    </a:lnTo>
                    <a:lnTo>
                      <a:pt x="2435" y="743"/>
                    </a:lnTo>
                    <a:lnTo>
                      <a:pt x="2454" y="742"/>
                    </a:lnTo>
                    <a:lnTo>
                      <a:pt x="2474" y="738"/>
                    </a:lnTo>
                    <a:lnTo>
                      <a:pt x="2494" y="732"/>
                    </a:lnTo>
                    <a:lnTo>
                      <a:pt x="2515" y="726"/>
                    </a:lnTo>
                    <a:lnTo>
                      <a:pt x="2534" y="720"/>
                    </a:lnTo>
                    <a:lnTo>
                      <a:pt x="2553" y="713"/>
                    </a:lnTo>
                    <a:lnTo>
                      <a:pt x="2569" y="707"/>
                    </a:lnTo>
                    <a:lnTo>
                      <a:pt x="2582" y="701"/>
                    </a:lnTo>
                    <a:lnTo>
                      <a:pt x="2593" y="697"/>
                    </a:lnTo>
                    <a:lnTo>
                      <a:pt x="2600" y="694"/>
                    </a:lnTo>
                    <a:lnTo>
                      <a:pt x="2603" y="693"/>
                    </a:lnTo>
                    <a:lnTo>
                      <a:pt x="2631" y="646"/>
                    </a:lnTo>
                    <a:lnTo>
                      <a:pt x="2633" y="644"/>
                    </a:lnTo>
                    <a:lnTo>
                      <a:pt x="2635" y="642"/>
                    </a:lnTo>
                    <a:lnTo>
                      <a:pt x="2639" y="633"/>
                    </a:lnTo>
                    <a:lnTo>
                      <a:pt x="2642" y="620"/>
                    </a:lnTo>
                    <a:lnTo>
                      <a:pt x="2645" y="594"/>
                    </a:lnTo>
                    <a:lnTo>
                      <a:pt x="2649" y="563"/>
                    </a:lnTo>
                    <a:lnTo>
                      <a:pt x="2648" y="536"/>
                    </a:lnTo>
                    <a:lnTo>
                      <a:pt x="2638" y="5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123"/>
              <p:cNvSpPr>
                <a:spLocks/>
              </p:cNvSpPr>
              <p:nvPr/>
            </p:nvSpPr>
            <p:spPr bwMode="auto">
              <a:xfrm>
                <a:off x="2775" y="1528"/>
                <a:ext cx="1589" cy="400"/>
              </a:xfrm>
              <a:custGeom>
                <a:avLst/>
                <a:gdLst>
                  <a:gd name="T0" fmla="*/ 2 w 1589"/>
                  <a:gd name="T1" fmla="*/ 285 h 400"/>
                  <a:gd name="T2" fmla="*/ 28 w 1589"/>
                  <a:gd name="T3" fmla="*/ 267 h 400"/>
                  <a:gd name="T4" fmla="*/ 71 w 1589"/>
                  <a:gd name="T5" fmla="*/ 237 h 400"/>
                  <a:gd name="T6" fmla="*/ 127 w 1589"/>
                  <a:gd name="T7" fmla="*/ 200 h 400"/>
                  <a:gd name="T8" fmla="*/ 189 w 1589"/>
                  <a:gd name="T9" fmla="*/ 158 h 400"/>
                  <a:gd name="T10" fmla="*/ 253 w 1589"/>
                  <a:gd name="T11" fmla="*/ 118 h 400"/>
                  <a:gd name="T12" fmla="*/ 310 w 1589"/>
                  <a:gd name="T13" fmla="*/ 86 h 400"/>
                  <a:gd name="T14" fmla="*/ 355 w 1589"/>
                  <a:gd name="T15" fmla="*/ 65 h 400"/>
                  <a:gd name="T16" fmla="*/ 390 w 1589"/>
                  <a:gd name="T17" fmla="*/ 59 h 400"/>
                  <a:gd name="T18" fmla="*/ 460 w 1589"/>
                  <a:gd name="T19" fmla="*/ 47 h 400"/>
                  <a:gd name="T20" fmla="*/ 562 w 1589"/>
                  <a:gd name="T21" fmla="*/ 32 h 400"/>
                  <a:gd name="T22" fmla="*/ 685 w 1589"/>
                  <a:gd name="T23" fmla="*/ 17 h 400"/>
                  <a:gd name="T24" fmla="*/ 821 w 1589"/>
                  <a:gd name="T25" fmla="*/ 5 h 400"/>
                  <a:gd name="T26" fmla="*/ 959 w 1589"/>
                  <a:gd name="T27" fmla="*/ 0 h 400"/>
                  <a:gd name="T28" fmla="*/ 1089 w 1589"/>
                  <a:gd name="T29" fmla="*/ 9 h 400"/>
                  <a:gd name="T30" fmla="*/ 1200 w 1589"/>
                  <a:gd name="T31" fmla="*/ 30 h 400"/>
                  <a:gd name="T32" fmla="*/ 1287 w 1589"/>
                  <a:gd name="T33" fmla="*/ 68 h 400"/>
                  <a:gd name="T34" fmla="*/ 1361 w 1589"/>
                  <a:gd name="T35" fmla="*/ 105 h 400"/>
                  <a:gd name="T36" fmla="*/ 1424 w 1589"/>
                  <a:gd name="T37" fmla="*/ 140 h 400"/>
                  <a:gd name="T38" fmla="*/ 1477 w 1589"/>
                  <a:gd name="T39" fmla="*/ 174 h 400"/>
                  <a:gd name="T40" fmla="*/ 1519 w 1589"/>
                  <a:gd name="T41" fmla="*/ 206 h 400"/>
                  <a:gd name="T42" fmla="*/ 1550 w 1589"/>
                  <a:gd name="T43" fmla="*/ 236 h 400"/>
                  <a:gd name="T44" fmla="*/ 1573 w 1589"/>
                  <a:gd name="T45" fmla="*/ 266 h 400"/>
                  <a:gd name="T46" fmla="*/ 1586 w 1589"/>
                  <a:gd name="T47" fmla="*/ 294 h 400"/>
                  <a:gd name="T48" fmla="*/ 1586 w 1589"/>
                  <a:gd name="T49" fmla="*/ 315 h 400"/>
                  <a:gd name="T50" fmla="*/ 1565 w 1589"/>
                  <a:gd name="T51" fmla="*/ 328 h 400"/>
                  <a:gd name="T52" fmla="*/ 1523 w 1589"/>
                  <a:gd name="T53" fmla="*/ 339 h 400"/>
                  <a:gd name="T54" fmla="*/ 1462 w 1589"/>
                  <a:gd name="T55" fmla="*/ 351 h 400"/>
                  <a:gd name="T56" fmla="*/ 1386 w 1589"/>
                  <a:gd name="T57" fmla="*/ 361 h 400"/>
                  <a:gd name="T58" fmla="*/ 1298 w 1589"/>
                  <a:gd name="T59" fmla="*/ 370 h 400"/>
                  <a:gd name="T60" fmla="*/ 1201 w 1589"/>
                  <a:gd name="T61" fmla="*/ 378 h 400"/>
                  <a:gd name="T62" fmla="*/ 1098 w 1589"/>
                  <a:gd name="T63" fmla="*/ 385 h 400"/>
                  <a:gd name="T64" fmla="*/ 994 w 1589"/>
                  <a:gd name="T65" fmla="*/ 390 h 400"/>
                  <a:gd name="T66" fmla="*/ 890 w 1589"/>
                  <a:gd name="T67" fmla="*/ 395 h 400"/>
                  <a:gd name="T68" fmla="*/ 790 w 1589"/>
                  <a:gd name="T69" fmla="*/ 397 h 400"/>
                  <a:gd name="T70" fmla="*/ 695 w 1589"/>
                  <a:gd name="T71" fmla="*/ 400 h 400"/>
                  <a:gd name="T72" fmla="*/ 611 w 1589"/>
                  <a:gd name="T73" fmla="*/ 400 h 400"/>
                  <a:gd name="T74" fmla="*/ 539 w 1589"/>
                  <a:gd name="T75" fmla="*/ 399 h 400"/>
                  <a:gd name="T76" fmla="*/ 482 w 1589"/>
                  <a:gd name="T77" fmla="*/ 396 h 400"/>
                  <a:gd name="T78" fmla="*/ 445 w 1589"/>
                  <a:gd name="T79" fmla="*/ 392 h 400"/>
                  <a:gd name="T80" fmla="*/ 416 w 1589"/>
                  <a:gd name="T81" fmla="*/ 382 h 400"/>
                  <a:gd name="T82" fmla="*/ 363 w 1589"/>
                  <a:gd name="T83" fmla="*/ 369 h 400"/>
                  <a:gd name="T84" fmla="*/ 296 w 1589"/>
                  <a:gd name="T85" fmla="*/ 351 h 400"/>
                  <a:gd name="T86" fmla="*/ 223 w 1589"/>
                  <a:gd name="T87" fmla="*/ 335 h 400"/>
                  <a:gd name="T88" fmla="*/ 150 w 1589"/>
                  <a:gd name="T89" fmla="*/ 319 h 400"/>
                  <a:gd name="T90" fmla="*/ 84 w 1589"/>
                  <a:gd name="T91" fmla="*/ 305 h 400"/>
                  <a:gd name="T92" fmla="*/ 32 w 1589"/>
                  <a:gd name="T93" fmla="*/ 294 h 400"/>
                  <a:gd name="T94" fmla="*/ 4 w 1589"/>
                  <a:gd name="T95" fmla="*/ 28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9" h="400">
                    <a:moveTo>
                      <a:pt x="0" y="288"/>
                    </a:moveTo>
                    <a:lnTo>
                      <a:pt x="2" y="285"/>
                    </a:lnTo>
                    <a:lnTo>
                      <a:pt x="13" y="278"/>
                    </a:lnTo>
                    <a:lnTo>
                      <a:pt x="28" y="267"/>
                    </a:lnTo>
                    <a:lnTo>
                      <a:pt x="47" y="254"/>
                    </a:lnTo>
                    <a:lnTo>
                      <a:pt x="71" y="237"/>
                    </a:lnTo>
                    <a:lnTo>
                      <a:pt x="97" y="219"/>
                    </a:lnTo>
                    <a:lnTo>
                      <a:pt x="127" y="200"/>
                    </a:lnTo>
                    <a:lnTo>
                      <a:pt x="158" y="178"/>
                    </a:lnTo>
                    <a:lnTo>
                      <a:pt x="189" y="158"/>
                    </a:lnTo>
                    <a:lnTo>
                      <a:pt x="222" y="137"/>
                    </a:lnTo>
                    <a:lnTo>
                      <a:pt x="253" y="118"/>
                    </a:lnTo>
                    <a:lnTo>
                      <a:pt x="281" y="101"/>
                    </a:lnTo>
                    <a:lnTo>
                      <a:pt x="310" y="86"/>
                    </a:lnTo>
                    <a:lnTo>
                      <a:pt x="334" y="74"/>
                    </a:lnTo>
                    <a:lnTo>
                      <a:pt x="355" y="65"/>
                    </a:lnTo>
                    <a:lnTo>
                      <a:pt x="371" y="61"/>
                    </a:lnTo>
                    <a:lnTo>
                      <a:pt x="390" y="59"/>
                    </a:lnTo>
                    <a:lnTo>
                      <a:pt x="420" y="53"/>
                    </a:lnTo>
                    <a:lnTo>
                      <a:pt x="460" y="47"/>
                    </a:lnTo>
                    <a:lnTo>
                      <a:pt x="508" y="40"/>
                    </a:lnTo>
                    <a:lnTo>
                      <a:pt x="562" y="32"/>
                    </a:lnTo>
                    <a:lnTo>
                      <a:pt x="622" y="24"/>
                    </a:lnTo>
                    <a:lnTo>
                      <a:pt x="685" y="17"/>
                    </a:lnTo>
                    <a:lnTo>
                      <a:pt x="752" y="10"/>
                    </a:lnTo>
                    <a:lnTo>
                      <a:pt x="821" y="5"/>
                    </a:lnTo>
                    <a:lnTo>
                      <a:pt x="890" y="2"/>
                    </a:lnTo>
                    <a:lnTo>
                      <a:pt x="959" y="0"/>
                    </a:lnTo>
                    <a:lnTo>
                      <a:pt x="1025" y="3"/>
                    </a:lnTo>
                    <a:lnTo>
                      <a:pt x="1089" y="9"/>
                    </a:lnTo>
                    <a:lnTo>
                      <a:pt x="1147" y="17"/>
                    </a:lnTo>
                    <a:lnTo>
                      <a:pt x="1200" y="30"/>
                    </a:lnTo>
                    <a:lnTo>
                      <a:pt x="1246" y="48"/>
                    </a:lnTo>
                    <a:lnTo>
                      <a:pt x="1287" y="68"/>
                    </a:lnTo>
                    <a:lnTo>
                      <a:pt x="1325" y="87"/>
                    </a:lnTo>
                    <a:lnTo>
                      <a:pt x="1361" y="105"/>
                    </a:lnTo>
                    <a:lnTo>
                      <a:pt x="1394" y="124"/>
                    </a:lnTo>
                    <a:lnTo>
                      <a:pt x="1424" y="140"/>
                    </a:lnTo>
                    <a:lnTo>
                      <a:pt x="1451" y="158"/>
                    </a:lnTo>
                    <a:lnTo>
                      <a:pt x="1477" y="174"/>
                    </a:lnTo>
                    <a:lnTo>
                      <a:pt x="1498" y="190"/>
                    </a:lnTo>
                    <a:lnTo>
                      <a:pt x="1519" y="206"/>
                    </a:lnTo>
                    <a:lnTo>
                      <a:pt x="1535" y="221"/>
                    </a:lnTo>
                    <a:lnTo>
                      <a:pt x="1550" y="236"/>
                    </a:lnTo>
                    <a:lnTo>
                      <a:pt x="1563" y="251"/>
                    </a:lnTo>
                    <a:lnTo>
                      <a:pt x="1573" y="266"/>
                    </a:lnTo>
                    <a:lnTo>
                      <a:pt x="1581" y="279"/>
                    </a:lnTo>
                    <a:lnTo>
                      <a:pt x="1586" y="294"/>
                    </a:lnTo>
                    <a:lnTo>
                      <a:pt x="1589" y="308"/>
                    </a:lnTo>
                    <a:lnTo>
                      <a:pt x="1586" y="315"/>
                    </a:lnTo>
                    <a:lnTo>
                      <a:pt x="1578" y="321"/>
                    </a:lnTo>
                    <a:lnTo>
                      <a:pt x="1565" y="328"/>
                    </a:lnTo>
                    <a:lnTo>
                      <a:pt x="1546" y="334"/>
                    </a:lnTo>
                    <a:lnTo>
                      <a:pt x="1523" y="339"/>
                    </a:lnTo>
                    <a:lnTo>
                      <a:pt x="1494" y="346"/>
                    </a:lnTo>
                    <a:lnTo>
                      <a:pt x="1462" y="351"/>
                    </a:lnTo>
                    <a:lnTo>
                      <a:pt x="1425" y="355"/>
                    </a:lnTo>
                    <a:lnTo>
                      <a:pt x="1386" y="361"/>
                    </a:lnTo>
                    <a:lnTo>
                      <a:pt x="1342" y="365"/>
                    </a:lnTo>
                    <a:lnTo>
                      <a:pt x="1298" y="370"/>
                    </a:lnTo>
                    <a:lnTo>
                      <a:pt x="1250" y="374"/>
                    </a:lnTo>
                    <a:lnTo>
                      <a:pt x="1201" y="378"/>
                    </a:lnTo>
                    <a:lnTo>
                      <a:pt x="1150" y="381"/>
                    </a:lnTo>
                    <a:lnTo>
                      <a:pt x="1098" y="385"/>
                    </a:lnTo>
                    <a:lnTo>
                      <a:pt x="1047" y="388"/>
                    </a:lnTo>
                    <a:lnTo>
                      <a:pt x="994" y="390"/>
                    </a:lnTo>
                    <a:lnTo>
                      <a:pt x="941" y="393"/>
                    </a:lnTo>
                    <a:lnTo>
                      <a:pt x="890" y="395"/>
                    </a:lnTo>
                    <a:lnTo>
                      <a:pt x="838" y="396"/>
                    </a:lnTo>
                    <a:lnTo>
                      <a:pt x="790" y="397"/>
                    </a:lnTo>
                    <a:lnTo>
                      <a:pt x="741" y="399"/>
                    </a:lnTo>
                    <a:lnTo>
                      <a:pt x="695" y="400"/>
                    </a:lnTo>
                    <a:lnTo>
                      <a:pt x="651" y="400"/>
                    </a:lnTo>
                    <a:lnTo>
                      <a:pt x="611" y="400"/>
                    </a:lnTo>
                    <a:lnTo>
                      <a:pt x="573" y="400"/>
                    </a:lnTo>
                    <a:lnTo>
                      <a:pt x="539" y="399"/>
                    </a:lnTo>
                    <a:lnTo>
                      <a:pt x="508" y="397"/>
                    </a:lnTo>
                    <a:lnTo>
                      <a:pt x="482" y="396"/>
                    </a:lnTo>
                    <a:lnTo>
                      <a:pt x="462" y="395"/>
                    </a:lnTo>
                    <a:lnTo>
                      <a:pt x="445" y="392"/>
                    </a:lnTo>
                    <a:lnTo>
                      <a:pt x="435" y="389"/>
                    </a:lnTo>
                    <a:lnTo>
                      <a:pt x="416" y="382"/>
                    </a:lnTo>
                    <a:lnTo>
                      <a:pt x="391" y="376"/>
                    </a:lnTo>
                    <a:lnTo>
                      <a:pt x="363" y="369"/>
                    </a:lnTo>
                    <a:lnTo>
                      <a:pt x="332" y="361"/>
                    </a:lnTo>
                    <a:lnTo>
                      <a:pt x="296" y="351"/>
                    </a:lnTo>
                    <a:lnTo>
                      <a:pt x="260" y="343"/>
                    </a:lnTo>
                    <a:lnTo>
                      <a:pt x="223" y="335"/>
                    </a:lnTo>
                    <a:lnTo>
                      <a:pt x="185" y="327"/>
                    </a:lnTo>
                    <a:lnTo>
                      <a:pt x="150" y="319"/>
                    </a:lnTo>
                    <a:lnTo>
                      <a:pt x="115" y="312"/>
                    </a:lnTo>
                    <a:lnTo>
                      <a:pt x="84" y="305"/>
                    </a:lnTo>
                    <a:lnTo>
                      <a:pt x="55" y="298"/>
                    </a:lnTo>
                    <a:lnTo>
                      <a:pt x="32" y="294"/>
                    </a:lnTo>
                    <a:lnTo>
                      <a:pt x="15" y="290"/>
                    </a:lnTo>
                    <a:lnTo>
                      <a:pt x="4" y="289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BF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124"/>
              <p:cNvSpPr>
                <a:spLocks/>
              </p:cNvSpPr>
              <p:nvPr/>
            </p:nvSpPr>
            <p:spPr bwMode="auto">
              <a:xfrm>
                <a:off x="2775" y="1534"/>
                <a:ext cx="1589" cy="394"/>
              </a:xfrm>
              <a:custGeom>
                <a:avLst/>
                <a:gdLst>
                  <a:gd name="T0" fmla="*/ 1579 w 1589"/>
                  <a:gd name="T1" fmla="*/ 271 h 394"/>
                  <a:gd name="T2" fmla="*/ 1543 w 1589"/>
                  <a:gd name="T3" fmla="*/ 223 h 394"/>
                  <a:gd name="T4" fmla="*/ 1478 w 1589"/>
                  <a:gd name="T5" fmla="*/ 199 h 394"/>
                  <a:gd name="T6" fmla="*/ 1367 w 1589"/>
                  <a:gd name="T7" fmla="*/ 194 h 394"/>
                  <a:gd name="T8" fmla="*/ 1322 w 1589"/>
                  <a:gd name="T9" fmla="*/ 215 h 394"/>
                  <a:gd name="T10" fmla="*/ 1300 w 1589"/>
                  <a:gd name="T11" fmla="*/ 230 h 394"/>
                  <a:gd name="T12" fmla="*/ 1271 w 1589"/>
                  <a:gd name="T13" fmla="*/ 222 h 394"/>
                  <a:gd name="T14" fmla="*/ 1238 w 1589"/>
                  <a:gd name="T15" fmla="*/ 198 h 394"/>
                  <a:gd name="T16" fmla="*/ 1107 w 1589"/>
                  <a:gd name="T17" fmla="*/ 95 h 394"/>
                  <a:gd name="T18" fmla="*/ 1039 w 1589"/>
                  <a:gd name="T19" fmla="*/ 57 h 394"/>
                  <a:gd name="T20" fmla="*/ 993 w 1589"/>
                  <a:gd name="T21" fmla="*/ 45 h 394"/>
                  <a:gd name="T22" fmla="*/ 925 w 1589"/>
                  <a:gd name="T23" fmla="*/ 27 h 394"/>
                  <a:gd name="T24" fmla="*/ 845 w 1589"/>
                  <a:gd name="T25" fmla="*/ 9 h 394"/>
                  <a:gd name="T26" fmla="*/ 729 w 1589"/>
                  <a:gd name="T27" fmla="*/ 5 h 394"/>
                  <a:gd name="T28" fmla="*/ 589 w 1589"/>
                  <a:gd name="T29" fmla="*/ 22 h 394"/>
                  <a:gd name="T30" fmla="*/ 473 w 1589"/>
                  <a:gd name="T31" fmla="*/ 38 h 394"/>
                  <a:gd name="T32" fmla="*/ 393 w 1589"/>
                  <a:gd name="T33" fmla="*/ 51 h 394"/>
                  <a:gd name="T34" fmla="*/ 334 w 1589"/>
                  <a:gd name="T35" fmla="*/ 68 h 394"/>
                  <a:gd name="T36" fmla="*/ 222 w 1589"/>
                  <a:gd name="T37" fmla="*/ 131 h 394"/>
                  <a:gd name="T38" fmla="*/ 97 w 1589"/>
                  <a:gd name="T39" fmla="*/ 213 h 394"/>
                  <a:gd name="T40" fmla="*/ 13 w 1589"/>
                  <a:gd name="T41" fmla="*/ 272 h 394"/>
                  <a:gd name="T42" fmla="*/ 15 w 1589"/>
                  <a:gd name="T43" fmla="*/ 284 h 394"/>
                  <a:gd name="T44" fmla="*/ 115 w 1589"/>
                  <a:gd name="T45" fmla="*/ 306 h 394"/>
                  <a:gd name="T46" fmla="*/ 260 w 1589"/>
                  <a:gd name="T47" fmla="*/ 337 h 394"/>
                  <a:gd name="T48" fmla="*/ 391 w 1589"/>
                  <a:gd name="T49" fmla="*/ 370 h 394"/>
                  <a:gd name="T50" fmla="*/ 451 w 1589"/>
                  <a:gd name="T51" fmla="*/ 387 h 394"/>
                  <a:gd name="T52" fmla="*/ 513 w 1589"/>
                  <a:gd name="T53" fmla="*/ 391 h 394"/>
                  <a:gd name="T54" fmla="*/ 608 w 1589"/>
                  <a:gd name="T55" fmla="*/ 394 h 394"/>
                  <a:gd name="T56" fmla="*/ 727 w 1589"/>
                  <a:gd name="T57" fmla="*/ 393 h 394"/>
                  <a:gd name="T58" fmla="*/ 815 w 1589"/>
                  <a:gd name="T59" fmla="*/ 363 h 394"/>
                  <a:gd name="T60" fmla="*/ 842 w 1589"/>
                  <a:gd name="T61" fmla="*/ 324 h 394"/>
                  <a:gd name="T62" fmla="*/ 822 w 1589"/>
                  <a:gd name="T63" fmla="*/ 177 h 394"/>
                  <a:gd name="T64" fmla="*/ 791 w 1589"/>
                  <a:gd name="T65" fmla="*/ 158 h 394"/>
                  <a:gd name="T66" fmla="*/ 735 w 1589"/>
                  <a:gd name="T67" fmla="*/ 172 h 394"/>
                  <a:gd name="T68" fmla="*/ 676 w 1589"/>
                  <a:gd name="T69" fmla="*/ 250 h 394"/>
                  <a:gd name="T70" fmla="*/ 641 w 1589"/>
                  <a:gd name="T71" fmla="*/ 311 h 394"/>
                  <a:gd name="T72" fmla="*/ 550 w 1589"/>
                  <a:gd name="T73" fmla="*/ 271 h 394"/>
                  <a:gd name="T74" fmla="*/ 498 w 1589"/>
                  <a:gd name="T75" fmla="*/ 242 h 394"/>
                  <a:gd name="T76" fmla="*/ 368 w 1589"/>
                  <a:gd name="T77" fmla="*/ 242 h 394"/>
                  <a:gd name="T78" fmla="*/ 279 w 1589"/>
                  <a:gd name="T79" fmla="*/ 256 h 394"/>
                  <a:gd name="T80" fmla="*/ 184 w 1589"/>
                  <a:gd name="T81" fmla="*/ 253 h 394"/>
                  <a:gd name="T82" fmla="*/ 145 w 1589"/>
                  <a:gd name="T83" fmla="*/ 246 h 394"/>
                  <a:gd name="T84" fmla="*/ 203 w 1589"/>
                  <a:gd name="T85" fmla="*/ 207 h 394"/>
                  <a:gd name="T86" fmla="*/ 299 w 1589"/>
                  <a:gd name="T87" fmla="*/ 143 h 394"/>
                  <a:gd name="T88" fmla="*/ 390 w 1589"/>
                  <a:gd name="T89" fmla="*/ 88 h 394"/>
                  <a:gd name="T90" fmla="*/ 436 w 1589"/>
                  <a:gd name="T91" fmla="*/ 72 h 394"/>
                  <a:gd name="T92" fmla="*/ 506 w 1589"/>
                  <a:gd name="T93" fmla="*/ 66 h 394"/>
                  <a:gd name="T94" fmla="*/ 609 w 1589"/>
                  <a:gd name="T95" fmla="*/ 59 h 394"/>
                  <a:gd name="T96" fmla="*/ 703 w 1589"/>
                  <a:gd name="T97" fmla="*/ 55 h 394"/>
                  <a:gd name="T98" fmla="*/ 767 w 1589"/>
                  <a:gd name="T99" fmla="*/ 64 h 394"/>
                  <a:gd name="T100" fmla="*/ 887 w 1589"/>
                  <a:gd name="T101" fmla="*/ 87 h 394"/>
                  <a:gd name="T102" fmla="*/ 963 w 1589"/>
                  <a:gd name="T103" fmla="*/ 134 h 394"/>
                  <a:gd name="T104" fmla="*/ 956 w 1589"/>
                  <a:gd name="T105" fmla="*/ 154 h 394"/>
                  <a:gd name="T106" fmla="*/ 936 w 1589"/>
                  <a:gd name="T107" fmla="*/ 172 h 394"/>
                  <a:gd name="T108" fmla="*/ 909 w 1589"/>
                  <a:gd name="T109" fmla="*/ 259 h 394"/>
                  <a:gd name="T110" fmla="*/ 903 w 1589"/>
                  <a:gd name="T111" fmla="*/ 330 h 394"/>
                  <a:gd name="T112" fmla="*/ 978 w 1589"/>
                  <a:gd name="T113" fmla="*/ 384 h 394"/>
                  <a:gd name="T114" fmla="*/ 1216 w 1589"/>
                  <a:gd name="T115" fmla="*/ 371 h 394"/>
                  <a:gd name="T116" fmla="*/ 1421 w 1589"/>
                  <a:gd name="T117" fmla="*/ 351 h 394"/>
                  <a:gd name="T118" fmla="*/ 1556 w 1589"/>
                  <a:gd name="T119" fmla="*/ 32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9" h="394">
                    <a:moveTo>
                      <a:pt x="1589" y="302"/>
                    </a:moveTo>
                    <a:lnTo>
                      <a:pt x="1586" y="291"/>
                    </a:lnTo>
                    <a:lnTo>
                      <a:pt x="1584" y="282"/>
                    </a:lnTo>
                    <a:lnTo>
                      <a:pt x="1579" y="271"/>
                    </a:lnTo>
                    <a:lnTo>
                      <a:pt x="1573" y="261"/>
                    </a:lnTo>
                    <a:lnTo>
                      <a:pt x="1561" y="244"/>
                    </a:lnTo>
                    <a:lnTo>
                      <a:pt x="1552" y="233"/>
                    </a:lnTo>
                    <a:lnTo>
                      <a:pt x="1543" y="223"/>
                    </a:lnTo>
                    <a:lnTo>
                      <a:pt x="1533" y="213"/>
                    </a:lnTo>
                    <a:lnTo>
                      <a:pt x="1521" y="203"/>
                    </a:lnTo>
                    <a:lnTo>
                      <a:pt x="1502" y="202"/>
                    </a:lnTo>
                    <a:lnTo>
                      <a:pt x="1478" y="199"/>
                    </a:lnTo>
                    <a:lnTo>
                      <a:pt x="1449" y="196"/>
                    </a:lnTo>
                    <a:lnTo>
                      <a:pt x="1420" y="195"/>
                    </a:lnTo>
                    <a:lnTo>
                      <a:pt x="1391" y="194"/>
                    </a:lnTo>
                    <a:lnTo>
                      <a:pt x="1367" y="194"/>
                    </a:lnTo>
                    <a:lnTo>
                      <a:pt x="1349" y="195"/>
                    </a:lnTo>
                    <a:lnTo>
                      <a:pt x="1340" y="199"/>
                    </a:lnTo>
                    <a:lnTo>
                      <a:pt x="1332" y="208"/>
                    </a:lnTo>
                    <a:lnTo>
                      <a:pt x="1322" y="215"/>
                    </a:lnTo>
                    <a:lnTo>
                      <a:pt x="1315" y="221"/>
                    </a:lnTo>
                    <a:lnTo>
                      <a:pt x="1310" y="226"/>
                    </a:lnTo>
                    <a:lnTo>
                      <a:pt x="1307" y="229"/>
                    </a:lnTo>
                    <a:lnTo>
                      <a:pt x="1300" y="230"/>
                    </a:lnTo>
                    <a:lnTo>
                      <a:pt x="1294" y="229"/>
                    </a:lnTo>
                    <a:lnTo>
                      <a:pt x="1285" y="226"/>
                    </a:lnTo>
                    <a:lnTo>
                      <a:pt x="1277" y="225"/>
                    </a:lnTo>
                    <a:lnTo>
                      <a:pt x="1271" y="222"/>
                    </a:lnTo>
                    <a:lnTo>
                      <a:pt x="1265" y="221"/>
                    </a:lnTo>
                    <a:lnTo>
                      <a:pt x="1264" y="219"/>
                    </a:lnTo>
                    <a:lnTo>
                      <a:pt x="1257" y="214"/>
                    </a:lnTo>
                    <a:lnTo>
                      <a:pt x="1238" y="198"/>
                    </a:lnTo>
                    <a:lnTo>
                      <a:pt x="1210" y="175"/>
                    </a:lnTo>
                    <a:lnTo>
                      <a:pt x="1177" y="148"/>
                    </a:lnTo>
                    <a:lnTo>
                      <a:pt x="1140" y="119"/>
                    </a:lnTo>
                    <a:lnTo>
                      <a:pt x="1107" y="95"/>
                    </a:lnTo>
                    <a:lnTo>
                      <a:pt x="1075" y="74"/>
                    </a:lnTo>
                    <a:lnTo>
                      <a:pt x="1052" y="62"/>
                    </a:lnTo>
                    <a:lnTo>
                      <a:pt x="1047" y="59"/>
                    </a:lnTo>
                    <a:lnTo>
                      <a:pt x="1039" y="57"/>
                    </a:lnTo>
                    <a:lnTo>
                      <a:pt x="1029" y="54"/>
                    </a:lnTo>
                    <a:lnTo>
                      <a:pt x="1019" y="51"/>
                    </a:lnTo>
                    <a:lnTo>
                      <a:pt x="1006" y="47"/>
                    </a:lnTo>
                    <a:lnTo>
                      <a:pt x="993" y="45"/>
                    </a:lnTo>
                    <a:lnTo>
                      <a:pt x="977" y="41"/>
                    </a:lnTo>
                    <a:lnTo>
                      <a:pt x="960" y="36"/>
                    </a:lnTo>
                    <a:lnTo>
                      <a:pt x="944" y="32"/>
                    </a:lnTo>
                    <a:lnTo>
                      <a:pt x="925" y="27"/>
                    </a:lnTo>
                    <a:lnTo>
                      <a:pt x="906" y="23"/>
                    </a:lnTo>
                    <a:lnTo>
                      <a:pt x="887" y="19"/>
                    </a:lnTo>
                    <a:lnTo>
                      <a:pt x="867" y="13"/>
                    </a:lnTo>
                    <a:lnTo>
                      <a:pt x="845" y="9"/>
                    </a:lnTo>
                    <a:lnTo>
                      <a:pt x="825" y="4"/>
                    </a:lnTo>
                    <a:lnTo>
                      <a:pt x="803" y="0"/>
                    </a:lnTo>
                    <a:lnTo>
                      <a:pt x="765" y="3"/>
                    </a:lnTo>
                    <a:lnTo>
                      <a:pt x="729" y="5"/>
                    </a:lnTo>
                    <a:lnTo>
                      <a:pt x="692" y="9"/>
                    </a:lnTo>
                    <a:lnTo>
                      <a:pt x="657" y="13"/>
                    </a:lnTo>
                    <a:lnTo>
                      <a:pt x="622" y="18"/>
                    </a:lnTo>
                    <a:lnTo>
                      <a:pt x="589" y="22"/>
                    </a:lnTo>
                    <a:lnTo>
                      <a:pt x="557" y="26"/>
                    </a:lnTo>
                    <a:lnTo>
                      <a:pt x="527" y="30"/>
                    </a:lnTo>
                    <a:lnTo>
                      <a:pt x="498" y="34"/>
                    </a:lnTo>
                    <a:lnTo>
                      <a:pt x="473" y="38"/>
                    </a:lnTo>
                    <a:lnTo>
                      <a:pt x="448" y="42"/>
                    </a:lnTo>
                    <a:lnTo>
                      <a:pt x="428" y="46"/>
                    </a:lnTo>
                    <a:lnTo>
                      <a:pt x="409" y="49"/>
                    </a:lnTo>
                    <a:lnTo>
                      <a:pt x="393" y="51"/>
                    </a:lnTo>
                    <a:lnTo>
                      <a:pt x="380" y="54"/>
                    </a:lnTo>
                    <a:lnTo>
                      <a:pt x="371" y="55"/>
                    </a:lnTo>
                    <a:lnTo>
                      <a:pt x="355" y="59"/>
                    </a:lnTo>
                    <a:lnTo>
                      <a:pt x="334" y="68"/>
                    </a:lnTo>
                    <a:lnTo>
                      <a:pt x="310" y="80"/>
                    </a:lnTo>
                    <a:lnTo>
                      <a:pt x="281" y="95"/>
                    </a:lnTo>
                    <a:lnTo>
                      <a:pt x="253" y="112"/>
                    </a:lnTo>
                    <a:lnTo>
                      <a:pt x="222" y="131"/>
                    </a:lnTo>
                    <a:lnTo>
                      <a:pt x="189" y="152"/>
                    </a:lnTo>
                    <a:lnTo>
                      <a:pt x="158" y="172"/>
                    </a:lnTo>
                    <a:lnTo>
                      <a:pt x="127" y="194"/>
                    </a:lnTo>
                    <a:lnTo>
                      <a:pt x="97" y="213"/>
                    </a:lnTo>
                    <a:lnTo>
                      <a:pt x="71" y="231"/>
                    </a:lnTo>
                    <a:lnTo>
                      <a:pt x="47" y="248"/>
                    </a:lnTo>
                    <a:lnTo>
                      <a:pt x="28" y="261"/>
                    </a:lnTo>
                    <a:lnTo>
                      <a:pt x="13" y="272"/>
                    </a:lnTo>
                    <a:lnTo>
                      <a:pt x="2" y="279"/>
                    </a:lnTo>
                    <a:lnTo>
                      <a:pt x="0" y="282"/>
                    </a:lnTo>
                    <a:lnTo>
                      <a:pt x="4" y="283"/>
                    </a:lnTo>
                    <a:lnTo>
                      <a:pt x="15" y="284"/>
                    </a:lnTo>
                    <a:lnTo>
                      <a:pt x="32" y="288"/>
                    </a:lnTo>
                    <a:lnTo>
                      <a:pt x="55" y="292"/>
                    </a:lnTo>
                    <a:lnTo>
                      <a:pt x="84" y="299"/>
                    </a:lnTo>
                    <a:lnTo>
                      <a:pt x="115" y="306"/>
                    </a:lnTo>
                    <a:lnTo>
                      <a:pt x="150" y="313"/>
                    </a:lnTo>
                    <a:lnTo>
                      <a:pt x="185" y="321"/>
                    </a:lnTo>
                    <a:lnTo>
                      <a:pt x="223" y="329"/>
                    </a:lnTo>
                    <a:lnTo>
                      <a:pt x="260" y="337"/>
                    </a:lnTo>
                    <a:lnTo>
                      <a:pt x="296" y="345"/>
                    </a:lnTo>
                    <a:lnTo>
                      <a:pt x="332" y="355"/>
                    </a:lnTo>
                    <a:lnTo>
                      <a:pt x="363" y="363"/>
                    </a:lnTo>
                    <a:lnTo>
                      <a:pt x="391" y="370"/>
                    </a:lnTo>
                    <a:lnTo>
                      <a:pt x="416" y="376"/>
                    </a:lnTo>
                    <a:lnTo>
                      <a:pt x="435" y="383"/>
                    </a:lnTo>
                    <a:lnTo>
                      <a:pt x="441" y="384"/>
                    </a:lnTo>
                    <a:lnTo>
                      <a:pt x="451" y="387"/>
                    </a:lnTo>
                    <a:lnTo>
                      <a:pt x="463" y="389"/>
                    </a:lnTo>
                    <a:lnTo>
                      <a:pt x="477" y="390"/>
                    </a:lnTo>
                    <a:lnTo>
                      <a:pt x="494" y="391"/>
                    </a:lnTo>
                    <a:lnTo>
                      <a:pt x="513" y="391"/>
                    </a:lnTo>
                    <a:lnTo>
                      <a:pt x="533" y="393"/>
                    </a:lnTo>
                    <a:lnTo>
                      <a:pt x="557" y="393"/>
                    </a:lnTo>
                    <a:lnTo>
                      <a:pt x="581" y="394"/>
                    </a:lnTo>
                    <a:lnTo>
                      <a:pt x="608" y="394"/>
                    </a:lnTo>
                    <a:lnTo>
                      <a:pt x="635" y="394"/>
                    </a:lnTo>
                    <a:lnTo>
                      <a:pt x="665" y="394"/>
                    </a:lnTo>
                    <a:lnTo>
                      <a:pt x="696" y="394"/>
                    </a:lnTo>
                    <a:lnTo>
                      <a:pt x="727" y="393"/>
                    </a:lnTo>
                    <a:lnTo>
                      <a:pt x="760" y="393"/>
                    </a:lnTo>
                    <a:lnTo>
                      <a:pt x="794" y="391"/>
                    </a:lnTo>
                    <a:lnTo>
                      <a:pt x="804" y="376"/>
                    </a:lnTo>
                    <a:lnTo>
                      <a:pt x="815" y="363"/>
                    </a:lnTo>
                    <a:lnTo>
                      <a:pt x="823" y="351"/>
                    </a:lnTo>
                    <a:lnTo>
                      <a:pt x="832" y="340"/>
                    </a:lnTo>
                    <a:lnTo>
                      <a:pt x="838" y="330"/>
                    </a:lnTo>
                    <a:lnTo>
                      <a:pt x="842" y="324"/>
                    </a:lnTo>
                    <a:lnTo>
                      <a:pt x="845" y="318"/>
                    </a:lnTo>
                    <a:lnTo>
                      <a:pt x="846" y="317"/>
                    </a:lnTo>
                    <a:lnTo>
                      <a:pt x="823" y="179"/>
                    </a:lnTo>
                    <a:lnTo>
                      <a:pt x="822" y="177"/>
                    </a:lnTo>
                    <a:lnTo>
                      <a:pt x="818" y="173"/>
                    </a:lnTo>
                    <a:lnTo>
                      <a:pt x="811" y="168"/>
                    </a:lnTo>
                    <a:lnTo>
                      <a:pt x="802" y="162"/>
                    </a:lnTo>
                    <a:lnTo>
                      <a:pt x="791" y="158"/>
                    </a:lnTo>
                    <a:lnTo>
                      <a:pt x="779" y="156"/>
                    </a:lnTo>
                    <a:lnTo>
                      <a:pt x="765" y="156"/>
                    </a:lnTo>
                    <a:lnTo>
                      <a:pt x="750" y="161"/>
                    </a:lnTo>
                    <a:lnTo>
                      <a:pt x="735" y="172"/>
                    </a:lnTo>
                    <a:lnTo>
                      <a:pt x="719" y="188"/>
                    </a:lnTo>
                    <a:lnTo>
                      <a:pt x="704" y="207"/>
                    </a:lnTo>
                    <a:lnTo>
                      <a:pt x="689" y="229"/>
                    </a:lnTo>
                    <a:lnTo>
                      <a:pt x="676" y="250"/>
                    </a:lnTo>
                    <a:lnTo>
                      <a:pt x="665" y="271"/>
                    </a:lnTo>
                    <a:lnTo>
                      <a:pt x="655" y="290"/>
                    </a:lnTo>
                    <a:lnTo>
                      <a:pt x="650" y="305"/>
                    </a:lnTo>
                    <a:lnTo>
                      <a:pt x="641" y="311"/>
                    </a:lnTo>
                    <a:lnTo>
                      <a:pt x="623" y="309"/>
                    </a:lnTo>
                    <a:lnTo>
                      <a:pt x="600" y="299"/>
                    </a:lnTo>
                    <a:lnTo>
                      <a:pt x="574" y="286"/>
                    </a:lnTo>
                    <a:lnTo>
                      <a:pt x="550" y="271"/>
                    </a:lnTo>
                    <a:lnTo>
                      <a:pt x="528" y="257"/>
                    </a:lnTo>
                    <a:lnTo>
                      <a:pt x="512" y="246"/>
                    </a:lnTo>
                    <a:lnTo>
                      <a:pt x="506" y="242"/>
                    </a:lnTo>
                    <a:lnTo>
                      <a:pt x="498" y="242"/>
                    </a:lnTo>
                    <a:lnTo>
                      <a:pt x="475" y="242"/>
                    </a:lnTo>
                    <a:lnTo>
                      <a:pt x="444" y="241"/>
                    </a:lnTo>
                    <a:lnTo>
                      <a:pt x="407" y="241"/>
                    </a:lnTo>
                    <a:lnTo>
                      <a:pt x="368" y="242"/>
                    </a:lnTo>
                    <a:lnTo>
                      <a:pt x="334" y="244"/>
                    </a:lnTo>
                    <a:lnTo>
                      <a:pt x="306" y="248"/>
                    </a:lnTo>
                    <a:lnTo>
                      <a:pt x="291" y="252"/>
                    </a:lnTo>
                    <a:lnTo>
                      <a:pt x="279" y="256"/>
                    </a:lnTo>
                    <a:lnTo>
                      <a:pt x="258" y="257"/>
                    </a:lnTo>
                    <a:lnTo>
                      <a:pt x="234" y="257"/>
                    </a:lnTo>
                    <a:lnTo>
                      <a:pt x="208" y="256"/>
                    </a:lnTo>
                    <a:lnTo>
                      <a:pt x="184" y="253"/>
                    </a:lnTo>
                    <a:lnTo>
                      <a:pt x="162" y="250"/>
                    </a:lnTo>
                    <a:lnTo>
                      <a:pt x="147" y="249"/>
                    </a:lnTo>
                    <a:lnTo>
                      <a:pt x="142" y="248"/>
                    </a:lnTo>
                    <a:lnTo>
                      <a:pt x="145" y="246"/>
                    </a:lnTo>
                    <a:lnTo>
                      <a:pt x="153" y="240"/>
                    </a:lnTo>
                    <a:lnTo>
                      <a:pt x="166" y="231"/>
                    </a:lnTo>
                    <a:lnTo>
                      <a:pt x="183" y="221"/>
                    </a:lnTo>
                    <a:lnTo>
                      <a:pt x="203" y="207"/>
                    </a:lnTo>
                    <a:lnTo>
                      <a:pt x="225" y="192"/>
                    </a:lnTo>
                    <a:lnTo>
                      <a:pt x="249" y="176"/>
                    </a:lnTo>
                    <a:lnTo>
                      <a:pt x="273" y="160"/>
                    </a:lnTo>
                    <a:lnTo>
                      <a:pt x="299" y="143"/>
                    </a:lnTo>
                    <a:lnTo>
                      <a:pt x="325" y="127"/>
                    </a:lnTo>
                    <a:lnTo>
                      <a:pt x="348" y="112"/>
                    </a:lnTo>
                    <a:lnTo>
                      <a:pt x="371" y="99"/>
                    </a:lnTo>
                    <a:lnTo>
                      <a:pt x="390" y="88"/>
                    </a:lnTo>
                    <a:lnTo>
                      <a:pt x="407" y="80"/>
                    </a:lnTo>
                    <a:lnTo>
                      <a:pt x="420" y="73"/>
                    </a:lnTo>
                    <a:lnTo>
                      <a:pt x="428" y="72"/>
                    </a:lnTo>
                    <a:lnTo>
                      <a:pt x="436" y="72"/>
                    </a:lnTo>
                    <a:lnTo>
                      <a:pt x="448" y="70"/>
                    </a:lnTo>
                    <a:lnTo>
                      <a:pt x="464" y="69"/>
                    </a:lnTo>
                    <a:lnTo>
                      <a:pt x="485" y="68"/>
                    </a:lnTo>
                    <a:lnTo>
                      <a:pt x="506" y="66"/>
                    </a:lnTo>
                    <a:lnTo>
                      <a:pt x="531" y="65"/>
                    </a:lnTo>
                    <a:lnTo>
                      <a:pt x="557" y="62"/>
                    </a:lnTo>
                    <a:lnTo>
                      <a:pt x="582" y="61"/>
                    </a:lnTo>
                    <a:lnTo>
                      <a:pt x="609" y="59"/>
                    </a:lnTo>
                    <a:lnTo>
                      <a:pt x="635" y="58"/>
                    </a:lnTo>
                    <a:lnTo>
                      <a:pt x="660" y="57"/>
                    </a:lnTo>
                    <a:lnTo>
                      <a:pt x="683" y="57"/>
                    </a:lnTo>
                    <a:lnTo>
                      <a:pt x="703" y="55"/>
                    </a:lnTo>
                    <a:lnTo>
                      <a:pt x="722" y="57"/>
                    </a:lnTo>
                    <a:lnTo>
                      <a:pt x="735" y="58"/>
                    </a:lnTo>
                    <a:lnTo>
                      <a:pt x="746" y="59"/>
                    </a:lnTo>
                    <a:lnTo>
                      <a:pt x="767" y="64"/>
                    </a:lnTo>
                    <a:lnTo>
                      <a:pt x="792" y="68"/>
                    </a:lnTo>
                    <a:lnTo>
                      <a:pt x="823" y="73"/>
                    </a:lnTo>
                    <a:lnTo>
                      <a:pt x="856" y="78"/>
                    </a:lnTo>
                    <a:lnTo>
                      <a:pt x="887" y="87"/>
                    </a:lnTo>
                    <a:lnTo>
                      <a:pt x="916" y="95"/>
                    </a:lnTo>
                    <a:lnTo>
                      <a:pt x="939" y="107"/>
                    </a:lnTo>
                    <a:lnTo>
                      <a:pt x="955" y="120"/>
                    </a:lnTo>
                    <a:lnTo>
                      <a:pt x="963" y="134"/>
                    </a:lnTo>
                    <a:lnTo>
                      <a:pt x="966" y="142"/>
                    </a:lnTo>
                    <a:lnTo>
                      <a:pt x="966" y="149"/>
                    </a:lnTo>
                    <a:lnTo>
                      <a:pt x="962" y="152"/>
                    </a:lnTo>
                    <a:lnTo>
                      <a:pt x="956" y="154"/>
                    </a:lnTo>
                    <a:lnTo>
                      <a:pt x="949" y="157"/>
                    </a:lnTo>
                    <a:lnTo>
                      <a:pt x="944" y="158"/>
                    </a:lnTo>
                    <a:lnTo>
                      <a:pt x="940" y="162"/>
                    </a:lnTo>
                    <a:lnTo>
                      <a:pt x="936" y="172"/>
                    </a:lnTo>
                    <a:lnTo>
                      <a:pt x="930" y="188"/>
                    </a:lnTo>
                    <a:lnTo>
                      <a:pt x="922" y="210"/>
                    </a:lnTo>
                    <a:lnTo>
                      <a:pt x="916" y="234"/>
                    </a:lnTo>
                    <a:lnTo>
                      <a:pt x="909" y="259"/>
                    </a:lnTo>
                    <a:lnTo>
                      <a:pt x="903" y="282"/>
                    </a:lnTo>
                    <a:lnTo>
                      <a:pt x="901" y="302"/>
                    </a:lnTo>
                    <a:lnTo>
                      <a:pt x="901" y="315"/>
                    </a:lnTo>
                    <a:lnTo>
                      <a:pt x="903" y="330"/>
                    </a:lnTo>
                    <a:lnTo>
                      <a:pt x="907" y="349"/>
                    </a:lnTo>
                    <a:lnTo>
                      <a:pt x="913" y="368"/>
                    </a:lnTo>
                    <a:lnTo>
                      <a:pt x="918" y="387"/>
                    </a:lnTo>
                    <a:lnTo>
                      <a:pt x="978" y="384"/>
                    </a:lnTo>
                    <a:lnTo>
                      <a:pt x="1039" y="382"/>
                    </a:lnTo>
                    <a:lnTo>
                      <a:pt x="1098" y="379"/>
                    </a:lnTo>
                    <a:lnTo>
                      <a:pt x="1158" y="375"/>
                    </a:lnTo>
                    <a:lnTo>
                      <a:pt x="1216" y="371"/>
                    </a:lnTo>
                    <a:lnTo>
                      <a:pt x="1272" y="366"/>
                    </a:lnTo>
                    <a:lnTo>
                      <a:pt x="1325" y="361"/>
                    </a:lnTo>
                    <a:lnTo>
                      <a:pt x="1375" y="356"/>
                    </a:lnTo>
                    <a:lnTo>
                      <a:pt x="1421" y="351"/>
                    </a:lnTo>
                    <a:lnTo>
                      <a:pt x="1463" y="344"/>
                    </a:lnTo>
                    <a:lnTo>
                      <a:pt x="1500" y="338"/>
                    </a:lnTo>
                    <a:lnTo>
                      <a:pt x="1531" y="332"/>
                    </a:lnTo>
                    <a:lnTo>
                      <a:pt x="1556" y="325"/>
                    </a:lnTo>
                    <a:lnTo>
                      <a:pt x="1575" y="317"/>
                    </a:lnTo>
                    <a:lnTo>
                      <a:pt x="1586" y="310"/>
                    </a:lnTo>
                    <a:lnTo>
                      <a:pt x="1589" y="302"/>
                    </a:lnTo>
                    <a:close/>
                  </a:path>
                </a:pathLst>
              </a:custGeom>
              <a:solidFill>
                <a:srgbClr val="3F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125"/>
              <p:cNvSpPr>
                <a:spLocks/>
              </p:cNvSpPr>
              <p:nvPr/>
            </p:nvSpPr>
            <p:spPr bwMode="auto">
              <a:xfrm>
                <a:off x="2210" y="1913"/>
                <a:ext cx="2304" cy="536"/>
              </a:xfrm>
              <a:custGeom>
                <a:avLst/>
                <a:gdLst>
                  <a:gd name="T0" fmla="*/ 2024 w 2304"/>
                  <a:gd name="T1" fmla="*/ 1 h 536"/>
                  <a:gd name="T2" fmla="*/ 1926 w 2304"/>
                  <a:gd name="T3" fmla="*/ 8 h 536"/>
                  <a:gd name="T4" fmla="*/ 1798 w 2304"/>
                  <a:gd name="T5" fmla="*/ 16 h 536"/>
                  <a:gd name="T6" fmla="*/ 1645 w 2304"/>
                  <a:gd name="T7" fmla="*/ 27 h 536"/>
                  <a:gd name="T8" fmla="*/ 1472 w 2304"/>
                  <a:gd name="T9" fmla="*/ 39 h 536"/>
                  <a:gd name="T10" fmla="*/ 1287 w 2304"/>
                  <a:gd name="T11" fmla="*/ 53 h 536"/>
                  <a:gd name="T12" fmla="*/ 1094 w 2304"/>
                  <a:gd name="T13" fmla="*/ 66 h 536"/>
                  <a:gd name="T14" fmla="*/ 901 w 2304"/>
                  <a:gd name="T15" fmla="*/ 81 h 536"/>
                  <a:gd name="T16" fmla="*/ 711 w 2304"/>
                  <a:gd name="T17" fmla="*/ 96 h 536"/>
                  <a:gd name="T18" fmla="*/ 532 w 2304"/>
                  <a:gd name="T19" fmla="*/ 110 h 536"/>
                  <a:gd name="T20" fmla="*/ 370 w 2304"/>
                  <a:gd name="T21" fmla="*/ 122 h 536"/>
                  <a:gd name="T22" fmla="*/ 353 w 2304"/>
                  <a:gd name="T23" fmla="*/ 118 h 536"/>
                  <a:gd name="T24" fmla="*/ 337 w 2304"/>
                  <a:gd name="T25" fmla="*/ 114 h 536"/>
                  <a:gd name="T26" fmla="*/ 311 w 2304"/>
                  <a:gd name="T27" fmla="*/ 111 h 536"/>
                  <a:gd name="T28" fmla="*/ 269 w 2304"/>
                  <a:gd name="T29" fmla="*/ 115 h 536"/>
                  <a:gd name="T30" fmla="*/ 230 w 2304"/>
                  <a:gd name="T31" fmla="*/ 127 h 536"/>
                  <a:gd name="T32" fmla="*/ 170 w 2304"/>
                  <a:gd name="T33" fmla="*/ 138 h 536"/>
                  <a:gd name="T34" fmla="*/ 108 w 2304"/>
                  <a:gd name="T35" fmla="*/ 142 h 536"/>
                  <a:gd name="T36" fmla="*/ 58 w 2304"/>
                  <a:gd name="T37" fmla="*/ 146 h 536"/>
                  <a:gd name="T38" fmla="*/ 23 w 2304"/>
                  <a:gd name="T39" fmla="*/ 149 h 536"/>
                  <a:gd name="T40" fmla="*/ 4 w 2304"/>
                  <a:gd name="T41" fmla="*/ 150 h 536"/>
                  <a:gd name="T42" fmla="*/ 1 w 2304"/>
                  <a:gd name="T43" fmla="*/ 320 h 536"/>
                  <a:gd name="T44" fmla="*/ 28 w 2304"/>
                  <a:gd name="T45" fmla="*/ 332 h 536"/>
                  <a:gd name="T46" fmla="*/ 86 w 2304"/>
                  <a:gd name="T47" fmla="*/ 359 h 536"/>
                  <a:gd name="T48" fmla="*/ 138 w 2304"/>
                  <a:gd name="T49" fmla="*/ 401 h 536"/>
                  <a:gd name="T50" fmla="*/ 188 w 2304"/>
                  <a:gd name="T51" fmla="*/ 462 h 536"/>
                  <a:gd name="T52" fmla="*/ 261 w 2304"/>
                  <a:gd name="T53" fmla="*/ 497 h 536"/>
                  <a:gd name="T54" fmla="*/ 344 w 2304"/>
                  <a:gd name="T55" fmla="*/ 498 h 536"/>
                  <a:gd name="T56" fmla="*/ 418 w 2304"/>
                  <a:gd name="T57" fmla="*/ 466 h 536"/>
                  <a:gd name="T58" fmla="*/ 473 w 2304"/>
                  <a:gd name="T59" fmla="*/ 406 h 536"/>
                  <a:gd name="T60" fmla="*/ 508 w 2304"/>
                  <a:gd name="T61" fmla="*/ 406 h 536"/>
                  <a:gd name="T62" fmla="*/ 539 w 2304"/>
                  <a:gd name="T63" fmla="*/ 408 h 536"/>
                  <a:gd name="T64" fmla="*/ 570 w 2304"/>
                  <a:gd name="T65" fmla="*/ 433 h 536"/>
                  <a:gd name="T66" fmla="*/ 627 w 2304"/>
                  <a:gd name="T67" fmla="*/ 494 h 536"/>
                  <a:gd name="T68" fmla="*/ 703 w 2304"/>
                  <a:gd name="T69" fmla="*/ 530 h 536"/>
                  <a:gd name="T70" fmla="*/ 768 w 2304"/>
                  <a:gd name="T71" fmla="*/ 535 h 536"/>
                  <a:gd name="T72" fmla="*/ 818 w 2304"/>
                  <a:gd name="T73" fmla="*/ 525 h 536"/>
                  <a:gd name="T74" fmla="*/ 865 w 2304"/>
                  <a:gd name="T75" fmla="*/ 502 h 536"/>
                  <a:gd name="T76" fmla="*/ 905 w 2304"/>
                  <a:gd name="T77" fmla="*/ 470 h 536"/>
                  <a:gd name="T78" fmla="*/ 936 w 2304"/>
                  <a:gd name="T79" fmla="*/ 429 h 536"/>
                  <a:gd name="T80" fmla="*/ 1433 w 2304"/>
                  <a:gd name="T81" fmla="*/ 379 h 536"/>
                  <a:gd name="T82" fmla="*/ 1467 w 2304"/>
                  <a:gd name="T83" fmla="*/ 433 h 536"/>
                  <a:gd name="T84" fmla="*/ 1521 w 2304"/>
                  <a:gd name="T85" fmla="*/ 470 h 536"/>
                  <a:gd name="T86" fmla="*/ 1593 w 2304"/>
                  <a:gd name="T87" fmla="*/ 481 h 536"/>
                  <a:gd name="T88" fmla="*/ 1668 w 2304"/>
                  <a:gd name="T89" fmla="*/ 454 h 536"/>
                  <a:gd name="T90" fmla="*/ 1719 w 2304"/>
                  <a:gd name="T91" fmla="*/ 393 h 536"/>
                  <a:gd name="T92" fmla="*/ 1897 w 2304"/>
                  <a:gd name="T93" fmla="*/ 390 h 536"/>
                  <a:gd name="T94" fmla="*/ 1947 w 2304"/>
                  <a:gd name="T95" fmla="*/ 463 h 536"/>
                  <a:gd name="T96" fmla="*/ 2024 w 2304"/>
                  <a:gd name="T97" fmla="*/ 507 h 536"/>
                  <a:gd name="T98" fmla="*/ 2131 w 2304"/>
                  <a:gd name="T99" fmla="*/ 504 h 536"/>
                  <a:gd name="T100" fmla="*/ 2223 w 2304"/>
                  <a:gd name="T101" fmla="*/ 442 h 536"/>
                  <a:gd name="T102" fmla="*/ 2266 w 2304"/>
                  <a:gd name="T103" fmla="*/ 336 h 536"/>
                  <a:gd name="T104" fmla="*/ 2266 w 2304"/>
                  <a:gd name="T105" fmla="*/ 310 h 536"/>
                  <a:gd name="T106" fmla="*/ 2303 w 2304"/>
                  <a:gd name="T107" fmla="*/ 291 h 536"/>
                  <a:gd name="T108" fmla="*/ 2304 w 2304"/>
                  <a:gd name="T109" fmla="*/ 248 h 536"/>
                  <a:gd name="T110" fmla="*/ 2296 w 2304"/>
                  <a:gd name="T111" fmla="*/ 172 h 536"/>
                  <a:gd name="T112" fmla="*/ 2264 w 2304"/>
                  <a:gd name="T113" fmla="*/ 89 h 536"/>
                  <a:gd name="T114" fmla="*/ 2192 w 2304"/>
                  <a:gd name="T115" fmla="*/ 24 h 536"/>
                  <a:gd name="T116" fmla="*/ 2069 w 2304"/>
                  <a:gd name="T11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4" h="536">
                    <a:moveTo>
                      <a:pt x="2069" y="0"/>
                    </a:moveTo>
                    <a:lnTo>
                      <a:pt x="2048" y="1"/>
                    </a:lnTo>
                    <a:lnTo>
                      <a:pt x="2024" y="1"/>
                    </a:lnTo>
                    <a:lnTo>
                      <a:pt x="1995" y="4"/>
                    </a:lnTo>
                    <a:lnTo>
                      <a:pt x="1962" y="5"/>
                    </a:lnTo>
                    <a:lnTo>
                      <a:pt x="1926" y="8"/>
                    </a:lnTo>
                    <a:lnTo>
                      <a:pt x="1886" y="11"/>
                    </a:lnTo>
                    <a:lnTo>
                      <a:pt x="1844" y="14"/>
                    </a:lnTo>
                    <a:lnTo>
                      <a:pt x="1798" y="16"/>
                    </a:lnTo>
                    <a:lnTo>
                      <a:pt x="1749" y="19"/>
                    </a:lnTo>
                    <a:lnTo>
                      <a:pt x="1697" y="23"/>
                    </a:lnTo>
                    <a:lnTo>
                      <a:pt x="1645" y="27"/>
                    </a:lnTo>
                    <a:lnTo>
                      <a:pt x="1589" y="30"/>
                    </a:lnTo>
                    <a:lnTo>
                      <a:pt x="1531" y="35"/>
                    </a:lnTo>
                    <a:lnTo>
                      <a:pt x="1472" y="39"/>
                    </a:lnTo>
                    <a:lnTo>
                      <a:pt x="1411" y="43"/>
                    </a:lnTo>
                    <a:lnTo>
                      <a:pt x="1349" y="47"/>
                    </a:lnTo>
                    <a:lnTo>
                      <a:pt x="1287" y="53"/>
                    </a:lnTo>
                    <a:lnTo>
                      <a:pt x="1223" y="57"/>
                    </a:lnTo>
                    <a:lnTo>
                      <a:pt x="1159" y="62"/>
                    </a:lnTo>
                    <a:lnTo>
                      <a:pt x="1094" y="66"/>
                    </a:lnTo>
                    <a:lnTo>
                      <a:pt x="1029" y="72"/>
                    </a:lnTo>
                    <a:lnTo>
                      <a:pt x="964" y="76"/>
                    </a:lnTo>
                    <a:lnTo>
                      <a:pt x="901" y="81"/>
                    </a:lnTo>
                    <a:lnTo>
                      <a:pt x="837" y="87"/>
                    </a:lnTo>
                    <a:lnTo>
                      <a:pt x="773" y="91"/>
                    </a:lnTo>
                    <a:lnTo>
                      <a:pt x="711" y="96"/>
                    </a:lnTo>
                    <a:lnTo>
                      <a:pt x="650" y="100"/>
                    </a:lnTo>
                    <a:lnTo>
                      <a:pt x="590" y="104"/>
                    </a:lnTo>
                    <a:lnTo>
                      <a:pt x="532" y="110"/>
                    </a:lnTo>
                    <a:lnTo>
                      <a:pt x="475" y="114"/>
                    </a:lnTo>
                    <a:lnTo>
                      <a:pt x="421" y="118"/>
                    </a:lnTo>
                    <a:lnTo>
                      <a:pt x="370" y="122"/>
                    </a:lnTo>
                    <a:lnTo>
                      <a:pt x="364" y="121"/>
                    </a:lnTo>
                    <a:lnTo>
                      <a:pt x="359" y="119"/>
                    </a:lnTo>
                    <a:lnTo>
                      <a:pt x="353" y="118"/>
                    </a:lnTo>
                    <a:lnTo>
                      <a:pt x="348" y="117"/>
                    </a:lnTo>
                    <a:lnTo>
                      <a:pt x="342" y="115"/>
                    </a:lnTo>
                    <a:lnTo>
                      <a:pt x="337" y="114"/>
                    </a:lnTo>
                    <a:lnTo>
                      <a:pt x="332" y="112"/>
                    </a:lnTo>
                    <a:lnTo>
                      <a:pt x="326" y="112"/>
                    </a:lnTo>
                    <a:lnTo>
                      <a:pt x="311" y="111"/>
                    </a:lnTo>
                    <a:lnTo>
                      <a:pt x="298" y="111"/>
                    </a:lnTo>
                    <a:lnTo>
                      <a:pt x="283" y="112"/>
                    </a:lnTo>
                    <a:lnTo>
                      <a:pt x="269" y="115"/>
                    </a:lnTo>
                    <a:lnTo>
                      <a:pt x="256" y="118"/>
                    </a:lnTo>
                    <a:lnTo>
                      <a:pt x="244" y="123"/>
                    </a:lnTo>
                    <a:lnTo>
                      <a:pt x="230" y="127"/>
                    </a:lnTo>
                    <a:lnTo>
                      <a:pt x="218" y="134"/>
                    </a:lnTo>
                    <a:lnTo>
                      <a:pt x="193" y="135"/>
                    </a:lnTo>
                    <a:lnTo>
                      <a:pt x="170" y="138"/>
                    </a:lnTo>
                    <a:lnTo>
                      <a:pt x="147" y="140"/>
                    </a:lnTo>
                    <a:lnTo>
                      <a:pt x="127" y="141"/>
                    </a:lnTo>
                    <a:lnTo>
                      <a:pt x="108" y="142"/>
                    </a:lnTo>
                    <a:lnTo>
                      <a:pt x="90" y="144"/>
                    </a:lnTo>
                    <a:lnTo>
                      <a:pt x="73" y="145"/>
                    </a:lnTo>
                    <a:lnTo>
                      <a:pt x="58" y="146"/>
                    </a:lnTo>
                    <a:lnTo>
                      <a:pt x="46" y="148"/>
                    </a:lnTo>
                    <a:lnTo>
                      <a:pt x="34" y="148"/>
                    </a:lnTo>
                    <a:lnTo>
                      <a:pt x="23" y="149"/>
                    </a:lnTo>
                    <a:lnTo>
                      <a:pt x="15" y="149"/>
                    </a:lnTo>
                    <a:lnTo>
                      <a:pt x="8" y="150"/>
                    </a:lnTo>
                    <a:lnTo>
                      <a:pt x="4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320"/>
                    </a:lnTo>
                    <a:lnTo>
                      <a:pt x="4" y="321"/>
                    </a:lnTo>
                    <a:lnTo>
                      <a:pt x="13" y="325"/>
                    </a:lnTo>
                    <a:lnTo>
                      <a:pt x="28" y="332"/>
                    </a:lnTo>
                    <a:lnTo>
                      <a:pt x="46" y="340"/>
                    </a:lnTo>
                    <a:lnTo>
                      <a:pt x="65" y="349"/>
                    </a:lnTo>
                    <a:lnTo>
                      <a:pt x="86" y="359"/>
                    </a:lnTo>
                    <a:lnTo>
                      <a:pt x="107" y="368"/>
                    </a:lnTo>
                    <a:lnTo>
                      <a:pt x="127" y="377"/>
                    </a:lnTo>
                    <a:lnTo>
                      <a:pt x="138" y="401"/>
                    </a:lnTo>
                    <a:lnTo>
                      <a:pt x="151" y="424"/>
                    </a:lnTo>
                    <a:lnTo>
                      <a:pt x="169" y="444"/>
                    </a:lnTo>
                    <a:lnTo>
                      <a:pt x="188" y="462"/>
                    </a:lnTo>
                    <a:lnTo>
                      <a:pt x="210" y="477"/>
                    </a:lnTo>
                    <a:lnTo>
                      <a:pt x="234" y="489"/>
                    </a:lnTo>
                    <a:lnTo>
                      <a:pt x="261" y="497"/>
                    </a:lnTo>
                    <a:lnTo>
                      <a:pt x="288" y="501"/>
                    </a:lnTo>
                    <a:lnTo>
                      <a:pt x="317" y="502"/>
                    </a:lnTo>
                    <a:lnTo>
                      <a:pt x="344" y="498"/>
                    </a:lnTo>
                    <a:lnTo>
                      <a:pt x="371" y="492"/>
                    </a:lnTo>
                    <a:lnTo>
                      <a:pt x="395" y="479"/>
                    </a:lnTo>
                    <a:lnTo>
                      <a:pt x="418" y="466"/>
                    </a:lnTo>
                    <a:lnTo>
                      <a:pt x="439" y="448"/>
                    </a:lnTo>
                    <a:lnTo>
                      <a:pt x="458" y="428"/>
                    </a:lnTo>
                    <a:lnTo>
                      <a:pt x="473" y="406"/>
                    </a:lnTo>
                    <a:lnTo>
                      <a:pt x="485" y="406"/>
                    </a:lnTo>
                    <a:lnTo>
                      <a:pt x="496" y="406"/>
                    </a:lnTo>
                    <a:lnTo>
                      <a:pt x="508" y="406"/>
                    </a:lnTo>
                    <a:lnTo>
                      <a:pt x="519" y="408"/>
                    </a:lnTo>
                    <a:lnTo>
                      <a:pt x="528" y="408"/>
                    </a:lnTo>
                    <a:lnTo>
                      <a:pt x="539" y="408"/>
                    </a:lnTo>
                    <a:lnTo>
                      <a:pt x="548" y="409"/>
                    </a:lnTo>
                    <a:lnTo>
                      <a:pt x="558" y="409"/>
                    </a:lnTo>
                    <a:lnTo>
                      <a:pt x="570" y="433"/>
                    </a:lnTo>
                    <a:lnTo>
                      <a:pt x="586" y="456"/>
                    </a:lnTo>
                    <a:lnTo>
                      <a:pt x="605" y="477"/>
                    </a:lnTo>
                    <a:lnTo>
                      <a:pt x="627" y="494"/>
                    </a:lnTo>
                    <a:lnTo>
                      <a:pt x="650" y="509"/>
                    </a:lnTo>
                    <a:lnTo>
                      <a:pt x="676" y="521"/>
                    </a:lnTo>
                    <a:lnTo>
                      <a:pt x="703" y="530"/>
                    </a:lnTo>
                    <a:lnTo>
                      <a:pt x="731" y="535"/>
                    </a:lnTo>
                    <a:lnTo>
                      <a:pt x="749" y="536"/>
                    </a:lnTo>
                    <a:lnTo>
                      <a:pt x="768" y="535"/>
                    </a:lnTo>
                    <a:lnTo>
                      <a:pt x="786" y="534"/>
                    </a:lnTo>
                    <a:lnTo>
                      <a:pt x="802" y="530"/>
                    </a:lnTo>
                    <a:lnTo>
                      <a:pt x="818" y="525"/>
                    </a:lnTo>
                    <a:lnTo>
                      <a:pt x="834" y="519"/>
                    </a:lnTo>
                    <a:lnTo>
                      <a:pt x="851" y="512"/>
                    </a:lnTo>
                    <a:lnTo>
                      <a:pt x="865" y="502"/>
                    </a:lnTo>
                    <a:lnTo>
                      <a:pt x="879" y="493"/>
                    </a:lnTo>
                    <a:lnTo>
                      <a:pt x="893" y="482"/>
                    </a:lnTo>
                    <a:lnTo>
                      <a:pt x="905" y="470"/>
                    </a:lnTo>
                    <a:lnTo>
                      <a:pt x="916" y="458"/>
                    </a:lnTo>
                    <a:lnTo>
                      <a:pt x="926" y="444"/>
                    </a:lnTo>
                    <a:lnTo>
                      <a:pt x="936" y="429"/>
                    </a:lnTo>
                    <a:lnTo>
                      <a:pt x="944" y="413"/>
                    </a:lnTo>
                    <a:lnTo>
                      <a:pt x="951" y="397"/>
                    </a:lnTo>
                    <a:lnTo>
                      <a:pt x="1433" y="379"/>
                    </a:lnTo>
                    <a:lnTo>
                      <a:pt x="1443" y="400"/>
                    </a:lnTo>
                    <a:lnTo>
                      <a:pt x="1453" y="417"/>
                    </a:lnTo>
                    <a:lnTo>
                      <a:pt x="1467" y="433"/>
                    </a:lnTo>
                    <a:lnTo>
                      <a:pt x="1483" y="448"/>
                    </a:lnTo>
                    <a:lnTo>
                      <a:pt x="1501" y="460"/>
                    </a:lnTo>
                    <a:lnTo>
                      <a:pt x="1521" y="470"/>
                    </a:lnTo>
                    <a:lnTo>
                      <a:pt x="1543" y="477"/>
                    </a:lnTo>
                    <a:lnTo>
                      <a:pt x="1565" y="481"/>
                    </a:lnTo>
                    <a:lnTo>
                      <a:pt x="1593" y="481"/>
                    </a:lnTo>
                    <a:lnTo>
                      <a:pt x="1619" y="477"/>
                    </a:lnTo>
                    <a:lnTo>
                      <a:pt x="1645" y="467"/>
                    </a:lnTo>
                    <a:lnTo>
                      <a:pt x="1668" y="454"/>
                    </a:lnTo>
                    <a:lnTo>
                      <a:pt x="1688" y="437"/>
                    </a:lnTo>
                    <a:lnTo>
                      <a:pt x="1705" y="417"/>
                    </a:lnTo>
                    <a:lnTo>
                      <a:pt x="1719" y="393"/>
                    </a:lnTo>
                    <a:lnTo>
                      <a:pt x="1729" y="367"/>
                    </a:lnTo>
                    <a:lnTo>
                      <a:pt x="1887" y="362"/>
                    </a:lnTo>
                    <a:lnTo>
                      <a:pt x="1897" y="390"/>
                    </a:lnTo>
                    <a:lnTo>
                      <a:pt x="1909" y="417"/>
                    </a:lnTo>
                    <a:lnTo>
                      <a:pt x="1926" y="442"/>
                    </a:lnTo>
                    <a:lnTo>
                      <a:pt x="1947" y="463"/>
                    </a:lnTo>
                    <a:lnTo>
                      <a:pt x="1970" y="482"/>
                    </a:lnTo>
                    <a:lnTo>
                      <a:pt x="1995" y="496"/>
                    </a:lnTo>
                    <a:lnTo>
                      <a:pt x="2024" y="507"/>
                    </a:lnTo>
                    <a:lnTo>
                      <a:pt x="2055" y="512"/>
                    </a:lnTo>
                    <a:lnTo>
                      <a:pt x="2094" y="512"/>
                    </a:lnTo>
                    <a:lnTo>
                      <a:pt x="2131" y="504"/>
                    </a:lnTo>
                    <a:lnTo>
                      <a:pt x="2166" y="489"/>
                    </a:lnTo>
                    <a:lnTo>
                      <a:pt x="2196" y="467"/>
                    </a:lnTo>
                    <a:lnTo>
                      <a:pt x="2223" y="442"/>
                    </a:lnTo>
                    <a:lnTo>
                      <a:pt x="2243" y="410"/>
                    </a:lnTo>
                    <a:lnTo>
                      <a:pt x="2258" y="375"/>
                    </a:lnTo>
                    <a:lnTo>
                      <a:pt x="2266" y="336"/>
                    </a:lnTo>
                    <a:lnTo>
                      <a:pt x="2266" y="328"/>
                    </a:lnTo>
                    <a:lnTo>
                      <a:pt x="2266" y="318"/>
                    </a:lnTo>
                    <a:lnTo>
                      <a:pt x="2266" y="310"/>
                    </a:lnTo>
                    <a:lnTo>
                      <a:pt x="2266" y="302"/>
                    </a:lnTo>
                    <a:lnTo>
                      <a:pt x="2303" y="295"/>
                    </a:lnTo>
                    <a:lnTo>
                      <a:pt x="2303" y="291"/>
                    </a:lnTo>
                    <a:lnTo>
                      <a:pt x="2304" y="282"/>
                    </a:lnTo>
                    <a:lnTo>
                      <a:pt x="2304" y="267"/>
                    </a:lnTo>
                    <a:lnTo>
                      <a:pt x="2304" y="248"/>
                    </a:lnTo>
                    <a:lnTo>
                      <a:pt x="2304" y="225"/>
                    </a:lnTo>
                    <a:lnTo>
                      <a:pt x="2302" y="199"/>
                    </a:lnTo>
                    <a:lnTo>
                      <a:pt x="2296" y="172"/>
                    </a:lnTo>
                    <a:lnTo>
                      <a:pt x="2288" y="144"/>
                    </a:lnTo>
                    <a:lnTo>
                      <a:pt x="2277" y="117"/>
                    </a:lnTo>
                    <a:lnTo>
                      <a:pt x="2264" y="89"/>
                    </a:lnTo>
                    <a:lnTo>
                      <a:pt x="2245" y="64"/>
                    </a:lnTo>
                    <a:lnTo>
                      <a:pt x="2220" y="42"/>
                    </a:lnTo>
                    <a:lnTo>
                      <a:pt x="2192" y="24"/>
                    </a:lnTo>
                    <a:lnTo>
                      <a:pt x="2157" y="10"/>
                    </a:lnTo>
                    <a:lnTo>
                      <a:pt x="2116" y="1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126"/>
              <p:cNvSpPr>
                <a:spLocks/>
              </p:cNvSpPr>
              <p:nvPr/>
            </p:nvSpPr>
            <p:spPr bwMode="auto">
              <a:xfrm>
                <a:off x="2111" y="1787"/>
                <a:ext cx="2604" cy="511"/>
              </a:xfrm>
              <a:custGeom>
                <a:avLst/>
                <a:gdLst>
                  <a:gd name="T0" fmla="*/ 24 w 2604"/>
                  <a:gd name="T1" fmla="*/ 408 h 511"/>
                  <a:gd name="T2" fmla="*/ 65 w 2604"/>
                  <a:gd name="T3" fmla="*/ 456 h 511"/>
                  <a:gd name="T4" fmla="*/ 131 w 2604"/>
                  <a:gd name="T5" fmla="*/ 465 h 511"/>
                  <a:gd name="T6" fmla="*/ 230 w 2604"/>
                  <a:gd name="T7" fmla="*/ 473 h 511"/>
                  <a:gd name="T8" fmla="*/ 333 w 2604"/>
                  <a:gd name="T9" fmla="*/ 481 h 511"/>
                  <a:gd name="T10" fmla="*/ 416 w 2604"/>
                  <a:gd name="T11" fmla="*/ 486 h 511"/>
                  <a:gd name="T12" fmla="*/ 450 w 2604"/>
                  <a:gd name="T13" fmla="*/ 489 h 511"/>
                  <a:gd name="T14" fmla="*/ 639 w 2604"/>
                  <a:gd name="T15" fmla="*/ 450 h 511"/>
                  <a:gd name="T16" fmla="*/ 714 w 2604"/>
                  <a:gd name="T17" fmla="*/ 316 h 511"/>
                  <a:gd name="T18" fmla="*/ 830 w 2604"/>
                  <a:gd name="T19" fmla="*/ 226 h 511"/>
                  <a:gd name="T20" fmla="*/ 899 w 2604"/>
                  <a:gd name="T21" fmla="*/ 217 h 511"/>
                  <a:gd name="T22" fmla="*/ 971 w 2604"/>
                  <a:gd name="T23" fmla="*/ 218 h 511"/>
                  <a:gd name="T24" fmla="*/ 1035 w 2604"/>
                  <a:gd name="T25" fmla="*/ 243 h 511"/>
                  <a:gd name="T26" fmla="*/ 1081 w 2604"/>
                  <a:gd name="T27" fmla="*/ 309 h 511"/>
                  <a:gd name="T28" fmla="*/ 1097 w 2604"/>
                  <a:gd name="T29" fmla="*/ 429 h 511"/>
                  <a:gd name="T30" fmla="*/ 1090 w 2604"/>
                  <a:gd name="T31" fmla="*/ 507 h 511"/>
                  <a:gd name="T32" fmla="*/ 1998 w 2604"/>
                  <a:gd name="T33" fmla="*/ 473 h 511"/>
                  <a:gd name="T34" fmla="*/ 2036 w 2604"/>
                  <a:gd name="T35" fmla="*/ 402 h 511"/>
                  <a:gd name="T36" fmla="*/ 2116 w 2604"/>
                  <a:gd name="T37" fmla="*/ 283 h 511"/>
                  <a:gd name="T38" fmla="*/ 2197 w 2604"/>
                  <a:gd name="T39" fmla="*/ 241 h 511"/>
                  <a:gd name="T40" fmla="*/ 2292 w 2604"/>
                  <a:gd name="T41" fmla="*/ 249 h 511"/>
                  <a:gd name="T42" fmla="*/ 2364 w 2604"/>
                  <a:gd name="T43" fmla="*/ 343 h 511"/>
                  <a:gd name="T44" fmla="*/ 2402 w 2604"/>
                  <a:gd name="T45" fmla="*/ 432 h 511"/>
                  <a:gd name="T46" fmla="*/ 2498 w 2604"/>
                  <a:gd name="T47" fmla="*/ 413 h 511"/>
                  <a:gd name="T48" fmla="*/ 2555 w 2604"/>
                  <a:gd name="T49" fmla="*/ 391 h 511"/>
                  <a:gd name="T50" fmla="*/ 2586 w 2604"/>
                  <a:gd name="T51" fmla="*/ 348 h 511"/>
                  <a:gd name="T52" fmla="*/ 2604 w 2604"/>
                  <a:gd name="T53" fmla="*/ 297 h 511"/>
                  <a:gd name="T54" fmla="*/ 2588 w 2604"/>
                  <a:gd name="T55" fmla="*/ 240 h 511"/>
                  <a:gd name="T56" fmla="*/ 2575 w 2604"/>
                  <a:gd name="T57" fmla="*/ 186 h 511"/>
                  <a:gd name="T58" fmla="*/ 2565 w 2604"/>
                  <a:gd name="T59" fmla="*/ 81 h 511"/>
                  <a:gd name="T60" fmla="*/ 2538 w 2604"/>
                  <a:gd name="T61" fmla="*/ 14 h 511"/>
                  <a:gd name="T62" fmla="*/ 2470 w 2604"/>
                  <a:gd name="T63" fmla="*/ 11 h 511"/>
                  <a:gd name="T64" fmla="*/ 2375 w 2604"/>
                  <a:gd name="T65" fmla="*/ 8 h 511"/>
                  <a:gd name="T66" fmla="*/ 2172 w 2604"/>
                  <a:gd name="T67" fmla="*/ 37 h 511"/>
                  <a:gd name="T68" fmla="*/ 1155 w 2604"/>
                  <a:gd name="T69" fmla="*/ 49 h 511"/>
                  <a:gd name="T70" fmla="*/ 1073 w 2604"/>
                  <a:gd name="T71" fmla="*/ 41 h 511"/>
                  <a:gd name="T72" fmla="*/ 952 w 2604"/>
                  <a:gd name="T73" fmla="*/ 27 h 511"/>
                  <a:gd name="T74" fmla="*/ 826 w 2604"/>
                  <a:gd name="T75" fmla="*/ 14 h 511"/>
                  <a:gd name="T76" fmla="*/ 729 w 2604"/>
                  <a:gd name="T77" fmla="*/ 3 h 511"/>
                  <a:gd name="T78" fmla="*/ 679 w 2604"/>
                  <a:gd name="T79" fmla="*/ 0 h 511"/>
                  <a:gd name="T80" fmla="*/ 577 w 2604"/>
                  <a:gd name="T81" fmla="*/ 11 h 511"/>
                  <a:gd name="T82" fmla="*/ 425 w 2604"/>
                  <a:gd name="T83" fmla="*/ 34 h 511"/>
                  <a:gd name="T84" fmla="*/ 265 w 2604"/>
                  <a:gd name="T85" fmla="*/ 68 h 511"/>
                  <a:gd name="T86" fmla="*/ 139 w 2604"/>
                  <a:gd name="T87" fmla="*/ 108 h 511"/>
                  <a:gd name="T88" fmla="*/ 88 w 2604"/>
                  <a:gd name="T89" fmla="*/ 153 h 511"/>
                  <a:gd name="T90" fmla="*/ 67 w 2604"/>
                  <a:gd name="T91" fmla="*/ 191 h 511"/>
                  <a:gd name="T92" fmla="*/ 57 w 2604"/>
                  <a:gd name="T93" fmla="*/ 251 h 511"/>
                  <a:gd name="T94" fmla="*/ 21 w 2604"/>
                  <a:gd name="T95" fmla="*/ 264 h 511"/>
                  <a:gd name="T96" fmla="*/ 0 w 2604"/>
                  <a:gd name="T97" fmla="*/ 270 h 511"/>
                  <a:gd name="T98" fmla="*/ 12 w 2604"/>
                  <a:gd name="T99" fmla="*/ 34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4" h="511">
                    <a:moveTo>
                      <a:pt x="21" y="370"/>
                    </a:move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65" y="456"/>
                    </a:lnTo>
                    <a:lnTo>
                      <a:pt x="81" y="459"/>
                    </a:lnTo>
                    <a:lnTo>
                      <a:pt x="104" y="462"/>
                    </a:lnTo>
                    <a:lnTo>
                      <a:pt x="131" y="465"/>
                    </a:lnTo>
                    <a:lnTo>
                      <a:pt x="161" y="467"/>
                    </a:lnTo>
                    <a:lnTo>
                      <a:pt x="195" y="470"/>
                    </a:lnTo>
                    <a:lnTo>
                      <a:pt x="230" y="473"/>
                    </a:lnTo>
                    <a:lnTo>
                      <a:pt x="265" y="475"/>
                    </a:lnTo>
                    <a:lnTo>
                      <a:pt x="301" y="478"/>
                    </a:lnTo>
                    <a:lnTo>
                      <a:pt x="333" y="481"/>
                    </a:lnTo>
                    <a:lnTo>
                      <a:pt x="366" y="484"/>
                    </a:lnTo>
                    <a:lnTo>
                      <a:pt x="393" y="485"/>
                    </a:lnTo>
                    <a:lnTo>
                      <a:pt x="416" y="486"/>
                    </a:lnTo>
                    <a:lnTo>
                      <a:pt x="435" y="488"/>
                    </a:lnTo>
                    <a:lnTo>
                      <a:pt x="446" y="489"/>
                    </a:lnTo>
                    <a:lnTo>
                      <a:pt x="450" y="489"/>
                    </a:lnTo>
                    <a:lnTo>
                      <a:pt x="623" y="488"/>
                    </a:lnTo>
                    <a:lnTo>
                      <a:pt x="627" y="477"/>
                    </a:lnTo>
                    <a:lnTo>
                      <a:pt x="639" y="450"/>
                    </a:lnTo>
                    <a:lnTo>
                      <a:pt x="658" y="409"/>
                    </a:lnTo>
                    <a:lnTo>
                      <a:pt x="684" y="363"/>
                    </a:lnTo>
                    <a:lnTo>
                      <a:pt x="714" y="316"/>
                    </a:lnTo>
                    <a:lnTo>
                      <a:pt x="749" y="274"/>
                    </a:lnTo>
                    <a:lnTo>
                      <a:pt x="788" y="243"/>
                    </a:lnTo>
                    <a:lnTo>
                      <a:pt x="830" y="226"/>
                    </a:lnTo>
                    <a:lnTo>
                      <a:pt x="852" y="224"/>
                    </a:lnTo>
                    <a:lnTo>
                      <a:pt x="876" y="220"/>
                    </a:lnTo>
                    <a:lnTo>
                      <a:pt x="899" y="217"/>
                    </a:lnTo>
                    <a:lnTo>
                      <a:pt x="924" y="215"/>
                    </a:lnTo>
                    <a:lnTo>
                      <a:pt x="948" y="215"/>
                    </a:lnTo>
                    <a:lnTo>
                      <a:pt x="971" y="218"/>
                    </a:lnTo>
                    <a:lnTo>
                      <a:pt x="994" y="222"/>
                    </a:lnTo>
                    <a:lnTo>
                      <a:pt x="1016" y="230"/>
                    </a:lnTo>
                    <a:lnTo>
                      <a:pt x="1035" y="243"/>
                    </a:lnTo>
                    <a:lnTo>
                      <a:pt x="1054" y="260"/>
                    </a:lnTo>
                    <a:lnTo>
                      <a:pt x="1069" y="282"/>
                    </a:lnTo>
                    <a:lnTo>
                      <a:pt x="1081" y="309"/>
                    </a:lnTo>
                    <a:lnTo>
                      <a:pt x="1090" y="341"/>
                    </a:lnTo>
                    <a:lnTo>
                      <a:pt x="1096" y="382"/>
                    </a:lnTo>
                    <a:lnTo>
                      <a:pt x="1097" y="429"/>
                    </a:lnTo>
                    <a:lnTo>
                      <a:pt x="1095" y="484"/>
                    </a:lnTo>
                    <a:lnTo>
                      <a:pt x="1093" y="500"/>
                    </a:lnTo>
                    <a:lnTo>
                      <a:pt x="1090" y="507"/>
                    </a:lnTo>
                    <a:lnTo>
                      <a:pt x="1089" y="511"/>
                    </a:lnTo>
                    <a:lnTo>
                      <a:pt x="1088" y="511"/>
                    </a:lnTo>
                    <a:lnTo>
                      <a:pt x="1998" y="473"/>
                    </a:lnTo>
                    <a:lnTo>
                      <a:pt x="2002" y="463"/>
                    </a:lnTo>
                    <a:lnTo>
                      <a:pt x="2016" y="438"/>
                    </a:lnTo>
                    <a:lnTo>
                      <a:pt x="2036" y="402"/>
                    </a:lnTo>
                    <a:lnTo>
                      <a:pt x="2061" y="362"/>
                    </a:lnTo>
                    <a:lnTo>
                      <a:pt x="2088" y="320"/>
                    </a:lnTo>
                    <a:lnTo>
                      <a:pt x="2116" y="283"/>
                    </a:lnTo>
                    <a:lnTo>
                      <a:pt x="2145" y="256"/>
                    </a:lnTo>
                    <a:lnTo>
                      <a:pt x="2170" y="244"/>
                    </a:lnTo>
                    <a:lnTo>
                      <a:pt x="2197" y="241"/>
                    </a:lnTo>
                    <a:lnTo>
                      <a:pt x="2227" y="240"/>
                    </a:lnTo>
                    <a:lnTo>
                      <a:pt x="2260" y="241"/>
                    </a:lnTo>
                    <a:lnTo>
                      <a:pt x="2292" y="249"/>
                    </a:lnTo>
                    <a:lnTo>
                      <a:pt x="2322" y="268"/>
                    </a:lnTo>
                    <a:lnTo>
                      <a:pt x="2346" y="298"/>
                    </a:lnTo>
                    <a:lnTo>
                      <a:pt x="2364" y="343"/>
                    </a:lnTo>
                    <a:lnTo>
                      <a:pt x="2372" y="405"/>
                    </a:lnTo>
                    <a:lnTo>
                      <a:pt x="2380" y="424"/>
                    </a:lnTo>
                    <a:lnTo>
                      <a:pt x="2402" y="432"/>
                    </a:lnTo>
                    <a:lnTo>
                      <a:pt x="2432" y="431"/>
                    </a:lnTo>
                    <a:lnTo>
                      <a:pt x="2464" y="424"/>
                    </a:lnTo>
                    <a:lnTo>
                      <a:pt x="2498" y="413"/>
                    </a:lnTo>
                    <a:lnTo>
                      <a:pt x="2527" y="404"/>
                    </a:lnTo>
                    <a:lnTo>
                      <a:pt x="2547" y="394"/>
                    </a:lnTo>
                    <a:lnTo>
                      <a:pt x="2555" y="391"/>
                    </a:lnTo>
                    <a:lnTo>
                      <a:pt x="2571" y="362"/>
                    </a:lnTo>
                    <a:lnTo>
                      <a:pt x="2575" y="358"/>
                    </a:lnTo>
                    <a:lnTo>
                      <a:pt x="2586" y="348"/>
                    </a:lnTo>
                    <a:lnTo>
                      <a:pt x="2597" y="335"/>
                    </a:lnTo>
                    <a:lnTo>
                      <a:pt x="2603" y="318"/>
                    </a:lnTo>
                    <a:lnTo>
                      <a:pt x="2604" y="297"/>
                    </a:lnTo>
                    <a:lnTo>
                      <a:pt x="2603" y="272"/>
                    </a:lnTo>
                    <a:lnTo>
                      <a:pt x="2597" y="251"/>
                    </a:lnTo>
                    <a:lnTo>
                      <a:pt x="2588" y="240"/>
                    </a:lnTo>
                    <a:lnTo>
                      <a:pt x="2578" y="229"/>
                    </a:lnTo>
                    <a:lnTo>
                      <a:pt x="2575" y="207"/>
                    </a:lnTo>
                    <a:lnTo>
                      <a:pt x="2575" y="186"/>
                    </a:lnTo>
                    <a:lnTo>
                      <a:pt x="2575" y="176"/>
                    </a:lnTo>
                    <a:lnTo>
                      <a:pt x="2566" y="94"/>
                    </a:lnTo>
                    <a:lnTo>
                      <a:pt x="2565" y="81"/>
                    </a:lnTo>
                    <a:lnTo>
                      <a:pt x="2558" y="54"/>
                    </a:lnTo>
                    <a:lnTo>
                      <a:pt x="2550" y="27"/>
                    </a:lnTo>
                    <a:lnTo>
                      <a:pt x="2538" y="14"/>
                    </a:lnTo>
                    <a:lnTo>
                      <a:pt x="2524" y="12"/>
                    </a:lnTo>
                    <a:lnTo>
                      <a:pt x="2501" y="12"/>
                    </a:lnTo>
                    <a:lnTo>
                      <a:pt x="2470" y="11"/>
                    </a:lnTo>
                    <a:lnTo>
                      <a:pt x="2436" y="10"/>
                    </a:lnTo>
                    <a:lnTo>
                      <a:pt x="2403" y="10"/>
                    </a:lnTo>
                    <a:lnTo>
                      <a:pt x="2375" y="8"/>
                    </a:lnTo>
                    <a:lnTo>
                      <a:pt x="2355" y="8"/>
                    </a:lnTo>
                    <a:lnTo>
                      <a:pt x="2348" y="8"/>
                    </a:lnTo>
                    <a:lnTo>
                      <a:pt x="2172" y="37"/>
                    </a:lnTo>
                    <a:lnTo>
                      <a:pt x="1174" y="52"/>
                    </a:lnTo>
                    <a:lnTo>
                      <a:pt x="1169" y="52"/>
                    </a:lnTo>
                    <a:lnTo>
                      <a:pt x="1155" y="49"/>
                    </a:lnTo>
                    <a:lnTo>
                      <a:pt x="1134" y="48"/>
                    </a:lnTo>
                    <a:lnTo>
                      <a:pt x="1107" y="43"/>
                    </a:lnTo>
                    <a:lnTo>
                      <a:pt x="1073" y="41"/>
                    </a:lnTo>
                    <a:lnTo>
                      <a:pt x="1035" y="37"/>
                    </a:lnTo>
                    <a:lnTo>
                      <a:pt x="994" y="33"/>
                    </a:lnTo>
                    <a:lnTo>
                      <a:pt x="952" y="27"/>
                    </a:lnTo>
                    <a:lnTo>
                      <a:pt x="909" y="23"/>
                    </a:lnTo>
                    <a:lnTo>
                      <a:pt x="867" y="18"/>
                    </a:lnTo>
                    <a:lnTo>
                      <a:pt x="826" y="14"/>
                    </a:lnTo>
                    <a:lnTo>
                      <a:pt x="790" y="10"/>
                    </a:lnTo>
                    <a:lnTo>
                      <a:pt x="756" y="7"/>
                    </a:lnTo>
                    <a:lnTo>
                      <a:pt x="729" y="3"/>
                    </a:lnTo>
                    <a:lnTo>
                      <a:pt x="707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3" y="245"/>
                    </a:lnTo>
                    <a:lnTo>
                      <a:pt x="57" y="251"/>
                    </a:lnTo>
                    <a:lnTo>
                      <a:pt x="46" y="255"/>
                    </a:lnTo>
                    <a:lnTo>
                      <a:pt x="34" y="260"/>
                    </a:lnTo>
                    <a:lnTo>
                      <a:pt x="21" y="264"/>
                    </a:lnTo>
                    <a:lnTo>
                      <a:pt x="11" y="267"/>
                    </a:lnTo>
                    <a:lnTo>
                      <a:pt x="2" y="268"/>
                    </a:lnTo>
                    <a:lnTo>
                      <a:pt x="0" y="270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127"/>
              <p:cNvSpPr>
                <a:spLocks/>
              </p:cNvSpPr>
              <p:nvPr/>
            </p:nvSpPr>
            <p:spPr bwMode="auto">
              <a:xfrm>
                <a:off x="3119" y="1523"/>
                <a:ext cx="1383" cy="329"/>
              </a:xfrm>
              <a:custGeom>
                <a:avLst/>
                <a:gdLst>
                  <a:gd name="T0" fmla="*/ 85 w 1383"/>
                  <a:gd name="T1" fmla="*/ 33 h 329"/>
                  <a:gd name="T2" fmla="*/ 134 w 1383"/>
                  <a:gd name="T3" fmla="*/ 27 h 329"/>
                  <a:gd name="T4" fmla="*/ 202 w 1383"/>
                  <a:gd name="T5" fmla="*/ 20 h 329"/>
                  <a:gd name="T6" fmla="*/ 286 w 1383"/>
                  <a:gd name="T7" fmla="*/ 14 h 329"/>
                  <a:gd name="T8" fmla="*/ 381 w 1383"/>
                  <a:gd name="T9" fmla="*/ 8 h 329"/>
                  <a:gd name="T10" fmla="*/ 484 w 1383"/>
                  <a:gd name="T11" fmla="*/ 3 h 329"/>
                  <a:gd name="T12" fmla="*/ 589 w 1383"/>
                  <a:gd name="T13" fmla="*/ 0 h 329"/>
                  <a:gd name="T14" fmla="*/ 694 w 1383"/>
                  <a:gd name="T15" fmla="*/ 1 h 329"/>
                  <a:gd name="T16" fmla="*/ 794 w 1383"/>
                  <a:gd name="T17" fmla="*/ 7 h 329"/>
                  <a:gd name="T18" fmla="*/ 885 w 1383"/>
                  <a:gd name="T19" fmla="*/ 18 h 329"/>
                  <a:gd name="T20" fmla="*/ 963 w 1383"/>
                  <a:gd name="T21" fmla="*/ 35 h 329"/>
                  <a:gd name="T22" fmla="*/ 1093 w 1383"/>
                  <a:gd name="T23" fmla="*/ 83 h 329"/>
                  <a:gd name="T24" fmla="*/ 1199 w 1383"/>
                  <a:gd name="T25" fmla="*/ 135 h 329"/>
                  <a:gd name="T26" fmla="*/ 1282 w 1383"/>
                  <a:gd name="T27" fmla="*/ 188 h 329"/>
                  <a:gd name="T28" fmla="*/ 1340 w 1383"/>
                  <a:gd name="T29" fmla="*/ 233 h 329"/>
                  <a:gd name="T30" fmla="*/ 1375 w 1383"/>
                  <a:gd name="T31" fmla="*/ 261 h 329"/>
                  <a:gd name="T32" fmla="*/ 1380 w 1383"/>
                  <a:gd name="T33" fmla="*/ 274 h 329"/>
                  <a:gd name="T34" fmla="*/ 1348 w 1383"/>
                  <a:gd name="T35" fmla="*/ 282 h 329"/>
                  <a:gd name="T36" fmla="*/ 1294 w 1383"/>
                  <a:gd name="T37" fmla="*/ 289 h 329"/>
                  <a:gd name="T38" fmla="*/ 1234 w 1383"/>
                  <a:gd name="T39" fmla="*/ 294 h 329"/>
                  <a:gd name="T40" fmla="*/ 1184 w 1383"/>
                  <a:gd name="T41" fmla="*/ 298 h 329"/>
                  <a:gd name="T42" fmla="*/ 1157 w 1383"/>
                  <a:gd name="T43" fmla="*/ 298 h 329"/>
                  <a:gd name="T44" fmla="*/ 1154 w 1383"/>
                  <a:gd name="T45" fmla="*/ 247 h 329"/>
                  <a:gd name="T46" fmla="*/ 1078 w 1383"/>
                  <a:gd name="T47" fmla="*/ 153 h 329"/>
                  <a:gd name="T48" fmla="*/ 951 w 1383"/>
                  <a:gd name="T49" fmla="*/ 92 h 329"/>
                  <a:gd name="T50" fmla="*/ 874 w 1383"/>
                  <a:gd name="T51" fmla="*/ 72 h 329"/>
                  <a:gd name="T52" fmla="*/ 818 w 1383"/>
                  <a:gd name="T53" fmla="*/ 68 h 329"/>
                  <a:gd name="T54" fmla="*/ 782 w 1383"/>
                  <a:gd name="T55" fmla="*/ 72 h 329"/>
                  <a:gd name="T56" fmla="*/ 757 w 1383"/>
                  <a:gd name="T57" fmla="*/ 77 h 329"/>
                  <a:gd name="T58" fmla="*/ 742 w 1383"/>
                  <a:gd name="T59" fmla="*/ 85 h 329"/>
                  <a:gd name="T60" fmla="*/ 748 w 1383"/>
                  <a:gd name="T61" fmla="*/ 186 h 329"/>
                  <a:gd name="T62" fmla="*/ 760 w 1383"/>
                  <a:gd name="T63" fmla="*/ 297 h 329"/>
                  <a:gd name="T64" fmla="*/ 742 w 1383"/>
                  <a:gd name="T65" fmla="*/ 316 h 329"/>
                  <a:gd name="T66" fmla="*/ 694 w 1383"/>
                  <a:gd name="T67" fmla="*/ 312 h 329"/>
                  <a:gd name="T68" fmla="*/ 665 w 1383"/>
                  <a:gd name="T69" fmla="*/ 306 h 329"/>
                  <a:gd name="T70" fmla="*/ 676 w 1383"/>
                  <a:gd name="T71" fmla="*/ 253 h 329"/>
                  <a:gd name="T72" fmla="*/ 673 w 1383"/>
                  <a:gd name="T73" fmla="*/ 145 h 329"/>
                  <a:gd name="T74" fmla="*/ 653 w 1383"/>
                  <a:gd name="T75" fmla="*/ 72 h 329"/>
                  <a:gd name="T76" fmla="*/ 618 w 1383"/>
                  <a:gd name="T77" fmla="*/ 69 h 329"/>
                  <a:gd name="T78" fmla="*/ 558 w 1383"/>
                  <a:gd name="T79" fmla="*/ 72 h 329"/>
                  <a:gd name="T80" fmla="*/ 490 w 1383"/>
                  <a:gd name="T81" fmla="*/ 81 h 329"/>
                  <a:gd name="T82" fmla="*/ 427 w 1383"/>
                  <a:gd name="T83" fmla="*/ 98 h 329"/>
                  <a:gd name="T84" fmla="*/ 379 w 1383"/>
                  <a:gd name="T85" fmla="*/ 123 h 329"/>
                  <a:gd name="T86" fmla="*/ 286 w 1383"/>
                  <a:gd name="T87" fmla="*/ 211 h 329"/>
                  <a:gd name="T88" fmla="*/ 191 w 1383"/>
                  <a:gd name="T89" fmla="*/ 305 h 329"/>
                  <a:gd name="T90" fmla="*/ 88 w 1383"/>
                  <a:gd name="T91" fmla="*/ 317 h 329"/>
                  <a:gd name="T92" fmla="*/ 111 w 1383"/>
                  <a:gd name="T93" fmla="*/ 294 h 329"/>
                  <a:gd name="T94" fmla="*/ 168 w 1383"/>
                  <a:gd name="T95" fmla="*/ 237 h 329"/>
                  <a:gd name="T96" fmla="*/ 240 w 1383"/>
                  <a:gd name="T97" fmla="*/ 167 h 329"/>
                  <a:gd name="T98" fmla="*/ 307 w 1383"/>
                  <a:gd name="T99" fmla="*/ 102 h 329"/>
                  <a:gd name="T100" fmla="*/ 352 w 1383"/>
                  <a:gd name="T101" fmla="*/ 62 h 329"/>
                  <a:gd name="T102" fmla="*/ 353 w 1383"/>
                  <a:gd name="T103" fmla="*/ 56 h 329"/>
                  <a:gd name="T104" fmla="*/ 305 w 1383"/>
                  <a:gd name="T105" fmla="*/ 54 h 329"/>
                  <a:gd name="T106" fmla="*/ 226 w 1383"/>
                  <a:gd name="T107" fmla="*/ 54 h 329"/>
                  <a:gd name="T108" fmla="*/ 142 w 1383"/>
                  <a:gd name="T109" fmla="*/ 56 h 329"/>
                  <a:gd name="T110" fmla="*/ 74 w 1383"/>
                  <a:gd name="T111" fmla="*/ 58 h 329"/>
                  <a:gd name="T112" fmla="*/ 24 w 1383"/>
                  <a:gd name="T113" fmla="*/ 62 h 329"/>
                  <a:gd name="T114" fmla="*/ 3 w 1383"/>
                  <a:gd name="T115" fmla="*/ 53 h 329"/>
                  <a:gd name="T116" fmla="*/ 45 w 1383"/>
                  <a:gd name="T117" fmla="*/ 3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3" h="329">
                    <a:moveTo>
                      <a:pt x="66" y="34"/>
                    </a:moveTo>
                    <a:lnTo>
                      <a:pt x="74" y="33"/>
                    </a:lnTo>
                    <a:lnTo>
                      <a:pt x="85" y="33"/>
                    </a:lnTo>
                    <a:lnTo>
                      <a:pt x="99" y="31"/>
                    </a:lnTo>
                    <a:lnTo>
                      <a:pt x="115" y="29"/>
                    </a:lnTo>
                    <a:lnTo>
                      <a:pt x="134" y="27"/>
                    </a:lnTo>
                    <a:lnTo>
                      <a:pt x="154" y="26"/>
                    </a:lnTo>
                    <a:lnTo>
                      <a:pt x="177" y="23"/>
                    </a:lnTo>
                    <a:lnTo>
                      <a:pt x="202" y="20"/>
                    </a:lnTo>
                    <a:lnTo>
                      <a:pt x="229" y="19"/>
                    </a:lnTo>
                    <a:lnTo>
                      <a:pt x="256" y="16"/>
                    </a:lnTo>
                    <a:lnTo>
                      <a:pt x="286" y="14"/>
                    </a:lnTo>
                    <a:lnTo>
                      <a:pt x="317" y="12"/>
                    </a:lnTo>
                    <a:lnTo>
                      <a:pt x="348" y="10"/>
                    </a:lnTo>
                    <a:lnTo>
                      <a:pt x="381" y="8"/>
                    </a:lnTo>
                    <a:lnTo>
                      <a:pt x="414" y="5"/>
                    </a:lnTo>
                    <a:lnTo>
                      <a:pt x="448" y="4"/>
                    </a:lnTo>
                    <a:lnTo>
                      <a:pt x="484" y="3"/>
                    </a:lnTo>
                    <a:lnTo>
                      <a:pt x="519" y="1"/>
                    </a:lnTo>
                    <a:lnTo>
                      <a:pt x="554" y="1"/>
                    </a:lnTo>
                    <a:lnTo>
                      <a:pt x="589" y="0"/>
                    </a:lnTo>
                    <a:lnTo>
                      <a:pt x="624" y="0"/>
                    </a:lnTo>
                    <a:lnTo>
                      <a:pt x="660" y="0"/>
                    </a:lnTo>
                    <a:lnTo>
                      <a:pt x="694" y="1"/>
                    </a:lnTo>
                    <a:lnTo>
                      <a:pt x="729" y="3"/>
                    </a:lnTo>
                    <a:lnTo>
                      <a:pt x="761" y="4"/>
                    </a:lnTo>
                    <a:lnTo>
                      <a:pt x="794" y="7"/>
                    </a:lnTo>
                    <a:lnTo>
                      <a:pt x="825" y="10"/>
                    </a:lnTo>
                    <a:lnTo>
                      <a:pt x="856" y="14"/>
                    </a:lnTo>
                    <a:lnTo>
                      <a:pt x="885" y="18"/>
                    </a:lnTo>
                    <a:lnTo>
                      <a:pt x="913" y="23"/>
                    </a:lnTo>
                    <a:lnTo>
                      <a:pt x="939" y="29"/>
                    </a:lnTo>
                    <a:lnTo>
                      <a:pt x="963" y="35"/>
                    </a:lnTo>
                    <a:lnTo>
                      <a:pt x="1009" y="50"/>
                    </a:lnTo>
                    <a:lnTo>
                      <a:pt x="1053" y="66"/>
                    </a:lnTo>
                    <a:lnTo>
                      <a:pt x="1093" y="83"/>
                    </a:lnTo>
                    <a:lnTo>
                      <a:pt x="1131" y="100"/>
                    </a:lnTo>
                    <a:lnTo>
                      <a:pt x="1166" y="118"/>
                    </a:lnTo>
                    <a:lnTo>
                      <a:pt x="1199" y="135"/>
                    </a:lnTo>
                    <a:lnTo>
                      <a:pt x="1230" y="154"/>
                    </a:lnTo>
                    <a:lnTo>
                      <a:pt x="1257" y="171"/>
                    </a:lnTo>
                    <a:lnTo>
                      <a:pt x="1282" y="188"/>
                    </a:lnTo>
                    <a:lnTo>
                      <a:pt x="1305" y="205"/>
                    </a:lnTo>
                    <a:lnTo>
                      <a:pt x="1324" y="219"/>
                    </a:lnTo>
                    <a:lnTo>
                      <a:pt x="1340" y="233"/>
                    </a:lnTo>
                    <a:lnTo>
                      <a:pt x="1355" y="244"/>
                    </a:lnTo>
                    <a:lnTo>
                      <a:pt x="1366" y="255"/>
                    </a:lnTo>
                    <a:lnTo>
                      <a:pt x="1375" y="261"/>
                    </a:lnTo>
                    <a:lnTo>
                      <a:pt x="1380" y="267"/>
                    </a:lnTo>
                    <a:lnTo>
                      <a:pt x="1383" y="271"/>
                    </a:lnTo>
                    <a:lnTo>
                      <a:pt x="1380" y="274"/>
                    </a:lnTo>
                    <a:lnTo>
                      <a:pt x="1372" y="276"/>
                    </a:lnTo>
                    <a:lnTo>
                      <a:pt x="1362" y="280"/>
                    </a:lnTo>
                    <a:lnTo>
                      <a:pt x="1348" y="282"/>
                    </a:lnTo>
                    <a:lnTo>
                      <a:pt x="1332" y="284"/>
                    </a:lnTo>
                    <a:lnTo>
                      <a:pt x="1314" y="287"/>
                    </a:lnTo>
                    <a:lnTo>
                      <a:pt x="1294" y="289"/>
                    </a:lnTo>
                    <a:lnTo>
                      <a:pt x="1273" y="291"/>
                    </a:lnTo>
                    <a:lnTo>
                      <a:pt x="1253" y="293"/>
                    </a:lnTo>
                    <a:lnTo>
                      <a:pt x="1234" y="294"/>
                    </a:lnTo>
                    <a:lnTo>
                      <a:pt x="1215" y="295"/>
                    </a:lnTo>
                    <a:lnTo>
                      <a:pt x="1198" y="297"/>
                    </a:lnTo>
                    <a:lnTo>
                      <a:pt x="1184" y="298"/>
                    </a:lnTo>
                    <a:lnTo>
                      <a:pt x="1172" y="299"/>
                    </a:lnTo>
                    <a:lnTo>
                      <a:pt x="1164" y="301"/>
                    </a:lnTo>
                    <a:lnTo>
                      <a:pt x="1157" y="298"/>
                    </a:lnTo>
                    <a:lnTo>
                      <a:pt x="1156" y="287"/>
                    </a:lnTo>
                    <a:lnTo>
                      <a:pt x="1157" y="270"/>
                    </a:lnTo>
                    <a:lnTo>
                      <a:pt x="1154" y="247"/>
                    </a:lnTo>
                    <a:lnTo>
                      <a:pt x="1143" y="218"/>
                    </a:lnTo>
                    <a:lnTo>
                      <a:pt x="1119" y="187"/>
                    </a:lnTo>
                    <a:lnTo>
                      <a:pt x="1078" y="153"/>
                    </a:lnTo>
                    <a:lnTo>
                      <a:pt x="1015" y="118"/>
                    </a:lnTo>
                    <a:lnTo>
                      <a:pt x="981" y="103"/>
                    </a:lnTo>
                    <a:lnTo>
                      <a:pt x="951" y="92"/>
                    </a:lnTo>
                    <a:lnTo>
                      <a:pt x="923" y="83"/>
                    </a:lnTo>
                    <a:lnTo>
                      <a:pt x="897" y="76"/>
                    </a:lnTo>
                    <a:lnTo>
                      <a:pt x="874" y="72"/>
                    </a:lnTo>
                    <a:lnTo>
                      <a:pt x="853" y="69"/>
                    </a:lnTo>
                    <a:lnTo>
                      <a:pt x="834" y="68"/>
                    </a:lnTo>
                    <a:lnTo>
                      <a:pt x="818" y="68"/>
                    </a:lnTo>
                    <a:lnTo>
                      <a:pt x="805" y="69"/>
                    </a:lnTo>
                    <a:lnTo>
                      <a:pt x="792" y="70"/>
                    </a:lnTo>
                    <a:lnTo>
                      <a:pt x="782" y="72"/>
                    </a:lnTo>
                    <a:lnTo>
                      <a:pt x="772" y="75"/>
                    </a:lnTo>
                    <a:lnTo>
                      <a:pt x="764" y="76"/>
                    </a:lnTo>
                    <a:lnTo>
                      <a:pt x="757" y="77"/>
                    </a:lnTo>
                    <a:lnTo>
                      <a:pt x="752" y="77"/>
                    </a:lnTo>
                    <a:lnTo>
                      <a:pt x="748" y="77"/>
                    </a:lnTo>
                    <a:lnTo>
                      <a:pt x="742" y="85"/>
                    </a:lnTo>
                    <a:lnTo>
                      <a:pt x="741" y="108"/>
                    </a:lnTo>
                    <a:lnTo>
                      <a:pt x="742" y="145"/>
                    </a:lnTo>
                    <a:lnTo>
                      <a:pt x="748" y="186"/>
                    </a:lnTo>
                    <a:lnTo>
                      <a:pt x="752" y="229"/>
                    </a:lnTo>
                    <a:lnTo>
                      <a:pt x="757" y="267"/>
                    </a:lnTo>
                    <a:lnTo>
                      <a:pt x="760" y="297"/>
                    </a:lnTo>
                    <a:lnTo>
                      <a:pt x="760" y="310"/>
                    </a:lnTo>
                    <a:lnTo>
                      <a:pt x="754" y="314"/>
                    </a:lnTo>
                    <a:lnTo>
                      <a:pt x="742" y="316"/>
                    </a:lnTo>
                    <a:lnTo>
                      <a:pt x="727" y="314"/>
                    </a:lnTo>
                    <a:lnTo>
                      <a:pt x="711" y="313"/>
                    </a:lnTo>
                    <a:lnTo>
                      <a:pt x="694" y="312"/>
                    </a:lnTo>
                    <a:lnTo>
                      <a:pt x="679" y="309"/>
                    </a:lnTo>
                    <a:lnTo>
                      <a:pt x="669" y="307"/>
                    </a:lnTo>
                    <a:lnTo>
                      <a:pt x="665" y="306"/>
                    </a:lnTo>
                    <a:lnTo>
                      <a:pt x="666" y="298"/>
                    </a:lnTo>
                    <a:lnTo>
                      <a:pt x="670" y="278"/>
                    </a:lnTo>
                    <a:lnTo>
                      <a:pt x="676" y="253"/>
                    </a:lnTo>
                    <a:lnTo>
                      <a:pt x="679" y="230"/>
                    </a:lnTo>
                    <a:lnTo>
                      <a:pt x="677" y="196"/>
                    </a:lnTo>
                    <a:lnTo>
                      <a:pt x="673" y="145"/>
                    </a:lnTo>
                    <a:lnTo>
                      <a:pt x="665" y="99"/>
                    </a:lnTo>
                    <a:lnTo>
                      <a:pt x="657" y="73"/>
                    </a:lnTo>
                    <a:lnTo>
                      <a:pt x="653" y="72"/>
                    </a:lnTo>
                    <a:lnTo>
                      <a:pt x="643" y="70"/>
                    </a:lnTo>
                    <a:lnTo>
                      <a:pt x="633" y="69"/>
                    </a:lnTo>
                    <a:lnTo>
                      <a:pt x="618" y="69"/>
                    </a:lnTo>
                    <a:lnTo>
                      <a:pt x="600" y="69"/>
                    </a:lnTo>
                    <a:lnTo>
                      <a:pt x="580" y="70"/>
                    </a:lnTo>
                    <a:lnTo>
                      <a:pt x="558" y="72"/>
                    </a:lnTo>
                    <a:lnTo>
                      <a:pt x="536" y="75"/>
                    </a:lnTo>
                    <a:lnTo>
                      <a:pt x="513" y="77"/>
                    </a:lnTo>
                    <a:lnTo>
                      <a:pt x="490" y="81"/>
                    </a:lnTo>
                    <a:lnTo>
                      <a:pt x="469" y="87"/>
                    </a:lnTo>
                    <a:lnTo>
                      <a:pt x="447" y="92"/>
                    </a:lnTo>
                    <a:lnTo>
                      <a:pt x="427" y="98"/>
                    </a:lnTo>
                    <a:lnTo>
                      <a:pt x="408" y="106"/>
                    </a:lnTo>
                    <a:lnTo>
                      <a:pt x="393" y="114"/>
                    </a:lnTo>
                    <a:lnTo>
                      <a:pt x="379" y="123"/>
                    </a:lnTo>
                    <a:lnTo>
                      <a:pt x="353" y="148"/>
                    </a:lnTo>
                    <a:lnTo>
                      <a:pt x="321" y="177"/>
                    </a:lnTo>
                    <a:lnTo>
                      <a:pt x="286" y="211"/>
                    </a:lnTo>
                    <a:lnTo>
                      <a:pt x="250" y="247"/>
                    </a:lnTo>
                    <a:lnTo>
                      <a:pt x="217" y="278"/>
                    </a:lnTo>
                    <a:lnTo>
                      <a:pt x="191" y="305"/>
                    </a:lnTo>
                    <a:lnTo>
                      <a:pt x="172" y="322"/>
                    </a:lnTo>
                    <a:lnTo>
                      <a:pt x="165" y="329"/>
                    </a:lnTo>
                    <a:lnTo>
                      <a:pt x="88" y="317"/>
                    </a:lnTo>
                    <a:lnTo>
                      <a:pt x="91" y="314"/>
                    </a:lnTo>
                    <a:lnTo>
                      <a:pt x="99" y="306"/>
                    </a:lnTo>
                    <a:lnTo>
                      <a:pt x="111" y="294"/>
                    </a:lnTo>
                    <a:lnTo>
                      <a:pt x="127" y="278"/>
                    </a:lnTo>
                    <a:lnTo>
                      <a:pt x="146" y="259"/>
                    </a:lnTo>
                    <a:lnTo>
                      <a:pt x="168" y="237"/>
                    </a:lnTo>
                    <a:lnTo>
                      <a:pt x="191" y="214"/>
                    </a:lnTo>
                    <a:lnTo>
                      <a:pt x="215" y="190"/>
                    </a:lnTo>
                    <a:lnTo>
                      <a:pt x="240" y="167"/>
                    </a:lnTo>
                    <a:lnTo>
                      <a:pt x="263" y="144"/>
                    </a:lnTo>
                    <a:lnTo>
                      <a:pt x="286" y="122"/>
                    </a:lnTo>
                    <a:lnTo>
                      <a:pt x="307" y="102"/>
                    </a:lnTo>
                    <a:lnTo>
                      <a:pt x="325" y="84"/>
                    </a:lnTo>
                    <a:lnTo>
                      <a:pt x="341" y="72"/>
                    </a:lnTo>
                    <a:lnTo>
                      <a:pt x="352" y="62"/>
                    </a:lnTo>
                    <a:lnTo>
                      <a:pt x="359" y="58"/>
                    </a:lnTo>
                    <a:lnTo>
                      <a:pt x="360" y="57"/>
                    </a:lnTo>
                    <a:lnTo>
                      <a:pt x="353" y="56"/>
                    </a:lnTo>
                    <a:lnTo>
                      <a:pt x="341" y="56"/>
                    </a:lnTo>
                    <a:lnTo>
                      <a:pt x="325" y="56"/>
                    </a:lnTo>
                    <a:lnTo>
                      <a:pt x="305" y="54"/>
                    </a:lnTo>
                    <a:lnTo>
                      <a:pt x="280" y="54"/>
                    </a:lnTo>
                    <a:lnTo>
                      <a:pt x="253" y="54"/>
                    </a:lnTo>
                    <a:lnTo>
                      <a:pt x="226" y="54"/>
                    </a:lnTo>
                    <a:lnTo>
                      <a:pt x="198" y="56"/>
                    </a:lnTo>
                    <a:lnTo>
                      <a:pt x="169" y="56"/>
                    </a:lnTo>
                    <a:lnTo>
                      <a:pt x="142" y="56"/>
                    </a:lnTo>
                    <a:lnTo>
                      <a:pt x="116" y="57"/>
                    </a:lnTo>
                    <a:lnTo>
                      <a:pt x="93" y="57"/>
                    </a:lnTo>
                    <a:lnTo>
                      <a:pt x="74" y="58"/>
                    </a:lnTo>
                    <a:lnTo>
                      <a:pt x="61" y="58"/>
                    </a:lnTo>
                    <a:lnTo>
                      <a:pt x="51" y="60"/>
                    </a:lnTo>
                    <a:lnTo>
                      <a:pt x="24" y="62"/>
                    </a:lnTo>
                    <a:lnTo>
                      <a:pt x="7" y="61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11" y="47"/>
                    </a:lnTo>
                    <a:lnTo>
                      <a:pt x="26" y="42"/>
                    </a:lnTo>
                    <a:lnTo>
                      <a:pt x="45" y="37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128"/>
              <p:cNvSpPr>
                <a:spLocks/>
              </p:cNvSpPr>
              <p:nvPr/>
            </p:nvSpPr>
            <p:spPr bwMode="auto">
              <a:xfrm>
                <a:off x="2872" y="2097"/>
                <a:ext cx="266" cy="291"/>
              </a:xfrm>
              <a:custGeom>
                <a:avLst/>
                <a:gdLst>
                  <a:gd name="T0" fmla="*/ 118 w 266"/>
                  <a:gd name="T1" fmla="*/ 291 h 291"/>
                  <a:gd name="T2" fmla="*/ 145 w 266"/>
                  <a:gd name="T3" fmla="*/ 291 h 291"/>
                  <a:gd name="T4" fmla="*/ 171 w 266"/>
                  <a:gd name="T5" fmla="*/ 285 h 291"/>
                  <a:gd name="T6" fmla="*/ 195 w 266"/>
                  <a:gd name="T7" fmla="*/ 274 h 291"/>
                  <a:gd name="T8" fmla="*/ 217 w 266"/>
                  <a:gd name="T9" fmla="*/ 258 h 291"/>
                  <a:gd name="T10" fmla="*/ 235 w 266"/>
                  <a:gd name="T11" fmla="*/ 237 h 291"/>
                  <a:gd name="T12" fmla="*/ 250 w 266"/>
                  <a:gd name="T13" fmla="*/ 214 h 291"/>
                  <a:gd name="T14" fmla="*/ 260 w 266"/>
                  <a:gd name="T15" fmla="*/ 187 h 291"/>
                  <a:gd name="T16" fmla="*/ 266 w 266"/>
                  <a:gd name="T17" fmla="*/ 159 h 291"/>
                  <a:gd name="T18" fmla="*/ 266 w 266"/>
                  <a:gd name="T19" fmla="*/ 129 h 291"/>
                  <a:gd name="T20" fmla="*/ 260 w 266"/>
                  <a:gd name="T21" fmla="*/ 102 h 291"/>
                  <a:gd name="T22" fmla="*/ 251 w 266"/>
                  <a:gd name="T23" fmla="*/ 75 h 291"/>
                  <a:gd name="T24" fmla="*/ 237 w 266"/>
                  <a:gd name="T25" fmla="*/ 52 h 291"/>
                  <a:gd name="T26" fmla="*/ 218 w 266"/>
                  <a:gd name="T27" fmla="*/ 33 h 291"/>
                  <a:gd name="T28" fmla="*/ 197 w 266"/>
                  <a:gd name="T29" fmla="*/ 16 h 291"/>
                  <a:gd name="T30" fmla="*/ 174 w 266"/>
                  <a:gd name="T31" fmla="*/ 6 h 291"/>
                  <a:gd name="T32" fmla="*/ 147 w 266"/>
                  <a:gd name="T33" fmla="*/ 0 h 291"/>
                  <a:gd name="T34" fmla="*/ 119 w 266"/>
                  <a:gd name="T35" fmla="*/ 0 h 291"/>
                  <a:gd name="T36" fmla="*/ 94 w 266"/>
                  <a:gd name="T37" fmla="*/ 6 h 291"/>
                  <a:gd name="T38" fmla="*/ 69 w 266"/>
                  <a:gd name="T39" fmla="*/ 18 h 291"/>
                  <a:gd name="T40" fmla="*/ 49 w 266"/>
                  <a:gd name="T41" fmla="*/ 33 h 291"/>
                  <a:gd name="T42" fmla="*/ 30 w 266"/>
                  <a:gd name="T43" fmla="*/ 53 h 291"/>
                  <a:gd name="T44" fmla="*/ 15 w 266"/>
                  <a:gd name="T45" fmla="*/ 77 h 291"/>
                  <a:gd name="T46" fmla="*/ 6 w 266"/>
                  <a:gd name="T47" fmla="*/ 103 h 291"/>
                  <a:gd name="T48" fmla="*/ 0 w 266"/>
                  <a:gd name="T49" fmla="*/ 133 h 291"/>
                  <a:gd name="T50" fmla="*/ 0 w 266"/>
                  <a:gd name="T51" fmla="*/ 163 h 291"/>
                  <a:gd name="T52" fmla="*/ 4 w 266"/>
                  <a:gd name="T53" fmla="*/ 190 h 291"/>
                  <a:gd name="T54" fmla="*/ 15 w 266"/>
                  <a:gd name="T55" fmla="*/ 217 h 291"/>
                  <a:gd name="T56" fmla="*/ 29 w 266"/>
                  <a:gd name="T57" fmla="*/ 240 h 291"/>
                  <a:gd name="T58" fmla="*/ 46 w 266"/>
                  <a:gd name="T59" fmla="*/ 259 h 291"/>
                  <a:gd name="T60" fmla="*/ 68 w 266"/>
                  <a:gd name="T61" fmla="*/ 275 h 291"/>
                  <a:gd name="T62" fmla="*/ 92 w 266"/>
                  <a:gd name="T63" fmla="*/ 286 h 291"/>
                  <a:gd name="T64" fmla="*/ 118 w 266"/>
                  <a:gd name="T65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91">
                    <a:moveTo>
                      <a:pt x="118" y="291"/>
                    </a:moveTo>
                    <a:lnTo>
                      <a:pt x="145" y="291"/>
                    </a:lnTo>
                    <a:lnTo>
                      <a:pt x="171" y="285"/>
                    </a:lnTo>
                    <a:lnTo>
                      <a:pt x="195" y="274"/>
                    </a:lnTo>
                    <a:lnTo>
                      <a:pt x="217" y="258"/>
                    </a:lnTo>
                    <a:lnTo>
                      <a:pt x="235" y="237"/>
                    </a:lnTo>
                    <a:lnTo>
                      <a:pt x="250" y="214"/>
                    </a:lnTo>
                    <a:lnTo>
                      <a:pt x="260" y="187"/>
                    </a:lnTo>
                    <a:lnTo>
                      <a:pt x="266" y="159"/>
                    </a:lnTo>
                    <a:lnTo>
                      <a:pt x="266" y="129"/>
                    </a:lnTo>
                    <a:lnTo>
                      <a:pt x="260" y="102"/>
                    </a:lnTo>
                    <a:lnTo>
                      <a:pt x="251" y="75"/>
                    </a:lnTo>
                    <a:lnTo>
                      <a:pt x="237" y="52"/>
                    </a:lnTo>
                    <a:lnTo>
                      <a:pt x="218" y="33"/>
                    </a:lnTo>
                    <a:lnTo>
                      <a:pt x="197" y="16"/>
                    </a:lnTo>
                    <a:lnTo>
                      <a:pt x="174" y="6"/>
                    </a:lnTo>
                    <a:lnTo>
                      <a:pt x="147" y="0"/>
                    </a:lnTo>
                    <a:lnTo>
                      <a:pt x="119" y="0"/>
                    </a:lnTo>
                    <a:lnTo>
                      <a:pt x="94" y="6"/>
                    </a:lnTo>
                    <a:lnTo>
                      <a:pt x="69" y="18"/>
                    </a:lnTo>
                    <a:lnTo>
                      <a:pt x="49" y="33"/>
                    </a:lnTo>
                    <a:lnTo>
                      <a:pt x="30" y="53"/>
                    </a:lnTo>
                    <a:lnTo>
                      <a:pt x="15" y="77"/>
                    </a:lnTo>
                    <a:lnTo>
                      <a:pt x="6" y="103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4" y="190"/>
                    </a:lnTo>
                    <a:lnTo>
                      <a:pt x="15" y="217"/>
                    </a:lnTo>
                    <a:lnTo>
                      <a:pt x="29" y="240"/>
                    </a:lnTo>
                    <a:lnTo>
                      <a:pt x="46" y="259"/>
                    </a:lnTo>
                    <a:lnTo>
                      <a:pt x="68" y="275"/>
                    </a:lnTo>
                    <a:lnTo>
                      <a:pt x="92" y="286"/>
                    </a:lnTo>
                    <a:lnTo>
                      <a:pt x="118" y="29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129"/>
              <p:cNvSpPr>
                <a:spLocks/>
              </p:cNvSpPr>
              <p:nvPr/>
            </p:nvSpPr>
            <p:spPr bwMode="auto">
              <a:xfrm>
                <a:off x="2882" y="2112"/>
                <a:ext cx="234" cy="257"/>
              </a:xfrm>
              <a:custGeom>
                <a:avLst/>
                <a:gdLst>
                  <a:gd name="T0" fmla="*/ 104 w 234"/>
                  <a:gd name="T1" fmla="*/ 257 h 257"/>
                  <a:gd name="T2" fmla="*/ 128 w 234"/>
                  <a:gd name="T3" fmla="*/ 257 h 257"/>
                  <a:gd name="T4" fmla="*/ 151 w 234"/>
                  <a:gd name="T5" fmla="*/ 252 h 257"/>
                  <a:gd name="T6" fmla="*/ 172 w 234"/>
                  <a:gd name="T7" fmla="*/ 243 h 257"/>
                  <a:gd name="T8" fmla="*/ 191 w 234"/>
                  <a:gd name="T9" fmla="*/ 228 h 257"/>
                  <a:gd name="T10" fmla="*/ 207 w 234"/>
                  <a:gd name="T11" fmla="*/ 210 h 257"/>
                  <a:gd name="T12" fmla="*/ 221 w 234"/>
                  <a:gd name="T13" fmla="*/ 190 h 257"/>
                  <a:gd name="T14" fmla="*/ 229 w 234"/>
                  <a:gd name="T15" fmla="*/ 167 h 257"/>
                  <a:gd name="T16" fmla="*/ 234 w 234"/>
                  <a:gd name="T17" fmla="*/ 141 h 257"/>
                  <a:gd name="T18" fmla="*/ 234 w 234"/>
                  <a:gd name="T19" fmla="*/ 115 h 257"/>
                  <a:gd name="T20" fmla="*/ 230 w 234"/>
                  <a:gd name="T21" fmla="*/ 90 h 257"/>
                  <a:gd name="T22" fmla="*/ 221 w 234"/>
                  <a:gd name="T23" fmla="*/ 66 h 257"/>
                  <a:gd name="T24" fmla="*/ 208 w 234"/>
                  <a:gd name="T25" fmla="*/ 46 h 257"/>
                  <a:gd name="T26" fmla="*/ 193 w 234"/>
                  <a:gd name="T27" fmla="*/ 29 h 257"/>
                  <a:gd name="T28" fmla="*/ 174 w 234"/>
                  <a:gd name="T29" fmla="*/ 15 h 257"/>
                  <a:gd name="T30" fmla="*/ 153 w 234"/>
                  <a:gd name="T31" fmla="*/ 6 h 257"/>
                  <a:gd name="T32" fmla="*/ 130 w 234"/>
                  <a:gd name="T33" fmla="*/ 0 h 257"/>
                  <a:gd name="T34" fmla="*/ 105 w 234"/>
                  <a:gd name="T35" fmla="*/ 0 h 257"/>
                  <a:gd name="T36" fmla="*/ 82 w 234"/>
                  <a:gd name="T37" fmla="*/ 6 h 257"/>
                  <a:gd name="T38" fmla="*/ 62 w 234"/>
                  <a:gd name="T39" fmla="*/ 15 h 257"/>
                  <a:gd name="T40" fmla="*/ 43 w 234"/>
                  <a:gd name="T41" fmla="*/ 30 h 257"/>
                  <a:gd name="T42" fmla="*/ 27 w 234"/>
                  <a:gd name="T43" fmla="*/ 48 h 257"/>
                  <a:gd name="T44" fmla="*/ 13 w 234"/>
                  <a:gd name="T45" fmla="*/ 68 h 257"/>
                  <a:gd name="T46" fmla="*/ 5 w 234"/>
                  <a:gd name="T47" fmla="*/ 92 h 257"/>
                  <a:gd name="T48" fmla="*/ 0 w 234"/>
                  <a:gd name="T49" fmla="*/ 118 h 257"/>
                  <a:gd name="T50" fmla="*/ 0 w 234"/>
                  <a:gd name="T51" fmla="*/ 144 h 257"/>
                  <a:gd name="T52" fmla="*/ 4 w 234"/>
                  <a:gd name="T53" fmla="*/ 168 h 257"/>
                  <a:gd name="T54" fmla="*/ 13 w 234"/>
                  <a:gd name="T55" fmla="*/ 191 h 257"/>
                  <a:gd name="T56" fmla="*/ 25 w 234"/>
                  <a:gd name="T57" fmla="*/ 211 h 257"/>
                  <a:gd name="T58" fmla="*/ 42 w 234"/>
                  <a:gd name="T59" fmla="*/ 229 h 257"/>
                  <a:gd name="T60" fmla="*/ 59 w 234"/>
                  <a:gd name="T61" fmla="*/ 243 h 257"/>
                  <a:gd name="T62" fmla="*/ 81 w 234"/>
                  <a:gd name="T63" fmla="*/ 252 h 257"/>
                  <a:gd name="T64" fmla="*/ 104 w 234"/>
                  <a:gd name="T65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257">
                    <a:moveTo>
                      <a:pt x="104" y="257"/>
                    </a:moveTo>
                    <a:lnTo>
                      <a:pt x="128" y="257"/>
                    </a:lnTo>
                    <a:lnTo>
                      <a:pt x="151" y="252"/>
                    </a:lnTo>
                    <a:lnTo>
                      <a:pt x="172" y="243"/>
                    </a:lnTo>
                    <a:lnTo>
                      <a:pt x="191" y="228"/>
                    </a:lnTo>
                    <a:lnTo>
                      <a:pt x="207" y="210"/>
                    </a:lnTo>
                    <a:lnTo>
                      <a:pt x="221" y="190"/>
                    </a:lnTo>
                    <a:lnTo>
                      <a:pt x="229" y="167"/>
                    </a:lnTo>
                    <a:lnTo>
                      <a:pt x="234" y="141"/>
                    </a:lnTo>
                    <a:lnTo>
                      <a:pt x="234" y="115"/>
                    </a:lnTo>
                    <a:lnTo>
                      <a:pt x="230" y="90"/>
                    </a:lnTo>
                    <a:lnTo>
                      <a:pt x="221" y="66"/>
                    </a:lnTo>
                    <a:lnTo>
                      <a:pt x="208" y="46"/>
                    </a:lnTo>
                    <a:lnTo>
                      <a:pt x="193" y="29"/>
                    </a:lnTo>
                    <a:lnTo>
                      <a:pt x="174" y="15"/>
                    </a:lnTo>
                    <a:lnTo>
                      <a:pt x="153" y="6"/>
                    </a:lnTo>
                    <a:lnTo>
                      <a:pt x="130" y="0"/>
                    </a:lnTo>
                    <a:lnTo>
                      <a:pt x="105" y="0"/>
                    </a:lnTo>
                    <a:lnTo>
                      <a:pt x="82" y="6"/>
                    </a:lnTo>
                    <a:lnTo>
                      <a:pt x="62" y="15"/>
                    </a:lnTo>
                    <a:lnTo>
                      <a:pt x="43" y="30"/>
                    </a:lnTo>
                    <a:lnTo>
                      <a:pt x="27" y="48"/>
                    </a:lnTo>
                    <a:lnTo>
                      <a:pt x="13" y="68"/>
                    </a:lnTo>
                    <a:lnTo>
                      <a:pt x="5" y="92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4" y="168"/>
                    </a:lnTo>
                    <a:lnTo>
                      <a:pt x="13" y="191"/>
                    </a:lnTo>
                    <a:lnTo>
                      <a:pt x="25" y="211"/>
                    </a:lnTo>
                    <a:lnTo>
                      <a:pt x="42" y="229"/>
                    </a:lnTo>
                    <a:lnTo>
                      <a:pt x="59" y="243"/>
                    </a:lnTo>
                    <a:lnTo>
                      <a:pt x="81" y="252"/>
                    </a:lnTo>
                    <a:lnTo>
                      <a:pt x="10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130"/>
              <p:cNvSpPr>
                <a:spLocks/>
              </p:cNvSpPr>
              <p:nvPr/>
            </p:nvSpPr>
            <p:spPr bwMode="auto">
              <a:xfrm>
                <a:off x="4195" y="2099"/>
                <a:ext cx="242" cy="264"/>
              </a:xfrm>
              <a:custGeom>
                <a:avLst/>
                <a:gdLst>
                  <a:gd name="T0" fmla="*/ 108 w 242"/>
                  <a:gd name="T1" fmla="*/ 264 h 264"/>
                  <a:gd name="T2" fmla="*/ 132 w 242"/>
                  <a:gd name="T3" fmla="*/ 264 h 264"/>
                  <a:gd name="T4" fmla="*/ 155 w 242"/>
                  <a:gd name="T5" fmla="*/ 258 h 264"/>
                  <a:gd name="T6" fmla="*/ 177 w 242"/>
                  <a:gd name="T7" fmla="*/ 247 h 264"/>
                  <a:gd name="T8" fmla="*/ 197 w 242"/>
                  <a:gd name="T9" fmla="*/ 234 h 264"/>
                  <a:gd name="T10" fmla="*/ 214 w 242"/>
                  <a:gd name="T11" fmla="*/ 215 h 264"/>
                  <a:gd name="T12" fmla="*/ 227 w 242"/>
                  <a:gd name="T13" fmla="*/ 193 h 264"/>
                  <a:gd name="T14" fmla="*/ 237 w 242"/>
                  <a:gd name="T15" fmla="*/ 170 h 264"/>
                  <a:gd name="T16" fmla="*/ 242 w 242"/>
                  <a:gd name="T17" fmla="*/ 143 h 264"/>
                  <a:gd name="T18" fmla="*/ 242 w 242"/>
                  <a:gd name="T19" fmla="*/ 116 h 264"/>
                  <a:gd name="T20" fmla="*/ 238 w 242"/>
                  <a:gd name="T21" fmla="*/ 90 h 264"/>
                  <a:gd name="T22" fmla="*/ 229 w 242"/>
                  <a:gd name="T23" fmla="*/ 67 h 264"/>
                  <a:gd name="T24" fmla="*/ 215 w 242"/>
                  <a:gd name="T25" fmla="*/ 47 h 264"/>
                  <a:gd name="T26" fmla="*/ 199 w 242"/>
                  <a:gd name="T27" fmla="*/ 28 h 264"/>
                  <a:gd name="T28" fmla="*/ 180 w 242"/>
                  <a:gd name="T29" fmla="*/ 14 h 264"/>
                  <a:gd name="T30" fmla="*/ 158 w 242"/>
                  <a:gd name="T31" fmla="*/ 5 h 264"/>
                  <a:gd name="T32" fmla="*/ 134 w 242"/>
                  <a:gd name="T33" fmla="*/ 0 h 264"/>
                  <a:gd name="T34" fmla="*/ 109 w 242"/>
                  <a:gd name="T35" fmla="*/ 0 h 264"/>
                  <a:gd name="T36" fmla="*/ 86 w 242"/>
                  <a:gd name="T37" fmla="*/ 5 h 264"/>
                  <a:gd name="T38" fmla="*/ 65 w 242"/>
                  <a:gd name="T39" fmla="*/ 16 h 264"/>
                  <a:gd name="T40" fmla="*/ 44 w 242"/>
                  <a:gd name="T41" fmla="*/ 29 h 264"/>
                  <a:gd name="T42" fmla="*/ 28 w 242"/>
                  <a:gd name="T43" fmla="*/ 48 h 264"/>
                  <a:gd name="T44" fmla="*/ 15 w 242"/>
                  <a:gd name="T45" fmla="*/ 70 h 264"/>
                  <a:gd name="T46" fmla="*/ 5 w 242"/>
                  <a:gd name="T47" fmla="*/ 93 h 264"/>
                  <a:gd name="T48" fmla="*/ 0 w 242"/>
                  <a:gd name="T49" fmla="*/ 120 h 264"/>
                  <a:gd name="T50" fmla="*/ 0 w 242"/>
                  <a:gd name="T51" fmla="*/ 147 h 264"/>
                  <a:gd name="T52" fmla="*/ 5 w 242"/>
                  <a:gd name="T53" fmla="*/ 173 h 264"/>
                  <a:gd name="T54" fmla="*/ 13 w 242"/>
                  <a:gd name="T55" fmla="*/ 196 h 264"/>
                  <a:gd name="T56" fmla="*/ 27 w 242"/>
                  <a:gd name="T57" fmla="*/ 218 h 264"/>
                  <a:gd name="T58" fmla="*/ 43 w 242"/>
                  <a:gd name="T59" fmla="*/ 235 h 264"/>
                  <a:gd name="T60" fmla="*/ 62 w 242"/>
                  <a:gd name="T61" fmla="*/ 249 h 264"/>
                  <a:gd name="T62" fmla="*/ 84 w 242"/>
                  <a:gd name="T63" fmla="*/ 260 h 264"/>
                  <a:gd name="T64" fmla="*/ 108 w 242"/>
                  <a:gd name="T6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64">
                    <a:moveTo>
                      <a:pt x="108" y="264"/>
                    </a:moveTo>
                    <a:lnTo>
                      <a:pt x="132" y="264"/>
                    </a:lnTo>
                    <a:lnTo>
                      <a:pt x="155" y="258"/>
                    </a:lnTo>
                    <a:lnTo>
                      <a:pt x="177" y="247"/>
                    </a:lnTo>
                    <a:lnTo>
                      <a:pt x="197" y="234"/>
                    </a:lnTo>
                    <a:lnTo>
                      <a:pt x="214" y="215"/>
                    </a:lnTo>
                    <a:lnTo>
                      <a:pt x="227" y="193"/>
                    </a:lnTo>
                    <a:lnTo>
                      <a:pt x="237" y="170"/>
                    </a:lnTo>
                    <a:lnTo>
                      <a:pt x="242" y="143"/>
                    </a:lnTo>
                    <a:lnTo>
                      <a:pt x="242" y="116"/>
                    </a:lnTo>
                    <a:lnTo>
                      <a:pt x="238" y="90"/>
                    </a:lnTo>
                    <a:lnTo>
                      <a:pt x="229" y="67"/>
                    </a:lnTo>
                    <a:lnTo>
                      <a:pt x="215" y="47"/>
                    </a:lnTo>
                    <a:lnTo>
                      <a:pt x="199" y="28"/>
                    </a:lnTo>
                    <a:lnTo>
                      <a:pt x="180" y="14"/>
                    </a:lnTo>
                    <a:lnTo>
                      <a:pt x="158" y="5"/>
                    </a:lnTo>
                    <a:lnTo>
                      <a:pt x="134" y="0"/>
                    </a:lnTo>
                    <a:lnTo>
                      <a:pt x="109" y="0"/>
                    </a:lnTo>
                    <a:lnTo>
                      <a:pt x="86" y="5"/>
                    </a:lnTo>
                    <a:lnTo>
                      <a:pt x="65" y="16"/>
                    </a:lnTo>
                    <a:lnTo>
                      <a:pt x="44" y="29"/>
                    </a:lnTo>
                    <a:lnTo>
                      <a:pt x="28" y="48"/>
                    </a:lnTo>
                    <a:lnTo>
                      <a:pt x="15" y="70"/>
                    </a:lnTo>
                    <a:lnTo>
                      <a:pt x="5" y="93"/>
                    </a:lnTo>
                    <a:lnTo>
                      <a:pt x="0" y="120"/>
                    </a:lnTo>
                    <a:lnTo>
                      <a:pt x="0" y="147"/>
                    </a:lnTo>
                    <a:lnTo>
                      <a:pt x="5" y="173"/>
                    </a:lnTo>
                    <a:lnTo>
                      <a:pt x="13" y="196"/>
                    </a:lnTo>
                    <a:lnTo>
                      <a:pt x="27" y="218"/>
                    </a:lnTo>
                    <a:lnTo>
                      <a:pt x="43" y="235"/>
                    </a:lnTo>
                    <a:lnTo>
                      <a:pt x="62" y="249"/>
                    </a:lnTo>
                    <a:lnTo>
                      <a:pt x="84" y="260"/>
                    </a:lnTo>
                    <a:lnTo>
                      <a:pt x="108" y="2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131"/>
              <p:cNvSpPr>
                <a:spLocks/>
              </p:cNvSpPr>
              <p:nvPr/>
            </p:nvSpPr>
            <p:spPr bwMode="auto">
              <a:xfrm>
                <a:off x="2871" y="2109"/>
                <a:ext cx="251" cy="262"/>
              </a:xfrm>
              <a:custGeom>
                <a:avLst/>
                <a:gdLst>
                  <a:gd name="T0" fmla="*/ 245 w 251"/>
                  <a:gd name="T1" fmla="*/ 191 h 262"/>
                  <a:gd name="T2" fmla="*/ 245 w 251"/>
                  <a:gd name="T3" fmla="*/ 208 h 262"/>
                  <a:gd name="T4" fmla="*/ 237 w 251"/>
                  <a:gd name="T5" fmla="*/ 218 h 262"/>
                  <a:gd name="T6" fmla="*/ 222 w 251"/>
                  <a:gd name="T7" fmla="*/ 223 h 262"/>
                  <a:gd name="T8" fmla="*/ 199 w 251"/>
                  <a:gd name="T9" fmla="*/ 220 h 262"/>
                  <a:gd name="T10" fmla="*/ 175 w 251"/>
                  <a:gd name="T11" fmla="*/ 221 h 262"/>
                  <a:gd name="T12" fmla="*/ 150 w 251"/>
                  <a:gd name="T13" fmla="*/ 228 h 262"/>
                  <a:gd name="T14" fmla="*/ 129 w 251"/>
                  <a:gd name="T15" fmla="*/ 240 h 262"/>
                  <a:gd name="T16" fmla="*/ 111 w 251"/>
                  <a:gd name="T17" fmla="*/ 254 h 262"/>
                  <a:gd name="T18" fmla="*/ 95 w 251"/>
                  <a:gd name="T19" fmla="*/ 262 h 262"/>
                  <a:gd name="T20" fmla="*/ 80 w 251"/>
                  <a:gd name="T21" fmla="*/ 259 h 262"/>
                  <a:gd name="T22" fmla="*/ 72 w 251"/>
                  <a:gd name="T23" fmla="*/ 247 h 262"/>
                  <a:gd name="T24" fmla="*/ 66 w 251"/>
                  <a:gd name="T25" fmla="*/ 225 h 262"/>
                  <a:gd name="T26" fmla="*/ 58 w 251"/>
                  <a:gd name="T27" fmla="*/ 201 h 262"/>
                  <a:gd name="T28" fmla="*/ 46 w 251"/>
                  <a:gd name="T29" fmla="*/ 176 h 262"/>
                  <a:gd name="T30" fmla="*/ 28 w 251"/>
                  <a:gd name="T31" fmla="*/ 158 h 262"/>
                  <a:gd name="T32" fmla="*/ 4 w 251"/>
                  <a:gd name="T33" fmla="*/ 140 h 262"/>
                  <a:gd name="T34" fmla="*/ 5 w 251"/>
                  <a:gd name="T35" fmla="*/ 114 h 262"/>
                  <a:gd name="T36" fmla="*/ 30 w 251"/>
                  <a:gd name="T37" fmla="*/ 98 h 262"/>
                  <a:gd name="T38" fmla="*/ 50 w 251"/>
                  <a:gd name="T39" fmla="*/ 82 h 262"/>
                  <a:gd name="T40" fmla="*/ 66 w 251"/>
                  <a:gd name="T41" fmla="*/ 60 h 262"/>
                  <a:gd name="T42" fmla="*/ 77 w 251"/>
                  <a:gd name="T43" fmla="*/ 37 h 262"/>
                  <a:gd name="T44" fmla="*/ 83 w 251"/>
                  <a:gd name="T45" fmla="*/ 17 h 262"/>
                  <a:gd name="T46" fmla="*/ 92 w 251"/>
                  <a:gd name="T47" fmla="*/ 3 h 262"/>
                  <a:gd name="T48" fmla="*/ 104 w 251"/>
                  <a:gd name="T49" fmla="*/ 0 h 262"/>
                  <a:gd name="T50" fmla="*/ 118 w 251"/>
                  <a:gd name="T51" fmla="*/ 6 h 262"/>
                  <a:gd name="T52" fmla="*/ 134 w 251"/>
                  <a:gd name="T53" fmla="*/ 21 h 262"/>
                  <a:gd name="T54" fmla="*/ 156 w 251"/>
                  <a:gd name="T55" fmla="*/ 34 h 262"/>
                  <a:gd name="T56" fmla="*/ 180 w 251"/>
                  <a:gd name="T57" fmla="*/ 44 h 262"/>
                  <a:gd name="T58" fmla="*/ 204 w 251"/>
                  <a:gd name="T59" fmla="*/ 46 h 262"/>
                  <a:gd name="T60" fmla="*/ 227 w 251"/>
                  <a:gd name="T61" fmla="*/ 46 h 262"/>
                  <a:gd name="T62" fmla="*/ 242 w 251"/>
                  <a:gd name="T63" fmla="*/ 51 h 262"/>
                  <a:gd name="T64" fmla="*/ 249 w 251"/>
                  <a:gd name="T65" fmla="*/ 61 h 262"/>
                  <a:gd name="T66" fmla="*/ 248 w 251"/>
                  <a:gd name="T67" fmla="*/ 76 h 262"/>
                  <a:gd name="T68" fmla="*/ 236 w 251"/>
                  <a:gd name="T69" fmla="*/ 107 h 262"/>
                  <a:gd name="T70" fmla="*/ 234 w 251"/>
                  <a:gd name="T71" fmla="*/ 15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62">
                    <a:moveTo>
                      <a:pt x="241" y="182"/>
                    </a:moveTo>
                    <a:lnTo>
                      <a:pt x="245" y="191"/>
                    </a:lnTo>
                    <a:lnTo>
                      <a:pt x="246" y="201"/>
                    </a:lnTo>
                    <a:lnTo>
                      <a:pt x="245" y="208"/>
                    </a:lnTo>
                    <a:lnTo>
                      <a:pt x="242" y="213"/>
                    </a:lnTo>
                    <a:lnTo>
                      <a:pt x="237" y="218"/>
                    </a:lnTo>
                    <a:lnTo>
                      <a:pt x="230" y="221"/>
                    </a:lnTo>
                    <a:lnTo>
                      <a:pt x="222" y="223"/>
                    </a:lnTo>
                    <a:lnTo>
                      <a:pt x="211" y="221"/>
                    </a:lnTo>
                    <a:lnTo>
                      <a:pt x="199" y="220"/>
                    </a:lnTo>
                    <a:lnTo>
                      <a:pt x="187" y="220"/>
                    </a:lnTo>
                    <a:lnTo>
                      <a:pt x="175" y="221"/>
                    </a:lnTo>
                    <a:lnTo>
                      <a:pt x="162" y="224"/>
                    </a:lnTo>
                    <a:lnTo>
                      <a:pt x="150" y="228"/>
                    </a:lnTo>
                    <a:lnTo>
                      <a:pt x="138" y="233"/>
                    </a:lnTo>
                    <a:lnTo>
                      <a:pt x="129" y="240"/>
                    </a:lnTo>
                    <a:lnTo>
                      <a:pt x="119" y="247"/>
                    </a:lnTo>
                    <a:lnTo>
                      <a:pt x="111" y="254"/>
                    </a:lnTo>
                    <a:lnTo>
                      <a:pt x="103" y="259"/>
                    </a:lnTo>
                    <a:lnTo>
                      <a:pt x="95" y="262"/>
                    </a:lnTo>
                    <a:lnTo>
                      <a:pt x="87" y="262"/>
                    </a:lnTo>
                    <a:lnTo>
                      <a:pt x="80" y="259"/>
                    </a:lnTo>
                    <a:lnTo>
                      <a:pt x="74" y="255"/>
                    </a:lnTo>
                    <a:lnTo>
                      <a:pt x="72" y="247"/>
                    </a:lnTo>
                    <a:lnTo>
                      <a:pt x="69" y="237"/>
                    </a:lnTo>
                    <a:lnTo>
                      <a:pt x="66" y="225"/>
                    </a:lnTo>
                    <a:lnTo>
                      <a:pt x="64" y="213"/>
                    </a:lnTo>
                    <a:lnTo>
                      <a:pt x="58" y="201"/>
                    </a:lnTo>
                    <a:lnTo>
                      <a:pt x="53" y="189"/>
                    </a:lnTo>
                    <a:lnTo>
                      <a:pt x="46" y="176"/>
                    </a:lnTo>
                    <a:lnTo>
                      <a:pt x="38" y="167"/>
                    </a:lnTo>
                    <a:lnTo>
                      <a:pt x="28" y="158"/>
                    </a:lnTo>
                    <a:lnTo>
                      <a:pt x="19" y="151"/>
                    </a:lnTo>
                    <a:lnTo>
                      <a:pt x="4" y="140"/>
                    </a:lnTo>
                    <a:lnTo>
                      <a:pt x="0" y="126"/>
                    </a:lnTo>
                    <a:lnTo>
                      <a:pt x="5" y="114"/>
                    </a:lnTo>
                    <a:lnTo>
                      <a:pt x="20" y="103"/>
                    </a:lnTo>
                    <a:lnTo>
                      <a:pt x="30" y="98"/>
                    </a:lnTo>
                    <a:lnTo>
                      <a:pt x="41" y="90"/>
                    </a:lnTo>
                    <a:lnTo>
                      <a:pt x="50" y="82"/>
                    </a:lnTo>
                    <a:lnTo>
                      <a:pt x="58" y="71"/>
                    </a:lnTo>
                    <a:lnTo>
                      <a:pt x="66" y="60"/>
                    </a:lnTo>
                    <a:lnTo>
                      <a:pt x="72" y="49"/>
                    </a:lnTo>
                    <a:lnTo>
                      <a:pt x="77" y="37"/>
                    </a:lnTo>
                    <a:lnTo>
                      <a:pt x="80" y="26"/>
                    </a:lnTo>
                    <a:lnTo>
                      <a:pt x="83" y="17"/>
                    </a:lnTo>
                    <a:lnTo>
                      <a:pt x="87" y="9"/>
                    </a:lnTo>
                    <a:lnTo>
                      <a:pt x="92" y="3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1" y="2"/>
                    </a:lnTo>
                    <a:lnTo>
                      <a:pt x="118" y="6"/>
                    </a:lnTo>
                    <a:lnTo>
                      <a:pt x="126" y="13"/>
                    </a:lnTo>
                    <a:lnTo>
                      <a:pt x="134" y="21"/>
                    </a:lnTo>
                    <a:lnTo>
                      <a:pt x="145" y="28"/>
                    </a:lnTo>
                    <a:lnTo>
                      <a:pt x="156" y="34"/>
                    </a:lnTo>
                    <a:lnTo>
                      <a:pt x="168" y="40"/>
                    </a:lnTo>
                    <a:lnTo>
                      <a:pt x="180" y="44"/>
                    </a:lnTo>
                    <a:lnTo>
                      <a:pt x="192" y="46"/>
                    </a:lnTo>
                    <a:lnTo>
                      <a:pt x="204" y="46"/>
                    </a:lnTo>
                    <a:lnTo>
                      <a:pt x="217" y="46"/>
                    </a:lnTo>
                    <a:lnTo>
                      <a:pt x="227" y="46"/>
                    </a:lnTo>
                    <a:lnTo>
                      <a:pt x="236" y="48"/>
                    </a:lnTo>
                    <a:lnTo>
                      <a:pt x="242" y="51"/>
                    </a:lnTo>
                    <a:lnTo>
                      <a:pt x="246" y="55"/>
                    </a:lnTo>
                    <a:lnTo>
                      <a:pt x="249" y="61"/>
                    </a:lnTo>
                    <a:lnTo>
                      <a:pt x="251" y="68"/>
                    </a:lnTo>
                    <a:lnTo>
                      <a:pt x="248" y="76"/>
                    </a:lnTo>
                    <a:lnTo>
                      <a:pt x="244" y="86"/>
                    </a:lnTo>
                    <a:lnTo>
                      <a:pt x="236" y="107"/>
                    </a:lnTo>
                    <a:lnTo>
                      <a:pt x="232" y="133"/>
                    </a:lnTo>
                    <a:lnTo>
                      <a:pt x="234" y="159"/>
                    </a:lnTo>
                    <a:lnTo>
                      <a:pt x="241" y="18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132"/>
              <p:cNvSpPr>
                <a:spLocks/>
              </p:cNvSpPr>
              <p:nvPr/>
            </p:nvSpPr>
            <p:spPr bwMode="auto">
              <a:xfrm>
                <a:off x="4205" y="2115"/>
                <a:ext cx="212" cy="231"/>
              </a:xfrm>
              <a:custGeom>
                <a:avLst/>
                <a:gdLst>
                  <a:gd name="T0" fmla="*/ 95 w 212"/>
                  <a:gd name="T1" fmla="*/ 231 h 231"/>
                  <a:gd name="T2" fmla="*/ 117 w 212"/>
                  <a:gd name="T3" fmla="*/ 231 h 231"/>
                  <a:gd name="T4" fmla="*/ 137 w 212"/>
                  <a:gd name="T5" fmla="*/ 226 h 231"/>
                  <a:gd name="T6" fmla="*/ 156 w 212"/>
                  <a:gd name="T7" fmla="*/ 217 h 231"/>
                  <a:gd name="T8" fmla="*/ 173 w 212"/>
                  <a:gd name="T9" fmla="*/ 204 h 231"/>
                  <a:gd name="T10" fmla="*/ 187 w 212"/>
                  <a:gd name="T11" fmla="*/ 188 h 231"/>
                  <a:gd name="T12" fmla="*/ 200 w 212"/>
                  <a:gd name="T13" fmla="*/ 170 h 231"/>
                  <a:gd name="T14" fmla="*/ 208 w 212"/>
                  <a:gd name="T15" fmla="*/ 149 h 231"/>
                  <a:gd name="T16" fmla="*/ 212 w 212"/>
                  <a:gd name="T17" fmla="*/ 126 h 231"/>
                  <a:gd name="T18" fmla="*/ 212 w 212"/>
                  <a:gd name="T19" fmla="*/ 103 h 231"/>
                  <a:gd name="T20" fmla="*/ 208 w 212"/>
                  <a:gd name="T21" fmla="*/ 80 h 231"/>
                  <a:gd name="T22" fmla="*/ 201 w 212"/>
                  <a:gd name="T23" fmla="*/ 59 h 231"/>
                  <a:gd name="T24" fmla="*/ 190 w 212"/>
                  <a:gd name="T25" fmla="*/ 40 h 231"/>
                  <a:gd name="T26" fmla="*/ 175 w 212"/>
                  <a:gd name="T27" fmla="*/ 26 h 231"/>
                  <a:gd name="T28" fmla="*/ 159 w 212"/>
                  <a:gd name="T29" fmla="*/ 13 h 231"/>
                  <a:gd name="T30" fmla="*/ 140 w 212"/>
                  <a:gd name="T31" fmla="*/ 4 h 231"/>
                  <a:gd name="T32" fmla="*/ 118 w 212"/>
                  <a:gd name="T33" fmla="*/ 0 h 231"/>
                  <a:gd name="T34" fmla="*/ 97 w 212"/>
                  <a:gd name="T35" fmla="*/ 0 h 231"/>
                  <a:gd name="T36" fmla="*/ 76 w 212"/>
                  <a:gd name="T37" fmla="*/ 5 h 231"/>
                  <a:gd name="T38" fmla="*/ 57 w 212"/>
                  <a:gd name="T39" fmla="*/ 15 h 231"/>
                  <a:gd name="T40" fmla="*/ 40 w 212"/>
                  <a:gd name="T41" fmla="*/ 27 h 231"/>
                  <a:gd name="T42" fmla="*/ 25 w 212"/>
                  <a:gd name="T43" fmla="*/ 43 h 231"/>
                  <a:gd name="T44" fmla="*/ 14 w 212"/>
                  <a:gd name="T45" fmla="*/ 61 h 231"/>
                  <a:gd name="T46" fmla="*/ 5 w 212"/>
                  <a:gd name="T47" fmla="*/ 82 h 231"/>
                  <a:gd name="T48" fmla="*/ 0 w 212"/>
                  <a:gd name="T49" fmla="*/ 105 h 231"/>
                  <a:gd name="T50" fmla="*/ 0 w 212"/>
                  <a:gd name="T51" fmla="*/ 128 h 231"/>
                  <a:gd name="T52" fmla="*/ 5 w 212"/>
                  <a:gd name="T53" fmla="*/ 152 h 231"/>
                  <a:gd name="T54" fmla="*/ 13 w 212"/>
                  <a:gd name="T55" fmla="*/ 172 h 231"/>
                  <a:gd name="T56" fmla="*/ 23 w 212"/>
                  <a:gd name="T57" fmla="*/ 191 h 231"/>
                  <a:gd name="T58" fmla="*/ 38 w 212"/>
                  <a:gd name="T59" fmla="*/ 206 h 231"/>
                  <a:gd name="T60" fmla="*/ 55 w 212"/>
                  <a:gd name="T61" fmla="*/ 218 h 231"/>
                  <a:gd name="T62" fmla="*/ 74 w 212"/>
                  <a:gd name="T63" fmla="*/ 227 h 231"/>
                  <a:gd name="T64" fmla="*/ 95 w 212"/>
                  <a:gd name="T6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31">
                    <a:moveTo>
                      <a:pt x="95" y="231"/>
                    </a:moveTo>
                    <a:lnTo>
                      <a:pt x="117" y="231"/>
                    </a:lnTo>
                    <a:lnTo>
                      <a:pt x="137" y="226"/>
                    </a:lnTo>
                    <a:lnTo>
                      <a:pt x="156" y="217"/>
                    </a:lnTo>
                    <a:lnTo>
                      <a:pt x="173" y="204"/>
                    </a:lnTo>
                    <a:lnTo>
                      <a:pt x="187" y="188"/>
                    </a:lnTo>
                    <a:lnTo>
                      <a:pt x="200" y="170"/>
                    </a:lnTo>
                    <a:lnTo>
                      <a:pt x="208" y="149"/>
                    </a:lnTo>
                    <a:lnTo>
                      <a:pt x="212" y="126"/>
                    </a:lnTo>
                    <a:lnTo>
                      <a:pt x="212" y="103"/>
                    </a:lnTo>
                    <a:lnTo>
                      <a:pt x="208" y="80"/>
                    </a:lnTo>
                    <a:lnTo>
                      <a:pt x="201" y="59"/>
                    </a:lnTo>
                    <a:lnTo>
                      <a:pt x="190" y="40"/>
                    </a:lnTo>
                    <a:lnTo>
                      <a:pt x="175" y="26"/>
                    </a:lnTo>
                    <a:lnTo>
                      <a:pt x="159" y="13"/>
                    </a:lnTo>
                    <a:lnTo>
                      <a:pt x="140" y="4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6" y="5"/>
                    </a:lnTo>
                    <a:lnTo>
                      <a:pt x="57" y="15"/>
                    </a:lnTo>
                    <a:lnTo>
                      <a:pt x="40" y="27"/>
                    </a:lnTo>
                    <a:lnTo>
                      <a:pt x="25" y="43"/>
                    </a:lnTo>
                    <a:lnTo>
                      <a:pt x="14" y="61"/>
                    </a:lnTo>
                    <a:lnTo>
                      <a:pt x="5" y="82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5" y="152"/>
                    </a:lnTo>
                    <a:lnTo>
                      <a:pt x="13" y="172"/>
                    </a:lnTo>
                    <a:lnTo>
                      <a:pt x="23" y="191"/>
                    </a:lnTo>
                    <a:lnTo>
                      <a:pt x="38" y="206"/>
                    </a:lnTo>
                    <a:lnTo>
                      <a:pt x="55" y="218"/>
                    </a:lnTo>
                    <a:lnTo>
                      <a:pt x="74" y="227"/>
                    </a:lnTo>
                    <a:lnTo>
                      <a:pt x="9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133"/>
              <p:cNvSpPr>
                <a:spLocks/>
              </p:cNvSpPr>
              <p:nvPr/>
            </p:nvSpPr>
            <p:spPr bwMode="auto">
              <a:xfrm>
                <a:off x="4196" y="2112"/>
                <a:ext cx="225" cy="236"/>
              </a:xfrm>
              <a:custGeom>
                <a:avLst/>
                <a:gdLst>
                  <a:gd name="T0" fmla="*/ 221 w 225"/>
                  <a:gd name="T1" fmla="*/ 180 h 236"/>
                  <a:gd name="T2" fmla="*/ 207 w 225"/>
                  <a:gd name="T3" fmla="*/ 199 h 236"/>
                  <a:gd name="T4" fmla="*/ 179 w 225"/>
                  <a:gd name="T5" fmla="*/ 198 h 236"/>
                  <a:gd name="T6" fmla="*/ 157 w 225"/>
                  <a:gd name="T7" fmla="*/ 199 h 236"/>
                  <a:gd name="T8" fmla="*/ 134 w 225"/>
                  <a:gd name="T9" fmla="*/ 206 h 236"/>
                  <a:gd name="T10" fmla="*/ 115 w 225"/>
                  <a:gd name="T11" fmla="*/ 215 h 236"/>
                  <a:gd name="T12" fmla="*/ 99 w 225"/>
                  <a:gd name="T13" fmla="*/ 229 h 236"/>
                  <a:gd name="T14" fmla="*/ 84 w 225"/>
                  <a:gd name="T15" fmla="*/ 236 h 236"/>
                  <a:gd name="T16" fmla="*/ 72 w 225"/>
                  <a:gd name="T17" fmla="*/ 233 h 236"/>
                  <a:gd name="T18" fmla="*/ 64 w 225"/>
                  <a:gd name="T19" fmla="*/ 224 h 236"/>
                  <a:gd name="T20" fmla="*/ 61 w 225"/>
                  <a:gd name="T21" fmla="*/ 203 h 236"/>
                  <a:gd name="T22" fmla="*/ 53 w 225"/>
                  <a:gd name="T23" fmla="*/ 182 h 236"/>
                  <a:gd name="T24" fmla="*/ 41 w 225"/>
                  <a:gd name="T25" fmla="*/ 160 h 236"/>
                  <a:gd name="T26" fmla="*/ 26 w 225"/>
                  <a:gd name="T27" fmla="*/ 142 h 236"/>
                  <a:gd name="T28" fmla="*/ 4 w 225"/>
                  <a:gd name="T29" fmla="*/ 126 h 236"/>
                  <a:gd name="T30" fmla="*/ 4 w 225"/>
                  <a:gd name="T31" fmla="*/ 103 h 236"/>
                  <a:gd name="T32" fmla="*/ 28 w 225"/>
                  <a:gd name="T33" fmla="*/ 87 h 236"/>
                  <a:gd name="T34" fmla="*/ 45 w 225"/>
                  <a:gd name="T35" fmla="*/ 73 h 236"/>
                  <a:gd name="T36" fmla="*/ 60 w 225"/>
                  <a:gd name="T37" fmla="*/ 54 h 236"/>
                  <a:gd name="T38" fmla="*/ 69 w 225"/>
                  <a:gd name="T39" fmla="*/ 34 h 236"/>
                  <a:gd name="T40" fmla="*/ 74 w 225"/>
                  <a:gd name="T41" fmla="*/ 15 h 236"/>
                  <a:gd name="T42" fmla="*/ 81 w 225"/>
                  <a:gd name="T43" fmla="*/ 3 h 236"/>
                  <a:gd name="T44" fmla="*/ 93 w 225"/>
                  <a:gd name="T45" fmla="*/ 0 h 236"/>
                  <a:gd name="T46" fmla="*/ 107 w 225"/>
                  <a:gd name="T47" fmla="*/ 6 h 236"/>
                  <a:gd name="T48" fmla="*/ 121 w 225"/>
                  <a:gd name="T49" fmla="*/ 19 h 236"/>
                  <a:gd name="T50" fmla="*/ 140 w 225"/>
                  <a:gd name="T51" fmla="*/ 31 h 236"/>
                  <a:gd name="T52" fmla="*/ 163 w 225"/>
                  <a:gd name="T53" fmla="*/ 39 h 236"/>
                  <a:gd name="T54" fmla="*/ 184 w 225"/>
                  <a:gd name="T55" fmla="*/ 42 h 236"/>
                  <a:gd name="T56" fmla="*/ 213 w 225"/>
                  <a:gd name="T57" fmla="*/ 42 h 236"/>
                  <a:gd name="T58" fmla="*/ 225 w 225"/>
                  <a:gd name="T59" fmla="*/ 61 h 236"/>
                  <a:gd name="T60" fmla="*/ 211 w 225"/>
                  <a:gd name="T61" fmla="*/ 98 h 236"/>
                  <a:gd name="T62" fmla="*/ 210 w 225"/>
                  <a:gd name="T63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5" h="236">
                    <a:moveTo>
                      <a:pt x="217" y="164"/>
                    </a:moveTo>
                    <a:lnTo>
                      <a:pt x="221" y="180"/>
                    </a:lnTo>
                    <a:lnTo>
                      <a:pt x="218" y="192"/>
                    </a:lnTo>
                    <a:lnTo>
                      <a:pt x="207" y="199"/>
                    </a:lnTo>
                    <a:lnTo>
                      <a:pt x="190" y="199"/>
                    </a:lnTo>
                    <a:lnTo>
                      <a:pt x="179" y="198"/>
                    </a:lnTo>
                    <a:lnTo>
                      <a:pt x="168" y="198"/>
                    </a:lnTo>
                    <a:lnTo>
                      <a:pt x="157" y="199"/>
                    </a:lnTo>
                    <a:lnTo>
                      <a:pt x="146" y="202"/>
                    </a:lnTo>
                    <a:lnTo>
                      <a:pt x="134" y="206"/>
                    </a:lnTo>
                    <a:lnTo>
                      <a:pt x="125" y="210"/>
                    </a:lnTo>
                    <a:lnTo>
                      <a:pt x="115" y="215"/>
                    </a:lnTo>
                    <a:lnTo>
                      <a:pt x="107" y="222"/>
                    </a:lnTo>
                    <a:lnTo>
                      <a:pt x="99" y="229"/>
                    </a:lnTo>
                    <a:lnTo>
                      <a:pt x="92" y="233"/>
                    </a:lnTo>
                    <a:lnTo>
                      <a:pt x="84" y="236"/>
                    </a:lnTo>
                    <a:lnTo>
                      <a:pt x="79" y="236"/>
                    </a:lnTo>
                    <a:lnTo>
                      <a:pt x="72" y="233"/>
                    </a:lnTo>
                    <a:lnTo>
                      <a:pt x="68" y="229"/>
                    </a:lnTo>
                    <a:lnTo>
                      <a:pt x="64" y="224"/>
                    </a:lnTo>
                    <a:lnTo>
                      <a:pt x="62" y="214"/>
                    </a:lnTo>
                    <a:lnTo>
                      <a:pt x="61" y="203"/>
                    </a:lnTo>
                    <a:lnTo>
                      <a:pt x="57" y="192"/>
                    </a:lnTo>
                    <a:lnTo>
                      <a:pt x="53" y="182"/>
                    </a:lnTo>
                    <a:lnTo>
                      <a:pt x="47" y="169"/>
                    </a:lnTo>
                    <a:lnTo>
                      <a:pt x="41" y="160"/>
                    </a:lnTo>
                    <a:lnTo>
                      <a:pt x="34" y="150"/>
                    </a:lnTo>
                    <a:lnTo>
                      <a:pt x="26" y="142"/>
                    </a:lnTo>
                    <a:lnTo>
                      <a:pt x="18" y="137"/>
                    </a:lnTo>
                    <a:lnTo>
                      <a:pt x="4" y="126"/>
                    </a:lnTo>
                    <a:lnTo>
                      <a:pt x="0" y="114"/>
                    </a:lnTo>
                    <a:lnTo>
                      <a:pt x="4" y="103"/>
                    </a:lnTo>
                    <a:lnTo>
                      <a:pt x="19" y="92"/>
                    </a:lnTo>
                    <a:lnTo>
                      <a:pt x="28" y="87"/>
                    </a:lnTo>
                    <a:lnTo>
                      <a:pt x="37" y="80"/>
                    </a:lnTo>
                    <a:lnTo>
                      <a:pt x="45" y="73"/>
                    </a:lnTo>
                    <a:lnTo>
                      <a:pt x="53" y="64"/>
                    </a:lnTo>
                    <a:lnTo>
                      <a:pt x="60" y="54"/>
                    </a:lnTo>
                    <a:lnTo>
                      <a:pt x="65" y="45"/>
                    </a:lnTo>
                    <a:lnTo>
                      <a:pt x="69" y="34"/>
                    </a:lnTo>
                    <a:lnTo>
                      <a:pt x="72" y="25"/>
                    </a:lnTo>
                    <a:lnTo>
                      <a:pt x="74" y="15"/>
                    </a:lnTo>
                    <a:lnTo>
                      <a:pt x="77" y="8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07" y="6"/>
                    </a:lnTo>
                    <a:lnTo>
                      <a:pt x="114" y="12"/>
                    </a:lnTo>
                    <a:lnTo>
                      <a:pt x="121" y="19"/>
                    </a:lnTo>
                    <a:lnTo>
                      <a:pt x="130" y="26"/>
                    </a:lnTo>
                    <a:lnTo>
                      <a:pt x="140" y="31"/>
                    </a:lnTo>
                    <a:lnTo>
                      <a:pt x="150" y="35"/>
                    </a:lnTo>
                    <a:lnTo>
                      <a:pt x="163" y="39"/>
                    </a:lnTo>
                    <a:lnTo>
                      <a:pt x="173" y="41"/>
                    </a:lnTo>
                    <a:lnTo>
                      <a:pt x="184" y="42"/>
                    </a:lnTo>
                    <a:lnTo>
                      <a:pt x="195" y="42"/>
                    </a:lnTo>
                    <a:lnTo>
                      <a:pt x="213" y="42"/>
                    </a:lnTo>
                    <a:lnTo>
                      <a:pt x="222" y="49"/>
                    </a:lnTo>
                    <a:lnTo>
                      <a:pt x="225" y="61"/>
                    </a:lnTo>
                    <a:lnTo>
                      <a:pt x="219" y="77"/>
                    </a:lnTo>
                    <a:lnTo>
                      <a:pt x="211" y="98"/>
                    </a:lnTo>
                    <a:lnTo>
                      <a:pt x="209" y="121"/>
                    </a:lnTo>
                    <a:lnTo>
                      <a:pt x="210" y="144"/>
                    </a:lnTo>
                    <a:lnTo>
                      <a:pt x="217" y="1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924" y="2151"/>
                <a:ext cx="164" cy="181"/>
              </a:xfrm>
              <a:custGeom>
                <a:avLst/>
                <a:gdLst>
                  <a:gd name="T0" fmla="*/ 73 w 164"/>
                  <a:gd name="T1" fmla="*/ 181 h 181"/>
                  <a:gd name="T2" fmla="*/ 90 w 164"/>
                  <a:gd name="T3" fmla="*/ 181 h 181"/>
                  <a:gd name="T4" fmla="*/ 105 w 164"/>
                  <a:gd name="T5" fmla="*/ 176 h 181"/>
                  <a:gd name="T6" fmla="*/ 120 w 164"/>
                  <a:gd name="T7" fmla="*/ 170 h 181"/>
                  <a:gd name="T8" fmla="*/ 134 w 164"/>
                  <a:gd name="T9" fmla="*/ 159 h 181"/>
                  <a:gd name="T10" fmla="*/ 145 w 164"/>
                  <a:gd name="T11" fmla="*/ 147 h 181"/>
                  <a:gd name="T12" fmla="*/ 154 w 164"/>
                  <a:gd name="T13" fmla="*/ 133 h 181"/>
                  <a:gd name="T14" fmla="*/ 161 w 164"/>
                  <a:gd name="T15" fmla="*/ 116 h 181"/>
                  <a:gd name="T16" fmla="*/ 164 w 164"/>
                  <a:gd name="T17" fmla="*/ 98 h 181"/>
                  <a:gd name="T18" fmla="*/ 164 w 164"/>
                  <a:gd name="T19" fmla="*/ 80 h 181"/>
                  <a:gd name="T20" fmla="*/ 161 w 164"/>
                  <a:gd name="T21" fmla="*/ 63 h 181"/>
                  <a:gd name="T22" fmla="*/ 156 w 164"/>
                  <a:gd name="T23" fmla="*/ 46 h 181"/>
                  <a:gd name="T24" fmla="*/ 146 w 164"/>
                  <a:gd name="T25" fmla="*/ 33 h 181"/>
                  <a:gd name="T26" fmla="*/ 135 w 164"/>
                  <a:gd name="T27" fmla="*/ 21 h 181"/>
                  <a:gd name="T28" fmla="*/ 122 w 164"/>
                  <a:gd name="T29" fmla="*/ 10 h 181"/>
                  <a:gd name="T30" fmla="*/ 107 w 164"/>
                  <a:gd name="T31" fmla="*/ 3 h 181"/>
                  <a:gd name="T32" fmla="*/ 90 w 164"/>
                  <a:gd name="T33" fmla="*/ 0 h 181"/>
                  <a:gd name="T34" fmla="*/ 74 w 164"/>
                  <a:gd name="T35" fmla="*/ 0 h 181"/>
                  <a:gd name="T36" fmla="*/ 58 w 164"/>
                  <a:gd name="T37" fmla="*/ 4 h 181"/>
                  <a:gd name="T38" fmla="*/ 43 w 164"/>
                  <a:gd name="T39" fmla="*/ 11 h 181"/>
                  <a:gd name="T40" fmla="*/ 31 w 164"/>
                  <a:gd name="T41" fmla="*/ 21 h 181"/>
                  <a:gd name="T42" fmla="*/ 19 w 164"/>
                  <a:gd name="T43" fmla="*/ 34 h 181"/>
                  <a:gd name="T44" fmla="*/ 11 w 164"/>
                  <a:gd name="T45" fmla="*/ 48 h 181"/>
                  <a:gd name="T46" fmla="*/ 4 w 164"/>
                  <a:gd name="T47" fmla="*/ 65 h 181"/>
                  <a:gd name="T48" fmla="*/ 0 w 164"/>
                  <a:gd name="T49" fmla="*/ 83 h 181"/>
                  <a:gd name="T50" fmla="*/ 0 w 164"/>
                  <a:gd name="T51" fmla="*/ 101 h 181"/>
                  <a:gd name="T52" fmla="*/ 2 w 164"/>
                  <a:gd name="T53" fmla="*/ 118 h 181"/>
                  <a:gd name="T54" fmla="*/ 9 w 164"/>
                  <a:gd name="T55" fmla="*/ 134 h 181"/>
                  <a:gd name="T56" fmla="*/ 17 w 164"/>
                  <a:gd name="T57" fmla="*/ 148 h 181"/>
                  <a:gd name="T58" fmla="*/ 28 w 164"/>
                  <a:gd name="T59" fmla="*/ 160 h 181"/>
                  <a:gd name="T60" fmla="*/ 42 w 164"/>
                  <a:gd name="T61" fmla="*/ 171 h 181"/>
                  <a:gd name="T62" fmla="*/ 57 w 164"/>
                  <a:gd name="T63" fmla="*/ 178 h 181"/>
                  <a:gd name="T64" fmla="*/ 73 w 164"/>
                  <a:gd name="T6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81">
                    <a:moveTo>
                      <a:pt x="73" y="181"/>
                    </a:moveTo>
                    <a:lnTo>
                      <a:pt x="90" y="181"/>
                    </a:lnTo>
                    <a:lnTo>
                      <a:pt x="105" y="176"/>
                    </a:lnTo>
                    <a:lnTo>
                      <a:pt x="120" y="170"/>
                    </a:lnTo>
                    <a:lnTo>
                      <a:pt x="134" y="159"/>
                    </a:lnTo>
                    <a:lnTo>
                      <a:pt x="145" y="147"/>
                    </a:lnTo>
                    <a:lnTo>
                      <a:pt x="154" y="133"/>
                    </a:lnTo>
                    <a:lnTo>
                      <a:pt x="161" y="116"/>
                    </a:lnTo>
                    <a:lnTo>
                      <a:pt x="164" y="98"/>
                    </a:lnTo>
                    <a:lnTo>
                      <a:pt x="164" y="80"/>
                    </a:lnTo>
                    <a:lnTo>
                      <a:pt x="161" y="63"/>
                    </a:lnTo>
                    <a:lnTo>
                      <a:pt x="156" y="46"/>
                    </a:lnTo>
                    <a:lnTo>
                      <a:pt x="146" y="33"/>
                    </a:lnTo>
                    <a:lnTo>
                      <a:pt x="135" y="21"/>
                    </a:lnTo>
                    <a:lnTo>
                      <a:pt x="122" y="10"/>
                    </a:lnTo>
                    <a:lnTo>
                      <a:pt x="107" y="3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58" y="4"/>
                    </a:lnTo>
                    <a:lnTo>
                      <a:pt x="43" y="11"/>
                    </a:lnTo>
                    <a:lnTo>
                      <a:pt x="31" y="21"/>
                    </a:lnTo>
                    <a:lnTo>
                      <a:pt x="19" y="34"/>
                    </a:lnTo>
                    <a:lnTo>
                      <a:pt x="11" y="48"/>
                    </a:lnTo>
                    <a:lnTo>
                      <a:pt x="4" y="65"/>
                    </a:lnTo>
                    <a:lnTo>
                      <a:pt x="0" y="83"/>
                    </a:lnTo>
                    <a:lnTo>
                      <a:pt x="0" y="101"/>
                    </a:lnTo>
                    <a:lnTo>
                      <a:pt x="2" y="118"/>
                    </a:lnTo>
                    <a:lnTo>
                      <a:pt x="9" y="134"/>
                    </a:lnTo>
                    <a:lnTo>
                      <a:pt x="17" y="148"/>
                    </a:lnTo>
                    <a:lnTo>
                      <a:pt x="28" y="160"/>
                    </a:lnTo>
                    <a:lnTo>
                      <a:pt x="42" y="171"/>
                    </a:lnTo>
                    <a:lnTo>
                      <a:pt x="57" y="178"/>
                    </a:lnTo>
                    <a:lnTo>
                      <a:pt x="73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135"/>
              <p:cNvSpPr>
                <a:spLocks/>
              </p:cNvSpPr>
              <p:nvPr/>
            </p:nvSpPr>
            <p:spPr bwMode="auto">
              <a:xfrm>
                <a:off x="2928" y="2155"/>
                <a:ext cx="156" cy="172"/>
              </a:xfrm>
              <a:custGeom>
                <a:avLst/>
                <a:gdLst>
                  <a:gd name="T0" fmla="*/ 69 w 156"/>
                  <a:gd name="T1" fmla="*/ 172 h 172"/>
                  <a:gd name="T2" fmla="*/ 85 w 156"/>
                  <a:gd name="T3" fmla="*/ 172 h 172"/>
                  <a:gd name="T4" fmla="*/ 100 w 156"/>
                  <a:gd name="T5" fmla="*/ 168 h 172"/>
                  <a:gd name="T6" fmla="*/ 115 w 156"/>
                  <a:gd name="T7" fmla="*/ 162 h 172"/>
                  <a:gd name="T8" fmla="*/ 127 w 156"/>
                  <a:gd name="T9" fmla="*/ 152 h 172"/>
                  <a:gd name="T10" fmla="*/ 138 w 156"/>
                  <a:gd name="T11" fmla="*/ 141 h 172"/>
                  <a:gd name="T12" fmla="*/ 146 w 156"/>
                  <a:gd name="T13" fmla="*/ 126 h 172"/>
                  <a:gd name="T14" fmla="*/ 153 w 156"/>
                  <a:gd name="T15" fmla="*/ 112 h 172"/>
                  <a:gd name="T16" fmla="*/ 156 w 156"/>
                  <a:gd name="T17" fmla="*/ 94 h 172"/>
                  <a:gd name="T18" fmla="*/ 156 w 156"/>
                  <a:gd name="T19" fmla="*/ 76 h 172"/>
                  <a:gd name="T20" fmla="*/ 153 w 156"/>
                  <a:gd name="T21" fmla="*/ 60 h 172"/>
                  <a:gd name="T22" fmla="*/ 147 w 156"/>
                  <a:gd name="T23" fmla="*/ 45 h 172"/>
                  <a:gd name="T24" fmla="*/ 139 w 156"/>
                  <a:gd name="T25" fmla="*/ 30 h 172"/>
                  <a:gd name="T26" fmla="*/ 128 w 156"/>
                  <a:gd name="T27" fmla="*/ 19 h 172"/>
                  <a:gd name="T28" fmla="*/ 116 w 156"/>
                  <a:gd name="T29" fmla="*/ 10 h 172"/>
                  <a:gd name="T30" fmla="*/ 103 w 156"/>
                  <a:gd name="T31" fmla="*/ 3 h 172"/>
                  <a:gd name="T32" fmla="*/ 86 w 156"/>
                  <a:gd name="T33" fmla="*/ 0 h 172"/>
                  <a:gd name="T34" fmla="*/ 70 w 156"/>
                  <a:gd name="T35" fmla="*/ 0 h 172"/>
                  <a:gd name="T36" fmla="*/ 55 w 156"/>
                  <a:gd name="T37" fmla="*/ 5 h 172"/>
                  <a:gd name="T38" fmla="*/ 40 w 156"/>
                  <a:gd name="T39" fmla="*/ 11 h 172"/>
                  <a:gd name="T40" fmla="*/ 28 w 156"/>
                  <a:gd name="T41" fmla="*/ 21 h 172"/>
                  <a:gd name="T42" fmla="*/ 17 w 156"/>
                  <a:gd name="T43" fmla="*/ 32 h 172"/>
                  <a:gd name="T44" fmla="*/ 9 w 156"/>
                  <a:gd name="T45" fmla="*/ 47 h 172"/>
                  <a:gd name="T46" fmla="*/ 2 w 156"/>
                  <a:gd name="T47" fmla="*/ 61 h 172"/>
                  <a:gd name="T48" fmla="*/ 0 w 156"/>
                  <a:gd name="T49" fmla="*/ 79 h 172"/>
                  <a:gd name="T50" fmla="*/ 0 w 156"/>
                  <a:gd name="T51" fmla="*/ 97 h 172"/>
                  <a:gd name="T52" fmla="*/ 2 w 156"/>
                  <a:gd name="T53" fmla="*/ 113 h 172"/>
                  <a:gd name="T54" fmla="*/ 9 w 156"/>
                  <a:gd name="T55" fmla="*/ 128 h 172"/>
                  <a:gd name="T56" fmla="*/ 17 w 156"/>
                  <a:gd name="T57" fmla="*/ 141 h 172"/>
                  <a:gd name="T58" fmla="*/ 27 w 156"/>
                  <a:gd name="T59" fmla="*/ 153 h 172"/>
                  <a:gd name="T60" fmla="*/ 40 w 156"/>
                  <a:gd name="T61" fmla="*/ 163 h 172"/>
                  <a:gd name="T62" fmla="*/ 54 w 156"/>
                  <a:gd name="T63" fmla="*/ 170 h 172"/>
                  <a:gd name="T64" fmla="*/ 69 w 156"/>
                  <a:gd name="T6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72">
                    <a:moveTo>
                      <a:pt x="69" y="172"/>
                    </a:moveTo>
                    <a:lnTo>
                      <a:pt x="85" y="172"/>
                    </a:lnTo>
                    <a:lnTo>
                      <a:pt x="100" y="168"/>
                    </a:lnTo>
                    <a:lnTo>
                      <a:pt x="115" y="162"/>
                    </a:lnTo>
                    <a:lnTo>
                      <a:pt x="127" y="152"/>
                    </a:lnTo>
                    <a:lnTo>
                      <a:pt x="138" y="141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56" y="94"/>
                    </a:lnTo>
                    <a:lnTo>
                      <a:pt x="156" y="76"/>
                    </a:lnTo>
                    <a:lnTo>
                      <a:pt x="153" y="60"/>
                    </a:lnTo>
                    <a:lnTo>
                      <a:pt x="147" y="45"/>
                    </a:lnTo>
                    <a:lnTo>
                      <a:pt x="139" y="30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8" y="21"/>
                    </a:lnTo>
                    <a:lnTo>
                      <a:pt x="17" y="32"/>
                    </a:lnTo>
                    <a:lnTo>
                      <a:pt x="9" y="47"/>
                    </a:lnTo>
                    <a:lnTo>
                      <a:pt x="2" y="61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2" y="113"/>
                    </a:lnTo>
                    <a:lnTo>
                      <a:pt x="9" y="128"/>
                    </a:lnTo>
                    <a:lnTo>
                      <a:pt x="17" y="141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9" y="1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136"/>
              <p:cNvSpPr>
                <a:spLocks/>
              </p:cNvSpPr>
              <p:nvPr/>
            </p:nvSpPr>
            <p:spPr bwMode="auto">
              <a:xfrm>
                <a:off x="4238" y="2150"/>
                <a:ext cx="148" cy="161"/>
              </a:xfrm>
              <a:custGeom>
                <a:avLst/>
                <a:gdLst>
                  <a:gd name="T0" fmla="*/ 65 w 148"/>
                  <a:gd name="T1" fmla="*/ 161 h 161"/>
                  <a:gd name="T2" fmla="*/ 80 w 148"/>
                  <a:gd name="T3" fmla="*/ 161 h 161"/>
                  <a:gd name="T4" fmla="*/ 95 w 148"/>
                  <a:gd name="T5" fmla="*/ 157 h 161"/>
                  <a:gd name="T6" fmla="*/ 107 w 148"/>
                  <a:gd name="T7" fmla="*/ 152 h 161"/>
                  <a:gd name="T8" fmla="*/ 119 w 148"/>
                  <a:gd name="T9" fmla="*/ 142 h 161"/>
                  <a:gd name="T10" fmla="*/ 130 w 148"/>
                  <a:gd name="T11" fmla="*/ 131 h 161"/>
                  <a:gd name="T12" fmla="*/ 138 w 148"/>
                  <a:gd name="T13" fmla="*/ 119 h 161"/>
                  <a:gd name="T14" fmla="*/ 144 w 148"/>
                  <a:gd name="T15" fmla="*/ 104 h 161"/>
                  <a:gd name="T16" fmla="*/ 148 w 148"/>
                  <a:gd name="T17" fmla="*/ 88 h 161"/>
                  <a:gd name="T18" fmla="*/ 148 w 148"/>
                  <a:gd name="T19" fmla="*/ 72 h 161"/>
                  <a:gd name="T20" fmla="*/ 145 w 148"/>
                  <a:gd name="T21" fmla="*/ 56 h 161"/>
                  <a:gd name="T22" fmla="*/ 140 w 148"/>
                  <a:gd name="T23" fmla="*/ 42 h 161"/>
                  <a:gd name="T24" fmla="*/ 131 w 148"/>
                  <a:gd name="T25" fmla="*/ 28 h 161"/>
                  <a:gd name="T26" fmla="*/ 121 w 148"/>
                  <a:gd name="T27" fmla="*/ 18 h 161"/>
                  <a:gd name="T28" fmla="*/ 110 w 148"/>
                  <a:gd name="T29" fmla="*/ 10 h 161"/>
                  <a:gd name="T30" fmla="*/ 96 w 148"/>
                  <a:gd name="T31" fmla="*/ 3 h 161"/>
                  <a:gd name="T32" fmla="*/ 81 w 148"/>
                  <a:gd name="T33" fmla="*/ 0 h 161"/>
                  <a:gd name="T34" fmla="*/ 66 w 148"/>
                  <a:gd name="T35" fmla="*/ 0 h 161"/>
                  <a:gd name="T36" fmla="*/ 51 w 148"/>
                  <a:gd name="T37" fmla="*/ 4 h 161"/>
                  <a:gd name="T38" fmla="*/ 39 w 148"/>
                  <a:gd name="T39" fmla="*/ 10 h 161"/>
                  <a:gd name="T40" fmla="*/ 27 w 148"/>
                  <a:gd name="T41" fmla="*/ 18 h 161"/>
                  <a:gd name="T42" fmla="*/ 16 w 148"/>
                  <a:gd name="T43" fmla="*/ 30 h 161"/>
                  <a:gd name="T44" fmla="*/ 8 w 148"/>
                  <a:gd name="T45" fmla="*/ 42 h 161"/>
                  <a:gd name="T46" fmla="*/ 3 w 148"/>
                  <a:gd name="T47" fmla="*/ 57 h 161"/>
                  <a:gd name="T48" fmla="*/ 0 w 148"/>
                  <a:gd name="T49" fmla="*/ 73 h 161"/>
                  <a:gd name="T50" fmla="*/ 0 w 148"/>
                  <a:gd name="T51" fmla="*/ 89 h 161"/>
                  <a:gd name="T52" fmla="*/ 3 w 148"/>
                  <a:gd name="T53" fmla="*/ 106 h 161"/>
                  <a:gd name="T54" fmla="*/ 8 w 148"/>
                  <a:gd name="T55" fmla="*/ 121 h 161"/>
                  <a:gd name="T56" fmla="*/ 15 w 148"/>
                  <a:gd name="T57" fmla="*/ 133 h 161"/>
                  <a:gd name="T58" fmla="*/ 26 w 148"/>
                  <a:gd name="T59" fmla="*/ 144 h 161"/>
                  <a:gd name="T60" fmla="*/ 37 w 148"/>
                  <a:gd name="T61" fmla="*/ 153 h 161"/>
                  <a:gd name="T62" fmla="*/ 50 w 148"/>
                  <a:gd name="T63" fmla="*/ 158 h 161"/>
                  <a:gd name="T64" fmla="*/ 65 w 148"/>
                  <a:gd name="T6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61">
                    <a:moveTo>
                      <a:pt x="65" y="161"/>
                    </a:moveTo>
                    <a:lnTo>
                      <a:pt x="80" y="161"/>
                    </a:lnTo>
                    <a:lnTo>
                      <a:pt x="95" y="157"/>
                    </a:lnTo>
                    <a:lnTo>
                      <a:pt x="107" y="152"/>
                    </a:lnTo>
                    <a:lnTo>
                      <a:pt x="119" y="142"/>
                    </a:lnTo>
                    <a:lnTo>
                      <a:pt x="130" y="131"/>
                    </a:lnTo>
                    <a:lnTo>
                      <a:pt x="138" y="119"/>
                    </a:lnTo>
                    <a:lnTo>
                      <a:pt x="144" y="104"/>
                    </a:lnTo>
                    <a:lnTo>
                      <a:pt x="148" y="88"/>
                    </a:lnTo>
                    <a:lnTo>
                      <a:pt x="148" y="72"/>
                    </a:lnTo>
                    <a:lnTo>
                      <a:pt x="145" y="56"/>
                    </a:lnTo>
                    <a:lnTo>
                      <a:pt x="140" y="42"/>
                    </a:lnTo>
                    <a:lnTo>
                      <a:pt x="131" y="28"/>
                    </a:lnTo>
                    <a:lnTo>
                      <a:pt x="121" y="18"/>
                    </a:lnTo>
                    <a:lnTo>
                      <a:pt x="110" y="10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4"/>
                    </a:lnTo>
                    <a:lnTo>
                      <a:pt x="39" y="10"/>
                    </a:lnTo>
                    <a:lnTo>
                      <a:pt x="27" y="18"/>
                    </a:lnTo>
                    <a:lnTo>
                      <a:pt x="16" y="30"/>
                    </a:lnTo>
                    <a:lnTo>
                      <a:pt x="8" y="42"/>
                    </a:lnTo>
                    <a:lnTo>
                      <a:pt x="3" y="57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3" y="106"/>
                    </a:lnTo>
                    <a:lnTo>
                      <a:pt x="8" y="121"/>
                    </a:lnTo>
                    <a:lnTo>
                      <a:pt x="15" y="133"/>
                    </a:lnTo>
                    <a:lnTo>
                      <a:pt x="26" y="144"/>
                    </a:lnTo>
                    <a:lnTo>
                      <a:pt x="37" y="153"/>
                    </a:lnTo>
                    <a:lnTo>
                      <a:pt x="50" y="158"/>
                    </a:lnTo>
                    <a:lnTo>
                      <a:pt x="65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137"/>
              <p:cNvSpPr>
                <a:spLocks/>
              </p:cNvSpPr>
              <p:nvPr/>
            </p:nvSpPr>
            <p:spPr bwMode="auto">
              <a:xfrm>
                <a:off x="4241" y="2154"/>
                <a:ext cx="141" cy="153"/>
              </a:xfrm>
              <a:custGeom>
                <a:avLst/>
                <a:gdLst>
                  <a:gd name="T0" fmla="*/ 63 w 141"/>
                  <a:gd name="T1" fmla="*/ 153 h 153"/>
                  <a:gd name="T2" fmla="*/ 77 w 141"/>
                  <a:gd name="T3" fmla="*/ 153 h 153"/>
                  <a:gd name="T4" fmla="*/ 90 w 141"/>
                  <a:gd name="T5" fmla="*/ 150 h 153"/>
                  <a:gd name="T6" fmla="*/ 104 w 141"/>
                  <a:gd name="T7" fmla="*/ 144 h 153"/>
                  <a:gd name="T8" fmla="*/ 115 w 141"/>
                  <a:gd name="T9" fmla="*/ 136 h 153"/>
                  <a:gd name="T10" fmla="*/ 124 w 141"/>
                  <a:gd name="T11" fmla="*/ 126 h 153"/>
                  <a:gd name="T12" fmla="*/ 132 w 141"/>
                  <a:gd name="T13" fmla="*/ 113 h 153"/>
                  <a:gd name="T14" fmla="*/ 138 w 141"/>
                  <a:gd name="T15" fmla="*/ 99 h 153"/>
                  <a:gd name="T16" fmla="*/ 141 w 141"/>
                  <a:gd name="T17" fmla="*/ 84 h 153"/>
                  <a:gd name="T18" fmla="*/ 141 w 141"/>
                  <a:gd name="T19" fmla="*/ 68 h 153"/>
                  <a:gd name="T20" fmla="*/ 138 w 141"/>
                  <a:gd name="T21" fmla="*/ 53 h 153"/>
                  <a:gd name="T22" fmla="*/ 132 w 141"/>
                  <a:gd name="T23" fmla="*/ 39 h 153"/>
                  <a:gd name="T24" fmla="*/ 126 w 141"/>
                  <a:gd name="T25" fmla="*/ 27 h 153"/>
                  <a:gd name="T26" fmla="*/ 116 w 141"/>
                  <a:gd name="T27" fmla="*/ 16 h 153"/>
                  <a:gd name="T28" fmla="*/ 104 w 141"/>
                  <a:gd name="T29" fmla="*/ 8 h 153"/>
                  <a:gd name="T30" fmla="*/ 92 w 141"/>
                  <a:gd name="T31" fmla="*/ 3 h 153"/>
                  <a:gd name="T32" fmla="*/ 78 w 141"/>
                  <a:gd name="T33" fmla="*/ 0 h 153"/>
                  <a:gd name="T34" fmla="*/ 63 w 141"/>
                  <a:gd name="T35" fmla="*/ 0 h 153"/>
                  <a:gd name="T36" fmla="*/ 50 w 141"/>
                  <a:gd name="T37" fmla="*/ 3 h 153"/>
                  <a:gd name="T38" fmla="*/ 38 w 141"/>
                  <a:gd name="T39" fmla="*/ 10 h 153"/>
                  <a:gd name="T40" fmla="*/ 25 w 141"/>
                  <a:gd name="T41" fmla="*/ 18 h 153"/>
                  <a:gd name="T42" fmla="*/ 16 w 141"/>
                  <a:gd name="T43" fmla="*/ 29 h 153"/>
                  <a:gd name="T44" fmla="*/ 8 w 141"/>
                  <a:gd name="T45" fmla="*/ 41 h 153"/>
                  <a:gd name="T46" fmla="*/ 2 w 141"/>
                  <a:gd name="T47" fmla="*/ 54 h 153"/>
                  <a:gd name="T48" fmla="*/ 0 w 141"/>
                  <a:gd name="T49" fmla="*/ 71 h 153"/>
                  <a:gd name="T50" fmla="*/ 0 w 141"/>
                  <a:gd name="T51" fmla="*/ 85 h 153"/>
                  <a:gd name="T52" fmla="*/ 2 w 141"/>
                  <a:gd name="T53" fmla="*/ 100 h 153"/>
                  <a:gd name="T54" fmla="*/ 8 w 141"/>
                  <a:gd name="T55" fmla="*/ 114 h 153"/>
                  <a:gd name="T56" fmla="*/ 16 w 141"/>
                  <a:gd name="T57" fmla="*/ 126 h 153"/>
                  <a:gd name="T58" fmla="*/ 25 w 141"/>
                  <a:gd name="T59" fmla="*/ 137 h 153"/>
                  <a:gd name="T60" fmla="*/ 36 w 141"/>
                  <a:gd name="T61" fmla="*/ 145 h 153"/>
                  <a:gd name="T62" fmla="*/ 50 w 141"/>
                  <a:gd name="T63" fmla="*/ 150 h 153"/>
                  <a:gd name="T64" fmla="*/ 63 w 141"/>
                  <a:gd name="T6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53">
                    <a:moveTo>
                      <a:pt x="63" y="153"/>
                    </a:moveTo>
                    <a:lnTo>
                      <a:pt x="77" y="153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5" y="136"/>
                    </a:lnTo>
                    <a:lnTo>
                      <a:pt x="124" y="126"/>
                    </a:lnTo>
                    <a:lnTo>
                      <a:pt x="132" y="113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1" y="68"/>
                    </a:lnTo>
                    <a:lnTo>
                      <a:pt x="138" y="53"/>
                    </a:lnTo>
                    <a:lnTo>
                      <a:pt x="132" y="39"/>
                    </a:lnTo>
                    <a:lnTo>
                      <a:pt x="126" y="27"/>
                    </a:lnTo>
                    <a:lnTo>
                      <a:pt x="116" y="16"/>
                    </a:lnTo>
                    <a:lnTo>
                      <a:pt x="104" y="8"/>
                    </a:lnTo>
                    <a:lnTo>
                      <a:pt x="92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38" y="10"/>
                    </a:lnTo>
                    <a:lnTo>
                      <a:pt x="25" y="18"/>
                    </a:lnTo>
                    <a:lnTo>
                      <a:pt x="16" y="29"/>
                    </a:lnTo>
                    <a:lnTo>
                      <a:pt x="8" y="41"/>
                    </a:lnTo>
                    <a:lnTo>
                      <a:pt x="2" y="54"/>
                    </a:lnTo>
                    <a:lnTo>
                      <a:pt x="0" y="71"/>
                    </a:lnTo>
                    <a:lnTo>
                      <a:pt x="0" y="85"/>
                    </a:lnTo>
                    <a:lnTo>
                      <a:pt x="2" y="100"/>
                    </a:lnTo>
                    <a:lnTo>
                      <a:pt x="8" y="114"/>
                    </a:lnTo>
                    <a:lnTo>
                      <a:pt x="16" y="126"/>
                    </a:lnTo>
                    <a:lnTo>
                      <a:pt x="25" y="137"/>
                    </a:lnTo>
                    <a:lnTo>
                      <a:pt x="36" y="145"/>
                    </a:lnTo>
                    <a:lnTo>
                      <a:pt x="50" y="150"/>
                    </a:lnTo>
                    <a:lnTo>
                      <a:pt x="63" y="1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138"/>
              <p:cNvSpPr>
                <a:spLocks/>
              </p:cNvSpPr>
              <p:nvPr/>
            </p:nvSpPr>
            <p:spPr bwMode="auto">
              <a:xfrm>
                <a:off x="2111" y="1787"/>
                <a:ext cx="1054" cy="480"/>
              </a:xfrm>
              <a:custGeom>
                <a:avLst/>
                <a:gdLst>
                  <a:gd name="T0" fmla="*/ 1002 w 1054"/>
                  <a:gd name="T1" fmla="*/ 33 h 480"/>
                  <a:gd name="T2" fmla="*/ 918 w 1054"/>
                  <a:gd name="T3" fmla="*/ 23 h 480"/>
                  <a:gd name="T4" fmla="*/ 837 w 1054"/>
                  <a:gd name="T5" fmla="*/ 15 h 480"/>
                  <a:gd name="T6" fmla="*/ 765 w 1054"/>
                  <a:gd name="T7" fmla="*/ 7 h 480"/>
                  <a:gd name="T8" fmla="*/ 712 w 1054"/>
                  <a:gd name="T9" fmla="*/ 1 h 480"/>
                  <a:gd name="T10" fmla="*/ 679 w 1054"/>
                  <a:gd name="T11" fmla="*/ 0 h 480"/>
                  <a:gd name="T12" fmla="*/ 577 w 1054"/>
                  <a:gd name="T13" fmla="*/ 11 h 480"/>
                  <a:gd name="T14" fmla="*/ 425 w 1054"/>
                  <a:gd name="T15" fmla="*/ 34 h 480"/>
                  <a:gd name="T16" fmla="*/ 265 w 1054"/>
                  <a:gd name="T17" fmla="*/ 68 h 480"/>
                  <a:gd name="T18" fmla="*/ 139 w 1054"/>
                  <a:gd name="T19" fmla="*/ 108 h 480"/>
                  <a:gd name="T20" fmla="*/ 88 w 1054"/>
                  <a:gd name="T21" fmla="*/ 153 h 480"/>
                  <a:gd name="T22" fmla="*/ 67 w 1054"/>
                  <a:gd name="T23" fmla="*/ 191 h 480"/>
                  <a:gd name="T24" fmla="*/ 63 w 1054"/>
                  <a:gd name="T25" fmla="*/ 245 h 480"/>
                  <a:gd name="T26" fmla="*/ 122 w 1054"/>
                  <a:gd name="T27" fmla="*/ 270 h 480"/>
                  <a:gd name="T28" fmla="*/ 2 w 1054"/>
                  <a:gd name="T29" fmla="*/ 336 h 480"/>
                  <a:gd name="T30" fmla="*/ 19 w 1054"/>
                  <a:gd name="T31" fmla="*/ 359 h 480"/>
                  <a:gd name="T32" fmla="*/ 24 w 1054"/>
                  <a:gd name="T33" fmla="*/ 408 h 480"/>
                  <a:gd name="T34" fmla="*/ 59 w 1054"/>
                  <a:gd name="T35" fmla="*/ 455 h 480"/>
                  <a:gd name="T36" fmla="*/ 88 w 1054"/>
                  <a:gd name="T37" fmla="*/ 461 h 480"/>
                  <a:gd name="T38" fmla="*/ 133 w 1054"/>
                  <a:gd name="T39" fmla="*/ 465 h 480"/>
                  <a:gd name="T40" fmla="*/ 189 w 1054"/>
                  <a:gd name="T41" fmla="*/ 470 h 480"/>
                  <a:gd name="T42" fmla="*/ 250 w 1054"/>
                  <a:gd name="T43" fmla="*/ 475 h 480"/>
                  <a:gd name="T44" fmla="*/ 311 w 1054"/>
                  <a:gd name="T45" fmla="*/ 480 h 480"/>
                  <a:gd name="T46" fmla="*/ 330 w 1054"/>
                  <a:gd name="T47" fmla="*/ 473 h 480"/>
                  <a:gd name="T48" fmla="*/ 322 w 1054"/>
                  <a:gd name="T49" fmla="*/ 463 h 480"/>
                  <a:gd name="T50" fmla="*/ 337 w 1054"/>
                  <a:gd name="T51" fmla="*/ 454 h 480"/>
                  <a:gd name="T52" fmla="*/ 370 w 1054"/>
                  <a:gd name="T53" fmla="*/ 451 h 480"/>
                  <a:gd name="T54" fmla="*/ 451 w 1054"/>
                  <a:gd name="T55" fmla="*/ 450 h 480"/>
                  <a:gd name="T56" fmla="*/ 551 w 1054"/>
                  <a:gd name="T57" fmla="*/ 448 h 480"/>
                  <a:gd name="T58" fmla="*/ 582 w 1054"/>
                  <a:gd name="T59" fmla="*/ 442 h 480"/>
                  <a:gd name="T60" fmla="*/ 615 w 1054"/>
                  <a:gd name="T61" fmla="*/ 382 h 480"/>
                  <a:gd name="T62" fmla="*/ 647 w 1054"/>
                  <a:gd name="T63" fmla="*/ 316 h 480"/>
                  <a:gd name="T64" fmla="*/ 647 w 1054"/>
                  <a:gd name="T65" fmla="*/ 291 h 480"/>
                  <a:gd name="T66" fmla="*/ 639 w 1054"/>
                  <a:gd name="T67" fmla="*/ 275 h 480"/>
                  <a:gd name="T68" fmla="*/ 661 w 1054"/>
                  <a:gd name="T69" fmla="*/ 249 h 480"/>
                  <a:gd name="T70" fmla="*/ 684 w 1054"/>
                  <a:gd name="T71" fmla="*/ 226 h 480"/>
                  <a:gd name="T72" fmla="*/ 658 w 1054"/>
                  <a:gd name="T73" fmla="*/ 225 h 480"/>
                  <a:gd name="T74" fmla="*/ 554 w 1054"/>
                  <a:gd name="T75" fmla="*/ 228 h 480"/>
                  <a:gd name="T76" fmla="*/ 471 w 1054"/>
                  <a:gd name="T77" fmla="*/ 228 h 480"/>
                  <a:gd name="T78" fmla="*/ 458 w 1054"/>
                  <a:gd name="T79" fmla="*/ 205 h 480"/>
                  <a:gd name="T80" fmla="*/ 475 w 1054"/>
                  <a:gd name="T81" fmla="*/ 165 h 480"/>
                  <a:gd name="T82" fmla="*/ 497 w 1054"/>
                  <a:gd name="T83" fmla="*/ 145 h 480"/>
                  <a:gd name="T84" fmla="*/ 562 w 1054"/>
                  <a:gd name="T85" fmla="*/ 130 h 480"/>
                  <a:gd name="T86" fmla="*/ 674 w 1054"/>
                  <a:gd name="T87" fmla="*/ 107 h 480"/>
                  <a:gd name="T88" fmla="*/ 810 w 1054"/>
                  <a:gd name="T89" fmla="*/ 81 h 480"/>
                  <a:gd name="T90" fmla="*/ 945 w 1054"/>
                  <a:gd name="T91" fmla="*/ 57 h 480"/>
                  <a:gd name="T92" fmla="*/ 1054 w 1054"/>
                  <a:gd name="T93" fmla="*/ 3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54" h="480">
                    <a:moveTo>
                      <a:pt x="1054" y="38"/>
                    </a:moveTo>
                    <a:lnTo>
                      <a:pt x="1028" y="35"/>
                    </a:lnTo>
                    <a:lnTo>
                      <a:pt x="1002" y="33"/>
                    </a:lnTo>
                    <a:lnTo>
                      <a:pt x="974" y="30"/>
                    </a:lnTo>
                    <a:lnTo>
                      <a:pt x="947" y="27"/>
                    </a:lnTo>
                    <a:lnTo>
                      <a:pt x="918" y="23"/>
                    </a:lnTo>
                    <a:lnTo>
                      <a:pt x="891" y="20"/>
                    </a:lnTo>
                    <a:lnTo>
                      <a:pt x="863" y="18"/>
                    </a:lnTo>
                    <a:lnTo>
                      <a:pt x="837" y="15"/>
                    </a:lnTo>
                    <a:lnTo>
                      <a:pt x="811" y="12"/>
                    </a:lnTo>
                    <a:lnTo>
                      <a:pt x="787" y="10"/>
                    </a:lnTo>
                    <a:lnTo>
                      <a:pt x="765" y="7"/>
                    </a:lnTo>
                    <a:lnTo>
                      <a:pt x="745" y="6"/>
                    </a:lnTo>
                    <a:lnTo>
                      <a:pt x="727" y="3"/>
                    </a:lnTo>
                    <a:lnTo>
                      <a:pt x="712" y="1"/>
                    </a:lnTo>
                    <a:lnTo>
                      <a:pt x="702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5" y="243"/>
                    </a:lnTo>
                    <a:lnTo>
                      <a:pt x="63" y="245"/>
                    </a:lnTo>
                    <a:lnTo>
                      <a:pt x="59" y="248"/>
                    </a:lnTo>
                    <a:lnTo>
                      <a:pt x="55" y="251"/>
                    </a:lnTo>
                    <a:lnTo>
                      <a:pt x="122" y="270"/>
                    </a:lnTo>
                    <a:lnTo>
                      <a:pt x="74" y="276"/>
                    </a:lnTo>
                    <a:lnTo>
                      <a:pt x="0" y="272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59" y="455"/>
                    </a:lnTo>
                    <a:lnTo>
                      <a:pt x="66" y="456"/>
                    </a:lnTo>
                    <a:lnTo>
                      <a:pt x="76" y="458"/>
                    </a:lnTo>
                    <a:lnTo>
                      <a:pt x="88" y="461"/>
                    </a:lnTo>
                    <a:lnTo>
                      <a:pt x="101" y="462"/>
                    </a:lnTo>
                    <a:lnTo>
                      <a:pt x="116" y="463"/>
                    </a:lnTo>
                    <a:lnTo>
                      <a:pt x="133" y="465"/>
                    </a:lnTo>
                    <a:lnTo>
                      <a:pt x="150" y="466"/>
                    </a:lnTo>
                    <a:lnTo>
                      <a:pt x="169" y="469"/>
                    </a:lnTo>
                    <a:lnTo>
                      <a:pt x="189" y="470"/>
                    </a:lnTo>
                    <a:lnTo>
                      <a:pt x="208" y="471"/>
                    </a:lnTo>
                    <a:lnTo>
                      <a:pt x="230" y="473"/>
                    </a:lnTo>
                    <a:lnTo>
                      <a:pt x="250" y="475"/>
                    </a:lnTo>
                    <a:lnTo>
                      <a:pt x="271" y="477"/>
                    </a:lnTo>
                    <a:lnTo>
                      <a:pt x="291" y="478"/>
                    </a:lnTo>
                    <a:lnTo>
                      <a:pt x="311" y="480"/>
                    </a:lnTo>
                    <a:lnTo>
                      <a:pt x="321" y="477"/>
                    </a:lnTo>
                    <a:lnTo>
                      <a:pt x="326" y="475"/>
                    </a:lnTo>
                    <a:lnTo>
                      <a:pt x="330" y="473"/>
                    </a:lnTo>
                    <a:lnTo>
                      <a:pt x="329" y="471"/>
                    </a:lnTo>
                    <a:lnTo>
                      <a:pt x="324" y="467"/>
                    </a:lnTo>
                    <a:lnTo>
                      <a:pt x="322" y="463"/>
                    </a:lnTo>
                    <a:lnTo>
                      <a:pt x="325" y="459"/>
                    </a:lnTo>
                    <a:lnTo>
                      <a:pt x="329" y="456"/>
                    </a:lnTo>
                    <a:lnTo>
                      <a:pt x="337" y="454"/>
                    </a:lnTo>
                    <a:lnTo>
                      <a:pt x="347" y="452"/>
                    </a:lnTo>
                    <a:lnTo>
                      <a:pt x="357" y="451"/>
                    </a:lnTo>
                    <a:lnTo>
                      <a:pt x="370" y="451"/>
                    </a:lnTo>
                    <a:lnTo>
                      <a:pt x="389" y="451"/>
                    </a:lnTo>
                    <a:lnTo>
                      <a:pt x="417" y="451"/>
                    </a:lnTo>
                    <a:lnTo>
                      <a:pt x="451" y="450"/>
                    </a:lnTo>
                    <a:lnTo>
                      <a:pt x="488" y="450"/>
                    </a:lnTo>
                    <a:lnTo>
                      <a:pt x="523" y="448"/>
                    </a:lnTo>
                    <a:lnTo>
                      <a:pt x="551" y="448"/>
                    </a:lnTo>
                    <a:lnTo>
                      <a:pt x="572" y="447"/>
                    </a:lnTo>
                    <a:lnTo>
                      <a:pt x="580" y="447"/>
                    </a:lnTo>
                    <a:lnTo>
                      <a:pt x="582" y="442"/>
                    </a:lnTo>
                    <a:lnTo>
                      <a:pt x="590" y="427"/>
                    </a:lnTo>
                    <a:lnTo>
                      <a:pt x="603" y="406"/>
                    </a:lnTo>
                    <a:lnTo>
                      <a:pt x="615" y="382"/>
                    </a:lnTo>
                    <a:lnTo>
                      <a:pt x="628" y="356"/>
                    </a:lnTo>
                    <a:lnTo>
                      <a:pt x="639" y="333"/>
                    </a:lnTo>
                    <a:lnTo>
                      <a:pt x="647" y="316"/>
                    </a:lnTo>
                    <a:lnTo>
                      <a:pt x="651" y="306"/>
                    </a:lnTo>
                    <a:lnTo>
                      <a:pt x="650" y="298"/>
                    </a:lnTo>
                    <a:lnTo>
                      <a:pt x="647" y="291"/>
                    </a:lnTo>
                    <a:lnTo>
                      <a:pt x="642" y="286"/>
                    </a:lnTo>
                    <a:lnTo>
                      <a:pt x="638" y="280"/>
                    </a:lnTo>
                    <a:lnTo>
                      <a:pt x="639" y="275"/>
                    </a:lnTo>
                    <a:lnTo>
                      <a:pt x="645" y="268"/>
                    </a:lnTo>
                    <a:lnTo>
                      <a:pt x="653" y="259"/>
                    </a:lnTo>
                    <a:lnTo>
                      <a:pt x="661" y="249"/>
                    </a:lnTo>
                    <a:lnTo>
                      <a:pt x="670" y="240"/>
                    </a:lnTo>
                    <a:lnTo>
                      <a:pt x="679" y="232"/>
                    </a:lnTo>
                    <a:lnTo>
                      <a:pt x="684" y="226"/>
                    </a:lnTo>
                    <a:lnTo>
                      <a:pt x="687" y="224"/>
                    </a:lnTo>
                    <a:lnTo>
                      <a:pt x="679" y="224"/>
                    </a:lnTo>
                    <a:lnTo>
                      <a:pt x="658" y="225"/>
                    </a:lnTo>
                    <a:lnTo>
                      <a:pt x="627" y="225"/>
                    </a:lnTo>
                    <a:lnTo>
                      <a:pt x="592" y="226"/>
                    </a:lnTo>
                    <a:lnTo>
                      <a:pt x="554" y="228"/>
                    </a:lnTo>
                    <a:lnTo>
                      <a:pt x="519" y="228"/>
                    </a:lnTo>
                    <a:lnTo>
                      <a:pt x="490" y="228"/>
                    </a:lnTo>
                    <a:lnTo>
                      <a:pt x="471" y="228"/>
                    </a:lnTo>
                    <a:lnTo>
                      <a:pt x="462" y="224"/>
                    </a:lnTo>
                    <a:lnTo>
                      <a:pt x="458" y="215"/>
                    </a:lnTo>
                    <a:lnTo>
                      <a:pt x="458" y="205"/>
                    </a:lnTo>
                    <a:lnTo>
                      <a:pt x="462" y="191"/>
                    </a:lnTo>
                    <a:lnTo>
                      <a:pt x="467" y="178"/>
                    </a:lnTo>
                    <a:lnTo>
                      <a:pt x="475" y="165"/>
                    </a:lnTo>
                    <a:lnTo>
                      <a:pt x="483" y="155"/>
                    </a:lnTo>
                    <a:lnTo>
                      <a:pt x="490" y="148"/>
                    </a:lnTo>
                    <a:lnTo>
                      <a:pt x="497" y="145"/>
                    </a:lnTo>
                    <a:lnTo>
                      <a:pt x="512" y="141"/>
                    </a:lnTo>
                    <a:lnTo>
                      <a:pt x="534" y="136"/>
                    </a:lnTo>
                    <a:lnTo>
                      <a:pt x="562" y="130"/>
                    </a:lnTo>
                    <a:lnTo>
                      <a:pt x="596" y="123"/>
                    </a:lnTo>
                    <a:lnTo>
                      <a:pt x="634" y="115"/>
                    </a:lnTo>
                    <a:lnTo>
                      <a:pt x="674" y="107"/>
                    </a:lnTo>
                    <a:lnTo>
                      <a:pt x="719" y="99"/>
                    </a:lnTo>
                    <a:lnTo>
                      <a:pt x="764" y="91"/>
                    </a:lnTo>
                    <a:lnTo>
                      <a:pt x="810" y="81"/>
                    </a:lnTo>
                    <a:lnTo>
                      <a:pt x="857" y="73"/>
                    </a:lnTo>
                    <a:lnTo>
                      <a:pt x="902" y="65"/>
                    </a:lnTo>
                    <a:lnTo>
                      <a:pt x="945" y="57"/>
                    </a:lnTo>
                    <a:lnTo>
                      <a:pt x="986" y="50"/>
                    </a:lnTo>
                    <a:lnTo>
                      <a:pt x="1021" y="43"/>
                    </a:lnTo>
                    <a:lnTo>
                      <a:pt x="1054" y="38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139"/>
              <p:cNvSpPr>
                <a:spLocks/>
              </p:cNvSpPr>
              <p:nvPr/>
            </p:nvSpPr>
            <p:spPr bwMode="auto">
              <a:xfrm>
                <a:off x="2160" y="2139"/>
                <a:ext cx="239" cy="42"/>
              </a:xfrm>
              <a:custGeom>
                <a:avLst/>
                <a:gdLst>
                  <a:gd name="T0" fmla="*/ 229 w 239"/>
                  <a:gd name="T1" fmla="*/ 42 h 42"/>
                  <a:gd name="T2" fmla="*/ 233 w 239"/>
                  <a:gd name="T3" fmla="*/ 41 h 42"/>
                  <a:gd name="T4" fmla="*/ 237 w 239"/>
                  <a:gd name="T5" fmla="*/ 39 h 42"/>
                  <a:gd name="T6" fmla="*/ 238 w 239"/>
                  <a:gd name="T7" fmla="*/ 37 h 42"/>
                  <a:gd name="T8" fmla="*/ 239 w 239"/>
                  <a:gd name="T9" fmla="*/ 33 h 42"/>
                  <a:gd name="T10" fmla="*/ 239 w 239"/>
                  <a:gd name="T11" fmla="*/ 22 h 42"/>
                  <a:gd name="T12" fmla="*/ 238 w 239"/>
                  <a:gd name="T13" fmla="*/ 18 h 42"/>
                  <a:gd name="T14" fmla="*/ 237 w 239"/>
                  <a:gd name="T15" fmla="*/ 15 h 42"/>
                  <a:gd name="T16" fmla="*/ 234 w 239"/>
                  <a:gd name="T17" fmla="*/ 12 h 42"/>
                  <a:gd name="T18" fmla="*/ 230 w 239"/>
                  <a:gd name="T19" fmla="*/ 11 h 42"/>
                  <a:gd name="T20" fmla="*/ 10 w 239"/>
                  <a:gd name="T21" fmla="*/ 0 h 42"/>
                  <a:gd name="T22" fmla="*/ 6 w 239"/>
                  <a:gd name="T23" fmla="*/ 0 h 42"/>
                  <a:gd name="T24" fmla="*/ 4 w 239"/>
                  <a:gd name="T25" fmla="*/ 2 h 42"/>
                  <a:gd name="T26" fmla="*/ 1 w 239"/>
                  <a:gd name="T27" fmla="*/ 4 h 42"/>
                  <a:gd name="T28" fmla="*/ 0 w 239"/>
                  <a:gd name="T29" fmla="*/ 8 h 42"/>
                  <a:gd name="T30" fmla="*/ 0 w 239"/>
                  <a:gd name="T31" fmla="*/ 19 h 42"/>
                  <a:gd name="T32" fmla="*/ 0 w 239"/>
                  <a:gd name="T33" fmla="*/ 23 h 42"/>
                  <a:gd name="T34" fmla="*/ 1 w 239"/>
                  <a:gd name="T35" fmla="*/ 26 h 42"/>
                  <a:gd name="T36" fmla="*/ 4 w 239"/>
                  <a:gd name="T37" fmla="*/ 29 h 42"/>
                  <a:gd name="T38" fmla="*/ 8 w 239"/>
                  <a:gd name="T39" fmla="*/ 30 h 42"/>
                  <a:gd name="T40" fmla="*/ 229 w 23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42">
                    <a:moveTo>
                      <a:pt x="229" y="42"/>
                    </a:moveTo>
                    <a:lnTo>
                      <a:pt x="233" y="41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39" y="33"/>
                    </a:lnTo>
                    <a:lnTo>
                      <a:pt x="239" y="22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4" y="12"/>
                    </a:lnTo>
                    <a:lnTo>
                      <a:pt x="230" y="1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8" y="30"/>
                    </a:lnTo>
                    <a:lnTo>
                      <a:pt x="22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140"/>
              <p:cNvSpPr>
                <a:spLocks/>
              </p:cNvSpPr>
              <p:nvPr/>
            </p:nvSpPr>
            <p:spPr bwMode="auto">
              <a:xfrm>
                <a:off x="2178" y="2187"/>
                <a:ext cx="206" cy="29"/>
              </a:xfrm>
              <a:custGeom>
                <a:avLst/>
                <a:gdLst>
                  <a:gd name="T0" fmla="*/ 197 w 206"/>
                  <a:gd name="T1" fmla="*/ 29 h 29"/>
                  <a:gd name="T2" fmla="*/ 201 w 206"/>
                  <a:gd name="T3" fmla="*/ 28 h 29"/>
                  <a:gd name="T4" fmla="*/ 204 w 206"/>
                  <a:gd name="T5" fmla="*/ 27 h 29"/>
                  <a:gd name="T6" fmla="*/ 205 w 206"/>
                  <a:gd name="T7" fmla="*/ 24 h 29"/>
                  <a:gd name="T8" fmla="*/ 206 w 206"/>
                  <a:gd name="T9" fmla="*/ 20 h 29"/>
                  <a:gd name="T10" fmla="*/ 206 w 206"/>
                  <a:gd name="T11" fmla="*/ 20 h 29"/>
                  <a:gd name="T12" fmla="*/ 205 w 206"/>
                  <a:gd name="T13" fmla="*/ 16 h 29"/>
                  <a:gd name="T14" fmla="*/ 204 w 206"/>
                  <a:gd name="T15" fmla="*/ 12 h 29"/>
                  <a:gd name="T16" fmla="*/ 201 w 206"/>
                  <a:gd name="T17" fmla="*/ 10 h 29"/>
                  <a:gd name="T18" fmla="*/ 197 w 206"/>
                  <a:gd name="T19" fmla="*/ 9 h 29"/>
                  <a:gd name="T20" fmla="*/ 11 w 206"/>
                  <a:gd name="T21" fmla="*/ 0 h 29"/>
                  <a:gd name="T22" fmla="*/ 7 w 206"/>
                  <a:gd name="T23" fmla="*/ 0 h 29"/>
                  <a:gd name="T24" fmla="*/ 5 w 206"/>
                  <a:gd name="T25" fmla="*/ 1 h 29"/>
                  <a:gd name="T26" fmla="*/ 2 w 206"/>
                  <a:gd name="T27" fmla="*/ 4 h 29"/>
                  <a:gd name="T28" fmla="*/ 0 w 206"/>
                  <a:gd name="T29" fmla="*/ 8 h 29"/>
                  <a:gd name="T30" fmla="*/ 0 w 206"/>
                  <a:gd name="T31" fmla="*/ 9 h 29"/>
                  <a:gd name="T32" fmla="*/ 2 w 206"/>
                  <a:gd name="T33" fmla="*/ 13 h 29"/>
                  <a:gd name="T34" fmla="*/ 3 w 206"/>
                  <a:gd name="T35" fmla="*/ 16 h 29"/>
                  <a:gd name="T36" fmla="*/ 6 w 206"/>
                  <a:gd name="T37" fmla="*/ 19 h 29"/>
                  <a:gd name="T38" fmla="*/ 10 w 206"/>
                  <a:gd name="T39" fmla="*/ 20 h 29"/>
                  <a:gd name="T40" fmla="*/ 197 w 20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6" h="29">
                    <a:moveTo>
                      <a:pt x="197" y="29"/>
                    </a:moveTo>
                    <a:lnTo>
                      <a:pt x="201" y="28"/>
                    </a:lnTo>
                    <a:lnTo>
                      <a:pt x="204" y="27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4" y="12"/>
                    </a:lnTo>
                    <a:lnTo>
                      <a:pt x="201" y="10"/>
                    </a:lnTo>
                    <a:lnTo>
                      <a:pt x="197" y="9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20"/>
                    </a:lnTo>
                    <a:lnTo>
                      <a:pt x="19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141"/>
              <p:cNvSpPr>
                <a:spLocks/>
              </p:cNvSpPr>
              <p:nvPr/>
            </p:nvSpPr>
            <p:spPr bwMode="auto">
              <a:xfrm>
                <a:off x="2107" y="2058"/>
                <a:ext cx="61" cy="57"/>
              </a:xfrm>
              <a:custGeom>
                <a:avLst/>
                <a:gdLst>
                  <a:gd name="T0" fmla="*/ 46 w 61"/>
                  <a:gd name="T1" fmla="*/ 57 h 57"/>
                  <a:gd name="T2" fmla="*/ 50 w 61"/>
                  <a:gd name="T3" fmla="*/ 57 h 57"/>
                  <a:gd name="T4" fmla="*/ 54 w 61"/>
                  <a:gd name="T5" fmla="*/ 55 h 57"/>
                  <a:gd name="T6" fmla="*/ 55 w 61"/>
                  <a:gd name="T7" fmla="*/ 53 h 57"/>
                  <a:gd name="T8" fmla="*/ 57 w 61"/>
                  <a:gd name="T9" fmla="*/ 49 h 57"/>
                  <a:gd name="T10" fmla="*/ 61 w 61"/>
                  <a:gd name="T11" fmla="*/ 14 h 57"/>
                  <a:gd name="T12" fmla="*/ 59 w 61"/>
                  <a:gd name="T13" fmla="*/ 9 h 57"/>
                  <a:gd name="T14" fmla="*/ 58 w 61"/>
                  <a:gd name="T15" fmla="*/ 7 h 57"/>
                  <a:gd name="T16" fmla="*/ 55 w 61"/>
                  <a:gd name="T17" fmla="*/ 4 h 57"/>
                  <a:gd name="T18" fmla="*/ 51 w 61"/>
                  <a:gd name="T19" fmla="*/ 3 h 57"/>
                  <a:gd name="T20" fmla="*/ 13 w 61"/>
                  <a:gd name="T21" fmla="*/ 0 h 57"/>
                  <a:gd name="T22" fmla="*/ 9 w 61"/>
                  <a:gd name="T23" fmla="*/ 0 h 57"/>
                  <a:gd name="T24" fmla="*/ 6 w 61"/>
                  <a:gd name="T25" fmla="*/ 1 h 57"/>
                  <a:gd name="T26" fmla="*/ 4 w 61"/>
                  <a:gd name="T27" fmla="*/ 4 h 57"/>
                  <a:gd name="T28" fmla="*/ 2 w 61"/>
                  <a:gd name="T29" fmla="*/ 8 h 57"/>
                  <a:gd name="T30" fmla="*/ 0 w 61"/>
                  <a:gd name="T31" fmla="*/ 43 h 57"/>
                  <a:gd name="T32" fmla="*/ 0 w 61"/>
                  <a:gd name="T33" fmla="*/ 47 h 57"/>
                  <a:gd name="T34" fmla="*/ 1 w 61"/>
                  <a:gd name="T35" fmla="*/ 50 h 57"/>
                  <a:gd name="T36" fmla="*/ 4 w 61"/>
                  <a:gd name="T37" fmla="*/ 51 h 57"/>
                  <a:gd name="T38" fmla="*/ 8 w 61"/>
                  <a:gd name="T39" fmla="*/ 53 h 57"/>
                  <a:gd name="T40" fmla="*/ 46 w 61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7">
                    <a:moveTo>
                      <a:pt x="46" y="57"/>
                    </a:moveTo>
                    <a:lnTo>
                      <a:pt x="50" y="57"/>
                    </a:lnTo>
                    <a:lnTo>
                      <a:pt x="54" y="55"/>
                    </a:lnTo>
                    <a:lnTo>
                      <a:pt x="55" y="53"/>
                    </a:lnTo>
                    <a:lnTo>
                      <a:pt x="57" y="49"/>
                    </a:lnTo>
                    <a:lnTo>
                      <a:pt x="61" y="14"/>
                    </a:lnTo>
                    <a:lnTo>
                      <a:pt x="59" y="9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4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142"/>
              <p:cNvSpPr>
                <a:spLocks/>
              </p:cNvSpPr>
              <p:nvPr/>
            </p:nvSpPr>
            <p:spPr bwMode="auto">
              <a:xfrm>
                <a:off x="2323" y="2077"/>
                <a:ext cx="431" cy="64"/>
              </a:xfrm>
              <a:custGeom>
                <a:avLst/>
                <a:gdLst>
                  <a:gd name="T0" fmla="*/ 399 w 431"/>
                  <a:gd name="T1" fmla="*/ 0 h 64"/>
                  <a:gd name="T2" fmla="*/ 200 w 431"/>
                  <a:gd name="T3" fmla="*/ 8 h 64"/>
                  <a:gd name="T4" fmla="*/ 11 w 431"/>
                  <a:gd name="T5" fmla="*/ 7 h 64"/>
                  <a:gd name="T6" fmla="*/ 7 w 431"/>
                  <a:gd name="T7" fmla="*/ 8 h 64"/>
                  <a:gd name="T8" fmla="*/ 5 w 431"/>
                  <a:gd name="T9" fmla="*/ 9 h 64"/>
                  <a:gd name="T10" fmla="*/ 2 w 431"/>
                  <a:gd name="T11" fmla="*/ 12 h 64"/>
                  <a:gd name="T12" fmla="*/ 0 w 431"/>
                  <a:gd name="T13" fmla="*/ 16 h 64"/>
                  <a:gd name="T14" fmla="*/ 0 w 431"/>
                  <a:gd name="T15" fmla="*/ 45 h 64"/>
                  <a:gd name="T16" fmla="*/ 2 w 431"/>
                  <a:gd name="T17" fmla="*/ 49 h 64"/>
                  <a:gd name="T18" fmla="*/ 3 w 431"/>
                  <a:gd name="T19" fmla="*/ 51 h 64"/>
                  <a:gd name="T20" fmla="*/ 6 w 431"/>
                  <a:gd name="T21" fmla="*/ 53 h 64"/>
                  <a:gd name="T22" fmla="*/ 10 w 431"/>
                  <a:gd name="T23" fmla="*/ 54 h 64"/>
                  <a:gd name="T24" fmla="*/ 201 w 431"/>
                  <a:gd name="T25" fmla="*/ 55 h 64"/>
                  <a:gd name="T26" fmla="*/ 201 w 431"/>
                  <a:gd name="T27" fmla="*/ 55 h 64"/>
                  <a:gd name="T28" fmla="*/ 201 w 431"/>
                  <a:gd name="T29" fmla="*/ 55 h 64"/>
                  <a:gd name="T30" fmla="*/ 201 w 431"/>
                  <a:gd name="T31" fmla="*/ 55 h 64"/>
                  <a:gd name="T32" fmla="*/ 202 w 431"/>
                  <a:gd name="T33" fmla="*/ 55 h 64"/>
                  <a:gd name="T34" fmla="*/ 403 w 431"/>
                  <a:gd name="T35" fmla="*/ 64 h 64"/>
                  <a:gd name="T36" fmla="*/ 408 w 431"/>
                  <a:gd name="T37" fmla="*/ 61 h 64"/>
                  <a:gd name="T38" fmla="*/ 415 w 431"/>
                  <a:gd name="T39" fmla="*/ 54 h 64"/>
                  <a:gd name="T40" fmla="*/ 420 w 431"/>
                  <a:gd name="T41" fmla="*/ 47 h 64"/>
                  <a:gd name="T42" fmla="*/ 423 w 431"/>
                  <a:gd name="T43" fmla="*/ 42 h 64"/>
                  <a:gd name="T44" fmla="*/ 431 w 431"/>
                  <a:gd name="T45" fmla="*/ 8 h 64"/>
                  <a:gd name="T46" fmla="*/ 427 w 431"/>
                  <a:gd name="T47" fmla="*/ 5 h 64"/>
                  <a:gd name="T48" fmla="*/ 418 w 431"/>
                  <a:gd name="T49" fmla="*/ 3 h 64"/>
                  <a:gd name="T50" fmla="*/ 406 w 431"/>
                  <a:gd name="T51" fmla="*/ 1 h 64"/>
                  <a:gd name="T52" fmla="*/ 399 w 431"/>
                  <a:gd name="T5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64">
                    <a:moveTo>
                      <a:pt x="399" y="0"/>
                    </a:moveTo>
                    <a:lnTo>
                      <a:pt x="200" y="8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6" y="53"/>
                    </a:lnTo>
                    <a:lnTo>
                      <a:pt x="10" y="54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2" y="55"/>
                    </a:lnTo>
                    <a:lnTo>
                      <a:pt x="403" y="64"/>
                    </a:lnTo>
                    <a:lnTo>
                      <a:pt x="408" y="61"/>
                    </a:lnTo>
                    <a:lnTo>
                      <a:pt x="415" y="54"/>
                    </a:lnTo>
                    <a:lnTo>
                      <a:pt x="420" y="47"/>
                    </a:lnTo>
                    <a:lnTo>
                      <a:pt x="423" y="42"/>
                    </a:lnTo>
                    <a:lnTo>
                      <a:pt x="431" y="8"/>
                    </a:lnTo>
                    <a:lnTo>
                      <a:pt x="427" y="5"/>
                    </a:lnTo>
                    <a:lnTo>
                      <a:pt x="418" y="3"/>
                    </a:lnTo>
                    <a:lnTo>
                      <a:pt x="406" y="1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143"/>
              <p:cNvSpPr>
                <a:spLocks/>
              </p:cNvSpPr>
              <p:nvPr/>
            </p:nvSpPr>
            <p:spPr bwMode="auto">
              <a:xfrm>
                <a:off x="2424" y="1940"/>
                <a:ext cx="172" cy="136"/>
              </a:xfrm>
              <a:custGeom>
                <a:avLst/>
                <a:gdLst>
                  <a:gd name="T0" fmla="*/ 104 w 172"/>
                  <a:gd name="T1" fmla="*/ 136 h 136"/>
                  <a:gd name="T2" fmla="*/ 111 w 172"/>
                  <a:gd name="T3" fmla="*/ 134 h 136"/>
                  <a:gd name="T4" fmla="*/ 120 w 172"/>
                  <a:gd name="T5" fmla="*/ 129 h 136"/>
                  <a:gd name="T6" fmla="*/ 128 w 172"/>
                  <a:gd name="T7" fmla="*/ 125 h 136"/>
                  <a:gd name="T8" fmla="*/ 133 w 172"/>
                  <a:gd name="T9" fmla="*/ 119 h 136"/>
                  <a:gd name="T10" fmla="*/ 149 w 172"/>
                  <a:gd name="T11" fmla="*/ 79 h 136"/>
                  <a:gd name="T12" fmla="*/ 153 w 172"/>
                  <a:gd name="T13" fmla="*/ 67 h 136"/>
                  <a:gd name="T14" fmla="*/ 162 w 172"/>
                  <a:gd name="T15" fmla="*/ 43 h 136"/>
                  <a:gd name="T16" fmla="*/ 170 w 172"/>
                  <a:gd name="T17" fmla="*/ 23 h 136"/>
                  <a:gd name="T18" fmla="*/ 172 w 172"/>
                  <a:gd name="T19" fmla="*/ 12 h 136"/>
                  <a:gd name="T20" fmla="*/ 128 w 172"/>
                  <a:gd name="T21" fmla="*/ 0 h 136"/>
                  <a:gd name="T22" fmla="*/ 123 w 172"/>
                  <a:gd name="T23" fmla="*/ 2 h 136"/>
                  <a:gd name="T24" fmla="*/ 114 w 172"/>
                  <a:gd name="T25" fmla="*/ 3 h 136"/>
                  <a:gd name="T26" fmla="*/ 101 w 172"/>
                  <a:gd name="T27" fmla="*/ 6 h 136"/>
                  <a:gd name="T28" fmla="*/ 88 w 172"/>
                  <a:gd name="T29" fmla="*/ 8 h 136"/>
                  <a:gd name="T30" fmla="*/ 74 w 172"/>
                  <a:gd name="T31" fmla="*/ 12 h 136"/>
                  <a:gd name="T32" fmla="*/ 62 w 172"/>
                  <a:gd name="T33" fmla="*/ 16 h 136"/>
                  <a:gd name="T34" fmla="*/ 54 w 172"/>
                  <a:gd name="T35" fmla="*/ 19 h 136"/>
                  <a:gd name="T36" fmla="*/ 50 w 172"/>
                  <a:gd name="T37" fmla="*/ 22 h 136"/>
                  <a:gd name="T38" fmla="*/ 19 w 172"/>
                  <a:gd name="T39" fmla="*/ 49 h 136"/>
                  <a:gd name="T40" fmla="*/ 13 w 172"/>
                  <a:gd name="T41" fmla="*/ 64 h 136"/>
                  <a:gd name="T42" fmla="*/ 4 w 172"/>
                  <a:gd name="T43" fmla="*/ 90 h 136"/>
                  <a:gd name="T44" fmla="*/ 0 w 172"/>
                  <a:gd name="T45" fmla="*/ 117 h 136"/>
                  <a:gd name="T46" fmla="*/ 13 w 172"/>
                  <a:gd name="T47" fmla="*/ 132 h 136"/>
                  <a:gd name="T48" fmla="*/ 104 w 172"/>
                  <a:gd name="T4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36">
                    <a:moveTo>
                      <a:pt x="104" y="136"/>
                    </a:moveTo>
                    <a:lnTo>
                      <a:pt x="111" y="134"/>
                    </a:lnTo>
                    <a:lnTo>
                      <a:pt x="120" y="129"/>
                    </a:lnTo>
                    <a:lnTo>
                      <a:pt x="128" y="125"/>
                    </a:lnTo>
                    <a:lnTo>
                      <a:pt x="133" y="119"/>
                    </a:lnTo>
                    <a:lnTo>
                      <a:pt x="149" y="79"/>
                    </a:lnTo>
                    <a:lnTo>
                      <a:pt x="153" y="67"/>
                    </a:lnTo>
                    <a:lnTo>
                      <a:pt x="162" y="43"/>
                    </a:lnTo>
                    <a:lnTo>
                      <a:pt x="170" y="23"/>
                    </a:lnTo>
                    <a:lnTo>
                      <a:pt x="172" y="12"/>
                    </a:lnTo>
                    <a:lnTo>
                      <a:pt x="128" y="0"/>
                    </a:lnTo>
                    <a:lnTo>
                      <a:pt x="123" y="2"/>
                    </a:lnTo>
                    <a:lnTo>
                      <a:pt x="114" y="3"/>
                    </a:lnTo>
                    <a:lnTo>
                      <a:pt x="101" y="6"/>
                    </a:lnTo>
                    <a:lnTo>
                      <a:pt x="88" y="8"/>
                    </a:lnTo>
                    <a:lnTo>
                      <a:pt x="74" y="12"/>
                    </a:lnTo>
                    <a:lnTo>
                      <a:pt x="62" y="16"/>
                    </a:lnTo>
                    <a:lnTo>
                      <a:pt x="54" y="19"/>
                    </a:lnTo>
                    <a:lnTo>
                      <a:pt x="50" y="22"/>
                    </a:lnTo>
                    <a:lnTo>
                      <a:pt x="19" y="49"/>
                    </a:lnTo>
                    <a:lnTo>
                      <a:pt x="13" y="64"/>
                    </a:lnTo>
                    <a:lnTo>
                      <a:pt x="4" y="90"/>
                    </a:lnTo>
                    <a:lnTo>
                      <a:pt x="0" y="117"/>
                    </a:lnTo>
                    <a:lnTo>
                      <a:pt x="13" y="132"/>
                    </a:lnTo>
                    <a:lnTo>
                      <a:pt x="10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144"/>
              <p:cNvSpPr>
                <a:spLocks/>
              </p:cNvSpPr>
              <p:nvPr/>
            </p:nvSpPr>
            <p:spPr bwMode="auto">
              <a:xfrm>
                <a:off x="2433" y="1947"/>
                <a:ext cx="155" cy="122"/>
              </a:xfrm>
              <a:custGeom>
                <a:avLst/>
                <a:gdLst>
                  <a:gd name="T0" fmla="*/ 92 w 155"/>
                  <a:gd name="T1" fmla="*/ 122 h 122"/>
                  <a:gd name="T2" fmla="*/ 99 w 155"/>
                  <a:gd name="T3" fmla="*/ 120 h 122"/>
                  <a:gd name="T4" fmla="*/ 107 w 155"/>
                  <a:gd name="T5" fmla="*/ 116 h 122"/>
                  <a:gd name="T6" fmla="*/ 115 w 155"/>
                  <a:gd name="T7" fmla="*/ 111 h 122"/>
                  <a:gd name="T8" fmla="*/ 118 w 155"/>
                  <a:gd name="T9" fmla="*/ 107 h 122"/>
                  <a:gd name="T10" fmla="*/ 133 w 155"/>
                  <a:gd name="T11" fmla="*/ 70 h 122"/>
                  <a:gd name="T12" fmla="*/ 137 w 155"/>
                  <a:gd name="T13" fmla="*/ 60 h 122"/>
                  <a:gd name="T14" fmla="*/ 145 w 155"/>
                  <a:gd name="T15" fmla="*/ 39 h 122"/>
                  <a:gd name="T16" fmla="*/ 153 w 155"/>
                  <a:gd name="T17" fmla="*/ 20 h 122"/>
                  <a:gd name="T18" fmla="*/ 155 w 155"/>
                  <a:gd name="T19" fmla="*/ 11 h 122"/>
                  <a:gd name="T20" fmla="*/ 115 w 155"/>
                  <a:gd name="T21" fmla="*/ 0 h 122"/>
                  <a:gd name="T22" fmla="*/ 111 w 155"/>
                  <a:gd name="T23" fmla="*/ 0 h 122"/>
                  <a:gd name="T24" fmla="*/ 102 w 155"/>
                  <a:gd name="T25" fmla="*/ 3 h 122"/>
                  <a:gd name="T26" fmla="*/ 91 w 155"/>
                  <a:gd name="T27" fmla="*/ 4 h 122"/>
                  <a:gd name="T28" fmla="*/ 79 w 155"/>
                  <a:gd name="T29" fmla="*/ 7 h 122"/>
                  <a:gd name="T30" fmla="*/ 65 w 155"/>
                  <a:gd name="T31" fmla="*/ 11 h 122"/>
                  <a:gd name="T32" fmla="*/ 56 w 155"/>
                  <a:gd name="T33" fmla="*/ 13 h 122"/>
                  <a:gd name="T34" fmla="*/ 48 w 155"/>
                  <a:gd name="T35" fmla="*/ 16 h 122"/>
                  <a:gd name="T36" fmla="*/ 45 w 155"/>
                  <a:gd name="T37" fmla="*/ 19 h 122"/>
                  <a:gd name="T38" fmla="*/ 16 w 155"/>
                  <a:gd name="T39" fmla="*/ 43 h 122"/>
                  <a:gd name="T40" fmla="*/ 11 w 155"/>
                  <a:gd name="T41" fmla="*/ 57 h 122"/>
                  <a:gd name="T42" fmla="*/ 3 w 155"/>
                  <a:gd name="T43" fmla="*/ 80 h 122"/>
                  <a:gd name="T44" fmla="*/ 0 w 155"/>
                  <a:gd name="T45" fmla="*/ 104 h 122"/>
                  <a:gd name="T46" fmla="*/ 12 w 155"/>
                  <a:gd name="T47" fmla="*/ 118 h 122"/>
                  <a:gd name="T48" fmla="*/ 92 w 155"/>
                  <a:gd name="T4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22">
                    <a:moveTo>
                      <a:pt x="92" y="122"/>
                    </a:moveTo>
                    <a:lnTo>
                      <a:pt x="99" y="120"/>
                    </a:lnTo>
                    <a:lnTo>
                      <a:pt x="107" y="116"/>
                    </a:lnTo>
                    <a:lnTo>
                      <a:pt x="115" y="111"/>
                    </a:lnTo>
                    <a:lnTo>
                      <a:pt x="118" y="107"/>
                    </a:lnTo>
                    <a:lnTo>
                      <a:pt x="133" y="70"/>
                    </a:lnTo>
                    <a:lnTo>
                      <a:pt x="137" y="60"/>
                    </a:lnTo>
                    <a:lnTo>
                      <a:pt x="145" y="39"/>
                    </a:lnTo>
                    <a:lnTo>
                      <a:pt x="153" y="20"/>
                    </a:lnTo>
                    <a:lnTo>
                      <a:pt x="155" y="11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2" y="3"/>
                    </a:lnTo>
                    <a:lnTo>
                      <a:pt x="91" y="4"/>
                    </a:lnTo>
                    <a:lnTo>
                      <a:pt x="79" y="7"/>
                    </a:lnTo>
                    <a:lnTo>
                      <a:pt x="65" y="11"/>
                    </a:lnTo>
                    <a:lnTo>
                      <a:pt x="56" y="13"/>
                    </a:lnTo>
                    <a:lnTo>
                      <a:pt x="48" y="16"/>
                    </a:lnTo>
                    <a:lnTo>
                      <a:pt x="45" y="19"/>
                    </a:lnTo>
                    <a:lnTo>
                      <a:pt x="16" y="43"/>
                    </a:lnTo>
                    <a:lnTo>
                      <a:pt x="11" y="57"/>
                    </a:lnTo>
                    <a:lnTo>
                      <a:pt x="3" y="80"/>
                    </a:lnTo>
                    <a:lnTo>
                      <a:pt x="0" y="104"/>
                    </a:lnTo>
                    <a:lnTo>
                      <a:pt x="12" y="118"/>
                    </a:lnTo>
                    <a:lnTo>
                      <a:pt x="92" y="12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145"/>
              <p:cNvSpPr>
                <a:spLocks/>
              </p:cNvSpPr>
              <p:nvPr/>
            </p:nvSpPr>
            <p:spPr bwMode="auto">
              <a:xfrm>
                <a:off x="2169" y="1950"/>
                <a:ext cx="64" cy="93"/>
              </a:xfrm>
              <a:custGeom>
                <a:avLst/>
                <a:gdLst>
                  <a:gd name="T0" fmla="*/ 28 w 64"/>
                  <a:gd name="T1" fmla="*/ 89 h 93"/>
                  <a:gd name="T2" fmla="*/ 35 w 64"/>
                  <a:gd name="T3" fmla="*/ 92 h 93"/>
                  <a:gd name="T4" fmla="*/ 43 w 64"/>
                  <a:gd name="T5" fmla="*/ 93 h 93"/>
                  <a:gd name="T6" fmla="*/ 50 w 64"/>
                  <a:gd name="T7" fmla="*/ 89 h 93"/>
                  <a:gd name="T8" fmla="*/ 51 w 64"/>
                  <a:gd name="T9" fmla="*/ 77 h 93"/>
                  <a:gd name="T10" fmla="*/ 53 w 64"/>
                  <a:gd name="T11" fmla="*/ 52 h 93"/>
                  <a:gd name="T12" fmla="*/ 57 w 64"/>
                  <a:gd name="T13" fmla="*/ 31 h 93"/>
                  <a:gd name="T14" fmla="*/ 61 w 64"/>
                  <a:gd name="T15" fmla="*/ 15 h 93"/>
                  <a:gd name="T16" fmla="*/ 64 w 64"/>
                  <a:gd name="T17" fmla="*/ 8 h 93"/>
                  <a:gd name="T18" fmla="*/ 62 w 64"/>
                  <a:gd name="T19" fmla="*/ 4 h 93"/>
                  <a:gd name="T20" fmla="*/ 58 w 64"/>
                  <a:gd name="T21" fmla="*/ 1 h 93"/>
                  <a:gd name="T22" fmla="*/ 53 w 64"/>
                  <a:gd name="T23" fmla="*/ 0 h 93"/>
                  <a:gd name="T24" fmla="*/ 47 w 64"/>
                  <a:gd name="T25" fmla="*/ 0 h 93"/>
                  <a:gd name="T26" fmla="*/ 33 w 64"/>
                  <a:gd name="T27" fmla="*/ 0 h 93"/>
                  <a:gd name="T28" fmla="*/ 27 w 64"/>
                  <a:gd name="T29" fmla="*/ 1 h 93"/>
                  <a:gd name="T30" fmla="*/ 20 w 64"/>
                  <a:gd name="T31" fmla="*/ 5 h 93"/>
                  <a:gd name="T32" fmla="*/ 15 w 64"/>
                  <a:gd name="T33" fmla="*/ 10 h 93"/>
                  <a:gd name="T34" fmla="*/ 12 w 64"/>
                  <a:gd name="T35" fmla="*/ 15 h 93"/>
                  <a:gd name="T36" fmla="*/ 4 w 64"/>
                  <a:gd name="T37" fmla="*/ 58 h 93"/>
                  <a:gd name="T38" fmla="*/ 3 w 64"/>
                  <a:gd name="T39" fmla="*/ 65 h 93"/>
                  <a:gd name="T40" fmla="*/ 1 w 64"/>
                  <a:gd name="T41" fmla="*/ 73 h 93"/>
                  <a:gd name="T42" fmla="*/ 0 w 64"/>
                  <a:gd name="T43" fmla="*/ 81 h 93"/>
                  <a:gd name="T44" fmla="*/ 1 w 64"/>
                  <a:gd name="T45" fmla="*/ 85 h 93"/>
                  <a:gd name="T46" fmla="*/ 28 w 64"/>
                  <a:gd name="T4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93">
                    <a:moveTo>
                      <a:pt x="28" y="89"/>
                    </a:moveTo>
                    <a:lnTo>
                      <a:pt x="35" y="92"/>
                    </a:lnTo>
                    <a:lnTo>
                      <a:pt x="43" y="93"/>
                    </a:lnTo>
                    <a:lnTo>
                      <a:pt x="50" y="89"/>
                    </a:lnTo>
                    <a:lnTo>
                      <a:pt x="51" y="77"/>
                    </a:lnTo>
                    <a:lnTo>
                      <a:pt x="53" y="52"/>
                    </a:lnTo>
                    <a:lnTo>
                      <a:pt x="57" y="31"/>
                    </a:lnTo>
                    <a:lnTo>
                      <a:pt x="61" y="15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4" y="58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146"/>
              <p:cNvSpPr>
                <a:spLocks/>
              </p:cNvSpPr>
              <p:nvPr/>
            </p:nvSpPr>
            <p:spPr bwMode="auto">
              <a:xfrm>
                <a:off x="2165" y="1952"/>
                <a:ext cx="60" cy="84"/>
              </a:xfrm>
              <a:custGeom>
                <a:avLst/>
                <a:gdLst>
                  <a:gd name="T0" fmla="*/ 28 w 60"/>
                  <a:gd name="T1" fmla="*/ 82 h 84"/>
                  <a:gd name="T2" fmla="*/ 34 w 60"/>
                  <a:gd name="T3" fmla="*/ 83 h 84"/>
                  <a:gd name="T4" fmla="*/ 41 w 60"/>
                  <a:gd name="T5" fmla="*/ 84 h 84"/>
                  <a:gd name="T6" fmla="*/ 47 w 60"/>
                  <a:gd name="T7" fmla="*/ 82 h 84"/>
                  <a:gd name="T8" fmla="*/ 49 w 60"/>
                  <a:gd name="T9" fmla="*/ 69 h 84"/>
                  <a:gd name="T10" fmla="*/ 49 w 60"/>
                  <a:gd name="T11" fmla="*/ 49 h 84"/>
                  <a:gd name="T12" fmla="*/ 53 w 60"/>
                  <a:gd name="T13" fmla="*/ 29 h 84"/>
                  <a:gd name="T14" fmla="*/ 57 w 60"/>
                  <a:gd name="T15" fmla="*/ 14 h 84"/>
                  <a:gd name="T16" fmla="*/ 60 w 60"/>
                  <a:gd name="T17" fmla="*/ 8 h 84"/>
                  <a:gd name="T18" fmla="*/ 58 w 60"/>
                  <a:gd name="T19" fmla="*/ 6 h 84"/>
                  <a:gd name="T20" fmla="*/ 54 w 60"/>
                  <a:gd name="T21" fmla="*/ 3 h 84"/>
                  <a:gd name="T22" fmla="*/ 49 w 60"/>
                  <a:gd name="T23" fmla="*/ 2 h 84"/>
                  <a:gd name="T24" fmla="*/ 45 w 60"/>
                  <a:gd name="T25" fmla="*/ 0 h 84"/>
                  <a:gd name="T26" fmla="*/ 31 w 60"/>
                  <a:gd name="T27" fmla="*/ 0 h 84"/>
                  <a:gd name="T28" fmla="*/ 26 w 60"/>
                  <a:gd name="T29" fmla="*/ 2 h 84"/>
                  <a:gd name="T30" fmla="*/ 19 w 60"/>
                  <a:gd name="T31" fmla="*/ 3 h 84"/>
                  <a:gd name="T32" fmla="*/ 12 w 60"/>
                  <a:gd name="T33" fmla="*/ 7 h 84"/>
                  <a:gd name="T34" fmla="*/ 9 w 60"/>
                  <a:gd name="T35" fmla="*/ 10 h 84"/>
                  <a:gd name="T36" fmla="*/ 0 w 60"/>
                  <a:gd name="T37" fmla="*/ 50 h 84"/>
                  <a:gd name="T38" fmla="*/ 0 w 60"/>
                  <a:gd name="T39" fmla="*/ 57 h 84"/>
                  <a:gd name="T40" fmla="*/ 0 w 60"/>
                  <a:gd name="T41" fmla="*/ 65 h 84"/>
                  <a:gd name="T42" fmla="*/ 1 w 60"/>
                  <a:gd name="T43" fmla="*/ 73 h 84"/>
                  <a:gd name="T44" fmla="*/ 4 w 60"/>
                  <a:gd name="T45" fmla="*/ 78 h 84"/>
                  <a:gd name="T46" fmla="*/ 28 w 60"/>
                  <a:gd name="T47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84">
                    <a:moveTo>
                      <a:pt x="28" y="82"/>
                    </a:moveTo>
                    <a:lnTo>
                      <a:pt x="34" y="83"/>
                    </a:lnTo>
                    <a:lnTo>
                      <a:pt x="41" y="84"/>
                    </a:lnTo>
                    <a:lnTo>
                      <a:pt x="47" y="82"/>
                    </a:lnTo>
                    <a:lnTo>
                      <a:pt x="49" y="69"/>
                    </a:lnTo>
                    <a:lnTo>
                      <a:pt x="49" y="49"/>
                    </a:lnTo>
                    <a:lnTo>
                      <a:pt x="53" y="29"/>
                    </a:lnTo>
                    <a:lnTo>
                      <a:pt x="57" y="14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147"/>
              <p:cNvSpPr>
                <a:spLocks/>
              </p:cNvSpPr>
              <p:nvPr/>
            </p:nvSpPr>
            <p:spPr bwMode="auto">
              <a:xfrm>
                <a:off x="2567" y="1952"/>
                <a:ext cx="136" cy="90"/>
              </a:xfrm>
              <a:custGeom>
                <a:avLst/>
                <a:gdLst>
                  <a:gd name="T0" fmla="*/ 29 w 136"/>
                  <a:gd name="T1" fmla="*/ 0 h 90"/>
                  <a:gd name="T2" fmla="*/ 33 w 136"/>
                  <a:gd name="T3" fmla="*/ 0 h 90"/>
                  <a:gd name="T4" fmla="*/ 44 w 136"/>
                  <a:gd name="T5" fmla="*/ 0 h 90"/>
                  <a:gd name="T6" fmla="*/ 60 w 136"/>
                  <a:gd name="T7" fmla="*/ 0 h 90"/>
                  <a:gd name="T8" fmla="*/ 78 w 136"/>
                  <a:gd name="T9" fmla="*/ 2 h 90"/>
                  <a:gd name="T10" fmla="*/ 97 w 136"/>
                  <a:gd name="T11" fmla="*/ 3 h 90"/>
                  <a:gd name="T12" fmla="*/ 113 w 136"/>
                  <a:gd name="T13" fmla="*/ 6 h 90"/>
                  <a:gd name="T14" fmla="*/ 126 w 136"/>
                  <a:gd name="T15" fmla="*/ 8 h 90"/>
                  <a:gd name="T16" fmla="*/ 133 w 136"/>
                  <a:gd name="T17" fmla="*/ 13 h 90"/>
                  <a:gd name="T18" fmla="*/ 136 w 136"/>
                  <a:gd name="T19" fmla="*/ 27 h 90"/>
                  <a:gd name="T20" fmla="*/ 130 w 136"/>
                  <a:gd name="T21" fmla="*/ 50 h 90"/>
                  <a:gd name="T22" fmla="*/ 122 w 136"/>
                  <a:gd name="T23" fmla="*/ 71 h 90"/>
                  <a:gd name="T24" fmla="*/ 118 w 136"/>
                  <a:gd name="T25" fmla="*/ 79 h 90"/>
                  <a:gd name="T26" fmla="*/ 114 w 136"/>
                  <a:gd name="T27" fmla="*/ 79 h 90"/>
                  <a:gd name="T28" fmla="*/ 103 w 136"/>
                  <a:gd name="T29" fmla="*/ 80 h 90"/>
                  <a:gd name="T30" fmla="*/ 88 w 136"/>
                  <a:gd name="T31" fmla="*/ 83 h 90"/>
                  <a:gd name="T32" fmla="*/ 71 w 136"/>
                  <a:gd name="T33" fmla="*/ 84 h 90"/>
                  <a:gd name="T34" fmla="*/ 53 w 136"/>
                  <a:gd name="T35" fmla="*/ 87 h 90"/>
                  <a:gd name="T36" fmla="*/ 37 w 136"/>
                  <a:gd name="T37" fmla="*/ 88 h 90"/>
                  <a:gd name="T38" fmla="*/ 23 w 136"/>
                  <a:gd name="T39" fmla="*/ 90 h 90"/>
                  <a:gd name="T40" fmla="*/ 17 w 136"/>
                  <a:gd name="T41" fmla="*/ 90 h 90"/>
                  <a:gd name="T42" fmla="*/ 11 w 136"/>
                  <a:gd name="T43" fmla="*/ 88 h 90"/>
                  <a:gd name="T44" fmla="*/ 6 w 136"/>
                  <a:gd name="T45" fmla="*/ 86 h 90"/>
                  <a:gd name="T46" fmla="*/ 2 w 136"/>
                  <a:gd name="T47" fmla="*/ 83 h 90"/>
                  <a:gd name="T48" fmla="*/ 0 w 136"/>
                  <a:gd name="T49" fmla="*/ 82 h 90"/>
                  <a:gd name="T50" fmla="*/ 23 w 136"/>
                  <a:gd name="T51" fmla="*/ 21 h 90"/>
                  <a:gd name="T52" fmla="*/ 26 w 136"/>
                  <a:gd name="T53" fmla="*/ 18 h 90"/>
                  <a:gd name="T54" fmla="*/ 30 w 136"/>
                  <a:gd name="T55" fmla="*/ 10 h 90"/>
                  <a:gd name="T56" fmla="*/ 32 w 136"/>
                  <a:gd name="T57" fmla="*/ 3 h 90"/>
                  <a:gd name="T58" fmla="*/ 29 w 136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90">
                    <a:moveTo>
                      <a:pt x="29" y="0"/>
                    </a:moveTo>
                    <a:lnTo>
                      <a:pt x="33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8" y="2"/>
                    </a:lnTo>
                    <a:lnTo>
                      <a:pt x="97" y="3"/>
                    </a:lnTo>
                    <a:lnTo>
                      <a:pt x="113" y="6"/>
                    </a:lnTo>
                    <a:lnTo>
                      <a:pt x="126" y="8"/>
                    </a:lnTo>
                    <a:lnTo>
                      <a:pt x="133" y="13"/>
                    </a:lnTo>
                    <a:lnTo>
                      <a:pt x="136" y="27"/>
                    </a:lnTo>
                    <a:lnTo>
                      <a:pt x="130" y="50"/>
                    </a:lnTo>
                    <a:lnTo>
                      <a:pt x="122" y="71"/>
                    </a:lnTo>
                    <a:lnTo>
                      <a:pt x="118" y="79"/>
                    </a:lnTo>
                    <a:lnTo>
                      <a:pt x="114" y="79"/>
                    </a:lnTo>
                    <a:lnTo>
                      <a:pt x="103" y="80"/>
                    </a:lnTo>
                    <a:lnTo>
                      <a:pt x="88" y="83"/>
                    </a:lnTo>
                    <a:lnTo>
                      <a:pt x="71" y="84"/>
                    </a:lnTo>
                    <a:lnTo>
                      <a:pt x="53" y="87"/>
                    </a:lnTo>
                    <a:lnTo>
                      <a:pt x="37" y="88"/>
                    </a:lnTo>
                    <a:lnTo>
                      <a:pt x="23" y="90"/>
                    </a:lnTo>
                    <a:lnTo>
                      <a:pt x="17" y="90"/>
                    </a:lnTo>
                    <a:lnTo>
                      <a:pt x="11" y="88"/>
                    </a:lnTo>
                    <a:lnTo>
                      <a:pt x="6" y="86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30" y="10"/>
                    </a:lnTo>
                    <a:lnTo>
                      <a:pt x="32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148"/>
              <p:cNvSpPr>
                <a:spLocks/>
              </p:cNvSpPr>
              <p:nvPr/>
            </p:nvSpPr>
            <p:spPr bwMode="auto">
              <a:xfrm>
                <a:off x="2574" y="1958"/>
                <a:ext cx="121" cy="80"/>
              </a:xfrm>
              <a:custGeom>
                <a:avLst/>
                <a:gdLst>
                  <a:gd name="T0" fmla="*/ 26 w 121"/>
                  <a:gd name="T1" fmla="*/ 0 h 80"/>
                  <a:gd name="T2" fmla="*/ 30 w 121"/>
                  <a:gd name="T3" fmla="*/ 0 h 80"/>
                  <a:gd name="T4" fmla="*/ 39 w 121"/>
                  <a:gd name="T5" fmla="*/ 0 h 80"/>
                  <a:gd name="T6" fmla="*/ 53 w 121"/>
                  <a:gd name="T7" fmla="*/ 0 h 80"/>
                  <a:gd name="T8" fmla="*/ 69 w 121"/>
                  <a:gd name="T9" fmla="*/ 1 h 80"/>
                  <a:gd name="T10" fmla="*/ 87 w 121"/>
                  <a:gd name="T11" fmla="*/ 2 h 80"/>
                  <a:gd name="T12" fmla="*/ 102 w 121"/>
                  <a:gd name="T13" fmla="*/ 4 h 80"/>
                  <a:gd name="T14" fmla="*/ 113 w 121"/>
                  <a:gd name="T15" fmla="*/ 7 h 80"/>
                  <a:gd name="T16" fmla="*/ 119 w 121"/>
                  <a:gd name="T17" fmla="*/ 11 h 80"/>
                  <a:gd name="T18" fmla="*/ 121 w 121"/>
                  <a:gd name="T19" fmla="*/ 24 h 80"/>
                  <a:gd name="T20" fmla="*/ 117 w 121"/>
                  <a:gd name="T21" fmla="*/ 44 h 80"/>
                  <a:gd name="T22" fmla="*/ 110 w 121"/>
                  <a:gd name="T23" fmla="*/ 62 h 80"/>
                  <a:gd name="T24" fmla="*/ 106 w 121"/>
                  <a:gd name="T25" fmla="*/ 70 h 80"/>
                  <a:gd name="T26" fmla="*/ 102 w 121"/>
                  <a:gd name="T27" fmla="*/ 70 h 80"/>
                  <a:gd name="T28" fmla="*/ 92 w 121"/>
                  <a:gd name="T29" fmla="*/ 72 h 80"/>
                  <a:gd name="T30" fmla="*/ 79 w 121"/>
                  <a:gd name="T31" fmla="*/ 73 h 80"/>
                  <a:gd name="T32" fmla="*/ 64 w 121"/>
                  <a:gd name="T33" fmla="*/ 76 h 80"/>
                  <a:gd name="T34" fmla="*/ 48 w 121"/>
                  <a:gd name="T35" fmla="*/ 77 h 80"/>
                  <a:gd name="T36" fmla="*/ 33 w 121"/>
                  <a:gd name="T37" fmla="*/ 78 h 80"/>
                  <a:gd name="T38" fmla="*/ 22 w 121"/>
                  <a:gd name="T39" fmla="*/ 80 h 80"/>
                  <a:gd name="T40" fmla="*/ 15 w 121"/>
                  <a:gd name="T41" fmla="*/ 80 h 80"/>
                  <a:gd name="T42" fmla="*/ 10 w 121"/>
                  <a:gd name="T43" fmla="*/ 78 h 80"/>
                  <a:gd name="T44" fmla="*/ 4 w 121"/>
                  <a:gd name="T45" fmla="*/ 76 h 80"/>
                  <a:gd name="T46" fmla="*/ 1 w 121"/>
                  <a:gd name="T47" fmla="*/ 73 h 80"/>
                  <a:gd name="T48" fmla="*/ 0 w 121"/>
                  <a:gd name="T49" fmla="*/ 72 h 80"/>
                  <a:gd name="T50" fmla="*/ 22 w 121"/>
                  <a:gd name="T51" fmla="*/ 17 h 80"/>
                  <a:gd name="T52" fmla="*/ 23 w 121"/>
                  <a:gd name="T53" fmla="*/ 15 h 80"/>
                  <a:gd name="T54" fmla="*/ 27 w 121"/>
                  <a:gd name="T55" fmla="*/ 8 h 80"/>
                  <a:gd name="T56" fmla="*/ 29 w 121"/>
                  <a:gd name="T57" fmla="*/ 2 h 80"/>
                  <a:gd name="T58" fmla="*/ 26 w 121"/>
                  <a:gd name="T5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80">
                    <a:moveTo>
                      <a:pt x="26" y="0"/>
                    </a:moveTo>
                    <a:lnTo>
                      <a:pt x="30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69" y="1"/>
                    </a:lnTo>
                    <a:lnTo>
                      <a:pt x="87" y="2"/>
                    </a:lnTo>
                    <a:lnTo>
                      <a:pt x="102" y="4"/>
                    </a:lnTo>
                    <a:lnTo>
                      <a:pt x="113" y="7"/>
                    </a:lnTo>
                    <a:lnTo>
                      <a:pt x="119" y="11"/>
                    </a:lnTo>
                    <a:lnTo>
                      <a:pt x="121" y="24"/>
                    </a:lnTo>
                    <a:lnTo>
                      <a:pt x="117" y="44"/>
                    </a:lnTo>
                    <a:lnTo>
                      <a:pt x="110" y="62"/>
                    </a:lnTo>
                    <a:lnTo>
                      <a:pt x="106" y="70"/>
                    </a:lnTo>
                    <a:lnTo>
                      <a:pt x="102" y="70"/>
                    </a:lnTo>
                    <a:lnTo>
                      <a:pt x="92" y="72"/>
                    </a:lnTo>
                    <a:lnTo>
                      <a:pt x="79" y="73"/>
                    </a:lnTo>
                    <a:lnTo>
                      <a:pt x="64" y="76"/>
                    </a:lnTo>
                    <a:lnTo>
                      <a:pt x="48" y="77"/>
                    </a:lnTo>
                    <a:lnTo>
                      <a:pt x="33" y="78"/>
                    </a:lnTo>
                    <a:lnTo>
                      <a:pt x="22" y="80"/>
                    </a:lnTo>
                    <a:lnTo>
                      <a:pt x="15" y="80"/>
                    </a:lnTo>
                    <a:lnTo>
                      <a:pt x="10" y="78"/>
                    </a:lnTo>
                    <a:lnTo>
                      <a:pt x="4" y="76"/>
                    </a:lnTo>
                    <a:lnTo>
                      <a:pt x="1" y="73"/>
                    </a:lnTo>
                    <a:lnTo>
                      <a:pt x="0" y="72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7" y="8"/>
                    </a:lnTo>
                    <a:lnTo>
                      <a:pt x="29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149"/>
              <p:cNvSpPr>
                <a:spLocks/>
              </p:cNvSpPr>
              <p:nvPr/>
            </p:nvSpPr>
            <p:spPr bwMode="auto">
              <a:xfrm>
                <a:off x="3126" y="2011"/>
                <a:ext cx="21" cy="9"/>
              </a:xfrm>
              <a:custGeom>
                <a:avLst/>
                <a:gdLst>
                  <a:gd name="T0" fmla="*/ 21 w 21"/>
                  <a:gd name="T1" fmla="*/ 9 h 9"/>
                  <a:gd name="T2" fmla="*/ 16 w 21"/>
                  <a:gd name="T3" fmla="*/ 6 h 9"/>
                  <a:gd name="T4" fmla="*/ 10 w 21"/>
                  <a:gd name="T5" fmla="*/ 4 h 9"/>
                  <a:gd name="T6" fmla="*/ 5 w 21"/>
                  <a:gd name="T7" fmla="*/ 1 h 9"/>
                  <a:gd name="T8" fmla="*/ 0 w 21"/>
                  <a:gd name="T9" fmla="*/ 0 h 9"/>
                  <a:gd name="T10" fmla="*/ 1 w 21"/>
                  <a:gd name="T11" fmla="*/ 1 h 9"/>
                  <a:gd name="T12" fmla="*/ 6 w 21"/>
                  <a:gd name="T13" fmla="*/ 2 h 9"/>
                  <a:gd name="T14" fmla="*/ 13 w 21"/>
                  <a:gd name="T15" fmla="*/ 5 h 9"/>
                  <a:gd name="T16" fmla="*/ 21 w 2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2"/>
                    </a:lnTo>
                    <a:lnTo>
                      <a:pt x="13" y="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150"/>
              <p:cNvSpPr>
                <a:spLocks/>
              </p:cNvSpPr>
              <p:nvPr/>
            </p:nvSpPr>
            <p:spPr bwMode="auto">
              <a:xfrm>
                <a:off x="3142" y="1937"/>
                <a:ext cx="1573" cy="335"/>
              </a:xfrm>
              <a:custGeom>
                <a:avLst/>
                <a:gdLst>
                  <a:gd name="T0" fmla="*/ 1547 w 1573"/>
                  <a:gd name="T1" fmla="*/ 79 h 335"/>
                  <a:gd name="T2" fmla="*/ 1544 w 1573"/>
                  <a:gd name="T3" fmla="*/ 36 h 335"/>
                  <a:gd name="T4" fmla="*/ 1542 w 1573"/>
                  <a:gd name="T5" fmla="*/ 0 h 335"/>
                  <a:gd name="T6" fmla="*/ 1520 w 1573"/>
                  <a:gd name="T7" fmla="*/ 3 h 335"/>
                  <a:gd name="T8" fmla="*/ 1490 w 1573"/>
                  <a:gd name="T9" fmla="*/ 6 h 335"/>
                  <a:gd name="T10" fmla="*/ 1458 w 1573"/>
                  <a:gd name="T11" fmla="*/ 10 h 335"/>
                  <a:gd name="T12" fmla="*/ 1423 w 1573"/>
                  <a:gd name="T13" fmla="*/ 13 h 335"/>
                  <a:gd name="T14" fmla="*/ 1389 w 1573"/>
                  <a:gd name="T15" fmla="*/ 15 h 335"/>
                  <a:gd name="T16" fmla="*/ 1359 w 1573"/>
                  <a:gd name="T17" fmla="*/ 17 h 335"/>
                  <a:gd name="T18" fmla="*/ 1336 w 1573"/>
                  <a:gd name="T19" fmla="*/ 18 h 335"/>
                  <a:gd name="T20" fmla="*/ 1322 w 1573"/>
                  <a:gd name="T21" fmla="*/ 17 h 335"/>
                  <a:gd name="T22" fmla="*/ 1306 w 1573"/>
                  <a:gd name="T23" fmla="*/ 14 h 335"/>
                  <a:gd name="T24" fmla="*/ 1275 w 1573"/>
                  <a:gd name="T25" fmla="*/ 13 h 335"/>
                  <a:gd name="T26" fmla="*/ 1237 w 1573"/>
                  <a:gd name="T27" fmla="*/ 10 h 335"/>
                  <a:gd name="T28" fmla="*/ 1195 w 1573"/>
                  <a:gd name="T29" fmla="*/ 9 h 335"/>
                  <a:gd name="T30" fmla="*/ 1154 w 1573"/>
                  <a:gd name="T31" fmla="*/ 7 h 335"/>
                  <a:gd name="T32" fmla="*/ 1119 w 1573"/>
                  <a:gd name="T33" fmla="*/ 6 h 335"/>
                  <a:gd name="T34" fmla="*/ 1095 w 1573"/>
                  <a:gd name="T35" fmla="*/ 5 h 335"/>
                  <a:gd name="T36" fmla="*/ 1085 w 1573"/>
                  <a:gd name="T37" fmla="*/ 5 h 335"/>
                  <a:gd name="T38" fmla="*/ 16 w 1573"/>
                  <a:gd name="T39" fmla="*/ 71 h 335"/>
                  <a:gd name="T40" fmla="*/ 31 w 1573"/>
                  <a:gd name="T41" fmla="*/ 86 h 335"/>
                  <a:gd name="T42" fmla="*/ 28 w 1573"/>
                  <a:gd name="T43" fmla="*/ 90 h 335"/>
                  <a:gd name="T44" fmla="*/ 13 w 1573"/>
                  <a:gd name="T45" fmla="*/ 86 h 335"/>
                  <a:gd name="T46" fmla="*/ 35 w 1573"/>
                  <a:gd name="T47" fmla="*/ 106 h 335"/>
                  <a:gd name="T48" fmla="*/ 70 w 1573"/>
                  <a:gd name="T49" fmla="*/ 166 h 335"/>
                  <a:gd name="T50" fmla="*/ 82 w 1573"/>
                  <a:gd name="T51" fmla="*/ 225 h 335"/>
                  <a:gd name="T52" fmla="*/ 84 w 1573"/>
                  <a:gd name="T53" fmla="*/ 267 h 335"/>
                  <a:gd name="T54" fmla="*/ 66 w 1573"/>
                  <a:gd name="T55" fmla="*/ 294 h 335"/>
                  <a:gd name="T56" fmla="*/ 65 w 1573"/>
                  <a:gd name="T57" fmla="*/ 313 h 335"/>
                  <a:gd name="T58" fmla="*/ 64 w 1573"/>
                  <a:gd name="T59" fmla="*/ 334 h 335"/>
                  <a:gd name="T60" fmla="*/ 64 w 1573"/>
                  <a:gd name="T61" fmla="*/ 334 h 335"/>
                  <a:gd name="T62" fmla="*/ 64 w 1573"/>
                  <a:gd name="T63" fmla="*/ 335 h 335"/>
                  <a:gd name="T64" fmla="*/ 1001 w 1573"/>
                  <a:gd name="T65" fmla="*/ 259 h 335"/>
                  <a:gd name="T66" fmla="*/ 1038 w 1573"/>
                  <a:gd name="T67" fmla="*/ 198 h 335"/>
                  <a:gd name="T68" fmla="*/ 1078 w 1573"/>
                  <a:gd name="T69" fmla="*/ 140 h 335"/>
                  <a:gd name="T70" fmla="*/ 1120 w 1573"/>
                  <a:gd name="T71" fmla="*/ 101 h 335"/>
                  <a:gd name="T72" fmla="*/ 1166 w 1573"/>
                  <a:gd name="T73" fmla="*/ 91 h 335"/>
                  <a:gd name="T74" fmla="*/ 1229 w 1573"/>
                  <a:gd name="T75" fmla="*/ 91 h 335"/>
                  <a:gd name="T76" fmla="*/ 1291 w 1573"/>
                  <a:gd name="T77" fmla="*/ 118 h 335"/>
                  <a:gd name="T78" fmla="*/ 1333 w 1573"/>
                  <a:gd name="T79" fmla="*/ 193 h 335"/>
                  <a:gd name="T80" fmla="*/ 1341 w 1573"/>
                  <a:gd name="T81" fmla="*/ 258 h 335"/>
                  <a:gd name="T82" fmla="*/ 1343 w 1573"/>
                  <a:gd name="T83" fmla="*/ 262 h 335"/>
                  <a:gd name="T84" fmla="*/ 1349 w 1573"/>
                  <a:gd name="T85" fmla="*/ 265 h 335"/>
                  <a:gd name="T86" fmla="*/ 1367 w 1573"/>
                  <a:gd name="T87" fmla="*/ 262 h 335"/>
                  <a:gd name="T88" fmla="*/ 1412 w 1573"/>
                  <a:gd name="T89" fmla="*/ 255 h 335"/>
                  <a:gd name="T90" fmla="*/ 1470 w 1573"/>
                  <a:gd name="T91" fmla="*/ 244 h 335"/>
                  <a:gd name="T92" fmla="*/ 1528 w 1573"/>
                  <a:gd name="T93" fmla="*/ 233 h 335"/>
                  <a:gd name="T94" fmla="*/ 1544 w 1573"/>
                  <a:gd name="T95" fmla="*/ 208 h 335"/>
                  <a:gd name="T96" fmla="*/ 1566 w 1573"/>
                  <a:gd name="T97" fmla="*/ 185 h 335"/>
                  <a:gd name="T98" fmla="*/ 1573 w 1573"/>
                  <a:gd name="T99" fmla="*/ 147 h 335"/>
                  <a:gd name="T100" fmla="*/ 1566 w 1573"/>
                  <a:gd name="T101" fmla="*/ 10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3" h="335">
                    <a:moveTo>
                      <a:pt x="1557" y="90"/>
                    </a:moveTo>
                    <a:lnTo>
                      <a:pt x="1547" y="79"/>
                    </a:lnTo>
                    <a:lnTo>
                      <a:pt x="1544" y="57"/>
                    </a:lnTo>
                    <a:lnTo>
                      <a:pt x="1544" y="36"/>
                    </a:lnTo>
                    <a:lnTo>
                      <a:pt x="1544" y="26"/>
                    </a:lnTo>
                    <a:lnTo>
                      <a:pt x="1542" y="0"/>
                    </a:lnTo>
                    <a:lnTo>
                      <a:pt x="1532" y="2"/>
                    </a:lnTo>
                    <a:lnTo>
                      <a:pt x="1520" y="3"/>
                    </a:lnTo>
                    <a:lnTo>
                      <a:pt x="1507" y="5"/>
                    </a:lnTo>
                    <a:lnTo>
                      <a:pt x="1490" y="6"/>
                    </a:lnTo>
                    <a:lnTo>
                      <a:pt x="1474" y="7"/>
                    </a:lnTo>
                    <a:lnTo>
                      <a:pt x="1458" y="10"/>
                    </a:lnTo>
                    <a:lnTo>
                      <a:pt x="1440" y="11"/>
                    </a:lnTo>
                    <a:lnTo>
                      <a:pt x="1423" y="13"/>
                    </a:lnTo>
                    <a:lnTo>
                      <a:pt x="1405" y="14"/>
                    </a:lnTo>
                    <a:lnTo>
                      <a:pt x="1389" y="15"/>
                    </a:lnTo>
                    <a:lnTo>
                      <a:pt x="1372" y="17"/>
                    </a:lnTo>
                    <a:lnTo>
                      <a:pt x="1359" y="17"/>
                    </a:lnTo>
                    <a:lnTo>
                      <a:pt x="1347" y="18"/>
                    </a:lnTo>
                    <a:lnTo>
                      <a:pt x="1336" y="18"/>
                    </a:lnTo>
                    <a:lnTo>
                      <a:pt x="1328" y="18"/>
                    </a:lnTo>
                    <a:lnTo>
                      <a:pt x="1322" y="17"/>
                    </a:lnTo>
                    <a:lnTo>
                      <a:pt x="1315" y="15"/>
                    </a:lnTo>
                    <a:lnTo>
                      <a:pt x="1306" y="14"/>
                    </a:lnTo>
                    <a:lnTo>
                      <a:pt x="1292" y="14"/>
                    </a:lnTo>
                    <a:lnTo>
                      <a:pt x="1275" y="13"/>
                    </a:lnTo>
                    <a:lnTo>
                      <a:pt x="1257" y="11"/>
                    </a:lnTo>
                    <a:lnTo>
                      <a:pt x="1237" y="10"/>
                    </a:lnTo>
                    <a:lnTo>
                      <a:pt x="1217" y="10"/>
                    </a:lnTo>
                    <a:lnTo>
                      <a:pt x="1195" y="9"/>
                    </a:lnTo>
                    <a:lnTo>
                      <a:pt x="1175" y="7"/>
                    </a:lnTo>
                    <a:lnTo>
                      <a:pt x="1154" y="7"/>
                    </a:lnTo>
                    <a:lnTo>
                      <a:pt x="1135" y="6"/>
                    </a:lnTo>
                    <a:lnTo>
                      <a:pt x="1119" y="6"/>
                    </a:lnTo>
                    <a:lnTo>
                      <a:pt x="1105" y="5"/>
                    </a:lnTo>
                    <a:lnTo>
                      <a:pt x="1095" y="5"/>
                    </a:lnTo>
                    <a:lnTo>
                      <a:pt x="1088" y="5"/>
                    </a:lnTo>
                    <a:lnTo>
                      <a:pt x="1085" y="5"/>
                    </a:lnTo>
                    <a:lnTo>
                      <a:pt x="0" y="57"/>
                    </a:lnTo>
                    <a:lnTo>
                      <a:pt x="16" y="71"/>
                    </a:lnTo>
                    <a:lnTo>
                      <a:pt x="27" y="80"/>
                    </a:lnTo>
                    <a:lnTo>
                      <a:pt x="31" y="86"/>
                    </a:lnTo>
                    <a:lnTo>
                      <a:pt x="31" y="90"/>
                    </a:lnTo>
                    <a:lnTo>
                      <a:pt x="28" y="90"/>
                    </a:lnTo>
                    <a:lnTo>
                      <a:pt x="22" y="88"/>
                    </a:lnTo>
                    <a:lnTo>
                      <a:pt x="13" y="86"/>
                    </a:lnTo>
                    <a:lnTo>
                      <a:pt x="5" y="83"/>
                    </a:lnTo>
                    <a:lnTo>
                      <a:pt x="35" y="106"/>
                    </a:lnTo>
                    <a:lnTo>
                      <a:pt x="55" y="133"/>
                    </a:lnTo>
                    <a:lnTo>
                      <a:pt x="70" y="166"/>
                    </a:lnTo>
                    <a:lnTo>
                      <a:pt x="78" y="197"/>
                    </a:lnTo>
                    <a:lnTo>
                      <a:pt x="82" y="225"/>
                    </a:lnTo>
                    <a:lnTo>
                      <a:pt x="84" y="250"/>
                    </a:lnTo>
                    <a:lnTo>
                      <a:pt x="84" y="267"/>
                    </a:lnTo>
                    <a:lnTo>
                      <a:pt x="84" y="273"/>
                    </a:lnTo>
                    <a:lnTo>
                      <a:pt x="66" y="294"/>
                    </a:lnTo>
                    <a:lnTo>
                      <a:pt x="66" y="304"/>
                    </a:lnTo>
                    <a:lnTo>
                      <a:pt x="65" y="313"/>
                    </a:lnTo>
                    <a:lnTo>
                      <a:pt x="65" y="32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5"/>
                    </a:lnTo>
                    <a:lnTo>
                      <a:pt x="64" y="335"/>
                    </a:lnTo>
                    <a:lnTo>
                      <a:pt x="986" y="285"/>
                    </a:lnTo>
                    <a:lnTo>
                      <a:pt x="1001" y="259"/>
                    </a:lnTo>
                    <a:lnTo>
                      <a:pt x="1017" y="229"/>
                    </a:lnTo>
                    <a:lnTo>
                      <a:pt x="1038" y="198"/>
                    </a:lnTo>
                    <a:lnTo>
                      <a:pt x="1058" y="167"/>
                    </a:lnTo>
                    <a:lnTo>
                      <a:pt x="1078" y="140"/>
                    </a:lnTo>
                    <a:lnTo>
                      <a:pt x="1100" y="117"/>
                    </a:lnTo>
                    <a:lnTo>
                      <a:pt x="1120" y="101"/>
                    </a:lnTo>
                    <a:lnTo>
                      <a:pt x="1139" y="94"/>
                    </a:lnTo>
                    <a:lnTo>
                      <a:pt x="1166" y="91"/>
                    </a:lnTo>
                    <a:lnTo>
                      <a:pt x="1196" y="90"/>
                    </a:lnTo>
                    <a:lnTo>
                      <a:pt x="1229" y="91"/>
                    </a:lnTo>
                    <a:lnTo>
                      <a:pt x="1261" y="99"/>
                    </a:lnTo>
                    <a:lnTo>
                      <a:pt x="1291" y="118"/>
                    </a:lnTo>
                    <a:lnTo>
                      <a:pt x="1315" y="148"/>
                    </a:lnTo>
                    <a:lnTo>
                      <a:pt x="1333" y="193"/>
                    </a:lnTo>
                    <a:lnTo>
                      <a:pt x="1341" y="255"/>
                    </a:lnTo>
                    <a:lnTo>
                      <a:pt x="1341" y="258"/>
                    </a:lnTo>
                    <a:lnTo>
                      <a:pt x="1343" y="260"/>
                    </a:lnTo>
                    <a:lnTo>
                      <a:pt x="1343" y="262"/>
                    </a:lnTo>
                    <a:lnTo>
                      <a:pt x="1343" y="265"/>
                    </a:lnTo>
                    <a:lnTo>
                      <a:pt x="1349" y="265"/>
                    </a:lnTo>
                    <a:lnTo>
                      <a:pt x="1353" y="263"/>
                    </a:lnTo>
                    <a:lnTo>
                      <a:pt x="1367" y="262"/>
                    </a:lnTo>
                    <a:lnTo>
                      <a:pt x="1387" y="259"/>
                    </a:lnTo>
                    <a:lnTo>
                      <a:pt x="1412" y="255"/>
                    </a:lnTo>
                    <a:lnTo>
                      <a:pt x="1440" y="250"/>
                    </a:lnTo>
                    <a:lnTo>
                      <a:pt x="1470" y="244"/>
                    </a:lnTo>
                    <a:lnTo>
                      <a:pt x="1500" y="239"/>
                    </a:lnTo>
                    <a:lnTo>
                      <a:pt x="1528" y="233"/>
                    </a:lnTo>
                    <a:lnTo>
                      <a:pt x="1540" y="212"/>
                    </a:lnTo>
                    <a:lnTo>
                      <a:pt x="1544" y="208"/>
                    </a:lnTo>
                    <a:lnTo>
                      <a:pt x="1555" y="198"/>
                    </a:lnTo>
                    <a:lnTo>
                      <a:pt x="1566" y="185"/>
                    </a:lnTo>
                    <a:lnTo>
                      <a:pt x="1572" y="168"/>
                    </a:lnTo>
                    <a:lnTo>
                      <a:pt x="1573" y="147"/>
                    </a:lnTo>
                    <a:lnTo>
                      <a:pt x="1572" y="122"/>
                    </a:lnTo>
                    <a:lnTo>
                      <a:pt x="1566" y="101"/>
                    </a:lnTo>
                    <a:lnTo>
                      <a:pt x="1557" y="90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151"/>
              <p:cNvSpPr>
                <a:spLocks/>
              </p:cNvSpPr>
              <p:nvPr/>
            </p:nvSpPr>
            <p:spPr bwMode="auto">
              <a:xfrm>
                <a:off x="4499" y="2051"/>
                <a:ext cx="219" cy="80"/>
              </a:xfrm>
              <a:custGeom>
                <a:avLst/>
                <a:gdLst>
                  <a:gd name="T0" fmla="*/ 30 w 219"/>
                  <a:gd name="T1" fmla="*/ 80 h 80"/>
                  <a:gd name="T2" fmla="*/ 25 w 219"/>
                  <a:gd name="T3" fmla="*/ 77 h 80"/>
                  <a:gd name="T4" fmla="*/ 19 w 219"/>
                  <a:gd name="T5" fmla="*/ 71 h 80"/>
                  <a:gd name="T6" fmla="*/ 14 w 219"/>
                  <a:gd name="T7" fmla="*/ 62 h 80"/>
                  <a:gd name="T8" fmla="*/ 11 w 219"/>
                  <a:gd name="T9" fmla="*/ 57 h 80"/>
                  <a:gd name="T10" fmla="*/ 0 w 219"/>
                  <a:gd name="T11" fmla="*/ 33 h 80"/>
                  <a:gd name="T12" fmla="*/ 2 w 219"/>
                  <a:gd name="T13" fmla="*/ 27 h 80"/>
                  <a:gd name="T14" fmla="*/ 3 w 219"/>
                  <a:gd name="T15" fmla="*/ 19 h 80"/>
                  <a:gd name="T16" fmla="*/ 6 w 219"/>
                  <a:gd name="T17" fmla="*/ 12 h 80"/>
                  <a:gd name="T18" fmla="*/ 10 w 219"/>
                  <a:gd name="T19" fmla="*/ 10 h 80"/>
                  <a:gd name="T20" fmla="*/ 206 w 219"/>
                  <a:gd name="T21" fmla="*/ 0 h 80"/>
                  <a:gd name="T22" fmla="*/ 210 w 219"/>
                  <a:gd name="T23" fmla="*/ 2 h 80"/>
                  <a:gd name="T24" fmla="*/ 215 w 219"/>
                  <a:gd name="T25" fmla="*/ 3 h 80"/>
                  <a:gd name="T26" fmla="*/ 216 w 219"/>
                  <a:gd name="T27" fmla="*/ 6 h 80"/>
                  <a:gd name="T28" fmla="*/ 217 w 219"/>
                  <a:gd name="T29" fmla="*/ 10 h 80"/>
                  <a:gd name="T30" fmla="*/ 219 w 219"/>
                  <a:gd name="T31" fmla="*/ 50 h 80"/>
                  <a:gd name="T32" fmla="*/ 217 w 219"/>
                  <a:gd name="T33" fmla="*/ 54 h 80"/>
                  <a:gd name="T34" fmla="*/ 216 w 219"/>
                  <a:gd name="T35" fmla="*/ 57 h 80"/>
                  <a:gd name="T36" fmla="*/ 213 w 219"/>
                  <a:gd name="T37" fmla="*/ 60 h 80"/>
                  <a:gd name="T38" fmla="*/ 209 w 219"/>
                  <a:gd name="T39" fmla="*/ 61 h 80"/>
                  <a:gd name="T40" fmla="*/ 30 w 219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9" h="80">
                    <a:moveTo>
                      <a:pt x="30" y="80"/>
                    </a:moveTo>
                    <a:lnTo>
                      <a:pt x="25" y="77"/>
                    </a:lnTo>
                    <a:lnTo>
                      <a:pt x="19" y="71"/>
                    </a:lnTo>
                    <a:lnTo>
                      <a:pt x="14" y="62"/>
                    </a:lnTo>
                    <a:lnTo>
                      <a:pt x="11" y="57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5" y="3"/>
                    </a:lnTo>
                    <a:lnTo>
                      <a:pt x="216" y="6"/>
                    </a:lnTo>
                    <a:lnTo>
                      <a:pt x="217" y="10"/>
                    </a:lnTo>
                    <a:lnTo>
                      <a:pt x="219" y="50"/>
                    </a:lnTo>
                    <a:lnTo>
                      <a:pt x="217" y="54"/>
                    </a:lnTo>
                    <a:lnTo>
                      <a:pt x="216" y="57"/>
                    </a:lnTo>
                    <a:lnTo>
                      <a:pt x="213" y="60"/>
                    </a:lnTo>
                    <a:lnTo>
                      <a:pt x="209" y="61"/>
                    </a:lnTo>
                    <a:lnTo>
                      <a:pt x="3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152"/>
              <p:cNvSpPr>
                <a:spLocks/>
              </p:cNvSpPr>
              <p:nvPr/>
            </p:nvSpPr>
            <p:spPr bwMode="auto">
              <a:xfrm>
                <a:off x="4172" y="1978"/>
                <a:ext cx="309" cy="103"/>
              </a:xfrm>
              <a:custGeom>
                <a:avLst/>
                <a:gdLst>
                  <a:gd name="T0" fmla="*/ 290 w 309"/>
                  <a:gd name="T1" fmla="*/ 87 h 103"/>
                  <a:gd name="T2" fmla="*/ 288 w 309"/>
                  <a:gd name="T3" fmla="*/ 85 h 103"/>
                  <a:gd name="T4" fmla="*/ 284 w 309"/>
                  <a:gd name="T5" fmla="*/ 81 h 103"/>
                  <a:gd name="T6" fmla="*/ 279 w 309"/>
                  <a:gd name="T7" fmla="*/ 77 h 103"/>
                  <a:gd name="T8" fmla="*/ 271 w 309"/>
                  <a:gd name="T9" fmla="*/ 70 h 103"/>
                  <a:gd name="T10" fmla="*/ 260 w 309"/>
                  <a:gd name="T11" fmla="*/ 64 h 103"/>
                  <a:gd name="T12" fmla="*/ 249 w 309"/>
                  <a:gd name="T13" fmla="*/ 56 h 103"/>
                  <a:gd name="T14" fmla="*/ 234 w 309"/>
                  <a:gd name="T15" fmla="*/ 49 h 103"/>
                  <a:gd name="T16" fmla="*/ 219 w 309"/>
                  <a:gd name="T17" fmla="*/ 42 h 103"/>
                  <a:gd name="T18" fmla="*/ 201 w 309"/>
                  <a:gd name="T19" fmla="*/ 37 h 103"/>
                  <a:gd name="T20" fmla="*/ 182 w 309"/>
                  <a:gd name="T21" fmla="*/ 33 h 103"/>
                  <a:gd name="T22" fmla="*/ 164 w 309"/>
                  <a:gd name="T23" fmla="*/ 31 h 103"/>
                  <a:gd name="T24" fmla="*/ 142 w 309"/>
                  <a:gd name="T25" fmla="*/ 31 h 103"/>
                  <a:gd name="T26" fmla="*/ 120 w 309"/>
                  <a:gd name="T27" fmla="*/ 37 h 103"/>
                  <a:gd name="T28" fmla="*/ 97 w 309"/>
                  <a:gd name="T29" fmla="*/ 43 h 103"/>
                  <a:gd name="T30" fmla="*/ 73 w 309"/>
                  <a:gd name="T31" fmla="*/ 56 h 103"/>
                  <a:gd name="T32" fmla="*/ 48 w 309"/>
                  <a:gd name="T33" fmla="*/ 72 h 103"/>
                  <a:gd name="T34" fmla="*/ 12 w 309"/>
                  <a:gd name="T35" fmla="*/ 98 h 103"/>
                  <a:gd name="T36" fmla="*/ 0 w 309"/>
                  <a:gd name="T37" fmla="*/ 103 h 103"/>
                  <a:gd name="T38" fmla="*/ 5 w 309"/>
                  <a:gd name="T39" fmla="*/ 95 h 103"/>
                  <a:gd name="T40" fmla="*/ 24 w 309"/>
                  <a:gd name="T41" fmla="*/ 77 h 103"/>
                  <a:gd name="T42" fmla="*/ 50 w 309"/>
                  <a:gd name="T43" fmla="*/ 54 h 103"/>
                  <a:gd name="T44" fmla="*/ 80 w 309"/>
                  <a:gd name="T45" fmla="*/ 31 h 103"/>
                  <a:gd name="T46" fmla="*/ 104 w 309"/>
                  <a:gd name="T47" fmla="*/ 14 h 103"/>
                  <a:gd name="T48" fmla="*/ 122 w 309"/>
                  <a:gd name="T49" fmla="*/ 5 h 103"/>
                  <a:gd name="T50" fmla="*/ 134 w 309"/>
                  <a:gd name="T51" fmla="*/ 4 h 103"/>
                  <a:gd name="T52" fmla="*/ 150 w 309"/>
                  <a:gd name="T53" fmla="*/ 1 h 103"/>
                  <a:gd name="T54" fmla="*/ 169 w 309"/>
                  <a:gd name="T55" fmla="*/ 0 h 103"/>
                  <a:gd name="T56" fmla="*/ 189 w 309"/>
                  <a:gd name="T57" fmla="*/ 1 h 103"/>
                  <a:gd name="T58" fmla="*/ 211 w 309"/>
                  <a:gd name="T59" fmla="*/ 5 h 103"/>
                  <a:gd name="T60" fmla="*/ 234 w 309"/>
                  <a:gd name="T61" fmla="*/ 15 h 103"/>
                  <a:gd name="T62" fmla="*/ 257 w 309"/>
                  <a:gd name="T63" fmla="*/ 31 h 103"/>
                  <a:gd name="T64" fmla="*/ 280 w 309"/>
                  <a:gd name="T65" fmla="*/ 56 h 103"/>
                  <a:gd name="T66" fmla="*/ 298 w 309"/>
                  <a:gd name="T67" fmla="*/ 79 h 103"/>
                  <a:gd name="T68" fmla="*/ 306 w 309"/>
                  <a:gd name="T69" fmla="*/ 92 h 103"/>
                  <a:gd name="T70" fmla="*/ 309 w 309"/>
                  <a:gd name="T71" fmla="*/ 98 h 103"/>
                  <a:gd name="T72" fmla="*/ 307 w 309"/>
                  <a:gd name="T73" fmla="*/ 99 h 103"/>
                  <a:gd name="T74" fmla="*/ 302 w 309"/>
                  <a:gd name="T75" fmla="*/ 96 h 103"/>
                  <a:gd name="T76" fmla="*/ 296 w 309"/>
                  <a:gd name="T77" fmla="*/ 92 h 103"/>
                  <a:gd name="T78" fmla="*/ 291 w 309"/>
                  <a:gd name="T79" fmla="*/ 88 h 103"/>
                  <a:gd name="T80" fmla="*/ 290 w 309"/>
                  <a:gd name="T81" fmla="*/ 8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103">
                    <a:moveTo>
                      <a:pt x="290" y="87"/>
                    </a:moveTo>
                    <a:lnTo>
                      <a:pt x="288" y="85"/>
                    </a:lnTo>
                    <a:lnTo>
                      <a:pt x="284" y="81"/>
                    </a:lnTo>
                    <a:lnTo>
                      <a:pt x="279" y="77"/>
                    </a:lnTo>
                    <a:lnTo>
                      <a:pt x="271" y="70"/>
                    </a:lnTo>
                    <a:lnTo>
                      <a:pt x="260" y="64"/>
                    </a:lnTo>
                    <a:lnTo>
                      <a:pt x="249" y="56"/>
                    </a:lnTo>
                    <a:lnTo>
                      <a:pt x="234" y="49"/>
                    </a:lnTo>
                    <a:lnTo>
                      <a:pt x="219" y="42"/>
                    </a:lnTo>
                    <a:lnTo>
                      <a:pt x="201" y="37"/>
                    </a:lnTo>
                    <a:lnTo>
                      <a:pt x="182" y="33"/>
                    </a:lnTo>
                    <a:lnTo>
                      <a:pt x="164" y="31"/>
                    </a:lnTo>
                    <a:lnTo>
                      <a:pt x="142" y="31"/>
                    </a:lnTo>
                    <a:lnTo>
                      <a:pt x="120" y="37"/>
                    </a:lnTo>
                    <a:lnTo>
                      <a:pt x="97" y="43"/>
                    </a:lnTo>
                    <a:lnTo>
                      <a:pt x="73" y="56"/>
                    </a:lnTo>
                    <a:lnTo>
                      <a:pt x="48" y="72"/>
                    </a:lnTo>
                    <a:lnTo>
                      <a:pt x="12" y="98"/>
                    </a:lnTo>
                    <a:lnTo>
                      <a:pt x="0" y="103"/>
                    </a:lnTo>
                    <a:lnTo>
                      <a:pt x="5" y="95"/>
                    </a:lnTo>
                    <a:lnTo>
                      <a:pt x="24" y="77"/>
                    </a:lnTo>
                    <a:lnTo>
                      <a:pt x="50" y="54"/>
                    </a:lnTo>
                    <a:lnTo>
                      <a:pt x="80" y="31"/>
                    </a:lnTo>
                    <a:lnTo>
                      <a:pt x="104" y="14"/>
                    </a:lnTo>
                    <a:lnTo>
                      <a:pt x="122" y="5"/>
                    </a:lnTo>
                    <a:lnTo>
                      <a:pt x="134" y="4"/>
                    </a:lnTo>
                    <a:lnTo>
                      <a:pt x="150" y="1"/>
                    </a:lnTo>
                    <a:lnTo>
                      <a:pt x="169" y="0"/>
                    </a:lnTo>
                    <a:lnTo>
                      <a:pt x="189" y="1"/>
                    </a:lnTo>
                    <a:lnTo>
                      <a:pt x="211" y="5"/>
                    </a:lnTo>
                    <a:lnTo>
                      <a:pt x="234" y="15"/>
                    </a:lnTo>
                    <a:lnTo>
                      <a:pt x="257" y="31"/>
                    </a:lnTo>
                    <a:lnTo>
                      <a:pt x="280" y="56"/>
                    </a:lnTo>
                    <a:lnTo>
                      <a:pt x="298" y="79"/>
                    </a:lnTo>
                    <a:lnTo>
                      <a:pt x="306" y="92"/>
                    </a:lnTo>
                    <a:lnTo>
                      <a:pt x="309" y="98"/>
                    </a:lnTo>
                    <a:lnTo>
                      <a:pt x="307" y="99"/>
                    </a:lnTo>
                    <a:lnTo>
                      <a:pt x="302" y="96"/>
                    </a:lnTo>
                    <a:lnTo>
                      <a:pt x="296" y="92"/>
                    </a:lnTo>
                    <a:lnTo>
                      <a:pt x="291" y="88"/>
                    </a:lnTo>
                    <a:lnTo>
                      <a:pt x="290" y="8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153"/>
              <p:cNvSpPr>
                <a:spLocks/>
              </p:cNvSpPr>
              <p:nvPr/>
            </p:nvSpPr>
            <p:spPr bwMode="auto">
              <a:xfrm>
                <a:off x="2230" y="1981"/>
                <a:ext cx="175" cy="70"/>
              </a:xfrm>
              <a:custGeom>
                <a:avLst/>
                <a:gdLst>
                  <a:gd name="T0" fmla="*/ 73 w 175"/>
                  <a:gd name="T1" fmla="*/ 70 h 70"/>
                  <a:gd name="T2" fmla="*/ 160 w 175"/>
                  <a:gd name="T3" fmla="*/ 69 h 70"/>
                  <a:gd name="T4" fmla="*/ 164 w 175"/>
                  <a:gd name="T5" fmla="*/ 67 h 70"/>
                  <a:gd name="T6" fmla="*/ 169 w 175"/>
                  <a:gd name="T7" fmla="*/ 63 h 70"/>
                  <a:gd name="T8" fmla="*/ 172 w 175"/>
                  <a:gd name="T9" fmla="*/ 58 h 70"/>
                  <a:gd name="T10" fmla="*/ 173 w 175"/>
                  <a:gd name="T11" fmla="*/ 54 h 70"/>
                  <a:gd name="T12" fmla="*/ 175 w 175"/>
                  <a:gd name="T13" fmla="*/ 15 h 70"/>
                  <a:gd name="T14" fmla="*/ 173 w 175"/>
                  <a:gd name="T15" fmla="*/ 11 h 70"/>
                  <a:gd name="T16" fmla="*/ 172 w 175"/>
                  <a:gd name="T17" fmla="*/ 8 h 70"/>
                  <a:gd name="T18" fmla="*/ 169 w 175"/>
                  <a:gd name="T19" fmla="*/ 7 h 70"/>
                  <a:gd name="T20" fmla="*/ 165 w 175"/>
                  <a:gd name="T21" fmla="*/ 5 h 70"/>
                  <a:gd name="T22" fmla="*/ 79 w 175"/>
                  <a:gd name="T23" fmla="*/ 7 h 70"/>
                  <a:gd name="T24" fmla="*/ 12 w 175"/>
                  <a:gd name="T25" fmla="*/ 0 h 70"/>
                  <a:gd name="T26" fmla="*/ 8 w 175"/>
                  <a:gd name="T27" fmla="*/ 1 h 70"/>
                  <a:gd name="T28" fmla="*/ 5 w 175"/>
                  <a:gd name="T29" fmla="*/ 2 h 70"/>
                  <a:gd name="T30" fmla="*/ 3 w 175"/>
                  <a:gd name="T31" fmla="*/ 5 h 70"/>
                  <a:gd name="T32" fmla="*/ 1 w 175"/>
                  <a:gd name="T33" fmla="*/ 9 h 70"/>
                  <a:gd name="T34" fmla="*/ 0 w 175"/>
                  <a:gd name="T35" fmla="*/ 50 h 70"/>
                  <a:gd name="T36" fmla="*/ 1 w 175"/>
                  <a:gd name="T37" fmla="*/ 54 h 70"/>
                  <a:gd name="T38" fmla="*/ 3 w 175"/>
                  <a:gd name="T39" fmla="*/ 57 h 70"/>
                  <a:gd name="T40" fmla="*/ 5 w 175"/>
                  <a:gd name="T41" fmla="*/ 58 h 70"/>
                  <a:gd name="T42" fmla="*/ 9 w 175"/>
                  <a:gd name="T43" fmla="*/ 59 h 70"/>
                  <a:gd name="T44" fmla="*/ 73 w 175"/>
                  <a:gd name="T4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5" h="70">
                    <a:moveTo>
                      <a:pt x="73" y="70"/>
                    </a:moveTo>
                    <a:lnTo>
                      <a:pt x="160" y="69"/>
                    </a:lnTo>
                    <a:lnTo>
                      <a:pt x="164" y="67"/>
                    </a:lnTo>
                    <a:lnTo>
                      <a:pt x="169" y="63"/>
                    </a:lnTo>
                    <a:lnTo>
                      <a:pt x="172" y="58"/>
                    </a:lnTo>
                    <a:lnTo>
                      <a:pt x="173" y="54"/>
                    </a:lnTo>
                    <a:lnTo>
                      <a:pt x="175" y="15"/>
                    </a:lnTo>
                    <a:lnTo>
                      <a:pt x="173" y="11"/>
                    </a:lnTo>
                    <a:lnTo>
                      <a:pt x="172" y="8"/>
                    </a:lnTo>
                    <a:lnTo>
                      <a:pt x="169" y="7"/>
                    </a:lnTo>
                    <a:lnTo>
                      <a:pt x="165" y="5"/>
                    </a:lnTo>
                    <a:lnTo>
                      <a:pt x="79" y="7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50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9" y="59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154"/>
              <p:cNvSpPr>
                <a:spLocks/>
              </p:cNvSpPr>
              <p:nvPr/>
            </p:nvSpPr>
            <p:spPr bwMode="auto">
              <a:xfrm>
                <a:off x="2250" y="1824"/>
                <a:ext cx="343" cy="138"/>
              </a:xfrm>
              <a:custGeom>
                <a:avLst/>
                <a:gdLst>
                  <a:gd name="T0" fmla="*/ 7 w 343"/>
                  <a:gd name="T1" fmla="*/ 127 h 138"/>
                  <a:gd name="T2" fmla="*/ 10 w 343"/>
                  <a:gd name="T3" fmla="*/ 122 h 138"/>
                  <a:gd name="T4" fmla="*/ 17 w 343"/>
                  <a:gd name="T5" fmla="*/ 111 h 138"/>
                  <a:gd name="T6" fmla="*/ 25 w 343"/>
                  <a:gd name="T7" fmla="*/ 97 h 138"/>
                  <a:gd name="T8" fmla="*/ 30 w 343"/>
                  <a:gd name="T9" fmla="*/ 88 h 138"/>
                  <a:gd name="T10" fmla="*/ 36 w 343"/>
                  <a:gd name="T11" fmla="*/ 82 h 138"/>
                  <a:gd name="T12" fmla="*/ 44 w 343"/>
                  <a:gd name="T13" fmla="*/ 77 h 138"/>
                  <a:gd name="T14" fmla="*/ 54 w 343"/>
                  <a:gd name="T15" fmla="*/ 71 h 138"/>
                  <a:gd name="T16" fmla="*/ 69 w 343"/>
                  <a:gd name="T17" fmla="*/ 65 h 138"/>
                  <a:gd name="T18" fmla="*/ 86 w 343"/>
                  <a:gd name="T19" fmla="*/ 59 h 138"/>
                  <a:gd name="T20" fmla="*/ 103 w 343"/>
                  <a:gd name="T21" fmla="*/ 54 h 138"/>
                  <a:gd name="T22" fmla="*/ 124 w 343"/>
                  <a:gd name="T23" fmla="*/ 47 h 138"/>
                  <a:gd name="T24" fmla="*/ 147 w 343"/>
                  <a:gd name="T25" fmla="*/ 42 h 138"/>
                  <a:gd name="T26" fmla="*/ 170 w 343"/>
                  <a:gd name="T27" fmla="*/ 36 h 138"/>
                  <a:gd name="T28" fmla="*/ 193 w 343"/>
                  <a:gd name="T29" fmla="*/ 29 h 138"/>
                  <a:gd name="T30" fmla="*/ 218 w 343"/>
                  <a:gd name="T31" fmla="*/ 24 h 138"/>
                  <a:gd name="T32" fmla="*/ 243 w 343"/>
                  <a:gd name="T33" fmla="*/ 19 h 138"/>
                  <a:gd name="T34" fmla="*/ 269 w 343"/>
                  <a:gd name="T35" fmla="*/ 15 h 138"/>
                  <a:gd name="T36" fmla="*/ 294 w 343"/>
                  <a:gd name="T37" fmla="*/ 9 h 138"/>
                  <a:gd name="T38" fmla="*/ 319 w 343"/>
                  <a:gd name="T39" fmla="*/ 4 h 138"/>
                  <a:gd name="T40" fmla="*/ 343 w 343"/>
                  <a:gd name="T41" fmla="*/ 0 h 138"/>
                  <a:gd name="T42" fmla="*/ 319 w 343"/>
                  <a:gd name="T43" fmla="*/ 4 h 138"/>
                  <a:gd name="T44" fmla="*/ 294 w 343"/>
                  <a:gd name="T45" fmla="*/ 8 h 138"/>
                  <a:gd name="T46" fmla="*/ 269 w 343"/>
                  <a:gd name="T47" fmla="*/ 12 h 138"/>
                  <a:gd name="T48" fmla="*/ 243 w 343"/>
                  <a:gd name="T49" fmla="*/ 17 h 138"/>
                  <a:gd name="T50" fmla="*/ 218 w 343"/>
                  <a:gd name="T51" fmla="*/ 23 h 138"/>
                  <a:gd name="T52" fmla="*/ 193 w 343"/>
                  <a:gd name="T53" fmla="*/ 28 h 138"/>
                  <a:gd name="T54" fmla="*/ 168 w 343"/>
                  <a:gd name="T55" fmla="*/ 34 h 138"/>
                  <a:gd name="T56" fmla="*/ 144 w 343"/>
                  <a:gd name="T57" fmla="*/ 39 h 138"/>
                  <a:gd name="T58" fmla="*/ 122 w 343"/>
                  <a:gd name="T59" fmla="*/ 44 h 138"/>
                  <a:gd name="T60" fmla="*/ 101 w 343"/>
                  <a:gd name="T61" fmla="*/ 50 h 138"/>
                  <a:gd name="T62" fmla="*/ 82 w 343"/>
                  <a:gd name="T63" fmla="*/ 57 h 138"/>
                  <a:gd name="T64" fmla="*/ 65 w 343"/>
                  <a:gd name="T65" fmla="*/ 62 h 138"/>
                  <a:gd name="T66" fmla="*/ 50 w 343"/>
                  <a:gd name="T67" fmla="*/ 67 h 138"/>
                  <a:gd name="T68" fmla="*/ 38 w 343"/>
                  <a:gd name="T69" fmla="*/ 74 h 138"/>
                  <a:gd name="T70" fmla="*/ 30 w 343"/>
                  <a:gd name="T71" fmla="*/ 80 h 138"/>
                  <a:gd name="T72" fmla="*/ 25 w 343"/>
                  <a:gd name="T73" fmla="*/ 85 h 138"/>
                  <a:gd name="T74" fmla="*/ 19 w 343"/>
                  <a:gd name="T75" fmla="*/ 96 h 138"/>
                  <a:gd name="T76" fmla="*/ 11 w 343"/>
                  <a:gd name="T77" fmla="*/ 112 h 138"/>
                  <a:gd name="T78" fmla="*/ 3 w 343"/>
                  <a:gd name="T79" fmla="*/ 127 h 138"/>
                  <a:gd name="T80" fmla="*/ 0 w 343"/>
                  <a:gd name="T81" fmla="*/ 134 h 138"/>
                  <a:gd name="T82" fmla="*/ 182 w 343"/>
                  <a:gd name="T83" fmla="*/ 138 h 138"/>
                  <a:gd name="T84" fmla="*/ 185 w 343"/>
                  <a:gd name="T85" fmla="*/ 136 h 138"/>
                  <a:gd name="T86" fmla="*/ 186 w 343"/>
                  <a:gd name="T87" fmla="*/ 135 h 138"/>
                  <a:gd name="T88" fmla="*/ 189 w 343"/>
                  <a:gd name="T89" fmla="*/ 135 h 138"/>
                  <a:gd name="T90" fmla="*/ 190 w 343"/>
                  <a:gd name="T91" fmla="*/ 134 h 138"/>
                  <a:gd name="T92" fmla="*/ 7 w 343"/>
                  <a:gd name="T93" fmla="*/ 1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3" h="138">
                    <a:moveTo>
                      <a:pt x="7" y="127"/>
                    </a:moveTo>
                    <a:lnTo>
                      <a:pt x="10" y="122"/>
                    </a:lnTo>
                    <a:lnTo>
                      <a:pt x="17" y="111"/>
                    </a:lnTo>
                    <a:lnTo>
                      <a:pt x="25" y="97"/>
                    </a:lnTo>
                    <a:lnTo>
                      <a:pt x="30" y="88"/>
                    </a:lnTo>
                    <a:lnTo>
                      <a:pt x="36" y="82"/>
                    </a:lnTo>
                    <a:lnTo>
                      <a:pt x="44" y="77"/>
                    </a:lnTo>
                    <a:lnTo>
                      <a:pt x="54" y="71"/>
                    </a:lnTo>
                    <a:lnTo>
                      <a:pt x="69" y="65"/>
                    </a:lnTo>
                    <a:lnTo>
                      <a:pt x="86" y="59"/>
                    </a:lnTo>
                    <a:lnTo>
                      <a:pt x="103" y="54"/>
                    </a:lnTo>
                    <a:lnTo>
                      <a:pt x="124" y="47"/>
                    </a:lnTo>
                    <a:lnTo>
                      <a:pt x="147" y="42"/>
                    </a:lnTo>
                    <a:lnTo>
                      <a:pt x="170" y="36"/>
                    </a:lnTo>
                    <a:lnTo>
                      <a:pt x="193" y="29"/>
                    </a:lnTo>
                    <a:lnTo>
                      <a:pt x="218" y="24"/>
                    </a:lnTo>
                    <a:lnTo>
                      <a:pt x="243" y="19"/>
                    </a:lnTo>
                    <a:lnTo>
                      <a:pt x="269" y="15"/>
                    </a:lnTo>
                    <a:lnTo>
                      <a:pt x="294" y="9"/>
                    </a:lnTo>
                    <a:lnTo>
                      <a:pt x="319" y="4"/>
                    </a:lnTo>
                    <a:lnTo>
                      <a:pt x="343" y="0"/>
                    </a:lnTo>
                    <a:lnTo>
                      <a:pt x="319" y="4"/>
                    </a:lnTo>
                    <a:lnTo>
                      <a:pt x="294" y="8"/>
                    </a:lnTo>
                    <a:lnTo>
                      <a:pt x="269" y="12"/>
                    </a:lnTo>
                    <a:lnTo>
                      <a:pt x="243" y="17"/>
                    </a:lnTo>
                    <a:lnTo>
                      <a:pt x="218" y="23"/>
                    </a:lnTo>
                    <a:lnTo>
                      <a:pt x="193" y="28"/>
                    </a:lnTo>
                    <a:lnTo>
                      <a:pt x="168" y="34"/>
                    </a:lnTo>
                    <a:lnTo>
                      <a:pt x="144" y="39"/>
                    </a:lnTo>
                    <a:lnTo>
                      <a:pt x="122" y="44"/>
                    </a:lnTo>
                    <a:lnTo>
                      <a:pt x="101" y="50"/>
                    </a:lnTo>
                    <a:lnTo>
                      <a:pt x="82" y="57"/>
                    </a:lnTo>
                    <a:lnTo>
                      <a:pt x="65" y="62"/>
                    </a:lnTo>
                    <a:lnTo>
                      <a:pt x="50" y="67"/>
                    </a:lnTo>
                    <a:lnTo>
                      <a:pt x="38" y="74"/>
                    </a:lnTo>
                    <a:lnTo>
                      <a:pt x="30" y="80"/>
                    </a:lnTo>
                    <a:lnTo>
                      <a:pt x="25" y="85"/>
                    </a:lnTo>
                    <a:lnTo>
                      <a:pt x="19" y="96"/>
                    </a:lnTo>
                    <a:lnTo>
                      <a:pt x="11" y="112"/>
                    </a:lnTo>
                    <a:lnTo>
                      <a:pt x="3" y="127"/>
                    </a:lnTo>
                    <a:lnTo>
                      <a:pt x="0" y="134"/>
                    </a:lnTo>
                    <a:lnTo>
                      <a:pt x="182" y="138"/>
                    </a:lnTo>
                    <a:lnTo>
                      <a:pt x="185" y="136"/>
                    </a:lnTo>
                    <a:lnTo>
                      <a:pt x="186" y="135"/>
                    </a:lnTo>
                    <a:lnTo>
                      <a:pt x="189" y="135"/>
                    </a:lnTo>
                    <a:lnTo>
                      <a:pt x="190" y="134"/>
                    </a:ln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155"/>
              <p:cNvSpPr>
                <a:spLocks/>
              </p:cNvSpPr>
              <p:nvPr/>
            </p:nvSpPr>
            <p:spPr bwMode="auto">
              <a:xfrm>
                <a:off x="2559" y="1829"/>
                <a:ext cx="496" cy="75"/>
              </a:xfrm>
              <a:custGeom>
                <a:avLst/>
                <a:gdLst>
                  <a:gd name="T0" fmla="*/ 53 w 496"/>
                  <a:gd name="T1" fmla="*/ 64 h 75"/>
                  <a:gd name="T2" fmla="*/ 46 w 496"/>
                  <a:gd name="T3" fmla="*/ 65 h 75"/>
                  <a:gd name="T4" fmla="*/ 40 w 496"/>
                  <a:gd name="T5" fmla="*/ 66 h 75"/>
                  <a:gd name="T6" fmla="*/ 33 w 496"/>
                  <a:gd name="T7" fmla="*/ 66 h 75"/>
                  <a:gd name="T8" fmla="*/ 26 w 496"/>
                  <a:gd name="T9" fmla="*/ 68 h 75"/>
                  <a:gd name="T10" fmla="*/ 19 w 496"/>
                  <a:gd name="T11" fmla="*/ 69 h 75"/>
                  <a:gd name="T12" fmla="*/ 14 w 496"/>
                  <a:gd name="T13" fmla="*/ 71 h 75"/>
                  <a:gd name="T14" fmla="*/ 7 w 496"/>
                  <a:gd name="T15" fmla="*/ 73 h 75"/>
                  <a:gd name="T16" fmla="*/ 0 w 496"/>
                  <a:gd name="T17" fmla="*/ 75 h 75"/>
                  <a:gd name="T18" fmla="*/ 10 w 496"/>
                  <a:gd name="T19" fmla="*/ 73 h 75"/>
                  <a:gd name="T20" fmla="*/ 19 w 496"/>
                  <a:gd name="T21" fmla="*/ 71 h 75"/>
                  <a:gd name="T22" fmla="*/ 27 w 496"/>
                  <a:gd name="T23" fmla="*/ 69 h 75"/>
                  <a:gd name="T24" fmla="*/ 37 w 496"/>
                  <a:gd name="T25" fmla="*/ 68 h 75"/>
                  <a:gd name="T26" fmla="*/ 46 w 496"/>
                  <a:gd name="T27" fmla="*/ 66 h 75"/>
                  <a:gd name="T28" fmla="*/ 65 w 496"/>
                  <a:gd name="T29" fmla="*/ 64 h 75"/>
                  <a:gd name="T30" fmla="*/ 90 w 496"/>
                  <a:gd name="T31" fmla="*/ 60 h 75"/>
                  <a:gd name="T32" fmla="*/ 121 w 496"/>
                  <a:gd name="T33" fmla="*/ 56 h 75"/>
                  <a:gd name="T34" fmla="*/ 156 w 496"/>
                  <a:gd name="T35" fmla="*/ 50 h 75"/>
                  <a:gd name="T36" fmla="*/ 194 w 496"/>
                  <a:gd name="T37" fmla="*/ 45 h 75"/>
                  <a:gd name="T38" fmla="*/ 236 w 496"/>
                  <a:gd name="T39" fmla="*/ 38 h 75"/>
                  <a:gd name="T40" fmla="*/ 277 w 496"/>
                  <a:gd name="T41" fmla="*/ 33 h 75"/>
                  <a:gd name="T42" fmla="*/ 319 w 496"/>
                  <a:gd name="T43" fmla="*/ 26 h 75"/>
                  <a:gd name="T44" fmla="*/ 358 w 496"/>
                  <a:gd name="T45" fmla="*/ 20 h 75"/>
                  <a:gd name="T46" fmla="*/ 396 w 496"/>
                  <a:gd name="T47" fmla="*/ 15 h 75"/>
                  <a:gd name="T48" fmla="*/ 428 w 496"/>
                  <a:gd name="T49" fmla="*/ 10 h 75"/>
                  <a:gd name="T50" fmla="*/ 457 w 496"/>
                  <a:gd name="T51" fmla="*/ 6 h 75"/>
                  <a:gd name="T52" fmla="*/ 477 w 496"/>
                  <a:gd name="T53" fmla="*/ 3 h 75"/>
                  <a:gd name="T54" fmla="*/ 491 w 496"/>
                  <a:gd name="T55" fmla="*/ 1 h 75"/>
                  <a:gd name="T56" fmla="*/ 496 w 496"/>
                  <a:gd name="T57" fmla="*/ 0 h 75"/>
                  <a:gd name="T58" fmla="*/ 487 w 496"/>
                  <a:gd name="T59" fmla="*/ 0 h 75"/>
                  <a:gd name="T60" fmla="*/ 466 w 496"/>
                  <a:gd name="T61" fmla="*/ 3 h 75"/>
                  <a:gd name="T62" fmla="*/ 442 w 496"/>
                  <a:gd name="T63" fmla="*/ 7 h 75"/>
                  <a:gd name="T64" fmla="*/ 413 w 496"/>
                  <a:gd name="T65" fmla="*/ 11 h 75"/>
                  <a:gd name="T66" fmla="*/ 382 w 496"/>
                  <a:gd name="T67" fmla="*/ 15 h 75"/>
                  <a:gd name="T68" fmla="*/ 350 w 496"/>
                  <a:gd name="T69" fmla="*/ 20 h 75"/>
                  <a:gd name="T70" fmla="*/ 315 w 496"/>
                  <a:gd name="T71" fmla="*/ 24 h 75"/>
                  <a:gd name="T72" fmla="*/ 279 w 496"/>
                  <a:gd name="T73" fmla="*/ 30 h 75"/>
                  <a:gd name="T74" fmla="*/ 244 w 496"/>
                  <a:gd name="T75" fmla="*/ 35 h 75"/>
                  <a:gd name="T76" fmla="*/ 209 w 496"/>
                  <a:gd name="T77" fmla="*/ 41 h 75"/>
                  <a:gd name="T78" fmla="*/ 176 w 496"/>
                  <a:gd name="T79" fmla="*/ 45 h 75"/>
                  <a:gd name="T80" fmla="*/ 145 w 496"/>
                  <a:gd name="T81" fmla="*/ 50 h 75"/>
                  <a:gd name="T82" fmla="*/ 117 w 496"/>
                  <a:gd name="T83" fmla="*/ 54 h 75"/>
                  <a:gd name="T84" fmla="*/ 94 w 496"/>
                  <a:gd name="T85" fmla="*/ 57 h 75"/>
                  <a:gd name="T86" fmla="*/ 75 w 496"/>
                  <a:gd name="T87" fmla="*/ 61 h 75"/>
                  <a:gd name="T88" fmla="*/ 61 w 496"/>
                  <a:gd name="T89" fmla="*/ 62 h 75"/>
                  <a:gd name="T90" fmla="*/ 53 w 496"/>
                  <a:gd name="T91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6" h="75">
                    <a:moveTo>
                      <a:pt x="53" y="64"/>
                    </a:moveTo>
                    <a:lnTo>
                      <a:pt x="46" y="65"/>
                    </a:lnTo>
                    <a:lnTo>
                      <a:pt x="40" y="66"/>
                    </a:lnTo>
                    <a:lnTo>
                      <a:pt x="33" y="66"/>
                    </a:lnTo>
                    <a:lnTo>
                      <a:pt x="26" y="68"/>
                    </a:lnTo>
                    <a:lnTo>
                      <a:pt x="19" y="69"/>
                    </a:lnTo>
                    <a:lnTo>
                      <a:pt x="14" y="71"/>
                    </a:lnTo>
                    <a:lnTo>
                      <a:pt x="7" y="73"/>
                    </a:lnTo>
                    <a:lnTo>
                      <a:pt x="0" y="75"/>
                    </a:lnTo>
                    <a:lnTo>
                      <a:pt x="10" y="73"/>
                    </a:lnTo>
                    <a:lnTo>
                      <a:pt x="19" y="71"/>
                    </a:lnTo>
                    <a:lnTo>
                      <a:pt x="27" y="69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65" y="64"/>
                    </a:lnTo>
                    <a:lnTo>
                      <a:pt x="90" y="60"/>
                    </a:lnTo>
                    <a:lnTo>
                      <a:pt x="121" y="56"/>
                    </a:lnTo>
                    <a:lnTo>
                      <a:pt x="156" y="50"/>
                    </a:lnTo>
                    <a:lnTo>
                      <a:pt x="194" y="45"/>
                    </a:lnTo>
                    <a:lnTo>
                      <a:pt x="236" y="38"/>
                    </a:lnTo>
                    <a:lnTo>
                      <a:pt x="277" y="33"/>
                    </a:lnTo>
                    <a:lnTo>
                      <a:pt x="319" y="26"/>
                    </a:lnTo>
                    <a:lnTo>
                      <a:pt x="358" y="20"/>
                    </a:lnTo>
                    <a:lnTo>
                      <a:pt x="396" y="15"/>
                    </a:lnTo>
                    <a:lnTo>
                      <a:pt x="428" y="10"/>
                    </a:lnTo>
                    <a:lnTo>
                      <a:pt x="457" y="6"/>
                    </a:lnTo>
                    <a:lnTo>
                      <a:pt x="477" y="3"/>
                    </a:lnTo>
                    <a:lnTo>
                      <a:pt x="491" y="1"/>
                    </a:lnTo>
                    <a:lnTo>
                      <a:pt x="496" y="0"/>
                    </a:lnTo>
                    <a:lnTo>
                      <a:pt x="487" y="0"/>
                    </a:lnTo>
                    <a:lnTo>
                      <a:pt x="466" y="3"/>
                    </a:lnTo>
                    <a:lnTo>
                      <a:pt x="442" y="7"/>
                    </a:lnTo>
                    <a:lnTo>
                      <a:pt x="413" y="11"/>
                    </a:lnTo>
                    <a:lnTo>
                      <a:pt x="382" y="15"/>
                    </a:lnTo>
                    <a:lnTo>
                      <a:pt x="350" y="20"/>
                    </a:lnTo>
                    <a:lnTo>
                      <a:pt x="315" y="24"/>
                    </a:lnTo>
                    <a:lnTo>
                      <a:pt x="279" y="30"/>
                    </a:lnTo>
                    <a:lnTo>
                      <a:pt x="244" y="35"/>
                    </a:lnTo>
                    <a:lnTo>
                      <a:pt x="209" y="41"/>
                    </a:lnTo>
                    <a:lnTo>
                      <a:pt x="176" y="45"/>
                    </a:lnTo>
                    <a:lnTo>
                      <a:pt x="145" y="50"/>
                    </a:lnTo>
                    <a:lnTo>
                      <a:pt x="117" y="54"/>
                    </a:lnTo>
                    <a:lnTo>
                      <a:pt x="94" y="57"/>
                    </a:lnTo>
                    <a:lnTo>
                      <a:pt x="75" y="61"/>
                    </a:lnTo>
                    <a:lnTo>
                      <a:pt x="61" y="62"/>
                    </a:lnTo>
                    <a:lnTo>
                      <a:pt x="5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156"/>
              <p:cNvSpPr>
                <a:spLocks/>
              </p:cNvSpPr>
              <p:nvPr/>
            </p:nvSpPr>
            <p:spPr bwMode="auto">
              <a:xfrm>
                <a:off x="2754" y="1881"/>
                <a:ext cx="1927" cy="102"/>
              </a:xfrm>
              <a:custGeom>
                <a:avLst/>
                <a:gdLst>
                  <a:gd name="T0" fmla="*/ 1924 w 1927"/>
                  <a:gd name="T1" fmla="*/ 0 h 102"/>
                  <a:gd name="T2" fmla="*/ 1832 w 1927"/>
                  <a:gd name="T3" fmla="*/ 9 h 102"/>
                  <a:gd name="T4" fmla="*/ 1745 w 1927"/>
                  <a:gd name="T5" fmla="*/ 17 h 102"/>
                  <a:gd name="T6" fmla="*/ 1709 w 1927"/>
                  <a:gd name="T7" fmla="*/ 20 h 102"/>
                  <a:gd name="T8" fmla="*/ 1660 w 1927"/>
                  <a:gd name="T9" fmla="*/ 19 h 102"/>
                  <a:gd name="T10" fmla="*/ 1587 w 1927"/>
                  <a:gd name="T11" fmla="*/ 17 h 102"/>
                  <a:gd name="T12" fmla="*/ 1510 w 1927"/>
                  <a:gd name="T13" fmla="*/ 14 h 102"/>
                  <a:gd name="T14" fmla="*/ 1449 w 1927"/>
                  <a:gd name="T15" fmla="*/ 13 h 102"/>
                  <a:gd name="T16" fmla="*/ 1424 w 1927"/>
                  <a:gd name="T17" fmla="*/ 12 h 102"/>
                  <a:gd name="T18" fmla="*/ 1397 w 1927"/>
                  <a:gd name="T19" fmla="*/ 13 h 102"/>
                  <a:gd name="T20" fmla="*/ 1323 w 1927"/>
                  <a:gd name="T21" fmla="*/ 17 h 102"/>
                  <a:gd name="T22" fmla="*/ 1212 w 1927"/>
                  <a:gd name="T23" fmla="*/ 23 h 102"/>
                  <a:gd name="T24" fmla="*/ 1076 w 1927"/>
                  <a:gd name="T25" fmla="*/ 31 h 102"/>
                  <a:gd name="T26" fmla="*/ 924 w 1927"/>
                  <a:gd name="T27" fmla="*/ 37 h 102"/>
                  <a:gd name="T28" fmla="*/ 770 w 1927"/>
                  <a:gd name="T29" fmla="*/ 46 h 102"/>
                  <a:gd name="T30" fmla="*/ 621 w 1927"/>
                  <a:gd name="T31" fmla="*/ 54 h 102"/>
                  <a:gd name="T32" fmla="*/ 489 w 1927"/>
                  <a:gd name="T33" fmla="*/ 61 h 102"/>
                  <a:gd name="T34" fmla="*/ 386 w 1927"/>
                  <a:gd name="T35" fmla="*/ 66 h 102"/>
                  <a:gd name="T36" fmla="*/ 323 w 1927"/>
                  <a:gd name="T37" fmla="*/ 69 h 102"/>
                  <a:gd name="T38" fmla="*/ 294 w 1927"/>
                  <a:gd name="T39" fmla="*/ 69 h 102"/>
                  <a:gd name="T40" fmla="*/ 225 w 1927"/>
                  <a:gd name="T41" fmla="*/ 70 h 102"/>
                  <a:gd name="T42" fmla="*/ 166 w 1927"/>
                  <a:gd name="T43" fmla="*/ 74 h 102"/>
                  <a:gd name="T44" fmla="*/ 6 w 1927"/>
                  <a:gd name="T45" fmla="*/ 102 h 102"/>
                  <a:gd name="T46" fmla="*/ 63 w 1927"/>
                  <a:gd name="T47" fmla="*/ 98 h 102"/>
                  <a:gd name="T48" fmla="*/ 126 w 1927"/>
                  <a:gd name="T49" fmla="*/ 93 h 102"/>
                  <a:gd name="T50" fmla="*/ 167 w 1927"/>
                  <a:gd name="T51" fmla="*/ 89 h 102"/>
                  <a:gd name="T52" fmla="*/ 246 w 1927"/>
                  <a:gd name="T53" fmla="*/ 89 h 102"/>
                  <a:gd name="T54" fmla="*/ 315 w 1927"/>
                  <a:gd name="T55" fmla="*/ 89 h 102"/>
                  <a:gd name="T56" fmla="*/ 351 w 1927"/>
                  <a:gd name="T57" fmla="*/ 88 h 102"/>
                  <a:gd name="T58" fmla="*/ 431 w 1927"/>
                  <a:gd name="T59" fmla="*/ 84 h 102"/>
                  <a:gd name="T60" fmla="*/ 545 w 1927"/>
                  <a:gd name="T61" fmla="*/ 78 h 102"/>
                  <a:gd name="T62" fmla="*/ 682 w 1927"/>
                  <a:gd name="T63" fmla="*/ 71 h 102"/>
                  <a:gd name="T64" fmla="*/ 831 w 1927"/>
                  <a:gd name="T65" fmla="*/ 63 h 102"/>
                  <a:gd name="T66" fmla="*/ 983 w 1927"/>
                  <a:gd name="T67" fmla="*/ 55 h 102"/>
                  <a:gd name="T68" fmla="*/ 1126 w 1927"/>
                  <a:gd name="T69" fmla="*/ 47 h 102"/>
                  <a:gd name="T70" fmla="*/ 1252 w 1927"/>
                  <a:gd name="T71" fmla="*/ 40 h 102"/>
                  <a:gd name="T72" fmla="*/ 1348 w 1927"/>
                  <a:gd name="T73" fmla="*/ 35 h 102"/>
                  <a:gd name="T74" fmla="*/ 1407 w 1927"/>
                  <a:gd name="T75" fmla="*/ 31 h 102"/>
                  <a:gd name="T76" fmla="*/ 1434 w 1927"/>
                  <a:gd name="T77" fmla="*/ 31 h 102"/>
                  <a:gd name="T78" fmla="*/ 1496 w 1927"/>
                  <a:gd name="T79" fmla="*/ 32 h 102"/>
                  <a:gd name="T80" fmla="*/ 1572 w 1927"/>
                  <a:gd name="T81" fmla="*/ 35 h 102"/>
                  <a:gd name="T82" fmla="*/ 1647 w 1927"/>
                  <a:gd name="T83" fmla="*/ 39 h 102"/>
                  <a:gd name="T84" fmla="*/ 1703 w 1927"/>
                  <a:gd name="T85" fmla="*/ 43 h 102"/>
                  <a:gd name="T86" fmla="*/ 1727 w 1927"/>
                  <a:gd name="T8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2">
                    <a:moveTo>
                      <a:pt x="1727" y="44"/>
                    </a:moveTo>
                    <a:lnTo>
                      <a:pt x="1927" y="25"/>
                    </a:lnTo>
                    <a:lnTo>
                      <a:pt x="1924" y="0"/>
                    </a:lnTo>
                    <a:lnTo>
                      <a:pt x="1896" y="2"/>
                    </a:lnTo>
                    <a:lnTo>
                      <a:pt x="1865" y="5"/>
                    </a:lnTo>
                    <a:lnTo>
                      <a:pt x="1832" y="9"/>
                    </a:lnTo>
                    <a:lnTo>
                      <a:pt x="1800" y="12"/>
                    </a:lnTo>
                    <a:lnTo>
                      <a:pt x="1770" y="14"/>
                    </a:lnTo>
                    <a:lnTo>
                      <a:pt x="1745" y="17"/>
                    </a:lnTo>
                    <a:lnTo>
                      <a:pt x="1727" y="19"/>
                    </a:lnTo>
                    <a:lnTo>
                      <a:pt x="1716" y="20"/>
                    </a:lnTo>
                    <a:lnTo>
                      <a:pt x="1709" y="20"/>
                    </a:lnTo>
                    <a:lnTo>
                      <a:pt x="1697" y="20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7"/>
                    </a:lnTo>
                    <a:lnTo>
                      <a:pt x="1587" y="17"/>
                    </a:lnTo>
                    <a:lnTo>
                      <a:pt x="1561" y="16"/>
                    </a:lnTo>
                    <a:lnTo>
                      <a:pt x="1535" y="14"/>
                    </a:lnTo>
                    <a:lnTo>
                      <a:pt x="1510" y="14"/>
                    </a:lnTo>
                    <a:lnTo>
                      <a:pt x="1487" y="13"/>
                    </a:lnTo>
                    <a:lnTo>
                      <a:pt x="1466" y="13"/>
                    </a:lnTo>
                    <a:lnTo>
                      <a:pt x="1449" y="13"/>
                    </a:lnTo>
                    <a:lnTo>
                      <a:pt x="1437" y="12"/>
                    </a:lnTo>
                    <a:lnTo>
                      <a:pt x="1427" y="12"/>
                    </a:lnTo>
                    <a:lnTo>
                      <a:pt x="1424" y="12"/>
                    </a:lnTo>
                    <a:lnTo>
                      <a:pt x="1422" y="12"/>
                    </a:lnTo>
                    <a:lnTo>
                      <a:pt x="1412" y="12"/>
                    </a:lnTo>
                    <a:lnTo>
                      <a:pt x="1397" y="13"/>
                    </a:lnTo>
                    <a:lnTo>
                      <a:pt x="1377" y="14"/>
                    </a:lnTo>
                    <a:lnTo>
                      <a:pt x="1353" y="16"/>
                    </a:lnTo>
                    <a:lnTo>
                      <a:pt x="1323" y="17"/>
                    </a:lnTo>
                    <a:lnTo>
                      <a:pt x="1290" y="19"/>
                    </a:lnTo>
                    <a:lnTo>
                      <a:pt x="1252" y="21"/>
                    </a:lnTo>
                    <a:lnTo>
                      <a:pt x="1212" y="23"/>
                    </a:lnTo>
                    <a:lnTo>
                      <a:pt x="1170" y="25"/>
                    </a:lnTo>
                    <a:lnTo>
                      <a:pt x="1124" y="28"/>
                    </a:lnTo>
                    <a:lnTo>
                      <a:pt x="1076" y="31"/>
                    </a:lnTo>
                    <a:lnTo>
                      <a:pt x="1027" y="32"/>
                    </a:lnTo>
                    <a:lnTo>
                      <a:pt x="976" y="35"/>
                    </a:lnTo>
                    <a:lnTo>
                      <a:pt x="924" y="37"/>
                    </a:lnTo>
                    <a:lnTo>
                      <a:pt x="873" y="40"/>
                    </a:lnTo>
                    <a:lnTo>
                      <a:pt x="821" y="43"/>
                    </a:lnTo>
                    <a:lnTo>
                      <a:pt x="770" y="46"/>
                    </a:lnTo>
                    <a:lnTo>
                      <a:pt x="718" y="48"/>
                    </a:lnTo>
                    <a:lnTo>
                      <a:pt x="670" y="51"/>
                    </a:lnTo>
                    <a:lnTo>
                      <a:pt x="621" y="54"/>
                    </a:lnTo>
                    <a:lnTo>
                      <a:pt x="575" y="56"/>
                    </a:lnTo>
                    <a:lnTo>
                      <a:pt x="531" y="58"/>
                    </a:lnTo>
                    <a:lnTo>
                      <a:pt x="489" y="61"/>
                    </a:lnTo>
                    <a:lnTo>
                      <a:pt x="452" y="62"/>
                    </a:lnTo>
                    <a:lnTo>
                      <a:pt x="418" y="63"/>
                    </a:lnTo>
                    <a:lnTo>
                      <a:pt x="386" y="66"/>
                    </a:lnTo>
                    <a:lnTo>
                      <a:pt x="361" y="66"/>
                    </a:lnTo>
                    <a:lnTo>
                      <a:pt x="339" y="67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0"/>
                    </a:lnTo>
                    <a:lnTo>
                      <a:pt x="201" y="71"/>
                    </a:lnTo>
                    <a:lnTo>
                      <a:pt x="181" y="73"/>
                    </a:lnTo>
                    <a:lnTo>
                      <a:pt x="166" y="74"/>
                    </a:lnTo>
                    <a:lnTo>
                      <a:pt x="160" y="74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19" y="101"/>
                    </a:lnTo>
                    <a:lnTo>
                      <a:pt x="40" y="101"/>
                    </a:lnTo>
                    <a:lnTo>
                      <a:pt x="63" y="98"/>
                    </a:lnTo>
                    <a:lnTo>
                      <a:pt x="86" y="97"/>
                    </a:lnTo>
                    <a:lnTo>
                      <a:pt x="109" y="96"/>
                    </a:lnTo>
                    <a:lnTo>
                      <a:pt x="126" y="93"/>
                    </a:lnTo>
                    <a:lnTo>
                      <a:pt x="137" y="92"/>
                    </a:lnTo>
                    <a:lnTo>
                      <a:pt x="148" y="90"/>
                    </a:lnTo>
                    <a:lnTo>
                      <a:pt x="167" y="89"/>
                    </a:lnTo>
                    <a:lnTo>
                      <a:pt x="190" y="89"/>
                    </a:lnTo>
                    <a:lnTo>
                      <a:pt x="217" y="89"/>
                    </a:lnTo>
                    <a:lnTo>
                      <a:pt x="246" y="89"/>
                    </a:lnTo>
                    <a:lnTo>
                      <a:pt x="273" y="89"/>
                    </a:lnTo>
                    <a:lnTo>
                      <a:pt x="296" y="89"/>
                    </a:lnTo>
                    <a:lnTo>
                      <a:pt x="315" y="89"/>
                    </a:lnTo>
                    <a:lnTo>
                      <a:pt x="321" y="89"/>
                    </a:lnTo>
                    <a:lnTo>
                      <a:pt x="334" y="89"/>
                    </a:lnTo>
                    <a:lnTo>
                      <a:pt x="351" y="88"/>
                    </a:lnTo>
                    <a:lnTo>
                      <a:pt x="374" y="86"/>
                    </a:lnTo>
                    <a:lnTo>
                      <a:pt x="400" y="86"/>
                    </a:lnTo>
                    <a:lnTo>
                      <a:pt x="431" y="84"/>
                    </a:lnTo>
                    <a:lnTo>
                      <a:pt x="466" y="82"/>
                    </a:lnTo>
                    <a:lnTo>
                      <a:pt x="504" y="81"/>
                    </a:lnTo>
                    <a:lnTo>
                      <a:pt x="545" y="78"/>
                    </a:lnTo>
                    <a:lnTo>
                      <a:pt x="588" y="75"/>
                    </a:lnTo>
                    <a:lnTo>
                      <a:pt x="634" y="74"/>
                    </a:lnTo>
                    <a:lnTo>
                      <a:pt x="682" y="71"/>
                    </a:lnTo>
                    <a:lnTo>
                      <a:pt x="731" y="69"/>
                    </a:lnTo>
                    <a:lnTo>
                      <a:pt x="781" y="66"/>
                    </a:lnTo>
                    <a:lnTo>
                      <a:pt x="831" y="63"/>
                    </a:lnTo>
                    <a:lnTo>
                      <a:pt x="882" y="61"/>
                    </a:lnTo>
                    <a:lnTo>
                      <a:pt x="933" y="58"/>
                    </a:lnTo>
                    <a:lnTo>
                      <a:pt x="983" y="55"/>
                    </a:lnTo>
                    <a:lnTo>
                      <a:pt x="1033" y="52"/>
                    </a:lnTo>
                    <a:lnTo>
                      <a:pt x="1080" y="50"/>
                    </a:lnTo>
                    <a:lnTo>
                      <a:pt x="1126" y="47"/>
                    </a:lnTo>
                    <a:lnTo>
                      <a:pt x="1171" y="44"/>
                    </a:lnTo>
                    <a:lnTo>
                      <a:pt x="1213" y="42"/>
                    </a:lnTo>
                    <a:lnTo>
                      <a:pt x="1252" y="40"/>
                    </a:lnTo>
                    <a:lnTo>
                      <a:pt x="1288" y="37"/>
                    </a:lnTo>
                    <a:lnTo>
                      <a:pt x="1320" y="36"/>
                    </a:lnTo>
                    <a:lnTo>
                      <a:pt x="1348" y="35"/>
                    </a:lnTo>
                    <a:lnTo>
                      <a:pt x="1373" y="33"/>
                    </a:lnTo>
                    <a:lnTo>
                      <a:pt x="1393" y="32"/>
                    </a:lnTo>
                    <a:lnTo>
                      <a:pt x="1407" y="31"/>
                    </a:lnTo>
                    <a:lnTo>
                      <a:pt x="1416" y="31"/>
                    </a:lnTo>
                    <a:lnTo>
                      <a:pt x="1419" y="31"/>
                    </a:lnTo>
                    <a:lnTo>
                      <a:pt x="1434" y="31"/>
                    </a:lnTo>
                    <a:lnTo>
                      <a:pt x="1451" y="31"/>
                    </a:lnTo>
                    <a:lnTo>
                      <a:pt x="1473" y="31"/>
                    </a:lnTo>
                    <a:lnTo>
                      <a:pt x="1496" y="32"/>
                    </a:lnTo>
                    <a:lnTo>
                      <a:pt x="1521" y="32"/>
                    </a:lnTo>
                    <a:lnTo>
                      <a:pt x="1546" y="33"/>
                    </a:lnTo>
                    <a:lnTo>
                      <a:pt x="1572" y="35"/>
                    </a:lnTo>
                    <a:lnTo>
                      <a:pt x="1598" y="36"/>
                    </a:lnTo>
                    <a:lnTo>
                      <a:pt x="1624" y="37"/>
                    </a:lnTo>
                    <a:lnTo>
                      <a:pt x="1647" y="39"/>
                    </a:lnTo>
                    <a:lnTo>
                      <a:pt x="1668" y="40"/>
                    </a:lnTo>
                    <a:lnTo>
                      <a:pt x="1689" y="42"/>
                    </a:lnTo>
                    <a:lnTo>
                      <a:pt x="1703" y="43"/>
                    </a:lnTo>
                    <a:lnTo>
                      <a:pt x="1716" y="43"/>
                    </a:lnTo>
                    <a:lnTo>
                      <a:pt x="1724" y="44"/>
                    </a:lnTo>
                    <a:lnTo>
                      <a:pt x="172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157"/>
              <p:cNvSpPr>
                <a:spLocks/>
              </p:cNvSpPr>
              <p:nvPr/>
            </p:nvSpPr>
            <p:spPr bwMode="auto">
              <a:xfrm>
                <a:off x="2754" y="1887"/>
                <a:ext cx="1927" cy="103"/>
              </a:xfrm>
              <a:custGeom>
                <a:avLst/>
                <a:gdLst>
                  <a:gd name="T0" fmla="*/ 1924 w 1927"/>
                  <a:gd name="T1" fmla="*/ 0 h 103"/>
                  <a:gd name="T2" fmla="*/ 1831 w 1927"/>
                  <a:gd name="T3" fmla="*/ 10 h 103"/>
                  <a:gd name="T4" fmla="*/ 1745 w 1927"/>
                  <a:gd name="T5" fmla="*/ 18 h 103"/>
                  <a:gd name="T6" fmla="*/ 1709 w 1927"/>
                  <a:gd name="T7" fmla="*/ 21 h 103"/>
                  <a:gd name="T8" fmla="*/ 1660 w 1927"/>
                  <a:gd name="T9" fmla="*/ 19 h 103"/>
                  <a:gd name="T10" fmla="*/ 1587 w 1927"/>
                  <a:gd name="T11" fmla="*/ 18 h 103"/>
                  <a:gd name="T12" fmla="*/ 1510 w 1927"/>
                  <a:gd name="T13" fmla="*/ 15 h 103"/>
                  <a:gd name="T14" fmla="*/ 1447 w 1927"/>
                  <a:gd name="T15" fmla="*/ 14 h 103"/>
                  <a:gd name="T16" fmla="*/ 1423 w 1927"/>
                  <a:gd name="T17" fmla="*/ 13 h 103"/>
                  <a:gd name="T18" fmla="*/ 1396 w 1927"/>
                  <a:gd name="T19" fmla="*/ 14 h 103"/>
                  <a:gd name="T20" fmla="*/ 1321 w 1927"/>
                  <a:gd name="T21" fmla="*/ 18 h 103"/>
                  <a:gd name="T22" fmla="*/ 1212 w 1927"/>
                  <a:gd name="T23" fmla="*/ 23 h 103"/>
                  <a:gd name="T24" fmla="*/ 1075 w 1927"/>
                  <a:gd name="T25" fmla="*/ 31 h 103"/>
                  <a:gd name="T26" fmla="*/ 924 w 1927"/>
                  <a:gd name="T27" fmla="*/ 38 h 103"/>
                  <a:gd name="T28" fmla="*/ 769 w 1927"/>
                  <a:gd name="T29" fmla="*/ 46 h 103"/>
                  <a:gd name="T30" fmla="*/ 621 w 1927"/>
                  <a:gd name="T31" fmla="*/ 55 h 103"/>
                  <a:gd name="T32" fmla="*/ 489 w 1927"/>
                  <a:gd name="T33" fmla="*/ 61 h 103"/>
                  <a:gd name="T34" fmla="*/ 386 w 1927"/>
                  <a:gd name="T35" fmla="*/ 67 h 103"/>
                  <a:gd name="T36" fmla="*/ 323 w 1927"/>
                  <a:gd name="T37" fmla="*/ 69 h 103"/>
                  <a:gd name="T38" fmla="*/ 294 w 1927"/>
                  <a:gd name="T39" fmla="*/ 69 h 103"/>
                  <a:gd name="T40" fmla="*/ 225 w 1927"/>
                  <a:gd name="T41" fmla="*/ 71 h 103"/>
                  <a:gd name="T42" fmla="*/ 164 w 1927"/>
                  <a:gd name="T43" fmla="*/ 75 h 103"/>
                  <a:gd name="T44" fmla="*/ 6 w 1927"/>
                  <a:gd name="T45" fmla="*/ 103 h 103"/>
                  <a:gd name="T46" fmla="*/ 63 w 1927"/>
                  <a:gd name="T47" fmla="*/ 99 h 103"/>
                  <a:gd name="T48" fmla="*/ 126 w 1927"/>
                  <a:gd name="T49" fmla="*/ 94 h 103"/>
                  <a:gd name="T50" fmla="*/ 167 w 1927"/>
                  <a:gd name="T51" fmla="*/ 90 h 103"/>
                  <a:gd name="T52" fmla="*/ 244 w 1927"/>
                  <a:gd name="T53" fmla="*/ 90 h 103"/>
                  <a:gd name="T54" fmla="*/ 315 w 1927"/>
                  <a:gd name="T55" fmla="*/ 90 h 103"/>
                  <a:gd name="T56" fmla="*/ 351 w 1927"/>
                  <a:gd name="T57" fmla="*/ 88 h 103"/>
                  <a:gd name="T58" fmla="*/ 431 w 1927"/>
                  <a:gd name="T59" fmla="*/ 84 h 103"/>
                  <a:gd name="T60" fmla="*/ 545 w 1927"/>
                  <a:gd name="T61" fmla="*/ 79 h 103"/>
                  <a:gd name="T62" fmla="*/ 682 w 1927"/>
                  <a:gd name="T63" fmla="*/ 72 h 103"/>
                  <a:gd name="T64" fmla="*/ 831 w 1927"/>
                  <a:gd name="T65" fmla="*/ 64 h 103"/>
                  <a:gd name="T66" fmla="*/ 983 w 1927"/>
                  <a:gd name="T67" fmla="*/ 56 h 103"/>
                  <a:gd name="T68" fmla="*/ 1126 w 1927"/>
                  <a:gd name="T69" fmla="*/ 48 h 103"/>
                  <a:gd name="T70" fmla="*/ 1251 w 1927"/>
                  <a:gd name="T71" fmla="*/ 41 h 103"/>
                  <a:gd name="T72" fmla="*/ 1347 w 1927"/>
                  <a:gd name="T73" fmla="*/ 36 h 103"/>
                  <a:gd name="T74" fmla="*/ 1405 w 1927"/>
                  <a:gd name="T75" fmla="*/ 31 h 103"/>
                  <a:gd name="T76" fmla="*/ 1432 w 1927"/>
                  <a:gd name="T77" fmla="*/ 31 h 103"/>
                  <a:gd name="T78" fmla="*/ 1495 w 1927"/>
                  <a:gd name="T79" fmla="*/ 33 h 103"/>
                  <a:gd name="T80" fmla="*/ 1572 w 1927"/>
                  <a:gd name="T81" fmla="*/ 36 h 103"/>
                  <a:gd name="T82" fmla="*/ 1647 w 1927"/>
                  <a:gd name="T83" fmla="*/ 40 h 103"/>
                  <a:gd name="T84" fmla="*/ 1703 w 1927"/>
                  <a:gd name="T85" fmla="*/ 44 h 103"/>
                  <a:gd name="T86" fmla="*/ 1727 w 1927"/>
                  <a:gd name="T87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3">
                    <a:moveTo>
                      <a:pt x="1727" y="45"/>
                    </a:moveTo>
                    <a:lnTo>
                      <a:pt x="1927" y="26"/>
                    </a:lnTo>
                    <a:lnTo>
                      <a:pt x="1924" y="0"/>
                    </a:lnTo>
                    <a:lnTo>
                      <a:pt x="1896" y="3"/>
                    </a:lnTo>
                    <a:lnTo>
                      <a:pt x="1863" y="6"/>
                    </a:lnTo>
                    <a:lnTo>
                      <a:pt x="1831" y="10"/>
                    </a:lnTo>
                    <a:lnTo>
                      <a:pt x="1800" y="13"/>
                    </a:lnTo>
                    <a:lnTo>
                      <a:pt x="1770" y="15"/>
                    </a:lnTo>
                    <a:lnTo>
                      <a:pt x="1745" y="18"/>
                    </a:lnTo>
                    <a:lnTo>
                      <a:pt x="1727" y="19"/>
                    </a:lnTo>
                    <a:lnTo>
                      <a:pt x="1716" y="21"/>
                    </a:lnTo>
                    <a:lnTo>
                      <a:pt x="1709" y="21"/>
                    </a:lnTo>
                    <a:lnTo>
                      <a:pt x="1697" y="21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8"/>
                    </a:lnTo>
                    <a:lnTo>
                      <a:pt x="1587" y="18"/>
                    </a:lnTo>
                    <a:lnTo>
                      <a:pt x="1560" y="17"/>
                    </a:lnTo>
                    <a:lnTo>
                      <a:pt x="1534" y="15"/>
                    </a:lnTo>
                    <a:lnTo>
                      <a:pt x="1510" y="15"/>
                    </a:lnTo>
                    <a:lnTo>
                      <a:pt x="1485" y="14"/>
                    </a:lnTo>
                    <a:lnTo>
                      <a:pt x="1465" y="14"/>
                    </a:lnTo>
                    <a:lnTo>
                      <a:pt x="1447" y="14"/>
                    </a:lnTo>
                    <a:lnTo>
                      <a:pt x="1435" y="13"/>
                    </a:lnTo>
                    <a:lnTo>
                      <a:pt x="1426" y="13"/>
                    </a:lnTo>
                    <a:lnTo>
                      <a:pt x="1423" y="13"/>
                    </a:lnTo>
                    <a:lnTo>
                      <a:pt x="1420" y="13"/>
                    </a:lnTo>
                    <a:lnTo>
                      <a:pt x="1411" y="13"/>
                    </a:lnTo>
                    <a:lnTo>
                      <a:pt x="1396" y="14"/>
                    </a:lnTo>
                    <a:lnTo>
                      <a:pt x="1376" y="15"/>
                    </a:lnTo>
                    <a:lnTo>
                      <a:pt x="1351" y="17"/>
                    </a:lnTo>
                    <a:lnTo>
                      <a:pt x="1321" y="18"/>
                    </a:lnTo>
                    <a:lnTo>
                      <a:pt x="1289" y="19"/>
                    </a:lnTo>
                    <a:lnTo>
                      <a:pt x="1251" y="22"/>
                    </a:lnTo>
                    <a:lnTo>
                      <a:pt x="1212" y="23"/>
                    </a:lnTo>
                    <a:lnTo>
                      <a:pt x="1168" y="26"/>
                    </a:lnTo>
                    <a:lnTo>
                      <a:pt x="1122" y="29"/>
                    </a:lnTo>
                    <a:lnTo>
                      <a:pt x="1075" y="31"/>
                    </a:lnTo>
                    <a:lnTo>
                      <a:pt x="1026" y="33"/>
                    </a:lnTo>
                    <a:lnTo>
                      <a:pt x="976" y="36"/>
                    </a:lnTo>
                    <a:lnTo>
                      <a:pt x="924" y="38"/>
                    </a:lnTo>
                    <a:lnTo>
                      <a:pt x="873" y="41"/>
                    </a:lnTo>
                    <a:lnTo>
                      <a:pt x="820" y="44"/>
                    </a:lnTo>
                    <a:lnTo>
                      <a:pt x="769" y="46"/>
                    </a:lnTo>
                    <a:lnTo>
                      <a:pt x="718" y="49"/>
                    </a:lnTo>
                    <a:lnTo>
                      <a:pt x="668" y="52"/>
                    </a:lnTo>
                    <a:lnTo>
                      <a:pt x="621" y="55"/>
                    </a:lnTo>
                    <a:lnTo>
                      <a:pt x="575" y="57"/>
                    </a:lnTo>
                    <a:lnTo>
                      <a:pt x="530" y="59"/>
                    </a:lnTo>
                    <a:lnTo>
                      <a:pt x="489" y="61"/>
                    </a:lnTo>
                    <a:lnTo>
                      <a:pt x="452" y="63"/>
                    </a:lnTo>
                    <a:lnTo>
                      <a:pt x="418" y="64"/>
                    </a:lnTo>
                    <a:lnTo>
                      <a:pt x="386" y="67"/>
                    </a:lnTo>
                    <a:lnTo>
                      <a:pt x="361" y="67"/>
                    </a:lnTo>
                    <a:lnTo>
                      <a:pt x="339" y="68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1"/>
                    </a:lnTo>
                    <a:lnTo>
                      <a:pt x="201" y="72"/>
                    </a:lnTo>
                    <a:lnTo>
                      <a:pt x="179" y="73"/>
                    </a:lnTo>
                    <a:lnTo>
                      <a:pt x="164" y="75"/>
                    </a:lnTo>
                    <a:lnTo>
                      <a:pt x="159" y="75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9" y="102"/>
                    </a:lnTo>
                    <a:lnTo>
                      <a:pt x="40" y="102"/>
                    </a:lnTo>
                    <a:lnTo>
                      <a:pt x="63" y="99"/>
                    </a:lnTo>
                    <a:lnTo>
                      <a:pt x="86" y="98"/>
                    </a:lnTo>
                    <a:lnTo>
                      <a:pt x="109" y="96"/>
                    </a:lnTo>
                    <a:lnTo>
                      <a:pt x="126" y="94"/>
                    </a:lnTo>
                    <a:lnTo>
                      <a:pt x="137" y="92"/>
                    </a:lnTo>
                    <a:lnTo>
                      <a:pt x="148" y="91"/>
                    </a:lnTo>
                    <a:lnTo>
                      <a:pt x="167" y="90"/>
                    </a:lnTo>
                    <a:lnTo>
                      <a:pt x="190" y="90"/>
                    </a:lnTo>
                    <a:lnTo>
                      <a:pt x="217" y="90"/>
                    </a:lnTo>
                    <a:lnTo>
                      <a:pt x="244" y="90"/>
                    </a:lnTo>
                    <a:lnTo>
                      <a:pt x="271" y="90"/>
                    </a:lnTo>
                    <a:lnTo>
                      <a:pt x="296" y="90"/>
                    </a:lnTo>
                    <a:lnTo>
                      <a:pt x="315" y="90"/>
                    </a:lnTo>
                    <a:lnTo>
                      <a:pt x="321" y="90"/>
                    </a:lnTo>
                    <a:lnTo>
                      <a:pt x="334" y="90"/>
                    </a:lnTo>
                    <a:lnTo>
                      <a:pt x="351" y="88"/>
                    </a:lnTo>
                    <a:lnTo>
                      <a:pt x="374" y="87"/>
                    </a:lnTo>
                    <a:lnTo>
                      <a:pt x="400" y="87"/>
                    </a:lnTo>
                    <a:lnTo>
                      <a:pt x="431" y="84"/>
                    </a:lnTo>
                    <a:lnTo>
                      <a:pt x="466" y="83"/>
                    </a:lnTo>
                    <a:lnTo>
                      <a:pt x="504" y="82"/>
                    </a:lnTo>
                    <a:lnTo>
                      <a:pt x="545" y="79"/>
                    </a:lnTo>
                    <a:lnTo>
                      <a:pt x="588" y="76"/>
                    </a:lnTo>
                    <a:lnTo>
                      <a:pt x="634" y="75"/>
                    </a:lnTo>
                    <a:lnTo>
                      <a:pt x="682" y="72"/>
                    </a:lnTo>
                    <a:lnTo>
                      <a:pt x="731" y="69"/>
                    </a:lnTo>
                    <a:lnTo>
                      <a:pt x="781" y="67"/>
                    </a:lnTo>
                    <a:lnTo>
                      <a:pt x="831" y="64"/>
                    </a:lnTo>
                    <a:lnTo>
                      <a:pt x="881" y="61"/>
                    </a:lnTo>
                    <a:lnTo>
                      <a:pt x="933" y="59"/>
                    </a:lnTo>
                    <a:lnTo>
                      <a:pt x="983" y="56"/>
                    </a:lnTo>
                    <a:lnTo>
                      <a:pt x="1031" y="53"/>
                    </a:lnTo>
                    <a:lnTo>
                      <a:pt x="1079" y="50"/>
                    </a:lnTo>
                    <a:lnTo>
                      <a:pt x="1126" y="48"/>
                    </a:lnTo>
                    <a:lnTo>
                      <a:pt x="1170" y="45"/>
                    </a:lnTo>
                    <a:lnTo>
                      <a:pt x="1212" y="42"/>
                    </a:lnTo>
                    <a:lnTo>
                      <a:pt x="1251" y="41"/>
                    </a:lnTo>
                    <a:lnTo>
                      <a:pt x="1288" y="38"/>
                    </a:lnTo>
                    <a:lnTo>
                      <a:pt x="1319" y="37"/>
                    </a:lnTo>
                    <a:lnTo>
                      <a:pt x="1347" y="36"/>
                    </a:lnTo>
                    <a:lnTo>
                      <a:pt x="1372" y="34"/>
                    </a:lnTo>
                    <a:lnTo>
                      <a:pt x="1392" y="33"/>
                    </a:lnTo>
                    <a:lnTo>
                      <a:pt x="1405" y="31"/>
                    </a:lnTo>
                    <a:lnTo>
                      <a:pt x="1415" y="31"/>
                    </a:lnTo>
                    <a:lnTo>
                      <a:pt x="1418" y="31"/>
                    </a:lnTo>
                    <a:lnTo>
                      <a:pt x="1432" y="31"/>
                    </a:lnTo>
                    <a:lnTo>
                      <a:pt x="1450" y="31"/>
                    </a:lnTo>
                    <a:lnTo>
                      <a:pt x="1472" y="31"/>
                    </a:lnTo>
                    <a:lnTo>
                      <a:pt x="1495" y="33"/>
                    </a:lnTo>
                    <a:lnTo>
                      <a:pt x="1519" y="33"/>
                    </a:lnTo>
                    <a:lnTo>
                      <a:pt x="1546" y="34"/>
                    </a:lnTo>
                    <a:lnTo>
                      <a:pt x="1572" y="36"/>
                    </a:lnTo>
                    <a:lnTo>
                      <a:pt x="1598" y="37"/>
                    </a:lnTo>
                    <a:lnTo>
                      <a:pt x="1624" y="38"/>
                    </a:lnTo>
                    <a:lnTo>
                      <a:pt x="1647" y="40"/>
                    </a:lnTo>
                    <a:lnTo>
                      <a:pt x="1668" y="41"/>
                    </a:lnTo>
                    <a:lnTo>
                      <a:pt x="1689" y="42"/>
                    </a:lnTo>
                    <a:lnTo>
                      <a:pt x="1703" y="44"/>
                    </a:lnTo>
                    <a:lnTo>
                      <a:pt x="1716" y="44"/>
                    </a:lnTo>
                    <a:lnTo>
                      <a:pt x="1724" y="45"/>
                    </a:lnTo>
                    <a:lnTo>
                      <a:pt x="1727" y="4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158"/>
              <p:cNvSpPr>
                <a:spLocks/>
              </p:cNvSpPr>
              <p:nvPr/>
            </p:nvSpPr>
            <p:spPr bwMode="auto">
              <a:xfrm>
                <a:off x="4631" y="1874"/>
                <a:ext cx="65" cy="158"/>
              </a:xfrm>
              <a:custGeom>
                <a:avLst/>
                <a:gdLst>
                  <a:gd name="T0" fmla="*/ 46 w 65"/>
                  <a:gd name="T1" fmla="*/ 1 h 158"/>
                  <a:gd name="T2" fmla="*/ 45 w 65"/>
                  <a:gd name="T3" fmla="*/ 1 h 158"/>
                  <a:gd name="T4" fmla="*/ 41 w 65"/>
                  <a:gd name="T5" fmla="*/ 0 h 158"/>
                  <a:gd name="T6" fmla="*/ 35 w 65"/>
                  <a:gd name="T7" fmla="*/ 1 h 158"/>
                  <a:gd name="T8" fmla="*/ 31 w 65"/>
                  <a:gd name="T9" fmla="*/ 4 h 158"/>
                  <a:gd name="T10" fmla="*/ 23 w 65"/>
                  <a:gd name="T11" fmla="*/ 27 h 158"/>
                  <a:gd name="T12" fmla="*/ 12 w 65"/>
                  <a:gd name="T13" fmla="*/ 72 h 158"/>
                  <a:gd name="T14" fmla="*/ 1 w 65"/>
                  <a:gd name="T15" fmla="*/ 119 h 158"/>
                  <a:gd name="T16" fmla="*/ 0 w 65"/>
                  <a:gd name="T17" fmla="*/ 149 h 158"/>
                  <a:gd name="T18" fmla="*/ 4 w 65"/>
                  <a:gd name="T19" fmla="*/ 154 h 158"/>
                  <a:gd name="T20" fmla="*/ 11 w 65"/>
                  <a:gd name="T21" fmla="*/ 158 h 158"/>
                  <a:gd name="T22" fmla="*/ 20 w 65"/>
                  <a:gd name="T23" fmla="*/ 158 h 158"/>
                  <a:gd name="T24" fmla="*/ 30 w 65"/>
                  <a:gd name="T25" fmla="*/ 157 h 158"/>
                  <a:gd name="T26" fmla="*/ 39 w 65"/>
                  <a:gd name="T27" fmla="*/ 154 h 158"/>
                  <a:gd name="T28" fmla="*/ 49 w 65"/>
                  <a:gd name="T29" fmla="*/ 151 h 158"/>
                  <a:gd name="T30" fmla="*/ 57 w 65"/>
                  <a:gd name="T31" fmla="*/ 147 h 158"/>
                  <a:gd name="T32" fmla="*/ 62 w 65"/>
                  <a:gd name="T33" fmla="*/ 145 h 158"/>
                  <a:gd name="T34" fmla="*/ 65 w 65"/>
                  <a:gd name="T35" fmla="*/ 120 h 158"/>
                  <a:gd name="T36" fmla="*/ 61 w 65"/>
                  <a:gd name="T37" fmla="*/ 70 h 158"/>
                  <a:gd name="T38" fmla="*/ 53 w 65"/>
                  <a:gd name="T39" fmla="*/ 23 h 158"/>
                  <a:gd name="T40" fmla="*/ 46 w 65"/>
                  <a:gd name="T41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58">
                    <a:moveTo>
                      <a:pt x="46" y="1"/>
                    </a:moveTo>
                    <a:lnTo>
                      <a:pt x="45" y="1"/>
                    </a:lnTo>
                    <a:lnTo>
                      <a:pt x="41" y="0"/>
                    </a:lnTo>
                    <a:lnTo>
                      <a:pt x="35" y="1"/>
                    </a:lnTo>
                    <a:lnTo>
                      <a:pt x="31" y="4"/>
                    </a:lnTo>
                    <a:lnTo>
                      <a:pt x="23" y="27"/>
                    </a:lnTo>
                    <a:lnTo>
                      <a:pt x="12" y="72"/>
                    </a:lnTo>
                    <a:lnTo>
                      <a:pt x="1" y="119"/>
                    </a:lnTo>
                    <a:lnTo>
                      <a:pt x="0" y="149"/>
                    </a:lnTo>
                    <a:lnTo>
                      <a:pt x="4" y="154"/>
                    </a:lnTo>
                    <a:lnTo>
                      <a:pt x="11" y="158"/>
                    </a:lnTo>
                    <a:lnTo>
                      <a:pt x="20" y="158"/>
                    </a:lnTo>
                    <a:lnTo>
                      <a:pt x="30" y="157"/>
                    </a:lnTo>
                    <a:lnTo>
                      <a:pt x="39" y="154"/>
                    </a:lnTo>
                    <a:lnTo>
                      <a:pt x="49" y="151"/>
                    </a:lnTo>
                    <a:lnTo>
                      <a:pt x="57" y="147"/>
                    </a:lnTo>
                    <a:lnTo>
                      <a:pt x="62" y="145"/>
                    </a:lnTo>
                    <a:lnTo>
                      <a:pt x="65" y="120"/>
                    </a:lnTo>
                    <a:lnTo>
                      <a:pt x="61" y="70"/>
                    </a:lnTo>
                    <a:lnTo>
                      <a:pt x="53" y="23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159"/>
              <p:cNvSpPr>
                <a:spLocks/>
              </p:cNvSpPr>
              <p:nvPr/>
            </p:nvSpPr>
            <p:spPr bwMode="auto">
              <a:xfrm>
                <a:off x="4639" y="1881"/>
                <a:ext cx="58" cy="142"/>
              </a:xfrm>
              <a:custGeom>
                <a:avLst/>
                <a:gdLst>
                  <a:gd name="T0" fmla="*/ 41 w 58"/>
                  <a:gd name="T1" fmla="*/ 1 h 142"/>
                  <a:gd name="T2" fmla="*/ 39 w 58"/>
                  <a:gd name="T3" fmla="*/ 1 h 142"/>
                  <a:gd name="T4" fmla="*/ 35 w 58"/>
                  <a:gd name="T5" fmla="*/ 0 h 142"/>
                  <a:gd name="T6" fmla="*/ 31 w 58"/>
                  <a:gd name="T7" fmla="*/ 1 h 142"/>
                  <a:gd name="T8" fmla="*/ 28 w 58"/>
                  <a:gd name="T9" fmla="*/ 4 h 142"/>
                  <a:gd name="T10" fmla="*/ 22 w 58"/>
                  <a:gd name="T11" fmla="*/ 24 h 142"/>
                  <a:gd name="T12" fmla="*/ 11 w 58"/>
                  <a:gd name="T13" fmla="*/ 65 h 142"/>
                  <a:gd name="T14" fmla="*/ 1 w 58"/>
                  <a:gd name="T15" fmla="*/ 107 h 142"/>
                  <a:gd name="T16" fmla="*/ 0 w 58"/>
                  <a:gd name="T17" fmla="*/ 134 h 142"/>
                  <a:gd name="T18" fmla="*/ 4 w 58"/>
                  <a:gd name="T19" fmla="*/ 139 h 142"/>
                  <a:gd name="T20" fmla="*/ 10 w 58"/>
                  <a:gd name="T21" fmla="*/ 142 h 142"/>
                  <a:gd name="T22" fmla="*/ 18 w 58"/>
                  <a:gd name="T23" fmla="*/ 142 h 142"/>
                  <a:gd name="T24" fmla="*/ 26 w 58"/>
                  <a:gd name="T25" fmla="*/ 140 h 142"/>
                  <a:gd name="T26" fmla="*/ 35 w 58"/>
                  <a:gd name="T27" fmla="*/ 138 h 142"/>
                  <a:gd name="T28" fmla="*/ 43 w 58"/>
                  <a:gd name="T29" fmla="*/ 135 h 142"/>
                  <a:gd name="T30" fmla="*/ 50 w 58"/>
                  <a:gd name="T31" fmla="*/ 132 h 142"/>
                  <a:gd name="T32" fmla="*/ 56 w 58"/>
                  <a:gd name="T33" fmla="*/ 131 h 142"/>
                  <a:gd name="T34" fmla="*/ 58 w 58"/>
                  <a:gd name="T35" fmla="*/ 108 h 142"/>
                  <a:gd name="T36" fmla="*/ 54 w 58"/>
                  <a:gd name="T37" fmla="*/ 63 h 142"/>
                  <a:gd name="T38" fmla="*/ 46 w 58"/>
                  <a:gd name="T39" fmla="*/ 20 h 142"/>
                  <a:gd name="T40" fmla="*/ 41 w 58"/>
                  <a:gd name="T41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42">
                    <a:moveTo>
                      <a:pt x="41" y="1"/>
                    </a:moveTo>
                    <a:lnTo>
                      <a:pt x="39" y="1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8" y="4"/>
                    </a:lnTo>
                    <a:lnTo>
                      <a:pt x="22" y="24"/>
                    </a:lnTo>
                    <a:lnTo>
                      <a:pt x="11" y="65"/>
                    </a:lnTo>
                    <a:lnTo>
                      <a:pt x="1" y="107"/>
                    </a:lnTo>
                    <a:lnTo>
                      <a:pt x="0" y="134"/>
                    </a:lnTo>
                    <a:lnTo>
                      <a:pt x="4" y="139"/>
                    </a:lnTo>
                    <a:lnTo>
                      <a:pt x="10" y="142"/>
                    </a:lnTo>
                    <a:lnTo>
                      <a:pt x="18" y="142"/>
                    </a:lnTo>
                    <a:lnTo>
                      <a:pt x="26" y="140"/>
                    </a:lnTo>
                    <a:lnTo>
                      <a:pt x="35" y="138"/>
                    </a:lnTo>
                    <a:lnTo>
                      <a:pt x="43" y="135"/>
                    </a:lnTo>
                    <a:lnTo>
                      <a:pt x="50" y="132"/>
                    </a:lnTo>
                    <a:lnTo>
                      <a:pt x="56" y="131"/>
                    </a:lnTo>
                    <a:lnTo>
                      <a:pt x="58" y="108"/>
                    </a:lnTo>
                    <a:lnTo>
                      <a:pt x="54" y="63"/>
                    </a:lnTo>
                    <a:lnTo>
                      <a:pt x="46" y="2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160"/>
              <p:cNvSpPr>
                <a:spLocks/>
              </p:cNvSpPr>
              <p:nvPr/>
            </p:nvSpPr>
            <p:spPr bwMode="auto">
              <a:xfrm>
                <a:off x="4646" y="1881"/>
                <a:ext cx="47" cy="77"/>
              </a:xfrm>
              <a:custGeom>
                <a:avLst/>
                <a:gdLst>
                  <a:gd name="T0" fmla="*/ 47 w 47"/>
                  <a:gd name="T1" fmla="*/ 66 h 77"/>
                  <a:gd name="T2" fmla="*/ 43 w 47"/>
                  <a:gd name="T3" fmla="*/ 42 h 77"/>
                  <a:gd name="T4" fmla="*/ 40 w 47"/>
                  <a:gd name="T5" fmla="*/ 21 h 77"/>
                  <a:gd name="T6" fmla="*/ 36 w 47"/>
                  <a:gd name="T7" fmla="*/ 6 h 77"/>
                  <a:gd name="T8" fmla="*/ 34 w 47"/>
                  <a:gd name="T9" fmla="*/ 1 h 77"/>
                  <a:gd name="T10" fmla="*/ 32 w 47"/>
                  <a:gd name="T11" fmla="*/ 1 h 77"/>
                  <a:gd name="T12" fmla="*/ 28 w 47"/>
                  <a:gd name="T13" fmla="*/ 0 h 77"/>
                  <a:gd name="T14" fmla="*/ 24 w 47"/>
                  <a:gd name="T15" fmla="*/ 1 h 77"/>
                  <a:gd name="T16" fmla="*/ 21 w 47"/>
                  <a:gd name="T17" fmla="*/ 4 h 77"/>
                  <a:gd name="T18" fmla="*/ 19 w 47"/>
                  <a:gd name="T19" fmla="*/ 12 h 77"/>
                  <a:gd name="T20" fmla="*/ 13 w 47"/>
                  <a:gd name="T21" fmla="*/ 28 h 77"/>
                  <a:gd name="T22" fmla="*/ 7 w 47"/>
                  <a:gd name="T23" fmla="*/ 51 h 77"/>
                  <a:gd name="T24" fmla="*/ 0 w 47"/>
                  <a:gd name="T25" fmla="*/ 77 h 77"/>
                  <a:gd name="T26" fmla="*/ 47 w 47"/>
                  <a:gd name="T2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7">
                    <a:moveTo>
                      <a:pt x="47" y="66"/>
                    </a:moveTo>
                    <a:lnTo>
                      <a:pt x="43" y="42"/>
                    </a:lnTo>
                    <a:lnTo>
                      <a:pt x="40" y="21"/>
                    </a:lnTo>
                    <a:lnTo>
                      <a:pt x="36" y="6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1" y="4"/>
                    </a:lnTo>
                    <a:lnTo>
                      <a:pt x="19" y="12"/>
                    </a:lnTo>
                    <a:lnTo>
                      <a:pt x="13" y="28"/>
                    </a:lnTo>
                    <a:lnTo>
                      <a:pt x="7" y="51"/>
                    </a:lnTo>
                    <a:lnTo>
                      <a:pt x="0" y="77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161"/>
              <p:cNvSpPr>
                <a:spLocks/>
              </p:cNvSpPr>
              <p:nvPr/>
            </p:nvSpPr>
            <p:spPr bwMode="auto">
              <a:xfrm>
                <a:off x="3982" y="1560"/>
                <a:ext cx="501" cy="246"/>
              </a:xfrm>
              <a:custGeom>
                <a:avLst/>
                <a:gdLst>
                  <a:gd name="T0" fmla="*/ 326 w 501"/>
                  <a:gd name="T1" fmla="*/ 246 h 246"/>
                  <a:gd name="T2" fmla="*/ 501 w 501"/>
                  <a:gd name="T3" fmla="*/ 239 h 246"/>
                  <a:gd name="T4" fmla="*/ 500 w 501"/>
                  <a:gd name="T5" fmla="*/ 238 h 246"/>
                  <a:gd name="T6" fmla="*/ 494 w 501"/>
                  <a:gd name="T7" fmla="*/ 234 h 246"/>
                  <a:gd name="T8" fmla="*/ 486 w 501"/>
                  <a:gd name="T9" fmla="*/ 227 h 246"/>
                  <a:gd name="T10" fmla="*/ 477 w 501"/>
                  <a:gd name="T11" fmla="*/ 219 h 246"/>
                  <a:gd name="T12" fmla="*/ 463 w 501"/>
                  <a:gd name="T13" fmla="*/ 208 h 246"/>
                  <a:gd name="T14" fmla="*/ 448 w 501"/>
                  <a:gd name="T15" fmla="*/ 197 h 246"/>
                  <a:gd name="T16" fmla="*/ 431 w 501"/>
                  <a:gd name="T17" fmla="*/ 184 h 246"/>
                  <a:gd name="T18" fmla="*/ 412 w 501"/>
                  <a:gd name="T19" fmla="*/ 170 h 246"/>
                  <a:gd name="T20" fmla="*/ 390 w 501"/>
                  <a:gd name="T21" fmla="*/ 155 h 246"/>
                  <a:gd name="T22" fmla="*/ 368 w 501"/>
                  <a:gd name="T23" fmla="*/ 139 h 246"/>
                  <a:gd name="T24" fmla="*/ 344 w 501"/>
                  <a:gd name="T25" fmla="*/ 124 h 246"/>
                  <a:gd name="T26" fmla="*/ 320 w 501"/>
                  <a:gd name="T27" fmla="*/ 108 h 246"/>
                  <a:gd name="T28" fmla="*/ 295 w 501"/>
                  <a:gd name="T29" fmla="*/ 93 h 246"/>
                  <a:gd name="T30" fmla="*/ 270 w 501"/>
                  <a:gd name="T31" fmla="*/ 78 h 246"/>
                  <a:gd name="T32" fmla="*/ 242 w 501"/>
                  <a:gd name="T33" fmla="*/ 65 h 246"/>
                  <a:gd name="T34" fmla="*/ 217 w 501"/>
                  <a:gd name="T35" fmla="*/ 52 h 246"/>
                  <a:gd name="T36" fmla="*/ 195 w 501"/>
                  <a:gd name="T37" fmla="*/ 43 h 246"/>
                  <a:gd name="T38" fmla="*/ 173 w 501"/>
                  <a:gd name="T39" fmla="*/ 35 h 246"/>
                  <a:gd name="T40" fmla="*/ 153 w 501"/>
                  <a:gd name="T41" fmla="*/ 28 h 246"/>
                  <a:gd name="T42" fmla="*/ 134 w 501"/>
                  <a:gd name="T43" fmla="*/ 21 h 246"/>
                  <a:gd name="T44" fmla="*/ 115 w 501"/>
                  <a:gd name="T45" fmla="*/ 16 h 246"/>
                  <a:gd name="T46" fmla="*/ 97 w 501"/>
                  <a:gd name="T47" fmla="*/ 12 h 246"/>
                  <a:gd name="T48" fmla="*/ 80 w 501"/>
                  <a:gd name="T49" fmla="*/ 9 h 246"/>
                  <a:gd name="T50" fmla="*/ 65 w 501"/>
                  <a:gd name="T51" fmla="*/ 5 h 246"/>
                  <a:gd name="T52" fmla="*/ 50 w 501"/>
                  <a:gd name="T53" fmla="*/ 4 h 246"/>
                  <a:gd name="T54" fmla="*/ 38 w 501"/>
                  <a:gd name="T55" fmla="*/ 2 h 246"/>
                  <a:gd name="T56" fmla="*/ 27 w 501"/>
                  <a:gd name="T57" fmla="*/ 1 h 246"/>
                  <a:gd name="T58" fmla="*/ 18 w 501"/>
                  <a:gd name="T59" fmla="*/ 0 h 246"/>
                  <a:gd name="T60" fmla="*/ 9 w 501"/>
                  <a:gd name="T61" fmla="*/ 0 h 246"/>
                  <a:gd name="T62" fmla="*/ 4 w 501"/>
                  <a:gd name="T63" fmla="*/ 0 h 246"/>
                  <a:gd name="T64" fmla="*/ 1 w 501"/>
                  <a:gd name="T65" fmla="*/ 0 h 246"/>
                  <a:gd name="T66" fmla="*/ 0 w 501"/>
                  <a:gd name="T67" fmla="*/ 0 h 246"/>
                  <a:gd name="T68" fmla="*/ 3 w 501"/>
                  <a:gd name="T69" fmla="*/ 1 h 246"/>
                  <a:gd name="T70" fmla="*/ 9 w 501"/>
                  <a:gd name="T71" fmla="*/ 4 h 246"/>
                  <a:gd name="T72" fmla="*/ 20 w 501"/>
                  <a:gd name="T73" fmla="*/ 8 h 246"/>
                  <a:gd name="T74" fmla="*/ 34 w 501"/>
                  <a:gd name="T75" fmla="*/ 12 h 246"/>
                  <a:gd name="T76" fmla="*/ 51 w 501"/>
                  <a:gd name="T77" fmla="*/ 19 h 246"/>
                  <a:gd name="T78" fmla="*/ 69 w 501"/>
                  <a:gd name="T79" fmla="*/ 27 h 246"/>
                  <a:gd name="T80" fmla="*/ 91 w 501"/>
                  <a:gd name="T81" fmla="*/ 35 h 246"/>
                  <a:gd name="T82" fmla="*/ 112 w 501"/>
                  <a:gd name="T83" fmla="*/ 43 h 246"/>
                  <a:gd name="T84" fmla="*/ 134 w 501"/>
                  <a:gd name="T85" fmla="*/ 52 h 246"/>
                  <a:gd name="T86" fmla="*/ 156 w 501"/>
                  <a:gd name="T87" fmla="*/ 62 h 246"/>
                  <a:gd name="T88" fmla="*/ 176 w 501"/>
                  <a:gd name="T89" fmla="*/ 71 h 246"/>
                  <a:gd name="T90" fmla="*/ 196 w 501"/>
                  <a:gd name="T91" fmla="*/ 81 h 246"/>
                  <a:gd name="T92" fmla="*/ 214 w 501"/>
                  <a:gd name="T93" fmla="*/ 90 h 246"/>
                  <a:gd name="T94" fmla="*/ 230 w 501"/>
                  <a:gd name="T95" fmla="*/ 98 h 246"/>
                  <a:gd name="T96" fmla="*/ 242 w 501"/>
                  <a:gd name="T97" fmla="*/ 107 h 246"/>
                  <a:gd name="T98" fmla="*/ 252 w 501"/>
                  <a:gd name="T99" fmla="*/ 113 h 246"/>
                  <a:gd name="T100" fmla="*/ 265 w 501"/>
                  <a:gd name="T101" fmla="*/ 127 h 246"/>
                  <a:gd name="T102" fmla="*/ 279 w 501"/>
                  <a:gd name="T103" fmla="*/ 145 h 246"/>
                  <a:gd name="T104" fmla="*/ 291 w 501"/>
                  <a:gd name="T105" fmla="*/ 162 h 246"/>
                  <a:gd name="T106" fmla="*/ 303 w 501"/>
                  <a:gd name="T107" fmla="*/ 181 h 246"/>
                  <a:gd name="T108" fmla="*/ 313 w 501"/>
                  <a:gd name="T109" fmla="*/ 200 h 246"/>
                  <a:gd name="T110" fmla="*/ 320 w 501"/>
                  <a:gd name="T111" fmla="*/ 218 h 246"/>
                  <a:gd name="T112" fmla="*/ 325 w 501"/>
                  <a:gd name="T113" fmla="*/ 233 h 246"/>
                  <a:gd name="T114" fmla="*/ 326 w 501"/>
                  <a:gd name="T1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1" h="246">
                    <a:moveTo>
                      <a:pt x="326" y="246"/>
                    </a:moveTo>
                    <a:lnTo>
                      <a:pt x="501" y="239"/>
                    </a:lnTo>
                    <a:lnTo>
                      <a:pt x="500" y="238"/>
                    </a:lnTo>
                    <a:lnTo>
                      <a:pt x="494" y="234"/>
                    </a:lnTo>
                    <a:lnTo>
                      <a:pt x="486" y="227"/>
                    </a:lnTo>
                    <a:lnTo>
                      <a:pt x="477" y="219"/>
                    </a:lnTo>
                    <a:lnTo>
                      <a:pt x="463" y="208"/>
                    </a:lnTo>
                    <a:lnTo>
                      <a:pt x="448" y="197"/>
                    </a:lnTo>
                    <a:lnTo>
                      <a:pt x="431" y="184"/>
                    </a:lnTo>
                    <a:lnTo>
                      <a:pt x="412" y="170"/>
                    </a:lnTo>
                    <a:lnTo>
                      <a:pt x="390" y="155"/>
                    </a:lnTo>
                    <a:lnTo>
                      <a:pt x="368" y="139"/>
                    </a:lnTo>
                    <a:lnTo>
                      <a:pt x="344" y="124"/>
                    </a:lnTo>
                    <a:lnTo>
                      <a:pt x="320" y="108"/>
                    </a:lnTo>
                    <a:lnTo>
                      <a:pt x="295" y="93"/>
                    </a:lnTo>
                    <a:lnTo>
                      <a:pt x="270" y="78"/>
                    </a:lnTo>
                    <a:lnTo>
                      <a:pt x="242" y="65"/>
                    </a:lnTo>
                    <a:lnTo>
                      <a:pt x="217" y="52"/>
                    </a:lnTo>
                    <a:lnTo>
                      <a:pt x="195" y="43"/>
                    </a:lnTo>
                    <a:lnTo>
                      <a:pt x="173" y="35"/>
                    </a:lnTo>
                    <a:lnTo>
                      <a:pt x="153" y="28"/>
                    </a:lnTo>
                    <a:lnTo>
                      <a:pt x="134" y="21"/>
                    </a:lnTo>
                    <a:lnTo>
                      <a:pt x="115" y="16"/>
                    </a:lnTo>
                    <a:lnTo>
                      <a:pt x="97" y="12"/>
                    </a:lnTo>
                    <a:lnTo>
                      <a:pt x="80" y="9"/>
                    </a:lnTo>
                    <a:lnTo>
                      <a:pt x="65" y="5"/>
                    </a:lnTo>
                    <a:lnTo>
                      <a:pt x="50" y="4"/>
                    </a:lnTo>
                    <a:lnTo>
                      <a:pt x="38" y="2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20" y="8"/>
                    </a:lnTo>
                    <a:lnTo>
                      <a:pt x="34" y="12"/>
                    </a:lnTo>
                    <a:lnTo>
                      <a:pt x="51" y="19"/>
                    </a:lnTo>
                    <a:lnTo>
                      <a:pt x="69" y="27"/>
                    </a:lnTo>
                    <a:lnTo>
                      <a:pt x="91" y="35"/>
                    </a:lnTo>
                    <a:lnTo>
                      <a:pt x="112" y="43"/>
                    </a:lnTo>
                    <a:lnTo>
                      <a:pt x="134" y="52"/>
                    </a:lnTo>
                    <a:lnTo>
                      <a:pt x="156" y="62"/>
                    </a:lnTo>
                    <a:lnTo>
                      <a:pt x="176" y="71"/>
                    </a:lnTo>
                    <a:lnTo>
                      <a:pt x="196" y="81"/>
                    </a:lnTo>
                    <a:lnTo>
                      <a:pt x="214" y="90"/>
                    </a:lnTo>
                    <a:lnTo>
                      <a:pt x="230" y="98"/>
                    </a:lnTo>
                    <a:lnTo>
                      <a:pt x="242" y="107"/>
                    </a:lnTo>
                    <a:lnTo>
                      <a:pt x="252" y="113"/>
                    </a:lnTo>
                    <a:lnTo>
                      <a:pt x="265" y="127"/>
                    </a:lnTo>
                    <a:lnTo>
                      <a:pt x="279" y="145"/>
                    </a:lnTo>
                    <a:lnTo>
                      <a:pt x="291" y="162"/>
                    </a:lnTo>
                    <a:lnTo>
                      <a:pt x="303" y="181"/>
                    </a:lnTo>
                    <a:lnTo>
                      <a:pt x="313" y="200"/>
                    </a:lnTo>
                    <a:lnTo>
                      <a:pt x="320" y="218"/>
                    </a:lnTo>
                    <a:lnTo>
                      <a:pt x="325" y="233"/>
                    </a:lnTo>
                    <a:lnTo>
                      <a:pt x="326" y="24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162"/>
              <p:cNvSpPr>
                <a:spLocks/>
              </p:cNvSpPr>
              <p:nvPr/>
            </p:nvSpPr>
            <p:spPr bwMode="auto">
              <a:xfrm>
                <a:off x="3264" y="1844"/>
                <a:ext cx="577" cy="394"/>
              </a:xfrm>
              <a:custGeom>
                <a:avLst/>
                <a:gdLst>
                  <a:gd name="T0" fmla="*/ 42 w 577"/>
                  <a:gd name="T1" fmla="*/ 387 h 394"/>
                  <a:gd name="T2" fmla="*/ 30 w 577"/>
                  <a:gd name="T3" fmla="*/ 387 h 394"/>
                  <a:gd name="T4" fmla="*/ 19 w 577"/>
                  <a:gd name="T5" fmla="*/ 385 h 394"/>
                  <a:gd name="T6" fmla="*/ 11 w 577"/>
                  <a:gd name="T7" fmla="*/ 382 h 394"/>
                  <a:gd name="T8" fmla="*/ 8 w 577"/>
                  <a:gd name="T9" fmla="*/ 381 h 394"/>
                  <a:gd name="T10" fmla="*/ 8 w 577"/>
                  <a:gd name="T11" fmla="*/ 336 h 394"/>
                  <a:gd name="T12" fmla="*/ 8 w 577"/>
                  <a:gd name="T13" fmla="*/ 234 h 394"/>
                  <a:gd name="T14" fmla="*/ 8 w 577"/>
                  <a:gd name="T15" fmla="*/ 127 h 394"/>
                  <a:gd name="T16" fmla="*/ 8 w 577"/>
                  <a:gd name="T17" fmla="*/ 65 h 394"/>
                  <a:gd name="T18" fmla="*/ 8 w 577"/>
                  <a:gd name="T19" fmla="*/ 49 h 394"/>
                  <a:gd name="T20" fmla="*/ 11 w 577"/>
                  <a:gd name="T21" fmla="*/ 31 h 394"/>
                  <a:gd name="T22" fmla="*/ 12 w 577"/>
                  <a:gd name="T23" fmla="*/ 16 h 394"/>
                  <a:gd name="T24" fmla="*/ 13 w 577"/>
                  <a:gd name="T25" fmla="*/ 4 h 394"/>
                  <a:gd name="T26" fmla="*/ 8 w 577"/>
                  <a:gd name="T27" fmla="*/ 0 h 394"/>
                  <a:gd name="T28" fmla="*/ 7 w 577"/>
                  <a:gd name="T29" fmla="*/ 7 h 394"/>
                  <a:gd name="T30" fmla="*/ 4 w 577"/>
                  <a:gd name="T31" fmla="*/ 24 h 394"/>
                  <a:gd name="T32" fmla="*/ 1 w 577"/>
                  <a:gd name="T33" fmla="*/ 47 h 394"/>
                  <a:gd name="T34" fmla="*/ 1 w 577"/>
                  <a:gd name="T35" fmla="*/ 70 h 394"/>
                  <a:gd name="T36" fmla="*/ 1 w 577"/>
                  <a:gd name="T37" fmla="*/ 133 h 394"/>
                  <a:gd name="T38" fmla="*/ 1 w 577"/>
                  <a:gd name="T39" fmla="*/ 241 h 394"/>
                  <a:gd name="T40" fmla="*/ 0 w 577"/>
                  <a:gd name="T41" fmla="*/ 343 h 394"/>
                  <a:gd name="T42" fmla="*/ 0 w 577"/>
                  <a:gd name="T43" fmla="*/ 387 h 394"/>
                  <a:gd name="T44" fmla="*/ 2 w 577"/>
                  <a:gd name="T45" fmla="*/ 389 h 394"/>
                  <a:gd name="T46" fmla="*/ 11 w 577"/>
                  <a:gd name="T47" fmla="*/ 391 h 394"/>
                  <a:gd name="T48" fmla="*/ 21 w 577"/>
                  <a:gd name="T49" fmla="*/ 394 h 394"/>
                  <a:gd name="T50" fmla="*/ 34 w 577"/>
                  <a:gd name="T51" fmla="*/ 394 h 394"/>
                  <a:gd name="T52" fmla="*/ 43 w 577"/>
                  <a:gd name="T53" fmla="*/ 393 h 394"/>
                  <a:gd name="T54" fmla="*/ 62 w 577"/>
                  <a:gd name="T55" fmla="*/ 393 h 394"/>
                  <a:gd name="T56" fmla="*/ 91 w 577"/>
                  <a:gd name="T57" fmla="*/ 391 h 394"/>
                  <a:gd name="T58" fmla="*/ 126 w 577"/>
                  <a:gd name="T59" fmla="*/ 390 h 394"/>
                  <a:gd name="T60" fmla="*/ 168 w 577"/>
                  <a:gd name="T61" fmla="*/ 387 h 394"/>
                  <a:gd name="T62" fmla="*/ 214 w 577"/>
                  <a:gd name="T63" fmla="*/ 386 h 394"/>
                  <a:gd name="T64" fmla="*/ 263 w 577"/>
                  <a:gd name="T65" fmla="*/ 385 h 394"/>
                  <a:gd name="T66" fmla="*/ 311 w 577"/>
                  <a:gd name="T67" fmla="*/ 382 h 394"/>
                  <a:gd name="T68" fmla="*/ 362 w 577"/>
                  <a:gd name="T69" fmla="*/ 381 h 394"/>
                  <a:gd name="T70" fmla="*/ 410 w 577"/>
                  <a:gd name="T71" fmla="*/ 379 h 394"/>
                  <a:gd name="T72" fmla="*/ 455 w 577"/>
                  <a:gd name="T73" fmla="*/ 376 h 394"/>
                  <a:gd name="T74" fmla="*/ 494 w 577"/>
                  <a:gd name="T75" fmla="*/ 375 h 394"/>
                  <a:gd name="T76" fmla="*/ 528 w 577"/>
                  <a:gd name="T77" fmla="*/ 374 h 394"/>
                  <a:gd name="T78" fmla="*/ 554 w 577"/>
                  <a:gd name="T79" fmla="*/ 374 h 394"/>
                  <a:gd name="T80" fmla="*/ 572 w 577"/>
                  <a:gd name="T81" fmla="*/ 372 h 394"/>
                  <a:gd name="T82" fmla="*/ 577 w 577"/>
                  <a:gd name="T83" fmla="*/ 372 h 394"/>
                  <a:gd name="T84" fmla="*/ 569 w 577"/>
                  <a:gd name="T85" fmla="*/ 367 h 394"/>
                  <a:gd name="T86" fmla="*/ 549 w 577"/>
                  <a:gd name="T87" fmla="*/ 367 h 394"/>
                  <a:gd name="T88" fmla="*/ 521 w 577"/>
                  <a:gd name="T89" fmla="*/ 368 h 394"/>
                  <a:gd name="T90" fmla="*/ 489 w 577"/>
                  <a:gd name="T91" fmla="*/ 370 h 394"/>
                  <a:gd name="T92" fmla="*/ 451 w 577"/>
                  <a:gd name="T93" fmla="*/ 371 h 394"/>
                  <a:gd name="T94" fmla="*/ 410 w 577"/>
                  <a:gd name="T95" fmla="*/ 372 h 394"/>
                  <a:gd name="T96" fmla="*/ 367 w 577"/>
                  <a:gd name="T97" fmla="*/ 374 h 394"/>
                  <a:gd name="T98" fmla="*/ 322 w 577"/>
                  <a:gd name="T99" fmla="*/ 376 h 394"/>
                  <a:gd name="T100" fmla="*/ 278 w 577"/>
                  <a:gd name="T101" fmla="*/ 378 h 394"/>
                  <a:gd name="T102" fmla="*/ 234 w 577"/>
                  <a:gd name="T103" fmla="*/ 379 h 394"/>
                  <a:gd name="T104" fmla="*/ 192 w 577"/>
                  <a:gd name="T105" fmla="*/ 381 h 394"/>
                  <a:gd name="T106" fmla="*/ 153 w 577"/>
                  <a:gd name="T107" fmla="*/ 382 h 394"/>
                  <a:gd name="T108" fmla="*/ 118 w 577"/>
                  <a:gd name="T109" fmla="*/ 385 h 394"/>
                  <a:gd name="T110" fmla="*/ 88 w 577"/>
                  <a:gd name="T111" fmla="*/ 385 h 394"/>
                  <a:gd name="T112" fmla="*/ 65 w 577"/>
                  <a:gd name="T113" fmla="*/ 386 h 394"/>
                  <a:gd name="T114" fmla="*/ 49 w 577"/>
                  <a:gd name="T115" fmla="*/ 387 h 394"/>
                  <a:gd name="T116" fmla="*/ 42 w 577"/>
                  <a:gd name="T117" fmla="*/ 38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394">
                    <a:moveTo>
                      <a:pt x="42" y="387"/>
                    </a:moveTo>
                    <a:lnTo>
                      <a:pt x="30" y="387"/>
                    </a:lnTo>
                    <a:lnTo>
                      <a:pt x="19" y="385"/>
                    </a:lnTo>
                    <a:lnTo>
                      <a:pt x="11" y="382"/>
                    </a:lnTo>
                    <a:lnTo>
                      <a:pt x="8" y="381"/>
                    </a:lnTo>
                    <a:lnTo>
                      <a:pt x="8" y="336"/>
                    </a:lnTo>
                    <a:lnTo>
                      <a:pt x="8" y="234"/>
                    </a:lnTo>
                    <a:lnTo>
                      <a:pt x="8" y="127"/>
                    </a:lnTo>
                    <a:lnTo>
                      <a:pt x="8" y="65"/>
                    </a:lnTo>
                    <a:lnTo>
                      <a:pt x="8" y="49"/>
                    </a:lnTo>
                    <a:lnTo>
                      <a:pt x="11" y="31"/>
                    </a:lnTo>
                    <a:lnTo>
                      <a:pt x="12" y="16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24"/>
                    </a:lnTo>
                    <a:lnTo>
                      <a:pt x="1" y="47"/>
                    </a:lnTo>
                    <a:lnTo>
                      <a:pt x="1" y="70"/>
                    </a:lnTo>
                    <a:lnTo>
                      <a:pt x="1" y="133"/>
                    </a:lnTo>
                    <a:lnTo>
                      <a:pt x="1" y="241"/>
                    </a:lnTo>
                    <a:lnTo>
                      <a:pt x="0" y="343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11" y="391"/>
                    </a:lnTo>
                    <a:lnTo>
                      <a:pt x="21" y="394"/>
                    </a:lnTo>
                    <a:lnTo>
                      <a:pt x="34" y="394"/>
                    </a:lnTo>
                    <a:lnTo>
                      <a:pt x="43" y="393"/>
                    </a:lnTo>
                    <a:lnTo>
                      <a:pt x="62" y="393"/>
                    </a:lnTo>
                    <a:lnTo>
                      <a:pt x="91" y="391"/>
                    </a:lnTo>
                    <a:lnTo>
                      <a:pt x="126" y="390"/>
                    </a:lnTo>
                    <a:lnTo>
                      <a:pt x="168" y="387"/>
                    </a:lnTo>
                    <a:lnTo>
                      <a:pt x="214" y="386"/>
                    </a:lnTo>
                    <a:lnTo>
                      <a:pt x="263" y="385"/>
                    </a:lnTo>
                    <a:lnTo>
                      <a:pt x="311" y="382"/>
                    </a:lnTo>
                    <a:lnTo>
                      <a:pt x="362" y="381"/>
                    </a:lnTo>
                    <a:lnTo>
                      <a:pt x="410" y="379"/>
                    </a:lnTo>
                    <a:lnTo>
                      <a:pt x="455" y="376"/>
                    </a:lnTo>
                    <a:lnTo>
                      <a:pt x="494" y="375"/>
                    </a:lnTo>
                    <a:lnTo>
                      <a:pt x="528" y="374"/>
                    </a:lnTo>
                    <a:lnTo>
                      <a:pt x="554" y="374"/>
                    </a:lnTo>
                    <a:lnTo>
                      <a:pt x="572" y="372"/>
                    </a:lnTo>
                    <a:lnTo>
                      <a:pt x="577" y="372"/>
                    </a:lnTo>
                    <a:lnTo>
                      <a:pt x="569" y="367"/>
                    </a:lnTo>
                    <a:lnTo>
                      <a:pt x="549" y="367"/>
                    </a:lnTo>
                    <a:lnTo>
                      <a:pt x="521" y="368"/>
                    </a:lnTo>
                    <a:lnTo>
                      <a:pt x="489" y="370"/>
                    </a:lnTo>
                    <a:lnTo>
                      <a:pt x="451" y="371"/>
                    </a:lnTo>
                    <a:lnTo>
                      <a:pt x="410" y="372"/>
                    </a:lnTo>
                    <a:lnTo>
                      <a:pt x="367" y="374"/>
                    </a:lnTo>
                    <a:lnTo>
                      <a:pt x="322" y="376"/>
                    </a:lnTo>
                    <a:lnTo>
                      <a:pt x="278" y="378"/>
                    </a:lnTo>
                    <a:lnTo>
                      <a:pt x="234" y="379"/>
                    </a:lnTo>
                    <a:lnTo>
                      <a:pt x="192" y="381"/>
                    </a:lnTo>
                    <a:lnTo>
                      <a:pt x="153" y="382"/>
                    </a:lnTo>
                    <a:lnTo>
                      <a:pt x="118" y="385"/>
                    </a:lnTo>
                    <a:lnTo>
                      <a:pt x="88" y="385"/>
                    </a:lnTo>
                    <a:lnTo>
                      <a:pt x="65" y="386"/>
                    </a:lnTo>
                    <a:lnTo>
                      <a:pt x="49" y="387"/>
                    </a:lnTo>
                    <a:lnTo>
                      <a:pt x="42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163"/>
              <p:cNvSpPr>
                <a:spLocks/>
              </p:cNvSpPr>
              <p:nvPr/>
            </p:nvSpPr>
            <p:spPr bwMode="auto">
              <a:xfrm>
                <a:off x="3817" y="1595"/>
                <a:ext cx="33" cy="267"/>
              </a:xfrm>
              <a:custGeom>
                <a:avLst/>
                <a:gdLst>
                  <a:gd name="T0" fmla="*/ 32 w 33"/>
                  <a:gd name="T1" fmla="*/ 221 h 267"/>
                  <a:gd name="T2" fmla="*/ 33 w 33"/>
                  <a:gd name="T3" fmla="*/ 175 h 267"/>
                  <a:gd name="T4" fmla="*/ 28 w 33"/>
                  <a:gd name="T5" fmla="*/ 122 h 267"/>
                  <a:gd name="T6" fmla="*/ 21 w 33"/>
                  <a:gd name="T7" fmla="*/ 70 h 267"/>
                  <a:gd name="T8" fmla="*/ 14 w 33"/>
                  <a:gd name="T9" fmla="*/ 27 h 267"/>
                  <a:gd name="T10" fmla="*/ 0 w 33"/>
                  <a:gd name="T11" fmla="*/ 0 h 267"/>
                  <a:gd name="T12" fmla="*/ 5 w 33"/>
                  <a:gd name="T13" fmla="*/ 24 h 267"/>
                  <a:gd name="T14" fmla="*/ 16 w 33"/>
                  <a:gd name="T15" fmla="*/ 84 h 267"/>
                  <a:gd name="T16" fmla="*/ 25 w 33"/>
                  <a:gd name="T17" fmla="*/ 158 h 267"/>
                  <a:gd name="T18" fmla="*/ 25 w 33"/>
                  <a:gd name="T19" fmla="*/ 227 h 267"/>
                  <a:gd name="T20" fmla="*/ 24 w 33"/>
                  <a:gd name="T21" fmla="*/ 256 h 267"/>
                  <a:gd name="T22" fmla="*/ 25 w 33"/>
                  <a:gd name="T23" fmla="*/ 267 h 267"/>
                  <a:gd name="T24" fmla="*/ 28 w 33"/>
                  <a:gd name="T25" fmla="*/ 265 h 267"/>
                  <a:gd name="T26" fmla="*/ 32 w 33"/>
                  <a:gd name="T27" fmla="*/ 260 h 267"/>
                  <a:gd name="T28" fmla="*/ 31 w 33"/>
                  <a:gd name="T29" fmla="*/ 256 h 267"/>
                  <a:gd name="T30" fmla="*/ 31 w 33"/>
                  <a:gd name="T31" fmla="*/ 248 h 267"/>
                  <a:gd name="T32" fmla="*/ 31 w 33"/>
                  <a:gd name="T33" fmla="*/ 237 h 267"/>
                  <a:gd name="T34" fmla="*/ 32 w 33"/>
                  <a:gd name="T35" fmla="*/ 2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67">
                    <a:moveTo>
                      <a:pt x="32" y="221"/>
                    </a:moveTo>
                    <a:lnTo>
                      <a:pt x="33" y="175"/>
                    </a:lnTo>
                    <a:lnTo>
                      <a:pt x="28" y="122"/>
                    </a:lnTo>
                    <a:lnTo>
                      <a:pt x="21" y="70"/>
                    </a:lnTo>
                    <a:lnTo>
                      <a:pt x="14" y="27"/>
                    </a:lnTo>
                    <a:lnTo>
                      <a:pt x="0" y="0"/>
                    </a:lnTo>
                    <a:lnTo>
                      <a:pt x="5" y="24"/>
                    </a:lnTo>
                    <a:lnTo>
                      <a:pt x="16" y="84"/>
                    </a:lnTo>
                    <a:lnTo>
                      <a:pt x="25" y="158"/>
                    </a:lnTo>
                    <a:lnTo>
                      <a:pt x="25" y="227"/>
                    </a:lnTo>
                    <a:lnTo>
                      <a:pt x="24" y="256"/>
                    </a:lnTo>
                    <a:lnTo>
                      <a:pt x="25" y="267"/>
                    </a:lnTo>
                    <a:lnTo>
                      <a:pt x="28" y="265"/>
                    </a:lnTo>
                    <a:lnTo>
                      <a:pt x="32" y="260"/>
                    </a:lnTo>
                    <a:lnTo>
                      <a:pt x="31" y="256"/>
                    </a:lnTo>
                    <a:lnTo>
                      <a:pt x="31" y="248"/>
                    </a:lnTo>
                    <a:lnTo>
                      <a:pt x="31" y="237"/>
                    </a:lnTo>
                    <a:lnTo>
                      <a:pt x="32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164"/>
              <p:cNvSpPr>
                <a:spLocks/>
              </p:cNvSpPr>
              <p:nvPr/>
            </p:nvSpPr>
            <p:spPr bwMode="auto">
              <a:xfrm>
                <a:off x="3849" y="1845"/>
                <a:ext cx="285" cy="366"/>
              </a:xfrm>
              <a:custGeom>
                <a:avLst/>
                <a:gdLst>
                  <a:gd name="T0" fmla="*/ 7 w 285"/>
                  <a:gd name="T1" fmla="*/ 355 h 366"/>
                  <a:gd name="T2" fmla="*/ 11 w 285"/>
                  <a:gd name="T3" fmla="*/ 298 h 366"/>
                  <a:gd name="T4" fmla="*/ 14 w 285"/>
                  <a:gd name="T5" fmla="*/ 180 h 366"/>
                  <a:gd name="T6" fmla="*/ 12 w 285"/>
                  <a:gd name="T7" fmla="*/ 61 h 366"/>
                  <a:gd name="T8" fmla="*/ 11 w 285"/>
                  <a:gd name="T9" fmla="*/ 2 h 366"/>
                  <a:gd name="T10" fmla="*/ 11 w 285"/>
                  <a:gd name="T11" fmla="*/ 0 h 366"/>
                  <a:gd name="T12" fmla="*/ 8 w 285"/>
                  <a:gd name="T13" fmla="*/ 2 h 366"/>
                  <a:gd name="T14" fmla="*/ 7 w 285"/>
                  <a:gd name="T15" fmla="*/ 4 h 366"/>
                  <a:gd name="T16" fmla="*/ 4 w 285"/>
                  <a:gd name="T17" fmla="*/ 8 h 366"/>
                  <a:gd name="T18" fmla="*/ 6 w 285"/>
                  <a:gd name="T19" fmla="*/ 68 h 366"/>
                  <a:gd name="T20" fmla="*/ 6 w 285"/>
                  <a:gd name="T21" fmla="*/ 187 h 366"/>
                  <a:gd name="T22" fmla="*/ 4 w 285"/>
                  <a:gd name="T23" fmla="*/ 305 h 366"/>
                  <a:gd name="T24" fmla="*/ 0 w 285"/>
                  <a:gd name="T25" fmla="*/ 362 h 366"/>
                  <a:gd name="T26" fmla="*/ 1 w 285"/>
                  <a:gd name="T27" fmla="*/ 363 h 366"/>
                  <a:gd name="T28" fmla="*/ 10 w 285"/>
                  <a:gd name="T29" fmla="*/ 365 h 366"/>
                  <a:gd name="T30" fmla="*/ 23 w 285"/>
                  <a:gd name="T31" fmla="*/ 365 h 366"/>
                  <a:gd name="T32" fmla="*/ 41 w 285"/>
                  <a:gd name="T33" fmla="*/ 366 h 366"/>
                  <a:gd name="T34" fmla="*/ 62 w 285"/>
                  <a:gd name="T35" fmla="*/ 366 h 366"/>
                  <a:gd name="T36" fmla="*/ 87 w 285"/>
                  <a:gd name="T37" fmla="*/ 365 h 366"/>
                  <a:gd name="T38" fmla="*/ 113 w 285"/>
                  <a:gd name="T39" fmla="*/ 365 h 366"/>
                  <a:gd name="T40" fmla="*/ 140 w 285"/>
                  <a:gd name="T41" fmla="*/ 365 h 366"/>
                  <a:gd name="T42" fmla="*/ 167 w 285"/>
                  <a:gd name="T43" fmla="*/ 363 h 366"/>
                  <a:gd name="T44" fmla="*/ 193 w 285"/>
                  <a:gd name="T45" fmla="*/ 362 h 366"/>
                  <a:gd name="T46" fmla="*/ 217 w 285"/>
                  <a:gd name="T47" fmla="*/ 362 h 366"/>
                  <a:gd name="T48" fmla="*/ 239 w 285"/>
                  <a:gd name="T49" fmla="*/ 361 h 366"/>
                  <a:gd name="T50" fmla="*/ 258 w 285"/>
                  <a:gd name="T51" fmla="*/ 361 h 366"/>
                  <a:gd name="T52" fmla="*/ 272 w 285"/>
                  <a:gd name="T53" fmla="*/ 359 h 366"/>
                  <a:gd name="T54" fmla="*/ 282 w 285"/>
                  <a:gd name="T55" fmla="*/ 359 h 366"/>
                  <a:gd name="T56" fmla="*/ 285 w 285"/>
                  <a:gd name="T57" fmla="*/ 359 h 366"/>
                  <a:gd name="T58" fmla="*/ 282 w 285"/>
                  <a:gd name="T59" fmla="*/ 354 h 366"/>
                  <a:gd name="T60" fmla="*/ 270 w 285"/>
                  <a:gd name="T61" fmla="*/ 354 h 366"/>
                  <a:gd name="T62" fmla="*/ 255 w 285"/>
                  <a:gd name="T63" fmla="*/ 355 h 366"/>
                  <a:gd name="T64" fmla="*/ 236 w 285"/>
                  <a:gd name="T65" fmla="*/ 355 h 366"/>
                  <a:gd name="T66" fmla="*/ 216 w 285"/>
                  <a:gd name="T67" fmla="*/ 357 h 366"/>
                  <a:gd name="T68" fmla="*/ 194 w 285"/>
                  <a:gd name="T69" fmla="*/ 357 h 366"/>
                  <a:gd name="T70" fmla="*/ 169 w 285"/>
                  <a:gd name="T71" fmla="*/ 358 h 366"/>
                  <a:gd name="T72" fmla="*/ 146 w 285"/>
                  <a:gd name="T73" fmla="*/ 358 h 366"/>
                  <a:gd name="T74" fmla="*/ 122 w 285"/>
                  <a:gd name="T75" fmla="*/ 358 h 366"/>
                  <a:gd name="T76" fmla="*/ 99 w 285"/>
                  <a:gd name="T77" fmla="*/ 359 h 366"/>
                  <a:gd name="T78" fmla="*/ 77 w 285"/>
                  <a:gd name="T79" fmla="*/ 359 h 366"/>
                  <a:gd name="T80" fmla="*/ 57 w 285"/>
                  <a:gd name="T81" fmla="*/ 359 h 366"/>
                  <a:gd name="T82" fmla="*/ 39 w 285"/>
                  <a:gd name="T83" fmla="*/ 359 h 366"/>
                  <a:gd name="T84" fmla="*/ 26 w 285"/>
                  <a:gd name="T85" fmla="*/ 359 h 366"/>
                  <a:gd name="T86" fmla="*/ 15 w 285"/>
                  <a:gd name="T87" fmla="*/ 358 h 366"/>
                  <a:gd name="T88" fmla="*/ 8 w 285"/>
                  <a:gd name="T89" fmla="*/ 357 h 366"/>
                  <a:gd name="T90" fmla="*/ 7 w 285"/>
                  <a:gd name="T91" fmla="*/ 3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5" h="366">
                    <a:moveTo>
                      <a:pt x="7" y="355"/>
                    </a:moveTo>
                    <a:lnTo>
                      <a:pt x="11" y="298"/>
                    </a:lnTo>
                    <a:lnTo>
                      <a:pt x="14" y="180"/>
                    </a:lnTo>
                    <a:lnTo>
                      <a:pt x="12" y="61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6" y="68"/>
                    </a:lnTo>
                    <a:lnTo>
                      <a:pt x="6" y="187"/>
                    </a:lnTo>
                    <a:lnTo>
                      <a:pt x="4" y="305"/>
                    </a:lnTo>
                    <a:lnTo>
                      <a:pt x="0" y="362"/>
                    </a:lnTo>
                    <a:lnTo>
                      <a:pt x="1" y="363"/>
                    </a:lnTo>
                    <a:lnTo>
                      <a:pt x="10" y="365"/>
                    </a:lnTo>
                    <a:lnTo>
                      <a:pt x="23" y="365"/>
                    </a:lnTo>
                    <a:lnTo>
                      <a:pt x="41" y="366"/>
                    </a:lnTo>
                    <a:lnTo>
                      <a:pt x="62" y="366"/>
                    </a:lnTo>
                    <a:lnTo>
                      <a:pt x="87" y="365"/>
                    </a:lnTo>
                    <a:lnTo>
                      <a:pt x="113" y="365"/>
                    </a:lnTo>
                    <a:lnTo>
                      <a:pt x="140" y="365"/>
                    </a:lnTo>
                    <a:lnTo>
                      <a:pt x="167" y="363"/>
                    </a:lnTo>
                    <a:lnTo>
                      <a:pt x="193" y="362"/>
                    </a:lnTo>
                    <a:lnTo>
                      <a:pt x="217" y="362"/>
                    </a:lnTo>
                    <a:lnTo>
                      <a:pt x="239" y="361"/>
                    </a:lnTo>
                    <a:lnTo>
                      <a:pt x="258" y="361"/>
                    </a:lnTo>
                    <a:lnTo>
                      <a:pt x="272" y="359"/>
                    </a:lnTo>
                    <a:lnTo>
                      <a:pt x="282" y="359"/>
                    </a:lnTo>
                    <a:lnTo>
                      <a:pt x="285" y="359"/>
                    </a:lnTo>
                    <a:lnTo>
                      <a:pt x="282" y="354"/>
                    </a:lnTo>
                    <a:lnTo>
                      <a:pt x="270" y="354"/>
                    </a:lnTo>
                    <a:lnTo>
                      <a:pt x="255" y="355"/>
                    </a:lnTo>
                    <a:lnTo>
                      <a:pt x="236" y="355"/>
                    </a:lnTo>
                    <a:lnTo>
                      <a:pt x="216" y="357"/>
                    </a:lnTo>
                    <a:lnTo>
                      <a:pt x="194" y="357"/>
                    </a:lnTo>
                    <a:lnTo>
                      <a:pt x="169" y="358"/>
                    </a:lnTo>
                    <a:lnTo>
                      <a:pt x="146" y="358"/>
                    </a:lnTo>
                    <a:lnTo>
                      <a:pt x="122" y="358"/>
                    </a:lnTo>
                    <a:lnTo>
                      <a:pt x="99" y="359"/>
                    </a:lnTo>
                    <a:lnTo>
                      <a:pt x="77" y="359"/>
                    </a:lnTo>
                    <a:lnTo>
                      <a:pt x="57" y="359"/>
                    </a:lnTo>
                    <a:lnTo>
                      <a:pt x="39" y="359"/>
                    </a:lnTo>
                    <a:lnTo>
                      <a:pt x="26" y="359"/>
                    </a:lnTo>
                    <a:lnTo>
                      <a:pt x="15" y="358"/>
                    </a:lnTo>
                    <a:lnTo>
                      <a:pt x="8" y="357"/>
                    </a:lnTo>
                    <a:lnTo>
                      <a:pt x="7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165"/>
              <p:cNvSpPr>
                <a:spLocks/>
              </p:cNvSpPr>
              <p:nvPr/>
            </p:nvSpPr>
            <p:spPr bwMode="auto">
              <a:xfrm>
                <a:off x="4136" y="1830"/>
                <a:ext cx="181" cy="365"/>
              </a:xfrm>
              <a:custGeom>
                <a:avLst/>
                <a:gdLst>
                  <a:gd name="T0" fmla="*/ 171 w 181"/>
                  <a:gd name="T1" fmla="*/ 0 h 365"/>
                  <a:gd name="T2" fmla="*/ 170 w 181"/>
                  <a:gd name="T3" fmla="*/ 0 h 365"/>
                  <a:gd name="T4" fmla="*/ 175 w 181"/>
                  <a:gd name="T5" fmla="*/ 36 h 365"/>
                  <a:gd name="T6" fmla="*/ 171 w 181"/>
                  <a:gd name="T7" fmla="*/ 76 h 365"/>
                  <a:gd name="T8" fmla="*/ 164 w 181"/>
                  <a:gd name="T9" fmla="*/ 110 h 365"/>
                  <a:gd name="T10" fmla="*/ 162 w 181"/>
                  <a:gd name="T11" fmla="*/ 125 h 365"/>
                  <a:gd name="T12" fmla="*/ 160 w 181"/>
                  <a:gd name="T13" fmla="*/ 128 h 365"/>
                  <a:gd name="T14" fmla="*/ 158 w 181"/>
                  <a:gd name="T15" fmla="*/ 133 h 365"/>
                  <a:gd name="T16" fmla="*/ 153 w 181"/>
                  <a:gd name="T17" fmla="*/ 143 h 365"/>
                  <a:gd name="T18" fmla="*/ 148 w 181"/>
                  <a:gd name="T19" fmla="*/ 153 h 365"/>
                  <a:gd name="T20" fmla="*/ 141 w 181"/>
                  <a:gd name="T21" fmla="*/ 164 h 365"/>
                  <a:gd name="T22" fmla="*/ 134 w 181"/>
                  <a:gd name="T23" fmla="*/ 175 h 365"/>
                  <a:gd name="T24" fmla="*/ 128 w 181"/>
                  <a:gd name="T25" fmla="*/ 183 h 365"/>
                  <a:gd name="T26" fmla="*/ 121 w 181"/>
                  <a:gd name="T27" fmla="*/ 189 h 365"/>
                  <a:gd name="T28" fmla="*/ 95 w 181"/>
                  <a:gd name="T29" fmla="*/ 205 h 365"/>
                  <a:gd name="T30" fmla="*/ 74 w 181"/>
                  <a:gd name="T31" fmla="*/ 225 h 365"/>
                  <a:gd name="T32" fmla="*/ 53 w 181"/>
                  <a:gd name="T33" fmla="*/ 251 h 365"/>
                  <a:gd name="T34" fmla="*/ 37 w 181"/>
                  <a:gd name="T35" fmla="*/ 277 h 365"/>
                  <a:gd name="T36" fmla="*/ 23 w 181"/>
                  <a:gd name="T37" fmla="*/ 301 h 365"/>
                  <a:gd name="T38" fmla="*/ 13 w 181"/>
                  <a:gd name="T39" fmla="*/ 324 h 365"/>
                  <a:gd name="T40" fmla="*/ 4 w 181"/>
                  <a:gd name="T41" fmla="*/ 342 h 365"/>
                  <a:gd name="T42" fmla="*/ 0 w 181"/>
                  <a:gd name="T43" fmla="*/ 354 h 365"/>
                  <a:gd name="T44" fmla="*/ 6 w 181"/>
                  <a:gd name="T45" fmla="*/ 365 h 365"/>
                  <a:gd name="T46" fmla="*/ 7 w 181"/>
                  <a:gd name="T47" fmla="*/ 359 h 365"/>
                  <a:gd name="T48" fmla="*/ 14 w 181"/>
                  <a:gd name="T49" fmla="*/ 343 h 365"/>
                  <a:gd name="T50" fmla="*/ 23 w 181"/>
                  <a:gd name="T51" fmla="*/ 321 h 365"/>
                  <a:gd name="T52" fmla="*/ 37 w 181"/>
                  <a:gd name="T53" fmla="*/ 294 h 365"/>
                  <a:gd name="T54" fmla="*/ 55 w 181"/>
                  <a:gd name="T55" fmla="*/ 266 h 365"/>
                  <a:gd name="T56" fmla="*/ 75 w 181"/>
                  <a:gd name="T57" fmla="*/ 239 h 365"/>
                  <a:gd name="T58" fmla="*/ 99 w 181"/>
                  <a:gd name="T59" fmla="*/ 214 h 365"/>
                  <a:gd name="T60" fmla="*/ 128 w 181"/>
                  <a:gd name="T61" fmla="*/ 197 h 365"/>
                  <a:gd name="T62" fmla="*/ 141 w 181"/>
                  <a:gd name="T63" fmla="*/ 183 h 365"/>
                  <a:gd name="T64" fmla="*/ 153 w 181"/>
                  <a:gd name="T65" fmla="*/ 160 h 365"/>
                  <a:gd name="T66" fmla="*/ 163 w 181"/>
                  <a:gd name="T67" fmla="*/ 141 h 365"/>
                  <a:gd name="T68" fmla="*/ 167 w 181"/>
                  <a:gd name="T69" fmla="*/ 132 h 365"/>
                  <a:gd name="T70" fmla="*/ 171 w 181"/>
                  <a:gd name="T71" fmla="*/ 116 h 365"/>
                  <a:gd name="T72" fmla="*/ 178 w 181"/>
                  <a:gd name="T73" fmla="*/ 76 h 365"/>
                  <a:gd name="T74" fmla="*/ 181 w 181"/>
                  <a:gd name="T75" fmla="*/ 32 h 365"/>
                  <a:gd name="T76" fmla="*/ 171 w 181"/>
                  <a:gd name="T7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365">
                    <a:moveTo>
                      <a:pt x="171" y="0"/>
                    </a:moveTo>
                    <a:lnTo>
                      <a:pt x="170" y="0"/>
                    </a:lnTo>
                    <a:lnTo>
                      <a:pt x="175" y="36"/>
                    </a:lnTo>
                    <a:lnTo>
                      <a:pt x="171" y="76"/>
                    </a:lnTo>
                    <a:lnTo>
                      <a:pt x="164" y="110"/>
                    </a:lnTo>
                    <a:lnTo>
                      <a:pt x="162" y="125"/>
                    </a:lnTo>
                    <a:lnTo>
                      <a:pt x="160" y="128"/>
                    </a:lnTo>
                    <a:lnTo>
                      <a:pt x="158" y="133"/>
                    </a:lnTo>
                    <a:lnTo>
                      <a:pt x="153" y="143"/>
                    </a:lnTo>
                    <a:lnTo>
                      <a:pt x="148" y="153"/>
                    </a:lnTo>
                    <a:lnTo>
                      <a:pt x="141" y="164"/>
                    </a:lnTo>
                    <a:lnTo>
                      <a:pt x="134" y="175"/>
                    </a:lnTo>
                    <a:lnTo>
                      <a:pt x="128" y="183"/>
                    </a:lnTo>
                    <a:lnTo>
                      <a:pt x="121" y="189"/>
                    </a:lnTo>
                    <a:lnTo>
                      <a:pt x="95" y="205"/>
                    </a:lnTo>
                    <a:lnTo>
                      <a:pt x="74" y="225"/>
                    </a:lnTo>
                    <a:lnTo>
                      <a:pt x="53" y="251"/>
                    </a:lnTo>
                    <a:lnTo>
                      <a:pt x="37" y="277"/>
                    </a:lnTo>
                    <a:lnTo>
                      <a:pt x="23" y="301"/>
                    </a:lnTo>
                    <a:lnTo>
                      <a:pt x="13" y="324"/>
                    </a:lnTo>
                    <a:lnTo>
                      <a:pt x="4" y="342"/>
                    </a:lnTo>
                    <a:lnTo>
                      <a:pt x="0" y="354"/>
                    </a:lnTo>
                    <a:lnTo>
                      <a:pt x="6" y="365"/>
                    </a:lnTo>
                    <a:lnTo>
                      <a:pt x="7" y="359"/>
                    </a:lnTo>
                    <a:lnTo>
                      <a:pt x="14" y="343"/>
                    </a:lnTo>
                    <a:lnTo>
                      <a:pt x="23" y="321"/>
                    </a:lnTo>
                    <a:lnTo>
                      <a:pt x="37" y="294"/>
                    </a:lnTo>
                    <a:lnTo>
                      <a:pt x="55" y="266"/>
                    </a:lnTo>
                    <a:lnTo>
                      <a:pt x="75" y="239"/>
                    </a:lnTo>
                    <a:lnTo>
                      <a:pt x="99" y="214"/>
                    </a:lnTo>
                    <a:lnTo>
                      <a:pt x="128" y="197"/>
                    </a:lnTo>
                    <a:lnTo>
                      <a:pt x="141" y="183"/>
                    </a:lnTo>
                    <a:lnTo>
                      <a:pt x="153" y="160"/>
                    </a:lnTo>
                    <a:lnTo>
                      <a:pt x="163" y="141"/>
                    </a:lnTo>
                    <a:lnTo>
                      <a:pt x="167" y="132"/>
                    </a:lnTo>
                    <a:lnTo>
                      <a:pt x="171" y="116"/>
                    </a:lnTo>
                    <a:lnTo>
                      <a:pt x="178" y="76"/>
                    </a:lnTo>
                    <a:lnTo>
                      <a:pt x="181" y="3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166"/>
              <p:cNvSpPr>
                <a:spLocks/>
              </p:cNvSpPr>
              <p:nvPr/>
            </p:nvSpPr>
            <p:spPr bwMode="auto">
              <a:xfrm>
                <a:off x="3742" y="1894"/>
                <a:ext cx="92" cy="30"/>
              </a:xfrm>
              <a:custGeom>
                <a:avLst/>
                <a:gdLst>
                  <a:gd name="T0" fmla="*/ 84 w 92"/>
                  <a:gd name="T1" fmla="*/ 27 h 30"/>
                  <a:gd name="T2" fmla="*/ 87 w 92"/>
                  <a:gd name="T3" fmla="*/ 26 h 30"/>
                  <a:gd name="T4" fmla="*/ 89 w 92"/>
                  <a:gd name="T5" fmla="*/ 24 h 30"/>
                  <a:gd name="T6" fmla="*/ 91 w 92"/>
                  <a:gd name="T7" fmla="*/ 22 h 30"/>
                  <a:gd name="T8" fmla="*/ 92 w 92"/>
                  <a:gd name="T9" fmla="*/ 19 h 30"/>
                  <a:gd name="T10" fmla="*/ 91 w 92"/>
                  <a:gd name="T11" fmla="*/ 8 h 30"/>
                  <a:gd name="T12" fmla="*/ 91 w 92"/>
                  <a:gd name="T13" fmla="*/ 4 h 30"/>
                  <a:gd name="T14" fmla="*/ 89 w 92"/>
                  <a:gd name="T15" fmla="*/ 1 h 30"/>
                  <a:gd name="T16" fmla="*/ 87 w 92"/>
                  <a:gd name="T17" fmla="*/ 0 h 30"/>
                  <a:gd name="T18" fmla="*/ 83 w 92"/>
                  <a:gd name="T19" fmla="*/ 0 h 30"/>
                  <a:gd name="T20" fmla="*/ 8 w 92"/>
                  <a:gd name="T21" fmla="*/ 3 h 30"/>
                  <a:gd name="T22" fmla="*/ 5 w 92"/>
                  <a:gd name="T23" fmla="*/ 3 h 30"/>
                  <a:gd name="T24" fmla="*/ 3 w 92"/>
                  <a:gd name="T25" fmla="*/ 4 h 30"/>
                  <a:gd name="T26" fmla="*/ 1 w 92"/>
                  <a:gd name="T27" fmla="*/ 7 h 30"/>
                  <a:gd name="T28" fmla="*/ 0 w 92"/>
                  <a:gd name="T29" fmla="*/ 11 h 30"/>
                  <a:gd name="T30" fmla="*/ 1 w 92"/>
                  <a:gd name="T31" fmla="*/ 22 h 30"/>
                  <a:gd name="T32" fmla="*/ 1 w 92"/>
                  <a:gd name="T33" fmla="*/ 24 h 30"/>
                  <a:gd name="T34" fmla="*/ 4 w 92"/>
                  <a:gd name="T35" fmla="*/ 27 h 30"/>
                  <a:gd name="T36" fmla="*/ 5 w 92"/>
                  <a:gd name="T37" fmla="*/ 29 h 30"/>
                  <a:gd name="T38" fmla="*/ 10 w 92"/>
                  <a:gd name="T39" fmla="*/ 30 h 30"/>
                  <a:gd name="T40" fmla="*/ 84 w 92"/>
                  <a:gd name="T4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30">
                    <a:moveTo>
                      <a:pt x="84" y="27"/>
                    </a:moveTo>
                    <a:lnTo>
                      <a:pt x="87" y="26"/>
                    </a:lnTo>
                    <a:lnTo>
                      <a:pt x="89" y="24"/>
                    </a:lnTo>
                    <a:lnTo>
                      <a:pt x="91" y="22"/>
                    </a:lnTo>
                    <a:lnTo>
                      <a:pt x="92" y="19"/>
                    </a:lnTo>
                    <a:lnTo>
                      <a:pt x="91" y="8"/>
                    </a:lnTo>
                    <a:lnTo>
                      <a:pt x="91" y="4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10" y="3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167"/>
              <p:cNvSpPr>
                <a:spLocks/>
              </p:cNvSpPr>
              <p:nvPr/>
            </p:nvSpPr>
            <p:spPr bwMode="auto">
              <a:xfrm>
                <a:off x="3749" y="1900"/>
                <a:ext cx="78" cy="18"/>
              </a:xfrm>
              <a:custGeom>
                <a:avLst/>
                <a:gdLst>
                  <a:gd name="T0" fmla="*/ 72 w 78"/>
                  <a:gd name="T1" fmla="*/ 16 h 18"/>
                  <a:gd name="T2" fmla="*/ 74 w 78"/>
                  <a:gd name="T3" fmla="*/ 16 h 18"/>
                  <a:gd name="T4" fmla="*/ 77 w 78"/>
                  <a:gd name="T5" fmla="*/ 13 h 18"/>
                  <a:gd name="T6" fmla="*/ 78 w 78"/>
                  <a:gd name="T7" fmla="*/ 12 h 18"/>
                  <a:gd name="T8" fmla="*/ 78 w 78"/>
                  <a:gd name="T9" fmla="*/ 8 h 18"/>
                  <a:gd name="T10" fmla="*/ 78 w 78"/>
                  <a:gd name="T11" fmla="*/ 8 h 18"/>
                  <a:gd name="T12" fmla="*/ 78 w 78"/>
                  <a:gd name="T13" fmla="*/ 5 h 18"/>
                  <a:gd name="T14" fmla="*/ 77 w 78"/>
                  <a:gd name="T15" fmla="*/ 2 h 18"/>
                  <a:gd name="T16" fmla="*/ 74 w 78"/>
                  <a:gd name="T17" fmla="*/ 1 h 18"/>
                  <a:gd name="T18" fmla="*/ 70 w 78"/>
                  <a:gd name="T19" fmla="*/ 0 h 18"/>
                  <a:gd name="T20" fmla="*/ 7 w 78"/>
                  <a:gd name="T21" fmla="*/ 1 h 18"/>
                  <a:gd name="T22" fmla="*/ 4 w 78"/>
                  <a:gd name="T23" fmla="*/ 2 h 18"/>
                  <a:gd name="T24" fmla="*/ 1 w 78"/>
                  <a:gd name="T25" fmla="*/ 4 h 18"/>
                  <a:gd name="T26" fmla="*/ 0 w 78"/>
                  <a:gd name="T27" fmla="*/ 6 h 18"/>
                  <a:gd name="T28" fmla="*/ 0 w 78"/>
                  <a:gd name="T29" fmla="*/ 9 h 18"/>
                  <a:gd name="T30" fmla="*/ 0 w 78"/>
                  <a:gd name="T31" fmla="*/ 10 h 18"/>
                  <a:gd name="T32" fmla="*/ 0 w 78"/>
                  <a:gd name="T33" fmla="*/ 13 h 18"/>
                  <a:gd name="T34" fmla="*/ 3 w 78"/>
                  <a:gd name="T35" fmla="*/ 16 h 18"/>
                  <a:gd name="T36" fmla="*/ 4 w 78"/>
                  <a:gd name="T37" fmla="*/ 17 h 18"/>
                  <a:gd name="T38" fmla="*/ 8 w 78"/>
                  <a:gd name="T39" fmla="*/ 18 h 18"/>
                  <a:gd name="T40" fmla="*/ 72 w 78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8">
                    <a:moveTo>
                      <a:pt x="72" y="16"/>
                    </a:moveTo>
                    <a:lnTo>
                      <a:pt x="74" y="16"/>
                    </a:lnTo>
                    <a:lnTo>
                      <a:pt x="77" y="13"/>
                    </a:lnTo>
                    <a:lnTo>
                      <a:pt x="78" y="1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168"/>
              <p:cNvSpPr>
                <a:spLocks/>
              </p:cNvSpPr>
              <p:nvPr/>
            </p:nvSpPr>
            <p:spPr bwMode="auto">
              <a:xfrm>
                <a:off x="3754" y="1904"/>
                <a:ext cx="68" cy="6"/>
              </a:xfrm>
              <a:custGeom>
                <a:avLst/>
                <a:gdLst>
                  <a:gd name="T0" fmla="*/ 67 w 68"/>
                  <a:gd name="T1" fmla="*/ 4 h 6"/>
                  <a:gd name="T2" fmla="*/ 68 w 68"/>
                  <a:gd name="T3" fmla="*/ 4 h 6"/>
                  <a:gd name="T4" fmla="*/ 68 w 68"/>
                  <a:gd name="T5" fmla="*/ 4 h 6"/>
                  <a:gd name="T6" fmla="*/ 68 w 68"/>
                  <a:gd name="T7" fmla="*/ 4 h 6"/>
                  <a:gd name="T8" fmla="*/ 68 w 68"/>
                  <a:gd name="T9" fmla="*/ 2 h 6"/>
                  <a:gd name="T10" fmla="*/ 68 w 68"/>
                  <a:gd name="T11" fmla="*/ 2 h 6"/>
                  <a:gd name="T12" fmla="*/ 68 w 68"/>
                  <a:gd name="T13" fmla="*/ 1 h 6"/>
                  <a:gd name="T14" fmla="*/ 68 w 68"/>
                  <a:gd name="T15" fmla="*/ 1 h 6"/>
                  <a:gd name="T16" fmla="*/ 68 w 68"/>
                  <a:gd name="T17" fmla="*/ 0 h 6"/>
                  <a:gd name="T18" fmla="*/ 67 w 68"/>
                  <a:gd name="T19" fmla="*/ 0 h 6"/>
                  <a:gd name="T20" fmla="*/ 2 w 68"/>
                  <a:gd name="T21" fmla="*/ 2 h 6"/>
                  <a:gd name="T22" fmla="*/ 0 w 68"/>
                  <a:gd name="T23" fmla="*/ 2 h 6"/>
                  <a:gd name="T24" fmla="*/ 0 w 68"/>
                  <a:gd name="T25" fmla="*/ 2 h 6"/>
                  <a:gd name="T26" fmla="*/ 0 w 68"/>
                  <a:gd name="T27" fmla="*/ 2 h 6"/>
                  <a:gd name="T28" fmla="*/ 0 w 68"/>
                  <a:gd name="T29" fmla="*/ 4 h 6"/>
                  <a:gd name="T30" fmla="*/ 0 w 68"/>
                  <a:gd name="T31" fmla="*/ 4 h 6"/>
                  <a:gd name="T32" fmla="*/ 0 w 68"/>
                  <a:gd name="T33" fmla="*/ 5 h 6"/>
                  <a:gd name="T34" fmla="*/ 0 w 68"/>
                  <a:gd name="T35" fmla="*/ 5 h 6"/>
                  <a:gd name="T36" fmla="*/ 0 w 68"/>
                  <a:gd name="T37" fmla="*/ 6 h 6"/>
                  <a:gd name="T38" fmla="*/ 2 w 68"/>
                  <a:gd name="T39" fmla="*/ 6 h 6"/>
                  <a:gd name="T40" fmla="*/ 67 w 68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">
                    <a:moveTo>
                      <a:pt x="67" y="4"/>
                    </a:moveTo>
                    <a:lnTo>
                      <a:pt x="68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169"/>
              <p:cNvSpPr>
                <a:spLocks/>
              </p:cNvSpPr>
              <p:nvPr/>
            </p:nvSpPr>
            <p:spPr bwMode="auto">
              <a:xfrm>
                <a:off x="3753" y="1906"/>
                <a:ext cx="9" cy="11"/>
              </a:xfrm>
              <a:custGeom>
                <a:avLst/>
                <a:gdLst>
                  <a:gd name="T0" fmla="*/ 4 w 9"/>
                  <a:gd name="T1" fmla="*/ 11 h 11"/>
                  <a:gd name="T2" fmla="*/ 5 w 9"/>
                  <a:gd name="T3" fmla="*/ 11 h 11"/>
                  <a:gd name="T4" fmla="*/ 8 w 9"/>
                  <a:gd name="T5" fmla="*/ 10 h 11"/>
                  <a:gd name="T6" fmla="*/ 9 w 9"/>
                  <a:gd name="T7" fmla="*/ 7 h 11"/>
                  <a:gd name="T8" fmla="*/ 9 w 9"/>
                  <a:gd name="T9" fmla="*/ 6 h 11"/>
                  <a:gd name="T10" fmla="*/ 9 w 9"/>
                  <a:gd name="T11" fmla="*/ 4 h 11"/>
                  <a:gd name="T12" fmla="*/ 8 w 9"/>
                  <a:gd name="T13" fmla="*/ 2 h 11"/>
                  <a:gd name="T14" fmla="*/ 5 w 9"/>
                  <a:gd name="T15" fmla="*/ 0 h 11"/>
                  <a:gd name="T16" fmla="*/ 4 w 9"/>
                  <a:gd name="T17" fmla="*/ 0 h 11"/>
                  <a:gd name="T18" fmla="*/ 3 w 9"/>
                  <a:gd name="T19" fmla="*/ 0 h 11"/>
                  <a:gd name="T20" fmla="*/ 1 w 9"/>
                  <a:gd name="T21" fmla="*/ 2 h 11"/>
                  <a:gd name="T22" fmla="*/ 0 w 9"/>
                  <a:gd name="T23" fmla="*/ 4 h 11"/>
                  <a:gd name="T24" fmla="*/ 0 w 9"/>
                  <a:gd name="T25" fmla="*/ 6 h 11"/>
                  <a:gd name="T26" fmla="*/ 0 w 9"/>
                  <a:gd name="T27" fmla="*/ 7 h 11"/>
                  <a:gd name="T28" fmla="*/ 1 w 9"/>
                  <a:gd name="T29" fmla="*/ 10 h 11"/>
                  <a:gd name="T30" fmla="*/ 3 w 9"/>
                  <a:gd name="T31" fmla="*/ 11 h 11"/>
                  <a:gd name="T32" fmla="*/ 4 w 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170"/>
              <p:cNvSpPr>
                <a:spLocks/>
              </p:cNvSpPr>
              <p:nvPr/>
            </p:nvSpPr>
            <p:spPr bwMode="auto">
              <a:xfrm>
                <a:off x="4203" y="1874"/>
                <a:ext cx="91" cy="28"/>
              </a:xfrm>
              <a:custGeom>
                <a:avLst/>
                <a:gdLst>
                  <a:gd name="T0" fmla="*/ 84 w 91"/>
                  <a:gd name="T1" fmla="*/ 27 h 28"/>
                  <a:gd name="T2" fmla="*/ 86 w 91"/>
                  <a:gd name="T3" fmla="*/ 26 h 28"/>
                  <a:gd name="T4" fmla="*/ 89 w 91"/>
                  <a:gd name="T5" fmla="*/ 24 h 28"/>
                  <a:gd name="T6" fmla="*/ 91 w 91"/>
                  <a:gd name="T7" fmla="*/ 21 h 28"/>
                  <a:gd name="T8" fmla="*/ 91 w 91"/>
                  <a:gd name="T9" fmla="*/ 19 h 28"/>
                  <a:gd name="T10" fmla="*/ 91 w 91"/>
                  <a:gd name="T11" fmla="*/ 7 h 28"/>
                  <a:gd name="T12" fmla="*/ 89 w 91"/>
                  <a:gd name="T13" fmla="*/ 4 h 28"/>
                  <a:gd name="T14" fmla="*/ 88 w 91"/>
                  <a:gd name="T15" fmla="*/ 1 h 28"/>
                  <a:gd name="T16" fmla="*/ 85 w 91"/>
                  <a:gd name="T17" fmla="*/ 0 h 28"/>
                  <a:gd name="T18" fmla="*/ 82 w 91"/>
                  <a:gd name="T19" fmla="*/ 0 h 28"/>
                  <a:gd name="T20" fmla="*/ 8 w 91"/>
                  <a:gd name="T21" fmla="*/ 1 h 28"/>
                  <a:gd name="T22" fmla="*/ 5 w 91"/>
                  <a:gd name="T23" fmla="*/ 3 h 28"/>
                  <a:gd name="T24" fmla="*/ 2 w 91"/>
                  <a:gd name="T25" fmla="*/ 4 h 28"/>
                  <a:gd name="T26" fmla="*/ 1 w 91"/>
                  <a:gd name="T27" fmla="*/ 7 h 28"/>
                  <a:gd name="T28" fmla="*/ 0 w 91"/>
                  <a:gd name="T29" fmla="*/ 9 h 28"/>
                  <a:gd name="T30" fmla="*/ 0 w 91"/>
                  <a:gd name="T31" fmla="*/ 21 h 28"/>
                  <a:gd name="T32" fmla="*/ 1 w 91"/>
                  <a:gd name="T33" fmla="*/ 24 h 28"/>
                  <a:gd name="T34" fmla="*/ 2 w 91"/>
                  <a:gd name="T35" fmla="*/ 27 h 28"/>
                  <a:gd name="T36" fmla="*/ 5 w 91"/>
                  <a:gd name="T37" fmla="*/ 28 h 28"/>
                  <a:gd name="T38" fmla="*/ 8 w 91"/>
                  <a:gd name="T39" fmla="*/ 28 h 28"/>
                  <a:gd name="T40" fmla="*/ 84 w 9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28">
                    <a:moveTo>
                      <a:pt x="84" y="27"/>
                    </a:moveTo>
                    <a:lnTo>
                      <a:pt x="86" y="26"/>
                    </a:lnTo>
                    <a:lnTo>
                      <a:pt x="89" y="24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1" y="7"/>
                    </a:lnTo>
                    <a:lnTo>
                      <a:pt x="89" y="4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171"/>
              <p:cNvSpPr>
                <a:spLocks/>
              </p:cNvSpPr>
              <p:nvPr/>
            </p:nvSpPr>
            <p:spPr bwMode="auto">
              <a:xfrm>
                <a:off x="4208" y="1879"/>
                <a:ext cx="80" cy="18"/>
              </a:xfrm>
              <a:custGeom>
                <a:avLst/>
                <a:gdLst>
                  <a:gd name="T0" fmla="*/ 72 w 80"/>
                  <a:gd name="T1" fmla="*/ 16 h 18"/>
                  <a:gd name="T2" fmla="*/ 76 w 80"/>
                  <a:gd name="T3" fmla="*/ 15 h 18"/>
                  <a:gd name="T4" fmla="*/ 79 w 80"/>
                  <a:gd name="T5" fmla="*/ 14 h 18"/>
                  <a:gd name="T6" fmla="*/ 80 w 80"/>
                  <a:gd name="T7" fmla="*/ 11 h 18"/>
                  <a:gd name="T8" fmla="*/ 80 w 80"/>
                  <a:gd name="T9" fmla="*/ 8 h 18"/>
                  <a:gd name="T10" fmla="*/ 80 w 80"/>
                  <a:gd name="T11" fmla="*/ 7 h 18"/>
                  <a:gd name="T12" fmla="*/ 79 w 80"/>
                  <a:gd name="T13" fmla="*/ 4 h 18"/>
                  <a:gd name="T14" fmla="*/ 77 w 80"/>
                  <a:gd name="T15" fmla="*/ 2 h 18"/>
                  <a:gd name="T16" fmla="*/ 75 w 80"/>
                  <a:gd name="T17" fmla="*/ 0 h 18"/>
                  <a:gd name="T18" fmla="*/ 72 w 80"/>
                  <a:gd name="T19" fmla="*/ 0 h 18"/>
                  <a:gd name="T20" fmla="*/ 8 w 80"/>
                  <a:gd name="T21" fmla="*/ 2 h 18"/>
                  <a:gd name="T22" fmla="*/ 6 w 80"/>
                  <a:gd name="T23" fmla="*/ 3 h 18"/>
                  <a:gd name="T24" fmla="*/ 3 w 80"/>
                  <a:gd name="T25" fmla="*/ 4 h 18"/>
                  <a:gd name="T26" fmla="*/ 2 w 80"/>
                  <a:gd name="T27" fmla="*/ 7 h 18"/>
                  <a:gd name="T28" fmla="*/ 0 w 80"/>
                  <a:gd name="T29" fmla="*/ 10 h 18"/>
                  <a:gd name="T30" fmla="*/ 0 w 80"/>
                  <a:gd name="T31" fmla="*/ 11 h 18"/>
                  <a:gd name="T32" fmla="*/ 2 w 80"/>
                  <a:gd name="T33" fmla="*/ 14 h 18"/>
                  <a:gd name="T34" fmla="*/ 3 w 80"/>
                  <a:gd name="T35" fmla="*/ 16 h 18"/>
                  <a:gd name="T36" fmla="*/ 6 w 80"/>
                  <a:gd name="T37" fmla="*/ 18 h 18"/>
                  <a:gd name="T38" fmla="*/ 8 w 80"/>
                  <a:gd name="T39" fmla="*/ 18 h 18"/>
                  <a:gd name="T40" fmla="*/ 72 w 80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8">
                    <a:moveTo>
                      <a:pt x="72" y="16"/>
                    </a:moveTo>
                    <a:lnTo>
                      <a:pt x="76" y="15"/>
                    </a:lnTo>
                    <a:lnTo>
                      <a:pt x="79" y="14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172"/>
              <p:cNvSpPr>
                <a:spLocks/>
              </p:cNvSpPr>
              <p:nvPr/>
            </p:nvSpPr>
            <p:spPr bwMode="auto">
              <a:xfrm>
                <a:off x="4214" y="1883"/>
                <a:ext cx="69" cy="6"/>
              </a:xfrm>
              <a:custGeom>
                <a:avLst/>
                <a:gdLst>
                  <a:gd name="T0" fmla="*/ 67 w 69"/>
                  <a:gd name="T1" fmla="*/ 4 h 6"/>
                  <a:gd name="T2" fmla="*/ 67 w 69"/>
                  <a:gd name="T3" fmla="*/ 4 h 6"/>
                  <a:gd name="T4" fmla="*/ 69 w 69"/>
                  <a:gd name="T5" fmla="*/ 3 h 6"/>
                  <a:gd name="T6" fmla="*/ 69 w 69"/>
                  <a:gd name="T7" fmla="*/ 3 h 6"/>
                  <a:gd name="T8" fmla="*/ 69 w 69"/>
                  <a:gd name="T9" fmla="*/ 2 h 6"/>
                  <a:gd name="T10" fmla="*/ 69 w 69"/>
                  <a:gd name="T11" fmla="*/ 2 h 6"/>
                  <a:gd name="T12" fmla="*/ 69 w 69"/>
                  <a:gd name="T13" fmla="*/ 0 h 6"/>
                  <a:gd name="T14" fmla="*/ 67 w 69"/>
                  <a:gd name="T15" fmla="*/ 0 h 6"/>
                  <a:gd name="T16" fmla="*/ 67 w 69"/>
                  <a:gd name="T17" fmla="*/ 0 h 6"/>
                  <a:gd name="T18" fmla="*/ 66 w 69"/>
                  <a:gd name="T19" fmla="*/ 0 h 6"/>
                  <a:gd name="T20" fmla="*/ 2 w 69"/>
                  <a:gd name="T21" fmla="*/ 2 h 6"/>
                  <a:gd name="T22" fmla="*/ 1 w 69"/>
                  <a:gd name="T23" fmla="*/ 2 h 6"/>
                  <a:gd name="T24" fmla="*/ 1 w 69"/>
                  <a:gd name="T25" fmla="*/ 3 h 6"/>
                  <a:gd name="T26" fmla="*/ 0 w 69"/>
                  <a:gd name="T27" fmla="*/ 3 h 6"/>
                  <a:gd name="T28" fmla="*/ 0 w 69"/>
                  <a:gd name="T29" fmla="*/ 4 h 6"/>
                  <a:gd name="T30" fmla="*/ 0 w 69"/>
                  <a:gd name="T31" fmla="*/ 4 h 6"/>
                  <a:gd name="T32" fmla="*/ 0 w 69"/>
                  <a:gd name="T33" fmla="*/ 6 h 6"/>
                  <a:gd name="T34" fmla="*/ 1 w 69"/>
                  <a:gd name="T35" fmla="*/ 6 h 6"/>
                  <a:gd name="T36" fmla="*/ 1 w 69"/>
                  <a:gd name="T37" fmla="*/ 6 h 6"/>
                  <a:gd name="T38" fmla="*/ 2 w 69"/>
                  <a:gd name="T39" fmla="*/ 6 h 6"/>
                  <a:gd name="T40" fmla="*/ 67 w 69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">
                    <a:moveTo>
                      <a:pt x="67" y="4"/>
                    </a:moveTo>
                    <a:lnTo>
                      <a:pt x="67" y="4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173"/>
              <p:cNvSpPr>
                <a:spLocks/>
              </p:cNvSpPr>
              <p:nvPr/>
            </p:nvSpPr>
            <p:spPr bwMode="auto">
              <a:xfrm>
                <a:off x="4212" y="1885"/>
                <a:ext cx="11" cy="10"/>
              </a:xfrm>
              <a:custGeom>
                <a:avLst/>
                <a:gdLst>
                  <a:gd name="T0" fmla="*/ 6 w 11"/>
                  <a:gd name="T1" fmla="*/ 10 h 10"/>
                  <a:gd name="T2" fmla="*/ 7 w 11"/>
                  <a:gd name="T3" fmla="*/ 10 h 10"/>
                  <a:gd name="T4" fmla="*/ 10 w 11"/>
                  <a:gd name="T5" fmla="*/ 9 h 10"/>
                  <a:gd name="T6" fmla="*/ 11 w 11"/>
                  <a:gd name="T7" fmla="*/ 6 h 10"/>
                  <a:gd name="T8" fmla="*/ 11 w 11"/>
                  <a:gd name="T9" fmla="*/ 5 h 10"/>
                  <a:gd name="T10" fmla="*/ 10 w 11"/>
                  <a:gd name="T11" fmla="*/ 4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4 w 11"/>
                  <a:gd name="T19" fmla="*/ 1 h 10"/>
                  <a:gd name="T20" fmla="*/ 2 w 11"/>
                  <a:gd name="T21" fmla="*/ 2 h 10"/>
                  <a:gd name="T22" fmla="*/ 0 w 11"/>
                  <a:gd name="T23" fmla="*/ 4 h 10"/>
                  <a:gd name="T24" fmla="*/ 0 w 11"/>
                  <a:gd name="T25" fmla="*/ 6 h 10"/>
                  <a:gd name="T26" fmla="*/ 0 w 11"/>
                  <a:gd name="T27" fmla="*/ 8 h 10"/>
                  <a:gd name="T28" fmla="*/ 2 w 11"/>
                  <a:gd name="T29" fmla="*/ 9 h 10"/>
                  <a:gd name="T30" fmla="*/ 4 w 11"/>
                  <a:gd name="T31" fmla="*/ 10 h 10"/>
                  <a:gd name="T32" fmla="*/ 6 w 11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lnTo>
                      <a:pt x="7" y="10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174"/>
              <p:cNvSpPr>
                <a:spLocks/>
              </p:cNvSpPr>
              <p:nvPr/>
            </p:nvSpPr>
            <p:spPr bwMode="auto">
              <a:xfrm>
                <a:off x="2791" y="1775"/>
                <a:ext cx="424" cy="55"/>
              </a:xfrm>
              <a:custGeom>
                <a:avLst/>
                <a:gdLst>
                  <a:gd name="T0" fmla="*/ 0 w 424"/>
                  <a:gd name="T1" fmla="*/ 8 h 55"/>
                  <a:gd name="T2" fmla="*/ 424 w 424"/>
                  <a:gd name="T3" fmla="*/ 55 h 55"/>
                  <a:gd name="T4" fmla="*/ 419 w 424"/>
                  <a:gd name="T5" fmla="*/ 38 h 55"/>
                  <a:gd name="T6" fmla="*/ 34 w 424"/>
                  <a:gd name="T7" fmla="*/ 0 h 55"/>
                  <a:gd name="T8" fmla="*/ 0 w 424"/>
                  <a:gd name="T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55">
                    <a:moveTo>
                      <a:pt x="0" y="8"/>
                    </a:moveTo>
                    <a:lnTo>
                      <a:pt x="424" y="55"/>
                    </a:lnTo>
                    <a:lnTo>
                      <a:pt x="419" y="38"/>
                    </a:lnTo>
                    <a:lnTo>
                      <a:pt x="3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175"/>
              <p:cNvSpPr>
                <a:spLocks/>
              </p:cNvSpPr>
              <p:nvPr/>
            </p:nvSpPr>
            <p:spPr bwMode="auto">
              <a:xfrm>
                <a:off x="3104" y="1573"/>
                <a:ext cx="386" cy="257"/>
              </a:xfrm>
              <a:custGeom>
                <a:avLst/>
                <a:gdLst>
                  <a:gd name="T0" fmla="*/ 114 w 386"/>
                  <a:gd name="T1" fmla="*/ 255 h 257"/>
                  <a:gd name="T2" fmla="*/ 134 w 386"/>
                  <a:gd name="T3" fmla="*/ 234 h 257"/>
                  <a:gd name="T4" fmla="*/ 169 w 386"/>
                  <a:gd name="T5" fmla="*/ 201 h 257"/>
                  <a:gd name="T6" fmla="*/ 213 w 386"/>
                  <a:gd name="T7" fmla="*/ 157 h 257"/>
                  <a:gd name="T8" fmla="*/ 260 w 386"/>
                  <a:gd name="T9" fmla="*/ 113 h 257"/>
                  <a:gd name="T10" fmla="*/ 306 w 386"/>
                  <a:gd name="T11" fmla="*/ 68 h 257"/>
                  <a:gd name="T12" fmla="*/ 344 w 386"/>
                  <a:gd name="T13" fmla="*/ 33 h 257"/>
                  <a:gd name="T14" fmla="*/ 368 w 386"/>
                  <a:gd name="T15" fmla="*/ 12 h 257"/>
                  <a:gd name="T16" fmla="*/ 382 w 386"/>
                  <a:gd name="T17" fmla="*/ 4 h 257"/>
                  <a:gd name="T18" fmla="*/ 385 w 386"/>
                  <a:gd name="T19" fmla="*/ 0 h 257"/>
                  <a:gd name="T20" fmla="*/ 381 w 386"/>
                  <a:gd name="T21" fmla="*/ 0 h 257"/>
                  <a:gd name="T22" fmla="*/ 355 w 386"/>
                  <a:gd name="T23" fmla="*/ 0 h 257"/>
                  <a:gd name="T24" fmla="*/ 309 w 386"/>
                  <a:gd name="T25" fmla="*/ 0 h 257"/>
                  <a:gd name="T26" fmla="*/ 249 w 386"/>
                  <a:gd name="T27" fmla="*/ 2 h 257"/>
                  <a:gd name="T28" fmla="*/ 186 w 386"/>
                  <a:gd name="T29" fmla="*/ 3 h 257"/>
                  <a:gd name="T30" fmla="*/ 123 w 386"/>
                  <a:gd name="T31" fmla="*/ 4 h 257"/>
                  <a:gd name="T32" fmla="*/ 70 w 386"/>
                  <a:gd name="T33" fmla="*/ 6 h 257"/>
                  <a:gd name="T34" fmla="*/ 32 w 386"/>
                  <a:gd name="T35" fmla="*/ 8 h 257"/>
                  <a:gd name="T36" fmla="*/ 3 w 386"/>
                  <a:gd name="T37" fmla="*/ 14 h 257"/>
                  <a:gd name="T38" fmla="*/ 4 w 386"/>
                  <a:gd name="T39" fmla="*/ 15 h 257"/>
                  <a:gd name="T40" fmla="*/ 12 w 386"/>
                  <a:gd name="T41" fmla="*/ 15 h 257"/>
                  <a:gd name="T42" fmla="*/ 39 w 386"/>
                  <a:gd name="T43" fmla="*/ 14 h 257"/>
                  <a:gd name="T44" fmla="*/ 87 w 386"/>
                  <a:gd name="T45" fmla="*/ 14 h 257"/>
                  <a:gd name="T46" fmla="*/ 145 w 386"/>
                  <a:gd name="T47" fmla="*/ 12 h 257"/>
                  <a:gd name="T48" fmla="*/ 209 w 386"/>
                  <a:gd name="T49" fmla="*/ 11 h 257"/>
                  <a:gd name="T50" fmla="*/ 270 w 386"/>
                  <a:gd name="T51" fmla="*/ 10 h 257"/>
                  <a:gd name="T52" fmla="*/ 318 w 386"/>
                  <a:gd name="T53" fmla="*/ 10 h 257"/>
                  <a:gd name="T54" fmla="*/ 348 w 386"/>
                  <a:gd name="T55" fmla="*/ 10 h 257"/>
                  <a:gd name="T56" fmla="*/ 352 w 386"/>
                  <a:gd name="T57" fmla="*/ 12 h 257"/>
                  <a:gd name="T58" fmla="*/ 333 w 386"/>
                  <a:gd name="T59" fmla="*/ 33 h 257"/>
                  <a:gd name="T60" fmla="*/ 298 w 386"/>
                  <a:gd name="T61" fmla="*/ 65 h 257"/>
                  <a:gd name="T62" fmla="*/ 253 w 386"/>
                  <a:gd name="T63" fmla="*/ 107 h 257"/>
                  <a:gd name="T64" fmla="*/ 206 w 386"/>
                  <a:gd name="T65" fmla="*/ 150 h 257"/>
                  <a:gd name="T66" fmla="*/ 160 w 386"/>
                  <a:gd name="T67" fmla="*/ 191 h 257"/>
                  <a:gd name="T68" fmla="*/ 123 w 386"/>
                  <a:gd name="T69" fmla="*/ 224 h 257"/>
                  <a:gd name="T70" fmla="*/ 102 w 386"/>
                  <a:gd name="T71" fmla="*/ 243 h 257"/>
                  <a:gd name="T72" fmla="*/ 111 w 386"/>
                  <a:gd name="T73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6" h="257">
                    <a:moveTo>
                      <a:pt x="111" y="257"/>
                    </a:moveTo>
                    <a:lnTo>
                      <a:pt x="114" y="255"/>
                    </a:lnTo>
                    <a:lnTo>
                      <a:pt x="122" y="247"/>
                    </a:lnTo>
                    <a:lnTo>
                      <a:pt x="134" y="234"/>
                    </a:lnTo>
                    <a:lnTo>
                      <a:pt x="150" y="220"/>
                    </a:lnTo>
                    <a:lnTo>
                      <a:pt x="169" y="201"/>
                    </a:lnTo>
                    <a:lnTo>
                      <a:pt x="190" y="180"/>
                    </a:lnTo>
                    <a:lnTo>
                      <a:pt x="213" y="157"/>
                    </a:lnTo>
                    <a:lnTo>
                      <a:pt x="237" y="134"/>
                    </a:lnTo>
                    <a:lnTo>
                      <a:pt x="260" y="113"/>
                    </a:lnTo>
                    <a:lnTo>
                      <a:pt x="283" y="90"/>
                    </a:lnTo>
                    <a:lnTo>
                      <a:pt x="306" y="68"/>
                    </a:lnTo>
                    <a:lnTo>
                      <a:pt x="326" y="49"/>
                    </a:lnTo>
                    <a:lnTo>
                      <a:pt x="344" y="33"/>
                    </a:lnTo>
                    <a:lnTo>
                      <a:pt x="358" y="20"/>
                    </a:lnTo>
                    <a:lnTo>
                      <a:pt x="368" y="12"/>
                    </a:lnTo>
                    <a:lnTo>
                      <a:pt x="374" y="8"/>
                    </a:lnTo>
                    <a:lnTo>
                      <a:pt x="382" y="4"/>
                    </a:lnTo>
                    <a:lnTo>
                      <a:pt x="386" y="2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1" y="0"/>
                    </a:lnTo>
                    <a:lnTo>
                      <a:pt x="371" y="0"/>
                    </a:lnTo>
                    <a:lnTo>
                      <a:pt x="355" y="0"/>
                    </a:lnTo>
                    <a:lnTo>
                      <a:pt x="333" y="0"/>
                    </a:lnTo>
                    <a:lnTo>
                      <a:pt x="309" y="0"/>
                    </a:lnTo>
                    <a:lnTo>
                      <a:pt x="280" y="2"/>
                    </a:lnTo>
                    <a:lnTo>
                      <a:pt x="249" y="2"/>
                    </a:lnTo>
                    <a:lnTo>
                      <a:pt x="218" y="2"/>
                    </a:lnTo>
                    <a:lnTo>
                      <a:pt x="186" y="3"/>
                    </a:lnTo>
                    <a:lnTo>
                      <a:pt x="154" y="3"/>
                    </a:lnTo>
                    <a:lnTo>
                      <a:pt x="123" y="4"/>
                    </a:lnTo>
                    <a:lnTo>
                      <a:pt x="95" y="4"/>
                    </a:lnTo>
                    <a:lnTo>
                      <a:pt x="70" y="6"/>
                    </a:lnTo>
                    <a:lnTo>
                      <a:pt x="49" y="7"/>
                    </a:lnTo>
                    <a:lnTo>
                      <a:pt x="32" y="8"/>
                    </a:lnTo>
                    <a:lnTo>
                      <a:pt x="2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23" y="15"/>
                    </a:lnTo>
                    <a:lnTo>
                      <a:pt x="39" y="14"/>
                    </a:lnTo>
                    <a:lnTo>
                      <a:pt x="61" y="14"/>
                    </a:lnTo>
                    <a:lnTo>
                      <a:pt x="87" y="14"/>
                    </a:lnTo>
                    <a:lnTo>
                      <a:pt x="115" y="12"/>
                    </a:lnTo>
                    <a:lnTo>
                      <a:pt x="145" y="12"/>
                    </a:lnTo>
                    <a:lnTo>
                      <a:pt x="177" y="11"/>
                    </a:lnTo>
                    <a:lnTo>
                      <a:pt x="209" y="11"/>
                    </a:lnTo>
                    <a:lnTo>
                      <a:pt x="240" y="10"/>
                    </a:lnTo>
                    <a:lnTo>
                      <a:pt x="270" y="10"/>
                    </a:lnTo>
                    <a:lnTo>
                      <a:pt x="295" y="10"/>
                    </a:lnTo>
                    <a:lnTo>
                      <a:pt x="318" y="10"/>
                    </a:lnTo>
                    <a:lnTo>
                      <a:pt x="336" y="10"/>
                    </a:lnTo>
                    <a:lnTo>
                      <a:pt x="348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45" y="20"/>
                    </a:lnTo>
                    <a:lnTo>
                      <a:pt x="333" y="33"/>
                    </a:lnTo>
                    <a:lnTo>
                      <a:pt x="318" y="48"/>
                    </a:lnTo>
                    <a:lnTo>
                      <a:pt x="298" y="65"/>
                    </a:lnTo>
                    <a:lnTo>
                      <a:pt x="278" y="85"/>
                    </a:lnTo>
                    <a:lnTo>
                      <a:pt x="253" y="107"/>
                    </a:lnTo>
                    <a:lnTo>
                      <a:pt x="230" y="129"/>
                    </a:lnTo>
                    <a:lnTo>
                      <a:pt x="206" y="150"/>
                    </a:lnTo>
                    <a:lnTo>
                      <a:pt x="181" y="171"/>
                    </a:lnTo>
                    <a:lnTo>
                      <a:pt x="160" y="191"/>
                    </a:lnTo>
                    <a:lnTo>
                      <a:pt x="139" y="209"/>
                    </a:lnTo>
                    <a:lnTo>
                      <a:pt x="123" y="224"/>
                    </a:lnTo>
                    <a:lnTo>
                      <a:pt x="110" y="236"/>
                    </a:lnTo>
                    <a:lnTo>
                      <a:pt x="102" y="243"/>
                    </a:lnTo>
                    <a:lnTo>
                      <a:pt x="99" y="245"/>
                    </a:lnTo>
                    <a:lnTo>
                      <a:pt x="111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176"/>
              <p:cNvSpPr>
                <a:spLocks/>
              </p:cNvSpPr>
              <p:nvPr/>
            </p:nvSpPr>
            <p:spPr bwMode="auto">
              <a:xfrm>
                <a:off x="3292" y="1767"/>
                <a:ext cx="205" cy="76"/>
              </a:xfrm>
              <a:custGeom>
                <a:avLst/>
                <a:gdLst>
                  <a:gd name="T0" fmla="*/ 205 w 205"/>
                  <a:gd name="T1" fmla="*/ 35 h 76"/>
                  <a:gd name="T2" fmla="*/ 202 w 205"/>
                  <a:gd name="T3" fmla="*/ 24 h 76"/>
                  <a:gd name="T4" fmla="*/ 195 w 205"/>
                  <a:gd name="T5" fmla="*/ 16 h 76"/>
                  <a:gd name="T6" fmla="*/ 186 w 205"/>
                  <a:gd name="T7" fmla="*/ 11 h 76"/>
                  <a:gd name="T8" fmla="*/ 174 w 205"/>
                  <a:gd name="T9" fmla="*/ 9 h 76"/>
                  <a:gd name="T10" fmla="*/ 110 w 205"/>
                  <a:gd name="T11" fmla="*/ 0 h 76"/>
                  <a:gd name="T12" fmla="*/ 106 w 205"/>
                  <a:gd name="T13" fmla="*/ 1 h 76"/>
                  <a:gd name="T14" fmla="*/ 102 w 205"/>
                  <a:gd name="T15" fmla="*/ 3 h 76"/>
                  <a:gd name="T16" fmla="*/ 96 w 205"/>
                  <a:gd name="T17" fmla="*/ 5 h 76"/>
                  <a:gd name="T18" fmla="*/ 92 w 205"/>
                  <a:gd name="T19" fmla="*/ 9 h 76"/>
                  <a:gd name="T20" fmla="*/ 88 w 205"/>
                  <a:gd name="T21" fmla="*/ 4 h 76"/>
                  <a:gd name="T22" fmla="*/ 83 w 205"/>
                  <a:gd name="T23" fmla="*/ 1 h 76"/>
                  <a:gd name="T24" fmla="*/ 77 w 205"/>
                  <a:gd name="T25" fmla="*/ 0 h 76"/>
                  <a:gd name="T26" fmla="*/ 72 w 205"/>
                  <a:gd name="T27" fmla="*/ 1 h 76"/>
                  <a:gd name="T28" fmla="*/ 0 w 205"/>
                  <a:gd name="T29" fmla="*/ 72 h 76"/>
                  <a:gd name="T30" fmla="*/ 4 w 205"/>
                  <a:gd name="T31" fmla="*/ 72 h 76"/>
                  <a:gd name="T32" fmla="*/ 15 w 205"/>
                  <a:gd name="T33" fmla="*/ 72 h 76"/>
                  <a:gd name="T34" fmla="*/ 30 w 205"/>
                  <a:gd name="T35" fmla="*/ 73 h 76"/>
                  <a:gd name="T36" fmla="*/ 48 w 205"/>
                  <a:gd name="T37" fmla="*/ 73 h 76"/>
                  <a:gd name="T38" fmla="*/ 65 w 205"/>
                  <a:gd name="T39" fmla="*/ 74 h 76"/>
                  <a:gd name="T40" fmla="*/ 82 w 205"/>
                  <a:gd name="T41" fmla="*/ 76 h 76"/>
                  <a:gd name="T42" fmla="*/ 94 w 205"/>
                  <a:gd name="T43" fmla="*/ 76 h 76"/>
                  <a:gd name="T44" fmla="*/ 100 w 205"/>
                  <a:gd name="T45" fmla="*/ 76 h 76"/>
                  <a:gd name="T46" fmla="*/ 102 w 205"/>
                  <a:gd name="T47" fmla="*/ 76 h 76"/>
                  <a:gd name="T48" fmla="*/ 102 w 205"/>
                  <a:gd name="T49" fmla="*/ 74 h 76"/>
                  <a:gd name="T50" fmla="*/ 103 w 205"/>
                  <a:gd name="T51" fmla="*/ 72 h 76"/>
                  <a:gd name="T52" fmla="*/ 103 w 205"/>
                  <a:gd name="T53" fmla="*/ 70 h 76"/>
                  <a:gd name="T54" fmla="*/ 160 w 205"/>
                  <a:gd name="T55" fmla="*/ 73 h 76"/>
                  <a:gd name="T56" fmla="*/ 167 w 205"/>
                  <a:gd name="T57" fmla="*/ 72 h 76"/>
                  <a:gd name="T58" fmla="*/ 174 w 205"/>
                  <a:gd name="T59" fmla="*/ 69 h 76"/>
                  <a:gd name="T60" fmla="*/ 182 w 205"/>
                  <a:gd name="T61" fmla="*/ 65 h 76"/>
                  <a:gd name="T62" fmla="*/ 189 w 205"/>
                  <a:gd name="T63" fmla="*/ 59 h 76"/>
                  <a:gd name="T64" fmla="*/ 195 w 205"/>
                  <a:gd name="T65" fmla="*/ 54 h 76"/>
                  <a:gd name="T66" fmla="*/ 201 w 205"/>
                  <a:gd name="T67" fmla="*/ 47 h 76"/>
                  <a:gd name="T68" fmla="*/ 203 w 205"/>
                  <a:gd name="T69" fmla="*/ 42 h 76"/>
                  <a:gd name="T70" fmla="*/ 205 w 205"/>
                  <a:gd name="T71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5" h="76">
                    <a:moveTo>
                      <a:pt x="205" y="35"/>
                    </a:moveTo>
                    <a:lnTo>
                      <a:pt x="202" y="24"/>
                    </a:lnTo>
                    <a:lnTo>
                      <a:pt x="195" y="16"/>
                    </a:lnTo>
                    <a:lnTo>
                      <a:pt x="186" y="11"/>
                    </a:lnTo>
                    <a:lnTo>
                      <a:pt x="174" y="9"/>
                    </a:lnTo>
                    <a:lnTo>
                      <a:pt x="110" y="0"/>
                    </a:lnTo>
                    <a:lnTo>
                      <a:pt x="106" y="1"/>
                    </a:lnTo>
                    <a:lnTo>
                      <a:pt x="102" y="3"/>
                    </a:lnTo>
                    <a:lnTo>
                      <a:pt x="96" y="5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2" y="1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15" y="72"/>
                    </a:lnTo>
                    <a:lnTo>
                      <a:pt x="30" y="73"/>
                    </a:lnTo>
                    <a:lnTo>
                      <a:pt x="48" y="73"/>
                    </a:lnTo>
                    <a:lnTo>
                      <a:pt x="65" y="74"/>
                    </a:lnTo>
                    <a:lnTo>
                      <a:pt x="82" y="76"/>
                    </a:lnTo>
                    <a:lnTo>
                      <a:pt x="94" y="76"/>
                    </a:lnTo>
                    <a:lnTo>
                      <a:pt x="100" y="76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3" y="72"/>
                    </a:lnTo>
                    <a:lnTo>
                      <a:pt x="103" y="70"/>
                    </a:lnTo>
                    <a:lnTo>
                      <a:pt x="160" y="73"/>
                    </a:lnTo>
                    <a:lnTo>
                      <a:pt x="167" y="72"/>
                    </a:lnTo>
                    <a:lnTo>
                      <a:pt x="174" y="69"/>
                    </a:lnTo>
                    <a:lnTo>
                      <a:pt x="182" y="65"/>
                    </a:lnTo>
                    <a:lnTo>
                      <a:pt x="189" y="59"/>
                    </a:lnTo>
                    <a:lnTo>
                      <a:pt x="195" y="54"/>
                    </a:lnTo>
                    <a:lnTo>
                      <a:pt x="201" y="47"/>
                    </a:lnTo>
                    <a:lnTo>
                      <a:pt x="203" y="42"/>
                    </a:lnTo>
                    <a:lnTo>
                      <a:pt x="20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177"/>
              <p:cNvSpPr>
                <a:spLocks/>
              </p:cNvSpPr>
              <p:nvPr/>
            </p:nvSpPr>
            <p:spPr bwMode="auto">
              <a:xfrm>
                <a:off x="3440" y="1778"/>
                <a:ext cx="37" cy="38"/>
              </a:xfrm>
              <a:custGeom>
                <a:avLst/>
                <a:gdLst>
                  <a:gd name="T0" fmla="*/ 37 w 37"/>
                  <a:gd name="T1" fmla="*/ 6 h 38"/>
                  <a:gd name="T2" fmla="*/ 32 w 37"/>
                  <a:gd name="T3" fmla="*/ 9 h 38"/>
                  <a:gd name="T4" fmla="*/ 23 w 37"/>
                  <a:gd name="T5" fmla="*/ 17 h 38"/>
                  <a:gd name="T6" fmla="*/ 11 w 37"/>
                  <a:gd name="T7" fmla="*/ 28 h 38"/>
                  <a:gd name="T8" fmla="*/ 0 w 37"/>
                  <a:gd name="T9" fmla="*/ 38 h 38"/>
                  <a:gd name="T10" fmla="*/ 0 w 37"/>
                  <a:gd name="T11" fmla="*/ 35 h 38"/>
                  <a:gd name="T12" fmla="*/ 7 w 37"/>
                  <a:gd name="T13" fmla="*/ 21 h 38"/>
                  <a:gd name="T14" fmla="*/ 15 w 37"/>
                  <a:gd name="T15" fmla="*/ 6 h 38"/>
                  <a:gd name="T16" fmla="*/ 19 w 37"/>
                  <a:gd name="T17" fmla="*/ 0 h 38"/>
                  <a:gd name="T18" fmla="*/ 37 w 37"/>
                  <a:gd name="T1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37" y="6"/>
                    </a:moveTo>
                    <a:lnTo>
                      <a:pt x="32" y="9"/>
                    </a:lnTo>
                    <a:lnTo>
                      <a:pt x="23" y="17"/>
                    </a:lnTo>
                    <a:lnTo>
                      <a:pt x="11" y="28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7" y="21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178"/>
              <p:cNvSpPr>
                <a:spLocks/>
              </p:cNvSpPr>
              <p:nvPr/>
            </p:nvSpPr>
            <p:spPr bwMode="auto">
              <a:xfrm>
                <a:off x="3776" y="1593"/>
                <a:ext cx="22" cy="240"/>
              </a:xfrm>
              <a:custGeom>
                <a:avLst/>
                <a:gdLst>
                  <a:gd name="T0" fmla="*/ 8 w 22"/>
                  <a:gd name="T1" fmla="*/ 236 h 240"/>
                  <a:gd name="T2" fmla="*/ 9 w 22"/>
                  <a:gd name="T3" fmla="*/ 209 h 240"/>
                  <a:gd name="T4" fmla="*/ 11 w 22"/>
                  <a:gd name="T5" fmla="*/ 145 h 240"/>
                  <a:gd name="T6" fmla="*/ 8 w 22"/>
                  <a:gd name="T7" fmla="*/ 68 h 240"/>
                  <a:gd name="T8" fmla="*/ 0 w 22"/>
                  <a:gd name="T9" fmla="*/ 3 h 240"/>
                  <a:gd name="T10" fmla="*/ 0 w 22"/>
                  <a:gd name="T11" fmla="*/ 0 h 240"/>
                  <a:gd name="T12" fmla="*/ 3 w 22"/>
                  <a:gd name="T13" fmla="*/ 0 h 240"/>
                  <a:gd name="T14" fmla="*/ 5 w 22"/>
                  <a:gd name="T15" fmla="*/ 2 h 240"/>
                  <a:gd name="T16" fmla="*/ 7 w 22"/>
                  <a:gd name="T17" fmla="*/ 2 h 240"/>
                  <a:gd name="T18" fmla="*/ 11 w 22"/>
                  <a:gd name="T19" fmla="*/ 32 h 240"/>
                  <a:gd name="T20" fmla="*/ 19 w 22"/>
                  <a:gd name="T21" fmla="*/ 99 h 240"/>
                  <a:gd name="T22" fmla="*/ 22 w 22"/>
                  <a:gd name="T23" fmla="*/ 178 h 240"/>
                  <a:gd name="T24" fmla="*/ 15 w 22"/>
                  <a:gd name="T25" fmla="*/ 236 h 240"/>
                  <a:gd name="T26" fmla="*/ 12 w 22"/>
                  <a:gd name="T27" fmla="*/ 240 h 240"/>
                  <a:gd name="T28" fmla="*/ 9 w 22"/>
                  <a:gd name="T29" fmla="*/ 240 h 240"/>
                  <a:gd name="T30" fmla="*/ 8 w 22"/>
                  <a:gd name="T31" fmla="*/ 237 h 240"/>
                  <a:gd name="T32" fmla="*/ 8 w 22"/>
                  <a:gd name="T33" fmla="*/ 23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0">
                    <a:moveTo>
                      <a:pt x="8" y="236"/>
                    </a:moveTo>
                    <a:lnTo>
                      <a:pt x="9" y="209"/>
                    </a:lnTo>
                    <a:lnTo>
                      <a:pt x="11" y="145"/>
                    </a:lnTo>
                    <a:lnTo>
                      <a:pt x="8" y="6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32"/>
                    </a:lnTo>
                    <a:lnTo>
                      <a:pt x="19" y="99"/>
                    </a:lnTo>
                    <a:lnTo>
                      <a:pt x="22" y="178"/>
                    </a:lnTo>
                    <a:lnTo>
                      <a:pt x="15" y="236"/>
                    </a:lnTo>
                    <a:lnTo>
                      <a:pt x="12" y="240"/>
                    </a:lnTo>
                    <a:lnTo>
                      <a:pt x="9" y="240"/>
                    </a:lnTo>
                    <a:lnTo>
                      <a:pt x="8" y="237"/>
                    </a:lnTo>
                    <a:lnTo>
                      <a:pt x="8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179"/>
              <p:cNvSpPr>
                <a:spLocks/>
              </p:cNvSpPr>
              <p:nvPr/>
            </p:nvSpPr>
            <p:spPr bwMode="auto">
              <a:xfrm>
                <a:off x="2958" y="2191"/>
                <a:ext cx="42" cy="42"/>
              </a:xfrm>
              <a:custGeom>
                <a:avLst/>
                <a:gdLst>
                  <a:gd name="T0" fmla="*/ 19 w 42"/>
                  <a:gd name="T1" fmla="*/ 42 h 42"/>
                  <a:gd name="T2" fmla="*/ 27 w 42"/>
                  <a:gd name="T3" fmla="*/ 40 h 42"/>
                  <a:gd name="T4" fmla="*/ 35 w 42"/>
                  <a:gd name="T5" fmla="*/ 38 h 42"/>
                  <a:gd name="T6" fmla="*/ 40 w 42"/>
                  <a:gd name="T7" fmla="*/ 31 h 42"/>
                  <a:gd name="T8" fmla="*/ 42 w 42"/>
                  <a:gd name="T9" fmla="*/ 23 h 42"/>
                  <a:gd name="T10" fmla="*/ 42 w 42"/>
                  <a:gd name="T11" fmla="*/ 15 h 42"/>
                  <a:gd name="T12" fmla="*/ 38 w 42"/>
                  <a:gd name="T13" fmla="*/ 6 h 42"/>
                  <a:gd name="T14" fmla="*/ 31 w 42"/>
                  <a:gd name="T15" fmla="*/ 1 h 42"/>
                  <a:gd name="T16" fmla="*/ 23 w 42"/>
                  <a:gd name="T17" fmla="*/ 0 h 42"/>
                  <a:gd name="T18" fmla="*/ 14 w 42"/>
                  <a:gd name="T19" fmla="*/ 0 h 42"/>
                  <a:gd name="T20" fmla="*/ 8 w 42"/>
                  <a:gd name="T21" fmla="*/ 4 h 42"/>
                  <a:gd name="T22" fmla="*/ 2 w 42"/>
                  <a:gd name="T23" fmla="*/ 11 h 42"/>
                  <a:gd name="T24" fmla="*/ 0 w 42"/>
                  <a:gd name="T25" fmla="*/ 19 h 42"/>
                  <a:gd name="T26" fmla="*/ 1 w 42"/>
                  <a:gd name="T27" fmla="*/ 27 h 42"/>
                  <a:gd name="T28" fmla="*/ 4 w 42"/>
                  <a:gd name="T29" fmla="*/ 34 h 42"/>
                  <a:gd name="T30" fmla="*/ 10 w 42"/>
                  <a:gd name="T31" fmla="*/ 39 h 42"/>
                  <a:gd name="T32" fmla="*/ 19 w 42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2">
                    <a:moveTo>
                      <a:pt x="19" y="42"/>
                    </a:moveTo>
                    <a:lnTo>
                      <a:pt x="27" y="40"/>
                    </a:lnTo>
                    <a:lnTo>
                      <a:pt x="35" y="38"/>
                    </a:lnTo>
                    <a:lnTo>
                      <a:pt x="40" y="31"/>
                    </a:lnTo>
                    <a:lnTo>
                      <a:pt x="42" y="23"/>
                    </a:lnTo>
                    <a:lnTo>
                      <a:pt x="42" y="15"/>
                    </a:lnTo>
                    <a:lnTo>
                      <a:pt x="38" y="6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4"/>
                    </a:lnTo>
                    <a:lnTo>
                      <a:pt x="10" y="39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180"/>
              <p:cNvSpPr>
                <a:spLocks/>
              </p:cNvSpPr>
              <p:nvPr/>
            </p:nvSpPr>
            <p:spPr bwMode="auto">
              <a:xfrm>
                <a:off x="4275" y="2187"/>
                <a:ext cx="33" cy="38"/>
              </a:xfrm>
              <a:custGeom>
                <a:avLst/>
                <a:gdLst>
                  <a:gd name="T0" fmla="*/ 14 w 33"/>
                  <a:gd name="T1" fmla="*/ 38 h 38"/>
                  <a:gd name="T2" fmla="*/ 21 w 33"/>
                  <a:gd name="T3" fmla="*/ 38 h 38"/>
                  <a:gd name="T4" fmla="*/ 27 w 33"/>
                  <a:gd name="T5" fmla="*/ 33 h 38"/>
                  <a:gd name="T6" fmla="*/ 31 w 33"/>
                  <a:gd name="T7" fmla="*/ 28 h 38"/>
                  <a:gd name="T8" fmla="*/ 33 w 33"/>
                  <a:gd name="T9" fmla="*/ 21 h 38"/>
                  <a:gd name="T10" fmla="*/ 33 w 33"/>
                  <a:gd name="T11" fmla="*/ 13 h 38"/>
                  <a:gd name="T12" fmla="*/ 31 w 33"/>
                  <a:gd name="T13" fmla="*/ 6 h 38"/>
                  <a:gd name="T14" fmla="*/ 25 w 33"/>
                  <a:gd name="T15" fmla="*/ 2 h 38"/>
                  <a:gd name="T16" fmla="*/ 19 w 33"/>
                  <a:gd name="T17" fmla="*/ 0 h 38"/>
                  <a:gd name="T18" fmla="*/ 12 w 33"/>
                  <a:gd name="T19" fmla="*/ 1 h 38"/>
                  <a:gd name="T20" fmla="*/ 6 w 33"/>
                  <a:gd name="T21" fmla="*/ 4 h 38"/>
                  <a:gd name="T22" fmla="*/ 2 w 33"/>
                  <a:gd name="T23" fmla="*/ 10 h 38"/>
                  <a:gd name="T24" fmla="*/ 0 w 33"/>
                  <a:gd name="T25" fmla="*/ 17 h 38"/>
                  <a:gd name="T26" fmla="*/ 1 w 33"/>
                  <a:gd name="T27" fmla="*/ 25 h 38"/>
                  <a:gd name="T28" fmla="*/ 4 w 33"/>
                  <a:gd name="T29" fmla="*/ 31 h 38"/>
                  <a:gd name="T30" fmla="*/ 8 w 33"/>
                  <a:gd name="T31" fmla="*/ 36 h 38"/>
                  <a:gd name="T32" fmla="*/ 14 w 33"/>
                  <a:gd name="T3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4" y="38"/>
                    </a:moveTo>
                    <a:lnTo>
                      <a:pt x="21" y="38"/>
                    </a:lnTo>
                    <a:lnTo>
                      <a:pt x="27" y="33"/>
                    </a:lnTo>
                    <a:lnTo>
                      <a:pt x="31" y="28"/>
                    </a:lnTo>
                    <a:lnTo>
                      <a:pt x="33" y="21"/>
                    </a:lnTo>
                    <a:lnTo>
                      <a:pt x="33" y="13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4" y="31"/>
                    </a:lnTo>
                    <a:lnTo>
                      <a:pt x="8" y="36"/>
                    </a:lnTo>
                    <a:lnTo>
                      <a:pt x="1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181"/>
              <p:cNvSpPr>
                <a:spLocks/>
              </p:cNvSpPr>
              <p:nvPr/>
            </p:nvSpPr>
            <p:spPr bwMode="auto">
              <a:xfrm>
                <a:off x="2842" y="2013"/>
                <a:ext cx="23" cy="25"/>
              </a:xfrm>
              <a:custGeom>
                <a:avLst/>
                <a:gdLst>
                  <a:gd name="T0" fmla="*/ 11 w 23"/>
                  <a:gd name="T1" fmla="*/ 25 h 25"/>
                  <a:gd name="T2" fmla="*/ 17 w 23"/>
                  <a:gd name="T3" fmla="*/ 23 h 25"/>
                  <a:gd name="T4" fmla="*/ 19 w 23"/>
                  <a:gd name="T5" fmla="*/ 22 h 25"/>
                  <a:gd name="T6" fmla="*/ 22 w 23"/>
                  <a:gd name="T7" fmla="*/ 18 h 25"/>
                  <a:gd name="T8" fmla="*/ 23 w 23"/>
                  <a:gd name="T9" fmla="*/ 14 h 25"/>
                  <a:gd name="T10" fmla="*/ 23 w 23"/>
                  <a:gd name="T11" fmla="*/ 8 h 25"/>
                  <a:gd name="T12" fmla="*/ 21 w 23"/>
                  <a:gd name="T13" fmla="*/ 4 h 25"/>
                  <a:gd name="T14" fmla="*/ 18 w 23"/>
                  <a:gd name="T15" fmla="*/ 2 h 25"/>
                  <a:gd name="T16" fmla="*/ 13 w 23"/>
                  <a:gd name="T17" fmla="*/ 0 h 25"/>
                  <a:gd name="T18" fmla="*/ 9 w 23"/>
                  <a:gd name="T19" fmla="*/ 2 h 25"/>
                  <a:gd name="T20" fmla="*/ 4 w 23"/>
                  <a:gd name="T21" fmla="*/ 3 h 25"/>
                  <a:gd name="T22" fmla="*/ 2 w 23"/>
                  <a:gd name="T23" fmla="*/ 7 h 25"/>
                  <a:gd name="T24" fmla="*/ 0 w 23"/>
                  <a:gd name="T25" fmla="*/ 11 h 25"/>
                  <a:gd name="T26" fmla="*/ 0 w 23"/>
                  <a:gd name="T27" fmla="*/ 17 h 25"/>
                  <a:gd name="T28" fmla="*/ 3 w 23"/>
                  <a:gd name="T29" fmla="*/ 21 h 25"/>
                  <a:gd name="T30" fmla="*/ 7 w 23"/>
                  <a:gd name="T31" fmla="*/ 23 h 25"/>
                  <a:gd name="T32" fmla="*/ 11 w 23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5">
                    <a:moveTo>
                      <a:pt x="11" y="25"/>
                    </a:moveTo>
                    <a:lnTo>
                      <a:pt x="17" y="23"/>
                    </a:lnTo>
                    <a:lnTo>
                      <a:pt x="19" y="22"/>
                    </a:lnTo>
                    <a:lnTo>
                      <a:pt x="22" y="18"/>
                    </a:lnTo>
                    <a:lnTo>
                      <a:pt x="23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182"/>
              <p:cNvSpPr>
                <a:spLocks/>
              </p:cNvSpPr>
              <p:nvPr/>
            </p:nvSpPr>
            <p:spPr bwMode="auto">
              <a:xfrm>
                <a:off x="3261" y="1810"/>
                <a:ext cx="19" cy="19"/>
              </a:xfrm>
              <a:custGeom>
                <a:avLst/>
                <a:gdLst>
                  <a:gd name="T0" fmla="*/ 8 w 19"/>
                  <a:gd name="T1" fmla="*/ 19 h 19"/>
                  <a:gd name="T2" fmla="*/ 12 w 19"/>
                  <a:gd name="T3" fmla="*/ 19 h 19"/>
                  <a:gd name="T4" fmla="*/ 16 w 19"/>
                  <a:gd name="T5" fmla="*/ 18 h 19"/>
                  <a:gd name="T6" fmla="*/ 18 w 19"/>
                  <a:gd name="T7" fmla="*/ 15 h 19"/>
                  <a:gd name="T8" fmla="*/ 19 w 19"/>
                  <a:gd name="T9" fmla="*/ 11 h 19"/>
                  <a:gd name="T10" fmla="*/ 19 w 19"/>
                  <a:gd name="T11" fmla="*/ 7 h 19"/>
                  <a:gd name="T12" fmla="*/ 18 w 19"/>
                  <a:gd name="T13" fmla="*/ 4 h 19"/>
                  <a:gd name="T14" fmla="*/ 15 w 19"/>
                  <a:gd name="T15" fmla="*/ 2 h 19"/>
                  <a:gd name="T16" fmla="*/ 11 w 19"/>
                  <a:gd name="T17" fmla="*/ 0 h 19"/>
                  <a:gd name="T18" fmla="*/ 7 w 19"/>
                  <a:gd name="T19" fmla="*/ 2 h 19"/>
                  <a:gd name="T20" fmla="*/ 4 w 19"/>
                  <a:gd name="T21" fmla="*/ 3 h 19"/>
                  <a:gd name="T22" fmla="*/ 1 w 19"/>
                  <a:gd name="T23" fmla="*/ 6 h 19"/>
                  <a:gd name="T24" fmla="*/ 0 w 19"/>
                  <a:gd name="T25" fmla="*/ 10 h 19"/>
                  <a:gd name="T26" fmla="*/ 1 w 19"/>
                  <a:gd name="T27" fmla="*/ 12 h 19"/>
                  <a:gd name="T28" fmla="*/ 3 w 19"/>
                  <a:gd name="T29" fmla="*/ 16 h 19"/>
                  <a:gd name="T30" fmla="*/ 5 w 19"/>
                  <a:gd name="T31" fmla="*/ 18 h 19"/>
                  <a:gd name="T32" fmla="*/ 8 w 19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8" y="19"/>
                    </a:moveTo>
                    <a:lnTo>
                      <a:pt x="12" y="19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183"/>
              <p:cNvSpPr>
                <a:spLocks/>
              </p:cNvSpPr>
              <p:nvPr/>
            </p:nvSpPr>
            <p:spPr bwMode="auto">
              <a:xfrm>
                <a:off x="2456" y="1947"/>
                <a:ext cx="132" cy="122"/>
              </a:xfrm>
              <a:custGeom>
                <a:avLst/>
                <a:gdLst>
                  <a:gd name="T0" fmla="*/ 132 w 132"/>
                  <a:gd name="T1" fmla="*/ 11 h 122"/>
                  <a:gd name="T2" fmla="*/ 92 w 132"/>
                  <a:gd name="T3" fmla="*/ 0 h 122"/>
                  <a:gd name="T4" fmla="*/ 88 w 132"/>
                  <a:gd name="T5" fmla="*/ 0 h 122"/>
                  <a:gd name="T6" fmla="*/ 79 w 132"/>
                  <a:gd name="T7" fmla="*/ 3 h 122"/>
                  <a:gd name="T8" fmla="*/ 68 w 132"/>
                  <a:gd name="T9" fmla="*/ 4 h 122"/>
                  <a:gd name="T10" fmla="*/ 56 w 132"/>
                  <a:gd name="T11" fmla="*/ 7 h 122"/>
                  <a:gd name="T12" fmla="*/ 42 w 132"/>
                  <a:gd name="T13" fmla="*/ 11 h 122"/>
                  <a:gd name="T14" fmla="*/ 33 w 132"/>
                  <a:gd name="T15" fmla="*/ 13 h 122"/>
                  <a:gd name="T16" fmla="*/ 25 w 132"/>
                  <a:gd name="T17" fmla="*/ 16 h 122"/>
                  <a:gd name="T18" fmla="*/ 22 w 132"/>
                  <a:gd name="T19" fmla="*/ 19 h 122"/>
                  <a:gd name="T20" fmla="*/ 0 w 132"/>
                  <a:gd name="T21" fmla="*/ 36 h 122"/>
                  <a:gd name="T22" fmla="*/ 7 w 132"/>
                  <a:gd name="T23" fmla="*/ 34 h 122"/>
                  <a:gd name="T24" fmla="*/ 12 w 132"/>
                  <a:gd name="T25" fmla="*/ 31 h 122"/>
                  <a:gd name="T26" fmla="*/ 19 w 132"/>
                  <a:gd name="T27" fmla="*/ 28 h 122"/>
                  <a:gd name="T28" fmla="*/ 26 w 132"/>
                  <a:gd name="T29" fmla="*/ 27 h 122"/>
                  <a:gd name="T30" fmla="*/ 33 w 132"/>
                  <a:gd name="T31" fmla="*/ 26 h 122"/>
                  <a:gd name="T32" fmla="*/ 38 w 132"/>
                  <a:gd name="T33" fmla="*/ 24 h 122"/>
                  <a:gd name="T34" fmla="*/ 45 w 132"/>
                  <a:gd name="T35" fmla="*/ 24 h 122"/>
                  <a:gd name="T36" fmla="*/ 50 w 132"/>
                  <a:gd name="T37" fmla="*/ 26 h 122"/>
                  <a:gd name="T38" fmla="*/ 65 w 132"/>
                  <a:gd name="T39" fmla="*/ 41 h 122"/>
                  <a:gd name="T40" fmla="*/ 69 w 132"/>
                  <a:gd name="T41" fmla="*/ 66 h 122"/>
                  <a:gd name="T42" fmla="*/ 65 w 132"/>
                  <a:gd name="T43" fmla="*/ 96 h 122"/>
                  <a:gd name="T44" fmla="*/ 54 w 132"/>
                  <a:gd name="T45" fmla="*/ 120 h 122"/>
                  <a:gd name="T46" fmla="*/ 69 w 132"/>
                  <a:gd name="T47" fmla="*/ 122 h 122"/>
                  <a:gd name="T48" fmla="*/ 76 w 132"/>
                  <a:gd name="T49" fmla="*/ 120 h 122"/>
                  <a:gd name="T50" fmla="*/ 84 w 132"/>
                  <a:gd name="T51" fmla="*/ 116 h 122"/>
                  <a:gd name="T52" fmla="*/ 92 w 132"/>
                  <a:gd name="T53" fmla="*/ 111 h 122"/>
                  <a:gd name="T54" fmla="*/ 95 w 132"/>
                  <a:gd name="T55" fmla="*/ 107 h 122"/>
                  <a:gd name="T56" fmla="*/ 110 w 132"/>
                  <a:gd name="T57" fmla="*/ 70 h 122"/>
                  <a:gd name="T58" fmla="*/ 114 w 132"/>
                  <a:gd name="T59" fmla="*/ 60 h 122"/>
                  <a:gd name="T60" fmla="*/ 122 w 132"/>
                  <a:gd name="T61" fmla="*/ 39 h 122"/>
                  <a:gd name="T62" fmla="*/ 130 w 132"/>
                  <a:gd name="T63" fmla="*/ 20 h 122"/>
                  <a:gd name="T64" fmla="*/ 132 w 132"/>
                  <a:gd name="T65" fmla="*/ 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132" y="11"/>
                    </a:moveTo>
                    <a:lnTo>
                      <a:pt x="92" y="0"/>
                    </a:lnTo>
                    <a:lnTo>
                      <a:pt x="88" y="0"/>
                    </a:lnTo>
                    <a:lnTo>
                      <a:pt x="79" y="3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2" y="11"/>
                    </a:lnTo>
                    <a:lnTo>
                      <a:pt x="33" y="13"/>
                    </a:lnTo>
                    <a:lnTo>
                      <a:pt x="25" y="16"/>
                    </a:lnTo>
                    <a:lnTo>
                      <a:pt x="22" y="19"/>
                    </a:lnTo>
                    <a:lnTo>
                      <a:pt x="0" y="36"/>
                    </a:lnTo>
                    <a:lnTo>
                      <a:pt x="7" y="34"/>
                    </a:lnTo>
                    <a:lnTo>
                      <a:pt x="12" y="31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65" y="41"/>
                    </a:lnTo>
                    <a:lnTo>
                      <a:pt x="69" y="66"/>
                    </a:lnTo>
                    <a:lnTo>
                      <a:pt x="65" y="96"/>
                    </a:lnTo>
                    <a:lnTo>
                      <a:pt x="54" y="120"/>
                    </a:lnTo>
                    <a:lnTo>
                      <a:pt x="69" y="122"/>
                    </a:lnTo>
                    <a:lnTo>
                      <a:pt x="76" y="120"/>
                    </a:lnTo>
                    <a:lnTo>
                      <a:pt x="84" y="116"/>
                    </a:lnTo>
                    <a:lnTo>
                      <a:pt x="92" y="111"/>
                    </a:lnTo>
                    <a:lnTo>
                      <a:pt x="95" y="107"/>
                    </a:lnTo>
                    <a:lnTo>
                      <a:pt x="110" y="70"/>
                    </a:lnTo>
                    <a:lnTo>
                      <a:pt x="114" y="60"/>
                    </a:lnTo>
                    <a:lnTo>
                      <a:pt x="122" y="39"/>
                    </a:lnTo>
                    <a:lnTo>
                      <a:pt x="130" y="20"/>
                    </a:lnTo>
                    <a:lnTo>
                      <a:pt x="132" y="11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184"/>
              <p:cNvSpPr>
                <a:spLocks/>
              </p:cNvSpPr>
              <p:nvPr/>
            </p:nvSpPr>
            <p:spPr bwMode="auto">
              <a:xfrm>
                <a:off x="2170" y="1952"/>
                <a:ext cx="55" cy="82"/>
              </a:xfrm>
              <a:custGeom>
                <a:avLst/>
                <a:gdLst>
                  <a:gd name="T0" fmla="*/ 55 w 55"/>
                  <a:gd name="T1" fmla="*/ 8 h 82"/>
                  <a:gd name="T2" fmla="*/ 53 w 55"/>
                  <a:gd name="T3" fmla="*/ 6 h 82"/>
                  <a:gd name="T4" fmla="*/ 49 w 55"/>
                  <a:gd name="T5" fmla="*/ 3 h 82"/>
                  <a:gd name="T6" fmla="*/ 44 w 55"/>
                  <a:gd name="T7" fmla="*/ 2 h 82"/>
                  <a:gd name="T8" fmla="*/ 40 w 55"/>
                  <a:gd name="T9" fmla="*/ 0 h 82"/>
                  <a:gd name="T10" fmla="*/ 26 w 55"/>
                  <a:gd name="T11" fmla="*/ 0 h 82"/>
                  <a:gd name="T12" fmla="*/ 21 w 55"/>
                  <a:gd name="T13" fmla="*/ 2 h 82"/>
                  <a:gd name="T14" fmla="*/ 14 w 55"/>
                  <a:gd name="T15" fmla="*/ 3 h 82"/>
                  <a:gd name="T16" fmla="*/ 7 w 55"/>
                  <a:gd name="T17" fmla="*/ 7 h 82"/>
                  <a:gd name="T18" fmla="*/ 4 w 55"/>
                  <a:gd name="T19" fmla="*/ 10 h 82"/>
                  <a:gd name="T20" fmla="*/ 0 w 55"/>
                  <a:gd name="T21" fmla="*/ 26 h 82"/>
                  <a:gd name="T22" fmla="*/ 7 w 55"/>
                  <a:gd name="T23" fmla="*/ 29 h 82"/>
                  <a:gd name="T24" fmla="*/ 15 w 55"/>
                  <a:gd name="T25" fmla="*/ 34 h 82"/>
                  <a:gd name="T26" fmla="*/ 23 w 55"/>
                  <a:gd name="T27" fmla="*/ 41 h 82"/>
                  <a:gd name="T28" fmla="*/ 30 w 55"/>
                  <a:gd name="T29" fmla="*/ 49 h 82"/>
                  <a:gd name="T30" fmla="*/ 36 w 55"/>
                  <a:gd name="T31" fmla="*/ 57 h 82"/>
                  <a:gd name="T32" fmla="*/ 41 w 55"/>
                  <a:gd name="T33" fmla="*/ 67 h 82"/>
                  <a:gd name="T34" fmla="*/ 42 w 55"/>
                  <a:gd name="T35" fmla="*/ 75 h 82"/>
                  <a:gd name="T36" fmla="*/ 42 w 55"/>
                  <a:gd name="T37" fmla="*/ 82 h 82"/>
                  <a:gd name="T38" fmla="*/ 44 w 55"/>
                  <a:gd name="T39" fmla="*/ 80 h 82"/>
                  <a:gd name="T40" fmla="*/ 44 w 55"/>
                  <a:gd name="T41" fmla="*/ 78 h 82"/>
                  <a:gd name="T42" fmla="*/ 44 w 55"/>
                  <a:gd name="T43" fmla="*/ 73 h 82"/>
                  <a:gd name="T44" fmla="*/ 44 w 55"/>
                  <a:gd name="T45" fmla="*/ 69 h 82"/>
                  <a:gd name="T46" fmla="*/ 44 w 55"/>
                  <a:gd name="T47" fmla="*/ 49 h 82"/>
                  <a:gd name="T48" fmla="*/ 48 w 55"/>
                  <a:gd name="T49" fmla="*/ 29 h 82"/>
                  <a:gd name="T50" fmla="*/ 52 w 55"/>
                  <a:gd name="T51" fmla="*/ 14 h 82"/>
                  <a:gd name="T52" fmla="*/ 55 w 55"/>
                  <a:gd name="T53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82">
                    <a:moveTo>
                      <a:pt x="55" y="8"/>
                    </a:moveTo>
                    <a:lnTo>
                      <a:pt x="53" y="6"/>
                    </a:lnTo>
                    <a:lnTo>
                      <a:pt x="49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26"/>
                    </a:lnTo>
                    <a:lnTo>
                      <a:pt x="7" y="29"/>
                    </a:lnTo>
                    <a:lnTo>
                      <a:pt x="15" y="34"/>
                    </a:lnTo>
                    <a:lnTo>
                      <a:pt x="23" y="41"/>
                    </a:lnTo>
                    <a:lnTo>
                      <a:pt x="30" y="49"/>
                    </a:lnTo>
                    <a:lnTo>
                      <a:pt x="36" y="57"/>
                    </a:lnTo>
                    <a:lnTo>
                      <a:pt x="41" y="67"/>
                    </a:lnTo>
                    <a:lnTo>
                      <a:pt x="42" y="75"/>
                    </a:lnTo>
                    <a:lnTo>
                      <a:pt x="42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44" y="69"/>
                    </a:lnTo>
                    <a:lnTo>
                      <a:pt x="44" y="49"/>
                    </a:lnTo>
                    <a:lnTo>
                      <a:pt x="48" y="29"/>
                    </a:lnTo>
                    <a:lnTo>
                      <a:pt x="52" y="1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185"/>
              <p:cNvSpPr>
                <a:spLocks/>
              </p:cNvSpPr>
              <p:nvPr/>
            </p:nvSpPr>
            <p:spPr bwMode="auto">
              <a:xfrm>
                <a:off x="2616" y="1965"/>
                <a:ext cx="23" cy="18"/>
              </a:xfrm>
              <a:custGeom>
                <a:avLst/>
                <a:gdLst>
                  <a:gd name="T0" fmla="*/ 11 w 23"/>
                  <a:gd name="T1" fmla="*/ 18 h 18"/>
                  <a:gd name="T2" fmla="*/ 16 w 23"/>
                  <a:gd name="T3" fmla="*/ 18 h 18"/>
                  <a:gd name="T4" fmla="*/ 19 w 23"/>
                  <a:gd name="T5" fmla="*/ 17 h 18"/>
                  <a:gd name="T6" fmla="*/ 22 w 23"/>
                  <a:gd name="T7" fmla="*/ 14 h 18"/>
                  <a:gd name="T8" fmla="*/ 23 w 23"/>
                  <a:gd name="T9" fmla="*/ 10 h 18"/>
                  <a:gd name="T10" fmla="*/ 23 w 23"/>
                  <a:gd name="T11" fmla="*/ 6 h 18"/>
                  <a:gd name="T12" fmla="*/ 20 w 23"/>
                  <a:gd name="T13" fmla="*/ 4 h 18"/>
                  <a:gd name="T14" fmla="*/ 18 w 23"/>
                  <a:gd name="T15" fmla="*/ 1 h 18"/>
                  <a:gd name="T16" fmla="*/ 12 w 23"/>
                  <a:gd name="T17" fmla="*/ 0 h 18"/>
                  <a:gd name="T18" fmla="*/ 7 w 23"/>
                  <a:gd name="T19" fmla="*/ 1 h 18"/>
                  <a:gd name="T20" fmla="*/ 4 w 23"/>
                  <a:gd name="T21" fmla="*/ 2 h 18"/>
                  <a:gd name="T22" fmla="*/ 1 w 23"/>
                  <a:gd name="T23" fmla="*/ 5 h 18"/>
                  <a:gd name="T24" fmla="*/ 0 w 23"/>
                  <a:gd name="T25" fmla="*/ 9 h 18"/>
                  <a:gd name="T26" fmla="*/ 0 w 23"/>
                  <a:gd name="T27" fmla="*/ 12 h 18"/>
                  <a:gd name="T28" fmla="*/ 3 w 23"/>
                  <a:gd name="T29" fmla="*/ 16 h 18"/>
                  <a:gd name="T30" fmla="*/ 7 w 23"/>
                  <a:gd name="T31" fmla="*/ 17 h 18"/>
                  <a:gd name="T32" fmla="*/ 11 w 23"/>
                  <a:gd name="T3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8">
                    <a:moveTo>
                      <a:pt x="11" y="18"/>
                    </a:moveTo>
                    <a:lnTo>
                      <a:pt x="16" y="18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7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186"/>
              <p:cNvSpPr>
                <a:spLocks/>
              </p:cNvSpPr>
              <p:nvPr/>
            </p:nvSpPr>
            <p:spPr bwMode="auto">
              <a:xfrm>
                <a:off x="4653" y="1931"/>
                <a:ext cx="21" cy="16"/>
              </a:xfrm>
              <a:custGeom>
                <a:avLst/>
                <a:gdLst>
                  <a:gd name="T0" fmla="*/ 9 w 21"/>
                  <a:gd name="T1" fmla="*/ 16 h 16"/>
                  <a:gd name="T2" fmla="*/ 14 w 21"/>
                  <a:gd name="T3" fmla="*/ 16 h 16"/>
                  <a:gd name="T4" fmla="*/ 17 w 21"/>
                  <a:gd name="T5" fmla="*/ 15 h 16"/>
                  <a:gd name="T6" fmla="*/ 20 w 21"/>
                  <a:gd name="T7" fmla="*/ 12 h 16"/>
                  <a:gd name="T8" fmla="*/ 21 w 21"/>
                  <a:gd name="T9" fmla="*/ 9 h 16"/>
                  <a:gd name="T10" fmla="*/ 20 w 21"/>
                  <a:gd name="T11" fmla="*/ 5 h 16"/>
                  <a:gd name="T12" fmla="*/ 19 w 21"/>
                  <a:gd name="T13" fmla="*/ 2 h 16"/>
                  <a:gd name="T14" fmla="*/ 16 w 21"/>
                  <a:gd name="T15" fmla="*/ 1 h 16"/>
                  <a:gd name="T16" fmla="*/ 12 w 21"/>
                  <a:gd name="T17" fmla="*/ 0 h 16"/>
                  <a:gd name="T18" fmla="*/ 6 w 21"/>
                  <a:gd name="T19" fmla="*/ 0 h 16"/>
                  <a:gd name="T20" fmla="*/ 4 w 21"/>
                  <a:gd name="T21" fmla="*/ 1 h 16"/>
                  <a:gd name="T22" fmla="*/ 1 w 21"/>
                  <a:gd name="T23" fmla="*/ 4 h 16"/>
                  <a:gd name="T24" fmla="*/ 0 w 21"/>
                  <a:gd name="T25" fmla="*/ 6 h 16"/>
                  <a:gd name="T26" fmla="*/ 1 w 21"/>
                  <a:gd name="T27" fmla="*/ 9 h 16"/>
                  <a:gd name="T28" fmla="*/ 2 w 21"/>
                  <a:gd name="T29" fmla="*/ 12 h 16"/>
                  <a:gd name="T30" fmla="*/ 5 w 21"/>
                  <a:gd name="T31" fmla="*/ 15 h 16"/>
                  <a:gd name="T32" fmla="*/ 9 w 21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9" y="16"/>
                    </a:moveTo>
                    <a:lnTo>
                      <a:pt x="14" y="16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187"/>
              <p:cNvSpPr>
                <a:spLocks/>
              </p:cNvSpPr>
              <p:nvPr/>
            </p:nvSpPr>
            <p:spPr bwMode="auto">
              <a:xfrm>
                <a:off x="2493" y="1983"/>
                <a:ext cx="26" cy="24"/>
              </a:xfrm>
              <a:custGeom>
                <a:avLst/>
                <a:gdLst>
                  <a:gd name="T0" fmla="*/ 12 w 26"/>
                  <a:gd name="T1" fmla="*/ 24 h 24"/>
                  <a:gd name="T2" fmla="*/ 17 w 26"/>
                  <a:gd name="T3" fmla="*/ 24 h 24"/>
                  <a:gd name="T4" fmla="*/ 22 w 26"/>
                  <a:gd name="T5" fmla="*/ 21 h 24"/>
                  <a:gd name="T6" fmla="*/ 24 w 26"/>
                  <a:gd name="T7" fmla="*/ 17 h 24"/>
                  <a:gd name="T8" fmla="*/ 26 w 26"/>
                  <a:gd name="T9" fmla="*/ 13 h 24"/>
                  <a:gd name="T10" fmla="*/ 26 w 26"/>
                  <a:gd name="T11" fmla="*/ 9 h 24"/>
                  <a:gd name="T12" fmla="*/ 23 w 26"/>
                  <a:gd name="T13" fmla="*/ 5 h 24"/>
                  <a:gd name="T14" fmla="*/ 19 w 26"/>
                  <a:gd name="T15" fmla="*/ 2 h 24"/>
                  <a:gd name="T16" fmla="*/ 13 w 26"/>
                  <a:gd name="T17" fmla="*/ 0 h 24"/>
                  <a:gd name="T18" fmla="*/ 8 w 26"/>
                  <a:gd name="T19" fmla="*/ 0 h 24"/>
                  <a:gd name="T20" fmla="*/ 4 w 26"/>
                  <a:gd name="T21" fmla="*/ 3 h 24"/>
                  <a:gd name="T22" fmla="*/ 1 w 26"/>
                  <a:gd name="T23" fmla="*/ 6 h 24"/>
                  <a:gd name="T24" fmla="*/ 0 w 26"/>
                  <a:gd name="T25" fmla="*/ 11 h 24"/>
                  <a:gd name="T26" fmla="*/ 0 w 26"/>
                  <a:gd name="T27" fmla="*/ 15 h 24"/>
                  <a:gd name="T28" fmla="*/ 3 w 26"/>
                  <a:gd name="T29" fmla="*/ 19 h 24"/>
                  <a:gd name="T30" fmla="*/ 7 w 26"/>
                  <a:gd name="T31" fmla="*/ 22 h 24"/>
                  <a:gd name="T32" fmla="*/ 12 w 26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7" y="2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188"/>
              <p:cNvSpPr>
                <a:spLocks/>
              </p:cNvSpPr>
              <p:nvPr/>
            </p:nvSpPr>
            <p:spPr bwMode="auto">
              <a:xfrm>
                <a:off x="2174" y="1975"/>
                <a:ext cx="19" cy="21"/>
              </a:xfrm>
              <a:custGeom>
                <a:avLst/>
                <a:gdLst>
                  <a:gd name="T0" fmla="*/ 9 w 19"/>
                  <a:gd name="T1" fmla="*/ 21 h 21"/>
                  <a:gd name="T2" fmla="*/ 13 w 19"/>
                  <a:gd name="T3" fmla="*/ 19 h 21"/>
                  <a:gd name="T4" fmla="*/ 17 w 19"/>
                  <a:gd name="T5" fmla="*/ 18 h 21"/>
                  <a:gd name="T6" fmla="*/ 18 w 19"/>
                  <a:gd name="T7" fmla="*/ 15 h 21"/>
                  <a:gd name="T8" fmla="*/ 19 w 19"/>
                  <a:gd name="T9" fmla="*/ 11 h 21"/>
                  <a:gd name="T10" fmla="*/ 19 w 19"/>
                  <a:gd name="T11" fmla="*/ 7 h 21"/>
                  <a:gd name="T12" fmla="*/ 18 w 19"/>
                  <a:gd name="T13" fmla="*/ 4 h 21"/>
                  <a:gd name="T14" fmla="*/ 15 w 19"/>
                  <a:gd name="T15" fmla="*/ 2 h 21"/>
                  <a:gd name="T16" fmla="*/ 11 w 19"/>
                  <a:gd name="T17" fmla="*/ 0 h 21"/>
                  <a:gd name="T18" fmla="*/ 7 w 19"/>
                  <a:gd name="T19" fmla="*/ 2 h 21"/>
                  <a:gd name="T20" fmla="*/ 4 w 19"/>
                  <a:gd name="T21" fmla="*/ 3 h 21"/>
                  <a:gd name="T22" fmla="*/ 2 w 19"/>
                  <a:gd name="T23" fmla="*/ 6 h 21"/>
                  <a:gd name="T24" fmla="*/ 0 w 19"/>
                  <a:gd name="T25" fmla="*/ 10 h 21"/>
                  <a:gd name="T26" fmla="*/ 2 w 19"/>
                  <a:gd name="T27" fmla="*/ 14 h 21"/>
                  <a:gd name="T28" fmla="*/ 3 w 19"/>
                  <a:gd name="T29" fmla="*/ 17 h 21"/>
                  <a:gd name="T30" fmla="*/ 6 w 19"/>
                  <a:gd name="T31" fmla="*/ 19 h 21"/>
                  <a:gd name="T32" fmla="*/ 9 w 19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21"/>
                    </a:moveTo>
                    <a:lnTo>
                      <a:pt x="13" y="19"/>
                    </a:lnTo>
                    <a:lnTo>
                      <a:pt x="17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189"/>
              <p:cNvSpPr>
                <a:spLocks/>
              </p:cNvSpPr>
              <p:nvPr/>
            </p:nvSpPr>
            <p:spPr bwMode="auto">
              <a:xfrm>
                <a:off x="2391" y="2306"/>
                <a:ext cx="92" cy="62"/>
              </a:xfrm>
              <a:custGeom>
                <a:avLst/>
                <a:gdLst>
                  <a:gd name="T0" fmla="*/ 0 w 92"/>
                  <a:gd name="T1" fmla="*/ 40 h 62"/>
                  <a:gd name="T2" fmla="*/ 0 w 92"/>
                  <a:gd name="T3" fmla="*/ 35 h 62"/>
                  <a:gd name="T4" fmla="*/ 3 w 92"/>
                  <a:gd name="T5" fmla="*/ 24 h 62"/>
                  <a:gd name="T6" fmla="*/ 6 w 92"/>
                  <a:gd name="T7" fmla="*/ 12 h 62"/>
                  <a:gd name="T8" fmla="*/ 10 w 92"/>
                  <a:gd name="T9" fmla="*/ 4 h 62"/>
                  <a:gd name="T10" fmla="*/ 16 w 92"/>
                  <a:gd name="T11" fmla="*/ 1 h 62"/>
                  <a:gd name="T12" fmla="*/ 25 w 92"/>
                  <a:gd name="T13" fmla="*/ 0 h 62"/>
                  <a:gd name="T14" fmla="*/ 34 w 92"/>
                  <a:gd name="T15" fmla="*/ 1 h 62"/>
                  <a:gd name="T16" fmla="*/ 41 w 92"/>
                  <a:gd name="T17" fmla="*/ 4 h 62"/>
                  <a:gd name="T18" fmla="*/ 50 w 92"/>
                  <a:gd name="T19" fmla="*/ 7 h 62"/>
                  <a:gd name="T20" fmla="*/ 61 w 92"/>
                  <a:gd name="T21" fmla="*/ 11 h 62"/>
                  <a:gd name="T22" fmla="*/ 69 w 92"/>
                  <a:gd name="T23" fmla="*/ 13 h 62"/>
                  <a:gd name="T24" fmla="*/ 73 w 92"/>
                  <a:gd name="T25" fmla="*/ 15 h 62"/>
                  <a:gd name="T26" fmla="*/ 72 w 92"/>
                  <a:gd name="T27" fmla="*/ 16 h 62"/>
                  <a:gd name="T28" fmla="*/ 72 w 92"/>
                  <a:gd name="T29" fmla="*/ 21 h 62"/>
                  <a:gd name="T30" fmla="*/ 71 w 92"/>
                  <a:gd name="T31" fmla="*/ 28 h 62"/>
                  <a:gd name="T32" fmla="*/ 73 w 92"/>
                  <a:gd name="T33" fmla="*/ 34 h 62"/>
                  <a:gd name="T34" fmla="*/ 77 w 92"/>
                  <a:gd name="T35" fmla="*/ 36 h 62"/>
                  <a:gd name="T36" fmla="*/ 83 w 92"/>
                  <a:gd name="T37" fmla="*/ 36 h 62"/>
                  <a:gd name="T38" fmla="*/ 87 w 92"/>
                  <a:gd name="T39" fmla="*/ 35 h 62"/>
                  <a:gd name="T40" fmla="*/ 88 w 92"/>
                  <a:gd name="T41" fmla="*/ 34 h 62"/>
                  <a:gd name="T42" fmla="*/ 90 w 92"/>
                  <a:gd name="T43" fmla="*/ 36 h 62"/>
                  <a:gd name="T44" fmla="*/ 92 w 92"/>
                  <a:gd name="T45" fmla="*/ 42 h 62"/>
                  <a:gd name="T46" fmla="*/ 92 w 92"/>
                  <a:gd name="T47" fmla="*/ 49 h 62"/>
                  <a:gd name="T48" fmla="*/ 88 w 92"/>
                  <a:gd name="T49" fmla="*/ 54 h 62"/>
                  <a:gd name="T50" fmla="*/ 79 w 92"/>
                  <a:gd name="T51" fmla="*/ 58 h 62"/>
                  <a:gd name="T52" fmla="*/ 68 w 92"/>
                  <a:gd name="T53" fmla="*/ 61 h 62"/>
                  <a:gd name="T54" fmla="*/ 57 w 92"/>
                  <a:gd name="T55" fmla="*/ 62 h 62"/>
                  <a:gd name="T56" fmla="*/ 53 w 92"/>
                  <a:gd name="T57" fmla="*/ 62 h 62"/>
                  <a:gd name="T58" fmla="*/ 0 w 92"/>
                  <a:gd name="T5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2">
                    <a:moveTo>
                      <a:pt x="0" y="40"/>
                    </a:moveTo>
                    <a:lnTo>
                      <a:pt x="0" y="35"/>
                    </a:lnTo>
                    <a:lnTo>
                      <a:pt x="3" y="24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5" y="0"/>
                    </a:lnTo>
                    <a:lnTo>
                      <a:pt x="34" y="1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61" y="11"/>
                    </a:lnTo>
                    <a:lnTo>
                      <a:pt x="69" y="13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21"/>
                    </a:lnTo>
                    <a:lnTo>
                      <a:pt x="71" y="28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83" y="36"/>
                    </a:lnTo>
                    <a:lnTo>
                      <a:pt x="87" y="35"/>
                    </a:lnTo>
                    <a:lnTo>
                      <a:pt x="88" y="34"/>
                    </a:lnTo>
                    <a:lnTo>
                      <a:pt x="90" y="36"/>
                    </a:lnTo>
                    <a:lnTo>
                      <a:pt x="92" y="42"/>
                    </a:lnTo>
                    <a:lnTo>
                      <a:pt x="92" y="49"/>
                    </a:lnTo>
                    <a:lnTo>
                      <a:pt x="88" y="54"/>
                    </a:lnTo>
                    <a:lnTo>
                      <a:pt x="79" y="58"/>
                    </a:lnTo>
                    <a:lnTo>
                      <a:pt x="68" y="61"/>
                    </a:lnTo>
                    <a:lnTo>
                      <a:pt x="57" y="62"/>
                    </a:lnTo>
                    <a:lnTo>
                      <a:pt x="53" y="6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1811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600" dirty="0" smtClean="0"/>
              <a:t>Diferença entre Duas Médias Populacionais: </a:t>
            </a:r>
            <a:r>
              <a:rPr lang="el-GR" sz="3600" i="1" dirty="0"/>
              <a:t>σ</a:t>
            </a:r>
            <a:r>
              <a:rPr lang="pt-BR" sz="3600" baseline="-25000" dirty="0"/>
              <a:t>1</a:t>
            </a:r>
            <a:r>
              <a:rPr lang="pt-BR" sz="3600" dirty="0"/>
              <a:t> e </a:t>
            </a:r>
            <a:r>
              <a:rPr lang="el-GR" sz="3600" i="1" dirty="0"/>
              <a:t>σ</a:t>
            </a:r>
            <a:r>
              <a:rPr lang="pt-BR" sz="3600" baseline="-25000" dirty="0"/>
              <a:t>2 </a:t>
            </a:r>
            <a:r>
              <a:rPr lang="pt-BR" sz="3600" dirty="0"/>
              <a:t>Desconhecidos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114300" indent="0">
              <a:buNone/>
            </a:pPr>
            <a:r>
              <a:rPr lang="pt-BR" dirty="0" smtClean="0"/>
              <a:t>Exemplo: </a:t>
            </a:r>
            <a:r>
              <a:rPr lang="pt-BR" dirty="0" err="1" smtClean="0"/>
              <a:t>Specific</a:t>
            </a:r>
            <a:r>
              <a:rPr lang="pt-BR" dirty="0" smtClean="0"/>
              <a:t> Motors</a:t>
            </a: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25</a:t>
            </a:fld>
            <a:endParaRPr lang="pt-BR"/>
          </a:p>
        </p:txBody>
      </p:sp>
      <p:grpSp>
        <p:nvGrpSpPr>
          <p:cNvPr id="203" name="Grupo 202"/>
          <p:cNvGrpSpPr/>
          <p:nvPr/>
        </p:nvGrpSpPr>
        <p:grpSpPr>
          <a:xfrm>
            <a:off x="899592" y="2040483"/>
            <a:ext cx="7785100" cy="3260725"/>
            <a:chOff x="1082675" y="1968475"/>
            <a:chExt cx="7785100" cy="3260725"/>
          </a:xfrm>
        </p:grpSpPr>
        <p:sp>
          <p:nvSpPr>
            <p:cNvPr id="98" name="Rectangle 2"/>
            <p:cNvSpPr>
              <a:spLocks noChangeArrowheads="1"/>
            </p:cNvSpPr>
            <p:nvPr/>
          </p:nvSpPr>
          <p:spPr bwMode="auto">
            <a:xfrm>
              <a:off x="1382712" y="2740000"/>
              <a:ext cx="6654329" cy="2489200"/>
            </a:xfrm>
            <a:prstGeom prst="rect">
              <a:avLst/>
            </a:prstGeom>
            <a:gradFill rotWithShape="0">
              <a:gsLst>
                <a:gs pos="0">
                  <a:srgbClr val="006699">
                    <a:gamma/>
                    <a:shade val="46275"/>
                    <a:invGamma/>
                  </a:srgbClr>
                </a:gs>
                <a:gs pos="50000">
                  <a:srgbClr val="006699"/>
                </a:gs>
                <a:gs pos="100000">
                  <a:srgbClr val="0066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chemeClr val="bg1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99" name="Text Box 5"/>
            <p:cNvSpPr txBox="1">
              <a:spLocks noChangeArrowheads="1"/>
            </p:cNvSpPr>
            <p:nvPr/>
          </p:nvSpPr>
          <p:spPr bwMode="auto">
            <a:xfrm>
              <a:off x="4849319" y="3765525"/>
              <a:ext cx="290194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pt-BR" sz="2400" b="1" smtClean="0">
                  <a:solidFill>
                    <a:schemeClr val="bg1"/>
                  </a:solidFill>
                </a:rPr>
                <a:t>Tamanho da Amostra</a:t>
              </a:r>
              <a:endParaRPr lang="pt-BR" sz="2400" b="1">
                <a:solidFill>
                  <a:schemeClr val="bg1"/>
                </a:solidFill>
              </a:endParaRPr>
            </a:p>
          </p:txBody>
        </p:sp>
        <p:sp>
          <p:nvSpPr>
            <p:cNvPr id="100" name="Text Box 6"/>
            <p:cNvSpPr txBox="1">
              <a:spLocks noChangeArrowheads="1"/>
            </p:cNvSpPr>
            <p:nvPr/>
          </p:nvSpPr>
          <p:spPr bwMode="auto">
            <a:xfrm>
              <a:off x="4835031" y="4203675"/>
              <a:ext cx="222952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pt-BR" sz="2400" b="1" smtClean="0">
                  <a:solidFill>
                    <a:schemeClr val="bg1"/>
                  </a:solidFill>
                </a:rPr>
                <a:t>Média Amostral</a:t>
              </a:r>
              <a:endParaRPr lang="pt-BR" sz="2400" b="1">
                <a:solidFill>
                  <a:schemeClr val="bg1"/>
                </a:solidFill>
              </a:endParaRPr>
            </a:p>
          </p:txBody>
        </p:sp>
        <p:sp>
          <p:nvSpPr>
            <p:cNvPr id="101" name="Text Box 7"/>
            <p:cNvSpPr txBox="1">
              <a:spLocks noChangeArrowheads="1"/>
            </p:cNvSpPr>
            <p:nvPr/>
          </p:nvSpPr>
          <p:spPr bwMode="auto">
            <a:xfrm>
              <a:off x="4869956" y="4641825"/>
              <a:ext cx="323043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pt-BR" sz="2400" b="1" smtClean="0">
                  <a:solidFill>
                    <a:schemeClr val="bg1"/>
                  </a:solidFill>
                </a:rPr>
                <a:t>Desvio Padrão Amostral</a:t>
              </a:r>
              <a:endParaRPr lang="pt-BR" sz="2400" b="1">
                <a:solidFill>
                  <a:schemeClr val="bg1"/>
                </a:solidFill>
              </a:endParaRPr>
            </a:p>
          </p:txBody>
        </p:sp>
        <p:sp>
          <p:nvSpPr>
            <p:cNvPr id="102" name="Text Box 8"/>
            <p:cNvSpPr txBox="1">
              <a:spLocks noChangeArrowheads="1"/>
            </p:cNvSpPr>
            <p:nvPr/>
          </p:nvSpPr>
          <p:spPr bwMode="auto">
            <a:xfrm>
              <a:off x="1430338" y="2946375"/>
              <a:ext cx="1646028" cy="830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pt-BR" sz="2400" b="1" smtClean="0">
                  <a:solidFill>
                    <a:schemeClr val="bg1"/>
                  </a:solidFill>
                </a:rPr>
                <a:t>Amostra #1</a:t>
              </a:r>
            </a:p>
            <a:p>
              <a:r>
                <a:rPr lang="pt-BR" sz="2400" b="1" u="sng" smtClean="0">
                  <a:solidFill>
                    <a:schemeClr val="bg1"/>
                  </a:solidFill>
                </a:rPr>
                <a:t>Carros M</a:t>
              </a:r>
              <a:endParaRPr lang="pt-BR" sz="2400" b="1" u="sng">
                <a:solidFill>
                  <a:schemeClr val="bg1"/>
                </a:solidFill>
              </a:endParaRPr>
            </a:p>
          </p:txBody>
        </p:sp>
        <p:sp>
          <p:nvSpPr>
            <p:cNvPr id="103" name="Text Box 9"/>
            <p:cNvSpPr txBox="1">
              <a:spLocks noChangeArrowheads="1"/>
            </p:cNvSpPr>
            <p:nvPr/>
          </p:nvSpPr>
          <p:spPr bwMode="auto">
            <a:xfrm>
              <a:off x="3240088" y="2946375"/>
              <a:ext cx="1646028" cy="830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pt-BR" sz="2400" b="1" smtClean="0">
                  <a:solidFill>
                    <a:schemeClr val="bg1"/>
                  </a:solidFill>
                </a:rPr>
                <a:t>Amostra #2</a:t>
              </a:r>
            </a:p>
            <a:p>
              <a:r>
                <a:rPr lang="pt-BR" sz="2400" b="1" u="sng" smtClean="0">
                  <a:solidFill>
                    <a:schemeClr val="bg1"/>
                  </a:solidFill>
                </a:rPr>
                <a:t>Carros J</a:t>
              </a:r>
              <a:endParaRPr lang="pt-BR" sz="2400" b="1" u="sng">
                <a:solidFill>
                  <a:schemeClr val="bg1"/>
                </a:solidFill>
              </a:endParaRPr>
            </a:p>
          </p:txBody>
        </p:sp>
        <p:sp>
          <p:nvSpPr>
            <p:cNvPr id="104" name="Text Box 10"/>
            <p:cNvSpPr txBox="1">
              <a:spLocks noChangeArrowheads="1"/>
            </p:cNvSpPr>
            <p:nvPr/>
          </p:nvSpPr>
          <p:spPr bwMode="auto">
            <a:xfrm>
              <a:off x="1563688" y="3765525"/>
              <a:ext cx="34540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pt-BR" sz="2400" b="1" smtClean="0">
                  <a:solidFill>
                    <a:schemeClr val="bg1"/>
                  </a:solidFill>
                </a:rPr>
                <a:t>  24 carros	 </a:t>
              </a:r>
              <a:r>
                <a:rPr lang="pt-BR" sz="2400" b="1" i="1" smtClean="0">
                  <a:solidFill>
                    <a:schemeClr val="bg1"/>
                  </a:solidFill>
                </a:rPr>
                <a:t> 2</a:t>
              </a:r>
              <a:r>
                <a:rPr lang="pt-BR" sz="2400" b="1" smtClean="0">
                  <a:solidFill>
                    <a:schemeClr val="bg1"/>
                  </a:solidFill>
                </a:rPr>
                <a:t>8 carros</a:t>
              </a:r>
              <a:endParaRPr lang="pt-BR" sz="2400" b="1">
                <a:solidFill>
                  <a:schemeClr val="bg1"/>
                </a:solidFill>
              </a:endParaRPr>
            </a:p>
          </p:txBody>
        </p:sp>
        <p:sp>
          <p:nvSpPr>
            <p:cNvPr id="105" name="Text Box 11"/>
            <p:cNvSpPr txBox="1">
              <a:spLocks noChangeArrowheads="1"/>
            </p:cNvSpPr>
            <p:nvPr/>
          </p:nvSpPr>
          <p:spPr bwMode="auto">
            <a:xfrm>
              <a:off x="1571625" y="4203675"/>
              <a:ext cx="3110147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12,7 km/l       11,6 km/l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06" name="Text Box 12"/>
            <p:cNvSpPr txBox="1">
              <a:spLocks noChangeArrowheads="1"/>
            </p:cNvSpPr>
            <p:nvPr/>
          </p:nvSpPr>
          <p:spPr bwMode="auto">
            <a:xfrm>
              <a:off x="1571625" y="4641825"/>
              <a:ext cx="3110147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1,09 km/l       0,77 km/l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107" name="AutoShape 13"/>
            <p:cNvSpPr>
              <a:spLocks noChangeArrowheads="1"/>
            </p:cNvSpPr>
            <p:nvPr/>
          </p:nvSpPr>
          <p:spPr bwMode="auto">
            <a:xfrm rot="5400000">
              <a:off x="1038225" y="3916337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08" name="AutoShape 14"/>
            <p:cNvSpPr>
              <a:spLocks noChangeArrowheads="1"/>
            </p:cNvSpPr>
            <p:nvPr/>
          </p:nvSpPr>
          <p:spPr bwMode="auto">
            <a:xfrm rot="5400000">
              <a:off x="1038225" y="4335437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09" name="AutoShape 15"/>
            <p:cNvSpPr>
              <a:spLocks noChangeArrowheads="1"/>
            </p:cNvSpPr>
            <p:nvPr/>
          </p:nvSpPr>
          <p:spPr bwMode="auto">
            <a:xfrm rot="5400000">
              <a:off x="1038225" y="4792637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10" name="AutoShape 16"/>
            <p:cNvSpPr>
              <a:spLocks noChangeArrowheads="1"/>
            </p:cNvSpPr>
            <p:nvPr/>
          </p:nvSpPr>
          <p:spPr bwMode="auto">
            <a:xfrm rot="5400000">
              <a:off x="1038225" y="3078137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grpSp>
          <p:nvGrpSpPr>
            <p:cNvPr id="111" name="Group 109"/>
            <p:cNvGrpSpPr>
              <a:grpSpLocks/>
            </p:cNvGrpSpPr>
            <p:nvPr/>
          </p:nvGrpSpPr>
          <p:grpSpPr bwMode="auto">
            <a:xfrm>
              <a:off x="5994400" y="1968475"/>
              <a:ext cx="2873375" cy="1936750"/>
              <a:chOff x="1688" y="629"/>
              <a:chExt cx="3430" cy="2360"/>
            </a:xfrm>
          </p:grpSpPr>
          <p:sp>
            <p:nvSpPr>
              <p:cNvPr id="112" name="Freeform 110"/>
              <p:cNvSpPr>
                <a:spLocks/>
              </p:cNvSpPr>
              <p:nvPr/>
            </p:nvSpPr>
            <p:spPr bwMode="auto">
              <a:xfrm>
                <a:off x="1688" y="629"/>
                <a:ext cx="2784" cy="1950"/>
              </a:xfrm>
              <a:custGeom>
                <a:avLst/>
                <a:gdLst>
                  <a:gd name="T0" fmla="*/ 3434 w 5736"/>
                  <a:gd name="T1" fmla="*/ 162 h 4006"/>
                  <a:gd name="T2" fmla="*/ 1148 w 5736"/>
                  <a:gd name="T3" fmla="*/ 0 h 4006"/>
                  <a:gd name="T4" fmla="*/ 314 w 5736"/>
                  <a:gd name="T5" fmla="*/ 217 h 4006"/>
                  <a:gd name="T6" fmla="*/ 738 w 5736"/>
                  <a:gd name="T7" fmla="*/ 532 h 4006"/>
                  <a:gd name="T8" fmla="*/ 715 w 5736"/>
                  <a:gd name="T9" fmla="*/ 548 h 4006"/>
                  <a:gd name="T10" fmla="*/ 652 w 5736"/>
                  <a:gd name="T11" fmla="*/ 589 h 4006"/>
                  <a:gd name="T12" fmla="*/ 610 w 5736"/>
                  <a:gd name="T13" fmla="*/ 616 h 4006"/>
                  <a:gd name="T14" fmla="*/ 563 w 5736"/>
                  <a:gd name="T15" fmla="*/ 646 h 4006"/>
                  <a:gd name="T16" fmla="*/ 511 w 5736"/>
                  <a:gd name="T17" fmla="*/ 679 h 4006"/>
                  <a:gd name="T18" fmla="*/ 458 w 5736"/>
                  <a:gd name="T19" fmla="*/ 711 h 4006"/>
                  <a:gd name="T20" fmla="*/ 403 w 5736"/>
                  <a:gd name="T21" fmla="*/ 743 h 4006"/>
                  <a:gd name="T22" fmla="*/ 348 w 5736"/>
                  <a:gd name="T23" fmla="*/ 776 h 4006"/>
                  <a:gd name="T24" fmla="*/ 297 w 5736"/>
                  <a:gd name="T25" fmla="*/ 806 h 4006"/>
                  <a:gd name="T26" fmla="*/ 247 w 5736"/>
                  <a:gd name="T27" fmla="*/ 833 h 4006"/>
                  <a:gd name="T28" fmla="*/ 164 w 5736"/>
                  <a:gd name="T29" fmla="*/ 875 h 4006"/>
                  <a:gd name="T30" fmla="*/ 110 w 5736"/>
                  <a:gd name="T31" fmla="*/ 890 h 4006"/>
                  <a:gd name="T32" fmla="*/ 103 w 5736"/>
                  <a:gd name="T33" fmla="*/ 909 h 4006"/>
                  <a:gd name="T34" fmla="*/ 143 w 5736"/>
                  <a:gd name="T35" fmla="*/ 960 h 4006"/>
                  <a:gd name="T36" fmla="*/ 211 w 5736"/>
                  <a:gd name="T37" fmla="*/ 1032 h 4006"/>
                  <a:gd name="T38" fmla="*/ 300 w 5736"/>
                  <a:gd name="T39" fmla="*/ 1114 h 4006"/>
                  <a:gd name="T40" fmla="*/ 392 w 5736"/>
                  <a:gd name="T41" fmla="*/ 1196 h 4006"/>
                  <a:gd name="T42" fmla="*/ 475 w 5736"/>
                  <a:gd name="T43" fmla="*/ 1268 h 4006"/>
                  <a:gd name="T44" fmla="*/ 559 w 5736"/>
                  <a:gd name="T45" fmla="*/ 1339 h 4006"/>
                  <a:gd name="T46" fmla="*/ 0 w 5736"/>
                  <a:gd name="T47" fmla="*/ 2114 h 4006"/>
                  <a:gd name="T48" fmla="*/ 329 w 5736"/>
                  <a:gd name="T49" fmla="*/ 2430 h 4006"/>
                  <a:gd name="T50" fmla="*/ 61 w 5736"/>
                  <a:gd name="T51" fmla="*/ 2618 h 4006"/>
                  <a:gd name="T52" fmla="*/ 74 w 5736"/>
                  <a:gd name="T53" fmla="*/ 2707 h 4006"/>
                  <a:gd name="T54" fmla="*/ 106 w 5736"/>
                  <a:gd name="T55" fmla="*/ 2915 h 4006"/>
                  <a:gd name="T56" fmla="*/ 144 w 5736"/>
                  <a:gd name="T57" fmla="*/ 3150 h 4006"/>
                  <a:gd name="T58" fmla="*/ 179 w 5736"/>
                  <a:gd name="T59" fmla="*/ 3327 h 4006"/>
                  <a:gd name="T60" fmla="*/ 1055 w 5736"/>
                  <a:gd name="T61" fmla="*/ 3612 h 4006"/>
                  <a:gd name="T62" fmla="*/ 2126 w 5736"/>
                  <a:gd name="T63" fmla="*/ 3592 h 4006"/>
                  <a:gd name="T64" fmla="*/ 3166 w 5736"/>
                  <a:gd name="T65" fmla="*/ 3571 h 4006"/>
                  <a:gd name="T66" fmla="*/ 3185 w 5736"/>
                  <a:gd name="T67" fmla="*/ 3626 h 4006"/>
                  <a:gd name="T68" fmla="*/ 3223 w 5736"/>
                  <a:gd name="T69" fmla="*/ 3681 h 4006"/>
                  <a:gd name="T70" fmla="*/ 3272 w 5736"/>
                  <a:gd name="T71" fmla="*/ 3744 h 4006"/>
                  <a:gd name="T72" fmla="*/ 3327 w 5736"/>
                  <a:gd name="T73" fmla="*/ 3804 h 4006"/>
                  <a:gd name="T74" fmla="*/ 3380 w 5736"/>
                  <a:gd name="T75" fmla="*/ 3858 h 4006"/>
                  <a:gd name="T76" fmla="*/ 3426 w 5736"/>
                  <a:gd name="T77" fmla="*/ 3892 h 4006"/>
                  <a:gd name="T78" fmla="*/ 3458 w 5736"/>
                  <a:gd name="T79" fmla="*/ 3900 h 4006"/>
                  <a:gd name="T80" fmla="*/ 4339 w 5736"/>
                  <a:gd name="T81" fmla="*/ 3945 h 4006"/>
                  <a:gd name="T82" fmla="*/ 4913 w 5736"/>
                  <a:gd name="T83" fmla="*/ 3987 h 4006"/>
                  <a:gd name="T84" fmla="*/ 5171 w 5736"/>
                  <a:gd name="T85" fmla="*/ 4006 h 4006"/>
                  <a:gd name="T86" fmla="*/ 5669 w 5736"/>
                  <a:gd name="T87" fmla="*/ 3900 h 4006"/>
                  <a:gd name="T88" fmla="*/ 5679 w 5736"/>
                  <a:gd name="T89" fmla="*/ 2304 h 4006"/>
                  <a:gd name="T90" fmla="*/ 5293 w 5736"/>
                  <a:gd name="T91" fmla="*/ 1373 h 4006"/>
                  <a:gd name="T92" fmla="*/ 5736 w 5736"/>
                  <a:gd name="T93" fmla="*/ 1310 h 4006"/>
                  <a:gd name="T94" fmla="*/ 5188 w 5736"/>
                  <a:gd name="T95" fmla="*/ 905 h 4006"/>
                  <a:gd name="T96" fmla="*/ 4352 w 5736"/>
                  <a:gd name="T97" fmla="*/ 319 h 4006"/>
                  <a:gd name="T98" fmla="*/ 3434 w 5736"/>
                  <a:gd name="T99" fmla="*/ 162 h 4006"/>
                  <a:gd name="T100" fmla="*/ 3434 w 5736"/>
                  <a:gd name="T101" fmla="*/ 162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736" h="4006">
                    <a:moveTo>
                      <a:pt x="3434" y="162"/>
                    </a:moveTo>
                    <a:lnTo>
                      <a:pt x="1148" y="0"/>
                    </a:lnTo>
                    <a:lnTo>
                      <a:pt x="314" y="217"/>
                    </a:lnTo>
                    <a:lnTo>
                      <a:pt x="738" y="532"/>
                    </a:lnTo>
                    <a:lnTo>
                      <a:pt x="715" y="548"/>
                    </a:lnTo>
                    <a:lnTo>
                      <a:pt x="652" y="589"/>
                    </a:lnTo>
                    <a:lnTo>
                      <a:pt x="610" y="616"/>
                    </a:lnTo>
                    <a:lnTo>
                      <a:pt x="563" y="646"/>
                    </a:lnTo>
                    <a:lnTo>
                      <a:pt x="511" y="679"/>
                    </a:lnTo>
                    <a:lnTo>
                      <a:pt x="458" y="711"/>
                    </a:lnTo>
                    <a:lnTo>
                      <a:pt x="403" y="743"/>
                    </a:lnTo>
                    <a:lnTo>
                      <a:pt x="348" y="776"/>
                    </a:lnTo>
                    <a:lnTo>
                      <a:pt x="297" y="806"/>
                    </a:lnTo>
                    <a:lnTo>
                      <a:pt x="247" y="833"/>
                    </a:lnTo>
                    <a:lnTo>
                      <a:pt x="164" y="875"/>
                    </a:lnTo>
                    <a:lnTo>
                      <a:pt x="110" y="890"/>
                    </a:lnTo>
                    <a:lnTo>
                      <a:pt x="103" y="909"/>
                    </a:lnTo>
                    <a:lnTo>
                      <a:pt x="143" y="960"/>
                    </a:lnTo>
                    <a:lnTo>
                      <a:pt x="211" y="1032"/>
                    </a:lnTo>
                    <a:lnTo>
                      <a:pt x="300" y="1114"/>
                    </a:lnTo>
                    <a:lnTo>
                      <a:pt x="392" y="1196"/>
                    </a:lnTo>
                    <a:lnTo>
                      <a:pt x="475" y="1268"/>
                    </a:lnTo>
                    <a:lnTo>
                      <a:pt x="559" y="1339"/>
                    </a:lnTo>
                    <a:lnTo>
                      <a:pt x="0" y="2114"/>
                    </a:lnTo>
                    <a:lnTo>
                      <a:pt x="329" y="2430"/>
                    </a:lnTo>
                    <a:lnTo>
                      <a:pt x="61" y="2618"/>
                    </a:lnTo>
                    <a:lnTo>
                      <a:pt x="74" y="2707"/>
                    </a:lnTo>
                    <a:lnTo>
                      <a:pt x="106" y="2915"/>
                    </a:lnTo>
                    <a:lnTo>
                      <a:pt x="144" y="3150"/>
                    </a:lnTo>
                    <a:lnTo>
                      <a:pt x="179" y="3327"/>
                    </a:lnTo>
                    <a:lnTo>
                      <a:pt x="1055" y="3612"/>
                    </a:lnTo>
                    <a:lnTo>
                      <a:pt x="2126" y="3592"/>
                    </a:lnTo>
                    <a:lnTo>
                      <a:pt x="3166" y="3571"/>
                    </a:lnTo>
                    <a:lnTo>
                      <a:pt x="3185" y="3626"/>
                    </a:lnTo>
                    <a:lnTo>
                      <a:pt x="3223" y="3681"/>
                    </a:lnTo>
                    <a:lnTo>
                      <a:pt x="3272" y="3744"/>
                    </a:lnTo>
                    <a:lnTo>
                      <a:pt x="3327" y="3804"/>
                    </a:lnTo>
                    <a:lnTo>
                      <a:pt x="3380" y="3858"/>
                    </a:lnTo>
                    <a:lnTo>
                      <a:pt x="3426" y="3892"/>
                    </a:lnTo>
                    <a:lnTo>
                      <a:pt x="3458" y="3900"/>
                    </a:lnTo>
                    <a:lnTo>
                      <a:pt x="4339" y="3945"/>
                    </a:lnTo>
                    <a:lnTo>
                      <a:pt x="4913" y="3987"/>
                    </a:lnTo>
                    <a:lnTo>
                      <a:pt x="5171" y="4006"/>
                    </a:lnTo>
                    <a:lnTo>
                      <a:pt x="5669" y="3900"/>
                    </a:lnTo>
                    <a:lnTo>
                      <a:pt x="5679" y="2304"/>
                    </a:lnTo>
                    <a:lnTo>
                      <a:pt x="5293" y="1373"/>
                    </a:lnTo>
                    <a:lnTo>
                      <a:pt x="5736" y="1310"/>
                    </a:lnTo>
                    <a:lnTo>
                      <a:pt x="5188" y="905"/>
                    </a:lnTo>
                    <a:lnTo>
                      <a:pt x="4352" y="319"/>
                    </a:lnTo>
                    <a:lnTo>
                      <a:pt x="3434" y="162"/>
                    </a:lnTo>
                    <a:lnTo>
                      <a:pt x="3434" y="162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13" name="Freeform 111"/>
              <p:cNvSpPr>
                <a:spLocks/>
              </p:cNvSpPr>
              <p:nvPr/>
            </p:nvSpPr>
            <p:spPr bwMode="auto">
              <a:xfrm>
                <a:off x="1874" y="808"/>
                <a:ext cx="2480" cy="1589"/>
              </a:xfrm>
              <a:custGeom>
                <a:avLst/>
                <a:gdLst>
                  <a:gd name="T0" fmla="*/ 0 w 4960"/>
                  <a:gd name="T1" fmla="*/ 2299 h 3179"/>
                  <a:gd name="T2" fmla="*/ 1095 w 4960"/>
                  <a:gd name="T3" fmla="*/ 2460 h 3179"/>
                  <a:gd name="T4" fmla="*/ 1424 w 4960"/>
                  <a:gd name="T5" fmla="*/ 2154 h 3179"/>
                  <a:gd name="T6" fmla="*/ 1785 w 4960"/>
                  <a:gd name="T7" fmla="*/ 1987 h 3179"/>
                  <a:gd name="T8" fmla="*/ 2171 w 4960"/>
                  <a:gd name="T9" fmla="*/ 1956 h 3179"/>
                  <a:gd name="T10" fmla="*/ 2567 w 4960"/>
                  <a:gd name="T11" fmla="*/ 2107 h 3179"/>
                  <a:gd name="T12" fmla="*/ 3046 w 4960"/>
                  <a:gd name="T13" fmla="*/ 2517 h 3179"/>
                  <a:gd name="T14" fmla="*/ 3150 w 4960"/>
                  <a:gd name="T15" fmla="*/ 2861 h 3179"/>
                  <a:gd name="T16" fmla="*/ 4867 w 4960"/>
                  <a:gd name="T17" fmla="*/ 3179 h 3179"/>
                  <a:gd name="T18" fmla="*/ 4945 w 4960"/>
                  <a:gd name="T19" fmla="*/ 2690 h 3179"/>
                  <a:gd name="T20" fmla="*/ 4960 w 4960"/>
                  <a:gd name="T21" fmla="*/ 1823 h 3179"/>
                  <a:gd name="T22" fmla="*/ 4607 w 4960"/>
                  <a:gd name="T23" fmla="*/ 1002 h 3179"/>
                  <a:gd name="T24" fmla="*/ 4323 w 4960"/>
                  <a:gd name="T25" fmla="*/ 591 h 3179"/>
                  <a:gd name="T26" fmla="*/ 3858 w 4960"/>
                  <a:gd name="T27" fmla="*/ 260 h 3179"/>
                  <a:gd name="T28" fmla="*/ 2953 w 4960"/>
                  <a:gd name="T29" fmla="*/ 47 h 3179"/>
                  <a:gd name="T30" fmla="*/ 2226 w 4960"/>
                  <a:gd name="T31" fmla="*/ 0 h 3179"/>
                  <a:gd name="T32" fmla="*/ 1422 w 4960"/>
                  <a:gd name="T33" fmla="*/ 220 h 3179"/>
                  <a:gd name="T34" fmla="*/ 572 w 4960"/>
                  <a:gd name="T35" fmla="*/ 797 h 3179"/>
                  <a:gd name="T36" fmla="*/ 99 w 4960"/>
                  <a:gd name="T37" fmla="*/ 1523 h 3179"/>
                  <a:gd name="T38" fmla="*/ 0 w 4960"/>
                  <a:gd name="T39" fmla="*/ 2299 h 3179"/>
                  <a:gd name="T40" fmla="*/ 0 w 4960"/>
                  <a:gd name="T41" fmla="*/ 2299 h 3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60" h="3179">
                    <a:moveTo>
                      <a:pt x="0" y="2299"/>
                    </a:moveTo>
                    <a:lnTo>
                      <a:pt x="1095" y="2460"/>
                    </a:lnTo>
                    <a:lnTo>
                      <a:pt x="1424" y="2154"/>
                    </a:lnTo>
                    <a:lnTo>
                      <a:pt x="1785" y="1987"/>
                    </a:lnTo>
                    <a:lnTo>
                      <a:pt x="2171" y="1956"/>
                    </a:lnTo>
                    <a:lnTo>
                      <a:pt x="2567" y="2107"/>
                    </a:lnTo>
                    <a:lnTo>
                      <a:pt x="3046" y="2517"/>
                    </a:lnTo>
                    <a:lnTo>
                      <a:pt x="3150" y="2861"/>
                    </a:lnTo>
                    <a:lnTo>
                      <a:pt x="4867" y="3179"/>
                    </a:lnTo>
                    <a:lnTo>
                      <a:pt x="4945" y="2690"/>
                    </a:lnTo>
                    <a:lnTo>
                      <a:pt x="4960" y="1823"/>
                    </a:lnTo>
                    <a:lnTo>
                      <a:pt x="4607" y="1002"/>
                    </a:lnTo>
                    <a:lnTo>
                      <a:pt x="4323" y="591"/>
                    </a:lnTo>
                    <a:lnTo>
                      <a:pt x="3858" y="260"/>
                    </a:lnTo>
                    <a:lnTo>
                      <a:pt x="2953" y="47"/>
                    </a:lnTo>
                    <a:lnTo>
                      <a:pt x="2226" y="0"/>
                    </a:lnTo>
                    <a:lnTo>
                      <a:pt x="1422" y="220"/>
                    </a:lnTo>
                    <a:lnTo>
                      <a:pt x="572" y="797"/>
                    </a:lnTo>
                    <a:lnTo>
                      <a:pt x="99" y="1523"/>
                    </a:lnTo>
                    <a:lnTo>
                      <a:pt x="0" y="2299"/>
                    </a:lnTo>
                    <a:lnTo>
                      <a:pt x="0" y="22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14" name="Freeform 112"/>
              <p:cNvSpPr>
                <a:spLocks/>
              </p:cNvSpPr>
              <p:nvPr/>
            </p:nvSpPr>
            <p:spPr bwMode="auto">
              <a:xfrm>
                <a:off x="1885" y="809"/>
                <a:ext cx="2471" cy="1226"/>
              </a:xfrm>
              <a:custGeom>
                <a:avLst/>
                <a:gdLst>
                  <a:gd name="T0" fmla="*/ 0 w 2471"/>
                  <a:gd name="T1" fmla="*/ 1130 h 1226"/>
                  <a:gd name="T2" fmla="*/ 136 w 2471"/>
                  <a:gd name="T3" fmla="*/ 605 h 1226"/>
                  <a:gd name="T4" fmla="*/ 475 w 2471"/>
                  <a:gd name="T5" fmla="*/ 247 h 1226"/>
                  <a:gd name="T6" fmla="*/ 907 w 2471"/>
                  <a:gd name="T7" fmla="*/ 44 h 1226"/>
                  <a:gd name="T8" fmla="*/ 1290 w 2471"/>
                  <a:gd name="T9" fmla="*/ 0 h 1226"/>
                  <a:gd name="T10" fmla="*/ 1664 w 2471"/>
                  <a:gd name="T11" fmla="*/ 44 h 1226"/>
                  <a:gd name="T12" fmla="*/ 1971 w 2471"/>
                  <a:gd name="T13" fmla="*/ 162 h 1226"/>
                  <a:gd name="T14" fmla="*/ 2192 w 2471"/>
                  <a:gd name="T15" fmla="*/ 311 h 1226"/>
                  <a:gd name="T16" fmla="*/ 2346 w 2471"/>
                  <a:gd name="T17" fmla="*/ 601 h 1226"/>
                  <a:gd name="T18" fmla="*/ 2417 w 2471"/>
                  <a:gd name="T19" fmla="*/ 826 h 1226"/>
                  <a:gd name="T20" fmla="*/ 2471 w 2471"/>
                  <a:gd name="T21" fmla="*/ 1199 h 1226"/>
                  <a:gd name="T22" fmla="*/ 2403 w 2471"/>
                  <a:gd name="T23" fmla="*/ 1067 h 1226"/>
                  <a:gd name="T24" fmla="*/ 2027 w 2471"/>
                  <a:gd name="T25" fmla="*/ 1047 h 1226"/>
                  <a:gd name="T26" fmla="*/ 1883 w 2471"/>
                  <a:gd name="T27" fmla="*/ 1043 h 1226"/>
                  <a:gd name="T28" fmla="*/ 2014 w 2471"/>
                  <a:gd name="T29" fmla="*/ 802 h 1226"/>
                  <a:gd name="T30" fmla="*/ 2125 w 2471"/>
                  <a:gd name="T31" fmla="*/ 732 h 1226"/>
                  <a:gd name="T32" fmla="*/ 2216 w 2471"/>
                  <a:gd name="T33" fmla="*/ 651 h 1226"/>
                  <a:gd name="T34" fmla="*/ 2145 w 2471"/>
                  <a:gd name="T35" fmla="*/ 562 h 1226"/>
                  <a:gd name="T36" fmla="*/ 2005 w 2471"/>
                  <a:gd name="T37" fmla="*/ 680 h 1226"/>
                  <a:gd name="T38" fmla="*/ 1807 w 2471"/>
                  <a:gd name="T39" fmla="*/ 823 h 1226"/>
                  <a:gd name="T40" fmla="*/ 1632 w 2471"/>
                  <a:gd name="T41" fmla="*/ 648 h 1226"/>
                  <a:gd name="T42" fmla="*/ 1736 w 2471"/>
                  <a:gd name="T43" fmla="*/ 501 h 1226"/>
                  <a:gd name="T44" fmla="*/ 1664 w 2471"/>
                  <a:gd name="T45" fmla="*/ 440 h 1226"/>
                  <a:gd name="T46" fmla="*/ 1471 w 2471"/>
                  <a:gd name="T47" fmla="*/ 671 h 1226"/>
                  <a:gd name="T48" fmla="*/ 1307 w 2471"/>
                  <a:gd name="T49" fmla="*/ 623 h 1226"/>
                  <a:gd name="T50" fmla="*/ 1347 w 2471"/>
                  <a:gd name="T51" fmla="*/ 262 h 1226"/>
                  <a:gd name="T52" fmla="*/ 1232 w 2471"/>
                  <a:gd name="T53" fmla="*/ 258 h 1226"/>
                  <a:gd name="T54" fmla="*/ 1191 w 2471"/>
                  <a:gd name="T55" fmla="*/ 611 h 1226"/>
                  <a:gd name="T56" fmla="*/ 975 w 2471"/>
                  <a:gd name="T57" fmla="*/ 676 h 1226"/>
                  <a:gd name="T58" fmla="*/ 889 w 2471"/>
                  <a:gd name="T59" fmla="*/ 433 h 1226"/>
                  <a:gd name="T60" fmla="*/ 796 w 2471"/>
                  <a:gd name="T61" fmla="*/ 483 h 1226"/>
                  <a:gd name="T62" fmla="*/ 887 w 2471"/>
                  <a:gd name="T63" fmla="*/ 699 h 1226"/>
                  <a:gd name="T64" fmla="*/ 956 w 2471"/>
                  <a:gd name="T65" fmla="*/ 733 h 1226"/>
                  <a:gd name="T66" fmla="*/ 833 w 2471"/>
                  <a:gd name="T67" fmla="*/ 923 h 1226"/>
                  <a:gd name="T68" fmla="*/ 655 w 2471"/>
                  <a:gd name="T69" fmla="*/ 971 h 1226"/>
                  <a:gd name="T70" fmla="*/ 595 w 2471"/>
                  <a:gd name="T71" fmla="*/ 919 h 1226"/>
                  <a:gd name="T72" fmla="*/ 530 w 2471"/>
                  <a:gd name="T73" fmla="*/ 883 h 1226"/>
                  <a:gd name="T74" fmla="*/ 443 w 2471"/>
                  <a:gd name="T75" fmla="*/ 803 h 1226"/>
                  <a:gd name="T76" fmla="*/ 407 w 2471"/>
                  <a:gd name="T77" fmla="*/ 745 h 1226"/>
                  <a:gd name="T78" fmla="*/ 384 w 2471"/>
                  <a:gd name="T79" fmla="*/ 730 h 1226"/>
                  <a:gd name="T80" fmla="*/ 335 w 2471"/>
                  <a:gd name="T81" fmla="*/ 652 h 1226"/>
                  <a:gd name="T82" fmla="*/ 238 w 2471"/>
                  <a:gd name="T83" fmla="*/ 749 h 1226"/>
                  <a:gd name="T84" fmla="*/ 561 w 2471"/>
                  <a:gd name="T85" fmla="*/ 1065 h 1226"/>
                  <a:gd name="T86" fmla="*/ 543 w 2471"/>
                  <a:gd name="T87" fmla="*/ 1226 h 1226"/>
                  <a:gd name="T88" fmla="*/ 0 w 2471"/>
                  <a:gd name="T89" fmla="*/ 1130 h 1226"/>
                  <a:gd name="T90" fmla="*/ 0 w 2471"/>
                  <a:gd name="T91" fmla="*/ 1130 h 1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71" h="1226">
                    <a:moveTo>
                      <a:pt x="0" y="1130"/>
                    </a:moveTo>
                    <a:lnTo>
                      <a:pt x="136" y="605"/>
                    </a:lnTo>
                    <a:lnTo>
                      <a:pt x="475" y="247"/>
                    </a:lnTo>
                    <a:lnTo>
                      <a:pt x="907" y="44"/>
                    </a:lnTo>
                    <a:lnTo>
                      <a:pt x="1290" y="0"/>
                    </a:lnTo>
                    <a:lnTo>
                      <a:pt x="1664" y="44"/>
                    </a:lnTo>
                    <a:lnTo>
                      <a:pt x="1971" y="162"/>
                    </a:lnTo>
                    <a:lnTo>
                      <a:pt x="2192" y="311"/>
                    </a:lnTo>
                    <a:lnTo>
                      <a:pt x="2346" y="601"/>
                    </a:lnTo>
                    <a:lnTo>
                      <a:pt x="2417" y="826"/>
                    </a:lnTo>
                    <a:lnTo>
                      <a:pt x="2471" y="1199"/>
                    </a:lnTo>
                    <a:lnTo>
                      <a:pt x="2403" y="1067"/>
                    </a:lnTo>
                    <a:lnTo>
                      <a:pt x="2027" y="1047"/>
                    </a:lnTo>
                    <a:lnTo>
                      <a:pt x="1883" y="1043"/>
                    </a:lnTo>
                    <a:lnTo>
                      <a:pt x="2014" y="802"/>
                    </a:lnTo>
                    <a:lnTo>
                      <a:pt x="2125" y="732"/>
                    </a:lnTo>
                    <a:lnTo>
                      <a:pt x="2216" y="651"/>
                    </a:lnTo>
                    <a:lnTo>
                      <a:pt x="2145" y="562"/>
                    </a:lnTo>
                    <a:lnTo>
                      <a:pt x="2005" y="680"/>
                    </a:lnTo>
                    <a:lnTo>
                      <a:pt x="1807" y="823"/>
                    </a:lnTo>
                    <a:lnTo>
                      <a:pt x="1632" y="648"/>
                    </a:lnTo>
                    <a:lnTo>
                      <a:pt x="1736" y="501"/>
                    </a:lnTo>
                    <a:lnTo>
                      <a:pt x="1664" y="440"/>
                    </a:lnTo>
                    <a:lnTo>
                      <a:pt x="1471" y="671"/>
                    </a:lnTo>
                    <a:lnTo>
                      <a:pt x="1307" y="623"/>
                    </a:lnTo>
                    <a:lnTo>
                      <a:pt x="1347" y="262"/>
                    </a:lnTo>
                    <a:lnTo>
                      <a:pt x="1232" y="258"/>
                    </a:lnTo>
                    <a:lnTo>
                      <a:pt x="1191" y="611"/>
                    </a:lnTo>
                    <a:lnTo>
                      <a:pt x="975" y="676"/>
                    </a:lnTo>
                    <a:lnTo>
                      <a:pt x="889" y="433"/>
                    </a:lnTo>
                    <a:lnTo>
                      <a:pt x="796" y="483"/>
                    </a:lnTo>
                    <a:lnTo>
                      <a:pt x="887" y="699"/>
                    </a:lnTo>
                    <a:lnTo>
                      <a:pt x="956" y="733"/>
                    </a:lnTo>
                    <a:lnTo>
                      <a:pt x="833" y="923"/>
                    </a:lnTo>
                    <a:lnTo>
                      <a:pt x="655" y="971"/>
                    </a:lnTo>
                    <a:lnTo>
                      <a:pt x="595" y="919"/>
                    </a:lnTo>
                    <a:lnTo>
                      <a:pt x="530" y="883"/>
                    </a:lnTo>
                    <a:lnTo>
                      <a:pt x="443" y="803"/>
                    </a:lnTo>
                    <a:lnTo>
                      <a:pt x="407" y="745"/>
                    </a:lnTo>
                    <a:lnTo>
                      <a:pt x="384" y="730"/>
                    </a:lnTo>
                    <a:lnTo>
                      <a:pt x="335" y="652"/>
                    </a:lnTo>
                    <a:lnTo>
                      <a:pt x="238" y="749"/>
                    </a:lnTo>
                    <a:lnTo>
                      <a:pt x="561" y="1065"/>
                    </a:lnTo>
                    <a:lnTo>
                      <a:pt x="543" y="1226"/>
                    </a:lnTo>
                    <a:lnTo>
                      <a:pt x="0" y="1130"/>
                    </a:lnTo>
                    <a:lnTo>
                      <a:pt x="0" y="113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15" name="Freeform 113"/>
              <p:cNvSpPr>
                <a:spLocks/>
              </p:cNvSpPr>
              <p:nvPr/>
            </p:nvSpPr>
            <p:spPr bwMode="auto">
              <a:xfrm>
                <a:off x="2304" y="1359"/>
                <a:ext cx="2020" cy="1021"/>
              </a:xfrm>
              <a:custGeom>
                <a:avLst/>
                <a:gdLst>
                  <a:gd name="T0" fmla="*/ 0 w 2020"/>
                  <a:gd name="T1" fmla="*/ 690 h 1021"/>
                  <a:gd name="T2" fmla="*/ 170 w 2020"/>
                  <a:gd name="T3" fmla="*/ 506 h 1021"/>
                  <a:gd name="T4" fmla="*/ 366 w 2020"/>
                  <a:gd name="T5" fmla="*/ 334 h 1021"/>
                  <a:gd name="T6" fmla="*/ 474 w 2020"/>
                  <a:gd name="T7" fmla="*/ 169 h 1021"/>
                  <a:gd name="T8" fmla="*/ 626 w 2020"/>
                  <a:gd name="T9" fmla="*/ 77 h 1021"/>
                  <a:gd name="T10" fmla="*/ 789 w 2020"/>
                  <a:gd name="T11" fmla="*/ 0 h 1021"/>
                  <a:gd name="T12" fmla="*/ 858 w 2020"/>
                  <a:gd name="T13" fmla="*/ 62 h 1021"/>
                  <a:gd name="T14" fmla="*/ 963 w 2020"/>
                  <a:gd name="T15" fmla="*/ 66 h 1021"/>
                  <a:gd name="T16" fmla="*/ 1064 w 2020"/>
                  <a:gd name="T17" fmla="*/ 77 h 1021"/>
                  <a:gd name="T18" fmla="*/ 1112 w 2020"/>
                  <a:gd name="T19" fmla="*/ 147 h 1021"/>
                  <a:gd name="T20" fmla="*/ 1336 w 2020"/>
                  <a:gd name="T21" fmla="*/ 102 h 1021"/>
                  <a:gd name="T22" fmla="*/ 1524 w 2020"/>
                  <a:gd name="T23" fmla="*/ 473 h 1021"/>
                  <a:gd name="T24" fmla="*/ 1508 w 2020"/>
                  <a:gd name="T25" fmla="*/ 489 h 1021"/>
                  <a:gd name="T26" fmla="*/ 2000 w 2020"/>
                  <a:gd name="T27" fmla="*/ 453 h 1021"/>
                  <a:gd name="T28" fmla="*/ 1504 w 2020"/>
                  <a:gd name="T29" fmla="*/ 657 h 1021"/>
                  <a:gd name="T30" fmla="*/ 1568 w 2020"/>
                  <a:gd name="T31" fmla="*/ 797 h 1021"/>
                  <a:gd name="T32" fmla="*/ 2020 w 2020"/>
                  <a:gd name="T33" fmla="*/ 1021 h 1021"/>
                  <a:gd name="T34" fmla="*/ 1170 w 2020"/>
                  <a:gd name="T35" fmla="*/ 899 h 1021"/>
                  <a:gd name="T36" fmla="*/ 1034 w 2020"/>
                  <a:gd name="T37" fmla="*/ 618 h 1021"/>
                  <a:gd name="T38" fmla="*/ 843 w 2020"/>
                  <a:gd name="T39" fmla="*/ 484 h 1021"/>
                  <a:gd name="T40" fmla="*/ 644 w 2020"/>
                  <a:gd name="T41" fmla="*/ 425 h 1021"/>
                  <a:gd name="T42" fmla="*/ 424 w 2020"/>
                  <a:gd name="T43" fmla="*/ 455 h 1021"/>
                  <a:gd name="T44" fmla="*/ 293 w 2020"/>
                  <a:gd name="T45" fmla="*/ 535 h 1021"/>
                  <a:gd name="T46" fmla="*/ 244 w 2020"/>
                  <a:gd name="T47" fmla="*/ 601 h 1021"/>
                  <a:gd name="T48" fmla="*/ 126 w 2020"/>
                  <a:gd name="T49" fmla="*/ 715 h 1021"/>
                  <a:gd name="T50" fmla="*/ 0 w 2020"/>
                  <a:gd name="T51" fmla="*/ 690 h 1021"/>
                  <a:gd name="T52" fmla="*/ 0 w 2020"/>
                  <a:gd name="T53" fmla="*/ 690 h 1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20" h="1021">
                    <a:moveTo>
                      <a:pt x="0" y="690"/>
                    </a:moveTo>
                    <a:lnTo>
                      <a:pt x="170" y="506"/>
                    </a:lnTo>
                    <a:lnTo>
                      <a:pt x="366" y="334"/>
                    </a:lnTo>
                    <a:lnTo>
                      <a:pt x="474" y="169"/>
                    </a:lnTo>
                    <a:lnTo>
                      <a:pt x="626" y="77"/>
                    </a:lnTo>
                    <a:lnTo>
                      <a:pt x="789" y="0"/>
                    </a:lnTo>
                    <a:lnTo>
                      <a:pt x="858" y="62"/>
                    </a:lnTo>
                    <a:lnTo>
                      <a:pt x="963" y="66"/>
                    </a:lnTo>
                    <a:lnTo>
                      <a:pt x="1064" y="77"/>
                    </a:lnTo>
                    <a:lnTo>
                      <a:pt x="1112" y="147"/>
                    </a:lnTo>
                    <a:lnTo>
                      <a:pt x="1336" y="102"/>
                    </a:lnTo>
                    <a:lnTo>
                      <a:pt x="1524" y="473"/>
                    </a:lnTo>
                    <a:lnTo>
                      <a:pt x="1508" y="489"/>
                    </a:lnTo>
                    <a:lnTo>
                      <a:pt x="2000" y="453"/>
                    </a:lnTo>
                    <a:lnTo>
                      <a:pt x="1504" y="657"/>
                    </a:lnTo>
                    <a:lnTo>
                      <a:pt x="1568" y="797"/>
                    </a:lnTo>
                    <a:lnTo>
                      <a:pt x="2020" y="1021"/>
                    </a:lnTo>
                    <a:lnTo>
                      <a:pt x="1170" y="899"/>
                    </a:lnTo>
                    <a:lnTo>
                      <a:pt x="1034" y="618"/>
                    </a:lnTo>
                    <a:lnTo>
                      <a:pt x="843" y="484"/>
                    </a:lnTo>
                    <a:lnTo>
                      <a:pt x="644" y="425"/>
                    </a:lnTo>
                    <a:lnTo>
                      <a:pt x="424" y="455"/>
                    </a:lnTo>
                    <a:lnTo>
                      <a:pt x="293" y="535"/>
                    </a:lnTo>
                    <a:lnTo>
                      <a:pt x="244" y="601"/>
                    </a:lnTo>
                    <a:lnTo>
                      <a:pt x="126" y="715"/>
                    </a:lnTo>
                    <a:lnTo>
                      <a:pt x="0" y="690"/>
                    </a:lnTo>
                    <a:lnTo>
                      <a:pt x="0" y="69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16" name="Freeform 114"/>
              <p:cNvSpPr>
                <a:spLocks/>
              </p:cNvSpPr>
              <p:nvPr/>
            </p:nvSpPr>
            <p:spPr bwMode="auto">
              <a:xfrm>
                <a:off x="3247" y="1620"/>
                <a:ext cx="410" cy="542"/>
              </a:xfrm>
              <a:custGeom>
                <a:avLst/>
                <a:gdLst>
                  <a:gd name="T0" fmla="*/ 0 w 822"/>
                  <a:gd name="T1" fmla="*/ 616 h 1083"/>
                  <a:gd name="T2" fmla="*/ 322 w 822"/>
                  <a:gd name="T3" fmla="*/ 228 h 1083"/>
                  <a:gd name="T4" fmla="*/ 808 w 822"/>
                  <a:gd name="T5" fmla="*/ 0 h 1083"/>
                  <a:gd name="T6" fmla="*/ 822 w 822"/>
                  <a:gd name="T7" fmla="*/ 277 h 1083"/>
                  <a:gd name="T8" fmla="*/ 284 w 822"/>
                  <a:gd name="T9" fmla="*/ 1083 h 1083"/>
                  <a:gd name="T10" fmla="*/ 0 w 822"/>
                  <a:gd name="T11" fmla="*/ 616 h 1083"/>
                  <a:gd name="T12" fmla="*/ 0 w 822"/>
                  <a:gd name="T13" fmla="*/ 616 h 1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2" h="1083">
                    <a:moveTo>
                      <a:pt x="0" y="616"/>
                    </a:moveTo>
                    <a:lnTo>
                      <a:pt x="322" y="228"/>
                    </a:lnTo>
                    <a:lnTo>
                      <a:pt x="808" y="0"/>
                    </a:lnTo>
                    <a:lnTo>
                      <a:pt x="822" y="277"/>
                    </a:lnTo>
                    <a:lnTo>
                      <a:pt x="284" y="1083"/>
                    </a:lnTo>
                    <a:lnTo>
                      <a:pt x="0" y="616"/>
                    </a:lnTo>
                    <a:lnTo>
                      <a:pt x="0" y="616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17" name="Freeform 115"/>
              <p:cNvSpPr>
                <a:spLocks/>
              </p:cNvSpPr>
              <p:nvPr/>
            </p:nvSpPr>
            <p:spPr bwMode="auto">
              <a:xfrm>
                <a:off x="1881" y="820"/>
                <a:ext cx="2255" cy="1176"/>
              </a:xfrm>
              <a:custGeom>
                <a:avLst/>
                <a:gdLst>
                  <a:gd name="T0" fmla="*/ 195 w 2255"/>
                  <a:gd name="T1" fmla="*/ 1156 h 1176"/>
                  <a:gd name="T2" fmla="*/ 191 w 2255"/>
                  <a:gd name="T3" fmla="*/ 1008 h 1176"/>
                  <a:gd name="T4" fmla="*/ 315 w 2255"/>
                  <a:gd name="T5" fmla="*/ 728 h 1176"/>
                  <a:gd name="T6" fmla="*/ 557 w 2255"/>
                  <a:gd name="T7" fmla="*/ 448 h 1176"/>
                  <a:gd name="T8" fmla="*/ 757 w 2255"/>
                  <a:gd name="T9" fmla="*/ 273 h 1176"/>
                  <a:gd name="T10" fmla="*/ 971 w 2255"/>
                  <a:gd name="T11" fmla="*/ 184 h 1176"/>
                  <a:gd name="T12" fmla="*/ 1199 w 2255"/>
                  <a:gd name="T13" fmla="*/ 137 h 1176"/>
                  <a:gd name="T14" fmla="*/ 1435 w 2255"/>
                  <a:gd name="T15" fmla="*/ 127 h 1176"/>
                  <a:gd name="T16" fmla="*/ 1641 w 2255"/>
                  <a:gd name="T17" fmla="*/ 137 h 1176"/>
                  <a:gd name="T18" fmla="*/ 1863 w 2255"/>
                  <a:gd name="T19" fmla="*/ 204 h 1176"/>
                  <a:gd name="T20" fmla="*/ 2059 w 2255"/>
                  <a:gd name="T21" fmla="*/ 294 h 1176"/>
                  <a:gd name="T22" fmla="*/ 2255 w 2255"/>
                  <a:gd name="T23" fmla="*/ 444 h 1176"/>
                  <a:gd name="T24" fmla="*/ 2194 w 2255"/>
                  <a:gd name="T25" fmla="*/ 316 h 1176"/>
                  <a:gd name="T26" fmla="*/ 1889 w 2255"/>
                  <a:gd name="T27" fmla="*/ 99 h 1176"/>
                  <a:gd name="T28" fmla="*/ 1420 w 2255"/>
                  <a:gd name="T29" fmla="*/ 0 h 1176"/>
                  <a:gd name="T30" fmla="*/ 795 w 2255"/>
                  <a:gd name="T31" fmla="*/ 44 h 1176"/>
                  <a:gd name="T32" fmla="*/ 286 w 2255"/>
                  <a:gd name="T33" fmla="*/ 382 h 1176"/>
                  <a:gd name="T34" fmla="*/ 58 w 2255"/>
                  <a:gd name="T35" fmla="*/ 844 h 1176"/>
                  <a:gd name="T36" fmla="*/ 0 w 2255"/>
                  <a:gd name="T37" fmla="*/ 1134 h 1176"/>
                  <a:gd name="T38" fmla="*/ 235 w 2255"/>
                  <a:gd name="T39" fmla="*/ 1176 h 1176"/>
                  <a:gd name="T40" fmla="*/ 195 w 2255"/>
                  <a:gd name="T41" fmla="*/ 1156 h 1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55" h="1176">
                    <a:moveTo>
                      <a:pt x="195" y="1156"/>
                    </a:moveTo>
                    <a:lnTo>
                      <a:pt x="191" y="1008"/>
                    </a:lnTo>
                    <a:lnTo>
                      <a:pt x="315" y="728"/>
                    </a:lnTo>
                    <a:lnTo>
                      <a:pt x="557" y="448"/>
                    </a:lnTo>
                    <a:lnTo>
                      <a:pt x="757" y="273"/>
                    </a:lnTo>
                    <a:lnTo>
                      <a:pt x="971" y="184"/>
                    </a:lnTo>
                    <a:lnTo>
                      <a:pt x="1199" y="137"/>
                    </a:lnTo>
                    <a:lnTo>
                      <a:pt x="1435" y="127"/>
                    </a:lnTo>
                    <a:lnTo>
                      <a:pt x="1641" y="137"/>
                    </a:lnTo>
                    <a:lnTo>
                      <a:pt x="1863" y="204"/>
                    </a:lnTo>
                    <a:lnTo>
                      <a:pt x="2059" y="294"/>
                    </a:lnTo>
                    <a:lnTo>
                      <a:pt x="2255" y="444"/>
                    </a:lnTo>
                    <a:lnTo>
                      <a:pt x="2194" y="316"/>
                    </a:lnTo>
                    <a:lnTo>
                      <a:pt x="1889" y="99"/>
                    </a:lnTo>
                    <a:lnTo>
                      <a:pt x="1420" y="0"/>
                    </a:lnTo>
                    <a:lnTo>
                      <a:pt x="795" y="44"/>
                    </a:lnTo>
                    <a:lnTo>
                      <a:pt x="286" y="382"/>
                    </a:lnTo>
                    <a:lnTo>
                      <a:pt x="58" y="844"/>
                    </a:lnTo>
                    <a:lnTo>
                      <a:pt x="0" y="1134"/>
                    </a:lnTo>
                    <a:lnTo>
                      <a:pt x="235" y="1176"/>
                    </a:lnTo>
                    <a:lnTo>
                      <a:pt x="195" y="1156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18" name="Freeform 116"/>
              <p:cNvSpPr>
                <a:spLocks/>
              </p:cNvSpPr>
              <p:nvPr/>
            </p:nvSpPr>
            <p:spPr bwMode="auto">
              <a:xfrm>
                <a:off x="3124" y="1456"/>
                <a:ext cx="442" cy="494"/>
              </a:xfrm>
              <a:custGeom>
                <a:avLst/>
                <a:gdLst>
                  <a:gd name="T0" fmla="*/ 0 w 884"/>
                  <a:gd name="T1" fmla="*/ 686 h 986"/>
                  <a:gd name="T2" fmla="*/ 671 w 884"/>
                  <a:gd name="T3" fmla="*/ 0 h 986"/>
                  <a:gd name="T4" fmla="*/ 884 w 884"/>
                  <a:gd name="T5" fmla="*/ 41 h 986"/>
                  <a:gd name="T6" fmla="*/ 814 w 884"/>
                  <a:gd name="T7" fmla="*/ 214 h 986"/>
                  <a:gd name="T8" fmla="*/ 357 w 884"/>
                  <a:gd name="T9" fmla="*/ 986 h 986"/>
                  <a:gd name="T10" fmla="*/ 0 w 884"/>
                  <a:gd name="T11" fmla="*/ 686 h 986"/>
                  <a:gd name="T12" fmla="*/ 0 w 884"/>
                  <a:gd name="T13" fmla="*/ 686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4" h="986">
                    <a:moveTo>
                      <a:pt x="0" y="686"/>
                    </a:moveTo>
                    <a:lnTo>
                      <a:pt x="671" y="0"/>
                    </a:lnTo>
                    <a:lnTo>
                      <a:pt x="884" y="41"/>
                    </a:lnTo>
                    <a:lnTo>
                      <a:pt x="814" y="214"/>
                    </a:lnTo>
                    <a:lnTo>
                      <a:pt x="357" y="986"/>
                    </a:lnTo>
                    <a:lnTo>
                      <a:pt x="0" y="686"/>
                    </a:lnTo>
                    <a:lnTo>
                      <a:pt x="0" y="686"/>
                    </a:lnTo>
                    <a:close/>
                  </a:path>
                </a:pathLst>
              </a:custGeom>
              <a:solidFill>
                <a:srgbClr val="FFC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19" name="Freeform 117"/>
              <p:cNvSpPr>
                <a:spLocks/>
              </p:cNvSpPr>
              <p:nvPr/>
            </p:nvSpPr>
            <p:spPr bwMode="auto">
              <a:xfrm>
                <a:off x="2016" y="1584"/>
                <a:ext cx="460" cy="440"/>
              </a:xfrm>
              <a:custGeom>
                <a:avLst/>
                <a:gdLst>
                  <a:gd name="T0" fmla="*/ 460 w 460"/>
                  <a:gd name="T1" fmla="*/ 268 h 440"/>
                  <a:gd name="T2" fmla="*/ 437 w 460"/>
                  <a:gd name="T3" fmla="*/ 314 h 440"/>
                  <a:gd name="T4" fmla="*/ 380 w 460"/>
                  <a:gd name="T5" fmla="*/ 403 h 440"/>
                  <a:gd name="T6" fmla="*/ 380 w 460"/>
                  <a:gd name="T7" fmla="*/ 440 h 440"/>
                  <a:gd name="T8" fmla="*/ 0 w 460"/>
                  <a:gd name="T9" fmla="*/ 356 h 440"/>
                  <a:gd name="T10" fmla="*/ 16 w 460"/>
                  <a:gd name="T11" fmla="*/ 296 h 440"/>
                  <a:gd name="T12" fmla="*/ 51 w 460"/>
                  <a:gd name="T13" fmla="*/ 121 h 440"/>
                  <a:gd name="T14" fmla="*/ 132 w 460"/>
                  <a:gd name="T15" fmla="*/ 0 h 440"/>
                  <a:gd name="T16" fmla="*/ 456 w 460"/>
                  <a:gd name="T17" fmla="*/ 272 h 440"/>
                  <a:gd name="T18" fmla="*/ 460 w 460"/>
                  <a:gd name="T19" fmla="*/ 268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0" h="440">
                    <a:moveTo>
                      <a:pt x="460" y="268"/>
                    </a:moveTo>
                    <a:lnTo>
                      <a:pt x="437" y="314"/>
                    </a:lnTo>
                    <a:lnTo>
                      <a:pt x="380" y="403"/>
                    </a:lnTo>
                    <a:lnTo>
                      <a:pt x="380" y="440"/>
                    </a:lnTo>
                    <a:lnTo>
                      <a:pt x="0" y="356"/>
                    </a:lnTo>
                    <a:lnTo>
                      <a:pt x="16" y="296"/>
                    </a:lnTo>
                    <a:lnTo>
                      <a:pt x="51" y="121"/>
                    </a:lnTo>
                    <a:lnTo>
                      <a:pt x="132" y="0"/>
                    </a:lnTo>
                    <a:lnTo>
                      <a:pt x="456" y="272"/>
                    </a:lnTo>
                    <a:lnTo>
                      <a:pt x="460" y="2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Freeform 118"/>
              <p:cNvSpPr>
                <a:spLocks/>
              </p:cNvSpPr>
              <p:nvPr/>
            </p:nvSpPr>
            <p:spPr bwMode="auto">
              <a:xfrm>
                <a:off x="3231" y="1477"/>
                <a:ext cx="335" cy="473"/>
              </a:xfrm>
              <a:custGeom>
                <a:avLst/>
                <a:gdLst>
                  <a:gd name="T0" fmla="*/ 0 w 669"/>
                  <a:gd name="T1" fmla="*/ 788 h 945"/>
                  <a:gd name="T2" fmla="*/ 669 w 669"/>
                  <a:gd name="T3" fmla="*/ 0 h 945"/>
                  <a:gd name="T4" fmla="*/ 599 w 669"/>
                  <a:gd name="T5" fmla="*/ 244 h 945"/>
                  <a:gd name="T6" fmla="*/ 142 w 669"/>
                  <a:gd name="T7" fmla="*/ 945 h 945"/>
                  <a:gd name="T8" fmla="*/ 0 w 669"/>
                  <a:gd name="T9" fmla="*/ 788 h 945"/>
                  <a:gd name="T10" fmla="*/ 0 w 669"/>
                  <a:gd name="T11" fmla="*/ 788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9" h="945">
                    <a:moveTo>
                      <a:pt x="0" y="788"/>
                    </a:moveTo>
                    <a:lnTo>
                      <a:pt x="669" y="0"/>
                    </a:lnTo>
                    <a:lnTo>
                      <a:pt x="599" y="244"/>
                    </a:lnTo>
                    <a:lnTo>
                      <a:pt x="142" y="945"/>
                    </a:lnTo>
                    <a:lnTo>
                      <a:pt x="0" y="788"/>
                    </a:lnTo>
                    <a:lnTo>
                      <a:pt x="0" y="788"/>
                    </a:lnTo>
                    <a:close/>
                  </a:path>
                </a:pathLst>
              </a:custGeom>
              <a:solidFill>
                <a:srgbClr val="E082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21" name="Freeform 119"/>
              <p:cNvSpPr>
                <a:spLocks/>
              </p:cNvSpPr>
              <p:nvPr/>
            </p:nvSpPr>
            <p:spPr bwMode="auto">
              <a:xfrm>
                <a:off x="2481" y="1011"/>
                <a:ext cx="1085" cy="553"/>
              </a:xfrm>
              <a:custGeom>
                <a:avLst/>
                <a:gdLst>
                  <a:gd name="T0" fmla="*/ 76 w 2169"/>
                  <a:gd name="T1" fmla="*/ 753 h 1104"/>
                  <a:gd name="T2" fmla="*/ 239 w 2169"/>
                  <a:gd name="T3" fmla="*/ 431 h 1104"/>
                  <a:gd name="T4" fmla="*/ 597 w 2169"/>
                  <a:gd name="T5" fmla="*/ 173 h 1104"/>
                  <a:gd name="T6" fmla="*/ 1137 w 2169"/>
                  <a:gd name="T7" fmla="*/ 9 h 1104"/>
                  <a:gd name="T8" fmla="*/ 1540 w 2169"/>
                  <a:gd name="T9" fmla="*/ 0 h 1104"/>
                  <a:gd name="T10" fmla="*/ 1920 w 2169"/>
                  <a:gd name="T11" fmla="*/ 131 h 1104"/>
                  <a:gd name="T12" fmla="*/ 2169 w 2169"/>
                  <a:gd name="T13" fmla="*/ 355 h 1104"/>
                  <a:gd name="T14" fmla="*/ 1589 w 2169"/>
                  <a:gd name="T15" fmla="*/ 207 h 1104"/>
                  <a:gd name="T16" fmla="*/ 1059 w 2169"/>
                  <a:gd name="T17" fmla="*/ 260 h 1104"/>
                  <a:gd name="T18" fmla="*/ 627 w 2169"/>
                  <a:gd name="T19" fmla="*/ 458 h 1104"/>
                  <a:gd name="T20" fmla="*/ 262 w 2169"/>
                  <a:gd name="T21" fmla="*/ 680 h 1104"/>
                  <a:gd name="T22" fmla="*/ 0 w 2169"/>
                  <a:gd name="T23" fmla="*/ 1104 h 1104"/>
                  <a:gd name="T24" fmla="*/ 76 w 2169"/>
                  <a:gd name="T25" fmla="*/ 753 h 1104"/>
                  <a:gd name="T26" fmla="*/ 76 w 2169"/>
                  <a:gd name="T27" fmla="*/ 753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69" h="1104">
                    <a:moveTo>
                      <a:pt x="76" y="753"/>
                    </a:moveTo>
                    <a:lnTo>
                      <a:pt x="239" y="431"/>
                    </a:lnTo>
                    <a:lnTo>
                      <a:pt x="597" y="173"/>
                    </a:lnTo>
                    <a:lnTo>
                      <a:pt x="1137" y="9"/>
                    </a:lnTo>
                    <a:lnTo>
                      <a:pt x="1540" y="0"/>
                    </a:lnTo>
                    <a:lnTo>
                      <a:pt x="1920" y="131"/>
                    </a:lnTo>
                    <a:lnTo>
                      <a:pt x="2169" y="355"/>
                    </a:lnTo>
                    <a:lnTo>
                      <a:pt x="1589" y="207"/>
                    </a:lnTo>
                    <a:lnTo>
                      <a:pt x="1059" y="260"/>
                    </a:lnTo>
                    <a:lnTo>
                      <a:pt x="627" y="458"/>
                    </a:lnTo>
                    <a:lnTo>
                      <a:pt x="262" y="680"/>
                    </a:lnTo>
                    <a:lnTo>
                      <a:pt x="0" y="1104"/>
                    </a:lnTo>
                    <a:lnTo>
                      <a:pt x="76" y="753"/>
                    </a:lnTo>
                    <a:lnTo>
                      <a:pt x="76" y="753"/>
                    </a:lnTo>
                    <a:close/>
                  </a:path>
                </a:pathLst>
              </a:custGeom>
              <a:solidFill>
                <a:srgbClr val="D1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22" name="Group 120"/>
              <p:cNvGrpSpPr>
                <a:grpSpLocks/>
              </p:cNvGrpSpPr>
              <p:nvPr/>
            </p:nvGrpSpPr>
            <p:grpSpPr bwMode="auto">
              <a:xfrm rot="-172597">
                <a:off x="2125" y="1463"/>
                <a:ext cx="448" cy="432"/>
                <a:chOff x="2089" y="1463"/>
                <a:chExt cx="448" cy="432"/>
              </a:xfrm>
            </p:grpSpPr>
            <p:sp>
              <p:nvSpPr>
                <p:cNvPr id="201" name="Freeform 121"/>
                <p:cNvSpPr>
                  <a:spLocks/>
                </p:cNvSpPr>
                <p:nvPr/>
              </p:nvSpPr>
              <p:spPr bwMode="auto">
                <a:xfrm>
                  <a:off x="2089" y="1463"/>
                  <a:ext cx="436" cy="432"/>
                </a:xfrm>
                <a:custGeom>
                  <a:avLst/>
                  <a:gdLst>
                    <a:gd name="T0" fmla="*/ 198 w 873"/>
                    <a:gd name="T1" fmla="*/ 0 h 865"/>
                    <a:gd name="T2" fmla="*/ 0 w 873"/>
                    <a:gd name="T3" fmla="*/ 194 h 865"/>
                    <a:gd name="T4" fmla="*/ 683 w 873"/>
                    <a:gd name="T5" fmla="*/ 865 h 865"/>
                    <a:gd name="T6" fmla="*/ 873 w 873"/>
                    <a:gd name="T7" fmla="*/ 698 h 865"/>
                    <a:gd name="T8" fmla="*/ 844 w 873"/>
                    <a:gd name="T9" fmla="*/ 597 h 865"/>
                    <a:gd name="T10" fmla="*/ 683 w 873"/>
                    <a:gd name="T11" fmla="*/ 766 h 865"/>
                    <a:gd name="T12" fmla="*/ 114 w 873"/>
                    <a:gd name="T13" fmla="*/ 181 h 865"/>
                    <a:gd name="T14" fmla="*/ 238 w 873"/>
                    <a:gd name="T15" fmla="*/ 51 h 865"/>
                    <a:gd name="T16" fmla="*/ 198 w 873"/>
                    <a:gd name="T17" fmla="*/ 0 h 865"/>
                    <a:gd name="T18" fmla="*/ 198 w 873"/>
                    <a:gd name="T19" fmla="*/ 0 h 8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73" h="865">
                      <a:moveTo>
                        <a:pt x="198" y="0"/>
                      </a:moveTo>
                      <a:lnTo>
                        <a:pt x="0" y="194"/>
                      </a:lnTo>
                      <a:lnTo>
                        <a:pt x="683" y="865"/>
                      </a:lnTo>
                      <a:lnTo>
                        <a:pt x="873" y="698"/>
                      </a:lnTo>
                      <a:lnTo>
                        <a:pt x="844" y="597"/>
                      </a:lnTo>
                      <a:lnTo>
                        <a:pt x="683" y="766"/>
                      </a:lnTo>
                      <a:lnTo>
                        <a:pt x="114" y="181"/>
                      </a:lnTo>
                      <a:lnTo>
                        <a:pt x="238" y="51"/>
                      </a:lnTo>
                      <a:lnTo>
                        <a:pt x="198" y="0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2" name="Freeform 122"/>
                <p:cNvSpPr>
                  <a:spLocks/>
                </p:cNvSpPr>
                <p:nvPr/>
              </p:nvSpPr>
              <p:spPr bwMode="auto">
                <a:xfrm>
                  <a:off x="2195" y="1472"/>
                  <a:ext cx="342" cy="340"/>
                </a:xfrm>
                <a:custGeom>
                  <a:avLst/>
                  <a:gdLst>
                    <a:gd name="T0" fmla="*/ 0 w 684"/>
                    <a:gd name="T1" fmla="*/ 51 h 681"/>
                    <a:gd name="T2" fmla="*/ 30 w 684"/>
                    <a:gd name="T3" fmla="*/ 0 h 681"/>
                    <a:gd name="T4" fmla="*/ 317 w 684"/>
                    <a:gd name="T5" fmla="*/ 283 h 681"/>
                    <a:gd name="T6" fmla="*/ 492 w 684"/>
                    <a:gd name="T7" fmla="*/ 435 h 681"/>
                    <a:gd name="T8" fmla="*/ 655 w 684"/>
                    <a:gd name="T9" fmla="*/ 580 h 681"/>
                    <a:gd name="T10" fmla="*/ 684 w 684"/>
                    <a:gd name="T11" fmla="*/ 681 h 681"/>
                    <a:gd name="T12" fmla="*/ 399 w 684"/>
                    <a:gd name="T13" fmla="*/ 460 h 681"/>
                    <a:gd name="T14" fmla="*/ 142 w 684"/>
                    <a:gd name="T15" fmla="*/ 205 h 681"/>
                    <a:gd name="T16" fmla="*/ 0 w 684"/>
                    <a:gd name="T17" fmla="*/ 51 h 681"/>
                    <a:gd name="T18" fmla="*/ 0 w 684"/>
                    <a:gd name="T19" fmla="*/ 51 h 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84" h="681">
                      <a:moveTo>
                        <a:pt x="0" y="51"/>
                      </a:moveTo>
                      <a:lnTo>
                        <a:pt x="30" y="0"/>
                      </a:lnTo>
                      <a:lnTo>
                        <a:pt x="317" y="283"/>
                      </a:lnTo>
                      <a:lnTo>
                        <a:pt x="492" y="435"/>
                      </a:lnTo>
                      <a:lnTo>
                        <a:pt x="655" y="580"/>
                      </a:lnTo>
                      <a:lnTo>
                        <a:pt x="684" y="681"/>
                      </a:lnTo>
                      <a:lnTo>
                        <a:pt x="399" y="460"/>
                      </a:lnTo>
                      <a:lnTo>
                        <a:pt x="142" y="205"/>
                      </a:lnTo>
                      <a:lnTo>
                        <a:pt x="0" y="51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23" name="Freeform 123"/>
              <p:cNvSpPr>
                <a:spLocks/>
              </p:cNvSpPr>
              <p:nvPr/>
            </p:nvSpPr>
            <p:spPr bwMode="auto">
              <a:xfrm>
                <a:off x="3356" y="1223"/>
                <a:ext cx="304" cy="301"/>
              </a:xfrm>
              <a:custGeom>
                <a:avLst/>
                <a:gdLst>
                  <a:gd name="T0" fmla="*/ 380 w 608"/>
                  <a:gd name="T1" fmla="*/ 519 h 601"/>
                  <a:gd name="T2" fmla="*/ 608 w 608"/>
                  <a:gd name="T3" fmla="*/ 173 h 601"/>
                  <a:gd name="T4" fmla="*/ 399 w 608"/>
                  <a:gd name="T5" fmla="*/ 0 h 601"/>
                  <a:gd name="T6" fmla="*/ 0 w 608"/>
                  <a:gd name="T7" fmla="*/ 513 h 601"/>
                  <a:gd name="T8" fmla="*/ 61 w 608"/>
                  <a:gd name="T9" fmla="*/ 601 h 601"/>
                  <a:gd name="T10" fmla="*/ 122 w 608"/>
                  <a:gd name="T11" fmla="*/ 538 h 601"/>
                  <a:gd name="T12" fmla="*/ 87 w 608"/>
                  <a:gd name="T13" fmla="*/ 469 h 601"/>
                  <a:gd name="T14" fmla="*/ 416 w 608"/>
                  <a:gd name="T15" fmla="*/ 104 h 601"/>
                  <a:gd name="T16" fmla="*/ 530 w 608"/>
                  <a:gd name="T17" fmla="*/ 173 h 601"/>
                  <a:gd name="T18" fmla="*/ 278 w 608"/>
                  <a:gd name="T19" fmla="*/ 487 h 601"/>
                  <a:gd name="T20" fmla="*/ 380 w 608"/>
                  <a:gd name="T21" fmla="*/ 519 h 601"/>
                  <a:gd name="T22" fmla="*/ 380 w 608"/>
                  <a:gd name="T23" fmla="*/ 51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8" h="601">
                    <a:moveTo>
                      <a:pt x="380" y="519"/>
                    </a:moveTo>
                    <a:lnTo>
                      <a:pt x="608" y="173"/>
                    </a:lnTo>
                    <a:lnTo>
                      <a:pt x="399" y="0"/>
                    </a:lnTo>
                    <a:lnTo>
                      <a:pt x="0" y="513"/>
                    </a:lnTo>
                    <a:lnTo>
                      <a:pt x="61" y="601"/>
                    </a:lnTo>
                    <a:lnTo>
                      <a:pt x="122" y="538"/>
                    </a:lnTo>
                    <a:lnTo>
                      <a:pt x="87" y="469"/>
                    </a:lnTo>
                    <a:lnTo>
                      <a:pt x="416" y="104"/>
                    </a:lnTo>
                    <a:lnTo>
                      <a:pt x="530" y="173"/>
                    </a:lnTo>
                    <a:lnTo>
                      <a:pt x="278" y="487"/>
                    </a:lnTo>
                    <a:lnTo>
                      <a:pt x="380" y="519"/>
                    </a:lnTo>
                    <a:lnTo>
                      <a:pt x="380" y="5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24" name="Freeform 124"/>
              <p:cNvSpPr>
                <a:spLocks/>
              </p:cNvSpPr>
              <p:nvPr/>
            </p:nvSpPr>
            <p:spPr bwMode="auto">
              <a:xfrm>
                <a:off x="1753" y="754"/>
                <a:ext cx="2623" cy="1703"/>
              </a:xfrm>
              <a:custGeom>
                <a:avLst/>
                <a:gdLst>
                  <a:gd name="T0" fmla="*/ 2596 w 2623"/>
                  <a:gd name="T1" fmla="*/ 1703 h 1703"/>
                  <a:gd name="T2" fmla="*/ 1642 w 2623"/>
                  <a:gd name="T3" fmla="*/ 1491 h 1703"/>
                  <a:gd name="T4" fmla="*/ 1616 w 2623"/>
                  <a:gd name="T5" fmla="*/ 1412 h 1703"/>
                  <a:gd name="T6" fmla="*/ 1555 w 2623"/>
                  <a:gd name="T7" fmla="*/ 1287 h 1703"/>
                  <a:gd name="T8" fmla="*/ 1464 w 2623"/>
                  <a:gd name="T9" fmla="*/ 1182 h 1703"/>
                  <a:gd name="T10" fmla="*/ 1347 w 2623"/>
                  <a:gd name="T11" fmla="*/ 1091 h 1703"/>
                  <a:gd name="T12" fmla="*/ 1217 w 2623"/>
                  <a:gd name="T13" fmla="*/ 1047 h 1703"/>
                  <a:gd name="T14" fmla="*/ 1043 w 2623"/>
                  <a:gd name="T15" fmla="*/ 1069 h 1703"/>
                  <a:gd name="T16" fmla="*/ 904 w 2623"/>
                  <a:gd name="T17" fmla="*/ 1121 h 1703"/>
                  <a:gd name="T18" fmla="*/ 791 w 2623"/>
                  <a:gd name="T19" fmla="*/ 1191 h 1703"/>
                  <a:gd name="T20" fmla="*/ 735 w 2623"/>
                  <a:gd name="T21" fmla="*/ 1260 h 1703"/>
                  <a:gd name="T22" fmla="*/ 686 w 2623"/>
                  <a:gd name="T23" fmla="*/ 1317 h 1703"/>
                  <a:gd name="T24" fmla="*/ 0 w 2623"/>
                  <a:gd name="T25" fmla="*/ 1224 h 1703"/>
                  <a:gd name="T26" fmla="*/ 36 w 2623"/>
                  <a:gd name="T27" fmla="*/ 995 h 1703"/>
                  <a:gd name="T28" fmla="*/ 104 w 2623"/>
                  <a:gd name="T29" fmla="*/ 773 h 1703"/>
                  <a:gd name="T30" fmla="*/ 203 w 2623"/>
                  <a:gd name="T31" fmla="*/ 566 h 1703"/>
                  <a:gd name="T32" fmla="*/ 336 w 2623"/>
                  <a:gd name="T33" fmla="*/ 409 h 1703"/>
                  <a:gd name="T34" fmla="*/ 525 w 2623"/>
                  <a:gd name="T35" fmla="*/ 251 h 1703"/>
                  <a:gd name="T36" fmla="*/ 764 w 2623"/>
                  <a:gd name="T37" fmla="*/ 121 h 1703"/>
                  <a:gd name="T38" fmla="*/ 1026 w 2623"/>
                  <a:gd name="T39" fmla="*/ 35 h 1703"/>
                  <a:gd name="T40" fmla="*/ 1260 w 2623"/>
                  <a:gd name="T41" fmla="*/ 0 h 1703"/>
                  <a:gd name="T42" fmla="*/ 1525 w 2623"/>
                  <a:gd name="T43" fmla="*/ 0 h 1703"/>
                  <a:gd name="T44" fmla="*/ 1811 w 2623"/>
                  <a:gd name="T45" fmla="*/ 52 h 1703"/>
                  <a:gd name="T46" fmla="*/ 2080 w 2623"/>
                  <a:gd name="T47" fmla="*/ 160 h 1703"/>
                  <a:gd name="T48" fmla="*/ 2331 w 2623"/>
                  <a:gd name="T49" fmla="*/ 342 h 1703"/>
                  <a:gd name="T50" fmla="*/ 2539 w 2623"/>
                  <a:gd name="T51" fmla="*/ 662 h 1703"/>
                  <a:gd name="T52" fmla="*/ 2623 w 2623"/>
                  <a:gd name="T53" fmla="*/ 950 h 1703"/>
                  <a:gd name="T54" fmla="*/ 2615 w 2623"/>
                  <a:gd name="T55" fmla="*/ 1338 h 1703"/>
                  <a:gd name="T56" fmla="*/ 2545 w 2623"/>
                  <a:gd name="T57" fmla="*/ 914 h 1703"/>
                  <a:gd name="T58" fmla="*/ 2458 w 2623"/>
                  <a:gd name="T59" fmla="*/ 674 h 1703"/>
                  <a:gd name="T60" fmla="*/ 2323 w 2623"/>
                  <a:gd name="T61" fmla="*/ 443 h 1703"/>
                  <a:gd name="T62" fmla="*/ 2203 w 2623"/>
                  <a:gd name="T63" fmla="*/ 314 h 1703"/>
                  <a:gd name="T64" fmla="*/ 2029 w 2623"/>
                  <a:gd name="T65" fmla="*/ 221 h 1703"/>
                  <a:gd name="T66" fmla="*/ 1777 w 2623"/>
                  <a:gd name="T67" fmla="*/ 135 h 1703"/>
                  <a:gd name="T68" fmla="*/ 1520 w 2623"/>
                  <a:gd name="T69" fmla="*/ 96 h 1703"/>
                  <a:gd name="T70" fmla="*/ 1251 w 2623"/>
                  <a:gd name="T71" fmla="*/ 104 h 1703"/>
                  <a:gd name="T72" fmla="*/ 1012 w 2623"/>
                  <a:gd name="T73" fmla="*/ 152 h 1703"/>
                  <a:gd name="T74" fmla="*/ 769 w 2623"/>
                  <a:gd name="T75" fmla="*/ 269 h 1703"/>
                  <a:gd name="T76" fmla="*/ 565 w 2623"/>
                  <a:gd name="T77" fmla="*/ 439 h 1703"/>
                  <a:gd name="T78" fmla="*/ 431 w 2623"/>
                  <a:gd name="T79" fmla="*/ 591 h 1703"/>
                  <a:gd name="T80" fmla="*/ 353 w 2623"/>
                  <a:gd name="T81" fmla="*/ 691 h 1703"/>
                  <a:gd name="T82" fmla="*/ 296 w 2623"/>
                  <a:gd name="T83" fmla="*/ 804 h 1703"/>
                  <a:gd name="T84" fmla="*/ 253 w 2623"/>
                  <a:gd name="T85" fmla="*/ 934 h 1703"/>
                  <a:gd name="T86" fmla="*/ 209 w 2623"/>
                  <a:gd name="T87" fmla="*/ 1095 h 1703"/>
                  <a:gd name="T88" fmla="*/ 204 w 2623"/>
                  <a:gd name="T89" fmla="*/ 1160 h 1703"/>
                  <a:gd name="T90" fmla="*/ 674 w 2623"/>
                  <a:gd name="T91" fmla="*/ 1265 h 1703"/>
                  <a:gd name="T92" fmla="*/ 799 w 2623"/>
                  <a:gd name="T93" fmla="*/ 1130 h 1703"/>
                  <a:gd name="T94" fmla="*/ 938 w 2623"/>
                  <a:gd name="T95" fmla="*/ 1043 h 1703"/>
                  <a:gd name="T96" fmla="*/ 1112 w 2623"/>
                  <a:gd name="T97" fmla="*/ 1003 h 1703"/>
                  <a:gd name="T98" fmla="*/ 1264 w 2623"/>
                  <a:gd name="T99" fmla="*/ 1008 h 1703"/>
                  <a:gd name="T100" fmla="*/ 1434 w 2623"/>
                  <a:gd name="T101" fmla="*/ 1060 h 1703"/>
                  <a:gd name="T102" fmla="*/ 1594 w 2623"/>
                  <a:gd name="T103" fmla="*/ 1174 h 1703"/>
                  <a:gd name="T104" fmla="*/ 1699 w 2623"/>
                  <a:gd name="T105" fmla="*/ 1300 h 1703"/>
                  <a:gd name="T106" fmla="*/ 1760 w 2623"/>
                  <a:gd name="T107" fmla="*/ 1417 h 1703"/>
                  <a:gd name="T108" fmla="*/ 1794 w 2623"/>
                  <a:gd name="T109" fmla="*/ 1464 h 1703"/>
                  <a:gd name="T110" fmla="*/ 2559 w 2623"/>
                  <a:gd name="T111" fmla="*/ 1622 h 1703"/>
                  <a:gd name="T112" fmla="*/ 2615 w 2623"/>
                  <a:gd name="T113" fmla="*/ 1362 h 1703"/>
                  <a:gd name="T114" fmla="*/ 2596 w 2623"/>
                  <a:gd name="T115" fmla="*/ 1703 h 1703"/>
                  <a:gd name="T116" fmla="*/ 2596 w 2623"/>
                  <a:gd name="T117" fmla="*/ 1703 h 1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23" h="1703">
                    <a:moveTo>
                      <a:pt x="2596" y="1703"/>
                    </a:moveTo>
                    <a:lnTo>
                      <a:pt x="1642" y="1491"/>
                    </a:lnTo>
                    <a:lnTo>
                      <a:pt x="1616" y="1412"/>
                    </a:lnTo>
                    <a:lnTo>
                      <a:pt x="1555" y="1287"/>
                    </a:lnTo>
                    <a:lnTo>
                      <a:pt x="1464" y="1182"/>
                    </a:lnTo>
                    <a:lnTo>
                      <a:pt x="1347" y="1091"/>
                    </a:lnTo>
                    <a:lnTo>
                      <a:pt x="1217" y="1047"/>
                    </a:lnTo>
                    <a:lnTo>
                      <a:pt x="1043" y="1069"/>
                    </a:lnTo>
                    <a:lnTo>
                      <a:pt x="904" y="1121"/>
                    </a:lnTo>
                    <a:lnTo>
                      <a:pt x="791" y="1191"/>
                    </a:lnTo>
                    <a:lnTo>
                      <a:pt x="735" y="1260"/>
                    </a:lnTo>
                    <a:lnTo>
                      <a:pt x="686" y="1317"/>
                    </a:lnTo>
                    <a:lnTo>
                      <a:pt x="0" y="1224"/>
                    </a:lnTo>
                    <a:lnTo>
                      <a:pt x="36" y="995"/>
                    </a:lnTo>
                    <a:lnTo>
                      <a:pt x="104" y="773"/>
                    </a:lnTo>
                    <a:lnTo>
                      <a:pt x="203" y="566"/>
                    </a:lnTo>
                    <a:lnTo>
                      <a:pt x="336" y="409"/>
                    </a:lnTo>
                    <a:lnTo>
                      <a:pt x="525" y="251"/>
                    </a:lnTo>
                    <a:lnTo>
                      <a:pt x="764" y="121"/>
                    </a:lnTo>
                    <a:lnTo>
                      <a:pt x="1026" y="35"/>
                    </a:lnTo>
                    <a:lnTo>
                      <a:pt x="1260" y="0"/>
                    </a:lnTo>
                    <a:lnTo>
                      <a:pt x="1525" y="0"/>
                    </a:lnTo>
                    <a:lnTo>
                      <a:pt x="1811" y="52"/>
                    </a:lnTo>
                    <a:lnTo>
                      <a:pt x="2080" y="160"/>
                    </a:lnTo>
                    <a:lnTo>
                      <a:pt x="2331" y="342"/>
                    </a:lnTo>
                    <a:lnTo>
                      <a:pt x="2539" y="662"/>
                    </a:lnTo>
                    <a:lnTo>
                      <a:pt x="2623" y="950"/>
                    </a:lnTo>
                    <a:lnTo>
                      <a:pt x="2615" y="1338"/>
                    </a:lnTo>
                    <a:lnTo>
                      <a:pt x="2545" y="914"/>
                    </a:lnTo>
                    <a:lnTo>
                      <a:pt x="2458" y="674"/>
                    </a:lnTo>
                    <a:lnTo>
                      <a:pt x="2323" y="443"/>
                    </a:lnTo>
                    <a:lnTo>
                      <a:pt x="2203" y="314"/>
                    </a:lnTo>
                    <a:lnTo>
                      <a:pt x="2029" y="221"/>
                    </a:lnTo>
                    <a:lnTo>
                      <a:pt x="1777" y="135"/>
                    </a:lnTo>
                    <a:lnTo>
                      <a:pt x="1520" y="96"/>
                    </a:lnTo>
                    <a:lnTo>
                      <a:pt x="1251" y="104"/>
                    </a:lnTo>
                    <a:lnTo>
                      <a:pt x="1012" y="152"/>
                    </a:lnTo>
                    <a:lnTo>
                      <a:pt x="769" y="269"/>
                    </a:lnTo>
                    <a:lnTo>
                      <a:pt x="565" y="439"/>
                    </a:lnTo>
                    <a:lnTo>
                      <a:pt x="431" y="591"/>
                    </a:lnTo>
                    <a:lnTo>
                      <a:pt x="353" y="691"/>
                    </a:lnTo>
                    <a:lnTo>
                      <a:pt x="296" y="804"/>
                    </a:lnTo>
                    <a:lnTo>
                      <a:pt x="253" y="934"/>
                    </a:lnTo>
                    <a:lnTo>
                      <a:pt x="209" y="1095"/>
                    </a:lnTo>
                    <a:lnTo>
                      <a:pt x="204" y="1160"/>
                    </a:lnTo>
                    <a:lnTo>
                      <a:pt x="674" y="1265"/>
                    </a:lnTo>
                    <a:lnTo>
                      <a:pt x="799" y="1130"/>
                    </a:lnTo>
                    <a:lnTo>
                      <a:pt x="938" y="1043"/>
                    </a:lnTo>
                    <a:lnTo>
                      <a:pt x="1112" y="1003"/>
                    </a:lnTo>
                    <a:lnTo>
                      <a:pt x="1264" y="1008"/>
                    </a:lnTo>
                    <a:lnTo>
                      <a:pt x="1434" y="1060"/>
                    </a:lnTo>
                    <a:lnTo>
                      <a:pt x="1594" y="1174"/>
                    </a:lnTo>
                    <a:lnTo>
                      <a:pt x="1699" y="1300"/>
                    </a:lnTo>
                    <a:lnTo>
                      <a:pt x="1760" y="1417"/>
                    </a:lnTo>
                    <a:lnTo>
                      <a:pt x="1794" y="1464"/>
                    </a:lnTo>
                    <a:lnTo>
                      <a:pt x="2559" y="1622"/>
                    </a:lnTo>
                    <a:lnTo>
                      <a:pt x="2615" y="1362"/>
                    </a:lnTo>
                    <a:lnTo>
                      <a:pt x="2596" y="1703"/>
                    </a:lnTo>
                    <a:lnTo>
                      <a:pt x="2596" y="17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25" name="Freeform 125"/>
              <p:cNvSpPr>
                <a:spLocks/>
              </p:cNvSpPr>
              <p:nvPr/>
            </p:nvSpPr>
            <p:spPr bwMode="auto">
              <a:xfrm>
                <a:off x="3091" y="1445"/>
                <a:ext cx="513" cy="517"/>
              </a:xfrm>
              <a:custGeom>
                <a:avLst/>
                <a:gdLst>
                  <a:gd name="T0" fmla="*/ 0 w 1026"/>
                  <a:gd name="T1" fmla="*/ 739 h 1034"/>
                  <a:gd name="T2" fmla="*/ 712 w 1026"/>
                  <a:gd name="T3" fmla="*/ 0 h 1034"/>
                  <a:gd name="T4" fmla="*/ 1026 w 1026"/>
                  <a:gd name="T5" fmla="*/ 17 h 1034"/>
                  <a:gd name="T6" fmla="*/ 973 w 1026"/>
                  <a:gd name="T7" fmla="*/ 313 h 1034"/>
                  <a:gd name="T8" fmla="*/ 462 w 1026"/>
                  <a:gd name="T9" fmla="*/ 1034 h 1034"/>
                  <a:gd name="T10" fmla="*/ 374 w 1026"/>
                  <a:gd name="T11" fmla="*/ 966 h 1034"/>
                  <a:gd name="T12" fmla="*/ 912 w 1026"/>
                  <a:gd name="T13" fmla="*/ 158 h 1034"/>
                  <a:gd name="T14" fmla="*/ 764 w 1026"/>
                  <a:gd name="T15" fmla="*/ 78 h 1034"/>
                  <a:gd name="T16" fmla="*/ 104 w 1026"/>
                  <a:gd name="T17" fmla="*/ 730 h 1034"/>
                  <a:gd name="T18" fmla="*/ 0 w 1026"/>
                  <a:gd name="T19" fmla="*/ 739 h 1034"/>
                  <a:gd name="T20" fmla="*/ 0 w 1026"/>
                  <a:gd name="T21" fmla="*/ 739 h 1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6" h="1034">
                    <a:moveTo>
                      <a:pt x="0" y="739"/>
                    </a:moveTo>
                    <a:lnTo>
                      <a:pt x="712" y="0"/>
                    </a:lnTo>
                    <a:lnTo>
                      <a:pt x="1026" y="17"/>
                    </a:lnTo>
                    <a:lnTo>
                      <a:pt x="973" y="313"/>
                    </a:lnTo>
                    <a:lnTo>
                      <a:pt x="462" y="1034"/>
                    </a:lnTo>
                    <a:lnTo>
                      <a:pt x="374" y="966"/>
                    </a:lnTo>
                    <a:lnTo>
                      <a:pt x="912" y="158"/>
                    </a:lnTo>
                    <a:lnTo>
                      <a:pt x="764" y="78"/>
                    </a:lnTo>
                    <a:lnTo>
                      <a:pt x="104" y="730"/>
                    </a:lnTo>
                    <a:lnTo>
                      <a:pt x="0" y="739"/>
                    </a:lnTo>
                    <a:lnTo>
                      <a:pt x="0" y="7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Freeform 126"/>
              <p:cNvSpPr>
                <a:spLocks/>
              </p:cNvSpPr>
              <p:nvPr/>
            </p:nvSpPr>
            <p:spPr bwMode="auto">
              <a:xfrm>
                <a:off x="1980" y="1496"/>
                <a:ext cx="588" cy="558"/>
              </a:xfrm>
              <a:custGeom>
                <a:avLst/>
                <a:gdLst>
                  <a:gd name="T0" fmla="*/ 588 w 588"/>
                  <a:gd name="T1" fmla="*/ 284 h 558"/>
                  <a:gd name="T2" fmla="*/ 539 w 588"/>
                  <a:gd name="T3" fmla="*/ 347 h 558"/>
                  <a:gd name="T4" fmla="*/ 462 w 588"/>
                  <a:gd name="T5" fmla="*/ 460 h 558"/>
                  <a:gd name="T6" fmla="*/ 436 w 588"/>
                  <a:gd name="T7" fmla="*/ 558 h 558"/>
                  <a:gd name="T8" fmla="*/ 0 w 588"/>
                  <a:gd name="T9" fmla="*/ 448 h 558"/>
                  <a:gd name="T10" fmla="*/ 34 w 588"/>
                  <a:gd name="T11" fmla="*/ 312 h 558"/>
                  <a:gd name="T12" fmla="*/ 79 w 588"/>
                  <a:gd name="T13" fmla="*/ 173 h 558"/>
                  <a:gd name="T14" fmla="*/ 192 w 588"/>
                  <a:gd name="T15" fmla="*/ 12 h 558"/>
                  <a:gd name="T16" fmla="*/ 260 w 588"/>
                  <a:gd name="T17" fmla="*/ 0 h 558"/>
                  <a:gd name="T18" fmla="*/ 120 w 588"/>
                  <a:gd name="T19" fmla="*/ 176 h 558"/>
                  <a:gd name="T20" fmla="*/ 76 w 588"/>
                  <a:gd name="T21" fmla="*/ 312 h 558"/>
                  <a:gd name="T22" fmla="*/ 40 w 588"/>
                  <a:gd name="T23" fmla="*/ 456 h 558"/>
                  <a:gd name="T24" fmla="*/ 408 w 588"/>
                  <a:gd name="T25" fmla="*/ 524 h 558"/>
                  <a:gd name="T26" fmla="*/ 448 w 588"/>
                  <a:gd name="T27" fmla="*/ 408 h 558"/>
                  <a:gd name="T28" fmla="*/ 528 w 588"/>
                  <a:gd name="T29" fmla="*/ 296 h 558"/>
                  <a:gd name="T30" fmla="*/ 564 w 588"/>
                  <a:gd name="T31" fmla="*/ 252 h 558"/>
                  <a:gd name="T32" fmla="*/ 580 w 588"/>
                  <a:gd name="T33" fmla="*/ 264 h 558"/>
                  <a:gd name="T34" fmla="*/ 588 w 588"/>
                  <a:gd name="T35" fmla="*/ 284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8" h="558">
                    <a:moveTo>
                      <a:pt x="588" y="284"/>
                    </a:moveTo>
                    <a:lnTo>
                      <a:pt x="539" y="347"/>
                    </a:lnTo>
                    <a:lnTo>
                      <a:pt x="462" y="460"/>
                    </a:lnTo>
                    <a:lnTo>
                      <a:pt x="436" y="558"/>
                    </a:lnTo>
                    <a:lnTo>
                      <a:pt x="0" y="448"/>
                    </a:lnTo>
                    <a:lnTo>
                      <a:pt x="34" y="312"/>
                    </a:lnTo>
                    <a:lnTo>
                      <a:pt x="79" y="173"/>
                    </a:lnTo>
                    <a:lnTo>
                      <a:pt x="192" y="12"/>
                    </a:lnTo>
                    <a:lnTo>
                      <a:pt x="260" y="0"/>
                    </a:lnTo>
                    <a:lnTo>
                      <a:pt x="120" y="176"/>
                    </a:lnTo>
                    <a:lnTo>
                      <a:pt x="76" y="312"/>
                    </a:lnTo>
                    <a:lnTo>
                      <a:pt x="40" y="456"/>
                    </a:lnTo>
                    <a:lnTo>
                      <a:pt x="408" y="524"/>
                    </a:lnTo>
                    <a:lnTo>
                      <a:pt x="448" y="408"/>
                    </a:lnTo>
                    <a:lnTo>
                      <a:pt x="528" y="296"/>
                    </a:lnTo>
                    <a:lnTo>
                      <a:pt x="564" y="252"/>
                    </a:lnTo>
                    <a:lnTo>
                      <a:pt x="580" y="264"/>
                    </a:lnTo>
                    <a:lnTo>
                      <a:pt x="588" y="2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27" name="Freeform 127"/>
              <p:cNvSpPr>
                <a:spLocks/>
              </p:cNvSpPr>
              <p:nvPr/>
            </p:nvSpPr>
            <p:spPr bwMode="auto">
              <a:xfrm>
                <a:off x="3076" y="1032"/>
                <a:ext cx="197" cy="408"/>
              </a:xfrm>
              <a:custGeom>
                <a:avLst/>
                <a:gdLst>
                  <a:gd name="T0" fmla="*/ 0 w 197"/>
                  <a:gd name="T1" fmla="*/ 368 h 408"/>
                  <a:gd name="T2" fmla="*/ 16 w 197"/>
                  <a:gd name="T3" fmla="*/ 384 h 408"/>
                  <a:gd name="T4" fmla="*/ 120 w 197"/>
                  <a:gd name="T5" fmla="*/ 408 h 408"/>
                  <a:gd name="T6" fmla="*/ 197 w 197"/>
                  <a:gd name="T7" fmla="*/ 9 h 408"/>
                  <a:gd name="T8" fmla="*/ 36 w 197"/>
                  <a:gd name="T9" fmla="*/ 0 h 408"/>
                  <a:gd name="T10" fmla="*/ 0 w 197"/>
                  <a:gd name="T11" fmla="*/ 348 h 408"/>
                  <a:gd name="T12" fmla="*/ 68 w 197"/>
                  <a:gd name="T13" fmla="*/ 36 h 408"/>
                  <a:gd name="T14" fmla="*/ 155 w 197"/>
                  <a:gd name="T15" fmla="*/ 38 h 408"/>
                  <a:gd name="T16" fmla="*/ 104 w 197"/>
                  <a:gd name="T17" fmla="*/ 368 h 408"/>
                  <a:gd name="T18" fmla="*/ 12 w 197"/>
                  <a:gd name="T19" fmla="*/ 348 h 408"/>
                  <a:gd name="T20" fmla="*/ 0 w 197"/>
                  <a:gd name="T21" fmla="*/ 368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7" h="408">
                    <a:moveTo>
                      <a:pt x="0" y="368"/>
                    </a:moveTo>
                    <a:lnTo>
                      <a:pt x="16" y="384"/>
                    </a:lnTo>
                    <a:lnTo>
                      <a:pt x="120" y="408"/>
                    </a:lnTo>
                    <a:lnTo>
                      <a:pt x="197" y="9"/>
                    </a:lnTo>
                    <a:lnTo>
                      <a:pt x="36" y="0"/>
                    </a:lnTo>
                    <a:lnTo>
                      <a:pt x="0" y="348"/>
                    </a:lnTo>
                    <a:lnTo>
                      <a:pt x="68" y="36"/>
                    </a:lnTo>
                    <a:lnTo>
                      <a:pt x="155" y="38"/>
                    </a:lnTo>
                    <a:lnTo>
                      <a:pt x="104" y="368"/>
                    </a:lnTo>
                    <a:lnTo>
                      <a:pt x="12" y="348"/>
                    </a:ln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Freeform 128"/>
              <p:cNvSpPr>
                <a:spLocks/>
              </p:cNvSpPr>
              <p:nvPr/>
            </p:nvSpPr>
            <p:spPr bwMode="auto">
              <a:xfrm>
                <a:off x="2661" y="1219"/>
                <a:ext cx="222" cy="317"/>
              </a:xfrm>
              <a:custGeom>
                <a:avLst/>
                <a:gdLst>
                  <a:gd name="T0" fmla="*/ 18 w 222"/>
                  <a:gd name="T1" fmla="*/ 109 h 317"/>
                  <a:gd name="T2" fmla="*/ 99 w 222"/>
                  <a:gd name="T3" fmla="*/ 289 h 317"/>
                  <a:gd name="T4" fmla="*/ 35 w 222"/>
                  <a:gd name="T5" fmla="*/ 77 h 317"/>
                  <a:gd name="T6" fmla="*/ 118 w 222"/>
                  <a:gd name="T7" fmla="*/ 48 h 317"/>
                  <a:gd name="T8" fmla="*/ 187 w 222"/>
                  <a:gd name="T9" fmla="*/ 257 h 317"/>
                  <a:gd name="T10" fmla="*/ 103 w 222"/>
                  <a:gd name="T11" fmla="*/ 289 h 317"/>
                  <a:gd name="T12" fmla="*/ 127 w 222"/>
                  <a:gd name="T13" fmla="*/ 317 h 317"/>
                  <a:gd name="T14" fmla="*/ 222 w 222"/>
                  <a:gd name="T15" fmla="*/ 270 h 317"/>
                  <a:gd name="T16" fmla="*/ 122 w 222"/>
                  <a:gd name="T17" fmla="*/ 0 h 317"/>
                  <a:gd name="T18" fmla="*/ 0 w 222"/>
                  <a:gd name="T19" fmla="*/ 57 h 317"/>
                  <a:gd name="T20" fmla="*/ 18 w 222"/>
                  <a:gd name="T21" fmla="*/ 109 h 317"/>
                  <a:gd name="T22" fmla="*/ 18 w 222"/>
                  <a:gd name="T23" fmla="*/ 10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2" h="317">
                    <a:moveTo>
                      <a:pt x="18" y="109"/>
                    </a:moveTo>
                    <a:lnTo>
                      <a:pt x="99" y="289"/>
                    </a:lnTo>
                    <a:lnTo>
                      <a:pt x="35" y="77"/>
                    </a:lnTo>
                    <a:lnTo>
                      <a:pt x="118" y="48"/>
                    </a:lnTo>
                    <a:lnTo>
                      <a:pt x="187" y="257"/>
                    </a:lnTo>
                    <a:lnTo>
                      <a:pt x="103" y="289"/>
                    </a:lnTo>
                    <a:lnTo>
                      <a:pt x="127" y="317"/>
                    </a:lnTo>
                    <a:lnTo>
                      <a:pt x="222" y="270"/>
                    </a:lnTo>
                    <a:lnTo>
                      <a:pt x="122" y="0"/>
                    </a:lnTo>
                    <a:lnTo>
                      <a:pt x="0" y="57"/>
                    </a:lnTo>
                    <a:lnTo>
                      <a:pt x="18" y="109"/>
                    </a:lnTo>
                    <a:lnTo>
                      <a:pt x="18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Freeform 129"/>
              <p:cNvSpPr>
                <a:spLocks/>
              </p:cNvSpPr>
              <p:nvPr/>
            </p:nvSpPr>
            <p:spPr bwMode="auto">
              <a:xfrm>
                <a:off x="3677" y="1353"/>
                <a:ext cx="439" cy="350"/>
              </a:xfrm>
              <a:custGeom>
                <a:avLst/>
                <a:gdLst>
                  <a:gd name="T0" fmla="*/ 411 w 439"/>
                  <a:gd name="T1" fmla="*/ 120 h 350"/>
                  <a:gd name="T2" fmla="*/ 439 w 439"/>
                  <a:gd name="T3" fmla="*/ 109 h 350"/>
                  <a:gd name="T4" fmla="*/ 363 w 439"/>
                  <a:gd name="T5" fmla="*/ 0 h 350"/>
                  <a:gd name="T6" fmla="*/ 0 w 439"/>
                  <a:gd name="T7" fmla="*/ 281 h 350"/>
                  <a:gd name="T8" fmla="*/ 64 w 439"/>
                  <a:gd name="T9" fmla="*/ 350 h 350"/>
                  <a:gd name="T10" fmla="*/ 185 w 439"/>
                  <a:gd name="T11" fmla="*/ 288 h 350"/>
                  <a:gd name="T12" fmla="*/ 225 w 439"/>
                  <a:gd name="T13" fmla="*/ 264 h 350"/>
                  <a:gd name="T14" fmla="*/ 371 w 439"/>
                  <a:gd name="T15" fmla="*/ 151 h 350"/>
                  <a:gd name="T16" fmla="*/ 70 w 439"/>
                  <a:gd name="T17" fmla="*/ 326 h 350"/>
                  <a:gd name="T18" fmla="*/ 42 w 439"/>
                  <a:gd name="T19" fmla="*/ 284 h 350"/>
                  <a:gd name="T20" fmla="*/ 356 w 439"/>
                  <a:gd name="T21" fmla="*/ 44 h 350"/>
                  <a:gd name="T22" fmla="*/ 411 w 439"/>
                  <a:gd name="T23" fmla="*/ 120 h 350"/>
                  <a:gd name="T24" fmla="*/ 411 w 439"/>
                  <a:gd name="T25" fmla="*/ 12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9" h="350">
                    <a:moveTo>
                      <a:pt x="411" y="120"/>
                    </a:moveTo>
                    <a:lnTo>
                      <a:pt x="439" y="109"/>
                    </a:lnTo>
                    <a:lnTo>
                      <a:pt x="363" y="0"/>
                    </a:lnTo>
                    <a:lnTo>
                      <a:pt x="0" y="281"/>
                    </a:lnTo>
                    <a:lnTo>
                      <a:pt x="64" y="350"/>
                    </a:lnTo>
                    <a:lnTo>
                      <a:pt x="185" y="288"/>
                    </a:lnTo>
                    <a:lnTo>
                      <a:pt x="225" y="264"/>
                    </a:lnTo>
                    <a:lnTo>
                      <a:pt x="371" y="151"/>
                    </a:lnTo>
                    <a:lnTo>
                      <a:pt x="70" y="326"/>
                    </a:lnTo>
                    <a:lnTo>
                      <a:pt x="42" y="284"/>
                    </a:lnTo>
                    <a:lnTo>
                      <a:pt x="356" y="44"/>
                    </a:lnTo>
                    <a:lnTo>
                      <a:pt x="411" y="120"/>
                    </a:lnTo>
                    <a:lnTo>
                      <a:pt x="411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Freeform 130"/>
              <p:cNvSpPr>
                <a:spLocks/>
              </p:cNvSpPr>
              <p:nvPr/>
            </p:nvSpPr>
            <p:spPr bwMode="auto">
              <a:xfrm>
                <a:off x="3732" y="1618"/>
                <a:ext cx="255" cy="196"/>
              </a:xfrm>
              <a:custGeom>
                <a:avLst/>
                <a:gdLst>
                  <a:gd name="T0" fmla="*/ 340 w 509"/>
                  <a:gd name="T1" fmla="*/ 0 h 391"/>
                  <a:gd name="T2" fmla="*/ 0 w 509"/>
                  <a:gd name="T3" fmla="*/ 173 h 391"/>
                  <a:gd name="T4" fmla="*/ 184 w 509"/>
                  <a:gd name="T5" fmla="*/ 391 h 391"/>
                  <a:gd name="T6" fmla="*/ 509 w 509"/>
                  <a:gd name="T7" fmla="*/ 285 h 391"/>
                  <a:gd name="T8" fmla="*/ 340 w 509"/>
                  <a:gd name="T9" fmla="*/ 0 h 391"/>
                  <a:gd name="T10" fmla="*/ 340 w 509"/>
                  <a:gd name="T11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9" h="391">
                    <a:moveTo>
                      <a:pt x="340" y="0"/>
                    </a:moveTo>
                    <a:lnTo>
                      <a:pt x="0" y="173"/>
                    </a:lnTo>
                    <a:lnTo>
                      <a:pt x="184" y="391"/>
                    </a:lnTo>
                    <a:lnTo>
                      <a:pt x="509" y="285"/>
                    </a:lnTo>
                    <a:lnTo>
                      <a:pt x="340" y="0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b="1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1" name="Group 131"/>
              <p:cNvGrpSpPr>
                <a:grpSpLocks/>
              </p:cNvGrpSpPr>
              <p:nvPr/>
            </p:nvGrpSpPr>
            <p:grpSpPr bwMode="auto">
              <a:xfrm rot="74750">
                <a:off x="2193" y="1751"/>
                <a:ext cx="2925" cy="1238"/>
                <a:chOff x="2085" y="1499"/>
                <a:chExt cx="2649" cy="950"/>
              </a:xfrm>
            </p:grpSpPr>
            <p:sp>
              <p:nvSpPr>
                <p:cNvPr id="132" name="Freeform 132"/>
                <p:cNvSpPr>
                  <a:spLocks/>
                </p:cNvSpPr>
                <p:nvPr/>
              </p:nvSpPr>
              <p:spPr bwMode="auto">
                <a:xfrm>
                  <a:off x="3229" y="2310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3" name="Freeform 133"/>
                <p:cNvSpPr>
                  <a:spLocks/>
                </p:cNvSpPr>
                <p:nvPr/>
              </p:nvSpPr>
              <p:spPr bwMode="auto">
                <a:xfrm>
                  <a:off x="2085" y="1499"/>
                  <a:ext cx="2649" cy="811"/>
                </a:xfrm>
                <a:custGeom>
                  <a:avLst/>
                  <a:gdLst>
                    <a:gd name="T0" fmla="*/ 2634 w 2649"/>
                    <a:gd name="T1" fmla="*/ 483 h 811"/>
                    <a:gd name="T2" fmla="*/ 2606 w 2649"/>
                    <a:gd name="T3" fmla="*/ 314 h 811"/>
                    <a:gd name="T4" fmla="*/ 2584 w 2649"/>
                    <a:gd name="T5" fmla="*/ 287 h 811"/>
                    <a:gd name="T6" fmla="*/ 2547 w 2649"/>
                    <a:gd name="T7" fmla="*/ 279 h 811"/>
                    <a:gd name="T8" fmla="*/ 2467 w 2649"/>
                    <a:gd name="T9" fmla="*/ 279 h 811"/>
                    <a:gd name="T10" fmla="*/ 2432 w 2649"/>
                    <a:gd name="T11" fmla="*/ 277 h 811"/>
                    <a:gd name="T12" fmla="*/ 2416 w 2649"/>
                    <a:gd name="T13" fmla="*/ 265 h 811"/>
                    <a:gd name="T14" fmla="*/ 2355 w 2649"/>
                    <a:gd name="T15" fmla="*/ 219 h 811"/>
                    <a:gd name="T16" fmla="*/ 2251 w 2649"/>
                    <a:gd name="T17" fmla="*/ 154 h 811"/>
                    <a:gd name="T18" fmla="*/ 2101 w 2649"/>
                    <a:gd name="T19" fmla="*/ 82 h 811"/>
                    <a:gd name="T20" fmla="*/ 1961 w 2649"/>
                    <a:gd name="T21" fmla="*/ 31 h 811"/>
                    <a:gd name="T22" fmla="*/ 1841 w 2649"/>
                    <a:gd name="T23" fmla="*/ 9 h 811"/>
                    <a:gd name="T24" fmla="*/ 1704 w 2649"/>
                    <a:gd name="T25" fmla="*/ 0 h 811"/>
                    <a:gd name="T26" fmla="*/ 1560 w 2649"/>
                    <a:gd name="T27" fmla="*/ 0 h 811"/>
                    <a:gd name="T28" fmla="*/ 1416 w 2649"/>
                    <a:gd name="T29" fmla="*/ 6 h 811"/>
                    <a:gd name="T30" fmla="*/ 1284 w 2649"/>
                    <a:gd name="T31" fmla="*/ 19 h 811"/>
                    <a:gd name="T32" fmla="*/ 1175 w 2649"/>
                    <a:gd name="T33" fmla="*/ 32 h 811"/>
                    <a:gd name="T34" fmla="*/ 1095 w 2649"/>
                    <a:gd name="T35" fmla="*/ 47 h 811"/>
                    <a:gd name="T36" fmla="*/ 1032 w 2649"/>
                    <a:gd name="T37" fmla="*/ 70 h 811"/>
                    <a:gd name="T38" fmla="*/ 923 w 2649"/>
                    <a:gd name="T39" fmla="*/ 131 h 811"/>
                    <a:gd name="T40" fmla="*/ 803 w 2649"/>
                    <a:gd name="T41" fmla="*/ 204 h 811"/>
                    <a:gd name="T42" fmla="*/ 721 w 2649"/>
                    <a:gd name="T43" fmla="*/ 256 h 811"/>
                    <a:gd name="T44" fmla="*/ 683 w 2649"/>
                    <a:gd name="T45" fmla="*/ 268 h 811"/>
                    <a:gd name="T46" fmla="*/ 515 w 2649"/>
                    <a:gd name="T47" fmla="*/ 292 h 811"/>
                    <a:gd name="T48" fmla="*/ 290 w 2649"/>
                    <a:gd name="T49" fmla="*/ 337 h 811"/>
                    <a:gd name="T50" fmla="*/ 123 w 2649"/>
                    <a:gd name="T51" fmla="*/ 392 h 811"/>
                    <a:gd name="T52" fmla="*/ 83 w 2649"/>
                    <a:gd name="T53" fmla="*/ 447 h 811"/>
                    <a:gd name="T54" fmla="*/ 60 w 2649"/>
                    <a:gd name="T55" fmla="*/ 537 h 811"/>
                    <a:gd name="T56" fmla="*/ 11 w 2649"/>
                    <a:gd name="T57" fmla="*/ 555 h 811"/>
                    <a:gd name="T58" fmla="*/ 5 w 2649"/>
                    <a:gd name="T59" fmla="*/ 631 h 811"/>
                    <a:gd name="T60" fmla="*/ 23 w 2649"/>
                    <a:gd name="T61" fmla="*/ 674 h 811"/>
                    <a:gd name="T62" fmla="*/ 69 w 2649"/>
                    <a:gd name="T63" fmla="*/ 754 h 811"/>
                    <a:gd name="T64" fmla="*/ 171 w 2649"/>
                    <a:gd name="T65" fmla="*/ 766 h 811"/>
                    <a:gd name="T66" fmla="*/ 316 w 2649"/>
                    <a:gd name="T67" fmla="*/ 777 h 811"/>
                    <a:gd name="T68" fmla="*/ 438 w 2649"/>
                    <a:gd name="T69" fmla="*/ 785 h 811"/>
                    <a:gd name="T70" fmla="*/ 654 w 2649"/>
                    <a:gd name="T71" fmla="*/ 786 h 811"/>
                    <a:gd name="T72" fmla="*/ 672 w 2649"/>
                    <a:gd name="T73" fmla="*/ 746 h 811"/>
                    <a:gd name="T74" fmla="*/ 718 w 2649"/>
                    <a:gd name="T75" fmla="*/ 655 h 811"/>
                    <a:gd name="T76" fmla="*/ 787 w 2649"/>
                    <a:gd name="T77" fmla="*/ 562 h 811"/>
                    <a:gd name="T78" fmla="*/ 873 w 2649"/>
                    <a:gd name="T79" fmla="*/ 512 h 811"/>
                    <a:gd name="T80" fmla="*/ 971 w 2649"/>
                    <a:gd name="T81" fmla="*/ 501 h 811"/>
                    <a:gd name="T82" fmla="*/ 1068 w 2649"/>
                    <a:gd name="T83" fmla="*/ 517 h 811"/>
                    <a:gd name="T84" fmla="*/ 1135 w 2649"/>
                    <a:gd name="T85" fmla="*/ 598 h 811"/>
                    <a:gd name="T86" fmla="*/ 1150 w 2649"/>
                    <a:gd name="T87" fmla="*/ 782 h 811"/>
                    <a:gd name="T88" fmla="*/ 1144 w 2649"/>
                    <a:gd name="T89" fmla="*/ 811 h 811"/>
                    <a:gd name="T90" fmla="*/ 2034 w 2649"/>
                    <a:gd name="T91" fmla="*/ 754 h 811"/>
                    <a:gd name="T92" fmla="*/ 2100 w 2649"/>
                    <a:gd name="T93" fmla="*/ 678 h 811"/>
                    <a:gd name="T94" fmla="*/ 2188 w 2649"/>
                    <a:gd name="T95" fmla="*/ 591 h 811"/>
                    <a:gd name="T96" fmla="*/ 2265 w 2649"/>
                    <a:gd name="T97" fmla="*/ 536 h 811"/>
                    <a:gd name="T98" fmla="*/ 2333 w 2649"/>
                    <a:gd name="T99" fmla="*/ 517 h 811"/>
                    <a:gd name="T100" fmla="*/ 2378 w 2649"/>
                    <a:gd name="T101" fmla="*/ 633 h 811"/>
                    <a:gd name="T102" fmla="*/ 2405 w 2649"/>
                    <a:gd name="T103" fmla="*/ 742 h 811"/>
                    <a:gd name="T104" fmla="*/ 2474 w 2649"/>
                    <a:gd name="T105" fmla="*/ 738 h 811"/>
                    <a:gd name="T106" fmla="*/ 2553 w 2649"/>
                    <a:gd name="T107" fmla="*/ 713 h 811"/>
                    <a:gd name="T108" fmla="*/ 2600 w 2649"/>
                    <a:gd name="T109" fmla="*/ 694 h 811"/>
                    <a:gd name="T110" fmla="*/ 2635 w 2649"/>
                    <a:gd name="T111" fmla="*/ 642 h 811"/>
                    <a:gd name="T112" fmla="*/ 2649 w 2649"/>
                    <a:gd name="T113" fmla="*/ 563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649" h="811">
                      <a:moveTo>
                        <a:pt x="2638" y="524"/>
                      </a:moveTo>
                      <a:lnTo>
                        <a:pt x="2630" y="516"/>
                      </a:lnTo>
                      <a:lnTo>
                        <a:pt x="2630" y="499"/>
                      </a:lnTo>
                      <a:lnTo>
                        <a:pt x="2634" y="483"/>
                      </a:lnTo>
                      <a:lnTo>
                        <a:pt x="2637" y="476"/>
                      </a:lnTo>
                      <a:lnTo>
                        <a:pt x="2610" y="321"/>
                      </a:lnTo>
                      <a:lnTo>
                        <a:pt x="2608" y="319"/>
                      </a:lnTo>
                      <a:lnTo>
                        <a:pt x="2606" y="314"/>
                      </a:lnTo>
                      <a:lnTo>
                        <a:pt x="2601" y="308"/>
                      </a:lnTo>
                      <a:lnTo>
                        <a:pt x="2596" y="300"/>
                      </a:lnTo>
                      <a:lnTo>
                        <a:pt x="2591" y="294"/>
                      </a:lnTo>
                      <a:lnTo>
                        <a:pt x="2584" y="287"/>
                      </a:lnTo>
                      <a:lnTo>
                        <a:pt x="2576" y="281"/>
                      </a:lnTo>
                      <a:lnTo>
                        <a:pt x="2569" y="279"/>
                      </a:lnTo>
                      <a:lnTo>
                        <a:pt x="2561" y="279"/>
                      </a:lnTo>
                      <a:lnTo>
                        <a:pt x="2547" y="279"/>
                      </a:lnTo>
                      <a:lnTo>
                        <a:pt x="2530" y="279"/>
                      </a:lnTo>
                      <a:lnTo>
                        <a:pt x="2509" y="279"/>
                      </a:lnTo>
                      <a:lnTo>
                        <a:pt x="2488" y="279"/>
                      </a:lnTo>
                      <a:lnTo>
                        <a:pt x="2467" y="279"/>
                      </a:lnTo>
                      <a:lnTo>
                        <a:pt x="2448" y="279"/>
                      </a:lnTo>
                      <a:lnTo>
                        <a:pt x="2432" y="279"/>
                      </a:lnTo>
                      <a:lnTo>
                        <a:pt x="2432" y="279"/>
                      </a:lnTo>
                      <a:lnTo>
                        <a:pt x="2432" y="277"/>
                      </a:lnTo>
                      <a:lnTo>
                        <a:pt x="2432" y="277"/>
                      </a:lnTo>
                      <a:lnTo>
                        <a:pt x="2431" y="277"/>
                      </a:lnTo>
                      <a:lnTo>
                        <a:pt x="2424" y="272"/>
                      </a:lnTo>
                      <a:lnTo>
                        <a:pt x="2416" y="265"/>
                      </a:lnTo>
                      <a:lnTo>
                        <a:pt x="2405" y="256"/>
                      </a:lnTo>
                      <a:lnTo>
                        <a:pt x="2390" y="245"/>
                      </a:lnTo>
                      <a:lnTo>
                        <a:pt x="2374" y="233"/>
                      </a:lnTo>
                      <a:lnTo>
                        <a:pt x="2355" y="219"/>
                      </a:lnTo>
                      <a:lnTo>
                        <a:pt x="2333" y="204"/>
                      </a:lnTo>
                      <a:lnTo>
                        <a:pt x="2309" y="188"/>
                      </a:lnTo>
                      <a:lnTo>
                        <a:pt x="2280" y="172"/>
                      </a:lnTo>
                      <a:lnTo>
                        <a:pt x="2251" y="154"/>
                      </a:lnTo>
                      <a:lnTo>
                        <a:pt x="2218" y="136"/>
                      </a:lnTo>
                      <a:lnTo>
                        <a:pt x="2181" y="119"/>
                      </a:lnTo>
                      <a:lnTo>
                        <a:pt x="2143" y="100"/>
                      </a:lnTo>
                      <a:lnTo>
                        <a:pt x="2101" y="82"/>
                      </a:lnTo>
                      <a:lnTo>
                        <a:pt x="2058" y="63"/>
                      </a:lnTo>
                      <a:lnTo>
                        <a:pt x="2011" y="46"/>
                      </a:lnTo>
                      <a:lnTo>
                        <a:pt x="1986" y="38"/>
                      </a:lnTo>
                      <a:lnTo>
                        <a:pt x="1961" y="31"/>
                      </a:lnTo>
                      <a:lnTo>
                        <a:pt x="1933" y="24"/>
                      </a:lnTo>
                      <a:lnTo>
                        <a:pt x="1904" y="19"/>
                      </a:lnTo>
                      <a:lnTo>
                        <a:pt x="1873" y="13"/>
                      </a:lnTo>
                      <a:lnTo>
                        <a:pt x="1841" y="9"/>
                      </a:lnTo>
                      <a:lnTo>
                        <a:pt x="1809" y="6"/>
                      </a:lnTo>
                      <a:lnTo>
                        <a:pt x="1775" y="4"/>
                      </a:lnTo>
                      <a:lnTo>
                        <a:pt x="1740" y="2"/>
                      </a:lnTo>
                      <a:lnTo>
                        <a:pt x="1704" y="0"/>
                      </a:lnTo>
                      <a:lnTo>
                        <a:pt x="1668" y="0"/>
                      </a:lnTo>
                      <a:lnTo>
                        <a:pt x="1633" y="0"/>
                      </a:lnTo>
                      <a:lnTo>
                        <a:pt x="1596" y="0"/>
                      </a:lnTo>
                      <a:lnTo>
                        <a:pt x="1560" y="0"/>
                      </a:lnTo>
                      <a:lnTo>
                        <a:pt x="1523" y="1"/>
                      </a:lnTo>
                      <a:lnTo>
                        <a:pt x="1488" y="2"/>
                      </a:lnTo>
                      <a:lnTo>
                        <a:pt x="1451" y="4"/>
                      </a:lnTo>
                      <a:lnTo>
                        <a:pt x="1416" y="6"/>
                      </a:lnTo>
                      <a:lnTo>
                        <a:pt x="1382" y="9"/>
                      </a:lnTo>
                      <a:lnTo>
                        <a:pt x="1348" y="12"/>
                      </a:lnTo>
                      <a:lnTo>
                        <a:pt x="1316" y="15"/>
                      </a:lnTo>
                      <a:lnTo>
                        <a:pt x="1284" y="19"/>
                      </a:lnTo>
                      <a:lnTo>
                        <a:pt x="1255" y="21"/>
                      </a:lnTo>
                      <a:lnTo>
                        <a:pt x="1226" y="25"/>
                      </a:lnTo>
                      <a:lnTo>
                        <a:pt x="1199" y="28"/>
                      </a:lnTo>
                      <a:lnTo>
                        <a:pt x="1175" y="32"/>
                      </a:lnTo>
                      <a:lnTo>
                        <a:pt x="1150" y="36"/>
                      </a:lnTo>
                      <a:lnTo>
                        <a:pt x="1130" y="40"/>
                      </a:lnTo>
                      <a:lnTo>
                        <a:pt x="1111" y="43"/>
                      </a:lnTo>
                      <a:lnTo>
                        <a:pt x="1095" y="47"/>
                      </a:lnTo>
                      <a:lnTo>
                        <a:pt x="1080" y="51"/>
                      </a:lnTo>
                      <a:lnTo>
                        <a:pt x="1069" y="54"/>
                      </a:lnTo>
                      <a:lnTo>
                        <a:pt x="1053" y="61"/>
                      </a:lnTo>
                      <a:lnTo>
                        <a:pt x="1032" y="70"/>
                      </a:lnTo>
                      <a:lnTo>
                        <a:pt x="1008" y="82"/>
                      </a:lnTo>
                      <a:lnTo>
                        <a:pt x="981" y="97"/>
                      </a:lnTo>
                      <a:lnTo>
                        <a:pt x="953" y="113"/>
                      </a:lnTo>
                      <a:lnTo>
                        <a:pt x="923" y="131"/>
                      </a:lnTo>
                      <a:lnTo>
                        <a:pt x="892" y="150"/>
                      </a:lnTo>
                      <a:lnTo>
                        <a:pt x="860" y="169"/>
                      </a:lnTo>
                      <a:lnTo>
                        <a:pt x="831" y="187"/>
                      </a:lnTo>
                      <a:lnTo>
                        <a:pt x="803" y="204"/>
                      </a:lnTo>
                      <a:lnTo>
                        <a:pt x="778" y="220"/>
                      </a:lnTo>
                      <a:lnTo>
                        <a:pt x="755" y="234"/>
                      </a:lnTo>
                      <a:lnTo>
                        <a:pt x="736" y="246"/>
                      </a:lnTo>
                      <a:lnTo>
                        <a:pt x="721" y="256"/>
                      </a:lnTo>
                      <a:lnTo>
                        <a:pt x="711" y="261"/>
                      </a:lnTo>
                      <a:lnTo>
                        <a:pt x="709" y="264"/>
                      </a:lnTo>
                      <a:lnTo>
                        <a:pt x="702" y="265"/>
                      </a:lnTo>
                      <a:lnTo>
                        <a:pt x="683" y="268"/>
                      </a:lnTo>
                      <a:lnTo>
                        <a:pt x="652" y="272"/>
                      </a:lnTo>
                      <a:lnTo>
                        <a:pt x="612" y="277"/>
                      </a:lnTo>
                      <a:lnTo>
                        <a:pt x="566" y="284"/>
                      </a:lnTo>
                      <a:lnTo>
                        <a:pt x="515" y="292"/>
                      </a:lnTo>
                      <a:lnTo>
                        <a:pt x="459" y="302"/>
                      </a:lnTo>
                      <a:lnTo>
                        <a:pt x="402" y="313"/>
                      </a:lnTo>
                      <a:lnTo>
                        <a:pt x="346" y="323"/>
                      </a:lnTo>
                      <a:lnTo>
                        <a:pt x="290" y="337"/>
                      </a:lnTo>
                      <a:lnTo>
                        <a:pt x="238" y="349"/>
                      </a:lnTo>
                      <a:lnTo>
                        <a:pt x="192" y="363"/>
                      </a:lnTo>
                      <a:lnTo>
                        <a:pt x="153" y="378"/>
                      </a:lnTo>
                      <a:lnTo>
                        <a:pt x="123" y="392"/>
                      </a:lnTo>
                      <a:lnTo>
                        <a:pt x="104" y="407"/>
                      </a:lnTo>
                      <a:lnTo>
                        <a:pt x="98" y="422"/>
                      </a:lnTo>
                      <a:lnTo>
                        <a:pt x="93" y="433"/>
                      </a:lnTo>
                      <a:lnTo>
                        <a:pt x="83" y="447"/>
                      </a:lnTo>
                      <a:lnTo>
                        <a:pt x="73" y="474"/>
                      </a:lnTo>
                      <a:lnTo>
                        <a:pt x="70" y="526"/>
                      </a:lnTo>
                      <a:lnTo>
                        <a:pt x="68" y="532"/>
                      </a:lnTo>
                      <a:lnTo>
                        <a:pt x="60" y="537"/>
                      </a:lnTo>
                      <a:lnTo>
                        <a:pt x="49" y="543"/>
                      </a:lnTo>
                      <a:lnTo>
                        <a:pt x="35" y="547"/>
                      </a:lnTo>
                      <a:lnTo>
                        <a:pt x="22" y="551"/>
                      </a:lnTo>
                      <a:lnTo>
                        <a:pt x="11" y="555"/>
                      </a:lnTo>
                      <a:lnTo>
                        <a:pt x="3" y="556"/>
                      </a:lnTo>
                      <a:lnTo>
                        <a:pt x="0" y="558"/>
                      </a:lnTo>
                      <a:lnTo>
                        <a:pt x="3" y="627"/>
                      </a:lnTo>
                      <a:lnTo>
                        <a:pt x="5" y="631"/>
                      </a:lnTo>
                      <a:lnTo>
                        <a:pt x="14" y="639"/>
                      </a:lnTo>
                      <a:lnTo>
                        <a:pt x="20" y="651"/>
                      </a:lnTo>
                      <a:lnTo>
                        <a:pt x="23" y="662"/>
                      </a:lnTo>
                      <a:lnTo>
                        <a:pt x="23" y="674"/>
                      </a:lnTo>
                      <a:lnTo>
                        <a:pt x="27" y="701"/>
                      </a:lnTo>
                      <a:lnTo>
                        <a:pt x="37" y="731"/>
                      </a:lnTo>
                      <a:lnTo>
                        <a:pt x="58" y="751"/>
                      </a:lnTo>
                      <a:lnTo>
                        <a:pt x="69" y="754"/>
                      </a:lnTo>
                      <a:lnTo>
                        <a:pt x="87" y="757"/>
                      </a:lnTo>
                      <a:lnTo>
                        <a:pt x="110" y="759"/>
                      </a:lnTo>
                      <a:lnTo>
                        <a:pt x="138" y="762"/>
                      </a:lnTo>
                      <a:lnTo>
                        <a:pt x="171" y="766"/>
                      </a:lnTo>
                      <a:lnTo>
                        <a:pt x="206" y="769"/>
                      </a:lnTo>
                      <a:lnTo>
                        <a:pt x="243" y="772"/>
                      </a:lnTo>
                      <a:lnTo>
                        <a:pt x="279" y="774"/>
                      </a:lnTo>
                      <a:lnTo>
                        <a:pt x="316" y="777"/>
                      </a:lnTo>
                      <a:lnTo>
                        <a:pt x="351" y="780"/>
                      </a:lnTo>
                      <a:lnTo>
                        <a:pt x="383" y="782"/>
                      </a:lnTo>
                      <a:lnTo>
                        <a:pt x="413" y="784"/>
                      </a:lnTo>
                      <a:lnTo>
                        <a:pt x="438" y="785"/>
                      </a:lnTo>
                      <a:lnTo>
                        <a:pt x="457" y="786"/>
                      </a:lnTo>
                      <a:lnTo>
                        <a:pt x="469" y="788"/>
                      </a:lnTo>
                      <a:lnTo>
                        <a:pt x="473" y="788"/>
                      </a:lnTo>
                      <a:lnTo>
                        <a:pt x="654" y="786"/>
                      </a:lnTo>
                      <a:lnTo>
                        <a:pt x="656" y="784"/>
                      </a:lnTo>
                      <a:lnTo>
                        <a:pt x="658" y="776"/>
                      </a:lnTo>
                      <a:lnTo>
                        <a:pt x="664" y="762"/>
                      </a:lnTo>
                      <a:lnTo>
                        <a:pt x="672" y="746"/>
                      </a:lnTo>
                      <a:lnTo>
                        <a:pt x="680" y="727"/>
                      </a:lnTo>
                      <a:lnTo>
                        <a:pt x="691" y="704"/>
                      </a:lnTo>
                      <a:lnTo>
                        <a:pt x="705" y="681"/>
                      </a:lnTo>
                      <a:lnTo>
                        <a:pt x="718" y="655"/>
                      </a:lnTo>
                      <a:lnTo>
                        <a:pt x="734" y="631"/>
                      </a:lnTo>
                      <a:lnTo>
                        <a:pt x="751" y="606"/>
                      </a:lnTo>
                      <a:lnTo>
                        <a:pt x="768" y="583"/>
                      </a:lnTo>
                      <a:lnTo>
                        <a:pt x="787" y="562"/>
                      </a:lnTo>
                      <a:lnTo>
                        <a:pt x="808" y="544"/>
                      </a:lnTo>
                      <a:lnTo>
                        <a:pt x="829" y="528"/>
                      </a:lnTo>
                      <a:lnTo>
                        <a:pt x="851" y="517"/>
                      </a:lnTo>
                      <a:lnTo>
                        <a:pt x="873" y="512"/>
                      </a:lnTo>
                      <a:lnTo>
                        <a:pt x="896" y="509"/>
                      </a:lnTo>
                      <a:lnTo>
                        <a:pt x="920" y="505"/>
                      </a:lnTo>
                      <a:lnTo>
                        <a:pt x="946" y="502"/>
                      </a:lnTo>
                      <a:lnTo>
                        <a:pt x="971" y="501"/>
                      </a:lnTo>
                      <a:lnTo>
                        <a:pt x="996" y="501"/>
                      </a:lnTo>
                      <a:lnTo>
                        <a:pt x="1022" y="503"/>
                      </a:lnTo>
                      <a:lnTo>
                        <a:pt x="1045" y="509"/>
                      </a:lnTo>
                      <a:lnTo>
                        <a:pt x="1068" y="517"/>
                      </a:lnTo>
                      <a:lnTo>
                        <a:pt x="1088" y="529"/>
                      </a:lnTo>
                      <a:lnTo>
                        <a:pt x="1107" y="547"/>
                      </a:lnTo>
                      <a:lnTo>
                        <a:pt x="1123" y="570"/>
                      </a:lnTo>
                      <a:lnTo>
                        <a:pt x="1135" y="598"/>
                      </a:lnTo>
                      <a:lnTo>
                        <a:pt x="1146" y="633"/>
                      </a:lnTo>
                      <a:lnTo>
                        <a:pt x="1152" y="675"/>
                      </a:lnTo>
                      <a:lnTo>
                        <a:pt x="1153" y="724"/>
                      </a:lnTo>
                      <a:lnTo>
                        <a:pt x="1150" y="782"/>
                      </a:lnTo>
                      <a:lnTo>
                        <a:pt x="1149" y="797"/>
                      </a:lnTo>
                      <a:lnTo>
                        <a:pt x="1146" y="805"/>
                      </a:lnTo>
                      <a:lnTo>
                        <a:pt x="1145" y="809"/>
                      </a:lnTo>
                      <a:lnTo>
                        <a:pt x="1144" y="811"/>
                      </a:lnTo>
                      <a:lnTo>
                        <a:pt x="2015" y="776"/>
                      </a:lnTo>
                      <a:lnTo>
                        <a:pt x="2017" y="773"/>
                      </a:lnTo>
                      <a:lnTo>
                        <a:pt x="2023" y="765"/>
                      </a:lnTo>
                      <a:lnTo>
                        <a:pt x="2034" y="754"/>
                      </a:lnTo>
                      <a:lnTo>
                        <a:pt x="2047" y="739"/>
                      </a:lnTo>
                      <a:lnTo>
                        <a:pt x="2062" y="720"/>
                      </a:lnTo>
                      <a:lnTo>
                        <a:pt x="2081" y="700"/>
                      </a:lnTo>
                      <a:lnTo>
                        <a:pt x="2100" y="678"/>
                      </a:lnTo>
                      <a:lnTo>
                        <a:pt x="2122" y="656"/>
                      </a:lnTo>
                      <a:lnTo>
                        <a:pt x="2143" y="633"/>
                      </a:lnTo>
                      <a:lnTo>
                        <a:pt x="2167" y="612"/>
                      </a:lnTo>
                      <a:lnTo>
                        <a:pt x="2188" y="591"/>
                      </a:lnTo>
                      <a:lnTo>
                        <a:pt x="2210" y="573"/>
                      </a:lnTo>
                      <a:lnTo>
                        <a:pt x="2230" y="556"/>
                      </a:lnTo>
                      <a:lnTo>
                        <a:pt x="2249" y="544"/>
                      </a:lnTo>
                      <a:lnTo>
                        <a:pt x="2265" y="536"/>
                      </a:lnTo>
                      <a:lnTo>
                        <a:pt x="2279" y="532"/>
                      </a:lnTo>
                      <a:lnTo>
                        <a:pt x="2299" y="526"/>
                      </a:lnTo>
                      <a:lnTo>
                        <a:pt x="2317" y="521"/>
                      </a:lnTo>
                      <a:lnTo>
                        <a:pt x="2333" y="517"/>
                      </a:lnTo>
                      <a:lnTo>
                        <a:pt x="2348" y="522"/>
                      </a:lnTo>
                      <a:lnTo>
                        <a:pt x="2360" y="540"/>
                      </a:lnTo>
                      <a:lnTo>
                        <a:pt x="2371" y="575"/>
                      </a:lnTo>
                      <a:lnTo>
                        <a:pt x="2378" y="633"/>
                      </a:lnTo>
                      <a:lnTo>
                        <a:pt x="2383" y="717"/>
                      </a:lnTo>
                      <a:lnTo>
                        <a:pt x="2386" y="730"/>
                      </a:lnTo>
                      <a:lnTo>
                        <a:pt x="2394" y="736"/>
                      </a:lnTo>
                      <a:lnTo>
                        <a:pt x="2405" y="742"/>
                      </a:lnTo>
                      <a:lnTo>
                        <a:pt x="2419" y="744"/>
                      </a:lnTo>
                      <a:lnTo>
                        <a:pt x="2435" y="743"/>
                      </a:lnTo>
                      <a:lnTo>
                        <a:pt x="2454" y="742"/>
                      </a:lnTo>
                      <a:lnTo>
                        <a:pt x="2474" y="738"/>
                      </a:lnTo>
                      <a:lnTo>
                        <a:pt x="2494" y="732"/>
                      </a:lnTo>
                      <a:lnTo>
                        <a:pt x="2515" y="726"/>
                      </a:lnTo>
                      <a:lnTo>
                        <a:pt x="2534" y="720"/>
                      </a:lnTo>
                      <a:lnTo>
                        <a:pt x="2553" y="713"/>
                      </a:lnTo>
                      <a:lnTo>
                        <a:pt x="2569" y="707"/>
                      </a:lnTo>
                      <a:lnTo>
                        <a:pt x="2582" y="701"/>
                      </a:lnTo>
                      <a:lnTo>
                        <a:pt x="2593" y="697"/>
                      </a:lnTo>
                      <a:lnTo>
                        <a:pt x="2600" y="694"/>
                      </a:lnTo>
                      <a:lnTo>
                        <a:pt x="2603" y="693"/>
                      </a:lnTo>
                      <a:lnTo>
                        <a:pt x="2631" y="646"/>
                      </a:lnTo>
                      <a:lnTo>
                        <a:pt x="2633" y="644"/>
                      </a:lnTo>
                      <a:lnTo>
                        <a:pt x="2635" y="642"/>
                      </a:lnTo>
                      <a:lnTo>
                        <a:pt x="2639" y="633"/>
                      </a:lnTo>
                      <a:lnTo>
                        <a:pt x="2642" y="620"/>
                      </a:lnTo>
                      <a:lnTo>
                        <a:pt x="2645" y="594"/>
                      </a:lnTo>
                      <a:lnTo>
                        <a:pt x="2649" y="563"/>
                      </a:lnTo>
                      <a:lnTo>
                        <a:pt x="2648" y="536"/>
                      </a:lnTo>
                      <a:lnTo>
                        <a:pt x="2638" y="5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4" name="Freeform 134"/>
                <p:cNvSpPr>
                  <a:spLocks/>
                </p:cNvSpPr>
                <p:nvPr/>
              </p:nvSpPr>
              <p:spPr bwMode="auto">
                <a:xfrm>
                  <a:off x="2775" y="1528"/>
                  <a:ext cx="1589" cy="400"/>
                </a:xfrm>
                <a:custGeom>
                  <a:avLst/>
                  <a:gdLst>
                    <a:gd name="T0" fmla="*/ 2 w 1589"/>
                    <a:gd name="T1" fmla="*/ 285 h 400"/>
                    <a:gd name="T2" fmla="*/ 28 w 1589"/>
                    <a:gd name="T3" fmla="*/ 267 h 400"/>
                    <a:gd name="T4" fmla="*/ 71 w 1589"/>
                    <a:gd name="T5" fmla="*/ 237 h 400"/>
                    <a:gd name="T6" fmla="*/ 127 w 1589"/>
                    <a:gd name="T7" fmla="*/ 200 h 400"/>
                    <a:gd name="T8" fmla="*/ 189 w 1589"/>
                    <a:gd name="T9" fmla="*/ 158 h 400"/>
                    <a:gd name="T10" fmla="*/ 253 w 1589"/>
                    <a:gd name="T11" fmla="*/ 118 h 400"/>
                    <a:gd name="T12" fmla="*/ 310 w 1589"/>
                    <a:gd name="T13" fmla="*/ 86 h 400"/>
                    <a:gd name="T14" fmla="*/ 355 w 1589"/>
                    <a:gd name="T15" fmla="*/ 65 h 400"/>
                    <a:gd name="T16" fmla="*/ 390 w 1589"/>
                    <a:gd name="T17" fmla="*/ 59 h 400"/>
                    <a:gd name="T18" fmla="*/ 460 w 1589"/>
                    <a:gd name="T19" fmla="*/ 47 h 400"/>
                    <a:gd name="T20" fmla="*/ 562 w 1589"/>
                    <a:gd name="T21" fmla="*/ 32 h 400"/>
                    <a:gd name="T22" fmla="*/ 685 w 1589"/>
                    <a:gd name="T23" fmla="*/ 17 h 400"/>
                    <a:gd name="T24" fmla="*/ 821 w 1589"/>
                    <a:gd name="T25" fmla="*/ 5 h 400"/>
                    <a:gd name="T26" fmla="*/ 959 w 1589"/>
                    <a:gd name="T27" fmla="*/ 0 h 400"/>
                    <a:gd name="T28" fmla="*/ 1089 w 1589"/>
                    <a:gd name="T29" fmla="*/ 9 h 400"/>
                    <a:gd name="T30" fmla="*/ 1200 w 1589"/>
                    <a:gd name="T31" fmla="*/ 30 h 400"/>
                    <a:gd name="T32" fmla="*/ 1287 w 1589"/>
                    <a:gd name="T33" fmla="*/ 68 h 400"/>
                    <a:gd name="T34" fmla="*/ 1361 w 1589"/>
                    <a:gd name="T35" fmla="*/ 105 h 400"/>
                    <a:gd name="T36" fmla="*/ 1424 w 1589"/>
                    <a:gd name="T37" fmla="*/ 140 h 400"/>
                    <a:gd name="T38" fmla="*/ 1477 w 1589"/>
                    <a:gd name="T39" fmla="*/ 174 h 400"/>
                    <a:gd name="T40" fmla="*/ 1519 w 1589"/>
                    <a:gd name="T41" fmla="*/ 206 h 400"/>
                    <a:gd name="T42" fmla="*/ 1550 w 1589"/>
                    <a:gd name="T43" fmla="*/ 236 h 400"/>
                    <a:gd name="T44" fmla="*/ 1573 w 1589"/>
                    <a:gd name="T45" fmla="*/ 266 h 400"/>
                    <a:gd name="T46" fmla="*/ 1586 w 1589"/>
                    <a:gd name="T47" fmla="*/ 294 h 400"/>
                    <a:gd name="T48" fmla="*/ 1586 w 1589"/>
                    <a:gd name="T49" fmla="*/ 315 h 400"/>
                    <a:gd name="T50" fmla="*/ 1565 w 1589"/>
                    <a:gd name="T51" fmla="*/ 328 h 400"/>
                    <a:gd name="T52" fmla="*/ 1523 w 1589"/>
                    <a:gd name="T53" fmla="*/ 339 h 400"/>
                    <a:gd name="T54" fmla="*/ 1462 w 1589"/>
                    <a:gd name="T55" fmla="*/ 351 h 400"/>
                    <a:gd name="T56" fmla="*/ 1386 w 1589"/>
                    <a:gd name="T57" fmla="*/ 361 h 400"/>
                    <a:gd name="T58" fmla="*/ 1298 w 1589"/>
                    <a:gd name="T59" fmla="*/ 370 h 400"/>
                    <a:gd name="T60" fmla="*/ 1201 w 1589"/>
                    <a:gd name="T61" fmla="*/ 378 h 400"/>
                    <a:gd name="T62" fmla="*/ 1098 w 1589"/>
                    <a:gd name="T63" fmla="*/ 385 h 400"/>
                    <a:gd name="T64" fmla="*/ 994 w 1589"/>
                    <a:gd name="T65" fmla="*/ 390 h 400"/>
                    <a:gd name="T66" fmla="*/ 890 w 1589"/>
                    <a:gd name="T67" fmla="*/ 395 h 400"/>
                    <a:gd name="T68" fmla="*/ 790 w 1589"/>
                    <a:gd name="T69" fmla="*/ 397 h 400"/>
                    <a:gd name="T70" fmla="*/ 695 w 1589"/>
                    <a:gd name="T71" fmla="*/ 400 h 400"/>
                    <a:gd name="T72" fmla="*/ 611 w 1589"/>
                    <a:gd name="T73" fmla="*/ 400 h 400"/>
                    <a:gd name="T74" fmla="*/ 539 w 1589"/>
                    <a:gd name="T75" fmla="*/ 399 h 400"/>
                    <a:gd name="T76" fmla="*/ 482 w 1589"/>
                    <a:gd name="T77" fmla="*/ 396 h 400"/>
                    <a:gd name="T78" fmla="*/ 445 w 1589"/>
                    <a:gd name="T79" fmla="*/ 392 h 400"/>
                    <a:gd name="T80" fmla="*/ 416 w 1589"/>
                    <a:gd name="T81" fmla="*/ 382 h 400"/>
                    <a:gd name="T82" fmla="*/ 363 w 1589"/>
                    <a:gd name="T83" fmla="*/ 369 h 400"/>
                    <a:gd name="T84" fmla="*/ 296 w 1589"/>
                    <a:gd name="T85" fmla="*/ 351 h 400"/>
                    <a:gd name="T86" fmla="*/ 223 w 1589"/>
                    <a:gd name="T87" fmla="*/ 335 h 400"/>
                    <a:gd name="T88" fmla="*/ 150 w 1589"/>
                    <a:gd name="T89" fmla="*/ 319 h 400"/>
                    <a:gd name="T90" fmla="*/ 84 w 1589"/>
                    <a:gd name="T91" fmla="*/ 305 h 400"/>
                    <a:gd name="T92" fmla="*/ 32 w 1589"/>
                    <a:gd name="T93" fmla="*/ 294 h 400"/>
                    <a:gd name="T94" fmla="*/ 4 w 1589"/>
                    <a:gd name="T95" fmla="*/ 289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589" h="400">
                      <a:moveTo>
                        <a:pt x="0" y="288"/>
                      </a:moveTo>
                      <a:lnTo>
                        <a:pt x="2" y="285"/>
                      </a:lnTo>
                      <a:lnTo>
                        <a:pt x="13" y="278"/>
                      </a:lnTo>
                      <a:lnTo>
                        <a:pt x="28" y="267"/>
                      </a:lnTo>
                      <a:lnTo>
                        <a:pt x="47" y="254"/>
                      </a:lnTo>
                      <a:lnTo>
                        <a:pt x="71" y="237"/>
                      </a:lnTo>
                      <a:lnTo>
                        <a:pt x="97" y="219"/>
                      </a:lnTo>
                      <a:lnTo>
                        <a:pt x="127" y="200"/>
                      </a:lnTo>
                      <a:lnTo>
                        <a:pt x="158" y="178"/>
                      </a:lnTo>
                      <a:lnTo>
                        <a:pt x="189" y="158"/>
                      </a:lnTo>
                      <a:lnTo>
                        <a:pt x="222" y="137"/>
                      </a:lnTo>
                      <a:lnTo>
                        <a:pt x="253" y="118"/>
                      </a:lnTo>
                      <a:lnTo>
                        <a:pt x="281" y="101"/>
                      </a:lnTo>
                      <a:lnTo>
                        <a:pt x="310" y="86"/>
                      </a:lnTo>
                      <a:lnTo>
                        <a:pt x="334" y="74"/>
                      </a:lnTo>
                      <a:lnTo>
                        <a:pt x="355" y="65"/>
                      </a:lnTo>
                      <a:lnTo>
                        <a:pt x="371" y="61"/>
                      </a:lnTo>
                      <a:lnTo>
                        <a:pt x="390" y="59"/>
                      </a:lnTo>
                      <a:lnTo>
                        <a:pt x="420" y="53"/>
                      </a:lnTo>
                      <a:lnTo>
                        <a:pt x="460" y="47"/>
                      </a:lnTo>
                      <a:lnTo>
                        <a:pt x="508" y="40"/>
                      </a:lnTo>
                      <a:lnTo>
                        <a:pt x="562" y="32"/>
                      </a:lnTo>
                      <a:lnTo>
                        <a:pt x="622" y="24"/>
                      </a:lnTo>
                      <a:lnTo>
                        <a:pt x="685" y="17"/>
                      </a:lnTo>
                      <a:lnTo>
                        <a:pt x="752" y="10"/>
                      </a:lnTo>
                      <a:lnTo>
                        <a:pt x="821" y="5"/>
                      </a:lnTo>
                      <a:lnTo>
                        <a:pt x="890" y="2"/>
                      </a:lnTo>
                      <a:lnTo>
                        <a:pt x="959" y="0"/>
                      </a:lnTo>
                      <a:lnTo>
                        <a:pt x="1025" y="3"/>
                      </a:lnTo>
                      <a:lnTo>
                        <a:pt x="1089" y="9"/>
                      </a:lnTo>
                      <a:lnTo>
                        <a:pt x="1147" y="17"/>
                      </a:lnTo>
                      <a:lnTo>
                        <a:pt x="1200" y="30"/>
                      </a:lnTo>
                      <a:lnTo>
                        <a:pt x="1246" y="48"/>
                      </a:lnTo>
                      <a:lnTo>
                        <a:pt x="1287" y="68"/>
                      </a:lnTo>
                      <a:lnTo>
                        <a:pt x="1325" y="87"/>
                      </a:lnTo>
                      <a:lnTo>
                        <a:pt x="1361" y="105"/>
                      </a:lnTo>
                      <a:lnTo>
                        <a:pt x="1394" y="124"/>
                      </a:lnTo>
                      <a:lnTo>
                        <a:pt x="1424" y="140"/>
                      </a:lnTo>
                      <a:lnTo>
                        <a:pt x="1451" y="158"/>
                      </a:lnTo>
                      <a:lnTo>
                        <a:pt x="1477" y="174"/>
                      </a:lnTo>
                      <a:lnTo>
                        <a:pt x="1498" y="190"/>
                      </a:lnTo>
                      <a:lnTo>
                        <a:pt x="1519" y="206"/>
                      </a:lnTo>
                      <a:lnTo>
                        <a:pt x="1535" y="221"/>
                      </a:lnTo>
                      <a:lnTo>
                        <a:pt x="1550" y="236"/>
                      </a:lnTo>
                      <a:lnTo>
                        <a:pt x="1563" y="251"/>
                      </a:lnTo>
                      <a:lnTo>
                        <a:pt x="1573" y="266"/>
                      </a:lnTo>
                      <a:lnTo>
                        <a:pt x="1581" y="279"/>
                      </a:lnTo>
                      <a:lnTo>
                        <a:pt x="1586" y="294"/>
                      </a:lnTo>
                      <a:lnTo>
                        <a:pt x="1589" y="308"/>
                      </a:lnTo>
                      <a:lnTo>
                        <a:pt x="1586" y="315"/>
                      </a:lnTo>
                      <a:lnTo>
                        <a:pt x="1578" y="321"/>
                      </a:lnTo>
                      <a:lnTo>
                        <a:pt x="1565" y="328"/>
                      </a:lnTo>
                      <a:lnTo>
                        <a:pt x="1546" y="334"/>
                      </a:lnTo>
                      <a:lnTo>
                        <a:pt x="1523" y="339"/>
                      </a:lnTo>
                      <a:lnTo>
                        <a:pt x="1494" y="346"/>
                      </a:lnTo>
                      <a:lnTo>
                        <a:pt x="1462" y="351"/>
                      </a:lnTo>
                      <a:lnTo>
                        <a:pt x="1425" y="355"/>
                      </a:lnTo>
                      <a:lnTo>
                        <a:pt x="1386" y="361"/>
                      </a:lnTo>
                      <a:lnTo>
                        <a:pt x="1342" y="365"/>
                      </a:lnTo>
                      <a:lnTo>
                        <a:pt x="1298" y="370"/>
                      </a:lnTo>
                      <a:lnTo>
                        <a:pt x="1250" y="374"/>
                      </a:lnTo>
                      <a:lnTo>
                        <a:pt x="1201" y="378"/>
                      </a:lnTo>
                      <a:lnTo>
                        <a:pt x="1150" y="381"/>
                      </a:lnTo>
                      <a:lnTo>
                        <a:pt x="1098" y="385"/>
                      </a:lnTo>
                      <a:lnTo>
                        <a:pt x="1047" y="388"/>
                      </a:lnTo>
                      <a:lnTo>
                        <a:pt x="994" y="390"/>
                      </a:lnTo>
                      <a:lnTo>
                        <a:pt x="941" y="393"/>
                      </a:lnTo>
                      <a:lnTo>
                        <a:pt x="890" y="395"/>
                      </a:lnTo>
                      <a:lnTo>
                        <a:pt x="838" y="396"/>
                      </a:lnTo>
                      <a:lnTo>
                        <a:pt x="790" y="397"/>
                      </a:lnTo>
                      <a:lnTo>
                        <a:pt x="741" y="399"/>
                      </a:lnTo>
                      <a:lnTo>
                        <a:pt x="695" y="400"/>
                      </a:lnTo>
                      <a:lnTo>
                        <a:pt x="651" y="400"/>
                      </a:lnTo>
                      <a:lnTo>
                        <a:pt x="611" y="400"/>
                      </a:lnTo>
                      <a:lnTo>
                        <a:pt x="573" y="400"/>
                      </a:lnTo>
                      <a:lnTo>
                        <a:pt x="539" y="399"/>
                      </a:lnTo>
                      <a:lnTo>
                        <a:pt x="508" y="397"/>
                      </a:lnTo>
                      <a:lnTo>
                        <a:pt x="482" y="396"/>
                      </a:lnTo>
                      <a:lnTo>
                        <a:pt x="462" y="395"/>
                      </a:lnTo>
                      <a:lnTo>
                        <a:pt x="445" y="392"/>
                      </a:lnTo>
                      <a:lnTo>
                        <a:pt x="435" y="389"/>
                      </a:lnTo>
                      <a:lnTo>
                        <a:pt x="416" y="382"/>
                      </a:lnTo>
                      <a:lnTo>
                        <a:pt x="391" y="376"/>
                      </a:lnTo>
                      <a:lnTo>
                        <a:pt x="363" y="369"/>
                      </a:lnTo>
                      <a:lnTo>
                        <a:pt x="332" y="361"/>
                      </a:lnTo>
                      <a:lnTo>
                        <a:pt x="296" y="351"/>
                      </a:lnTo>
                      <a:lnTo>
                        <a:pt x="260" y="343"/>
                      </a:lnTo>
                      <a:lnTo>
                        <a:pt x="223" y="335"/>
                      </a:lnTo>
                      <a:lnTo>
                        <a:pt x="185" y="327"/>
                      </a:lnTo>
                      <a:lnTo>
                        <a:pt x="150" y="319"/>
                      </a:lnTo>
                      <a:lnTo>
                        <a:pt x="115" y="312"/>
                      </a:lnTo>
                      <a:lnTo>
                        <a:pt x="84" y="305"/>
                      </a:lnTo>
                      <a:lnTo>
                        <a:pt x="55" y="298"/>
                      </a:lnTo>
                      <a:lnTo>
                        <a:pt x="32" y="294"/>
                      </a:lnTo>
                      <a:lnTo>
                        <a:pt x="15" y="290"/>
                      </a:lnTo>
                      <a:lnTo>
                        <a:pt x="4" y="289"/>
                      </a:lnTo>
                      <a:lnTo>
                        <a:pt x="0" y="288"/>
                      </a:lnTo>
                      <a:close/>
                    </a:path>
                  </a:pathLst>
                </a:custGeom>
                <a:solidFill>
                  <a:srgbClr val="BFFF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5" name="Freeform 135"/>
                <p:cNvSpPr>
                  <a:spLocks/>
                </p:cNvSpPr>
                <p:nvPr/>
              </p:nvSpPr>
              <p:spPr bwMode="auto">
                <a:xfrm>
                  <a:off x="2775" y="1534"/>
                  <a:ext cx="1589" cy="394"/>
                </a:xfrm>
                <a:custGeom>
                  <a:avLst/>
                  <a:gdLst>
                    <a:gd name="T0" fmla="*/ 1579 w 1589"/>
                    <a:gd name="T1" fmla="*/ 271 h 394"/>
                    <a:gd name="T2" fmla="*/ 1543 w 1589"/>
                    <a:gd name="T3" fmla="*/ 223 h 394"/>
                    <a:gd name="T4" fmla="*/ 1478 w 1589"/>
                    <a:gd name="T5" fmla="*/ 199 h 394"/>
                    <a:gd name="T6" fmla="*/ 1367 w 1589"/>
                    <a:gd name="T7" fmla="*/ 194 h 394"/>
                    <a:gd name="T8" fmla="*/ 1322 w 1589"/>
                    <a:gd name="T9" fmla="*/ 215 h 394"/>
                    <a:gd name="T10" fmla="*/ 1300 w 1589"/>
                    <a:gd name="T11" fmla="*/ 230 h 394"/>
                    <a:gd name="T12" fmla="*/ 1271 w 1589"/>
                    <a:gd name="T13" fmla="*/ 222 h 394"/>
                    <a:gd name="T14" fmla="*/ 1238 w 1589"/>
                    <a:gd name="T15" fmla="*/ 198 h 394"/>
                    <a:gd name="T16" fmla="*/ 1107 w 1589"/>
                    <a:gd name="T17" fmla="*/ 95 h 394"/>
                    <a:gd name="T18" fmla="*/ 1039 w 1589"/>
                    <a:gd name="T19" fmla="*/ 57 h 394"/>
                    <a:gd name="T20" fmla="*/ 993 w 1589"/>
                    <a:gd name="T21" fmla="*/ 45 h 394"/>
                    <a:gd name="T22" fmla="*/ 925 w 1589"/>
                    <a:gd name="T23" fmla="*/ 27 h 394"/>
                    <a:gd name="T24" fmla="*/ 845 w 1589"/>
                    <a:gd name="T25" fmla="*/ 9 h 394"/>
                    <a:gd name="T26" fmla="*/ 729 w 1589"/>
                    <a:gd name="T27" fmla="*/ 5 h 394"/>
                    <a:gd name="T28" fmla="*/ 589 w 1589"/>
                    <a:gd name="T29" fmla="*/ 22 h 394"/>
                    <a:gd name="T30" fmla="*/ 473 w 1589"/>
                    <a:gd name="T31" fmla="*/ 38 h 394"/>
                    <a:gd name="T32" fmla="*/ 393 w 1589"/>
                    <a:gd name="T33" fmla="*/ 51 h 394"/>
                    <a:gd name="T34" fmla="*/ 334 w 1589"/>
                    <a:gd name="T35" fmla="*/ 68 h 394"/>
                    <a:gd name="T36" fmla="*/ 222 w 1589"/>
                    <a:gd name="T37" fmla="*/ 131 h 394"/>
                    <a:gd name="T38" fmla="*/ 97 w 1589"/>
                    <a:gd name="T39" fmla="*/ 213 h 394"/>
                    <a:gd name="T40" fmla="*/ 13 w 1589"/>
                    <a:gd name="T41" fmla="*/ 272 h 394"/>
                    <a:gd name="T42" fmla="*/ 15 w 1589"/>
                    <a:gd name="T43" fmla="*/ 284 h 394"/>
                    <a:gd name="T44" fmla="*/ 115 w 1589"/>
                    <a:gd name="T45" fmla="*/ 306 h 394"/>
                    <a:gd name="T46" fmla="*/ 260 w 1589"/>
                    <a:gd name="T47" fmla="*/ 337 h 394"/>
                    <a:gd name="T48" fmla="*/ 391 w 1589"/>
                    <a:gd name="T49" fmla="*/ 370 h 394"/>
                    <a:gd name="T50" fmla="*/ 451 w 1589"/>
                    <a:gd name="T51" fmla="*/ 387 h 394"/>
                    <a:gd name="T52" fmla="*/ 513 w 1589"/>
                    <a:gd name="T53" fmla="*/ 391 h 394"/>
                    <a:gd name="T54" fmla="*/ 608 w 1589"/>
                    <a:gd name="T55" fmla="*/ 394 h 394"/>
                    <a:gd name="T56" fmla="*/ 727 w 1589"/>
                    <a:gd name="T57" fmla="*/ 393 h 394"/>
                    <a:gd name="T58" fmla="*/ 815 w 1589"/>
                    <a:gd name="T59" fmla="*/ 363 h 394"/>
                    <a:gd name="T60" fmla="*/ 842 w 1589"/>
                    <a:gd name="T61" fmla="*/ 324 h 394"/>
                    <a:gd name="T62" fmla="*/ 822 w 1589"/>
                    <a:gd name="T63" fmla="*/ 177 h 394"/>
                    <a:gd name="T64" fmla="*/ 791 w 1589"/>
                    <a:gd name="T65" fmla="*/ 158 h 394"/>
                    <a:gd name="T66" fmla="*/ 735 w 1589"/>
                    <a:gd name="T67" fmla="*/ 172 h 394"/>
                    <a:gd name="T68" fmla="*/ 676 w 1589"/>
                    <a:gd name="T69" fmla="*/ 250 h 394"/>
                    <a:gd name="T70" fmla="*/ 641 w 1589"/>
                    <a:gd name="T71" fmla="*/ 311 h 394"/>
                    <a:gd name="T72" fmla="*/ 550 w 1589"/>
                    <a:gd name="T73" fmla="*/ 271 h 394"/>
                    <a:gd name="T74" fmla="*/ 498 w 1589"/>
                    <a:gd name="T75" fmla="*/ 242 h 394"/>
                    <a:gd name="T76" fmla="*/ 368 w 1589"/>
                    <a:gd name="T77" fmla="*/ 242 h 394"/>
                    <a:gd name="T78" fmla="*/ 279 w 1589"/>
                    <a:gd name="T79" fmla="*/ 256 h 394"/>
                    <a:gd name="T80" fmla="*/ 184 w 1589"/>
                    <a:gd name="T81" fmla="*/ 253 h 394"/>
                    <a:gd name="T82" fmla="*/ 145 w 1589"/>
                    <a:gd name="T83" fmla="*/ 246 h 394"/>
                    <a:gd name="T84" fmla="*/ 203 w 1589"/>
                    <a:gd name="T85" fmla="*/ 207 h 394"/>
                    <a:gd name="T86" fmla="*/ 299 w 1589"/>
                    <a:gd name="T87" fmla="*/ 143 h 394"/>
                    <a:gd name="T88" fmla="*/ 390 w 1589"/>
                    <a:gd name="T89" fmla="*/ 88 h 394"/>
                    <a:gd name="T90" fmla="*/ 436 w 1589"/>
                    <a:gd name="T91" fmla="*/ 72 h 394"/>
                    <a:gd name="T92" fmla="*/ 506 w 1589"/>
                    <a:gd name="T93" fmla="*/ 66 h 394"/>
                    <a:gd name="T94" fmla="*/ 609 w 1589"/>
                    <a:gd name="T95" fmla="*/ 59 h 394"/>
                    <a:gd name="T96" fmla="*/ 703 w 1589"/>
                    <a:gd name="T97" fmla="*/ 55 h 394"/>
                    <a:gd name="T98" fmla="*/ 767 w 1589"/>
                    <a:gd name="T99" fmla="*/ 64 h 394"/>
                    <a:gd name="T100" fmla="*/ 887 w 1589"/>
                    <a:gd name="T101" fmla="*/ 87 h 394"/>
                    <a:gd name="T102" fmla="*/ 963 w 1589"/>
                    <a:gd name="T103" fmla="*/ 134 h 394"/>
                    <a:gd name="T104" fmla="*/ 956 w 1589"/>
                    <a:gd name="T105" fmla="*/ 154 h 394"/>
                    <a:gd name="T106" fmla="*/ 936 w 1589"/>
                    <a:gd name="T107" fmla="*/ 172 h 394"/>
                    <a:gd name="T108" fmla="*/ 909 w 1589"/>
                    <a:gd name="T109" fmla="*/ 259 h 394"/>
                    <a:gd name="T110" fmla="*/ 903 w 1589"/>
                    <a:gd name="T111" fmla="*/ 330 h 394"/>
                    <a:gd name="T112" fmla="*/ 978 w 1589"/>
                    <a:gd name="T113" fmla="*/ 384 h 394"/>
                    <a:gd name="T114" fmla="*/ 1216 w 1589"/>
                    <a:gd name="T115" fmla="*/ 371 h 394"/>
                    <a:gd name="T116" fmla="*/ 1421 w 1589"/>
                    <a:gd name="T117" fmla="*/ 351 h 394"/>
                    <a:gd name="T118" fmla="*/ 1556 w 1589"/>
                    <a:gd name="T119" fmla="*/ 325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89" h="394">
                      <a:moveTo>
                        <a:pt x="1589" y="302"/>
                      </a:moveTo>
                      <a:lnTo>
                        <a:pt x="1586" y="291"/>
                      </a:lnTo>
                      <a:lnTo>
                        <a:pt x="1584" y="282"/>
                      </a:lnTo>
                      <a:lnTo>
                        <a:pt x="1579" y="271"/>
                      </a:lnTo>
                      <a:lnTo>
                        <a:pt x="1573" y="261"/>
                      </a:lnTo>
                      <a:lnTo>
                        <a:pt x="1561" y="244"/>
                      </a:lnTo>
                      <a:lnTo>
                        <a:pt x="1552" y="233"/>
                      </a:lnTo>
                      <a:lnTo>
                        <a:pt x="1543" y="223"/>
                      </a:lnTo>
                      <a:lnTo>
                        <a:pt x="1533" y="213"/>
                      </a:lnTo>
                      <a:lnTo>
                        <a:pt x="1521" y="203"/>
                      </a:lnTo>
                      <a:lnTo>
                        <a:pt x="1502" y="202"/>
                      </a:lnTo>
                      <a:lnTo>
                        <a:pt x="1478" y="199"/>
                      </a:lnTo>
                      <a:lnTo>
                        <a:pt x="1449" y="196"/>
                      </a:lnTo>
                      <a:lnTo>
                        <a:pt x="1420" y="195"/>
                      </a:lnTo>
                      <a:lnTo>
                        <a:pt x="1391" y="194"/>
                      </a:lnTo>
                      <a:lnTo>
                        <a:pt x="1367" y="194"/>
                      </a:lnTo>
                      <a:lnTo>
                        <a:pt x="1349" y="195"/>
                      </a:lnTo>
                      <a:lnTo>
                        <a:pt x="1340" y="199"/>
                      </a:lnTo>
                      <a:lnTo>
                        <a:pt x="1332" y="208"/>
                      </a:lnTo>
                      <a:lnTo>
                        <a:pt x="1322" y="215"/>
                      </a:lnTo>
                      <a:lnTo>
                        <a:pt x="1315" y="221"/>
                      </a:lnTo>
                      <a:lnTo>
                        <a:pt x="1310" y="226"/>
                      </a:lnTo>
                      <a:lnTo>
                        <a:pt x="1307" y="229"/>
                      </a:lnTo>
                      <a:lnTo>
                        <a:pt x="1300" y="230"/>
                      </a:lnTo>
                      <a:lnTo>
                        <a:pt x="1294" y="229"/>
                      </a:lnTo>
                      <a:lnTo>
                        <a:pt x="1285" y="226"/>
                      </a:lnTo>
                      <a:lnTo>
                        <a:pt x="1277" y="225"/>
                      </a:lnTo>
                      <a:lnTo>
                        <a:pt x="1271" y="222"/>
                      </a:lnTo>
                      <a:lnTo>
                        <a:pt x="1265" y="221"/>
                      </a:lnTo>
                      <a:lnTo>
                        <a:pt x="1264" y="219"/>
                      </a:lnTo>
                      <a:lnTo>
                        <a:pt x="1257" y="214"/>
                      </a:lnTo>
                      <a:lnTo>
                        <a:pt x="1238" y="198"/>
                      </a:lnTo>
                      <a:lnTo>
                        <a:pt x="1210" y="175"/>
                      </a:lnTo>
                      <a:lnTo>
                        <a:pt x="1177" y="148"/>
                      </a:lnTo>
                      <a:lnTo>
                        <a:pt x="1140" y="119"/>
                      </a:lnTo>
                      <a:lnTo>
                        <a:pt x="1107" y="95"/>
                      </a:lnTo>
                      <a:lnTo>
                        <a:pt x="1075" y="74"/>
                      </a:lnTo>
                      <a:lnTo>
                        <a:pt x="1052" y="62"/>
                      </a:lnTo>
                      <a:lnTo>
                        <a:pt x="1047" y="59"/>
                      </a:lnTo>
                      <a:lnTo>
                        <a:pt x="1039" y="57"/>
                      </a:lnTo>
                      <a:lnTo>
                        <a:pt x="1029" y="54"/>
                      </a:lnTo>
                      <a:lnTo>
                        <a:pt x="1019" y="51"/>
                      </a:lnTo>
                      <a:lnTo>
                        <a:pt x="1006" y="47"/>
                      </a:lnTo>
                      <a:lnTo>
                        <a:pt x="993" y="45"/>
                      </a:lnTo>
                      <a:lnTo>
                        <a:pt x="977" y="41"/>
                      </a:lnTo>
                      <a:lnTo>
                        <a:pt x="960" y="36"/>
                      </a:lnTo>
                      <a:lnTo>
                        <a:pt x="944" y="32"/>
                      </a:lnTo>
                      <a:lnTo>
                        <a:pt x="925" y="27"/>
                      </a:lnTo>
                      <a:lnTo>
                        <a:pt x="906" y="23"/>
                      </a:lnTo>
                      <a:lnTo>
                        <a:pt x="887" y="19"/>
                      </a:lnTo>
                      <a:lnTo>
                        <a:pt x="867" y="13"/>
                      </a:lnTo>
                      <a:lnTo>
                        <a:pt x="845" y="9"/>
                      </a:lnTo>
                      <a:lnTo>
                        <a:pt x="825" y="4"/>
                      </a:lnTo>
                      <a:lnTo>
                        <a:pt x="803" y="0"/>
                      </a:lnTo>
                      <a:lnTo>
                        <a:pt x="765" y="3"/>
                      </a:lnTo>
                      <a:lnTo>
                        <a:pt x="729" y="5"/>
                      </a:lnTo>
                      <a:lnTo>
                        <a:pt x="692" y="9"/>
                      </a:lnTo>
                      <a:lnTo>
                        <a:pt x="657" y="13"/>
                      </a:lnTo>
                      <a:lnTo>
                        <a:pt x="622" y="18"/>
                      </a:lnTo>
                      <a:lnTo>
                        <a:pt x="589" y="22"/>
                      </a:lnTo>
                      <a:lnTo>
                        <a:pt x="557" y="26"/>
                      </a:lnTo>
                      <a:lnTo>
                        <a:pt x="527" y="30"/>
                      </a:lnTo>
                      <a:lnTo>
                        <a:pt x="498" y="34"/>
                      </a:lnTo>
                      <a:lnTo>
                        <a:pt x="473" y="38"/>
                      </a:lnTo>
                      <a:lnTo>
                        <a:pt x="448" y="42"/>
                      </a:lnTo>
                      <a:lnTo>
                        <a:pt x="428" y="46"/>
                      </a:lnTo>
                      <a:lnTo>
                        <a:pt x="409" y="49"/>
                      </a:lnTo>
                      <a:lnTo>
                        <a:pt x="393" y="51"/>
                      </a:lnTo>
                      <a:lnTo>
                        <a:pt x="380" y="54"/>
                      </a:lnTo>
                      <a:lnTo>
                        <a:pt x="371" y="55"/>
                      </a:lnTo>
                      <a:lnTo>
                        <a:pt x="355" y="59"/>
                      </a:lnTo>
                      <a:lnTo>
                        <a:pt x="334" y="68"/>
                      </a:lnTo>
                      <a:lnTo>
                        <a:pt x="310" y="80"/>
                      </a:lnTo>
                      <a:lnTo>
                        <a:pt x="281" y="95"/>
                      </a:lnTo>
                      <a:lnTo>
                        <a:pt x="253" y="112"/>
                      </a:lnTo>
                      <a:lnTo>
                        <a:pt x="222" y="131"/>
                      </a:lnTo>
                      <a:lnTo>
                        <a:pt x="189" y="152"/>
                      </a:lnTo>
                      <a:lnTo>
                        <a:pt x="158" y="172"/>
                      </a:lnTo>
                      <a:lnTo>
                        <a:pt x="127" y="194"/>
                      </a:lnTo>
                      <a:lnTo>
                        <a:pt x="97" y="213"/>
                      </a:lnTo>
                      <a:lnTo>
                        <a:pt x="71" y="231"/>
                      </a:lnTo>
                      <a:lnTo>
                        <a:pt x="47" y="248"/>
                      </a:lnTo>
                      <a:lnTo>
                        <a:pt x="28" y="261"/>
                      </a:lnTo>
                      <a:lnTo>
                        <a:pt x="13" y="272"/>
                      </a:lnTo>
                      <a:lnTo>
                        <a:pt x="2" y="279"/>
                      </a:lnTo>
                      <a:lnTo>
                        <a:pt x="0" y="282"/>
                      </a:lnTo>
                      <a:lnTo>
                        <a:pt x="4" y="283"/>
                      </a:lnTo>
                      <a:lnTo>
                        <a:pt x="15" y="284"/>
                      </a:lnTo>
                      <a:lnTo>
                        <a:pt x="32" y="288"/>
                      </a:lnTo>
                      <a:lnTo>
                        <a:pt x="55" y="292"/>
                      </a:lnTo>
                      <a:lnTo>
                        <a:pt x="84" y="299"/>
                      </a:lnTo>
                      <a:lnTo>
                        <a:pt x="115" y="306"/>
                      </a:lnTo>
                      <a:lnTo>
                        <a:pt x="150" y="313"/>
                      </a:lnTo>
                      <a:lnTo>
                        <a:pt x="185" y="321"/>
                      </a:lnTo>
                      <a:lnTo>
                        <a:pt x="223" y="329"/>
                      </a:lnTo>
                      <a:lnTo>
                        <a:pt x="260" y="337"/>
                      </a:lnTo>
                      <a:lnTo>
                        <a:pt x="296" y="345"/>
                      </a:lnTo>
                      <a:lnTo>
                        <a:pt x="332" y="355"/>
                      </a:lnTo>
                      <a:lnTo>
                        <a:pt x="363" y="363"/>
                      </a:lnTo>
                      <a:lnTo>
                        <a:pt x="391" y="370"/>
                      </a:lnTo>
                      <a:lnTo>
                        <a:pt x="416" y="376"/>
                      </a:lnTo>
                      <a:lnTo>
                        <a:pt x="435" y="383"/>
                      </a:lnTo>
                      <a:lnTo>
                        <a:pt x="441" y="384"/>
                      </a:lnTo>
                      <a:lnTo>
                        <a:pt x="451" y="387"/>
                      </a:lnTo>
                      <a:lnTo>
                        <a:pt x="463" y="389"/>
                      </a:lnTo>
                      <a:lnTo>
                        <a:pt x="477" y="390"/>
                      </a:lnTo>
                      <a:lnTo>
                        <a:pt x="494" y="391"/>
                      </a:lnTo>
                      <a:lnTo>
                        <a:pt x="513" y="391"/>
                      </a:lnTo>
                      <a:lnTo>
                        <a:pt x="533" y="393"/>
                      </a:lnTo>
                      <a:lnTo>
                        <a:pt x="557" y="393"/>
                      </a:lnTo>
                      <a:lnTo>
                        <a:pt x="581" y="394"/>
                      </a:lnTo>
                      <a:lnTo>
                        <a:pt x="608" y="394"/>
                      </a:lnTo>
                      <a:lnTo>
                        <a:pt x="635" y="394"/>
                      </a:lnTo>
                      <a:lnTo>
                        <a:pt x="665" y="394"/>
                      </a:lnTo>
                      <a:lnTo>
                        <a:pt x="696" y="394"/>
                      </a:lnTo>
                      <a:lnTo>
                        <a:pt x="727" y="393"/>
                      </a:lnTo>
                      <a:lnTo>
                        <a:pt x="760" y="393"/>
                      </a:lnTo>
                      <a:lnTo>
                        <a:pt x="794" y="391"/>
                      </a:lnTo>
                      <a:lnTo>
                        <a:pt x="804" y="376"/>
                      </a:lnTo>
                      <a:lnTo>
                        <a:pt x="815" y="363"/>
                      </a:lnTo>
                      <a:lnTo>
                        <a:pt x="823" y="351"/>
                      </a:lnTo>
                      <a:lnTo>
                        <a:pt x="832" y="340"/>
                      </a:lnTo>
                      <a:lnTo>
                        <a:pt x="838" y="330"/>
                      </a:lnTo>
                      <a:lnTo>
                        <a:pt x="842" y="324"/>
                      </a:lnTo>
                      <a:lnTo>
                        <a:pt x="845" y="318"/>
                      </a:lnTo>
                      <a:lnTo>
                        <a:pt x="846" y="317"/>
                      </a:lnTo>
                      <a:lnTo>
                        <a:pt x="823" y="179"/>
                      </a:lnTo>
                      <a:lnTo>
                        <a:pt x="822" y="177"/>
                      </a:lnTo>
                      <a:lnTo>
                        <a:pt x="818" y="173"/>
                      </a:lnTo>
                      <a:lnTo>
                        <a:pt x="811" y="168"/>
                      </a:lnTo>
                      <a:lnTo>
                        <a:pt x="802" y="162"/>
                      </a:lnTo>
                      <a:lnTo>
                        <a:pt x="791" y="158"/>
                      </a:lnTo>
                      <a:lnTo>
                        <a:pt x="779" y="156"/>
                      </a:lnTo>
                      <a:lnTo>
                        <a:pt x="765" y="156"/>
                      </a:lnTo>
                      <a:lnTo>
                        <a:pt x="750" y="161"/>
                      </a:lnTo>
                      <a:lnTo>
                        <a:pt x="735" y="172"/>
                      </a:lnTo>
                      <a:lnTo>
                        <a:pt x="719" y="188"/>
                      </a:lnTo>
                      <a:lnTo>
                        <a:pt x="704" y="207"/>
                      </a:lnTo>
                      <a:lnTo>
                        <a:pt x="689" y="229"/>
                      </a:lnTo>
                      <a:lnTo>
                        <a:pt x="676" y="250"/>
                      </a:lnTo>
                      <a:lnTo>
                        <a:pt x="665" y="271"/>
                      </a:lnTo>
                      <a:lnTo>
                        <a:pt x="655" y="290"/>
                      </a:lnTo>
                      <a:lnTo>
                        <a:pt x="650" y="305"/>
                      </a:lnTo>
                      <a:lnTo>
                        <a:pt x="641" y="311"/>
                      </a:lnTo>
                      <a:lnTo>
                        <a:pt x="623" y="309"/>
                      </a:lnTo>
                      <a:lnTo>
                        <a:pt x="600" y="299"/>
                      </a:lnTo>
                      <a:lnTo>
                        <a:pt x="574" y="286"/>
                      </a:lnTo>
                      <a:lnTo>
                        <a:pt x="550" y="271"/>
                      </a:lnTo>
                      <a:lnTo>
                        <a:pt x="528" y="257"/>
                      </a:lnTo>
                      <a:lnTo>
                        <a:pt x="512" y="246"/>
                      </a:lnTo>
                      <a:lnTo>
                        <a:pt x="506" y="242"/>
                      </a:lnTo>
                      <a:lnTo>
                        <a:pt x="498" y="242"/>
                      </a:lnTo>
                      <a:lnTo>
                        <a:pt x="475" y="242"/>
                      </a:lnTo>
                      <a:lnTo>
                        <a:pt x="444" y="241"/>
                      </a:lnTo>
                      <a:lnTo>
                        <a:pt x="407" y="241"/>
                      </a:lnTo>
                      <a:lnTo>
                        <a:pt x="368" y="242"/>
                      </a:lnTo>
                      <a:lnTo>
                        <a:pt x="334" y="244"/>
                      </a:lnTo>
                      <a:lnTo>
                        <a:pt x="306" y="248"/>
                      </a:lnTo>
                      <a:lnTo>
                        <a:pt x="291" y="252"/>
                      </a:lnTo>
                      <a:lnTo>
                        <a:pt x="279" y="256"/>
                      </a:lnTo>
                      <a:lnTo>
                        <a:pt x="258" y="257"/>
                      </a:lnTo>
                      <a:lnTo>
                        <a:pt x="234" y="257"/>
                      </a:lnTo>
                      <a:lnTo>
                        <a:pt x="208" y="256"/>
                      </a:lnTo>
                      <a:lnTo>
                        <a:pt x="184" y="253"/>
                      </a:lnTo>
                      <a:lnTo>
                        <a:pt x="162" y="250"/>
                      </a:lnTo>
                      <a:lnTo>
                        <a:pt x="147" y="249"/>
                      </a:lnTo>
                      <a:lnTo>
                        <a:pt x="142" y="248"/>
                      </a:lnTo>
                      <a:lnTo>
                        <a:pt x="145" y="246"/>
                      </a:lnTo>
                      <a:lnTo>
                        <a:pt x="153" y="240"/>
                      </a:lnTo>
                      <a:lnTo>
                        <a:pt x="166" y="231"/>
                      </a:lnTo>
                      <a:lnTo>
                        <a:pt x="183" y="221"/>
                      </a:lnTo>
                      <a:lnTo>
                        <a:pt x="203" y="207"/>
                      </a:lnTo>
                      <a:lnTo>
                        <a:pt x="225" y="192"/>
                      </a:lnTo>
                      <a:lnTo>
                        <a:pt x="249" y="176"/>
                      </a:lnTo>
                      <a:lnTo>
                        <a:pt x="273" y="160"/>
                      </a:lnTo>
                      <a:lnTo>
                        <a:pt x="299" y="143"/>
                      </a:lnTo>
                      <a:lnTo>
                        <a:pt x="325" y="127"/>
                      </a:lnTo>
                      <a:lnTo>
                        <a:pt x="348" y="112"/>
                      </a:lnTo>
                      <a:lnTo>
                        <a:pt x="371" y="99"/>
                      </a:lnTo>
                      <a:lnTo>
                        <a:pt x="390" y="88"/>
                      </a:lnTo>
                      <a:lnTo>
                        <a:pt x="407" y="80"/>
                      </a:lnTo>
                      <a:lnTo>
                        <a:pt x="420" y="73"/>
                      </a:lnTo>
                      <a:lnTo>
                        <a:pt x="428" y="72"/>
                      </a:lnTo>
                      <a:lnTo>
                        <a:pt x="436" y="72"/>
                      </a:lnTo>
                      <a:lnTo>
                        <a:pt x="448" y="70"/>
                      </a:lnTo>
                      <a:lnTo>
                        <a:pt x="464" y="69"/>
                      </a:lnTo>
                      <a:lnTo>
                        <a:pt x="485" y="68"/>
                      </a:lnTo>
                      <a:lnTo>
                        <a:pt x="506" y="66"/>
                      </a:lnTo>
                      <a:lnTo>
                        <a:pt x="531" y="65"/>
                      </a:lnTo>
                      <a:lnTo>
                        <a:pt x="557" y="62"/>
                      </a:lnTo>
                      <a:lnTo>
                        <a:pt x="582" y="61"/>
                      </a:lnTo>
                      <a:lnTo>
                        <a:pt x="609" y="59"/>
                      </a:lnTo>
                      <a:lnTo>
                        <a:pt x="635" y="58"/>
                      </a:lnTo>
                      <a:lnTo>
                        <a:pt x="660" y="57"/>
                      </a:lnTo>
                      <a:lnTo>
                        <a:pt x="683" y="57"/>
                      </a:lnTo>
                      <a:lnTo>
                        <a:pt x="703" y="55"/>
                      </a:lnTo>
                      <a:lnTo>
                        <a:pt x="722" y="57"/>
                      </a:lnTo>
                      <a:lnTo>
                        <a:pt x="735" y="58"/>
                      </a:lnTo>
                      <a:lnTo>
                        <a:pt x="746" y="59"/>
                      </a:lnTo>
                      <a:lnTo>
                        <a:pt x="767" y="64"/>
                      </a:lnTo>
                      <a:lnTo>
                        <a:pt x="792" y="68"/>
                      </a:lnTo>
                      <a:lnTo>
                        <a:pt x="823" y="73"/>
                      </a:lnTo>
                      <a:lnTo>
                        <a:pt x="856" y="78"/>
                      </a:lnTo>
                      <a:lnTo>
                        <a:pt x="887" y="87"/>
                      </a:lnTo>
                      <a:lnTo>
                        <a:pt x="916" y="95"/>
                      </a:lnTo>
                      <a:lnTo>
                        <a:pt x="939" y="107"/>
                      </a:lnTo>
                      <a:lnTo>
                        <a:pt x="955" y="120"/>
                      </a:lnTo>
                      <a:lnTo>
                        <a:pt x="963" y="134"/>
                      </a:lnTo>
                      <a:lnTo>
                        <a:pt x="966" y="142"/>
                      </a:lnTo>
                      <a:lnTo>
                        <a:pt x="966" y="149"/>
                      </a:lnTo>
                      <a:lnTo>
                        <a:pt x="962" y="152"/>
                      </a:lnTo>
                      <a:lnTo>
                        <a:pt x="956" y="154"/>
                      </a:lnTo>
                      <a:lnTo>
                        <a:pt x="949" y="157"/>
                      </a:lnTo>
                      <a:lnTo>
                        <a:pt x="944" y="158"/>
                      </a:lnTo>
                      <a:lnTo>
                        <a:pt x="940" y="162"/>
                      </a:lnTo>
                      <a:lnTo>
                        <a:pt x="936" y="172"/>
                      </a:lnTo>
                      <a:lnTo>
                        <a:pt x="930" y="188"/>
                      </a:lnTo>
                      <a:lnTo>
                        <a:pt x="922" y="210"/>
                      </a:lnTo>
                      <a:lnTo>
                        <a:pt x="916" y="234"/>
                      </a:lnTo>
                      <a:lnTo>
                        <a:pt x="909" y="259"/>
                      </a:lnTo>
                      <a:lnTo>
                        <a:pt x="903" y="282"/>
                      </a:lnTo>
                      <a:lnTo>
                        <a:pt x="901" y="302"/>
                      </a:lnTo>
                      <a:lnTo>
                        <a:pt x="901" y="315"/>
                      </a:lnTo>
                      <a:lnTo>
                        <a:pt x="903" y="330"/>
                      </a:lnTo>
                      <a:lnTo>
                        <a:pt x="907" y="349"/>
                      </a:lnTo>
                      <a:lnTo>
                        <a:pt x="913" y="368"/>
                      </a:lnTo>
                      <a:lnTo>
                        <a:pt x="918" y="387"/>
                      </a:lnTo>
                      <a:lnTo>
                        <a:pt x="978" y="384"/>
                      </a:lnTo>
                      <a:lnTo>
                        <a:pt x="1039" y="382"/>
                      </a:lnTo>
                      <a:lnTo>
                        <a:pt x="1098" y="379"/>
                      </a:lnTo>
                      <a:lnTo>
                        <a:pt x="1158" y="375"/>
                      </a:lnTo>
                      <a:lnTo>
                        <a:pt x="1216" y="371"/>
                      </a:lnTo>
                      <a:lnTo>
                        <a:pt x="1272" y="366"/>
                      </a:lnTo>
                      <a:lnTo>
                        <a:pt x="1325" y="361"/>
                      </a:lnTo>
                      <a:lnTo>
                        <a:pt x="1375" y="356"/>
                      </a:lnTo>
                      <a:lnTo>
                        <a:pt x="1421" y="351"/>
                      </a:lnTo>
                      <a:lnTo>
                        <a:pt x="1463" y="344"/>
                      </a:lnTo>
                      <a:lnTo>
                        <a:pt x="1500" y="338"/>
                      </a:lnTo>
                      <a:lnTo>
                        <a:pt x="1531" y="332"/>
                      </a:lnTo>
                      <a:lnTo>
                        <a:pt x="1556" y="325"/>
                      </a:lnTo>
                      <a:lnTo>
                        <a:pt x="1575" y="317"/>
                      </a:lnTo>
                      <a:lnTo>
                        <a:pt x="1586" y="310"/>
                      </a:lnTo>
                      <a:lnTo>
                        <a:pt x="1589" y="302"/>
                      </a:lnTo>
                      <a:close/>
                    </a:path>
                  </a:pathLst>
                </a:custGeom>
                <a:solidFill>
                  <a:srgbClr val="3F7F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6" name="Freeform 136"/>
                <p:cNvSpPr>
                  <a:spLocks/>
                </p:cNvSpPr>
                <p:nvPr/>
              </p:nvSpPr>
              <p:spPr bwMode="auto">
                <a:xfrm>
                  <a:off x="2210" y="1913"/>
                  <a:ext cx="2304" cy="536"/>
                </a:xfrm>
                <a:custGeom>
                  <a:avLst/>
                  <a:gdLst>
                    <a:gd name="T0" fmla="*/ 2024 w 2304"/>
                    <a:gd name="T1" fmla="*/ 1 h 536"/>
                    <a:gd name="T2" fmla="*/ 1926 w 2304"/>
                    <a:gd name="T3" fmla="*/ 8 h 536"/>
                    <a:gd name="T4" fmla="*/ 1798 w 2304"/>
                    <a:gd name="T5" fmla="*/ 16 h 536"/>
                    <a:gd name="T6" fmla="*/ 1645 w 2304"/>
                    <a:gd name="T7" fmla="*/ 27 h 536"/>
                    <a:gd name="T8" fmla="*/ 1472 w 2304"/>
                    <a:gd name="T9" fmla="*/ 39 h 536"/>
                    <a:gd name="T10" fmla="*/ 1287 w 2304"/>
                    <a:gd name="T11" fmla="*/ 53 h 536"/>
                    <a:gd name="T12" fmla="*/ 1094 w 2304"/>
                    <a:gd name="T13" fmla="*/ 66 h 536"/>
                    <a:gd name="T14" fmla="*/ 901 w 2304"/>
                    <a:gd name="T15" fmla="*/ 81 h 536"/>
                    <a:gd name="T16" fmla="*/ 711 w 2304"/>
                    <a:gd name="T17" fmla="*/ 96 h 536"/>
                    <a:gd name="T18" fmla="*/ 532 w 2304"/>
                    <a:gd name="T19" fmla="*/ 110 h 536"/>
                    <a:gd name="T20" fmla="*/ 370 w 2304"/>
                    <a:gd name="T21" fmla="*/ 122 h 536"/>
                    <a:gd name="T22" fmla="*/ 353 w 2304"/>
                    <a:gd name="T23" fmla="*/ 118 h 536"/>
                    <a:gd name="T24" fmla="*/ 337 w 2304"/>
                    <a:gd name="T25" fmla="*/ 114 h 536"/>
                    <a:gd name="T26" fmla="*/ 311 w 2304"/>
                    <a:gd name="T27" fmla="*/ 111 h 536"/>
                    <a:gd name="T28" fmla="*/ 269 w 2304"/>
                    <a:gd name="T29" fmla="*/ 115 h 536"/>
                    <a:gd name="T30" fmla="*/ 230 w 2304"/>
                    <a:gd name="T31" fmla="*/ 127 h 536"/>
                    <a:gd name="T32" fmla="*/ 170 w 2304"/>
                    <a:gd name="T33" fmla="*/ 138 h 536"/>
                    <a:gd name="T34" fmla="*/ 108 w 2304"/>
                    <a:gd name="T35" fmla="*/ 142 h 536"/>
                    <a:gd name="T36" fmla="*/ 58 w 2304"/>
                    <a:gd name="T37" fmla="*/ 146 h 536"/>
                    <a:gd name="T38" fmla="*/ 23 w 2304"/>
                    <a:gd name="T39" fmla="*/ 149 h 536"/>
                    <a:gd name="T40" fmla="*/ 4 w 2304"/>
                    <a:gd name="T41" fmla="*/ 150 h 536"/>
                    <a:gd name="T42" fmla="*/ 1 w 2304"/>
                    <a:gd name="T43" fmla="*/ 320 h 536"/>
                    <a:gd name="T44" fmla="*/ 28 w 2304"/>
                    <a:gd name="T45" fmla="*/ 332 h 536"/>
                    <a:gd name="T46" fmla="*/ 86 w 2304"/>
                    <a:gd name="T47" fmla="*/ 359 h 536"/>
                    <a:gd name="T48" fmla="*/ 138 w 2304"/>
                    <a:gd name="T49" fmla="*/ 401 h 536"/>
                    <a:gd name="T50" fmla="*/ 188 w 2304"/>
                    <a:gd name="T51" fmla="*/ 462 h 536"/>
                    <a:gd name="T52" fmla="*/ 261 w 2304"/>
                    <a:gd name="T53" fmla="*/ 497 h 536"/>
                    <a:gd name="T54" fmla="*/ 344 w 2304"/>
                    <a:gd name="T55" fmla="*/ 498 h 536"/>
                    <a:gd name="T56" fmla="*/ 418 w 2304"/>
                    <a:gd name="T57" fmla="*/ 466 h 536"/>
                    <a:gd name="T58" fmla="*/ 473 w 2304"/>
                    <a:gd name="T59" fmla="*/ 406 h 536"/>
                    <a:gd name="T60" fmla="*/ 508 w 2304"/>
                    <a:gd name="T61" fmla="*/ 406 h 536"/>
                    <a:gd name="T62" fmla="*/ 539 w 2304"/>
                    <a:gd name="T63" fmla="*/ 408 h 536"/>
                    <a:gd name="T64" fmla="*/ 570 w 2304"/>
                    <a:gd name="T65" fmla="*/ 433 h 536"/>
                    <a:gd name="T66" fmla="*/ 627 w 2304"/>
                    <a:gd name="T67" fmla="*/ 494 h 536"/>
                    <a:gd name="T68" fmla="*/ 703 w 2304"/>
                    <a:gd name="T69" fmla="*/ 530 h 536"/>
                    <a:gd name="T70" fmla="*/ 768 w 2304"/>
                    <a:gd name="T71" fmla="*/ 535 h 536"/>
                    <a:gd name="T72" fmla="*/ 818 w 2304"/>
                    <a:gd name="T73" fmla="*/ 525 h 536"/>
                    <a:gd name="T74" fmla="*/ 865 w 2304"/>
                    <a:gd name="T75" fmla="*/ 502 h 536"/>
                    <a:gd name="T76" fmla="*/ 905 w 2304"/>
                    <a:gd name="T77" fmla="*/ 470 h 536"/>
                    <a:gd name="T78" fmla="*/ 936 w 2304"/>
                    <a:gd name="T79" fmla="*/ 429 h 536"/>
                    <a:gd name="T80" fmla="*/ 1433 w 2304"/>
                    <a:gd name="T81" fmla="*/ 379 h 536"/>
                    <a:gd name="T82" fmla="*/ 1467 w 2304"/>
                    <a:gd name="T83" fmla="*/ 433 h 536"/>
                    <a:gd name="T84" fmla="*/ 1521 w 2304"/>
                    <a:gd name="T85" fmla="*/ 470 h 536"/>
                    <a:gd name="T86" fmla="*/ 1593 w 2304"/>
                    <a:gd name="T87" fmla="*/ 481 h 536"/>
                    <a:gd name="T88" fmla="*/ 1668 w 2304"/>
                    <a:gd name="T89" fmla="*/ 454 h 536"/>
                    <a:gd name="T90" fmla="*/ 1719 w 2304"/>
                    <a:gd name="T91" fmla="*/ 393 h 536"/>
                    <a:gd name="T92" fmla="*/ 1897 w 2304"/>
                    <a:gd name="T93" fmla="*/ 390 h 536"/>
                    <a:gd name="T94" fmla="*/ 1947 w 2304"/>
                    <a:gd name="T95" fmla="*/ 463 h 536"/>
                    <a:gd name="T96" fmla="*/ 2024 w 2304"/>
                    <a:gd name="T97" fmla="*/ 507 h 536"/>
                    <a:gd name="T98" fmla="*/ 2131 w 2304"/>
                    <a:gd name="T99" fmla="*/ 504 h 536"/>
                    <a:gd name="T100" fmla="*/ 2223 w 2304"/>
                    <a:gd name="T101" fmla="*/ 442 h 536"/>
                    <a:gd name="T102" fmla="*/ 2266 w 2304"/>
                    <a:gd name="T103" fmla="*/ 336 h 536"/>
                    <a:gd name="T104" fmla="*/ 2266 w 2304"/>
                    <a:gd name="T105" fmla="*/ 310 h 536"/>
                    <a:gd name="T106" fmla="*/ 2303 w 2304"/>
                    <a:gd name="T107" fmla="*/ 291 h 536"/>
                    <a:gd name="T108" fmla="*/ 2304 w 2304"/>
                    <a:gd name="T109" fmla="*/ 248 h 536"/>
                    <a:gd name="T110" fmla="*/ 2296 w 2304"/>
                    <a:gd name="T111" fmla="*/ 172 h 536"/>
                    <a:gd name="T112" fmla="*/ 2264 w 2304"/>
                    <a:gd name="T113" fmla="*/ 89 h 536"/>
                    <a:gd name="T114" fmla="*/ 2192 w 2304"/>
                    <a:gd name="T115" fmla="*/ 24 h 536"/>
                    <a:gd name="T116" fmla="*/ 2069 w 2304"/>
                    <a:gd name="T117" fmla="*/ 0 h 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304" h="536">
                      <a:moveTo>
                        <a:pt x="2069" y="0"/>
                      </a:moveTo>
                      <a:lnTo>
                        <a:pt x="2048" y="1"/>
                      </a:lnTo>
                      <a:lnTo>
                        <a:pt x="2024" y="1"/>
                      </a:lnTo>
                      <a:lnTo>
                        <a:pt x="1995" y="4"/>
                      </a:lnTo>
                      <a:lnTo>
                        <a:pt x="1962" y="5"/>
                      </a:lnTo>
                      <a:lnTo>
                        <a:pt x="1926" y="8"/>
                      </a:lnTo>
                      <a:lnTo>
                        <a:pt x="1886" y="11"/>
                      </a:lnTo>
                      <a:lnTo>
                        <a:pt x="1844" y="14"/>
                      </a:lnTo>
                      <a:lnTo>
                        <a:pt x="1798" y="16"/>
                      </a:lnTo>
                      <a:lnTo>
                        <a:pt x="1749" y="19"/>
                      </a:lnTo>
                      <a:lnTo>
                        <a:pt x="1697" y="23"/>
                      </a:lnTo>
                      <a:lnTo>
                        <a:pt x="1645" y="27"/>
                      </a:lnTo>
                      <a:lnTo>
                        <a:pt x="1589" y="30"/>
                      </a:lnTo>
                      <a:lnTo>
                        <a:pt x="1531" y="35"/>
                      </a:lnTo>
                      <a:lnTo>
                        <a:pt x="1472" y="39"/>
                      </a:lnTo>
                      <a:lnTo>
                        <a:pt x="1411" y="43"/>
                      </a:lnTo>
                      <a:lnTo>
                        <a:pt x="1349" y="47"/>
                      </a:lnTo>
                      <a:lnTo>
                        <a:pt x="1287" y="53"/>
                      </a:lnTo>
                      <a:lnTo>
                        <a:pt x="1223" y="57"/>
                      </a:lnTo>
                      <a:lnTo>
                        <a:pt x="1159" y="62"/>
                      </a:lnTo>
                      <a:lnTo>
                        <a:pt x="1094" y="66"/>
                      </a:lnTo>
                      <a:lnTo>
                        <a:pt x="1029" y="72"/>
                      </a:lnTo>
                      <a:lnTo>
                        <a:pt x="964" y="76"/>
                      </a:lnTo>
                      <a:lnTo>
                        <a:pt x="901" y="81"/>
                      </a:lnTo>
                      <a:lnTo>
                        <a:pt x="837" y="87"/>
                      </a:lnTo>
                      <a:lnTo>
                        <a:pt x="773" y="91"/>
                      </a:lnTo>
                      <a:lnTo>
                        <a:pt x="711" y="96"/>
                      </a:lnTo>
                      <a:lnTo>
                        <a:pt x="650" y="100"/>
                      </a:lnTo>
                      <a:lnTo>
                        <a:pt x="590" y="104"/>
                      </a:lnTo>
                      <a:lnTo>
                        <a:pt x="532" y="110"/>
                      </a:lnTo>
                      <a:lnTo>
                        <a:pt x="475" y="114"/>
                      </a:lnTo>
                      <a:lnTo>
                        <a:pt x="421" y="118"/>
                      </a:lnTo>
                      <a:lnTo>
                        <a:pt x="370" y="122"/>
                      </a:lnTo>
                      <a:lnTo>
                        <a:pt x="364" y="121"/>
                      </a:lnTo>
                      <a:lnTo>
                        <a:pt x="359" y="119"/>
                      </a:lnTo>
                      <a:lnTo>
                        <a:pt x="353" y="118"/>
                      </a:lnTo>
                      <a:lnTo>
                        <a:pt x="348" y="117"/>
                      </a:lnTo>
                      <a:lnTo>
                        <a:pt x="342" y="115"/>
                      </a:lnTo>
                      <a:lnTo>
                        <a:pt x="337" y="114"/>
                      </a:lnTo>
                      <a:lnTo>
                        <a:pt x="332" y="112"/>
                      </a:lnTo>
                      <a:lnTo>
                        <a:pt x="326" y="112"/>
                      </a:lnTo>
                      <a:lnTo>
                        <a:pt x="311" y="111"/>
                      </a:lnTo>
                      <a:lnTo>
                        <a:pt x="298" y="111"/>
                      </a:lnTo>
                      <a:lnTo>
                        <a:pt x="283" y="112"/>
                      </a:lnTo>
                      <a:lnTo>
                        <a:pt x="269" y="115"/>
                      </a:lnTo>
                      <a:lnTo>
                        <a:pt x="256" y="118"/>
                      </a:lnTo>
                      <a:lnTo>
                        <a:pt x="244" y="123"/>
                      </a:lnTo>
                      <a:lnTo>
                        <a:pt x="230" y="127"/>
                      </a:lnTo>
                      <a:lnTo>
                        <a:pt x="218" y="134"/>
                      </a:lnTo>
                      <a:lnTo>
                        <a:pt x="193" y="135"/>
                      </a:lnTo>
                      <a:lnTo>
                        <a:pt x="170" y="138"/>
                      </a:lnTo>
                      <a:lnTo>
                        <a:pt x="147" y="140"/>
                      </a:lnTo>
                      <a:lnTo>
                        <a:pt x="127" y="141"/>
                      </a:lnTo>
                      <a:lnTo>
                        <a:pt x="108" y="142"/>
                      </a:lnTo>
                      <a:lnTo>
                        <a:pt x="90" y="144"/>
                      </a:lnTo>
                      <a:lnTo>
                        <a:pt x="73" y="145"/>
                      </a:lnTo>
                      <a:lnTo>
                        <a:pt x="58" y="146"/>
                      </a:lnTo>
                      <a:lnTo>
                        <a:pt x="46" y="148"/>
                      </a:lnTo>
                      <a:lnTo>
                        <a:pt x="34" y="148"/>
                      </a:lnTo>
                      <a:lnTo>
                        <a:pt x="23" y="149"/>
                      </a:lnTo>
                      <a:lnTo>
                        <a:pt x="15" y="149"/>
                      </a:lnTo>
                      <a:lnTo>
                        <a:pt x="8" y="150"/>
                      </a:lnTo>
                      <a:lnTo>
                        <a:pt x="4" y="150"/>
                      </a:lnTo>
                      <a:lnTo>
                        <a:pt x="1" y="150"/>
                      </a:lnTo>
                      <a:lnTo>
                        <a:pt x="0" y="150"/>
                      </a:lnTo>
                      <a:lnTo>
                        <a:pt x="1" y="320"/>
                      </a:lnTo>
                      <a:lnTo>
                        <a:pt x="4" y="321"/>
                      </a:lnTo>
                      <a:lnTo>
                        <a:pt x="13" y="325"/>
                      </a:lnTo>
                      <a:lnTo>
                        <a:pt x="28" y="332"/>
                      </a:lnTo>
                      <a:lnTo>
                        <a:pt x="46" y="340"/>
                      </a:lnTo>
                      <a:lnTo>
                        <a:pt x="65" y="349"/>
                      </a:lnTo>
                      <a:lnTo>
                        <a:pt x="86" y="359"/>
                      </a:lnTo>
                      <a:lnTo>
                        <a:pt x="107" y="368"/>
                      </a:lnTo>
                      <a:lnTo>
                        <a:pt x="127" y="377"/>
                      </a:lnTo>
                      <a:lnTo>
                        <a:pt x="138" y="401"/>
                      </a:lnTo>
                      <a:lnTo>
                        <a:pt x="151" y="424"/>
                      </a:lnTo>
                      <a:lnTo>
                        <a:pt x="169" y="444"/>
                      </a:lnTo>
                      <a:lnTo>
                        <a:pt x="188" y="462"/>
                      </a:lnTo>
                      <a:lnTo>
                        <a:pt x="210" y="477"/>
                      </a:lnTo>
                      <a:lnTo>
                        <a:pt x="234" y="489"/>
                      </a:lnTo>
                      <a:lnTo>
                        <a:pt x="261" y="497"/>
                      </a:lnTo>
                      <a:lnTo>
                        <a:pt x="288" y="501"/>
                      </a:lnTo>
                      <a:lnTo>
                        <a:pt x="317" y="502"/>
                      </a:lnTo>
                      <a:lnTo>
                        <a:pt x="344" y="498"/>
                      </a:lnTo>
                      <a:lnTo>
                        <a:pt x="371" y="492"/>
                      </a:lnTo>
                      <a:lnTo>
                        <a:pt x="395" y="479"/>
                      </a:lnTo>
                      <a:lnTo>
                        <a:pt x="418" y="466"/>
                      </a:lnTo>
                      <a:lnTo>
                        <a:pt x="439" y="448"/>
                      </a:lnTo>
                      <a:lnTo>
                        <a:pt x="458" y="428"/>
                      </a:lnTo>
                      <a:lnTo>
                        <a:pt x="473" y="406"/>
                      </a:lnTo>
                      <a:lnTo>
                        <a:pt x="485" y="406"/>
                      </a:lnTo>
                      <a:lnTo>
                        <a:pt x="496" y="406"/>
                      </a:lnTo>
                      <a:lnTo>
                        <a:pt x="508" y="406"/>
                      </a:lnTo>
                      <a:lnTo>
                        <a:pt x="519" y="408"/>
                      </a:lnTo>
                      <a:lnTo>
                        <a:pt x="528" y="408"/>
                      </a:lnTo>
                      <a:lnTo>
                        <a:pt x="539" y="408"/>
                      </a:lnTo>
                      <a:lnTo>
                        <a:pt x="548" y="409"/>
                      </a:lnTo>
                      <a:lnTo>
                        <a:pt x="558" y="409"/>
                      </a:lnTo>
                      <a:lnTo>
                        <a:pt x="570" y="433"/>
                      </a:lnTo>
                      <a:lnTo>
                        <a:pt x="586" y="456"/>
                      </a:lnTo>
                      <a:lnTo>
                        <a:pt x="605" y="477"/>
                      </a:lnTo>
                      <a:lnTo>
                        <a:pt x="627" y="494"/>
                      </a:lnTo>
                      <a:lnTo>
                        <a:pt x="650" y="509"/>
                      </a:lnTo>
                      <a:lnTo>
                        <a:pt x="676" y="521"/>
                      </a:lnTo>
                      <a:lnTo>
                        <a:pt x="703" y="530"/>
                      </a:lnTo>
                      <a:lnTo>
                        <a:pt x="731" y="535"/>
                      </a:lnTo>
                      <a:lnTo>
                        <a:pt x="749" y="536"/>
                      </a:lnTo>
                      <a:lnTo>
                        <a:pt x="768" y="535"/>
                      </a:lnTo>
                      <a:lnTo>
                        <a:pt x="786" y="534"/>
                      </a:lnTo>
                      <a:lnTo>
                        <a:pt x="802" y="530"/>
                      </a:lnTo>
                      <a:lnTo>
                        <a:pt x="818" y="525"/>
                      </a:lnTo>
                      <a:lnTo>
                        <a:pt x="834" y="519"/>
                      </a:lnTo>
                      <a:lnTo>
                        <a:pt x="851" y="512"/>
                      </a:lnTo>
                      <a:lnTo>
                        <a:pt x="865" y="502"/>
                      </a:lnTo>
                      <a:lnTo>
                        <a:pt x="879" y="493"/>
                      </a:lnTo>
                      <a:lnTo>
                        <a:pt x="893" y="482"/>
                      </a:lnTo>
                      <a:lnTo>
                        <a:pt x="905" y="470"/>
                      </a:lnTo>
                      <a:lnTo>
                        <a:pt x="916" y="458"/>
                      </a:lnTo>
                      <a:lnTo>
                        <a:pt x="926" y="444"/>
                      </a:lnTo>
                      <a:lnTo>
                        <a:pt x="936" y="429"/>
                      </a:lnTo>
                      <a:lnTo>
                        <a:pt x="944" y="413"/>
                      </a:lnTo>
                      <a:lnTo>
                        <a:pt x="951" y="397"/>
                      </a:lnTo>
                      <a:lnTo>
                        <a:pt x="1433" y="379"/>
                      </a:lnTo>
                      <a:lnTo>
                        <a:pt x="1443" y="400"/>
                      </a:lnTo>
                      <a:lnTo>
                        <a:pt x="1453" y="417"/>
                      </a:lnTo>
                      <a:lnTo>
                        <a:pt x="1467" y="433"/>
                      </a:lnTo>
                      <a:lnTo>
                        <a:pt x="1483" y="448"/>
                      </a:lnTo>
                      <a:lnTo>
                        <a:pt x="1501" y="460"/>
                      </a:lnTo>
                      <a:lnTo>
                        <a:pt x="1521" y="470"/>
                      </a:lnTo>
                      <a:lnTo>
                        <a:pt x="1543" y="477"/>
                      </a:lnTo>
                      <a:lnTo>
                        <a:pt x="1565" y="481"/>
                      </a:lnTo>
                      <a:lnTo>
                        <a:pt x="1593" y="481"/>
                      </a:lnTo>
                      <a:lnTo>
                        <a:pt x="1619" y="477"/>
                      </a:lnTo>
                      <a:lnTo>
                        <a:pt x="1645" y="467"/>
                      </a:lnTo>
                      <a:lnTo>
                        <a:pt x="1668" y="454"/>
                      </a:lnTo>
                      <a:lnTo>
                        <a:pt x="1688" y="437"/>
                      </a:lnTo>
                      <a:lnTo>
                        <a:pt x="1705" y="417"/>
                      </a:lnTo>
                      <a:lnTo>
                        <a:pt x="1719" y="393"/>
                      </a:lnTo>
                      <a:lnTo>
                        <a:pt x="1729" y="367"/>
                      </a:lnTo>
                      <a:lnTo>
                        <a:pt x="1887" y="362"/>
                      </a:lnTo>
                      <a:lnTo>
                        <a:pt x="1897" y="390"/>
                      </a:lnTo>
                      <a:lnTo>
                        <a:pt x="1909" y="417"/>
                      </a:lnTo>
                      <a:lnTo>
                        <a:pt x="1926" y="442"/>
                      </a:lnTo>
                      <a:lnTo>
                        <a:pt x="1947" y="463"/>
                      </a:lnTo>
                      <a:lnTo>
                        <a:pt x="1970" y="482"/>
                      </a:lnTo>
                      <a:lnTo>
                        <a:pt x="1995" y="496"/>
                      </a:lnTo>
                      <a:lnTo>
                        <a:pt x="2024" y="507"/>
                      </a:lnTo>
                      <a:lnTo>
                        <a:pt x="2055" y="512"/>
                      </a:lnTo>
                      <a:lnTo>
                        <a:pt x="2094" y="512"/>
                      </a:lnTo>
                      <a:lnTo>
                        <a:pt x="2131" y="504"/>
                      </a:lnTo>
                      <a:lnTo>
                        <a:pt x="2166" y="489"/>
                      </a:lnTo>
                      <a:lnTo>
                        <a:pt x="2196" y="467"/>
                      </a:lnTo>
                      <a:lnTo>
                        <a:pt x="2223" y="442"/>
                      </a:lnTo>
                      <a:lnTo>
                        <a:pt x="2243" y="410"/>
                      </a:lnTo>
                      <a:lnTo>
                        <a:pt x="2258" y="375"/>
                      </a:lnTo>
                      <a:lnTo>
                        <a:pt x="2266" y="336"/>
                      </a:lnTo>
                      <a:lnTo>
                        <a:pt x="2266" y="328"/>
                      </a:lnTo>
                      <a:lnTo>
                        <a:pt x="2266" y="318"/>
                      </a:lnTo>
                      <a:lnTo>
                        <a:pt x="2266" y="310"/>
                      </a:lnTo>
                      <a:lnTo>
                        <a:pt x="2266" y="302"/>
                      </a:lnTo>
                      <a:lnTo>
                        <a:pt x="2303" y="295"/>
                      </a:lnTo>
                      <a:lnTo>
                        <a:pt x="2303" y="291"/>
                      </a:lnTo>
                      <a:lnTo>
                        <a:pt x="2304" y="282"/>
                      </a:lnTo>
                      <a:lnTo>
                        <a:pt x="2304" y="267"/>
                      </a:lnTo>
                      <a:lnTo>
                        <a:pt x="2304" y="248"/>
                      </a:lnTo>
                      <a:lnTo>
                        <a:pt x="2304" y="225"/>
                      </a:lnTo>
                      <a:lnTo>
                        <a:pt x="2302" y="199"/>
                      </a:lnTo>
                      <a:lnTo>
                        <a:pt x="2296" y="172"/>
                      </a:lnTo>
                      <a:lnTo>
                        <a:pt x="2288" y="144"/>
                      </a:lnTo>
                      <a:lnTo>
                        <a:pt x="2277" y="117"/>
                      </a:lnTo>
                      <a:lnTo>
                        <a:pt x="2264" y="89"/>
                      </a:lnTo>
                      <a:lnTo>
                        <a:pt x="2245" y="64"/>
                      </a:lnTo>
                      <a:lnTo>
                        <a:pt x="2220" y="42"/>
                      </a:lnTo>
                      <a:lnTo>
                        <a:pt x="2192" y="24"/>
                      </a:lnTo>
                      <a:lnTo>
                        <a:pt x="2157" y="10"/>
                      </a:lnTo>
                      <a:lnTo>
                        <a:pt x="2116" y="1"/>
                      </a:lnTo>
                      <a:lnTo>
                        <a:pt x="206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7" name="Freeform 137"/>
                <p:cNvSpPr>
                  <a:spLocks/>
                </p:cNvSpPr>
                <p:nvPr/>
              </p:nvSpPr>
              <p:spPr bwMode="auto">
                <a:xfrm>
                  <a:off x="2111" y="1787"/>
                  <a:ext cx="2604" cy="511"/>
                </a:xfrm>
                <a:custGeom>
                  <a:avLst/>
                  <a:gdLst>
                    <a:gd name="T0" fmla="*/ 24 w 2604"/>
                    <a:gd name="T1" fmla="*/ 408 h 511"/>
                    <a:gd name="T2" fmla="*/ 65 w 2604"/>
                    <a:gd name="T3" fmla="*/ 456 h 511"/>
                    <a:gd name="T4" fmla="*/ 131 w 2604"/>
                    <a:gd name="T5" fmla="*/ 465 h 511"/>
                    <a:gd name="T6" fmla="*/ 230 w 2604"/>
                    <a:gd name="T7" fmla="*/ 473 h 511"/>
                    <a:gd name="T8" fmla="*/ 333 w 2604"/>
                    <a:gd name="T9" fmla="*/ 481 h 511"/>
                    <a:gd name="T10" fmla="*/ 416 w 2604"/>
                    <a:gd name="T11" fmla="*/ 486 h 511"/>
                    <a:gd name="T12" fmla="*/ 450 w 2604"/>
                    <a:gd name="T13" fmla="*/ 489 h 511"/>
                    <a:gd name="T14" fmla="*/ 639 w 2604"/>
                    <a:gd name="T15" fmla="*/ 450 h 511"/>
                    <a:gd name="T16" fmla="*/ 714 w 2604"/>
                    <a:gd name="T17" fmla="*/ 316 h 511"/>
                    <a:gd name="T18" fmla="*/ 830 w 2604"/>
                    <a:gd name="T19" fmla="*/ 226 h 511"/>
                    <a:gd name="T20" fmla="*/ 899 w 2604"/>
                    <a:gd name="T21" fmla="*/ 217 h 511"/>
                    <a:gd name="T22" fmla="*/ 971 w 2604"/>
                    <a:gd name="T23" fmla="*/ 218 h 511"/>
                    <a:gd name="T24" fmla="*/ 1035 w 2604"/>
                    <a:gd name="T25" fmla="*/ 243 h 511"/>
                    <a:gd name="T26" fmla="*/ 1081 w 2604"/>
                    <a:gd name="T27" fmla="*/ 309 h 511"/>
                    <a:gd name="T28" fmla="*/ 1097 w 2604"/>
                    <a:gd name="T29" fmla="*/ 429 h 511"/>
                    <a:gd name="T30" fmla="*/ 1090 w 2604"/>
                    <a:gd name="T31" fmla="*/ 507 h 511"/>
                    <a:gd name="T32" fmla="*/ 1998 w 2604"/>
                    <a:gd name="T33" fmla="*/ 473 h 511"/>
                    <a:gd name="T34" fmla="*/ 2036 w 2604"/>
                    <a:gd name="T35" fmla="*/ 402 h 511"/>
                    <a:gd name="T36" fmla="*/ 2116 w 2604"/>
                    <a:gd name="T37" fmla="*/ 283 h 511"/>
                    <a:gd name="T38" fmla="*/ 2197 w 2604"/>
                    <a:gd name="T39" fmla="*/ 241 h 511"/>
                    <a:gd name="T40" fmla="*/ 2292 w 2604"/>
                    <a:gd name="T41" fmla="*/ 249 h 511"/>
                    <a:gd name="T42" fmla="*/ 2364 w 2604"/>
                    <a:gd name="T43" fmla="*/ 343 h 511"/>
                    <a:gd name="T44" fmla="*/ 2402 w 2604"/>
                    <a:gd name="T45" fmla="*/ 432 h 511"/>
                    <a:gd name="T46" fmla="*/ 2498 w 2604"/>
                    <a:gd name="T47" fmla="*/ 413 h 511"/>
                    <a:gd name="T48" fmla="*/ 2555 w 2604"/>
                    <a:gd name="T49" fmla="*/ 391 h 511"/>
                    <a:gd name="T50" fmla="*/ 2586 w 2604"/>
                    <a:gd name="T51" fmla="*/ 348 h 511"/>
                    <a:gd name="T52" fmla="*/ 2604 w 2604"/>
                    <a:gd name="T53" fmla="*/ 297 h 511"/>
                    <a:gd name="T54" fmla="*/ 2588 w 2604"/>
                    <a:gd name="T55" fmla="*/ 240 h 511"/>
                    <a:gd name="T56" fmla="*/ 2575 w 2604"/>
                    <a:gd name="T57" fmla="*/ 186 h 511"/>
                    <a:gd name="T58" fmla="*/ 2565 w 2604"/>
                    <a:gd name="T59" fmla="*/ 81 h 511"/>
                    <a:gd name="T60" fmla="*/ 2538 w 2604"/>
                    <a:gd name="T61" fmla="*/ 14 h 511"/>
                    <a:gd name="T62" fmla="*/ 2470 w 2604"/>
                    <a:gd name="T63" fmla="*/ 11 h 511"/>
                    <a:gd name="T64" fmla="*/ 2375 w 2604"/>
                    <a:gd name="T65" fmla="*/ 8 h 511"/>
                    <a:gd name="T66" fmla="*/ 2172 w 2604"/>
                    <a:gd name="T67" fmla="*/ 37 h 511"/>
                    <a:gd name="T68" fmla="*/ 1155 w 2604"/>
                    <a:gd name="T69" fmla="*/ 49 h 511"/>
                    <a:gd name="T70" fmla="*/ 1073 w 2604"/>
                    <a:gd name="T71" fmla="*/ 41 h 511"/>
                    <a:gd name="T72" fmla="*/ 952 w 2604"/>
                    <a:gd name="T73" fmla="*/ 27 h 511"/>
                    <a:gd name="T74" fmla="*/ 826 w 2604"/>
                    <a:gd name="T75" fmla="*/ 14 h 511"/>
                    <a:gd name="T76" fmla="*/ 729 w 2604"/>
                    <a:gd name="T77" fmla="*/ 3 h 511"/>
                    <a:gd name="T78" fmla="*/ 679 w 2604"/>
                    <a:gd name="T79" fmla="*/ 0 h 511"/>
                    <a:gd name="T80" fmla="*/ 577 w 2604"/>
                    <a:gd name="T81" fmla="*/ 11 h 511"/>
                    <a:gd name="T82" fmla="*/ 425 w 2604"/>
                    <a:gd name="T83" fmla="*/ 34 h 511"/>
                    <a:gd name="T84" fmla="*/ 265 w 2604"/>
                    <a:gd name="T85" fmla="*/ 68 h 511"/>
                    <a:gd name="T86" fmla="*/ 139 w 2604"/>
                    <a:gd name="T87" fmla="*/ 108 h 511"/>
                    <a:gd name="T88" fmla="*/ 88 w 2604"/>
                    <a:gd name="T89" fmla="*/ 153 h 511"/>
                    <a:gd name="T90" fmla="*/ 67 w 2604"/>
                    <a:gd name="T91" fmla="*/ 191 h 511"/>
                    <a:gd name="T92" fmla="*/ 57 w 2604"/>
                    <a:gd name="T93" fmla="*/ 251 h 511"/>
                    <a:gd name="T94" fmla="*/ 21 w 2604"/>
                    <a:gd name="T95" fmla="*/ 264 h 511"/>
                    <a:gd name="T96" fmla="*/ 0 w 2604"/>
                    <a:gd name="T97" fmla="*/ 270 h 511"/>
                    <a:gd name="T98" fmla="*/ 12 w 2604"/>
                    <a:gd name="T99" fmla="*/ 348 h 5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604" h="511">
                      <a:moveTo>
                        <a:pt x="21" y="370"/>
                      </a:moveTo>
                      <a:lnTo>
                        <a:pt x="21" y="381"/>
                      </a:lnTo>
                      <a:lnTo>
                        <a:pt x="24" y="408"/>
                      </a:lnTo>
                      <a:lnTo>
                        <a:pt x="34" y="436"/>
                      </a:lnTo>
                      <a:lnTo>
                        <a:pt x="54" y="454"/>
                      </a:lnTo>
                      <a:lnTo>
                        <a:pt x="65" y="456"/>
                      </a:lnTo>
                      <a:lnTo>
                        <a:pt x="81" y="459"/>
                      </a:lnTo>
                      <a:lnTo>
                        <a:pt x="104" y="462"/>
                      </a:lnTo>
                      <a:lnTo>
                        <a:pt x="131" y="465"/>
                      </a:lnTo>
                      <a:lnTo>
                        <a:pt x="161" y="467"/>
                      </a:lnTo>
                      <a:lnTo>
                        <a:pt x="195" y="470"/>
                      </a:lnTo>
                      <a:lnTo>
                        <a:pt x="230" y="473"/>
                      </a:lnTo>
                      <a:lnTo>
                        <a:pt x="265" y="475"/>
                      </a:lnTo>
                      <a:lnTo>
                        <a:pt x="301" y="478"/>
                      </a:lnTo>
                      <a:lnTo>
                        <a:pt x="333" y="481"/>
                      </a:lnTo>
                      <a:lnTo>
                        <a:pt x="366" y="484"/>
                      </a:lnTo>
                      <a:lnTo>
                        <a:pt x="393" y="485"/>
                      </a:lnTo>
                      <a:lnTo>
                        <a:pt x="416" y="486"/>
                      </a:lnTo>
                      <a:lnTo>
                        <a:pt x="435" y="488"/>
                      </a:lnTo>
                      <a:lnTo>
                        <a:pt x="446" y="489"/>
                      </a:lnTo>
                      <a:lnTo>
                        <a:pt x="450" y="489"/>
                      </a:lnTo>
                      <a:lnTo>
                        <a:pt x="623" y="488"/>
                      </a:lnTo>
                      <a:lnTo>
                        <a:pt x="627" y="477"/>
                      </a:lnTo>
                      <a:lnTo>
                        <a:pt x="639" y="450"/>
                      </a:lnTo>
                      <a:lnTo>
                        <a:pt x="658" y="409"/>
                      </a:lnTo>
                      <a:lnTo>
                        <a:pt x="684" y="363"/>
                      </a:lnTo>
                      <a:lnTo>
                        <a:pt x="714" y="316"/>
                      </a:lnTo>
                      <a:lnTo>
                        <a:pt x="749" y="274"/>
                      </a:lnTo>
                      <a:lnTo>
                        <a:pt x="788" y="243"/>
                      </a:lnTo>
                      <a:lnTo>
                        <a:pt x="830" y="226"/>
                      </a:lnTo>
                      <a:lnTo>
                        <a:pt x="852" y="224"/>
                      </a:lnTo>
                      <a:lnTo>
                        <a:pt x="876" y="220"/>
                      </a:lnTo>
                      <a:lnTo>
                        <a:pt x="899" y="217"/>
                      </a:lnTo>
                      <a:lnTo>
                        <a:pt x="924" y="215"/>
                      </a:lnTo>
                      <a:lnTo>
                        <a:pt x="948" y="215"/>
                      </a:lnTo>
                      <a:lnTo>
                        <a:pt x="971" y="218"/>
                      </a:lnTo>
                      <a:lnTo>
                        <a:pt x="994" y="222"/>
                      </a:lnTo>
                      <a:lnTo>
                        <a:pt x="1016" y="230"/>
                      </a:lnTo>
                      <a:lnTo>
                        <a:pt x="1035" y="243"/>
                      </a:lnTo>
                      <a:lnTo>
                        <a:pt x="1054" y="260"/>
                      </a:lnTo>
                      <a:lnTo>
                        <a:pt x="1069" y="282"/>
                      </a:lnTo>
                      <a:lnTo>
                        <a:pt x="1081" y="309"/>
                      </a:lnTo>
                      <a:lnTo>
                        <a:pt x="1090" y="341"/>
                      </a:lnTo>
                      <a:lnTo>
                        <a:pt x="1096" y="382"/>
                      </a:lnTo>
                      <a:lnTo>
                        <a:pt x="1097" y="429"/>
                      </a:lnTo>
                      <a:lnTo>
                        <a:pt x="1095" y="484"/>
                      </a:lnTo>
                      <a:lnTo>
                        <a:pt x="1093" y="500"/>
                      </a:lnTo>
                      <a:lnTo>
                        <a:pt x="1090" y="507"/>
                      </a:lnTo>
                      <a:lnTo>
                        <a:pt x="1089" y="511"/>
                      </a:lnTo>
                      <a:lnTo>
                        <a:pt x="1088" y="511"/>
                      </a:lnTo>
                      <a:lnTo>
                        <a:pt x="1998" y="473"/>
                      </a:lnTo>
                      <a:lnTo>
                        <a:pt x="2002" y="463"/>
                      </a:lnTo>
                      <a:lnTo>
                        <a:pt x="2016" y="438"/>
                      </a:lnTo>
                      <a:lnTo>
                        <a:pt x="2036" y="402"/>
                      </a:lnTo>
                      <a:lnTo>
                        <a:pt x="2061" y="362"/>
                      </a:lnTo>
                      <a:lnTo>
                        <a:pt x="2088" y="320"/>
                      </a:lnTo>
                      <a:lnTo>
                        <a:pt x="2116" y="283"/>
                      </a:lnTo>
                      <a:lnTo>
                        <a:pt x="2145" y="256"/>
                      </a:lnTo>
                      <a:lnTo>
                        <a:pt x="2170" y="244"/>
                      </a:lnTo>
                      <a:lnTo>
                        <a:pt x="2197" y="241"/>
                      </a:lnTo>
                      <a:lnTo>
                        <a:pt x="2227" y="240"/>
                      </a:lnTo>
                      <a:lnTo>
                        <a:pt x="2260" y="241"/>
                      </a:lnTo>
                      <a:lnTo>
                        <a:pt x="2292" y="249"/>
                      </a:lnTo>
                      <a:lnTo>
                        <a:pt x="2322" y="268"/>
                      </a:lnTo>
                      <a:lnTo>
                        <a:pt x="2346" y="298"/>
                      </a:lnTo>
                      <a:lnTo>
                        <a:pt x="2364" y="343"/>
                      </a:lnTo>
                      <a:lnTo>
                        <a:pt x="2372" y="405"/>
                      </a:lnTo>
                      <a:lnTo>
                        <a:pt x="2380" y="424"/>
                      </a:lnTo>
                      <a:lnTo>
                        <a:pt x="2402" y="432"/>
                      </a:lnTo>
                      <a:lnTo>
                        <a:pt x="2432" y="431"/>
                      </a:lnTo>
                      <a:lnTo>
                        <a:pt x="2464" y="424"/>
                      </a:lnTo>
                      <a:lnTo>
                        <a:pt x="2498" y="413"/>
                      </a:lnTo>
                      <a:lnTo>
                        <a:pt x="2527" y="404"/>
                      </a:lnTo>
                      <a:lnTo>
                        <a:pt x="2547" y="394"/>
                      </a:lnTo>
                      <a:lnTo>
                        <a:pt x="2555" y="391"/>
                      </a:lnTo>
                      <a:lnTo>
                        <a:pt x="2571" y="362"/>
                      </a:lnTo>
                      <a:lnTo>
                        <a:pt x="2575" y="358"/>
                      </a:lnTo>
                      <a:lnTo>
                        <a:pt x="2586" y="348"/>
                      </a:lnTo>
                      <a:lnTo>
                        <a:pt x="2597" y="335"/>
                      </a:lnTo>
                      <a:lnTo>
                        <a:pt x="2603" y="318"/>
                      </a:lnTo>
                      <a:lnTo>
                        <a:pt x="2604" y="297"/>
                      </a:lnTo>
                      <a:lnTo>
                        <a:pt x="2603" y="272"/>
                      </a:lnTo>
                      <a:lnTo>
                        <a:pt x="2597" y="251"/>
                      </a:lnTo>
                      <a:lnTo>
                        <a:pt x="2588" y="240"/>
                      </a:lnTo>
                      <a:lnTo>
                        <a:pt x="2578" y="229"/>
                      </a:lnTo>
                      <a:lnTo>
                        <a:pt x="2575" y="207"/>
                      </a:lnTo>
                      <a:lnTo>
                        <a:pt x="2575" y="186"/>
                      </a:lnTo>
                      <a:lnTo>
                        <a:pt x="2575" y="176"/>
                      </a:lnTo>
                      <a:lnTo>
                        <a:pt x="2566" y="94"/>
                      </a:lnTo>
                      <a:lnTo>
                        <a:pt x="2565" y="81"/>
                      </a:lnTo>
                      <a:lnTo>
                        <a:pt x="2558" y="54"/>
                      </a:lnTo>
                      <a:lnTo>
                        <a:pt x="2550" y="27"/>
                      </a:lnTo>
                      <a:lnTo>
                        <a:pt x="2538" y="14"/>
                      </a:lnTo>
                      <a:lnTo>
                        <a:pt x="2524" y="12"/>
                      </a:lnTo>
                      <a:lnTo>
                        <a:pt x="2501" y="12"/>
                      </a:lnTo>
                      <a:lnTo>
                        <a:pt x="2470" y="11"/>
                      </a:lnTo>
                      <a:lnTo>
                        <a:pt x="2436" y="10"/>
                      </a:lnTo>
                      <a:lnTo>
                        <a:pt x="2403" y="10"/>
                      </a:lnTo>
                      <a:lnTo>
                        <a:pt x="2375" y="8"/>
                      </a:lnTo>
                      <a:lnTo>
                        <a:pt x="2355" y="8"/>
                      </a:lnTo>
                      <a:lnTo>
                        <a:pt x="2348" y="8"/>
                      </a:lnTo>
                      <a:lnTo>
                        <a:pt x="2172" y="37"/>
                      </a:lnTo>
                      <a:lnTo>
                        <a:pt x="1174" y="52"/>
                      </a:lnTo>
                      <a:lnTo>
                        <a:pt x="1169" y="52"/>
                      </a:lnTo>
                      <a:lnTo>
                        <a:pt x="1155" y="49"/>
                      </a:lnTo>
                      <a:lnTo>
                        <a:pt x="1134" y="48"/>
                      </a:lnTo>
                      <a:lnTo>
                        <a:pt x="1107" y="43"/>
                      </a:lnTo>
                      <a:lnTo>
                        <a:pt x="1073" y="41"/>
                      </a:lnTo>
                      <a:lnTo>
                        <a:pt x="1035" y="37"/>
                      </a:lnTo>
                      <a:lnTo>
                        <a:pt x="994" y="33"/>
                      </a:lnTo>
                      <a:lnTo>
                        <a:pt x="952" y="27"/>
                      </a:lnTo>
                      <a:lnTo>
                        <a:pt x="909" y="23"/>
                      </a:lnTo>
                      <a:lnTo>
                        <a:pt x="867" y="18"/>
                      </a:lnTo>
                      <a:lnTo>
                        <a:pt x="826" y="14"/>
                      </a:lnTo>
                      <a:lnTo>
                        <a:pt x="790" y="10"/>
                      </a:lnTo>
                      <a:lnTo>
                        <a:pt x="756" y="7"/>
                      </a:lnTo>
                      <a:lnTo>
                        <a:pt x="729" y="3"/>
                      </a:lnTo>
                      <a:lnTo>
                        <a:pt x="707" y="1"/>
                      </a:lnTo>
                      <a:lnTo>
                        <a:pt x="693" y="0"/>
                      </a:lnTo>
                      <a:lnTo>
                        <a:pt x="679" y="0"/>
                      </a:lnTo>
                      <a:lnTo>
                        <a:pt x="653" y="1"/>
                      </a:lnTo>
                      <a:lnTo>
                        <a:pt x="619" y="6"/>
                      </a:lnTo>
                      <a:lnTo>
                        <a:pt x="577" y="11"/>
                      </a:lnTo>
                      <a:lnTo>
                        <a:pt x="531" y="16"/>
                      </a:lnTo>
                      <a:lnTo>
                        <a:pt x="479" y="25"/>
                      </a:lnTo>
                      <a:lnTo>
                        <a:pt x="425" y="34"/>
                      </a:lnTo>
                      <a:lnTo>
                        <a:pt x="371" y="43"/>
                      </a:lnTo>
                      <a:lnTo>
                        <a:pt x="317" y="56"/>
                      </a:lnTo>
                      <a:lnTo>
                        <a:pt x="265" y="68"/>
                      </a:lnTo>
                      <a:lnTo>
                        <a:pt x="218" y="80"/>
                      </a:lnTo>
                      <a:lnTo>
                        <a:pt x="175" y="94"/>
                      </a:lnTo>
                      <a:lnTo>
                        <a:pt x="139" y="108"/>
                      </a:lnTo>
                      <a:lnTo>
                        <a:pt x="111" y="123"/>
                      </a:lnTo>
                      <a:lnTo>
                        <a:pt x="93" y="138"/>
                      </a:lnTo>
                      <a:lnTo>
                        <a:pt x="88" y="153"/>
                      </a:lnTo>
                      <a:lnTo>
                        <a:pt x="84" y="163"/>
                      </a:lnTo>
                      <a:lnTo>
                        <a:pt x="76" y="169"/>
                      </a:lnTo>
                      <a:lnTo>
                        <a:pt x="67" y="191"/>
                      </a:lnTo>
                      <a:lnTo>
                        <a:pt x="66" y="240"/>
                      </a:lnTo>
                      <a:lnTo>
                        <a:pt x="63" y="245"/>
                      </a:lnTo>
                      <a:lnTo>
                        <a:pt x="57" y="251"/>
                      </a:lnTo>
                      <a:lnTo>
                        <a:pt x="46" y="255"/>
                      </a:lnTo>
                      <a:lnTo>
                        <a:pt x="34" y="260"/>
                      </a:lnTo>
                      <a:lnTo>
                        <a:pt x="21" y="264"/>
                      </a:lnTo>
                      <a:lnTo>
                        <a:pt x="11" y="267"/>
                      </a:lnTo>
                      <a:lnTo>
                        <a:pt x="2" y="268"/>
                      </a:lnTo>
                      <a:lnTo>
                        <a:pt x="0" y="270"/>
                      </a:lnTo>
                      <a:lnTo>
                        <a:pt x="2" y="336"/>
                      </a:lnTo>
                      <a:lnTo>
                        <a:pt x="5" y="339"/>
                      </a:lnTo>
                      <a:lnTo>
                        <a:pt x="12" y="348"/>
                      </a:lnTo>
                      <a:lnTo>
                        <a:pt x="19" y="359"/>
                      </a:lnTo>
                      <a:lnTo>
                        <a:pt x="21" y="370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8" name="Freeform 138"/>
                <p:cNvSpPr>
                  <a:spLocks/>
                </p:cNvSpPr>
                <p:nvPr/>
              </p:nvSpPr>
              <p:spPr bwMode="auto">
                <a:xfrm>
                  <a:off x="3119" y="1523"/>
                  <a:ext cx="1383" cy="329"/>
                </a:xfrm>
                <a:custGeom>
                  <a:avLst/>
                  <a:gdLst>
                    <a:gd name="T0" fmla="*/ 85 w 1383"/>
                    <a:gd name="T1" fmla="*/ 33 h 329"/>
                    <a:gd name="T2" fmla="*/ 134 w 1383"/>
                    <a:gd name="T3" fmla="*/ 27 h 329"/>
                    <a:gd name="T4" fmla="*/ 202 w 1383"/>
                    <a:gd name="T5" fmla="*/ 20 h 329"/>
                    <a:gd name="T6" fmla="*/ 286 w 1383"/>
                    <a:gd name="T7" fmla="*/ 14 h 329"/>
                    <a:gd name="T8" fmla="*/ 381 w 1383"/>
                    <a:gd name="T9" fmla="*/ 8 h 329"/>
                    <a:gd name="T10" fmla="*/ 484 w 1383"/>
                    <a:gd name="T11" fmla="*/ 3 h 329"/>
                    <a:gd name="T12" fmla="*/ 589 w 1383"/>
                    <a:gd name="T13" fmla="*/ 0 h 329"/>
                    <a:gd name="T14" fmla="*/ 694 w 1383"/>
                    <a:gd name="T15" fmla="*/ 1 h 329"/>
                    <a:gd name="T16" fmla="*/ 794 w 1383"/>
                    <a:gd name="T17" fmla="*/ 7 h 329"/>
                    <a:gd name="T18" fmla="*/ 885 w 1383"/>
                    <a:gd name="T19" fmla="*/ 18 h 329"/>
                    <a:gd name="T20" fmla="*/ 963 w 1383"/>
                    <a:gd name="T21" fmla="*/ 35 h 329"/>
                    <a:gd name="T22" fmla="*/ 1093 w 1383"/>
                    <a:gd name="T23" fmla="*/ 83 h 329"/>
                    <a:gd name="T24" fmla="*/ 1199 w 1383"/>
                    <a:gd name="T25" fmla="*/ 135 h 329"/>
                    <a:gd name="T26" fmla="*/ 1282 w 1383"/>
                    <a:gd name="T27" fmla="*/ 188 h 329"/>
                    <a:gd name="T28" fmla="*/ 1340 w 1383"/>
                    <a:gd name="T29" fmla="*/ 233 h 329"/>
                    <a:gd name="T30" fmla="*/ 1375 w 1383"/>
                    <a:gd name="T31" fmla="*/ 261 h 329"/>
                    <a:gd name="T32" fmla="*/ 1380 w 1383"/>
                    <a:gd name="T33" fmla="*/ 274 h 329"/>
                    <a:gd name="T34" fmla="*/ 1348 w 1383"/>
                    <a:gd name="T35" fmla="*/ 282 h 329"/>
                    <a:gd name="T36" fmla="*/ 1294 w 1383"/>
                    <a:gd name="T37" fmla="*/ 289 h 329"/>
                    <a:gd name="T38" fmla="*/ 1234 w 1383"/>
                    <a:gd name="T39" fmla="*/ 294 h 329"/>
                    <a:gd name="T40" fmla="*/ 1184 w 1383"/>
                    <a:gd name="T41" fmla="*/ 298 h 329"/>
                    <a:gd name="T42" fmla="*/ 1157 w 1383"/>
                    <a:gd name="T43" fmla="*/ 298 h 329"/>
                    <a:gd name="T44" fmla="*/ 1154 w 1383"/>
                    <a:gd name="T45" fmla="*/ 247 h 329"/>
                    <a:gd name="T46" fmla="*/ 1078 w 1383"/>
                    <a:gd name="T47" fmla="*/ 153 h 329"/>
                    <a:gd name="T48" fmla="*/ 951 w 1383"/>
                    <a:gd name="T49" fmla="*/ 92 h 329"/>
                    <a:gd name="T50" fmla="*/ 874 w 1383"/>
                    <a:gd name="T51" fmla="*/ 72 h 329"/>
                    <a:gd name="T52" fmla="*/ 818 w 1383"/>
                    <a:gd name="T53" fmla="*/ 68 h 329"/>
                    <a:gd name="T54" fmla="*/ 782 w 1383"/>
                    <a:gd name="T55" fmla="*/ 72 h 329"/>
                    <a:gd name="T56" fmla="*/ 757 w 1383"/>
                    <a:gd name="T57" fmla="*/ 77 h 329"/>
                    <a:gd name="T58" fmla="*/ 742 w 1383"/>
                    <a:gd name="T59" fmla="*/ 85 h 329"/>
                    <a:gd name="T60" fmla="*/ 748 w 1383"/>
                    <a:gd name="T61" fmla="*/ 186 h 329"/>
                    <a:gd name="T62" fmla="*/ 760 w 1383"/>
                    <a:gd name="T63" fmla="*/ 297 h 329"/>
                    <a:gd name="T64" fmla="*/ 742 w 1383"/>
                    <a:gd name="T65" fmla="*/ 316 h 329"/>
                    <a:gd name="T66" fmla="*/ 694 w 1383"/>
                    <a:gd name="T67" fmla="*/ 312 h 329"/>
                    <a:gd name="T68" fmla="*/ 665 w 1383"/>
                    <a:gd name="T69" fmla="*/ 306 h 329"/>
                    <a:gd name="T70" fmla="*/ 676 w 1383"/>
                    <a:gd name="T71" fmla="*/ 253 h 329"/>
                    <a:gd name="T72" fmla="*/ 673 w 1383"/>
                    <a:gd name="T73" fmla="*/ 145 h 329"/>
                    <a:gd name="T74" fmla="*/ 653 w 1383"/>
                    <a:gd name="T75" fmla="*/ 72 h 329"/>
                    <a:gd name="T76" fmla="*/ 618 w 1383"/>
                    <a:gd name="T77" fmla="*/ 69 h 329"/>
                    <a:gd name="T78" fmla="*/ 558 w 1383"/>
                    <a:gd name="T79" fmla="*/ 72 h 329"/>
                    <a:gd name="T80" fmla="*/ 490 w 1383"/>
                    <a:gd name="T81" fmla="*/ 81 h 329"/>
                    <a:gd name="T82" fmla="*/ 427 w 1383"/>
                    <a:gd name="T83" fmla="*/ 98 h 329"/>
                    <a:gd name="T84" fmla="*/ 379 w 1383"/>
                    <a:gd name="T85" fmla="*/ 123 h 329"/>
                    <a:gd name="T86" fmla="*/ 286 w 1383"/>
                    <a:gd name="T87" fmla="*/ 211 h 329"/>
                    <a:gd name="T88" fmla="*/ 191 w 1383"/>
                    <a:gd name="T89" fmla="*/ 305 h 329"/>
                    <a:gd name="T90" fmla="*/ 88 w 1383"/>
                    <a:gd name="T91" fmla="*/ 317 h 329"/>
                    <a:gd name="T92" fmla="*/ 111 w 1383"/>
                    <a:gd name="T93" fmla="*/ 294 h 329"/>
                    <a:gd name="T94" fmla="*/ 168 w 1383"/>
                    <a:gd name="T95" fmla="*/ 237 h 329"/>
                    <a:gd name="T96" fmla="*/ 240 w 1383"/>
                    <a:gd name="T97" fmla="*/ 167 h 329"/>
                    <a:gd name="T98" fmla="*/ 307 w 1383"/>
                    <a:gd name="T99" fmla="*/ 102 h 329"/>
                    <a:gd name="T100" fmla="*/ 352 w 1383"/>
                    <a:gd name="T101" fmla="*/ 62 h 329"/>
                    <a:gd name="T102" fmla="*/ 353 w 1383"/>
                    <a:gd name="T103" fmla="*/ 56 h 329"/>
                    <a:gd name="T104" fmla="*/ 305 w 1383"/>
                    <a:gd name="T105" fmla="*/ 54 h 329"/>
                    <a:gd name="T106" fmla="*/ 226 w 1383"/>
                    <a:gd name="T107" fmla="*/ 54 h 329"/>
                    <a:gd name="T108" fmla="*/ 142 w 1383"/>
                    <a:gd name="T109" fmla="*/ 56 h 329"/>
                    <a:gd name="T110" fmla="*/ 74 w 1383"/>
                    <a:gd name="T111" fmla="*/ 58 h 329"/>
                    <a:gd name="T112" fmla="*/ 24 w 1383"/>
                    <a:gd name="T113" fmla="*/ 62 h 329"/>
                    <a:gd name="T114" fmla="*/ 3 w 1383"/>
                    <a:gd name="T115" fmla="*/ 53 h 329"/>
                    <a:gd name="T116" fmla="*/ 45 w 1383"/>
                    <a:gd name="T117" fmla="*/ 37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83" h="329">
                      <a:moveTo>
                        <a:pt x="66" y="34"/>
                      </a:moveTo>
                      <a:lnTo>
                        <a:pt x="74" y="33"/>
                      </a:lnTo>
                      <a:lnTo>
                        <a:pt x="85" y="33"/>
                      </a:lnTo>
                      <a:lnTo>
                        <a:pt x="99" y="31"/>
                      </a:lnTo>
                      <a:lnTo>
                        <a:pt x="115" y="29"/>
                      </a:lnTo>
                      <a:lnTo>
                        <a:pt x="134" y="27"/>
                      </a:lnTo>
                      <a:lnTo>
                        <a:pt x="154" y="26"/>
                      </a:lnTo>
                      <a:lnTo>
                        <a:pt x="177" y="23"/>
                      </a:lnTo>
                      <a:lnTo>
                        <a:pt x="202" y="20"/>
                      </a:lnTo>
                      <a:lnTo>
                        <a:pt x="229" y="19"/>
                      </a:lnTo>
                      <a:lnTo>
                        <a:pt x="256" y="16"/>
                      </a:lnTo>
                      <a:lnTo>
                        <a:pt x="286" y="14"/>
                      </a:lnTo>
                      <a:lnTo>
                        <a:pt x="317" y="12"/>
                      </a:lnTo>
                      <a:lnTo>
                        <a:pt x="348" y="10"/>
                      </a:lnTo>
                      <a:lnTo>
                        <a:pt x="381" y="8"/>
                      </a:lnTo>
                      <a:lnTo>
                        <a:pt x="414" y="5"/>
                      </a:lnTo>
                      <a:lnTo>
                        <a:pt x="448" y="4"/>
                      </a:lnTo>
                      <a:lnTo>
                        <a:pt x="484" y="3"/>
                      </a:lnTo>
                      <a:lnTo>
                        <a:pt x="519" y="1"/>
                      </a:lnTo>
                      <a:lnTo>
                        <a:pt x="554" y="1"/>
                      </a:lnTo>
                      <a:lnTo>
                        <a:pt x="589" y="0"/>
                      </a:lnTo>
                      <a:lnTo>
                        <a:pt x="624" y="0"/>
                      </a:lnTo>
                      <a:lnTo>
                        <a:pt x="660" y="0"/>
                      </a:lnTo>
                      <a:lnTo>
                        <a:pt x="694" y="1"/>
                      </a:lnTo>
                      <a:lnTo>
                        <a:pt x="729" y="3"/>
                      </a:lnTo>
                      <a:lnTo>
                        <a:pt x="761" y="4"/>
                      </a:lnTo>
                      <a:lnTo>
                        <a:pt x="794" y="7"/>
                      </a:lnTo>
                      <a:lnTo>
                        <a:pt x="825" y="10"/>
                      </a:lnTo>
                      <a:lnTo>
                        <a:pt x="856" y="14"/>
                      </a:lnTo>
                      <a:lnTo>
                        <a:pt x="885" y="18"/>
                      </a:lnTo>
                      <a:lnTo>
                        <a:pt x="913" y="23"/>
                      </a:lnTo>
                      <a:lnTo>
                        <a:pt x="939" y="29"/>
                      </a:lnTo>
                      <a:lnTo>
                        <a:pt x="963" y="35"/>
                      </a:lnTo>
                      <a:lnTo>
                        <a:pt x="1009" y="50"/>
                      </a:lnTo>
                      <a:lnTo>
                        <a:pt x="1053" y="66"/>
                      </a:lnTo>
                      <a:lnTo>
                        <a:pt x="1093" y="83"/>
                      </a:lnTo>
                      <a:lnTo>
                        <a:pt x="1131" y="100"/>
                      </a:lnTo>
                      <a:lnTo>
                        <a:pt x="1166" y="118"/>
                      </a:lnTo>
                      <a:lnTo>
                        <a:pt x="1199" y="135"/>
                      </a:lnTo>
                      <a:lnTo>
                        <a:pt x="1230" y="154"/>
                      </a:lnTo>
                      <a:lnTo>
                        <a:pt x="1257" y="171"/>
                      </a:lnTo>
                      <a:lnTo>
                        <a:pt x="1282" y="188"/>
                      </a:lnTo>
                      <a:lnTo>
                        <a:pt x="1305" y="205"/>
                      </a:lnTo>
                      <a:lnTo>
                        <a:pt x="1324" y="219"/>
                      </a:lnTo>
                      <a:lnTo>
                        <a:pt x="1340" y="233"/>
                      </a:lnTo>
                      <a:lnTo>
                        <a:pt x="1355" y="244"/>
                      </a:lnTo>
                      <a:lnTo>
                        <a:pt x="1366" y="255"/>
                      </a:lnTo>
                      <a:lnTo>
                        <a:pt x="1375" y="261"/>
                      </a:lnTo>
                      <a:lnTo>
                        <a:pt x="1380" y="267"/>
                      </a:lnTo>
                      <a:lnTo>
                        <a:pt x="1383" y="271"/>
                      </a:lnTo>
                      <a:lnTo>
                        <a:pt x="1380" y="274"/>
                      </a:lnTo>
                      <a:lnTo>
                        <a:pt x="1372" y="276"/>
                      </a:lnTo>
                      <a:lnTo>
                        <a:pt x="1362" y="280"/>
                      </a:lnTo>
                      <a:lnTo>
                        <a:pt x="1348" y="282"/>
                      </a:lnTo>
                      <a:lnTo>
                        <a:pt x="1332" y="284"/>
                      </a:lnTo>
                      <a:lnTo>
                        <a:pt x="1314" y="287"/>
                      </a:lnTo>
                      <a:lnTo>
                        <a:pt x="1294" y="289"/>
                      </a:lnTo>
                      <a:lnTo>
                        <a:pt x="1273" y="291"/>
                      </a:lnTo>
                      <a:lnTo>
                        <a:pt x="1253" y="293"/>
                      </a:lnTo>
                      <a:lnTo>
                        <a:pt x="1234" y="294"/>
                      </a:lnTo>
                      <a:lnTo>
                        <a:pt x="1215" y="295"/>
                      </a:lnTo>
                      <a:lnTo>
                        <a:pt x="1198" y="297"/>
                      </a:lnTo>
                      <a:lnTo>
                        <a:pt x="1184" y="298"/>
                      </a:lnTo>
                      <a:lnTo>
                        <a:pt x="1172" y="299"/>
                      </a:lnTo>
                      <a:lnTo>
                        <a:pt x="1164" y="301"/>
                      </a:lnTo>
                      <a:lnTo>
                        <a:pt x="1157" y="298"/>
                      </a:lnTo>
                      <a:lnTo>
                        <a:pt x="1156" y="287"/>
                      </a:lnTo>
                      <a:lnTo>
                        <a:pt x="1157" y="270"/>
                      </a:lnTo>
                      <a:lnTo>
                        <a:pt x="1154" y="247"/>
                      </a:lnTo>
                      <a:lnTo>
                        <a:pt x="1143" y="218"/>
                      </a:lnTo>
                      <a:lnTo>
                        <a:pt x="1119" y="187"/>
                      </a:lnTo>
                      <a:lnTo>
                        <a:pt x="1078" y="153"/>
                      </a:lnTo>
                      <a:lnTo>
                        <a:pt x="1015" y="118"/>
                      </a:lnTo>
                      <a:lnTo>
                        <a:pt x="981" y="103"/>
                      </a:lnTo>
                      <a:lnTo>
                        <a:pt x="951" y="92"/>
                      </a:lnTo>
                      <a:lnTo>
                        <a:pt x="923" y="83"/>
                      </a:lnTo>
                      <a:lnTo>
                        <a:pt x="897" y="76"/>
                      </a:lnTo>
                      <a:lnTo>
                        <a:pt x="874" y="72"/>
                      </a:lnTo>
                      <a:lnTo>
                        <a:pt x="853" y="69"/>
                      </a:lnTo>
                      <a:lnTo>
                        <a:pt x="834" y="68"/>
                      </a:lnTo>
                      <a:lnTo>
                        <a:pt x="818" y="68"/>
                      </a:lnTo>
                      <a:lnTo>
                        <a:pt x="805" y="69"/>
                      </a:lnTo>
                      <a:lnTo>
                        <a:pt x="792" y="70"/>
                      </a:lnTo>
                      <a:lnTo>
                        <a:pt x="782" y="72"/>
                      </a:lnTo>
                      <a:lnTo>
                        <a:pt x="772" y="75"/>
                      </a:lnTo>
                      <a:lnTo>
                        <a:pt x="764" y="76"/>
                      </a:lnTo>
                      <a:lnTo>
                        <a:pt x="757" y="77"/>
                      </a:lnTo>
                      <a:lnTo>
                        <a:pt x="752" y="77"/>
                      </a:lnTo>
                      <a:lnTo>
                        <a:pt x="748" y="77"/>
                      </a:lnTo>
                      <a:lnTo>
                        <a:pt x="742" y="85"/>
                      </a:lnTo>
                      <a:lnTo>
                        <a:pt x="741" y="108"/>
                      </a:lnTo>
                      <a:lnTo>
                        <a:pt x="742" y="145"/>
                      </a:lnTo>
                      <a:lnTo>
                        <a:pt x="748" y="186"/>
                      </a:lnTo>
                      <a:lnTo>
                        <a:pt x="752" y="229"/>
                      </a:lnTo>
                      <a:lnTo>
                        <a:pt x="757" y="267"/>
                      </a:lnTo>
                      <a:lnTo>
                        <a:pt x="760" y="297"/>
                      </a:lnTo>
                      <a:lnTo>
                        <a:pt x="760" y="310"/>
                      </a:lnTo>
                      <a:lnTo>
                        <a:pt x="754" y="314"/>
                      </a:lnTo>
                      <a:lnTo>
                        <a:pt x="742" y="316"/>
                      </a:lnTo>
                      <a:lnTo>
                        <a:pt x="727" y="314"/>
                      </a:lnTo>
                      <a:lnTo>
                        <a:pt x="711" y="313"/>
                      </a:lnTo>
                      <a:lnTo>
                        <a:pt x="694" y="312"/>
                      </a:lnTo>
                      <a:lnTo>
                        <a:pt x="679" y="309"/>
                      </a:lnTo>
                      <a:lnTo>
                        <a:pt x="669" y="307"/>
                      </a:lnTo>
                      <a:lnTo>
                        <a:pt x="665" y="306"/>
                      </a:lnTo>
                      <a:lnTo>
                        <a:pt x="666" y="298"/>
                      </a:lnTo>
                      <a:lnTo>
                        <a:pt x="670" y="278"/>
                      </a:lnTo>
                      <a:lnTo>
                        <a:pt x="676" y="253"/>
                      </a:lnTo>
                      <a:lnTo>
                        <a:pt x="679" y="230"/>
                      </a:lnTo>
                      <a:lnTo>
                        <a:pt x="677" y="196"/>
                      </a:lnTo>
                      <a:lnTo>
                        <a:pt x="673" y="145"/>
                      </a:lnTo>
                      <a:lnTo>
                        <a:pt x="665" y="99"/>
                      </a:lnTo>
                      <a:lnTo>
                        <a:pt x="657" y="73"/>
                      </a:lnTo>
                      <a:lnTo>
                        <a:pt x="653" y="72"/>
                      </a:lnTo>
                      <a:lnTo>
                        <a:pt x="643" y="70"/>
                      </a:lnTo>
                      <a:lnTo>
                        <a:pt x="633" y="69"/>
                      </a:lnTo>
                      <a:lnTo>
                        <a:pt x="618" y="69"/>
                      </a:lnTo>
                      <a:lnTo>
                        <a:pt x="600" y="69"/>
                      </a:lnTo>
                      <a:lnTo>
                        <a:pt x="580" y="70"/>
                      </a:lnTo>
                      <a:lnTo>
                        <a:pt x="558" y="72"/>
                      </a:lnTo>
                      <a:lnTo>
                        <a:pt x="536" y="75"/>
                      </a:lnTo>
                      <a:lnTo>
                        <a:pt x="513" y="77"/>
                      </a:lnTo>
                      <a:lnTo>
                        <a:pt x="490" y="81"/>
                      </a:lnTo>
                      <a:lnTo>
                        <a:pt x="469" y="87"/>
                      </a:lnTo>
                      <a:lnTo>
                        <a:pt x="447" y="92"/>
                      </a:lnTo>
                      <a:lnTo>
                        <a:pt x="427" y="98"/>
                      </a:lnTo>
                      <a:lnTo>
                        <a:pt x="408" y="106"/>
                      </a:lnTo>
                      <a:lnTo>
                        <a:pt x="393" y="114"/>
                      </a:lnTo>
                      <a:lnTo>
                        <a:pt x="379" y="123"/>
                      </a:lnTo>
                      <a:lnTo>
                        <a:pt x="353" y="148"/>
                      </a:lnTo>
                      <a:lnTo>
                        <a:pt x="321" y="177"/>
                      </a:lnTo>
                      <a:lnTo>
                        <a:pt x="286" y="211"/>
                      </a:lnTo>
                      <a:lnTo>
                        <a:pt x="250" y="247"/>
                      </a:lnTo>
                      <a:lnTo>
                        <a:pt x="217" y="278"/>
                      </a:lnTo>
                      <a:lnTo>
                        <a:pt x="191" y="305"/>
                      </a:lnTo>
                      <a:lnTo>
                        <a:pt x="172" y="322"/>
                      </a:lnTo>
                      <a:lnTo>
                        <a:pt x="165" y="329"/>
                      </a:lnTo>
                      <a:lnTo>
                        <a:pt x="88" y="317"/>
                      </a:lnTo>
                      <a:lnTo>
                        <a:pt x="91" y="314"/>
                      </a:lnTo>
                      <a:lnTo>
                        <a:pt x="99" y="306"/>
                      </a:lnTo>
                      <a:lnTo>
                        <a:pt x="111" y="294"/>
                      </a:lnTo>
                      <a:lnTo>
                        <a:pt x="127" y="278"/>
                      </a:lnTo>
                      <a:lnTo>
                        <a:pt x="146" y="259"/>
                      </a:lnTo>
                      <a:lnTo>
                        <a:pt x="168" y="237"/>
                      </a:lnTo>
                      <a:lnTo>
                        <a:pt x="191" y="214"/>
                      </a:lnTo>
                      <a:lnTo>
                        <a:pt x="215" y="190"/>
                      </a:lnTo>
                      <a:lnTo>
                        <a:pt x="240" y="167"/>
                      </a:lnTo>
                      <a:lnTo>
                        <a:pt x="263" y="144"/>
                      </a:lnTo>
                      <a:lnTo>
                        <a:pt x="286" y="122"/>
                      </a:lnTo>
                      <a:lnTo>
                        <a:pt x="307" y="102"/>
                      </a:lnTo>
                      <a:lnTo>
                        <a:pt x="325" y="84"/>
                      </a:lnTo>
                      <a:lnTo>
                        <a:pt x="341" y="72"/>
                      </a:lnTo>
                      <a:lnTo>
                        <a:pt x="352" y="62"/>
                      </a:lnTo>
                      <a:lnTo>
                        <a:pt x="359" y="58"/>
                      </a:lnTo>
                      <a:lnTo>
                        <a:pt x="360" y="57"/>
                      </a:lnTo>
                      <a:lnTo>
                        <a:pt x="353" y="56"/>
                      </a:lnTo>
                      <a:lnTo>
                        <a:pt x="341" y="56"/>
                      </a:lnTo>
                      <a:lnTo>
                        <a:pt x="325" y="56"/>
                      </a:lnTo>
                      <a:lnTo>
                        <a:pt x="305" y="54"/>
                      </a:lnTo>
                      <a:lnTo>
                        <a:pt x="280" y="54"/>
                      </a:lnTo>
                      <a:lnTo>
                        <a:pt x="253" y="54"/>
                      </a:lnTo>
                      <a:lnTo>
                        <a:pt x="226" y="54"/>
                      </a:lnTo>
                      <a:lnTo>
                        <a:pt x="198" y="56"/>
                      </a:lnTo>
                      <a:lnTo>
                        <a:pt x="169" y="56"/>
                      </a:lnTo>
                      <a:lnTo>
                        <a:pt x="142" y="56"/>
                      </a:lnTo>
                      <a:lnTo>
                        <a:pt x="116" y="57"/>
                      </a:lnTo>
                      <a:lnTo>
                        <a:pt x="93" y="57"/>
                      </a:lnTo>
                      <a:lnTo>
                        <a:pt x="74" y="58"/>
                      </a:lnTo>
                      <a:lnTo>
                        <a:pt x="61" y="58"/>
                      </a:lnTo>
                      <a:lnTo>
                        <a:pt x="51" y="60"/>
                      </a:lnTo>
                      <a:lnTo>
                        <a:pt x="24" y="62"/>
                      </a:lnTo>
                      <a:lnTo>
                        <a:pt x="7" y="61"/>
                      </a:lnTo>
                      <a:lnTo>
                        <a:pt x="0" y="58"/>
                      </a:lnTo>
                      <a:lnTo>
                        <a:pt x="3" y="53"/>
                      </a:lnTo>
                      <a:lnTo>
                        <a:pt x="11" y="47"/>
                      </a:lnTo>
                      <a:lnTo>
                        <a:pt x="26" y="42"/>
                      </a:lnTo>
                      <a:lnTo>
                        <a:pt x="45" y="37"/>
                      </a:lnTo>
                      <a:lnTo>
                        <a:pt x="66" y="3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9" name="Freeform 139"/>
                <p:cNvSpPr>
                  <a:spLocks/>
                </p:cNvSpPr>
                <p:nvPr/>
              </p:nvSpPr>
              <p:spPr bwMode="auto">
                <a:xfrm>
                  <a:off x="2872" y="2097"/>
                  <a:ext cx="266" cy="291"/>
                </a:xfrm>
                <a:custGeom>
                  <a:avLst/>
                  <a:gdLst>
                    <a:gd name="T0" fmla="*/ 118 w 266"/>
                    <a:gd name="T1" fmla="*/ 291 h 291"/>
                    <a:gd name="T2" fmla="*/ 145 w 266"/>
                    <a:gd name="T3" fmla="*/ 291 h 291"/>
                    <a:gd name="T4" fmla="*/ 171 w 266"/>
                    <a:gd name="T5" fmla="*/ 285 h 291"/>
                    <a:gd name="T6" fmla="*/ 195 w 266"/>
                    <a:gd name="T7" fmla="*/ 274 h 291"/>
                    <a:gd name="T8" fmla="*/ 217 w 266"/>
                    <a:gd name="T9" fmla="*/ 258 h 291"/>
                    <a:gd name="T10" fmla="*/ 235 w 266"/>
                    <a:gd name="T11" fmla="*/ 237 h 291"/>
                    <a:gd name="T12" fmla="*/ 250 w 266"/>
                    <a:gd name="T13" fmla="*/ 214 h 291"/>
                    <a:gd name="T14" fmla="*/ 260 w 266"/>
                    <a:gd name="T15" fmla="*/ 187 h 291"/>
                    <a:gd name="T16" fmla="*/ 266 w 266"/>
                    <a:gd name="T17" fmla="*/ 159 h 291"/>
                    <a:gd name="T18" fmla="*/ 266 w 266"/>
                    <a:gd name="T19" fmla="*/ 129 h 291"/>
                    <a:gd name="T20" fmla="*/ 260 w 266"/>
                    <a:gd name="T21" fmla="*/ 102 h 291"/>
                    <a:gd name="T22" fmla="*/ 251 w 266"/>
                    <a:gd name="T23" fmla="*/ 75 h 291"/>
                    <a:gd name="T24" fmla="*/ 237 w 266"/>
                    <a:gd name="T25" fmla="*/ 52 h 291"/>
                    <a:gd name="T26" fmla="*/ 218 w 266"/>
                    <a:gd name="T27" fmla="*/ 33 h 291"/>
                    <a:gd name="T28" fmla="*/ 197 w 266"/>
                    <a:gd name="T29" fmla="*/ 16 h 291"/>
                    <a:gd name="T30" fmla="*/ 174 w 266"/>
                    <a:gd name="T31" fmla="*/ 6 h 291"/>
                    <a:gd name="T32" fmla="*/ 147 w 266"/>
                    <a:gd name="T33" fmla="*/ 0 h 291"/>
                    <a:gd name="T34" fmla="*/ 119 w 266"/>
                    <a:gd name="T35" fmla="*/ 0 h 291"/>
                    <a:gd name="T36" fmla="*/ 94 w 266"/>
                    <a:gd name="T37" fmla="*/ 6 h 291"/>
                    <a:gd name="T38" fmla="*/ 69 w 266"/>
                    <a:gd name="T39" fmla="*/ 18 h 291"/>
                    <a:gd name="T40" fmla="*/ 49 w 266"/>
                    <a:gd name="T41" fmla="*/ 33 h 291"/>
                    <a:gd name="T42" fmla="*/ 30 w 266"/>
                    <a:gd name="T43" fmla="*/ 53 h 291"/>
                    <a:gd name="T44" fmla="*/ 15 w 266"/>
                    <a:gd name="T45" fmla="*/ 77 h 291"/>
                    <a:gd name="T46" fmla="*/ 6 w 266"/>
                    <a:gd name="T47" fmla="*/ 103 h 291"/>
                    <a:gd name="T48" fmla="*/ 0 w 266"/>
                    <a:gd name="T49" fmla="*/ 133 h 291"/>
                    <a:gd name="T50" fmla="*/ 0 w 266"/>
                    <a:gd name="T51" fmla="*/ 163 h 291"/>
                    <a:gd name="T52" fmla="*/ 4 w 266"/>
                    <a:gd name="T53" fmla="*/ 190 h 291"/>
                    <a:gd name="T54" fmla="*/ 15 w 266"/>
                    <a:gd name="T55" fmla="*/ 217 h 291"/>
                    <a:gd name="T56" fmla="*/ 29 w 266"/>
                    <a:gd name="T57" fmla="*/ 240 h 291"/>
                    <a:gd name="T58" fmla="*/ 46 w 266"/>
                    <a:gd name="T59" fmla="*/ 259 h 291"/>
                    <a:gd name="T60" fmla="*/ 68 w 266"/>
                    <a:gd name="T61" fmla="*/ 275 h 291"/>
                    <a:gd name="T62" fmla="*/ 92 w 266"/>
                    <a:gd name="T63" fmla="*/ 286 h 291"/>
                    <a:gd name="T64" fmla="*/ 118 w 266"/>
                    <a:gd name="T65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66" h="291">
                      <a:moveTo>
                        <a:pt x="118" y="291"/>
                      </a:moveTo>
                      <a:lnTo>
                        <a:pt x="145" y="291"/>
                      </a:lnTo>
                      <a:lnTo>
                        <a:pt x="171" y="285"/>
                      </a:lnTo>
                      <a:lnTo>
                        <a:pt x="195" y="274"/>
                      </a:lnTo>
                      <a:lnTo>
                        <a:pt x="217" y="258"/>
                      </a:lnTo>
                      <a:lnTo>
                        <a:pt x="235" y="237"/>
                      </a:lnTo>
                      <a:lnTo>
                        <a:pt x="250" y="214"/>
                      </a:lnTo>
                      <a:lnTo>
                        <a:pt x="260" y="187"/>
                      </a:lnTo>
                      <a:lnTo>
                        <a:pt x="266" y="159"/>
                      </a:lnTo>
                      <a:lnTo>
                        <a:pt x="266" y="129"/>
                      </a:lnTo>
                      <a:lnTo>
                        <a:pt x="260" y="102"/>
                      </a:lnTo>
                      <a:lnTo>
                        <a:pt x="251" y="75"/>
                      </a:lnTo>
                      <a:lnTo>
                        <a:pt x="237" y="52"/>
                      </a:lnTo>
                      <a:lnTo>
                        <a:pt x="218" y="33"/>
                      </a:lnTo>
                      <a:lnTo>
                        <a:pt x="197" y="16"/>
                      </a:lnTo>
                      <a:lnTo>
                        <a:pt x="174" y="6"/>
                      </a:lnTo>
                      <a:lnTo>
                        <a:pt x="147" y="0"/>
                      </a:lnTo>
                      <a:lnTo>
                        <a:pt x="119" y="0"/>
                      </a:lnTo>
                      <a:lnTo>
                        <a:pt x="94" y="6"/>
                      </a:lnTo>
                      <a:lnTo>
                        <a:pt x="69" y="18"/>
                      </a:lnTo>
                      <a:lnTo>
                        <a:pt x="49" y="33"/>
                      </a:lnTo>
                      <a:lnTo>
                        <a:pt x="30" y="53"/>
                      </a:lnTo>
                      <a:lnTo>
                        <a:pt x="15" y="77"/>
                      </a:lnTo>
                      <a:lnTo>
                        <a:pt x="6" y="103"/>
                      </a:lnTo>
                      <a:lnTo>
                        <a:pt x="0" y="133"/>
                      </a:lnTo>
                      <a:lnTo>
                        <a:pt x="0" y="163"/>
                      </a:lnTo>
                      <a:lnTo>
                        <a:pt x="4" y="190"/>
                      </a:lnTo>
                      <a:lnTo>
                        <a:pt x="15" y="217"/>
                      </a:lnTo>
                      <a:lnTo>
                        <a:pt x="29" y="240"/>
                      </a:lnTo>
                      <a:lnTo>
                        <a:pt x="46" y="259"/>
                      </a:lnTo>
                      <a:lnTo>
                        <a:pt x="68" y="275"/>
                      </a:lnTo>
                      <a:lnTo>
                        <a:pt x="92" y="286"/>
                      </a:lnTo>
                      <a:lnTo>
                        <a:pt x="118" y="29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0" name="Freeform 140"/>
                <p:cNvSpPr>
                  <a:spLocks/>
                </p:cNvSpPr>
                <p:nvPr/>
              </p:nvSpPr>
              <p:spPr bwMode="auto">
                <a:xfrm>
                  <a:off x="2882" y="2112"/>
                  <a:ext cx="234" cy="257"/>
                </a:xfrm>
                <a:custGeom>
                  <a:avLst/>
                  <a:gdLst>
                    <a:gd name="T0" fmla="*/ 104 w 234"/>
                    <a:gd name="T1" fmla="*/ 257 h 257"/>
                    <a:gd name="T2" fmla="*/ 128 w 234"/>
                    <a:gd name="T3" fmla="*/ 257 h 257"/>
                    <a:gd name="T4" fmla="*/ 151 w 234"/>
                    <a:gd name="T5" fmla="*/ 252 h 257"/>
                    <a:gd name="T6" fmla="*/ 172 w 234"/>
                    <a:gd name="T7" fmla="*/ 243 h 257"/>
                    <a:gd name="T8" fmla="*/ 191 w 234"/>
                    <a:gd name="T9" fmla="*/ 228 h 257"/>
                    <a:gd name="T10" fmla="*/ 207 w 234"/>
                    <a:gd name="T11" fmla="*/ 210 h 257"/>
                    <a:gd name="T12" fmla="*/ 221 w 234"/>
                    <a:gd name="T13" fmla="*/ 190 h 257"/>
                    <a:gd name="T14" fmla="*/ 229 w 234"/>
                    <a:gd name="T15" fmla="*/ 167 h 257"/>
                    <a:gd name="T16" fmla="*/ 234 w 234"/>
                    <a:gd name="T17" fmla="*/ 141 h 257"/>
                    <a:gd name="T18" fmla="*/ 234 w 234"/>
                    <a:gd name="T19" fmla="*/ 115 h 257"/>
                    <a:gd name="T20" fmla="*/ 230 w 234"/>
                    <a:gd name="T21" fmla="*/ 90 h 257"/>
                    <a:gd name="T22" fmla="*/ 221 w 234"/>
                    <a:gd name="T23" fmla="*/ 66 h 257"/>
                    <a:gd name="T24" fmla="*/ 208 w 234"/>
                    <a:gd name="T25" fmla="*/ 46 h 257"/>
                    <a:gd name="T26" fmla="*/ 193 w 234"/>
                    <a:gd name="T27" fmla="*/ 29 h 257"/>
                    <a:gd name="T28" fmla="*/ 174 w 234"/>
                    <a:gd name="T29" fmla="*/ 15 h 257"/>
                    <a:gd name="T30" fmla="*/ 153 w 234"/>
                    <a:gd name="T31" fmla="*/ 6 h 257"/>
                    <a:gd name="T32" fmla="*/ 130 w 234"/>
                    <a:gd name="T33" fmla="*/ 0 h 257"/>
                    <a:gd name="T34" fmla="*/ 105 w 234"/>
                    <a:gd name="T35" fmla="*/ 0 h 257"/>
                    <a:gd name="T36" fmla="*/ 82 w 234"/>
                    <a:gd name="T37" fmla="*/ 6 h 257"/>
                    <a:gd name="T38" fmla="*/ 62 w 234"/>
                    <a:gd name="T39" fmla="*/ 15 h 257"/>
                    <a:gd name="T40" fmla="*/ 43 w 234"/>
                    <a:gd name="T41" fmla="*/ 30 h 257"/>
                    <a:gd name="T42" fmla="*/ 27 w 234"/>
                    <a:gd name="T43" fmla="*/ 48 h 257"/>
                    <a:gd name="T44" fmla="*/ 13 w 234"/>
                    <a:gd name="T45" fmla="*/ 68 h 257"/>
                    <a:gd name="T46" fmla="*/ 5 w 234"/>
                    <a:gd name="T47" fmla="*/ 92 h 257"/>
                    <a:gd name="T48" fmla="*/ 0 w 234"/>
                    <a:gd name="T49" fmla="*/ 118 h 257"/>
                    <a:gd name="T50" fmla="*/ 0 w 234"/>
                    <a:gd name="T51" fmla="*/ 144 h 257"/>
                    <a:gd name="T52" fmla="*/ 4 w 234"/>
                    <a:gd name="T53" fmla="*/ 168 h 257"/>
                    <a:gd name="T54" fmla="*/ 13 w 234"/>
                    <a:gd name="T55" fmla="*/ 191 h 257"/>
                    <a:gd name="T56" fmla="*/ 25 w 234"/>
                    <a:gd name="T57" fmla="*/ 211 h 257"/>
                    <a:gd name="T58" fmla="*/ 42 w 234"/>
                    <a:gd name="T59" fmla="*/ 229 h 257"/>
                    <a:gd name="T60" fmla="*/ 59 w 234"/>
                    <a:gd name="T61" fmla="*/ 243 h 257"/>
                    <a:gd name="T62" fmla="*/ 81 w 234"/>
                    <a:gd name="T63" fmla="*/ 252 h 257"/>
                    <a:gd name="T64" fmla="*/ 104 w 234"/>
                    <a:gd name="T65" fmla="*/ 257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34" h="257">
                      <a:moveTo>
                        <a:pt x="104" y="257"/>
                      </a:moveTo>
                      <a:lnTo>
                        <a:pt x="128" y="257"/>
                      </a:lnTo>
                      <a:lnTo>
                        <a:pt x="151" y="252"/>
                      </a:lnTo>
                      <a:lnTo>
                        <a:pt x="172" y="243"/>
                      </a:lnTo>
                      <a:lnTo>
                        <a:pt x="191" y="228"/>
                      </a:lnTo>
                      <a:lnTo>
                        <a:pt x="207" y="210"/>
                      </a:lnTo>
                      <a:lnTo>
                        <a:pt x="221" y="190"/>
                      </a:lnTo>
                      <a:lnTo>
                        <a:pt x="229" y="167"/>
                      </a:lnTo>
                      <a:lnTo>
                        <a:pt x="234" y="141"/>
                      </a:lnTo>
                      <a:lnTo>
                        <a:pt x="234" y="115"/>
                      </a:lnTo>
                      <a:lnTo>
                        <a:pt x="230" y="90"/>
                      </a:lnTo>
                      <a:lnTo>
                        <a:pt x="221" y="66"/>
                      </a:lnTo>
                      <a:lnTo>
                        <a:pt x="208" y="46"/>
                      </a:lnTo>
                      <a:lnTo>
                        <a:pt x="193" y="29"/>
                      </a:lnTo>
                      <a:lnTo>
                        <a:pt x="174" y="15"/>
                      </a:lnTo>
                      <a:lnTo>
                        <a:pt x="153" y="6"/>
                      </a:lnTo>
                      <a:lnTo>
                        <a:pt x="130" y="0"/>
                      </a:lnTo>
                      <a:lnTo>
                        <a:pt x="105" y="0"/>
                      </a:lnTo>
                      <a:lnTo>
                        <a:pt x="82" y="6"/>
                      </a:lnTo>
                      <a:lnTo>
                        <a:pt x="62" y="15"/>
                      </a:lnTo>
                      <a:lnTo>
                        <a:pt x="43" y="30"/>
                      </a:lnTo>
                      <a:lnTo>
                        <a:pt x="27" y="48"/>
                      </a:lnTo>
                      <a:lnTo>
                        <a:pt x="13" y="68"/>
                      </a:lnTo>
                      <a:lnTo>
                        <a:pt x="5" y="92"/>
                      </a:lnTo>
                      <a:lnTo>
                        <a:pt x="0" y="118"/>
                      </a:lnTo>
                      <a:lnTo>
                        <a:pt x="0" y="144"/>
                      </a:lnTo>
                      <a:lnTo>
                        <a:pt x="4" y="168"/>
                      </a:lnTo>
                      <a:lnTo>
                        <a:pt x="13" y="191"/>
                      </a:lnTo>
                      <a:lnTo>
                        <a:pt x="25" y="211"/>
                      </a:lnTo>
                      <a:lnTo>
                        <a:pt x="42" y="229"/>
                      </a:lnTo>
                      <a:lnTo>
                        <a:pt x="59" y="243"/>
                      </a:lnTo>
                      <a:lnTo>
                        <a:pt x="81" y="252"/>
                      </a:lnTo>
                      <a:lnTo>
                        <a:pt x="104" y="2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1" name="Freeform 141"/>
                <p:cNvSpPr>
                  <a:spLocks/>
                </p:cNvSpPr>
                <p:nvPr/>
              </p:nvSpPr>
              <p:spPr bwMode="auto">
                <a:xfrm>
                  <a:off x="4195" y="2099"/>
                  <a:ext cx="242" cy="264"/>
                </a:xfrm>
                <a:custGeom>
                  <a:avLst/>
                  <a:gdLst>
                    <a:gd name="T0" fmla="*/ 108 w 242"/>
                    <a:gd name="T1" fmla="*/ 264 h 264"/>
                    <a:gd name="T2" fmla="*/ 132 w 242"/>
                    <a:gd name="T3" fmla="*/ 264 h 264"/>
                    <a:gd name="T4" fmla="*/ 155 w 242"/>
                    <a:gd name="T5" fmla="*/ 258 h 264"/>
                    <a:gd name="T6" fmla="*/ 177 w 242"/>
                    <a:gd name="T7" fmla="*/ 247 h 264"/>
                    <a:gd name="T8" fmla="*/ 197 w 242"/>
                    <a:gd name="T9" fmla="*/ 234 h 264"/>
                    <a:gd name="T10" fmla="*/ 214 w 242"/>
                    <a:gd name="T11" fmla="*/ 215 h 264"/>
                    <a:gd name="T12" fmla="*/ 227 w 242"/>
                    <a:gd name="T13" fmla="*/ 193 h 264"/>
                    <a:gd name="T14" fmla="*/ 237 w 242"/>
                    <a:gd name="T15" fmla="*/ 170 h 264"/>
                    <a:gd name="T16" fmla="*/ 242 w 242"/>
                    <a:gd name="T17" fmla="*/ 143 h 264"/>
                    <a:gd name="T18" fmla="*/ 242 w 242"/>
                    <a:gd name="T19" fmla="*/ 116 h 264"/>
                    <a:gd name="T20" fmla="*/ 238 w 242"/>
                    <a:gd name="T21" fmla="*/ 90 h 264"/>
                    <a:gd name="T22" fmla="*/ 229 w 242"/>
                    <a:gd name="T23" fmla="*/ 67 h 264"/>
                    <a:gd name="T24" fmla="*/ 215 w 242"/>
                    <a:gd name="T25" fmla="*/ 47 h 264"/>
                    <a:gd name="T26" fmla="*/ 199 w 242"/>
                    <a:gd name="T27" fmla="*/ 28 h 264"/>
                    <a:gd name="T28" fmla="*/ 180 w 242"/>
                    <a:gd name="T29" fmla="*/ 14 h 264"/>
                    <a:gd name="T30" fmla="*/ 158 w 242"/>
                    <a:gd name="T31" fmla="*/ 5 h 264"/>
                    <a:gd name="T32" fmla="*/ 134 w 242"/>
                    <a:gd name="T33" fmla="*/ 0 h 264"/>
                    <a:gd name="T34" fmla="*/ 109 w 242"/>
                    <a:gd name="T35" fmla="*/ 0 h 264"/>
                    <a:gd name="T36" fmla="*/ 86 w 242"/>
                    <a:gd name="T37" fmla="*/ 5 h 264"/>
                    <a:gd name="T38" fmla="*/ 65 w 242"/>
                    <a:gd name="T39" fmla="*/ 16 h 264"/>
                    <a:gd name="T40" fmla="*/ 44 w 242"/>
                    <a:gd name="T41" fmla="*/ 29 h 264"/>
                    <a:gd name="T42" fmla="*/ 28 w 242"/>
                    <a:gd name="T43" fmla="*/ 48 h 264"/>
                    <a:gd name="T44" fmla="*/ 15 w 242"/>
                    <a:gd name="T45" fmla="*/ 70 h 264"/>
                    <a:gd name="T46" fmla="*/ 5 w 242"/>
                    <a:gd name="T47" fmla="*/ 93 h 264"/>
                    <a:gd name="T48" fmla="*/ 0 w 242"/>
                    <a:gd name="T49" fmla="*/ 120 h 264"/>
                    <a:gd name="T50" fmla="*/ 0 w 242"/>
                    <a:gd name="T51" fmla="*/ 147 h 264"/>
                    <a:gd name="T52" fmla="*/ 5 w 242"/>
                    <a:gd name="T53" fmla="*/ 173 h 264"/>
                    <a:gd name="T54" fmla="*/ 13 w 242"/>
                    <a:gd name="T55" fmla="*/ 196 h 264"/>
                    <a:gd name="T56" fmla="*/ 27 w 242"/>
                    <a:gd name="T57" fmla="*/ 218 h 264"/>
                    <a:gd name="T58" fmla="*/ 43 w 242"/>
                    <a:gd name="T59" fmla="*/ 235 h 264"/>
                    <a:gd name="T60" fmla="*/ 62 w 242"/>
                    <a:gd name="T61" fmla="*/ 249 h 264"/>
                    <a:gd name="T62" fmla="*/ 84 w 242"/>
                    <a:gd name="T63" fmla="*/ 260 h 264"/>
                    <a:gd name="T64" fmla="*/ 108 w 242"/>
                    <a:gd name="T65" fmla="*/ 264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42" h="264">
                      <a:moveTo>
                        <a:pt x="108" y="264"/>
                      </a:moveTo>
                      <a:lnTo>
                        <a:pt x="132" y="264"/>
                      </a:lnTo>
                      <a:lnTo>
                        <a:pt x="155" y="258"/>
                      </a:lnTo>
                      <a:lnTo>
                        <a:pt x="177" y="247"/>
                      </a:lnTo>
                      <a:lnTo>
                        <a:pt x="197" y="234"/>
                      </a:lnTo>
                      <a:lnTo>
                        <a:pt x="214" y="215"/>
                      </a:lnTo>
                      <a:lnTo>
                        <a:pt x="227" y="193"/>
                      </a:lnTo>
                      <a:lnTo>
                        <a:pt x="237" y="170"/>
                      </a:lnTo>
                      <a:lnTo>
                        <a:pt x="242" y="143"/>
                      </a:lnTo>
                      <a:lnTo>
                        <a:pt x="242" y="116"/>
                      </a:lnTo>
                      <a:lnTo>
                        <a:pt x="238" y="90"/>
                      </a:lnTo>
                      <a:lnTo>
                        <a:pt x="229" y="67"/>
                      </a:lnTo>
                      <a:lnTo>
                        <a:pt x="215" y="47"/>
                      </a:lnTo>
                      <a:lnTo>
                        <a:pt x="199" y="28"/>
                      </a:lnTo>
                      <a:lnTo>
                        <a:pt x="180" y="14"/>
                      </a:lnTo>
                      <a:lnTo>
                        <a:pt x="158" y="5"/>
                      </a:lnTo>
                      <a:lnTo>
                        <a:pt x="134" y="0"/>
                      </a:lnTo>
                      <a:lnTo>
                        <a:pt x="109" y="0"/>
                      </a:lnTo>
                      <a:lnTo>
                        <a:pt x="86" y="5"/>
                      </a:lnTo>
                      <a:lnTo>
                        <a:pt x="65" y="16"/>
                      </a:lnTo>
                      <a:lnTo>
                        <a:pt x="44" y="29"/>
                      </a:lnTo>
                      <a:lnTo>
                        <a:pt x="28" y="48"/>
                      </a:lnTo>
                      <a:lnTo>
                        <a:pt x="15" y="70"/>
                      </a:lnTo>
                      <a:lnTo>
                        <a:pt x="5" y="93"/>
                      </a:lnTo>
                      <a:lnTo>
                        <a:pt x="0" y="120"/>
                      </a:lnTo>
                      <a:lnTo>
                        <a:pt x="0" y="147"/>
                      </a:lnTo>
                      <a:lnTo>
                        <a:pt x="5" y="173"/>
                      </a:lnTo>
                      <a:lnTo>
                        <a:pt x="13" y="196"/>
                      </a:lnTo>
                      <a:lnTo>
                        <a:pt x="27" y="218"/>
                      </a:lnTo>
                      <a:lnTo>
                        <a:pt x="43" y="235"/>
                      </a:lnTo>
                      <a:lnTo>
                        <a:pt x="62" y="249"/>
                      </a:lnTo>
                      <a:lnTo>
                        <a:pt x="84" y="260"/>
                      </a:lnTo>
                      <a:lnTo>
                        <a:pt x="108" y="264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2" name="Freeform 142"/>
                <p:cNvSpPr>
                  <a:spLocks/>
                </p:cNvSpPr>
                <p:nvPr/>
              </p:nvSpPr>
              <p:spPr bwMode="auto">
                <a:xfrm>
                  <a:off x="2871" y="2109"/>
                  <a:ext cx="251" cy="262"/>
                </a:xfrm>
                <a:custGeom>
                  <a:avLst/>
                  <a:gdLst>
                    <a:gd name="T0" fmla="*/ 245 w 251"/>
                    <a:gd name="T1" fmla="*/ 191 h 262"/>
                    <a:gd name="T2" fmla="*/ 245 w 251"/>
                    <a:gd name="T3" fmla="*/ 208 h 262"/>
                    <a:gd name="T4" fmla="*/ 237 w 251"/>
                    <a:gd name="T5" fmla="*/ 218 h 262"/>
                    <a:gd name="T6" fmla="*/ 222 w 251"/>
                    <a:gd name="T7" fmla="*/ 223 h 262"/>
                    <a:gd name="T8" fmla="*/ 199 w 251"/>
                    <a:gd name="T9" fmla="*/ 220 h 262"/>
                    <a:gd name="T10" fmla="*/ 175 w 251"/>
                    <a:gd name="T11" fmla="*/ 221 h 262"/>
                    <a:gd name="T12" fmla="*/ 150 w 251"/>
                    <a:gd name="T13" fmla="*/ 228 h 262"/>
                    <a:gd name="T14" fmla="*/ 129 w 251"/>
                    <a:gd name="T15" fmla="*/ 240 h 262"/>
                    <a:gd name="T16" fmla="*/ 111 w 251"/>
                    <a:gd name="T17" fmla="*/ 254 h 262"/>
                    <a:gd name="T18" fmla="*/ 95 w 251"/>
                    <a:gd name="T19" fmla="*/ 262 h 262"/>
                    <a:gd name="T20" fmla="*/ 80 w 251"/>
                    <a:gd name="T21" fmla="*/ 259 h 262"/>
                    <a:gd name="T22" fmla="*/ 72 w 251"/>
                    <a:gd name="T23" fmla="*/ 247 h 262"/>
                    <a:gd name="T24" fmla="*/ 66 w 251"/>
                    <a:gd name="T25" fmla="*/ 225 h 262"/>
                    <a:gd name="T26" fmla="*/ 58 w 251"/>
                    <a:gd name="T27" fmla="*/ 201 h 262"/>
                    <a:gd name="T28" fmla="*/ 46 w 251"/>
                    <a:gd name="T29" fmla="*/ 176 h 262"/>
                    <a:gd name="T30" fmla="*/ 28 w 251"/>
                    <a:gd name="T31" fmla="*/ 158 h 262"/>
                    <a:gd name="T32" fmla="*/ 4 w 251"/>
                    <a:gd name="T33" fmla="*/ 140 h 262"/>
                    <a:gd name="T34" fmla="*/ 5 w 251"/>
                    <a:gd name="T35" fmla="*/ 114 h 262"/>
                    <a:gd name="T36" fmla="*/ 30 w 251"/>
                    <a:gd name="T37" fmla="*/ 98 h 262"/>
                    <a:gd name="T38" fmla="*/ 50 w 251"/>
                    <a:gd name="T39" fmla="*/ 82 h 262"/>
                    <a:gd name="T40" fmla="*/ 66 w 251"/>
                    <a:gd name="T41" fmla="*/ 60 h 262"/>
                    <a:gd name="T42" fmla="*/ 77 w 251"/>
                    <a:gd name="T43" fmla="*/ 37 h 262"/>
                    <a:gd name="T44" fmla="*/ 83 w 251"/>
                    <a:gd name="T45" fmla="*/ 17 h 262"/>
                    <a:gd name="T46" fmla="*/ 92 w 251"/>
                    <a:gd name="T47" fmla="*/ 3 h 262"/>
                    <a:gd name="T48" fmla="*/ 104 w 251"/>
                    <a:gd name="T49" fmla="*/ 0 h 262"/>
                    <a:gd name="T50" fmla="*/ 118 w 251"/>
                    <a:gd name="T51" fmla="*/ 6 h 262"/>
                    <a:gd name="T52" fmla="*/ 134 w 251"/>
                    <a:gd name="T53" fmla="*/ 21 h 262"/>
                    <a:gd name="T54" fmla="*/ 156 w 251"/>
                    <a:gd name="T55" fmla="*/ 34 h 262"/>
                    <a:gd name="T56" fmla="*/ 180 w 251"/>
                    <a:gd name="T57" fmla="*/ 44 h 262"/>
                    <a:gd name="T58" fmla="*/ 204 w 251"/>
                    <a:gd name="T59" fmla="*/ 46 h 262"/>
                    <a:gd name="T60" fmla="*/ 227 w 251"/>
                    <a:gd name="T61" fmla="*/ 46 h 262"/>
                    <a:gd name="T62" fmla="*/ 242 w 251"/>
                    <a:gd name="T63" fmla="*/ 51 h 262"/>
                    <a:gd name="T64" fmla="*/ 249 w 251"/>
                    <a:gd name="T65" fmla="*/ 61 h 262"/>
                    <a:gd name="T66" fmla="*/ 248 w 251"/>
                    <a:gd name="T67" fmla="*/ 76 h 262"/>
                    <a:gd name="T68" fmla="*/ 236 w 251"/>
                    <a:gd name="T69" fmla="*/ 107 h 262"/>
                    <a:gd name="T70" fmla="*/ 234 w 251"/>
                    <a:gd name="T71" fmla="*/ 15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1" h="262">
                      <a:moveTo>
                        <a:pt x="241" y="182"/>
                      </a:moveTo>
                      <a:lnTo>
                        <a:pt x="245" y="191"/>
                      </a:lnTo>
                      <a:lnTo>
                        <a:pt x="246" y="201"/>
                      </a:lnTo>
                      <a:lnTo>
                        <a:pt x="245" y="208"/>
                      </a:lnTo>
                      <a:lnTo>
                        <a:pt x="242" y="213"/>
                      </a:lnTo>
                      <a:lnTo>
                        <a:pt x="237" y="218"/>
                      </a:lnTo>
                      <a:lnTo>
                        <a:pt x="230" y="221"/>
                      </a:lnTo>
                      <a:lnTo>
                        <a:pt x="222" y="223"/>
                      </a:lnTo>
                      <a:lnTo>
                        <a:pt x="211" y="221"/>
                      </a:lnTo>
                      <a:lnTo>
                        <a:pt x="199" y="220"/>
                      </a:lnTo>
                      <a:lnTo>
                        <a:pt x="187" y="220"/>
                      </a:lnTo>
                      <a:lnTo>
                        <a:pt x="175" y="221"/>
                      </a:lnTo>
                      <a:lnTo>
                        <a:pt x="162" y="224"/>
                      </a:lnTo>
                      <a:lnTo>
                        <a:pt x="150" y="228"/>
                      </a:lnTo>
                      <a:lnTo>
                        <a:pt x="138" y="233"/>
                      </a:lnTo>
                      <a:lnTo>
                        <a:pt x="129" y="240"/>
                      </a:lnTo>
                      <a:lnTo>
                        <a:pt x="119" y="247"/>
                      </a:lnTo>
                      <a:lnTo>
                        <a:pt x="111" y="254"/>
                      </a:lnTo>
                      <a:lnTo>
                        <a:pt x="103" y="259"/>
                      </a:lnTo>
                      <a:lnTo>
                        <a:pt x="95" y="262"/>
                      </a:lnTo>
                      <a:lnTo>
                        <a:pt x="87" y="262"/>
                      </a:lnTo>
                      <a:lnTo>
                        <a:pt x="80" y="259"/>
                      </a:lnTo>
                      <a:lnTo>
                        <a:pt x="74" y="255"/>
                      </a:lnTo>
                      <a:lnTo>
                        <a:pt x="72" y="247"/>
                      </a:lnTo>
                      <a:lnTo>
                        <a:pt x="69" y="237"/>
                      </a:lnTo>
                      <a:lnTo>
                        <a:pt x="66" y="225"/>
                      </a:lnTo>
                      <a:lnTo>
                        <a:pt x="64" y="213"/>
                      </a:lnTo>
                      <a:lnTo>
                        <a:pt x="58" y="201"/>
                      </a:lnTo>
                      <a:lnTo>
                        <a:pt x="53" y="189"/>
                      </a:lnTo>
                      <a:lnTo>
                        <a:pt x="46" y="176"/>
                      </a:lnTo>
                      <a:lnTo>
                        <a:pt x="38" y="167"/>
                      </a:lnTo>
                      <a:lnTo>
                        <a:pt x="28" y="158"/>
                      </a:lnTo>
                      <a:lnTo>
                        <a:pt x="19" y="151"/>
                      </a:lnTo>
                      <a:lnTo>
                        <a:pt x="4" y="140"/>
                      </a:lnTo>
                      <a:lnTo>
                        <a:pt x="0" y="126"/>
                      </a:lnTo>
                      <a:lnTo>
                        <a:pt x="5" y="114"/>
                      </a:lnTo>
                      <a:lnTo>
                        <a:pt x="20" y="103"/>
                      </a:lnTo>
                      <a:lnTo>
                        <a:pt x="30" y="98"/>
                      </a:lnTo>
                      <a:lnTo>
                        <a:pt x="41" y="90"/>
                      </a:lnTo>
                      <a:lnTo>
                        <a:pt x="50" y="82"/>
                      </a:lnTo>
                      <a:lnTo>
                        <a:pt x="58" y="71"/>
                      </a:lnTo>
                      <a:lnTo>
                        <a:pt x="66" y="60"/>
                      </a:lnTo>
                      <a:lnTo>
                        <a:pt x="72" y="49"/>
                      </a:lnTo>
                      <a:lnTo>
                        <a:pt x="77" y="37"/>
                      </a:lnTo>
                      <a:lnTo>
                        <a:pt x="80" y="26"/>
                      </a:lnTo>
                      <a:lnTo>
                        <a:pt x="83" y="17"/>
                      </a:lnTo>
                      <a:lnTo>
                        <a:pt x="87" y="9"/>
                      </a:lnTo>
                      <a:lnTo>
                        <a:pt x="92" y="3"/>
                      </a:lnTo>
                      <a:lnTo>
                        <a:pt x="97" y="0"/>
                      </a:lnTo>
                      <a:lnTo>
                        <a:pt x="104" y="0"/>
                      </a:lnTo>
                      <a:lnTo>
                        <a:pt x="111" y="2"/>
                      </a:lnTo>
                      <a:lnTo>
                        <a:pt x="118" y="6"/>
                      </a:lnTo>
                      <a:lnTo>
                        <a:pt x="126" y="13"/>
                      </a:lnTo>
                      <a:lnTo>
                        <a:pt x="134" y="21"/>
                      </a:lnTo>
                      <a:lnTo>
                        <a:pt x="145" y="28"/>
                      </a:lnTo>
                      <a:lnTo>
                        <a:pt x="156" y="34"/>
                      </a:lnTo>
                      <a:lnTo>
                        <a:pt x="168" y="40"/>
                      </a:lnTo>
                      <a:lnTo>
                        <a:pt x="180" y="44"/>
                      </a:lnTo>
                      <a:lnTo>
                        <a:pt x="192" y="46"/>
                      </a:lnTo>
                      <a:lnTo>
                        <a:pt x="204" y="46"/>
                      </a:lnTo>
                      <a:lnTo>
                        <a:pt x="217" y="46"/>
                      </a:lnTo>
                      <a:lnTo>
                        <a:pt x="227" y="46"/>
                      </a:lnTo>
                      <a:lnTo>
                        <a:pt x="236" y="48"/>
                      </a:lnTo>
                      <a:lnTo>
                        <a:pt x="242" y="51"/>
                      </a:lnTo>
                      <a:lnTo>
                        <a:pt x="246" y="55"/>
                      </a:lnTo>
                      <a:lnTo>
                        <a:pt x="249" y="61"/>
                      </a:lnTo>
                      <a:lnTo>
                        <a:pt x="251" y="68"/>
                      </a:lnTo>
                      <a:lnTo>
                        <a:pt x="248" y="76"/>
                      </a:lnTo>
                      <a:lnTo>
                        <a:pt x="244" y="86"/>
                      </a:lnTo>
                      <a:lnTo>
                        <a:pt x="236" y="107"/>
                      </a:lnTo>
                      <a:lnTo>
                        <a:pt x="232" y="133"/>
                      </a:lnTo>
                      <a:lnTo>
                        <a:pt x="234" y="159"/>
                      </a:lnTo>
                      <a:lnTo>
                        <a:pt x="241" y="182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3" name="Freeform 143"/>
                <p:cNvSpPr>
                  <a:spLocks/>
                </p:cNvSpPr>
                <p:nvPr/>
              </p:nvSpPr>
              <p:spPr bwMode="auto">
                <a:xfrm>
                  <a:off x="4205" y="2115"/>
                  <a:ext cx="212" cy="231"/>
                </a:xfrm>
                <a:custGeom>
                  <a:avLst/>
                  <a:gdLst>
                    <a:gd name="T0" fmla="*/ 95 w 212"/>
                    <a:gd name="T1" fmla="*/ 231 h 231"/>
                    <a:gd name="T2" fmla="*/ 117 w 212"/>
                    <a:gd name="T3" fmla="*/ 231 h 231"/>
                    <a:gd name="T4" fmla="*/ 137 w 212"/>
                    <a:gd name="T5" fmla="*/ 226 h 231"/>
                    <a:gd name="T6" fmla="*/ 156 w 212"/>
                    <a:gd name="T7" fmla="*/ 217 h 231"/>
                    <a:gd name="T8" fmla="*/ 173 w 212"/>
                    <a:gd name="T9" fmla="*/ 204 h 231"/>
                    <a:gd name="T10" fmla="*/ 187 w 212"/>
                    <a:gd name="T11" fmla="*/ 188 h 231"/>
                    <a:gd name="T12" fmla="*/ 200 w 212"/>
                    <a:gd name="T13" fmla="*/ 170 h 231"/>
                    <a:gd name="T14" fmla="*/ 208 w 212"/>
                    <a:gd name="T15" fmla="*/ 149 h 231"/>
                    <a:gd name="T16" fmla="*/ 212 w 212"/>
                    <a:gd name="T17" fmla="*/ 126 h 231"/>
                    <a:gd name="T18" fmla="*/ 212 w 212"/>
                    <a:gd name="T19" fmla="*/ 103 h 231"/>
                    <a:gd name="T20" fmla="*/ 208 w 212"/>
                    <a:gd name="T21" fmla="*/ 80 h 231"/>
                    <a:gd name="T22" fmla="*/ 201 w 212"/>
                    <a:gd name="T23" fmla="*/ 59 h 231"/>
                    <a:gd name="T24" fmla="*/ 190 w 212"/>
                    <a:gd name="T25" fmla="*/ 40 h 231"/>
                    <a:gd name="T26" fmla="*/ 175 w 212"/>
                    <a:gd name="T27" fmla="*/ 26 h 231"/>
                    <a:gd name="T28" fmla="*/ 159 w 212"/>
                    <a:gd name="T29" fmla="*/ 13 h 231"/>
                    <a:gd name="T30" fmla="*/ 140 w 212"/>
                    <a:gd name="T31" fmla="*/ 4 h 231"/>
                    <a:gd name="T32" fmla="*/ 118 w 212"/>
                    <a:gd name="T33" fmla="*/ 0 h 231"/>
                    <a:gd name="T34" fmla="*/ 97 w 212"/>
                    <a:gd name="T35" fmla="*/ 0 h 231"/>
                    <a:gd name="T36" fmla="*/ 76 w 212"/>
                    <a:gd name="T37" fmla="*/ 5 h 231"/>
                    <a:gd name="T38" fmla="*/ 57 w 212"/>
                    <a:gd name="T39" fmla="*/ 15 h 231"/>
                    <a:gd name="T40" fmla="*/ 40 w 212"/>
                    <a:gd name="T41" fmla="*/ 27 h 231"/>
                    <a:gd name="T42" fmla="*/ 25 w 212"/>
                    <a:gd name="T43" fmla="*/ 43 h 231"/>
                    <a:gd name="T44" fmla="*/ 14 w 212"/>
                    <a:gd name="T45" fmla="*/ 61 h 231"/>
                    <a:gd name="T46" fmla="*/ 5 w 212"/>
                    <a:gd name="T47" fmla="*/ 82 h 231"/>
                    <a:gd name="T48" fmla="*/ 0 w 212"/>
                    <a:gd name="T49" fmla="*/ 105 h 231"/>
                    <a:gd name="T50" fmla="*/ 0 w 212"/>
                    <a:gd name="T51" fmla="*/ 128 h 231"/>
                    <a:gd name="T52" fmla="*/ 5 w 212"/>
                    <a:gd name="T53" fmla="*/ 152 h 231"/>
                    <a:gd name="T54" fmla="*/ 13 w 212"/>
                    <a:gd name="T55" fmla="*/ 172 h 231"/>
                    <a:gd name="T56" fmla="*/ 23 w 212"/>
                    <a:gd name="T57" fmla="*/ 191 h 231"/>
                    <a:gd name="T58" fmla="*/ 38 w 212"/>
                    <a:gd name="T59" fmla="*/ 206 h 231"/>
                    <a:gd name="T60" fmla="*/ 55 w 212"/>
                    <a:gd name="T61" fmla="*/ 218 h 231"/>
                    <a:gd name="T62" fmla="*/ 74 w 212"/>
                    <a:gd name="T63" fmla="*/ 227 h 231"/>
                    <a:gd name="T64" fmla="*/ 95 w 212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12" h="231">
                      <a:moveTo>
                        <a:pt x="95" y="231"/>
                      </a:moveTo>
                      <a:lnTo>
                        <a:pt x="117" y="231"/>
                      </a:lnTo>
                      <a:lnTo>
                        <a:pt x="137" y="226"/>
                      </a:lnTo>
                      <a:lnTo>
                        <a:pt x="156" y="217"/>
                      </a:lnTo>
                      <a:lnTo>
                        <a:pt x="173" y="204"/>
                      </a:lnTo>
                      <a:lnTo>
                        <a:pt x="187" y="188"/>
                      </a:lnTo>
                      <a:lnTo>
                        <a:pt x="200" y="170"/>
                      </a:lnTo>
                      <a:lnTo>
                        <a:pt x="208" y="149"/>
                      </a:lnTo>
                      <a:lnTo>
                        <a:pt x="212" y="126"/>
                      </a:lnTo>
                      <a:lnTo>
                        <a:pt x="212" y="103"/>
                      </a:lnTo>
                      <a:lnTo>
                        <a:pt x="208" y="80"/>
                      </a:lnTo>
                      <a:lnTo>
                        <a:pt x="201" y="59"/>
                      </a:lnTo>
                      <a:lnTo>
                        <a:pt x="190" y="40"/>
                      </a:lnTo>
                      <a:lnTo>
                        <a:pt x="175" y="26"/>
                      </a:lnTo>
                      <a:lnTo>
                        <a:pt x="159" y="13"/>
                      </a:lnTo>
                      <a:lnTo>
                        <a:pt x="140" y="4"/>
                      </a:lnTo>
                      <a:lnTo>
                        <a:pt x="118" y="0"/>
                      </a:lnTo>
                      <a:lnTo>
                        <a:pt x="97" y="0"/>
                      </a:lnTo>
                      <a:lnTo>
                        <a:pt x="76" y="5"/>
                      </a:lnTo>
                      <a:lnTo>
                        <a:pt x="57" y="15"/>
                      </a:lnTo>
                      <a:lnTo>
                        <a:pt x="40" y="27"/>
                      </a:lnTo>
                      <a:lnTo>
                        <a:pt x="25" y="43"/>
                      </a:lnTo>
                      <a:lnTo>
                        <a:pt x="14" y="61"/>
                      </a:lnTo>
                      <a:lnTo>
                        <a:pt x="5" y="82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5" y="152"/>
                      </a:lnTo>
                      <a:lnTo>
                        <a:pt x="13" y="172"/>
                      </a:lnTo>
                      <a:lnTo>
                        <a:pt x="23" y="191"/>
                      </a:lnTo>
                      <a:lnTo>
                        <a:pt x="38" y="206"/>
                      </a:lnTo>
                      <a:lnTo>
                        <a:pt x="55" y="218"/>
                      </a:lnTo>
                      <a:lnTo>
                        <a:pt x="74" y="227"/>
                      </a:lnTo>
                      <a:lnTo>
                        <a:pt x="95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4" name="Freeform 144"/>
                <p:cNvSpPr>
                  <a:spLocks/>
                </p:cNvSpPr>
                <p:nvPr/>
              </p:nvSpPr>
              <p:spPr bwMode="auto">
                <a:xfrm>
                  <a:off x="4196" y="2112"/>
                  <a:ext cx="225" cy="236"/>
                </a:xfrm>
                <a:custGeom>
                  <a:avLst/>
                  <a:gdLst>
                    <a:gd name="T0" fmla="*/ 221 w 225"/>
                    <a:gd name="T1" fmla="*/ 180 h 236"/>
                    <a:gd name="T2" fmla="*/ 207 w 225"/>
                    <a:gd name="T3" fmla="*/ 199 h 236"/>
                    <a:gd name="T4" fmla="*/ 179 w 225"/>
                    <a:gd name="T5" fmla="*/ 198 h 236"/>
                    <a:gd name="T6" fmla="*/ 157 w 225"/>
                    <a:gd name="T7" fmla="*/ 199 h 236"/>
                    <a:gd name="T8" fmla="*/ 134 w 225"/>
                    <a:gd name="T9" fmla="*/ 206 h 236"/>
                    <a:gd name="T10" fmla="*/ 115 w 225"/>
                    <a:gd name="T11" fmla="*/ 215 h 236"/>
                    <a:gd name="T12" fmla="*/ 99 w 225"/>
                    <a:gd name="T13" fmla="*/ 229 h 236"/>
                    <a:gd name="T14" fmla="*/ 84 w 225"/>
                    <a:gd name="T15" fmla="*/ 236 h 236"/>
                    <a:gd name="T16" fmla="*/ 72 w 225"/>
                    <a:gd name="T17" fmla="*/ 233 h 236"/>
                    <a:gd name="T18" fmla="*/ 64 w 225"/>
                    <a:gd name="T19" fmla="*/ 224 h 236"/>
                    <a:gd name="T20" fmla="*/ 61 w 225"/>
                    <a:gd name="T21" fmla="*/ 203 h 236"/>
                    <a:gd name="T22" fmla="*/ 53 w 225"/>
                    <a:gd name="T23" fmla="*/ 182 h 236"/>
                    <a:gd name="T24" fmla="*/ 41 w 225"/>
                    <a:gd name="T25" fmla="*/ 160 h 236"/>
                    <a:gd name="T26" fmla="*/ 26 w 225"/>
                    <a:gd name="T27" fmla="*/ 142 h 236"/>
                    <a:gd name="T28" fmla="*/ 4 w 225"/>
                    <a:gd name="T29" fmla="*/ 126 h 236"/>
                    <a:gd name="T30" fmla="*/ 4 w 225"/>
                    <a:gd name="T31" fmla="*/ 103 h 236"/>
                    <a:gd name="T32" fmla="*/ 28 w 225"/>
                    <a:gd name="T33" fmla="*/ 87 h 236"/>
                    <a:gd name="T34" fmla="*/ 45 w 225"/>
                    <a:gd name="T35" fmla="*/ 73 h 236"/>
                    <a:gd name="T36" fmla="*/ 60 w 225"/>
                    <a:gd name="T37" fmla="*/ 54 h 236"/>
                    <a:gd name="T38" fmla="*/ 69 w 225"/>
                    <a:gd name="T39" fmla="*/ 34 h 236"/>
                    <a:gd name="T40" fmla="*/ 74 w 225"/>
                    <a:gd name="T41" fmla="*/ 15 h 236"/>
                    <a:gd name="T42" fmla="*/ 81 w 225"/>
                    <a:gd name="T43" fmla="*/ 3 h 236"/>
                    <a:gd name="T44" fmla="*/ 93 w 225"/>
                    <a:gd name="T45" fmla="*/ 0 h 236"/>
                    <a:gd name="T46" fmla="*/ 107 w 225"/>
                    <a:gd name="T47" fmla="*/ 6 h 236"/>
                    <a:gd name="T48" fmla="*/ 121 w 225"/>
                    <a:gd name="T49" fmla="*/ 19 h 236"/>
                    <a:gd name="T50" fmla="*/ 140 w 225"/>
                    <a:gd name="T51" fmla="*/ 31 h 236"/>
                    <a:gd name="T52" fmla="*/ 163 w 225"/>
                    <a:gd name="T53" fmla="*/ 39 h 236"/>
                    <a:gd name="T54" fmla="*/ 184 w 225"/>
                    <a:gd name="T55" fmla="*/ 42 h 236"/>
                    <a:gd name="T56" fmla="*/ 213 w 225"/>
                    <a:gd name="T57" fmla="*/ 42 h 236"/>
                    <a:gd name="T58" fmla="*/ 225 w 225"/>
                    <a:gd name="T59" fmla="*/ 61 h 236"/>
                    <a:gd name="T60" fmla="*/ 211 w 225"/>
                    <a:gd name="T61" fmla="*/ 98 h 236"/>
                    <a:gd name="T62" fmla="*/ 210 w 225"/>
                    <a:gd name="T63" fmla="*/ 144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5" h="236">
                      <a:moveTo>
                        <a:pt x="217" y="164"/>
                      </a:moveTo>
                      <a:lnTo>
                        <a:pt x="221" y="180"/>
                      </a:lnTo>
                      <a:lnTo>
                        <a:pt x="218" y="192"/>
                      </a:lnTo>
                      <a:lnTo>
                        <a:pt x="207" y="199"/>
                      </a:lnTo>
                      <a:lnTo>
                        <a:pt x="190" y="199"/>
                      </a:lnTo>
                      <a:lnTo>
                        <a:pt x="179" y="198"/>
                      </a:lnTo>
                      <a:lnTo>
                        <a:pt x="168" y="198"/>
                      </a:lnTo>
                      <a:lnTo>
                        <a:pt x="157" y="199"/>
                      </a:lnTo>
                      <a:lnTo>
                        <a:pt x="146" y="202"/>
                      </a:lnTo>
                      <a:lnTo>
                        <a:pt x="134" y="206"/>
                      </a:lnTo>
                      <a:lnTo>
                        <a:pt x="125" y="210"/>
                      </a:lnTo>
                      <a:lnTo>
                        <a:pt x="115" y="215"/>
                      </a:lnTo>
                      <a:lnTo>
                        <a:pt x="107" y="222"/>
                      </a:lnTo>
                      <a:lnTo>
                        <a:pt x="99" y="229"/>
                      </a:lnTo>
                      <a:lnTo>
                        <a:pt x="92" y="233"/>
                      </a:lnTo>
                      <a:lnTo>
                        <a:pt x="84" y="236"/>
                      </a:lnTo>
                      <a:lnTo>
                        <a:pt x="79" y="236"/>
                      </a:lnTo>
                      <a:lnTo>
                        <a:pt x="72" y="233"/>
                      </a:lnTo>
                      <a:lnTo>
                        <a:pt x="68" y="229"/>
                      </a:lnTo>
                      <a:lnTo>
                        <a:pt x="64" y="224"/>
                      </a:lnTo>
                      <a:lnTo>
                        <a:pt x="62" y="214"/>
                      </a:lnTo>
                      <a:lnTo>
                        <a:pt x="61" y="203"/>
                      </a:lnTo>
                      <a:lnTo>
                        <a:pt x="57" y="192"/>
                      </a:lnTo>
                      <a:lnTo>
                        <a:pt x="53" y="182"/>
                      </a:lnTo>
                      <a:lnTo>
                        <a:pt x="47" y="169"/>
                      </a:lnTo>
                      <a:lnTo>
                        <a:pt x="41" y="160"/>
                      </a:lnTo>
                      <a:lnTo>
                        <a:pt x="34" y="150"/>
                      </a:lnTo>
                      <a:lnTo>
                        <a:pt x="26" y="142"/>
                      </a:lnTo>
                      <a:lnTo>
                        <a:pt x="18" y="137"/>
                      </a:lnTo>
                      <a:lnTo>
                        <a:pt x="4" y="126"/>
                      </a:lnTo>
                      <a:lnTo>
                        <a:pt x="0" y="114"/>
                      </a:lnTo>
                      <a:lnTo>
                        <a:pt x="4" y="103"/>
                      </a:lnTo>
                      <a:lnTo>
                        <a:pt x="19" y="92"/>
                      </a:lnTo>
                      <a:lnTo>
                        <a:pt x="28" y="87"/>
                      </a:lnTo>
                      <a:lnTo>
                        <a:pt x="37" y="80"/>
                      </a:lnTo>
                      <a:lnTo>
                        <a:pt x="45" y="73"/>
                      </a:lnTo>
                      <a:lnTo>
                        <a:pt x="53" y="64"/>
                      </a:lnTo>
                      <a:lnTo>
                        <a:pt x="60" y="54"/>
                      </a:lnTo>
                      <a:lnTo>
                        <a:pt x="65" y="45"/>
                      </a:lnTo>
                      <a:lnTo>
                        <a:pt x="69" y="34"/>
                      </a:lnTo>
                      <a:lnTo>
                        <a:pt x="72" y="25"/>
                      </a:lnTo>
                      <a:lnTo>
                        <a:pt x="74" y="15"/>
                      </a:lnTo>
                      <a:lnTo>
                        <a:pt x="77" y="8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93" y="0"/>
                      </a:lnTo>
                      <a:lnTo>
                        <a:pt x="100" y="1"/>
                      </a:lnTo>
                      <a:lnTo>
                        <a:pt x="107" y="6"/>
                      </a:lnTo>
                      <a:lnTo>
                        <a:pt x="114" y="12"/>
                      </a:lnTo>
                      <a:lnTo>
                        <a:pt x="121" y="19"/>
                      </a:lnTo>
                      <a:lnTo>
                        <a:pt x="130" y="26"/>
                      </a:lnTo>
                      <a:lnTo>
                        <a:pt x="140" y="31"/>
                      </a:lnTo>
                      <a:lnTo>
                        <a:pt x="150" y="35"/>
                      </a:lnTo>
                      <a:lnTo>
                        <a:pt x="163" y="39"/>
                      </a:lnTo>
                      <a:lnTo>
                        <a:pt x="173" y="41"/>
                      </a:lnTo>
                      <a:lnTo>
                        <a:pt x="184" y="42"/>
                      </a:lnTo>
                      <a:lnTo>
                        <a:pt x="195" y="42"/>
                      </a:lnTo>
                      <a:lnTo>
                        <a:pt x="213" y="42"/>
                      </a:lnTo>
                      <a:lnTo>
                        <a:pt x="222" y="49"/>
                      </a:lnTo>
                      <a:lnTo>
                        <a:pt x="225" y="61"/>
                      </a:lnTo>
                      <a:lnTo>
                        <a:pt x="219" y="77"/>
                      </a:lnTo>
                      <a:lnTo>
                        <a:pt x="211" y="98"/>
                      </a:lnTo>
                      <a:lnTo>
                        <a:pt x="209" y="121"/>
                      </a:lnTo>
                      <a:lnTo>
                        <a:pt x="210" y="144"/>
                      </a:lnTo>
                      <a:lnTo>
                        <a:pt x="217" y="164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" name="Freeform 145"/>
                <p:cNvSpPr>
                  <a:spLocks/>
                </p:cNvSpPr>
                <p:nvPr/>
              </p:nvSpPr>
              <p:spPr bwMode="auto">
                <a:xfrm>
                  <a:off x="2924" y="2151"/>
                  <a:ext cx="164" cy="181"/>
                </a:xfrm>
                <a:custGeom>
                  <a:avLst/>
                  <a:gdLst>
                    <a:gd name="T0" fmla="*/ 73 w 164"/>
                    <a:gd name="T1" fmla="*/ 181 h 181"/>
                    <a:gd name="T2" fmla="*/ 90 w 164"/>
                    <a:gd name="T3" fmla="*/ 181 h 181"/>
                    <a:gd name="T4" fmla="*/ 105 w 164"/>
                    <a:gd name="T5" fmla="*/ 176 h 181"/>
                    <a:gd name="T6" fmla="*/ 120 w 164"/>
                    <a:gd name="T7" fmla="*/ 170 h 181"/>
                    <a:gd name="T8" fmla="*/ 134 w 164"/>
                    <a:gd name="T9" fmla="*/ 159 h 181"/>
                    <a:gd name="T10" fmla="*/ 145 w 164"/>
                    <a:gd name="T11" fmla="*/ 147 h 181"/>
                    <a:gd name="T12" fmla="*/ 154 w 164"/>
                    <a:gd name="T13" fmla="*/ 133 h 181"/>
                    <a:gd name="T14" fmla="*/ 161 w 164"/>
                    <a:gd name="T15" fmla="*/ 116 h 181"/>
                    <a:gd name="T16" fmla="*/ 164 w 164"/>
                    <a:gd name="T17" fmla="*/ 98 h 181"/>
                    <a:gd name="T18" fmla="*/ 164 w 164"/>
                    <a:gd name="T19" fmla="*/ 80 h 181"/>
                    <a:gd name="T20" fmla="*/ 161 w 164"/>
                    <a:gd name="T21" fmla="*/ 63 h 181"/>
                    <a:gd name="T22" fmla="*/ 156 w 164"/>
                    <a:gd name="T23" fmla="*/ 46 h 181"/>
                    <a:gd name="T24" fmla="*/ 146 w 164"/>
                    <a:gd name="T25" fmla="*/ 33 h 181"/>
                    <a:gd name="T26" fmla="*/ 135 w 164"/>
                    <a:gd name="T27" fmla="*/ 21 h 181"/>
                    <a:gd name="T28" fmla="*/ 122 w 164"/>
                    <a:gd name="T29" fmla="*/ 10 h 181"/>
                    <a:gd name="T30" fmla="*/ 107 w 164"/>
                    <a:gd name="T31" fmla="*/ 3 h 181"/>
                    <a:gd name="T32" fmla="*/ 90 w 164"/>
                    <a:gd name="T33" fmla="*/ 0 h 181"/>
                    <a:gd name="T34" fmla="*/ 74 w 164"/>
                    <a:gd name="T35" fmla="*/ 0 h 181"/>
                    <a:gd name="T36" fmla="*/ 58 w 164"/>
                    <a:gd name="T37" fmla="*/ 4 h 181"/>
                    <a:gd name="T38" fmla="*/ 43 w 164"/>
                    <a:gd name="T39" fmla="*/ 11 h 181"/>
                    <a:gd name="T40" fmla="*/ 31 w 164"/>
                    <a:gd name="T41" fmla="*/ 21 h 181"/>
                    <a:gd name="T42" fmla="*/ 19 w 164"/>
                    <a:gd name="T43" fmla="*/ 34 h 181"/>
                    <a:gd name="T44" fmla="*/ 11 w 164"/>
                    <a:gd name="T45" fmla="*/ 48 h 181"/>
                    <a:gd name="T46" fmla="*/ 4 w 164"/>
                    <a:gd name="T47" fmla="*/ 65 h 181"/>
                    <a:gd name="T48" fmla="*/ 0 w 164"/>
                    <a:gd name="T49" fmla="*/ 83 h 181"/>
                    <a:gd name="T50" fmla="*/ 0 w 164"/>
                    <a:gd name="T51" fmla="*/ 101 h 181"/>
                    <a:gd name="T52" fmla="*/ 2 w 164"/>
                    <a:gd name="T53" fmla="*/ 118 h 181"/>
                    <a:gd name="T54" fmla="*/ 9 w 164"/>
                    <a:gd name="T55" fmla="*/ 134 h 181"/>
                    <a:gd name="T56" fmla="*/ 17 w 164"/>
                    <a:gd name="T57" fmla="*/ 148 h 181"/>
                    <a:gd name="T58" fmla="*/ 28 w 164"/>
                    <a:gd name="T59" fmla="*/ 160 h 181"/>
                    <a:gd name="T60" fmla="*/ 42 w 164"/>
                    <a:gd name="T61" fmla="*/ 171 h 181"/>
                    <a:gd name="T62" fmla="*/ 57 w 164"/>
                    <a:gd name="T63" fmla="*/ 178 h 181"/>
                    <a:gd name="T64" fmla="*/ 73 w 164"/>
                    <a:gd name="T65" fmla="*/ 181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4" h="181">
                      <a:moveTo>
                        <a:pt x="73" y="181"/>
                      </a:moveTo>
                      <a:lnTo>
                        <a:pt x="90" y="181"/>
                      </a:lnTo>
                      <a:lnTo>
                        <a:pt x="105" y="176"/>
                      </a:lnTo>
                      <a:lnTo>
                        <a:pt x="120" y="170"/>
                      </a:lnTo>
                      <a:lnTo>
                        <a:pt x="134" y="159"/>
                      </a:lnTo>
                      <a:lnTo>
                        <a:pt x="145" y="147"/>
                      </a:lnTo>
                      <a:lnTo>
                        <a:pt x="154" y="133"/>
                      </a:lnTo>
                      <a:lnTo>
                        <a:pt x="161" y="116"/>
                      </a:lnTo>
                      <a:lnTo>
                        <a:pt x="164" y="98"/>
                      </a:lnTo>
                      <a:lnTo>
                        <a:pt x="164" y="80"/>
                      </a:lnTo>
                      <a:lnTo>
                        <a:pt x="161" y="63"/>
                      </a:lnTo>
                      <a:lnTo>
                        <a:pt x="156" y="46"/>
                      </a:lnTo>
                      <a:lnTo>
                        <a:pt x="146" y="33"/>
                      </a:lnTo>
                      <a:lnTo>
                        <a:pt x="135" y="21"/>
                      </a:lnTo>
                      <a:lnTo>
                        <a:pt x="122" y="10"/>
                      </a:lnTo>
                      <a:lnTo>
                        <a:pt x="107" y="3"/>
                      </a:lnTo>
                      <a:lnTo>
                        <a:pt x="90" y="0"/>
                      </a:lnTo>
                      <a:lnTo>
                        <a:pt x="74" y="0"/>
                      </a:lnTo>
                      <a:lnTo>
                        <a:pt x="58" y="4"/>
                      </a:lnTo>
                      <a:lnTo>
                        <a:pt x="43" y="11"/>
                      </a:lnTo>
                      <a:lnTo>
                        <a:pt x="31" y="21"/>
                      </a:lnTo>
                      <a:lnTo>
                        <a:pt x="19" y="34"/>
                      </a:lnTo>
                      <a:lnTo>
                        <a:pt x="11" y="48"/>
                      </a:lnTo>
                      <a:lnTo>
                        <a:pt x="4" y="65"/>
                      </a:lnTo>
                      <a:lnTo>
                        <a:pt x="0" y="83"/>
                      </a:lnTo>
                      <a:lnTo>
                        <a:pt x="0" y="101"/>
                      </a:lnTo>
                      <a:lnTo>
                        <a:pt x="2" y="118"/>
                      </a:lnTo>
                      <a:lnTo>
                        <a:pt x="9" y="134"/>
                      </a:lnTo>
                      <a:lnTo>
                        <a:pt x="17" y="148"/>
                      </a:lnTo>
                      <a:lnTo>
                        <a:pt x="28" y="160"/>
                      </a:lnTo>
                      <a:lnTo>
                        <a:pt x="42" y="171"/>
                      </a:lnTo>
                      <a:lnTo>
                        <a:pt x="57" y="178"/>
                      </a:lnTo>
                      <a:lnTo>
                        <a:pt x="73" y="1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" name="Freeform 146"/>
                <p:cNvSpPr>
                  <a:spLocks/>
                </p:cNvSpPr>
                <p:nvPr/>
              </p:nvSpPr>
              <p:spPr bwMode="auto">
                <a:xfrm>
                  <a:off x="2928" y="2155"/>
                  <a:ext cx="156" cy="172"/>
                </a:xfrm>
                <a:custGeom>
                  <a:avLst/>
                  <a:gdLst>
                    <a:gd name="T0" fmla="*/ 69 w 156"/>
                    <a:gd name="T1" fmla="*/ 172 h 172"/>
                    <a:gd name="T2" fmla="*/ 85 w 156"/>
                    <a:gd name="T3" fmla="*/ 172 h 172"/>
                    <a:gd name="T4" fmla="*/ 100 w 156"/>
                    <a:gd name="T5" fmla="*/ 168 h 172"/>
                    <a:gd name="T6" fmla="*/ 115 w 156"/>
                    <a:gd name="T7" fmla="*/ 162 h 172"/>
                    <a:gd name="T8" fmla="*/ 127 w 156"/>
                    <a:gd name="T9" fmla="*/ 152 h 172"/>
                    <a:gd name="T10" fmla="*/ 138 w 156"/>
                    <a:gd name="T11" fmla="*/ 141 h 172"/>
                    <a:gd name="T12" fmla="*/ 146 w 156"/>
                    <a:gd name="T13" fmla="*/ 126 h 172"/>
                    <a:gd name="T14" fmla="*/ 153 w 156"/>
                    <a:gd name="T15" fmla="*/ 112 h 172"/>
                    <a:gd name="T16" fmla="*/ 156 w 156"/>
                    <a:gd name="T17" fmla="*/ 94 h 172"/>
                    <a:gd name="T18" fmla="*/ 156 w 156"/>
                    <a:gd name="T19" fmla="*/ 76 h 172"/>
                    <a:gd name="T20" fmla="*/ 153 w 156"/>
                    <a:gd name="T21" fmla="*/ 60 h 172"/>
                    <a:gd name="T22" fmla="*/ 147 w 156"/>
                    <a:gd name="T23" fmla="*/ 45 h 172"/>
                    <a:gd name="T24" fmla="*/ 139 w 156"/>
                    <a:gd name="T25" fmla="*/ 30 h 172"/>
                    <a:gd name="T26" fmla="*/ 128 w 156"/>
                    <a:gd name="T27" fmla="*/ 19 h 172"/>
                    <a:gd name="T28" fmla="*/ 116 w 156"/>
                    <a:gd name="T29" fmla="*/ 10 h 172"/>
                    <a:gd name="T30" fmla="*/ 103 w 156"/>
                    <a:gd name="T31" fmla="*/ 3 h 172"/>
                    <a:gd name="T32" fmla="*/ 86 w 156"/>
                    <a:gd name="T33" fmla="*/ 0 h 172"/>
                    <a:gd name="T34" fmla="*/ 70 w 156"/>
                    <a:gd name="T35" fmla="*/ 0 h 172"/>
                    <a:gd name="T36" fmla="*/ 55 w 156"/>
                    <a:gd name="T37" fmla="*/ 5 h 172"/>
                    <a:gd name="T38" fmla="*/ 40 w 156"/>
                    <a:gd name="T39" fmla="*/ 11 h 172"/>
                    <a:gd name="T40" fmla="*/ 28 w 156"/>
                    <a:gd name="T41" fmla="*/ 21 h 172"/>
                    <a:gd name="T42" fmla="*/ 17 w 156"/>
                    <a:gd name="T43" fmla="*/ 32 h 172"/>
                    <a:gd name="T44" fmla="*/ 9 w 156"/>
                    <a:gd name="T45" fmla="*/ 47 h 172"/>
                    <a:gd name="T46" fmla="*/ 2 w 156"/>
                    <a:gd name="T47" fmla="*/ 61 h 172"/>
                    <a:gd name="T48" fmla="*/ 0 w 156"/>
                    <a:gd name="T49" fmla="*/ 79 h 172"/>
                    <a:gd name="T50" fmla="*/ 0 w 156"/>
                    <a:gd name="T51" fmla="*/ 97 h 172"/>
                    <a:gd name="T52" fmla="*/ 2 w 156"/>
                    <a:gd name="T53" fmla="*/ 113 h 172"/>
                    <a:gd name="T54" fmla="*/ 9 w 156"/>
                    <a:gd name="T55" fmla="*/ 128 h 172"/>
                    <a:gd name="T56" fmla="*/ 17 w 156"/>
                    <a:gd name="T57" fmla="*/ 141 h 172"/>
                    <a:gd name="T58" fmla="*/ 27 w 156"/>
                    <a:gd name="T59" fmla="*/ 153 h 172"/>
                    <a:gd name="T60" fmla="*/ 40 w 156"/>
                    <a:gd name="T61" fmla="*/ 163 h 172"/>
                    <a:gd name="T62" fmla="*/ 54 w 156"/>
                    <a:gd name="T63" fmla="*/ 170 h 172"/>
                    <a:gd name="T64" fmla="*/ 69 w 156"/>
                    <a:gd name="T65" fmla="*/ 172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6" h="172">
                      <a:moveTo>
                        <a:pt x="69" y="172"/>
                      </a:moveTo>
                      <a:lnTo>
                        <a:pt x="85" y="172"/>
                      </a:lnTo>
                      <a:lnTo>
                        <a:pt x="100" y="168"/>
                      </a:lnTo>
                      <a:lnTo>
                        <a:pt x="115" y="162"/>
                      </a:lnTo>
                      <a:lnTo>
                        <a:pt x="127" y="152"/>
                      </a:lnTo>
                      <a:lnTo>
                        <a:pt x="138" y="141"/>
                      </a:lnTo>
                      <a:lnTo>
                        <a:pt x="146" y="126"/>
                      </a:lnTo>
                      <a:lnTo>
                        <a:pt x="153" y="112"/>
                      </a:lnTo>
                      <a:lnTo>
                        <a:pt x="156" y="94"/>
                      </a:lnTo>
                      <a:lnTo>
                        <a:pt x="156" y="76"/>
                      </a:lnTo>
                      <a:lnTo>
                        <a:pt x="153" y="60"/>
                      </a:lnTo>
                      <a:lnTo>
                        <a:pt x="147" y="45"/>
                      </a:lnTo>
                      <a:lnTo>
                        <a:pt x="139" y="30"/>
                      </a:lnTo>
                      <a:lnTo>
                        <a:pt x="128" y="19"/>
                      </a:lnTo>
                      <a:lnTo>
                        <a:pt x="116" y="10"/>
                      </a:lnTo>
                      <a:lnTo>
                        <a:pt x="103" y="3"/>
                      </a:lnTo>
                      <a:lnTo>
                        <a:pt x="86" y="0"/>
                      </a:lnTo>
                      <a:lnTo>
                        <a:pt x="70" y="0"/>
                      </a:lnTo>
                      <a:lnTo>
                        <a:pt x="55" y="5"/>
                      </a:lnTo>
                      <a:lnTo>
                        <a:pt x="40" y="11"/>
                      </a:lnTo>
                      <a:lnTo>
                        <a:pt x="28" y="21"/>
                      </a:lnTo>
                      <a:lnTo>
                        <a:pt x="17" y="32"/>
                      </a:lnTo>
                      <a:lnTo>
                        <a:pt x="9" y="47"/>
                      </a:lnTo>
                      <a:lnTo>
                        <a:pt x="2" y="61"/>
                      </a:lnTo>
                      <a:lnTo>
                        <a:pt x="0" y="79"/>
                      </a:lnTo>
                      <a:lnTo>
                        <a:pt x="0" y="97"/>
                      </a:lnTo>
                      <a:lnTo>
                        <a:pt x="2" y="113"/>
                      </a:lnTo>
                      <a:lnTo>
                        <a:pt x="9" y="128"/>
                      </a:lnTo>
                      <a:lnTo>
                        <a:pt x="17" y="141"/>
                      </a:lnTo>
                      <a:lnTo>
                        <a:pt x="27" y="153"/>
                      </a:lnTo>
                      <a:lnTo>
                        <a:pt x="40" y="163"/>
                      </a:lnTo>
                      <a:lnTo>
                        <a:pt x="54" y="170"/>
                      </a:lnTo>
                      <a:lnTo>
                        <a:pt x="69" y="172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7" name="Freeform 147"/>
                <p:cNvSpPr>
                  <a:spLocks/>
                </p:cNvSpPr>
                <p:nvPr/>
              </p:nvSpPr>
              <p:spPr bwMode="auto">
                <a:xfrm>
                  <a:off x="4238" y="2150"/>
                  <a:ext cx="148" cy="161"/>
                </a:xfrm>
                <a:custGeom>
                  <a:avLst/>
                  <a:gdLst>
                    <a:gd name="T0" fmla="*/ 65 w 148"/>
                    <a:gd name="T1" fmla="*/ 161 h 161"/>
                    <a:gd name="T2" fmla="*/ 80 w 148"/>
                    <a:gd name="T3" fmla="*/ 161 h 161"/>
                    <a:gd name="T4" fmla="*/ 95 w 148"/>
                    <a:gd name="T5" fmla="*/ 157 h 161"/>
                    <a:gd name="T6" fmla="*/ 107 w 148"/>
                    <a:gd name="T7" fmla="*/ 152 h 161"/>
                    <a:gd name="T8" fmla="*/ 119 w 148"/>
                    <a:gd name="T9" fmla="*/ 142 h 161"/>
                    <a:gd name="T10" fmla="*/ 130 w 148"/>
                    <a:gd name="T11" fmla="*/ 131 h 161"/>
                    <a:gd name="T12" fmla="*/ 138 w 148"/>
                    <a:gd name="T13" fmla="*/ 119 h 161"/>
                    <a:gd name="T14" fmla="*/ 144 w 148"/>
                    <a:gd name="T15" fmla="*/ 104 h 161"/>
                    <a:gd name="T16" fmla="*/ 148 w 148"/>
                    <a:gd name="T17" fmla="*/ 88 h 161"/>
                    <a:gd name="T18" fmla="*/ 148 w 148"/>
                    <a:gd name="T19" fmla="*/ 72 h 161"/>
                    <a:gd name="T20" fmla="*/ 145 w 148"/>
                    <a:gd name="T21" fmla="*/ 56 h 161"/>
                    <a:gd name="T22" fmla="*/ 140 w 148"/>
                    <a:gd name="T23" fmla="*/ 42 h 161"/>
                    <a:gd name="T24" fmla="*/ 131 w 148"/>
                    <a:gd name="T25" fmla="*/ 28 h 161"/>
                    <a:gd name="T26" fmla="*/ 121 w 148"/>
                    <a:gd name="T27" fmla="*/ 18 h 161"/>
                    <a:gd name="T28" fmla="*/ 110 w 148"/>
                    <a:gd name="T29" fmla="*/ 10 h 161"/>
                    <a:gd name="T30" fmla="*/ 96 w 148"/>
                    <a:gd name="T31" fmla="*/ 3 h 161"/>
                    <a:gd name="T32" fmla="*/ 81 w 148"/>
                    <a:gd name="T33" fmla="*/ 0 h 161"/>
                    <a:gd name="T34" fmla="*/ 66 w 148"/>
                    <a:gd name="T35" fmla="*/ 0 h 161"/>
                    <a:gd name="T36" fmla="*/ 51 w 148"/>
                    <a:gd name="T37" fmla="*/ 4 h 161"/>
                    <a:gd name="T38" fmla="*/ 39 w 148"/>
                    <a:gd name="T39" fmla="*/ 10 h 161"/>
                    <a:gd name="T40" fmla="*/ 27 w 148"/>
                    <a:gd name="T41" fmla="*/ 18 h 161"/>
                    <a:gd name="T42" fmla="*/ 16 w 148"/>
                    <a:gd name="T43" fmla="*/ 30 h 161"/>
                    <a:gd name="T44" fmla="*/ 8 w 148"/>
                    <a:gd name="T45" fmla="*/ 42 h 161"/>
                    <a:gd name="T46" fmla="*/ 3 w 148"/>
                    <a:gd name="T47" fmla="*/ 57 h 161"/>
                    <a:gd name="T48" fmla="*/ 0 w 148"/>
                    <a:gd name="T49" fmla="*/ 73 h 161"/>
                    <a:gd name="T50" fmla="*/ 0 w 148"/>
                    <a:gd name="T51" fmla="*/ 89 h 161"/>
                    <a:gd name="T52" fmla="*/ 3 w 148"/>
                    <a:gd name="T53" fmla="*/ 106 h 161"/>
                    <a:gd name="T54" fmla="*/ 8 w 148"/>
                    <a:gd name="T55" fmla="*/ 121 h 161"/>
                    <a:gd name="T56" fmla="*/ 15 w 148"/>
                    <a:gd name="T57" fmla="*/ 133 h 161"/>
                    <a:gd name="T58" fmla="*/ 26 w 148"/>
                    <a:gd name="T59" fmla="*/ 144 h 161"/>
                    <a:gd name="T60" fmla="*/ 37 w 148"/>
                    <a:gd name="T61" fmla="*/ 153 h 161"/>
                    <a:gd name="T62" fmla="*/ 50 w 148"/>
                    <a:gd name="T63" fmla="*/ 158 h 161"/>
                    <a:gd name="T64" fmla="*/ 65 w 148"/>
                    <a:gd name="T65" fmla="*/ 161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8" h="161">
                      <a:moveTo>
                        <a:pt x="65" y="161"/>
                      </a:moveTo>
                      <a:lnTo>
                        <a:pt x="80" y="161"/>
                      </a:lnTo>
                      <a:lnTo>
                        <a:pt x="95" y="157"/>
                      </a:lnTo>
                      <a:lnTo>
                        <a:pt x="107" y="152"/>
                      </a:lnTo>
                      <a:lnTo>
                        <a:pt x="119" y="142"/>
                      </a:lnTo>
                      <a:lnTo>
                        <a:pt x="130" y="131"/>
                      </a:lnTo>
                      <a:lnTo>
                        <a:pt x="138" y="119"/>
                      </a:lnTo>
                      <a:lnTo>
                        <a:pt x="144" y="104"/>
                      </a:lnTo>
                      <a:lnTo>
                        <a:pt x="148" y="88"/>
                      </a:lnTo>
                      <a:lnTo>
                        <a:pt x="148" y="72"/>
                      </a:lnTo>
                      <a:lnTo>
                        <a:pt x="145" y="56"/>
                      </a:lnTo>
                      <a:lnTo>
                        <a:pt x="140" y="42"/>
                      </a:lnTo>
                      <a:lnTo>
                        <a:pt x="131" y="28"/>
                      </a:lnTo>
                      <a:lnTo>
                        <a:pt x="121" y="18"/>
                      </a:lnTo>
                      <a:lnTo>
                        <a:pt x="110" y="10"/>
                      </a:lnTo>
                      <a:lnTo>
                        <a:pt x="96" y="3"/>
                      </a:lnTo>
                      <a:lnTo>
                        <a:pt x="81" y="0"/>
                      </a:lnTo>
                      <a:lnTo>
                        <a:pt x="66" y="0"/>
                      </a:lnTo>
                      <a:lnTo>
                        <a:pt x="51" y="4"/>
                      </a:lnTo>
                      <a:lnTo>
                        <a:pt x="39" y="10"/>
                      </a:lnTo>
                      <a:lnTo>
                        <a:pt x="27" y="18"/>
                      </a:lnTo>
                      <a:lnTo>
                        <a:pt x="16" y="30"/>
                      </a:lnTo>
                      <a:lnTo>
                        <a:pt x="8" y="42"/>
                      </a:lnTo>
                      <a:lnTo>
                        <a:pt x="3" y="57"/>
                      </a:lnTo>
                      <a:lnTo>
                        <a:pt x="0" y="73"/>
                      </a:lnTo>
                      <a:lnTo>
                        <a:pt x="0" y="89"/>
                      </a:lnTo>
                      <a:lnTo>
                        <a:pt x="3" y="106"/>
                      </a:lnTo>
                      <a:lnTo>
                        <a:pt x="8" y="121"/>
                      </a:lnTo>
                      <a:lnTo>
                        <a:pt x="15" y="133"/>
                      </a:lnTo>
                      <a:lnTo>
                        <a:pt x="26" y="144"/>
                      </a:lnTo>
                      <a:lnTo>
                        <a:pt x="37" y="153"/>
                      </a:lnTo>
                      <a:lnTo>
                        <a:pt x="50" y="158"/>
                      </a:lnTo>
                      <a:lnTo>
                        <a:pt x="65" y="1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8" name="Freeform 148"/>
                <p:cNvSpPr>
                  <a:spLocks/>
                </p:cNvSpPr>
                <p:nvPr/>
              </p:nvSpPr>
              <p:spPr bwMode="auto">
                <a:xfrm>
                  <a:off x="4241" y="2154"/>
                  <a:ext cx="141" cy="153"/>
                </a:xfrm>
                <a:custGeom>
                  <a:avLst/>
                  <a:gdLst>
                    <a:gd name="T0" fmla="*/ 63 w 141"/>
                    <a:gd name="T1" fmla="*/ 153 h 153"/>
                    <a:gd name="T2" fmla="*/ 77 w 141"/>
                    <a:gd name="T3" fmla="*/ 153 h 153"/>
                    <a:gd name="T4" fmla="*/ 90 w 141"/>
                    <a:gd name="T5" fmla="*/ 150 h 153"/>
                    <a:gd name="T6" fmla="*/ 104 w 141"/>
                    <a:gd name="T7" fmla="*/ 144 h 153"/>
                    <a:gd name="T8" fmla="*/ 115 w 141"/>
                    <a:gd name="T9" fmla="*/ 136 h 153"/>
                    <a:gd name="T10" fmla="*/ 124 w 141"/>
                    <a:gd name="T11" fmla="*/ 126 h 153"/>
                    <a:gd name="T12" fmla="*/ 132 w 141"/>
                    <a:gd name="T13" fmla="*/ 113 h 153"/>
                    <a:gd name="T14" fmla="*/ 138 w 141"/>
                    <a:gd name="T15" fmla="*/ 99 h 153"/>
                    <a:gd name="T16" fmla="*/ 141 w 141"/>
                    <a:gd name="T17" fmla="*/ 84 h 153"/>
                    <a:gd name="T18" fmla="*/ 141 w 141"/>
                    <a:gd name="T19" fmla="*/ 68 h 153"/>
                    <a:gd name="T20" fmla="*/ 138 w 141"/>
                    <a:gd name="T21" fmla="*/ 53 h 153"/>
                    <a:gd name="T22" fmla="*/ 132 w 141"/>
                    <a:gd name="T23" fmla="*/ 39 h 153"/>
                    <a:gd name="T24" fmla="*/ 126 w 141"/>
                    <a:gd name="T25" fmla="*/ 27 h 153"/>
                    <a:gd name="T26" fmla="*/ 116 w 141"/>
                    <a:gd name="T27" fmla="*/ 16 h 153"/>
                    <a:gd name="T28" fmla="*/ 104 w 141"/>
                    <a:gd name="T29" fmla="*/ 8 h 153"/>
                    <a:gd name="T30" fmla="*/ 92 w 141"/>
                    <a:gd name="T31" fmla="*/ 3 h 153"/>
                    <a:gd name="T32" fmla="*/ 78 w 141"/>
                    <a:gd name="T33" fmla="*/ 0 h 153"/>
                    <a:gd name="T34" fmla="*/ 63 w 141"/>
                    <a:gd name="T35" fmla="*/ 0 h 153"/>
                    <a:gd name="T36" fmla="*/ 50 w 141"/>
                    <a:gd name="T37" fmla="*/ 3 h 153"/>
                    <a:gd name="T38" fmla="*/ 38 w 141"/>
                    <a:gd name="T39" fmla="*/ 10 h 153"/>
                    <a:gd name="T40" fmla="*/ 25 w 141"/>
                    <a:gd name="T41" fmla="*/ 18 h 153"/>
                    <a:gd name="T42" fmla="*/ 16 w 141"/>
                    <a:gd name="T43" fmla="*/ 29 h 153"/>
                    <a:gd name="T44" fmla="*/ 8 w 141"/>
                    <a:gd name="T45" fmla="*/ 41 h 153"/>
                    <a:gd name="T46" fmla="*/ 2 w 141"/>
                    <a:gd name="T47" fmla="*/ 54 h 153"/>
                    <a:gd name="T48" fmla="*/ 0 w 141"/>
                    <a:gd name="T49" fmla="*/ 71 h 153"/>
                    <a:gd name="T50" fmla="*/ 0 w 141"/>
                    <a:gd name="T51" fmla="*/ 85 h 153"/>
                    <a:gd name="T52" fmla="*/ 2 w 141"/>
                    <a:gd name="T53" fmla="*/ 100 h 153"/>
                    <a:gd name="T54" fmla="*/ 8 w 141"/>
                    <a:gd name="T55" fmla="*/ 114 h 153"/>
                    <a:gd name="T56" fmla="*/ 16 w 141"/>
                    <a:gd name="T57" fmla="*/ 126 h 153"/>
                    <a:gd name="T58" fmla="*/ 25 w 141"/>
                    <a:gd name="T59" fmla="*/ 137 h 153"/>
                    <a:gd name="T60" fmla="*/ 36 w 141"/>
                    <a:gd name="T61" fmla="*/ 145 h 153"/>
                    <a:gd name="T62" fmla="*/ 50 w 141"/>
                    <a:gd name="T63" fmla="*/ 150 h 153"/>
                    <a:gd name="T64" fmla="*/ 63 w 141"/>
                    <a:gd name="T65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1" h="153">
                      <a:moveTo>
                        <a:pt x="63" y="153"/>
                      </a:moveTo>
                      <a:lnTo>
                        <a:pt x="77" y="153"/>
                      </a:lnTo>
                      <a:lnTo>
                        <a:pt x="90" y="150"/>
                      </a:lnTo>
                      <a:lnTo>
                        <a:pt x="104" y="144"/>
                      </a:lnTo>
                      <a:lnTo>
                        <a:pt x="115" y="136"/>
                      </a:lnTo>
                      <a:lnTo>
                        <a:pt x="124" y="126"/>
                      </a:lnTo>
                      <a:lnTo>
                        <a:pt x="132" y="113"/>
                      </a:lnTo>
                      <a:lnTo>
                        <a:pt x="138" y="99"/>
                      </a:lnTo>
                      <a:lnTo>
                        <a:pt x="141" y="84"/>
                      </a:lnTo>
                      <a:lnTo>
                        <a:pt x="141" y="68"/>
                      </a:lnTo>
                      <a:lnTo>
                        <a:pt x="138" y="53"/>
                      </a:lnTo>
                      <a:lnTo>
                        <a:pt x="132" y="39"/>
                      </a:lnTo>
                      <a:lnTo>
                        <a:pt x="126" y="27"/>
                      </a:lnTo>
                      <a:lnTo>
                        <a:pt x="116" y="16"/>
                      </a:lnTo>
                      <a:lnTo>
                        <a:pt x="104" y="8"/>
                      </a:lnTo>
                      <a:lnTo>
                        <a:pt x="92" y="3"/>
                      </a:lnTo>
                      <a:lnTo>
                        <a:pt x="78" y="0"/>
                      </a:lnTo>
                      <a:lnTo>
                        <a:pt x="63" y="0"/>
                      </a:lnTo>
                      <a:lnTo>
                        <a:pt x="50" y="3"/>
                      </a:lnTo>
                      <a:lnTo>
                        <a:pt x="38" y="10"/>
                      </a:lnTo>
                      <a:lnTo>
                        <a:pt x="25" y="18"/>
                      </a:lnTo>
                      <a:lnTo>
                        <a:pt x="16" y="29"/>
                      </a:lnTo>
                      <a:lnTo>
                        <a:pt x="8" y="41"/>
                      </a:lnTo>
                      <a:lnTo>
                        <a:pt x="2" y="54"/>
                      </a:lnTo>
                      <a:lnTo>
                        <a:pt x="0" y="71"/>
                      </a:lnTo>
                      <a:lnTo>
                        <a:pt x="0" y="85"/>
                      </a:lnTo>
                      <a:lnTo>
                        <a:pt x="2" y="100"/>
                      </a:lnTo>
                      <a:lnTo>
                        <a:pt x="8" y="114"/>
                      </a:lnTo>
                      <a:lnTo>
                        <a:pt x="16" y="126"/>
                      </a:lnTo>
                      <a:lnTo>
                        <a:pt x="25" y="137"/>
                      </a:lnTo>
                      <a:lnTo>
                        <a:pt x="36" y="145"/>
                      </a:lnTo>
                      <a:lnTo>
                        <a:pt x="50" y="150"/>
                      </a:lnTo>
                      <a:lnTo>
                        <a:pt x="63" y="15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9" name="Freeform 149"/>
                <p:cNvSpPr>
                  <a:spLocks/>
                </p:cNvSpPr>
                <p:nvPr/>
              </p:nvSpPr>
              <p:spPr bwMode="auto">
                <a:xfrm>
                  <a:off x="2111" y="1787"/>
                  <a:ext cx="1054" cy="480"/>
                </a:xfrm>
                <a:custGeom>
                  <a:avLst/>
                  <a:gdLst>
                    <a:gd name="T0" fmla="*/ 1002 w 1054"/>
                    <a:gd name="T1" fmla="*/ 33 h 480"/>
                    <a:gd name="T2" fmla="*/ 918 w 1054"/>
                    <a:gd name="T3" fmla="*/ 23 h 480"/>
                    <a:gd name="T4" fmla="*/ 837 w 1054"/>
                    <a:gd name="T5" fmla="*/ 15 h 480"/>
                    <a:gd name="T6" fmla="*/ 765 w 1054"/>
                    <a:gd name="T7" fmla="*/ 7 h 480"/>
                    <a:gd name="T8" fmla="*/ 712 w 1054"/>
                    <a:gd name="T9" fmla="*/ 1 h 480"/>
                    <a:gd name="T10" fmla="*/ 679 w 1054"/>
                    <a:gd name="T11" fmla="*/ 0 h 480"/>
                    <a:gd name="T12" fmla="*/ 577 w 1054"/>
                    <a:gd name="T13" fmla="*/ 11 h 480"/>
                    <a:gd name="T14" fmla="*/ 425 w 1054"/>
                    <a:gd name="T15" fmla="*/ 34 h 480"/>
                    <a:gd name="T16" fmla="*/ 265 w 1054"/>
                    <a:gd name="T17" fmla="*/ 68 h 480"/>
                    <a:gd name="T18" fmla="*/ 139 w 1054"/>
                    <a:gd name="T19" fmla="*/ 108 h 480"/>
                    <a:gd name="T20" fmla="*/ 88 w 1054"/>
                    <a:gd name="T21" fmla="*/ 153 h 480"/>
                    <a:gd name="T22" fmla="*/ 67 w 1054"/>
                    <a:gd name="T23" fmla="*/ 191 h 480"/>
                    <a:gd name="T24" fmla="*/ 63 w 1054"/>
                    <a:gd name="T25" fmla="*/ 245 h 480"/>
                    <a:gd name="T26" fmla="*/ 122 w 1054"/>
                    <a:gd name="T27" fmla="*/ 270 h 480"/>
                    <a:gd name="T28" fmla="*/ 2 w 1054"/>
                    <a:gd name="T29" fmla="*/ 336 h 480"/>
                    <a:gd name="T30" fmla="*/ 19 w 1054"/>
                    <a:gd name="T31" fmla="*/ 359 h 480"/>
                    <a:gd name="T32" fmla="*/ 24 w 1054"/>
                    <a:gd name="T33" fmla="*/ 408 h 480"/>
                    <a:gd name="T34" fmla="*/ 59 w 1054"/>
                    <a:gd name="T35" fmla="*/ 455 h 480"/>
                    <a:gd name="T36" fmla="*/ 88 w 1054"/>
                    <a:gd name="T37" fmla="*/ 461 h 480"/>
                    <a:gd name="T38" fmla="*/ 133 w 1054"/>
                    <a:gd name="T39" fmla="*/ 465 h 480"/>
                    <a:gd name="T40" fmla="*/ 189 w 1054"/>
                    <a:gd name="T41" fmla="*/ 470 h 480"/>
                    <a:gd name="T42" fmla="*/ 250 w 1054"/>
                    <a:gd name="T43" fmla="*/ 475 h 480"/>
                    <a:gd name="T44" fmla="*/ 311 w 1054"/>
                    <a:gd name="T45" fmla="*/ 480 h 480"/>
                    <a:gd name="T46" fmla="*/ 330 w 1054"/>
                    <a:gd name="T47" fmla="*/ 473 h 480"/>
                    <a:gd name="T48" fmla="*/ 322 w 1054"/>
                    <a:gd name="T49" fmla="*/ 463 h 480"/>
                    <a:gd name="T50" fmla="*/ 337 w 1054"/>
                    <a:gd name="T51" fmla="*/ 454 h 480"/>
                    <a:gd name="T52" fmla="*/ 370 w 1054"/>
                    <a:gd name="T53" fmla="*/ 451 h 480"/>
                    <a:gd name="T54" fmla="*/ 451 w 1054"/>
                    <a:gd name="T55" fmla="*/ 450 h 480"/>
                    <a:gd name="T56" fmla="*/ 551 w 1054"/>
                    <a:gd name="T57" fmla="*/ 448 h 480"/>
                    <a:gd name="T58" fmla="*/ 582 w 1054"/>
                    <a:gd name="T59" fmla="*/ 442 h 480"/>
                    <a:gd name="T60" fmla="*/ 615 w 1054"/>
                    <a:gd name="T61" fmla="*/ 382 h 480"/>
                    <a:gd name="T62" fmla="*/ 647 w 1054"/>
                    <a:gd name="T63" fmla="*/ 316 h 480"/>
                    <a:gd name="T64" fmla="*/ 647 w 1054"/>
                    <a:gd name="T65" fmla="*/ 291 h 480"/>
                    <a:gd name="T66" fmla="*/ 639 w 1054"/>
                    <a:gd name="T67" fmla="*/ 275 h 480"/>
                    <a:gd name="T68" fmla="*/ 661 w 1054"/>
                    <a:gd name="T69" fmla="*/ 249 h 480"/>
                    <a:gd name="T70" fmla="*/ 684 w 1054"/>
                    <a:gd name="T71" fmla="*/ 226 h 480"/>
                    <a:gd name="T72" fmla="*/ 658 w 1054"/>
                    <a:gd name="T73" fmla="*/ 225 h 480"/>
                    <a:gd name="T74" fmla="*/ 554 w 1054"/>
                    <a:gd name="T75" fmla="*/ 228 h 480"/>
                    <a:gd name="T76" fmla="*/ 471 w 1054"/>
                    <a:gd name="T77" fmla="*/ 228 h 480"/>
                    <a:gd name="T78" fmla="*/ 458 w 1054"/>
                    <a:gd name="T79" fmla="*/ 205 h 480"/>
                    <a:gd name="T80" fmla="*/ 475 w 1054"/>
                    <a:gd name="T81" fmla="*/ 165 h 480"/>
                    <a:gd name="T82" fmla="*/ 497 w 1054"/>
                    <a:gd name="T83" fmla="*/ 145 h 480"/>
                    <a:gd name="T84" fmla="*/ 562 w 1054"/>
                    <a:gd name="T85" fmla="*/ 130 h 480"/>
                    <a:gd name="T86" fmla="*/ 674 w 1054"/>
                    <a:gd name="T87" fmla="*/ 107 h 480"/>
                    <a:gd name="T88" fmla="*/ 810 w 1054"/>
                    <a:gd name="T89" fmla="*/ 81 h 480"/>
                    <a:gd name="T90" fmla="*/ 945 w 1054"/>
                    <a:gd name="T91" fmla="*/ 57 h 480"/>
                    <a:gd name="T92" fmla="*/ 1054 w 1054"/>
                    <a:gd name="T93" fmla="*/ 38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54" h="480">
                      <a:moveTo>
                        <a:pt x="1054" y="38"/>
                      </a:moveTo>
                      <a:lnTo>
                        <a:pt x="1028" y="35"/>
                      </a:lnTo>
                      <a:lnTo>
                        <a:pt x="1002" y="33"/>
                      </a:lnTo>
                      <a:lnTo>
                        <a:pt x="974" y="30"/>
                      </a:lnTo>
                      <a:lnTo>
                        <a:pt x="947" y="27"/>
                      </a:lnTo>
                      <a:lnTo>
                        <a:pt x="918" y="23"/>
                      </a:lnTo>
                      <a:lnTo>
                        <a:pt x="891" y="20"/>
                      </a:lnTo>
                      <a:lnTo>
                        <a:pt x="863" y="18"/>
                      </a:lnTo>
                      <a:lnTo>
                        <a:pt x="837" y="15"/>
                      </a:lnTo>
                      <a:lnTo>
                        <a:pt x="811" y="12"/>
                      </a:lnTo>
                      <a:lnTo>
                        <a:pt x="787" y="10"/>
                      </a:lnTo>
                      <a:lnTo>
                        <a:pt x="765" y="7"/>
                      </a:lnTo>
                      <a:lnTo>
                        <a:pt x="745" y="6"/>
                      </a:lnTo>
                      <a:lnTo>
                        <a:pt x="727" y="3"/>
                      </a:lnTo>
                      <a:lnTo>
                        <a:pt x="712" y="1"/>
                      </a:lnTo>
                      <a:lnTo>
                        <a:pt x="702" y="1"/>
                      </a:lnTo>
                      <a:lnTo>
                        <a:pt x="693" y="0"/>
                      </a:lnTo>
                      <a:lnTo>
                        <a:pt x="679" y="0"/>
                      </a:lnTo>
                      <a:lnTo>
                        <a:pt x="653" y="1"/>
                      </a:lnTo>
                      <a:lnTo>
                        <a:pt x="619" y="6"/>
                      </a:lnTo>
                      <a:lnTo>
                        <a:pt x="577" y="11"/>
                      </a:lnTo>
                      <a:lnTo>
                        <a:pt x="531" y="16"/>
                      </a:lnTo>
                      <a:lnTo>
                        <a:pt x="479" y="25"/>
                      </a:lnTo>
                      <a:lnTo>
                        <a:pt x="425" y="34"/>
                      </a:lnTo>
                      <a:lnTo>
                        <a:pt x="371" y="43"/>
                      </a:lnTo>
                      <a:lnTo>
                        <a:pt x="317" y="56"/>
                      </a:lnTo>
                      <a:lnTo>
                        <a:pt x="265" y="68"/>
                      </a:lnTo>
                      <a:lnTo>
                        <a:pt x="218" y="80"/>
                      </a:lnTo>
                      <a:lnTo>
                        <a:pt x="175" y="94"/>
                      </a:lnTo>
                      <a:lnTo>
                        <a:pt x="139" y="108"/>
                      </a:lnTo>
                      <a:lnTo>
                        <a:pt x="111" y="123"/>
                      </a:lnTo>
                      <a:lnTo>
                        <a:pt x="93" y="138"/>
                      </a:lnTo>
                      <a:lnTo>
                        <a:pt x="88" y="153"/>
                      </a:lnTo>
                      <a:lnTo>
                        <a:pt x="84" y="163"/>
                      </a:lnTo>
                      <a:lnTo>
                        <a:pt x="76" y="169"/>
                      </a:lnTo>
                      <a:lnTo>
                        <a:pt x="67" y="191"/>
                      </a:lnTo>
                      <a:lnTo>
                        <a:pt x="66" y="240"/>
                      </a:lnTo>
                      <a:lnTo>
                        <a:pt x="65" y="243"/>
                      </a:lnTo>
                      <a:lnTo>
                        <a:pt x="63" y="245"/>
                      </a:lnTo>
                      <a:lnTo>
                        <a:pt x="59" y="248"/>
                      </a:lnTo>
                      <a:lnTo>
                        <a:pt x="55" y="251"/>
                      </a:lnTo>
                      <a:lnTo>
                        <a:pt x="122" y="270"/>
                      </a:lnTo>
                      <a:lnTo>
                        <a:pt x="74" y="276"/>
                      </a:lnTo>
                      <a:lnTo>
                        <a:pt x="0" y="272"/>
                      </a:lnTo>
                      <a:lnTo>
                        <a:pt x="2" y="336"/>
                      </a:lnTo>
                      <a:lnTo>
                        <a:pt x="5" y="339"/>
                      </a:lnTo>
                      <a:lnTo>
                        <a:pt x="12" y="348"/>
                      </a:lnTo>
                      <a:lnTo>
                        <a:pt x="19" y="359"/>
                      </a:lnTo>
                      <a:lnTo>
                        <a:pt x="21" y="370"/>
                      </a:lnTo>
                      <a:lnTo>
                        <a:pt x="21" y="381"/>
                      </a:lnTo>
                      <a:lnTo>
                        <a:pt x="24" y="408"/>
                      </a:lnTo>
                      <a:lnTo>
                        <a:pt x="34" y="436"/>
                      </a:lnTo>
                      <a:lnTo>
                        <a:pt x="54" y="454"/>
                      </a:lnTo>
                      <a:lnTo>
                        <a:pt x="59" y="455"/>
                      </a:lnTo>
                      <a:lnTo>
                        <a:pt x="66" y="456"/>
                      </a:lnTo>
                      <a:lnTo>
                        <a:pt x="76" y="458"/>
                      </a:lnTo>
                      <a:lnTo>
                        <a:pt x="88" y="461"/>
                      </a:lnTo>
                      <a:lnTo>
                        <a:pt x="101" y="462"/>
                      </a:lnTo>
                      <a:lnTo>
                        <a:pt x="116" y="463"/>
                      </a:lnTo>
                      <a:lnTo>
                        <a:pt x="133" y="465"/>
                      </a:lnTo>
                      <a:lnTo>
                        <a:pt x="150" y="466"/>
                      </a:lnTo>
                      <a:lnTo>
                        <a:pt x="169" y="469"/>
                      </a:lnTo>
                      <a:lnTo>
                        <a:pt x="189" y="470"/>
                      </a:lnTo>
                      <a:lnTo>
                        <a:pt x="208" y="471"/>
                      </a:lnTo>
                      <a:lnTo>
                        <a:pt x="230" y="473"/>
                      </a:lnTo>
                      <a:lnTo>
                        <a:pt x="250" y="475"/>
                      </a:lnTo>
                      <a:lnTo>
                        <a:pt x="271" y="477"/>
                      </a:lnTo>
                      <a:lnTo>
                        <a:pt x="291" y="478"/>
                      </a:lnTo>
                      <a:lnTo>
                        <a:pt x="311" y="480"/>
                      </a:lnTo>
                      <a:lnTo>
                        <a:pt x="321" y="477"/>
                      </a:lnTo>
                      <a:lnTo>
                        <a:pt x="326" y="475"/>
                      </a:lnTo>
                      <a:lnTo>
                        <a:pt x="330" y="473"/>
                      </a:lnTo>
                      <a:lnTo>
                        <a:pt x="329" y="471"/>
                      </a:lnTo>
                      <a:lnTo>
                        <a:pt x="324" y="467"/>
                      </a:lnTo>
                      <a:lnTo>
                        <a:pt x="322" y="463"/>
                      </a:lnTo>
                      <a:lnTo>
                        <a:pt x="325" y="459"/>
                      </a:lnTo>
                      <a:lnTo>
                        <a:pt x="329" y="456"/>
                      </a:lnTo>
                      <a:lnTo>
                        <a:pt x="337" y="454"/>
                      </a:lnTo>
                      <a:lnTo>
                        <a:pt x="347" y="452"/>
                      </a:lnTo>
                      <a:lnTo>
                        <a:pt x="357" y="451"/>
                      </a:lnTo>
                      <a:lnTo>
                        <a:pt x="370" y="451"/>
                      </a:lnTo>
                      <a:lnTo>
                        <a:pt x="389" y="451"/>
                      </a:lnTo>
                      <a:lnTo>
                        <a:pt x="417" y="451"/>
                      </a:lnTo>
                      <a:lnTo>
                        <a:pt x="451" y="450"/>
                      </a:lnTo>
                      <a:lnTo>
                        <a:pt x="488" y="450"/>
                      </a:lnTo>
                      <a:lnTo>
                        <a:pt x="523" y="448"/>
                      </a:lnTo>
                      <a:lnTo>
                        <a:pt x="551" y="448"/>
                      </a:lnTo>
                      <a:lnTo>
                        <a:pt x="572" y="447"/>
                      </a:lnTo>
                      <a:lnTo>
                        <a:pt x="580" y="447"/>
                      </a:lnTo>
                      <a:lnTo>
                        <a:pt x="582" y="442"/>
                      </a:lnTo>
                      <a:lnTo>
                        <a:pt x="590" y="427"/>
                      </a:lnTo>
                      <a:lnTo>
                        <a:pt x="603" y="406"/>
                      </a:lnTo>
                      <a:lnTo>
                        <a:pt x="615" y="382"/>
                      </a:lnTo>
                      <a:lnTo>
                        <a:pt x="628" y="356"/>
                      </a:lnTo>
                      <a:lnTo>
                        <a:pt x="639" y="333"/>
                      </a:lnTo>
                      <a:lnTo>
                        <a:pt x="647" y="316"/>
                      </a:lnTo>
                      <a:lnTo>
                        <a:pt x="651" y="306"/>
                      </a:lnTo>
                      <a:lnTo>
                        <a:pt x="650" y="298"/>
                      </a:lnTo>
                      <a:lnTo>
                        <a:pt x="647" y="291"/>
                      </a:lnTo>
                      <a:lnTo>
                        <a:pt x="642" y="286"/>
                      </a:lnTo>
                      <a:lnTo>
                        <a:pt x="638" y="280"/>
                      </a:lnTo>
                      <a:lnTo>
                        <a:pt x="639" y="275"/>
                      </a:lnTo>
                      <a:lnTo>
                        <a:pt x="645" y="268"/>
                      </a:lnTo>
                      <a:lnTo>
                        <a:pt x="653" y="259"/>
                      </a:lnTo>
                      <a:lnTo>
                        <a:pt x="661" y="249"/>
                      </a:lnTo>
                      <a:lnTo>
                        <a:pt x="670" y="240"/>
                      </a:lnTo>
                      <a:lnTo>
                        <a:pt x="679" y="232"/>
                      </a:lnTo>
                      <a:lnTo>
                        <a:pt x="684" y="226"/>
                      </a:lnTo>
                      <a:lnTo>
                        <a:pt x="687" y="224"/>
                      </a:lnTo>
                      <a:lnTo>
                        <a:pt x="679" y="224"/>
                      </a:lnTo>
                      <a:lnTo>
                        <a:pt x="658" y="225"/>
                      </a:lnTo>
                      <a:lnTo>
                        <a:pt x="627" y="225"/>
                      </a:lnTo>
                      <a:lnTo>
                        <a:pt x="592" y="226"/>
                      </a:lnTo>
                      <a:lnTo>
                        <a:pt x="554" y="228"/>
                      </a:lnTo>
                      <a:lnTo>
                        <a:pt x="519" y="228"/>
                      </a:lnTo>
                      <a:lnTo>
                        <a:pt x="490" y="228"/>
                      </a:lnTo>
                      <a:lnTo>
                        <a:pt x="471" y="228"/>
                      </a:lnTo>
                      <a:lnTo>
                        <a:pt x="462" y="224"/>
                      </a:lnTo>
                      <a:lnTo>
                        <a:pt x="458" y="215"/>
                      </a:lnTo>
                      <a:lnTo>
                        <a:pt x="458" y="205"/>
                      </a:lnTo>
                      <a:lnTo>
                        <a:pt x="462" y="191"/>
                      </a:lnTo>
                      <a:lnTo>
                        <a:pt x="467" y="178"/>
                      </a:lnTo>
                      <a:lnTo>
                        <a:pt x="475" y="165"/>
                      </a:lnTo>
                      <a:lnTo>
                        <a:pt x="483" y="155"/>
                      </a:lnTo>
                      <a:lnTo>
                        <a:pt x="490" y="148"/>
                      </a:lnTo>
                      <a:lnTo>
                        <a:pt x="497" y="145"/>
                      </a:lnTo>
                      <a:lnTo>
                        <a:pt x="512" y="141"/>
                      </a:lnTo>
                      <a:lnTo>
                        <a:pt x="534" y="136"/>
                      </a:lnTo>
                      <a:lnTo>
                        <a:pt x="562" y="130"/>
                      </a:lnTo>
                      <a:lnTo>
                        <a:pt x="596" y="123"/>
                      </a:lnTo>
                      <a:lnTo>
                        <a:pt x="634" y="115"/>
                      </a:lnTo>
                      <a:lnTo>
                        <a:pt x="674" y="107"/>
                      </a:lnTo>
                      <a:lnTo>
                        <a:pt x="719" y="99"/>
                      </a:lnTo>
                      <a:lnTo>
                        <a:pt x="764" y="91"/>
                      </a:lnTo>
                      <a:lnTo>
                        <a:pt x="810" y="81"/>
                      </a:lnTo>
                      <a:lnTo>
                        <a:pt x="857" y="73"/>
                      </a:lnTo>
                      <a:lnTo>
                        <a:pt x="902" y="65"/>
                      </a:lnTo>
                      <a:lnTo>
                        <a:pt x="945" y="57"/>
                      </a:lnTo>
                      <a:lnTo>
                        <a:pt x="986" y="50"/>
                      </a:lnTo>
                      <a:lnTo>
                        <a:pt x="1021" y="43"/>
                      </a:lnTo>
                      <a:lnTo>
                        <a:pt x="1054" y="38"/>
                      </a:lnTo>
                      <a:close/>
                    </a:path>
                  </a:pathLst>
                </a:custGeom>
                <a:solidFill>
                  <a:srgbClr val="00B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0" name="Freeform 150"/>
                <p:cNvSpPr>
                  <a:spLocks/>
                </p:cNvSpPr>
                <p:nvPr/>
              </p:nvSpPr>
              <p:spPr bwMode="auto">
                <a:xfrm>
                  <a:off x="2160" y="2139"/>
                  <a:ext cx="239" cy="42"/>
                </a:xfrm>
                <a:custGeom>
                  <a:avLst/>
                  <a:gdLst>
                    <a:gd name="T0" fmla="*/ 229 w 239"/>
                    <a:gd name="T1" fmla="*/ 42 h 42"/>
                    <a:gd name="T2" fmla="*/ 233 w 239"/>
                    <a:gd name="T3" fmla="*/ 41 h 42"/>
                    <a:gd name="T4" fmla="*/ 237 w 239"/>
                    <a:gd name="T5" fmla="*/ 39 h 42"/>
                    <a:gd name="T6" fmla="*/ 238 w 239"/>
                    <a:gd name="T7" fmla="*/ 37 h 42"/>
                    <a:gd name="T8" fmla="*/ 239 w 239"/>
                    <a:gd name="T9" fmla="*/ 33 h 42"/>
                    <a:gd name="T10" fmla="*/ 239 w 239"/>
                    <a:gd name="T11" fmla="*/ 22 h 42"/>
                    <a:gd name="T12" fmla="*/ 238 w 239"/>
                    <a:gd name="T13" fmla="*/ 18 h 42"/>
                    <a:gd name="T14" fmla="*/ 237 w 239"/>
                    <a:gd name="T15" fmla="*/ 15 h 42"/>
                    <a:gd name="T16" fmla="*/ 234 w 239"/>
                    <a:gd name="T17" fmla="*/ 12 h 42"/>
                    <a:gd name="T18" fmla="*/ 230 w 239"/>
                    <a:gd name="T19" fmla="*/ 11 h 42"/>
                    <a:gd name="T20" fmla="*/ 10 w 239"/>
                    <a:gd name="T21" fmla="*/ 0 h 42"/>
                    <a:gd name="T22" fmla="*/ 6 w 239"/>
                    <a:gd name="T23" fmla="*/ 0 h 42"/>
                    <a:gd name="T24" fmla="*/ 4 w 239"/>
                    <a:gd name="T25" fmla="*/ 2 h 42"/>
                    <a:gd name="T26" fmla="*/ 1 w 239"/>
                    <a:gd name="T27" fmla="*/ 4 h 42"/>
                    <a:gd name="T28" fmla="*/ 0 w 239"/>
                    <a:gd name="T29" fmla="*/ 8 h 42"/>
                    <a:gd name="T30" fmla="*/ 0 w 239"/>
                    <a:gd name="T31" fmla="*/ 19 h 42"/>
                    <a:gd name="T32" fmla="*/ 0 w 239"/>
                    <a:gd name="T33" fmla="*/ 23 h 42"/>
                    <a:gd name="T34" fmla="*/ 1 w 239"/>
                    <a:gd name="T35" fmla="*/ 26 h 42"/>
                    <a:gd name="T36" fmla="*/ 4 w 239"/>
                    <a:gd name="T37" fmla="*/ 29 h 42"/>
                    <a:gd name="T38" fmla="*/ 8 w 239"/>
                    <a:gd name="T39" fmla="*/ 30 h 42"/>
                    <a:gd name="T40" fmla="*/ 229 w 239"/>
                    <a:gd name="T41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39" h="42">
                      <a:moveTo>
                        <a:pt x="229" y="42"/>
                      </a:moveTo>
                      <a:lnTo>
                        <a:pt x="233" y="41"/>
                      </a:lnTo>
                      <a:lnTo>
                        <a:pt x="237" y="39"/>
                      </a:lnTo>
                      <a:lnTo>
                        <a:pt x="238" y="37"/>
                      </a:lnTo>
                      <a:lnTo>
                        <a:pt x="239" y="33"/>
                      </a:lnTo>
                      <a:lnTo>
                        <a:pt x="239" y="22"/>
                      </a:lnTo>
                      <a:lnTo>
                        <a:pt x="238" y="18"/>
                      </a:lnTo>
                      <a:lnTo>
                        <a:pt x="237" y="15"/>
                      </a:lnTo>
                      <a:lnTo>
                        <a:pt x="234" y="12"/>
                      </a:lnTo>
                      <a:lnTo>
                        <a:pt x="230" y="11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1" y="26"/>
                      </a:lnTo>
                      <a:lnTo>
                        <a:pt x="4" y="29"/>
                      </a:lnTo>
                      <a:lnTo>
                        <a:pt x="8" y="30"/>
                      </a:lnTo>
                      <a:lnTo>
                        <a:pt x="229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1" name="Freeform 151"/>
                <p:cNvSpPr>
                  <a:spLocks/>
                </p:cNvSpPr>
                <p:nvPr/>
              </p:nvSpPr>
              <p:spPr bwMode="auto">
                <a:xfrm>
                  <a:off x="2178" y="2187"/>
                  <a:ext cx="206" cy="29"/>
                </a:xfrm>
                <a:custGeom>
                  <a:avLst/>
                  <a:gdLst>
                    <a:gd name="T0" fmla="*/ 197 w 206"/>
                    <a:gd name="T1" fmla="*/ 29 h 29"/>
                    <a:gd name="T2" fmla="*/ 201 w 206"/>
                    <a:gd name="T3" fmla="*/ 28 h 29"/>
                    <a:gd name="T4" fmla="*/ 204 w 206"/>
                    <a:gd name="T5" fmla="*/ 27 h 29"/>
                    <a:gd name="T6" fmla="*/ 205 w 206"/>
                    <a:gd name="T7" fmla="*/ 24 h 29"/>
                    <a:gd name="T8" fmla="*/ 206 w 206"/>
                    <a:gd name="T9" fmla="*/ 20 h 29"/>
                    <a:gd name="T10" fmla="*/ 206 w 206"/>
                    <a:gd name="T11" fmla="*/ 20 h 29"/>
                    <a:gd name="T12" fmla="*/ 205 w 206"/>
                    <a:gd name="T13" fmla="*/ 16 h 29"/>
                    <a:gd name="T14" fmla="*/ 204 w 206"/>
                    <a:gd name="T15" fmla="*/ 12 h 29"/>
                    <a:gd name="T16" fmla="*/ 201 w 206"/>
                    <a:gd name="T17" fmla="*/ 10 h 29"/>
                    <a:gd name="T18" fmla="*/ 197 w 206"/>
                    <a:gd name="T19" fmla="*/ 9 h 29"/>
                    <a:gd name="T20" fmla="*/ 11 w 206"/>
                    <a:gd name="T21" fmla="*/ 0 h 29"/>
                    <a:gd name="T22" fmla="*/ 7 w 206"/>
                    <a:gd name="T23" fmla="*/ 0 h 29"/>
                    <a:gd name="T24" fmla="*/ 5 w 206"/>
                    <a:gd name="T25" fmla="*/ 1 h 29"/>
                    <a:gd name="T26" fmla="*/ 2 w 206"/>
                    <a:gd name="T27" fmla="*/ 4 h 29"/>
                    <a:gd name="T28" fmla="*/ 0 w 206"/>
                    <a:gd name="T29" fmla="*/ 8 h 29"/>
                    <a:gd name="T30" fmla="*/ 0 w 206"/>
                    <a:gd name="T31" fmla="*/ 9 h 29"/>
                    <a:gd name="T32" fmla="*/ 2 w 206"/>
                    <a:gd name="T33" fmla="*/ 13 h 29"/>
                    <a:gd name="T34" fmla="*/ 3 w 206"/>
                    <a:gd name="T35" fmla="*/ 16 h 29"/>
                    <a:gd name="T36" fmla="*/ 6 w 206"/>
                    <a:gd name="T37" fmla="*/ 19 h 29"/>
                    <a:gd name="T38" fmla="*/ 10 w 206"/>
                    <a:gd name="T39" fmla="*/ 20 h 29"/>
                    <a:gd name="T40" fmla="*/ 197 w 206"/>
                    <a:gd name="T4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6" h="29">
                      <a:moveTo>
                        <a:pt x="197" y="29"/>
                      </a:moveTo>
                      <a:lnTo>
                        <a:pt x="201" y="28"/>
                      </a:lnTo>
                      <a:lnTo>
                        <a:pt x="204" y="27"/>
                      </a:lnTo>
                      <a:lnTo>
                        <a:pt x="205" y="24"/>
                      </a:lnTo>
                      <a:lnTo>
                        <a:pt x="206" y="20"/>
                      </a:lnTo>
                      <a:lnTo>
                        <a:pt x="206" y="20"/>
                      </a:lnTo>
                      <a:lnTo>
                        <a:pt x="205" y="16"/>
                      </a:lnTo>
                      <a:lnTo>
                        <a:pt x="204" y="12"/>
                      </a:lnTo>
                      <a:lnTo>
                        <a:pt x="201" y="10"/>
                      </a:lnTo>
                      <a:lnTo>
                        <a:pt x="197" y="9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2" y="13"/>
                      </a:lnTo>
                      <a:lnTo>
                        <a:pt x="3" y="16"/>
                      </a:lnTo>
                      <a:lnTo>
                        <a:pt x="6" y="19"/>
                      </a:lnTo>
                      <a:lnTo>
                        <a:pt x="10" y="20"/>
                      </a:lnTo>
                      <a:lnTo>
                        <a:pt x="197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2" name="Freeform 152"/>
                <p:cNvSpPr>
                  <a:spLocks/>
                </p:cNvSpPr>
                <p:nvPr/>
              </p:nvSpPr>
              <p:spPr bwMode="auto">
                <a:xfrm>
                  <a:off x="2107" y="2058"/>
                  <a:ext cx="61" cy="57"/>
                </a:xfrm>
                <a:custGeom>
                  <a:avLst/>
                  <a:gdLst>
                    <a:gd name="T0" fmla="*/ 46 w 61"/>
                    <a:gd name="T1" fmla="*/ 57 h 57"/>
                    <a:gd name="T2" fmla="*/ 50 w 61"/>
                    <a:gd name="T3" fmla="*/ 57 h 57"/>
                    <a:gd name="T4" fmla="*/ 54 w 61"/>
                    <a:gd name="T5" fmla="*/ 55 h 57"/>
                    <a:gd name="T6" fmla="*/ 55 w 61"/>
                    <a:gd name="T7" fmla="*/ 53 h 57"/>
                    <a:gd name="T8" fmla="*/ 57 w 61"/>
                    <a:gd name="T9" fmla="*/ 49 h 57"/>
                    <a:gd name="T10" fmla="*/ 61 w 61"/>
                    <a:gd name="T11" fmla="*/ 14 h 57"/>
                    <a:gd name="T12" fmla="*/ 59 w 61"/>
                    <a:gd name="T13" fmla="*/ 9 h 57"/>
                    <a:gd name="T14" fmla="*/ 58 w 61"/>
                    <a:gd name="T15" fmla="*/ 7 h 57"/>
                    <a:gd name="T16" fmla="*/ 55 w 61"/>
                    <a:gd name="T17" fmla="*/ 4 h 57"/>
                    <a:gd name="T18" fmla="*/ 51 w 61"/>
                    <a:gd name="T19" fmla="*/ 3 h 57"/>
                    <a:gd name="T20" fmla="*/ 13 w 61"/>
                    <a:gd name="T21" fmla="*/ 0 h 57"/>
                    <a:gd name="T22" fmla="*/ 9 w 61"/>
                    <a:gd name="T23" fmla="*/ 0 h 57"/>
                    <a:gd name="T24" fmla="*/ 6 w 61"/>
                    <a:gd name="T25" fmla="*/ 1 h 57"/>
                    <a:gd name="T26" fmla="*/ 4 w 61"/>
                    <a:gd name="T27" fmla="*/ 4 h 57"/>
                    <a:gd name="T28" fmla="*/ 2 w 61"/>
                    <a:gd name="T29" fmla="*/ 8 h 57"/>
                    <a:gd name="T30" fmla="*/ 0 w 61"/>
                    <a:gd name="T31" fmla="*/ 43 h 57"/>
                    <a:gd name="T32" fmla="*/ 0 w 61"/>
                    <a:gd name="T33" fmla="*/ 47 h 57"/>
                    <a:gd name="T34" fmla="*/ 1 w 61"/>
                    <a:gd name="T35" fmla="*/ 50 h 57"/>
                    <a:gd name="T36" fmla="*/ 4 w 61"/>
                    <a:gd name="T37" fmla="*/ 51 h 57"/>
                    <a:gd name="T38" fmla="*/ 8 w 61"/>
                    <a:gd name="T39" fmla="*/ 53 h 57"/>
                    <a:gd name="T40" fmla="*/ 46 w 61"/>
                    <a:gd name="T41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1" h="57">
                      <a:moveTo>
                        <a:pt x="46" y="57"/>
                      </a:moveTo>
                      <a:lnTo>
                        <a:pt x="50" y="57"/>
                      </a:lnTo>
                      <a:lnTo>
                        <a:pt x="54" y="55"/>
                      </a:lnTo>
                      <a:lnTo>
                        <a:pt x="55" y="53"/>
                      </a:lnTo>
                      <a:lnTo>
                        <a:pt x="57" y="49"/>
                      </a:lnTo>
                      <a:lnTo>
                        <a:pt x="61" y="14"/>
                      </a:lnTo>
                      <a:lnTo>
                        <a:pt x="59" y="9"/>
                      </a:lnTo>
                      <a:lnTo>
                        <a:pt x="58" y="7"/>
                      </a:lnTo>
                      <a:lnTo>
                        <a:pt x="55" y="4"/>
                      </a:lnTo>
                      <a:lnTo>
                        <a:pt x="51" y="3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43"/>
                      </a:lnTo>
                      <a:lnTo>
                        <a:pt x="0" y="47"/>
                      </a:lnTo>
                      <a:lnTo>
                        <a:pt x="1" y="50"/>
                      </a:lnTo>
                      <a:lnTo>
                        <a:pt x="4" y="51"/>
                      </a:lnTo>
                      <a:lnTo>
                        <a:pt x="8" y="53"/>
                      </a:lnTo>
                      <a:lnTo>
                        <a:pt x="46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" name="Freeform 153"/>
                <p:cNvSpPr>
                  <a:spLocks/>
                </p:cNvSpPr>
                <p:nvPr/>
              </p:nvSpPr>
              <p:spPr bwMode="auto">
                <a:xfrm>
                  <a:off x="2323" y="2077"/>
                  <a:ext cx="431" cy="64"/>
                </a:xfrm>
                <a:custGeom>
                  <a:avLst/>
                  <a:gdLst>
                    <a:gd name="T0" fmla="*/ 399 w 431"/>
                    <a:gd name="T1" fmla="*/ 0 h 64"/>
                    <a:gd name="T2" fmla="*/ 200 w 431"/>
                    <a:gd name="T3" fmla="*/ 8 h 64"/>
                    <a:gd name="T4" fmla="*/ 11 w 431"/>
                    <a:gd name="T5" fmla="*/ 7 h 64"/>
                    <a:gd name="T6" fmla="*/ 7 w 431"/>
                    <a:gd name="T7" fmla="*/ 8 h 64"/>
                    <a:gd name="T8" fmla="*/ 5 w 431"/>
                    <a:gd name="T9" fmla="*/ 9 h 64"/>
                    <a:gd name="T10" fmla="*/ 2 w 431"/>
                    <a:gd name="T11" fmla="*/ 12 h 64"/>
                    <a:gd name="T12" fmla="*/ 0 w 431"/>
                    <a:gd name="T13" fmla="*/ 16 h 64"/>
                    <a:gd name="T14" fmla="*/ 0 w 431"/>
                    <a:gd name="T15" fmla="*/ 45 h 64"/>
                    <a:gd name="T16" fmla="*/ 2 w 431"/>
                    <a:gd name="T17" fmla="*/ 49 h 64"/>
                    <a:gd name="T18" fmla="*/ 3 w 431"/>
                    <a:gd name="T19" fmla="*/ 51 h 64"/>
                    <a:gd name="T20" fmla="*/ 6 w 431"/>
                    <a:gd name="T21" fmla="*/ 53 h 64"/>
                    <a:gd name="T22" fmla="*/ 10 w 431"/>
                    <a:gd name="T23" fmla="*/ 54 h 64"/>
                    <a:gd name="T24" fmla="*/ 201 w 431"/>
                    <a:gd name="T25" fmla="*/ 55 h 64"/>
                    <a:gd name="T26" fmla="*/ 201 w 431"/>
                    <a:gd name="T27" fmla="*/ 55 h 64"/>
                    <a:gd name="T28" fmla="*/ 201 w 431"/>
                    <a:gd name="T29" fmla="*/ 55 h 64"/>
                    <a:gd name="T30" fmla="*/ 201 w 431"/>
                    <a:gd name="T31" fmla="*/ 55 h 64"/>
                    <a:gd name="T32" fmla="*/ 202 w 431"/>
                    <a:gd name="T33" fmla="*/ 55 h 64"/>
                    <a:gd name="T34" fmla="*/ 403 w 431"/>
                    <a:gd name="T35" fmla="*/ 64 h 64"/>
                    <a:gd name="T36" fmla="*/ 408 w 431"/>
                    <a:gd name="T37" fmla="*/ 61 h 64"/>
                    <a:gd name="T38" fmla="*/ 415 w 431"/>
                    <a:gd name="T39" fmla="*/ 54 h 64"/>
                    <a:gd name="T40" fmla="*/ 420 w 431"/>
                    <a:gd name="T41" fmla="*/ 47 h 64"/>
                    <a:gd name="T42" fmla="*/ 423 w 431"/>
                    <a:gd name="T43" fmla="*/ 42 h 64"/>
                    <a:gd name="T44" fmla="*/ 431 w 431"/>
                    <a:gd name="T45" fmla="*/ 8 h 64"/>
                    <a:gd name="T46" fmla="*/ 427 w 431"/>
                    <a:gd name="T47" fmla="*/ 5 h 64"/>
                    <a:gd name="T48" fmla="*/ 418 w 431"/>
                    <a:gd name="T49" fmla="*/ 3 h 64"/>
                    <a:gd name="T50" fmla="*/ 406 w 431"/>
                    <a:gd name="T51" fmla="*/ 1 h 64"/>
                    <a:gd name="T52" fmla="*/ 399 w 431"/>
                    <a:gd name="T53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31" h="64">
                      <a:moveTo>
                        <a:pt x="399" y="0"/>
                      </a:moveTo>
                      <a:lnTo>
                        <a:pt x="200" y="8"/>
                      </a:lnTo>
                      <a:lnTo>
                        <a:pt x="11" y="7"/>
                      </a:lnTo>
                      <a:lnTo>
                        <a:pt x="7" y="8"/>
                      </a:lnTo>
                      <a:lnTo>
                        <a:pt x="5" y="9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0" y="45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6" y="53"/>
                      </a:lnTo>
                      <a:lnTo>
                        <a:pt x="10" y="54"/>
                      </a:lnTo>
                      <a:lnTo>
                        <a:pt x="201" y="55"/>
                      </a:lnTo>
                      <a:lnTo>
                        <a:pt x="201" y="55"/>
                      </a:lnTo>
                      <a:lnTo>
                        <a:pt x="201" y="55"/>
                      </a:lnTo>
                      <a:lnTo>
                        <a:pt x="201" y="55"/>
                      </a:lnTo>
                      <a:lnTo>
                        <a:pt x="202" y="55"/>
                      </a:lnTo>
                      <a:lnTo>
                        <a:pt x="403" y="64"/>
                      </a:lnTo>
                      <a:lnTo>
                        <a:pt x="408" y="61"/>
                      </a:lnTo>
                      <a:lnTo>
                        <a:pt x="415" y="54"/>
                      </a:lnTo>
                      <a:lnTo>
                        <a:pt x="420" y="47"/>
                      </a:lnTo>
                      <a:lnTo>
                        <a:pt x="423" y="42"/>
                      </a:lnTo>
                      <a:lnTo>
                        <a:pt x="431" y="8"/>
                      </a:lnTo>
                      <a:lnTo>
                        <a:pt x="427" y="5"/>
                      </a:lnTo>
                      <a:lnTo>
                        <a:pt x="418" y="3"/>
                      </a:lnTo>
                      <a:lnTo>
                        <a:pt x="406" y="1"/>
                      </a:lnTo>
                      <a:lnTo>
                        <a:pt x="3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" name="Freeform 154"/>
                <p:cNvSpPr>
                  <a:spLocks/>
                </p:cNvSpPr>
                <p:nvPr/>
              </p:nvSpPr>
              <p:spPr bwMode="auto">
                <a:xfrm>
                  <a:off x="2424" y="1940"/>
                  <a:ext cx="172" cy="136"/>
                </a:xfrm>
                <a:custGeom>
                  <a:avLst/>
                  <a:gdLst>
                    <a:gd name="T0" fmla="*/ 104 w 172"/>
                    <a:gd name="T1" fmla="*/ 136 h 136"/>
                    <a:gd name="T2" fmla="*/ 111 w 172"/>
                    <a:gd name="T3" fmla="*/ 134 h 136"/>
                    <a:gd name="T4" fmla="*/ 120 w 172"/>
                    <a:gd name="T5" fmla="*/ 129 h 136"/>
                    <a:gd name="T6" fmla="*/ 128 w 172"/>
                    <a:gd name="T7" fmla="*/ 125 h 136"/>
                    <a:gd name="T8" fmla="*/ 133 w 172"/>
                    <a:gd name="T9" fmla="*/ 119 h 136"/>
                    <a:gd name="T10" fmla="*/ 149 w 172"/>
                    <a:gd name="T11" fmla="*/ 79 h 136"/>
                    <a:gd name="T12" fmla="*/ 153 w 172"/>
                    <a:gd name="T13" fmla="*/ 67 h 136"/>
                    <a:gd name="T14" fmla="*/ 162 w 172"/>
                    <a:gd name="T15" fmla="*/ 43 h 136"/>
                    <a:gd name="T16" fmla="*/ 170 w 172"/>
                    <a:gd name="T17" fmla="*/ 23 h 136"/>
                    <a:gd name="T18" fmla="*/ 172 w 172"/>
                    <a:gd name="T19" fmla="*/ 12 h 136"/>
                    <a:gd name="T20" fmla="*/ 128 w 172"/>
                    <a:gd name="T21" fmla="*/ 0 h 136"/>
                    <a:gd name="T22" fmla="*/ 123 w 172"/>
                    <a:gd name="T23" fmla="*/ 2 h 136"/>
                    <a:gd name="T24" fmla="*/ 114 w 172"/>
                    <a:gd name="T25" fmla="*/ 3 h 136"/>
                    <a:gd name="T26" fmla="*/ 101 w 172"/>
                    <a:gd name="T27" fmla="*/ 6 h 136"/>
                    <a:gd name="T28" fmla="*/ 88 w 172"/>
                    <a:gd name="T29" fmla="*/ 8 h 136"/>
                    <a:gd name="T30" fmla="*/ 74 w 172"/>
                    <a:gd name="T31" fmla="*/ 12 h 136"/>
                    <a:gd name="T32" fmla="*/ 62 w 172"/>
                    <a:gd name="T33" fmla="*/ 16 h 136"/>
                    <a:gd name="T34" fmla="*/ 54 w 172"/>
                    <a:gd name="T35" fmla="*/ 19 h 136"/>
                    <a:gd name="T36" fmla="*/ 50 w 172"/>
                    <a:gd name="T37" fmla="*/ 22 h 136"/>
                    <a:gd name="T38" fmla="*/ 19 w 172"/>
                    <a:gd name="T39" fmla="*/ 49 h 136"/>
                    <a:gd name="T40" fmla="*/ 13 w 172"/>
                    <a:gd name="T41" fmla="*/ 64 h 136"/>
                    <a:gd name="T42" fmla="*/ 4 w 172"/>
                    <a:gd name="T43" fmla="*/ 90 h 136"/>
                    <a:gd name="T44" fmla="*/ 0 w 172"/>
                    <a:gd name="T45" fmla="*/ 117 h 136"/>
                    <a:gd name="T46" fmla="*/ 13 w 172"/>
                    <a:gd name="T47" fmla="*/ 132 h 136"/>
                    <a:gd name="T48" fmla="*/ 104 w 172"/>
                    <a:gd name="T49" fmla="*/ 13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72" h="136">
                      <a:moveTo>
                        <a:pt x="104" y="136"/>
                      </a:moveTo>
                      <a:lnTo>
                        <a:pt x="111" y="134"/>
                      </a:lnTo>
                      <a:lnTo>
                        <a:pt x="120" y="129"/>
                      </a:lnTo>
                      <a:lnTo>
                        <a:pt x="128" y="125"/>
                      </a:lnTo>
                      <a:lnTo>
                        <a:pt x="133" y="119"/>
                      </a:lnTo>
                      <a:lnTo>
                        <a:pt x="149" y="79"/>
                      </a:lnTo>
                      <a:lnTo>
                        <a:pt x="153" y="67"/>
                      </a:lnTo>
                      <a:lnTo>
                        <a:pt x="162" y="43"/>
                      </a:lnTo>
                      <a:lnTo>
                        <a:pt x="170" y="23"/>
                      </a:lnTo>
                      <a:lnTo>
                        <a:pt x="172" y="12"/>
                      </a:lnTo>
                      <a:lnTo>
                        <a:pt x="128" y="0"/>
                      </a:lnTo>
                      <a:lnTo>
                        <a:pt x="123" y="2"/>
                      </a:lnTo>
                      <a:lnTo>
                        <a:pt x="114" y="3"/>
                      </a:lnTo>
                      <a:lnTo>
                        <a:pt x="101" y="6"/>
                      </a:lnTo>
                      <a:lnTo>
                        <a:pt x="88" y="8"/>
                      </a:lnTo>
                      <a:lnTo>
                        <a:pt x="74" y="12"/>
                      </a:lnTo>
                      <a:lnTo>
                        <a:pt x="62" y="16"/>
                      </a:lnTo>
                      <a:lnTo>
                        <a:pt x="54" y="19"/>
                      </a:lnTo>
                      <a:lnTo>
                        <a:pt x="50" y="22"/>
                      </a:lnTo>
                      <a:lnTo>
                        <a:pt x="19" y="49"/>
                      </a:lnTo>
                      <a:lnTo>
                        <a:pt x="13" y="64"/>
                      </a:lnTo>
                      <a:lnTo>
                        <a:pt x="4" y="90"/>
                      </a:lnTo>
                      <a:lnTo>
                        <a:pt x="0" y="117"/>
                      </a:lnTo>
                      <a:lnTo>
                        <a:pt x="13" y="132"/>
                      </a:lnTo>
                      <a:lnTo>
                        <a:pt x="104" y="1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5" name="Freeform 155"/>
                <p:cNvSpPr>
                  <a:spLocks/>
                </p:cNvSpPr>
                <p:nvPr/>
              </p:nvSpPr>
              <p:spPr bwMode="auto">
                <a:xfrm>
                  <a:off x="2433" y="1947"/>
                  <a:ext cx="155" cy="122"/>
                </a:xfrm>
                <a:custGeom>
                  <a:avLst/>
                  <a:gdLst>
                    <a:gd name="T0" fmla="*/ 92 w 155"/>
                    <a:gd name="T1" fmla="*/ 122 h 122"/>
                    <a:gd name="T2" fmla="*/ 99 w 155"/>
                    <a:gd name="T3" fmla="*/ 120 h 122"/>
                    <a:gd name="T4" fmla="*/ 107 w 155"/>
                    <a:gd name="T5" fmla="*/ 116 h 122"/>
                    <a:gd name="T6" fmla="*/ 115 w 155"/>
                    <a:gd name="T7" fmla="*/ 111 h 122"/>
                    <a:gd name="T8" fmla="*/ 118 w 155"/>
                    <a:gd name="T9" fmla="*/ 107 h 122"/>
                    <a:gd name="T10" fmla="*/ 133 w 155"/>
                    <a:gd name="T11" fmla="*/ 70 h 122"/>
                    <a:gd name="T12" fmla="*/ 137 w 155"/>
                    <a:gd name="T13" fmla="*/ 60 h 122"/>
                    <a:gd name="T14" fmla="*/ 145 w 155"/>
                    <a:gd name="T15" fmla="*/ 39 h 122"/>
                    <a:gd name="T16" fmla="*/ 153 w 155"/>
                    <a:gd name="T17" fmla="*/ 20 h 122"/>
                    <a:gd name="T18" fmla="*/ 155 w 155"/>
                    <a:gd name="T19" fmla="*/ 11 h 122"/>
                    <a:gd name="T20" fmla="*/ 115 w 155"/>
                    <a:gd name="T21" fmla="*/ 0 h 122"/>
                    <a:gd name="T22" fmla="*/ 111 w 155"/>
                    <a:gd name="T23" fmla="*/ 0 h 122"/>
                    <a:gd name="T24" fmla="*/ 102 w 155"/>
                    <a:gd name="T25" fmla="*/ 3 h 122"/>
                    <a:gd name="T26" fmla="*/ 91 w 155"/>
                    <a:gd name="T27" fmla="*/ 4 h 122"/>
                    <a:gd name="T28" fmla="*/ 79 w 155"/>
                    <a:gd name="T29" fmla="*/ 7 h 122"/>
                    <a:gd name="T30" fmla="*/ 65 w 155"/>
                    <a:gd name="T31" fmla="*/ 11 h 122"/>
                    <a:gd name="T32" fmla="*/ 56 w 155"/>
                    <a:gd name="T33" fmla="*/ 13 h 122"/>
                    <a:gd name="T34" fmla="*/ 48 w 155"/>
                    <a:gd name="T35" fmla="*/ 16 h 122"/>
                    <a:gd name="T36" fmla="*/ 45 w 155"/>
                    <a:gd name="T37" fmla="*/ 19 h 122"/>
                    <a:gd name="T38" fmla="*/ 16 w 155"/>
                    <a:gd name="T39" fmla="*/ 43 h 122"/>
                    <a:gd name="T40" fmla="*/ 11 w 155"/>
                    <a:gd name="T41" fmla="*/ 57 h 122"/>
                    <a:gd name="T42" fmla="*/ 3 w 155"/>
                    <a:gd name="T43" fmla="*/ 80 h 122"/>
                    <a:gd name="T44" fmla="*/ 0 w 155"/>
                    <a:gd name="T45" fmla="*/ 104 h 122"/>
                    <a:gd name="T46" fmla="*/ 12 w 155"/>
                    <a:gd name="T47" fmla="*/ 118 h 122"/>
                    <a:gd name="T48" fmla="*/ 92 w 155"/>
                    <a:gd name="T49" fmla="*/ 12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55" h="122">
                      <a:moveTo>
                        <a:pt x="92" y="122"/>
                      </a:moveTo>
                      <a:lnTo>
                        <a:pt x="99" y="120"/>
                      </a:lnTo>
                      <a:lnTo>
                        <a:pt x="107" y="116"/>
                      </a:lnTo>
                      <a:lnTo>
                        <a:pt x="115" y="111"/>
                      </a:lnTo>
                      <a:lnTo>
                        <a:pt x="118" y="107"/>
                      </a:lnTo>
                      <a:lnTo>
                        <a:pt x="133" y="70"/>
                      </a:lnTo>
                      <a:lnTo>
                        <a:pt x="137" y="60"/>
                      </a:lnTo>
                      <a:lnTo>
                        <a:pt x="145" y="39"/>
                      </a:lnTo>
                      <a:lnTo>
                        <a:pt x="153" y="20"/>
                      </a:lnTo>
                      <a:lnTo>
                        <a:pt x="155" y="11"/>
                      </a:lnTo>
                      <a:lnTo>
                        <a:pt x="115" y="0"/>
                      </a:lnTo>
                      <a:lnTo>
                        <a:pt x="111" y="0"/>
                      </a:lnTo>
                      <a:lnTo>
                        <a:pt x="102" y="3"/>
                      </a:lnTo>
                      <a:lnTo>
                        <a:pt x="91" y="4"/>
                      </a:lnTo>
                      <a:lnTo>
                        <a:pt x="79" y="7"/>
                      </a:lnTo>
                      <a:lnTo>
                        <a:pt x="65" y="11"/>
                      </a:lnTo>
                      <a:lnTo>
                        <a:pt x="56" y="13"/>
                      </a:lnTo>
                      <a:lnTo>
                        <a:pt x="48" y="16"/>
                      </a:lnTo>
                      <a:lnTo>
                        <a:pt x="45" y="19"/>
                      </a:lnTo>
                      <a:lnTo>
                        <a:pt x="16" y="43"/>
                      </a:lnTo>
                      <a:lnTo>
                        <a:pt x="11" y="57"/>
                      </a:lnTo>
                      <a:lnTo>
                        <a:pt x="3" y="80"/>
                      </a:lnTo>
                      <a:lnTo>
                        <a:pt x="0" y="104"/>
                      </a:lnTo>
                      <a:lnTo>
                        <a:pt x="12" y="118"/>
                      </a:lnTo>
                      <a:lnTo>
                        <a:pt x="92" y="122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6" name="Freeform 156"/>
                <p:cNvSpPr>
                  <a:spLocks/>
                </p:cNvSpPr>
                <p:nvPr/>
              </p:nvSpPr>
              <p:spPr bwMode="auto">
                <a:xfrm>
                  <a:off x="2169" y="1950"/>
                  <a:ext cx="64" cy="93"/>
                </a:xfrm>
                <a:custGeom>
                  <a:avLst/>
                  <a:gdLst>
                    <a:gd name="T0" fmla="*/ 28 w 64"/>
                    <a:gd name="T1" fmla="*/ 89 h 93"/>
                    <a:gd name="T2" fmla="*/ 35 w 64"/>
                    <a:gd name="T3" fmla="*/ 92 h 93"/>
                    <a:gd name="T4" fmla="*/ 43 w 64"/>
                    <a:gd name="T5" fmla="*/ 93 h 93"/>
                    <a:gd name="T6" fmla="*/ 50 w 64"/>
                    <a:gd name="T7" fmla="*/ 89 h 93"/>
                    <a:gd name="T8" fmla="*/ 51 w 64"/>
                    <a:gd name="T9" fmla="*/ 77 h 93"/>
                    <a:gd name="T10" fmla="*/ 53 w 64"/>
                    <a:gd name="T11" fmla="*/ 52 h 93"/>
                    <a:gd name="T12" fmla="*/ 57 w 64"/>
                    <a:gd name="T13" fmla="*/ 31 h 93"/>
                    <a:gd name="T14" fmla="*/ 61 w 64"/>
                    <a:gd name="T15" fmla="*/ 15 h 93"/>
                    <a:gd name="T16" fmla="*/ 64 w 64"/>
                    <a:gd name="T17" fmla="*/ 8 h 93"/>
                    <a:gd name="T18" fmla="*/ 62 w 64"/>
                    <a:gd name="T19" fmla="*/ 4 h 93"/>
                    <a:gd name="T20" fmla="*/ 58 w 64"/>
                    <a:gd name="T21" fmla="*/ 1 h 93"/>
                    <a:gd name="T22" fmla="*/ 53 w 64"/>
                    <a:gd name="T23" fmla="*/ 0 h 93"/>
                    <a:gd name="T24" fmla="*/ 47 w 64"/>
                    <a:gd name="T25" fmla="*/ 0 h 93"/>
                    <a:gd name="T26" fmla="*/ 33 w 64"/>
                    <a:gd name="T27" fmla="*/ 0 h 93"/>
                    <a:gd name="T28" fmla="*/ 27 w 64"/>
                    <a:gd name="T29" fmla="*/ 1 h 93"/>
                    <a:gd name="T30" fmla="*/ 20 w 64"/>
                    <a:gd name="T31" fmla="*/ 5 h 93"/>
                    <a:gd name="T32" fmla="*/ 15 w 64"/>
                    <a:gd name="T33" fmla="*/ 10 h 93"/>
                    <a:gd name="T34" fmla="*/ 12 w 64"/>
                    <a:gd name="T35" fmla="*/ 15 h 93"/>
                    <a:gd name="T36" fmla="*/ 4 w 64"/>
                    <a:gd name="T37" fmla="*/ 58 h 93"/>
                    <a:gd name="T38" fmla="*/ 3 w 64"/>
                    <a:gd name="T39" fmla="*/ 65 h 93"/>
                    <a:gd name="T40" fmla="*/ 1 w 64"/>
                    <a:gd name="T41" fmla="*/ 73 h 93"/>
                    <a:gd name="T42" fmla="*/ 0 w 64"/>
                    <a:gd name="T43" fmla="*/ 81 h 93"/>
                    <a:gd name="T44" fmla="*/ 1 w 64"/>
                    <a:gd name="T45" fmla="*/ 85 h 93"/>
                    <a:gd name="T46" fmla="*/ 28 w 64"/>
                    <a:gd name="T47" fmla="*/ 8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4" h="93">
                      <a:moveTo>
                        <a:pt x="28" y="89"/>
                      </a:moveTo>
                      <a:lnTo>
                        <a:pt x="35" y="92"/>
                      </a:lnTo>
                      <a:lnTo>
                        <a:pt x="43" y="93"/>
                      </a:lnTo>
                      <a:lnTo>
                        <a:pt x="50" y="89"/>
                      </a:lnTo>
                      <a:lnTo>
                        <a:pt x="51" y="77"/>
                      </a:lnTo>
                      <a:lnTo>
                        <a:pt x="53" y="52"/>
                      </a:lnTo>
                      <a:lnTo>
                        <a:pt x="57" y="31"/>
                      </a:lnTo>
                      <a:lnTo>
                        <a:pt x="61" y="15"/>
                      </a:lnTo>
                      <a:lnTo>
                        <a:pt x="64" y="8"/>
                      </a:lnTo>
                      <a:lnTo>
                        <a:pt x="62" y="4"/>
                      </a:lnTo>
                      <a:lnTo>
                        <a:pt x="58" y="1"/>
                      </a:lnTo>
                      <a:lnTo>
                        <a:pt x="53" y="0"/>
                      </a:lnTo>
                      <a:lnTo>
                        <a:pt x="47" y="0"/>
                      </a:lnTo>
                      <a:lnTo>
                        <a:pt x="33" y="0"/>
                      </a:lnTo>
                      <a:lnTo>
                        <a:pt x="27" y="1"/>
                      </a:lnTo>
                      <a:lnTo>
                        <a:pt x="20" y="5"/>
                      </a:lnTo>
                      <a:lnTo>
                        <a:pt x="15" y="10"/>
                      </a:lnTo>
                      <a:lnTo>
                        <a:pt x="12" y="15"/>
                      </a:lnTo>
                      <a:lnTo>
                        <a:pt x="4" y="58"/>
                      </a:lnTo>
                      <a:lnTo>
                        <a:pt x="3" y="65"/>
                      </a:lnTo>
                      <a:lnTo>
                        <a:pt x="1" y="73"/>
                      </a:lnTo>
                      <a:lnTo>
                        <a:pt x="0" y="81"/>
                      </a:lnTo>
                      <a:lnTo>
                        <a:pt x="1" y="85"/>
                      </a:lnTo>
                      <a:lnTo>
                        <a:pt x="28" y="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7" name="Freeform 157"/>
                <p:cNvSpPr>
                  <a:spLocks/>
                </p:cNvSpPr>
                <p:nvPr/>
              </p:nvSpPr>
              <p:spPr bwMode="auto">
                <a:xfrm>
                  <a:off x="2165" y="1952"/>
                  <a:ext cx="60" cy="84"/>
                </a:xfrm>
                <a:custGeom>
                  <a:avLst/>
                  <a:gdLst>
                    <a:gd name="T0" fmla="*/ 28 w 60"/>
                    <a:gd name="T1" fmla="*/ 82 h 84"/>
                    <a:gd name="T2" fmla="*/ 34 w 60"/>
                    <a:gd name="T3" fmla="*/ 83 h 84"/>
                    <a:gd name="T4" fmla="*/ 41 w 60"/>
                    <a:gd name="T5" fmla="*/ 84 h 84"/>
                    <a:gd name="T6" fmla="*/ 47 w 60"/>
                    <a:gd name="T7" fmla="*/ 82 h 84"/>
                    <a:gd name="T8" fmla="*/ 49 w 60"/>
                    <a:gd name="T9" fmla="*/ 69 h 84"/>
                    <a:gd name="T10" fmla="*/ 49 w 60"/>
                    <a:gd name="T11" fmla="*/ 49 h 84"/>
                    <a:gd name="T12" fmla="*/ 53 w 60"/>
                    <a:gd name="T13" fmla="*/ 29 h 84"/>
                    <a:gd name="T14" fmla="*/ 57 w 60"/>
                    <a:gd name="T15" fmla="*/ 14 h 84"/>
                    <a:gd name="T16" fmla="*/ 60 w 60"/>
                    <a:gd name="T17" fmla="*/ 8 h 84"/>
                    <a:gd name="T18" fmla="*/ 58 w 60"/>
                    <a:gd name="T19" fmla="*/ 6 h 84"/>
                    <a:gd name="T20" fmla="*/ 54 w 60"/>
                    <a:gd name="T21" fmla="*/ 3 h 84"/>
                    <a:gd name="T22" fmla="*/ 49 w 60"/>
                    <a:gd name="T23" fmla="*/ 2 h 84"/>
                    <a:gd name="T24" fmla="*/ 45 w 60"/>
                    <a:gd name="T25" fmla="*/ 0 h 84"/>
                    <a:gd name="T26" fmla="*/ 31 w 60"/>
                    <a:gd name="T27" fmla="*/ 0 h 84"/>
                    <a:gd name="T28" fmla="*/ 26 w 60"/>
                    <a:gd name="T29" fmla="*/ 2 h 84"/>
                    <a:gd name="T30" fmla="*/ 19 w 60"/>
                    <a:gd name="T31" fmla="*/ 3 h 84"/>
                    <a:gd name="T32" fmla="*/ 12 w 60"/>
                    <a:gd name="T33" fmla="*/ 7 h 84"/>
                    <a:gd name="T34" fmla="*/ 9 w 60"/>
                    <a:gd name="T35" fmla="*/ 10 h 84"/>
                    <a:gd name="T36" fmla="*/ 0 w 60"/>
                    <a:gd name="T37" fmla="*/ 50 h 84"/>
                    <a:gd name="T38" fmla="*/ 0 w 60"/>
                    <a:gd name="T39" fmla="*/ 57 h 84"/>
                    <a:gd name="T40" fmla="*/ 0 w 60"/>
                    <a:gd name="T41" fmla="*/ 65 h 84"/>
                    <a:gd name="T42" fmla="*/ 1 w 60"/>
                    <a:gd name="T43" fmla="*/ 73 h 84"/>
                    <a:gd name="T44" fmla="*/ 4 w 60"/>
                    <a:gd name="T45" fmla="*/ 78 h 84"/>
                    <a:gd name="T46" fmla="*/ 28 w 60"/>
                    <a:gd name="T47" fmla="*/ 82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0" h="84">
                      <a:moveTo>
                        <a:pt x="28" y="82"/>
                      </a:moveTo>
                      <a:lnTo>
                        <a:pt x="34" y="83"/>
                      </a:lnTo>
                      <a:lnTo>
                        <a:pt x="41" y="84"/>
                      </a:lnTo>
                      <a:lnTo>
                        <a:pt x="47" y="82"/>
                      </a:lnTo>
                      <a:lnTo>
                        <a:pt x="49" y="69"/>
                      </a:lnTo>
                      <a:lnTo>
                        <a:pt x="49" y="49"/>
                      </a:lnTo>
                      <a:lnTo>
                        <a:pt x="53" y="29"/>
                      </a:lnTo>
                      <a:lnTo>
                        <a:pt x="57" y="14"/>
                      </a:lnTo>
                      <a:lnTo>
                        <a:pt x="60" y="8"/>
                      </a:lnTo>
                      <a:lnTo>
                        <a:pt x="58" y="6"/>
                      </a:lnTo>
                      <a:lnTo>
                        <a:pt x="54" y="3"/>
                      </a:lnTo>
                      <a:lnTo>
                        <a:pt x="49" y="2"/>
                      </a:lnTo>
                      <a:lnTo>
                        <a:pt x="45" y="0"/>
                      </a:lnTo>
                      <a:lnTo>
                        <a:pt x="31" y="0"/>
                      </a:lnTo>
                      <a:lnTo>
                        <a:pt x="26" y="2"/>
                      </a:lnTo>
                      <a:lnTo>
                        <a:pt x="19" y="3"/>
                      </a:lnTo>
                      <a:lnTo>
                        <a:pt x="12" y="7"/>
                      </a:lnTo>
                      <a:lnTo>
                        <a:pt x="9" y="10"/>
                      </a:lnTo>
                      <a:lnTo>
                        <a:pt x="0" y="50"/>
                      </a:lnTo>
                      <a:lnTo>
                        <a:pt x="0" y="57"/>
                      </a:lnTo>
                      <a:lnTo>
                        <a:pt x="0" y="65"/>
                      </a:lnTo>
                      <a:lnTo>
                        <a:pt x="1" y="73"/>
                      </a:lnTo>
                      <a:lnTo>
                        <a:pt x="4" y="78"/>
                      </a:lnTo>
                      <a:lnTo>
                        <a:pt x="28" y="82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8" name="Freeform 158"/>
                <p:cNvSpPr>
                  <a:spLocks/>
                </p:cNvSpPr>
                <p:nvPr/>
              </p:nvSpPr>
              <p:spPr bwMode="auto">
                <a:xfrm>
                  <a:off x="2567" y="1952"/>
                  <a:ext cx="136" cy="90"/>
                </a:xfrm>
                <a:custGeom>
                  <a:avLst/>
                  <a:gdLst>
                    <a:gd name="T0" fmla="*/ 29 w 136"/>
                    <a:gd name="T1" fmla="*/ 0 h 90"/>
                    <a:gd name="T2" fmla="*/ 33 w 136"/>
                    <a:gd name="T3" fmla="*/ 0 h 90"/>
                    <a:gd name="T4" fmla="*/ 44 w 136"/>
                    <a:gd name="T5" fmla="*/ 0 h 90"/>
                    <a:gd name="T6" fmla="*/ 60 w 136"/>
                    <a:gd name="T7" fmla="*/ 0 h 90"/>
                    <a:gd name="T8" fmla="*/ 78 w 136"/>
                    <a:gd name="T9" fmla="*/ 2 h 90"/>
                    <a:gd name="T10" fmla="*/ 97 w 136"/>
                    <a:gd name="T11" fmla="*/ 3 h 90"/>
                    <a:gd name="T12" fmla="*/ 113 w 136"/>
                    <a:gd name="T13" fmla="*/ 6 h 90"/>
                    <a:gd name="T14" fmla="*/ 126 w 136"/>
                    <a:gd name="T15" fmla="*/ 8 h 90"/>
                    <a:gd name="T16" fmla="*/ 133 w 136"/>
                    <a:gd name="T17" fmla="*/ 13 h 90"/>
                    <a:gd name="T18" fmla="*/ 136 w 136"/>
                    <a:gd name="T19" fmla="*/ 27 h 90"/>
                    <a:gd name="T20" fmla="*/ 130 w 136"/>
                    <a:gd name="T21" fmla="*/ 50 h 90"/>
                    <a:gd name="T22" fmla="*/ 122 w 136"/>
                    <a:gd name="T23" fmla="*/ 71 h 90"/>
                    <a:gd name="T24" fmla="*/ 118 w 136"/>
                    <a:gd name="T25" fmla="*/ 79 h 90"/>
                    <a:gd name="T26" fmla="*/ 114 w 136"/>
                    <a:gd name="T27" fmla="*/ 79 h 90"/>
                    <a:gd name="T28" fmla="*/ 103 w 136"/>
                    <a:gd name="T29" fmla="*/ 80 h 90"/>
                    <a:gd name="T30" fmla="*/ 88 w 136"/>
                    <a:gd name="T31" fmla="*/ 83 h 90"/>
                    <a:gd name="T32" fmla="*/ 71 w 136"/>
                    <a:gd name="T33" fmla="*/ 84 h 90"/>
                    <a:gd name="T34" fmla="*/ 53 w 136"/>
                    <a:gd name="T35" fmla="*/ 87 h 90"/>
                    <a:gd name="T36" fmla="*/ 37 w 136"/>
                    <a:gd name="T37" fmla="*/ 88 h 90"/>
                    <a:gd name="T38" fmla="*/ 23 w 136"/>
                    <a:gd name="T39" fmla="*/ 90 h 90"/>
                    <a:gd name="T40" fmla="*/ 17 w 136"/>
                    <a:gd name="T41" fmla="*/ 90 h 90"/>
                    <a:gd name="T42" fmla="*/ 11 w 136"/>
                    <a:gd name="T43" fmla="*/ 88 h 90"/>
                    <a:gd name="T44" fmla="*/ 6 w 136"/>
                    <a:gd name="T45" fmla="*/ 86 h 90"/>
                    <a:gd name="T46" fmla="*/ 2 w 136"/>
                    <a:gd name="T47" fmla="*/ 83 h 90"/>
                    <a:gd name="T48" fmla="*/ 0 w 136"/>
                    <a:gd name="T49" fmla="*/ 82 h 90"/>
                    <a:gd name="T50" fmla="*/ 23 w 136"/>
                    <a:gd name="T51" fmla="*/ 21 h 90"/>
                    <a:gd name="T52" fmla="*/ 26 w 136"/>
                    <a:gd name="T53" fmla="*/ 18 h 90"/>
                    <a:gd name="T54" fmla="*/ 30 w 136"/>
                    <a:gd name="T55" fmla="*/ 10 h 90"/>
                    <a:gd name="T56" fmla="*/ 32 w 136"/>
                    <a:gd name="T57" fmla="*/ 3 h 90"/>
                    <a:gd name="T58" fmla="*/ 29 w 136"/>
                    <a:gd name="T59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36" h="90">
                      <a:moveTo>
                        <a:pt x="29" y="0"/>
                      </a:moveTo>
                      <a:lnTo>
                        <a:pt x="33" y="0"/>
                      </a:lnTo>
                      <a:lnTo>
                        <a:pt x="44" y="0"/>
                      </a:lnTo>
                      <a:lnTo>
                        <a:pt x="60" y="0"/>
                      </a:lnTo>
                      <a:lnTo>
                        <a:pt x="78" y="2"/>
                      </a:lnTo>
                      <a:lnTo>
                        <a:pt x="97" y="3"/>
                      </a:lnTo>
                      <a:lnTo>
                        <a:pt x="113" y="6"/>
                      </a:lnTo>
                      <a:lnTo>
                        <a:pt x="126" y="8"/>
                      </a:lnTo>
                      <a:lnTo>
                        <a:pt x="133" y="13"/>
                      </a:lnTo>
                      <a:lnTo>
                        <a:pt x="136" y="27"/>
                      </a:lnTo>
                      <a:lnTo>
                        <a:pt x="130" y="50"/>
                      </a:lnTo>
                      <a:lnTo>
                        <a:pt x="122" y="71"/>
                      </a:lnTo>
                      <a:lnTo>
                        <a:pt x="118" y="79"/>
                      </a:lnTo>
                      <a:lnTo>
                        <a:pt x="114" y="79"/>
                      </a:lnTo>
                      <a:lnTo>
                        <a:pt x="103" y="80"/>
                      </a:lnTo>
                      <a:lnTo>
                        <a:pt x="88" y="83"/>
                      </a:lnTo>
                      <a:lnTo>
                        <a:pt x="71" y="84"/>
                      </a:lnTo>
                      <a:lnTo>
                        <a:pt x="53" y="87"/>
                      </a:lnTo>
                      <a:lnTo>
                        <a:pt x="37" y="88"/>
                      </a:lnTo>
                      <a:lnTo>
                        <a:pt x="23" y="90"/>
                      </a:lnTo>
                      <a:lnTo>
                        <a:pt x="17" y="90"/>
                      </a:lnTo>
                      <a:lnTo>
                        <a:pt x="11" y="88"/>
                      </a:lnTo>
                      <a:lnTo>
                        <a:pt x="6" y="86"/>
                      </a:lnTo>
                      <a:lnTo>
                        <a:pt x="2" y="83"/>
                      </a:lnTo>
                      <a:lnTo>
                        <a:pt x="0" y="82"/>
                      </a:lnTo>
                      <a:lnTo>
                        <a:pt x="23" y="21"/>
                      </a:lnTo>
                      <a:lnTo>
                        <a:pt x="26" y="18"/>
                      </a:lnTo>
                      <a:lnTo>
                        <a:pt x="30" y="10"/>
                      </a:lnTo>
                      <a:lnTo>
                        <a:pt x="32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9" name="Freeform 159"/>
                <p:cNvSpPr>
                  <a:spLocks/>
                </p:cNvSpPr>
                <p:nvPr/>
              </p:nvSpPr>
              <p:spPr bwMode="auto">
                <a:xfrm>
                  <a:off x="2574" y="1958"/>
                  <a:ext cx="121" cy="80"/>
                </a:xfrm>
                <a:custGeom>
                  <a:avLst/>
                  <a:gdLst>
                    <a:gd name="T0" fmla="*/ 26 w 121"/>
                    <a:gd name="T1" fmla="*/ 0 h 80"/>
                    <a:gd name="T2" fmla="*/ 30 w 121"/>
                    <a:gd name="T3" fmla="*/ 0 h 80"/>
                    <a:gd name="T4" fmla="*/ 39 w 121"/>
                    <a:gd name="T5" fmla="*/ 0 h 80"/>
                    <a:gd name="T6" fmla="*/ 53 w 121"/>
                    <a:gd name="T7" fmla="*/ 0 h 80"/>
                    <a:gd name="T8" fmla="*/ 69 w 121"/>
                    <a:gd name="T9" fmla="*/ 1 h 80"/>
                    <a:gd name="T10" fmla="*/ 87 w 121"/>
                    <a:gd name="T11" fmla="*/ 2 h 80"/>
                    <a:gd name="T12" fmla="*/ 102 w 121"/>
                    <a:gd name="T13" fmla="*/ 4 h 80"/>
                    <a:gd name="T14" fmla="*/ 113 w 121"/>
                    <a:gd name="T15" fmla="*/ 7 h 80"/>
                    <a:gd name="T16" fmla="*/ 119 w 121"/>
                    <a:gd name="T17" fmla="*/ 11 h 80"/>
                    <a:gd name="T18" fmla="*/ 121 w 121"/>
                    <a:gd name="T19" fmla="*/ 24 h 80"/>
                    <a:gd name="T20" fmla="*/ 117 w 121"/>
                    <a:gd name="T21" fmla="*/ 44 h 80"/>
                    <a:gd name="T22" fmla="*/ 110 w 121"/>
                    <a:gd name="T23" fmla="*/ 62 h 80"/>
                    <a:gd name="T24" fmla="*/ 106 w 121"/>
                    <a:gd name="T25" fmla="*/ 70 h 80"/>
                    <a:gd name="T26" fmla="*/ 102 w 121"/>
                    <a:gd name="T27" fmla="*/ 70 h 80"/>
                    <a:gd name="T28" fmla="*/ 92 w 121"/>
                    <a:gd name="T29" fmla="*/ 72 h 80"/>
                    <a:gd name="T30" fmla="*/ 79 w 121"/>
                    <a:gd name="T31" fmla="*/ 73 h 80"/>
                    <a:gd name="T32" fmla="*/ 64 w 121"/>
                    <a:gd name="T33" fmla="*/ 76 h 80"/>
                    <a:gd name="T34" fmla="*/ 48 w 121"/>
                    <a:gd name="T35" fmla="*/ 77 h 80"/>
                    <a:gd name="T36" fmla="*/ 33 w 121"/>
                    <a:gd name="T37" fmla="*/ 78 h 80"/>
                    <a:gd name="T38" fmla="*/ 22 w 121"/>
                    <a:gd name="T39" fmla="*/ 80 h 80"/>
                    <a:gd name="T40" fmla="*/ 15 w 121"/>
                    <a:gd name="T41" fmla="*/ 80 h 80"/>
                    <a:gd name="T42" fmla="*/ 10 w 121"/>
                    <a:gd name="T43" fmla="*/ 78 h 80"/>
                    <a:gd name="T44" fmla="*/ 4 w 121"/>
                    <a:gd name="T45" fmla="*/ 76 h 80"/>
                    <a:gd name="T46" fmla="*/ 1 w 121"/>
                    <a:gd name="T47" fmla="*/ 73 h 80"/>
                    <a:gd name="T48" fmla="*/ 0 w 121"/>
                    <a:gd name="T49" fmla="*/ 72 h 80"/>
                    <a:gd name="T50" fmla="*/ 22 w 121"/>
                    <a:gd name="T51" fmla="*/ 17 h 80"/>
                    <a:gd name="T52" fmla="*/ 23 w 121"/>
                    <a:gd name="T53" fmla="*/ 15 h 80"/>
                    <a:gd name="T54" fmla="*/ 27 w 121"/>
                    <a:gd name="T55" fmla="*/ 8 h 80"/>
                    <a:gd name="T56" fmla="*/ 29 w 121"/>
                    <a:gd name="T57" fmla="*/ 2 h 80"/>
                    <a:gd name="T58" fmla="*/ 26 w 121"/>
                    <a:gd name="T59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21" h="80">
                      <a:moveTo>
                        <a:pt x="26" y="0"/>
                      </a:moveTo>
                      <a:lnTo>
                        <a:pt x="30" y="0"/>
                      </a:lnTo>
                      <a:lnTo>
                        <a:pt x="39" y="0"/>
                      </a:lnTo>
                      <a:lnTo>
                        <a:pt x="53" y="0"/>
                      </a:lnTo>
                      <a:lnTo>
                        <a:pt x="69" y="1"/>
                      </a:lnTo>
                      <a:lnTo>
                        <a:pt x="87" y="2"/>
                      </a:lnTo>
                      <a:lnTo>
                        <a:pt x="102" y="4"/>
                      </a:lnTo>
                      <a:lnTo>
                        <a:pt x="113" y="7"/>
                      </a:lnTo>
                      <a:lnTo>
                        <a:pt x="119" y="11"/>
                      </a:lnTo>
                      <a:lnTo>
                        <a:pt x="121" y="24"/>
                      </a:lnTo>
                      <a:lnTo>
                        <a:pt x="117" y="44"/>
                      </a:lnTo>
                      <a:lnTo>
                        <a:pt x="110" y="6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92" y="72"/>
                      </a:lnTo>
                      <a:lnTo>
                        <a:pt x="79" y="73"/>
                      </a:lnTo>
                      <a:lnTo>
                        <a:pt x="64" y="76"/>
                      </a:lnTo>
                      <a:lnTo>
                        <a:pt x="48" y="77"/>
                      </a:lnTo>
                      <a:lnTo>
                        <a:pt x="33" y="78"/>
                      </a:lnTo>
                      <a:lnTo>
                        <a:pt x="22" y="80"/>
                      </a:lnTo>
                      <a:lnTo>
                        <a:pt x="15" y="80"/>
                      </a:lnTo>
                      <a:lnTo>
                        <a:pt x="10" y="78"/>
                      </a:lnTo>
                      <a:lnTo>
                        <a:pt x="4" y="76"/>
                      </a:lnTo>
                      <a:lnTo>
                        <a:pt x="1" y="73"/>
                      </a:lnTo>
                      <a:lnTo>
                        <a:pt x="0" y="72"/>
                      </a:lnTo>
                      <a:lnTo>
                        <a:pt x="22" y="17"/>
                      </a:lnTo>
                      <a:lnTo>
                        <a:pt x="23" y="15"/>
                      </a:lnTo>
                      <a:lnTo>
                        <a:pt x="27" y="8"/>
                      </a:lnTo>
                      <a:lnTo>
                        <a:pt x="29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FF8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0" name="Freeform 160"/>
                <p:cNvSpPr>
                  <a:spLocks/>
                </p:cNvSpPr>
                <p:nvPr/>
              </p:nvSpPr>
              <p:spPr bwMode="auto">
                <a:xfrm>
                  <a:off x="3126" y="2011"/>
                  <a:ext cx="21" cy="9"/>
                </a:xfrm>
                <a:custGeom>
                  <a:avLst/>
                  <a:gdLst>
                    <a:gd name="T0" fmla="*/ 21 w 21"/>
                    <a:gd name="T1" fmla="*/ 9 h 9"/>
                    <a:gd name="T2" fmla="*/ 16 w 21"/>
                    <a:gd name="T3" fmla="*/ 6 h 9"/>
                    <a:gd name="T4" fmla="*/ 10 w 21"/>
                    <a:gd name="T5" fmla="*/ 4 h 9"/>
                    <a:gd name="T6" fmla="*/ 5 w 21"/>
                    <a:gd name="T7" fmla="*/ 1 h 9"/>
                    <a:gd name="T8" fmla="*/ 0 w 21"/>
                    <a:gd name="T9" fmla="*/ 0 h 9"/>
                    <a:gd name="T10" fmla="*/ 1 w 21"/>
                    <a:gd name="T11" fmla="*/ 1 h 9"/>
                    <a:gd name="T12" fmla="*/ 6 w 21"/>
                    <a:gd name="T13" fmla="*/ 2 h 9"/>
                    <a:gd name="T14" fmla="*/ 13 w 21"/>
                    <a:gd name="T15" fmla="*/ 5 h 9"/>
                    <a:gd name="T16" fmla="*/ 21 w 21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9">
                      <a:moveTo>
                        <a:pt x="21" y="9"/>
                      </a:moveTo>
                      <a:lnTo>
                        <a:pt x="16" y="6"/>
                      </a:lnTo>
                      <a:lnTo>
                        <a:pt x="10" y="4"/>
                      </a:lnTo>
                      <a:lnTo>
                        <a:pt x="5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6" y="2"/>
                      </a:lnTo>
                      <a:lnTo>
                        <a:pt x="13" y="5"/>
                      </a:lnTo>
                      <a:lnTo>
                        <a:pt x="21" y="9"/>
                      </a:lnTo>
                      <a:close/>
                    </a:path>
                  </a:pathLst>
                </a:custGeom>
                <a:solidFill>
                  <a:srgbClr val="00B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1" name="Freeform 161"/>
                <p:cNvSpPr>
                  <a:spLocks/>
                </p:cNvSpPr>
                <p:nvPr/>
              </p:nvSpPr>
              <p:spPr bwMode="auto">
                <a:xfrm>
                  <a:off x="3142" y="1937"/>
                  <a:ext cx="1573" cy="335"/>
                </a:xfrm>
                <a:custGeom>
                  <a:avLst/>
                  <a:gdLst>
                    <a:gd name="T0" fmla="*/ 1547 w 1573"/>
                    <a:gd name="T1" fmla="*/ 79 h 335"/>
                    <a:gd name="T2" fmla="*/ 1544 w 1573"/>
                    <a:gd name="T3" fmla="*/ 36 h 335"/>
                    <a:gd name="T4" fmla="*/ 1542 w 1573"/>
                    <a:gd name="T5" fmla="*/ 0 h 335"/>
                    <a:gd name="T6" fmla="*/ 1520 w 1573"/>
                    <a:gd name="T7" fmla="*/ 3 h 335"/>
                    <a:gd name="T8" fmla="*/ 1490 w 1573"/>
                    <a:gd name="T9" fmla="*/ 6 h 335"/>
                    <a:gd name="T10" fmla="*/ 1458 w 1573"/>
                    <a:gd name="T11" fmla="*/ 10 h 335"/>
                    <a:gd name="T12" fmla="*/ 1423 w 1573"/>
                    <a:gd name="T13" fmla="*/ 13 h 335"/>
                    <a:gd name="T14" fmla="*/ 1389 w 1573"/>
                    <a:gd name="T15" fmla="*/ 15 h 335"/>
                    <a:gd name="T16" fmla="*/ 1359 w 1573"/>
                    <a:gd name="T17" fmla="*/ 17 h 335"/>
                    <a:gd name="T18" fmla="*/ 1336 w 1573"/>
                    <a:gd name="T19" fmla="*/ 18 h 335"/>
                    <a:gd name="T20" fmla="*/ 1322 w 1573"/>
                    <a:gd name="T21" fmla="*/ 17 h 335"/>
                    <a:gd name="T22" fmla="*/ 1306 w 1573"/>
                    <a:gd name="T23" fmla="*/ 14 h 335"/>
                    <a:gd name="T24" fmla="*/ 1275 w 1573"/>
                    <a:gd name="T25" fmla="*/ 13 h 335"/>
                    <a:gd name="T26" fmla="*/ 1237 w 1573"/>
                    <a:gd name="T27" fmla="*/ 10 h 335"/>
                    <a:gd name="T28" fmla="*/ 1195 w 1573"/>
                    <a:gd name="T29" fmla="*/ 9 h 335"/>
                    <a:gd name="T30" fmla="*/ 1154 w 1573"/>
                    <a:gd name="T31" fmla="*/ 7 h 335"/>
                    <a:gd name="T32" fmla="*/ 1119 w 1573"/>
                    <a:gd name="T33" fmla="*/ 6 h 335"/>
                    <a:gd name="T34" fmla="*/ 1095 w 1573"/>
                    <a:gd name="T35" fmla="*/ 5 h 335"/>
                    <a:gd name="T36" fmla="*/ 1085 w 1573"/>
                    <a:gd name="T37" fmla="*/ 5 h 335"/>
                    <a:gd name="T38" fmla="*/ 16 w 1573"/>
                    <a:gd name="T39" fmla="*/ 71 h 335"/>
                    <a:gd name="T40" fmla="*/ 31 w 1573"/>
                    <a:gd name="T41" fmla="*/ 86 h 335"/>
                    <a:gd name="T42" fmla="*/ 28 w 1573"/>
                    <a:gd name="T43" fmla="*/ 90 h 335"/>
                    <a:gd name="T44" fmla="*/ 13 w 1573"/>
                    <a:gd name="T45" fmla="*/ 86 h 335"/>
                    <a:gd name="T46" fmla="*/ 35 w 1573"/>
                    <a:gd name="T47" fmla="*/ 106 h 335"/>
                    <a:gd name="T48" fmla="*/ 70 w 1573"/>
                    <a:gd name="T49" fmla="*/ 166 h 335"/>
                    <a:gd name="T50" fmla="*/ 82 w 1573"/>
                    <a:gd name="T51" fmla="*/ 225 h 335"/>
                    <a:gd name="T52" fmla="*/ 84 w 1573"/>
                    <a:gd name="T53" fmla="*/ 267 h 335"/>
                    <a:gd name="T54" fmla="*/ 66 w 1573"/>
                    <a:gd name="T55" fmla="*/ 294 h 335"/>
                    <a:gd name="T56" fmla="*/ 65 w 1573"/>
                    <a:gd name="T57" fmla="*/ 313 h 335"/>
                    <a:gd name="T58" fmla="*/ 64 w 1573"/>
                    <a:gd name="T59" fmla="*/ 334 h 335"/>
                    <a:gd name="T60" fmla="*/ 64 w 1573"/>
                    <a:gd name="T61" fmla="*/ 334 h 335"/>
                    <a:gd name="T62" fmla="*/ 64 w 1573"/>
                    <a:gd name="T63" fmla="*/ 335 h 335"/>
                    <a:gd name="T64" fmla="*/ 1001 w 1573"/>
                    <a:gd name="T65" fmla="*/ 259 h 335"/>
                    <a:gd name="T66" fmla="*/ 1038 w 1573"/>
                    <a:gd name="T67" fmla="*/ 198 h 335"/>
                    <a:gd name="T68" fmla="*/ 1078 w 1573"/>
                    <a:gd name="T69" fmla="*/ 140 h 335"/>
                    <a:gd name="T70" fmla="*/ 1120 w 1573"/>
                    <a:gd name="T71" fmla="*/ 101 h 335"/>
                    <a:gd name="T72" fmla="*/ 1166 w 1573"/>
                    <a:gd name="T73" fmla="*/ 91 h 335"/>
                    <a:gd name="T74" fmla="*/ 1229 w 1573"/>
                    <a:gd name="T75" fmla="*/ 91 h 335"/>
                    <a:gd name="T76" fmla="*/ 1291 w 1573"/>
                    <a:gd name="T77" fmla="*/ 118 h 335"/>
                    <a:gd name="T78" fmla="*/ 1333 w 1573"/>
                    <a:gd name="T79" fmla="*/ 193 h 335"/>
                    <a:gd name="T80" fmla="*/ 1341 w 1573"/>
                    <a:gd name="T81" fmla="*/ 258 h 335"/>
                    <a:gd name="T82" fmla="*/ 1343 w 1573"/>
                    <a:gd name="T83" fmla="*/ 262 h 335"/>
                    <a:gd name="T84" fmla="*/ 1349 w 1573"/>
                    <a:gd name="T85" fmla="*/ 265 h 335"/>
                    <a:gd name="T86" fmla="*/ 1367 w 1573"/>
                    <a:gd name="T87" fmla="*/ 262 h 335"/>
                    <a:gd name="T88" fmla="*/ 1412 w 1573"/>
                    <a:gd name="T89" fmla="*/ 255 h 335"/>
                    <a:gd name="T90" fmla="*/ 1470 w 1573"/>
                    <a:gd name="T91" fmla="*/ 244 h 335"/>
                    <a:gd name="T92" fmla="*/ 1528 w 1573"/>
                    <a:gd name="T93" fmla="*/ 233 h 335"/>
                    <a:gd name="T94" fmla="*/ 1544 w 1573"/>
                    <a:gd name="T95" fmla="*/ 208 h 335"/>
                    <a:gd name="T96" fmla="*/ 1566 w 1573"/>
                    <a:gd name="T97" fmla="*/ 185 h 335"/>
                    <a:gd name="T98" fmla="*/ 1573 w 1573"/>
                    <a:gd name="T99" fmla="*/ 147 h 335"/>
                    <a:gd name="T100" fmla="*/ 1566 w 1573"/>
                    <a:gd name="T101" fmla="*/ 101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573" h="335">
                      <a:moveTo>
                        <a:pt x="1557" y="90"/>
                      </a:moveTo>
                      <a:lnTo>
                        <a:pt x="1547" y="79"/>
                      </a:lnTo>
                      <a:lnTo>
                        <a:pt x="1544" y="57"/>
                      </a:lnTo>
                      <a:lnTo>
                        <a:pt x="1544" y="36"/>
                      </a:lnTo>
                      <a:lnTo>
                        <a:pt x="1544" y="26"/>
                      </a:lnTo>
                      <a:lnTo>
                        <a:pt x="1542" y="0"/>
                      </a:lnTo>
                      <a:lnTo>
                        <a:pt x="1532" y="2"/>
                      </a:lnTo>
                      <a:lnTo>
                        <a:pt x="1520" y="3"/>
                      </a:lnTo>
                      <a:lnTo>
                        <a:pt x="1507" y="5"/>
                      </a:lnTo>
                      <a:lnTo>
                        <a:pt x="1490" y="6"/>
                      </a:lnTo>
                      <a:lnTo>
                        <a:pt x="1474" y="7"/>
                      </a:lnTo>
                      <a:lnTo>
                        <a:pt x="1458" y="10"/>
                      </a:lnTo>
                      <a:lnTo>
                        <a:pt x="1440" y="11"/>
                      </a:lnTo>
                      <a:lnTo>
                        <a:pt x="1423" y="13"/>
                      </a:lnTo>
                      <a:lnTo>
                        <a:pt x="1405" y="14"/>
                      </a:lnTo>
                      <a:lnTo>
                        <a:pt x="1389" y="15"/>
                      </a:lnTo>
                      <a:lnTo>
                        <a:pt x="1372" y="17"/>
                      </a:lnTo>
                      <a:lnTo>
                        <a:pt x="1359" y="17"/>
                      </a:lnTo>
                      <a:lnTo>
                        <a:pt x="1347" y="18"/>
                      </a:lnTo>
                      <a:lnTo>
                        <a:pt x="1336" y="18"/>
                      </a:lnTo>
                      <a:lnTo>
                        <a:pt x="1328" y="18"/>
                      </a:lnTo>
                      <a:lnTo>
                        <a:pt x="1322" y="17"/>
                      </a:lnTo>
                      <a:lnTo>
                        <a:pt x="1315" y="15"/>
                      </a:lnTo>
                      <a:lnTo>
                        <a:pt x="1306" y="14"/>
                      </a:lnTo>
                      <a:lnTo>
                        <a:pt x="1292" y="14"/>
                      </a:lnTo>
                      <a:lnTo>
                        <a:pt x="1275" y="13"/>
                      </a:lnTo>
                      <a:lnTo>
                        <a:pt x="1257" y="11"/>
                      </a:lnTo>
                      <a:lnTo>
                        <a:pt x="1237" y="10"/>
                      </a:lnTo>
                      <a:lnTo>
                        <a:pt x="1217" y="10"/>
                      </a:lnTo>
                      <a:lnTo>
                        <a:pt x="1195" y="9"/>
                      </a:lnTo>
                      <a:lnTo>
                        <a:pt x="1175" y="7"/>
                      </a:lnTo>
                      <a:lnTo>
                        <a:pt x="1154" y="7"/>
                      </a:lnTo>
                      <a:lnTo>
                        <a:pt x="1135" y="6"/>
                      </a:lnTo>
                      <a:lnTo>
                        <a:pt x="1119" y="6"/>
                      </a:lnTo>
                      <a:lnTo>
                        <a:pt x="1105" y="5"/>
                      </a:lnTo>
                      <a:lnTo>
                        <a:pt x="1095" y="5"/>
                      </a:lnTo>
                      <a:lnTo>
                        <a:pt x="1088" y="5"/>
                      </a:lnTo>
                      <a:lnTo>
                        <a:pt x="1085" y="5"/>
                      </a:lnTo>
                      <a:lnTo>
                        <a:pt x="0" y="57"/>
                      </a:lnTo>
                      <a:lnTo>
                        <a:pt x="16" y="71"/>
                      </a:lnTo>
                      <a:lnTo>
                        <a:pt x="27" y="80"/>
                      </a:lnTo>
                      <a:lnTo>
                        <a:pt x="31" y="86"/>
                      </a:lnTo>
                      <a:lnTo>
                        <a:pt x="31" y="90"/>
                      </a:lnTo>
                      <a:lnTo>
                        <a:pt x="28" y="90"/>
                      </a:lnTo>
                      <a:lnTo>
                        <a:pt x="22" y="88"/>
                      </a:lnTo>
                      <a:lnTo>
                        <a:pt x="13" y="86"/>
                      </a:lnTo>
                      <a:lnTo>
                        <a:pt x="5" y="83"/>
                      </a:lnTo>
                      <a:lnTo>
                        <a:pt x="35" y="106"/>
                      </a:lnTo>
                      <a:lnTo>
                        <a:pt x="55" y="133"/>
                      </a:lnTo>
                      <a:lnTo>
                        <a:pt x="70" y="166"/>
                      </a:lnTo>
                      <a:lnTo>
                        <a:pt x="78" y="197"/>
                      </a:lnTo>
                      <a:lnTo>
                        <a:pt x="82" y="225"/>
                      </a:lnTo>
                      <a:lnTo>
                        <a:pt x="84" y="250"/>
                      </a:lnTo>
                      <a:lnTo>
                        <a:pt x="84" y="267"/>
                      </a:lnTo>
                      <a:lnTo>
                        <a:pt x="84" y="273"/>
                      </a:lnTo>
                      <a:lnTo>
                        <a:pt x="66" y="294"/>
                      </a:lnTo>
                      <a:lnTo>
                        <a:pt x="66" y="304"/>
                      </a:lnTo>
                      <a:lnTo>
                        <a:pt x="65" y="313"/>
                      </a:lnTo>
                      <a:lnTo>
                        <a:pt x="65" y="324"/>
                      </a:lnTo>
                      <a:lnTo>
                        <a:pt x="64" y="334"/>
                      </a:lnTo>
                      <a:lnTo>
                        <a:pt x="64" y="334"/>
                      </a:lnTo>
                      <a:lnTo>
                        <a:pt x="64" y="334"/>
                      </a:lnTo>
                      <a:lnTo>
                        <a:pt x="64" y="335"/>
                      </a:lnTo>
                      <a:lnTo>
                        <a:pt x="64" y="335"/>
                      </a:lnTo>
                      <a:lnTo>
                        <a:pt x="986" y="285"/>
                      </a:lnTo>
                      <a:lnTo>
                        <a:pt x="1001" y="259"/>
                      </a:lnTo>
                      <a:lnTo>
                        <a:pt x="1017" y="229"/>
                      </a:lnTo>
                      <a:lnTo>
                        <a:pt x="1038" y="198"/>
                      </a:lnTo>
                      <a:lnTo>
                        <a:pt x="1058" y="167"/>
                      </a:lnTo>
                      <a:lnTo>
                        <a:pt x="1078" y="140"/>
                      </a:lnTo>
                      <a:lnTo>
                        <a:pt x="1100" y="117"/>
                      </a:lnTo>
                      <a:lnTo>
                        <a:pt x="1120" y="101"/>
                      </a:lnTo>
                      <a:lnTo>
                        <a:pt x="1139" y="94"/>
                      </a:lnTo>
                      <a:lnTo>
                        <a:pt x="1166" y="91"/>
                      </a:lnTo>
                      <a:lnTo>
                        <a:pt x="1196" y="90"/>
                      </a:lnTo>
                      <a:lnTo>
                        <a:pt x="1229" y="91"/>
                      </a:lnTo>
                      <a:lnTo>
                        <a:pt x="1261" y="99"/>
                      </a:lnTo>
                      <a:lnTo>
                        <a:pt x="1291" y="118"/>
                      </a:lnTo>
                      <a:lnTo>
                        <a:pt x="1315" y="148"/>
                      </a:lnTo>
                      <a:lnTo>
                        <a:pt x="1333" y="193"/>
                      </a:lnTo>
                      <a:lnTo>
                        <a:pt x="1341" y="255"/>
                      </a:lnTo>
                      <a:lnTo>
                        <a:pt x="1341" y="258"/>
                      </a:lnTo>
                      <a:lnTo>
                        <a:pt x="1343" y="260"/>
                      </a:lnTo>
                      <a:lnTo>
                        <a:pt x="1343" y="262"/>
                      </a:lnTo>
                      <a:lnTo>
                        <a:pt x="1343" y="265"/>
                      </a:lnTo>
                      <a:lnTo>
                        <a:pt x="1349" y="265"/>
                      </a:lnTo>
                      <a:lnTo>
                        <a:pt x="1353" y="263"/>
                      </a:lnTo>
                      <a:lnTo>
                        <a:pt x="1367" y="262"/>
                      </a:lnTo>
                      <a:lnTo>
                        <a:pt x="1387" y="259"/>
                      </a:lnTo>
                      <a:lnTo>
                        <a:pt x="1412" y="255"/>
                      </a:lnTo>
                      <a:lnTo>
                        <a:pt x="1440" y="250"/>
                      </a:lnTo>
                      <a:lnTo>
                        <a:pt x="1470" y="244"/>
                      </a:lnTo>
                      <a:lnTo>
                        <a:pt x="1500" y="239"/>
                      </a:lnTo>
                      <a:lnTo>
                        <a:pt x="1528" y="233"/>
                      </a:lnTo>
                      <a:lnTo>
                        <a:pt x="1540" y="212"/>
                      </a:lnTo>
                      <a:lnTo>
                        <a:pt x="1544" y="208"/>
                      </a:lnTo>
                      <a:lnTo>
                        <a:pt x="1555" y="198"/>
                      </a:lnTo>
                      <a:lnTo>
                        <a:pt x="1566" y="185"/>
                      </a:lnTo>
                      <a:lnTo>
                        <a:pt x="1572" y="168"/>
                      </a:lnTo>
                      <a:lnTo>
                        <a:pt x="1573" y="147"/>
                      </a:lnTo>
                      <a:lnTo>
                        <a:pt x="1572" y="122"/>
                      </a:lnTo>
                      <a:lnTo>
                        <a:pt x="1566" y="101"/>
                      </a:lnTo>
                      <a:lnTo>
                        <a:pt x="1557" y="90"/>
                      </a:lnTo>
                      <a:close/>
                    </a:path>
                  </a:pathLst>
                </a:custGeom>
                <a:solidFill>
                  <a:srgbClr val="00B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2" name="Freeform 162"/>
                <p:cNvSpPr>
                  <a:spLocks/>
                </p:cNvSpPr>
                <p:nvPr/>
              </p:nvSpPr>
              <p:spPr bwMode="auto">
                <a:xfrm>
                  <a:off x="4499" y="2051"/>
                  <a:ext cx="219" cy="80"/>
                </a:xfrm>
                <a:custGeom>
                  <a:avLst/>
                  <a:gdLst>
                    <a:gd name="T0" fmla="*/ 30 w 219"/>
                    <a:gd name="T1" fmla="*/ 80 h 80"/>
                    <a:gd name="T2" fmla="*/ 25 w 219"/>
                    <a:gd name="T3" fmla="*/ 77 h 80"/>
                    <a:gd name="T4" fmla="*/ 19 w 219"/>
                    <a:gd name="T5" fmla="*/ 71 h 80"/>
                    <a:gd name="T6" fmla="*/ 14 w 219"/>
                    <a:gd name="T7" fmla="*/ 62 h 80"/>
                    <a:gd name="T8" fmla="*/ 11 w 219"/>
                    <a:gd name="T9" fmla="*/ 57 h 80"/>
                    <a:gd name="T10" fmla="*/ 0 w 219"/>
                    <a:gd name="T11" fmla="*/ 33 h 80"/>
                    <a:gd name="T12" fmla="*/ 2 w 219"/>
                    <a:gd name="T13" fmla="*/ 27 h 80"/>
                    <a:gd name="T14" fmla="*/ 3 w 219"/>
                    <a:gd name="T15" fmla="*/ 19 h 80"/>
                    <a:gd name="T16" fmla="*/ 6 w 219"/>
                    <a:gd name="T17" fmla="*/ 12 h 80"/>
                    <a:gd name="T18" fmla="*/ 10 w 219"/>
                    <a:gd name="T19" fmla="*/ 10 h 80"/>
                    <a:gd name="T20" fmla="*/ 206 w 219"/>
                    <a:gd name="T21" fmla="*/ 0 h 80"/>
                    <a:gd name="T22" fmla="*/ 210 w 219"/>
                    <a:gd name="T23" fmla="*/ 2 h 80"/>
                    <a:gd name="T24" fmla="*/ 215 w 219"/>
                    <a:gd name="T25" fmla="*/ 3 h 80"/>
                    <a:gd name="T26" fmla="*/ 216 w 219"/>
                    <a:gd name="T27" fmla="*/ 6 h 80"/>
                    <a:gd name="T28" fmla="*/ 217 w 219"/>
                    <a:gd name="T29" fmla="*/ 10 h 80"/>
                    <a:gd name="T30" fmla="*/ 219 w 219"/>
                    <a:gd name="T31" fmla="*/ 50 h 80"/>
                    <a:gd name="T32" fmla="*/ 217 w 219"/>
                    <a:gd name="T33" fmla="*/ 54 h 80"/>
                    <a:gd name="T34" fmla="*/ 216 w 219"/>
                    <a:gd name="T35" fmla="*/ 57 h 80"/>
                    <a:gd name="T36" fmla="*/ 213 w 219"/>
                    <a:gd name="T37" fmla="*/ 60 h 80"/>
                    <a:gd name="T38" fmla="*/ 209 w 219"/>
                    <a:gd name="T39" fmla="*/ 61 h 80"/>
                    <a:gd name="T40" fmla="*/ 30 w 219"/>
                    <a:gd name="T41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9" h="80">
                      <a:moveTo>
                        <a:pt x="30" y="80"/>
                      </a:moveTo>
                      <a:lnTo>
                        <a:pt x="25" y="77"/>
                      </a:lnTo>
                      <a:lnTo>
                        <a:pt x="19" y="71"/>
                      </a:lnTo>
                      <a:lnTo>
                        <a:pt x="14" y="62"/>
                      </a:lnTo>
                      <a:lnTo>
                        <a:pt x="11" y="57"/>
                      </a:lnTo>
                      <a:lnTo>
                        <a:pt x="0" y="33"/>
                      </a:lnTo>
                      <a:lnTo>
                        <a:pt x="2" y="27"/>
                      </a:lnTo>
                      <a:lnTo>
                        <a:pt x="3" y="19"/>
                      </a:lnTo>
                      <a:lnTo>
                        <a:pt x="6" y="12"/>
                      </a:lnTo>
                      <a:lnTo>
                        <a:pt x="10" y="10"/>
                      </a:lnTo>
                      <a:lnTo>
                        <a:pt x="206" y="0"/>
                      </a:lnTo>
                      <a:lnTo>
                        <a:pt x="210" y="2"/>
                      </a:lnTo>
                      <a:lnTo>
                        <a:pt x="215" y="3"/>
                      </a:lnTo>
                      <a:lnTo>
                        <a:pt x="216" y="6"/>
                      </a:lnTo>
                      <a:lnTo>
                        <a:pt x="217" y="10"/>
                      </a:lnTo>
                      <a:lnTo>
                        <a:pt x="219" y="50"/>
                      </a:lnTo>
                      <a:lnTo>
                        <a:pt x="217" y="54"/>
                      </a:lnTo>
                      <a:lnTo>
                        <a:pt x="216" y="57"/>
                      </a:lnTo>
                      <a:lnTo>
                        <a:pt x="213" y="60"/>
                      </a:lnTo>
                      <a:lnTo>
                        <a:pt x="209" y="61"/>
                      </a:lnTo>
                      <a:lnTo>
                        <a:pt x="3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3" name="Freeform 163"/>
                <p:cNvSpPr>
                  <a:spLocks/>
                </p:cNvSpPr>
                <p:nvPr/>
              </p:nvSpPr>
              <p:spPr bwMode="auto">
                <a:xfrm>
                  <a:off x="4172" y="1978"/>
                  <a:ext cx="309" cy="103"/>
                </a:xfrm>
                <a:custGeom>
                  <a:avLst/>
                  <a:gdLst>
                    <a:gd name="T0" fmla="*/ 290 w 309"/>
                    <a:gd name="T1" fmla="*/ 87 h 103"/>
                    <a:gd name="T2" fmla="*/ 288 w 309"/>
                    <a:gd name="T3" fmla="*/ 85 h 103"/>
                    <a:gd name="T4" fmla="*/ 284 w 309"/>
                    <a:gd name="T5" fmla="*/ 81 h 103"/>
                    <a:gd name="T6" fmla="*/ 279 w 309"/>
                    <a:gd name="T7" fmla="*/ 77 h 103"/>
                    <a:gd name="T8" fmla="*/ 271 w 309"/>
                    <a:gd name="T9" fmla="*/ 70 h 103"/>
                    <a:gd name="T10" fmla="*/ 260 w 309"/>
                    <a:gd name="T11" fmla="*/ 64 h 103"/>
                    <a:gd name="T12" fmla="*/ 249 w 309"/>
                    <a:gd name="T13" fmla="*/ 56 h 103"/>
                    <a:gd name="T14" fmla="*/ 234 w 309"/>
                    <a:gd name="T15" fmla="*/ 49 h 103"/>
                    <a:gd name="T16" fmla="*/ 219 w 309"/>
                    <a:gd name="T17" fmla="*/ 42 h 103"/>
                    <a:gd name="T18" fmla="*/ 201 w 309"/>
                    <a:gd name="T19" fmla="*/ 37 h 103"/>
                    <a:gd name="T20" fmla="*/ 182 w 309"/>
                    <a:gd name="T21" fmla="*/ 33 h 103"/>
                    <a:gd name="T22" fmla="*/ 164 w 309"/>
                    <a:gd name="T23" fmla="*/ 31 h 103"/>
                    <a:gd name="T24" fmla="*/ 142 w 309"/>
                    <a:gd name="T25" fmla="*/ 31 h 103"/>
                    <a:gd name="T26" fmla="*/ 120 w 309"/>
                    <a:gd name="T27" fmla="*/ 37 h 103"/>
                    <a:gd name="T28" fmla="*/ 97 w 309"/>
                    <a:gd name="T29" fmla="*/ 43 h 103"/>
                    <a:gd name="T30" fmla="*/ 73 w 309"/>
                    <a:gd name="T31" fmla="*/ 56 h 103"/>
                    <a:gd name="T32" fmla="*/ 48 w 309"/>
                    <a:gd name="T33" fmla="*/ 72 h 103"/>
                    <a:gd name="T34" fmla="*/ 12 w 309"/>
                    <a:gd name="T35" fmla="*/ 98 h 103"/>
                    <a:gd name="T36" fmla="*/ 0 w 309"/>
                    <a:gd name="T37" fmla="*/ 103 h 103"/>
                    <a:gd name="T38" fmla="*/ 5 w 309"/>
                    <a:gd name="T39" fmla="*/ 95 h 103"/>
                    <a:gd name="T40" fmla="*/ 24 w 309"/>
                    <a:gd name="T41" fmla="*/ 77 h 103"/>
                    <a:gd name="T42" fmla="*/ 50 w 309"/>
                    <a:gd name="T43" fmla="*/ 54 h 103"/>
                    <a:gd name="T44" fmla="*/ 80 w 309"/>
                    <a:gd name="T45" fmla="*/ 31 h 103"/>
                    <a:gd name="T46" fmla="*/ 104 w 309"/>
                    <a:gd name="T47" fmla="*/ 14 h 103"/>
                    <a:gd name="T48" fmla="*/ 122 w 309"/>
                    <a:gd name="T49" fmla="*/ 5 h 103"/>
                    <a:gd name="T50" fmla="*/ 134 w 309"/>
                    <a:gd name="T51" fmla="*/ 4 h 103"/>
                    <a:gd name="T52" fmla="*/ 150 w 309"/>
                    <a:gd name="T53" fmla="*/ 1 h 103"/>
                    <a:gd name="T54" fmla="*/ 169 w 309"/>
                    <a:gd name="T55" fmla="*/ 0 h 103"/>
                    <a:gd name="T56" fmla="*/ 189 w 309"/>
                    <a:gd name="T57" fmla="*/ 1 h 103"/>
                    <a:gd name="T58" fmla="*/ 211 w 309"/>
                    <a:gd name="T59" fmla="*/ 5 h 103"/>
                    <a:gd name="T60" fmla="*/ 234 w 309"/>
                    <a:gd name="T61" fmla="*/ 15 h 103"/>
                    <a:gd name="T62" fmla="*/ 257 w 309"/>
                    <a:gd name="T63" fmla="*/ 31 h 103"/>
                    <a:gd name="T64" fmla="*/ 280 w 309"/>
                    <a:gd name="T65" fmla="*/ 56 h 103"/>
                    <a:gd name="T66" fmla="*/ 298 w 309"/>
                    <a:gd name="T67" fmla="*/ 79 h 103"/>
                    <a:gd name="T68" fmla="*/ 306 w 309"/>
                    <a:gd name="T69" fmla="*/ 92 h 103"/>
                    <a:gd name="T70" fmla="*/ 309 w 309"/>
                    <a:gd name="T71" fmla="*/ 98 h 103"/>
                    <a:gd name="T72" fmla="*/ 307 w 309"/>
                    <a:gd name="T73" fmla="*/ 99 h 103"/>
                    <a:gd name="T74" fmla="*/ 302 w 309"/>
                    <a:gd name="T75" fmla="*/ 96 h 103"/>
                    <a:gd name="T76" fmla="*/ 296 w 309"/>
                    <a:gd name="T77" fmla="*/ 92 h 103"/>
                    <a:gd name="T78" fmla="*/ 291 w 309"/>
                    <a:gd name="T79" fmla="*/ 88 h 103"/>
                    <a:gd name="T80" fmla="*/ 290 w 309"/>
                    <a:gd name="T81" fmla="*/ 87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09" h="103">
                      <a:moveTo>
                        <a:pt x="290" y="87"/>
                      </a:moveTo>
                      <a:lnTo>
                        <a:pt x="288" y="85"/>
                      </a:lnTo>
                      <a:lnTo>
                        <a:pt x="284" y="81"/>
                      </a:lnTo>
                      <a:lnTo>
                        <a:pt x="279" y="77"/>
                      </a:lnTo>
                      <a:lnTo>
                        <a:pt x="271" y="70"/>
                      </a:lnTo>
                      <a:lnTo>
                        <a:pt x="260" y="64"/>
                      </a:lnTo>
                      <a:lnTo>
                        <a:pt x="249" y="56"/>
                      </a:lnTo>
                      <a:lnTo>
                        <a:pt x="234" y="49"/>
                      </a:lnTo>
                      <a:lnTo>
                        <a:pt x="219" y="42"/>
                      </a:lnTo>
                      <a:lnTo>
                        <a:pt x="201" y="37"/>
                      </a:lnTo>
                      <a:lnTo>
                        <a:pt x="182" y="33"/>
                      </a:lnTo>
                      <a:lnTo>
                        <a:pt x="164" y="31"/>
                      </a:lnTo>
                      <a:lnTo>
                        <a:pt x="142" y="31"/>
                      </a:lnTo>
                      <a:lnTo>
                        <a:pt x="120" y="37"/>
                      </a:lnTo>
                      <a:lnTo>
                        <a:pt x="97" y="43"/>
                      </a:lnTo>
                      <a:lnTo>
                        <a:pt x="73" y="56"/>
                      </a:lnTo>
                      <a:lnTo>
                        <a:pt x="48" y="72"/>
                      </a:lnTo>
                      <a:lnTo>
                        <a:pt x="12" y="98"/>
                      </a:lnTo>
                      <a:lnTo>
                        <a:pt x="0" y="103"/>
                      </a:lnTo>
                      <a:lnTo>
                        <a:pt x="5" y="95"/>
                      </a:lnTo>
                      <a:lnTo>
                        <a:pt x="24" y="77"/>
                      </a:lnTo>
                      <a:lnTo>
                        <a:pt x="50" y="54"/>
                      </a:lnTo>
                      <a:lnTo>
                        <a:pt x="80" y="31"/>
                      </a:lnTo>
                      <a:lnTo>
                        <a:pt x="104" y="14"/>
                      </a:lnTo>
                      <a:lnTo>
                        <a:pt x="122" y="5"/>
                      </a:lnTo>
                      <a:lnTo>
                        <a:pt x="134" y="4"/>
                      </a:lnTo>
                      <a:lnTo>
                        <a:pt x="150" y="1"/>
                      </a:lnTo>
                      <a:lnTo>
                        <a:pt x="169" y="0"/>
                      </a:lnTo>
                      <a:lnTo>
                        <a:pt x="189" y="1"/>
                      </a:lnTo>
                      <a:lnTo>
                        <a:pt x="211" y="5"/>
                      </a:lnTo>
                      <a:lnTo>
                        <a:pt x="234" y="15"/>
                      </a:lnTo>
                      <a:lnTo>
                        <a:pt x="257" y="31"/>
                      </a:lnTo>
                      <a:lnTo>
                        <a:pt x="280" y="56"/>
                      </a:lnTo>
                      <a:lnTo>
                        <a:pt x="298" y="79"/>
                      </a:lnTo>
                      <a:lnTo>
                        <a:pt x="306" y="92"/>
                      </a:lnTo>
                      <a:lnTo>
                        <a:pt x="309" y="98"/>
                      </a:lnTo>
                      <a:lnTo>
                        <a:pt x="307" y="99"/>
                      </a:lnTo>
                      <a:lnTo>
                        <a:pt x="302" y="96"/>
                      </a:lnTo>
                      <a:lnTo>
                        <a:pt x="296" y="92"/>
                      </a:lnTo>
                      <a:lnTo>
                        <a:pt x="291" y="88"/>
                      </a:lnTo>
                      <a:lnTo>
                        <a:pt x="290" y="87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4" name="Freeform 164"/>
                <p:cNvSpPr>
                  <a:spLocks/>
                </p:cNvSpPr>
                <p:nvPr/>
              </p:nvSpPr>
              <p:spPr bwMode="auto">
                <a:xfrm>
                  <a:off x="2230" y="1981"/>
                  <a:ext cx="175" cy="70"/>
                </a:xfrm>
                <a:custGeom>
                  <a:avLst/>
                  <a:gdLst>
                    <a:gd name="T0" fmla="*/ 73 w 175"/>
                    <a:gd name="T1" fmla="*/ 70 h 70"/>
                    <a:gd name="T2" fmla="*/ 160 w 175"/>
                    <a:gd name="T3" fmla="*/ 69 h 70"/>
                    <a:gd name="T4" fmla="*/ 164 w 175"/>
                    <a:gd name="T5" fmla="*/ 67 h 70"/>
                    <a:gd name="T6" fmla="*/ 169 w 175"/>
                    <a:gd name="T7" fmla="*/ 63 h 70"/>
                    <a:gd name="T8" fmla="*/ 172 w 175"/>
                    <a:gd name="T9" fmla="*/ 58 h 70"/>
                    <a:gd name="T10" fmla="*/ 173 w 175"/>
                    <a:gd name="T11" fmla="*/ 54 h 70"/>
                    <a:gd name="T12" fmla="*/ 175 w 175"/>
                    <a:gd name="T13" fmla="*/ 15 h 70"/>
                    <a:gd name="T14" fmla="*/ 173 w 175"/>
                    <a:gd name="T15" fmla="*/ 11 h 70"/>
                    <a:gd name="T16" fmla="*/ 172 w 175"/>
                    <a:gd name="T17" fmla="*/ 8 h 70"/>
                    <a:gd name="T18" fmla="*/ 169 w 175"/>
                    <a:gd name="T19" fmla="*/ 7 h 70"/>
                    <a:gd name="T20" fmla="*/ 165 w 175"/>
                    <a:gd name="T21" fmla="*/ 5 h 70"/>
                    <a:gd name="T22" fmla="*/ 79 w 175"/>
                    <a:gd name="T23" fmla="*/ 7 h 70"/>
                    <a:gd name="T24" fmla="*/ 12 w 175"/>
                    <a:gd name="T25" fmla="*/ 0 h 70"/>
                    <a:gd name="T26" fmla="*/ 8 w 175"/>
                    <a:gd name="T27" fmla="*/ 1 h 70"/>
                    <a:gd name="T28" fmla="*/ 5 w 175"/>
                    <a:gd name="T29" fmla="*/ 2 h 70"/>
                    <a:gd name="T30" fmla="*/ 3 w 175"/>
                    <a:gd name="T31" fmla="*/ 5 h 70"/>
                    <a:gd name="T32" fmla="*/ 1 w 175"/>
                    <a:gd name="T33" fmla="*/ 9 h 70"/>
                    <a:gd name="T34" fmla="*/ 0 w 175"/>
                    <a:gd name="T35" fmla="*/ 50 h 70"/>
                    <a:gd name="T36" fmla="*/ 1 w 175"/>
                    <a:gd name="T37" fmla="*/ 54 h 70"/>
                    <a:gd name="T38" fmla="*/ 3 w 175"/>
                    <a:gd name="T39" fmla="*/ 57 h 70"/>
                    <a:gd name="T40" fmla="*/ 5 w 175"/>
                    <a:gd name="T41" fmla="*/ 58 h 70"/>
                    <a:gd name="T42" fmla="*/ 9 w 175"/>
                    <a:gd name="T43" fmla="*/ 59 h 70"/>
                    <a:gd name="T44" fmla="*/ 73 w 175"/>
                    <a:gd name="T45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75" h="70">
                      <a:moveTo>
                        <a:pt x="73" y="70"/>
                      </a:moveTo>
                      <a:lnTo>
                        <a:pt x="160" y="69"/>
                      </a:lnTo>
                      <a:lnTo>
                        <a:pt x="164" y="67"/>
                      </a:lnTo>
                      <a:lnTo>
                        <a:pt x="169" y="63"/>
                      </a:lnTo>
                      <a:lnTo>
                        <a:pt x="172" y="58"/>
                      </a:lnTo>
                      <a:lnTo>
                        <a:pt x="173" y="54"/>
                      </a:lnTo>
                      <a:lnTo>
                        <a:pt x="175" y="15"/>
                      </a:lnTo>
                      <a:lnTo>
                        <a:pt x="173" y="11"/>
                      </a:lnTo>
                      <a:lnTo>
                        <a:pt x="172" y="8"/>
                      </a:lnTo>
                      <a:lnTo>
                        <a:pt x="169" y="7"/>
                      </a:lnTo>
                      <a:lnTo>
                        <a:pt x="165" y="5"/>
                      </a:lnTo>
                      <a:lnTo>
                        <a:pt x="79" y="7"/>
                      </a:lnTo>
                      <a:lnTo>
                        <a:pt x="12" y="0"/>
                      </a:lnTo>
                      <a:lnTo>
                        <a:pt x="8" y="1"/>
                      </a:lnTo>
                      <a:lnTo>
                        <a:pt x="5" y="2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50"/>
                      </a:lnTo>
                      <a:lnTo>
                        <a:pt x="1" y="54"/>
                      </a:lnTo>
                      <a:lnTo>
                        <a:pt x="3" y="57"/>
                      </a:lnTo>
                      <a:lnTo>
                        <a:pt x="5" y="58"/>
                      </a:lnTo>
                      <a:lnTo>
                        <a:pt x="9" y="59"/>
                      </a:lnTo>
                      <a:lnTo>
                        <a:pt x="73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5" name="Freeform 165"/>
                <p:cNvSpPr>
                  <a:spLocks/>
                </p:cNvSpPr>
                <p:nvPr/>
              </p:nvSpPr>
              <p:spPr bwMode="auto">
                <a:xfrm>
                  <a:off x="2250" y="1824"/>
                  <a:ext cx="343" cy="138"/>
                </a:xfrm>
                <a:custGeom>
                  <a:avLst/>
                  <a:gdLst>
                    <a:gd name="T0" fmla="*/ 7 w 343"/>
                    <a:gd name="T1" fmla="*/ 127 h 138"/>
                    <a:gd name="T2" fmla="*/ 10 w 343"/>
                    <a:gd name="T3" fmla="*/ 122 h 138"/>
                    <a:gd name="T4" fmla="*/ 17 w 343"/>
                    <a:gd name="T5" fmla="*/ 111 h 138"/>
                    <a:gd name="T6" fmla="*/ 25 w 343"/>
                    <a:gd name="T7" fmla="*/ 97 h 138"/>
                    <a:gd name="T8" fmla="*/ 30 w 343"/>
                    <a:gd name="T9" fmla="*/ 88 h 138"/>
                    <a:gd name="T10" fmla="*/ 36 w 343"/>
                    <a:gd name="T11" fmla="*/ 82 h 138"/>
                    <a:gd name="T12" fmla="*/ 44 w 343"/>
                    <a:gd name="T13" fmla="*/ 77 h 138"/>
                    <a:gd name="T14" fmla="*/ 54 w 343"/>
                    <a:gd name="T15" fmla="*/ 71 h 138"/>
                    <a:gd name="T16" fmla="*/ 69 w 343"/>
                    <a:gd name="T17" fmla="*/ 65 h 138"/>
                    <a:gd name="T18" fmla="*/ 86 w 343"/>
                    <a:gd name="T19" fmla="*/ 59 h 138"/>
                    <a:gd name="T20" fmla="*/ 103 w 343"/>
                    <a:gd name="T21" fmla="*/ 54 h 138"/>
                    <a:gd name="T22" fmla="*/ 124 w 343"/>
                    <a:gd name="T23" fmla="*/ 47 h 138"/>
                    <a:gd name="T24" fmla="*/ 147 w 343"/>
                    <a:gd name="T25" fmla="*/ 42 h 138"/>
                    <a:gd name="T26" fmla="*/ 170 w 343"/>
                    <a:gd name="T27" fmla="*/ 36 h 138"/>
                    <a:gd name="T28" fmla="*/ 193 w 343"/>
                    <a:gd name="T29" fmla="*/ 29 h 138"/>
                    <a:gd name="T30" fmla="*/ 218 w 343"/>
                    <a:gd name="T31" fmla="*/ 24 h 138"/>
                    <a:gd name="T32" fmla="*/ 243 w 343"/>
                    <a:gd name="T33" fmla="*/ 19 h 138"/>
                    <a:gd name="T34" fmla="*/ 269 w 343"/>
                    <a:gd name="T35" fmla="*/ 15 h 138"/>
                    <a:gd name="T36" fmla="*/ 294 w 343"/>
                    <a:gd name="T37" fmla="*/ 9 h 138"/>
                    <a:gd name="T38" fmla="*/ 319 w 343"/>
                    <a:gd name="T39" fmla="*/ 4 h 138"/>
                    <a:gd name="T40" fmla="*/ 343 w 343"/>
                    <a:gd name="T41" fmla="*/ 0 h 138"/>
                    <a:gd name="T42" fmla="*/ 319 w 343"/>
                    <a:gd name="T43" fmla="*/ 4 h 138"/>
                    <a:gd name="T44" fmla="*/ 294 w 343"/>
                    <a:gd name="T45" fmla="*/ 8 h 138"/>
                    <a:gd name="T46" fmla="*/ 269 w 343"/>
                    <a:gd name="T47" fmla="*/ 12 h 138"/>
                    <a:gd name="T48" fmla="*/ 243 w 343"/>
                    <a:gd name="T49" fmla="*/ 17 h 138"/>
                    <a:gd name="T50" fmla="*/ 218 w 343"/>
                    <a:gd name="T51" fmla="*/ 23 h 138"/>
                    <a:gd name="T52" fmla="*/ 193 w 343"/>
                    <a:gd name="T53" fmla="*/ 28 h 138"/>
                    <a:gd name="T54" fmla="*/ 168 w 343"/>
                    <a:gd name="T55" fmla="*/ 34 h 138"/>
                    <a:gd name="T56" fmla="*/ 144 w 343"/>
                    <a:gd name="T57" fmla="*/ 39 h 138"/>
                    <a:gd name="T58" fmla="*/ 122 w 343"/>
                    <a:gd name="T59" fmla="*/ 44 h 138"/>
                    <a:gd name="T60" fmla="*/ 101 w 343"/>
                    <a:gd name="T61" fmla="*/ 50 h 138"/>
                    <a:gd name="T62" fmla="*/ 82 w 343"/>
                    <a:gd name="T63" fmla="*/ 57 h 138"/>
                    <a:gd name="T64" fmla="*/ 65 w 343"/>
                    <a:gd name="T65" fmla="*/ 62 h 138"/>
                    <a:gd name="T66" fmla="*/ 50 w 343"/>
                    <a:gd name="T67" fmla="*/ 67 h 138"/>
                    <a:gd name="T68" fmla="*/ 38 w 343"/>
                    <a:gd name="T69" fmla="*/ 74 h 138"/>
                    <a:gd name="T70" fmla="*/ 30 w 343"/>
                    <a:gd name="T71" fmla="*/ 80 h 138"/>
                    <a:gd name="T72" fmla="*/ 25 w 343"/>
                    <a:gd name="T73" fmla="*/ 85 h 138"/>
                    <a:gd name="T74" fmla="*/ 19 w 343"/>
                    <a:gd name="T75" fmla="*/ 96 h 138"/>
                    <a:gd name="T76" fmla="*/ 11 w 343"/>
                    <a:gd name="T77" fmla="*/ 112 h 138"/>
                    <a:gd name="T78" fmla="*/ 3 w 343"/>
                    <a:gd name="T79" fmla="*/ 127 h 138"/>
                    <a:gd name="T80" fmla="*/ 0 w 343"/>
                    <a:gd name="T81" fmla="*/ 134 h 138"/>
                    <a:gd name="T82" fmla="*/ 182 w 343"/>
                    <a:gd name="T83" fmla="*/ 138 h 138"/>
                    <a:gd name="T84" fmla="*/ 185 w 343"/>
                    <a:gd name="T85" fmla="*/ 136 h 138"/>
                    <a:gd name="T86" fmla="*/ 186 w 343"/>
                    <a:gd name="T87" fmla="*/ 135 h 138"/>
                    <a:gd name="T88" fmla="*/ 189 w 343"/>
                    <a:gd name="T89" fmla="*/ 135 h 138"/>
                    <a:gd name="T90" fmla="*/ 190 w 343"/>
                    <a:gd name="T91" fmla="*/ 134 h 138"/>
                    <a:gd name="T92" fmla="*/ 7 w 343"/>
                    <a:gd name="T93" fmla="*/ 127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43" h="138">
                      <a:moveTo>
                        <a:pt x="7" y="127"/>
                      </a:moveTo>
                      <a:lnTo>
                        <a:pt x="10" y="122"/>
                      </a:lnTo>
                      <a:lnTo>
                        <a:pt x="17" y="111"/>
                      </a:lnTo>
                      <a:lnTo>
                        <a:pt x="25" y="97"/>
                      </a:lnTo>
                      <a:lnTo>
                        <a:pt x="30" y="88"/>
                      </a:lnTo>
                      <a:lnTo>
                        <a:pt x="36" y="82"/>
                      </a:lnTo>
                      <a:lnTo>
                        <a:pt x="44" y="77"/>
                      </a:lnTo>
                      <a:lnTo>
                        <a:pt x="54" y="71"/>
                      </a:lnTo>
                      <a:lnTo>
                        <a:pt x="69" y="65"/>
                      </a:lnTo>
                      <a:lnTo>
                        <a:pt x="86" y="59"/>
                      </a:lnTo>
                      <a:lnTo>
                        <a:pt x="103" y="54"/>
                      </a:lnTo>
                      <a:lnTo>
                        <a:pt x="124" y="47"/>
                      </a:lnTo>
                      <a:lnTo>
                        <a:pt x="147" y="42"/>
                      </a:lnTo>
                      <a:lnTo>
                        <a:pt x="170" y="36"/>
                      </a:lnTo>
                      <a:lnTo>
                        <a:pt x="193" y="29"/>
                      </a:lnTo>
                      <a:lnTo>
                        <a:pt x="218" y="24"/>
                      </a:lnTo>
                      <a:lnTo>
                        <a:pt x="243" y="19"/>
                      </a:lnTo>
                      <a:lnTo>
                        <a:pt x="269" y="15"/>
                      </a:lnTo>
                      <a:lnTo>
                        <a:pt x="294" y="9"/>
                      </a:lnTo>
                      <a:lnTo>
                        <a:pt x="319" y="4"/>
                      </a:lnTo>
                      <a:lnTo>
                        <a:pt x="343" y="0"/>
                      </a:lnTo>
                      <a:lnTo>
                        <a:pt x="319" y="4"/>
                      </a:lnTo>
                      <a:lnTo>
                        <a:pt x="294" y="8"/>
                      </a:lnTo>
                      <a:lnTo>
                        <a:pt x="269" y="12"/>
                      </a:lnTo>
                      <a:lnTo>
                        <a:pt x="243" y="17"/>
                      </a:lnTo>
                      <a:lnTo>
                        <a:pt x="218" y="23"/>
                      </a:lnTo>
                      <a:lnTo>
                        <a:pt x="193" y="28"/>
                      </a:lnTo>
                      <a:lnTo>
                        <a:pt x="168" y="34"/>
                      </a:lnTo>
                      <a:lnTo>
                        <a:pt x="144" y="39"/>
                      </a:lnTo>
                      <a:lnTo>
                        <a:pt x="122" y="44"/>
                      </a:lnTo>
                      <a:lnTo>
                        <a:pt x="101" y="50"/>
                      </a:lnTo>
                      <a:lnTo>
                        <a:pt x="82" y="57"/>
                      </a:lnTo>
                      <a:lnTo>
                        <a:pt x="65" y="62"/>
                      </a:lnTo>
                      <a:lnTo>
                        <a:pt x="50" y="67"/>
                      </a:lnTo>
                      <a:lnTo>
                        <a:pt x="38" y="74"/>
                      </a:lnTo>
                      <a:lnTo>
                        <a:pt x="30" y="80"/>
                      </a:lnTo>
                      <a:lnTo>
                        <a:pt x="25" y="85"/>
                      </a:lnTo>
                      <a:lnTo>
                        <a:pt x="19" y="96"/>
                      </a:lnTo>
                      <a:lnTo>
                        <a:pt x="11" y="112"/>
                      </a:lnTo>
                      <a:lnTo>
                        <a:pt x="3" y="127"/>
                      </a:lnTo>
                      <a:lnTo>
                        <a:pt x="0" y="134"/>
                      </a:lnTo>
                      <a:lnTo>
                        <a:pt x="182" y="138"/>
                      </a:lnTo>
                      <a:lnTo>
                        <a:pt x="185" y="136"/>
                      </a:lnTo>
                      <a:lnTo>
                        <a:pt x="186" y="135"/>
                      </a:lnTo>
                      <a:lnTo>
                        <a:pt x="189" y="135"/>
                      </a:lnTo>
                      <a:lnTo>
                        <a:pt x="190" y="134"/>
                      </a:lnTo>
                      <a:lnTo>
                        <a:pt x="7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6" name="Freeform 166"/>
                <p:cNvSpPr>
                  <a:spLocks/>
                </p:cNvSpPr>
                <p:nvPr/>
              </p:nvSpPr>
              <p:spPr bwMode="auto">
                <a:xfrm>
                  <a:off x="2559" y="1829"/>
                  <a:ext cx="496" cy="75"/>
                </a:xfrm>
                <a:custGeom>
                  <a:avLst/>
                  <a:gdLst>
                    <a:gd name="T0" fmla="*/ 53 w 496"/>
                    <a:gd name="T1" fmla="*/ 64 h 75"/>
                    <a:gd name="T2" fmla="*/ 46 w 496"/>
                    <a:gd name="T3" fmla="*/ 65 h 75"/>
                    <a:gd name="T4" fmla="*/ 40 w 496"/>
                    <a:gd name="T5" fmla="*/ 66 h 75"/>
                    <a:gd name="T6" fmla="*/ 33 w 496"/>
                    <a:gd name="T7" fmla="*/ 66 h 75"/>
                    <a:gd name="T8" fmla="*/ 26 w 496"/>
                    <a:gd name="T9" fmla="*/ 68 h 75"/>
                    <a:gd name="T10" fmla="*/ 19 w 496"/>
                    <a:gd name="T11" fmla="*/ 69 h 75"/>
                    <a:gd name="T12" fmla="*/ 14 w 496"/>
                    <a:gd name="T13" fmla="*/ 71 h 75"/>
                    <a:gd name="T14" fmla="*/ 7 w 496"/>
                    <a:gd name="T15" fmla="*/ 73 h 75"/>
                    <a:gd name="T16" fmla="*/ 0 w 496"/>
                    <a:gd name="T17" fmla="*/ 75 h 75"/>
                    <a:gd name="T18" fmla="*/ 10 w 496"/>
                    <a:gd name="T19" fmla="*/ 73 h 75"/>
                    <a:gd name="T20" fmla="*/ 19 w 496"/>
                    <a:gd name="T21" fmla="*/ 71 h 75"/>
                    <a:gd name="T22" fmla="*/ 27 w 496"/>
                    <a:gd name="T23" fmla="*/ 69 h 75"/>
                    <a:gd name="T24" fmla="*/ 37 w 496"/>
                    <a:gd name="T25" fmla="*/ 68 h 75"/>
                    <a:gd name="T26" fmla="*/ 46 w 496"/>
                    <a:gd name="T27" fmla="*/ 66 h 75"/>
                    <a:gd name="T28" fmla="*/ 65 w 496"/>
                    <a:gd name="T29" fmla="*/ 64 h 75"/>
                    <a:gd name="T30" fmla="*/ 90 w 496"/>
                    <a:gd name="T31" fmla="*/ 60 h 75"/>
                    <a:gd name="T32" fmla="*/ 121 w 496"/>
                    <a:gd name="T33" fmla="*/ 56 h 75"/>
                    <a:gd name="T34" fmla="*/ 156 w 496"/>
                    <a:gd name="T35" fmla="*/ 50 h 75"/>
                    <a:gd name="T36" fmla="*/ 194 w 496"/>
                    <a:gd name="T37" fmla="*/ 45 h 75"/>
                    <a:gd name="T38" fmla="*/ 236 w 496"/>
                    <a:gd name="T39" fmla="*/ 38 h 75"/>
                    <a:gd name="T40" fmla="*/ 277 w 496"/>
                    <a:gd name="T41" fmla="*/ 33 h 75"/>
                    <a:gd name="T42" fmla="*/ 319 w 496"/>
                    <a:gd name="T43" fmla="*/ 26 h 75"/>
                    <a:gd name="T44" fmla="*/ 358 w 496"/>
                    <a:gd name="T45" fmla="*/ 20 h 75"/>
                    <a:gd name="T46" fmla="*/ 396 w 496"/>
                    <a:gd name="T47" fmla="*/ 15 h 75"/>
                    <a:gd name="T48" fmla="*/ 428 w 496"/>
                    <a:gd name="T49" fmla="*/ 10 h 75"/>
                    <a:gd name="T50" fmla="*/ 457 w 496"/>
                    <a:gd name="T51" fmla="*/ 6 h 75"/>
                    <a:gd name="T52" fmla="*/ 477 w 496"/>
                    <a:gd name="T53" fmla="*/ 3 h 75"/>
                    <a:gd name="T54" fmla="*/ 491 w 496"/>
                    <a:gd name="T55" fmla="*/ 1 h 75"/>
                    <a:gd name="T56" fmla="*/ 496 w 496"/>
                    <a:gd name="T57" fmla="*/ 0 h 75"/>
                    <a:gd name="T58" fmla="*/ 487 w 496"/>
                    <a:gd name="T59" fmla="*/ 0 h 75"/>
                    <a:gd name="T60" fmla="*/ 466 w 496"/>
                    <a:gd name="T61" fmla="*/ 3 h 75"/>
                    <a:gd name="T62" fmla="*/ 442 w 496"/>
                    <a:gd name="T63" fmla="*/ 7 h 75"/>
                    <a:gd name="T64" fmla="*/ 413 w 496"/>
                    <a:gd name="T65" fmla="*/ 11 h 75"/>
                    <a:gd name="T66" fmla="*/ 382 w 496"/>
                    <a:gd name="T67" fmla="*/ 15 h 75"/>
                    <a:gd name="T68" fmla="*/ 350 w 496"/>
                    <a:gd name="T69" fmla="*/ 20 h 75"/>
                    <a:gd name="T70" fmla="*/ 315 w 496"/>
                    <a:gd name="T71" fmla="*/ 24 h 75"/>
                    <a:gd name="T72" fmla="*/ 279 w 496"/>
                    <a:gd name="T73" fmla="*/ 30 h 75"/>
                    <a:gd name="T74" fmla="*/ 244 w 496"/>
                    <a:gd name="T75" fmla="*/ 35 h 75"/>
                    <a:gd name="T76" fmla="*/ 209 w 496"/>
                    <a:gd name="T77" fmla="*/ 41 h 75"/>
                    <a:gd name="T78" fmla="*/ 176 w 496"/>
                    <a:gd name="T79" fmla="*/ 45 h 75"/>
                    <a:gd name="T80" fmla="*/ 145 w 496"/>
                    <a:gd name="T81" fmla="*/ 50 h 75"/>
                    <a:gd name="T82" fmla="*/ 117 w 496"/>
                    <a:gd name="T83" fmla="*/ 54 h 75"/>
                    <a:gd name="T84" fmla="*/ 94 w 496"/>
                    <a:gd name="T85" fmla="*/ 57 h 75"/>
                    <a:gd name="T86" fmla="*/ 75 w 496"/>
                    <a:gd name="T87" fmla="*/ 61 h 75"/>
                    <a:gd name="T88" fmla="*/ 61 w 496"/>
                    <a:gd name="T89" fmla="*/ 62 h 75"/>
                    <a:gd name="T90" fmla="*/ 53 w 496"/>
                    <a:gd name="T91" fmla="*/ 6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96" h="75">
                      <a:moveTo>
                        <a:pt x="53" y="64"/>
                      </a:moveTo>
                      <a:lnTo>
                        <a:pt x="46" y="65"/>
                      </a:lnTo>
                      <a:lnTo>
                        <a:pt x="40" y="66"/>
                      </a:lnTo>
                      <a:lnTo>
                        <a:pt x="33" y="66"/>
                      </a:lnTo>
                      <a:lnTo>
                        <a:pt x="26" y="68"/>
                      </a:lnTo>
                      <a:lnTo>
                        <a:pt x="19" y="69"/>
                      </a:lnTo>
                      <a:lnTo>
                        <a:pt x="14" y="71"/>
                      </a:lnTo>
                      <a:lnTo>
                        <a:pt x="7" y="73"/>
                      </a:lnTo>
                      <a:lnTo>
                        <a:pt x="0" y="75"/>
                      </a:lnTo>
                      <a:lnTo>
                        <a:pt x="10" y="73"/>
                      </a:lnTo>
                      <a:lnTo>
                        <a:pt x="19" y="71"/>
                      </a:lnTo>
                      <a:lnTo>
                        <a:pt x="27" y="69"/>
                      </a:lnTo>
                      <a:lnTo>
                        <a:pt x="37" y="68"/>
                      </a:lnTo>
                      <a:lnTo>
                        <a:pt x="46" y="66"/>
                      </a:lnTo>
                      <a:lnTo>
                        <a:pt x="65" y="64"/>
                      </a:lnTo>
                      <a:lnTo>
                        <a:pt x="90" y="60"/>
                      </a:lnTo>
                      <a:lnTo>
                        <a:pt x="121" y="56"/>
                      </a:lnTo>
                      <a:lnTo>
                        <a:pt x="156" y="50"/>
                      </a:lnTo>
                      <a:lnTo>
                        <a:pt x="194" y="45"/>
                      </a:lnTo>
                      <a:lnTo>
                        <a:pt x="236" y="38"/>
                      </a:lnTo>
                      <a:lnTo>
                        <a:pt x="277" y="33"/>
                      </a:lnTo>
                      <a:lnTo>
                        <a:pt x="319" y="26"/>
                      </a:lnTo>
                      <a:lnTo>
                        <a:pt x="358" y="20"/>
                      </a:lnTo>
                      <a:lnTo>
                        <a:pt x="396" y="15"/>
                      </a:lnTo>
                      <a:lnTo>
                        <a:pt x="428" y="10"/>
                      </a:lnTo>
                      <a:lnTo>
                        <a:pt x="457" y="6"/>
                      </a:lnTo>
                      <a:lnTo>
                        <a:pt x="477" y="3"/>
                      </a:lnTo>
                      <a:lnTo>
                        <a:pt x="491" y="1"/>
                      </a:lnTo>
                      <a:lnTo>
                        <a:pt x="496" y="0"/>
                      </a:lnTo>
                      <a:lnTo>
                        <a:pt x="487" y="0"/>
                      </a:lnTo>
                      <a:lnTo>
                        <a:pt x="466" y="3"/>
                      </a:lnTo>
                      <a:lnTo>
                        <a:pt x="442" y="7"/>
                      </a:lnTo>
                      <a:lnTo>
                        <a:pt x="413" y="11"/>
                      </a:lnTo>
                      <a:lnTo>
                        <a:pt x="382" y="15"/>
                      </a:lnTo>
                      <a:lnTo>
                        <a:pt x="350" y="20"/>
                      </a:lnTo>
                      <a:lnTo>
                        <a:pt x="315" y="24"/>
                      </a:lnTo>
                      <a:lnTo>
                        <a:pt x="279" y="30"/>
                      </a:lnTo>
                      <a:lnTo>
                        <a:pt x="244" y="35"/>
                      </a:lnTo>
                      <a:lnTo>
                        <a:pt x="209" y="41"/>
                      </a:lnTo>
                      <a:lnTo>
                        <a:pt x="176" y="45"/>
                      </a:lnTo>
                      <a:lnTo>
                        <a:pt x="145" y="50"/>
                      </a:lnTo>
                      <a:lnTo>
                        <a:pt x="117" y="54"/>
                      </a:lnTo>
                      <a:lnTo>
                        <a:pt x="94" y="57"/>
                      </a:lnTo>
                      <a:lnTo>
                        <a:pt x="75" y="61"/>
                      </a:lnTo>
                      <a:lnTo>
                        <a:pt x="61" y="62"/>
                      </a:lnTo>
                      <a:lnTo>
                        <a:pt x="53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7" name="Freeform 167"/>
                <p:cNvSpPr>
                  <a:spLocks/>
                </p:cNvSpPr>
                <p:nvPr/>
              </p:nvSpPr>
              <p:spPr bwMode="auto">
                <a:xfrm>
                  <a:off x="2754" y="1881"/>
                  <a:ext cx="1927" cy="102"/>
                </a:xfrm>
                <a:custGeom>
                  <a:avLst/>
                  <a:gdLst>
                    <a:gd name="T0" fmla="*/ 1924 w 1927"/>
                    <a:gd name="T1" fmla="*/ 0 h 102"/>
                    <a:gd name="T2" fmla="*/ 1832 w 1927"/>
                    <a:gd name="T3" fmla="*/ 9 h 102"/>
                    <a:gd name="T4" fmla="*/ 1745 w 1927"/>
                    <a:gd name="T5" fmla="*/ 17 h 102"/>
                    <a:gd name="T6" fmla="*/ 1709 w 1927"/>
                    <a:gd name="T7" fmla="*/ 20 h 102"/>
                    <a:gd name="T8" fmla="*/ 1660 w 1927"/>
                    <a:gd name="T9" fmla="*/ 19 h 102"/>
                    <a:gd name="T10" fmla="*/ 1587 w 1927"/>
                    <a:gd name="T11" fmla="*/ 17 h 102"/>
                    <a:gd name="T12" fmla="*/ 1510 w 1927"/>
                    <a:gd name="T13" fmla="*/ 14 h 102"/>
                    <a:gd name="T14" fmla="*/ 1449 w 1927"/>
                    <a:gd name="T15" fmla="*/ 13 h 102"/>
                    <a:gd name="T16" fmla="*/ 1424 w 1927"/>
                    <a:gd name="T17" fmla="*/ 12 h 102"/>
                    <a:gd name="T18" fmla="*/ 1397 w 1927"/>
                    <a:gd name="T19" fmla="*/ 13 h 102"/>
                    <a:gd name="T20" fmla="*/ 1323 w 1927"/>
                    <a:gd name="T21" fmla="*/ 17 h 102"/>
                    <a:gd name="T22" fmla="*/ 1212 w 1927"/>
                    <a:gd name="T23" fmla="*/ 23 h 102"/>
                    <a:gd name="T24" fmla="*/ 1076 w 1927"/>
                    <a:gd name="T25" fmla="*/ 31 h 102"/>
                    <a:gd name="T26" fmla="*/ 924 w 1927"/>
                    <a:gd name="T27" fmla="*/ 37 h 102"/>
                    <a:gd name="T28" fmla="*/ 770 w 1927"/>
                    <a:gd name="T29" fmla="*/ 46 h 102"/>
                    <a:gd name="T30" fmla="*/ 621 w 1927"/>
                    <a:gd name="T31" fmla="*/ 54 h 102"/>
                    <a:gd name="T32" fmla="*/ 489 w 1927"/>
                    <a:gd name="T33" fmla="*/ 61 h 102"/>
                    <a:gd name="T34" fmla="*/ 386 w 1927"/>
                    <a:gd name="T35" fmla="*/ 66 h 102"/>
                    <a:gd name="T36" fmla="*/ 323 w 1927"/>
                    <a:gd name="T37" fmla="*/ 69 h 102"/>
                    <a:gd name="T38" fmla="*/ 294 w 1927"/>
                    <a:gd name="T39" fmla="*/ 69 h 102"/>
                    <a:gd name="T40" fmla="*/ 225 w 1927"/>
                    <a:gd name="T41" fmla="*/ 70 h 102"/>
                    <a:gd name="T42" fmla="*/ 166 w 1927"/>
                    <a:gd name="T43" fmla="*/ 74 h 102"/>
                    <a:gd name="T44" fmla="*/ 6 w 1927"/>
                    <a:gd name="T45" fmla="*/ 102 h 102"/>
                    <a:gd name="T46" fmla="*/ 63 w 1927"/>
                    <a:gd name="T47" fmla="*/ 98 h 102"/>
                    <a:gd name="T48" fmla="*/ 126 w 1927"/>
                    <a:gd name="T49" fmla="*/ 93 h 102"/>
                    <a:gd name="T50" fmla="*/ 167 w 1927"/>
                    <a:gd name="T51" fmla="*/ 89 h 102"/>
                    <a:gd name="T52" fmla="*/ 246 w 1927"/>
                    <a:gd name="T53" fmla="*/ 89 h 102"/>
                    <a:gd name="T54" fmla="*/ 315 w 1927"/>
                    <a:gd name="T55" fmla="*/ 89 h 102"/>
                    <a:gd name="T56" fmla="*/ 351 w 1927"/>
                    <a:gd name="T57" fmla="*/ 88 h 102"/>
                    <a:gd name="T58" fmla="*/ 431 w 1927"/>
                    <a:gd name="T59" fmla="*/ 84 h 102"/>
                    <a:gd name="T60" fmla="*/ 545 w 1927"/>
                    <a:gd name="T61" fmla="*/ 78 h 102"/>
                    <a:gd name="T62" fmla="*/ 682 w 1927"/>
                    <a:gd name="T63" fmla="*/ 71 h 102"/>
                    <a:gd name="T64" fmla="*/ 831 w 1927"/>
                    <a:gd name="T65" fmla="*/ 63 h 102"/>
                    <a:gd name="T66" fmla="*/ 983 w 1927"/>
                    <a:gd name="T67" fmla="*/ 55 h 102"/>
                    <a:gd name="T68" fmla="*/ 1126 w 1927"/>
                    <a:gd name="T69" fmla="*/ 47 h 102"/>
                    <a:gd name="T70" fmla="*/ 1252 w 1927"/>
                    <a:gd name="T71" fmla="*/ 40 h 102"/>
                    <a:gd name="T72" fmla="*/ 1348 w 1927"/>
                    <a:gd name="T73" fmla="*/ 35 h 102"/>
                    <a:gd name="T74" fmla="*/ 1407 w 1927"/>
                    <a:gd name="T75" fmla="*/ 31 h 102"/>
                    <a:gd name="T76" fmla="*/ 1434 w 1927"/>
                    <a:gd name="T77" fmla="*/ 31 h 102"/>
                    <a:gd name="T78" fmla="*/ 1496 w 1927"/>
                    <a:gd name="T79" fmla="*/ 32 h 102"/>
                    <a:gd name="T80" fmla="*/ 1572 w 1927"/>
                    <a:gd name="T81" fmla="*/ 35 h 102"/>
                    <a:gd name="T82" fmla="*/ 1647 w 1927"/>
                    <a:gd name="T83" fmla="*/ 39 h 102"/>
                    <a:gd name="T84" fmla="*/ 1703 w 1927"/>
                    <a:gd name="T85" fmla="*/ 43 h 102"/>
                    <a:gd name="T86" fmla="*/ 1727 w 1927"/>
                    <a:gd name="T87" fmla="*/ 4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927" h="102">
                      <a:moveTo>
                        <a:pt x="1727" y="44"/>
                      </a:moveTo>
                      <a:lnTo>
                        <a:pt x="1927" y="25"/>
                      </a:lnTo>
                      <a:lnTo>
                        <a:pt x="1924" y="0"/>
                      </a:lnTo>
                      <a:lnTo>
                        <a:pt x="1896" y="2"/>
                      </a:lnTo>
                      <a:lnTo>
                        <a:pt x="1865" y="5"/>
                      </a:lnTo>
                      <a:lnTo>
                        <a:pt x="1832" y="9"/>
                      </a:lnTo>
                      <a:lnTo>
                        <a:pt x="1800" y="12"/>
                      </a:lnTo>
                      <a:lnTo>
                        <a:pt x="1770" y="14"/>
                      </a:lnTo>
                      <a:lnTo>
                        <a:pt x="1745" y="17"/>
                      </a:lnTo>
                      <a:lnTo>
                        <a:pt x="1727" y="19"/>
                      </a:lnTo>
                      <a:lnTo>
                        <a:pt x="1716" y="20"/>
                      </a:lnTo>
                      <a:lnTo>
                        <a:pt x="1709" y="20"/>
                      </a:lnTo>
                      <a:lnTo>
                        <a:pt x="1697" y="20"/>
                      </a:lnTo>
                      <a:lnTo>
                        <a:pt x="1679" y="19"/>
                      </a:lnTo>
                      <a:lnTo>
                        <a:pt x="1660" y="19"/>
                      </a:lnTo>
                      <a:lnTo>
                        <a:pt x="1637" y="19"/>
                      </a:lnTo>
                      <a:lnTo>
                        <a:pt x="1613" y="17"/>
                      </a:lnTo>
                      <a:lnTo>
                        <a:pt x="1587" y="17"/>
                      </a:lnTo>
                      <a:lnTo>
                        <a:pt x="1561" y="16"/>
                      </a:lnTo>
                      <a:lnTo>
                        <a:pt x="1535" y="14"/>
                      </a:lnTo>
                      <a:lnTo>
                        <a:pt x="1510" y="14"/>
                      </a:lnTo>
                      <a:lnTo>
                        <a:pt x="1487" y="13"/>
                      </a:lnTo>
                      <a:lnTo>
                        <a:pt x="1466" y="13"/>
                      </a:lnTo>
                      <a:lnTo>
                        <a:pt x="1449" y="13"/>
                      </a:lnTo>
                      <a:lnTo>
                        <a:pt x="1437" y="12"/>
                      </a:lnTo>
                      <a:lnTo>
                        <a:pt x="1427" y="12"/>
                      </a:lnTo>
                      <a:lnTo>
                        <a:pt x="1424" y="12"/>
                      </a:lnTo>
                      <a:lnTo>
                        <a:pt x="1422" y="12"/>
                      </a:lnTo>
                      <a:lnTo>
                        <a:pt x="1412" y="12"/>
                      </a:lnTo>
                      <a:lnTo>
                        <a:pt x="1397" y="13"/>
                      </a:lnTo>
                      <a:lnTo>
                        <a:pt x="1377" y="14"/>
                      </a:lnTo>
                      <a:lnTo>
                        <a:pt x="1353" y="16"/>
                      </a:lnTo>
                      <a:lnTo>
                        <a:pt x="1323" y="17"/>
                      </a:lnTo>
                      <a:lnTo>
                        <a:pt x="1290" y="19"/>
                      </a:lnTo>
                      <a:lnTo>
                        <a:pt x="1252" y="21"/>
                      </a:lnTo>
                      <a:lnTo>
                        <a:pt x="1212" y="23"/>
                      </a:lnTo>
                      <a:lnTo>
                        <a:pt x="1170" y="25"/>
                      </a:lnTo>
                      <a:lnTo>
                        <a:pt x="1124" y="28"/>
                      </a:lnTo>
                      <a:lnTo>
                        <a:pt x="1076" y="31"/>
                      </a:lnTo>
                      <a:lnTo>
                        <a:pt x="1027" y="32"/>
                      </a:lnTo>
                      <a:lnTo>
                        <a:pt x="976" y="35"/>
                      </a:lnTo>
                      <a:lnTo>
                        <a:pt x="924" y="37"/>
                      </a:lnTo>
                      <a:lnTo>
                        <a:pt x="873" y="40"/>
                      </a:lnTo>
                      <a:lnTo>
                        <a:pt x="821" y="43"/>
                      </a:lnTo>
                      <a:lnTo>
                        <a:pt x="770" y="46"/>
                      </a:lnTo>
                      <a:lnTo>
                        <a:pt x="718" y="48"/>
                      </a:lnTo>
                      <a:lnTo>
                        <a:pt x="670" y="51"/>
                      </a:lnTo>
                      <a:lnTo>
                        <a:pt x="621" y="54"/>
                      </a:lnTo>
                      <a:lnTo>
                        <a:pt x="575" y="56"/>
                      </a:lnTo>
                      <a:lnTo>
                        <a:pt x="531" y="58"/>
                      </a:lnTo>
                      <a:lnTo>
                        <a:pt x="489" y="61"/>
                      </a:lnTo>
                      <a:lnTo>
                        <a:pt x="452" y="62"/>
                      </a:lnTo>
                      <a:lnTo>
                        <a:pt x="418" y="63"/>
                      </a:lnTo>
                      <a:lnTo>
                        <a:pt x="386" y="66"/>
                      </a:lnTo>
                      <a:lnTo>
                        <a:pt x="361" y="66"/>
                      </a:lnTo>
                      <a:lnTo>
                        <a:pt x="339" y="67"/>
                      </a:lnTo>
                      <a:lnTo>
                        <a:pt x="323" y="69"/>
                      </a:lnTo>
                      <a:lnTo>
                        <a:pt x="312" y="69"/>
                      </a:lnTo>
                      <a:lnTo>
                        <a:pt x="307" y="69"/>
                      </a:lnTo>
                      <a:lnTo>
                        <a:pt x="294" y="69"/>
                      </a:lnTo>
                      <a:lnTo>
                        <a:pt x="275" y="69"/>
                      </a:lnTo>
                      <a:lnTo>
                        <a:pt x="251" y="69"/>
                      </a:lnTo>
                      <a:lnTo>
                        <a:pt x="225" y="70"/>
                      </a:lnTo>
                      <a:lnTo>
                        <a:pt x="201" y="71"/>
                      </a:lnTo>
                      <a:lnTo>
                        <a:pt x="181" y="73"/>
                      </a:lnTo>
                      <a:lnTo>
                        <a:pt x="166" y="74"/>
                      </a:lnTo>
                      <a:lnTo>
                        <a:pt x="160" y="74"/>
                      </a:lnTo>
                      <a:lnTo>
                        <a:pt x="0" y="102"/>
                      </a:lnTo>
                      <a:lnTo>
                        <a:pt x="6" y="102"/>
                      </a:lnTo>
                      <a:lnTo>
                        <a:pt x="19" y="101"/>
                      </a:lnTo>
                      <a:lnTo>
                        <a:pt x="40" y="101"/>
                      </a:lnTo>
                      <a:lnTo>
                        <a:pt x="63" y="98"/>
                      </a:lnTo>
                      <a:lnTo>
                        <a:pt x="86" y="97"/>
                      </a:lnTo>
                      <a:lnTo>
                        <a:pt x="109" y="96"/>
                      </a:lnTo>
                      <a:lnTo>
                        <a:pt x="126" y="93"/>
                      </a:lnTo>
                      <a:lnTo>
                        <a:pt x="137" y="92"/>
                      </a:lnTo>
                      <a:lnTo>
                        <a:pt x="148" y="90"/>
                      </a:lnTo>
                      <a:lnTo>
                        <a:pt x="167" y="89"/>
                      </a:lnTo>
                      <a:lnTo>
                        <a:pt x="190" y="89"/>
                      </a:lnTo>
                      <a:lnTo>
                        <a:pt x="217" y="89"/>
                      </a:lnTo>
                      <a:lnTo>
                        <a:pt x="246" y="89"/>
                      </a:lnTo>
                      <a:lnTo>
                        <a:pt x="273" y="89"/>
                      </a:lnTo>
                      <a:lnTo>
                        <a:pt x="296" y="89"/>
                      </a:lnTo>
                      <a:lnTo>
                        <a:pt x="315" y="89"/>
                      </a:lnTo>
                      <a:lnTo>
                        <a:pt x="321" y="89"/>
                      </a:lnTo>
                      <a:lnTo>
                        <a:pt x="334" y="89"/>
                      </a:lnTo>
                      <a:lnTo>
                        <a:pt x="351" y="88"/>
                      </a:lnTo>
                      <a:lnTo>
                        <a:pt x="374" y="86"/>
                      </a:lnTo>
                      <a:lnTo>
                        <a:pt x="400" y="86"/>
                      </a:lnTo>
                      <a:lnTo>
                        <a:pt x="431" y="84"/>
                      </a:lnTo>
                      <a:lnTo>
                        <a:pt x="466" y="82"/>
                      </a:lnTo>
                      <a:lnTo>
                        <a:pt x="504" y="81"/>
                      </a:lnTo>
                      <a:lnTo>
                        <a:pt x="545" y="78"/>
                      </a:lnTo>
                      <a:lnTo>
                        <a:pt x="588" y="75"/>
                      </a:lnTo>
                      <a:lnTo>
                        <a:pt x="634" y="74"/>
                      </a:lnTo>
                      <a:lnTo>
                        <a:pt x="682" y="71"/>
                      </a:lnTo>
                      <a:lnTo>
                        <a:pt x="731" y="69"/>
                      </a:lnTo>
                      <a:lnTo>
                        <a:pt x="781" y="66"/>
                      </a:lnTo>
                      <a:lnTo>
                        <a:pt x="831" y="63"/>
                      </a:lnTo>
                      <a:lnTo>
                        <a:pt x="882" y="61"/>
                      </a:lnTo>
                      <a:lnTo>
                        <a:pt x="933" y="58"/>
                      </a:lnTo>
                      <a:lnTo>
                        <a:pt x="983" y="55"/>
                      </a:lnTo>
                      <a:lnTo>
                        <a:pt x="1033" y="52"/>
                      </a:lnTo>
                      <a:lnTo>
                        <a:pt x="1080" y="50"/>
                      </a:lnTo>
                      <a:lnTo>
                        <a:pt x="1126" y="47"/>
                      </a:lnTo>
                      <a:lnTo>
                        <a:pt x="1171" y="44"/>
                      </a:lnTo>
                      <a:lnTo>
                        <a:pt x="1213" y="42"/>
                      </a:lnTo>
                      <a:lnTo>
                        <a:pt x="1252" y="40"/>
                      </a:lnTo>
                      <a:lnTo>
                        <a:pt x="1288" y="37"/>
                      </a:lnTo>
                      <a:lnTo>
                        <a:pt x="1320" y="36"/>
                      </a:lnTo>
                      <a:lnTo>
                        <a:pt x="1348" y="35"/>
                      </a:lnTo>
                      <a:lnTo>
                        <a:pt x="1373" y="33"/>
                      </a:lnTo>
                      <a:lnTo>
                        <a:pt x="1393" y="32"/>
                      </a:lnTo>
                      <a:lnTo>
                        <a:pt x="1407" y="31"/>
                      </a:lnTo>
                      <a:lnTo>
                        <a:pt x="1416" y="31"/>
                      </a:lnTo>
                      <a:lnTo>
                        <a:pt x="1419" y="31"/>
                      </a:lnTo>
                      <a:lnTo>
                        <a:pt x="1434" y="31"/>
                      </a:lnTo>
                      <a:lnTo>
                        <a:pt x="1451" y="31"/>
                      </a:lnTo>
                      <a:lnTo>
                        <a:pt x="1473" y="31"/>
                      </a:lnTo>
                      <a:lnTo>
                        <a:pt x="1496" y="32"/>
                      </a:lnTo>
                      <a:lnTo>
                        <a:pt x="1521" y="32"/>
                      </a:lnTo>
                      <a:lnTo>
                        <a:pt x="1546" y="33"/>
                      </a:lnTo>
                      <a:lnTo>
                        <a:pt x="1572" y="35"/>
                      </a:lnTo>
                      <a:lnTo>
                        <a:pt x="1598" y="36"/>
                      </a:lnTo>
                      <a:lnTo>
                        <a:pt x="1624" y="37"/>
                      </a:lnTo>
                      <a:lnTo>
                        <a:pt x="1647" y="39"/>
                      </a:lnTo>
                      <a:lnTo>
                        <a:pt x="1668" y="40"/>
                      </a:lnTo>
                      <a:lnTo>
                        <a:pt x="1689" y="42"/>
                      </a:lnTo>
                      <a:lnTo>
                        <a:pt x="1703" y="43"/>
                      </a:lnTo>
                      <a:lnTo>
                        <a:pt x="1716" y="43"/>
                      </a:lnTo>
                      <a:lnTo>
                        <a:pt x="1724" y="44"/>
                      </a:lnTo>
                      <a:lnTo>
                        <a:pt x="1727" y="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8" name="Freeform 168"/>
                <p:cNvSpPr>
                  <a:spLocks/>
                </p:cNvSpPr>
                <p:nvPr/>
              </p:nvSpPr>
              <p:spPr bwMode="auto">
                <a:xfrm>
                  <a:off x="2754" y="1887"/>
                  <a:ext cx="1927" cy="103"/>
                </a:xfrm>
                <a:custGeom>
                  <a:avLst/>
                  <a:gdLst>
                    <a:gd name="T0" fmla="*/ 1924 w 1927"/>
                    <a:gd name="T1" fmla="*/ 0 h 103"/>
                    <a:gd name="T2" fmla="*/ 1831 w 1927"/>
                    <a:gd name="T3" fmla="*/ 10 h 103"/>
                    <a:gd name="T4" fmla="*/ 1745 w 1927"/>
                    <a:gd name="T5" fmla="*/ 18 h 103"/>
                    <a:gd name="T6" fmla="*/ 1709 w 1927"/>
                    <a:gd name="T7" fmla="*/ 21 h 103"/>
                    <a:gd name="T8" fmla="*/ 1660 w 1927"/>
                    <a:gd name="T9" fmla="*/ 19 h 103"/>
                    <a:gd name="T10" fmla="*/ 1587 w 1927"/>
                    <a:gd name="T11" fmla="*/ 18 h 103"/>
                    <a:gd name="T12" fmla="*/ 1510 w 1927"/>
                    <a:gd name="T13" fmla="*/ 15 h 103"/>
                    <a:gd name="T14" fmla="*/ 1447 w 1927"/>
                    <a:gd name="T15" fmla="*/ 14 h 103"/>
                    <a:gd name="T16" fmla="*/ 1423 w 1927"/>
                    <a:gd name="T17" fmla="*/ 13 h 103"/>
                    <a:gd name="T18" fmla="*/ 1396 w 1927"/>
                    <a:gd name="T19" fmla="*/ 14 h 103"/>
                    <a:gd name="T20" fmla="*/ 1321 w 1927"/>
                    <a:gd name="T21" fmla="*/ 18 h 103"/>
                    <a:gd name="T22" fmla="*/ 1212 w 1927"/>
                    <a:gd name="T23" fmla="*/ 23 h 103"/>
                    <a:gd name="T24" fmla="*/ 1075 w 1927"/>
                    <a:gd name="T25" fmla="*/ 31 h 103"/>
                    <a:gd name="T26" fmla="*/ 924 w 1927"/>
                    <a:gd name="T27" fmla="*/ 38 h 103"/>
                    <a:gd name="T28" fmla="*/ 769 w 1927"/>
                    <a:gd name="T29" fmla="*/ 46 h 103"/>
                    <a:gd name="T30" fmla="*/ 621 w 1927"/>
                    <a:gd name="T31" fmla="*/ 55 h 103"/>
                    <a:gd name="T32" fmla="*/ 489 w 1927"/>
                    <a:gd name="T33" fmla="*/ 61 h 103"/>
                    <a:gd name="T34" fmla="*/ 386 w 1927"/>
                    <a:gd name="T35" fmla="*/ 67 h 103"/>
                    <a:gd name="T36" fmla="*/ 323 w 1927"/>
                    <a:gd name="T37" fmla="*/ 69 h 103"/>
                    <a:gd name="T38" fmla="*/ 294 w 1927"/>
                    <a:gd name="T39" fmla="*/ 69 h 103"/>
                    <a:gd name="T40" fmla="*/ 225 w 1927"/>
                    <a:gd name="T41" fmla="*/ 71 h 103"/>
                    <a:gd name="T42" fmla="*/ 164 w 1927"/>
                    <a:gd name="T43" fmla="*/ 75 h 103"/>
                    <a:gd name="T44" fmla="*/ 6 w 1927"/>
                    <a:gd name="T45" fmla="*/ 103 h 103"/>
                    <a:gd name="T46" fmla="*/ 63 w 1927"/>
                    <a:gd name="T47" fmla="*/ 99 h 103"/>
                    <a:gd name="T48" fmla="*/ 126 w 1927"/>
                    <a:gd name="T49" fmla="*/ 94 h 103"/>
                    <a:gd name="T50" fmla="*/ 167 w 1927"/>
                    <a:gd name="T51" fmla="*/ 90 h 103"/>
                    <a:gd name="T52" fmla="*/ 244 w 1927"/>
                    <a:gd name="T53" fmla="*/ 90 h 103"/>
                    <a:gd name="T54" fmla="*/ 315 w 1927"/>
                    <a:gd name="T55" fmla="*/ 90 h 103"/>
                    <a:gd name="T56" fmla="*/ 351 w 1927"/>
                    <a:gd name="T57" fmla="*/ 88 h 103"/>
                    <a:gd name="T58" fmla="*/ 431 w 1927"/>
                    <a:gd name="T59" fmla="*/ 84 h 103"/>
                    <a:gd name="T60" fmla="*/ 545 w 1927"/>
                    <a:gd name="T61" fmla="*/ 79 h 103"/>
                    <a:gd name="T62" fmla="*/ 682 w 1927"/>
                    <a:gd name="T63" fmla="*/ 72 h 103"/>
                    <a:gd name="T64" fmla="*/ 831 w 1927"/>
                    <a:gd name="T65" fmla="*/ 64 h 103"/>
                    <a:gd name="T66" fmla="*/ 983 w 1927"/>
                    <a:gd name="T67" fmla="*/ 56 h 103"/>
                    <a:gd name="T68" fmla="*/ 1126 w 1927"/>
                    <a:gd name="T69" fmla="*/ 48 h 103"/>
                    <a:gd name="T70" fmla="*/ 1251 w 1927"/>
                    <a:gd name="T71" fmla="*/ 41 h 103"/>
                    <a:gd name="T72" fmla="*/ 1347 w 1927"/>
                    <a:gd name="T73" fmla="*/ 36 h 103"/>
                    <a:gd name="T74" fmla="*/ 1405 w 1927"/>
                    <a:gd name="T75" fmla="*/ 31 h 103"/>
                    <a:gd name="T76" fmla="*/ 1432 w 1927"/>
                    <a:gd name="T77" fmla="*/ 31 h 103"/>
                    <a:gd name="T78" fmla="*/ 1495 w 1927"/>
                    <a:gd name="T79" fmla="*/ 33 h 103"/>
                    <a:gd name="T80" fmla="*/ 1572 w 1927"/>
                    <a:gd name="T81" fmla="*/ 36 h 103"/>
                    <a:gd name="T82" fmla="*/ 1647 w 1927"/>
                    <a:gd name="T83" fmla="*/ 40 h 103"/>
                    <a:gd name="T84" fmla="*/ 1703 w 1927"/>
                    <a:gd name="T85" fmla="*/ 44 h 103"/>
                    <a:gd name="T86" fmla="*/ 1727 w 1927"/>
                    <a:gd name="T87" fmla="*/ 45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927" h="103">
                      <a:moveTo>
                        <a:pt x="1727" y="45"/>
                      </a:moveTo>
                      <a:lnTo>
                        <a:pt x="1927" y="26"/>
                      </a:lnTo>
                      <a:lnTo>
                        <a:pt x="1924" y="0"/>
                      </a:lnTo>
                      <a:lnTo>
                        <a:pt x="1896" y="3"/>
                      </a:lnTo>
                      <a:lnTo>
                        <a:pt x="1863" y="6"/>
                      </a:lnTo>
                      <a:lnTo>
                        <a:pt x="1831" y="10"/>
                      </a:lnTo>
                      <a:lnTo>
                        <a:pt x="1800" y="13"/>
                      </a:lnTo>
                      <a:lnTo>
                        <a:pt x="1770" y="15"/>
                      </a:lnTo>
                      <a:lnTo>
                        <a:pt x="1745" y="18"/>
                      </a:lnTo>
                      <a:lnTo>
                        <a:pt x="1727" y="19"/>
                      </a:lnTo>
                      <a:lnTo>
                        <a:pt x="1716" y="21"/>
                      </a:lnTo>
                      <a:lnTo>
                        <a:pt x="1709" y="21"/>
                      </a:lnTo>
                      <a:lnTo>
                        <a:pt x="1697" y="21"/>
                      </a:lnTo>
                      <a:lnTo>
                        <a:pt x="1679" y="19"/>
                      </a:lnTo>
                      <a:lnTo>
                        <a:pt x="1660" y="19"/>
                      </a:lnTo>
                      <a:lnTo>
                        <a:pt x="1637" y="19"/>
                      </a:lnTo>
                      <a:lnTo>
                        <a:pt x="1613" y="18"/>
                      </a:lnTo>
                      <a:lnTo>
                        <a:pt x="1587" y="18"/>
                      </a:lnTo>
                      <a:lnTo>
                        <a:pt x="1560" y="17"/>
                      </a:lnTo>
                      <a:lnTo>
                        <a:pt x="1534" y="15"/>
                      </a:lnTo>
                      <a:lnTo>
                        <a:pt x="1510" y="15"/>
                      </a:lnTo>
                      <a:lnTo>
                        <a:pt x="1485" y="14"/>
                      </a:lnTo>
                      <a:lnTo>
                        <a:pt x="1465" y="14"/>
                      </a:lnTo>
                      <a:lnTo>
                        <a:pt x="1447" y="14"/>
                      </a:lnTo>
                      <a:lnTo>
                        <a:pt x="1435" y="13"/>
                      </a:lnTo>
                      <a:lnTo>
                        <a:pt x="1426" y="13"/>
                      </a:lnTo>
                      <a:lnTo>
                        <a:pt x="1423" y="13"/>
                      </a:lnTo>
                      <a:lnTo>
                        <a:pt x="1420" y="13"/>
                      </a:lnTo>
                      <a:lnTo>
                        <a:pt x="1411" y="13"/>
                      </a:lnTo>
                      <a:lnTo>
                        <a:pt x="1396" y="14"/>
                      </a:lnTo>
                      <a:lnTo>
                        <a:pt x="1376" y="15"/>
                      </a:lnTo>
                      <a:lnTo>
                        <a:pt x="1351" y="17"/>
                      </a:lnTo>
                      <a:lnTo>
                        <a:pt x="1321" y="18"/>
                      </a:lnTo>
                      <a:lnTo>
                        <a:pt x="1289" y="19"/>
                      </a:lnTo>
                      <a:lnTo>
                        <a:pt x="1251" y="22"/>
                      </a:lnTo>
                      <a:lnTo>
                        <a:pt x="1212" y="23"/>
                      </a:lnTo>
                      <a:lnTo>
                        <a:pt x="1168" y="26"/>
                      </a:lnTo>
                      <a:lnTo>
                        <a:pt x="1122" y="29"/>
                      </a:lnTo>
                      <a:lnTo>
                        <a:pt x="1075" y="31"/>
                      </a:lnTo>
                      <a:lnTo>
                        <a:pt x="1026" y="33"/>
                      </a:lnTo>
                      <a:lnTo>
                        <a:pt x="976" y="36"/>
                      </a:lnTo>
                      <a:lnTo>
                        <a:pt x="924" y="38"/>
                      </a:lnTo>
                      <a:lnTo>
                        <a:pt x="873" y="41"/>
                      </a:lnTo>
                      <a:lnTo>
                        <a:pt x="820" y="44"/>
                      </a:lnTo>
                      <a:lnTo>
                        <a:pt x="769" y="46"/>
                      </a:lnTo>
                      <a:lnTo>
                        <a:pt x="718" y="49"/>
                      </a:lnTo>
                      <a:lnTo>
                        <a:pt x="668" y="52"/>
                      </a:lnTo>
                      <a:lnTo>
                        <a:pt x="621" y="55"/>
                      </a:lnTo>
                      <a:lnTo>
                        <a:pt x="575" y="57"/>
                      </a:lnTo>
                      <a:lnTo>
                        <a:pt x="530" y="59"/>
                      </a:lnTo>
                      <a:lnTo>
                        <a:pt x="489" y="61"/>
                      </a:lnTo>
                      <a:lnTo>
                        <a:pt x="452" y="63"/>
                      </a:lnTo>
                      <a:lnTo>
                        <a:pt x="418" y="64"/>
                      </a:lnTo>
                      <a:lnTo>
                        <a:pt x="386" y="67"/>
                      </a:lnTo>
                      <a:lnTo>
                        <a:pt x="361" y="67"/>
                      </a:lnTo>
                      <a:lnTo>
                        <a:pt x="339" y="68"/>
                      </a:lnTo>
                      <a:lnTo>
                        <a:pt x="323" y="69"/>
                      </a:lnTo>
                      <a:lnTo>
                        <a:pt x="312" y="69"/>
                      </a:lnTo>
                      <a:lnTo>
                        <a:pt x="307" y="69"/>
                      </a:lnTo>
                      <a:lnTo>
                        <a:pt x="294" y="69"/>
                      </a:lnTo>
                      <a:lnTo>
                        <a:pt x="275" y="69"/>
                      </a:lnTo>
                      <a:lnTo>
                        <a:pt x="251" y="69"/>
                      </a:lnTo>
                      <a:lnTo>
                        <a:pt x="225" y="71"/>
                      </a:lnTo>
                      <a:lnTo>
                        <a:pt x="201" y="72"/>
                      </a:lnTo>
                      <a:lnTo>
                        <a:pt x="179" y="73"/>
                      </a:lnTo>
                      <a:lnTo>
                        <a:pt x="164" y="75"/>
                      </a:lnTo>
                      <a:lnTo>
                        <a:pt x="159" y="75"/>
                      </a:lnTo>
                      <a:lnTo>
                        <a:pt x="0" y="103"/>
                      </a:lnTo>
                      <a:lnTo>
                        <a:pt x="6" y="103"/>
                      </a:lnTo>
                      <a:lnTo>
                        <a:pt x="19" y="102"/>
                      </a:lnTo>
                      <a:lnTo>
                        <a:pt x="40" y="102"/>
                      </a:lnTo>
                      <a:lnTo>
                        <a:pt x="63" y="99"/>
                      </a:lnTo>
                      <a:lnTo>
                        <a:pt x="86" y="98"/>
                      </a:lnTo>
                      <a:lnTo>
                        <a:pt x="109" y="96"/>
                      </a:lnTo>
                      <a:lnTo>
                        <a:pt x="126" y="94"/>
                      </a:lnTo>
                      <a:lnTo>
                        <a:pt x="137" y="92"/>
                      </a:lnTo>
                      <a:lnTo>
                        <a:pt x="148" y="91"/>
                      </a:lnTo>
                      <a:lnTo>
                        <a:pt x="167" y="90"/>
                      </a:lnTo>
                      <a:lnTo>
                        <a:pt x="190" y="90"/>
                      </a:lnTo>
                      <a:lnTo>
                        <a:pt x="217" y="90"/>
                      </a:lnTo>
                      <a:lnTo>
                        <a:pt x="244" y="90"/>
                      </a:lnTo>
                      <a:lnTo>
                        <a:pt x="271" y="90"/>
                      </a:lnTo>
                      <a:lnTo>
                        <a:pt x="296" y="90"/>
                      </a:lnTo>
                      <a:lnTo>
                        <a:pt x="315" y="90"/>
                      </a:lnTo>
                      <a:lnTo>
                        <a:pt x="321" y="90"/>
                      </a:lnTo>
                      <a:lnTo>
                        <a:pt x="334" y="90"/>
                      </a:lnTo>
                      <a:lnTo>
                        <a:pt x="351" y="88"/>
                      </a:lnTo>
                      <a:lnTo>
                        <a:pt x="374" y="87"/>
                      </a:lnTo>
                      <a:lnTo>
                        <a:pt x="400" y="87"/>
                      </a:lnTo>
                      <a:lnTo>
                        <a:pt x="431" y="84"/>
                      </a:lnTo>
                      <a:lnTo>
                        <a:pt x="466" y="83"/>
                      </a:lnTo>
                      <a:lnTo>
                        <a:pt x="504" y="82"/>
                      </a:lnTo>
                      <a:lnTo>
                        <a:pt x="545" y="79"/>
                      </a:lnTo>
                      <a:lnTo>
                        <a:pt x="588" y="76"/>
                      </a:lnTo>
                      <a:lnTo>
                        <a:pt x="634" y="75"/>
                      </a:lnTo>
                      <a:lnTo>
                        <a:pt x="682" y="72"/>
                      </a:lnTo>
                      <a:lnTo>
                        <a:pt x="731" y="69"/>
                      </a:lnTo>
                      <a:lnTo>
                        <a:pt x="781" y="67"/>
                      </a:lnTo>
                      <a:lnTo>
                        <a:pt x="831" y="64"/>
                      </a:lnTo>
                      <a:lnTo>
                        <a:pt x="881" y="61"/>
                      </a:lnTo>
                      <a:lnTo>
                        <a:pt x="933" y="59"/>
                      </a:lnTo>
                      <a:lnTo>
                        <a:pt x="983" y="56"/>
                      </a:lnTo>
                      <a:lnTo>
                        <a:pt x="1031" y="53"/>
                      </a:lnTo>
                      <a:lnTo>
                        <a:pt x="1079" y="50"/>
                      </a:lnTo>
                      <a:lnTo>
                        <a:pt x="1126" y="48"/>
                      </a:lnTo>
                      <a:lnTo>
                        <a:pt x="1170" y="45"/>
                      </a:lnTo>
                      <a:lnTo>
                        <a:pt x="1212" y="42"/>
                      </a:lnTo>
                      <a:lnTo>
                        <a:pt x="1251" y="41"/>
                      </a:lnTo>
                      <a:lnTo>
                        <a:pt x="1288" y="38"/>
                      </a:lnTo>
                      <a:lnTo>
                        <a:pt x="1319" y="37"/>
                      </a:lnTo>
                      <a:lnTo>
                        <a:pt x="1347" y="36"/>
                      </a:lnTo>
                      <a:lnTo>
                        <a:pt x="1372" y="34"/>
                      </a:lnTo>
                      <a:lnTo>
                        <a:pt x="1392" y="33"/>
                      </a:lnTo>
                      <a:lnTo>
                        <a:pt x="1405" y="31"/>
                      </a:lnTo>
                      <a:lnTo>
                        <a:pt x="1415" y="31"/>
                      </a:lnTo>
                      <a:lnTo>
                        <a:pt x="1418" y="31"/>
                      </a:lnTo>
                      <a:lnTo>
                        <a:pt x="1432" y="31"/>
                      </a:lnTo>
                      <a:lnTo>
                        <a:pt x="1450" y="31"/>
                      </a:lnTo>
                      <a:lnTo>
                        <a:pt x="1472" y="31"/>
                      </a:lnTo>
                      <a:lnTo>
                        <a:pt x="1495" y="33"/>
                      </a:lnTo>
                      <a:lnTo>
                        <a:pt x="1519" y="33"/>
                      </a:lnTo>
                      <a:lnTo>
                        <a:pt x="1546" y="34"/>
                      </a:lnTo>
                      <a:lnTo>
                        <a:pt x="1572" y="36"/>
                      </a:lnTo>
                      <a:lnTo>
                        <a:pt x="1598" y="37"/>
                      </a:lnTo>
                      <a:lnTo>
                        <a:pt x="1624" y="38"/>
                      </a:lnTo>
                      <a:lnTo>
                        <a:pt x="1647" y="40"/>
                      </a:lnTo>
                      <a:lnTo>
                        <a:pt x="1668" y="41"/>
                      </a:lnTo>
                      <a:lnTo>
                        <a:pt x="1689" y="42"/>
                      </a:lnTo>
                      <a:lnTo>
                        <a:pt x="1703" y="44"/>
                      </a:lnTo>
                      <a:lnTo>
                        <a:pt x="1716" y="44"/>
                      </a:lnTo>
                      <a:lnTo>
                        <a:pt x="1724" y="45"/>
                      </a:lnTo>
                      <a:lnTo>
                        <a:pt x="1727" y="45"/>
                      </a:lnTo>
                      <a:close/>
                    </a:path>
                  </a:pathLst>
                </a:custGeom>
                <a:solidFill>
                  <a:srgbClr val="7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9" name="Freeform 169"/>
                <p:cNvSpPr>
                  <a:spLocks/>
                </p:cNvSpPr>
                <p:nvPr/>
              </p:nvSpPr>
              <p:spPr bwMode="auto">
                <a:xfrm>
                  <a:off x="4631" y="1874"/>
                  <a:ext cx="65" cy="158"/>
                </a:xfrm>
                <a:custGeom>
                  <a:avLst/>
                  <a:gdLst>
                    <a:gd name="T0" fmla="*/ 46 w 65"/>
                    <a:gd name="T1" fmla="*/ 1 h 158"/>
                    <a:gd name="T2" fmla="*/ 45 w 65"/>
                    <a:gd name="T3" fmla="*/ 1 h 158"/>
                    <a:gd name="T4" fmla="*/ 41 w 65"/>
                    <a:gd name="T5" fmla="*/ 0 h 158"/>
                    <a:gd name="T6" fmla="*/ 35 w 65"/>
                    <a:gd name="T7" fmla="*/ 1 h 158"/>
                    <a:gd name="T8" fmla="*/ 31 w 65"/>
                    <a:gd name="T9" fmla="*/ 4 h 158"/>
                    <a:gd name="T10" fmla="*/ 23 w 65"/>
                    <a:gd name="T11" fmla="*/ 27 h 158"/>
                    <a:gd name="T12" fmla="*/ 12 w 65"/>
                    <a:gd name="T13" fmla="*/ 72 h 158"/>
                    <a:gd name="T14" fmla="*/ 1 w 65"/>
                    <a:gd name="T15" fmla="*/ 119 h 158"/>
                    <a:gd name="T16" fmla="*/ 0 w 65"/>
                    <a:gd name="T17" fmla="*/ 149 h 158"/>
                    <a:gd name="T18" fmla="*/ 4 w 65"/>
                    <a:gd name="T19" fmla="*/ 154 h 158"/>
                    <a:gd name="T20" fmla="*/ 11 w 65"/>
                    <a:gd name="T21" fmla="*/ 158 h 158"/>
                    <a:gd name="T22" fmla="*/ 20 w 65"/>
                    <a:gd name="T23" fmla="*/ 158 h 158"/>
                    <a:gd name="T24" fmla="*/ 30 w 65"/>
                    <a:gd name="T25" fmla="*/ 157 h 158"/>
                    <a:gd name="T26" fmla="*/ 39 w 65"/>
                    <a:gd name="T27" fmla="*/ 154 h 158"/>
                    <a:gd name="T28" fmla="*/ 49 w 65"/>
                    <a:gd name="T29" fmla="*/ 151 h 158"/>
                    <a:gd name="T30" fmla="*/ 57 w 65"/>
                    <a:gd name="T31" fmla="*/ 147 h 158"/>
                    <a:gd name="T32" fmla="*/ 62 w 65"/>
                    <a:gd name="T33" fmla="*/ 145 h 158"/>
                    <a:gd name="T34" fmla="*/ 65 w 65"/>
                    <a:gd name="T35" fmla="*/ 120 h 158"/>
                    <a:gd name="T36" fmla="*/ 61 w 65"/>
                    <a:gd name="T37" fmla="*/ 70 h 158"/>
                    <a:gd name="T38" fmla="*/ 53 w 65"/>
                    <a:gd name="T39" fmla="*/ 23 h 158"/>
                    <a:gd name="T40" fmla="*/ 46 w 65"/>
                    <a:gd name="T41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5" h="158">
                      <a:moveTo>
                        <a:pt x="46" y="1"/>
                      </a:moveTo>
                      <a:lnTo>
                        <a:pt x="45" y="1"/>
                      </a:lnTo>
                      <a:lnTo>
                        <a:pt x="41" y="0"/>
                      </a:lnTo>
                      <a:lnTo>
                        <a:pt x="35" y="1"/>
                      </a:lnTo>
                      <a:lnTo>
                        <a:pt x="31" y="4"/>
                      </a:lnTo>
                      <a:lnTo>
                        <a:pt x="23" y="27"/>
                      </a:lnTo>
                      <a:lnTo>
                        <a:pt x="12" y="72"/>
                      </a:lnTo>
                      <a:lnTo>
                        <a:pt x="1" y="119"/>
                      </a:lnTo>
                      <a:lnTo>
                        <a:pt x="0" y="149"/>
                      </a:lnTo>
                      <a:lnTo>
                        <a:pt x="4" y="154"/>
                      </a:lnTo>
                      <a:lnTo>
                        <a:pt x="11" y="158"/>
                      </a:lnTo>
                      <a:lnTo>
                        <a:pt x="20" y="158"/>
                      </a:lnTo>
                      <a:lnTo>
                        <a:pt x="30" y="157"/>
                      </a:lnTo>
                      <a:lnTo>
                        <a:pt x="39" y="154"/>
                      </a:lnTo>
                      <a:lnTo>
                        <a:pt x="49" y="151"/>
                      </a:lnTo>
                      <a:lnTo>
                        <a:pt x="57" y="147"/>
                      </a:lnTo>
                      <a:lnTo>
                        <a:pt x="62" y="145"/>
                      </a:lnTo>
                      <a:lnTo>
                        <a:pt x="65" y="120"/>
                      </a:lnTo>
                      <a:lnTo>
                        <a:pt x="61" y="70"/>
                      </a:lnTo>
                      <a:lnTo>
                        <a:pt x="53" y="23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0" name="Freeform 170"/>
                <p:cNvSpPr>
                  <a:spLocks/>
                </p:cNvSpPr>
                <p:nvPr/>
              </p:nvSpPr>
              <p:spPr bwMode="auto">
                <a:xfrm>
                  <a:off x="4639" y="1881"/>
                  <a:ext cx="58" cy="142"/>
                </a:xfrm>
                <a:custGeom>
                  <a:avLst/>
                  <a:gdLst>
                    <a:gd name="T0" fmla="*/ 41 w 58"/>
                    <a:gd name="T1" fmla="*/ 1 h 142"/>
                    <a:gd name="T2" fmla="*/ 39 w 58"/>
                    <a:gd name="T3" fmla="*/ 1 h 142"/>
                    <a:gd name="T4" fmla="*/ 35 w 58"/>
                    <a:gd name="T5" fmla="*/ 0 h 142"/>
                    <a:gd name="T6" fmla="*/ 31 w 58"/>
                    <a:gd name="T7" fmla="*/ 1 h 142"/>
                    <a:gd name="T8" fmla="*/ 28 w 58"/>
                    <a:gd name="T9" fmla="*/ 4 h 142"/>
                    <a:gd name="T10" fmla="*/ 22 w 58"/>
                    <a:gd name="T11" fmla="*/ 24 h 142"/>
                    <a:gd name="T12" fmla="*/ 11 w 58"/>
                    <a:gd name="T13" fmla="*/ 65 h 142"/>
                    <a:gd name="T14" fmla="*/ 1 w 58"/>
                    <a:gd name="T15" fmla="*/ 107 h 142"/>
                    <a:gd name="T16" fmla="*/ 0 w 58"/>
                    <a:gd name="T17" fmla="*/ 134 h 142"/>
                    <a:gd name="T18" fmla="*/ 4 w 58"/>
                    <a:gd name="T19" fmla="*/ 139 h 142"/>
                    <a:gd name="T20" fmla="*/ 10 w 58"/>
                    <a:gd name="T21" fmla="*/ 142 h 142"/>
                    <a:gd name="T22" fmla="*/ 18 w 58"/>
                    <a:gd name="T23" fmla="*/ 142 h 142"/>
                    <a:gd name="T24" fmla="*/ 26 w 58"/>
                    <a:gd name="T25" fmla="*/ 140 h 142"/>
                    <a:gd name="T26" fmla="*/ 35 w 58"/>
                    <a:gd name="T27" fmla="*/ 138 h 142"/>
                    <a:gd name="T28" fmla="*/ 43 w 58"/>
                    <a:gd name="T29" fmla="*/ 135 h 142"/>
                    <a:gd name="T30" fmla="*/ 50 w 58"/>
                    <a:gd name="T31" fmla="*/ 132 h 142"/>
                    <a:gd name="T32" fmla="*/ 56 w 58"/>
                    <a:gd name="T33" fmla="*/ 131 h 142"/>
                    <a:gd name="T34" fmla="*/ 58 w 58"/>
                    <a:gd name="T35" fmla="*/ 108 h 142"/>
                    <a:gd name="T36" fmla="*/ 54 w 58"/>
                    <a:gd name="T37" fmla="*/ 63 h 142"/>
                    <a:gd name="T38" fmla="*/ 46 w 58"/>
                    <a:gd name="T39" fmla="*/ 20 h 142"/>
                    <a:gd name="T40" fmla="*/ 41 w 58"/>
                    <a:gd name="T41" fmla="*/ 1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8" h="142">
                      <a:moveTo>
                        <a:pt x="41" y="1"/>
                      </a:moveTo>
                      <a:lnTo>
                        <a:pt x="39" y="1"/>
                      </a:lnTo>
                      <a:lnTo>
                        <a:pt x="35" y="0"/>
                      </a:lnTo>
                      <a:lnTo>
                        <a:pt x="31" y="1"/>
                      </a:lnTo>
                      <a:lnTo>
                        <a:pt x="28" y="4"/>
                      </a:lnTo>
                      <a:lnTo>
                        <a:pt x="22" y="24"/>
                      </a:lnTo>
                      <a:lnTo>
                        <a:pt x="11" y="65"/>
                      </a:lnTo>
                      <a:lnTo>
                        <a:pt x="1" y="107"/>
                      </a:lnTo>
                      <a:lnTo>
                        <a:pt x="0" y="134"/>
                      </a:lnTo>
                      <a:lnTo>
                        <a:pt x="4" y="139"/>
                      </a:lnTo>
                      <a:lnTo>
                        <a:pt x="10" y="142"/>
                      </a:lnTo>
                      <a:lnTo>
                        <a:pt x="18" y="142"/>
                      </a:lnTo>
                      <a:lnTo>
                        <a:pt x="26" y="140"/>
                      </a:lnTo>
                      <a:lnTo>
                        <a:pt x="35" y="138"/>
                      </a:lnTo>
                      <a:lnTo>
                        <a:pt x="43" y="135"/>
                      </a:lnTo>
                      <a:lnTo>
                        <a:pt x="50" y="132"/>
                      </a:lnTo>
                      <a:lnTo>
                        <a:pt x="56" y="131"/>
                      </a:lnTo>
                      <a:lnTo>
                        <a:pt x="58" y="108"/>
                      </a:lnTo>
                      <a:lnTo>
                        <a:pt x="54" y="63"/>
                      </a:lnTo>
                      <a:lnTo>
                        <a:pt x="46" y="20"/>
                      </a:lnTo>
                      <a:lnTo>
                        <a:pt x="41" y="1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1" name="Freeform 171"/>
                <p:cNvSpPr>
                  <a:spLocks/>
                </p:cNvSpPr>
                <p:nvPr/>
              </p:nvSpPr>
              <p:spPr bwMode="auto">
                <a:xfrm>
                  <a:off x="4646" y="1881"/>
                  <a:ext cx="47" cy="77"/>
                </a:xfrm>
                <a:custGeom>
                  <a:avLst/>
                  <a:gdLst>
                    <a:gd name="T0" fmla="*/ 47 w 47"/>
                    <a:gd name="T1" fmla="*/ 66 h 77"/>
                    <a:gd name="T2" fmla="*/ 43 w 47"/>
                    <a:gd name="T3" fmla="*/ 42 h 77"/>
                    <a:gd name="T4" fmla="*/ 40 w 47"/>
                    <a:gd name="T5" fmla="*/ 21 h 77"/>
                    <a:gd name="T6" fmla="*/ 36 w 47"/>
                    <a:gd name="T7" fmla="*/ 6 h 77"/>
                    <a:gd name="T8" fmla="*/ 34 w 47"/>
                    <a:gd name="T9" fmla="*/ 1 h 77"/>
                    <a:gd name="T10" fmla="*/ 32 w 47"/>
                    <a:gd name="T11" fmla="*/ 1 h 77"/>
                    <a:gd name="T12" fmla="*/ 28 w 47"/>
                    <a:gd name="T13" fmla="*/ 0 h 77"/>
                    <a:gd name="T14" fmla="*/ 24 w 47"/>
                    <a:gd name="T15" fmla="*/ 1 h 77"/>
                    <a:gd name="T16" fmla="*/ 21 w 47"/>
                    <a:gd name="T17" fmla="*/ 4 h 77"/>
                    <a:gd name="T18" fmla="*/ 19 w 47"/>
                    <a:gd name="T19" fmla="*/ 12 h 77"/>
                    <a:gd name="T20" fmla="*/ 13 w 47"/>
                    <a:gd name="T21" fmla="*/ 28 h 77"/>
                    <a:gd name="T22" fmla="*/ 7 w 47"/>
                    <a:gd name="T23" fmla="*/ 51 h 77"/>
                    <a:gd name="T24" fmla="*/ 0 w 47"/>
                    <a:gd name="T25" fmla="*/ 77 h 77"/>
                    <a:gd name="T26" fmla="*/ 47 w 47"/>
                    <a:gd name="T27" fmla="*/ 6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7" h="77">
                      <a:moveTo>
                        <a:pt x="47" y="66"/>
                      </a:moveTo>
                      <a:lnTo>
                        <a:pt x="43" y="42"/>
                      </a:lnTo>
                      <a:lnTo>
                        <a:pt x="40" y="21"/>
                      </a:lnTo>
                      <a:lnTo>
                        <a:pt x="36" y="6"/>
                      </a:lnTo>
                      <a:lnTo>
                        <a:pt x="34" y="1"/>
                      </a:lnTo>
                      <a:lnTo>
                        <a:pt x="32" y="1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21" y="4"/>
                      </a:lnTo>
                      <a:lnTo>
                        <a:pt x="19" y="12"/>
                      </a:lnTo>
                      <a:lnTo>
                        <a:pt x="13" y="28"/>
                      </a:lnTo>
                      <a:lnTo>
                        <a:pt x="7" y="51"/>
                      </a:lnTo>
                      <a:lnTo>
                        <a:pt x="0" y="77"/>
                      </a:lnTo>
                      <a:lnTo>
                        <a:pt x="47" y="66"/>
                      </a:lnTo>
                      <a:close/>
                    </a:path>
                  </a:pathLst>
                </a:custGeom>
                <a:solidFill>
                  <a:srgbClr val="FF8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2" name="Freeform 172"/>
                <p:cNvSpPr>
                  <a:spLocks/>
                </p:cNvSpPr>
                <p:nvPr/>
              </p:nvSpPr>
              <p:spPr bwMode="auto">
                <a:xfrm>
                  <a:off x="3982" y="1560"/>
                  <a:ext cx="501" cy="246"/>
                </a:xfrm>
                <a:custGeom>
                  <a:avLst/>
                  <a:gdLst>
                    <a:gd name="T0" fmla="*/ 326 w 501"/>
                    <a:gd name="T1" fmla="*/ 246 h 246"/>
                    <a:gd name="T2" fmla="*/ 501 w 501"/>
                    <a:gd name="T3" fmla="*/ 239 h 246"/>
                    <a:gd name="T4" fmla="*/ 500 w 501"/>
                    <a:gd name="T5" fmla="*/ 238 h 246"/>
                    <a:gd name="T6" fmla="*/ 494 w 501"/>
                    <a:gd name="T7" fmla="*/ 234 h 246"/>
                    <a:gd name="T8" fmla="*/ 486 w 501"/>
                    <a:gd name="T9" fmla="*/ 227 h 246"/>
                    <a:gd name="T10" fmla="*/ 477 w 501"/>
                    <a:gd name="T11" fmla="*/ 219 h 246"/>
                    <a:gd name="T12" fmla="*/ 463 w 501"/>
                    <a:gd name="T13" fmla="*/ 208 h 246"/>
                    <a:gd name="T14" fmla="*/ 448 w 501"/>
                    <a:gd name="T15" fmla="*/ 197 h 246"/>
                    <a:gd name="T16" fmla="*/ 431 w 501"/>
                    <a:gd name="T17" fmla="*/ 184 h 246"/>
                    <a:gd name="T18" fmla="*/ 412 w 501"/>
                    <a:gd name="T19" fmla="*/ 170 h 246"/>
                    <a:gd name="T20" fmla="*/ 390 w 501"/>
                    <a:gd name="T21" fmla="*/ 155 h 246"/>
                    <a:gd name="T22" fmla="*/ 368 w 501"/>
                    <a:gd name="T23" fmla="*/ 139 h 246"/>
                    <a:gd name="T24" fmla="*/ 344 w 501"/>
                    <a:gd name="T25" fmla="*/ 124 h 246"/>
                    <a:gd name="T26" fmla="*/ 320 w 501"/>
                    <a:gd name="T27" fmla="*/ 108 h 246"/>
                    <a:gd name="T28" fmla="*/ 295 w 501"/>
                    <a:gd name="T29" fmla="*/ 93 h 246"/>
                    <a:gd name="T30" fmla="*/ 270 w 501"/>
                    <a:gd name="T31" fmla="*/ 78 h 246"/>
                    <a:gd name="T32" fmla="*/ 242 w 501"/>
                    <a:gd name="T33" fmla="*/ 65 h 246"/>
                    <a:gd name="T34" fmla="*/ 217 w 501"/>
                    <a:gd name="T35" fmla="*/ 52 h 246"/>
                    <a:gd name="T36" fmla="*/ 195 w 501"/>
                    <a:gd name="T37" fmla="*/ 43 h 246"/>
                    <a:gd name="T38" fmla="*/ 173 w 501"/>
                    <a:gd name="T39" fmla="*/ 35 h 246"/>
                    <a:gd name="T40" fmla="*/ 153 w 501"/>
                    <a:gd name="T41" fmla="*/ 28 h 246"/>
                    <a:gd name="T42" fmla="*/ 134 w 501"/>
                    <a:gd name="T43" fmla="*/ 21 h 246"/>
                    <a:gd name="T44" fmla="*/ 115 w 501"/>
                    <a:gd name="T45" fmla="*/ 16 h 246"/>
                    <a:gd name="T46" fmla="*/ 97 w 501"/>
                    <a:gd name="T47" fmla="*/ 12 h 246"/>
                    <a:gd name="T48" fmla="*/ 80 w 501"/>
                    <a:gd name="T49" fmla="*/ 9 h 246"/>
                    <a:gd name="T50" fmla="*/ 65 w 501"/>
                    <a:gd name="T51" fmla="*/ 5 h 246"/>
                    <a:gd name="T52" fmla="*/ 50 w 501"/>
                    <a:gd name="T53" fmla="*/ 4 h 246"/>
                    <a:gd name="T54" fmla="*/ 38 w 501"/>
                    <a:gd name="T55" fmla="*/ 2 h 246"/>
                    <a:gd name="T56" fmla="*/ 27 w 501"/>
                    <a:gd name="T57" fmla="*/ 1 h 246"/>
                    <a:gd name="T58" fmla="*/ 18 w 501"/>
                    <a:gd name="T59" fmla="*/ 0 h 246"/>
                    <a:gd name="T60" fmla="*/ 9 w 501"/>
                    <a:gd name="T61" fmla="*/ 0 h 246"/>
                    <a:gd name="T62" fmla="*/ 4 w 501"/>
                    <a:gd name="T63" fmla="*/ 0 h 246"/>
                    <a:gd name="T64" fmla="*/ 1 w 501"/>
                    <a:gd name="T65" fmla="*/ 0 h 246"/>
                    <a:gd name="T66" fmla="*/ 0 w 501"/>
                    <a:gd name="T67" fmla="*/ 0 h 246"/>
                    <a:gd name="T68" fmla="*/ 3 w 501"/>
                    <a:gd name="T69" fmla="*/ 1 h 246"/>
                    <a:gd name="T70" fmla="*/ 9 w 501"/>
                    <a:gd name="T71" fmla="*/ 4 h 246"/>
                    <a:gd name="T72" fmla="*/ 20 w 501"/>
                    <a:gd name="T73" fmla="*/ 8 h 246"/>
                    <a:gd name="T74" fmla="*/ 34 w 501"/>
                    <a:gd name="T75" fmla="*/ 12 h 246"/>
                    <a:gd name="T76" fmla="*/ 51 w 501"/>
                    <a:gd name="T77" fmla="*/ 19 h 246"/>
                    <a:gd name="T78" fmla="*/ 69 w 501"/>
                    <a:gd name="T79" fmla="*/ 27 h 246"/>
                    <a:gd name="T80" fmla="*/ 91 w 501"/>
                    <a:gd name="T81" fmla="*/ 35 h 246"/>
                    <a:gd name="T82" fmla="*/ 112 w 501"/>
                    <a:gd name="T83" fmla="*/ 43 h 246"/>
                    <a:gd name="T84" fmla="*/ 134 w 501"/>
                    <a:gd name="T85" fmla="*/ 52 h 246"/>
                    <a:gd name="T86" fmla="*/ 156 w 501"/>
                    <a:gd name="T87" fmla="*/ 62 h 246"/>
                    <a:gd name="T88" fmla="*/ 176 w 501"/>
                    <a:gd name="T89" fmla="*/ 71 h 246"/>
                    <a:gd name="T90" fmla="*/ 196 w 501"/>
                    <a:gd name="T91" fmla="*/ 81 h 246"/>
                    <a:gd name="T92" fmla="*/ 214 w 501"/>
                    <a:gd name="T93" fmla="*/ 90 h 246"/>
                    <a:gd name="T94" fmla="*/ 230 w 501"/>
                    <a:gd name="T95" fmla="*/ 98 h 246"/>
                    <a:gd name="T96" fmla="*/ 242 w 501"/>
                    <a:gd name="T97" fmla="*/ 107 h 246"/>
                    <a:gd name="T98" fmla="*/ 252 w 501"/>
                    <a:gd name="T99" fmla="*/ 113 h 246"/>
                    <a:gd name="T100" fmla="*/ 265 w 501"/>
                    <a:gd name="T101" fmla="*/ 127 h 246"/>
                    <a:gd name="T102" fmla="*/ 279 w 501"/>
                    <a:gd name="T103" fmla="*/ 145 h 246"/>
                    <a:gd name="T104" fmla="*/ 291 w 501"/>
                    <a:gd name="T105" fmla="*/ 162 h 246"/>
                    <a:gd name="T106" fmla="*/ 303 w 501"/>
                    <a:gd name="T107" fmla="*/ 181 h 246"/>
                    <a:gd name="T108" fmla="*/ 313 w 501"/>
                    <a:gd name="T109" fmla="*/ 200 h 246"/>
                    <a:gd name="T110" fmla="*/ 320 w 501"/>
                    <a:gd name="T111" fmla="*/ 218 h 246"/>
                    <a:gd name="T112" fmla="*/ 325 w 501"/>
                    <a:gd name="T113" fmla="*/ 233 h 246"/>
                    <a:gd name="T114" fmla="*/ 326 w 501"/>
                    <a:gd name="T115" fmla="*/ 246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01" h="246">
                      <a:moveTo>
                        <a:pt x="326" y="246"/>
                      </a:moveTo>
                      <a:lnTo>
                        <a:pt x="501" y="239"/>
                      </a:lnTo>
                      <a:lnTo>
                        <a:pt x="500" y="238"/>
                      </a:lnTo>
                      <a:lnTo>
                        <a:pt x="494" y="234"/>
                      </a:lnTo>
                      <a:lnTo>
                        <a:pt x="486" y="227"/>
                      </a:lnTo>
                      <a:lnTo>
                        <a:pt x="477" y="219"/>
                      </a:lnTo>
                      <a:lnTo>
                        <a:pt x="463" y="208"/>
                      </a:lnTo>
                      <a:lnTo>
                        <a:pt x="448" y="197"/>
                      </a:lnTo>
                      <a:lnTo>
                        <a:pt x="431" y="184"/>
                      </a:lnTo>
                      <a:lnTo>
                        <a:pt x="412" y="170"/>
                      </a:lnTo>
                      <a:lnTo>
                        <a:pt x="390" y="155"/>
                      </a:lnTo>
                      <a:lnTo>
                        <a:pt x="368" y="139"/>
                      </a:lnTo>
                      <a:lnTo>
                        <a:pt x="344" y="124"/>
                      </a:lnTo>
                      <a:lnTo>
                        <a:pt x="320" y="108"/>
                      </a:lnTo>
                      <a:lnTo>
                        <a:pt x="295" y="93"/>
                      </a:lnTo>
                      <a:lnTo>
                        <a:pt x="270" y="78"/>
                      </a:lnTo>
                      <a:lnTo>
                        <a:pt x="242" y="65"/>
                      </a:lnTo>
                      <a:lnTo>
                        <a:pt x="217" y="52"/>
                      </a:lnTo>
                      <a:lnTo>
                        <a:pt x="195" y="43"/>
                      </a:lnTo>
                      <a:lnTo>
                        <a:pt x="173" y="35"/>
                      </a:lnTo>
                      <a:lnTo>
                        <a:pt x="153" y="28"/>
                      </a:lnTo>
                      <a:lnTo>
                        <a:pt x="134" y="21"/>
                      </a:lnTo>
                      <a:lnTo>
                        <a:pt x="115" y="16"/>
                      </a:lnTo>
                      <a:lnTo>
                        <a:pt x="97" y="12"/>
                      </a:lnTo>
                      <a:lnTo>
                        <a:pt x="80" y="9"/>
                      </a:lnTo>
                      <a:lnTo>
                        <a:pt x="65" y="5"/>
                      </a:lnTo>
                      <a:lnTo>
                        <a:pt x="50" y="4"/>
                      </a:lnTo>
                      <a:lnTo>
                        <a:pt x="38" y="2"/>
                      </a:ln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9" y="4"/>
                      </a:lnTo>
                      <a:lnTo>
                        <a:pt x="20" y="8"/>
                      </a:lnTo>
                      <a:lnTo>
                        <a:pt x="34" y="12"/>
                      </a:lnTo>
                      <a:lnTo>
                        <a:pt x="51" y="19"/>
                      </a:lnTo>
                      <a:lnTo>
                        <a:pt x="69" y="27"/>
                      </a:lnTo>
                      <a:lnTo>
                        <a:pt x="91" y="35"/>
                      </a:lnTo>
                      <a:lnTo>
                        <a:pt x="112" y="43"/>
                      </a:lnTo>
                      <a:lnTo>
                        <a:pt x="134" y="52"/>
                      </a:lnTo>
                      <a:lnTo>
                        <a:pt x="156" y="62"/>
                      </a:lnTo>
                      <a:lnTo>
                        <a:pt x="176" y="71"/>
                      </a:lnTo>
                      <a:lnTo>
                        <a:pt x="196" y="81"/>
                      </a:lnTo>
                      <a:lnTo>
                        <a:pt x="214" y="90"/>
                      </a:lnTo>
                      <a:lnTo>
                        <a:pt x="230" y="98"/>
                      </a:lnTo>
                      <a:lnTo>
                        <a:pt x="242" y="107"/>
                      </a:lnTo>
                      <a:lnTo>
                        <a:pt x="252" y="113"/>
                      </a:lnTo>
                      <a:lnTo>
                        <a:pt x="265" y="127"/>
                      </a:lnTo>
                      <a:lnTo>
                        <a:pt x="279" y="145"/>
                      </a:lnTo>
                      <a:lnTo>
                        <a:pt x="291" y="162"/>
                      </a:lnTo>
                      <a:lnTo>
                        <a:pt x="303" y="181"/>
                      </a:lnTo>
                      <a:lnTo>
                        <a:pt x="313" y="200"/>
                      </a:lnTo>
                      <a:lnTo>
                        <a:pt x="320" y="218"/>
                      </a:lnTo>
                      <a:lnTo>
                        <a:pt x="325" y="233"/>
                      </a:lnTo>
                      <a:lnTo>
                        <a:pt x="326" y="246"/>
                      </a:lnTo>
                      <a:close/>
                    </a:path>
                  </a:pathLst>
                </a:custGeom>
                <a:solidFill>
                  <a:srgbClr val="7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3" name="Freeform 173"/>
                <p:cNvSpPr>
                  <a:spLocks/>
                </p:cNvSpPr>
                <p:nvPr/>
              </p:nvSpPr>
              <p:spPr bwMode="auto">
                <a:xfrm>
                  <a:off x="3264" y="1844"/>
                  <a:ext cx="577" cy="394"/>
                </a:xfrm>
                <a:custGeom>
                  <a:avLst/>
                  <a:gdLst>
                    <a:gd name="T0" fmla="*/ 42 w 577"/>
                    <a:gd name="T1" fmla="*/ 387 h 394"/>
                    <a:gd name="T2" fmla="*/ 30 w 577"/>
                    <a:gd name="T3" fmla="*/ 387 h 394"/>
                    <a:gd name="T4" fmla="*/ 19 w 577"/>
                    <a:gd name="T5" fmla="*/ 385 h 394"/>
                    <a:gd name="T6" fmla="*/ 11 w 577"/>
                    <a:gd name="T7" fmla="*/ 382 h 394"/>
                    <a:gd name="T8" fmla="*/ 8 w 577"/>
                    <a:gd name="T9" fmla="*/ 381 h 394"/>
                    <a:gd name="T10" fmla="*/ 8 w 577"/>
                    <a:gd name="T11" fmla="*/ 336 h 394"/>
                    <a:gd name="T12" fmla="*/ 8 w 577"/>
                    <a:gd name="T13" fmla="*/ 234 h 394"/>
                    <a:gd name="T14" fmla="*/ 8 w 577"/>
                    <a:gd name="T15" fmla="*/ 127 h 394"/>
                    <a:gd name="T16" fmla="*/ 8 w 577"/>
                    <a:gd name="T17" fmla="*/ 65 h 394"/>
                    <a:gd name="T18" fmla="*/ 8 w 577"/>
                    <a:gd name="T19" fmla="*/ 49 h 394"/>
                    <a:gd name="T20" fmla="*/ 11 w 577"/>
                    <a:gd name="T21" fmla="*/ 31 h 394"/>
                    <a:gd name="T22" fmla="*/ 12 w 577"/>
                    <a:gd name="T23" fmla="*/ 16 h 394"/>
                    <a:gd name="T24" fmla="*/ 13 w 577"/>
                    <a:gd name="T25" fmla="*/ 4 h 394"/>
                    <a:gd name="T26" fmla="*/ 8 w 577"/>
                    <a:gd name="T27" fmla="*/ 0 h 394"/>
                    <a:gd name="T28" fmla="*/ 7 w 577"/>
                    <a:gd name="T29" fmla="*/ 7 h 394"/>
                    <a:gd name="T30" fmla="*/ 4 w 577"/>
                    <a:gd name="T31" fmla="*/ 24 h 394"/>
                    <a:gd name="T32" fmla="*/ 1 w 577"/>
                    <a:gd name="T33" fmla="*/ 47 h 394"/>
                    <a:gd name="T34" fmla="*/ 1 w 577"/>
                    <a:gd name="T35" fmla="*/ 70 h 394"/>
                    <a:gd name="T36" fmla="*/ 1 w 577"/>
                    <a:gd name="T37" fmla="*/ 133 h 394"/>
                    <a:gd name="T38" fmla="*/ 1 w 577"/>
                    <a:gd name="T39" fmla="*/ 241 h 394"/>
                    <a:gd name="T40" fmla="*/ 0 w 577"/>
                    <a:gd name="T41" fmla="*/ 343 h 394"/>
                    <a:gd name="T42" fmla="*/ 0 w 577"/>
                    <a:gd name="T43" fmla="*/ 387 h 394"/>
                    <a:gd name="T44" fmla="*/ 2 w 577"/>
                    <a:gd name="T45" fmla="*/ 389 h 394"/>
                    <a:gd name="T46" fmla="*/ 11 w 577"/>
                    <a:gd name="T47" fmla="*/ 391 h 394"/>
                    <a:gd name="T48" fmla="*/ 21 w 577"/>
                    <a:gd name="T49" fmla="*/ 394 h 394"/>
                    <a:gd name="T50" fmla="*/ 34 w 577"/>
                    <a:gd name="T51" fmla="*/ 394 h 394"/>
                    <a:gd name="T52" fmla="*/ 43 w 577"/>
                    <a:gd name="T53" fmla="*/ 393 h 394"/>
                    <a:gd name="T54" fmla="*/ 62 w 577"/>
                    <a:gd name="T55" fmla="*/ 393 h 394"/>
                    <a:gd name="T56" fmla="*/ 91 w 577"/>
                    <a:gd name="T57" fmla="*/ 391 h 394"/>
                    <a:gd name="T58" fmla="*/ 126 w 577"/>
                    <a:gd name="T59" fmla="*/ 390 h 394"/>
                    <a:gd name="T60" fmla="*/ 168 w 577"/>
                    <a:gd name="T61" fmla="*/ 387 h 394"/>
                    <a:gd name="T62" fmla="*/ 214 w 577"/>
                    <a:gd name="T63" fmla="*/ 386 h 394"/>
                    <a:gd name="T64" fmla="*/ 263 w 577"/>
                    <a:gd name="T65" fmla="*/ 385 h 394"/>
                    <a:gd name="T66" fmla="*/ 311 w 577"/>
                    <a:gd name="T67" fmla="*/ 382 h 394"/>
                    <a:gd name="T68" fmla="*/ 362 w 577"/>
                    <a:gd name="T69" fmla="*/ 381 h 394"/>
                    <a:gd name="T70" fmla="*/ 410 w 577"/>
                    <a:gd name="T71" fmla="*/ 379 h 394"/>
                    <a:gd name="T72" fmla="*/ 455 w 577"/>
                    <a:gd name="T73" fmla="*/ 376 h 394"/>
                    <a:gd name="T74" fmla="*/ 494 w 577"/>
                    <a:gd name="T75" fmla="*/ 375 h 394"/>
                    <a:gd name="T76" fmla="*/ 528 w 577"/>
                    <a:gd name="T77" fmla="*/ 374 h 394"/>
                    <a:gd name="T78" fmla="*/ 554 w 577"/>
                    <a:gd name="T79" fmla="*/ 374 h 394"/>
                    <a:gd name="T80" fmla="*/ 572 w 577"/>
                    <a:gd name="T81" fmla="*/ 372 h 394"/>
                    <a:gd name="T82" fmla="*/ 577 w 577"/>
                    <a:gd name="T83" fmla="*/ 372 h 394"/>
                    <a:gd name="T84" fmla="*/ 569 w 577"/>
                    <a:gd name="T85" fmla="*/ 367 h 394"/>
                    <a:gd name="T86" fmla="*/ 549 w 577"/>
                    <a:gd name="T87" fmla="*/ 367 h 394"/>
                    <a:gd name="T88" fmla="*/ 521 w 577"/>
                    <a:gd name="T89" fmla="*/ 368 h 394"/>
                    <a:gd name="T90" fmla="*/ 489 w 577"/>
                    <a:gd name="T91" fmla="*/ 370 h 394"/>
                    <a:gd name="T92" fmla="*/ 451 w 577"/>
                    <a:gd name="T93" fmla="*/ 371 h 394"/>
                    <a:gd name="T94" fmla="*/ 410 w 577"/>
                    <a:gd name="T95" fmla="*/ 372 h 394"/>
                    <a:gd name="T96" fmla="*/ 367 w 577"/>
                    <a:gd name="T97" fmla="*/ 374 h 394"/>
                    <a:gd name="T98" fmla="*/ 322 w 577"/>
                    <a:gd name="T99" fmla="*/ 376 h 394"/>
                    <a:gd name="T100" fmla="*/ 278 w 577"/>
                    <a:gd name="T101" fmla="*/ 378 h 394"/>
                    <a:gd name="T102" fmla="*/ 234 w 577"/>
                    <a:gd name="T103" fmla="*/ 379 h 394"/>
                    <a:gd name="T104" fmla="*/ 192 w 577"/>
                    <a:gd name="T105" fmla="*/ 381 h 394"/>
                    <a:gd name="T106" fmla="*/ 153 w 577"/>
                    <a:gd name="T107" fmla="*/ 382 h 394"/>
                    <a:gd name="T108" fmla="*/ 118 w 577"/>
                    <a:gd name="T109" fmla="*/ 385 h 394"/>
                    <a:gd name="T110" fmla="*/ 88 w 577"/>
                    <a:gd name="T111" fmla="*/ 385 h 394"/>
                    <a:gd name="T112" fmla="*/ 65 w 577"/>
                    <a:gd name="T113" fmla="*/ 386 h 394"/>
                    <a:gd name="T114" fmla="*/ 49 w 577"/>
                    <a:gd name="T115" fmla="*/ 387 h 394"/>
                    <a:gd name="T116" fmla="*/ 42 w 577"/>
                    <a:gd name="T117" fmla="*/ 387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77" h="394">
                      <a:moveTo>
                        <a:pt x="42" y="387"/>
                      </a:moveTo>
                      <a:lnTo>
                        <a:pt x="30" y="387"/>
                      </a:lnTo>
                      <a:lnTo>
                        <a:pt x="19" y="385"/>
                      </a:lnTo>
                      <a:lnTo>
                        <a:pt x="11" y="382"/>
                      </a:lnTo>
                      <a:lnTo>
                        <a:pt x="8" y="381"/>
                      </a:lnTo>
                      <a:lnTo>
                        <a:pt x="8" y="336"/>
                      </a:lnTo>
                      <a:lnTo>
                        <a:pt x="8" y="234"/>
                      </a:lnTo>
                      <a:lnTo>
                        <a:pt x="8" y="127"/>
                      </a:lnTo>
                      <a:lnTo>
                        <a:pt x="8" y="65"/>
                      </a:lnTo>
                      <a:lnTo>
                        <a:pt x="8" y="49"/>
                      </a:lnTo>
                      <a:lnTo>
                        <a:pt x="11" y="31"/>
                      </a:lnTo>
                      <a:lnTo>
                        <a:pt x="12" y="16"/>
                      </a:lnTo>
                      <a:lnTo>
                        <a:pt x="13" y="4"/>
                      </a:lnTo>
                      <a:lnTo>
                        <a:pt x="8" y="0"/>
                      </a:lnTo>
                      <a:lnTo>
                        <a:pt x="7" y="7"/>
                      </a:lnTo>
                      <a:lnTo>
                        <a:pt x="4" y="24"/>
                      </a:lnTo>
                      <a:lnTo>
                        <a:pt x="1" y="47"/>
                      </a:lnTo>
                      <a:lnTo>
                        <a:pt x="1" y="70"/>
                      </a:lnTo>
                      <a:lnTo>
                        <a:pt x="1" y="133"/>
                      </a:lnTo>
                      <a:lnTo>
                        <a:pt x="1" y="241"/>
                      </a:lnTo>
                      <a:lnTo>
                        <a:pt x="0" y="343"/>
                      </a:lnTo>
                      <a:lnTo>
                        <a:pt x="0" y="387"/>
                      </a:lnTo>
                      <a:lnTo>
                        <a:pt x="2" y="389"/>
                      </a:lnTo>
                      <a:lnTo>
                        <a:pt x="11" y="391"/>
                      </a:lnTo>
                      <a:lnTo>
                        <a:pt x="21" y="394"/>
                      </a:lnTo>
                      <a:lnTo>
                        <a:pt x="34" y="394"/>
                      </a:lnTo>
                      <a:lnTo>
                        <a:pt x="43" y="393"/>
                      </a:lnTo>
                      <a:lnTo>
                        <a:pt x="62" y="393"/>
                      </a:lnTo>
                      <a:lnTo>
                        <a:pt x="91" y="391"/>
                      </a:lnTo>
                      <a:lnTo>
                        <a:pt x="126" y="390"/>
                      </a:lnTo>
                      <a:lnTo>
                        <a:pt x="168" y="387"/>
                      </a:lnTo>
                      <a:lnTo>
                        <a:pt x="214" y="386"/>
                      </a:lnTo>
                      <a:lnTo>
                        <a:pt x="263" y="385"/>
                      </a:lnTo>
                      <a:lnTo>
                        <a:pt x="311" y="382"/>
                      </a:lnTo>
                      <a:lnTo>
                        <a:pt x="362" y="381"/>
                      </a:lnTo>
                      <a:lnTo>
                        <a:pt x="410" y="379"/>
                      </a:lnTo>
                      <a:lnTo>
                        <a:pt x="455" y="376"/>
                      </a:lnTo>
                      <a:lnTo>
                        <a:pt x="494" y="375"/>
                      </a:lnTo>
                      <a:lnTo>
                        <a:pt x="528" y="374"/>
                      </a:lnTo>
                      <a:lnTo>
                        <a:pt x="554" y="374"/>
                      </a:lnTo>
                      <a:lnTo>
                        <a:pt x="572" y="372"/>
                      </a:lnTo>
                      <a:lnTo>
                        <a:pt x="577" y="372"/>
                      </a:lnTo>
                      <a:lnTo>
                        <a:pt x="569" y="367"/>
                      </a:lnTo>
                      <a:lnTo>
                        <a:pt x="549" y="367"/>
                      </a:lnTo>
                      <a:lnTo>
                        <a:pt x="521" y="368"/>
                      </a:lnTo>
                      <a:lnTo>
                        <a:pt x="489" y="370"/>
                      </a:lnTo>
                      <a:lnTo>
                        <a:pt x="451" y="371"/>
                      </a:lnTo>
                      <a:lnTo>
                        <a:pt x="410" y="372"/>
                      </a:lnTo>
                      <a:lnTo>
                        <a:pt x="367" y="374"/>
                      </a:lnTo>
                      <a:lnTo>
                        <a:pt x="322" y="376"/>
                      </a:lnTo>
                      <a:lnTo>
                        <a:pt x="278" y="378"/>
                      </a:lnTo>
                      <a:lnTo>
                        <a:pt x="234" y="379"/>
                      </a:lnTo>
                      <a:lnTo>
                        <a:pt x="192" y="381"/>
                      </a:lnTo>
                      <a:lnTo>
                        <a:pt x="153" y="382"/>
                      </a:lnTo>
                      <a:lnTo>
                        <a:pt x="118" y="385"/>
                      </a:lnTo>
                      <a:lnTo>
                        <a:pt x="88" y="385"/>
                      </a:lnTo>
                      <a:lnTo>
                        <a:pt x="65" y="386"/>
                      </a:lnTo>
                      <a:lnTo>
                        <a:pt x="49" y="387"/>
                      </a:lnTo>
                      <a:lnTo>
                        <a:pt x="42" y="3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4" name="Freeform 174"/>
                <p:cNvSpPr>
                  <a:spLocks/>
                </p:cNvSpPr>
                <p:nvPr/>
              </p:nvSpPr>
              <p:spPr bwMode="auto">
                <a:xfrm>
                  <a:off x="3817" y="1595"/>
                  <a:ext cx="33" cy="267"/>
                </a:xfrm>
                <a:custGeom>
                  <a:avLst/>
                  <a:gdLst>
                    <a:gd name="T0" fmla="*/ 32 w 33"/>
                    <a:gd name="T1" fmla="*/ 221 h 267"/>
                    <a:gd name="T2" fmla="*/ 33 w 33"/>
                    <a:gd name="T3" fmla="*/ 175 h 267"/>
                    <a:gd name="T4" fmla="*/ 28 w 33"/>
                    <a:gd name="T5" fmla="*/ 122 h 267"/>
                    <a:gd name="T6" fmla="*/ 21 w 33"/>
                    <a:gd name="T7" fmla="*/ 70 h 267"/>
                    <a:gd name="T8" fmla="*/ 14 w 33"/>
                    <a:gd name="T9" fmla="*/ 27 h 267"/>
                    <a:gd name="T10" fmla="*/ 0 w 33"/>
                    <a:gd name="T11" fmla="*/ 0 h 267"/>
                    <a:gd name="T12" fmla="*/ 5 w 33"/>
                    <a:gd name="T13" fmla="*/ 24 h 267"/>
                    <a:gd name="T14" fmla="*/ 16 w 33"/>
                    <a:gd name="T15" fmla="*/ 84 h 267"/>
                    <a:gd name="T16" fmla="*/ 25 w 33"/>
                    <a:gd name="T17" fmla="*/ 158 h 267"/>
                    <a:gd name="T18" fmla="*/ 25 w 33"/>
                    <a:gd name="T19" fmla="*/ 227 h 267"/>
                    <a:gd name="T20" fmla="*/ 24 w 33"/>
                    <a:gd name="T21" fmla="*/ 256 h 267"/>
                    <a:gd name="T22" fmla="*/ 25 w 33"/>
                    <a:gd name="T23" fmla="*/ 267 h 267"/>
                    <a:gd name="T24" fmla="*/ 28 w 33"/>
                    <a:gd name="T25" fmla="*/ 265 h 267"/>
                    <a:gd name="T26" fmla="*/ 32 w 33"/>
                    <a:gd name="T27" fmla="*/ 260 h 267"/>
                    <a:gd name="T28" fmla="*/ 31 w 33"/>
                    <a:gd name="T29" fmla="*/ 256 h 267"/>
                    <a:gd name="T30" fmla="*/ 31 w 33"/>
                    <a:gd name="T31" fmla="*/ 248 h 267"/>
                    <a:gd name="T32" fmla="*/ 31 w 33"/>
                    <a:gd name="T33" fmla="*/ 237 h 267"/>
                    <a:gd name="T34" fmla="*/ 32 w 33"/>
                    <a:gd name="T35" fmla="*/ 221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" h="267">
                      <a:moveTo>
                        <a:pt x="32" y="221"/>
                      </a:moveTo>
                      <a:lnTo>
                        <a:pt x="33" y="175"/>
                      </a:lnTo>
                      <a:lnTo>
                        <a:pt x="28" y="122"/>
                      </a:lnTo>
                      <a:lnTo>
                        <a:pt x="21" y="70"/>
                      </a:lnTo>
                      <a:lnTo>
                        <a:pt x="14" y="27"/>
                      </a:lnTo>
                      <a:lnTo>
                        <a:pt x="0" y="0"/>
                      </a:lnTo>
                      <a:lnTo>
                        <a:pt x="5" y="24"/>
                      </a:lnTo>
                      <a:lnTo>
                        <a:pt x="16" y="84"/>
                      </a:lnTo>
                      <a:lnTo>
                        <a:pt x="25" y="158"/>
                      </a:lnTo>
                      <a:lnTo>
                        <a:pt x="25" y="227"/>
                      </a:lnTo>
                      <a:lnTo>
                        <a:pt x="24" y="256"/>
                      </a:lnTo>
                      <a:lnTo>
                        <a:pt x="25" y="267"/>
                      </a:lnTo>
                      <a:lnTo>
                        <a:pt x="28" y="265"/>
                      </a:lnTo>
                      <a:lnTo>
                        <a:pt x="32" y="260"/>
                      </a:lnTo>
                      <a:lnTo>
                        <a:pt x="31" y="256"/>
                      </a:lnTo>
                      <a:lnTo>
                        <a:pt x="31" y="248"/>
                      </a:lnTo>
                      <a:lnTo>
                        <a:pt x="31" y="237"/>
                      </a:lnTo>
                      <a:lnTo>
                        <a:pt x="32" y="2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5" name="Freeform 175"/>
                <p:cNvSpPr>
                  <a:spLocks/>
                </p:cNvSpPr>
                <p:nvPr/>
              </p:nvSpPr>
              <p:spPr bwMode="auto">
                <a:xfrm>
                  <a:off x="3849" y="1845"/>
                  <a:ext cx="285" cy="366"/>
                </a:xfrm>
                <a:custGeom>
                  <a:avLst/>
                  <a:gdLst>
                    <a:gd name="T0" fmla="*/ 7 w 285"/>
                    <a:gd name="T1" fmla="*/ 355 h 366"/>
                    <a:gd name="T2" fmla="*/ 11 w 285"/>
                    <a:gd name="T3" fmla="*/ 298 h 366"/>
                    <a:gd name="T4" fmla="*/ 14 w 285"/>
                    <a:gd name="T5" fmla="*/ 180 h 366"/>
                    <a:gd name="T6" fmla="*/ 12 w 285"/>
                    <a:gd name="T7" fmla="*/ 61 h 366"/>
                    <a:gd name="T8" fmla="*/ 11 w 285"/>
                    <a:gd name="T9" fmla="*/ 2 h 366"/>
                    <a:gd name="T10" fmla="*/ 11 w 285"/>
                    <a:gd name="T11" fmla="*/ 0 h 366"/>
                    <a:gd name="T12" fmla="*/ 8 w 285"/>
                    <a:gd name="T13" fmla="*/ 2 h 366"/>
                    <a:gd name="T14" fmla="*/ 7 w 285"/>
                    <a:gd name="T15" fmla="*/ 4 h 366"/>
                    <a:gd name="T16" fmla="*/ 4 w 285"/>
                    <a:gd name="T17" fmla="*/ 8 h 366"/>
                    <a:gd name="T18" fmla="*/ 6 w 285"/>
                    <a:gd name="T19" fmla="*/ 68 h 366"/>
                    <a:gd name="T20" fmla="*/ 6 w 285"/>
                    <a:gd name="T21" fmla="*/ 187 h 366"/>
                    <a:gd name="T22" fmla="*/ 4 w 285"/>
                    <a:gd name="T23" fmla="*/ 305 h 366"/>
                    <a:gd name="T24" fmla="*/ 0 w 285"/>
                    <a:gd name="T25" fmla="*/ 362 h 366"/>
                    <a:gd name="T26" fmla="*/ 1 w 285"/>
                    <a:gd name="T27" fmla="*/ 363 h 366"/>
                    <a:gd name="T28" fmla="*/ 10 w 285"/>
                    <a:gd name="T29" fmla="*/ 365 h 366"/>
                    <a:gd name="T30" fmla="*/ 23 w 285"/>
                    <a:gd name="T31" fmla="*/ 365 h 366"/>
                    <a:gd name="T32" fmla="*/ 41 w 285"/>
                    <a:gd name="T33" fmla="*/ 366 h 366"/>
                    <a:gd name="T34" fmla="*/ 62 w 285"/>
                    <a:gd name="T35" fmla="*/ 366 h 366"/>
                    <a:gd name="T36" fmla="*/ 87 w 285"/>
                    <a:gd name="T37" fmla="*/ 365 h 366"/>
                    <a:gd name="T38" fmla="*/ 113 w 285"/>
                    <a:gd name="T39" fmla="*/ 365 h 366"/>
                    <a:gd name="T40" fmla="*/ 140 w 285"/>
                    <a:gd name="T41" fmla="*/ 365 h 366"/>
                    <a:gd name="T42" fmla="*/ 167 w 285"/>
                    <a:gd name="T43" fmla="*/ 363 h 366"/>
                    <a:gd name="T44" fmla="*/ 193 w 285"/>
                    <a:gd name="T45" fmla="*/ 362 h 366"/>
                    <a:gd name="T46" fmla="*/ 217 w 285"/>
                    <a:gd name="T47" fmla="*/ 362 h 366"/>
                    <a:gd name="T48" fmla="*/ 239 w 285"/>
                    <a:gd name="T49" fmla="*/ 361 h 366"/>
                    <a:gd name="T50" fmla="*/ 258 w 285"/>
                    <a:gd name="T51" fmla="*/ 361 h 366"/>
                    <a:gd name="T52" fmla="*/ 272 w 285"/>
                    <a:gd name="T53" fmla="*/ 359 h 366"/>
                    <a:gd name="T54" fmla="*/ 282 w 285"/>
                    <a:gd name="T55" fmla="*/ 359 h 366"/>
                    <a:gd name="T56" fmla="*/ 285 w 285"/>
                    <a:gd name="T57" fmla="*/ 359 h 366"/>
                    <a:gd name="T58" fmla="*/ 282 w 285"/>
                    <a:gd name="T59" fmla="*/ 354 h 366"/>
                    <a:gd name="T60" fmla="*/ 270 w 285"/>
                    <a:gd name="T61" fmla="*/ 354 h 366"/>
                    <a:gd name="T62" fmla="*/ 255 w 285"/>
                    <a:gd name="T63" fmla="*/ 355 h 366"/>
                    <a:gd name="T64" fmla="*/ 236 w 285"/>
                    <a:gd name="T65" fmla="*/ 355 h 366"/>
                    <a:gd name="T66" fmla="*/ 216 w 285"/>
                    <a:gd name="T67" fmla="*/ 357 h 366"/>
                    <a:gd name="T68" fmla="*/ 194 w 285"/>
                    <a:gd name="T69" fmla="*/ 357 h 366"/>
                    <a:gd name="T70" fmla="*/ 169 w 285"/>
                    <a:gd name="T71" fmla="*/ 358 h 366"/>
                    <a:gd name="T72" fmla="*/ 146 w 285"/>
                    <a:gd name="T73" fmla="*/ 358 h 366"/>
                    <a:gd name="T74" fmla="*/ 122 w 285"/>
                    <a:gd name="T75" fmla="*/ 358 h 366"/>
                    <a:gd name="T76" fmla="*/ 99 w 285"/>
                    <a:gd name="T77" fmla="*/ 359 h 366"/>
                    <a:gd name="T78" fmla="*/ 77 w 285"/>
                    <a:gd name="T79" fmla="*/ 359 h 366"/>
                    <a:gd name="T80" fmla="*/ 57 w 285"/>
                    <a:gd name="T81" fmla="*/ 359 h 366"/>
                    <a:gd name="T82" fmla="*/ 39 w 285"/>
                    <a:gd name="T83" fmla="*/ 359 h 366"/>
                    <a:gd name="T84" fmla="*/ 26 w 285"/>
                    <a:gd name="T85" fmla="*/ 359 h 366"/>
                    <a:gd name="T86" fmla="*/ 15 w 285"/>
                    <a:gd name="T87" fmla="*/ 358 h 366"/>
                    <a:gd name="T88" fmla="*/ 8 w 285"/>
                    <a:gd name="T89" fmla="*/ 357 h 366"/>
                    <a:gd name="T90" fmla="*/ 7 w 285"/>
                    <a:gd name="T91" fmla="*/ 355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85" h="366">
                      <a:moveTo>
                        <a:pt x="7" y="355"/>
                      </a:moveTo>
                      <a:lnTo>
                        <a:pt x="11" y="298"/>
                      </a:lnTo>
                      <a:lnTo>
                        <a:pt x="14" y="180"/>
                      </a:lnTo>
                      <a:lnTo>
                        <a:pt x="12" y="61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7" y="4"/>
                      </a:lnTo>
                      <a:lnTo>
                        <a:pt x="4" y="8"/>
                      </a:lnTo>
                      <a:lnTo>
                        <a:pt x="6" y="68"/>
                      </a:lnTo>
                      <a:lnTo>
                        <a:pt x="6" y="187"/>
                      </a:lnTo>
                      <a:lnTo>
                        <a:pt x="4" y="305"/>
                      </a:lnTo>
                      <a:lnTo>
                        <a:pt x="0" y="362"/>
                      </a:lnTo>
                      <a:lnTo>
                        <a:pt x="1" y="363"/>
                      </a:lnTo>
                      <a:lnTo>
                        <a:pt x="10" y="365"/>
                      </a:lnTo>
                      <a:lnTo>
                        <a:pt x="23" y="365"/>
                      </a:lnTo>
                      <a:lnTo>
                        <a:pt x="41" y="366"/>
                      </a:lnTo>
                      <a:lnTo>
                        <a:pt x="62" y="366"/>
                      </a:lnTo>
                      <a:lnTo>
                        <a:pt x="87" y="365"/>
                      </a:lnTo>
                      <a:lnTo>
                        <a:pt x="113" y="365"/>
                      </a:lnTo>
                      <a:lnTo>
                        <a:pt x="140" y="365"/>
                      </a:lnTo>
                      <a:lnTo>
                        <a:pt x="167" y="363"/>
                      </a:lnTo>
                      <a:lnTo>
                        <a:pt x="193" y="362"/>
                      </a:lnTo>
                      <a:lnTo>
                        <a:pt x="217" y="362"/>
                      </a:lnTo>
                      <a:lnTo>
                        <a:pt x="239" y="361"/>
                      </a:lnTo>
                      <a:lnTo>
                        <a:pt x="258" y="361"/>
                      </a:lnTo>
                      <a:lnTo>
                        <a:pt x="272" y="359"/>
                      </a:lnTo>
                      <a:lnTo>
                        <a:pt x="282" y="359"/>
                      </a:lnTo>
                      <a:lnTo>
                        <a:pt x="285" y="359"/>
                      </a:lnTo>
                      <a:lnTo>
                        <a:pt x="282" y="354"/>
                      </a:lnTo>
                      <a:lnTo>
                        <a:pt x="270" y="354"/>
                      </a:lnTo>
                      <a:lnTo>
                        <a:pt x="255" y="355"/>
                      </a:lnTo>
                      <a:lnTo>
                        <a:pt x="236" y="355"/>
                      </a:lnTo>
                      <a:lnTo>
                        <a:pt x="216" y="357"/>
                      </a:lnTo>
                      <a:lnTo>
                        <a:pt x="194" y="357"/>
                      </a:lnTo>
                      <a:lnTo>
                        <a:pt x="169" y="358"/>
                      </a:lnTo>
                      <a:lnTo>
                        <a:pt x="146" y="358"/>
                      </a:lnTo>
                      <a:lnTo>
                        <a:pt x="122" y="358"/>
                      </a:lnTo>
                      <a:lnTo>
                        <a:pt x="99" y="359"/>
                      </a:lnTo>
                      <a:lnTo>
                        <a:pt x="77" y="359"/>
                      </a:lnTo>
                      <a:lnTo>
                        <a:pt x="57" y="359"/>
                      </a:lnTo>
                      <a:lnTo>
                        <a:pt x="39" y="359"/>
                      </a:lnTo>
                      <a:lnTo>
                        <a:pt x="26" y="359"/>
                      </a:lnTo>
                      <a:lnTo>
                        <a:pt x="15" y="358"/>
                      </a:lnTo>
                      <a:lnTo>
                        <a:pt x="8" y="357"/>
                      </a:lnTo>
                      <a:lnTo>
                        <a:pt x="7" y="3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6" name="Freeform 176"/>
                <p:cNvSpPr>
                  <a:spLocks/>
                </p:cNvSpPr>
                <p:nvPr/>
              </p:nvSpPr>
              <p:spPr bwMode="auto">
                <a:xfrm>
                  <a:off x="4136" y="1830"/>
                  <a:ext cx="181" cy="365"/>
                </a:xfrm>
                <a:custGeom>
                  <a:avLst/>
                  <a:gdLst>
                    <a:gd name="T0" fmla="*/ 171 w 181"/>
                    <a:gd name="T1" fmla="*/ 0 h 365"/>
                    <a:gd name="T2" fmla="*/ 170 w 181"/>
                    <a:gd name="T3" fmla="*/ 0 h 365"/>
                    <a:gd name="T4" fmla="*/ 175 w 181"/>
                    <a:gd name="T5" fmla="*/ 36 h 365"/>
                    <a:gd name="T6" fmla="*/ 171 w 181"/>
                    <a:gd name="T7" fmla="*/ 76 h 365"/>
                    <a:gd name="T8" fmla="*/ 164 w 181"/>
                    <a:gd name="T9" fmla="*/ 110 h 365"/>
                    <a:gd name="T10" fmla="*/ 162 w 181"/>
                    <a:gd name="T11" fmla="*/ 125 h 365"/>
                    <a:gd name="T12" fmla="*/ 160 w 181"/>
                    <a:gd name="T13" fmla="*/ 128 h 365"/>
                    <a:gd name="T14" fmla="*/ 158 w 181"/>
                    <a:gd name="T15" fmla="*/ 133 h 365"/>
                    <a:gd name="T16" fmla="*/ 153 w 181"/>
                    <a:gd name="T17" fmla="*/ 143 h 365"/>
                    <a:gd name="T18" fmla="*/ 148 w 181"/>
                    <a:gd name="T19" fmla="*/ 153 h 365"/>
                    <a:gd name="T20" fmla="*/ 141 w 181"/>
                    <a:gd name="T21" fmla="*/ 164 h 365"/>
                    <a:gd name="T22" fmla="*/ 134 w 181"/>
                    <a:gd name="T23" fmla="*/ 175 h 365"/>
                    <a:gd name="T24" fmla="*/ 128 w 181"/>
                    <a:gd name="T25" fmla="*/ 183 h 365"/>
                    <a:gd name="T26" fmla="*/ 121 w 181"/>
                    <a:gd name="T27" fmla="*/ 189 h 365"/>
                    <a:gd name="T28" fmla="*/ 95 w 181"/>
                    <a:gd name="T29" fmla="*/ 205 h 365"/>
                    <a:gd name="T30" fmla="*/ 74 w 181"/>
                    <a:gd name="T31" fmla="*/ 225 h 365"/>
                    <a:gd name="T32" fmla="*/ 53 w 181"/>
                    <a:gd name="T33" fmla="*/ 251 h 365"/>
                    <a:gd name="T34" fmla="*/ 37 w 181"/>
                    <a:gd name="T35" fmla="*/ 277 h 365"/>
                    <a:gd name="T36" fmla="*/ 23 w 181"/>
                    <a:gd name="T37" fmla="*/ 301 h 365"/>
                    <a:gd name="T38" fmla="*/ 13 w 181"/>
                    <a:gd name="T39" fmla="*/ 324 h 365"/>
                    <a:gd name="T40" fmla="*/ 4 w 181"/>
                    <a:gd name="T41" fmla="*/ 342 h 365"/>
                    <a:gd name="T42" fmla="*/ 0 w 181"/>
                    <a:gd name="T43" fmla="*/ 354 h 365"/>
                    <a:gd name="T44" fmla="*/ 6 w 181"/>
                    <a:gd name="T45" fmla="*/ 365 h 365"/>
                    <a:gd name="T46" fmla="*/ 7 w 181"/>
                    <a:gd name="T47" fmla="*/ 359 h 365"/>
                    <a:gd name="T48" fmla="*/ 14 w 181"/>
                    <a:gd name="T49" fmla="*/ 343 h 365"/>
                    <a:gd name="T50" fmla="*/ 23 w 181"/>
                    <a:gd name="T51" fmla="*/ 321 h 365"/>
                    <a:gd name="T52" fmla="*/ 37 w 181"/>
                    <a:gd name="T53" fmla="*/ 294 h 365"/>
                    <a:gd name="T54" fmla="*/ 55 w 181"/>
                    <a:gd name="T55" fmla="*/ 266 h 365"/>
                    <a:gd name="T56" fmla="*/ 75 w 181"/>
                    <a:gd name="T57" fmla="*/ 239 h 365"/>
                    <a:gd name="T58" fmla="*/ 99 w 181"/>
                    <a:gd name="T59" fmla="*/ 214 h 365"/>
                    <a:gd name="T60" fmla="*/ 128 w 181"/>
                    <a:gd name="T61" fmla="*/ 197 h 365"/>
                    <a:gd name="T62" fmla="*/ 141 w 181"/>
                    <a:gd name="T63" fmla="*/ 183 h 365"/>
                    <a:gd name="T64" fmla="*/ 153 w 181"/>
                    <a:gd name="T65" fmla="*/ 160 h 365"/>
                    <a:gd name="T66" fmla="*/ 163 w 181"/>
                    <a:gd name="T67" fmla="*/ 141 h 365"/>
                    <a:gd name="T68" fmla="*/ 167 w 181"/>
                    <a:gd name="T69" fmla="*/ 132 h 365"/>
                    <a:gd name="T70" fmla="*/ 171 w 181"/>
                    <a:gd name="T71" fmla="*/ 116 h 365"/>
                    <a:gd name="T72" fmla="*/ 178 w 181"/>
                    <a:gd name="T73" fmla="*/ 76 h 365"/>
                    <a:gd name="T74" fmla="*/ 181 w 181"/>
                    <a:gd name="T75" fmla="*/ 32 h 365"/>
                    <a:gd name="T76" fmla="*/ 171 w 181"/>
                    <a:gd name="T77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81" h="365">
                      <a:moveTo>
                        <a:pt x="171" y="0"/>
                      </a:moveTo>
                      <a:lnTo>
                        <a:pt x="170" y="0"/>
                      </a:lnTo>
                      <a:lnTo>
                        <a:pt x="175" y="36"/>
                      </a:lnTo>
                      <a:lnTo>
                        <a:pt x="171" y="76"/>
                      </a:lnTo>
                      <a:lnTo>
                        <a:pt x="164" y="110"/>
                      </a:lnTo>
                      <a:lnTo>
                        <a:pt x="162" y="125"/>
                      </a:lnTo>
                      <a:lnTo>
                        <a:pt x="160" y="128"/>
                      </a:lnTo>
                      <a:lnTo>
                        <a:pt x="158" y="133"/>
                      </a:lnTo>
                      <a:lnTo>
                        <a:pt x="153" y="143"/>
                      </a:lnTo>
                      <a:lnTo>
                        <a:pt x="148" y="153"/>
                      </a:lnTo>
                      <a:lnTo>
                        <a:pt x="141" y="164"/>
                      </a:lnTo>
                      <a:lnTo>
                        <a:pt x="134" y="175"/>
                      </a:lnTo>
                      <a:lnTo>
                        <a:pt x="128" y="183"/>
                      </a:lnTo>
                      <a:lnTo>
                        <a:pt x="121" y="189"/>
                      </a:lnTo>
                      <a:lnTo>
                        <a:pt x="95" y="205"/>
                      </a:lnTo>
                      <a:lnTo>
                        <a:pt x="74" y="225"/>
                      </a:lnTo>
                      <a:lnTo>
                        <a:pt x="53" y="251"/>
                      </a:lnTo>
                      <a:lnTo>
                        <a:pt x="37" y="277"/>
                      </a:lnTo>
                      <a:lnTo>
                        <a:pt x="23" y="301"/>
                      </a:lnTo>
                      <a:lnTo>
                        <a:pt x="13" y="324"/>
                      </a:lnTo>
                      <a:lnTo>
                        <a:pt x="4" y="342"/>
                      </a:lnTo>
                      <a:lnTo>
                        <a:pt x="0" y="354"/>
                      </a:lnTo>
                      <a:lnTo>
                        <a:pt x="6" y="365"/>
                      </a:lnTo>
                      <a:lnTo>
                        <a:pt x="7" y="359"/>
                      </a:lnTo>
                      <a:lnTo>
                        <a:pt x="14" y="343"/>
                      </a:lnTo>
                      <a:lnTo>
                        <a:pt x="23" y="321"/>
                      </a:lnTo>
                      <a:lnTo>
                        <a:pt x="37" y="294"/>
                      </a:lnTo>
                      <a:lnTo>
                        <a:pt x="55" y="266"/>
                      </a:lnTo>
                      <a:lnTo>
                        <a:pt x="75" y="239"/>
                      </a:lnTo>
                      <a:lnTo>
                        <a:pt x="99" y="214"/>
                      </a:lnTo>
                      <a:lnTo>
                        <a:pt x="128" y="197"/>
                      </a:lnTo>
                      <a:lnTo>
                        <a:pt x="141" y="183"/>
                      </a:lnTo>
                      <a:lnTo>
                        <a:pt x="153" y="160"/>
                      </a:lnTo>
                      <a:lnTo>
                        <a:pt x="163" y="141"/>
                      </a:lnTo>
                      <a:lnTo>
                        <a:pt x="167" y="132"/>
                      </a:lnTo>
                      <a:lnTo>
                        <a:pt x="171" y="116"/>
                      </a:lnTo>
                      <a:lnTo>
                        <a:pt x="178" y="76"/>
                      </a:lnTo>
                      <a:lnTo>
                        <a:pt x="181" y="32"/>
                      </a:lnTo>
                      <a:lnTo>
                        <a:pt x="17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7" name="Freeform 177"/>
                <p:cNvSpPr>
                  <a:spLocks/>
                </p:cNvSpPr>
                <p:nvPr/>
              </p:nvSpPr>
              <p:spPr bwMode="auto">
                <a:xfrm>
                  <a:off x="3742" y="1894"/>
                  <a:ext cx="92" cy="30"/>
                </a:xfrm>
                <a:custGeom>
                  <a:avLst/>
                  <a:gdLst>
                    <a:gd name="T0" fmla="*/ 84 w 92"/>
                    <a:gd name="T1" fmla="*/ 27 h 30"/>
                    <a:gd name="T2" fmla="*/ 87 w 92"/>
                    <a:gd name="T3" fmla="*/ 26 h 30"/>
                    <a:gd name="T4" fmla="*/ 89 w 92"/>
                    <a:gd name="T5" fmla="*/ 24 h 30"/>
                    <a:gd name="T6" fmla="*/ 91 w 92"/>
                    <a:gd name="T7" fmla="*/ 22 h 30"/>
                    <a:gd name="T8" fmla="*/ 92 w 92"/>
                    <a:gd name="T9" fmla="*/ 19 h 30"/>
                    <a:gd name="T10" fmla="*/ 91 w 92"/>
                    <a:gd name="T11" fmla="*/ 8 h 30"/>
                    <a:gd name="T12" fmla="*/ 91 w 92"/>
                    <a:gd name="T13" fmla="*/ 4 h 30"/>
                    <a:gd name="T14" fmla="*/ 89 w 92"/>
                    <a:gd name="T15" fmla="*/ 1 h 30"/>
                    <a:gd name="T16" fmla="*/ 87 w 92"/>
                    <a:gd name="T17" fmla="*/ 0 h 30"/>
                    <a:gd name="T18" fmla="*/ 83 w 92"/>
                    <a:gd name="T19" fmla="*/ 0 h 30"/>
                    <a:gd name="T20" fmla="*/ 8 w 92"/>
                    <a:gd name="T21" fmla="*/ 3 h 30"/>
                    <a:gd name="T22" fmla="*/ 5 w 92"/>
                    <a:gd name="T23" fmla="*/ 3 h 30"/>
                    <a:gd name="T24" fmla="*/ 3 w 92"/>
                    <a:gd name="T25" fmla="*/ 4 h 30"/>
                    <a:gd name="T26" fmla="*/ 1 w 92"/>
                    <a:gd name="T27" fmla="*/ 7 h 30"/>
                    <a:gd name="T28" fmla="*/ 0 w 92"/>
                    <a:gd name="T29" fmla="*/ 11 h 30"/>
                    <a:gd name="T30" fmla="*/ 1 w 92"/>
                    <a:gd name="T31" fmla="*/ 22 h 30"/>
                    <a:gd name="T32" fmla="*/ 1 w 92"/>
                    <a:gd name="T33" fmla="*/ 24 h 30"/>
                    <a:gd name="T34" fmla="*/ 4 w 92"/>
                    <a:gd name="T35" fmla="*/ 27 h 30"/>
                    <a:gd name="T36" fmla="*/ 5 w 92"/>
                    <a:gd name="T37" fmla="*/ 29 h 30"/>
                    <a:gd name="T38" fmla="*/ 10 w 92"/>
                    <a:gd name="T39" fmla="*/ 30 h 30"/>
                    <a:gd name="T40" fmla="*/ 84 w 92"/>
                    <a:gd name="T41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30">
                      <a:moveTo>
                        <a:pt x="84" y="27"/>
                      </a:moveTo>
                      <a:lnTo>
                        <a:pt x="87" y="26"/>
                      </a:lnTo>
                      <a:lnTo>
                        <a:pt x="89" y="24"/>
                      </a:lnTo>
                      <a:lnTo>
                        <a:pt x="91" y="22"/>
                      </a:lnTo>
                      <a:lnTo>
                        <a:pt x="92" y="19"/>
                      </a:lnTo>
                      <a:lnTo>
                        <a:pt x="91" y="8"/>
                      </a:lnTo>
                      <a:lnTo>
                        <a:pt x="91" y="4"/>
                      </a:lnTo>
                      <a:lnTo>
                        <a:pt x="89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8" y="3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1" y="22"/>
                      </a:lnTo>
                      <a:lnTo>
                        <a:pt x="1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10" y="30"/>
                      </a:lnTo>
                      <a:lnTo>
                        <a:pt x="84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8" name="Freeform 178"/>
                <p:cNvSpPr>
                  <a:spLocks/>
                </p:cNvSpPr>
                <p:nvPr/>
              </p:nvSpPr>
              <p:spPr bwMode="auto">
                <a:xfrm>
                  <a:off x="3749" y="1900"/>
                  <a:ext cx="78" cy="18"/>
                </a:xfrm>
                <a:custGeom>
                  <a:avLst/>
                  <a:gdLst>
                    <a:gd name="T0" fmla="*/ 72 w 78"/>
                    <a:gd name="T1" fmla="*/ 16 h 18"/>
                    <a:gd name="T2" fmla="*/ 74 w 78"/>
                    <a:gd name="T3" fmla="*/ 16 h 18"/>
                    <a:gd name="T4" fmla="*/ 77 w 78"/>
                    <a:gd name="T5" fmla="*/ 13 h 18"/>
                    <a:gd name="T6" fmla="*/ 78 w 78"/>
                    <a:gd name="T7" fmla="*/ 12 h 18"/>
                    <a:gd name="T8" fmla="*/ 78 w 78"/>
                    <a:gd name="T9" fmla="*/ 8 h 18"/>
                    <a:gd name="T10" fmla="*/ 78 w 78"/>
                    <a:gd name="T11" fmla="*/ 8 h 18"/>
                    <a:gd name="T12" fmla="*/ 78 w 78"/>
                    <a:gd name="T13" fmla="*/ 5 h 18"/>
                    <a:gd name="T14" fmla="*/ 77 w 78"/>
                    <a:gd name="T15" fmla="*/ 2 h 18"/>
                    <a:gd name="T16" fmla="*/ 74 w 78"/>
                    <a:gd name="T17" fmla="*/ 1 h 18"/>
                    <a:gd name="T18" fmla="*/ 70 w 78"/>
                    <a:gd name="T19" fmla="*/ 0 h 18"/>
                    <a:gd name="T20" fmla="*/ 7 w 78"/>
                    <a:gd name="T21" fmla="*/ 1 h 18"/>
                    <a:gd name="T22" fmla="*/ 4 w 78"/>
                    <a:gd name="T23" fmla="*/ 2 h 18"/>
                    <a:gd name="T24" fmla="*/ 1 w 78"/>
                    <a:gd name="T25" fmla="*/ 4 h 18"/>
                    <a:gd name="T26" fmla="*/ 0 w 78"/>
                    <a:gd name="T27" fmla="*/ 6 h 18"/>
                    <a:gd name="T28" fmla="*/ 0 w 78"/>
                    <a:gd name="T29" fmla="*/ 9 h 18"/>
                    <a:gd name="T30" fmla="*/ 0 w 78"/>
                    <a:gd name="T31" fmla="*/ 10 h 18"/>
                    <a:gd name="T32" fmla="*/ 0 w 78"/>
                    <a:gd name="T33" fmla="*/ 13 h 18"/>
                    <a:gd name="T34" fmla="*/ 3 w 78"/>
                    <a:gd name="T35" fmla="*/ 16 h 18"/>
                    <a:gd name="T36" fmla="*/ 4 w 78"/>
                    <a:gd name="T37" fmla="*/ 17 h 18"/>
                    <a:gd name="T38" fmla="*/ 8 w 78"/>
                    <a:gd name="T39" fmla="*/ 18 h 18"/>
                    <a:gd name="T40" fmla="*/ 72 w 78"/>
                    <a:gd name="T4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8" h="18">
                      <a:moveTo>
                        <a:pt x="72" y="16"/>
                      </a:moveTo>
                      <a:lnTo>
                        <a:pt x="74" y="16"/>
                      </a:lnTo>
                      <a:lnTo>
                        <a:pt x="77" y="13"/>
                      </a:lnTo>
                      <a:lnTo>
                        <a:pt x="78" y="12"/>
                      </a:lnTo>
                      <a:lnTo>
                        <a:pt x="78" y="8"/>
                      </a:lnTo>
                      <a:lnTo>
                        <a:pt x="78" y="8"/>
                      </a:lnTo>
                      <a:lnTo>
                        <a:pt x="78" y="5"/>
                      </a:lnTo>
                      <a:lnTo>
                        <a:pt x="77" y="2"/>
                      </a:lnTo>
                      <a:lnTo>
                        <a:pt x="74" y="1"/>
                      </a:lnTo>
                      <a:lnTo>
                        <a:pt x="70" y="0"/>
                      </a:lnTo>
                      <a:lnTo>
                        <a:pt x="7" y="1"/>
                      </a:lnTo>
                      <a:lnTo>
                        <a:pt x="4" y="2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3" y="16"/>
                      </a:lnTo>
                      <a:lnTo>
                        <a:pt x="4" y="17"/>
                      </a:lnTo>
                      <a:lnTo>
                        <a:pt x="8" y="18"/>
                      </a:lnTo>
                      <a:lnTo>
                        <a:pt x="72" y="1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9" name="Freeform 179"/>
                <p:cNvSpPr>
                  <a:spLocks/>
                </p:cNvSpPr>
                <p:nvPr/>
              </p:nvSpPr>
              <p:spPr bwMode="auto">
                <a:xfrm>
                  <a:off x="3754" y="1904"/>
                  <a:ext cx="68" cy="6"/>
                </a:xfrm>
                <a:custGeom>
                  <a:avLst/>
                  <a:gdLst>
                    <a:gd name="T0" fmla="*/ 67 w 68"/>
                    <a:gd name="T1" fmla="*/ 4 h 6"/>
                    <a:gd name="T2" fmla="*/ 68 w 68"/>
                    <a:gd name="T3" fmla="*/ 4 h 6"/>
                    <a:gd name="T4" fmla="*/ 68 w 68"/>
                    <a:gd name="T5" fmla="*/ 4 h 6"/>
                    <a:gd name="T6" fmla="*/ 68 w 68"/>
                    <a:gd name="T7" fmla="*/ 4 h 6"/>
                    <a:gd name="T8" fmla="*/ 68 w 68"/>
                    <a:gd name="T9" fmla="*/ 2 h 6"/>
                    <a:gd name="T10" fmla="*/ 68 w 68"/>
                    <a:gd name="T11" fmla="*/ 2 h 6"/>
                    <a:gd name="T12" fmla="*/ 68 w 68"/>
                    <a:gd name="T13" fmla="*/ 1 h 6"/>
                    <a:gd name="T14" fmla="*/ 68 w 68"/>
                    <a:gd name="T15" fmla="*/ 1 h 6"/>
                    <a:gd name="T16" fmla="*/ 68 w 68"/>
                    <a:gd name="T17" fmla="*/ 0 h 6"/>
                    <a:gd name="T18" fmla="*/ 67 w 68"/>
                    <a:gd name="T19" fmla="*/ 0 h 6"/>
                    <a:gd name="T20" fmla="*/ 2 w 68"/>
                    <a:gd name="T21" fmla="*/ 2 h 6"/>
                    <a:gd name="T22" fmla="*/ 0 w 68"/>
                    <a:gd name="T23" fmla="*/ 2 h 6"/>
                    <a:gd name="T24" fmla="*/ 0 w 68"/>
                    <a:gd name="T25" fmla="*/ 2 h 6"/>
                    <a:gd name="T26" fmla="*/ 0 w 68"/>
                    <a:gd name="T27" fmla="*/ 2 h 6"/>
                    <a:gd name="T28" fmla="*/ 0 w 68"/>
                    <a:gd name="T29" fmla="*/ 4 h 6"/>
                    <a:gd name="T30" fmla="*/ 0 w 68"/>
                    <a:gd name="T31" fmla="*/ 4 h 6"/>
                    <a:gd name="T32" fmla="*/ 0 w 68"/>
                    <a:gd name="T33" fmla="*/ 5 h 6"/>
                    <a:gd name="T34" fmla="*/ 0 w 68"/>
                    <a:gd name="T35" fmla="*/ 5 h 6"/>
                    <a:gd name="T36" fmla="*/ 0 w 68"/>
                    <a:gd name="T37" fmla="*/ 6 h 6"/>
                    <a:gd name="T38" fmla="*/ 2 w 68"/>
                    <a:gd name="T39" fmla="*/ 6 h 6"/>
                    <a:gd name="T40" fmla="*/ 67 w 68"/>
                    <a:gd name="T4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8" h="6">
                      <a:moveTo>
                        <a:pt x="67" y="4"/>
                      </a:move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8" y="1"/>
                      </a:lnTo>
                      <a:lnTo>
                        <a:pt x="68" y="1"/>
                      </a:lnTo>
                      <a:lnTo>
                        <a:pt x="68" y="0"/>
                      </a:lnTo>
                      <a:lnTo>
                        <a:pt x="67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67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0" name="Freeform 180"/>
                <p:cNvSpPr>
                  <a:spLocks/>
                </p:cNvSpPr>
                <p:nvPr/>
              </p:nvSpPr>
              <p:spPr bwMode="auto">
                <a:xfrm>
                  <a:off x="3753" y="1906"/>
                  <a:ext cx="9" cy="11"/>
                </a:xfrm>
                <a:custGeom>
                  <a:avLst/>
                  <a:gdLst>
                    <a:gd name="T0" fmla="*/ 4 w 9"/>
                    <a:gd name="T1" fmla="*/ 11 h 11"/>
                    <a:gd name="T2" fmla="*/ 5 w 9"/>
                    <a:gd name="T3" fmla="*/ 11 h 11"/>
                    <a:gd name="T4" fmla="*/ 8 w 9"/>
                    <a:gd name="T5" fmla="*/ 10 h 11"/>
                    <a:gd name="T6" fmla="*/ 9 w 9"/>
                    <a:gd name="T7" fmla="*/ 7 h 11"/>
                    <a:gd name="T8" fmla="*/ 9 w 9"/>
                    <a:gd name="T9" fmla="*/ 6 h 11"/>
                    <a:gd name="T10" fmla="*/ 9 w 9"/>
                    <a:gd name="T11" fmla="*/ 4 h 11"/>
                    <a:gd name="T12" fmla="*/ 8 w 9"/>
                    <a:gd name="T13" fmla="*/ 2 h 11"/>
                    <a:gd name="T14" fmla="*/ 5 w 9"/>
                    <a:gd name="T15" fmla="*/ 0 h 11"/>
                    <a:gd name="T16" fmla="*/ 4 w 9"/>
                    <a:gd name="T17" fmla="*/ 0 h 11"/>
                    <a:gd name="T18" fmla="*/ 3 w 9"/>
                    <a:gd name="T19" fmla="*/ 0 h 11"/>
                    <a:gd name="T20" fmla="*/ 1 w 9"/>
                    <a:gd name="T21" fmla="*/ 2 h 11"/>
                    <a:gd name="T22" fmla="*/ 0 w 9"/>
                    <a:gd name="T23" fmla="*/ 4 h 11"/>
                    <a:gd name="T24" fmla="*/ 0 w 9"/>
                    <a:gd name="T25" fmla="*/ 6 h 11"/>
                    <a:gd name="T26" fmla="*/ 0 w 9"/>
                    <a:gd name="T27" fmla="*/ 7 h 11"/>
                    <a:gd name="T28" fmla="*/ 1 w 9"/>
                    <a:gd name="T29" fmla="*/ 10 h 11"/>
                    <a:gd name="T30" fmla="*/ 3 w 9"/>
                    <a:gd name="T31" fmla="*/ 11 h 11"/>
                    <a:gd name="T32" fmla="*/ 4 w 9"/>
                    <a:gd name="T3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4" y="11"/>
                      </a:moveTo>
                      <a:lnTo>
                        <a:pt x="5" y="11"/>
                      </a:lnTo>
                      <a:lnTo>
                        <a:pt x="8" y="10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3" y="11"/>
                      </a:lnTo>
                      <a:lnTo>
                        <a:pt x="4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1" name="Freeform 181"/>
                <p:cNvSpPr>
                  <a:spLocks/>
                </p:cNvSpPr>
                <p:nvPr/>
              </p:nvSpPr>
              <p:spPr bwMode="auto">
                <a:xfrm>
                  <a:off x="4203" y="1874"/>
                  <a:ext cx="91" cy="28"/>
                </a:xfrm>
                <a:custGeom>
                  <a:avLst/>
                  <a:gdLst>
                    <a:gd name="T0" fmla="*/ 84 w 91"/>
                    <a:gd name="T1" fmla="*/ 27 h 28"/>
                    <a:gd name="T2" fmla="*/ 86 w 91"/>
                    <a:gd name="T3" fmla="*/ 26 h 28"/>
                    <a:gd name="T4" fmla="*/ 89 w 91"/>
                    <a:gd name="T5" fmla="*/ 24 h 28"/>
                    <a:gd name="T6" fmla="*/ 91 w 91"/>
                    <a:gd name="T7" fmla="*/ 21 h 28"/>
                    <a:gd name="T8" fmla="*/ 91 w 91"/>
                    <a:gd name="T9" fmla="*/ 19 h 28"/>
                    <a:gd name="T10" fmla="*/ 91 w 91"/>
                    <a:gd name="T11" fmla="*/ 7 h 28"/>
                    <a:gd name="T12" fmla="*/ 89 w 91"/>
                    <a:gd name="T13" fmla="*/ 4 h 28"/>
                    <a:gd name="T14" fmla="*/ 88 w 91"/>
                    <a:gd name="T15" fmla="*/ 1 h 28"/>
                    <a:gd name="T16" fmla="*/ 85 w 91"/>
                    <a:gd name="T17" fmla="*/ 0 h 28"/>
                    <a:gd name="T18" fmla="*/ 82 w 91"/>
                    <a:gd name="T19" fmla="*/ 0 h 28"/>
                    <a:gd name="T20" fmla="*/ 8 w 91"/>
                    <a:gd name="T21" fmla="*/ 1 h 28"/>
                    <a:gd name="T22" fmla="*/ 5 w 91"/>
                    <a:gd name="T23" fmla="*/ 3 h 28"/>
                    <a:gd name="T24" fmla="*/ 2 w 91"/>
                    <a:gd name="T25" fmla="*/ 4 h 28"/>
                    <a:gd name="T26" fmla="*/ 1 w 91"/>
                    <a:gd name="T27" fmla="*/ 7 h 28"/>
                    <a:gd name="T28" fmla="*/ 0 w 91"/>
                    <a:gd name="T29" fmla="*/ 9 h 28"/>
                    <a:gd name="T30" fmla="*/ 0 w 91"/>
                    <a:gd name="T31" fmla="*/ 21 h 28"/>
                    <a:gd name="T32" fmla="*/ 1 w 91"/>
                    <a:gd name="T33" fmla="*/ 24 h 28"/>
                    <a:gd name="T34" fmla="*/ 2 w 91"/>
                    <a:gd name="T35" fmla="*/ 27 h 28"/>
                    <a:gd name="T36" fmla="*/ 5 w 91"/>
                    <a:gd name="T37" fmla="*/ 28 h 28"/>
                    <a:gd name="T38" fmla="*/ 8 w 91"/>
                    <a:gd name="T39" fmla="*/ 28 h 28"/>
                    <a:gd name="T40" fmla="*/ 84 w 91"/>
                    <a:gd name="T4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28">
                      <a:moveTo>
                        <a:pt x="84" y="27"/>
                      </a:moveTo>
                      <a:lnTo>
                        <a:pt x="86" y="26"/>
                      </a:lnTo>
                      <a:lnTo>
                        <a:pt x="89" y="24"/>
                      </a:lnTo>
                      <a:lnTo>
                        <a:pt x="91" y="21"/>
                      </a:lnTo>
                      <a:lnTo>
                        <a:pt x="91" y="19"/>
                      </a:lnTo>
                      <a:lnTo>
                        <a:pt x="91" y="7"/>
                      </a:lnTo>
                      <a:lnTo>
                        <a:pt x="89" y="4"/>
                      </a:lnTo>
                      <a:lnTo>
                        <a:pt x="88" y="1"/>
                      </a:lnTo>
                      <a:lnTo>
                        <a:pt x="85" y="0"/>
                      </a:lnTo>
                      <a:lnTo>
                        <a:pt x="82" y="0"/>
                      </a:lnTo>
                      <a:lnTo>
                        <a:pt x="8" y="1"/>
                      </a:lnTo>
                      <a:lnTo>
                        <a:pt x="5" y="3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5" y="28"/>
                      </a:lnTo>
                      <a:lnTo>
                        <a:pt x="8" y="28"/>
                      </a:lnTo>
                      <a:lnTo>
                        <a:pt x="84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2" name="Freeform 182"/>
                <p:cNvSpPr>
                  <a:spLocks/>
                </p:cNvSpPr>
                <p:nvPr/>
              </p:nvSpPr>
              <p:spPr bwMode="auto">
                <a:xfrm>
                  <a:off x="4208" y="1879"/>
                  <a:ext cx="80" cy="18"/>
                </a:xfrm>
                <a:custGeom>
                  <a:avLst/>
                  <a:gdLst>
                    <a:gd name="T0" fmla="*/ 72 w 80"/>
                    <a:gd name="T1" fmla="*/ 16 h 18"/>
                    <a:gd name="T2" fmla="*/ 76 w 80"/>
                    <a:gd name="T3" fmla="*/ 15 h 18"/>
                    <a:gd name="T4" fmla="*/ 79 w 80"/>
                    <a:gd name="T5" fmla="*/ 14 h 18"/>
                    <a:gd name="T6" fmla="*/ 80 w 80"/>
                    <a:gd name="T7" fmla="*/ 11 h 18"/>
                    <a:gd name="T8" fmla="*/ 80 w 80"/>
                    <a:gd name="T9" fmla="*/ 8 h 18"/>
                    <a:gd name="T10" fmla="*/ 80 w 80"/>
                    <a:gd name="T11" fmla="*/ 7 h 18"/>
                    <a:gd name="T12" fmla="*/ 79 w 80"/>
                    <a:gd name="T13" fmla="*/ 4 h 18"/>
                    <a:gd name="T14" fmla="*/ 77 w 80"/>
                    <a:gd name="T15" fmla="*/ 2 h 18"/>
                    <a:gd name="T16" fmla="*/ 75 w 80"/>
                    <a:gd name="T17" fmla="*/ 0 h 18"/>
                    <a:gd name="T18" fmla="*/ 72 w 80"/>
                    <a:gd name="T19" fmla="*/ 0 h 18"/>
                    <a:gd name="T20" fmla="*/ 8 w 80"/>
                    <a:gd name="T21" fmla="*/ 2 h 18"/>
                    <a:gd name="T22" fmla="*/ 6 w 80"/>
                    <a:gd name="T23" fmla="*/ 3 h 18"/>
                    <a:gd name="T24" fmla="*/ 3 w 80"/>
                    <a:gd name="T25" fmla="*/ 4 h 18"/>
                    <a:gd name="T26" fmla="*/ 2 w 80"/>
                    <a:gd name="T27" fmla="*/ 7 h 18"/>
                    <a:gd name="T28" fmla="*/ 0 w 80"/>
                    <a:gd name="T29" fmla="*/ 10 h 18"/>
                    <a:gd name="T30" fmla="*/ 0 w 80"/>
                    <a:gd name="T31" fmla="*/ 11 h 18"/>
                    <a:gd name="T32" fmla="*/ 2 w 80"/>
                    <a:gd name="T33" fmla="*/ 14 h 18"/>
                    <a:gd name="T34" fmla="*/ 3 w 80"/>
                    <a:gd name="T35" fmla="*/ 16 h 18"/>
                    <a:gd name="T36" fmla="*/ 6 w 80"/>
                    <a:gd name="T37" fmla="*/ 18 h 18"/>
                    <a:gd name="T38" fmla="*/ 8 w 80"/>
                    <a:gd name="T39" fmla="*/ 18 h 18"/>
                    <a:gd name="T40" fmla="*/ 72 w 80"/>
                    <a:gd name="T4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0" h="18">
                      <a:moveTo>
                        <a:pt x="72" y="16"/>
                      </a:moveTo>
                      <a:lnTo>
                        <a:pt x="76" y="15"/>
                      </a:lnTo>
                      <a:lnTo>
                        <a:pt x="79" y="14"/>
                      </a:lnTo>
                      <a:lnTo>
                        <a:pt x="80" y="11"/>
                      </a:lnTo>
                      <a:lnTo>
                        <a:pt x="80" y="8"/>
                      </a:lnTo>
                      <a:lnTo>
                        <a:pt x="80" y="7"/>
                      </a:lnTo>
                      <a:lnTo>
                        <a:pt x="79" y="4"/>
                      </a:lnTo>
                      <a:lnTo>
                        <a:pt x="77" y="2"/>
                      </a:lnTo>
                      <a:lnTo>
                        <a:pt x="75" y="0"/>
                      </a:lnTo>
                      <a:lnTo>
                        <a:pt x="72" y="0"/>
                      </a:lnTo>
                      <a:lnTo>
                        <a:pt x="8" y="2"/>
                      </a:lnTo>
                      <a:lnTo>
                        <a:pt x="6" y="3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2" y="14"/>
                      </a:lnTo>
                      <a:lnTo>
                        <a:pt x="3" y="16"/>
                      </a:lnTo>
                      <a:lnTo>
                        <a:pt x="6" y="18"/>
                      </a:lnTo>
                      <a:lnTo>
                        <a:pt x="8" y="18"/>
                      </a:lnTo>
                      <a:lnTo>
                        <a:pt x="72" y="1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3" name="Freeform 183"/>
                <p:cNvSpPr>
                  <a:spLocks/>
                </p:cNvSpPr>
                <p:nvPr/>
              </p:nvSpPr>
              <p:spPr bwMode="auto">
                <a:xfrm>
                  <a:off x="4214" y="1883"/>
                  <a:ext cx="69" cy="6"/>
                </a:xfrm>
                <a:custGeom>
                  <a:avLst/>
                  <a:gdLst>
                    <a:gd name="T0" fmla="*/ 67 w 69"/>
                    <a:gd name="T1" fmla="*/ 4 h 6"/>
                    <a:gd name="T2" fmla="*/ 67 w 69"/>
                    <a:gd name="T3" fmla="*/ 4 h 6"/>
                    <a:gd name="T4" fmla="*/ 69 w 69"/>
                    <a:gd name="T5" fmla="*/ 3 h 6"/>
                    <a:gd name="T6" fmla="*/ 69 w 69"/>
                    <a:gd name="T7" fmla="*/ 3 h 6"/>
                    <a:gd name="T8" fmla="*/ 69 w 69"/>
                    <a:gd name="T9" fmla="*/ 2 h 6"/>
                    <a:gd name="T10" fmla="*/ 69 w 69"/>
                    <a:gd name="T11" fmla="*/ 2 h 6"/>
                    <a:gd name="T12" fmla="*/ 69 w 69"/>
                    <a:gd name="T13" fmla="*/ 0 h 6"/>
                    <a:gd name="T14" fmla="*/ 67 w 69"/>
                    <a:gd name="T15" fmla="*/ 0 h 6"/>
                    <a:gd name="T16" fmla="*/ 67 w 69"/>
                    <a:gd name="T17" fmla="*/ 0 h 6"/>
                    <a:gd name="T18" fmla="*/ 66 w 69"/>
                    <a:gd name="T19" fmla="*/ 0 h 6"/>
                    <a:gd name="T20" fmla="*/ 2 w 69"/>
                    <a:gd name="T21" fmla="*/ 2 h 6"/>
                    <a:gd name="T22" fmla="*/ 1 w 69"/>
                    <a:gd name="T23" fmla="*/ 2 h 6"/>
                    <a:gd name="T24" fmla="*/ 1 w 69"/>
                    <a:gd name="T25" fmla="*/ 3 h 6"/>
                    <a:gd name="T26" fmla="*/ 0 w 69"/>
                    <a:gd name="T27" fmla="*/ 3 h 6"/>
                    <a:gd name="T28" fmla="*/ 0 w 69"/>
                    <a:gd name="T29" fmla="*/ 4 h 6"/>
                    <a:gd name="T30" fmla="*/ 0 w 69"/>
                    <a:gd name="T31" fmla="*/ 4 h 6"/>
                    <a:gd name="T32" fmla="*/ 0 w 69"/>
                    <a:gd name="T33" fmla="*/ 6 h 6"/>
                    <a:gd name="T34" fmla="*/ 1 w 69"/>
                    <a:gd name="T35" fmla="*/ 6 h 6"/>
                    <a:gd name="T36" fmla="*/ 1 w 69"/>
                    <a:gd name="T37" fmla="*/ 6 h 6"/>
                    <a:gd name="T38" fmla="*/ 2 w 69"/>
                    <a:gd name="T39" fmla="*/ 6 h 6"/>
                    <a:gd name="T40" fmla="*/ 67 w 69"/>
                    <a:gd name="T4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9" h="6">
                      <a:moveTo>
                        <a:pt x="67" y="4"/>
                      </a:moveTo>
                      <a:lnTo>
                        <a:pt x="67" y="4"/>
                      </a:lnTo>
                      <a:lnTo>
                        <a:pt x="69" y="3"/>
                      </a:lnTo>
                      <a:lnTo>
                        <a:pt x="69" y="3"/>
                      </a:lnTo>
                      <a:lnTo>
                        <a:pt x="69" y="2"/>
                      </a:lnTo>
                      <a:lnTo>
                        <a:pt x="69" y="2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6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67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4" name="Freeform 184"/>
                <p:cNvSpPr>
                  <a:spLocks/>
                </p:cNvSpPr>
                <p:nvPr/>
              </p:nvSpPr>
              <p:spPr bwMode="auto">
                <a:xfrm>
                  <a:off x="4212" y="1885"/>
                  <a:ext cx="11" cy="10"/>
                </a:xfrm>
                <a:custGeom>
                  <a:avLst/>
                  <a:gdLst>
                    <a:gd name="T0" fmla="*/ 6 w 11"/>
                    <a:gd name="T1" fmla="*/ 10 h 10"/>
                    <a:gd name="T2" fmla="*/ 7 w 11"/>
                    <a:gd name="T3" fmla="*/ 10 h 10"/>
                    <a:gd name="T4" fmla="*/ 10 w 11"/>
                    <a:gd name="T5" fmla="*/ 9 h 10"/>
                    <a:gd name="T6" fmla="*/ 11 w 11"/>
                    <a:gd name="T7" fmla="*/ 6 h 10"/>
                    <a:gd name="T8" fmla="*/ 11 w 11"/>
                    <a:gd name="T9" fmla="*/ 5 h 10"/>
                    <a:gd name="T10" fmla="*/ 10 w 11"/>
                    <a:gd name="T11" fmla="*/ 4 h 10"/>
                    <a:gd name="T12" fmla="*/ 8 w 11"/>
                    <a:gd name="T13" fmla="*/ 1 h 10"/>
                    <a:gd name="T14" fmla="*/ 7 w 11"/>
                    <a:gd name="T15" fmla="*/ 0 h 10"/>
                    <a:gd name="T16" fmla="*/ 6 w 11"/>
                    <a:gd name="T17" fmla="*/ 0 h 10"/>
                    <a:gd name="T18" fmla="*/ 4 w 11"/>
                    <a:gd name="T19" fmla="*/ 1 h 10"/>
                    <a:gd name="T20" fmla="*/ 2 w 11"/>
                    <a:gd name="T21" fmla="*/ 2 h 10"/>
                    <a:gd name="T22" fmla="*/ 0 w 11"/>
                    <a:gd name="T23" fmla="*/ 4 h 10"/>
                    <a:gd name="T24" fmla="*/ 0 w 11"/>
                    <a:gd name="T25" fmla="*/ 6 h 10"/>
                    <a:gd name="T26" fmla="*/ 0 w 11"/>
                    <a:gd name="T27" fmla="*/ 8 h 10"/>
                    <a:gd name="T28" fmla="*/ 2 w 11"/>
                    <a:gd name="T29" fmla="*/ 9 h 10"/>
                    <a:gd name="T30" fmla="*/ 4 w 11"/>
                    <a:gd name="T31" fmla="*/ 10 h 10"/>
                    <a:gd name="T32" fmla="*/ 6 w 11"/>
                    <a:gd name="T3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10">
                      <a:moveTo>
                        <a:pt x="6" y="10"/>
                      </a:move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11" y="5"/>
                      </a:lnTo>
                      <a:lnTo>
                        <a:pt x="10" y="4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4" y="1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5" name="Freeform 185"/>
                <p:cNvSpPr>
                  <a:spLocks/>
                </p:cNvSpPr>
                <p:nvPr/>
              </p:nvSpPr>
              <p:spPr bwMode="auto">
                <a:xfrm>
                  <a:off x="2791" y="1775"/>
                  <a:ext cx="424" cy="55"/>
                </a:xfrm>
                <a:custGeom>
                  <a:avLst/>
                  <a:gdLst>
                    <a:gd name="T0" fmla="*/ 0 w 424"/>
                    <a:gd name="T1" fmla="*/ 8 h 55"/>
                    <a:gd name="T2" fmla="*/ 424 w 424"/>
                    <a:gd name="T3" fmla="*/ 55 h 55"/>
                    <a:gd name="T4" fmla="*/ 419 w 424"/>
                    <a:gd name="T5" fmla="*/ 38 h 55"/>
                    <a:gd name="T6" fmla="*/ 34 w 424"/>
                    <a:gd name="T7" fmla="*/ 0 h 55"/>
                    <a:gd name="T8" fmla="*/ 0 w 424"/>
                    <a:gd name="T9" fmla="*/ 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4" h="55">
                      <a:moveTo>
                        <a:pt x="0" y="8"/>
                      </a:moveTo>
                      <a:lnTo>
                        <a:pt x="424" y="55"/>
                      </a:lnTo>
                      <a:lnTo>
                        <a:pt x="419" y="38"/>
                      </a:lnTo>
                      <a:lnTo>
                        <a:pt x="34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6" name="Freeform 186"/>
                <p:cNvSpPr>
                  <a:spLocks/>
                </p:cNvSpPr>
                <p:nvPr/>
              </p:nvSpPr>
              <p:spPr bwMode="auto">
                <a:xfrm>
                  <a:off x="3104" y="1573"/>
                  <a:ext cx="386" cy="257"/>
                </a:xfrm>
                <a:custGeom>
                  <a:avLst/>
                  <a:gdLst>
                    <a:gd name="T0" fmla="*/ 114 w 386"/>
                    <a:gd name="T1" fmla="*/ 255 h 257"/>
                    <a:gd name="T2" fmla="*/ 134 w 386"/>
                    <a:gd name="T3" fmla="*/ 234 h 257"/>
                    <a:gd name="T4" fmla="*/ 169 w 386"/>
                    <a:gd name="T5" fmla="*/ 201 h 257"/>
                    <a:gd name="T6" fmla="*/ 213 w 386"/>
                    <a:gd name="T7" fmla="*/ 157 h 257"/>
                    <a:gd name="T8" fmla="*/ 260 w 386"/>
                    <a:gd name="T9" fmla="*/ 113 h 257"/>
                    <a:gd name="T10" fmla="*/ 306 w 386"/>
                    <a:gd name="T11" fmla="*/ 68 h 257"/>
                    <a:gd name="T12" fmla="*/ 344 w 386"/>
                    <a:gd name="T13" fmla="*/ 33 h 257"/>
                    <a:gd name="T14" fmla="*/ 368 w 386"/>
                    <a:gd name="T15" fmla="*/ 12 h 257"/>
                    <a:gd name="T16" fmla="*/ 382 w 386"/>
                    <a:gd name="T17" fmla="*/ 4 h 257"/>
                    <a:gd name="T18" fmla="*/ 385 w 386"/>
                    <a:gd name="T19" fmla="*/ 0 h 257"/>
                    <a:gd name="T20" fmla="*/ 381 w 386"/>
                    <a:gd name="T21" fmla="*/ 0 h 257"/>
                    <a:gd name="T22" fmla="*/ 355 w 386"/>
                    <a:gd name="T23" fmla="*/ 0 h 257"/>
                    <a:gd name="T24" fmla="*/ 309 w 386"/>
                    <a:gd name="T25" fmla="*/ 0 h 257"/>
                    <a:gd name="T26" fmla="*/ 249 w 386"/>
                    <a:gd name="T27" fmla="*/ 2 h 257"/>
                    <a:gd name="T28" fmla="*/ 186 w 386"/>
                    <a:gd name="T29" fmla="*/ 3 h 257"/>
                    <a:gd name="T30" fmla="*/ 123 w 386"/>
                    <a:gd name="T31" fmla="*/ 4 h 257"/>
                    <a:gd name="T32" fmla="*/ 70 w 386"/>
                    <a:gd name="T33" fmla="*/ 6 h 257"/>
                    <a:gd name="T34" fmla="*/ 32 w 386"/>
                    <a:gd name="T35" fmla="*/ 8 h 257"/>
                    <a:gd name="T36" fmla="*/ 3 w 386"/>
                    <a:gd name="T37" fmla="*/ 14 h 257"/>
                    <a:gd name="T38" fmla="*/ 4 w 386"/>
                    <a:gd name="T39" fmla="*/ 15 h 257"/>
                    <a:gd name="T40" fmla="*/ 12 w 386"/>
                    <a:gd name="T41" fmla="*/ 15 h 257"/>
                    <a:gd name="T42" fmla="*/ 39 w 386"/>
                    <a:gd name="T43" fmla="*/ 14 h 257"/>
                    <a:gd name="T44" fmla="*/ 87 w 386"/>
                    <a:gd name="T45" fmla="*/ 14 h 257"/>
                    <a:gd name="T46" fmla="*/ 145 w 386"/>
                    <a:gd name="T47" fmla="*/ 12 h 257"/>
                    <a:gd name="T48" fmla="*/ 209 w 386"/>
                    <a:gd name="T49" fmla="*/ 11 h 257"/>
                    <a:gd name="T50" fmla="*/ 270 w 386"/>
                    <a:gd name="T51" fmla="*/ 10 h 257"/>
                    <a:gd name="T52" fmla="*/ 318 w 386"/>
                    <a:gd name="T53" fmla="*/ 10 h 257"/>
                    <a:gd name="T54" fmla="*/ 348 w 386"/>
                    <a:gd name="T55" fmla="*/ 10 h 257"/>
                    <a:gd name="T56" fmla="*/ 352 w 386"/>
                    <a:gd name="T57" fmla="*/ 12 h 257"/>
                    <a:gd name="T58" fmla="*/ 333 w 386"/>
                    <a:gd name="T59" fmla="*/ 33 h 257"/>
                    <a:gd name="T60" fmla="*/ 298 w 386"/>
                    <a:gd name="T61" fmla="*/ 65 h 257"/>
                    <a:gd name="T62" fmla="*/ 253 w 386"/>
                    <a:gd name="T63" fmla="*/ 107 h 257"/>
                    <a:gd name="T64" fmla="*/ 206 w 386"/>
                    <a:gd name="T65" fmla="*/ 150 h 257"/>
                    <a:gd name="T66" fmla="*/ 160 w 386"/>
                    <a:gd name="T67" fmla="*/ 191 h 257"/>
                    <a:gd name="T68" fmla="*/ 123 w 386"/>
                    <a:gd name="T69" fmla="*/ 224 h 257"/>
                    <a:gd name="T70" fmla="*/ 102 w 386"/>
                    <a:gd name="T71" fmla="*/ 243 h 257"/>
                    <a:gd name="T72" fmla="*/ 111 w 386"/>
                    <a:gd name="T73" fmla="*/ 257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86" h="257">
                      <a:moveTo>
                        <a:pt x="111" y="257"/>
                      </a:moveTo>
                      <a:lnTo>
                        <a:pt x="114" y="255"/>
                      </a:lnTo>
                      <a:lnTo>
                        <a:pt x="122" y="247"/>
                      </a:lnTo>
                      <a:lnTo>
                        <a:pt x="134" y="234"/>
                      </a:lnTo>
                      <a:lnTo>
                        <a:pt x="150" y="220"/>
                      </a:lnTo>
                      <a:lnTo>
                        <a:pt x="169" y="201"/>
                      </a:lnTo>
                      <a:lnTo>
                        <a:pt x="190" y="180"/>
                      </a:lnTo>
                      <a:lnTo>
                        <a:pt x="213" y="157"/>
                      </a:lnTo>
                      <a:lnTo>
                        <a:pt x="237" y="134"/>
                      </a:lnTo>
                      <a:lnTo>
                        <a:pt x="260" y="113"/>
                      </a:lnTo>
                      <a:lnTo>
                        <a:pt x="283" y="90"/>
                      </a:lnTo>
                      <a:lnTo>
                        <a:pt x="306" y="68"/>
                      </a:lnTo>
                      <a:lnTo>
                        <a:pt x="326" y="49"/>
                      </a:lnTo>
                      <a:lnTo>
                        <a:pt x="344" y="33"/>
                      </a:lnTo>
                      <a:lnTo>
                        <a:pt x="358" y="20"/>
                      </a:lnTo>
                      <a:lnTo>
                        <a:pt x="368" y="12"/>
                      </a:lnTo>
                      <a:lnTo>
                        <a:pt x="374" y="8"/>
                      </a:lnTo>
                      <a:lnTo>
                        <a:pt x="382" y="4"/>
                      </a:lnTo>
                      <a:lnTo>
                        <a:pt x="386" y="2"/>
                      </a:lnTo>
                      <a:lnTo>
                        <a:pt x="385" y="0"/>
                      </a:lnTo>
                      <a:lnTo>
                        <a:pt x="385" y="0"/>
                      </a:lnTo>
                      <a:lnTo>
                        <a:pt x="381" y="0"/>
                      </a:lnTo>
                      <a:lnTo>
                        <a:pt x="371" y="0"/>
                      </a:lnTo>
                      <a:lnTo>
                        <a:pt x="355" y="0"/>
                      </a:lnTo>
                      <a:lnTo>
                        <a:pt x="333" y="0"/>
                      </a:lnTo>
                      <a:lnTo>
                        <a:pt x="309" y="0"/>
                      </a:lnTo>
                      <a:lnTo>
                        <a:pt x="280" y="2"/>
                      </a:lnTo>
                      <a:lnTo>
                        <a:pt x="249" y="2"/>
                      </a:lnTo>
                      <a:lnTo>
                        <a:pt x="218" y="2"/>
                      </a:lnTo>
                      <a:lnTo>
                        <a:pt x="186" y="3"/>
                      </a:lnTo>
                      <a:lnTo>
                        <a:pt x="154" y="3"/>
                      </a:lnTo>
                      <a:lnTo>
                        <a:pt x="123" y="4"/>
                      </a:lnTo>
                      <a:lnTo>
                        <a:pt x="95" y="4"/>
                      </a:lnTo>
                      <a:lnTo>
                        <a:pt x="70" y="6"/>
                      </a:lnTo>
                      <a:lnTo>
                        <a:pt x="49" y="7"/>
                      </a:lnTo>
                      <a:lnTo>
                        <a:pt x="32" y="8"/>
                      </a:lnTo>
                      <a:lnTo>
                        <a:pt x="22" y="10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4" y="15"/>
                      </a:lnTo>
                      <a:lnTo>
                        <a:pt x="8" y="15"/>
                      </a:lnTo>
                      <a:lnTo>
                        <a:pt x="12" y="15"/>
                      </a:lnTo>
                      <a:lnTo>
                        <a:pt x="23" y="15"/>
                      </a:lnTo>
                      <a:lnTo>
                        <a:pt x="39" y="14"/>
                      </a:lnTo>
                      <a:lnTo>
                        <a:pt x="61" y="14"/>
                      </a:lnTo>
                      <a:lnTo>
                        <a:pt x="87" y="14"/>
                      </a:lnTo>
                      <a:lnTo>
                        <a:pt x="115" y="12"/>
                      </a:lnTo>
                      <a:lnTo>
                        <a:pt x="145" y="12"/>
                      </a:lnTo>
                      <a:lnTo>
                        <a:pt x="177" y="11"/>
                      </a:lnTo>
                      <a:lnTo>
                        <a:pt x="209" y="11"/>
                      </a:lnTo>
                      <a:lnTo>
                        <a:pt x="240" y="10"/>
                      </a:lnTo>
                      <a:lnTo>
                        <a:pt x="270" y="10"/>
                      </a:lnTo>
                      <a:lnTo>
                        <a:pt x="295" y="10"/>
                      </a:lnTo>
                      <a:lnTo>
                        <a:pt x="318" y="10"/>
                      </a:lnTo>
                      <a:lnTo>
                        <a:pt x="336" y="10"/>
                      </a:lnTo>
                      <a:lnTo>
                        <a:pt x="348" y="10"/>
                      </a:lnTo>
                      <a:lnTo>
                        <a:pt x="354" y="10"/>
                      </a:lnTo>
                      <a:lnTo>
                        <a:pt x="352" y="12"/>
                      </a:lnTo>
                      <a:lnTo>
                        <a:pt x="345" y="20"/>
                      </a:lnTo>
                      <a:lnTo>
                        <a:pt x="333" y="33"/>
                      </a:lnTo>
                      <a:lnTo>
                        <a:pt x="318" y="48"/>
                      </a:lnTo>
                      <a:lnTo>
                        <a:pt x="298" y="65"/>
                      </a:lnTo>
                      <a:lnTo>
                        <a:pt x="278" y="85"/>
                      </a:lnTo>
                      <a:lnTo>
                        <a:pt x="253" y="107"/>
                      </a:lnTo>
                      <a:lnTo>
                        <a:pt x="230" y="129"/>
                      </a:lnTo>
                      <a:lnTo>
                        <a:pt x="206" y="150"/>
                      </a:lnTo>
                      <a:lnTo>
                        <a:pt x="181" y="171"/>
                      </a:lnTo>
                      <a:lnTo>
                        <a:pt x="160" y="191"/>
                      </a:lnTo>
                      <a:lnTo>
                        <a:pt x="139" y="209"/>
                      </a:lnTo>
                      <a:lnTo>
                        <a:pt x="123" y="224"/>
                      </a:lnTo>
                      <a:lnTo>
                        <a:pt x="110" y="236"/>
                      </a:lnTo>
                      <a:lnTo>
                        <a:pt x="102" y="243"/>
                      </a:lnTo>
                      <a:lnTo>
                        <a:pt x="99" y="245"/>
                      </a:lnTo>
                      <a:lnTo>
                        <a:pt x="111" y="2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7" name="Freeform 187"/>
                <p:cNvSpPr>
                  <a:spLocks/>
                </p:cNvSpPr>
                <p:nvPr/>
              </p:nvSpPr>
              <p:spPr bwMode="auto">
                <a:xfrm>
                  <a:off x="3292" y="1767"/>
                  <a:ext cx="205" cy="76"/>
                </a:xfrm>
                <a:custGeom>
                  <a:avLst/>
                  <a:gdLst>
                    <a:gd name="T0" fmla="*/ 205 w 205"/>
                    <a:gd name="T1" fmla="*/ 35 h 76"/>
                    <a:gd name="T2" fmla="*/ 202 w 205"/>
                    <a:gd name="T3" fmla="*/ 24 h 76"/>
                    <a:gd name="T4" fmla="*/ 195 w 205"/>
                    <a:gd name="T5" fmla="*/ 16 h 76"/>
                    <a:gd name="T6" fmla="*/ 186 w 205"/>
                    <a:gd name="T7" fmla="*/ 11 h 76"/>
                    <a:gd name="T8" fmla="*/ 174 w 205"/>
                    <a:gd name="T9" fmla="*/ 9 h 76"/>
                    <a:gd name="T10" fmla="*/ 110 w 205"/>
                    <a:gd name="T11" fmla="*/ 0 h 76"/>
                    <a:gd name="T12" fmla="*/ 106 w 205"/>
                    <a:gd name="T13" fmla="*/ 1 h 76"/>
                    <a:gd name="T14" fmla="*/ 102 w 205"/>
                    <a:gd name="T15" fmla="*/ 3 h 76"/>
                    <a:gd name="T16" fmla="*/ 96 w 205"/>
                    <a:gd name="T17" fmla="*/ 5 h 76"/>
                    <a:gd name="T18" fmla="*/ 92 w 205"/>
                    <a:gd name="T19" fmla="*/ 9 h 76"/>
                    <a:gd name="T20" fmla="*/ 88 w 205"/>
                    <a:gd name="T21" fmla="*/ 4 h 76"/>
                    <a:gd name="T22" fmla="*/ 83 w 205"/>
                    <a:gd name="T23" fmla="*/ 1 h 76"/>
                    <a:gd name="T24" fmla="*/ 77 w 205"/>
                    <a:gd name="T25" fmla="*/ 0 h 76"/>
                    <a:gd name="T26" fmla="*/ 72 w 205"/>
                    <a:gd name="T27" fmla="*/ 1 h 76"/>
                    <a:gd name="T28" fmla="*/ 0 w 205"/>
                    <a:gd name="T29" fmla="*/ 72 h 76"/>
                    <a:gd name="T30" fmla="*/ 4 w 205"/>
                    <a:gd name="T31" fmla="*/ 72 h 76"/>
                    <a:gd name="T32" fmla="*/ 15 w 205"/>
                    <a:gd name="T33" fmla="*/ 72 h 76"/>
                    <a:gd name="T34" fmla="*/ 30 w 205"/>
                    <a:gd name="T35" fmla="*/ 73 h 76"/>
                    <a:gd name="T36" fmla="*/ 48 w 205"/>
                    <a:gd name="T37" fmla="*/ 73 h 76"/>
                    <a:gd name="T38" fmla="*/ 65 w 205"/>
                    <a:gd name="T39" fmla="*/ 74 h 76"/>
                    <a:gd name="T40" fmla="*/ 82 w 205"/>
                    <a:gd name="T41" fmla="*/ 76 h 76"/>
                    <a:gd name="T42" fmla="*/ 94 w 205"/>
                    <a:gd name="T43" fmla="*/ 76 h 76"/>
                    <a:gd name="T44" fmla="*/ 100 w 205"/>
                    <a:gd name="T45" fmla="*/ 76 h 76"/>
                    <a:gd name="T46" fmla="*/ 102 w 205"/>
                    <a:gd name="T47" fmla="*/ 76 h 76"/>
                    <a:gd name="T48" fmla="*/ 102 w 205"/>
                    <a:gd name="T49" fmla="*/ 74 h 76"/>
                    <a:gd name="T50" fmla="*/ 103 w 205"/>
                    <a:gd name="T51" fmla="*/ 72 h 76"/>
                    <a:gd name="T52" fmla="*/ 103 w 205"/>
                    <a:gd name="T53" fmla="*/ 70 h 76"/>
                    <a:gd name="T54" fmla="*/ 160 w 205"/>
                    <a:gd name="T55" fmla="*/ 73 h 76"/>
                    <a:gd name="T56" fmla="*/ 167 w 205"/>
                    <a:gd name="T57" fmla="*/ 72 h 76"/>
                    <a:gd name="T58" fmla="*/ 174 w 205"/>
                    <a:gd name="T59" fmla="*/ 69 h 76"/>
                    <a:gd name="T60" fmla="*/ 182 w 205"/>
                    <a:gd name="T61" fmla="*/ 65 h 76"/>
                    <a:gd name="T62" fmla="*/ 189 w 205"/>
                    <a:gd name="T63" fmla="*/ 59 h 76"/>
                    <a:gd name="T64" fmla="*/ 195 w 205"/>
                    <a:gd name="T65" fmla="*/ 54 h 76"/>
                    <a:gd name="T66" fmla="*/ 201 w 205"/>
                    <a:gd name="T67" fmla="*/ 47 h 76"/>
                    <a:gd name="T68" fmla="*/ 203 w 205"/>
                    <a:gd name="T69" fmla="*/ 42 h 76"/>
                    <a:gd name="T70" fmla="*/ 205 w 205"/>
                    <a:gd name="T71" fmla="*/ 3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05" h="76">
                      <a:moveTo>
                        <a:pt x="205" y="35"/>
                      </a:moveTo>
                      <a:lnTo>
                        <a:pt x="202" y="24"/>
                      </a:lnTo>
                      <a:lnTo>
                        <a:pt x="195" y="16"/>
                      </a:lnTo>
                      <a:lnTo>
                        <a:pt x="186" y="11"/>
                      </a:lnTo>
                      <a:lnTo>
                        <a:pt x="174" y="9"/>
                      </a:lnTo>
                      <a:lnTo>
                        <a:pt x="110" y="0"/>
                      </a:lnTo>
                      <a:lnTo>
                        <a:pt x="106" y="1"/>
                      </a:lnTo>
                      <a:lnTo>
                        <a:pt x="102" y="3"/>
                      </a:lnTo>
                      <a:lnTo>
                        <a:pt x="96" y="5"/>
                      </a:lnTo>
                      <a:lnTo>
                        <a:pt x="92" y="9"/>
                      </a:lnTo>
                      <a:lnTo>
                        <a:pt x="88" y="4"/>
                      </a:lnTo>
                      <a:lnTo>
                        <a:pt x="83" y="1"/>
                      </a:lnTo>
                      <a:lnTo>
                        <a:pt x="77" y="0"/>
                      </a:lnTo>
                      <a:lnTo>
                        <a:pt x="72" y="1"/>
                      </a:lnTo>
                      <a:lnTo>
                        <a:pt x="0" y="72"/>
                      </a:lnTo>
                      <a:lnTo>
                        <a:pt x="4" y="72"/>
                      </a:lnTo>
                      <a:lnTo>
                        <a:pt x="15" y="72"/>
                      </a:lnTo>
                      <a:lnTo>
                        <a:pt x="30" y="73"/>
                      </a:lnTo>
                      <a:lnTo>
                        <a:pt x="48" y="73"/>
                      </a:lnTo>
                      <a:lnTo>
                        <a:pt x="65" y="74"/>
                      </a:lnTo>
                      <a:lnTo>
                        <a:pt x="82" y="76"/>
                      </a:lnTo>
                      <a:lnTo>
                        <a:pt x="94" y="76"/>
                      </a:lnTo>
                      <a:lnTo>
                        <a:pt x="100" y="76"/>
                      </a:lnTo>
                      <a:lnTo>
                        <a:pt x="102" y="76"/>
                      </a:lnTo>
                      <a:lnTo>
                        <a:pt x="102" y="74"/>
                      </a:lnTo>
                      <a:lnTo>
                        <a:pt x="103" y="72"/>
                      </a:lnTo>
                      <a:lnTo>
                        <a:pt x="103" y="70"/>
                      </a:lnTo>
                      <a:lnTo>
                        <a:pt x="160" y="73"/>
                      </a:lnTo>
                      <a:lnTo>
                        <a:pt x="167" y="72"/>
                      </a:lnTo>
                      <a:lnTo>
                        <a:pt x="174" y="69"/>
                      </a:lnTo>
                      <a:lnTo>
                        <a:pt x="182" y="65"/>
                      </a:lnTo>
                      <a:lnTo>
                        <a:pt x="189" y="59"/>
                      </a:lnTo>
                      <a:lnTo>
                        <a:pt x="195" y="54"/>
                      </a:lnTo>
                      <a:lnTo>
                        <a:pt x="201" y="47"/>
                      </a:lnTo>
                      <a:lnTo>
                        <a:pt x="203" y="42"/>
                      </a:lnTo>
                      <a:lnTo>
                        <a:pt x="205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8" name="Freeform 188"/>
                <p:cNvSpPr>
                  <a:spLocks/>
                </p:cNvSpPr>
                <p:nvPr/>
              </p:nvSpPr>
              <p:spPr bwMode="auto">
                <a:xfrm>
                  <a:off x="3440" y="1778"/>
                  <a:ext cx="37" cy="38"/>
                </a:xfrm>
                <a:custGeom>
                  <a:avLst/>
                  <a:gdLst>
                    <a:gd name="T0" fmla="*/ 37 w 37"/>
                    <a:gd name="T1" fmla="*/ 6 h 38"/>
                    <a:gd name="T2" fmla="*/ 32 w 37"/>
                    <a:gd name="T3" fmla="*/ 9 h 38"/>
                    <a:gd name="T4" fmla="*/ 23 w 37"/>
                    <a:gd name="T5" fmla="*/ 17 h 38"/>
                    <a:gd name="T6" fmla="*/ 11 w 37"/>
                    <a:gd name="T7" fmla="*/ 28 h 38"/>
                    <a:gd name="T8" fmla="*/ 0 w 37"/>
                    <a:gd name="T9" fmla="*/ 38 h 38"/>
                    <a:gd name="T10" fmla="*/ 0 w 37"/>
                    <a:gd name="T11" fmla="*/ 35 h 38"/>
                    <a:gd name="T12" fmla="*/ 7 w 37"/>
                    <a:gd name="T13" fmla="*/ 21 h 38"/>
                    <a:gd name="T14" fmla="*/ 15 w 37"/>
                    <a:gd name="T15" fmla="*/ 6 h 38"/>
                    <a:gd name="T16" fmla="*/ 19 w 37"/>
                    <a:gd name="T17" fmla="*/ 0 h 38"/>
                    <a:gd name="T18" fmla="*/ 37 w 37"/>
                    <a:gd name="T19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" h="38">
                      <a:moveTo>
                        <a:pt x="37" y="6"/>
                      </a:moveTo>
                      <a:lnTo>
                        <a:pt x="32" y="9"/>
                      </a:lnTo>
                      <a:lnTo>
                        <a:pt x="23" y="17"/>
                      </a:lnTo>
                      <a:lnTo>
                        <a:pt x="11" y="28"/>
                      </a:lnTo>
                      <a:lnTo>
                        <a:pt x="0" y="38"/>
                      </a:lnTo>
                      <a:lnTo>
                        <a:pt x="0" y="35"/>
                      </a:lnTo>
                      <a:lnTo>
                        <a:pt x="7" y="21"/>
                      </a:lnTo>
                      <a:lnTo>
                        <a:pt x="15" y="6"/>
                      </a:lnTo>
                      <a:lnTo>
                        <a:pt x="19" y="0"/>
                      </a:lnTo>
                      <a:lnTo>
                        <a:pt x="37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9" name="Freeform 189"/>
                <p:cNvSpPr>
                  <a:spLocks/>
                </p:cNvSpPr>
                <p:nvPr/>
              </p:nvSpPr>
              <p:spPr bwMode="auto">
                <a:xfrm>
                  <a:off x="3776" y="1593"/>
                  <a:ext cx="22" cy="240"/>
                </a:xfrm>
                <a:custGeom>
                  <a:avLst/>
                  <a:gdLst>
                    <a:gd name="T0" fmla="*/ 8 w 22"/>
                    <a:gd name="T1" fmla="*/ 236 h 240"/>
                    <a:gd name="T2" fmla="*/ 9 w 22"/>
                    <a:gd name="T3" fmla="*/ 209 h 240"/>
                    <a:gd name="T4" fmla="*/ 11 w 22"/>
                    <a:gd name="T5" fmla="*/ 145 h 240"/>
                    <a:gd name="T6" fmla="*/ 8 w 22"/>
                    <a:gd name="T7" fmla="*/ 68 h 240"/>
                    <a:gd name="T8" fmla="*/ 0 w 22"/>
                    <a:gd name="T9" fmla="*/ 3 h 240"/>
                    <a:gd name="T10" fmla="*/ 0 w 22"/>
                    <a:gd name="T11" fmla="*/ 0 h 240"/>
                    <a:gd name="T12" fmla="*/ 3 w 22"/>
                    <a:gd name="T13" fmla="*/ 0 h 240"/>
                    <a:gd name="T14" fmla="*/ 5 w 22"/>
                    <a:gd name="T15" fmla="*/ 2 h 240"/>
                    <a:gd name="T16" fmla="*/ 7 w 22"/>
                    <a:gd name="T17" fmla="*/ 2 h 240"/>
                    <a:gd name="T18" fmla="*/ 11 w 22"/>
                    <a:gd name="T19" fmla="*/ 32 h 240"/>
                    <a:gd name="T20" fmla="*/ 19 w 22"/>
                    <a:gd name="T21" fmla="*/ 99 h 240"/>
                    <a:gd name="T22" fmla="*/ 22 w 22"/>
                    <a:gd name="T23" fmla="*/ 178 h 240"/>
                    <a:gd name="T24" fmla="*/ 15 w 22"/>
                    <a:gd name="T25" fmla="*/ 236 h 240"/>
                    <a:gd name="T26" fmla="*/ 12 w 22"/>
                    <a:gd name="T27" fmla="*/ 240 h 240"/>
                    <a:gd name="T28" fmla="*/ 9 w 22"/>
                    <a:gd name="T29" fmla="*/ 240 h 240"/>
                    <a:gd name="T30" fmla="*/ 8 w 22"/>
                    <a:gd name="T31" fmla="*/ 237 h 240"/>
                    <a:gd name="T32" fmla="*/ 8 w 22"/>
                    <a:gd name="T33" fmla="*/ 236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40">
                      <a:moveTo>
                        <a:pt x="8" y="236"/>
                      </a:moveTo>
                      <a:lnTo>
                        <a:pt x="9" y="209"/>
                      </a:lnTo>
                      <a:lnTo>
                        <a:pt x="11" y="145"/>
                      </a:lnTo>
                      <a:lnTo>
                        <a:pt x="8" y="68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11" y="32"/>
                      </a:lnTo>
                      <a:lnTo>
                        <a:pt x="19" y="99"/>
                      </a:lnTo>
                      <a:lnTo>
                        <a:pt x="22" y="178"/>
                      </a:lnTo>
                      <a:lnTo>
                        <a:pt x="15" y="236"/>
                      </a:lnTo>
                      <a:lnTo>
                        <a:pt x="12" y="240"/>
                      </a:lnTo>
                      <a:lnTo>
                        <a:pt x="9" y="240"/>
                      </a:lnTo>
                      <a:lnTo>
                        <a:pt x="8" y="237"/>
                      </a:lnTo>
                      <a:lnTo>
                        <a:pt x="8" y="2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0" name="Freeform 190"/>
                <p:cNvSpPr>
                  <a:spLocks/>
                </p:cNvSpPr>
                <p:nvPr/>
              </p:nvSpPr>
              <p:spPr bwMode="auto">
                <a:xfrm>
                  <a:off x="2958" y="2191"/>
                  <a:ext cx="42" cy="42"/>
                </a:xfrm>
                <a:custGeom>
                  <a:avLst/>
                  <a:gdLst>
                    <a:gd name="T0" fmla="*/ 19 w 42"/>
                    <a:gd name="T1" fmla="*/ 42 h 42"/>
                    <a:gd name="T2" fmla="*/ 27 w 42"/>
                    <a:gd name="T3" fmla="*/ 40 h 42"/>
                    <a:gd name="T4" fmla="*/ 35 w 42"/>
                    <a:gd name="T5" fmla="*/ 38 h 42"/>
                    <a:gd name="T6" fmla="*/ 40 w 42"/>
                    <a:gd name="T7" fmla="*/ 31 h 42"/>
                    <a:gd name="T8" fmla="*/ 42 w 42"/>
                    <a:gd name="T9" fmla="*/ 23 h 42"/>
                    <a:gd name="T10" fmla="*/ 42 w 42"/>
                    <a:gd name="T11" fmla="*/ 15 h 42"/>
                    <a:gd name="T12" fmla="*/ 38 w 42"/>
                    <a:gd name="T13" fmla="*/ 6 h 42"/>
                    <a:gd name="T14" fmla="*/ 31 w 42"/>
                    <a:gd name="T15" fmla="*/ 1 h 42"/>
                    <a:gd name="T16" fmla="*/ 23 w 42"/>
                    <a:gd name="T17" fmla="*/ 0 h 42"/>
                    <a:gd name="T18" fmla="*/ 14 w 42"/>
                    <a:gd name="T19" fmla="*/ 0 h 42"/>
                    <a:gd name="T20" fmla="*/ 8 w 42"/>
                    <a:gd name="T21" fmla="*/ 4 h 42"/>
                    <a:gd name="T22" fmla="*/ 2 w 42"/>
                    <a:gd name="T23" fmla="*/ 11 h 42"/>
                    <a:gd name="T24" fmla="*/ 0 w 42"/>
                    <a:gd name="T25" fmla="*/ 19 h 42"/>
                    <a:gd name="T26" fmla="*/ 1 w 42"/>
                    <a:gd name="T27" fmla="*/ 27 h 42"/>
                    <a:gd name="T28" fmla="*/ 4 w 42"/>
                    <a:gd name="T29" fmla="*/ 34 h 42"/>
                    <a:gd name="T30" fmla="*/ 10 w 42"/>
                    <a:gd name="T31" fmla="*/ 39 h 42"/>
                    <a:gd name="T32" fmla="*/ 19 w 42"/>
                    <a:gd name="T33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2" h="42">
                      <a:moveTo>
                        <a:pt x="19" y="42"/>
                      </a:moveTo>
                      <a:lnTo>
                        <a:pt x="27" y="40"/>
                      </a:lnTo>
                      <a:lnTo>
                        <a:pt x="35" y="38"/>
                      </a:lnTo>
                      <a:lnTo>
                        <a:pt x="40" y="31"/>
                      </a:lnTo>
                      <a:lnTo>
                        <a:pt x="42" y="23"/>
                      </a:lnTo>
                      <a:lnTo>
                        <a:pt x="42" y="15"/>
                      </a:lnTo>
                      <a:lnTo>
                        <a:pt x="38" y="6"/>
                      </a:lnTo>
                      <a:lnTo>
                        <a:pt x="31" y="1"/>
                      </a:lnTo>
                      <a:lnTo>
                        <a:pt x="23" y="0"/>
                      </a:lnTo>
                      <a:lnTo>
                        <a:pt x="14" y="0"/>
                      </a:lnTo>
                      <a:lnTo>
                        <a:pt x="8" y="4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1" y="27"/>
                      </a:lnTo>
                      <a:lnTo>
                        <a:pt x="4" y="34"/>
                      </a:lnTo>
                      <a:lnTo>
                        <a:pt x="10" y="39"/>
                      </a:lnTo>
                      <a:lnTo>
                        <a:pt x="19" y="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1" name="Freeform 191"/>
                <p:cNvSpPr>
                  <a:spLocks/>
                </p:cNvSpPr>
                <p:nvPr/>
              </p:nvSpPr>
              <p:spPr bwMode="auto">
                <a:xfrm>
                  <a:off x="4275" y="2187"/>
                  <a:ext cx="33" cy="38"/>
                </a:xfrm>
                <a:custGeom>
                  <a:avLst/>
                  <a:gdLst>
                    <a:gd name="T0" fmla="*/ 14 w 33"/>
                    <a:gd name="T1" fmla="*/ 38 h 38"/>
                    <a:gd name="T2" fmla="*/ 21 w 33"/>
                    <a:gd name="T3" fmla="*/ 38 h 38"/>
                    <a:gd name="T4" fmla="*/ 27 w 33"/>
                    <a:gd name="T5" fmla="*/ 33 h 38"/>
                    <a:gd name="T6" fmla="*/ 31 w 33"/>
                    <a:gd name="T7" fmla="*/ 28 h 38"/>
                    <a:gd name="T8" fmla="*/ 33 w 33"/>
                    <a:gd name="T9" fmla="*/ 21 h 38"/>
                    <a:gd name="T10" fmla="*/ 33 w 33"/>
                    <a:gd name="T11" fmla="*/ 13 h 38"/>
                    <a:gd name="T12" fmla="*/ 31 w 33"/>
                    <a:gd name="T13" fmla="*/ 6 h 38"/>
                    <a:gd name="T14" fmla="*/ 25 w 33"/>
                    <a:gd name="T15" fmla="*/ 2 h 38"/>
                    <a:gd name="T16" fmla="*/ 19 w 33"/>
                    <a:gd name="T17" fmla="*/ 0 h 38"/>
                    <a:gd name="T18" fmla="*/ 12 w 33"/>
                    <a:gd name="T19" fmla="*/ 1 h 38"/>
                    <a:gd name="T20" fmla="*/ 6 w 33"/>
                    <a:gd name="T21" fmla="*/ 4 h 38"/>
                    <a:gd name="T22" fmla="*/ 2 w 33"/>
                    <a:gd name="T23" fmla="*/ 10 h 38"/>
                    <a:gd name="T24" fmla="*/ 0 w 33"/>
                    <a:gd name="T25" fmla="*/ 17 h 38"/>
                    <a:gd name="T26" fmla="*/ 1 w 33"/>
                    <a:gd name="T27" fmla="*/ 25 h 38"/>
                    <a:gd name="T28" fmla="*/ 4 w 33"/>
                    <a:gd name="T29" fmla="*/ 31 h 38"/>
                    <a:gd name="T30" fmla="*/ 8 w 33"/>
                    <a:gd name="T31" fmla="*/ 36 h 38"/>
                    <a:gd name="T32" fmla="*/ 14 w 33"/>
                    <a:gd name="T33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3" h="38">
                      <a:moveTo>
                        <a:pt x="14" y="38"/>
                      </a:moveTo>
                      <a:lnTo>
                        <a:pt x="21" y="38"/>
                      </a:lnTo>
                      <a:lnTo>
                        <a:pt x="27" y="33"/>
                      </a:lnTo>
                      <a:lnTo>
                        <a:pt x="31" y="28"/>
                      </a:lnTo>
                      <a:lnTo>
                        <a:pt x="33" y="21"/>
                      </a:lnTo>
                      <a:lnTo>
                        <a:pt x="33" y="13"/>
                      </a:lnTo>
                      <a:lnTo>
                        <a:pt x="31" y="6"/>
                      </a:lnTo>
                      <a:lnTo>
                        <a:pt x="25" y="2"/>
                      </a:lnTo>
                      <a:lnTo>
                        <a:pt x="19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1" y="25"/>
                      </a:lnTo>
                      <a:lnTo>
                        <a:pt x="4" y="31"/>
                      </a:lnTo>
                      <a:lnTo>
                        <a:pt x="8" y="36"/>
                      </a:lnTo>
                      <a:lnTo>
                        <a:pt x="14" y="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2" name="Freeform 192"/>
                <p:cNvSpPr>
                  <a:spLocks/>
                </p:cNvSpPr>
                <p:nvPr/>
              </p:nvSpPr>
              <p:spPr bwMode="auto">
                <a:xfrm>
                  <a:off x="2842" y="2013"/>
                  <a:ext cx="23" cy="25"/>
                </a:xfrm>
                <a:custGeom>
                  <a:avLst/>
                  <a:gdLst>
                    <a:gd name="T0" fmla="*/ 11 w 23"/>
                    <a:gd name="T1" fmla="*/ 25 h 25"/>
                    <a:gd name="T2" fmla="*/ 17 w 23"/>
                    <a:gd name="T3" fmla="*/ 23 h 25"/>
                    <a:gd name="T4" fmla="*/ 19 w 23"/>
                    <a:gd name="T5" fmla="*/ 22 h 25"/>
                    <a:gd name="T6" fmla="*/ 22 w 23"/>
                    <a:gd name="T7" fmla="*/ 18 h 25"/>
                    <a:gd name="T8" fmla="*/ 23 w 23"/>
                    <a:gd name="T9" fmla="*/ 14 h 25"/>
                    <a:gd name="T10" fmla="*/ 23 w 23"/>
                    <a:gd name="T11" fmla="*/ 8 h 25"/>
                    <a:gd name="T12" fmla="*/ 21 w 23"/>
                    <a:gd name="T13" fmla="*/ 4 h 25"/>
                    <a:gd name="T14" fmla="*/ 18 w 23"/>
                    <a:gd name="T15" fmla="*/ 2 h 25"/>
                    <a:gd name="T16" fmla="*/ 13 w 23"/>
                    <a:gd name="T17" fmla="*/ 0 h 25"/>
                    <a:gd name="T18" fmla="*/ 9 w 23"/>
                    <a:gd name="T19" fmla="*/ 2 h 25"/>
                    <a:gd name="T20" fmla="*/ 4 w 23"/>
                    <a:gd name="T21" fmla="*/ 3 h 25"/>
                    <a:gd name="T22" fmla="*/ 2 w 23"/>
                    <a:gd name="T23" fmla="*/ 7 h 25"/>
                    <a:gd name="T24" fmla="*/ 0 w 23"/>
                    <a:gd name="T25" fmla="*/ 11 h 25"/>
                    <a:gd name="T26" fmla="*/ 0 w 23"/>
                    <a:gd name="T27" fmla="*/ 17 h 25"/>
                    <a:gd name="T28" fmla="*/ 3 w 23"/>
                    <a:gd name="T29" fmla="*/ 21 h 25"/>
                    <a:gd name="T30" fmla="*/ 7 w 23"/>
                    <a:gd name="T31" fmla="*/ 23 h 25"/>
                    <a:gd name="T32" fmla="*/ 11 w 23"/>
                    <a:gd name="T33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5">
                      <a:moveTo>
                        <a:pt x="11" y="25"/>
                      </a:moveTo>
                      <a:lnTo>
                        <a:pt x="17" y="23"/>
                      </a:lnTo>
                      <a:lnTo>
                        <a:pt x="19" y="22"/>
                      </a:lnTo>
                      <a:lnTo>
                        <a:pt x="22" y="18"/>
                      </a:lnTo>
                      <a:lnTo>
                        <a:pt x="23" y="14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18" y="2"/>
                      </a:lnTo>
                      <a:lnTo>
                        <a:pt x="13" y="0"/>
                      </a:lnTo>
                      <a:lnTo>
                        <a:pt x="9" y="2"/>
                      </a:lnTo>
                      <a:lnTo>
                        <a:pt x="4" y="3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3" y="21"/>
                      </a:lnTo>
                      <a:lnTo>
                        <a:pt x="7" y="23"/>
                      </a:lnTo>
                      <a:lnTo>
                        <a:pt x="11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3" name="Freeform 193"/>
                <p:cNvSpPr>
                  <a:spLocks/>
                </p:cNvSpPr>
                <p:nvPr/>
              </p:nvSpPr>
              <p:spPr bwMode="auto">
                <a:xfrm>
                  <a:off x="3261" y="1810"/>
                  <a:ext cx="19" cy="19"/>
                </a:xfrm>
                <a:custGeom>
                  <a:avLst/>
                  <a:gdLst>
                    <a:gd name="T0" fmla="*/ 8 w 19"/>
                    <a:gd name="T1" fmla="*/ 19 h 19"/>
                    <a:gd name="T2" fmla="*/ 12 w 19"/>
                    <a:gd name="T3" fmla="*/ 19 h 19"/>
                    <a:gd name="T4" fmla="*/ 16 w 19"/>
                    <a:gd name="T5" fmla="*/ 18 h 19"/>
                    <a:gd name="T6" fmla="*/ 18 w 19"/>
                    <a:gd name="T7" fmla="*/ 15 h 19"/>
                    <a:gd name="T8" fmla="*/ 19 w 19"/>
                    <a:gd name="T9" fmla="*/ 11 h 19"/>
                    <a:gd name="T10" fmla="*/ 19 w 19"/>
                    <a:gd name="T11" fmla="*/ 7 h 19"/>
                    <a:gd name="T12" fmla="*/ 18 w 19"/>
                    <a:gd name="T13" fmla="*/ 4 h 19"/>
                    <a:gd name="T14" fmla="*/ 15 w 19"/>
                    <a:gd name="T15" fmla="*/ 2 h 19"/>
                    <a:gd name="T16" fmla="*/ 11 w 19"/>
                    <a:gd name="T17" fmla="*/ 0 h 19"/>
                    <a:gd name="T18" fmla="*/ 7 w 19"/>
                    <a:gd name="T19" fmla="*/ 2 h 19"/>
                    <a:gd name="T20" fmla="*/ 4 w 19"/>
                    <a:gd name="T21" fmla="*/ 3 h 19"/>
                    <a:gd name="T22" fmla="*/ 1 w 19"/>
                    <a:gd name="T23" fmla="*/ 6 h 19"/>
                    <a:gd name="T24" fmla="*/ 0 w 19"/>
                    <a:gd name="T25" fmla="*/ 10 h 19"/>
                    <a:gd name="T26" fmla="*/ 1 w 19"/>
                    <a:gd name="T27" fmla="*/ 12 h 19"/>
                    <a:gd name="T28" fmla="*/ 3 w 19"/>
                    <a:gd name="T29" fmla="*/ 16 h 19"/>
                    <a:gd name="T30" fmla="*/ 5 w 19"/>
                    <a:gd name="T31" fmla="*/ 18 h 19"/>
                    <a:gd name="T32" fmla="*/ 8 w 19"/>
                    <a:gd name="T3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8" y="19"/>
                      </a:moveTo>
                      <a:lnTo>
                        <a:pt x="12" y="19"/>
                      </a:lnTo>
                      <a:lnTo>
                        <a:pt x="16" y="18"/>
                      </a:lnTo>
                      <a:lnTo>
                        <a:pt x="18" y="15"/>
                      </a:lnTo>
                      <a:lnTo>
                        <a:pt x="19" y="11"/>
                      </a:lnTo>
                      <a:lnTo>
                        <a:pt x="19" y="7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1" y="0"/>
                      </a:lnTo>
                      <a:lnTo>
                        <a:pt x="7" y="2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6"/>
                      </a:lnTo>
                      <a:lnTo>
                        <a:pt x="5" y="18"/>
                      </a:lnTo>
                      <a:lnTo>
                        <a:pt x="8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4" name="Freeform 194"/>
                <p:cNvSpPr>
                  <a:spLocks/>
                </p:cNvSpPr>
                <p:nvPr/>
              </p:nvSpPr>
              <p:spPr bwMode="auto">
                <a:xfrm>
                  <a:off x="2456" y="1947"/>
                  <a:ext cx="132" cy="122"/>
                </a:xfrm>
                <a:custGeom>
                  <a:avLst/>
                  <a:gdLst>
                    <a:gd name="T0" fmla="*/ 132 w 132"/>
                    <a:gd name="T1" fmla="*/ 11 h 122"/>
                    <a:gd name="T2" fmla="*/ 92 w 132"/>
                    <a:gd name="T3" fmla="*/ 0 h 122"/>
                    <a:gd name="T4" fmla="*/ 88 w 132"/>
                    <a:gd name="T5" fmla="*/ 0 h 122"/>
                    <a:gd name="T6" fmla="*/ 79 w 132"/>
                    <a:gd name="T7" fmla="*/ 3 h 122"/>
                    <a:gd name="T8" fmla="*/ 68 w 132"/>
                    <a:gd name="T9" fmla="*/ 4 h 122"/>
                    <a:gd name="T10" fmla="*/ 56 w 132"/>
                    <a:gd name="T11" fmla="*/ 7 h 122"/>
                    <a:gd name="T12" fmla="*/ 42 w 132"/>
                    <a:gd name="T13" fmla="*/ 11 h 122"/>
                    <a:gd name="T14" fmla="*/ 33 w 132"/>
                    <a:gd name="T15" fmla="*/ 13 h 122"/>
                    <a:gd name="T16" fmla="*/ 25 w 132"/>
                    <a:gd name="T17" fmla="*/ 16 h 122"/>
                    <a:gd name="T18" fmla="*/ 22 w 132"/>
                    <a:gd name="T19" fmla="*/ 19 h 122"/>
                    <a:gd name="T20" fmla="*/ 0 w 132"/>
                    <a:gd name="T21" fmla="*/ 36 h 122"/>
                    <a:gd name="T22" fmla="*/ 7 w 132"/>
                    <a:gd name="T23" fmla="*/ 34 h 122"/>
                    <a:gd name="T24" fmla="*/ 12 w 132"/>
                    <a:gd name="T25" fmla="*/ 31 h 122"/>
                    <a:gd name="T26" fmla="*/ 19 w 132"/>
                    <a:gd name="T27" fmla="*/ 28 h 122"/>
                    <a:gd name="T28" fmla="*/ 26 w 132"/>
                    <a:gd name="T29" fmla="*/ 27 h 122"/>
                    <a:gd name="T30" fmla="*/ 33 w 132"/>
                    <a:gd name="T31" fmla="*/ 26 h 122"/>
                    <a:gd name="T32" fmla="*/ 38 w 132"/>
                    <a:gd name="T33" fmla="*/ 24 h 122"/>
                    <a:gd name="T34" fmla="*/ 45 w 132"/>
                    <a:gd name="T35" fmla="*/ 24 h 122"/>
                    <a:gd name="T36" fmla="*/ 50 w 132"/>
                    <a:gd name="T37" fmla="*/ 26 h 122"/>
                    <a:gd name="T38" fmla="*/ 65 w 132"/>
                    <a:gd name="T39" fmla="*/ 41 h 122"/>
                    <a:gd name="T40" fmla="*/ 69 w 132"/>
                    <a:gd name="T41" fmla="*/ 66 h 122"/>
                    <a:gd name="T42" fmla="*/ 65 w 132"/>
                    <a:gd name="T43" fmla="*/ 96 h 122"/>
                    <a:gd name="T44" fmla="*/ 54 w 132"/>
                    <a:gd name="T45" fmla="*/ 120 h 122"/>
                    <a:gd name="T46" fmla="*/ 69 w 132"/>
                    <a:gd name="T47" fmla="*/ 122 h 122"/>
                    <a:gd name="T48" fmla="*/ 76 w 132"/>
                    <a:gd name="T49" fmla="*/ 120 h 122"/>
                    <a:gd name="T50" fmla="*/ 84 w 132"/>
                    <a:gd name="T51" fmla="*/ 116 h 122"/>
                    <a:gd name="T52" fmla="*/ 92 w 132"/>
                    <a:gd name="T53" fmla="*/ 111 h 122"/>
                    <a:gd name="T54" fmla="*/ 95 w 132"/>
                    <a:gd name="T55" fmla="*/ 107 h 122"/>
                    <a:gd name="T56" fmla="*/ 110 w 132"/>
                    <a:gd name="T57" fmla="*/ 70 h 122"/>
                    <a:gd name="T58" fmla="*/ 114 w 132"/>
                    <a:gd name="T59" fmla="*/ 60 h 122"/>
                    <a:gd name="T60" fmla="*/ 122 w 132"/>
                    <a:gd name="T61" fmla="*/ 39 h 122"/>
                    <a:gd name="T62" fmla="*/ 130 w 132"/>
                    <a:gd name="T63" fmla="*/ 20 h 122"/>
                    <a:gd name="T64" fmla="*/ 132 w 132"/>
                    <a:gd name="T65" fmla="*/ 11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2" h="122">
                      <a:moveTo>
                        <a:pt x="132" y="11"/>
                      </a:move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79" y="3"/>
                      </a:lnTo>
                      <a:lnTo>
                        <a:pt x="68" y="4"/>
                      </a:lnTo>
                      <a:lnTo>
                        <a:pt x="56" y="7"/>
                      </a:lnTo>
                      <a:lnTo>
                        <a:pt x="42" y="11"/>
                      </a:lnTo>
                      <a:lnTo>
                        <a:pt x="33" y="13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0" y="36"/>
                      </a:lnTo>
                      <a:lnTo>
                        <a:pt x="7" y="34"/>
                      </a:lnTo>
                      <a:lnTo>
                        <a:pt x="12" y="31"/>
                      </a:lnTo>
                      <a:lnTo>
                        <a:pt x="19" y="28"/>
                      </a:lnTo>
                      <a:lnTo>
                        <a:pt x="26" y="27"/>
                      </a:lnTo>
                      <a:lnTo>
                        <a:pt x="33" y="26"/>
                      </a:lnTo>
                      <a:lnTo>
                        <a:pt x="38" y="24"/>
                      </a:lnTo>
                      <a:lnTo>
                        <a:pt x="45" y="24"/>
                      </a:lnTo>
                      <a:lnTo>
                        <a:pt x="50" y="26"/>
                      </a:lnTo>
                      <a:lnTo>
                        <a:pt x="65" y="41"/>
                      </a:lnTo>
                      <a:lnTo>
                        <a:pt x="69" y="66"/>
                      </a:lnTo>
                      <a:lnTo>
                        <a:pt x="65" y="96"/>
                      </a:lnTo>
                      <a:lnTo>
                        <a:pt x="54" y="120"/>
                      </a:lnTo>
                      <a:lnTo>
                        <a:pt x="69" y="122"/>
                      </a:lnTo>
                      <a:lnTo>
                        <a:pt x="76" y="120"/>
                      </a:lnTo>
                      <a:lnTo>
                        <a:pt x="84" y="116"/>
                      </a:lnTo>
                      <a:lnTo>
                        <a:pt x="92" y="111"/>
                      </a:lnTo>
                      <a:lnTo>
                        <a:pt x="95" y="107"/>
                      </a:lnTo>
                      <a:lnTo>
                        <a:pt x="110" y="70"/>
                      </a:lnTo>
                      <a:lnTo>
                        <a:pt x="114" y="60"/>
                      </a:lnTo>
                      <a:lnTo>
                        <a:pt x="122" y="39"/>
                      </a:lnTo>
                      <a:lnTo>
                        <a:pt x="130" y="20"/>
                      </a:lnTo>
                      <a:lnTo>
                        <a:pt x="132" y="11"/>
                      </a:lnTo>
                      <a:close/>
                    </a:path>
                  </a:pathLst>
                </a:custGeom>
                <a:solidFill>
                  <a:srgbClr val="7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5" name="Freeform 195"/>
                <p:cNvSpPr>
                  <a:spLocks/>
                </p:cNvSpPr>
                <p:nvPr/>
              </p:nvSpPr>
              <p:spPr bwMode="auto">
                <a:xfrm>
                  <a:off x="2170" y="1952"/>
                  <a:ext cx="55" cy="82"/>
                </a:xfrm>
                <a:custGeom>
                  <a:avLst/>
                  <a:gdLst>
                    <a:gd name="T0" fmla="*/ 55 w 55"/>
                    <a:gd name="T1" fmla="*/ 8 h 82"/>
                    <a:gd name="T2" fmla="*/ 53 w 55"/>
                    <a:gd name="T3" fmla="*/ 6 h 82"/>
                    <a:gd name="T4" fmla="*/ 49 w 55"/>
                    <a:gd name="T5" fmla="*/ 3 h 82"/>
                    <a:gd name="T6" fmla="*/ 44 w 55"/>
                    <a:gd name="T7" fmla="*/ 2 h 82"/>
                    <a:gd name="T8" fmla="*/ 40 w 55"/>
                    <a:gd name="T9" fmla="*/ 0 h 82"/>
                    <a:gd name="T10" fmla="*/ 26 w 55"/>
                    <a:gd name="T11" fmla="*/ 0 h 82"/>
                    <a:gd name="T12" fmla="*/ 21 w 55"/>
                    <a:gd name="T13" fmla="*/ 2 h 82"/>
                    <a:gd name="T14" fmla="*/ 14 w 55"/>
                    <a:gd name="T15" fmla="*/ 3 h 82"/>
                    <a:gd name="T16" fmla="*/ 7 w 55"/>
                    <a:gd name="T17" fmla="*/ 7 h 82"/>
                    <a:gd name="T18" fmla="*/ 4 w 55"/>
                    <a:gd name="T19" fmla="*/ 10 h 82"/>
                    <a:gd name="T20" fmla="*/ 0 w 55"/>
                    <a:gd name="T21" fmla="*/ 26 h 82"/>
                    <a:gd name="T22" fmla="*/ 7 w 55"/>
                    <a:gd name="T23" fmla="*/ 29 h 82"/>
                    <a:gd name="T24" fmla="*/ 15 w 55"/>
                    <a:gd name="T25" fmla="*/ 34 h 82"/>
                    <a:gd name="T26" fmla="*/ 23 w 55"/>
                    <a:gd name="T27" fmla="*/ 41 h 82"/>
                    <a:gd name="T28" fmla="*/ 30 w 55"/>
                    <a:gd name="T29" fmla="*/ 49 h 82"/>
                    <a:gd name="T30" fmla="*/ 36 w 55"/>
                    <a:gd name="T31" fmla="*/ 57 h 82"/>
                    <a:gd name="T32" fmla="*/ 41 w 55"/>
                    <a:gd name="T33" fmla="*/ 67 h 82"/>
                    <a:gd name="T34" fmla="*/ 42 w 55"/>
                    <a:gd name="T35" fmla="*/ 75 h 82"/>
                    <a:gd name="T36" fmla="*/ 42 w 55"/>
                    <a:gd name="T37" fmla="*/ 82 h 82"/>
                    <a:gd name="T38" fmla="*/ 44 w 55"/>
                    <a:gd name="T39" fmla="*/ 80 h 82"/>
                    <a:gd name="T40" fmla="*/ 44 w 55"/>
                    <a:gd name="T41" fmla="*/ 78 h 82"/>
                    <a:gd name="T42" fmla="*/ 44 w 55"/>
                    <a:gd name="T43" fmla="*/ 73 h 82"/>
                    <a:gd name="T44" fmla="*/ 44 w 55"/>
                    <a:gd name="T45" fmla="*/ 69 h 82"/>
                    <a:gd name="T46" fmla="*/ 44 w 55"/>
                    <a:gd name="T47" fmla="*/ 49 h 82"/>
                    <a:gd name="T48" fmla="*/ 48 w 55"/>
                    <a:gd name="T49" fmla="*/ 29 h 82"/>
                    <a:gd name="T50" fmla="*/ 52 w 55"/>
                    <a:gd name="T51" fmla="*/ 14 h 82"/>
                    <a:gd name="T52" fmla="*/ 55 w 55"/>
                    <a:gd name="T53" fmla="*/ 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5" h="82">
                      <a:moveTo>
                        <a:pt x="55" y="8"/>
                      </a:moveTo>
                      <a:lnTo>
                        <a:pt x="53" y="6"/>
                      </a:lnTo>
                      <a:lnTo>
                        <a:pt x="49" y="3"/>
                      </a:lnTo>
                      <a:lnTo>
                        <a:pt x="44" y="2"/>
                      </a:lnTo>
                      <a:lnTo>
                        <a:pt x="40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4" y="3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0" y="26"/>
                      </a:lnTo>
                      <a:lnTo>
                        <a:pt x="7" y="29"/>
                      </a:lnTo>
                      <a:lnTo>
                        <a:pt x="15" y="34"/>
                      </a:lnTo>
                      <a:lnTo>
                        <a:pt x="23" y="41"/>
                      </a:lnTo>
                      <a:lnTo>
                        <a:pt x="30" y="49"/>
                      </a:lnTo>
                      <a:lnTo>
                        <a:pt x="36" y="57"/>
                      </a:lnTo>
                      <a:lnTo>
                        <a:pt x="41" y="67"/>
                      </a:lnTo>
                      <a:lnTo>
                        <a:pt x="42" y="75"/>
                      </a:lnTo>
                      <a:lnTo>
                        <a:pt x="42" y="82"/>
                      </a:lnTo>
                      <a:lnTo>
                        <a:pt x="44" y="80"/>
                      </a:lnTo>
                      <a:lnTo>
                        <a:pt x="44" y="78"/>
                      </a:lnTo>
                      <a:lnTo>
                        <a:pt x="44" y="73"/>
                      </a:lnTo>
                      <a:lnTo>
                        <a:pt x="44" y="69"/>
                      </a:lnTo>
                      <a:lnTo>
                        <a:pt x="44" y="49"/>
                      </a:lnTo>
                      <a:lnTo>
                        <a:pt x="48" y="29"/>
                      </a:lnTo>
                      <a:lnTo>
                        <a:pt x="52" y="14"/>
                      </a:lnTo>
                      <a:lnTo>
                        <a:pt x="55" y="8"/>
                      </a:lnTo>
                      <a:close/>
                    </a:path>
                  </a:pathLst>
                </a:custGeom>
                <a:solidFill>
                  <a:srgbClr val="7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6" name="Freeform 196"/>
                <p:cNvSpPr>
                  <a:spLocks/>
                </p:cNvSpPr>
                <p:nvPr/>
              </p:nvSpPr>
              <p:spPr bwMode="auto">
                <a:xfrm>
                  <a:off x="2616" y="1965"/>
                  <a:ext cx="23" cy="18"/>
                </a:xfrm>
                <a:custGeom>
                  <a:avLst/>
                  <a:gdLst>
                    <a:gd name="T0" fmla="*/ 11 w 23"/>
                    <a:gd name="T1" fmla="*/ 18 h 18"/>
                    <a:gd name="T2" fmla="*/ 16 w 23"/>
                    <a:gd name="T3" fmla="*/ 18 h 18"/>
                    <a:gd name="T4" fmla="*/ 19 w 23"/>
                    <a:gd name="T5" fmla="*/ 17 h 18"/>
                    <a:gd name="T6" fmla="*/ 22 w 23"/>
                    <a:gd name="T7" fmla="*/ 14 h 18"/>
                    <a:gd name="T8" fmla="*/ 23 w 23"/>
                    <a:gd name="T9" fmla="*/ 10 h 18"/>
                    <a:gd name="T10" fmla="*/ 23 w 23"/>
                    <a:gd name="T11" fmla="*/ 6 h 18"/>
                    <a:gd name="T12" fmla="*/ 20 w 23"/>
                    <a:gd name="T13" fmla="*/ 4 h 18"/>
                    <a:gd name="T14" fmla="*/ 18 w 23"/>
                    <a:gd name="T15" fmla="*/ 1 h 18"/>
                    <a:gd name="T16" fmla="*/ 12 w 23"/>
                    <a:gd name="T17" fmla="*/ 0 h 18"/>
                    <a:gd name="T18" fmla="*/ 7 w 23"/>
                    <a:gd name="T19" fmla="*/ 1 h 18"/>
                    <a:gd name="T20" fmla="*/ 4 w 23"/>
                    <a:gd name="T21" fmla="*/ 2 h 18"/>
                    <a:gd name="T22" fmla="*/ 1 w 23"/>
                    <a:gd name="T23" fmla="*/ 5 h 18"/>
                    <a:gd name="T24" fmla="*/ 0 w 23"/>
                    <a:gd name="T25" fmla="*/ 9 h 18"/>
                    <a:gd name="T26" fmla="*/ 0 w 23"/>
                    <a:gd name="T27" fmla="*/ 12 h 18"/>
                    <a:gd name="T28" fmla="*/ 3 w 23"/>
                    <a:gd name="T29" fmla="*/ 16 h 18"/>
                    <a:gd name="T30" fmla="*/ 7 w 23"/>
                    <a:gd name="T31" fmla="*/ 17 h 18"/>
                    <a:gd name="T32" fmla="*/ 11 w 23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8">
                      <a:moveTo>
                        <a:pt x="11" y="18"/>
                      </a:moveTo>
                      <a:lnTo>
                        <a:pt x="16" y="18"/>
                      </a:lnTo>
                      <a:lnTo>
                        <a:pt x="19" y="17"/>
                      </a:lnTo>
                      <a:lnTo>
                        <a:pt x="22" y="14"/>
                      </a:lnTo>
                      <a:lnTo>
                        <a:pt x="23" y="10"/>
                      </a:lnTo>
                      <a:lnTo>
                        <a:pt x="23" y="6"/>
                      </a:lnTo>
                      <a:lnTo>
                        <a:pt x="20" y="4"/>
                      </a:lnTo>
                      <a:lnTo>
                        <a:pt x="18" y="1"/>
                      </a:lnTo>
                      <a:lnTo>
                        <a:pt x="12" y="0"/>
                      </a:lnTo>
                      <a:lnTo>
                        <a:pt x="7" y="1"/>
                      </a:lnTo>
                      <a:lnTo>
                        <a:pt x="4" y="2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3" y="16"/>
                      </a:lnTo>
                      <a:lnTo>
                        <a:pt x="7" y="17"/>
                      </a:lnTo>
                      <a:lnTo>
                        <a:pt x="11" y="18"/>
                      </a:lnTo>
                      <a:close/>
                    </a:path>
                  </a:pathLst>
                </a:custGeom>
                <a:solidFill>
                  <a:srgbClr val="FFE2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7" name="Freeform 197"/>
                <p:cNvSpPr>
                  <a:spLocks/>
                </p:cNvSpPr>
                <p:nvPr/>
              </p:nvSpPr>
              <p:spPr bwMode="auto">
                <a:xfrm>
                  <a:off x="4653" y="1931"/>
                  <a:ext cx="21" cy="16"/>
                </a:xfrm>
                <a:custGeom>
                  <a:avLst/>
                  <a:gdLst>
                    <a:gd name="T0" fmla="*/ 9 w 21"/>
                    <a:gd name="T1" fmla="*/ 16 h 16"/>
                    <a:gd name="T2" fmla="*/ 14 w 21"/>
                    <a:gd name="T3" fmla="*/ 16 h 16"/>
                    <a:gd name="T4" fmla="*/ 17 w 21"/>
                    <a:gd name="T5" fmla="*/ 15 h 16"/>
                    <a:gd name="T6" fmla="*/ 20 w 21"/>
                    <a:gd name="T7" fmla="*/ 12 h 16"/>
                    <a:gd name="T8" fmla="*/ 21 w 21"/>
                    <a:gd name="T9" fmla="*/ 9 h 16"/>
                    <a:gd name="T10" fmla="*/ 20 w 21"/>
                    <a:gd name="T11" fmla="*/ 5 h 16"/>
                    <a:gd name="T12" fmla="*/ 19 w 21"/>
                    <a:gd name="T13" fmla="*/ 2 h 16"/>
                    <a:gd name="T14" fmla="*/ 16 w 21"/>
                    <a:gd name="T15" fmla="*/ 1 h 16"/>
                    <a:gd name="T16" fmla="*/ 12 w 21"/>
                    <a:gd name="T17" fmla="*/ 0 h 16"/>
                    <a:gd name="T18" fmla="*/ 6 w 21"/>
                    <a:gd name="T19" fmla="*/ 0 h 16"/>
                    <a:gd name="T20" fmla="*/ 4 w 21"/>
                    <a:gd name="T21" fmla="*/ 1 h 16"/>
                    <a:gd name="T22" fmla="*/ 1 w 21"/>
                    <a:gd name="T23" fmla="*/ 4 h 16"/>
                    <a:gd name="T24" fmla="*/ 0 w 21"/>
                    <a:gd name="T25" fmla="*/ 6 h 16"/>
                    <a:gd name="T26" fmla="*/ 1 w 21"/>
                    <a:gd name="T27" fmla="*/ 9 h 16"/>
                    <a:gd name="T28" fmla="*/ 2 w 21"/>
                    <a:gd name="T29" fmla="*/ 12 h 16"/>
                    <a:gd name="T30" fmla="*/ 5 w 21"/>
                    <a:gd name="T31" fmla="*/ 15 h 16"/>
                    <a:gd name="T32" fmla="*/ 9 w 21"/>
                    <a:gd name="T3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6">
                      <a:moveTo>
                        <a:pt x="9" y="16"/>
                      </a:moveTo>
                      <a:lnTo>
                        <a:pt x="14" y="16"/>
                      </a:lnTo>
                      <a:lnTo>
                        <a:pt x="17" y="15"/>
                      </a:lnTo>
                      <a:lnTo>
                        <a:pt x="20" y="12"/>
                      </a:lnTo>
                      <a:lnTo>
                        <a:pt x="21" y="9"/>
                      </a:lnTo>
                      <a:lnTo>
                        <a:pt x="20" y="5"/>
                      </a:lnTo>
                      <a:lnTo>
                        <a:pt x="19" y="2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lnTo>
                        <a:pt x="2" y="12"/>
                      </a:lnTo>
                      <a:lnTo>
                        <a:pt x="5" y="15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FFE2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8" name="Freeform 198"/>
                <p:cNvSpPr>
                  <a:spLocks/>
                </p:cNvSpPr>
                <p:nvPr/>
              </p:nvSpPr>
              <p:spPr bwMode="auto">
                <a:xfrm>
                  <a:off x="2493" y="1983"/>
                  <a:ext cx="26" cy="24"/>
                </a:xfrm>
                <a:custGeom>
                  <a:avLst/>
                  <a:gdLst>
                    <a:gd name="T0" fmla="*/ 12 w 26"/>
                    <a:gd name="T1" fmla="*/ 24 h 24"/>
                    <a:gd name="T2" fmla="*/ 17 w 26"/>
                    <a:gd name="T3" fmla="*/ 24 h 24"/>
                    <a:gd name="T4" fmla="*/ 22 w 26"/>
                    <a:gd name="T5" fmla="*/ 21 h 24"/>
                    <a:gd name="T6" fmla="*/ 24 w 26"/>
                    <a:gd name="T7" fmla="*/ 17 h 24"/>
                    <a:gd name="T8" fmla="*/ 26 w 26"/>
                    <a:gd name="T9" fmla="*/ 13 h 24"/>
                    <a:gd name="T10" fmla="*/ 26 w 26"/>
                    <a:gd name="T11" fmla="*/ 9 h 24"/>
                    <a:gd name="T12" fmla="*/ 23 w 26"/>
                    <a:gd name="T13" fmla="*/ 5 h 24"/>
                    <a:gd name="T14" fmla="*/ 19 w 26"/>
                    <a:gd name="T15" fmla="*/ 2 h 24"/>
                    <a:gd name="T16" fmla="*/ 13 w 26"/>
                    <a:gd name="T17" fmla="*/ 0 h 24"/>
                    <a:gd name="T18" fmla="*/ 8 w 26"/>
                    <a:gd name="T19" fmla="*/ 0 h 24"/>
                    <a:gd name="T20" fmla="*/ 4 w 26"/>
                    <a:gd name="T21" fmla="*/ 3 h 24"/>
                    <a:gd name="T22" fmla="*/ 1 w 26"/>
                    <a:gd name="T23" fmla="*/ 6 h 24"/>
                    <a:gd name="T24" fmla="*/ 0 w 26"/>
                    <a:gd name="T25" fmla="*/ 11 h 24"/>
                    <a:gd name="T26" fmla="*/ 0 w 26"/>
                    <a:gd name="T27" fmla="*/ 15 h 24"/>
                    <a:gd name="T28" fmla="*/ 3 w 26"/>
                    <a:gd name="T29" fmla="*/ 19 h 24"/>
                    <a:gd name="T30" fmla="*/ 7 w 26"/>
                    <a:gd name="T31" fmla="*/ 22 h 24"/>
                    <a:gd name="T32" fmla="*/ 12 w 26"/>
                    <a:gd name="T33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6" h="24">
                      <a:moveTo>
                        <a:pt x="12" y="24"/>
                      </a:moveTo>
                      <a:lnTo>
                        <a:pt x="17" y="24"/>
                      </a:lnTo>
                      <a:lnTo>
                        <a:pt x="22" y="21"/>
                      </a:lnTo>
                      <a:lnTo>
                        <a:pt x="24" y="17"/>
                      </a:lnTo>
                      <a:lnTo>
                        <a:pt x="26" y="13"/>
                      </a:lnTo>
                      <a:lnTo>
                        <a:pt x="26" y="9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3" y="0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3" y="19"/>
                      </a:lnTo>
                      <a:lnTo>
                        <a:pt x="7" y="22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9" name="Freeform 199"/>
                <p:cNvSpPr>
                  <a:spLocks/>
                </p:cNvSpPr>
                <p:nvPr/>
              </p:nvSpPr>
              <p:spPr bwMode="auto">
                <a:xfrm>
                  <a:off x="2174" y="1975"/>
                  <a:ext cx="19" cy="21"/>
                </a:xfrm>
                <a:custGeom>
                  <a:avLst/>
                  <a:gdLst>
                    <a:gd name="T0" fmla="*/ 9 w 19"/>
                    <a:gd name="T1" fmla="*/ 21 h 21"/>
                    <a:gd name="T2" fmla="*/ 13 w 19"/>
                    <a:gd name="T3" fmla="*/ 19 h 21"/>
                    <a:gd name="T4" fmla="*/ 17 w 19"/>
                    <a:gd name="T5" fmla="*/ 18 h 21"/>
                    <a:gd name="T6" fmla="*/ 18 w 19"/>
                    <a:gd name="T7" fmla="*/ 15 h 21"/>
                    <a:gd name="T8" fmla="*/ 19 w 19"/>
                    <a:gd name="T9" fmla="*/ 11 h 21"/>
                    <a:gd name="T10" fmla="*/ 19 w 19"/>
                    <a:gd name="T11" fmla="*/ 7 h 21"/>
                    <a:gd name="T12" fmla="*/ 18 w 19"/>
                    <a:gd name="T13" fmla="*/ 4 h 21"/>
                    <a:gd name="T14" fmla="*/ 15 w 19"/>
                    <a:gd name="T15" fmla="*/ 2 h 21"/>
                    <a:gd name="T16" fmla="*/ 11 w 19"/>
                    <a:gd name="T17" fmla="*/ 0 h 21"/>
                    <a:gd name="T18" fmla="*/ 7 w 19"/>
                    <a:gd name="T19" fmla="*/ 2 h 21"/>
                    <a:gd name="T20" fmla="*/ 4 w 19"/>
                    <a:gd name="T21" fmla="*/ 3 h 21"/>
                    <a:gd name="T22" fmla="*/ 2 w 19"/>
                    <a:gd name="T23" fmla="*/ 6 h 21"/>
                    <a:gd name="T24" fmla="*/ 0 w 19"/>
                    <a:gd name="T25" fmla="*/ 10 h 21"/>
                    <a:gd name="T26" fmla="*/ 2 w 19"/>
                    <a:gd name="T27" fmla="*/ 14 h 21"/>
                    <a:gd name="T28" fmla="*/ 3 w 19"/>
                    <a:gd name="T29" fmla="*/ 17 h 21"/>
                    <a:gd name="T30" fmla="*/ 6 w 19"/>
                    <a:gd name="T31" fmla="*/ 19 h 21"/>
                    <a:gd name="T32" fmla="*/ 9 w 19"/>
                    <a:gd name="T3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1">
                      <a:moveTo>
                        <a:pt x="9" y="21"/>
                      </a:moveTo>
                      <a:lnTo>
                        <a:pt x="13" y="19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19" y="11"/>
                      </a:lnTo>
                      <a:lnTo>
                        <a:pt x="19" y="7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11" y="0"/>
                      </a:lnTo>
                      <a:lnTo>
                        <a:pt x="7" y="2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3" y="17"/>
                      </a:lnTo>
                      <a:lnTo>
                        <a:pt x="6" y="19"/>
                      </a:lnTo>
                      <a:lnTo>
                        <a:pt x="9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0" name="Freeform 200"/>
                <p:cNvSpPr>
                  <a:spLocks/>
                </p:cNvSpPr>
                <p:nvPr/>
              </p:nvSpPr>
              <p:spPr bwMode="auto">
                <a:xfrm>
                  <a:off x="2391" y="2306"/>
                  <a:ext cx="92" cy="62"/>
                </a:xfrm>
                <a:custGeom>
                  <a:avLst/>
                  <a:gdLst>
                    <a:gd name="T0" fmla="*/ 0 w 92"/>
                    <a:gd name="T1" fmla="*/ 40 h 62"/>
                    <a:gd name="T2" fmla="*/ 0 w 92"/>
                    <a:gd name="T3" fmla="*/ 35 h 62"/>
                    <a:gd name="T4" fmla="*/ 3 w 92"/>
                    <a:gd name="T5" fmla="*/ 24 h 62"/>
                    <a:gd name="T6" fmla="*/ 6 w 92"/>
                    <a:gd name="T7" fmla="*/ 12 h 62"/>
                    <a:gd name="T8" fmla="*/ 10 w 92"/>
                    <a:gd name="T9" fmla="*/ 4 h 62"/>
                    <a:gd name="T10" fmla="*/ 16 w 92"/>
                    <a:gd name="T11" fmla="*/ 1 h 62"/>
                    <a:gd name="T12" fmla="*/ 25 w 92"/>
                    <a:gd name="T13" fmla="*/ 0 h 62"/>
                    <a:gd name="T14" fmla="*/ 34 w 92"/>
                    <a:gd name="T15" fmla="*/ 1 h 62"/>
                    <a:gd name="T16" fmla="*/ 41 w 92"/>
                    <a:gd name="T17" fmla="*/ 4 h 62"/>
                    <a:gd name="T18" fmla="*/ 50 w 92"/>
                    <a:gd name="T19" fmla="*/ 7 h 62"/>
                    <a:gd name="T20" fmla="*/ 61 w 92"/>
                    <a:gd name="T21" fmla="*/ 11 h 62"/>
                    <a:gd name="T22" fmla="*/ 69 w 92"/>
                    <a:gd name="T23" fmla="*/ 13 h 62"/>
                    <a:gd name="T24" fmla="*/ 73 w 92"/>
                    <a:gd name="T25" fmla="*/ 15 h 62"/>
                    <a:gd name="T26" fmla="*/ 72 w 92"/>
                    <a:gd name="T27" fmla="*/ 16 h 62"/>
                    <a:gd name="T28" fmla="*/ 72 w 92"/>
                    <a:gd name="T29" fmla="*/ 21 h 62"/>
                    <a:gd name="T30" fmla="*/ 71 w 92"/>
                    <a:gd name="T31" fmla="*/ 28 h 62"/>
                    <a:gd name="T32" fmla="*/ 73 w 92"/>
                    <a:gd name="T33" fmla="*/ 34 h 62"/>
                    <a:gd name="T34" fmla="*/ 77 w 92"/>
                    <a:gd name="T35" fmla="*/ 36 h 62"/>
                    <a:gd name="T36" fmla="*/ 83 w 92"/>
                    <a:gd name="T37" fmla="*/ 36 h 62"/>
                    <a:gd name="T38" fmla="*/ 87 w 92"/>
                    <a:gd name="T39" fmla="*/ 35 h 62"/>
                    <a:gd name="T40" fmla="*/ 88 w 92"/>
                    <a:gd name="T41" fmla="*/ 34 h 62"/>
                    <a:gd name="T42" fmla="*/ 90 w 92"/>
                    <a:gd name="T43" fmla="*/ 36 h 62"/>
                    <a:gd name="T44" fmla="*/ 92 w 92"/>
                    <a:gd name="T45" fmla="*/ 42 h 62"/>
                    <a:gd name="T46" fmla="*/ 92 w 92"/>
                    <a:gd name="T47" fmla="*/ 49 h 62"/>
                    <a:gd name="T48" fmla="*/ 88 w 92"/>
                    <a:gd name="T49" fmla="*/ 54 h 62"/>
                    <a:gd name="T50" fmla="*/ 79 w 92"/>
                    <a:gd name="T51" fmla="*/ 58 h 62"/>
                    <a:gd name="T52" fmla="*/ 68 w 92"/>
                    <a:gd name="T53" fmla="*/ 61 h 62"/>
                    <a:gd name="T54" fmla="*/ 57 w 92"/>
                    <a:gd name="T55" fmla="*/ 62 h 62"/>
                    <a:gd name="T56" fmla="*/ 53 w 92"/>
                    <a:gd name="T57" fmla="*/ 62 h 62"/>
                    <a:gd name="T58" fmla="*/ 0 w 92"/>
                    <a:gd name="T59" fmla="*/ 4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92" h="62">
                      <a:moveTo>
                        <a:pt x="0" y="40"/>
                      </a:moveTo>
                      <a:lnTo>
                        <a:pt x="0" y="35"/>
                      </a:lnTo>
                      <a:lnTo>
                        <a:pt x="3" y="24"/>
                      </a:lnTo>
                      <a:lnTo>
                        <a:pt x="6" y="12"/>
                      </a:lnTo>
                      <a:lnTo>
                        <a:pt x="10" y="4"/>
                      </a:lnTo>
                      <a:lnTo>
                        <a:pt x="16" y="1"/>
                      </a:lnTo>
                      <a:lnTo>
                        <a:pt x="25" y="0"/>
                      </a:lnTo>
                      <a:lnTo>
                        <a:pt x="34" y="1"/>
                      </a:lnTo>
                      <a:lnTo>
                        <a:pt x="41" y="4"/>
                      </a:lnTo>
                      <a:lnTo>
                        <a:pt x="50" y="7"/>
                      </a:lnTo>
                      <a:lnTo>
                        <a:pt x="61" y="11"/>
                      </a:lnTo>
                      <a:lnTo>
                        <a:pt x="69" y="13"/>
                      </a:lnTo>
                      <a:lnTo>
                        <a:pt x="73" y="15"/>
                      </a:lnTo>
                      <a:lnTo>
                        <a:pt x="72" y="16"/>
                      </a:lnTo>
                      <a:lnTo>
                        <a:pt x="72" y="21"/>
                      </a:lnTo>
                      <a:lnTo>
                        <a:pt x="71" y="28"/>
                      </a:lnTo>
                      <a:lnTo>
                        <a:pt x="73" y="34"/>
                      </a:lnTo>
                      <a:lnTo>
                        <a:pt x="77" y="36"/>
                      </a:lnTo>
                      <a:lnTo>
                        <a:pt x="83" y="36"/>
                      </a:lnTo>
                      <a:lnTo>
                        <a:pt x="87" y="35"/>
                      </a:lnTo>
                      <a:lnTo>
                        <a:pt x="88" y="34"/>
                      </a:lnTo>
                      <a:lnTo>
                        <a:pt x="90" y="36"/>
                      </a:lnTo>
                      <a:lnTo>
                        <a:pt x="92" y="42"/>
                      </a:lnTo>
                      <a:lnTo>
                        <a:pt x="92" y="49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68" y="61"/>
                      </a:lnTo>
                      <a:lnTo>
                        <a:pt x="57" y="62"/>
                      </a:lnTo>
                      <a:lnTo>
                        <a:pt x="53" y="62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 b="1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60762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600" dirty="0" smtClean="0"/>
              <a:t>Diferença entre Duas Médias Populacionais: </a:t>
            </a:r>
            <a:r>
              <a:rPr lang="el-GR" sz="3600" i="1" dirty="0"/>
              <a:t>σ</a:t>
            </a:r>
            <a:r>
              <a:rPr lang="pt-BR" sz="3600" baseline="-25000" dirty="0"/>
              <a:t>1</a:t>
            </a:r>
            <a:r>
              <a:rPr lang="pt-BR" sz="3600" dirty="0"/>
              <a:t> e </a:t>
            </a:r>
            <a:r>
              <a:rPr lang="el-GR" sz="3600" i="1" dirty="0"/>
              <a:t>σ</a:t>
            </a:r>
            <a:r>
              <a:rPr lang="pt-BR" sz="3600" baseline="-25000" dirty="0"/>
              <a:t>2 </a:t>
            </a:r>
            <a:r>
              <a:rPr lang="pt-BR" sz="3600" dirty="0"/>
              <a:t>Desconhecidos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114300" indent="0">
              <a:buNone/>
            </a:pPr>
            <a:r>
              <a:rPr lang="pt-BR" dirty="0" smtClean="0"/>
              <a:t>Exemplo: </a:t>
            </a:r>
            <a:r>
              <a:rPr lang="pt-BR" dirty="0" err="1" smtClean="0"/>
              <a:t>Specific</a:t>
            </a:r>
            <a:r>
              <a:rPr lang="pt-BR" dirty="0" smtClean="0"/>
              <a:t> Motors</a:t>
            </a:r>
          </a:p>
          <a:p>
            <a:endParaRPr lang="pt-BR" dirty="0" smtClean="0"/>
          </a:p>
          <a:p>
            <a:r>
              <a:rPr lang="pt-BR" dirty="0" smtClean="0"/>
              <a:t>Vamos </a:t>
            </a:r>
            <a:r>
              <a:rPr lang="pt-BR" dirty="0"/>
              <a:t>desenvolver uma estimativa </a:t>
            </a:r>
            <a:r>
              <a:rPr lang="pt-BR" dirty="0" smtClean="0"/>
              <a:t>com </a:t>
            </a:r>
            <a:r>
              <a:rPr lang="pt-BR" dirty="0"/>
              <a:t>90% de intervalo de confiança da diferença entre os desempenhos </a:t>
            </a:r>
            <a:r>
              <a:rPr lang="pt-BR" dirty="0" smtClean="0"/>
              <a:t>km/l </a:t>
            </a:r>
            <a:r>
              <a:rPr lang="pt-BR" dirty="0"/>
              <a:t>dos dois modelos de </a:t>
            </a:r>
            <a:r>
              <a:rPr lang="pt-BR" dirty="0" smtClean="0"/>
              <a:t>automóveis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26</a:t>
            </a:fld>
            <a:endParaRPr lang="pt-BR"/>
          </a:p>
        </p:txBody>
      </p:sp>
      <p:grpSp>
        <p:nvGrpSpPr>
          <p:cNvPr id="5" name="Group 98"/>
          <p:cNvGrpSpPr>
            <a:grpSpLocks/>
          </p:cNvGrpSpPr>
          <p:nvPr/>
        </p:nvGrpSpPr>
        <p:grpSpPr bwMode="auto">
          <a:xfrm>
            <a:off x="6091113" y="1348234"/>
            <a:ext cx="2873375" cy="1936750"/>
            <a:chOff x="1688" y="629"/>
            <a:chExt cx="3430" cy="2360"/>
          </a:xfrm>
        </p:grpSpPr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1688" y="629"/>
              <a:ext cx="2784" cy="1950"/>
            </a:xfrm>
            <a:custGeom>
              <a:avLst/>
              <a:gdLst>
                <a:gd name="T0" fmla="*/ 3434 w 5736"/>
                <a:gd name="T1" fmla="*/ 162 h 4006"/>
                <a:gd name="T2" fmla="*/ 1148 w 5736"/>
                <a:gd name="T3" fmla="*/ 0 h 4006"/>
                <a:gd name="T4" fmla="*/ 314 w 5736"/>
                <a:gd name="T5" fmla="*/ 217 h 4006"/>
                <a:gd name="T6" fmla="*/ 738 w 5736"/>
                <a:gd name="T7" fmla="*/ 532 h 4006"/>
                <a:gd name="T8" fmla="*/ 715 w 5736"/>
                <a:gd name="T9" fmla="*/ 548 h 4006"/>
                <a:gd name="T10" fmla="*/ 652 w 5736"/>
                <a:gd name="T11" fmla="*/ 589 h 4006"/>
                <a:gd name="T12" fmla="*/ 610 w 5736"/>
                <a:gd name="T13" fmla="*/ 616 h 4006"/>
                <a:gd name="T14" fmla="*/ 563 w 5736"/>
                <a:gd name="T15" fmla="*/ 646 h 4006"/>
                <a:gd name="T16" fmla="*/ 511 w 5736"/>
                <a:gd name="T17" fmla="*/ 679 h 4006"/>
                <a:gd name="T18" fmla="*/ 458 w 5736"/>
                <a:gd name="T19" fmla="*/ 711 h 4006"/>
                <a:gd name="T20" fmla="*/ 403 w 5736"/>
                <a:gd name="T21" fmla="*/ 743 h 4006"/>
                <a:gd name="T22" fmla="*/ 348 w 5736"/>
                <a:gd name="T23" fmla="*/ 776 h 4006"/>
                <a:gd name="T24" fmla="*/ 297 w 5736"/>
                <a:gd name="T25" fmla="*/ 806 h 4006"/>
                <a:gd name="T26" fmla="*/ 247 w 5736"/>
                <a:gd name="T27" fmla="*/ 833 h 4006"/>
                <a:gd name="T28" fmla="*/ 164 w 5736"/>
                <a:gd name="T29" fmla="*/ 875 h 4006"/>
                <a:gd name="T30" fmla="*/ 110 w 5736"/>
                <a:gd name="T31" fmla="*/ 890 h 4006"/>
                <a:gd name="T32" fmla="*/ 103 w 5736"/>
                <a:gd name="T33" fmla="*/ 909 h 4006"/>
                <a:gd name="T34" fmla="*/ 143 w 5736"/>
                <a:gd name="T35" fmla="*/ 960 h 4006"/>
                <a:gd name="T36" fmla="*/ 211 w 5736"/>
                <a:gd name="T37" fmla="*/ 1032 h 4006"/>
                <a:gd name="T38" fmla="*/ 300 w 5736"/>
                <a:gd name="T39" fmla="*/ 1114 h 4006"/>
                <a:gd name="T40" fmla="*/ 392 w 5736"/>
                <a:gd name="T41" fmla="*/ 1196 h 4006"/>
                <a:gd name="T42" fmla="*/ 475 w 5736"/>
                <a:gd name="T43" fmla="*/ 1268 h 4006"/>
                <a:gd name="T44" fmla="*/ 559 w 5736"/>
                <a:gd name="T45" fmla="*/ 1339 h 4006"/>
                <a:gd name="T46" fmla="*/ 0 w 5736"/>
                <a:gd name="T47" fmla="*/ 2114 h 4006"/>
                <a:gd name="T48" fmla="*/ 329 w 5736"/>
                <a:gd name="T49" fmla="*/ 2430 h 4006"/>
                <a:gd name="T50" fmla="*/ 61 w 5736"/>
                <a:gd name="T51" fmla="*/ 2618 h 4006"/>
                <a:gd name="T52" fmla="*/ 74 w 5736"/>
                <a:gd name="T53" fmla="*/ 2707 h 4006"/>
                <a:gd name="T54" fmla="*/ 106 w 5736"/>
                <a:gd name="T55" fmla="*/ 2915 h 4006"/>
                <a:gd name="T56" fmla="*/ 144 w 5736"/>
                <a:gd name="T57" fmla="*/ 3150 h 4006"/>
                <a:gd name="T58" fmla="*/ 179 w 5736"/>
                <a:gd name="T59" fmla="*/ 3327 h 4006"/>
                <a:gd name="T60" fmla="*/ 1055 w 5736"/>
                <a:gd name="T61" fmla="*/ 3612 h 4006"/>
                <a:gd name="T62" fmla="*/ 2126 w 5736"/>
                <a:gd name="T63" fmla="*/ 3592 h 4006"/>
                <a:gd name="T64" fmla="*/ 3166 w 5736"/>
                <a:gd name="T65" fmla="*/ 3571 h 4006"/>
                <a:gd name="T66" fmla="*/ 3185 w 5736"/>
                <a:gd name="T67" fmla="*/ 3626 h 4006"/>
                <a:gd name="T68" fmla="*/ 3223 w 5736"/>
                <a:gd name="T69" fmla="*/ 3681 h 4006"/>
                <a:gd name="T70" fmla="*/ 3272 w 5736"/>
                <a:gd name="T71" fmla="*/ 3744 h 4006"/>
                <a:gd name="T72" fmla="*/ 3327 w 5736"/>
                <a:gd name="T73" fmla="*/ 3804 h 4006"/>
                <a:gd name="T74" fmla="*/ 3380 w 5736"/>
                <a:gd name="T75" fmla="*/ 3858 h 4006"/>
                <a:gd name="T76" fmla="*/ 3426 w 5736"/>
                <a:gd name="T77" fmla="*/ 3892 h 4006"/>
                <a:gd name="T78" fmla="*/ 3458 w 5736"/>
                <a:gd name="T79" fmla="*/ 3900 h 4006"/>
                <a:gd name="T80" fmla="*/ 4339 w 5736"/>
                <a:gd name="T81" fmla="*/ 3945 h 4006"/>
                <a:gd name="T82" fmla="*/ 4913 w 5736"/>
                <a:gd name="T83" fmla="*/ 3987 h 4006"/>
                <a:gd name="T84" fmla="*/ 5171 w 5736"/>
                <a:gd name="T85" fmla="*/ 4006 h 4006"/>
                <a:gd name="T86" fmla="*/ 5669 w 5736"/>
                <a:gd name="T87" fmla="*/ 3900 h 4006"/>
                <a:gd name="T88" fmla="*/ 5679 w 5736"/>
                <a:gd name="T89" fmla="*/ 2304 h 4006"/>
                <a:gd name="T90" fmla="*/ 5293 w 5736"/>
                <a:gd name="T91" fmla="*/ 1373 h 4006"/>
                <a:gd name="T92" fmla="*/ 5736 w 5736"/>
                <a:gd name="T93" fmla="*/ 1310 h 4006"/>
                <a:gd name="T94" fmla="*/ 5188 w 5736"/>
                <a:gd name="T95" fmla="*/ 905 h 4006"/>
                <a:gd name="T96" fmla="*/ 4352 w 5736"/>
                <a:gd name="T97" fmla="*/ 319 h 4006"/>
                <a:gd name="T98" fmla="*/ 3434 w 5736"/>
                <a:gd name="T99" fmla="*/ 162 h 4006"/>
                <a:gd name="T100" fmla="*/ 3434 w 5736"/>
                <a:gd name="T101" fmla="*/ 162 h 4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6" h="4006">
                  <a:moveTo>
                    <a:pt x="3434" y="162"/>
                  </a:moveTo>
                  <a:lnTo>
                    <a:pt x="1148" y="0"/>
                  </a:lnTo>
                  <a:lnTo>
                    <a:pt x="314" y="217"/>
                  </a:lnTo>
                  <a:lnTo>
                    <a:pt x="738" y="532"/>
                  </a:lnTo>
                  <a:lnTo>
                    <a:pt x="715" y="548"/>
                  </a:lnTo>
                  <a:lnTo>
                    <a:pt x="652" y="589"/>
                  </a:lnTo>
                  <a:lnTo>
                    <a:pt x="610" y="616"/>
                  </a:lnTo>
                  <a:lnTo>
                    <a:pt x="563" y="646"/>
                  </a:lnTo>
                  <a:lnTo>
                    <a:pt x="511" y="679"/>
                  </a:lnTo>
                  <a:lnTo>
                    <a:pt x="458" y="711"/>
                  </a:lnTo>
                  <a:lnTo>
                    <a:pt x="403" y="743"/>
                  </a:lnTo>
                  <a:lnTo>
                    <a:pt x="348" y="776"/>
                  </a:lnTo>
                  <a:lnTo>
                    <a:pt x="297" y="806"/>
                  </a:lnTo>
                  <a:lnTo>
                    <a:pt x="247" y="833"/>
                  </a:lnTo>
                  <a:lnTo>
                    <a:pt x="164" y="875"/>
                  </a:lnTo>
                  <a:lnTo>
                    <a:pt x="110" y="890"/>
                  </a:lnTo>
                  <a:lnTo>
                    <a:pt x="103" y="909"/>
                  </a:lnTo>
                  <a:lnTo>
                    <a:pt x="143" y="960"/>
                  </a:lnTo>
                  <a:lnTo>
                    <a:pt x="211" y="1032"/>
                  </a:lnTo>
                  <a:lnTo>
                    <a:pt x="300" y="1114"/>
                  </a:lnTo>
                  <a:lnTo>
                    <a:pt x="392" y="1196"/>
                  </a:lnTo>
                  <a:lnTo>
                    <a:pt x="475" y="1268"/>
                  </a:lnTo>
                  <a:lnTo>
                    <a:pt x="559" y="1339"/>
                  </a:lnTo>
                  <a:lnTo>
                    <a:pt x="0" y="2114"/>
                  </a:lnTo>
                  <a:lnTo>
                    <a:pt x="329" y="2430"/>
                  </a:lnTo>
                  <a:lnTo>
                    <a:pt x="61" y="2618"/>
                  </a:lnTo>
                  <a:lnTo>
                    <a:pt x="74" y="2707"/>
                  </a:lnTo>
                  <a:lnTo>
                    <a:pt x="106" y="2915"/>
                  </a:lnTo>
                  <a:lnTo>
                    <a:pt x="144" y="3150"/>
                  </a:lnTo>
                  <a:lnTo>
                    <a:pt x="179" y="3327"/>
                  </a:lnTo>
                  <a:lnTo>
                    <a:pt x="1055" y="3612"/>
                  </a:lnTo>
                  <a:lnTo>
                    <a:pt x="2126" y="3592"/>
                  </a:lnTo>
                  <a:lnTo>
                    <a:pt x="3166" y="3571"/>
                  </a:lnTo>
                  <a:lnTo>
                    <a:pt x="3185" y="3626"/>
                  </a:lnTo>
                  <a:lnTo>
                    <a:pt x="3223" y="3681"/>
                  </a:lnTo>
                  <a:lnTo>
                    <a:pt x="3272" y="3744"/>
                  </a:lnTo>
                  <a:lnTo>
                    <a:pt x="3327" y="3804"/>
                  </a:lnTo>
                  <a:lnTo>
                    <a:pt x="3380" y="3858"/>
                  </a:lnTo>
                  <a:lnTo>
                    <a:pt x="3426" y="3892"/>
                  </a:lnTo>
                  <a:lnTo>
                    <a:pt x="3458" y="3900"/>
                  </a:lnTo>
                  <a:lnTo>
                    <a:pt x="4339" y="3945"/>
                  </a:lnTo>
                  <a:lnTo>
                    <a:pt x="4913" y="3987"/>
                  </a:lnTo>
                  <a:lnTo>
                    <a:pt x="5171" y="4006"/>
                  </a:lnTo>
                  <a:lnTo>
                    <a:pt x="5669" y="3900"/>
                  </a:lnTo>
                  <a:lnTo>
                    <a:pt x="5679" y="2304"/>
                  </a:lnTo>
                  <a:lnTo>
                    <a:pt x="5293" y="1373"/>
                  </a:lnTo>
                  <a:lnTo>
                    <a:pt x="5736" y="1310"/>
                  </a:lnTo>
                  <a:lnTo>
                    <a:pt x="5188" y="905"/>
                  </a:lnTo>
                  <a:lnTo>
                    <a:pt x="4352" y="319"/>
                  </a:lnTo>
                  <a:lnTo>
                    <a:pt x="3434" y="162"/>
                  </a:lnTo>
                  <a:lnTo>
                    <a:pt x="3434" y="16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1874" y="808"/>
              <a:ext cx="2480" cy="1589"/>
            </a:xfrm>
            <a:custGeom>
              <a:avLst/>
              <a:gdLst>
                <a:gd name="T0" fmla="*/ 0 w 4960"/>
                <a:gd name="T1" fmla="*/ 2299 h 3179"/>
                <a:gd name="T2" fmla="*/ 1095 w 4960"/>
                <a:gd name="T3" fmla="*/ 2460 h 3179"/>
                <a:gd name="T4" fmla="*/ 1424 w 4960"/>
                <a:gd name="T5" fmla="*/ 2154 h 3179"/>
                <a:gd name="T6" fmla="*/ 1785 w 4960"/>
                <a:gd name="T7" fmla="*/ 1987 h 3179"/>
                <a:gd name="T8" fmla="*/ 2171 w 4960"/>
                <a:gd name="T9" fmla="*/ 1956 h 3179"/>
                <a:gd name="T10" fmla="*/ 2567 w 4960"/>
                <a:gd name="T11" fmla="*/ 2107 h 3179"/>
                <a:gd name="T12" fmla="*/ 3046 w 4960"/>
                <a:gd name="T13" fmla="*/ 2517 h 3179"/>
                <a:gd name="T14" fmla="*/ 3150 w 4960"/>
                <a:gd name="T15" fmla="*/ 2861 h 3179"/>
                <a:gd name="T16" fmla="*/ 4867 w 4960"/>
                <a:gd name="T17" fmla="*/ 3179 h 3179"/>
                <a:gd name="T18" fmla="*/ 4945 w 4960"/>
                <a:gd name="T19" fmla="*/ 2690 h 3179"/>
                <a:gd name="T20" fmla="*/ 4960 w 4960"/>
                <a:gd name="T21" fmla="*/ 1823 h 3179"/>
                <a:gd name="T22" fmla="*/ 4607 w 4960"/>
                <a:gd name="T23" fmla="*/ 1002 h 3179"/>
                <a:gd name="T24" fmla="*/ 4323 w 4960"/>
                <a:gd name="T25" fmla="*/ 591 h 3179"/>
                <a:gd name="T26" fmla="*/ 3858 w 4960"/>
                <a:gd name="T27" fmla="*/ 260 h 3179"/>
                <a:gd name="T28" fmla="*/ 2953 w 4960"/>
                <a:gd name="T29" fmla="*/ 47 h 3179"/>
                <a:gd name="T30" fmla="*/ 2226 w 4960"/>
                <a:gd name="T31" fmla="*/ 0 h 3179"/>
                <a:gd name="T32" fmla="*/ 1422 w 4960"/>
                <a:gd name="T33" fmla="*/ 220 h 3179"/>
                <a:gd name="T34" fmla="*/ 572 w 4960"/>
                <a:gd name="T35" fmla="*/ 797 h 3179"/>
                <a:gd name="T36" fmla="*/ 99 w 4960"/>
                <a:gd name="T37" fmla="*/ 1523 h 3179"/>
                <a:gd name="T38" fmla="*/ 0 w 4960"/>
                <a:gd name="T39" fmla="*/ 2299 h 3179"/>
                <a:gd name="T40" fmla="*/ 0 w 4960"/>
                <a:gd name="T41" fmla="*/ 2299 h 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60" h="3179">
                  <a:moveTo>
                    <a:pt x="0" y="2299"/>
                  </a:moveTo>
                  <a:lnTo>
                    <a:pt x="1095" y="2460"/>
                  </a:lnTo>
                  <a:lnTo>
                    <a:pt x="1424" y="2154"/>
                  </a:lnTo>
                  <a:lnTo>
                    <a:pt x="1785" y="1987"/>
                  </a:lnTo>
                  <a:lnTo>
                    <a:pt x="2171" y="1956"/>
                  </a:lnTo>
                  <a:lnTo>
                    <a:pt x="2567" y="2107"/>
                  </a:lnTo>
                  <a:lnTo>
                    <a:pt x="3046" y="2517"/>
                  </a:lnTo>
                  <a:lnTo>
                    <a:pt x="3150" y="2861"/>
                  </a:lnTo>
                  <a:lnTo>
                    <a:pt x="4867" y="3179"/>
                  </a:lnTo>
                  <a:lnTo>
                    <a:pt x="4945" y="2690"/>
                  </a:lnTo>
                  <a:lnTo>
                    <a:pt x="4960" y="1823"/>
                  </a:lnTo>
                  <a:lnTo>
                    <a:pt x="4607" y="1002"/>
                  </a:lnTo>
                  <a:lnTo>
                    <a:pt x="4323" y="591"/>
                  </a:lnTo>
                  <a:lnTo>
                    <a:pt x="3858" y="260"/>
                  </a:lnTo>
                  <a:lnTo>
                    <a:pt x="2953" y="47"/>
                  </a:lnTo>
                  <a:lnTo>
                    <a:pt x="2226" y="0"/>
                  </a:lnTo>
                  <a:lnTo>
                    <a:pt x="1422" y="220"/>
                  </a:lnTo>
                  <a:lnTo>
                    <a:pt x="572" y="797"/>
                  </a:lnTo>
                  <a:lnTo>
                    <a:pt x="99" y="1523"/>
                  </a:lnTo>
                  <a:lnTo>
                    <a:pt x="0" y="2299"/>
                  </a:lnTo>
                  <a:lnTo>
                    <a:pt x="0" y="2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1885" y="809"/>
              <a:ext cx="2471" cy="1226"/>
            </a:xfrm>
            <a:custGeom>
              <a:avLst/>
              <a:gdLst>
                <a:gd name="T0" fmla="*/ 0 w 2471"/>
                <a:gd name="T1" fmla="*/ 1130 h 1226"/>
                <a:gd name="T2" fmla="*/ 136 w 2471"/>
                <a:gd name="T3" fmla="*/ 605 h 1226"/>
                <a:gd name="T4" fmla="*/ 475 w 2471"/>
                <a:gd name="T5" fmla="*/ 247 h 1226"/>
                <a:gd name="T6" fmla="*/ 907 w 2471"/>
                <a:gd name="T7" fmla="*/ 44 h 1226"/>
                <a:gd name="T8" fmla="*/ 1290 w 2471"/>
                <a:gd name="T9" fmla="*/ 0 h 1226"/>
                <a:gd name="T10" fmla="*/ 1664 w 2471"/>
                <a:gd name="T11" fmla="*/ 44 h 1226"/>
                <a:gd name="T12" fmla="*/ 1971 w 2471"/>
                <a:gd name="T13" fmla="*/ 162 h 1226"/>
                <a:gd name="T14" fmla="*/ 2192 w 2471"/>
                <a:gd name="T15" fmla="*/ 311 h 1226"/>
                <a:gd name="T16" fmla="*/ 2346 w 2471"/>
                <a:gd name="T17" fmla="*/ 601 h 1226"/>
                <a:gd name="T18" fmla="*/ 2417 w 2471"/>
                <a:gd name="T19" fmla="*/ 826 h 1226"/>
                <a:gd name="T20" fmla="*/ 2471 w 2471"/>
                <a:gd name="T21" fmla="*/ 1199 h 1226"/>
                <a:gd name="T22" fmla="*/ 2403 w 2471"/>
                <a:gd name="T23" fmla="*/ 1067 h 1226"/>
                <a:gd name="T24" fmla="*/ 2027 w 2471"/>
                <a:gd name="T25" fmla="*/ 1047 h 1226"/>
                <a:gd name="T26" fmla="*/ 1883 w 2471"/>
                <a:gd name="T27" fmla="*/ 1043 h 1226"/>
                <a:gd name="T28" fmla="*/ 2014 w 2471"/>
                <a:gd name="T29" fmla="*/ 802 h 1226"/>
                <a:gd name="T30" fmla="*/ 2125 w 2471"/>
                <a:gd name="T31" fmla="*/ 732 h 1226"/>
                <a:gd name="T32" fmla="*/ 2216 w 2471"/>
                <a:gd name="T33" fmla="*/ 651 h 1226"/>
                <a:gd name="T34" fmla="*/ 2145 w 2471"/>
                <a:gd name="T35" fmla="*/ 562 h 1226"/>
                <a:gd name="T36" fmla="*/ 2005 w 2471"/>
                <a:gd name="T37" fmla="*/ 680 h 1226"/>
                <a:gd name="T38" fmla="*/ 1807 w 2471"/>
                <a:gd name="T39" fmla="*/ 823 h 1226"/>
                <a:gd name="T40" fmla="*/ 1632 w 2471"/>
                <a:gd name="T41" fmla="*/ 648 h 1226"/>
                <a:gd name="T42" fmla="*/ 1736 w 2471"/>
                <a:gd name="T43" fmla="*/ 501 h 1226"/>
                <a:gd name="T44" fmla="*/ 1664 w 2471"/>
                <a:gd name="T45" fmla="*/ 440 h 1226"/>
                <a:gd name="T46" fmla="*/ 1471 w 2471"/>
                <a:gd name="T47" fmla="*/ 671 h 1226"/>
                <a:gd name="T48" fmla="*/ 1307 w 2471"/>
                <a:gd name="T49" fmla="*/ 623 h 1226"/>
                <a:gd name="T50" fmla="*/ 1347 w 2471"/>
                <a:gd name="T51" fmla="*/ 262 h 1226"/>
                <a:gd name="T52" fmla="*/ 1232 w 2471"/>
                <a:gd name="T53" fmla="*/ 258 h 1226"/>
                <a:gd name="T54" fmla="*/ 1191 w 2471"/>
                <a:gd name="T55" fmla="*/ 611 h 1226"/>
                <a:gd name="T56" fmla="*/ 975 w 2471"/>
                <a:gd name="T57" fmla="*/ 676 h 1226"/>
                <a:gd name="T58" fmla="*/ 889 w 2471"/>
                <a:gd name="T59" fmla="*/ 433 h 1226"/>
                <a:gd name="T60" fmla="*/ 796 w 2471"/>
                <a:gd name="T61" fmla="*/ 483 h 1226"/>
                <a:gd name="T62" fmla="*/ 887 w 2471"/>
                <a:gd name="T63" fmla="*/ 699 h 1226"/>
                <a:gd name="T64" fmla="*/ 956 w 2471"/>
                <a:gd name="T65" fmla="*/ 733 h 1226"/>
                <a:gd name="T66" fmla="*/ 833 w 2471"/>
                <a:gd name="T67" fmla="*/ 923 h 1226"/>
                <a:gd name="T68" fmla="*/ 655 w 2471"/>
                <a:gd name="T69" fmla="*/ 971 h 1226"/>
                <a:gd name="T70" fmla="*/ 595 w 2471"/>
                <a:gd name="T71" fmla="*/ 919 h 1226"/>
                <a:gd name="T72" fmla="*/ 530 w 2471"/>
                <a:gd name="T73" fmla="*/ 883 h 1226"/>
                <a:gd name="T74" fmla="*/ 443 w 2471"/>
                <a:gd name="T75" fmla="*/ 803 h 1226"/>
                <a:gd name="T76" fmla="*/ 407 w 2471"/>
                <a:gd name="T77" fmla="*/ 745 h 1226"/>
                <a:gd name="T78" fmla="*/ 384 w 2471"/>
                <a:gd name="T79" fmla="*/ 730 h 1226"/>
                <a:gd name="T80" fmla="*/ 335 w 2471"/>
                <a:gd name="T81" fmla="*/ 652 h 1226"/>
                <a:gd name="T82" fmla="*/ 238 w 2471"/>
                <a:gd name="T83" fmla="*/ 749 h 1226"/>
                <a:gd name="T84" fmla="*/ 561 w 2471"/>
                <a:gd name="T85" fmla="*/ 1065 h 1226"/>
                <a:gd name="T86" fmla="*/ 543 w 2471"/>
                <a:gd name="T87" fmla="*/ 1226 h 1226"/>
                <a:gd name="T88" fmla="*/ 0 w 2471"/>
                <a:gd name="T89" fmla="*/ 1130 h 1226"/>
                <a:gd name="T90" fmla="*/ 0 w 2471"/>
                <a:gd name="T91" fmla="*/ 11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71" h="1226">
                  <a:moveTo>
                    <a:pt x="0" y="1130"/>
                  </a:moveTo>
                  <a:lnTo>
                    <a:pt x="136" y="605"/>
                  </a:lnTo>
                  <a:lnTo>
                    <a:pt x="475" y="247"/>
                  </a:lnTo>
                  <a:lnTo>
                    <a:pt x="907" y="44"/>
                  </a:lnTo>
                  <a:lnTo>
                    <a:pt x="1290" y="0"/>
                  </a:lnTo>
                  <a:lnTo>
                    <a:pt x="1664" y="44"/>
                  </a:lnTo>
                  <a:lnTo>
                    <a:pt x="1971" y="162"/>
                  </a:lnTo>
                  <a:lnTo>
                    <a:pt x="2192" y="311"/>
                  </a:lnTo>
                  <a:lnTo>
                    <a:pt x="2346" y="601"/>
                  </a:lnTo>
                  <a:lnTo>
                    <a:pt x="2417" y="826"/>
                  </a:lnTo>
                  <a:lnTo>
                    <a:pt x="2471" y="1199"/>
                  </a:lnTo>
                  <a:lnTo>
                    <a:pt x="2403" y="1067"/>
                  </a:lnTo>
                  <a:lnTo>
                    <a:pt x="2027" y="1047"/>
                  </a:lnTo>
                  <a:lnTo>
                    <a:pt x="1883" y="1043"/>
                  </a:lnTo>
                  <a:lnTo>
                    <a:pt x="2014" y="802"/>
                  </a:lnTo>
                  <a:lnTo>
                    <a:pt x="2125" y="732"/>
                  </a:lnTo>
                  <a:lnTo>
                    <a:pt x="2216" y="651"/>
                  </a:lnTo>
                  <a:lnTo>
                    <a:pt x="2145" y="562"/>
                  </a:lnTo>
                  <a:lnTo>
                    <a:pt x="2005" y="680"/>
                  </a:lnTo>
                  <a:lnTo>
                    <a:pt x="1807" y="823"/>
                  </a:lnTo>
                  <a:lnTo>
                    <a:pt x="1632" y="648"/>
                  </a:lnTo>
                  <a:lnTo>
                    <a:pt x="1736" y="501"/>
                  </a:lnTo>
                  <a:lnTo>
                    <a:pt x="1664" y="440"/>
                  </a:lnTo>
                  <a:lnTo>
                    <a:pt x="1471" y="671"/>
                  </a:lnTo>
                  <a:lnTo>
                    <a:pt x="1307" y="623"/>
                  </a:lnTo>
                  <a:lnTo>
                    <a:pt x="1347" y="262"/>
                  </a:lnTo>
                  <a:lnTo>
                    <a:pt x="1232" y="258"/>
                  </a:lnTo>
                  <a:lnTo>
                    <a:pt x="1191" y="611"/>
                  </a:lnTo>
                  <a:lnTo>
                    <a:pt x="975" y="676"/>
                  </a:lnTo>
                  <a:lnTo>
                    <a:pt x="889" y="433"/>
                  </a:lnTo>
                  <a:lnTo>
                    <a:pt x="796" y="483"/>
                  </a:lnTo>
                  <a:lnTo>
                    <a:pt x="887" y="699"/>
                  </a:lnTo>
                  <a:lnTo>
                    <a:pt x="956" y="733"/>
                  </a:lnTo>
                  <a:lnTo>
                    <a:pt x="833" y="923"/>
                  </a:lnTo>
                  <a:lnTo>
                    <a:pt x="655" y="971"/>
                  </a:lnTo>
                  <a:lnTo>
                    <a:pt x="595" y="919"/>
                  </a:lnTo>
                  <a:lnTo>
                    <a:pt x="530" y="883"/>
                  </a:lnTo>
                  <a:lnTo>
                    <a:pt x="443" y="803"/>
                  </a:lnTo>
                  <a:lnTo>
                    <a:pt x="407" y="745"/>
                  </a:lnTo>
                  <a:lnTo>
                    <a:pt x="384" y="730"/>
                  </a:lnTo>
                  <a:lnTo>
                    <a:pt x="335" y="652"/>
                  </a:lnTo>
                  <a:lnTo>
                    <a:pt x="238" y="749"/>
                  </a:lnTo>
                  <a:lnTo>
                    <a:pt x="561" y="1065"/>
                  </a:lnTo>
                  <a:lnTo>
                    <a:pt x="543" y="1226"/>
                  </a:lnTo>
                  <a:lnTo>
                    <a:pt x="0" y="11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2304" y="1359"/>
              <a:ext cx="2020" cy="1021"/>
            </a:xfrm>
            <a:custGeom>
              <a:avLst/>
              <a:gdLst>
                <a:gd name="T0" fmla="*/ 0 w 2020"/>
                <a:gd name="T1" fmla="*/ 690 h 1021"/>
                <a:gd name="T2" fmla="*/ 170 w 2020"/>
                <a:gd name="T3" fmla="*/ 506 h 1021"/>
                <a:gd name="T4" fmla="*/ 366 w 2020"/>
                <a:gd name="T5" fmla="*/ 334 h 1021"/>
                <a:gd name="T6" fmla="*/ 474 w 2020"/>
                <a:gd name="T7" fmla="*/ 169 h 1021"/>
                <a:gd name="T8" fmla="*/ 626 w 2020"/>
                <a:gd name="T9" fmla="*/ 77 h 1021"/>
                <a:gd name="T10" fmla="*/ 789 w 2020"/>
                <a:gd name="T11" fmla="*/ 0 h 1021"/>
                <a:gd name="T12" fmla="*/ 858 w 2020"/>
                <a:gd name="T13" fmla="*/ 62 h 1021"/>
                <a:gd name="T14" fmla="*/ 963 w 2020"/>
                <a:gd name="T15" fmla="*/ 66 h 1021"/>
                <a:gd name="T16" fmla="*/ 1064 w 2020"/>
                <a:gd name="T17" fmla="*/ 77 h 1021"/>
                <a:gd name="T18" fmla="*/ 1112 w 2020"/>
                <a:gd name="T19" fmla="*/ 147 h 1021"/>
                <a:gd name="T20" fmla="*/ 1336 w 2020"/>
                <a:gd name="T21" fmla="*/ 102 h 1021"/>
                <a:gd name="T22" fmla="*/ 1524 w 2020"/>
                <a:gd name="T23" fmla="*/ 473 h 1021"/>
                <a:gd name="T24" fmla="*/ 1508 w 2020"/>
                <a:gd name="T25" fmla="*/ 489 h 1021"/>
                <a:gd name="T26" fmla="*/ 2000 w 2020"/>
                <a:gd name="T27" fmla="*/ 453 h 1021"/>
                <a:gd name="T28" fmla="*/ 1504 w 2020"/>
                <a:gd name="T29" fmla="*/ 657 h 1021"/>
                <a:gd name="T30" fmla="*/ 1568 w 2020"/>
                <a:gd name="T31" fmla="*/ 797 h 1021"/>
                <a:gd name="T32" fmla="*/ 2020 w 2020"/>
                <a:gd name="T33" fmla="*/ 1021 h 1021"/>
                <a:gd name="T34" fmla="*/ 1170 w 2020"/>
                <a:gd name="T35" fmla="*/ 899 h 1021"/>
                <a:gd name="T36" fmla="*/ 1034 w 2020"/>
                <a:gd name="T37" fmla="*/ 618 h 1021"/>
                <a:gd name="T38" fmla="*/ 843 w 2020"/>
                <a:gd name="T39" fmla="*/ 484 h 1021"/>
                <a:gd name="T40" fmla="*/ 644 w 2020"/>
                <a:gd name="T41" fmla="*/ 425 h 1021"/>
                <a:gd name="T42" fmla="*/ 424 w 2020"/>
                <a:gd name="T43" fmla="*/ 455 h 1021"/>
                <a:gd name="T44" fmla="*/ 293 w 2020"/>
                <a:gd name="T45" fmla="*/ 535 h 1021"/>
                <a:gd name="T46" fmla="*/ 244 w 2020"/>
                <a:gd name="T47" fmla="*/ 601 h 1021"/>
                <a:gd name="T48" fmla="*/ 126 w 2020"/>
                <a:gd name="T49" fmla="*/ 715 h 1021"/>
                <a:gd name="T50" fmla="*/ 0 w 2020"/>
                <a:gd name="T51" fmla="*/ 690 h 1021"/>
                <a:gd name="T52" fmla="*/ 0 w 2020"/>
                <a:gd name="T53" fmla="*/ 69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0" h="1021">
                  <a:moveTo>
                    <a:pt x="0" y="690"/>
                  </a:moveTo>
                  <a:lnTo>
                    <a:pt x="170" y="506"/>
                  </a:lnTo>
                  <a:lnTo>
                    <a:pt x="366" y="334"/>
                  </a:lnTo>
                  <a:lnTo>
                    <a:pt x="474" y="169"/>
                  </a:lnTo>
                  <a:lnTo>
                    <a:pt x="626" y="77"/>
                  </a:lnTo>
                  <a:lnTo>
                    <a:pt x="789" y="0"/>
                  </a:lnTo>
                  <a:lnTo>
                    <a:pt x="858" y="62"/>
                  </a:lnTo>
                  <a:lnTo>
                    <a:pt x="963" y="66"/>
                  </a:lnTo>
                  <a:lnTo>
                    <a:pt x="1064" y="77"/>
                  </a:lnTo>
                  <a:lnTo>
                    <a:pt x="1112" y="147"/>
                  </a:lnTo>
                  <a:lnTo>
                    <a:pt x="1336" y="102"/>
                  </a:lnTo>
                  <a:lnTo>
                    <a:pt x="1524" y="473"/>
                  </a:lnTo>
                  <a:lnTo>
                    <a:pt x="1508" y="489"/>
                  </a:lnTo>
                  <a:lnTo>
                    <a:pt x="2000" y="453"/>
                  </a:lnTo>
                  <a:lnTo>
                    <a:pt x="1504" y="657"/>
                  </a:lnTo>
                  <a:lnTo>
                    <a:pt x="1568" y="797"/>
                  </a:lnTo>
                  <a:lnTo>
                    <a:pt x="2020" y="1021"/>
                  </a:lnTo>
                  <a:lnTo>
                    <a:pt x="1170" y="899"/>
                  </a:lnTo>
                  <a:lnTo>
                    <a:pt x="1034" y="618"/>
                  </a:lnTo>
                  <a:lnTo>
                    <a:pt x="843" y="484"/>
                  </a:lnTo>
                  <a:lnTo>
                    <a:pt x="644" y="425"/>
                  </a:lnTo>
                  <a:lnTo>
                    <a:pt x="424" y="455"/>
                  </a:lnTo>
                  <a:lnTo>
                    <a:pt x="293" y="535"/>
                  </a:lnTo>
                  <a:lnTo>
                    <a:pt x="244" y="601"/>
                  </a:lnTo>
                  <a:lnTo>
                    <a:pt x="126" y="715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247" y="1620"/>
              <a:ext cx="410" cy="542"/>
            </a:xfrm>
            <a:custGeom>
              <a:avLst/>
              <a:gdLst>
                <a:gd name="T0" fmla="*/ 0 w 822"/>
                <a:gd name="T1" fmla="*/ 616 h 1083"/>
                <a:gd name="T2" fmla="*/ 322 w 822"/>
                <a:gd name="T3" fmla="*/ 228 h 1083"/>
                <a:gd name="T4" fmla="*/ 808 w 822"/>
                <a:gd name="T5" fmla="*/ 0 h 1083"/>
                <a:gd name="T6" fmla="*/ 822 w 822"/>
                <a:gd name="T7" fmla="*/ 277 h 1083"/>
                <a:gd name="T8" fmla="*/ 284 w 822"/>
                <a:gd name="T9" fmla="*/ 1083 h 1083"/>
                <a:gd name="T10" fmla="*/ 0 w 822"/>
                <a:gd name="T11" fmla="*/ 616 h 1083"/>
                <a:gd name="T12" fmla="*/ 0 w 822"/>
                <a:gd name="T13" fmla="*/ 616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1083">
                  <a:moveTo>
                    <a:pt x="0" y="616"/>
                  </a:moveTo>
                  <a:lnTo>
                    <a:pt x="322" y="228"/>
                  </a:lnTo>
                  <a:lnTo>
                    <a:pt x="808" y="0"/>
                  </a:lnTo>
                  <a:lnTo>
                    <a:pt x="822" y="277"/>
                  </a:lnTo>
                  <a:lnTo>
                    <a:pt x="284" y="1083"/>
                  </a:lnTo>
                  <a:lnTo>
                    <a:pt x="0" y="616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1881" y="820"/>
              <a:ext cx="2255" cy="1176"/>
            </a:xfrm>
            <a:custGeom>
              <a:avLst/>
              <a:gdLst>
                <a:gd name="T0" fmla="*/ 195 w 2255"/>
                <a:gd name="T1" fmla="*/ 1156 h 1176"/>
                <a:gd name="T2" fmla="*/ 191 w 2255"/>
                <a:gd name="T3" fmla="*/ 1008 h 1176"/>
                <a:gd name="T4" fmla="*/ 315 w 2255"/>
                <a:gd name="T5" fmla="*/ 728 h 1176"/>
                <a:gd name="T6" fmla="*/ 557 w 2255"/>
                <a:gd name="T7" fmla="*/ 448 h 1176"/>
                <a:gd name="T8" fmla="*/ 757 w 2255"/>
                <a:gd name="T9" fmla="*/ 273 h 1176"/>
                <a:gd name="T10" fmla="*/ 971 w 2255"/>
                <a:gd name="T11" fmla="*/ 184 h 1176"/>
                <a:gd name="T12" fmla="*/ 1199 w 2255"/>
                <a:gd name="T13" fmla="*/ 137 h 1176"/>
                <a:gd name="T14" fmla="*/ 1435 w 2255"/>
                <a:gd name="T15" fmla="*/ 127 h 1176"/>
                <a:gd name="T16" fmla="*/ 1641 w 2255"/>
                <a:gd name="T17" fmla="*/ 137 h 1176"/>
                <a:gd name="T18" fmla="*/ 1863 w 2255"/>
                <a:gd name="T19" fmla="*/ 204 h 1176"/>
                <a:gd name="T20" fmla="*/ 2059 w 2255"/>
                <a:gd name="T21" fmla="*/ 294 h 1176"/>
                <a:gd name="T22" fmla="*/ 2255 w 2255"/>
                <a:gd name="T23" fmla="*/ 444 h 1176"/>
                <a:gd name="T24" fmla="*/ 2194 w 2255"/>
                <a:gd name="T25" fmla="*/ 316 h 1176"/>
                <a:gd name="T26" fmla="*/ 1889 w 2255"/>
                <a:gd name="T27" fmla="*/ 99 h 1176"/>
                <a:gd name="T28" fmla="*/ 1420 w 2255"/>
                <a:gd name="T29" fmla="*/ 0 h 1176"/>
                <a:gd name="T30" fmla="*/ 795 w 2255"/>
                <a:gd name="T31" fmla="*/ 44 h 1176"/>
                <a:gd name="T32" fmla="*/ 286 w 2255"/>
                <a:gd name="T33" fmla="*/ 382 h 1176"/>
                <a:gd name="T34" fmla="*/ 58 w 2255"/>
                <a:gd name="T35" fmla="*/ 844 h 1176"/>
                <a:gd name="T36" fmla="*/ 0 w 2255"/>
                <a:gd name="T37" fmla="*/ 1134 h 1176"/>
                <a:gd name="T38" fmla="*/ 235 w 2255"/>
                <a:gd name="T39" fmla="*/ 1176 h 1176"/>
                <a:gd name="T40" fmla="*/ 195 w 2255"/>
                <a:gd name="T41" fmla="*/ 115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5" h="1176">
                  <a:moveTo>
                    <a:pt x="195" y="1156"/>
                  </a:moveTo>
                  <a:lnTo>
                    <a:pt x="191" y="1008"/>
                  </a:lnTo>
                  <a:lnTo>
                    <a:pt x="315" y="728"/>
                  </a:lnTo>
                  <a:lnTo>
                    <a:pt x="557" y="448"/>
                  </a:lnTo>
                  <a:lnTo>
                    <a:pt x="757" y="273"/>
                  </a:lnTo>
                  <a:lnTo>
                    <a:pt x="971" y="184"/>
                  </a:lnTo>
                  <a:lnTo>
                    <a:pt x="1199" y="137"/>
                  </a:lnTo>
                  <a:lnTo>
                    <a:pt x="1435" y="127"/>
                  </a:lnTo>
                  <a:lnTo>
                    <a:pt x="1641" y="137"/>
                  </a:lnTo>
                  <a:lnTo>
                    <a:pt x="1863" y="204"/>
                  </a:lnTo>
                  <a:lnTo>
                    <a:pt x="2059" y="294"/>
                  </a:lnTo>
                  <a:lnTo>
                    <a:pt x="2255" y="444"/>
                  </a:lnTo>
                  <a:lnTo>
                    <a:pt x="2194" y="316"/>
                  </a:lnTo>
                  <a:lnTo>
                    <a:pt x="1889" y="99"/>
                  </a:lnTo>
                  <a:lnTo>
                    <a:pt x="1420" y="0"/>
                  </a:lnTo>
                  <a:lnTo>
                    <a:pt x="795" y="44"/>
                  </a:lnTo>
                  <a:lnTo>
                    <a:pt x="286" y="382"/>
                  </a:lnTo>
                  <a:lnTo>
                    <a:pt x="58" y="844"/>
                  </a:lnTo>
                  <a:lnTo>
                    <a:pt x="0" y="1134"/>
                  </a:lnTo>
                  <a:lnTo>
                    <a:pt x="235" y="1176"/>
                  </a:lnTo>
                  <a:lnTo>
                    <a:pt x="195" y="115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24" y="1456"/>
              <a:ext cx="442" cy="494"/>
            </a:xfrm>
            <a:custGeom>
              <a:avLst/>
              <a:gdLst>
                <a:gd name="T0" fmla="*/ 0 w 884"/>
                <a:gd name="T1" fmla="*/ 686 h 986"/>
                <a:gd name="T2" fmla="*/ 671 w 884"/>
                <a:gd name="T3" fmla="*/ 0 h 986"/>
                <a:gd name="T4" fmla="*/ 884 w 884"/>
                <a:gd name="T5" fmla="*/ 41 h 986"/>
                <a:gd name="T6" fmla="*/ 814 w 884"/>
                <a:gd name="T7" fmla="*/ 214 h 986"/>
                <a:gd name="T8" fmla="*/ 357 w 884"/>
                <a:gd name="T9" fmla="*/ 986 h 986"/>
                <a:gd name="T10" fmla="*/ 0 w 884"/>
                <a:gd name="T11" fmla="*/ 686 h 986"/>
                <a:gd name="T12" fmla="*/ 0 w 884"/>
                <a:gd name="T13" fmla="*/ 68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4" h="986">
                  <a:moveTo>
                    <a:pt x="0" y="686"/>
                  </a:moveTo>
                  <a:lnTo>
                    <a:pt x="671" y="0"/>
                  </a:lnTo>
                  <a:lnTo>
                    <a:pt x="884" y="41"/>
                  </a:lnTo>
                  <a:lnTo>
                    <a:pt x="814" y="214"/>
                  </a:lnTo>
                  <a:lnTo>
                    <a:pt x="357" y="986"/>
                  </a:lnTo>
                  <a:lnTo>
                    <a:pt x="0" y="68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FFC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2016" y="1584"/>
              <a:ext cx="460" cy="440"/>
            </a:xfrm>
            <a:custGeom>
              <a:avLst/>
              <a:gdLst>
                <a:gd name="T0" fmla="*/ 460 w 460"/>
                <a:gd name="T1" fmla="*/ 268 h 440"/>
                <a:gd name="T2" fmla="*/ 437 w 460"/>
                <a:gd name="T3" fmla="*/ 314 h 440"/>
                <a:gd name="T4" fmla="*/ 380 w 460"/>
                <a:gd name="T5" fmla="*/ 403 h 440"/>
                <a:gd name="T6" fmla="*/ 380 w 460"/>
                <a:gd name="T7" fmla="*/ 440 h 440"/>
                <a:gd name="T8" fmla="*/ 0 w 460"/>
                <a:gd name="T9" fmla="*/ 356 h 440"/>
                <a:gd name="T10" fmla="*/ 16 w 460"/>
                <a:gd name="T11" fmla="*/ 296 h 440"/>
                <a:gd name="T12" fmla="*/ 51 w 460"/>
                <a:gd name="T13" fmla="*/ 121 h 440"/>
                <a:gd name="T14" fmla="*/ 132 w 460"/>
                <a:gd name="T15" fmla="*/ 0 h 440"/>
                <a:gd name="T16" fmla="*/ 456 w 460"/>
                <a:gd name="T17" fmla="*/ 272 h 440"/>
                <a:gd name="T18" fmla="*/ 460 w 460"/>
                <a:gd name="T19" fmla="*/ 26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440">
                  <a:moveTo>
                    <a:pt x="460" y="268"/>
                  </a:moveTo>
                  <a:lnTo>
                    <a:pt x="437" y="314"/>
                  </a:lnTo>
                  <a:lnTo>
                    <a:pt x="380" y="403"/>
                  </a:lnTo>
                  <a:lnTo>
                    <a:pt x="380" y="440"/>
                  </a:lnTo>
                  <a:lnTo>
                    <a:pt x="0" y="356"/>
                  </a:lnTo>
                  <a:lnTo>
                    <a:pt x="16" y="296"/>
                  </a:lnTo>
                  <a:lnTo>
                    <a:pt x="51" y="121"/>
                  </a:lnTo>
                  <a:lnTo>
                    <a:pt x="132" y="0"/>
                  </a:lnTo>
                  <a:lnTo>
                    <a:pt x="456" y="272"/>
                  </a:lnTo>
                  <a:lnTo>
                    <a:pt x="46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231" y="1477"/>
              <a:ext cx="335" cy="473"/>
            </a:xfrm>
            <a:custGeom>
              <a:avLst/>
              <a:gdLst>
                <a:gd name="T0" fmla="*/ 0 w 669"/>
                <a:gd name="T1" fmla="*/ 788 h 945"/>
                <a:gd name="T2" fmla="*/ 669 w 669"/>
                <a:gd name="T3" fmla="*/ 0 h 945"/>
                <a:gd name="T4" fmla="*/ 599 w 669"/>
                <a:gd name="T5" fmla="*/ 244 h 945"/>
                <a:gd name="T6" fmla="*/ 142 w 669"/>
                <a:gd name="T7" fmla="*/ 945 h 945"/>
                <a:gd name="T8" fmla="*/ 0 w 669"/>
                <a:gd name="T9" fmla="*/ 788 h 945"/>
                <a:gd name="T10" fmla="*/ 0 w 669"/>
                <a:gd name="T11" fmla="*/ 78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9" h="945">
                  <a:moveTo>
                    <a:pt x="0" y="788"/>
                  </a:moveTo>
                  <a:lnTo>
                    <a:pt x="669" y="0"/>
                  </a:lnTo>
                  <a:lnTo>
                    <a:pt x="599" y="244"/>
                  </a:lnTo>
                  <a:lnTo>
                    <a:pt x="142" y="945"/>
                  </a:lnTo>
                  <a:lnTo>
                    <a:pt x="0" y="788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E08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2481" y="1011"/>
              <a:ext cx="1085" cy="553"/>
            </a:xfrm>
            <a:custGeom>
              <a:avLst/>
              <a:gdLst>
                <a:gd name="T0" fmla="*/ 76 w 2169"/>
                <a:gd name="T1" fmla="*/ 753 h 1104"/>
                <a:gd name="T2" fmla="*/ 239 w 2169"/>
                <a:gd name="T3" fmla="*/ 431 h 1104"/>
                <a:gd name="T4" fmla="*/ 597 w 2169"/>
                <a:gd name="T5" fmla="*/ 173 h 1104"/>
                <a:gd name="T6" fmla="*/ 1137 w 2169"/>
                <a:gd name="T7" fmla="*/ 9 h 1104"/>
                <a:gd name="T8" fmla="*/ 1540 w 2169"/>
                <a:gd name="T9" fmla="*/ 0 h 1104"/>
                <a:gd name="T10" fmla="*/ 1920 w 2169"/>
                <a:gd name="T11" fmla="*/ 131 h 1104"/>
                <a:gd name="T12" fmla="*/ 2169 w 2169"/>
                <a:gd name="T13" fmla="*/ 355 h 1104"/>
                <a:gd name="T14" fmla="*/ 1589 w 2169"/>
                <a:gd name="T15" fmla="*/ 207 h 1104"/>
                <a:gd name="T16" fmla="*/ 1059 w 2169"/>
                <a:gd name="T17" fmla="*/ 260 h 1104"/>
                <a:gd name="T18" fmla="*/ 627 w 2169"/>
                <a:gd name="T19" fmla="*/ 458 h 1104"/>
                <a:gd name="T20" fmla="*/ 262 w 2169"/>
                <a:gd name="T21" fmla="*/ 680 h 1104"/>
                <a:gd name="T22" fmla="*/ 0 w 2169"/>
                <a:gd name="T23" fmla="*/ 1104 h 1104"/>
                <a:gd name="T24" fmla="*/ 76 w 2169"/>
                <a:gd name="T25" fmla="*/ 753 h 1104"/>
                <a:gd name="T26" fmla="*/ 76 w 2169"/>
                <a:gd name="T27" fmla="*/ 75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9" h="1104">
                  <a:moveTo>
                    <a:pt x="76" y="753"/>
                  </a:moveTo>
                  <a:lnTo>
                    <a:pt x="239" y="431"/>
                  </a:lnTo>
                  <a:lnTo>
                    <a:pt x="597" y="173"/>
                  </a:lnTo>
                  <a:lnTo>
                    <a:pt x="1137" y="9"/>
                  </a:lnTo>
                  <a:lnTo>
                    <a:pt x="1540" y="0"/>
                  </a:lnTo>
                  <a:lnTo>
                    <a:pt x="1920" y="131"/>
                  </a:lnTo>
                  <a:lnTo>
                    <a:pt x="2169" y="355"/>
                  </a:lnTo>
                  <a:lnTo>
                    <a:pt x="1589" y="207"/>
                  </a:lnTo>
                  <a:lnTo>
                    <a:pt x="1059" y="260"/>
                  </a:lnTo>
                  <a:lnTo>
                    <a:pt x="627" y="458"/>
                  </a:lnTo>
                  <a:lnTo>
                    <a:pt x="262" y="680"/>
                  </a:lnTo>
                  <a:lnTo>
                    <a:pt x="0" y="1104"/>
                  </a:lnTo>
                  <a:lnTo>
                    <a:pt x="76" y="753"/>
                  </a:lnTo>
                  <a:lnTo>
                    <a:pt x="76" y="753"/>
                  </a:lnTo>
                  <a:close/>
                </a:path>
              </a:pathLst>
            </a:custGeom>
            <a:solidFill>
              <a:srgbClr val="D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6" name="Group 109"/>
            <p:cNvGrpSpPr>
              <a:grpSpLocks/>
            </p:cNvGrpSpPr>
            <p:nvPr/>
          </p:nvGrpSpPr>
          <p:grpSpPr bwMode="auto">
            <a:xfrm rot="-172597">
              <a:off x="2125" y="1463"/>
              <a:ext cx="448" cy="432"/>
              <a:chOff x="2089" y="1463"/>
              <a:chExt cx="448" cy="432"/>
            </a:xfrm>
          </p:grpSpPr>
          <p:sp>
            <p:nvSpPr>
              <p:cNvPr id="95" name="Freeform 110"/>
              <p:cNvSpPr>
                <a:spLocks/>
              </p:cNvSpPr>
              <p:nvPr/>
            </p:nvSpPr>
            <p:spPr bwMode="auto">
              <a:xfrm>
                <a:off x="2089" y="1463"/>
                <a:ext cx="436" cy="432"/>
              </a:xfrm>
              <a:custGeom>
                <a:avLst/>
                <a:gdLst>
                  <a:gd name="T0" fmla="*/ 198 w 873"/>
                  <a:gd name="T1" fmla="*/ 0 h 865"/>
                  <a:gd name="T2" fmla="*/ 0 w 873"/>
                  <a:gd name="T3" fmla="*/ 194 h 865"/>
                  <a:gd name="T4" fmla="*/ 683 w 873"/>
                  <a:gd name="T5" fmla="*/ 865 h 865"/>
                  <a:gd name="T6" fmla="*/ 873 w 873"/>
                  <a:gd name="T7" fmla="*/ 698 h 865"/>
                  <a:gd name="T8" fmla="*/ 844 w 873"/>
                  <a:gd name="T9" fmla="*/ 597 h 865"/>
                  <a:gd name="T10" fmla="*/ 683 w 873"/>
                  <a:gd name="T11" fmla="*/ 766 h 865"/>
                  <a:gd name="T12" fmla="*/ 114 w 873"/>
                  <a:gd name="T13" fmla="*/ 181 h 865"/>
                  <a:gd name="T14" fmla="*/ 238 w 873"/>
                  <a:gd name="T15" fmla="*/ 51 h 865"/>
                  <a:gd name="T16" fmla="*/ 198 w 873"/>
                  <a:gd name="T17" fmla="*/ 0 h 865"/>
                  <a:gd name="T18" fmla="*/ 198 w 873"/>
                  <a:gd name="T19" fmla="*/ 0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3" h="865">
                    <a:moveTo>
                      <a:pt x="198" y="0"/>
                    </a:moveTo>
                    <a:lnTo>
                      <a:pt x="0" y="194"/>
                    </a:lnTo>
                    <a:lnTo>
                      <a:pt x="683" y="865"/>
                    </a:lnTo>
                    <a:lnTo>
                      <a:pt x="873" y="698"/>
                    </a:lnTo>
                    <a:lnTo>
                      <a:pt x="844" y="597"/>
                    </a:lnTo>
                    <a:lnTo>
                      <a:pt x="683" y="766"/>
                    </a:lnTo>
                    <a:lnTo>
                      <a:pt x="114" y="181"/>
                    </a:lnTo>
                    <a:lnTo>
                      <a:pt x="238" y="51"/>
                    </a:lnTo>
                    <a:lnTo>
                      <a:pt x="198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111"/>
              <p:cNvSpPr>
                <a:spLocks/>
              </p:cNvSpPr>
              <p:nvPr/>
            </p:nvSpPr>
            <p:spPr bwMode="auto">
              <a:xfrm>
                <a:off x="2195" y="1472"/>
                <a:ext cx="342" cy="340"/>
              </a:xfrm>
              <a:custGeom>
                <a:avLst/>
                <a:gdLst>
                  <a:gd name="T0" fmla="*/ 0 w 684"/>
                  <a:gd name="T1" fmla="*/ 51 h 681"/>
                  <a:gd name="T2" fmla="*/ 30 w 684"/>
                  <a:gd name="T3" fmla="*/ 0 h 681"/>
                  <a:gd name="T4" fmla="*/ 317 w 684"/>
                  <a:gd name="T5" fmla="*/ 283 h 681"/>
                  <a:gd name="T6" fmla="*/ 492 w 684"/>
                  <a:gd name="T7" fmla="*/ 435 h 681"/>
                  <a:gd name="T8" fmla="*/ 655 w 684"/>
                  <a:gd name="T9" fmla="*/ 580 h 681"/>
                  <a:gd name="T10" fmla="*/ 684 w 684"/>
                  <a:gd name="T11" fmla="*/ 681 h 681"/>
                  <a:gd name="T12" fmla="*/ 399 w 684"/>
                  <a:gd name="T13" fmla="*/ 460 h 681"/>
                  <a:gd name="T14" fmla="*/ 142 w 684"/>
                  <a:gd name="T15" fmla="*/ 205 h 681"/>
                  <a:gd name="T16" fmla="*/ 0 w 684"/>
                  <a:gd name="T17" fmla="*/ 51 h 681"/>
                  <a:gd name="T18" fmla="*/ 0 w 684"/>
                  <a:gd name="T19" fmla="*/ 51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4" h="681">
                    <a:moveTo>
                      <a:pt x="0" y="51"/>
                    </a:moveTo>
                    <a:lnTo>
                      <a:pt x="30" y="0"/>
                    </a:lnTo>
                    <a:lnTo>
                      <a:pt x="317" y="283"/>
                    </a:lnTo>
                    <a:lnTo>
                      <a:pt x="492" y="435"/>
                    </a:lnTo>
                    <a:lnTo>
                      <a:pt x="655" y="580"/>
                    </a:lnTo>
                    <a:lnTo>
                      <a:pt x="684" y="681"/>
                    </a:lnTo>
                    <a:lnTo>
                      <a:pt x="399" y="460"/>
                    </a:lnTo>
                    <a:lnTo>
                      <a:pt x="142" y="205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7" name="Freeform 112"/>
            <p:cNvSpPr>
              <a:spLocks/>
            </p:cNvSpPr>
            <p:nvPr/>
          </p:nvSpPr>
          <p:spPr bwMode="auto">
            <a:xfrm>
              <a:off x="3356" y="1223"/>
              <a:ext cx="304" cy="301"/>
            </a:xfrm>
            <a:custGeom>
              <a:avLst/>
              <a:gdLst>
                <a:gd name="T0" fmla="*/ 380 w 608"/>
                <a:gd name="T1" fmla="*/ 519 h 601"/>
                <a:gd name="T2" fmla="*/ 608 w 608"/>
                <a:gd name="T3" fmla="*/ 173 h 601"/>
                <a:gd name="T4" fmla="*/ 399 w 608"/>
                <a:gd name="T5" fmla="*/ 0 h 601"/>
                <a:gd name="T6" fmla="*/ 0 w 608"/>
                <a:gd name="T7" fmla="*/ 513 h 601"/>
                <a:gd name="T8" fmla="*/ 61 w 608"/>
                <a:gd name="T9" fmla="*/ 601 h 601"/>
                <a:gd name="T10" fmla="*/ 122 w 608"/>
                <a:gd name="T11" fmla="*/ 538 h 601"/>
                <a:gd name="T12" fmla="*/ 87 w 608"/>
                <a:gd name="T13" fmla="*/ 469 h 601"/>
                <a:gd name="T14" fmla="*/ 416 w 608"/>
                <a:gd name="T15" fmla="*/ 104 h 601"/>
                <a:gd name="T16" fmla="*/ 530 w 608"/>
                <a:gd name="T17" fmla="*/ 173 h 601"/>
                <a:gd name="T18" fmla="*/ 278 w 608"/>
                <a:gd name="T19" fmla="*/ 487 h 601"/>
                <a:gd name="T20" fmla="*/ 380 w 608"/>
                <a:gd name="T21" fmla="*/ 519 h 601"/>
                <a:gd name="T22" fmla="*/ 380 w 608"/>
                <a:gd name="T23" fmla="*/ 51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8" h="601">
                  <a:moveTo>
                    <a:pt x="380" y="519"/>
                  </a:moveTo>
                  <a:lnTo>
                    <a:pt x="608" y="173"/>
                  </a:lnTo>
                  <a:lnTo>
                    <a:pt x="399" y="0"/>
                  </a:lnTo>
                  <a:lnTo>
                    <a:pt x="0" y="513"/>
                  </a:lnTo>
                  <a:lnTo>
                    <a:pt x="61" y="601"/>
                  </a:lnTo>
                  <a:lnTo>
                    <a:pt x="122" y="538"/>
                  </a:lnTo>
                  <a:lnTo>
                    <a:pt x="87" y="469"/>
                  </a:lnTo>
                  <a:lnTo>
                    <a:pt x="416" y="104"/>
                  </a:lnTo>
                  <a:lnTo>
                    <a:pt x="530" y="173"/>
                  </a:lnTo>
                  <a:lnTo>
                    <a:pt x="278" y="487"/>
                  </a:lnTo>
                  <a:lnTo>
                    <a:pt x="380" y="519"/>
                  </a:lnTo>
                  <a:lnTo>
                    <a:pt x="380" y="5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Freeform 113"/>
            <p:cNvSpPr>
              <a:spLocks/>
            </p:cNvSpPr>
            <p:nvPr/>
          </p:nvSpPr>
          <p:spPr bwMode="auto">
            <a:xfrm>
              <a:off x="1753" y="754"/>
              <a:ext cx="2623" cy="1703"/>
            </a:xfrm>
            <a:custGeom>
              <a:avLst/>
              <a:gdLst>
                <a:gd name="T0" fmla="*/ 2596 w 2623"/>
                <a:gd name="T1" fmla="*/ 1703 h 1703"/>
                <a:gd name="T2" fmla="*/ 1642 w 2623"/>
                <a:gd name="T3" fmla="*/ 1491 h 1703"/>
                <a:gd name="T4" fmla="*/ 1616 w 2623"/>
                <a:gd name="T5" fmla="*/ 1412 h 1703"/>
                <a:gd name="T6" fmla="*/ 1555 w 2623"/>
                <a:gd name="T7" fmla="*/ 1287 h 1703"/>
                <a:gd name="T8" fmla="*/ 1464 w 2623"/>
                <a:gd name="T9" fmla="*/ 1182 h 1703"/>
                <a:gd name="T10" fmla="*/ 1347 w 2623"/>
                <a:gd name="T11" fmla="*/ 1091 h 1703"/>
                <a:gd name="T12" fmla="*/ 1217 w 2623"/>
                <a:gd name="T13" fmla="*/ 1047 h 1703"/>
                <a:gd name="T14" fmla="*/ 1043 w 2623"/>
                <a:gd name="T15" fmla="*/ 1069 h 1703"/>
                <a:gd name="T16" fmla="*/ 904 w 2623"/>
                <a:gd name="T17" fmla="*/ 1121 h 1703"/>
                <a:gd name="T18" fmla="*/ 791 w 2623"/>
                <a:gd name="T19" fmla="*/ 1191 h 1703"/>
                <a:gd name="T20" fmla="*/ 735 w 2623"/>
                <a:gd name="T21" fmla="*/ 1260 h 1703"/>
                <a:gd name="T22" fmla="*/ 686 w 2623"/>
                <a:gd name="T23" fmla="*/ 1317 h 1703"/>
                <a:gd name="T24" fmla="*/ 0 w 2623"/>
                <a:gd name="T25" fmla="*/ 1224 h 1703"/>
                <a:gd name="T26" fmla="*/ 36 w 2623"/>
                <a:gd name="T27" fmla="*/ 995 h 1703"/>
                <a:gd name="T28" fmla="*/ 104 w 2623"/>
                <a:gd name="T29" fmla="*/ 773 h 1703"/>
                <a:gd name="T30" fmla="*/ 203 w 2623"/>
                <a:gd name="T31" fmla="*/ 566 h 1703"/>
                <a:gd name="T32" fmla="*/ 336 w 2623"/>
                <a:gd name="T33" fmla="*/ 409 h 1703"/>
                <a:gd name="T34" fmla="*/ 525 w 2623"/>
                <a:gd name="T35" fmla="*/ 251 h 1703"/>
                <a:gd name="T36" fmla="*/ 764 w 2623"/>
                <a:gd name="T37" fmla="*/ 121 h 1703"/>
                <a:gd name="T38" fmla="*/ 1026 w 2623"/>
                <a:gd name="T39" fmla="*/ 35 h 1703"/>
                <a:gd name="T40" fmla="*/ 1260 w 2623"/>
                <a:gd name="T41" fmla="*/ 0 h 1703"/>
                <a:gd name="T42" fmla="*/ 1525 w 2623"/>
                <a:gd name="T43" fmla="*/ 0 h 1703"/>
                <a:gd name="T44" fmla="*/ 1811 w 2623"/>
                <a:gd name="T45" fmla="*/ 52 h 1703"/>
                <a:gd name="T46" fmla="*/ 2080 w 2623"/>
                <a:gd name="T47" fmla="*/ 160 h 1703"/>
                <a:gd name="T48" fmla="*/ 2331 w 2623"/>
                <a:gd name="T49" fmla="*/ 342 h 1703"/>
                <a:gd name="T50" fmla="*/ 2539 w 2623"/>
                <a:gd name="T51" fmla="*/ 662 h 1703"/>
                <a:gd name="T52" fmla="*/ 2623 w 2623"/>
                <a:gd name="T53" fmla="*/ 950 h 1703"/>
                <a:gd name="T54" fmla="*/ 2615 w 2623"/>
                <a:gd name="T55" fmla="*/ 1338 h 1703"/>
                <a:gd name="T56" fmla="*/ 2545 w 2623"/>
                <a:gd name="T57" fmla="*/ 914 h 1703"/>
                <a:gd name="T58" fmla="*/ 2458 w 2623"/>
                <a:gd name="T59" fmla="*/ 674 h 1703"/>
                <a:gd name="T60" fmla="*/ 2323 w 2623"/>
                <a:gd name="T61" fmla="*/ 443 h 1703"/>
                <a:gd name="T62" fmla="*/ 2203 w 2623"/>
                <a:gd name="T63" fmla="*/ 314 h 1703"/>
                <a:gd name="T64" fmla="*/ 2029 w 2623"/>
                <a:gd name="T65" fmla="*/ 221 h 1703"/>
                <a:gd name="T66" fmla="*/ 1777 w 2623"/>
                <a:gd name="T67" fmla="*/ 135 h 1703"/>
                <a:gd name="T68" fmla="*/ 1520 w 2623"/>
                <a:gd name="T69" fmla="*/ 96 h 1703"/>
                <a:gd name="T70" fmla="*/ 1251 w 2623"/>
                <a:gd name="T71" fmla="*/ 104 h 1703"/>
                <a:gd name="T72" fmla="*/ 1012 w 2623"/>
                <a:gd name="T73" fmla="*/ 152 h 1703"/>
                <a:gd name="T74" fmla="*/ 769 w 2623"/>
                <a:gd name="T75" fmla="*/ 269 h 1703"/>
                <a:gd name="T76" fmla="*/ 565 w 2623"/>
                <a:gd name="T77" fmla="*/ 439 h 1703"/>
                <a:gd name="T78" fmla="*/ 431 w 2623"/>
                <a:gd name="T79" fmla="*/ 591 h 1703"/>
                <a:gd name="T80" fmla="*/ 353 w 2623"/>
                <a:gd name="T81" fmla="*/ 691 h 1703"/>
                <a:gd name="T82" fmla="*/ 296 w 2623"/>
                <a:gd name="T83" fmla="*/ 804 h 1703"/>
                <a:gd name="T84" fmla="*/ 253 w 2623"/>
                <a:gd name="T85" fmla="*/ 934 h 1703"/>
                <a:gd name="T86" fmla="*/ 209 w 2623"/>
                <a:gd name="T87" fmla="*/ 1095 h 1703"/>
                <a:gd name="T88" fmla="*/ 204 w 2623"/>
                <a:gd name="T89" fmla="*/ 1160 h 1703"/>
                <a:gd name="T90" fmla="*/ 674 w 2623"/>
                <a:gd name="T91" fmla="*/ 1265 h 1703"/>
                <a:gd name="T92" fmla="*/ 799 w 2623"/>
                <a:gd name="T93" fmla="*/ 1130 h 1703"/>
                <a:gd name="T94" fmla="*/ 938 w 2623"/>
                <a:gd name="T95" fmla="*/ 1043 h 1703"/>
                <a:gd name="T96" fmla="*/ 1112 w 2623"/>
                <a:gd name="T97" fmla="*/ 1003 h 1703"/>
                <a:gd name="T98" fmla="*/ 1264 w 2623"/>
                <a:gd name="T99" fmla="*/ 1008 h 1703"/>
                <a:gd name="T100" fmla="*/ 1434 w 2623"/>
                <a:gd name="T101" fmla="*/ 1060 h 1703"/>
                <a:gd name="T102" fmla="*/ 1594 w 2623"/>
                <a:gd name="T103" fmla="*/ 1174 h 1703"/>
                <a:gd name="T104" fmla="*/ 1699 w 2623"/>
                <a:gd name="T105" fmla="*/ 1300 h 1703"/>
                <a:gd name="T106" fmla="*/ 1760 w 2623"/>
                <a:gd name="T107" fmla="*/ 1417 h 1703"/>
                <a:gd name="T108" fmla="*/ 1794 w 2623"/>
                <a:gd name="T109" fmla="*/ 1464 h 1703"/>
                <a:gd name="T110" fmla="*/ 2559 w 2623"/>
                <a:gd name="T111" fmla="*/ 1622 h 1703"/>
                <a:gd name="T112" fmla="*/ 2615 w 2623"/>
                <a:gd name="T113" fmla="*/ 1362 h 1703"/>
                <a:gd name="T114" fmla="*/ 2596 w 2623"/>
                <a:gd name="T115" fmla="*/ 1703 h 1703"/>
                <a:gd name="T116" fmla="*/ 2596 w 2623"/>
                <a:gd name="T117" fmla="*/ 1703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3" h="1703">
                  <a:moveTo>
                    <a:pt x="2596" y="1703"/>
                  </a:moveTo>
                  <a:lnTo>
                    <a:pt x="1642" y="1491"/>
                  </a:lnTo>
                  <a:lnTo>
                    <a:pt x="1616" y="1412"/>
                  </a:lnTo>
                  <a:lnTo>
                    <a:pt x="1555" y="1287"/>
                  </a:lnTo>
                  <a:lnTo>
                    <a:pt x="1464" y="1182"/>
                  </a:lnTo>
                  <a:lnTo>
                    <a:pt x="1347" y="1091"/>
                  </a:lnTo>
                  <a:lnTo>
                    <a:pt x="1217" y="1047"/>
                  </a:lnTo>
                  <a:lnTo>
                    <a:pt x="1043" y="1069"/>
                  </a:lnTo>
                  <a:lnTo>
                    <a:pt x="904" y="1121"/>
                  </a:lnTo>
                  <a:lnTo>
                    <a:pt x="791" y="1191"/>
                  </a:lnTo>
                  <a:lnTo>
                    <a:pt x="735" y="1260"/>
                  </a:lnTo>
                  <a:lnTo>
                    <a:pt x="686" y="1317"/>
                  </a:lnTo>
                  <a:lnTo>
                    <a:pt x="0" y="1224"/>
                  </a:lnTo>
                  <a:lnTo>
                    <a:pt x="36" y="995"/>
                  </a:lnTo>
                  <a:lnTo>
                    <a:pt x="104" y="773"/>
                  </a:lnTo>
                  <a:lnTo>
                    <a:pt x="203" y="566"/>
                  </a:lnTo>
                  <a:lnTo>
                    <a:pt x="336" y="409"/>
                  </a:lnTo>
                  <a:lnTo>
                    <a:pt x="525" y="251"/>
                  </a:lnTo>
                  <a:lnTo>
                    <a:pt x="764" y="121"/>
                  </a:lnTo>
                  <a:lnTo>
                    <a:pt x="1026" y="35"/>
                  </a:lnTo>
                  <a:lnTo>
                    <a:pt x="1260" y="0"/>
                  </a:lnTo>
                  <a:lnTo>
                    <a:pt x="1525" y="0"/>
                  </a:lnTo>
                  <a:lnTo>
                    <a:pt x="1811" y="52"/>
                  </a:lnTo>
                  <a:lnTo>
                    <a:pt x="2080" y="160"/>
                  </a:lnTo>
                  <a:lnTo>
                    <a:pt x="2331" y="342"/>
                  </a:lnTo>
                  <a:lnTo>
                    <a:pt x="2539" y="662"/>
                  </a:lnTo>
                  <a:lnTo>
                    <a:pt x="2623" y="950"/>
                  </a:lnTo>
                  <a:lnTo>
                    <a:pt x="2615" y="1338"/>
                  </a:lnTo>
                  <a:lnTo>
                    <a:pt x="2545" y="914"/>
                  </a:lnTo>
                  <a:lnTo>
                    <a:pt x="2458" y="674"/>
                  </a:lnTo>
                  <a:lnTo>
                    <a:pt x="2323" y="443"/>
                  </a:lnTo>
                  <a:lnTo>
                    <a:pt x="2203" y="314"/>
                  </a:lnTo>
                  <a:lnTo>
                    <a:pt x="2029" y="221"/>
                  </a:lnTo>
                  <a:lnTo>
                    <a:pt x="1777" y="135"/>
                  </a:lnTo>
                  <a:lnTo>
                    <a:pt x="1520" y="96"/>
                  </a:lnTo>
                  <a:lnTo>
                    <a:pt x="1251" y="104"/>
                  </a:lnTo>
                  <a:lnTo>
                    <a:pt x="1012" y="152"/>
                  </a:lnTo>
                  <a:lnTo>
                    <a:pt x="769" y="269"/>
                  </a:lnTo>
                  <a:lnTo>
                    <a:pt x="565" y="439"/>
                  </a:lnTo>
                  <a:lnTo>
                    <a:pt x="431" y="591"/>
                  </a:lnTo>
                  <a:lnTo>
                    <a:pt x="353" y="691"/>
                  </a:lnTo>
                  <a:lnTo>
                    <a:pt x="296" y="804"/>
                  </a:lnTo>
                  <a:lnTo>
                    <a:pt x="253" y="934"/>
                  </a:lnTo>
                  <a:lnTo>
                    <a:pt x="209" y="1095"/>
                  </a:lnTo>
                  <a:lnTo>
                    <a:pt x="204" y="1160"/>
                  </a:lnTo>
                  <a:lnTo>
                    <a:pt x="674" y="1265"/>
                  </a:lnTo>
                  <a:lnTo>
                    <a:pt x="799" y="1130"/>
                  </a:lnTo>
                  <a:lnTo>
                    <a:pt x="938" y="1043"/>
                  </a:lnTo>
                  <a:lnTo>
                    <a:pt x="1112" y="1003"/>
                  </a:lnTo>
                  <a:lnTo>
                    <a:pt x="1264" y="1008"/>
                  </a:lnTo>
                  <a:lnTo>
                    <a:pt x="1434" y="1060"/>
                  </a:lnTo>
                  <a:lnTo>
                    <a:pt x="1594" y="1174"/>
                  </a:lnTo>
                  <a:lnTo>
                    <a:pt x="1699" y="1300"/>
                  </a:lnTo>
                  <a:lnTo>
                    <a:pt x="1760" y="1417"/>
                  </a:lnTo>
                  <a:lnTo>
                    <a:pt x="1794" y="1464"/>
                  </a:lnTo>
                  <a:lnTo>
                    <a:pt x="2559" y="1622"/>
                  </a:lnTo>
                  <a:lnTo>
                    <a:pt x="2615" y="1362"/>
                  </a:lnTo>
                  <a:lnTo>
                    <a:pt x="2596" y="1703"/>
                  </a:lnTo>
                  <a:lnTo>
                    <a:pt x="2596" y="1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14"/>
            <p:cNvSpPr>
              <a:spLocks/>
            </p:cNvSpPr>
            <p:nvPr/>
          </p:nvSpPr>
          <p:spPr bwMode="auto">
            <a:xfrm>
              <a:off x="3091" y="1445"/>
              <a:ext cx="513" cy="517"/>
            </a:xfrm>
            <a:custGeom>
              <a:avLst/>
              <a:gdLst>
                <a:gd name="T0" fmla="*/ 0 w 1026"/>
                <a:gd name="T1" fmla="*/ 739 h 1034"/>
                <a:gd name="T2" fmla="*/ 712 w 1026"/>
                <a:gd name="T3" fmla="*/ 0 h 1034"/>
                <a:gd name="T4" fmla="*/ 1026 w 1026"/>
                <a:gd name="T5" fmla="*/ 17 h 1034"/>
                <a:gd name="T6" fmla="*/ 973 w 1026"/>
                <a:gd name="T7" fmla="*/ 313 h 1034"/>
                <a:gd name="T8" fmla="*/ 462 w 1026"/>
                <a:gd name="T9" fmla="*/ 1034 h 1034"/>
                <a:gd name="T10" fmla="*/ 374 w 1026"/>
                <a:gd name="T11" fmla="*/ 966 h 1034"/>
                <a:gd name="T12" fmla="*/ 912 w 1026"/>
                <a:gd name="T13" fmla="*/ 158 h 1034"/>
                <a:gd name="T14" fmla="*/ 764 w 1026"/>
                <a:gd name="T15" fmla="*/ 78 h 1034"/>
                <a:gd name="T16" fmla="*/ 104 w 1026"/>
                <a:gd name="T17" fmla="*/ 730 h 1034"/>
                <a:gd name="T18" fmla="*/ 0 w 1026"/>
                <a:gd name="T19" fmla="*/ 739 h 1034"/>
                <a:gd name="T20" fmla="*/ 0 w 1026"/>
                <a:gd name="T21" fmla="*/ 739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6" h="1034">
                  <a:moveTo>
                    <a:pt x="0" y="739"/>
                  </a:moveTo>
                  <a:lnTo>
                    <a:pt x="712" y="0"/>
                  </a:lnTo>
                  <a:lnTo>
                    <a:pt x="1026" y="17"/>
                  </a:lnTo>
                  <a:lnTo>
                    <a:pt x="973" y="313"/>
                  </a:lnTo>
                  <a:lnTo>
                    <a:pt x="462" y="1034"/>
                  </a:lnTo>
                  <a:lnTo>
                    <a:pt x="374" y="966"/>
                  </a:lnTo>
                  <a:lnTo>
                    <a:pt x="912" y="158"/>
                  </a:lnTo>
                  <a:lnTo>
                    <a:pt x="764" y="78"/>
                  </a:lnTo>
                  <a:lnTo>
                    <a:pt x="104" y="730"/>
                  </a:lnTo>
                  <a:lnTo>
                    <a:pt x="0" y="739"/>
                  </a:lnTo>
                  <a:lnTo>
                    <a:pt x="0" y="7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Freeform 115"/>
            <p:cNvSpPr>
              <a:spLocks/>
            </p:cNvSpPr>
            <p:nvPr/>
          </p:nvSpPr>
          <p:spPr bwMode="auto">
            <a:xfrm>
              <a:off x="1980" y="1496"/>
              <a:ext cx="588" cy="558"/>
            </a:xfrm>
            <a:custGeom>
              <a:avLst/>
              <a:gdLst>
                <a:gd name="T0" fmla="*/ 588 w 588"/>
                <a:gd name="T1" fmla="*/ 284 h 558"/>
                <a:gd name="T2" fmla="*/ 539 w 588"/>
                <a:gd name="T3" fmla="*/ 347 h 558"/>
                <a:gd name="T4" fmla="*/ 462 w 588"/>
                <a:gd name="T5" fmla="*/ 460 h 558"/>
                <a:gd name="T6" fmla="*/ 436 w 588"/>
                <a:gd name="T7" fmla="*/ 558 h 558"/>
                <a:gd name="T8" fmla="*/ 0 w 588"/>
                <a:gd name="T9" fmla="*/ 448 h 558"/>
                <a:gd name="T10" fmla="*/ 34 w 588"/>
                <a:gd name="T11" fmla="*/ 312 h 558"/>
                <a:gd name="T12" fmla="*/ 79 w 588"/>
                <a:gd name="T13" fmla="*/ 173 h 558"/>
                <a:gd name="T14" fmla="*/ 192 w 588"/>
                <a:gd name="T15" fmla="*/ 12 h 558"/>
                <a:gd name="T16" fmla="*/ 260 w 588"/>
                <a:gd name="T17" fmla="*/ 0 h 558"/>
                <a:gd name="T18" fmla="*/ 120 w 588"/>
                <a:gd name="T19" fmla="*/ 176 h 558"/>
                <a:gd name="T20" fmla="*/ 76 w 588"/>
                <a:gd name="T21" fmla="*/ 312 h 558"/>
                <a:gd name="T22" fmla="*/ 40 w 588"/>
                <a:gd name="T23" fmla="*/ 456 h 558"/>
                <a:gd name="T24" fmla="*/ 408 w 588"/>
                <a:gd name="T25" fmla="*/ 524 h 558"/>
                <a:gd name="T26" fmla="*/ 448 w 588"/>
                <a:gd name="T27" fmla="*/ 408 h 558"/>
                <a:gd name="T28" fmla="*/ 528 w 588"/>
                <a:gd name="T29" fmla="*/ 296 h 558"/>
                <a:gd name="T30" fmla="*/ 564 w 588"/>
                <a:gd name="T31" fmla="*/ 252 h 558"/>
                <a:gd name="T32" fmla="*/ 580 w 588"/>
                <a:gd name="T33" fmla="*/ 264 h 558"/>
                <a:gd name="T34" fmla="*/ 588 w 588"/>
                <a:gd name="T35" fmla="*/ 28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8" h="558">
                  <a:moveTo>
                    <a:pt x="588" y="284"/>
                  </a:moveTo>
                  <a:lnTo>
                    <a:pt x="539" y="347"/>
                  </a:lnTo>
                  <a:lnTo>
                    <a:pt x="462" y="460"/>
                  </a:lnTo>
                  <a:lnTo>
                    <a:pt x="436" y="558"/>
                  </a:lnTo>
                  <a:lnTo>
                    <a:pt x="0" y="448"/>
                  </a:lnTo>
                  <a:lnTo>
                    <a:pt x="34" y="312"/>
                  </a:lnTo>
                  <a:lnTo>
                    <a:pt x="79" y="173"/>
                  </a:lnTo>
                  <a:lnTo>
                    <a:pt x="192" y="12"/>
                  </a:lnTo>
                  <a:lnTo>
                    <a:pt x="260" y="0"/>
                  </a:lnTo>
                  <a:lnTo>
                    <a:pt x="120" y="176"/>
                  </a:lnTo>
                  <a:lnTo>
                    <a:pt x="76" y="312"/>
                  </a:lnTo>
                  <a:lnTo>
                    <a:pt x="40" y="456"/>
                  </a:lnTo>
                  <a:lnTo>
                    <a:pt x="408" y="524"/>
                  </a:lnTo>
                  <a:lnTo>
                    <a:pt x="448" y="408"/>
                  </a:lnTo>
                  <a:lnTo>
                    <a:pt x="528" y="296"/>
                  </a:lnTo>
                  <a:lnTo>
                    <a:pt x="564" y="252"/>
                  </a:lnTo>
                  <a:lnTo>
                    <a:pt x="580" y="264"/>
                  </a:lnTo>
                  <a:lnTo>
                    <a:pt x="58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Freeform 116"/>
            <p:cNvSpPr>
              <a:spLocks/>
            </p:cNvSpPr>
            <p:nvPr/>
          </p:nvSpPr>
          <p:spPr bwMode="auto">
            <a:xfrm>
              <a:off x="3076" y="1032"/>
              <a:ext cx="197" cy="408"/>
            </a:xfrm>
            <a:custGeom>
              <a:avLst/>
              <a:gdLst>
                <a:gd name="T0" fmla="*/ 0 w 197"/>
                <a:gd name="T1" fmla="*/ 368 h 408"/>
                <a:gd name="T2" fmla="*/ 16 w 197"/>
                <a:gd name="T3" fmla="*/ 384 h 408"/>
                <a:gd name="T4" fmla="*/ 120 w 197"/>
                <a:gd name="T5" fmla="*/ 408 h 408"/>
                <a:gd name="T6" fmla="*/ 197 w 197"/>
                <a:gd name="T7" fmla="*/ 9 h 408"/>
                <a:gd name="T8" fmla="*/ 36 w 197"/>
                <a:gd name="T9" fmla="*/ 0 h 408"/>
                <a:gd name="T10" fmla="*/ 0 w 197"/>
                <a:gd name="T11" fmla="*/ 348 h 408"/>
                <a:gd name="T12" fmla="*/ 68 w 197"/>
                <a:gd name="T13" fmla="*/ 36 h 408"/>
                <a:gd name="T14" fmla="*/ 155 w 197"/>
                <a:gd name="T15" fmla="*/ 38 h 408"/>
                <a:gd name="T16" fmla="*/ 104 w 197"/>
                <a:gd name="T17" fmla="*/ 368 h 408"/>
                <a:gd name="T18" fmla="*/ 12 w 197"/>
                <a:gd name="T19" fmla="*/ 348 h 408"/>
                <a:gd name="T20" fmla="*/ 0 w 197"/>
                <a:gd name="T21" fmla="*/ 36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408">
                  <a:moveTo>
                    <a:pt x="0" y="368"/>
                  </a:moveTo>
                  <a:lnTo>
                    <a:pt x="16" y="384"/>
                  </a:lnTo>
                  <a:lnTo>
                    <a:pt x="120" y="408"/>
                  </a:lnTo>
                  <a:lnTo>
                    <a:pt x="197" y="9"/>
                  </a:lnTo>
                  <a:lnTo>
                    <a:pt x="36" y="0"/>
                  </a:lnTo>
                  <a:lnTo>
                    <a:pt x="0" y="348"/>
                  </a:lnTo>
                  <a:lnTo>
                    <a:pt x="68" y="36"/>
                  </a:lnTo>
                  <a:lnTo>
                    <a:pt x="155" y="38"/>
                  </a:lnTo>
                  <a:lnTo>
                    <a:pt x="104" y="368"/>
                  </a:lnTo>
                  <a:lnTo>
                    <a:pt x="12" y="34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Freeform 117"/>
            <p:cNvSpPr>
              <a:spLocks/>
            </p:cNvSpPr>
            <p:nvPr/>
          </p:nvSpPr>
          <p:spPr bwMode="auto">
            <a:xfrm>
              <a:off x="2661" y="1219"/>
              <a:ext cx="222" cy="317"/>
            </a:xfrm>
            <a:custGeom>
              <a:avLst/>
              <a:gdLst>
                <a:gd name="T0" fmla="*/ 18 w 222"/>
                <a:gd name="T1" fmla="*/ 109 h 317"/>
                <a:gd name="T2" fmla="*/ 99 w 222"/>
                <a:gd name="T3" fmla="*/ 289 h 317"/>
                <a:gd name="T4" fmla="*/ 35 w 222"/>
                <a:gd name="T5" fmla="*/ 77 h 317"/>
                <a:gd name="T6" fmla="*/ 118 w 222"/>
                <a:gd name="T7" fmla="*/ 48 h 317"/>
                <a:gd name="T8" fmla="*/ 187 w 222"/>
                <a:gd name="T9" fmla="*/ 257 h 317"/>
                <a:gd name="T10" fmla="*/ 103 w 222"/>
                <a:gd name="T11" fmla="*/ 289 h 317"/>
                <a:gd name="T12" fmla="*/ 127 w 222"/>
                <a:gd name="T13" fmla="*/ 317 h 317"/>
                <a:gd name="T14" fmla="*/ 222 w 222"/>
                <a:gd name="T15" fmla="*/ 270 h 317"/>
                <a:gd name="T16" fmla="*/ 122 w 222"/>
                <a:gd name="T17" fmla="*/ 0 h 317"/>
                <a:gd name="T18" fmla="*/ 0 w 222"/>
                <a:gd name="T19" fmla="*/ 57 h 317"/>
                <a:gd name="T20" fmla="*/ 18 w 222"/>
                <a:gd name="T21" fmla="*/ 109 h 317"/>
                <a:gd name="T22" fmla="*/ 18 w 222"/>
                <a:gd name="T23" fmla="*/ 10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317">
                  <a:moveTo>
                    <a:pt x="18" y="109"/>
                  </a:moveTo>
                  <a:lnTo>
                    <a:pt x="99" y="289"/>
                  </a:lnTo>
                  <a:lnTo>
                    <a:pt x="35" y="77"/>
                  </a:lnTo>
                  <a:lnTo>
                    <a:pt x="118" y="48"/>
                  </a:lnTo>
                  <a:lnTo>
                    <a:pt x="187" y="257"/>
                  </a:lnTo>
                  <a:lnTo>
                    <a:pt x="103" y="289"/>
                  </a:lnTo>
                  <a:lnTo>
                    <a:pt x="127" y="317"/>
                  </a:lnTo>
                  <a:lnTo>
                    <a:pt x="222" y="270"/>
                  </a:lnTo>
                  <a:lnTo>
                    <a:pt x="122" y="0"/>
                  </a:lnTo>
                  <a:lnTo>
                    <a:pt x="0" y="57"/>
                  </a:lnTo>
                  <a:lnTo>
                    <a:pt x="18" y="109"/>
                  </a:lnTo>
                  <a:lnTo>
                    <a:pt x="1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Freeform 118"/>
            <p:cNvSpPr>
              <a:spLocks/>
            </p:cNvSpPr>
            <p:nvPr/>
          </p:nvSpPr>
          <p:spPr bwMode="auto">
            <a:xfrm>
              <a:off x="3677" y="1353"/>
              <a:ext cx="439" cy="350"/>
            </a:xfrm>
            <a:custGeom>
              <a:avLst/>
              <a:gdLst>
                <a:gd name="T0" fmla="*/ 411 w 439"/>
                <a:gd name="T1" fmla="*/ 120 h 350"/>
                <a:gd name="T2" fmla="*/ 439 w 439"/>
                <a:gd name="T3" fmla="*/ 109 h 350"/>
                <a:gd name="T4" fmla="*/ 363 w 439"/>
                <a:gd name="T5" fmla="*/ 0 h 350"/>
                <a:gd name="T6" fmla="*/ 0 w 439"/>
                <a:gd name="T7" fmla="*/ 281 h 350"/>
                <a:gd name="T8" fmla="*/ 64 w 439"/>
                <a:gd name="T9" fmla="*/ 350 h 350"/>
                <a:gd name="T10" fmla="*/ 185 w 439"/>
                <a:gd name="T11" fmla="*/ 288 h 350"/>
                <a:gd name="T12" fmla="*/ 225 w 439"/>
                <a:gd name="T13" fmla="*/ 264 h 350"/>
                <a:gd name="T14" fmla="*/ 371 w 439"/>
                <a:gd name="T15" fmla="*/ 151 h 350"/>
                <a:gd name="T16" fmla="*/ 70 w 439"/>
                <a:gd name="T17" fmla="*/ 326 h 350"/>
                <a:gd name="T18" fmla="*/ 42 w 439"/>
                <a:gd name="T19" fmla="*/ 284 h 350"/>
                <a:gd name="T20" fmla="*/ 356 w 439"/>
                <a:gd name="T21" fmla="*/ 44 h 350"/>
                <a:gd name="T22" fmla="*/ 411 w 439"/>
                <a:gd name="T23" fmla="*/ 120 h 350"/>
                <a:gd name="T24" fmla="*/ 411 w 439"/>
                <a:gd name="T25" fmla="*/ 12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350">
                  <a:moveTo>
                    <a:pt x="411" y="120"/>
                  </a:moveTo>
                  <a:lnTo>
                    <a:pt x="439" y="109"/>
                  </a:lnTo>
                  <a:lnTo>
                    <a:pt x="363" y="0"/>
                  </a:lnTo>
                  <a:lnTo>
                    <a:pt x="0" y="281"/>
                  </a:lnTo>
                  <a:lnTo>
                    <a:pt x="64" y="350"/>
                  </a:lnTo>
                  <a:lnTo>
                    <a:pt x="185" y="288"/>
                  </a:lnTo>
                  <a:lnTo>
                    <a:pt x="225" y="264"/>
                  </a:lnTo>
                  <a:lnTo>
                    <a:pt x="371" y="151"/>
                  </a:lnTo>
                  <a:lnTo>
                    <a:pt x="70" y="326"/>
                  </a:lnTo>
                  <a:lnTo>
                    <a:pt x="42" y="284"/>
                  </a:lnTo>
                  <a:lnTo>
                    <a:pt x="356" y="44"/>
                  </a:lnTo>
                  <a:lnTo>
                    <a:pt x="411" y="120"/>
                  </a:lnTo>
                  <a:lnTo>
                    <a:pt x="41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Freeform 119"/>
            <p:cNvSpPr>
              <a:spLocks/>
            </p:cNvSpPr>
            <p:nvPr/>
          </p:nvSpPr>
          <p:spPr bwMode="auto">
            <a:xfrm>
              <a:off x="3732" y="1618"/>
              <a:ext cx="255" cy="196"/>
            </a:xfrm>
            <a:custGeom>
              <a:avLst/>
              <a:gdLst>
                <a:gd name="T0" fmla="*/ 340 w 509"/>
                <a:gd name="T1" fmla="*/ 0 h 391"/>
                <a:gd name="T2" fmla="*/ 0 w 509"/>
                <a:gd name="T3" fmla="*/ 173 h 391"/>
                <a:gd name="T4" fmla="*/ 184 w 509"/>
                <a:gd name="T5" fmla="*/ 391 h 391"/>
                <a:gd name="T6" fmla="*/ 509 w 509"/>
                <a:gd name="T7" fmla="*/ 285 h 391"/>
                <a:gd name="T8" fmla="*/ 340 w 509"/>
                <a:gd name="T9" fmla="*/ 0 h 391"/>
                <a:gd name="T10" fmla="*/ 340 w 509"/>
                <a:gd name="T11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391">
                  <a:moveTo>
                    <a:pt x="340" y="0"/>
                  </a:moveTo>
                  <a:lnTo>
                    <a:pt x="0" y="173"/>
                  </a:lnTo>
                  <a:lnTo>
                    <a:pt x="184" y="391"/>
                  </a:lnTo>
                  <a:lnTo>
                    <a:pt x="509" y="285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25" name="Group 120"/>
            <p:cNvGrpSpPr>
              <a:grpSpLocks/>
            </p:cNvGrpSpPr>
            <p:nvPr/>
          </p:nvGrpSpPr>
          <p:grpSpPr bwMode="auto">
            <a:xfrm rot="74750">
              <a:off x="2193" y="1751"/>
              <a:ext cx="2925" cy="1238"/>
              <a:chOff x="2085" y="1499"/>
              <a:chExt cx="2649" cy="950"/>
            </a:xfrm>
          </p:grpSpPr>
          <p:sp>
            <p:nvSpPr>
              <p:cNvPr id="26" name="Freeform 121"/>
              <p:cNvSpPr>
                <a:spLocks/>
              </p:cNvSpPr>
              <p:nvPr/>
            </p:nvSpPr>
            <p:spPr bwMode="auto">
              <a:xfrm>
                <a:off x="3229" y="231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122"/>
              <p:cNvSpPr>
                <a:spLocks/>
              </p:cNvSpPr>
              <p:nvPr/>
            </p:nvSpPr>
            <p:spPr bwMode="auto">
              <a:xfrm>
                <a:off x="2085" y="1499"/>
                <a:ext cx="2649" cy="811"/>
              </a:xfrm>
              <a:custGeom>
                <a:avLst/>
                <a:gdLst>
                  <a:gd name="T0" fmla="*/ 2634 w 2649"/>
                  <a:gd name="T1" fmla="*/ 483 h 811"/>
                  <a:gd name="T2" fmla="*/ 2606 w 2649"/>
                  <a:gd name="T3" fmla="*/ 314 h 811"/>
                  <a:gd name="T4" fmla="*/ 2584 w 2649"/>
                  <a:gd name="T5" fmla="*/ 287 h 811"/>
                  <a:gd name="T6" fmla="*/ 2547 w 2649"/>
                  <a:gd name="T7" fmla="*/ 279 h 811"/>
                  <a:gd name="T8" fmla="*/ 2467 w 2649"/>
                  <a:gd name="T9" fmla="*/ 279 h 811"/>
                  <a:gd name="T10" fmla="*/ 2432 w 2649"/>
                  <a:gd name="T11" fmla="*/ 277 h 811"/>
                  <a:gd name="T12" fmla="*/ 2416 w 2649"/>
                  <a:gd name="T13" fmla="*/ 265 h 811"/>
                  <a:gd name="T14" fmla="*/ 2355 w 2649"/>
                  <a:gd name="T15" fmla="*/ 219 h 811"/>
                  <a:gd name="T16" fmla="*/ 2251 w 2649"/>
                  <a:gd name="T17" fmla="*/ 154 h 811"/>
                  <a:gd name="T18" fmla="*/ 2101 w 2649"/>
                  <a:gd name="T19" fmla="*/ 82 h 811"/>
                  <a:gd name="T20" fmla="*/ 1961 w 2649"/>
                  <a:gd name="T21" fmla="*/ 31 h 811"/>
                  <a:gd name="T22" fmla="*/ 1841 w 2649"/>
                  <a:gd name="T23" fmla="*/ 9 h 811"/>
                  <a:gd name="T24" fmla="*/ 1704 w 2649"/>
                  <a:gd name="T25" fmla="*/ 0 h 811"/>
                  <a:gd name="T26" fmla="*/ 1560 w 2649"/>
                  <a:gd name="T27" fmla="*/ 0 h 811"/>
                  <a:gd name="T28" fmla="*/ 1416 w 2649"/>
                  <a:gd name="T29" fmla="*/ 6 h 811"/>
                  <a:gd name="T30" fmla="*/ 1284 w 2649"/>
                  <a:gd name="T31" fmla="*/ 19 h 811"/>
                  <a:gd name="T32" fmla="*/ 1175 w 2649"/>
                  <a:gd name="T33" fmla="*/ 32 h 811"/>
                  <a:gd name="T34" fmla="*/ 1095 w 2649"/>
                  <a:gd name="T35" fmla="*/ 47 h 811"/>
                  <a:gd name="T36" fmla="*/ 1032 w 2649"/>
                  <a:gd name="T37" fmla="*/ 70 h 811"/>
                  <a:gd name="T38" fmla="*/ 923 w 2649"/>
                  <a:gd name="T39" fmla="*/ 131 h 811"/>
                  <a:gd name="T40" fmla="*/ 803 w 2649"/>
                  <a:gd name="T41" fmla="*/ 204 h 811"/>
                  <a:gd name="T42" fmla="*/ 721 w 2649"/>
                  <a:gd name="T43" fmla="*/ 256 h 811"/>
                  <a:gd name="T44" fmla="*/ 683 w 2649"/>
                  <a:gd name="T45" fmla="*/ 268 h 811"/>
                  <a:gd name="T46" fmla="*/ 515 w 2649"/>
                  <a:gd name="T47" fmla="*/ 292 h 811"/>
                  <a:gd name="T48" fmla="*/ 290 w 2649"/>
                  <a:gd name="T49" fmla="*/ 337 h 811"/>
                  <a:gd name="T50" fmla="*/ 123 w 2649"/>
                  <a:gd name="T51" fmla="*/ 392 h 811"/>
                  <a:gd name="T52" fmla="*/ 83 w 2649"/>
                  <a:gd name="T53" fmla="*/ 447 h 811"/>
                  <a:gd name="T54" fmla="*/ 60 w 2649"/>
                  <a:gd name="T55" fmla="*/ 537 h 811"/>
                  <a:gd name="T56" fmla="*/ 11 w 2649"/>
                  <a:gd name="T57" fmla="*/ 555 h 811"/>
                  <a:gd name="T58" fmla="*/ 5 w 2649"/>
                  <a:gd name="T59" fmla="*/ 631 h 811"/>
                  <a:gd name="T60" fmla="*/ 23 w 2649"/>
                  <a:gd name="T61" fmla="*/ 674 h 811"/>
                  <a:gd name="T62" fmla="*/ 69 w 2649"/>
                  <a:gd name="T63" fmla="*/ 754 h 811"/>
                  <a:gd name="T64" fmla="*/ 171 w 2649"/>
                  <a:gd name="T65" fmla="*/ 766 h 811"/>
                  <a:gd name="T66" fmla="*/ 316 w 2649"/>
                  <a:gd name="T67" fmla="*/ 777 h 811"/>
                  <a:gd name="T68" fmla="*/ 438 w 2649"/>
                  <a:gd name="T69" fmla="*/ 785 h 811"/>
                  <a:gd name="T70" fmla="*/ 654 w 2649"/>
                  <a:gd name="T71" fmla="*/ 786 h 811"/>
                  <a:gd name="T72" fmla="*/ 672 w 2649"/>
                  <a:gd name="T73" fmla="*/ 746 h 811"/>
                  <a:gd name="T74" fmla="*/ 718 w 2649"/>
                  <a:gd name="T75" fmla="*/ 655 h 811"/>
                  <a:gd name="T76" fmla="*/ 787 w 2649"/>
                  <a:gd name="T77" fmla="*/ 562 h 811"/>
                  <a:gd name="T78" fmla="*/ 873 w 2649"/>
                  <a:gd name="T79" fmla="*/ 512 h 811"/>
                  <a:gd name="T80" fmla="*/ 971 w 2649"/>
                  <a:gd name="T81" fmla="*/ 501 h 811"/>
                  <a:gd name="T82" fmla="*/ 1068 w 2649"/>
                  <a:gd name="T83" fmla="*/ 517 h 811"/>
                  <a:gd name="T84" fmla="*/ 1135 w 2649"/>
                  <a:gd name="T85" fmla="*/ 598 h 811"/>
                  <a:gd name="T86" fmla="*/ 1150 w 2649"/>
                  <a:gd name="T87" fmla="*/ 782 h 811"/>
                  <a:gd name="T88" fmla="*/ 1144 w 2649"/>
                  <a:gd name="T89" fmla="*/ 811 h 811"/>
                  <a:gd name="T90" fmla="*/ 2034 w 2649"/>
                  <a:gd name="T91" fmla="*/ 754 h 811"/>
                  <a:gd name="T92" fmla="*/ 2100 w 2649"/>
                  <a:gd name="T93" fmla="*/ 678 h 811"/>
                  <a:gd name="T94" fmla="*/ 2188 w 2649"/>
                  <a:gd name="T95" fmla="*/ 591 h 811"/>
                  <a:gd name="T96" fmla="*/ 2265 w 2649"/>
                  <a:gd name="T97" fmla="*/ 536 h 811"/>
                  <a:gd name="T98" fmla="*/ 2333 w 2649"/>
                  <a:gd name="T99" fmla="*/ 517 h 811"/>
                  <a:gd name="T100" fmla="*/ 2378 w 2649"/>
                  <a:gd name="T101" fmla="*/ 633 h 811"/>
                  <a:gd name="T102" fmla="*/ 2405 w 2649"/>
                  <a:gd name="T103" fmla="*/ 742 h 811"/>
                  <a:gd name="T104" fmla="*/ 2474 w 2649"/>
                  <a:gd name="T105" fmla="*/ 738 h 811"/>
                  <a:gd name="T106" fmla="*/ 2553 w 2649"/>
                  <a:gd name="T107" fmla="*/ 713 h 811"/>
                  <a:gd name="T108" fmla="*/ 2600 w 2649"/>
                  <a:gd name="T109" fmla="*/ 694 h 811"/>
                  <a:gd name="T110" fmla="*/ 2635 w 2649"/>
                  <a:gd name="T111" fmla="*/ 642 h 811"/>
                  <a:gd name="T112" fmla="*/ 2649 w 2649"/>
                  <a:gd name="T113" fmla="*/ 563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49" h="811">
                    <a:moveTo>
                      <a:pt x="2638" y="524"/>
                    </a:moveTo>
                    <a:lnTo>
                      <a:pt x="2630" y="516"/>
                    </a:lnTo>
                    <a:lnTo>
                      <a:pt x="2630" y="499"/>
                    </a:lnTo>
                    <a:lnTo>
                      <a:pt x="2634" y="483"/>
                    </a:lnTo>
                    <a:lnTo>
                      <a:pt x="2637" y="476"/>
                    </a:lnTo>
                    <a:lnTo>
                      <a:pt x="2610" y="321"/>
                    </a:lnTo>
                    <a:lnTo>
                      <a:pt x="2608" y="319"/>
                    </a:lnTo>
                    <a:lnTo>
                      <a:pt x="2606" y="314"/>
                    </a:lnTo>
                    <a:lnTo>
                      <a:pt x="2601" y="308"/>
                    </a:lnTo>
                    <a:lnTo>
                      <a:pt x="2596" y="300"/>
                    </a:lnTo>
                    <a:lnTo>
                      <a:pt x="2591" y="294"/>
                    </a:lnTo>
                    <a:lnTo>
                      <a:pt x="2584" y="287"/>
                    </a:lnTo>
                    <a:lnTo>
                      <a:pt x="2576" y="281"/>
                    </a:lnTo>
                    <a:lnTo>
                      <a:pt x="2569" y="279"/>
                    </a:lnTo>
                    <a:lnTo>
                      <a:pt x="2561" y="279"/>
                    </a:lnTo>
                    <a:lnTo>
                      <a:pt x="2547" y="279"/>
                    </a:lnTo>
                    <a:lnTo>
                      <a:pt x="2530" y="279"/>
                    </a:lnTo>
                    <a:lnTo>
                      <a:pt x="2509" y="279"/>
                    </a:lnTo>
                    <a:lnTo>
                      <a:pt x="2488" y="279"/>
                    </a:lnTo>
                    <a:lnTo>
                      <a:pt x="2467" y="279"/>
                    </a:lnTo>
                    <a:lnTo>
                      <a:pt x="2448" y="279"/>
                    </a:lnTo>
                    <a:lnTo>
                      <a:pt x="2432" y="279"/>
                    </a:lnTo>
                    <a:lnTo>
                      <a:pt x="2432" y="279"/>
                    </a:lnTo>
                    <a:lnTo>
                      <a:pt x="2432" y="277"/>
                    </a:lnTo>
                    <a:lnTo>
                      <a:pt x="2432" y="277"/>
                    </a:lnTo>
                    <a:lnTo>
                      <a:pt x="2431" y="277"/>
                    </a:lnTo>
                    <a:lnTo>
                      <a:pt x="2424" y="272"/>
                    </a:lnTo>
                    <a:lnTo>
                      <a:pt x="2416" y="265"/>
                    </a:lnTo>
                    <a:lnTo>
                      <a:pt x="2405" y="256"/>
                    </a:lnTo>
                    <a:lnTo>
                      <a:pt x="2390" y="245"/>
                    </a:lnTo>
                    <a:lnTo>
                      <a:pt x="2374" y="233"/>
                    </a:lnTo>
                    <a:lnTo>
                      <a:pt x="2355" y="219"/>
                    </a:lnTo>
                    <a:lnTo>
                      <a:pt x="2333" y="204"/>
                    </a:lnTo>
                    <a:lnTo>
                      <a:pt x="2309" y="188"/>
                    </a:lnTo>
                    <a:lnTo>
                      <a:pt x="2280" y="172"/>
                    </a:lnTo>
                    <a:lnTo>
                      <a:pt x="2251" y="154"/>
                    </a:lnTo>
                    <a:lnTo>
                      <a:pt x="2218" y="136"/>
                    </a:lnTo>
                    <a:lnTo>
                      <a:pt x="2181" y="119"/>
                    </a:lnTo>
                    <a:lnTo>
                      <a:pt x="2143" y="100"/>
                    </a:lnTo>
                    <a:lnTo>
                      <a:pt x="2101" y="82"/>
                    </a:lnTo>
                    <a:lnTo>
                      <a:pt x="2058" y="63"/>
                    </a:lnTo>
                    <a:lnTo>
                      <a:pt x="2011" y="46"/>
                    </a:lnTo>
                    <a:lnTo>
                      <a:pt x="1986" y="38"/>
                    </a:lnTo>
                    <a:lnTo>
                      <a:pt x="1961" y="31"/>
                    </a:lnTo>
                    <a:lnTo>
                      <a:pt x="1933" y="24"/>
                    </a:lnTo>
                    <a:lnTo>
                      <a:pt x="1904" y="19"/>
                    </a:lnTo>
                    <a:lnTo>
                      <a:pt x="1873" y="13"/>
                    </a:lnTo>
                    <a:lnTo>
                      <a:pt x="1841" y="9"/>
                    </a:lnTo>
                    <a:lnTo>
                      <a:pt x="1809" y="6"/>
                    </a:lnTo>
                    <a:lnTo>
                      <a:pt x="1775" y="4"/>
                    </a:lnTo>
                    <a:lnTo>
                      <a:pt x="1740" y="2"/>
                    </a:lnTo>
                    <a:lnTo>
                      <a:pt x="1704" y="0"/>
                    </a:lnTo>
                    <a:lnTo>
                      <a:pt x="1668" y="0"/>
                    </a:lnTo>
                    <a:lnTo>
                      <a:pt x="1633" y="0"/>
                    </a:lnTo>
                    <a:lnTo>
                      <a:pt x="1596" y="0"/>
                    </a:lnTo>
                    <a:lnTo>
                      <a:pt x="1560" y="0"/>
                    </a:lnTo>
                    <a:lnTo>
                      <a:pt x="1523" y="1"/>
                    </a:lnTo>
                    <a:lnTo>
                      <a:pt x="1488" y="2"/>
                    </a:lnTo>
                    <a:lnTo>
                      <a:pt x="1451" y="4"/>
                    </a:lnTo>
                    <a:lnTo>
                      <a:pt x="1416" y="6"/>
                    </a:lnTo>
                    <a:lnTo>
                      <a:pt x="1382" y="9"/>
                    </a:lnTo>
                    <a:lnTo>
                      <a:pt x="1348" y="12"/>
                    </a:lnTo>
                    <a:lnTo>
                      <a:pt x="1316" y="15"/>
                    </a:lnTo>
                    <a:lnTo>
                      <a:pt x="1284" y="19"/>
                    </a:lnTo>
                    <a:lnTo>
                      <a:pt x="1255" y="21"/>
                    </a:lnTo>
                    <a:lnTo>
                      <a:pt x="1226" y="25"/>
                    </a:lnTo>
                    <a:lnTo>
                      <a:pt x="1199" y="28"/>
                    </a:lnTo>
                    <a:lnTo>
                      <a:pt x="1175" y="32"/>
                    </a:lnTo>
                    <a:lnTo>
                      <a:pt x="1150" y="36"/>
                    </a:lnTo>
                    <a:lnTo>
                      <a:pt x="1130" y="40"/>
                    </a:lnTo>
                    <a:lnTo>
                      <a:pt x="1111" y="43"/>
                    </a:lnTo>
                    <a:lnTo>
                      <a:pt x="1095" y="47"/>
                    </a:lnTo>
                    <a:lnTo>
                      <a:pt x="1080" y="51"/>
                    </a:lnTo>
                    <a:lnTo>
                      <a:pt x="1069" y="54"/>
                    </a:lnTo>
                    <a:lnTo>
                      <a:pt x="1053" y="61"/>
                    </a:lnTo>
                    <a:lnTo>
                      <a:pt x="1032" y="70"/>
                    </a:lnTo>
                    <a:lnTo>
                      <a:pt x="1008" y="82"/>
                    </a:lnTo>
                    <a:lnTo>
                      <a:pt x="981" y="97"/>
                    </a:lnTo>
                    <a:lnTo>
                      <a:pt x="953" y="113"/>
                    </a:lnTo>
                    <a:lnTo>
                      <a:pt x="923" y="131"/>
                    </a:lnTo>
                    <a:lnTo>
                      <a:pt x="892" y="150"/>
                    </a:lnTo>
                    <a:lnTo>
                      <a:pt x="860" y="169"/>
                    </a:lnTo>
                    <a:lnTo>
                      <a:pt x="831" y="187"/>
                    </a:lnTo>
                    <a:lnTo>
                      <a:pt x="803" y="204"/>
                    </a:lnTo>
                    <a:lnTo>
                      <a:pt x="778" y="220"/>
                    </a:lnTo>
                    <a:lnTo>
                      <a:pt x="755" y="234"/>
                    </a:lnTo>
                    <a:lnTo>
                      <a:pt x="736" y="246"/>
                    </a:lnTo>
                    <a:lnTo>
                      <a:pt x="721" y="256"/>
                    </a:lnTo>
                    <a:lnTo>
                      <a:pt x="711" y="261"/>
                    </a:lnTo>
                    <a:lnTo>
                      <a:pt x="709" y="264"/>
                    </a:lnTo>
                    <a:lnTo>
                      <a:pt x="702" y="265"/>
                    </a:lnTo>
                    <a:lnTo>
                      <a:pt x="683" y="268"/>
                    </a:lnTo>
                    <a:lnTo>
                      <a:pt x="652" y="272"/>
                    </a:lnTo>
                    <a:lnTo>
                      <a:pt x="612" y="277"/>
                    </a:lnTo>
                    <a:lnTo>
                      <a:pt x="566" y="284"/>
                    </a:lnTo>
                    <a:lnTo>
                      <a:pt x="515" y="292"/>
                    </a:lnTo>
                    <a:lnTo>
                      <a:pt x="459" y="302"/>
                    </a:lnTo>
                    <a:lnTo>
                      <a:pt x="402" y="313"/>
                    </a:lnTo>
                    <a:lnTo>
                      <a:pt x="346" y="323"/>
                    </a:lnTo>
                    <a:lnTo>
                      <a:pt x="290" y="337"/>
                    </a:lnTo>
                    <a:lnTo>
                      <a:pt x="238" y="349"/>
                    </a:lnTo>
                    <a:lnTo>
                      <a:pt x="192" y="363"/>
                    </a:lnTo>
                    <a:lnTo>
                      <a:pt x="153" y="378"/>
                    </a:lnTo>
                    <a:lnTo>
                      <a:pt x="123" y="392"/>
                    </a:lnTo>
                    <a:lnTo>
                      <a:pt x="104" y="407"/>
                    </a:lnTo>
                    <a:lnTo>
                      <a:pt x="98" y="422"/>
                    </a:lnTo>
                    <a:lnTo>
                      <a:pt x="93" y="433"/>
                    </a:lnTo>
                    <a:lnTo>
                      <a:pt x="83" y="447"/>
                    </a:lnTo>
                    <a:lnTo>
                      <a:pt x="73" y="474"/>
                    </a:lnTo>
                    <a:lnTo>
                      <a:pt x="70" y="526"/>
                    </a:lnTo>
                    <a:lnTo>
                      <a:pt x="68" y="532"/>
                    </a:lnTo>
                    <a:lnTo>
                      <a:pt x="60" y="537"/>
                    </a:lnTo>
                    <a:lnTo>
                      <a:pt x="49" y="543"/>
                    </a:lnTo>
                    <a:lnTo>
                      <a:pt x="35" y="547"/>
                    </a:lnTo>
                    <a:lnTo>
                      <a:pt x="22" y="551"/>
                    </a:lnTo>
                    <a:lnTo>
                      <a:pt x="11" y="555"/>
                    </a:lnTo>
                    <a:lnTo>
                      <a:pt x="3" y="556"/>
                    </a:lnTo>
                    <a:lnTo>
                      <a:pt x="0" y="558"/>
                    </a:lnTo>
                    <a:lnTo>
                      <a:pt x="3" y="627"/>
                    </a:lnTo>
                    <a:lnTo>
                      <a:pt x="5" y="631"/>
                    </a:lnTo>
                    <a:lnTo>
                      <a:pt x="14" y="639"/>
                    </a:lnTo>
                    <a:lnTo>
                      <a:pt x="20" y="651"/>
                    </a:lnTo>
                    <a:lnTo>
                      <a:pt x="23" y="662"/>
                    </a:lnTo>
                    <a:lnTo>
                      <a:pt x="23" y="674"/>
                    </a:lnTo>
                    <a:lnTo>
                      <a:pt x="27" y="701"/>
                    </a:lnTo>
                    <a:lnTo>
                      <a:pt x="37" y="731"/>
                    </a:lnTo>
                    <a:lnTo>
                      <a:pt x="58" y="751"/>
                    </a:lnTo>
                    <a:lnTo>
                      <a:pt x="69" y="754"/>
                    </a:lnTo>
                    <a:lnTo>
                      <a:pt x="87" y="757"/>
                    </a:lnTo>
                    <a:lnTo>
                      <a:pt x="110" y="759"/>
                    </a:lnTo>
                    <a:lnTo>
                      <a:pt x="138" y="762"/>
                    </a:lnTo>
                    <a:lnTo>
                      <a:pt x="171" y="766"/>
                    </a:lnTo>
                    <a:lnTo>
                      <a:pt x="206" y="769"/>
                    </a:lnTo>
                    <a:lnTo>
                      <a:pt x="243" y="772"/>
                    </a:lnTo>
                    <a:lnTo>
                      <a:pt x="279" y="774"/>
                    </a:lnTo>
                    <a:lnTo>
                      <a:pt x="316" y="777"/>
                    </a:lnTo>
                    <a:lnTo>
                      <a:pt x="351" y="780"/>
                    </a:lnTo>
                    <a:lnTo>
                      <a:pt x="383" y="782"/>
                    </a:lnTo>
                    <a:lnTo>
                      <a:pt x="413" y="784"/>
                    </a:lnTo>
                    <a:lnTo>
                      <a:pt x="438" y="785"/>
                    </a:lnTo>
                    <a:lnTo>
                      <a:pt x="457" y="786"/>
                    </a:lnTo>
                    <a:lnTo>
                      <a:pt x="469" y="788"/>
                    </a:lnTo>
                    <a:lnTo>
                      <a:pt x="473" y="788"/>
                    </a:lnTo>
                    <a:lnTo>
                      <a:pt x="654" y="786"/>
                    </a:lnTo>
                    <a:lnTo>
                      <a:pt x="656" y="784"/>
                    </a:lnTo>
                    <a:lnTo>
                      <a:pt x="658" y="776"/>
                    </a:lnTo>
                    <a:lnTo>
                      <a:pt x="664" y="762"/>
                    </a:lnTo>
                    <a:lnTo>
                      <a:pt x="672" y="746"/>
                    </a:lnTo>
                    <a:lnTo>
                      <a:pt x="680" y="727"/>
                    </a:lnTo>
                    <a:lnTo>
                      <a:pt x="691" y="704"/>
                    </a:lnTo>
                    <a:lnTo>
                      <a:pt x="705" y="681"/>
                    </a:lnTo>
                    <a:lnTo>
                      <a:pt x="718" y="655"/>
                    </a:lnTo>
                    <a:lnTo>
                      <a:pt x="734" y="631"/>
                    </a:lnTo>
                    <a:lnTo>
                      <a:pt x="751" y="606"/>
                    </a:lnTo>
                    <a:lnTo>
                      <a:pt x="768" y="583"/>
                    </a:lnTo>
                    <a:lnTo>
                      <a:pt x="787" y="562"/>
                    </a:lnTo>
                    <a:lnTo>
                      <a:pt x="808" y="544"/>
                    </a:lnTo>
                    <a:lnTo>
                      <a:pt x="829" y="528"/>
                    </a:lnTo>
                    <a:lnTo>
                      <a:pt x="851" y="517"/>
                    </a:lnTo>
                    <a:lnTo>
                      <a:pt x="873" y="512"/>
                    </a:lnTo>
                    <a:lnTo>
                      <a:pt x="896" y="509"/>
                    </a:lnTo>
                    <a:lnTo>
                      <a:pt x="920" y="505"/>
                    </a:lnTo>
                    <a:lnTo>
                      <a:pt x="946" y="502"/>
                    </a:lnTo>
                    <a:lnTo>
                      <a:pt x="971" y="501"/>
                    </a:lnTo>
                    <a:lnTo>
                      <a:pt x="996" y="501"/>
                    </a:lnTo>
                    <a:lnTo>
                      <a:pt x="1022" y="503"/>
                    </a:lnTo>
                    <a:lnTo>
                      <a:pt x="1045" y="509"/>
                    </a:lnTo>
                    <a:lnTo>
                      <a:pt x="1068" y="517"/>
                    </a:lnTo>
                    <a:lnTo>
                      <a:pt x="1088" y="529"/>
                    </a:lnTo>
                    <a:lnTo>
                      <a:pt x="1107" y="547"/>
                    </a:lnTo>
                    <a:lnTo>
                      <a:pt x="1123" y="570"/>
                    </a:lnTo>
                    <a:lnTo>
                      <a:pt x="1135" y="598"/>
                    </a:lnTo>
                    <a:lnTo>
                      <a:pt x="1146" y="633"/>
                    </a:lnTo>
                    <a:lnTo>
                      <a:pt x="1152" y="675"/>
                    </a:lnTo>
                    <a:lnTo>
                      <a:pt x="1153" y="724"/>
                    </a:lnTo>
                    <a:lnTo>
                      <a:pt x="1150" y="782"/>
                    </a:lnTo>
                    <a:lnTo>
                      <a:pt x="1149" y="797"/>
                    </a:lnTo>
                    <a:lnTo>
                      <a:pt x="1146" y="805"/>
                    </a:lnTo>
                    <a:lnTo>
                      <a:pt x="1145" y="809"/>
                    </a:lnTo>
                    <a:lnTo>
                      <a:pt x="1144" y="811"/>
                    </a:lnTo>
                    <a:lnTo>
                      <a:pt x="2015" y="776"/>
                    </a:lnTo>
                    <a:lnTo>
                      <a:pt x="2017" y="773"/>
                    </a:lnTo>
                    <a:lnTo>
                      <a:pt x="2023" y="765"/>
                    </a:lnTo>
                    <a:lnTo>
                      <a:pt x="2034" y="754"/>
                    </a:lnTo>
                    <a:lnTo>
                      <a:pt x="2047" y="739"/>
                    </a:lnTo>
                    <a:lnTo>
                      <a:pt x="2062" y="720"/>
                    </a:lnTo>
                    <a:lnTo>
                      <a:pt x="2081" y="700"/>
                    </a:lnTo>
                    <a:lnTo>
                      <a:pt x="2100" y="678"/>
                    </a:lnTo>
                    <a:lnTo>
                      <a:pt x="2122" y="656"/>
                    </a:lnTo>
                    <a:lnTo>
                      <a:pt x="2143" y="633"/>
                    </a:lnTo>
                    <a:lnTo>
                      <a:pt x="2167" y="612"/>
                    </a:lnTo>
                    <a:lnTo>
                      <a:pt x="2188" y="591"/>
                    </a:lnTo>
                    <a:lnTo>
                      <a:pt x="2210" y="573"/>
                    </a:lnTo>
                    <a:lnTo>
                      <a:pt x="2230" y="556"/>
                    </a:lnTo>
                    <a:lnTo>
                      <a:pt x="2249" y="544"/>
                    </a:lnTo>
                    <a:lnTo>
                      <a:pt x="2265" y="536"/>
                    </a:lnTo>
                    <a:lnTo>
                      <a:pt x="2279" y="532"/>
                    </a:lnTo>
                    <a:lnTo>
                      <a:pt x="2299" y="526"/>
                    </a:lnTo>
                    <a:lnTo>
                      <a:pt x="2317" y="521"/>
                    </a:lnTo>
                    <a:lnTo>
                      <a:pt x="2333" y="517"/>
                    </a:lnTo>
                    <a:lnTo>
                      <a:pt x="2348" y="522"/>
                    </a:lnTo>
                    <a:lnTo>
                      <a:pt x="2360" y="540"/>
                    </a:lnTo>
                    <a:lnTo>
                      <a:pt x="2371" y="575"/>
                    </a:lnTo>
                    <a:lnTo>
                      <a:pt x="2378" y="633"/>
                    </a:lnTo>
                    <a:lnTo>
                      <a:pt x="2383" y="717"/>
                    </a:lnTo>
                    <a:lnTo>
                      <a:pt x="2386" y="730"/>
                    </a:lnTo>
                    <a:lnTo>
                      <a:pt x="2394" y="736"/>
                    </a:lnTo>
                    <a:lnTo>
                      <a:pt x="2405" y="742"/>
                    </a:lnTo>
                    <a:lnTo>
                      <a:pt x="2419" y="744"/>
                    </a:lnTo>
                    <a:lnTo>
                      <a:pt x="2435" y="743"/>
                    </a:lnTo>
                    <a:lnTo>
                      <a:pt x="2454" y="742"/>
                    </a:lnTo>
                    <a:lnTo>
                      <a:pt x="2474" y="738"/>
                    </a:lnTo>
                    <a:lnTo>
                      <a:pt x="2494" y="732"/>
                    </a:lnTo>
                    <a:lnTo>
                      <a:pt x="2515" y="726"/>
                    </a:lnTo>
                    <a:lnTo>
                      <a:pt x="2534" y="720"/>
                    </a:lnTo>
                    <a:lnTo>
                      <a:pt x="2553" y="713"/>
                    </a:lnTo>
                    <a:lnTo>
                      <a:pt x="2569" y="707"/>
                    </a:lnTo>
                    <a:lnTo>
                      <a:pt x="2582" y="701"/>
                    </a:lnTo>
                    <a:lnTo>
                      <a:pt x="2593" y="697"/>
                    </a:lnTo>
                    <a:lnTo>
                      <a:pt x="2600" y="694"/>
                    </a:lnTo>
                    <a:lnTo>
                      <a:pt x="2603" y="693"/>
                    </a:lnTo>
                    <a:lnTo>
                      <a:pt x="2631" y="646"/>
                    </a:lnTo>
                    <a:lnTo>
                      <a:pt x="2633" y="644"/>
                    </a:lnTo>
                    <a:lnTo>
                      <a:pt x="2635" y="642"/>
                    </a:lnTo>
                    <a:lnTo>
                      <a:pt x="2639" y="633"/>
                    </a:lnTo>
                    <a:lnTo>
                      <a:pt x="2642" y="620"/>
                    </a:lnTo>
                    <a:lnTo>
                      <a:pt x="2645" y="594"/>
                    </a:lnTo>
                    <a:lnTo>
                      <a:pt x="2649" y="563"/>
                    </a:lnTo>
                    <a:lnTo>
                      <a:pt x="2648" y="536"/>
                    </a:lnTo>
                    <a:lnTo>
                      <a:pt x="2638" y="5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123"/>
              <p:cNvSpPr>
                <a:spLocks/>
              </p:cNvSpPr>
              <p:nvPr/>
            </p:nvSpPr>
            <p:spPr bwMode="auto">
              <a:xfrm>
                <a:off x="2775" y="1528"/>
                <a:ext cx="1589" cy="400"/>
              </a:xfrm>
              <a:custGeom>
                <a:avLst/>
                <a:gdLst>
                  <a:gd name="T0" fmla="*/ 2 w 1589"/>
                  <a:gd name="T1" fmla="*/ 285 h 400"/>
                  <a:gd name="T2" fmla="*/ 28 w 1589"/>
                  <a:gd name="T3" fmla="*/ 267 h 400"/>
                  <a:gd name="T4" fmla="*/ 71 w 1589"/>
                  <a:gd name="T5" fmla="*/ 237 h 400"/>
                  <a:gd name="T6" fmla="*/ 127 w 1589"/>
                  <a:gd name="T7" fmla="*/ 200 h 400"/>
                  <a:gd name="T8" fmla="*/ 189 w 1589"/>
                  <a:gd name="T9" fmla="*/ 158 h 400"/>
                  <a:gd name="T10" fmla="*/ 253 w 1589"/>
                  <a:gd name="T11" fmla="*/ 118 h 400"/>
                  <a:gd name="T12" fmla="*/ 310 w 1589"/>
                  <a:gd name="T13" fmla="*/ 86 h 400"/>
                  <a:gd name="T14" fmla="*/ 355 w 1589"/>
                  <a:gd name="T15" fmla="*/ 65 h 400"/>
                  <a:gd name="T16" fmla="*/ 390 w 1589"/>
                  <a:gd name="T17" fmla="*/ 59 h 400"/>
                  <a:gd name="T18" fmla="*/ 460 w 1589"/>
                  <a:gd name="T19" fmla="*/ 47 h 400"/>
                  <a:gd name="T20" fmla="*/ 562 w 1589"/>
                  <a:gd name="T21" fmla="*/ 32 h 400"/>
                  <a:gd name="T22" fmla="*/ 685 w 1589"/>
                  <a:gd name="T23" fmla="*/ 17 h 400"/>
                  <a:gd name="T24" fmla="*/ 821 w 1589"/>
                  <a:gd name="T25" fmla="*/ 5 h 400"/>
                  <a:gd name="T26" fmla="*/ 959 w 1589"/>
                  <a:gd name="T27" fmla="*/ 0 h 400"/>
                  <a:gd name="T28" fmla="*/ 1089 w 1589"/>
                  <a:gd name="T29" fmla="*/ 9 h 400"/>
                  <a:gd name="T30" fmla="*/ 1200 w 1589"/>
                  <a:gd name="T31" fmla="*/ 30 h 400"/>
                  <a:gd name="T32" fmla="*/ 1287 w 1589"/>
                  <a:gd name="T33" fmla="*/ 68 h 400"/>
                  <a:gd name="T34" fmla="*/ 1361 w 1589"/>
                  <a:gd name="T35" fmla="*/ 105 h 400"/>
                  <a:gd name="T36" fmla="*/ 1424 w 1589"/>
                  <a:gd name="T37" fmla="*/ 140 h 400"/>
                  <a:gd name="T38" fmla="*/ 1477 w 1589"/>
                  <a:gd name="T39" fmla="*/ 174 h 400"/>
                  <a:gd name="T40" fmla="*/ 1519 w 1589"/>
                  <a:gd name="T41" fmla="*/ 206 h 400"/>
                  <a:gd name="T42" fmla="*/ 1550 w 1589"/>
                  <a:gd name="T43" fmla="*/ 236 h 400"/>
                  <a:gd name="T44" fmla="*/ 1573 w 1589"/>
                  <a:gd name="T45" fmla="*/ 266 h 400"/>
                  <a:gd name="T46" fmla="*/ 1586 w 1589"/>
                  <a:gd name="T47" fmla="*/ 294 h 400"/>
                  <a:gd name="T48" fmla="*/ 1586 w 1589"/>
                  <a:gd name="T49" fmla="*/ 315 h 400"/>
                  <a:gd name="T50" fmla="*/ 1565 w 1589"/>
                  <a:gd name="T51" fmla="*/ 328 h 400"/>
                  <a:gd name="T52" fmla="*/ 1523 w 1589"/>
                  <a:gd name="T53" fmla="*/ 339 h 400"/>
                  <a:gd name="T54" fmla="*/ 1462 w 1589"/>
                  <a:gd name="T55" fmla="*/ 351 h 400"/>
                  <a:gd name="T56" fmla="*/ 1386 w 1589"/>
                  <a:gd name="T57" fmla="*/ 361 h 400"/>
                  <a:gd name="T58" fmla="*/ 1298 w 1589"/>
                  <a:gd name="T59" fmla="*/ 370 h 400"/>
                  <a:gd name="T60" fmla="*/ 1201 w 1589"/>
                  <a:gd name="T61" fmla="*/ 378 h 400"/>
                  <a:gd name="T62" fmla="*/ 1098 w 1589"/>
                  <a:gd name="T63" fmla="*/ 385 h 400"/>
                  <a:gd name="T64" fmla="*/ 994 w 1589"/>
                  <a:gd name="T65" fmla="*/ 390 h 400"/>
                  <a:gd name="T66" fmla="*/ 890 w 1589"/>
                  <a:gd name="T67" fmla="*/ 395 h 400"/>
                  <a:gd name="T68" fmla="*/ 790 w 1589"/>
                  <a:gd name="T69" fmla="*/ 397 h 400"/>
                  <a:gd name="T70" fmla="*/ 695 w 1589"/>
                  <a:gd name="T71" fmla="*/ 400 h 400"/>
                  <a:gd name="T72" fmla="*/ 611 w 1589"/>
                  <a:gd name="T73" fmla="*/ 400 h 400"/>
                  <a:gd name="T74" fmla="*/ 539 w 1589"/>
                  <a:gd name="T75" fmla="*/ 399 h 400"/>
                  <a:gd name="T76" fmla="*/ 482 w 1589"/>
                  <a:gd name="T77" fmla="*/ 396 h 400"/>
                  <a:gd name="T78" fmla="*/ 445 w 1589"/>
                  <a:gd name="T79" fmla="*/ 392 h 400"/>
                  <a:gd name="T80" fmla="*/ 416 w 1589"/>
                  <a:gd name="T81" fmla="*/ 382 h 400"/>
                  <a:gd name="T82" fmla="*/ 363 w 1589"/>
                  <a:gd name="T83" fmla="*/ 369 h 400"/>
                  <a:gd name="T84" fmla="*/ 296 w 1589"/>
                  <a:gd name="T85" fmla="*/ 351 h 400"/>
                  <a:gd name="T86" fmla="*/ 223 w 1589"/>
                  <a:gd name="T87" fmla="*/ 335 h 400"/>
                  <a:gd name="T88" fmla="*/ 150 w 1589"/>
                  <a:gd name="T89" fmla="*/ 319 h 400"/>
                  <a:gd name="T90" fmla="*/ 84 w 1589"/>
                  <a:gd name="T91" fmla="*/ 305 h 400"/>
                  <a:gd name="T92" fmla="*/ 32 w 1589"/>
                  <a:gd name="T93" fmla="*/ 294 h 400"/>
                  <a:gd name="T94" fmla="*/ 4 w 1589"/>
                  <a:gd name="T95" fmla="*/ 28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9" h="400">
                    <a:moveTo>
                      <a:pt x="0" y="288"/>
                    </a:moveTo>
                    <a:lnTo>
                      <a:pt x="2" y="285"/>
                    </a:lnTo>
                    <a:lnTo>
                      <a:pt x="13" y="278"/>
                    </a:lnTo>
                    <a:lnTo>
                      <a:pt x="28" y="267"/>
                    </a:lnTo>
                    <a:lnTo>
                      <a:pt x="47" y="254"/>
                    </a:lnTo>
                    <a:lnTo>
                      <a:pt x="71" y="237"/>
                    </a:lnTo>
                    <a:lnTo>
                      <a:pt x="97" y="219"/>
                    </a:lnTo>
                    <a:lnTo>
                      <a:pt x="127" y="200"/>
                    </a:lnTo>
                    <a:lnTo>
                      <a:pt x="158" y="178"/>
                    </a:lnTo>
                    <a:lnTo>
                      <a:pt x="189" y="158"/>
                    </a:lnTo>
                    <a:lnTo>
                      <a:pt x="222" y="137"/>
                    </a:lnTo>
                    <a:lnTo>
                      <a:pt x="253" y="118"/>
                    </a:lnTo>
                    <a:lnTo>
                      <a:pt x="281" y="101"/>
                    </a:lnTo>
                    <a:lnTo>
                      <a:pt x="310" y="86"/>
                    </a:lnTo>
                    <a:lnTo>
                      <a:pt x="334" y="74"/>
                    </a:lnTo>
                    <a:lnTo>
                      <a:pt x="355" y="65"/>
                    </a:lnTo>
                    <a:lnTo>
                      <a:pt x="371" y="61"/>
                    </a:lnTo>
                    <a:lnTo>
                      <a:pt x="390" y="59"/>
                    </a:lnTo>
                    <a:lnTo>
                      <a:pt x="420" y="53"/>
                    </a:lnTo>
                    <a:lnTo>
                      <a:pt x="460" y="47"/>
                    </a:lnTo>
                    <a:lnTo>
                      <a:pt x="508" y="40"/>
                    </a:lnTo>
                    <a:lnTo>
                      <a:pt x="562" y="32"/>
                    </a:lnTo>
                    <a:lnTo>
                      <a:pt x="622" y="24"/>
                    </a:lnTo>
                    <a:lnTo>
                      <a:pt x="685" y="17"/>
                    </a:lnTo>
                    <a:lnTo>
                      <a:pt x="752" y="10"/>
                    </a:lnTo>
                    <a:lnTo>
                      <a:pt x="821" y="5"/>
                    </a:lnTo>
                    <a:lnTo>
                      <a:pt x="890" y="2"/>
                    </a:lnTo>
                    <a:lnTo>
                      <a:pt x="959" y="0"/>
                    </a:lnTo>
                    <a:lnTo>
                      <a:pt x="1025" y="3"/>
                    </a:lnTo>
                    <a:lnTo>
                      <a:pt x="1089" y="9"/>
                    </a:lnTo>
                    <a:lnTo>
                      <a:pt x="1147" y="17"/>
                    </a:lnTo>
                    <a:lnTo>
                      <a:pt x="1200" y="30"/>
                    </a:lnTo>
                    <a:lnTo>
                      <a:pt x="1246" y="48"/>
                    </a:lnTo>
                    <a:lnTo>
                      <a:pt x="1287" y="68"/>
                    </a:lnTo>
                    <a:lnTo>
                      <a:pt x="1325" y="87"/>
                    </a:lnTo>
                    <a:lnTo>
                      <a:pt x="1361" y="105"/>
                    </a:lnTo>
                    <a:lnTo>
                      <a:pt x="1394" y="124"/>
                    </a:lnTo>
                    <a:lnTo>
                      <a:pt x="1424" y="140"/>
                    </a:lnTo>
                    <a:lnTo>
                      <a:pt x="1451" y="158"/>
                    </a:lnTo>
                    <a:lnTo>
                      <a:pt x="1477" y="174"/>
                    </a:lnTo>
                    <a:lnTo>
                      <a:pt x="1498" y="190"/>
                    </a:lnTo>
                    <a:lnTo>
                      <a:pt x="1519" y="206"/>
                    </a:lnTo>
                    <a:lnTo>
                      <a:pt x="1535" y="221"/>
                    </a:lnTo>
                    <a:lnTo>
                      <a:pt x="1550" y="236"/>
                    </a:lnTo>
                    <a:lnTo>
                      <a:pt x="1563" y="251"/>
                    </a:lnTo>
                    <a:lnTo>
                      <a:pt x="1573" y="266"/>
                    </a:lnTo>
                    <a:lnTo>
                      <a:pt x="1581" y="279"/>
                    </a:lnTo>
                    <a:lnTo>
                      <a:pt x="1586" y="294"/>
                    </a:lnTo>
                    <a:lnTo>
                      <a:pt x="1589" y="308"/>
                    </a:lnTo>
                    <a:lnTo>
                      <a:pt x="1586" y="315"/>
                    </a:lnTo>
                    <a:lnTo>
                      <a:pt x="1578" y="321"/>
                    </a:lnTo>
                    <a:lnTo>
                      <a:pt x="1565" y="328"/>
                    </a:lnTo>
                    <a:lnTo>
                      <a:pt x="1546" y="334"/>
                    </a:lnTo>
                    <a:lnTo>
                      <a:pt x="1523" y="339"/>
                    </a:lnTo>
                    <a:lnTo>
                      <a:pt x="1494" y="346"/>
                    </a:lnTo>
                    <a:lnTo>
                      <a:pt x="1462" y="351"/>
                    </a:lnTo>
                    <a:lnTo>
                      <a:pt x="1425" y="355"/>
                    </a:lnTo>
                    <a:lnTo>
                      <a:pt x="1386" y="361"/>
                    </a:lnTo>
                    <a:lnTo>
                      <a:pt x="1342" y="365"/>
                    </a:lnTo>
                    <a:lnTo>
                      <a:pt x="1298" y="370"/>
                    </a:lnTo>
                    <a:lnTo>
                      <a:pt x="1250" y="374"/>
                    </a:lnTo>
                    <a:lnTo>
                      <a:pt x="1201" y="378"/>
                    </a:lnTo>
                    <a:lnTo>
                      <a:pt x="1150" y="381"/>
                    </a:lnTo>
                    <a:lnTo>
                      <a:pt x="1098" y="385"/>
                    </a:lnTo>
                    <a:lnTo>
                      <a:pt x="1047" y="388"/>
                    </a:lnTo>
                    <a:lnTo>
                      <a:pt x="994" y="390"/>
                    </a:lnTo>
                    <a:lnTo>
                      <a:pt x="941" y="393"/>
                    </a:lnTo>
                    <a:lnTo>
                      <a:pt x="890" y="395"/>
                    </a:lnTo>
                    <a:lnTo>
                      <a:pt x="838" y="396"/>
                    </a:lnTo>
                    <a:lnTo>
                      <a:pt x="790" y="397"/>
                    </a:lnTo>
                    <a:lnTo>
                      <a:pt x="741" y="399"/>
                    </a:lnTo>
                    <a:lnTo>
                      <a:pt x="695" y="400"/>
                    </a:lnTo>
                    <a:lnTo>
                      <a:pt x="651" y="400"/>
                    </a:lnTo>
                    <a:lnTo>
                      <a:pt x="611" y="400"/>
                    </a:lnTo>
                    <a:lnTo>
                      <a:pt x="573" y="400"/>
                    </a:lnTo>
                    <a:lnTo>
                      <a:pt x="539" y="399"/>
                    </a:lnTo>
                    <a:lnTo>
                      <a:pt x="508" y="397"/>
                    </a:lnTo>
                    <a:lnTo>
                      <a:pt x="482" y="396"/>
                    </a:lnTo>
                    <a:lnTo>
                      <a:pt x="462" y="395"/>
                    </a:lnTo>
                    <a:lnTo>
                      <a:pt x="445" y="392"/>
                    </a:lnTo>
                    <a:lnTo>
                      <a:pt x="435" y="389"/>
                    </a:lnTo>
                    <a:lnTo>
                      <a:pt x="416" y="382"/>
                    </a:lnTo>
                    <a:lnTo>
                      <a:pt x="391" y="376"/>
                    </a:lnTo>
                    <a:lnTo>
                      <a:pt x="363" y="369"/>
                    </a:lnTo>
                    <a:lnTo>
                      <a:pt x="332" y="361"/>
                    </a:lnTo>
                    <a:lnTo>
                      <a:pt x="296" y="351"/>
                    </a:lnTo>
                    <a:lnTo>
                      <a:pt x="260" y="343"/>
                    </a:lnTo>
                    <a:lnTo>
                      <a:pt x="223" y="335"/>
                    </a:lnTo>
                    <a:lnTo>
                      <a:pt x="185" y="327"/>
                    </a:lnTo>
                    <a:lnTo>
                      <a:pt x="150" y="319"/>
                    </a:lnTo>
                    <a:lnTo>
                      <a:pt x="115" y="312"/>
                    </a:lnTo>
                    <a:lnTo>
                      <a:pt x="84" y="305"/>
                    </a:lnTo>
                    <a:lnTo>
                      <a:pt x="55" y="298"/>
                    </a:lnTo>
                    <a:lnTo>
                      <a:pt x="32" y="294"/>
                    </a:lnTo>
                    <a:lnTo>
                      <a:pt x="15" y="290"/>
                    </a:lnTo>
                    <a:lnTo>
                      <a:pt x="4" y="289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BF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124"/>
              <p:cNvSpPr>
                <a:spLocks/>
              </p:cNvSpPr>
              <p:nvPr/>
            </p:nvSpPr>
            <p:spPr bwMode="auto">
              <a:xfrm>
                <a:off x="2775" y="1534"/>
                <a:ext cx="1589" cy="394"/>
              </a:xfrm>
              <a:custGeom>
                <a:avLst/>
                <a:gdLst>
                  <a:gd name="T0" fmla="*/ 1579 w 1589"/>
                  <a:gd name="T1" fmla="*/ 271 h 394"/>
                  <a:gd name="T2" fmla="*/ 1543 w 1589"/>
                  <a:gd name="T3" fmla="*/ 223 h 394"/>
                  <a:gd name="T4" fmla="*/ 1478 w 1589"/>
                  <a:gd name="T5" fmla="*/ 199 h 394"/>
                  <a:gd name="T6" fmla="*/ 1367 w 1589"/>
                  <a:gd name="T7" fmla="*/ 194 h 394"/>
                  <a:gd name="T8" fmla="*/ 1322 w 1589"/>
                  <a:gd name="T9" fmla="*/ 215 h 394"/>
                  <a:gd name="T10" fmla="*/ 1300 w 1589"/>
                  <a:gd name="T11" fmla="*/ 230 h 394"/>
                  <a:gd name="T12" fmla="*/ 1271 w 1589"/>
                  <a:gd name="T13" fmla="*/ 222 h 394"/>
                  <a:gd name="T14" fmla="*/ 1238 w 1589"/>
                  <a:gd name="T15" fmla="*/ 198 h 394"/>
                  <a:gd name="T16" fmla="*/ 1107 w 1589"/>
                  <a:gd name="T17" fmla="*/ 95 h 394"/>
                  <a:gd name="T18" fmla="*/ 1039 w 1589"/>
                  <a:gd name="T19" fmla="*/ 57 h 394"/>
                  <a:gd name="T20" fmla="*/ 993 w 1589"/>
                  <a:gd name="T21" fmla="*/ 45 h 394"/>
                  <a:gd name="T22" fmla="*/ 925 w 1589"/>
                  <a:gd name="T23" fmla="*/ 27 h 394"/>
                  <a:gd name="T24" fmla="*/ 845 w 1589"/>
                  <a:gd name="T25" fmla="*/ 9 h 394"/>
                  <a:gd name="T26" fmla="*/ 729 w 1589"/>
                  <a:gd name="T27" fmla="*/ 5 h 394"/>
                  <a:gd name="T28" fmla="*/ 589 w 1589"/>
                  <a:gd name="T29" fmla="*/ 22 h 394"/>
                  <a:gd name="T30" fmla="*/ 473 w 1589"/>
                  <a:gd name="T31" fmla="*/ 38 h 394"/>
                  <a:gd name="T32" fmla="*/ 393 w 1589"/>
                  <a:gd name="T33" fmla="*/ 51 h 394"/>
                  <a:gd name="T34" fmla="*/ 334 w 1589"/>
                  <a:gd name="T35" fmla="*/ 68 h 394"/>
                  <a:gd name="T36" fmla="*/ 222 w 1589"/>
                  <a:gd name="T37" fmla="*/ 131 h 394"/>
                  <a:gd name="T38" fmla="*/ 97 w 1589"/>
                  <a:gd name="T39" fmla="*/ 213 h 394"/>
                  <a:gd name="T40" fmla="*/ 13 w 1589"/>
                  <a:gd name="T41" fmla="*/ 272 h 394"/>
                  <a:gd name="T42" fmla="*/ 15 w 1589"/>
                  <a:gd name="T43" fmla="*/ 284 h 394"/>
                  <a:gd name="T44" fmla="*/ 115 w 1589"/>
                  <a:gd name="T45" fmla="*/ 306 h 394"/>
                  <a:gd name="T46" fmla="*/ 260 w 1589"/>
                  <a:gd name="T47" fmla="*/ 337 h 394"/>
                  <a:gd name="T48" fmla="*/ 391 w 1589"/>
                  <a:gd name="T49" fmla="*/ 370 h 394"/>
                  <a:gd name="T50" fmla="*/ 451 w 1589"/>
                  <a:gd name="T51" fmla="*/ 387 h 394"/>
                  <a:gd name="T52" fmla="*/ 513 w 1589"/>
                  <a:gd name="T53" fmla="*/ 391 h 394"/>
                  <a:gd name="T54" fmla="*/ 608 w 1589"/>
                  <a:gd name="T55" fmla="*/ 394 h 394"/>
                  <a:gd name="T56" fmla="*/ 727 w 1589"/>
                  <a:gd name="T57" fmla="*/ 393 h 394"/>
                  <a:gd name="T58" fmla="*/ 815 w 1589"/>
                  <a:gd name="T59" fmla="*/ 363 h 394"/>
                  <a:gd name="T60" fmla="*/ 842 w 1589"/>
                  <a:gd name="T61" fmla="*/ 324 h 394"/>
                  <a:gd name="T62" fmla="*/ 822 w 1589"/>
                  <a:gd name="T63" fmla="*/ 177 h 394"/>
                  <a:gd name="T64" fmla="*/ 791 w 1589"/>
                  <a:gd name="T65" fmla="*/ 158 h 394"/>
                  <a:gd name="T66" fmla="*/ 735 w 1589"/>
                  <a:gd name="T67" fmla="*/ 172 h 394"/>
                  <a:gd name="T68" fmla="*/ 676 w 1589"/>
                  <a:gd name="T69" fmla="*/ 250 h 394"/>
                  <a:gd name="T70" fmla="*/ 641 w 1589"/>
                  <a:gd name="T71" fmla="*/ 311 h 394"/>
                  <a:gd name="T72" fmla="*/ 550 w 1589"/>
                  <a:gd name="T73" fmla="*/ 271 h 394"/>
                  <a:gd name="T74" fmla="*/ 498 w 1589"/>
                  <a:gd name="T75" fmla="*/ 242 h 394"/>
                  <a:gd name="T76" fmla="*/ 368 w 1589"/>
                  <a:gd name="T77" fmla="*/ 242 h 394"/>
                  <a:gd name="T78" fmla="*/ 279 w 1589"/>
                  <a:gd name="T79" fmla="*/ 256 h 394"/>
                  <a:gd name="T80" fmla="*/ 184 w 1589"/>
                  <a:gd name="T81" fmla="*/ 253 h 394"/>
                  <a:gd name="T82" fmla="*/ 145 w 1589"/>
                  <a:gd name="T83" fmla="*/ 246 h 394"/>
                  <a:gd name="T84" fmla="*/ 203 w 1589"/>
                  <a:gd name="T85" fmla="*/ 207 h 394"/>
                  <a:gd name="T86" fmla="*/ 299 w 1589"/>
                  <a:gd name="T87" fmla="*/ 143 h 394"/>
                  <a:gd name="T88" fmla="*/ 390 w 1589"/>
                  <a:gd name="T89" fmla="*/ 88 h 394"/>
                  <a:gd name="T90" fmla="*/ 436 w 1589"/>
                  <a:gd name="T91" fmla="*/ 72 h 394"/>
                  <a:gd name="T92" fmla="*/ 506 w 1589"/>
                  <a:gd name="T93" fmla="*/ 66 h 394"/>
                  <a:gd name="T94" fmla="*/ 609 w 1589"/>
                  <a:gd name="T95" fmla="*/ 59 h 394"/>
                  <a:gd name="T96" fmla="*/ 703 w 1589"/>
                  <a:gd name="T97" fmla="*/ 55 h 394"/>
                  <a:gd name="T98" fmla="*/ 767 w 1589"/>
                  <a:gd name="T99" fmla="*/ 64 h 394"/>
                  <a:gd name="T100" fmla="*/ 887 w 1589"/>
                  <a:gd name="T101" fmla="*/ 87 h 394"/>
                  <a:gd name="T102" fmla="*/ 963 w 1589"/>
                  <a:gd name="T103" fmla="*/ 134 h 394"/>
                  <a:gd name="T104" fmla="*/ 956 w 1589"/>
                  <a:gd name="T105" fmla="*/ 154 h 394"/>
                  <a:gd name="T106" fmla="*/ 936 w 1589"/>
                  <a:gd name="T107" fmla="*/ 172 h 394"/>
                  <a:gd name="T108" fmla="*/ 909 w 1589"/>
                  <a:gd name="T109" fmla="*/ 259 h 394"/>
                  <a:gd name="T110" fmla="*/ 903 w 1589"/>
                  <a:gd name="T111" fmla="*/ 330 h 394"/>
                  <a:gd name="T112" fmla="*/ 978 w 1589"/>
                  <a:gd name="T113" fmla="*/ 384 h 394"/>
                  <a:gd name="T114" fmla="*/ 1216 w 1589"/>
                  <a:gd name="T115" fmla="*/ 371 h 394"/>
                  <a:gd name="T116" fmla="*/ 1421 w 1589"/>
                  <a:gd name="T117" fmla="*/ 351 h 394"/>
                  <a:gd name="T118" fmla="*/ 1556 w 1589"/>
                  <a:gd name="T119" fmla="*/ 32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9" h="394">
                    <a:moveTo>
                      <a:pt x="1589" y="302"/>
                    </a:moveTo>
                    <a:lnTo>
                      <a:pt x="1586" y="291"/>
                    </a:lnTo>
                    <a:lnTo>
                      <a:pt x="1584" y="282"/>
                    </a:lnTo>
                    <a:lnTo>
                      <a:pt x="1579" y="271"/>
                    </a:lnTo>
                    <a:lnTo>
                      <a:pt x="1573" y="261"/>
                    </a:lnTo>
                    <a:lnTo>
                      <a:pt x="1561" y="244"/>
                    </a:lnTo>
                    <a:lnTo>
                      <a:pt x="1552" y="233"/>
                    </a:lnTo>
                    <a:lnTo>
                      <a:pt x="1543" y="223"/>
                    </a:lnTo>
                    <a:lnTo>
                      <a:pt x="1533" y="213"/>
                    </a:lnTo>
                    <a:lnTo>
                      <a:pt x="1521" y="203"/>
                    </a:lnTo>
                    <a:lnTo>
                      <a:pt x="1502" y="202"/>
                    </a:lnTo>
                    <a:lnTo>
                      <a:pt x="1478" y="199"/>
                    </a:lnTo>
                    <a:lnTo>
                      <a:pt x="1449" y="196"/>
                    </a:lnTo>
                    <a:lnTo>
                      <a:pt x="1420" y="195"/>
                    </a:lnTo>
                    <a:lnTo>
                      <a:pt x="1391" y="194"/>
                    </a:lnTo>
                    <a:lnTo>
                      <a:pt x="1367" y="194"/>
                    </a:lnTo>
                    <a:lnTo>
                      <a:pt x="1349" y="195"/>
                    </a:lnTo>
                    <a:lnTo>
                      <a:pt x="1340" y="199"/>
                    </a:lnTo>
                    <a:lnTo>
                      <a:pt x="1332" y="208"/>
                    </a:lnTo>
                    <a:lnTo>
                      <a:pt x="1322" y="215"/>
                    </a:lnTo>
                    <a:lnTo>
                      <a:pt x="1315" y="221"/>
                    </a:lnTo>
                    <a:lnTo>
                      <a:pt x="1310" y="226"/>
                    </a:lnTo>
                    <a:lnTo>
                      <a:pt x="1307" y="229"/>
                    </a:lnTo>
                    <a:lnTo>
                      <a:pt x="1300" y="230"/>
                    </a:lnTo>
                    <a:lnTo>
                      <a:pt x="1294" y="229"/>
                    </a:lnTo>
                    <a:lnTo>
                      <a:pt x="1285" y="226"/>
                    </a:lnTo>
                    <a:lnTo>
                      <a:pt x="1277" y="225"/>
                    </a:lnTo>
                    <a:lnTo>
                      <a:pt x="1271" y="222"/>
                    </a:lnTo>
                    <a:lnTo>
                      <a:pt x="1265" y="221"/>
                    </a:lnTo>
                    <a:lnTo>
                      <a:pt x="1264" y="219"/>
                    </a:lnTo>
                    <a:lnTo>
                      <a:pt x="1257" y="214"/>
                    </a:lnTo>
                    <a:lnTo>
                      <a:pt x="1238" y="198"/>
                    </a:lnTo>
                    <a:lnTo>
                      <a:pt x="1210" y="175"/>
                    </a:lnTo>
                    <a:lnTo>
                      <a:pt x="1177" y="148"/>
                    </a:lnTo>
                    <a:lnTo>
                      <a:pt x="1140" y="119"/>
                    </a:lnTo>
                    <a:lnTo>
                      <a:pt x="1107" y="95"/>
                    </a:lnTo>
                    <a:lnTo>
                      <a:pt x="1075" y="74"/>
                    </a:lnTo>
                    <a:lnTo>
                      <a:pt x="1052" y="62"/>
                    </a:lnTo>
                    <a:lnTo>
                      <a:pt x="1047" y="59"/>
                    </a:lnTo>
                    <a:lnTo>
                      <a:pt x="1039" y="57"/>
                    </a:lnTo>
                    <a:lnTo>
                      <a:pt x="1029" y="54"/>
                    </a:lnTo>
                    <a:lnTo>
                      <a:pt x="1019" y="51"/>
                    </a:lnTo>
                    <a:lnTo>
                      <a:pt x="1006" y="47"/>
                    </a:lnTo>
                    <a:lnTo>
                      <a:pt x="993" y="45"/>
                    </a:lnTo>
                    <a:lnTo>
                      <a:pt x="977" y="41"/>
                    </a:lnTo>
                    <a:lnTo>
                      <a:pt x="960" y="36"/>
                    </a:lnTo>
                    <a:lnTo>
                      <a:pt x="944" y="32"/>
                    </a:lnTo>
                    <a:lnTo>
                      <a:pt x="925" y="27"/>
                    </a:lnTo>
                    <a:lnTo>
                      <a:pt x="906" y="23"/>
                    </a:lnTo>
                    <a:lnTo>
                      <a:pt x="887" y="19"/>
                    </a:lnTo>
                    <a:lnTo>
                      <a:pt x="867" y="13"/>
                    </a:lnTo>
                    <a:lnTo>
                      <a:pt x="845" y="9"/>
                    </a:lnTo>
                    <a:lnTo>
                      <a:pt x="825" y="4"/>
                    </a:lnTo>
                    <a:lnTo>
                      <a:pt x="803" y="0"/>
                    </a:lnTo>
                    <a:lnTo>
                      <a:pt x="765" y="3"/>
                    </a:lnTo>
                    <a:lnTo>
                      <a:pt x="729" y="5"/>
                    </a:lnTo>
                    <a:lnTo>
                      <a:pt x="692" y="9"/>
                    </a:lnTo>
                    <a:lnTo>
                      <a:pt x="657" y="13"/>
                    </a:lnTo>
                    <a:lnTo>
                      <a:pt x="622" y="18"/>
                    </a:lnTo>
                    <a:lnTo>
                      <a:pt x="589" y="22"/>
                    </a:lnTo>
                    <a:lnTo>
                      <a:pt x="557" y="26"/>
                    </a:lnTo>
                    <a:lnTo>
                      <a:pt x="527" y="30"/>
                    </a:lnTo>
                    <a:lnTo>
                      <a:pt x="498" y="34"/>
                    </a:lnTo>
                    <a:lnTo>
                      <a:pt x="473" y="38"/>
                    </a:lnTo>
                    <a:lnTo>
                      <a:pt x="448" y="42"/>
                    </a:lnTo>
                    <a:lnTo>
                      <a:pt x="428" y="46"/>
                    </a:lnTo>
                    <a:lnTo>
                      <a:pt x="409" y="49"/>
                    </a:lnTo>
                    <a:lnTo>
                      <a:pt x="393" y="51"/>
                    </a:lnTo>
                    <a:lnTo>
                      <a:pt x="380" y="54"/>
                    </a:lnTo>
                    <a:lnTo>
                      <a:pt x="371" y="55"/>
                    </a:lnTo>
                    <a:lnTo>
                      <a:pt x="355" y="59"/>
                    </a:lnTo>
                    <a:lnTo>
                      <a:pt x="334" y="68"/>
                    </a:lnTo>
                    <a:lnTo>
                      <a:pt x="310" y="80"/>
                    </a:lnTo>
                    <a:lnTo>
                      <a:pt x="281" y="95"/>
                    </a:lnTo>
                    <a:lnTo>
                      <a:pt x="253" y="112"/>
                    </a:lnTo>
                    <a:lnTo>
                      <a:pt x="222" y="131"/>
                    </a:lnTo>
                    <a:lnTo>
                      <a:pt x="189" y="152"/>
                    </a:lnTo>
                    <a:lnTo>
                      <a:pt x="158" y="172"/>
                    </a:lnTo>
                    <a:lnTo>
                      <a:pt x="127" y="194"/>
                    </a:lnTo>
                    <a:lnTo>
                      <a:pt x="97" y="213"/>
                    </a:lnTo>
                    <a:lnTo>
                      <a:pt x="71" y="231"/>
                    </a:lnTo>
                    <a:lnTo>
                      <a:pt x="47" y="248"/>
                    </a:lnTo>
                    <a:lnTo>
                      <a:pt x="28" y="261"/>
                    </a:lnTo>
                    <a:lnTo>
                      <a:pt x="13" y="272"/>
                    </a:lnTo>
                    <a:lnTo>
                      <a:pt x="2" y="279"/>
                    </a:lnTo>
                    <a:lnTo>
                      <a:pt x="0" y="282"/>
                    </a:lnTo>
                    <a:lnTo>
                      <a:pt x="4" y="283"/>
                    </a:lnTo>
                    <a:lnTo>
                      <a:pt x="15" y="284"/>
                    </a:lnTo>
                    <a:lnTo>
                      <a:pt x="32" y="288"/>
                    </a:lnTo>
                    <a:lnTo>
                      <a:pt x="55" y="292"/>
                    </a:lnTo>
                    <a:lnTo>
                      <a:pt x="84" y="299"/>
                    </a:lnTo>
                    <a:lnTo>
                      <a:pt x="115" y="306"/>
                    </a:lnTo>
                    <a:lnTo>
                      <a:pt x="150" y="313"/>
                    </a:lnTo>
                    <a:lnTo>
                      <a:pt x="185" y="321"/>
                    </a:lnTo>
                    <a:lnTo>
                      <a:pt x="223" y="329"/>
                    </a:lnTo>
                    <a:lnTo>
                      <a:pt x="260" y="337"/>
                    </a:lnTo>
                    <a:lnTo>
                      <a:pt x="296" y="345"/>
                    </a:lnTo>
                    <a:lnTo>
                      <a:pt x="332" y="355"/>
                    </a:lnTo>
                    <a:lnTo>
                      <a:pt x="363" y="363"/>
                    </a:lnTo>
                    <a:lnTo>
                      <a:pt x="391" y="370"/>
                    </a:lnTo>
                    <a:lnTo>
                      <a:pt x="416" y="376"/>
                    </a:lnTo>
                    <a:lnTo>
                      <a:pt x="435" y="383"/>
                    </a:lnTo>
                    <a:lnTo>
                      <a:pt x="441" y="384"/>
                    </a:lnTo>
                    <a:lnTo>
                      <a:pt x="451" y="387"/>
                    </a:lnTo>
                    <a:lnTo>
                      <a:pt x="463" y="389"/>
                    </a:lnTo>
                    <a:lnTo>
                      <a:pt x="477" y="390"/>
                    </a:lnTo>
                    <a:lnTo>
                      <a:pt x="494" y="391"/>
                    </a:lnTo>
                    <a:lnTo>
                      <a:pt x="513" y="391"/>
                    </a:lnTo>
                    <a:lnTo>
                      <a:pt x="533" y="393"/>
                    </a:lnTo>
                    <a:lnTo>
                      <a:pt x="557" y="393"/>
                    </a:lnTo>
                    <a:lnTo>
                      <a:pt x="581" y="394"/>
                    </a:lnTo>
                    <a:lnTo>
                      <a:pt x="608" y="394"/>
                    </a:lnTo>
                    <a:lnTo>
                      <a:pt x="635" y="394"/>
                    </a:lnTo>
                    <a:lnTo>
                      <a:pt x="665" y="394"/>
                    </a:lnTo>
                    <a:lnTo>
                      <a:pt x="696" y="394"/>
                    </a:lnTo>
                    <a:lnTo>
                      <a:pt x="727" y="393"/>
                    </a:lnTo>
                    <a:lnTo>
                      <a:pt x="760" y="393"/>
                    </a:lnTo>
                    <a:lnTo>
                      <a:pt x="794" y="391"/>
                    </a:lnTo>
                    <a:lnTo>
                      <a:pt x="804" y="376"/>
                    </a:lnTo>
                    <a:lnTo>
                      <a:pt x="815" y="363"/>
                    </a:lnTo>
                    <a:lnTo>
                      <a:pt x="823" y="351"/>
                    </a:lnTo>
                    <a:lnTo>
                      <a:pt x="832" y="340"/>
                    </a:lnTo>
                    <a:lnTo>
                      <a:pt x="838" y="330"/>
                    </a:lnTo>
                    <a:lnTo>
                      <a:pt x="842" y="324"/>
                    </a:lnTo>
                    <a:lnTo>
                      <a:pt x="845" y="318"/>
                    </a:lnTo>
                    <a:lnTo>
                      <a:pt x="846" y="317"/>
                    </a:lnTo>
                    <a:lnTo>
                      <a:pt x="823" y="179"/>
                    </a:lnTo>
                    <a:lnTo>
                      <a:pt x="822" y="177"/>
                    </a:lnTo>
                    <a:lnTo>
                      <a:pt x="818" y="173"/>
                    </a:lnTo>
                    <a:lnTo>
                      <a:pt x="811" y="168"/>
                    </a:lnTo>
                    <a:lnTo>
                      <a:pt x="802" y="162"/>
                    </a:lnTo>
                    <a:lnTo>
                      <a:pt x="791" y="158"/>
                    </a:lnTo>
                    <a:lnTo>
                      <a:pt x="779" y="156"/>
                    </a:lnTo>
                    <a:lnTo>
                      <a:pt x="765" y="156"/>
                    </a:lnTo>
                    <a:lnTo>
                      <a:pt x="750" y="161"/>
                    </a:lnTo>
                    <a:lnTo>
                      <a:pt x="735" y="172"/>
                    </a:lnTo>
                    <a:lnTo>
                      <a:pt x="719" y="188"/>
                    </a:lnTo>
                    <a:lnTo>
                      <a:pt x="704" y="207"/>
                    </a:lnTo>
                    <a:lnTo>
                      <a:pt x="689" y="229"/>
                    </a:lnTo>
                    <a:lnTo>
                      <a:pt x="676" y="250"/>
                    </a:lnTo>
                    <a:lnTo>
                      <a:pt x="665" y="271"/>
                    </a:lnTo>
                    <a:lnTo>
                      <a:pt x="655" y="290"/>
                    </a:lnTo>
                    <a:lnTo>
                      <a:pt x="650" y="305"/>
                    </a:lnTo>
                    <a:lnTo>
                      <a:pt x="641" y="311"/>
                    </a:lnTo>
                    <a:lnTo>
                      <a:pt x="623" y="309"/>
                    </a:lnTo>
                    <a:lnTo>
                      <a:pt x="600" y="299"/>
                    </a:lnTo>
                    <a:lnTo>
                      <a:pt x="574" y="286"/>
                    </a:lnTo>
                    <a:lnTo>
                      <a:pt x="550" y="271"/>
                    </a:lnTo>
                    <a:lnTo>
                      <a:pt x="528" y="257"/>
                    </a:lnTo>
                    <a:lnTo>
                      <a:pt x="512" y="246"/>
                    </a:lnTo>
                    <a:lnTo>
                      <a:pt x="506" y="242"/>
                    </a:lnTo>
                    <a:lnTo>
                      <a:pt x="498" y="242"/>
                    </a:lnTo>
                    <a:lnTo>
                      <a:pt x="475" y="242"/>
                    </a:lnTo>
                    <a:lnTo>
                      <a:pt x="444" y="241"/>
                    </a:lnTo>
                    <a:lnTo>
                      <a:pt x="407" y="241"/>
                    </a:lnTo>
                    <a:lnTo>
                      <a:pt x="368" y="242"/>
                    </a:lnTo>
                    <a:lnTo>
                      <a:pt x="334" y="244"/>
                    </a:lnTo>
                    <a:lnTo>
                      <a:pt x="306" y="248"/>
                    </a:lnTo>
                    <a:lnTo>
                      <a:pt x="291" y="252"/>
                    </a:lnTo>
                    <a:lnTo>
                      <a:pt x="279" y="256"/>
                    </a:lnTo>
                    <a:lnTo>
                      <a:pt x="258" y="257"/>
                    </a:lnTo>
                    <a:lnTo>
                      <a:pt x="234" y="257"/>
                    </a:lnTo>
                    <a:lnTo>
                      <a:pt x="208" y="256"/>
                    </a:lnTo>
                    <a:lnTo>
                      <a:pt x="184" y="253"/>
                    </a:lnTo>
                    <a:lnTo>
                      <a:pt x="162" y="250"/>
                    </a:lnTo>
                    <a:lnTo>
                      <a:pt x="147" y="249"/>
                    </a:lnTo>
                    <a:lnTo>
                      <a:pt x="142" y="248"/>
                    </a:lnTo>
                    <a:lnTo>
                      <a:pt x="145" y="246"/>
                    </a:lnTo>
                    <a:lnTo>
                      <a:pt x="153" y="240"/>
                    </a:lnTo>
                    <a:lnTo>
                      <a:pt x="166" y="231"/>
                    </a:lnTo>
                    <a:lnTo>
                      <a:pt x="183" y="221"/>
                    </a:lnTo>
                    <a:lnTo>
                      <a:pt x="203" y="207"/>
                    </a:lnTo>
                    <a:lnTo>
                      <a:pt x="225" y="192"/>
                    </a:lnTo>
                    <a:lnTo>
                      <a:pt x="249" y="176"/>
                    </a:lnTo>
                    <a:lnTo>
                      <a:pt x="273" y="160"/>
                    </a:lnTo>
                    <a:lnTo>
                      <a:pt x="299" y="143"/>
                    </a:lnTo>
                    <a:lnTo>
                      <a:pt x="325" y="127"/>
                    </a:lnTo>
                    <a:lnTo>
                      <a:pt x="348" y="112"/>
                    </a:lnTo>
                    <a:lnTo>
                      <a:pt x="371" y="99"/>
                    </a:lnTo>
                    <a:lnTo>
                      <a:pt x="390" y="88"/>
                    </a:lnTo>
                    <a:lnTo>
                      <a:pt x="407" y="80"/>
                    </a:lnTo>
                    <a:lnTo>
                      <a:pt x="420" y="73"/>
                    </a:lnTo>
                    <a:lnTo>
                      <a:pt x="428" y="72"/>
                    </a:lnTo>
                    <a:lnTo>
                      <a:pt x="436" y="72"/>
                    </a:lnTo>
                    <a:lnTo>
                      <a:pt x="448" y="70"/>
                    </a:lnTo>
                    <a:lnTo>
                      <a:pt x="464" y="69"/>
                    </a:lnTo>
                    <a:lnTo>
                      <a:pt x="485" y="68"/>
                    </a:lnTo>
                    <a:lnTo>
                      <a:pt x="506" y="66"/>
                    </a:lnTo>
                    <a:lnTo>
                      <a:pt x="531" y="65"/>
                    </a:lnTo>
                    <a:lnTo>
                      <a:pt x="557" y="62"/>
                    </a:lnTo>
                    <a:lnTo>
                      <a:pt x="582" y="61"/>
                    </a:lnTo>
                    <a:lnTo>
                      <a:pt x="609" y="59"/>
                    </a:lnTo>
                    <a:lnTo>
                      <a:pt x="635" y="58"/>
                    </a:lnTo>
                    <a:lnTo>
                      <a:pt x="660" y="57"/>
                    </a:lnTo>
                    <a:lnTo>
                      <a:pt x="683" y="57"/>
                    </a:lnTo>
                    <a:lnTo>
                      <a:pt x="703" y="55"/>
                    </a:lnTo>
                    <a:lnTo>
                      <a:pt x="722" y="57"/>
                    </a:lnTo>
                    <a:lnTo>
                      <a:pt x="735" y="58"/>
                    </a:lnTo>
                    <a:lnTo>
                      <a:pt x="746" y="59"/>
                    </a:lnTo>
                    <a:lnTo>
                      <a:pt x="767" y="64"/>
                    </a:lnTo>
                    <a:lnTo>
                      <a:pt x="792" y="68"/>
                    </a:lnTo>
                    <a:lnTo>
                      <a:pt x="823" y="73"/>
                    </a:lnTo>
                    <a:lnTo>
                      <a:pt x="856" y="78"/>
                    </a:lnTo>
                    <a:lnTo>
                      <a:pt x="887" y="87"/>
                    </a:lnTo>
                    <a:lnTo>
                      <a:pt x="916" y="95"/>
                    </a:lnTo>
                    <a:lnTo>
                      <a:pt x="939" y="107"/>
                    </a:lnTo>
                    <a:lnTo>
                      <a:pt x="955" y="120"/>
                    </a:lnTo>
                    <a:lnTo>
                      <a:pt x="963" y="134"/>
                    </a:lnTo>
                    <a:lnTo>
                      <a:pt x="966" y="142"/>
                    </a:lnTo>
                    <a:lnTo>
                      <a:pt x="966" y="149"/>
                    </a:lnTo>
                    <a:lnTo>
                      <a:pt x="962" y="152"/>
                    </a:lnTo>
                    <a:lnTo>
                      <a:pt x="956" y="154"/>
                    </a:lnTo>
                    <a:lnTo>
                      <a:pt x="949" y="157"/>
                    </a:lnTo>
                    <a:lnTo>
                      <a:pt x="944" y="158"/>
                    </a:lnTo>
                    <a:lnTo>
                      <a:pt x="940" y="162"/>
                    </a:lnTo>
                    <a:lnTo>
                      <a:pt x="936" y="172"/>
                    </a:lnTo>
                    <a:lnTo>
                      <a:pt x="930" y="188"/>
                    </a:lnTo>
                    <a:lnTo>
                      <a:pt x="922" y="210"/>
                    </a:lnTo>
                    <a:lnTo>
                      <a:pt x="916" y="234"/>
                    </a:lnTo>
                    <a:lnTo>
                      <a:pt x="909" y="259"/>
                    </a:lnTo>
                    <a:lnTo>
                      <a:pt x="903" y="282"/>
                    </a:lnTo>
                    <a:lnTo>
                      <a:pt x="901" y="302"/>
                    </a:lnTo>
                    <a:lnTo>
                      <a:pt x="901" y="315"/>
                    </a:lnTo>
                    <a:lnTo>
                      <a:pt x="903" y="330"/>
                    </a:lnTo>
                    <a:lnTo>
                      <a:pt x="907" y="349"/>
                    </a:lnTo>
                    <a:lnTo>
                      <a:pt x="913" y="368"/>
                    </a:lnTo>
                    <a:lnTo>
                      <a:pt x="918" y="387"/>
                    </a:lnTo>
                    <a:lnTo>
                      <a:pt x="978" y="384"/>
                    </a:lnTo>
                    <a:lnTo>
                      <a:pt x="1039" y="382"/>
                    </a:lnTo>
                    <a:lnTo>
                      <a:pt x="1098" y="379"/>
                    </a:lnTo>
                    <a:lnTo>
                      <a:pt x="1158" y="375"/>
                    </a:lnTo>
                    <a:lnTo>
                      <a:pt x="1216" y="371"/>
                    </a:lnTo>
                    <a:lnTo>
                      <a:pt x="1272" y="366"/>
                    </a:lnTo>
                    <a:lnTo>
                      <a:pt x="1325" y="361"/>
                    </a:lnTo>
                    <a:lnTo>
                      <a:pt x="1375" y="356"/>
                    </a:lnTo>
                    <a:lnTo>
                      <a:pt x="1421" y="351"/>
                    </a:lnTo>
                    <a:lnTo>
                      <a:pt x="1463" y="344"/>
                    </a:lnTo>
                    <a:lnTo>
                      <a:pt x="1500" y="338"/>
                    </a:lnTo>
                    <a:lnTo>
                      <a:pt x="1531" y="332"/>
                    </a:lnTo>
                    <a:lnTo>
                      <a:pt x="1556" y="325"/>
                    </a:lnTo>
                    <a:lnTo>
                      <a:pt x="1575" y="317"/>
                    </a:lnTo>
                    <a:lnTo>
                      <a:pt x="1586" y="310"/>
                    </a:lnTo>
                    <a:lnTo>
                      <a:pt x="1589" y="302"/>
                    </a:lnTo>
                    <a:close/>
                  </a:path>
                </a:pathLst>
              </a:custGeom>
              <a:solidFill>
                <a:srgbClr val="3F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125"/>
              <p:cNvSpPr>
                <a:spLocks/>
              </p:cNvSpPr>
              <p:nvPr/>
            </p:nvSpPr>
            <p:spPr bwMode="auto">
              <a:xfrm>
                <a:off x="2210" y="1913"/>
                <a:ext cx="2304" cy="536"/>
              </a:xfrm>
              <a:custGeom>
                <a:avLst/>
                <a:gdLst>
                  <a:gd name="T0" fmla="*/ 2024 w 2304"/>
                  <a:gd name="T1" fmla="*/ 1 h 536"/>
                  <a:gd name="T2" fmla="*/ 1926 w 2304"/>
                  <a:gd name="T3" fmla="*/ 8 h 536"/>
                  <a:gd name="T4" fmla="*/ 1798 w 2304"/>
                  <a:gd name="T5" fmla="*/ 16 h 536"/>
                  <a:gd name="T6" fmla="*/ 1645 w 2304"/>
                  <a:gd name="T7" fmla="*/ 27 h 536"/>
                  <a:gd name="T8" fmla="*/ 1472 w 2304"/>
                  <a:gd name="T9" fmla="*/ 39 h 536"/>
                  <a:gd name="T10" fmla="*/ 1287 w 2304"/>
                  <a:gd name="T11" fmla="*/ 53 h 536"/>
                  <a:gd name="T12" fmla="*/ 1094 w 2304"/>
                  <a:gd name="T13" fmla="*/ 66 h 536"/>
                  <a:gd name="T14" fmla="*/ 901 w 2304"/>
                  <a:gd name="T15" fmla="*/ 81 h 536"/>
                  <a:gd name="T16" fmla="*/ 711 w 2304"/>
                  <a:gd name="T17" fmla="*/ 96 h 536"/>
                  <a:gd name="T18" fmla="*/ 532 w 2304"/>
                  <a:gd name="T19" fmla="*/ 110 h 536"/>
                  <a:gd name="T20" fmla="*/ 370 w 2304"/>
                  <a:gd name="T21" fmla="*/ 122 h 536"/>
                  <a:gd name="T22" fmla="*/ 353 w 2304"/>
                  <a:gd name="T23" fmla="*/ 118 h 536"/>
                  <a:gd name="T24" fmla="*/ 337 w 2304"/>
                  <a:gd name="T25" fmla="*/ 114 h 536"/>
                  <a:gd name="T26" fmla="*/ 311 w 2304"/>
                  <a:gd name="T27" fmla="*/ 111 h 536"/>
                  <a:gd name="T28" fmla="*/ 269 w 2304"/>
                  <a:gd name="T29" fmla="*/ 115 h 536"/>
                  <a:gd name="T30" fmla="*/ 230 w 2304"/>
                  <a:gd name="T31" fmla="*/ 127 h 536"/>
                  <a:gd name="T32" fmla="*/ 170 w 2304"/>
                  <a:gd name="T33" fmla="*/ 138 h 536"/>
                  <a:gd name="T34" fmla="*/ 108 w 2304"/>
                  <a:gd name="T35" fmla="*/ 142 h 536"/>
                  <a:gd name="T36" fmla="*/ 58 w 2304"/>
                  <a:gd name="T37" fmla="*/ 146 h 536"/>
                  <a:gd name="T38" fmla="*/ 23 w 2304"/>
                  <a:gd name="T39" fmla="*/ 149 h 536"/>
                  <a:gd name="T40" fmla="*/ 4 w 2304"/>
                  <a:gd name="T41" fmla="*/ 150 h 536"/>
                  <a:gd name="T42" fmla="*/ 1 w 2304"/>
                  <a:gd name="T43" fmla="*/ 320 h 536"/>
                  <a:gd name="T44" fmla="*/ 28 w 2304"/>
                  <a:gd name="T45" fmla="*/ 332 h 536"/>
                  <a:gd name="T46" fmla="*/ 86 w 2304"/>
                  <a:gd name="T47" fmla="*/ 359 h 536"/>
                  <a:gd name="T48" fmla="*/ 138 w 2304"/>
                  <a:gd name="T49" fmla="*/ 401 h 536"/>
                  <a:gd name="T50" fmla="*/ 188 w 2304"/>
                  <a:gd name="T51" fmla="*/ 462 h 536"/>
                  <a:gd name="T52" fmla="*/ 261 w 2304"/>
                  <a:gd name="T53" fmla="*/ 497 h 536"/>
                  <a:gd name="T54" fmla="*/ 344 w 2304"/>
                  <a:gd name="T55" fmla="*/ 498 h 536"/>
                  <a:gd name="T56" fmla="*/ 418 w 2304"/>
                  <a:gd name="T57" fmla="*/ 466 h 536"/>
                  <a:gd name="T58" fmla="*/ 473 w 2304"/>
                  <a:gd name="T59" fmla="*/ 406 h 536"/>
                  <a:gd name="T60" fmla="*/ 508 w 2304"/>
                  <a:gd name="T61" fmla="*/ 406 h 536"/>
                  <a:gd name="T62" fmla="*/ 539 w 2304"/>
                  <a:gd name="T63" fmla="*/ 408 h 536"/>
                  <a:gd name="T64" fmla="*/ 570 w 2304"/>
                  <a:gd name="T65" fmla="*/ 433 h 536"/>
                  <a:gd name="T66" fmla="*/ 627 w 2304"/>
                  <a:gd name="T67" fmla="*/ 494 h 536"/>
                  <a:gd name="T68" fmla="*/ 703 w 2304"/>
                  <a:gd name="T69" fmla="*/ 530 h 536"/>
                  <a:gd name="T70" fmla="*/ 768 w 2304"/>
                  <a:gd name="T71" fmla="*/ 535 h 536"/>
                  <a:gd name="T72" fmla="*/ 818 w 2304"/>
                  <a:gd name="T73" fmla="*/ 525 h 536"/>
                  <a:gd name="T74" fmla="*/ 865 w 2304"/>
                  <a:gd name="T75" fmla="*/ 502 h 536"/>
                  <a:gd name="T76" fmla="*/ 905 w 2304"/>
                  <a:gd name="T77" fmla="*/ 470 h 536"/>
                  <a:gd name="T78" fmla="*/ 936 w 2304"/>
                  <a:gd name="T79" fmla="*/ 429 h 536"/>
                  <a:gd name="T80" fmla="*/ 1433 w 2304"/>
                  <a:gd name="T81" fmla="*/ 379 h 536"/>
                  <a:gd name="T82" fmla="*/ 1467 w 2304"/>
                  <a:gd name="T83" fmla="*/ 433 h 536"/>
                  <a:gd name="T84" fmla="*/ 1521 w 2304"/>
                  <a:gd name="T85" fmla="*/ 470 h 536"/>
                  <a:gd name="T86" fmla="*/ 1593 w 2304"/>
                  <a:gd name="T87" fmla="*/ 481 h 536"/>
                  <a:gd name="T88" fmla="*/ 1668 w 2304"/>
                  <a:gd name="T89" fmla="*/ 454 h 536"/>
                  <a:gd name="T90" fmla="*/ 1719 w 2304"/>
                  <a:gd name="T91" fmla="*/ 393 h 536"/>
                  <a:gd name="T92" fmla="*/ 1897 w 2304"/>
                  <a:gd name="T93" fmla="*/ 390 h 536"/>
                  <a:gd name="T94" fmla="*/ 1947 w 2304"/>
                  <a:gd name="T95" fmla="*/ 463 h 536"/>
                  <a:gd name="T96" fmla="*/ 2024 w 2304"/>
                  <a:gd name="T97" fmla="*/ 507 h 536"/>
                  <a:gd name="T98" fmla="*/ 2131 w 2304"/>
                  <a:gd name="T99" fmla="*/ 504 h 536"/>
                  <a:gd name="T100" fmla="*/ 2223 w 2304"/>
                  <a:gd name="T101" fmla="*/ 442 h 536"/>
                  <a:gd name="T102" fmla="*/ 2266 w 2304"/>
                  <a:gd name="T103" fmla="*/ 336 h 536"/>
                  <a:gd name="T104" fmla="*/ 2266 w 2304"/>
                  <a:gd name="T105" fmla="*/ 310 h 536"/>
                  <a:gd name="T106" fmla="*/ 2303 w 2304"/>
                  <a:gd name="T107" fmla="*/ 291 h 536"/>
                  <a:gd name="T108" fmla="*/ 2304 w 2304"/>
                  <a:gd name="T109" fmla="*/ 248 h 536"/>
                  <a:gd name="T110" fmla="*/ 2296 w 2304"/>
                  <a:gd name="T111" fmla="*/ 172 h 536"/>
                  <a:gd name="T112" fmla="*/ 2264 w 2304"/>
                  <a:gd name="T113" fmla="*/ 89 h 536"/>
                  <a:gd name="T114" fmla="*/ 2192 w 2304"/>
                  <a:gd name="T115" fmla="*/ 24 h 536"/>
                  <a:gd name="T116" fmla="*/ 2069 w 2304"/>
                  <a:gd name="T11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4" h="536">
                    <a:moveTo>
                      <a:pt x="2069" y="0"/>
                    </a:moveTo>
                    <a:lnTo>
                      <a:pt x="2048" y="1"/>
                    </a:lnTo>
                    <a:lnTo>
                      <a:pt x="2024" y="1"/>
                    </a:lnTo>
                    <a:lnTo>
                      <a:pt x="1995" y="4"/>
                    </a:lnTo>
                    <a:lnTo>
                      <a:pt x="1962" y="5"/>
                    </a:lnTo>
                    <a:lnTo>
                      <a:pt x="1926" y="8"/>
                    </a:lnTo>
                    <a:lnTo>
                      <a:pt x="1886" y="11"/>
                    </a:lnTo>
                    <a:lnTo>
                      <a:pt x="1844" y="14"/>
                    </a:lnTo>
                    <a:lnTo>
                      <a:pt x="1798" y="16"/>
                    </a:lnTo>
                    <a:lnTo>
                      <a:pt x="1749" y="19"/>
                    </a:lnTo>
                    <a:lnTo>
                      <a:pt x="1697" y="23"/>
                    </a:lnTo>
                    <a:lnTo>
                      <a:pt x="1645" y="27"/>
                    </a:lnTo>
                    <a:lnTo>
                      <a:pt x="1589" y="30"/>
                    </a:lnTo>
                    <a:lnTo>
                      <a:pt x="1531" y="35"/>
                    </a:lnTo>
                    <a:lnTo>
                      <a:pt x="1472" y="39"/>
                    </a:lnTo>
                    <a:lnTo>
                      <a:pt x="1411" y="43"/>
                    </a:lnTo>
                    <a:lnTo>
                      <a:pt x="1349" y="47"/>
                    </a:lnTo>
                    <a:lnTo>
                      <a:pt x="1287" y="53"/>
                    </a:lnTo>
                    <a:lnTo>
                      <a:pt x="1223" y="57"/>
                    </a:lnTo>
                    <a:lnTo>
                      <a:pt x="1159" y="62"/>
                    </a:lnTo>
                    <a:lnTo>
                      <a:pt x="1094" y="66"/>
                    </a:lnTo>
                    <a:lnTo>
                      <a:pt x="1029" y="72"/>
                    </a:lnTo>
                    <a:lnTo>
                      <a:pt x="964" y="76"/>
                    </a:lnTo>
                    <a:lnTo>
                      <a:pt x="901" y="81"/>
                    </a:lnTo>
                    <a:lnTo>
                      <a:pt x="837" y="87"/>
                    </a:lnTo>
                    <a:lnTo>
                      <a:pt x="773" y="91"/>
                    </a:lnTo>
                    <a:lnTo>
                      <a:pt x="711" y="96"/>
                    </a:lnTo>
                    <a:lnTo>
                      <a:pt x="650" y="100"/>
                    </a:lnTo>
                    <a:lnTo>
                      <a:pt x="590" y="104"/>
                    </a:lnTo>
                    <a:lnTo>
                      <a:pt x="532" y="110"/>
                    </a:lnTo>
                    <a:lnTo>
                      <a:pt x="475" y="114"/>
                    </a:lnTo>
                    <a:lnTo>
                      <a:pt x="421" y="118"/>
                    </a:lnTo>
                    <a:lnTo>
                      <a:pt x="370" y="122"/>
                    </a:lnTo>
                    <a:lnTo>
                      <a:pt x="364" y="121"/>
                    </a:lnTo>
                    <a:lnTo>
                      <a:pt x="359" y="119"/>
                    </a:lnTo>
                    <a:lnTo>
                      <a:pt x="353" y="118"/>
                    </a:lnTo>
                    <a:lnTo>
                      <a:pt x="348" y="117"/>
                    </a:lnTo>
                    <a:lnTo>
                      <a:pt x="342" y="115"/>
                    </a:lnTo>
                    <a:lnTo>
                      <a:pt x="337" y="114"/>
                    </a:lnTo>
                    <a:lnTo>
                      <a:pt x="332" y="112"/>
                    </a:lnTo>
                    <a:lnTo>
                      <a:pt x="326" y="112"/>
                    </a:lnTo>
                    <a:lnTo>
                      <a:pt x="311" y="111"/>
                    </a:lnTo>
                    <a:lnTo>
                      <a:pt x="298" y="111"/>
                    </a:lnTo>
                    <a:lnTo>
                      <a:pt x="283" y="112"/>
                    </a:lnTo>
                    <a:lnTo>
                      <a:pt x="269" y="115"/>
                    </a:lnTo>
                    <a:lnTo>
                      <a:pt x="256" y="118"/>
                    </a:lnTo>
                    <a:lnTo>
                      <a:pt x="244" y="123"/>
                    </a:lnTo>
                    <a:lnTo>
                      <a:pt x="230" y="127"/>
                    </a:lnTo>
                    <a:lnTo>
                      <a:pt x="218" y="134"/>
                    </a:lnTo>
                    <a:lnTo>
                      <a:pt x="193" y="135"/>
                    </a:lnTo>
                    <a:lnTo>
                      <a:pt x="170" y="138"/>
                    </a:lnTo>
                    <a:lnTo>
                      <a:pt x="147" y="140"/>
                    </a:lnTo>
                    <a:lnTo>
                      <a:pt x="127" y="141"/>
                    </a:lnTo>
                    <a:lnTo>
                      <a:pt x="108" y="142"/>
                    </a:lnTo>
                    <a:lnTo>
                      <a:pt x="90" y="144"/>
                    </a:lnTo>
                    <a:lnTo>
                      <a:pt x="73" y="145"/>
                    </a:lnTo>
                    <a:lnTo>
                      <a:pt x="58" y="146"/>
                    </a:lnTo>
                    <a:lnTo>
                      <a:pt x="46" y="148"/>
                    </a:lnTo>
                    <a:lnTo>
                      <a:pt x="34" y="148"/>
                    </a:lnTo>
                    <a:lnTo>
                      <a:pt x="23" y="149"/>
                    </a:lnTo>
                    <a:lnTo>
                      <a:pt x="15" y="149"/>
                    </a:lnTo>
                    <a:lnTo>
                      <a:pt x="8" y="150"/>
                    </a:lnTo>
                    <a:lnTo>
                      <a:pt x="4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320"/>
                    </a:lnTo>
                    <a:lnTo>
                      <a:pt x="4" y="321"/>
                    </a:lnTo>
                    <a:lnTo>
                      <a:pt x="13" y="325"/>
                    </a:lnTo>
                    <a:lnTo>
                      <a:pt x="28" y="332"/>
                    </a:lnTo>
                    <a:lnTo>
                      <a:pt x="46" y="340"/>
                    </a:lnTo>
                    <a:lnTo>
                      <a:pt x="65" y="349"/>
                    </a:lnTo>
                    <a:lnTo>
                      <a:pt x="86" y="359"/>
                    </a:lnTo>
                    <a:lnTo>
                      <a:pt x="107" y="368"/>
                    </a:lnTo>
                    <a:lnTo>
                      <a:pt x="127" y="377"/>
                    </a:lnTo>
                    <a:lnTo>
                      <a:pt x="138" y="401"/>
                    </a:lnTo>
                    <a:lnTo>
                      <a:pt x="151" y="424"/>
                    </a:lnTo>
                    <a:lnTo>
                      <a:pt x="169" y="444"/>
                    </a:lnTo>
                    <a:lnTo>
                      <a:pt x="188" y="462"/>
                    </a:lnTo>
                    <a:lnTo>
                      <a:pt x="210" y="477"/>
                    </a:lnTo>
                    <a:lnTo>
                      <a:pt x="234" y="489"/>
                    </a:lnTo>
                    <a:lnTo>
                      <a:pt x="261" y="497"/>
                    </a:lnTo>
                    <a:lnTo>
                      <a:pt x="288" y="501"/>
                    </a:lnTo>
                    <a:lnTo>
                      <a:pt x="317" y="502"/>
                    </a:lnTo>
                    <a:lnTo>
                      <a:pt x="344" y="498"/>
                    </a:lnTo>
                    <a:lnTo>
                      <a:pt x="371" y="492"/>
                    </a:lnTo>
                    <a:lnTo>
                      <a:pt x="395" y="479"/>
                    </a:lnTo>
                    <a:lnTo>
                      <a:pt x="418" y="466"/>
                    </a:lnTo>
                    <a:lnTo>
                      <a:pt x="439" y="448"/>
                    </a:lnTo>
                    <a:lnTo>
                      <a:pt x="458" y="428"/>
                    </a:lnTo>
                    <a:lnTo>
                      <a:pt x="473" y="406"/>
                    </a:lnTo>
                    <a:lnTo>
                      <a:pt x="485" y="406"/>
                    </a:lnTo>
                    <a:lnTo>
                      <a:pt x="496" y="406"/>
                    </a:lnTo>
                    <a:lnTo>
                      <a:pt x="508" y="406"/>
                    </a:lnTo>
                    <a:lnTo>
                      <a:pt x="519" y="408"/>
                    </a:lnTo>
                    <a:lnTo>
                      <a:pt x="528" y="408"/>
                    </a:lnTo>
                    <a:lnTo>
                      <a:pt x="539" y="408"/>
                    </a:lnTo>
                    <a:lnTo>
                      <a:pt x="548" y="409"/>
                    </a:lnTo>
                    <a:lnTo>
                      <a:pt x="558" y="409"/>
                    </a:lnTo>
                    <a:lnTo>
                      <a:pt x="570" y="433"/>
                    </a:lnTo>
                    <a:lnTo>
                      <a:pt x="586" y="456"/>
                    </a:lnTo>
                    <a:lnTo>
                      <a:pt x="605" y="477"/>
                    </a:lnTo>
                    <a:lnTo>
                      <a:pt x="627" y="494"/>
                    </a:lnTo>
                    <a:lnTo>
                      <a:pt x="650" y="509"/>
                    </a:lnTo>
                    <a:lnTo>
                      <a:pt x="676" y="521"/>
                    </a:lnTo>
                    <a:lnTo>
                      <a:pt x="703" y="530"/>
                    </a:lnTo>
                    <a:lnTo>
                      <a:pt x="731" y="535"/>
                    </a:lnTo>
                    <a:lnTo>
                      <a:pt x="749" y="536"/>
                    </a:lnTo>
                    <a:lnTo>
                      <a:pt x="768" y="535"/>
                    </a:lnTo>
                    <a:lnTo>
                      <a:pt x="786" y="534"/>
                    </a:lnTo>
                    <a:lnTo>
                      <a:pt x="802" y="530"/>
                    </a:lnTo>
                    <a:lnTo>
                      <a:pt x="818" y="525"/>
                    </a:lnTo>
                    <a:lnTo>
                      <a:pt x="834" y="519"/>
                    </a:lnTo>
                    <a:lnTo>
                      <a:pt x="851" y="512"/>
                    </a:lnTo>
                    <a:lnTo>
                      <a:pt x="865" y="502"/>
                    </a:lnTo>
                    <a:lnTo>
                      <a:pt x="879" y="493"/>
                    </a:lnTo>
                    <a:lnTo>
                      <a:pt x="893" y="482"/>
                    </a:lnTo>
                    <a:lnTo>
                      <a:pt x="905" y="470"/>
                    </a:lnTo>
                    <a:lnTo>
                      <a:pt x="916" y="458"/>
                    </a:lnTo>
                    <a:lnTo>
                      <a:pt x="926" y="444"/>
                    </a:lnTo>
                    <a:lnTo>
                      <a:pt x="936" y="429"/>
                    </a:lnTo>
                    <a:lnTo>
                      <a:pt x="944" y="413"/>
                    </a:lnTo>
                    <a:lnTo>
                      <a:pt x="951" y="397"/>
                    </a:lnTo>
                    <a:lnTo>
                      <a:pt x="1433" y="379"/>
                    </a:lnTo>
                    <a:lnTo>
                      <a:pt x="1443" y="400"/>
                    </a:lnTo>
                    <a:lnTo>
                      <a:pt x="1453" y="417"/>
                    </a:lnTo>
                    <a:lnTo>
                      <a:pt x="1467" y="433"/>
                    </a:lnTo>
                    <a:lnTo>
                      <a:pt x="1483" y="448"/>
                    </a:lnTo>
                    <a:lnTo>
                      <a:pt x="1501" y="460"/>
                    </a:lnTo>
                    <a:lnTo>
                      <a:pt x="1521" y="470"/>
                    </a:lnTo>
                    <a:lnTo>
                      <a:pt x="1543" y="477"/>
                    </a:lnTo>
                    <a:lnTo>
                      <a:pt x="1565" y="481"/>
                    </a:lnTo>
                    <a:lnTo>
                      <a:pt x="1593" y="481"/>
                    </a:lnTo>
                    <a:lnTo>
                      <a:pt x="1619" y="477"/>
                    </a:lnTo>
                    <a:lnTo>
                      <a:pt x="1645" y="467"/>
                    </a:lnTo>
                    <a:lnTo>
                      <a:pt x="1668" y="454"/>
                    </a:lnTo>
                    <a:lnTo>
                      <a:pt x="1688" y="437"/>
                    </a:lnTo>
                    <a:lnTo>
                      <a:pt x="1705" y="417"/>
                    </a:lnTo>
                    <a:lnTo>
                      <a:pt x="1719" y="393"/>
                    </a:lnTo>
                    <a:lnTo>
                      <a:pt x="1729" y="367"/>
                    </a:lnTo>
                    <a:lnTo>
                      <a:pt x="1887" y="362"/>
                    </a:lnTo>
                    <a:lnTo>
                      <a:pt x="1897" y="390"/>
                    </a:lnTo>
                    <a:lnTo>
                      <a:pt x="1909" y="417"/>
                    </a:lnTo>
                    <a:lnTo>
                      <a:pt x="1926" y="442"/>
                    </a:lnTo>
                    <a:lnTo>
                      <a:pt x="1947" y="463"/>
                    </a:lnTo>
                    <a:lnTo>
                      <a:pt x="1970" y="482"/>
                    </a:lnTo>
                    <a:lnTo>
                      <a:pt x="1995" y="496"/>
                    </a:lnTo>
                    <a:lnTo>
                      <a:pt x="2024" y="507"/>
                    </a:lnTo>
                    <a:lnTo>
                      <a:pt x="2055" y="512"/>
                    </a:lnTo>
                    <a:lnTo>
                      <a:pt x="2094" y="512"/>
                    </a:lnTo>
                    <a:lnTo>
                      <a:pt x="2131" y="504"/>
                    </a:lnTo>
                    <a:lnTo>
                      <a:pt x="2166" y="489"/>
                    </a:lnTo>
                    <a:lnTo>
                      <a:pt x="2196" y="467"/>
                    </a:lnTo>
                    <a:lnTo>
                      <a:pt x="2223" y="442"/>
                    </a:lnTo>
                    <a:lnTo>
                      <a:pt x="2243" y="410"/>
                    </a:lnTo>
                    <a:lnTo>
                      <a:pt x="2258" y="375"/>
                    </a:lnTo>
                    <a:lnTo>
                      <a:pt x="2266" y="336"/>
                    </a:lnTo>
                    <a:lnTo>
                      <a:pt x="2266" y="328"/>
                    </a:lnTo>
                    <a:lnTo>
                      <a:pt x="2266" y="318"/>
                    </a:lnTo>
                    <a:lnTo>
                      <a:pt x="2266" y="310"/>
                    </a:lnTo>
                    <a:lnTo>
                      <a:pt x="2266" y="302"/>
                    </a:lnTo>
                    <a:lnTo>
                      <a:pt x="2303" y="295"/>
                    </a:lnTo>
                    <a:lnTo>
                      <a:pt x="2303" y="291"/>
                    </a:lnTo>
                    <a:lnTo>
                      <a:pt x="2304" y="282"/>
                    </a:lnTo>
                    <a:lnTo>
                      <a:pt x="2304" y="267"/>
                    </a:lnTo>
                    <a:lnTo>
                      <a:pt x="2304" y="248"/>
                    </a:lnTo>
                    <a:lnTo>
                      <a:pt x="2304" y="225"/>
                    </a:lnTo>
                    <a:lnTo>
                      <a:pt x="2302" y="199"/>
                    </a:lnTo>
                    <a:lnTo>
                      <a:pt x="2296" y="172"/>
                    </a:lnTo>
                    <a:lnTo>
                      <a:pt x="2288" y="144"/>
                    </a:lnTo>
                    <a:lnTo>
                      <a:pt x="2277" y="117"/>
                    </a:lnTo>
                    <a:lnTo>
                      <a:pt x="2264" y="89"/>
                    </a:lnTo>
                    <a:lnTo>
                      <a:pt x="2245" y="64"/>
                    </a:lnTo>
                    <a:lnTo>
                      <a:pt x="2220" y="42"/>
                    </a:lnTo>
                    <a:lnTo>
                      <a:pt x="2192" y="24"/>
                    </a:lnTo>
                    <a:lnTo>
                      <a:pt x="2157" y="10"/>
                    </a:lnTo>
                    <a:lnTo>
                      <a:pt x="2116" y="1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126"/>
              <p:cNvSpPr>
                <a:spLocks/>
              </p:cNvSpPr>
              <p:nvPr/>
            </p:nvSpPr>
            <p:spPr bwMode="auto">
              <a:xfrm>
                <a:off x="2111" y="1787"/>
                <a:ext cx="2604" cy="511"/>
              </a:xfrm>
              <a:custGeom>
                <a:avLst/>
                <a:gdLst>
                  <a:gd name="T0" fmla="*/ 24 w 2604"/>
                  <a:gd name="T1" fmla="*/ 408 h 511"/>
                  <a:gd name="T2" fmla="*/ 65 w 2604"/>
                  <a:gd name="T3" fmla="*/ 456 h 511"/>
                  <a:gd name="T4" fmla="*/ 131 w 2604"/>
                  <a:gd name="T5" fmla="*/ 465 h 511"/>
                  <a:gd name="T6" fmla="*/ 230 w 2604"/>
                  <a:gd name="T7" fmla="*/ 473 h 511"/>
                  <a:gd name="T8" fmla="*/ 333 w 2604"/>
                  <a:gd name="T9" fmla="*/ 481 h 511"/>
                  <a:gd name="T10" fmla="*/ 416 w 2604"/>
                  <a:gd name="T11" fmla="*/ 486 h 511"/>
                  <a:gd name="T12" fmla="*/ 450 w 2604"/>
                  <a:gd name="T13" fmla="*/ 489 h 511"/>
                  <a:gd name="T14" fmla="*/ 639 w 2604"/>
                  <a:gd name="T15" fmla="*/ 450 h 511"/>
                  <a:gd name="T16" fmla="*/ 714 w 2604"/>
                  <a:gd name="T17" fmla="*/ 316 h 511"/>
                  <a:gd name="T18" fmla="*/ 830 w 2604"/>
                  <a:gd name="T19" fmla="*/ 226 h 511"/>
                  <a:gd name="T20" fmla="*/ 899 w 2604"/>
                  <a:gd name="T21" fmla="*/ 217 h 511"/>
                  <a:gd name="T22" fmla="*/ 971 w 2604"/>
                  <a:gd name="T23" fmla="*/ 218 h 511"/>
                  <a:gd name="T24" fmla="*/ 1035 w 2604"/>
                  <a:gd name="T25" fmla="*/ 243 h 511"/>
                  <a:gd name="T26" fmla="*/ 1081 w 2604"/>
                  <a:gd name="T27" fmla="*/ 309 h 511"/>
                  <a:gd name="T28" fmla="*/ 1097 w 2604"/>
                  <a:gd name="T29" fmla="*/ 429 h 511"/>
                  <a:gd name="T30" fmla="*/ 1090 w 2604"/>
                  <a:gd name="T31" fmla="*/ 507 h 511"/>
                  <a:gd name="T32" fmla="*/ 1998 w 2604"/>
                  <a:gd name="T33" fmla="*/ 473 h 511"/>
                  <a:gd name="T34" fmla="*/ 2036 w 2604"/>
                  <a:gd name="T35" fmla="*/ 402 h 511"/>
                  <a:gd name="T36" fmla="*/ 2116 w 2604"/>
                  <a:gd name="T37" fmla="*/ 283 h 511"/>
                  <a:gd name="T38" fmla="*/ 2197 w 2604"/>
                  <a:gd name="T39" fmla="*/ 241 h 511"/>
                  <a:gd name="T40" fmla="*/ 2292 w 2604"/>
                  <a:gd name="T41" fmla="*/ 249 h 511"/>
                  <a:gd name="T42" fmla="*/ 2364 w 2604"/>
                  <a:gd name="T43" fmla="*/ 343 h 511"/>
                  <a:gd name="T44" fmla="*/ 2402 w 2604"/>
                  <a:gd name="T45" fmla="*/ 432 h 511"/>
                  <a:gd name="T46" fmla="*/ 2498 w 2604"/>
                  <a:gd name="T47" fmla="*/ 413 h 511"/>
                  <a:gd name="T48" fmla="*/ 2555 w 2604"/>
                  <a:gd name="T49" fmla="*/ 391 h 511"/>
                  <a:gd name="T50" fmla="*/ 2586 w 2604"/>
                  <a:gd name="T51" fmla="*/ 348 h 511"/>
                  <a:gd name="T52" fmla="*/ 2604 w 2604"/>
                  <a:gd name="T53" fmla="*/ 297 h 511"/>
                  <a:gd name="T54" fmla="*/ 2588 w 2604"/>
                  <a:gd name="T55" fmla="*/ 240 h 511"/>
                  <a:gd name="T56" fmla="*/ 2575 w 2604"/>
                  <a:gd name="T57" fmla="*/ 186 h 511"/>
                  <a:gd name="T58" fmla="*/ 2565 w 2604"/>
                  <a:gd name="T59" fmla="*/ 81 h 511"/>
                  <a:gd name="T60" fmla="*/ 2538 w 2604"/>
                  <a:gd name="T61" fmla="*/ 14 h 511"/>
                  <a:gd name="T62" fmla="*/ 2470 w 2604"/>
                  <a:gd name="T63" fmla="*/ 11 h 511"/>
                  <a:gd name="T64" fmla="*/ 2375 w 2604"/>
                  <a:gd name="T65" fmla="*/ 8 h 511"/>
                  <a:gd name="T66" fmla="*/ 2172 w 2604"/>
                  <a:gd name="T67" fmla="*/ 37 h 511"/>
                  <a:gd name="T68" fmla="*/ 1155 w 2604"/>
                  <a:gd name="T69" fmla="*/ 49 h 511"/>
                  <a:gd name="T70" fmla="*/ 1073 w 2604"/>
                  <a:gd name="T71" fmla="*/ 41 h 511"/>
                  <a:gd name="T72" fmla="*/ 952 w 2604"/>
                  <a:gd name="T73" fmla="*/ 27 h 511"/>
                  <a:gd name="T74" fmla="*/ 826 w 2604"/>
                  <a:gd name="T75" fmla="*/ 14 h 511"/>
                  <a:gd name="T76" fmla="*/ 729 w 2604"/>
                  <a:gd name="T77" fmla="*/ 3 h 511"/>
                  <a:gd name="T78" fmla="*/ 679 w 2604"/>
                  <a:gd name="T79" fmla="*/ 0 h 511"/>
                  <a:gd name="T80" fmla="*/ 577 w 2604"/>
                  <a:gd name="T81" fmla="*/ 11 h 511"/>
                  <a:gd name="T82" fmla="*/ 425 w 2604"/>
                  <a:gd name="T83" fmla="*/ 34 h 511"/>
                  <a:gd name="T84" fmla="*/ 265 w 2604"/>
                  <a:gd name="T85" fmla="*/ 68 h 511"/>
                  <a:gd name="T86" fmla="*/ 139 w 2604"/>
                  <a:gd name="T87" fmla="*/ 108 h 511"/>
                  <a:gd name="T88" fmla="*/ 88 w 2604"/>
                  <a:gd name="T89" fmla="*/ 153 h 511"/>
                  <a:gd name="T90" fmla="*/ 67 w 2604"/>
                  <a:gd name="T91" fmla="*/ 191 h 511"/>
                  <a:gd name="T92" fmla="*/ 57 w 2604"/>
                  <a:gd name="T93" fmla="*/ 251 h 511"/>
                  <a:gd name="T94" fmla="*/ 21 w 2604"/>
                  <a:gd name="T95" fmla="*/ 264 h 511"/>
                  <a:gd name="T96" fmla="*/ 0 w 2604"/>
                  <a:gd name="T97" fmla="*/ 270 h 511"/>
                  <a:gd name="T98" fmla="*/ 12 w 2604"/>
                  <a:gd name="T99" fmla="*/ 34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4" h="511">
                    <a:moveTo>
                      <a:pt x="21" y="370"/>
                    </a:move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65" y="456"/>
                    </a:lnTo>
                    <a:lnTo>
                      <a:pt x="81" y="459"/>
                    </a:lnTo>
                    <a:lnTo>
                      <a:pt x="104" y="462"/>
                    </a:lnTo>
                    <a:lnTo>
                      <a:pt x="131" y="465"/>
                    </a:lnTo>
                    <a:lnTo>
                      <a:pt x="161" y="467"/>
                    </a:lnTo>
                    <a:lnTo>
                      <a:pt x="195" y="470"/>
                    </a:lnTo>
                    <a:lnTo>
                      <a:pt x="230" y="473"/>
                    </a:lnTo>
                    <a:lnTo>
                      <a:pt x="265" y="475"/>
                    </a:lnTo>
                    <a:lnTo>
                      <a:pt x="301" y="478"/>
                    </a:lnTo>
                    <a:lnTo>
                      <a:pt x="333" y="481"/>
                    </a:lnTo>
                    <a:lnTo>
                      <a:pt x="366" y="484"/>
                    </a:lnTo>
                    <a:lnTo>
                      <a:pt x="393" y="485"/>
                    </a:lnTo>
                    <a:lnTo>
                      <a:pt x="416" y="486"/>
                    </a:lnTo>
                    <a:lnTo>
                      <a:pt x="435" y="488"/>
                    </a:lnTo>
                    <a:lnTo>
                      <a:pt x="446" y="489"/>
                    </a:lnTo>
                    <a:lnTo>
                      <a:pt x="450" y="489"/>
                    </a:lnTo>
                    <a:lnTo>
                      <a:pt x="623" y="488"/>
                    </a:lnTo>
                    <a:lnTo>
                      <a:pt x="627" y="477"/>
                    </a:lnTo>
                    <a:lnTo>
                      <a:pt x="639" y="450"/>
                    </a:lnTo>
                    <a:lnTo>
                      <a:pt x="658" y="409"/>
                    </a:lnTo>
                    <a:lnTo>
                      <a:pt x="684" y="363"/>
                    </a:lnTo>
                    <a:lnTo>
                      <a:pt x="714" y="316"/>
                    </a:lnTo>
                    <a:lnTo>
                      <a:pt x="749" y="274"/>
                    </a:lnTo>
                    <a:lnTo>
                      <a:pt x="788" y="243"/>
                    </a:lnTo>
                    <a:lnTo>
                      <a:pt x="830" y="226"/>
                    </a:lnTo>
                    <a:lnTo>
                      <a:pt x="852" y="224"/>
                    </a:lnTo>
                    <a:lnTo>
                      <a:pt x="876" y="220"/>
                    </a:lnTo>
                    <a:lnTo>
                      <a:pt x="899" y="217"/>
                    </a:lnTo>
                    <a:lnTo>
                      <a:pt x="924" y="215"/>
                    </a:lnTo>
                    <a:lnTo>
                      <a:pt x="948" y="215"/>
                    </a:lnTo>
                    <a:lnTo>
                      <a:pt x="971" y="218"/>
                    </a:lnTo>
                    <a:lnTo>
                      <a:pt x="994" y="222"/>
                    </a:lnTo>
                    <a:lnTo>
                      <a:pt x="1016" y="230"/>
                    </a:lnTo>
                    <a:lnTo>
                      <a:pt x="1035" y="243"/>
                    </a:lnTo>
                    <a:lnTo>
                      <a:pt x="1054" y="260"/>
                    </a:lnTo>
                    <a:lnTo>
                      <a:pt x="1069" y="282"/>
                    </a:lnTo>
                    <a:lnTo>
                      <a:pt x="1081" y="309"/>
                    </a:lnTo>
                    <a:lnTo>
                      <a:pt x="1090" y="341"/>
                    </a:lnTo>
                    <a:lnTo>
                      <a:pt x="1096" y="382"/>
                    </a:lnTo>
                    <a:lnTo>
                      <a:pt x="1097" y="429"/>
                    </a:lnTo>
                    <a:lnTo>
                      <a:pt x="1095" y="484"/>
                    </a:lnTo>
                    <a:lnTo>
                      <a:pt x="1093" y="500"/>
                    </a:lnTo>
                    <a:lnTo>
                      <a:pt x="1090" y="507"/>
                    </a:lnTo>
                    <a:lnTo>
                      <a:pt x="1089" y="511"/>
                    </a:lnTo>
                    <a:lnTo>
                      <a:pt x="1088" y="511"/>
                    </a:lnTo>
                    <a:lnTo>
                      <a:pt x="1998" y="473"/>
                    </a:lnTo>
                    <a:lnTo>
                      <a:pt x="2002" y="463"/>
                    </a:lnTo>
                    <a:lnTo>
                      <a:pt x="2016" y="438"/>
                    </a:lnTo>
                    <a:lnTo>
                      <a:pt x="2036" y="402"/>
                    </a:lnTo>
                    <a:lnTo>
                      <a:pt x="2061" y="362"/>
                    </a:lnTo>
                    <a:lnTo>
                      <a:pt x="2088" y="320"/>
                    </a:lnTo>
                    <a:lnTo>
                      <a:pt x="2116" y="283"/>
                    </a:lnTo>
                    <a:lnTo>
                      <a:pt x="2145" y="256"/>
                    </a:lnTo>
                    <a:lnTo>
                      <a:pt x="2170" y="244"/>
                    </a:lnTo>
                    <a:lnTo>
                      <a:pt x="2197" y="241"/>
                    </a:lnTo>
                    <a:lnTo>
                      <a:pt x="2227" y="240"/>
                    </a:lnTo>
                    <a:lnTo>
                      <a:pt x="2260" y="241"/>
                    </a:lnTo>
                    <a:lnTo>
                      <a:pt x="2292" y="249"/>
                    </a:lnTo>
                    <a:lnTo>
                      <a:pt x="2322" y="268"/>
                    </a:lnTo>
                    <a:lnTo>
                      <a:pt x="2346" y="298"/>
                    </a:lnTo>
                    <a:lnTo>
                      <a:pt x="2364" y="343"/>
                    </a:lnTo>
                    <a:lnTo>
                      <a:pt x="2372" y="405"/>
                    </a:lnTo>
                    <a:lnTo>
                      <a:pt x="2380" y="424"/>
                    </a:lnTo>
                    <a:lnTo>
                      <a:pt x="2402" y="432"/>
                    </a:lnTo>
                    <a:lnTo>
                      <a:pt x="2432" y="431"/>
                    </a:lnTo>
                    <a:lnTo>
                      <a:pt x="2464" y="424"/>
                    </a:lnTo>
                    <a:lnTo>
                      <a:pt x="2498" y="413"/>
                    </a:lnTo>
                    <a:lnTo>
                      <a:pt x="2527" y="404"/>
                    </a:lnTo>
                    <a:lnTo>
                      <a:pt x="2547" y="394"/>
                    </a:lnTo>
                    <a:lnTo>
                      <a:pt x="2555" y="391"/>
                    </a:lnTo>
                    <a:lnTo>
                      <a:pt x="2571" y="362"/>
                    </a:lnTo>
                    <a:lnTo>
                      <a:pt x="2575" y="358"/>
                    </a:lnTo>
                    <a:lnTo>
                      <a:pt x="2586" y="348"/>
                    </a:lnTo>
                    <a:lnTo>
                      <a:pt x="2597" y="335"/>
                    </a:lnTo>
                    <a:lnTo>
                      <a:pt x="2603" y="318"/>
                    </a:lnTo>
                    <a:lnTo>
                      <a:pt x="2604" y="297"/>
                    </a:lnTo>
                    <a:lnTo>
                      <a:pt x="2603" y="272"/>
                    </a:lnTo>
                    <a:lnTo>
                      <a:pt x="2597" y="251"/>
                    </a:lnTo>
                    <a:lnTo>
                      <a:pt x="2588" y="240"/>
                    </a:lnTo>
                    <a:lnTo>
                      <a:pt x="2578" y="229"/>
                    </a:lnTo>
                    <a:lnTo>
                      <a:pt x="2575" y="207"/>
                    </a:lnTo>
                    <a:lnTo>
                      <a:pt x="2575" y="186"/>
                    </a:lnTo>
                    <a:lnTo>
                      <a:pt x="2575" y="176"/>
                    </a:lnTo>
                    <a:lnTo>
                      <a:pt x="2566" y="94"/>
                    </a:lnTo>
                    <a:lnTo>
                      <a:pt x="2565" y="81"/>
                    </a:lnTo>
                    <a:lnTo>
                      <a:pt x="2558" y="54"/>
                    </a:lnTo>
                    <a:lnTo>
                      <a:pt x="2550" y="27"/>
                    </a:lnTo>
                    <a:lnTo>
                      <a:pt x="2538" y="14"/>
                    </a:lnTo>
                    <a:lnTo>
                      <a:pt x="2524" y="12"/>
                    </a:lnTo>
                    <a:lnTo>
                      <a:pt x="2501" y="12"/>
                    </a:lnTo>
                    <a:lnTo>
                      <a:pt x="2470" y="11"/>
                    </a:lnTo>
                    <a:lnTo>
                      <a:pt x="2436" y="10"/>
                    </a:lnTo>
                    <a:lnTo>
                      <a:pt x="2403" y="10"/>
                    </a:lnTo>
                    <a:lnTo>
                      <a:pt x="2375" y="8"/>
                    </a:lnTo>
                    <a:lnTo>
                      <a:pt x="2355" y="8"/>
                    </a:lnTo>
                    <a:lnTo>
                      <a:pt x="2348" y="8"/>
                    </a:lnTo>
                    <a:lnTo>
                      <a:pt x="2172" y="37"/>
                    </a:lnTo>
                    <a:lnTo>
                      <a:pt x="1174" y="52"/>
                    </a:lnTo>
                    <a:lnTo>
                      <a:pt x="1169" y="52"/>
                    </a:lnTo>
                    <a:lnTo>
                      <a:pt x="1155" y="49"/>
                    </a:lnTo>
                    <a:lnTo>
                      <a:pt x="1134" y="48"/>
                    </a:lnTo>
                    <a:lnTo>
                      <a:pt x="1107" y="43"/>
                    </a:lnTo>
                    <a:lnTo>
                      <a:pt x="1073" y="41"/>
                    </a:lnTo>
                    <a:lnTo>
                      <a:pt x="1035" y="37"/>
                    </a:lnTo>
                    <a:lnTo>
                      <a:pt x="994" y="33"/>
                    </a:lnTo>
                    <a:lnTo>
                      <a:pt x="952" y="27"/>
                    </a:lnTo>
                    <a:lnTo>
                      <a:pt x="909" y="23"/>
                    </a:lnTo>
                    <a:lnTo>
                      <a:pt x="867" y="18"/>
                    </a:lnTo>
                    <a:lnTo>
                      <a:pt x="826" y="14"/>
                    </a:lnTo>
                    <a:lnTo>
                      <a:pt x="790" y="10"/>
                    </a:lnTo>
                    <a:lnTo>
                      <a:pt x="756" y="7"/>
                    </a:lnTo>
                    <a:lnTo>
                      <a:pt x="729" y="3"/>
                    </a:lnTo>
                    <a:lnTo>
                      <a:pt x="707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3" y="245"/>
                    </a:lnTo>
                    <a:lnTo>
                      <a:pt x="57" y="251"/>
                    </a:lnTo>
                    <a:lnTo>
                      <a:pt x="46" y="255"/>
                    </a:lnTo>
                    <a:lnTo>
                      <a:pt x="34" y="260"/>
                    </a:lnTo>
                    <a:lnTo>
                      <a:pt x="21" y="264"/>
                    </a:lnTo>
                    <a:lnTo>
                      <a:pt x="11" y="267"/>
                    </a:lnTo>
                    <a:lnTo>
                      <a:pt x="2" y="268"/>
                    </a:lnTo>
                    <a:lnTo>
                      <a:pt x="0" y="270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127"/>
              <p:cNvSpPr>
                <a:spLocks/>
              </p:cNvSpPr>
              <p:nvPr/>
            </p:nvSpPr>
            <p:spPr bwMode="auto">
              <a:xfrm>
                <a:off x="3119" y="1523"/>
                <a:ext cx="1383" cy="329"/>
              </a:xfrm>
              <a:custGeom>
                <a:avLst/>
                <a:gdLst>
                  <a:gd name="T0" fmla="*/ 85 w 1383"/>
                  <a:gd name="T1" fmla="*/ 33 h 329"/>
                  <a:gd name="T2" fmla="*/ 134 w 1383"/>
                  <a:gd name="T3" fmla="*/ 27 h 329"/>
                  <a:gd name="T4" fmla="*/ 202 w 1383"/>
                  <a:gd name="T5" fmla="*/ 20 h 329"/>
                  <a:gd name="T6" fmla="*/ 286 w 1383"/>
                  <a:gd name="T7" fmla="*/ 14 h 329"/>
                  <a:gd name="T8" fmla="*/ 381 w 1383"/>
                  <a:gd name="T9" fmla="*/ 8 h 329"/>
                  <a:gd name="T10" fmla="*/ 484 w 1383"/>
                  <a:gd name="T11" fmla="*/ 3 h 329"/>
                  <a:gd name="T12" fmla="*/ 589 w 1383"/>
                  <a:gd name="T13" fmla="*/ 0 h 329"/>
                  <a:gd name="T14" fmla="*/ 694 w 1383"/>
                  <a:gd name="T15" fmla="*/ 1 h 329"/>
                  <a:gd name="T16" fmla="*/ 794 w 1383"/>
                  <a:gd name="T17" fmla="*/ 7 h 329"/>
                  <a:gd name="T18" fmla="*/ 885 w 1383"/>
                  <a:gd name="T19" fmla="*/ 18 h 329"/>
                  <a:gd name="T20" fmla="*/ 963 w 1383"/>
                  <a:gd name="T21" fmla="*/ 35 h 329"/>
                  <a:gd name="T22" fmla="*/ 1093 w 1383"/>
                  <a:gd name="T23" fmla="*/ 83 h 329"/>
                  <a:gd name="T24" fmla="*/ 1199 w 1383"/>
                  <a:gd name="T25" fmla="*/ 135 h 329"/>
                  <a:gd name="T26" fmla="*/ 1282 w 1383"/>
                  <a:gd name="T27" fmla="*/ 188 h 329"/>
                  <a:gd name="T28" fmla="*/ 1340 w 1383"/>
                  <a:gd name="T29" fmla="*/ 233 h 329"/>
                  <a:gd name="T30" fmla="*/ 1375 w 1383"/>
                  <a:gd name="T31" fmla="*/ 261 h 329"/>
                  <a:gd name="T32" fmla="*/ 1380 w 1383"/>
                  <a:gd name="T33" fmla="*/ 274 h 329"/>
                  <a:gd name="T34" fmla="*/ 1348 w 1383"/>
                  <a:gd name="T35" fmla="*/ 282 h 329"/>
                  <a:gd name="T36" fmla="*/ 1294 w 1383"/>
                  <a:gd name="T37" fmla="*/ 289 h 329"/>
                  <a:gd name="T38" fmla="*/ 1234 w 1383"/>
                  <a:gd name="T39" fmla="*/ 294 h 329"/>
                  <a:gd name="T40" fmla="*/ 1184 w 1383"/>
                  <a:gd name="T41" fmla="*/ 298 h 329"/>
                  <a:gd name="T42" fmla="*/ 1157 w 1383"/>
                  <a:gd name="T43" fmla="*/ 298 h 329"/>
                  <a:gd name="T44" fmla="*/ 1154 w 1383"/>
                  <a:gd name="T45" fmla="*/ 247 h 329"/>
                  <a:gd name="T46" fmla="*/ 1078 w 1383"/>
                  <a:gd name="T47" fmla="*/ 153 h 329"/>
                  <a:gd name="T48" fmla="*/ 951 w 1383"/>
                  <a:gd name="T49" fmla="*/ 92 h 329"/>
                  <a:gd name="T50" fmla="*/ 874 w 1383"/>
                  <a:gd name="T51" fmla="*/ 72 h 329"/>
                  <a:gd name="T52" fmla="*/ 818 w 1383"/>
                  <a:gd name="T53" fmla="*/ 68 h 329"/>
                  <a:gd name="T54" fmla="*/ 782 w 1383"/>
                  <a:gd name="T55" fmla="*/ 72 h 329"/>
                  <a:gd name="T56" fmla="*/ 757 w 1383"/>
                  <a:gd name="T57" fmla="*/ 77 h 329"/>
                  <a:gd name="T58" fmla="*/ 742 w 1383"/>
                  <a:gd name="T59" fmla="*/ 85 h 329"/>
                  <a:gd name="T60" fmla="*/ 748 w 1383"/>
                  <a:gd name="T61" fmla="*/ 186 h 329"/>
                  <a:gd name="T62" fmla="*/ 760 w 1383"/>
                  <a:gd name="T63" fmla="*/ 297 h 329"/>
                  <a:gd name="T64" fmla="*/ 742 w 1383"/>
                  <a:gd name="T65" fmla="*/ 316 h 329"/>
                  <a:gd name="T66" fmla="*/ 694 w 1383"/>
                  <a:gd name="T67" fmla="*/ 312 h 329"/>
                  <a:gd name="T68" fmla="*/ 665 w 1383"/>
                  <a:gd name="T69" fmla="*/ 306 h 329"/>
                  <a:gd name="T70" fmla="*/ 676 w 1383"/>
                  <a:gd name="T71" fmla="*/ 253 h 329"/>
                  <a:gd name="T72" fmla="*/ 673 w 1383"/>
                  <a:gd name="T73" fmla="*/ 145 h 329"/>
                  <a:gd name="T74" fmla="*/ 653 w 1383"/>
                  <a:gd name="T75" fmla="*/ 72 h 329"/>
                  <a:gd name="T76" fmla="*/ 618 w 1383"/>
                  <a:gd name="T77" fmla="*/ 69 h 329"/>
                  <a:gd name="T78" fmla="*/ 558 w 1383"/>
                  <a:gd name="T79" fmla="*/ 72 h 329"/>
                  <a:gd name="T80" fmla="*/ 490 w 1383"/>
                  <a:gd name="T81" fmla="*/ 81 h 329"/>
                  <a:gd name="T82" fmla="*/ 427 w 1383"/>
                  <a:gd name="T83" fmla="*/ 98 h 329"/>
                  <a:gd name="T84" fmla="*/ 379 w 1383"/>
                  <a:gd name="T85" fmla="*/ 123 h 329"/>
                  <a:gd name="T86" fmla="*/ 286 w 1383"/>
                  <a:gd name="T87" fmla="*/ 211 h 329"/>
                  <a:gd name="T88" fmla="*/ 191 w 1383"/>
                  <a:gd name="T89" fmla="*/ 305 h 329"/>
                  <a:gd name="T90" fmla="*/ 88 w 1383"/>
                  <a:gd name="T91" fmla="*/ 317 h 329"/>
                  <a:gd name="T92" fmla="*/ 111 w 1383"/>
                  <a:gd name="T93" fmla="*/ 294 h 329"/>
                  <a:gd name="T94" fmla="*/ 168 w 1383"/>
                  <a:gd name="T95" fmla="*/ 237 h 329"/>
                  <a:gd name="T96" fmla="*/ 240 w 1383"/>
                  <a:gd name="T97" fmla="*/ 167 h 329"/>
                  <a:gd name="T98" fmla="*/ 307 w 1383"/>
                  <a:gd name="T99" fmla="*/ 102 h 329"/>
                  <a:gd name="T100" fmla="*/ 352 w 1383"/>
                  <a:gd name="T101" fmla="*/ 62 h 329"/>
                  <a:gd name="T102" fmla="*/ 353 w 1383"/>
                  <a:gd name="T103" fmla="*/ 56 h 329"/>
                  <a:gd name="T104" fmla="*/ 305 w 1383"/>
                  <a:gd name="T105" fmla="*/ 54 h 329"/>
                  <a:gd name="T106" fmla="*/ 226 w 1383"/>
                  <a:gd name="T107" fmla="*/ 54 h 329"/>
                  <a:gd name="T108" fmla="*/ 142 w 1383"/>
                  <a:gd name="T109" fmla="*/ 56 h 329"/>
                  <a:gd name="T110" fmla="*/ 74 w 1383"/>
                  <a:gd name="T111" fmla="*/ 58 h 329"/>
                  <a:gd name="T112" fmla="*/ 24 w 1383"/>
                  <a:gd name="T113" fmla="*/ 62 h 329"/>
                  <a:gd name="T114" fmla="*/ 3 w 1383"/>
                  <a:gd name="T115" fmla="*/ 53 h 329"/>
                  <a:gd name="T116" fmla="*/ 45 w 1383"/>
                  <a:gd name="T117" fmla="*/ 3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3" h="329">
                    <a:moveTo>
                      <a:pt x="66" y="34"/>
                    </a:moveTo>
                    <a:lnTo>
                      <a:pt x="74" y="33"/>
                    </a:lnTo>
                    <a:lnTo>
                      <a:pt x="85" y="33"/>
                    </a:lnTo>
                    <a:lnTo>
                      <a:pt x="99" y="31"/>
                    </a:lnTo>
                    <a:lnTo>
                      <a:pt x="115" y="29"/>
                    </a:lnTo>
                    <a:lnTo>
                      <a:pt x="134" y="27"/>
                    </a:lnTo>
                    <a:lnTo>
                      <a:pt x="154" y="26"/>
                    </a:lnTo>
                    <a:lnTo>
                      <a:pt x="177" y="23"/>
                    </a:lnTo>
                    <a:lnTo>
                      <a:pt x="202" y="20"/>
                    </a:lnTo>
                    <a:lnTo>
                      <a:pt x="229" y="19"/>
                    </a:lnTo>
                    <a:lnTo>
                      <a:pt x="256" y="16"/>
                    </a:lnTo>
                    <a:lnTo>
                      <a:pt x="286" y="14"/>
                    </a:lnTo>
                    <a:lnTo>
                      <a:pt x="317" y="12"/>
                    </a:lnTo>
                    <a:lnTo>
                      <a:pt x="348" y="10"/>
                    </a:lnTo>
                    <a:lnTo>
                      <a:pt x="381" y="8"/>
                    </a:lnTo>
                    <a:lnTo>
                      <a:pt x="414" y="5"/>
                    </a:lnTo>
                    <a:lnTo>
                      <a:pt x="448" y="4"/>
                    </a:lnTo>
                    <a:lnTo>
                      <a:pt x="484" y="3"/>
                    </a:lnTo>
                    <a:lnTo>
                      <a:pt x="519" y="1"/>
                    </a:lnTo>
                    <a:lnTo>
                      <a:pt x="554" y="1"/>
                    </a:lnTo>
                    <a:lnTo>
                      <a:pt x="589" y="0"/>
                    </a:lnTo>
                    <a:lnTo>
                      <a:pt x="624" y="0"/>
                    </a:lnTo>
                    <a:lnTo>
                      <a:pt x="660" y="0"/>
                    </a:lnTo>
                    <a:lnTo>
                      <a:pt x="694" y="1"/>
                    </a:lnTo>
                    <a:lnTo>
                      <a:pt x="729" y="3"/>
                    </a:lnTo>
                    <a:lnTo>
                      <a:pt x="761" y="4"/>
                    </a:lnTo>
                    <a:lnTo>
                      <a:pt x="794" y="7"/>
                    </a:lnTo>
                    <a:lnTo>
                      <a:pt x="825" y="10"/>
                    </a:lnTo>
                    <a:lnTo>
                      <a:pt x="856" y="14"/>
                    </a:lnTo>
                    <a:lnTo>
                      <a:pt x="885" y="18"/>
                    </a:lnTo>
                    <a:lnTo>
                      <a:pt x="913" y="23"/>
                    </a:lnTo>
                    <a:lnTo>
                      <a:pt x="939" y="29"/>
                    </a:lnTo>
                    <a:lnTo>
                      <a:pt x="963" y="35"/>
                    </a:lnTo>
                    <a:lnTo>
                      <a:pt x="1009" y="50"/>
                    </a:lnTo>
                    <a:lnTo>
                      <a:pt x="1053" y="66"/>
                    </a:lnTo>
                    <a:lnTo>
                      <a:pt x="1093" y="83"/>
                    </a:lnTo>
                    <a:lnTo>
                      <a:pt x="1131" y="100"/>
                    </a:lnTo>
                    <a:lnTo>
                      <a:pt x="1166" y="118"/>
                    </a:lnTo>
                    <a:lnTo>
                      <a:pt x="1199" y="135"/>
                    </a:lnTo>
                    <a:lnTo>
                      <a:pt x="1230" y="154"/>
                    </a:lnTo>
                    <a:lnTo>
                      <a:pt x="1257" y="171"/>
                    </a:lnTo>
                    <a:lnTo>
                      <a:pt x="1282" y="188"/>
                    </a:lnTo>
                    <a:lnTo>
                      <a:pt x="1305" y="205"/>
                    </a:lnTo>
                    <a:lnTo>
                      <a:pt x="1324" y="219"/>
                    </a:lnTo>
                    <a:lnTo>
                      <a:pt x="1340" y="233"/>
                    </a:lnTo>
                    <a:lnTo>
                      <a:pt x="1355" y="244"/>
                    </a:lnTo>
                    <a:lnTo>
                      <a:pt x="1366" y="255"/>
                    </a:lnTo>
                    <a:lnTo>
                      <a:pt x="1375" y="261"/>
                    </a:lnTo>
                    <a:lnTo>
                      <a:pt x="1380" y="267"/>
                    </a:lnTo>
                    <a:lnTo>
                      <a:pt x="1383" y="271"/>
                    </a:lnTo>
                    <a:lnTo>
                      <a:pt x="1380" y="274"/>
                    </a:lnTo>
                    <a:lnTo>
                      <a:pt x="1372" y="276"/>
                    </a:lnTo>
                    <a:lnTo>
                      <a:pt x="1362" y="280"/>
                    </a:lnTo>
                    <a:lnTo>
                      <a:pt x="1348" y="282"/>
                    </a:lnTo>
                    <a:lnTo>
                      <a:pt x="1332" y="284"/>
                    </a:lnTo>
                    <a:lnTo>
                      <a:pt x="1314" y="287"/>
                    </a:lnTo>
                    <a:lnTo>
                      <a:pt x="1294" y="289"/>
                    </a:lnTo>
                    <a:lnTo>
                      <a:pt x="1273" y="291"/>
                    </a:lnTo>
                    <a:lnTo>
                      <a:pt x="1253" y="293"/>
                    </a:lnTo>
                    <a:lnTo>
                      <a:pt x="1234" y="294"/>
                    </a:lnTo>
                    <a:lnTo>
                      <a:pt x="1215" y="295"/>
                    </a:lnTo>
                    <a:lnTo>
                      <a:pt x="1198" y="297"/>
                    </a:lnTo>
                    <a:lnTo>
                      <a:pt x="1184" y="298"/>
                    </a:lnTo>
                    <a:lnTo>
                      <a:pt x="1172" y="299"/>
                    </a:lnTo>
                    <a:lnTo>
                      <a:pt x="1164" y="301"/>
                    </a:lnTo>
                    <a:lnTo>
                      <a:pt x="1157" y="298"/>
                    </a:lnTo>
                    <a:lnTo>
                      <a:pt x="1156" y="287"/>
                    </a:lnTo>
                    <a:lnTo>
                      <a:pt x="1157" y="270"/>
                    </a:lnTo>
                    <a:lnTo>
                      <a:pt x="1154" y="247"/>
                    </a:lnTo>
                    <a:lnTo>
                      <a:pt x="1143" y="218"/>
                    </a:lnTo>
                    <a:lnTo>
                      <a:pt x="1119" y="187"/>
                    </a:lnTo>
                    <a:lnTo>
                      <a:pt x="1078" y="153"/>
                    </a:lnTo>
                    <a:lnTo>
                      <a:pt x="1015" y="118"/>
                    </a:lnTo>
                    <a:lnTo>
                      <a:pt x="981" y="103"/>
                    </a:lnTo>
                    <a:lnTo>
                      <a:pt x="951" y="92"/>
                    </a:lnTo>
                    <a:lnTo>
                      <a:pt x="923" y="83"/>
                    </a:lnTo>
                    <a:lnTo>
                      <a:pt x="897" y="76"/>
                    </a:lnTo>
                    <a:lnTo>
                      <a:pt x="874" y="72"/>
                    </a:lnTo>
                    <a:lnTo>
                      <a:pt x="853" y="69"/>
                    </a:lnTo>
                    <a:lnTo>
                      <a:pt x="834" y="68"/>
                    </a:lnTo>
                    <a:lnTo>
                      <a:pt x="818" y="68"/>
                    </a:lnTo>
                    <a:lnTo>
                      <a:pt x="805" y="69"/>
                    </a:lnTo>
                    <a:lnTo>
                      <a:pt x="792" y="70"/>
                    </a:lnTo>
                    <a:lnTo>
                      <a:pt x="782" y="72"/>
                    </a:lnTo>
                    <a:lnTo>
                      <a:pt x="772" y="75"/>
                    </a:lnTo>
                    <a:lnTo>
                      <a:pt x="764" y="76"/>
                    </a:lnTo>
                    <a:lnTo>
                      <a:pt x="757" y="77"/>
                    </a:lnTo>
                    <a:lnTo>
                      <a:pt x="752" y="77"/>
                    </a:lnTo>
                    <a:lnTo>
                      <a:pt x="748" y="77"/>
                    </a:lnTo>
                    <a:lnTo>
                      <a:pt x="742" y="85"/>
                    </a:lnTo>
                    <a:lnTo>
                      <a:pt x="741" y="108"/>
                    </a:lnTo>
                    <a:lnTo>
                      <a:pt x="742" y="145"/>
                    </a:lnTo>
                    <a:lnTo>
                      <a:pt x="748" y="186"/>
                    </a:lnTo>
                    <a:lnTo>
                      <a:pt x="752" y="229"/>
                    </a:lnTo>
                    <a:lnTo>
                      <a:pt x="757" y="267"/>
                    </a:lnTo>
                    <a:lnTo>
                      <a:pt x="760" y="297"/>
                    </a:lnTo>
                    <a:lnTo>
                      <a:pt x="760" y="310"/>
                    </a:lnTo>
                    <a:lnTo>
                      <a:pt x="754" y="314"/>
                    </a:lnTo>
                    <a:lnTo>
                      <a:pt x="742" y="316"/>
                    </a:lnTo>
                    <a:lnTo>
                      <a:pt x="727" y="314"/>
                    </a:lnTo>
                    <a:lnTo>
                      <a:pt x="711" y="313"/>
                    </a:lnTo>
                    <a:lnTo>
                      <a:pt x="694" y="312"/>
                    </a:lnTo>
                    <a:lnTo>
                      <a:pt x="679" y="309"/>
                    </a:lnTo>
                    <a:lnTo>
                      <a:pt x="669" y="307"/>
                    </a:lnTo>
                    <a:lnTo>
                      <a:pt x="665" y="306"/>
                    </a:lnTo>
                    <a:lnTo>
                      <a:pt x="666" y="298"/>
                    </a:lnTo>
                    <a:lnTo>
                      <a:pt x="670" y="278"/>
                    </a:lnTo>
                    <a:lnTo>
                      <a:pt x="676" y="253"/>
                    </a:lnTo>
                    <a:lnTo>
                      <a:pt x="679" y="230"/>
                    </a:lnTo>
                    <a:lnTo>
                      <a:pt x="677" y="196"/>
                    </a:lnTo>
                    <a:lnTo>
                      <a:pt x="673" y="145"/>
                    </a:lnTo>
                    <a:lnTo>
                      <a:pt x="665" y="99"/>
                    </a:lnTo>
                    <a:lnTo>
                      <a:pt x="657" y="73"/>
                    </a:lnTo>
                    <a:lnTo>
                      <a:pt x="653" y="72"/>
                    </a:lnTo>
                    <a:lnTo>
                      <a:pt x="643" y="70"/>
                    </a:lnTo>
                    <a:lnTo>
                      <a:pt x="633" y="69"/>
                    </a:lnTo>
                    <a:lnTo>
                      <a:pt x="618" y="69"/>
                    </a:lnTo>
                    <a:lnTo>
                      <a:pt x="600" y="69"/>
                    </a:lnTo>
                    <a:lnTo>
                      <a:pt x="580" y="70"/>
                    </a:lnTo>
                    <a:lnTo>
                      <a:pt x="558" y="72"/>
                    </a:lnTo>
                    <a:lnTo>
                      <a:pt x="536" y="75"/>
                    </a:lnTo>
                    <a:lnTo>
                      <a:pt x="513" y="77"/>
                    </a:lnTo>
                    <a:lnTo>
                      <a:pt x="490" y="81"/>
                    </a:lnTo>
                    <a:lnTo>
                      <a:pt x="469" y="87"/>
                    </a:lnTo>
                    <a:lnTo>
                      <a:pt x="447" y="92"/>
                    </a:lnTo>
                    <a:lnTo>
                      <a:pt x="427" y="98"/>
                    </a:lnTo>
                    <a:lnTo>
                      <a:pt x="408" y="106"/>
                    </a:lnTo>
                    <a:lnTo>
                      <a:pt x="393" y="114"/>
                    </a:lnTo>
                    <a:lnTo>
                      <a:pt x="379" y="123"/>
                    </a:lnTo>
                    <a:lnTo>
                      <a:pt x="353" y="148"/>
                    </a:lnTo>
                    <a:lnTo>
                      <a:pt x="321" y="177"/>
                    </a:lnTo>
                    <a:lnTo>
                      <a:pt x="286" y="211"/>
                    </a:lnTo>
                    <a:lnTo>
                      <a:pt x="250" y="247"/>
                    </a:lnTo>
                    <a:lnTo>
                      <a:pt x="217" y="278"/>
                    </a:lnTo>
                    <a:lnTo>
                      <a:pt x="191" y="305"/>
                    </a:lnTo>
                    <a:lnTo>
                      <a:pt x="172" y="322"/>
                    </a:lnTo>
                    <a:lnTo>
                      <a:pt x="165" y="329"/>
                    </a:lnTo>
                    <a:lnTo>
                      <a:pt x="88" y="317"/>
                    </a:lnTo>
                    <a:lnTo>
                      <a:pt x="91" y="314"/>
                    </a:lnTo>
                    <a:lnTo>
                      <a:pt x="99" y="306"/>
                    </a:lnTo>
                    <a:lnTo>
                      <a:pt x="111" y="294"/>
                    </a:lnTo>
                    <a:lnTo>
                      <a:pt x="127" y="278"/>
                    </a:lnTo>
                    <a:lnTo>
                      <a:pt x="146" y="259"/>
                    </a:lnTo>
                    <a:lnTo>
                      <a:pt x="168" y="237"/>
                    </a:lnTo>
                    <a:lnTo>
                      <a:pt x="191" y="214"/>
                    </a:lnTo>
                    <a:lnTo>
                      <a:pt x="215" y="190"/>
                    </a:lnTo>
                    <a:lnTo>
                      <a:pt x="240" y="167"/>
                    </a:lnTo>
                    <a:lnTo>
                      <a:pt x="263" y="144"/>
                    </a:lnTo>
                    <a:lnTo>
                      <a:pt x="286" y="122"/>
                    </a:lnTo>
                    <a:lnTo>
                      <a:pt x="307" y="102"/>
                    </a:lnTo>
                    <a:lnTo>
                      <a:pt x="325" y="84"/>
                    </a:lnTo>
                    <a:lnTo>
                      <a:pt x="341" y="72"/>
                    </a:lnTo>
                    <a:lnTo>
                      <a:pt x="352" y="62"/>
                    </a:lnTo>
                    <a:lnTo>
                      <a:pt x="359" y="58"/>
                    </a:lnTo>
                    <a:lnTo>
                      <a:pt x="360" y="57"/>
                    </a:lnTo>
                    <a:lnTo>
                      <a:pt x="353" y="56"/>
                    </a:lnTo>
                    <a:lnTo>
                      <a:pt x="341" y="56"/>
                    </a:lnTo>
                    <a:lnTo>
                      <a:pt x="325" y="56"/>
                    </a:lnTo>
                    <a:lnTo>
                      <a:pt x="305" y="54"/>
                    </a:lnTo>
                    <a:lnTo>
                      <a:pt x="280" y="54"/>
                    </a:lnTo>
                    <a:lnTo>
                      <a:pt x="253" y="54"/>
                    </a:lnTo>
                    <a:lnTo>
                      <a:pt x="226" y="54"/>
                    </a:lnTo>
                    <a:lnTo>
                      <a:pt x="198" y="56"/>
                    </a:lnTo>
                    <a:lnTo>
                      <a:pt x="169" y="56"/>
                    </a:lnTo>
                    <a:lnTo>
                      <a:pt x="142" y="56"/>
                    </a:lnTo>
                    <a:lnTo>
                      <a:pt x="116" y="57"/>
                    </a:lnTo>
                    <a:lnTo>
                      <a:pt x="93" y="57"/>
                    </a:lnTo>
                    <a:lnTo>
                      <a:pt x="74" y="58"/>
                    </a:lnTo>
                    <a:lnTo>
                      <a:pt x="61" y="58"/>
                    </a:lnTo>
                    <a:lnTo>
                      <a:pt x="51" y="60"/>
                    </a:lnTo>
                    <a:lnTo>
                      <a:pt x="24" y="62"/>
                    </a:lnTo>
                    <a:lnTo>
                      <a:pt x="7" y="61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11" y="47"/>
                    </a:lnTo>
                    <a:lnTo>
                      <a:pt x="26" y="42"/>
                    </a:lnTo>
                    <a:lnTo>
                      <a:pt x="45" y="37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128"/>
              <p:cNvSpPr>
                <a:spLocks/>
              </p:cNvSpPr>
              <p:nvPr/>
            </p:nvSpPr>
            <p:spPr bwMode="auto">
              <a:xfrm>
                <a:off x="2872" y="2097"/>
                <a:ext cx="266" cy="291"/>
              </a:xfrm>
              <a:custGeom>
                <a:avLst/>
                <a:gdLst>
                  <a:gd name="T0" fmla="*/ 118 w 266"/>
                  <a:gd name="T1" fmla="*/ 291 h 291"/>
                  <a:gd name="T2" fmla="*/ 145 w 266"/>
                  <a:gd name="T3" fmla="*/ 291 h 291"/>
                  <a:gd name="T4" fmla="*/ 171 w 266"/>
                  <a:gd name="T5" fmla="*/ 285 h 291"/>
                  <a:gd name="T6" fmla="*/ 195 w 266"/>
                  <a:gd name="T7" fmla="*/ 274 h 291"/>
                  <a:gd name="T8" fmla="*/ 217 w 266"/>
                  <a:gd name="T9" fmla="*/ 258 h 291"/>
                  <a:gd name="T10" fmla="*/ 235 w 266"/>
                  <a:gd name="T11" fmla="*/ 237 h 291"/>
                  <a:gd name="T12" fmla="*/ 250 w 266"/>
                  <a:gd name="T13" fmla="*/ 214 h 291"/>
                  <a:gd name="T14" fmla="*/ 260 w 266"/>
                  <a:gd name="T15" fmla="*/ 187 h 291"/>
                  <a:gd name="T16" fmla="*/ 266 w 266"/>
                  <a:gd name="T17" fmla="*/ 159 h 291"/>
                  <a:gd name="T18" fmla="*/ 266 w 266"/>
                  <a:gd name="T19" fmla="*/ 129 h 291"/>
                  <a:gd name="T20" fmla="*/ 260 w 266"/>
                  <a:gd name="T21" fmla="*/ 102 h 291"/>
                  <a:gd name="T22" fmla="*/ 251 w 266"/>
                  <a:gd name="T23" fmla="*/ 75 h 291"/>
                  <a:gd name="T24" fmla="*/ 237 w 266"/>
                  <a:gd name="T25" fmla="*/ 52 h 291"/>
                  <a:gd name="T26" fmla="*/ 218 w 266"/>
                  <a:gd name="T27" fmla="*/ 33 h 291"/>
                  <a:gd name="T28" fmla="*/ 197 w 266"/>
                  <a:gd name="T29" fmla="*/ 16 h 291"/>
                  <a:gd name="T30" fmla="*/ 174 w 266"/>
                  <a:gd name="T31" fmla="*/ 6 h 291"/>
                  <a:gd name="T32" fmla="*/ 147 w 266"/>
                  <a:gd name="T33" fmla="*/ 0 h 291"/>
                  <a:gd name="T34" fmla="*/ 119 w 266"/>
                  <a:gd name="T35" fmla="*/ 0 h 291"/>
                  <a:gd name="T36" fmla="*/ 94 w 266"/>
                  <a:gd name="T37" fmla="*/ 6 h 291"/>
                  <a:gd name="T38" fmla="*/ 69 w 266"/>
                  <a:gd name="T39" fmla="*/ 18 h 291"/>
                  <a:gd name="T40" fmla="*/ 49 w 266"/>
                  <a:gd name="T41" fmla="*/ 33 h 291"/>
                  <a:gd name="T42" fmla="*/ 30 w 266"/>
                  <a:gd name="T43" fmla="*/ 53 h 291"/>
                  <a:gd name="T44" fmla="*/ 15 w 266"/>
                  <a:gd name="T45" fmla="*/ 77 h 291"/>
                  <a:gd name="T46" fmla="*/ 6 w 266"/>
                  <a:gd name="T47" fmla="*/ 103 h 291"/>
                  <a:gd name="T48" fmla="*/ 0 w 266"/>
                  <a:gd name="T49" fmla="*/ 133 h 291"/>
                  <a:gd name="T50" fmla="*/ 0 w 266"/>
                  <a:gd name="T51" fmla="*/ 163 h 291"/>
                  <a:gd name="T52" fmla="*/ 4 w 266"/>
                  <a:gd name="T53" fmla="*/ 190 h 291"/>
                  <a:gd name="T54" fmla="*/ 15 w 266"/>
                  <a:gd name="T55" fmla="*/ 217 h 291"/>
                  <a:gd name="T56" fmla="*/ 29 w 266"/>
                  <a:gd name="T57" fmla="*/ 240 h 291"/>
                  <a:gd name="T58" fmla="*/ 46 w 266"/>
                  <a:gd name="T59" fmla="*/ 259 h 291"/>
                  <a:gd name="T60" fmla="*/ 68 w 266"/>
                  <a:gd name="T61" fmla="*/ 275 h 291"/>
                  <a:gd name="T62" fmla="*/ 92 w 266"/>
                  <a:gd name="T63" fmla="*/ 286 h 291"/>
                  <a:gd name="T64" fmla="*/ 118 w 266"/>
                  <a:gd name="T65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91">
                    <a:moveTo>
                      <a:pt x="118" y="291"/>
                    </a:moveTo>
                    <a:lnTo>
                      <a:pt x="145" y="291"/>
                    </a:lnTo>
                    <a:lnTo>
                      <a:pt x="171" y="285"/>
                    </a:lnTo>
                    <a:lnTo>
                      <a:pt x="195" y="274"/>
                    </a:lnTo>
                    <a:lnTo>
                      <a:pt x="217" y="258"/>
                    </a:lnTo>
                    <a:lnTo>
                      <a:pt x="235" y="237"/>
                    </a:lnTo>
                    <a:lnTo>
                      <a:pt x="250" y="214"/>
                    </a:lnTo>
                    <a:lnTo>
                      <a:pt x="260" y="187"/>
                    </a:lnTo>
                    <a:lnTo>
                      <a:pt x="266" y="159"/>
                    </a:lnTo>
                    <a:lnTo>
                      <a:pt x="266" y="129"/>
                    </a:lnTo>
                    <a:lnTo>
                      <a:pt x="260" y="102"/>
                    </a:lnTo>
                    <a:lnTo>
                      <a:pt x="251" y="75"/>
                    </a:lnTo>
                    <a:lnTo>
                      <a:pt x="237" y="52"/>
                    </a:lnTo>
                    <a:lnTo>
                      <a:pt x="218" y="33"/>
                    </a:lnTo>
                    <a:lnTo>
                      <a:pt x="197" y="16"/>
                    </a:lnTo>
                    <a:lnTo>
                      <a:pt x="174" y="6"/>
                    </a:lnTo>
                    <a:lnTo>
                      <a:pt x="147" y="0"/>
                    </a:lnTo>
                    <a:lnTo>
                      <a:pt x="119" y="0"/>
                    </a:lnTo>
                    <a:lnTo>
                      <a:pt x="94" y="6"/>
                    </a:lnTo>
                    <a:lnTo>
                      <a:pt x="69" y="18"/>
                    </a:lnTo>
                    <a:lnTo>
                      <a:pt x="49" y="33"/>
                    </a:lnTo>
                    <a:lnTo>
                      <a:pt x="30" y="53"/>
                    </a:lnTo>
                    <a:lnTo>
                      <a:pt x="15" y="77"/>
                    </a:lnTo>
                    <a:lnTo>
                      <a:pt x="6" y="103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4" y="190"/>
                    </a:lnTo>
                    <a:lnTo>
                      <a:pt x="15" y="217"/>
                    </a:lnTo>
                    <a:lnTo>
                      <a:pt x="29" y="240"/>
                    </a:lnTo>
                    <a:lnTo>
                      <a:pt x="46" y="259"/>
                    </a:lnTo>
                    <a:lnTo>
                      <a:pt x="68" y="275"/>
                    </a:lnTo>
                    <a:lnTo>
                      <a:pt x="92" y="286"/>
                    </a:lnTo>
                    <a:lnTo>
                      <a:pt x="118" y="29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129"/>
              <p:cNvSpPr>
                <a:spLocks/>
              </p:cNvSpPr>
              <p:nvPr/>
            </p:nvSpPr>
            <p:spPr bwMode="auto">
              <a:xfrm>
                <a:off x="2882" y="2112"/>
                <a:ext cx="234" cy="257"/>
              </a:xfrm>
              <a:custGeom>
                <a:avLst/>
                <a:gdLst>
                  <a:gd name="T0" fmla="*/ 104 w 234"/>
                  <a:gd name="T1" fmla="*/ 257 h 257"/>
                  <a:gd name="T2" fmla="*/ 128 w 234"/>
                  <a:gd name="T3" fmla="*/ 257 h 257"/>
                  <a:gd name="T4" fmla="*/ 151 w 234"/>
                  <a:gd name="T5" fmla="*/ 252 h 257"/>
                  <a:gd name="T6" fmla="*/ 172 w 234"/>
                  <a:gd name="T7" fmla="*/ 243 h 257"/>
                  <a:gd name="T8" fmla="*/ 191 w 234"/>
                  <a:gd name="T9" fmla="*/ 228 h 257"/>
                  <a:gd name="T10" fmla="*/ 207 w 234"/>
                  <a:gd name="T11" fmla="*/ 210 h 257"/>
                  <a:gd name="T12" fmla="*/ 221 w 234"/>
                  <a:gd name="T13" fmla="*/ 190 h 257"/>
                  <a:gd name="T14" fmla="*/ 229 w 234"/>
                  <a:gd name="T15" fmla="*/ 167 h 257"/>
                  <a:gd name="T16" fmla="*/ 234 w 234"/>
                  <a:gd name="T17" fmla="*/ 141 h 257"/>
                  <a:gd name="T18" fmla="*/ 234 w 234"/>
                  <a:gd name="T19" fmla="*/ 115 h 257"/>
                  <a:gd name="T20" fmla="*/ 230 w 234"/>
                  <a:gd name="T21" fmla="*/ 90 h 257"/>
                  <a:gd name="T22" fmla="*/ 221 w 234"/>
                  <a:gd name="T23" fmla="*/ 66 h 257"/>
                  <a:gd name="T24" fmla="*/ 208 w 234"/>
                  <a:gd name="T25" fmla="*/ 46 h 257"/>
                  <a:gd name="T26" fmla="*/ 193 w 234"/>
                  <a:gd name="T27" fmla="*/ 29 h 257"/>
                  <a:gd name="T28" fmla="*/ 174 w 234"/>
                  <a:gd name="T29" fmla="*/ 15 h 257"/>
                  <a:gd name="T30" fmla="*/ 153 w 234"/>
                  <a:gd name="T31" fmla="*/ 6 h 257"/>
                  <a:gd name="T32" fmla="*/ 130 w 234"/>
                  <a:gd name="T33" fmla="*/ 0 h 257"/>
                  <a:gd name="T34" fmla="*/ 105 w 234"/>
                  <a:gd name="T35" fmla="*/ 0 h 257"/>
                  <a:gd name="T36" fmla="*/ 82 w 234"/>
                  <a:gd name="T37" fmla="*/ 6 h 257"/>
                  <a:gd name="T38" fmla="*/ 62 w 234"/>
                  <a:gd name="T39" fmla="*/ 15 h 257"/>
                  <a:gd name="T40" fmla="*/ 43 w 234"/>
                  <a:gd name="T41" fmla="*/ 30 h 257"/>
                  <a:gd name="T42" fmla="*/ 27 w 234"/>
                  <a:gd name="T43" fmla="*/ 48 h 257"/>
                  <a:gd name="T44" fmla="*/ 13 w 234"/>
                  <a:gd name="T45" fmla="*/ 68 h 257"/>
                  <a:gd name="T46" fmla="*/ 5 w 234"/>
                  <a:gd name="T47" fmla="*/ 92 h 257"/>
                  <a:gd name="T48" fmla="*/ 0 w 234"/>
                  <a:gd name="T49" fmla="*/ 118 h 257"/>
                  <a:gd name="T50" fmla="*/ 0 w 234"/>
                  <a:gd name="T51" fmla="*/ 144 h 257"/>
                  <a:gd name="T52" fmla="*/ 4 w 234"/>
                  <a:gd name="T53" fmla="*/ 168 h 257"/>
                  <a:gd name="T54" fmla="*/ 13 w 234"/>
                  <a:gd name="T55" fmla="*/ 191 h 257"/>
                  <a:gd name="T56" fmla="*/ 25 w 234"/>
                  <a:gd name="T57" fmla="*/ 211 h 257"/>
                  <a:gd name="T58" fmla="*/ 42 w 234"/>
                  <a:gd name="T59" fmla="*/ 229 h 257"/>
                  <a:gd name="T60" fmla="*/ 59 w 234"/>
                  <a:gd name="T61" fmla="*/ 243 h 257"/>
                  <a:gd name="T62" fmla="*/ 81 w 234"/>
                  <a:gd name="T63" fmla="*/ 252 h 257"/>
                  <a:gd name="T64" fmla="*/ 104 w 234"/>
                  <a:gd name="T65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257">
                    <a:moveTo>
                      <a:pt x="104" y="257"/>
                    </a:moveTo>
                    <a:lnTo>
                      <a:pt x="128" y="257"/>
                    </a:lnTo>
                    <a:lnTo>
                      <a:pt x="151" y="252"/>
                    </a:lnTo>
                    <a:lnTo>
                      <a:pt x="172" y="243"/>
                    </a:lnTo>
                    <a:lnTo>
                      <a:pt x="191" y="228"/>
                    </a:lnTo>
                    <a:lnTo>
                      <a:pt x="207" y="210"/>
                    </a:lnTo>
                    <a:lnTo>
                      <a:pt x="221" y="190"/>
                    </a:lnTo>
                    <a:lnTo>
                      <a:pt x="229" y="167"/>
                    </a:lnTo>
                    <a:lnTo>
                      <a:pt x="234" y="141"/>
                    </a:lnTo>
                    <a:lnTo>
                      <a:pt x="234" y="115"/>
                    </a:lnTo>
                    <a:lnTo>
                      <a:pt x="230" y="90"/>
                    </a:lnTo>
                    <a:lnTo>
                      <a:pt x="221" y="66"/>
                    </a:lnTo>
                    <a:lnTo>
                      <a:pt x="208" y="46"/>
                    </a:lnTo>
                    <a:lnTo>
                      <a:pt x="193" y="29"/>
                    </a:lnTo>
                    <a:lnTo>
                      <a:pt x="174" y="15"/>
                    </a:lnTo>
                    <a:lnTo>
                      <a:pt x="153" y="6"/>
                    </a:lnTo>
                    <a:lnTo>
                      <a:pt x="130" y="0"/>
                    </a:lnTo>
                    <a:lnTo>
                      <a:pt x="105" y="0"/>
                    </a:lnTo>
                    <a:lnTo>
                      <a:pt x="82" y="6"/>
                    </a:lnTo>
                    <a:lnTo>
                      <a:pt x="62" y="15"/>
                    </a:lnTo>
                    <a:lnTo>
                      <a:pt x="43" y="30"/>
                    </a:lnTo>
                    <a:lnTo>
                      <a:pt x="27" y="48"/>
                    </a:lnTo>
                    <a:lnTo>
                      <a:pt x="13" y="68"/>
                    </a:lnTo>
                    <a:lnTo>
                      <a:pt x="5" y="92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4" y="168"/>
                    </a:lnTo>
                    <a:lnTo>
                      <a:pt x="13" y="191"/>
                    </a:lnTo>
                    <a:lnTo>
                      <a:pt x="25" y="211"/>
                    </a:lnTo>
                    <a:lnTo>
                      <a:pt x="42" y="229"/>
                    </a:lnTo>
                    <a:lnTo>
                      <a:pt x="59" y="243"/>
                    </a:lnTo>
                    <a:lnTo>
                      <a:pt x="81" y="252"/>
                    </a:lnTo>
                    <a:lnTo>
                      <a:pt x="10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130"/>
              <p:cNvSpPr>
                <a:spLocks/>
              </p:cNvSpPr>
              <p:nvPr/>
            </p:nvSpPr>
            <p:spPr bwMode="auto">
              <a:xfrm>
                <a:off x="4195" y="2099"/>
                <a:ext cx="242" cy="264"/>
              </a:xfrm>
              <a:custGeom>
                <a:avLst/>
                <a:gdLst>
                  <a:gd name="T0" fmla="*/ 108 w 242"/>
                  <a:gd name="T1" fmla="*/ 264 h 264"/>
                  <a:gd name="T2" fmla="*/ 132 w 242"/>
                  <a:gd name="T3" fmla="*/ 264 h 264"/>
                  <a:gd name="T4" fmla="*/ 155 w 242"/>
                  <a:gd name="T5" fmla="*/ 258 h 264"/>
                  <a:gd name="T6" fmla="*/ 177 w 242"/>
                  <a:gd name="T7" fmla="*/ 247 h 264"/>
                  <a:gd name="T8" fmla="*/ 197 w 242"/>
                  <a:gd name="T9" fmla="*/ 234 h 264"/>
                  <a:gd name="T10" fmla="*/ 214 w 242"/>
                  <a:gd name="T11" fmla="*/ 215 h 264"/>
                  <a:gd name="T12" fmla="*/ 227 w 242"/>
                  <a:gd name="T13" fmla="*/ 193 h 264"/>
                  <a:gd name="T14" fmla="*/ 237 w 242"/>
                  <a:gd name="T15" fmla="*/ 170 h 264"/>
                  <a:gd name="T16" fmla="*/ 242 w 242"/>
                  <a:gd name="T17" fmla="*/ 143 h 264"/>
                  <a:gd name="T18" fmla="*/ 242 w 242"/>
                  <a:gd name="T19" fmla="*/ 116 h 264"/>
                  <a:gd name="T20" fmla="*/ 238 w 242"/>
                  <a:gd name="T21" fmla="*/ 90 h 264"/>
                  <a:gd name="T22" fmla="*/ 229 w 242"/>
                  <a:gd name="T23" fmla="*/ 67 h 264"/>
                  <a:gd name="T24" fmla="*/ 215 w 242"/>
                  <a:gd name="T25" fmla="*/ 47 h 264"/>
                  <a:gd name="T26" fmla="*/ 199 w 242"/>
                  <a:gd name="T27" fmla="*/ 28 h 264"/>
                  <a:gd name="T28" fmla="*/ 180 w 242"/>
                  <a:gd name="T29" fmla="*/ 14 h 264"/>
                  <a:gd name="T30" fmla="*/ 158 w 242"/>
                  <a:gd name="T31" fmla="*/ 5 h 264"/>
                  <a:gd name="T32" fmla="*/ 134 w 242"/>
                  <a:gd name="T33" fmla="*/ 0 h 264"/>
                  <a:gd name="T34" fmla="*/ 109 w 242"/>
                  <a:gd name="T35" fmla="*/ 0 h 264"/>
                  <a:gd name="T36" fmla="*/ 86 w 242"/>
                  <a:gd name="T37" fmla="*/ 5 h 264"/>
                  <a:gd name="T38" fmla="*/ 65 w 242"/>
                  <a:gd name="T39" fmla="*/ 16 h 264"/>
                  <a:gd name="T40" fmla="*/ 44 w 242"/>
                  <a:gd name="T41" fmla="*/ 29 h 264"/>
                  <a:gd name="T42" fmla="*/ 28 w 242"/>
                  <a:gd name="T43" fmla="*/ 48 h 264"/>
                  <a:gd name="T44" fmla="*/ 15 w 242"/>
                  <a:gd name="T45" fmla="*/ 70 h 264"/>
                  <a:gd name="T46" fmla="*/ 5 w 242"/>
                  <a:gd name="T47" fmla="*/ 93 h 264"/>
                  <a:gd name="T48" fmla="*/ 0 w 242"/>
                  <a:gd name="T49" fmla="*/ 120 h 264"/>
                  <a:gd name="T50" fmla="*/ 0 w 242"/>
                  <a:gd name="T51" fmla="*/ 147 h 264"/>
                  <a:gd name="T52" fmla="*/ 5 w 242"/>
                  <a:gd name="T53" fmla="*/ 173 h 264"/>
                  <a:gd name="T54" fmla="*/ 13 w 242"/>
                  <a:gd name="T55" fmla="*/ 196 h 264"/>
                  <a:gd name="T56" fmla="*/ 27 w 242"/>
                  <a:gd name="T57" fmla="*/ 218 h 264"/>
                  <a:gd name="T58" fmla="*/ 43 w 242"/>
                  <a:gd name="T59" fmla="*/ 235 h 264"/>
                  <a:gd name="T60" fmla="*/ 62 w 242"/>
                  <a:gd name="T61" fmla="*/ 249 h 264"/>
                  <a:gd name="T62" fmla="*/ 84 w 242"/>
                  <a:gd name="T63" fmla="*/ 260 h 264"/>
                  <a:gd name="T64" fmla="*/ 108 w 242"/>
                  <a:gd name="T6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64">
                    <a:moveTo>
                      <a:pt x="108" y="264"/>
                    </a:moveTo>
                    <a:lnTo>
                      <a:pt x="132" y="264"/>
                    </a:lnTo>
                    <a:lnTo>
                      <a:pt x="155" y="258"/>
                    </a:lnTo>
                    <a:lnTo>
                      <a:pt x="177" y="247"/>
                    </a:lnTo>
                    <a:lnTo>
                      <a:pt x="197" y="234"/>
                    </a:lnTo>
                    <a:lnTo>
                      <a:pt x="214" y="215"/>
                    </a:lnTo>
                    <a:lnTo>
                      <a:pt x="227" y="193"/>
                    </a:lnTo>
                    <a:lnTo>
                      <a:pt x="237" y="170"/>
                    </a:lnTo>
                    <a:lnTo>
                      <a:pt x="242" y="143"/>
                    </a:lnTo>
                    <a:lnTo>
                      <a:pt x="242" y="116"/>
                    </a:lnTo>
                    <a:lnTo>
                      <a:pt x="238" y="90"/>
                    </a:lnTo>
                    <a:lnTo>
                      <a:pt x="229" y="67"/>
                    </a:lnTo>
                    <a:lnTo>
                      <a:pt x="215" y="47"/>
                    </a:lnTo>
                    <a:lnTo>
                      <a:pt x="199" y="28"/>
                    </a:lnTo>
                    <a:lnTo>
                      <a:pt x="180" y="14"/>
                    </a:lnTo>
                    <a:lnTo>
                      <a:pt x="158" y="5"/>
                    </a:lnTo>
                    <a:lnTo>
                      <a:pt x="134" y="0"/>
                    </a:lnTo>
                    <a:lnTo>
                      <a:pt x="109" y="0"/>
                    </a:lnTo>
                    <a:lnTo>
                      <a:pt x="86" y="5"/>
                    </a:lnTo>
                    <a:lnTo>
                      <a:pt x="65" y="16"/>
                    </a:lnTo>
                    <a:lnTo>
                      <a:pt x="44" y="29"/>
                    </a:lnTo>
                    <a:lnTo>
                      <a:pt x="28" y="48"/>
                    </a:lnTo>
                    <a:lnTo>
                      <a:pt x="15" y="70"/>
                    </a:lnTo>
                    <a:lnTo>
                      <a:pt x="5" y="93"/>
                    </a:lnTo>
                    <a:lnTo>
                      <a:pt x="0" y="120"/>
                    </a:lnTo>
                    <a:lnTo>
                      <a:pt x="0" y="147"/>
                    </a:lnTo>
                    <a:lnTo>
                      <a:pt x="5" y="173"/>
                    </a:lnTo>
                    <a:lnTo>
                      <a:pt x="13" y="196"/>
                    </a:lnTo>
                    <a:lnTo>
                      <a:pt x="27" y="218"/>
                    </a:lnTo>
                    <a:lnTo>
                      <a:pt x="43" y="235"/>
                    </a:lnTo>
                    <a:lnTo>
                      <a:pt x="62" y="249"/>
                    </a:lnTo>
                    <a:lnTo>
                      <a:pt x="84" y="260"/>
                    </a:lnTo>
                    <a:lnTo>
                      <a:pt x="108" y="2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131"/>
              <p:cNvSpPr>
                <a:spLocks/>
              </p:cNvSpPr>
              <p:nvPr/>
            </p:nvSpPr>
            <p:spPr bwMode="auto">
              <a:xfrm>
                <a:off x="2871" y="2109"/>
                <a:ext cx="251" cy="262"/>
              </a:xfrm>
              <a:custGeom>
                <a:avLst/>
                <a:gdLst>
                  <a:gd name="T0" fmla="*/ 245 w 251"/>
                  <a:gd name="T1" fmla="*/ 191 h 262"/>
                  <a:gd name="T2" fmla="*/ 245 w 251"/>
                  <a:gd name="T3" fmla="*/ 208 h 262"/>
                  <a:gd name="T4" fmla="*/ 237 w 251"/>
                  <a:gd name="T5" fmla="*/ 218 h 262"/>
                  <a:gd name="T6" fmla="*/ 222 w 251"/>
                  <a:gd name="T7" fmla="*/ 223 h 262"/>
                  <a:gd name="T8" fmla="*/ 199 w 251"/>
                  <a:gd name="T9" fmla="*/ 220 h 262"/>
                  <a:gd name="T10" fmla="*/ 175 w 251"/>
                  <a:gd name="T11" fmla="*/ 221 h 262"/>
                  <a:gd name="T12" fmla="*/ 150 w 251"/>
                  <a:gd name="T13" fmla="*/ 228 h 262"/>
                  <a:gd name="T14" fmla="*/ 129 w 251"/>
                  <a:gd name="T15" fmla="*/ 240 h 262"/>
                  <a:gd name="T16" fmla="*/ 111 w 251"/>
                  <a:gd name="T17" fmla="*/ 254 h 262"/>
                  <a:gd name="T18" fmla="*/ 95 w 251"/>
                  <a:gd name="T19" fmla="*/ 262 h 262"/>
                  <a:gd name="T20" fmla="*/ 80 w 251"/>
                  <a:gd name="T21" fmla="*/ 259 h 262"/>
                  <a:gd name="T22" fmla="*/ 72 w 251"/>
                  <a:gd name="T23" fmla="*/ 247 h 262"/>
                  <a:gd name="T24" fmla="*/ 66 w 251"/>
                  <a:gd name="T25" fmla="*/ 225 h 262"/>
                  <a:gd name="T26" fmla="*/ 58 w 251"/>
                  <a:gd name="T27" fmla="*/ 201 h 262"/>
                  <a:gd name="T28" fmla="*/ 46 w 251"/>
                  <a:gd name="T29" fmla="*/ 176 h 262"/>
                  <a:gd name="T30" fmla="*/ 28 w 251"/>
                  <a:gd name="T31" fmla="*/ 158 h 262"/>
                  <a:gd name="T32" fmla="*/ 4 w 251"/>
                  <a:gd name="T33" fmla="*/ 140 h 262"/>
                  <a:gd name="T34" fmla="*/ 5 w 251"/>
                  <a:gd name="T35" fmla="*/ 114 h 262"/>
                  <a:gd name="T36" fmla="*/ 30 w 251"/>
                  <a:gd name="T37" fmla="*/ 98 h 262"/>
                  <a:gd name="T38" fmla="*/ 50 w 251"/>
                  <a:gd name="T39" fmla="*/ 82 h 262"/>
                  <a:gd name="T40" fmla="*/ 66 w 251"/>
                  <a:gd name="T41" fmla="*/ 60 h 262"/>
                  <a:gd name="T42" fmla="*/ 77 w 251"/>
                  <a:gd name="T43" fmla="*/ 37 h 262"/>
                  <a:gd name="T44" fmla="*/ 83 w 251"/>
                  <a:gd name="T45" fmla="*/ 17 h 262"/>
                  <a:gd name="T46" fmla="*/ 92 w 251"/>
                  <a:gd name="T47" fmla="*/ 3 h 262"/>
                  <a:gd name="T48" fmla="*/ 104 w 251"/>
                  <a:gd name="T49" fmla="*/ 0 h 262"/>
                  <a:gd name="T50" fmla="*/ 118 w 251"/>
                  <a:gd name="T51" fmla="*/ 6 h 262"/>
                  <a:gd name="T52" fmla="*/ 134 w 251"/>
                  <a:gd name="T53" fmla="*/ 21 h 262"/>
                  <a:gd name="T54" fmla="*/ 156 w 251"/>
                  <a:gd name="T55" fmla="*/ 34 h 262"/>
                  <a:gd name="T56" fmla="*/ 180 w 251"/>
                  <a:gd name="T57" fmla="*/ 44 h 262"/>
                  <a:gd name="T58" fmla="*/ 204 w 251"/>
                  <a:gd name="T59" fmla="*/ 46 h 262"/>
                  <a:gd name="T60" fmla="*/ 227 w 251"/>
                  <a:gd name="T61" fmla="*/ 46 h 262"/>
                  <a:gd name="T62" fmla="*/ 242 w 251"/>
                  <a:gd name="T63" fmla="*/ 51 h 262"/>
                  <a:gd name="T64" fmla="*/ 249 w 251"/>
                  <a:gd name="T65" fmla="*/ 61 h 262"/>
                  <a:gd name="T66" fmla="*/ 248 w 251"/>
                  <a:gd name="T67" fmla="*/ 76 h 262"/>
                  <a:gd name="T68" fmla="*/ 236 w 251"/>
                  <a:gd name="T69" fmla="*/ 107 h 262"/>
                  <a:gd name="T70" fmla="*/ 234 w 251"/>
                  <a:gd name="T71" fmla="*/ 15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62">
                    <a:moveTo>
                      <a:pt x="241" y="182"/>
                    </a:moveTo>
                    <a:lnTo>
                      <a:pt x="245" y="191"/>
                    </a:lnTo>
                    <a:lnTo>
                      <a:pt x="246" y="201"/>
                    </a:lnTo>
                    <a:lnTo>
                      <a:pt x="245" y="208"/>
                    </a:lnTo>
                    <a:lnTo>
                      <a:pt x="242" y="213"/>
                    </a:lnTo>
                    <a:lnTo>
                      <a:pt x="237" y="218"/>
                    </a:lnTo>
                    <a:lnTo>
                      <a:pt x="230" y="221"/>
                    </a:lnTo>
                    <a:lnTo>
                      <a:pt x="222" y="223"/>
                    </a:lnTo>
                    <a:lnTo>
                      <a:pt x="211" y="221"/>
                    </a:lnTo>
                    <a:lnTo>
                      <a:pt x="199" y="220"/>
                    </a:lnTo>
                    <a:lnTo>
                      <a:pt x="187" y="220"/>
                    </a:lnTo>
                    <a:lnTo>
                      <a:pt x="175" y="221"/>
                    </a:lnTo>
                    <a:lnTo>
                      <a:pt x="162" y="224"/>
                    </a:lnTo>
                    <a:lnTo>
                      <a:pt x="150" y="228"/>
                    </a:lnTo>
                    <a:lnTo>
                      <a:pt x="138" y="233"/>
                    </a:lnTo>
                    <a:lnTo>
                      <a:pt x="129" y="240"/>
                    </a:lnTo>
                    <a:lnTo>
                      <a:pt x="119" y="247"/>
                    </a:lnTo>
                    <a:lnTo>
                      <a:pt x="111" y="254"/>
                    </a:lnTo>
                    <a:lnTo>
                      <a:pt x="103" y="259"/>
                    </a:lnTo>
                    <a:lnTo>
                      <a:pt x="95" y="262"/>
                    </a:lnTo>
                    <a:lnTo>
                      <a:pt x="87" y="262"/>
                    </a:lnTo>
                    <a:lnTo>
                      <a:pt x="80" y="259"/>
                    </a:lnTo>
                    <a:lnTo>
                      <a:pt x="74" y="255"/>
                    </a:lnTo>
                    <a:lnTo>
                      <a:pt x="72" y="247"/>
                    </a:lnTo>
                    <a:lnTo>
                      <a:pt x="69" y="237"/>
                    </a:lnTo>
                    <a:lnTo>
                      <a:pt x="66" y="225"/>
                    </a:lnTo>
                    <a:lnTo>
                      <a:pt x="64" y="213"/>
                    </a:lnTo>
                    <a:lnTo>
                      <a:pt x="58" y="201"/>
                    </a:lnTo>
                    <a:lnTo>
                      <a:pt x="53" y="189"/>
                    </a:lnTo>
                    <a:lnTo>
                      <a:pt x="46" y="176"/>
                    </a:lnTo>
                    <a:lnTo>
                      <a:pt x="38" y="167"/>
                    </a:lnTo>
                    <a:lnTo>
                      <a:pt x="28" y="158"/>
                    </a:lnTo>
                    <a:lnTo>
                      <a:pt x="19" y="151"/>
                    </a:lnTo>
                    <a:lnTo>
                      <a:pt x="4" y="140"/>
                    </a:lnTo>
                    <a:lnTo>
                      <a:pt x="0" y="126"/>
                    </a:lnTo>
                    <a:lnTo>
                      <a:pt x="5" y="114"/>
                    </a:lnTo>
                    <a:lnTo>
                      <a:pt x="20" y="103"/>
                    </a:lnTo>
                    <a:lnTo>
                      <a:pt x="30" y="98"/>
                    </a:lnTo>
                    <a:lnTo>
                      <a:pt x="41" y="90"/>
                    </a:lnTo>
                    <a:lnTo>
                      <a:pt x="50" y="82"/>
                    </a:lnTo>
                    <a:lnTo>
                      <a:pt x="58" y="71"/>
                    </a:lnTo>
                    <a:lnTo>
                      <a:pt x="66" y="60"/>
                    </a:lnTo>
                    <a:lnTo>
                      <a:pt x="72" y="49"/>
                    </a:lnTo>
                    <a:lnTo>
                      <a:pt x="77" y="37"/>
                    </a:lnTo>
                    <a:lnTo>
                      <a:pt x="80" y="26"/>
                    </a:lnTo>
                    <a:lnTo>
                      <a:pt x="83" y="17"/>
                    </a:lnTo>
                    <a:lnTo>
                      <a:pt x="87" y="9"/>
                    </a:lnTo>
                    <a:lnTo>
                      <a:pt x="92" y="3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1" y="2"/>
                    </a:lnTo>
                    <a:lnTo>
                      <a:pt x="118" y="6"/>
                    </a:lnTo>
                    <a:lnTo>
                      <a:pt x="126" y="13"/>
                    </a:lnTo>
                    <a:lnTo>
                      <a:pt x="134" y="21"/>
                    </a:lnTo>
                    <a:lnTo>
                      <a:pt x="145" y="28"/>
                    </a:lnTo>
                    <a:lnTo>
                      <a:pt x="156" y="34"/>
                    </a:lnTo>
                    <a:lnTo>
                      <a:pt x="168" y="40"/>
                    </a:lnTo>
                    <a:lnTo>
                      <a:pt x="180" y="44"/>
                    </a:lnTo>
                    <a:lnTo>
                      <a:pt x="192" y="46"/>
                    </a:lnTo>
                    <a:lnTo>
                      <a:pt x="204" y="46"/>
                    </a:lnTo>
                    <a:lnTo>
                      <a:pt x="217" y="46"/>
                    </a:lnTo>
                    <a:lnTo>
                      <a:pt x="227" y="46"/>
                    </a:lnTo>
                    <a:lnTo>
                      <a:pt x="236" y="48"/>
                    </a:lnTo>
                    <a:lnTo>
                      <a:pt x="242" y="51"/>
                    </a:lnTo>
                    <a:lnTo>
                      <a:pt x="246" y="55"/>
                    </a:lnTo>
                    <a:lnTo>
                      <a:pt x="249" y="61"/>
                    </a:lnTo>
                    <a:lnTo>
                      <a:pt x="251" y="68"/>
                    </a:lnTo>
                    <a:lnTo>
                      <a:pt x="248" y="76"/>
                    </a:lnTo>
                    <a:lnTo>
                      <a:pt x="244" y="86"/>
                    </a:lnTo>
                    <a:lnTo>
                      <a:pt x="236" y="107"/>
                    </a:lnTo>
                    <a:lnTo>
                      <a:pt x="232" y="133"/>
                    </a:lnTo>
                    <a:lnTo>
                      <a:pt x="234" y="159"/>
                    </a:lnTo>
                    <a:lnTo>
                      <a:pt x="241" y="18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132"/>
              <p:cNvSpPr>
                <a:spLocks/>
              </p:cNvSpPr>
              <p:nvPr/>
            </p:nvSpPr>
            <p:spPr bwMode="auto">
              <a:xfrm>
                <a:off x="4205" y="2115"/>
                <a:ext cx="212" cy="231"/>
              </a:xfrm>
              <a:custGeom>
                <a:avLst/>
                <a:gdLst>
                  <a:gd name="T0" fmla="*/ 95 w 212"/>
                  <a:gd name="T1" fmla="*/ 231 h 231"/>
                  <a:gd name="T2" fmla="*/ 117 w 212"/>
                  <a:gd name="T3" fmla="*/ 231 h 231"/>
                  <a:gd name="T4" fmla="*/ 137 w 212"/>
                  <a:gd name="T5" fmla="*/ 226 h 231"/>
                  <a:gd name="T6" fmla="*/ 156 w 212"/>
                  <a:gd name="T7" fmla="*/ 217 h 231"/>
                  <a:gd name="T8" fmla="*/ 173 w 212"/>
                  <a:gd name="T9" fmla="*/ 204 h 231"/>
                  <a:gd name="T10" fmla="*/ 187 w 212"/>
                  <a:gd name="T11" fmla="*/ 188 h 231"/>
                  <a:gd name="T12" fmla="*/ 200 w 212"/>
                  <a:gd name="T13" fmla="*/ 170 h 231"/>
                  <a:gd name="T14" fmla="*/ 208 w 212"/>
                  <a:gd name="T15" fmla="*/ 149 h 231"/>
                  <a:gd name="T16" fmla="*/ 212 w 212"/>
                  <a:gd name="T17" fmla="*/ 126 h 231"/>
                  <a:gd name="T18" fmla="*/ 212 w 212"/>
                  <a:gd name="T19" fmla="*/ 103 h 231"/>
                  <a:gd name="T20" fmla="*/ 208 w 212"/>
                  <a:gd name="T21" fmla="*/ 80 h 231"/>
                  <a:gd name="T22" fmla="*/ 201 w 212"/>
                  <a:gd name="T23" fmla="*/ 59 h 231"/>
                  <a:gd name="T24" fmla="*/ 190 w 212"/>
                  <a:gd name="T25" fmla="*/ 40 h 231"/>
                  <a:gd name="T26" fmla="*/ 175 w 212"/>
                  <a:gd name="T27" fmla="*/ 26 h 231"/>
                  <a:gd name="T28" fmla="*/ 159 w 212"/>
                  <a:gd name="T29" fmla="*/ 13 h 231"/>
                  <a:gd name="T30" fmla="*/ 140 w 212"/>
                  <a:gd name="T31" fmla="*/ 4 h 231"/>
                  <a:gd name="T32" fmla="*/ 118 w 212"/>
                  <a:gd name="T33" fmla="*/ 0 h 231"/>
                  <a:gd name="T34" fmla="*/ 97 w 212"/>
                  <a:gd name="T35" fmla="*/ 0 h 231"/>
                  <a:gd name="T36" fmla="*/ 76 w 212"/>
                  <a:gd name="T37" fmla="*/ 5 h 231"/>
                  <a:gd name="T38" fmla="*/ 57 w 212"/>
                  <a:gd name="T39" fmla="*/ 15 h 231"/>
                  <a:gd name="T40" fmla="*/ 40 w 212"/>
                  <a:gd name="T41" fmla="*/ 27 h 231"/>
                  <a:gd name="T42" fmla="*/ 25 w 212"/>
                  <a:gd name="T43" fmla="*/ 43 h 231"/>
                  <a:gd name="T44" fmla="*/ 14 w 212"/>
                  <a:gd name="T45" fmla="*/ 61 h 231"/>
                  <a:gd name="T46" fmla="*/ 5 w 212"/>
                  <a:gd name="T47" fmla="*/ 82 h 231"/>
                  <a:gd name="T48" fmla="*/ 0 w 212"/>
                  <a:gd name="T49" fmla="*/ 105 h 231"/>
                  <a:gd name="T50" fmla="*/ 0 w 212"/>
                  <a:gd name="T51" fmla="*/ 128 h 231"/>
                  <a:gd name="T52" fmla="*/ 5 w 212"/>
                  <a:gd name="T53" fmla="*/ 152 h 231"/>
                  <a:gd name="T54" fmla="*/ 13 w 212"/>
                  <a:gd name="T55" fmla="*/ 172 h 231"/>
                  <a:gd name="T56" fmla="*/ 23 w 212"/>
                  <a:gd name="T57" fmla="*/ 191 h 231"/>
                  <a:gd name="T58" fmla="*/ 38 w 212"/>
                  <a:gd name="T59" fmla="*/ 206 h 231"/>
                  <a:gd name="T60" fmla="*/ 55 w 212"/>
                  <a:gd name="T61" fmla="*/ 218 h 231"/>
                  <a:gd name="T62" fmla="*/ 74 w 212"/>
                  <a:gd name="T63" fmla="*/ 227 h 231"/>
                  <a:gd name="T64" fmla="*/ 95 w 212"/>
                  <a:gd name="T6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31">
                    <a:moveTo>
                      <a:pt x="95" y="231"/>
                    </a:moveTo>
                    <a:lnTo>
                      <a:pt x="117" y="231"/>
                    </a:lnTo>
                    <a:lnTo>
                      <a:pt x="137" y="226"/>
                    </a:lnTo>
                    <a:lnTo>
                      <a:pt x="156" y="217"/>
                    </a:lnTo>
                    <a:lnTo>
                      <a:pt x="173" y="204"/>
                    </a:lnTo>
                    <a:lnTo>
                      <a:pt x="187" y="188"/>
                    </a:lnTo>
                    <a:lnTo>
                      <a:pt x="200" y="170"/>
                    </a:lnTo>
                    <a:lnTo>
                      <a:pt x="208" y="149"/>
                    </a:lnTo>
                    <a:lnTo>
                      <a:pt x="212" y="126"/>
                    </a:lnTo>
                    <a:lnTo>
                      <a:pt x="212" y="103"/>
                    </a:lnTo>
                    <a:lnTo>
                      <a:pt x="208" y="80"/>
                    </a:lnTo>
                    <a:lnTo>
                      <a:pt x="201" y="59"/>
                    </a:lnTo>
                    <a:lnTo>
                      <a:pt x="190" y="40"/>
                    </a:lnTo>
                    <a:lnTo>
                      <a:pt x="175" y="26"/>
                    </a:lnTo>
                    <a:lnTo>
                      <a:pt x="159" y="13"/>
                    </a:lnTo>
                    <a:lnTo>
                      <a:pt x="140" y="4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6" y="5"/>
                    </a:lnTo>
                    <a:lnTo>
                      <a:pt x="57" y="15"/>
                    </a:lnTo>
                    <a:lnTo>
                      <a:pt x="40" y="27"/>
                    </a:lnTo>
                    <a:lnTo>
                      <a:pt x="25" y="43"/>
                    </a:lnTo>
                    <a:lnTo>
                      <a:pt x="14" y="61"/>
                    </a:lnTo>
                    <a:lnTo>
                      <a:pt x="5" y="82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5" y="152"/>
                    </a:lnTo>
                    <a:lnTo>
                      <a:pt x="13" y="172"/>
                    </a:lnTo>
                    <a:lnTo>
                      <a:pt x="23" y="191"/>
                    </a:lnTo>
                    <a:lnTo>
                      <a:pt x="38" y="206"/>
                    </a:lnTo>
                    <a:lnTo>
                      <a:pt x="55" y="218"/>
                    </a:lnTo>
                    <a:lnTo>
                      <a:pt x="74" y="227"/>
                    </a:lnTo>
                    <a:lnTo>
                      <a:pt x="9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133"/>
              <p:cNvSpPr>
                <a:spLocks/>
              </p:cNvSpPr>
              <p:nvPr/>
            </p:nvSpPr>
            <p:spPr bwMode="auto">
              <a:xfrm>
                <a:off x="4196" y="2112"/>
                <a:ext cx="225" cy="236"/>
              </a:xfrm>
              <a:custGeom>
                <a:avLst/>
                <a:gdLst>
                  <a:gd name="T0" fmla="*/ 221 w 225"/>
                  <a:gd name="T1" fmla="*/ 180 h 236"/>
                  <a:gd name="T2" fmla="*/ 207 w 225"/>
                  <a:gd name="T3" fmla="*/ 199 h 236"/>
                  <a:gd name="T4" fmla="*/ 179 w 225"/>
                  <a:gd name="T5" fmla="*/ 198 h 236"/>
                  <a:gd name="T6" fmla="*/ 157 w 225"/>
                  <a:gd name="T7" fmla="*/ 199 h 236"/>
                  <a:gd name="T8" fmla="*/ 134 w 225"/>
                  <a:gd name="T9" fmla="*/ 206 h 236"/>
                  <a:gd name="T10" fmla="*/ 115 w 225"/>
                  <a:gd name="T11" fmla="*/ 215 h 236"/>
                  <a:gd name="T12" fmla="*/ 99 w 225"/>
                  <a:gd name="T13" fmla="*/ 229 h 236"/>
                  <a:gd name="T14" fmla="*/ 84 w 225"/>
                  <a:gd name="T15" fmla="*/ 236 h 236"/>
                  <a:gd name="T16" fmla="*/ 72 w 225"/>
                  <a:gd name="T17" fmla="*/ 233 h 236"/>
                  <a:gd name="T18" fmla="*/ 64 w 225"/>
                  <a:gd name="T19" fmla="*/ 224 h 236"/>
                  <a:gd name="T20" fmla="*/ 61 w 225"/>
                  <a:gd name="T21" fmla="*/ 203 h 236"/>
                  <a:gd name="T22" fmla="*/ 53 w 225"/>
                  <a:gd name="T23" fmla="*/ 182 h 236"/>
                  <a:gd name="T24" fmla="*/ 41 w 225"/>
                  <a:gd name="T25" fmla="*/ 160 h 236"/>
                  <a:gd name="T26" fmla="*/ 26 w 225"/>
                  <a:gd name="T27" fmla="*/ 142 h 236"/>
                  <a:gd name="T28" fmla="*/ 4 w 225"/>
                  <a:gd name="T29" fmla="*/ 126 h 236"/>
                  <a:gd name="T30" fmla="*/ 4 w 225"/>
                  <a:gd name="T31" fmla="*/ 103 h 236"/>
                  <a:gd name="T32" fmla="*/ 28 w 225"/>
                  <a:gd name="T33" fmla="*/ 87 h 236"/>
                  <a:gd name="T34" fmla="*/ 45 w 225"/>
                  <a:gd name="T35" fmla="*/ 73 h 236"/>
                  <a:gd name="T36" fmla="*/ 60 w 225"/>
                  <a:gd name="T37" fmla="*/ 54 h 236"/>
                  <a:gd name="T38" fmla="*/ 69 w 225"/>
                  <a:gd name="T39" fmla="*/ 34 h 236"/>
                  <a:gd name="T40" fmla="*/ 74 w 225"/>
                  <a:gd name="T41" fmla="*/ 15 h 236"/>
                  <a:gd name="T42" fmla="*/ 81 w 225"/>
                  <a:gd name="T43" fmla="*/ 3 h 236"/>
                  <a:gd name="T44" fmla="*/ 93 w 225"/>
                  <a:gd name="T45" fmla="*/ 0 h 236"/>
                  <a:gd name="T46" fmla="*/ 107 w 225"/>
                  <a:gd name="T47" fmla="*/ 6 h 236"/>
                  <a:gd name="T48" fmla="*/ 121 w 225"/>
                  <a:gd name="T49" fmla="*/ 19 h 236"/>
                  <a:gd name="T50" fmla="*/ 140 w 225"/>
                  <a:gd name="T51" fmla="*/ 31 h 236"/>
                  <a:gd name="T52" fmla="*/ 163 w 225"/>
                  <a:gd name="T53" fmla="*/ 39 h 236"/>
                  <a:gd name="T54" fmla="*/ 184 w 225"/>
                  <a:gd name="T55" fmla="*/ 42 h 236"/>
                  <a:gd name="T56" fmla="*/ 213 w 225"/>
                  <a:gd name="T57" fmla="*/ 42 h 236"/>
                  <a:gd name="T58" fmla="*/ 225 w 225"/>
                  <a:gd name="T59" fmla="*/ 61 h 236"/>
                  <a:gd name="T60" fmla="*/ 211 w 225"/>
                  <a:gd name="T61" fmla="*/ 98 h 236"/>
                  <a:gd name="T62" fmla="*/ 210 w 225"/>
                  <a:gd name="T63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5" h="236">
                    <a:moveTo>
                      <a:pt x="217" y="164"/>
                    </a:moveTo>
                    <a:lnTo>
                      <a:pt x="221" y="180"/>
                    </a:lnTo>
                    <a:lnTo>
                      <a:pt x="218" y="192"/>
                    </a:lnTo>
                    <a:lnTo>
                      <a:pt x="207" y="199"/>
                    </a:lnTo>
                    <a:lnTo>
                      <a:pt x="190" y="199"/>
                    </a:lnTo>
                    <a:lnTo>
                      <a:pt x="179" y="198"/>
                    </a:lnTo>
                    <a:lnTo>
                      <a:pt x="168" y="198"/>
                    </a:lnTo>
                    <a:lnTo>
                      <a:pt x="157" y="199"/>
                    </a:lnTo>
                    <a:lnTo>
                      <a:pt x="146" y="202"/>
                    </a:lnTo>
                    <a:lnTo>
                      <a:pt x="134" y="206"/>
                    </a:lnTo>
                    <a:lnTo>
                      <a:pt x="125" y="210"/>
                    </a:lnTo>
                    <a:lnTo>
                      <a:pt x="115" y="215"/>
                    </a:lnTo>
                    <a:lnTo>
                      <a:pt x="107" y="222"/>
                    </a:lnTo>
                    <a:lnTo>
                      <a:pt x="99" y="229"/>
                    </a:lnTo>
                    <a:lnTo>
                      <a:pt x="92" y="233"/>
                    </a:lnTo>
                    <a:lnTo>
                      <a:pt x="84" y="236"/>
                    </a:lnTo>
                    <a:lnTo>
                      <a:pt x="79" y="236"/>
                    </a:lnTo>
                    <a:lnTo>
                      <a:pt x="72" y="233"/>
                    </a:lnTo>
                    <a:lnTo>
                      <a:pt x="68" y="229"/>
                    </a:lnTo>
                    <a:lnTo>
                      <a:pt x="64" y="224"/>
                    </a:lnTo>
                    <a:lnTo>
                      <a:pt x="62" y="214"/>
                    </a:lnTo>
                    <a:lnTo>
                      <a:pt x="61" y="203"/>
                    </a:lnTo>
                    <a:lnTo>
                      <a:pt x="57" y="192"/>
                    </a:lnTo>
                    <a:lnTo>
                      <a:pt x="53" y="182"/>
                    </a:lnTo>
                    <a:lnTo>
                      <a:pt x="47" y="169"/>
                    </a:lnTo>
                    <a:lnTo>
                      <a:pt x="41" y="160"/>
                    </a:lnTo>
                    <a:lnTo>
                      <a:pt x="34" y="150"/>
                    </a:lnTo>
                    <a:lnTo>
                      <a:pt x="26" y="142"/>
                    </a:lnTo>
                    <a:lnTo>
                      <a:pt x="18" y="137"/>
                    </a:lnTo>
                    <a:lnTo>
                      <a:pt x="4" y="126"/>
                    </a:lnTo>
                    <a:lnTo>
                      <a:pt x="0" y="114"/>
                    </a:lnTo>
                    <a:lnTo>
                      <a:pt x="4" y="103"/>
                    </a:lnTo>
                    <a:lnTo>
                      <a:pt x="19" y="92"/>
                    </a:lnTo>
                    <a:lnTo>
                      <a:pt x="28" y="87"/>
                    </a:lnTo>
                    <a:lnTo>
                      <a:pt x="37" y="80"/>
                    </a:lnTo>
                    <a:lnTo>
                      <a:pt x="45" y="73"/>
                    </a:lnTo>
                    <a:lnTo>
                      <a:pt x="53" y="64"/>
                    </a:lnTo>
                    <a:lnTo>
                      <a:pt x="60" y="54"/>
                    </a:lnTo>
                    <a:lnTo>
                      <a:pt x="65" y="45"/>
                    </a:lnTo>
                    <a:lnTo>
                      <a:pt x="69" y="34"/>
                    </a:lnTo>
                    <a:lnTo>
                      <a:pt x="72" y="25"/>
                    </a:lnTo>
                    <a:lnTo>
                      <a:pt x="74" y="15"/>
                    </a:lnTo>
                    <a:lnTo>
                      <a:pt x="77" y="8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07" y="6"/>
                    </a:lnTo>
                    <a:lnTo>
                      <a:pt x="114" y="12"/>
                    </a:lnTo>
                    <a:lnTo>
                      <a:pt x="121" y="19"/>
                    </a:lnTo>
                    <a:lnTo>
                      <a:pt x="130" y="26"/>
                    </a:lnTo>
                    <a:lnTo>
                      <a:pt x="140" y="31"/>
                    </a:lnTo>
                    <a:lnTo>
                      <a:pt x="150" y="35"/>
                    </a:lnTo>
                    <a:lnTo>
                      <a:pt x="163" y="39"/>
                    </a:lnTo>
                    <a:lnTo>
                      <a:pt x="173" y="41"/>
                    </a:lnTo>
                    <a:lnTo>
                      <a:pt x="184" y="42"/>
                    </a:lnTo>
                    <a:lnTo>
                      <a:pt x="195" y="42"/>
                    </a:lnTo>
                    <a:lnTo>
                      <a:pt x="213" y="42"/>
                    </a:lnTo>
                    <a:lnTo>
                      <a:pt x="222" y="49"/>
                    </a:lnTo>
                    <a:lnTo>
                      <a:pt x="225" y="61"/>
                    </a:lnTo>
                    <a:lnTo>
                      <a:pt x="219" y="77"/>
                    </a:lnTo>
                    <a:lnTo>
                      <a:pt x="211" y="98"/>
                    </a:lnTo>
                    <a:lnTo>
                      <a:pt x="209" y="121"/>
                    </a:lnTo>
                    <a:lnTo>
                      <a:pt x="210" y="144"/>
                    </a:lnTo>
                    <a:lnTo>
                      <a:pt x="217" y="1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924" y="2151"/>
                <a:ext cx="164" cy="181"/>
              </a:xfrm>
              <a:custGeom>
                <a:avLst/>
                <a:gdLst>
                  <a:gd name="T0" fmla="*/ 73 w 164"/>
                  <a:gd name="T1" fmla="*/ 181 h 181"/>
                  <a:gd name="T2" fmla="*/ 90 w 164"/>
                  <a:gd name="T3" fmla="*/ 181 h 181"/>
                  <a:gd name="T4" fmla="*/ 105 w 164"/>
                  <a:gd name="T5" fmla="*/ 176 h 181"/>
                  <a:gd name="T6" fmla="*/ 120 w 164"/>
                  <a:gd name="T7" fmla="*/ 170 h 181"/>
                  <a:gd name="T8" fmla="*/ 134 w 164"/>
                  <a:gd name="T9" fmla="*/ 159 h 181"/>
                  <a:gd name="T10" fmla="*/ 145 w 164"/>
                  <a:gd name="T11" fmla="*/ 147 h 181"/>
                  <a:gd name="T12" fmla="*/ 154 w 164"/>
                  <a:gd name="T13" fmla="*/ 133 h 181"/>
                  <a:gd name="T14" fmla="*/ 161 w 164"/>
                  <a:gd name="T15" fmla="*/ 116 h 181"/>
                  <a:gd name="T16" fmla="*/ 164 w 164"/>
                  <a:gd name="T17" fmla="*/ 98 h 181"/>
                  <a:gd name="T18" fmla="*/ 164 w 164"/>
                  <a:gd name="T19" fmla="*/ 80 h 181"/>
                  <a:gd name="T20" fmla="*/ 161 w 164"/>
                  <a:gd name="T21" fmla="*/ 63 h 181"/>
                  <a:gd name="T22" fmla="*/ 156 w 164"/>
                  <a:gd name="T23" fmla="*/ 46 h 181"/>
                  <a:gd name="T24" fmla="*/ 146 w 164"/>
                  <a:gd name="T25" fmla="*/ 33 h 181"/>
                  <a:gd name="T26" fmla="*/ 135 w 164"/>
                  <a:gd name="T27" fmla="*/ 21 h 181"/>
                  <a:gd name="T28" fmla="*/ 122 w 164"/>
                  <a:gd name="T29" fmla="*/ 10 h 181"/>
                  <a:gd name="T30" fmla="*/ 107 w 164"/>
                  <a:gd name="T31" fmla="*/ 3 h 181"/>
                  <a:gd name="T32" fmla="*/ 90 w 164"/>
                  <a:gd name="T33" fmla="*/ 0 h 181"/>
                  <a:gd name="T34" fmla="*/ 74 w 164"/>
                  <a:gd name="T35" fmla="*/ 0 h 181"/>
                  <a:gd name="T36" fmla="*/ 58 w 164"/>
                  <a:gd name="T37" fmla="*/ 4 h 181"/>
                  <a:gd name="T38" fmla="*/ 43 w 164"/>
                  <a:gd name="T39" fmla="*/ 11 h 181"/>
                  <a:gd name="T40" fmla="*/ 31 w 164"/>
                  <a:gd name="T41" fmla="*/ 21 h 181"/>
                  <a:gd name="T42" fmla="*/ 19 w 164"/>
                  <a:gd name="T43" fmla="*/ 34 h 181"/>
                  <a:gd name="T44" fmla="*/ 11 w 164"/>
                  <a:gd name="T45" fmla="*/ 48 h 181"/>
                  <a:gd name="T46" fmla="*/ 4 w 164"/>
                  <a:gd name="T47" fmla="*/ 65 h 181"/>
                  <a:gd name="T48" fmla="*/ 0 w 164"/>
                  <a:gd name="T49" fmla="*/ 83 h 181"/>
                  <a:gd name="T50" fmla="*/ 0 w 164"/>
                  <a:gd name="T51" fmla="*/ 101 h 181"/>
                  <a:gd name="T52" fmla="*/ 2 w 164"/>
                  <a:gd name="T53" fmla="*/ 118 h 181"/>
                  <a:gd name="T54" fmla="*/ 9 w 164"/>
                  <a:gd name="T55" fmla="*/ 134 h 181"/>
                  <a:gd name="T56" fmla="*/ 17 w 164"/>
                  <a:gd name="T57" fmla="*/ 148 h 181"/>
                  <a:gd name="T58" fmla="*/ 28 w 164"/>
                  <a:gd name="T59" fmla="*/ 160 h 181"/>
                  <a:gd name="T60" fmla="*/ 42 w 164"/>
                  <a:gd name="T61" fmla="*/ 171 h 181"/>
                  <a:gd name="T62" fmla="*/ 57 w 164"/>
                  <a:gd name="T63" fmla="*/ 178 h 181"/>
                  <a:gd name="T64" fmla="*/ 73 w 164"/>
                  <a:gd name="T6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81">
                    <a:moveTo>
                      <a:pt x="73" y="181"/>
                    </a:moveTo>
                    <a:lnTo>
                      <a:pt x="90" y="181"/>
                    </a:lnTo>
                    <a:lnTo>
                      <a:pt x="105" y="176"/>
                    </a:lnTo>
                    <a:lnTo>
                      <a:pt x="120" y="170"/>
                    </a:lnTo>
                    <a:lnTo>
                      <a:pt x="134" y="159"/>
                    </a:lnTo>
                    <a:lnTo>
                      <a:pt x="145" y="147"/>
                    </a:lnTo>
                    <a:lnTo>
                      <a:pt x="154" y="133"/>
                    </a:lnTo>
                    <a:lnTo>
                      <a:pt x="161" y="116"/>
                    </a:lnTo>
                    <a:lnTo>
                      <a:pt x="164" y="98"/>
                    </a:lnTo>
                    <a:lnTo>
                      <a:pt x="164" y="80"/>
                    </a:lnTo>
                    <a:lnTo>
                      <a:pt x="161" y="63"/>
                    </a:lnTo>
                    <a:lnTo>
                      <a:pt x="156" y="46"/>
                    </a:lnTo>
                    <a:lnTo>
                      <a:pt x="146" y="33"/>
                    </a:lnTo>
                    <a:lnTo>
                      <a:pt x="135" y="21"/>
                    </a:lnTo>
                    <a:lnTo>
                      <a:pt x="122" y="10"/>
                    </a:lnTo>
                    <a:lnTo>
                      <a:pt x="107" y="3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58" y="4"/>
                    </a:lnTo>
                    <a:lnTo>
                      <a:pt x="43" y="11"/>
                    </a:lnTo>
                    <a:lnTo>
                      <a:pt x="31" y="21"/>
                    </a:lnTo>
                    <a:lnTo>
                      <a:pt x="19" y="34"/>
                    </a:lnTo>
                    <a:lnTo>
                      <a:pt x="11" y="48"/>
                    </a:lnTo>
                    <a:lnTo>
                      <a:pt x="4" y="65"/>
                    </a:lnTo>
                    <a:lnTo>
                      <a:pt x="0" y="83"/>
                    </a:lnTo>
                    <a:lnTo>
                      <a:pt x="0" y="101"/>
                    </a:lnTo>
                    <a:lnTo>
                      <a:pt x="2" y="118"/>
                    </a:lnTo>
                    <a:lnTo>
                      <a:pt x="9" y="134"/>
                    </a:lnTo>
                    <a:lnTo>
                      <a:pt x="17" y="148"/>
                    </a:lnTo>
                    <a:lnTo>
                      <a:pt x="28" y="160"/>
                    </a:lnTo>
                    <a:lnTo>
                      <a:pt x="42" y="171"/>
                    </a:lnTo>
                    <a:lnTo>
                      <a:pt x="57" y="178"/>
                    </a:lnTo>
                    <a:lnTo>
                      <a:pt x="73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135"/>
              <p:cNvSpPr>
                <a:spLocks/>
              </p:cNvSpPr>
              <p:nvPr/>
            </p:nvSpPr>
            <p:spPr bwMode="auto">
              <a:xfrm>
                <a:off x="2928" y="2155"/>
                <a:ext cx="156" cy="172"/>
              </a:xfrm>
              <a:custGeom>
                <a:avLst/>
                <a:gdLst>
                  <a:gd name="T0" fmla="*/ 69 w 156"/>
                  <a:gd name="T1" fmla="*/ 172 h 172"/>
                  <a:gd name="T2" fmla="*/ 85 w 156"/>
                  <a:gd name="T3" fmla="*/ 172 h 172"/>
                  <a:gd name="T4" fmla="*/ 100 w 156"/>
                  <a:gd name="T5" fmla="*/ 168 h 172"/>
                  <a:gd name="T6" fmla="*/ 115 w 156"/>
                  <a:gd name="T7" fmla="*/ 162 h 172"/>
                  <a:gd name="T8" fmla="*/ 127 w 156"/>
                  <a:gd name="T9" fmla="*/ 152 h 172"/>
                  <a:gd name="T10" fmla="*/ 138 w 156"/>
                  <a:gd name="T11" fmla="*/ 141 h 172"/>
                  <a:gd name="T12" fmla="*/ 146 w 156"/>
                  <a:gd name="T13" fmla="*/ 126 h 172"/>
                  <a:gd name="T14" fmla="*/ 153 w 156"/>
                  <a:gd name="T15" fmla="*/ 112 h 172"/>
                  <a:gd name="T16" fmla="*/ 156 w 156"/>
                  <a:gd name="T17" fmla="*/ 94 h 172"/>
                  <a:gd name="T18" fmla="*/ 156 w 156"/>
                  <a:gd name="T19" fmla="*/ 76 h 172"/>
                  <a:gd name="T20" fmla="*/ 153 w 156"/>
                  <a:gd name="T21" fmla="*/ 60 h 172"/>
                  <a:gd name="T22" fmla="*/ 147 w 156"/>
                  <a:gd name="T23" fmla="*/ 45 h 172"/>
                  <a:gd name="T24" fmla="*/ 139 w 156"/>
                  <a:gd name="T25" fmla="*/ 30 h 172"/>
                  <a:gd name="T26" fmla="*/ 128 w 156"/>
                  <a:gd name="T27" fmla="*/ 19 h 172"/>
                  <a:gd name="T28" fmla="*/ 116 w 156"/>
                  <a:gd name="T29" fmla="*/ 10 h 172"/>
                  <a:gd name="T30" fmla="*/ 103 w 156"/>
                  <a:gd name="T31" fmla="*/ 3 h 172"/>
                  <a:gd name="T32" fmla="*/ 86 w 156"/>
                  <a:gd name="T33" fmla="*/ 0 h 172"/>
                  <a:gd name="T34" fmla="*/ 70 w 156"/>
                  <a:gd name="T35" fmla="*/ 0 h 172"/>
                  <a:gd name="T36" fmla="*/ 55 w 156"/>
                  <a:gd name="T37" fmla="*/ 5 h 172"/>
                  <a:gd name="T38" fmla="*/ 40 w 156"/>
                  <a:gd name="T39" fmla="*/ 11 h 172"/>
                  <a:gd name="T40" fmla="*/ 28 w 156"/>
                  <a:gd name="T41" fmla="*/ 21 h 172"/>
                  <a:gd name="T42" fmla="*/ 17 w 156"/>
                  <a:gd name="T43" fmla="*/ 32 h 172"/>
                  <a:gd name="T44" fmla="*/ 9 w 156"/>
                  <a:gd name="T45" fmla="*/ 47 h 172"/>
                  <a:gd name="T46" fmla="*/ 2 w 156"/>
                  <a:gd name="T47" fmla="*/ 61 h 172"/>
                  <a:gd name="T48" fmla="*/ 0 w 156"/>
                  <a:gd name="T49" fmla="*/ 79 h 172"/>
                  <a:gd name="T50" fmla="*/ 0 w 156"/>
                  <a:gd name="T51" fmla="*/ 97 h 172"/>
                  <a:gd name="T52" fmla="*/ 2 w 156"/>
                  <a:gd name="T53" fmla="*/ 113 h 172"/>
                  <a:gd name="T54" fmla="*/ 9 w 156"/>
                  <a:gd name="T55" fmla="*/ 128 h 172"/>
                  <a:gd name="T56" fmla="*/ 17 w 156"/>
                  <a:gd name="T57" fmla="*/ 141 h 172"/>
                  <a:gd name="T58" fmla="*/ 27 w 156"/>
                  <a:gd name="T59" fmla="*/ 153 h 172"/>
                  <a:gd name="T60" fmla="*/ 40 w 156"/>
                  <a:gd name="T61" fmla="*/ 163 h 172"/>
                  <a:gd name="T62" fmla="*/ 54 w 156"/>
                  <a:gd name="T63" fmla="*/ 170 h 172"/>
                  <a:gd name="T64" fmla="*/ 69 w 156"/>
                  <a:gd name="T6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72">
                    <a:moveTo>
                      <a:pt x="69" y="172"/>
                    </a:moveTo>
                    <a:lnTo>
                      <a:pt x="85" y="172"/>
                    </a:lnTo>
                    <a:lnTo>
                      <a:pt x="100" y="168"/>
                    </a:lnTo>
                    <a:lnTo>
                      <a:pt x="115" y="162"/>
                    </a:lnTo>
                    <a:lnTo>
                      <a:pt x="127" y="152"/>
                    </a:lnTo>
                    <a:lnTo>
                      <a:pt x="138" y="141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56" y="94"/>
                    </a:lnTo>
                    <a:lnTo>
                      <a:pt x="156" y="76"/>
                    </a:lnTo>
                    <a:lnTo>
                      <a:pt x="153" y="60"/>
                    </a:lnTo>
                    <a:lnTo>
                      <a:pt x="147" y="45"/>
                    </a:lnTo>
                    <a:lnTo>
                      <a:pt x="139" y="30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8" y="21"/>
                    </a:lnTo>
                    <a:lnTo>
                      <a:pt x="17" y="32"/>
                    </a:lnTo>
                    <a:lnTo>
                      <a:pt x="9" y="47"/>
                    </a:lnTo>
                    <a:lnTo>
                      <a:pt x="2" y="61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2" y="113"/>
                    </a:lnTo>
                    <a:lnTo>
                      <a:pt x="9" y="128"/>
                    </a:lnTo>
                    <a:lnTo>
                      <a:pt x="17" y="141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9" y="1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136"/>
              <p:cNvSpPr>
                <a:spLocks/>
              </p:cNvSpPr>
              <p:nvPr/>
            </p:nvSpPr>
            <p:spPr bwMode="auto">
              <a:xfrm>
                <a:off x="4238" y="2150"/>
                <a:ext cx="148" cy="161"/>
              </a:xfrm>
              <a:custGeom>
                <a:avLst/>
                <a:gdLst>
                  <a:gd name="T0" fmla="*/ 65 w 148"/>
                  <a:gd name="T1" fmla="*/ 161 h 161"/>
                  <a:gd name="T2" fmla="*/ 80 w 148"/>
                  <a:gd name="T3" fmla="*/ 161 h 161"/>
                  <a:gd name="T4" fmla="*/ 95 w 148"/>
                  <a:gd name="T5" fmla="*/ 157 h 161"/>
                  <a:gd name="T6" fmla="*/ 107 w 148"/>
                  <a:gd name="T7" fmla="*/ 152 h 161"/>
                  <a:gd name="T8" fmla="*/ 119 w 148"/>
                  <a:gd name="T9" fmla="*/ 142 h 161"/>
                  <a:gd name="T10" fmla="*/ 130 w 148"/>
                  <a:gd name="T11" fmla="*/ 131 h 161"/>
                  <a:gd name="T12" fmla="*/ 138 w 148"/>
                  <a:gd name="T13" fmla="*/ 119 h 161"/>
                  <a:gd name="T14" fmla="*/ 144 w 148"/>
                  <a:gd name="T15" fmla="*/ 104 h 161"/>
                  <a:gd name="T16" fmla="*/ 148 w 148"/>
                  <a:gd name="T17" fmla="*/ 88 h 161"/>
                  <a:gd name="T18" fmla="*/ 148 w 148"/>
                  <a:gd name="T19" fmla="*/ 72 h 161"/>
                  <a:gd name="T20" fmla="*/ 145 w 148"/>
                  <a:gd name="T21" fmla="*/ 56 h 161"/>
                  <a:gd name="T22" fmla="*/ 140 w 148"/>
                  <a:gd name="T23" fmla="*/ 42 h 161"/>
                  <a:gd name="T24" fmla="*/ 131 w 148"/>
                  <a:gd name="T25" fmla="*/ 28 h 161"/>
                  <a:gd name="T26" fmla="*/ 121 w 148"/>
                  <a:gd name="T27" fmla="*/ 18 h 161"/>
                  <a:gd name="T28" fmla="*/ 110 w 148"/>
                  <a:gd name="T29" fmla="*/ 10 h 161"/>
                  <a:gd name="T30" fmla="*/ 96 w 148"/>
                  <a:gd name="T31" fmla="*/ 3 h 161"/>
                  <a:gd name="T32" fmla="*/ 81 w 148"/>
                  <a:gd name="T33" fmla="*/ 0 h 161"/>
                  <a:gd name="T34" fmla="*/ 66 w 148"/>
                  <a:gd name="T35" fmla="*/ 0 h 161"/>
                  <a:gd name="T36" fmla="*/ 51 w 148"/>
                  <a:gd name="T37" fmla="*/ 4 h 161"/>
                  <a:gd name="T38" fmla="*/ 39 w 148"/>
                  <a:gd name="T39" fmla="*/ 10 h 161"/>
                  <a:gd name="T40" fmla="*/ 27 w 148"/>
                  <a:gd name="T41" fmla="*/ 18 h 161"/>
                  <a:gd name="T42" fmla="*/ 16 w 148"/>
                  <a:gd name="T43" fmla="*/ 30 h 161"/>
                  <a:gd name="T44" fmla="*/ 8 w 148"/>
                  <a:gd name="T45" fmla="*/ 42 h 161"/>
                  <a:gd name="T46" fmla="*/ 3 w 148"/>
                  <a:gd name="T47" fmla="*/ 57 h 161"/>
                  <a:gd name="T48" fmla="*/ 0 w 148"/>
                  <a:gd name="T49" fmla="*/ 73 h 161"/>
                  <a:gd name="T50" fmla="*/ 0 w 148"/>
                  <a:gd name="T51" fmla="*/ 89 h 161"/>
                  <a:gd name="T52" fmla="*/ 3 w 148"/>
                  <a:gd name="T53" fmla="*/ 106 h 161"/>
                  <a:gd name="T54" fmla="*/ 8 w 148"/>
                  <a:gd name="T55" fmla="*/ 121 h 161"/>
                  <a:gd name="T56" fmla="*/ 15 w 148"/>
                  <a:gd name="T57" fmla="*/ 133 h 161"/>
                  <a:gd name="T58" fmla="*/ 26 w 148"/>
                  <a:gd name="T59" fmla="*/ 144 h 161"/>
                  <a:gd name="T60" fmla="*/ 37 w 148"/>
                  <a:gd name="T61" fmla="*/ 153 h 161"/>
                  <a:gd name="T62" fmla="*/ 50 w 148"/>
                  <a:gd name="T63" fmla="*/ 158 h 161"/>
                  <a:gd name="T64" fmla="*/ 65 w 148"/>
                  <a:gd name="T6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61">
                    <a:moveTo>
                      <a:pt x="65" y="161"/>
                    </a:moveTo>
                    <a:lnTo>
                      <a:pt x="80" y="161"/>
                    </a:lnTo>
                    <a:lnTo>
                      <a:pt x="95" y="157"/>
                    </a:lnTo>
                    <a:lnTo>
                      <a:pt x="107" y="152"/>
                    </a:lnTo>
                    <a:lnTo>
                      <a:pt x="119" y="142"/>
                    </a:lnTo>
                    <a:lnTo>
                      <a:pt x="130" y="131"/>
                    </a:lnTo>
                    <a:lnTo>
                      <a:pt x="138" y="119"/>
                    </a:lnTo>
                    <a:lnTo>
                      <a:pt x="144" y="104"/>
                    </a:lnTo>
                    <a:lnTo>
                      <a:pt x="148" y="88"/>
                    </a:lnTo>
                    <a:lnTo>
                      <a:pt x="148" y="72"/>
                    </a:lnTo>
                    <a:lnTo>
                      <a:pt x="145" y="56"/>
                    </a:lnTo>
                    <a:lnTo>
                      <a:pt x="140" y="42"/>
                    </a:lnTo>
                    <a:lnTo>
                      <a:pt x="131" y="28"/>
                    </a:lnTo>
                    <a:lnTo>
                      <a:pt x="121" y="18"/>
                    </a:lnTo>
                    <a:lnTo>
                      <a:pt x="110" y="10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4"/>
                    </a:lnTo>
                    <a:lnTo>
                      <a:pt x="39" y="10"/>
                    </a:lnTo>
                    <a:lnTo>
                      <a:pt x="27" y="18"/>
                    </a:lnTo>
                    <a:lnTo>
                      <a:pt x="16" y="30"/>
                    </a:lnTo>
                    <a:lnTo>
                      <a:pt x="8" y="42"/>
                    </a:lnTo>
                    <a:lnTo>
                      <a:pt x="3" y="57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3" y="106"/>
                    </a:lnTo>
                    <a:lnTo>
                      <a:pt x="8" y="121"/>
                    </a:lnTo>
                    <a:lnTo>
                      <a:pt x="15" y="133"/>
                    </a:lnTo>
                    <a:lnTo>
                      <a:pt x="26" y="144"/>
                    </a:lnTo>
                    <a:lnTo>
                      <a:pt x="37" y="153"/>
                    </a:lnTo>
                    <a:lnTo>
                      <a:pt x="50" y="158"/>
                    </a:lnTo>
                    <a:lnTo>
                      <a:pt x="65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137"/>
              <p:cNvSpPr>
                <a:spLocks/>
              </p:cNvSpPr>
              <p:nvPr/>
            </p:nvSpPr>
            <p:spPr bwMode="auto">
              <a:xfrm>
                <a:off x="4241" y="2154"/>
                <a:ext cx="141" cy="153"/>
              </a:xfrm>
              <a:custGeom>
                <a:avLst/>
                <a:gdLst>
                  <a:gd name="T0" fmla="*/ 63 w 141"/>
                  <a:gd name="T1" fmla="*/ 153 h 153"/>
                  <a:gd name="T2" fmla="*/ 77 w 141"/>
                  <a:gd name="T3" fmla="*/ 153 h 153"/>
                  <a:gd name="T4" fmla="*/ 90 w 141"/>
                  <a:gd name="T5" fmla="*/ 150 h 153"/>
                  <a:gd name="T6" fmla="*/ 104 w 141"/>
                  <a:gd name="T7" fmla="*/ 144 h 153"/>
                  <a:gd name="T8" fmla="*/ 115 w 141"/>
                  <a:gd name="T9" fmla="*/ 136 h 153"/>
                  <a:gd name="T10" fmla="*/ 124 w 141"/>
                  <a:gd name="T11" fmla="*/ 126 h 153"/>
                  <a:gd name="T12" fmla="*/ 132 w 141"/>
                  <a:gd name="T13" fmla="*/ 113 h 153"/>
                  <a:gd name="T14" fmla="*/ 138 w 141"/>
                  <a:gd name="T15" fmla="*/ 99 h 153"/>
                  <a:gd name="T16" fmla="*/ 141 w 141"/>
                  <a:gd name="T17" fmla="*/ 84 h 153"/>
                  <a:gd name="T18" fmla="*/ 141 w 141"/>
                  <a:gd name="T19" fmla="*/ 68 h 153"/>
                  <a:gd name="T20" fmla="*/ 138 w 141"/>
                  <a:gd name="T21" fmla="*/ 53 h 153"/>
                  <a:gd name="T22" fmla="*/ 132 w 141"/>
                  <a:gd name="T23" fmla="*/ 39 h 153"/>
                  <a:gd name="T24" fmla="*/ 126 w 141"/>
                  <a:gd name="T25" fmla="*/ 27 h 153"/>
                  <a:gd name="T26" fmla="*/ 116 w 141"/>
                  <a:gd name="T27" fmla="*/ 16 h 153"/>
                  <a:gd name="T28" fmla="*/ 104 w 141"/>
                  <a:gd name="T29" fmla="*/ 8 h 153"/>
                  <a:gd name="T30" fmla="*/ 92 w 141"/>
                  <a:gd name="T31" fmla="*/ 3 h 153"/>
                  <a:gd name="T32" fmla="*/ 78 w 141"/>
                  <a:gd name="T33" fmla="*/ 0 h 153"/>
                  <a:gd name="T34" fmla="*/ 63 w 141"/>
                  <a:gd name="T35" fmla="*/ 0 h 153"/>
                  <a:gd name="T36" fmla="*/ 50 w 141"/>
                  <a:gd name="T37" fmla="*/ 3 h 153"/>
                  <a:gd name="T38" fmla="*/ 38 w 141"/>
                  <a:gd name="T39" fmla="*/ 10 h 153"/>
                  <a:gd name="T40" fmla="*/ 25 w 141"/>
                  <a:gd name="T41" fmla="*/ 18 h 153"/>
                  <a:gd name="T42" fmla="*/ 16 w 141"/>
                  <a:gd name="T43" fmla="*/ 29 h 153"/>
                  <a:gd name="T44" fmla="*/ 8 w 141"/>
                  <a:gd name="T45" fmla="*/ 41 h 153"/>
                  <a:gd name="T46" fmla="*/ 2 w 141"/>
                  <a:gd name="T47" fmla="*/ 54 h 153"/>
                  <a:gd name="T48" fmla="*/ 0 w 141"/>
                  <a:gd name="T49" fmla="*/ 71 h 153"/>
                  <a:gd name="T50" fmla="*/ 0 w 141"/>
                  <a:gd name="T51" fmla="*/ 85 h 153"/>
                  <a:gd name="T52" fmla="*/ 2 w 141"/>
                  <a:gd name="T53" fmla="*/ 100 h 153"/>
                  <a:gd name="T54" fmla="*/ 8 w 141"/>
                  <a:gd name="T55" fmla="*/ 114 h 153"/>
                  <a:gd name="T56" fmla="*/ 16 w 141"/>
                  <a:gd name="T57" fmla="*/ 126 h 153"/>
                  <a:gd name="T58" fmla="*/ 25 w 141"/>
                  <a:gd name="T59" fmla="*/ 137 h 153"/>
                  <a:gd name="T60" fmla="*/ 36 w 141"/>
                  <a:gd name="T61" fmla="*/ 145 h 153"/>
                  <a:gd name="T62" fmla="*/ 50 w 141"/>
                  <a:gd name="T63" fmla="*/ 150 h 153"/>
                  <a:gd name="T64" fmla="*/ 63 w 141"/>
                  <a:gd name="T6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53">
                    <a:moveTo>
                      <a:pt x="63" y="153"/>
                    </a:moveTo>
                    <a:lnTo>
                      <a:pt x="77" y="153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5" y="136"/>
                    </a:lnTo>
                    <a:lnTo>
                      <a:pt x="124" y="126"/>
                    </a:lnTo>
                    <a:lnTo>
                      <a:pt x="132" y="113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1" y="68"/>
                    </a:lnTo>
                    <a:lnTo>
                      <a:pt x="138" y="53"/>
                    </a:lnTo>
                    <a:lnTo>
                      <a:pt x="132" y="39"/>
                    </a:lnTo>
                    <a:lnTo>
                      <a:pt x="126" y="27"/>
                    </a:lnTo>
                    <a:lnTo>
                      <a:pt x="116" y="16"/>
                    </a:lnTo>
                    <a:lnTo>
                      <a:pt x="104" y="8"/>
                    </a:lnTo>
                    <a:lnTo>
                      <a:pt x="92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38" y="10"/>
                    </a:lnTo>
                    <a:lnTo>
                      <a:pt x="25" y="18"/>
                    </a:lnTo>
                    <a:lnTo>
                      <a:pt x="16" y="29"/>
                    </a:lnTo>
                    <a:lnTo>
                      <a:pt x="8" y="41"/>
                    </a:lnTo>
                    <a:lnTo>
                      <a:pt x="2" y="54"/>
                    </a:lnTo>
                    <a:lnTo>
                      <a:pt x="0" y="71"/>
                    </a:lnTo>
                    <a:lnTo>
                      <a:pt x="0" y="85"/>
                    </a:lnTo>
                    <a:lnTo>
                      <a:pt x="2" y="100"/>
                    </a:lnTo>
                    <a:lnTo>
                      <a:pt x="8" y="114"/>
                    </a:lnTo>
                    <a:lnTo>
                      <a:pt x="16" y="126"/>
                    </a:lnTo>
                    <a:lnTo>
                      <a:pt x="25" y="137"/>
                    </a:lnTo>
                    <a:lnTo>
                      <a:pt x="36" y="145"/>
                    </a:lnTo>
                    <a:lnTo>
                      <a:pt x="50" y="150"/>
                    </a:lnTo>
                    <a:lnTo>
                      <a:pt x="63" y="1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138"/>
              <p:cNvSpPr>
                <a:spLocks/>
              </p:cNvSpPr>
              <p:nvPr/>
            </p:nvSpPr>
            <p:spPr bwMode="auto">
              <a:xfrm>
                <a:off x="2111" y="1787"/>
                <a:ext cx="1054" cy="480"/>
              </a:xfrm>
              <a:custGeom>
                <a:avLst/>
                <a:gdLst>
                  <a:gd name="T0" fmla="*/ 1002 w 1054"/>
                  <a:gd name="T1" fmla="*/ 33 h 480"/>
                  <a:gd name="T2" fmla="*/ 918 w 1054"/>
                  <a:gd name="T3" fmla="*/ 23 h 480"/>
                  <a:gd name="T4" fmla="*/ 837 w 1054"/>
                  <a:gd name="T5" fmla="*/ 15 h 480"/>
                  <a:gd name="T6" fmla="*/ 765 w 1054"/>
                  <a:gd name="T7" fmla="*/ 7 h 480"/>
                  <a:gd name="T8" fmla="*/ 712 w 1054"/>
                  <a:gd name="T9" fmla="*/ 1 h 480"/>
                  <a:gd name="T10" fmla="*/ 679 w 1054"/>
                  <a:gd name="T11" fmla="*/ 0 h 480"/>
                  <a:gd name="T12" fmla="*/ 577 w 1054"/>
                  <a:gd name="T13" fmla="*/ 11 h 480"/>
                  <a:gd name="T14" fmla="*/ 425 w 1054"/>
                  <a:gd name="T15" fmla="*/ 34 h 480"/>
                  <a:gd name="T16" fmla="*/ 265 w 1054"/>
                  <a:gd name="T17" fmla="*/ 68 h 480"/>
                  <a:gd name="T18" fmla="*/ 139 w 1054"/>
                  <a:gd name="T19" fmla="*/ 108 h 480"/>
                  <a:gd name="T20" fmla="*/ 88 w 1054"/>
                  <a:gd name="T21" fmla="*/ 153 h 480"/>
                  <a:gd name="T22" fmla="*/ 67 w 1054"/>
                  <a:gd name="T23" fmla="*/ 191 h 480"/>
                  <a:gd name="T24" fmla="*/ 63 w 1054"/>
                  <a:gd name="T25" fmla="*/ 245 h 480"/>
                  <a:gd name="T26" fmla="*/ 122 w 1054"/>
                  <a:gd name="T27" fmla="*/ 270 h 480"/>
                  <a:gd name="T28" fmla="*/ 2 w 1054"/>
                  <a:gd name="T29" fmla="*/ 336 h 480"/>
                  <a:gd name="T30" fmla="*/ 19 w 1054"/>
                  <a:gd name="T31" fmla="*/ 359 h 480"/>
                  <a:gd name="T32" fmla="*/ 24 w 1054"/>
                  <a:gd name="T33" fmla="*/ 408 h 480"/>
                  <a:gd name="T34" fmla="*/ 59 w 1054"/>
                  <a:gd name="T35" fmla="*/ 455 h 480"/>
                  <a:gd name="T36" fmla="*/ 88 w 1054"/>
                  <a:gd name="T37" fmla="*/ 461 h 480"/>
                  <a:gd name="T38" fmla="*/ 133 w 1054"/>
                  <a:gd name="T39" fmla="*/ 465 h 480"/>
                  <a:gd name="T40" fmla="*/ 189 w 1054"/>
                  <a:gd name="T41" fmla="*/ 470 h 480"/>
                  <a:gd name="T42" fmla="*/ 250 w 1054"/>
                  <a:gd name="T43" fmla="*/ 475 h 480"/>
                  <a:gd name="T44" fmla="*/ 311 w 1054"/>
                  <a:gd name="T45" fmla="*/ 480 h 480"/>
                  <a:gd name="T46" fmla="*/ 330 w 1054"/>
                  <a:gd name="T47" fmla="*/ 473 h 480"/>
                  <a:gd name="T48" fmla="*/ 322 w 1054"/>
                  <a:gd name="T49" fmla="*/ 463 h 480"/>
                  <a:gd name="T50" fmla="*/ 337 w 1054"/>
                  <a:gd name="T51" fmla="*/ 454 h 480"/>
                  <a:gd name="T52" fmla="*/ 370 w 1054"/>
                  <a:gd name="T53" fmla="*/ 451 h 480"/>
                  <a:gd name="T54" fmla="*/ 451 w 1054"/>
                  <a:gd name="T55" fmla="*/ 450 h 480"/>
                  <a:gd name="T56" fmla="*/ 551 w 1054"/>
                  <a:gd name="T57" fmla="*/ 448 h 480"/>
                  <a:gd name="T58" fmla="*/ 582 w 1054"/>
                  <a:gd name="T59" fmla="*/ 442 h 480"/>
                  <a:gd name="T60" fmla="*/ 615 w 1054"/>
                  <a:gd name="T61" fmla="*/ 382 h 480"/>
                  <a:gd name="T62" fmla="*/ 647 w 1054"/>
                  <a:gd name="T63" fmla="*/ 316 h 480"/>
                  <a:gd name="T64" fmla="*/ 647 w 1054"/>
                  <a:gd name="T65" fmla="*/ 291 h 480"/>
                  <a:gd name="T66" fmla="*/ 639 w 1054"/>
                  <a:gd name="T67" fmla="*/ 275 h 480"/>
                  <a:gd name="T68" fmla="*/ 661 w 1054"/>
                  <a:gd name="T69" fmla="*/ 249 h 480"/>
                  <a:gd name="T70" fmla="*/ 684 w 1054"/>
                  <a:gd name="T71" fmla="*/ 226 h 480"/>
                  <a:gd name="T72" fmla="*/ 658 w 1054"/>
                  <a:gd name="T73" fmla="*/ 225 h 480"/>
                  <a:gd name="T74" fmla="*/ 554 w 1054"/>
                  <a:gd name="T75" fmla="*/ 228 h 480"/>
                  <a:gd name="T76" fmla="*/ 471 w 1054"/>
                  <a:gd name="T77" fmla="*/ 228 h 480"/>
                  <a:gd name="T78" fmla="*/ 458 w 1054"/>
                  <a:gd name="T79" fmla="*/ 205 h 480"/>
                  <a:gd name="T80" fmla="*/ 475 w 1054"/>
                  <a:gd name="T81" fmla="*/ 165 h 480"/>
                  <a:gd name="T82" fmla="*/ 497 w 1054"/>
                  <a:gd name="T83" fmla="*/ 145 h 480"/>
                  <a:gd name="T84" fmla="*/ 562 w 1054"/>
                  <a:gd name="T85" fmla="*/ 130 h 480"/>
                  <a:gd name="T86" fmla="*/ 674 w 1054"/>
                  <a:gd name="T87" fmla="*/ 107 h 480"/>
                  <a:gd name="T88" fmla="*/ 810 w 1054"/>
                  <a:gd name="T89" fmla="*/ 81 h 480"/>
                  <a:gd name="T90" fmla="*/ 945 w 1054"/>
                  <a:gd name="T91" fmla="*/ 57 h 480"/>
                  <a:gd name="T92" fmla="*/ 1054 w 1054"/>
                  <a:gd name="T93" fmla="*/ 3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54" h="480">
                    <a:moveTo>
                      <a:pt x="1054" y="38"/>
                    </a:moveTo>
                    <a:lnTo>
                      <a:pt x="1028" y="35"/>
                    </a:lnTo>
                    <a:lnTo>
                      <a:pt x="1002" y="33"/>
                    </a:lnTo>
                    <a:lnTo>
                      <a:pt x="974" y="30"/>
                    </a:lnTo>
                    <a:lnTo>
                      <a:pt x="947" y="27"/>
                    </a:lnTo>
                    <a:lnTo>
                      <a:pt x="918" y="23"/>
                    </a:lnTo>
                    <a:lnTo>
                      <a:pt x="891" y="20"/>
                    </a:lnTo>
                    <a:lnTo>
                      <a:pt x="863" y="18"/>
                    </a:lnTo>
                    <a:lnTo>
                      <a:pt x="837" y="15"/>
                    </a:lnTo>
                    <a:lnTo>
                      <a:pt x="811" y="12"/>
                    </a:lnTo>
                    <a:lnTo>
                      <a:pt x="787" y="10"/>
                    </a:lnTo>
                    <a:lnTo>
                      <a:pt x="765" y="7"/>
                    </a:lnTo>
                    <a:lnTo>
                      <a:pt x="745" y="6"/>
                    </a:lnTo>
                    <a:lnTo>
                      <a:pt x="727" y="3"/>
                    </a:lnTo>
                    <a:lnTo>
                      <a:pt x="712" y="1"/>
                    </a:lnTo>
                    <a:lnTo>
                      <a:pt x="702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5" y="243"/>
                    </a:lnTo>
                    <a:lnTo>
                      <a:pt x="63" y="245"/>
                    </a:lnTo>
                    <a:lnTo>
                      <a:pt x="59" y="248"/>
                    </a:lnTo>
                    <a:lnTo>
                      <a:pt x="55" y="251"/>
                    </a:lnTo>
                    <a:lnTo>
                      <a:pt x="122" y="270"/>
                    </a:lnTo>
                    <a:lnTo>
                      <a:pt x="74" y="276"/>
                    </a:lnTo>
                    <a:lnTo>
                      <a:pt x="0" y="272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59" y="455"/>
                    </a:lnTo>
                    <a:lnTo>
                      <a:pt x="66" y="456"/>
                    </a:lnTo>
                    <a:lnTo>
                      <a:pt x="76" y="458"/>
                    </a:lnTo>
                    <a:lnTo>
                      <a:pt x="88" y="461"/>
                    </a:lnTo>
                    <a:lnTo>
                      <a:pt x="101" y="462"/>
                    </a:lnTo>
                    <a:lnTo>
                      <a:pt x="116" y="463"/>
                    </a:lnTo>
                    <a:lnTo>
                      <a:pt x="133" y="465"/>
                    </a:lnTo>
                    <a:lnTo>
                      <a:pt x="150" y="466"/>
                    </a:lnTo>
                    <a:lnTo>
                      <a:pt x="169" y="469"/>
                    </a:lnTo>
                    <a:lnTo>
                      <a:pt x="189" y="470"/>
                    </a:lnTo>
                    <a:lnTo>
                      <a:pt x="208" y="471"/>
                    </a:lnTo>
                    <a:lnTo>
                      <a:pt x="230" y="473"/>
                    </a:lnTo>
                    <a:lnTo>
                      <a:pt x="250" y="475"/>
                    </a:lnTo>
                    <a:lnTo>
                      <a:pt x="271" y="477"/>
                    </a:lnTo>
                    <a:lnTo>
                      <a:pt x="291" y="478"/>
                    </a:lnTo>
                    <a:lnTo>
                      <a:pt x="311" y="480"/>
                    </a:lnTo>
                    <a:lnTo>
                      <a:pt x="321" y="477"/>
                    </a:lnTo>
                    <a:lnTo>
                      <a:pt x="326" y="475"/>
                    </a:lnTo>
                    <a:lnTo>
                      <a:pt x="330" y="473"/>
                    </a:lnTo>
                    <a:lnTo>
                      <a:pt x="329" y="471"/>
                    </a:lnTo>
                    <a:lnTo>
                      <a:pt x="324" y="467"/>
                    </a:lnTo>
                    <a:lnTo>
                      <a:pt x="322" y="463"/>
                    </a:lnTo>
                    <a:lnTo>
                      <a:pt x="325" y="459"/>
                    </a:lnTo>
                    <a:lnTo>
                      <a:pt x="329" y="456"/>
                    </a:lnTo>
                    <a:lnTo>
                      <a:pt x="337" y="454"/>
                    </a:lnTo>
                    <a:lnTo>
                      <a:pt x="347" y="452"/>
                    </a:lnTo>
                    <a:lnTo>
                      <a:pt x="357" y="451"/>
                    </a:lnTo>
                    <a:lnTo>
                      <a:pt x="370" y="451"/>
                    </a:lnTo>
                    <a:lnTo>
                      <a:pt x="389" y="451"/>
                    </a:lnTo>
                    <a:lnTo>
                      <a:pt x="417" y="451"/>
                    </a:lnTo>
                    <a:lnTo>
                      <a:pt x="451" y="450"/>
                    </a:lnTo>
                    <a:lnTo>
                      <a:pt x="488" y="450"/>
                    </a:lnTo>
                    <a:lnTo>
                      <a:pt x="523" y="448"/>
                    </a:lnTo>
                    <a:lnTo>
                      <a:pt x="551" y="448"/>
                    </a:lnTo>
                    <a:lnTo>
                      <a:pt x="572" y="447"/>
                    </a:lnTo>
                    <a:lnTo>
                      <a:pt x="580" y="447"/>
                    </a:lnTo>
                    <a:lnTo>
                      <a:pt x="582" y="442"/>
                    </a:lnTo>
                    <a:lnTo>
                      <a:pt x="590" y="427"/>
                    </a:lnTo>
                    <a:lnTo>
                      <a:pt x="603" y="406"/>
                    </a:lnTo>
                    <a:lnTo>
                      <a:pt x="615" y="382"/>
                    </a:lnTo>
                    <a:lnTo>
                      <a:pt x="628" y="356"/>
                    </a:lnTo>
                    <a:lnTo>
                      <a:pt x="639" y="333"/>
                    </a:lnTo>
                    <a:lnTo>
                      <a:pt x="647" y="316"/>
                    </a:lnTo>
                    <a:lnTo>
                      <a:pt x="651" y="306"/>
                    </a:lnTo>
                    <a:lnTo>
                      <a:pt x="650" y="298"/>
                    </a:lnTo>
                    <a:lnTo>
                      <a:pt x="647" y="291"/>
                    </a:lnTo>
                    <a:lnTo>
                      <a:pt x="642" y="286"/>
                    </a:lnTo>
                    <a:lnTo>
                      <a:pt x="638" y="280"/>
                    </a:lnTo>
                    <a:lnTo>
                      <a:pt x="639" y="275"/>
                    </a:lnTo>
                    <a:lnTo>
                      <a:pt x="645" y="268"/>
                    </a:lnTo>
                    <a:lnTo>
                      <a:pt x="653" y="259"/>
                    </a:lnTo>
                    <a:lnTo>
                      <a:pt x="661" y="249"/>
                    </a:lnTo>
                    <a:lnTo>
                      <a:pt x="670" y="240"/>
                    </a:lnTo>
                    <a:lnTo>
                      <a:pt x="679" y="232"/>
                    </a:lnTo>
                    <a:lnTo>
                      <a:pt x="684" y="226"/>
                    </a:lnTo>
                    <a:lnTo>
                      <a:pt x="687" y="224"/>
                    </a:lnTo>
                    <a:lnTo>
                      <a:pt x="679" y="224"/>
                    </a:lnTo>
                    <a:lnTo>
                      <a:pt x="658" y="225"/>
                    </a:lnTo>
                    <a:lnTo>
                      <a:pt x="627" y="225"/>
                    </a:lnTo>
                    <a:lnTo>
                      <a:pt x="592" y="226"/>
                    </a:lnTo>
                    <a:lnTo>
                      <a:pt x="554" y="228"/>
                    </a:lnTo>
                    <a:lnTo>
                      <a:pt x="519" y="228"/>
                    </a:lnTo>
                    <a:lnTo>
                      <a:pt x="490" y="228"/>
                    </a:lnTo>
                    <a:lnTo>
                      <a:pt x="471" y="228"/>
                    </a:lnTo>
                    <a:lnTo>
                      <a:pt x="462" y="224"/>
                    </a:lnTo>
                    <a:lnTo>
                      <a:pt x="458" y="215"/>
                    </a:lnTo>
                    <a:lnTo>
                      <a:pt x="458" y="205"/>
                    </a:lnTo>
                    <a:lnTo>
                      <a:pt x="462" y="191"/>
                    </a:lnTo>
                    <a:lnTo>
                      <a:pt x="467" y="178"/>
                    </a:lnTo>
                    <a:lnTo>
                      <a:pt x="475" y="165"/>
                    </a:lnTo>
                    <a:lnTo>
                      <a:pt x="483" y="155"/>
                    </a:lnTo>
                    <a:lnTo>
                      <a:pt x="490" y="148"/>
                    </a:lnTo>
                    <a:lnTo>
                      <a:pt x="497" y="145"/>
                    </a:lnTo>
                    <a:lnTo>
                      <a:pt x="512" y="141"/>
                    </a:lnTo>
                    <a:lnTo>
                      <a:pt x="534" y="136"/>
                    </a:lnTo>
                    <a:lnTo>
                      <a:pt x="562" y="130"/>
                    </a:lnTo>
                    <a:lnTo>
                      <a:pt x="596" y="123"/>
                    </a:lnTo>
                    <a:lnTo>
                      <a:pt x="634" y="115"/>
                    </a:lnTo>
                    <a:lnTo>
                      <a:pt x="674" y="107"/>
                    </a:lnTo>
                    <a:lnTo>
                      <a:pt x="719" y="99"/>
                    </a:lnTo>
                    <a:lnTo>
                      <a:pt x="764" y="91"/>
                    </a:lnTo>
                    <a:lnTo>
                      <a:pt x="810" y="81"/>
                    </a:lnTo>
                    <a:lnTo>
                      <a:pt x="857" y="73"/>
                    </a:lnTo>
                    <a:lnTo>
                      <a:pt x="902" y="65"/>
                    </a:lnTo>
                    <a:lnTo>
                      <a:pt x="945" y="57"/>
                    </a:lnTo>
                    <a:lnTo>
                      <a:pt x="986" y="50"/>
                    </a:lnTo>
                    <a:lnTo>
                      <a:pt x="1021" y="43"/>
                    </a:lnTo>
                    <a:lnTo>
                      <a:pt x="1054" y="38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139"/>
              <p:cNvSpPr>
                <a:spLocks/>
              </p:cNvSpPr>
              <p:nvPr/>
            </p:nvSpPr>
            <p:spPr bwMode="auto">
              <a:xfrm>
                <a:off x="2160" y="2139"/>
                <a:ext cx="239" cy="42"/>
              </a:xfrm>
              <a:custGeom>
                <a:avLst/>
                <a:gdLst>
                  <a:gd name="T0" fmla="*/ 229 w 239"/>
                  <a:gd name="T1" fmla="*/ 42 h 42"/>
                  <a:gd name="T2" fmla="*/ 233 w 239"/>
                  <a:gd name="T3" fmla="*/ 41 h 42"/>
                  <a:gd name="T4" fmla="*/ 237 w 239"/>
                  <a:gd name="T5" fmla="*/ 39 h 42"/>
                  <a:gd name="T6" fmla="*/ 238 w 239"/>
                  <a:gd name="T7" fmla="*/ 37 h 42"/>
                  <a:gd name="T8" fmla="*/ 239 w 239"/>
                  <a:gd name="T9" fmla="*/ 33 h 42"/>
                  <a:gd name="T10" fmla="*/ 239 w 239"/>
                  <a:gd name="T11" fmla="*/ 22 h 42"/>
                  <a:gd name="T12" fmla="*/ 238 w 239"/>
                  <a:gd name="T13" fmla="*/ 18 h 42"/>
                  <a:gd name="T14" fmla="*/ 237 w 239"/>
                  <a:gd name="T15" fmla="*/ 15 h 42"/>
                  <a:gd name="T16" fmla="*/ 234 w 239"/>
                  <a:gd name="T17" fmla="*/ 12 h 42"/>
                  <a:gd name="T18" fmla="*/ 230 w 239"/>
                  <a:gd name="T19" fmla="*/ 11 h 42"/>
                  <a:gd name="T20" fmla="*/ 10 w 239"/>
                  <a:gd name="T21" fmla="*/ 0 h 42"/>
                  <a:gd name="T22" fmla="*/ 6 w 239"/>
                  <a:gd name="T23" fmla="*/ 0 h 42"/>
                  <a:gd name="T24" fmla="*/ 4 w 239"/>
                  <a:gd name="T25" fmla="*/ 2 h 42"/>
                  <a:gd name="T26" fmla="*/ 1 w 239"/>
                  <a:gd name="T27" fmla="*/ 4 h 42"/>
                  <a:gd name="T28" fmla="*/ 0 w 239"/>
                  <a:gd name="T29" fmla="*/ 8 h 42"/>
                  <a:gd name="T30" fmla="*/ 0 w 239"/>
                  <a:gd name="T31" fmla="*/ 19 h 42"/>
                  <a:gd name="T32" fmla="*/ 0 w 239"/>
                  <a:gd name="T33" fmla="*/ 23 h 42"/>
                  <a:gd name="T34" fmla="*/ 1 w 239"/>
                  <a:gd name="T35" fmla="*/ 26 h 42"/>
                  <a:gd name="T36" fmla="*/ 4 w 239"/>
                  <a:gd name="T37" fmla="*/ 29 h 42"/>
                  <a:gd name="T38" fmla="*/ 8 w 239"/>
                  <a:gd name="T39" fmla="*/ 30 h 42"/>
                  <a:gd name="T40" fmla="*/ 229 w 23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42">
                    <a:moveTo>
                      <a:pt x="229" y="42"/>
                    </a:moveTo>
                    <a:lnTo>
                      <a:pt x="233" y="41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39" y="33"/>
                    </a:lnTo>
                    <a:lnTo>
                      <a:pt x="239" y="22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4" y="12"/>
                    </a:lnTo>
                    <a:lnTo>
                      <a:pt x="230" y="1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8" y="30"/>
                    </a:lnTo>
                    <a:lnTo>
                      <a:pt x="22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140"/>
              <p:cNvSpPr>
                <a:spLocks/>
              </p:cNvSpPr>
              <p:nvPr/>
            </p:nvSpPr>
            <p:spPr bwMode="auto">
              <a:xfrm>
                <a:off x="2178" y="2187"/>
                <a:ext cx="206" cy="29"/>
              </a:xfrm>
              <a:custGeom>
                <a:avLst/>
                <a:gdLst>
                  <a:gd name="T0" fmla="*/ 197 w 206"/>
                  <a:gd name="T1" fmla="*/ 29 h 29"/>
                  <a:gd name="T2" fmla="*/ 201 w 206"/>
                  <a:gd name="T3" fmla="*/ 28 h 29"/>
                  <a:gd name="T4" fmla="*/ 204 w 206"/>
                  <a:gd name="T5" fmla="*/ 27 h 29"/>
                  <a:gd name="T6" fmla="*/ 205 w 206"/>
                  <a:gd name="T7" fmla="*/ 24 h 29"/>
                  <a:gd name="T8" fmla="*/ 206 w 206"/>
                  <a:gd name="T9" fmla="*/ 20 h 29"/>
                  <a:gd name="T10" fmla="*/ 206 w 206"/>
                  <a:gd name="T11" fmla="*/ 20 h 29"/>
                  <a:gd name="T12" fmla="*/ 205 w 206"/>
                  <a:gd name="T13" fmla="*/ 16 h 29"/>
                  <a:gd name="T14" fmla="*/ 204 w 206"/>
                  <a:gd name="T15" fmla="*/ 12 h 29"/>
                  <a:gd name="T16" fmla="*/ 201 w 206"/>
                  <a:gd name="T17" fmla="*/ 10 h 29"/>
                  <a:gd name="T18" fmla="*/ 197 w 206"/>
                  <a:gd name="T19" fmla="*/ 9 h 29"/>
                  <a:gd name="T20" fmla="*/ 11 w 206"/>
                  <a:gd name="T21" fmla="*/ 0 h 29"/>
                  <a:gd name="T22" fmla="*/ 7 w 206"/>
                  <a:gd name="T23" fmla="*/ 0 h 29"/>
                  <a:gd name="T24" fmla="*/ 5 w 206"/>
                  <a:gd name="T25" fmla="*/ 1 h 29"/>
                  <a:gd name="T26" fmla="*/ 2 w 206"/>
                  <a:gd name="T27" fmla="*/ 4 h 29"/>
                  <a:gd name="T28" fmla="*/ 0 w 206"/>
                  <a:gd name="T29" fmla="*/ 8 h 29"/>
                  <a:gd name="T30" fmla="*/ 0 w 206"/>
                  <a:gd name="T31" fmla="*/ 9 h 29"/>
                  <a:gd name="T32" fmla="*/ 2 w 206"/>
                  <a:gd name="T33" fmla="*/ 13 h 29"/>
                  <a:gd name="T34" fmla="*/ 3 w 206"/>
                  <a:gd name="T35" fmla="*/ 16 h 29"/>
                  <a:gd name="T36" fmla="*/ 6 w 206"/>
                  <a:gd name="T37" fmla="*/ 19 h 29"/>
                  <a:gd name="T38" fmla="*/ 10 w 206"/>
                  <a:gd name="T39" fmla="*/ 20 h 29"/>
                  <a:gd name="T40" fmla="*/ 197 w 20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6" h="29">
                    <a:moveTo>
                      <a:pt x="197" y="29"/>
                    </a:moveTo>
                    <a:lnTo>
                      <a:pt x="201" y="28"/>
                    </a:lnTo>
                    <a:lnTo>
                      <a:pt x="204" y="27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4" y="12"/>
                    </a:lnTo>
                    <a:lnTo>
                      <a:pt x="201" y="10"/>
                    </a:lnTo>
                    <a:lnTo>
                      <a:pt x="197" y="9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20"/>
                    </a:lnTo>
                    <a:lnTo>
                      <a:pt x="19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141"/>
              <p:cNvSpPr>
                <a:spLocks/>
              </p:cNvSpPr>
              <p:nvPr/>
            </p:nvSpPr>
            <p:spPr bwMode="auto">
              <a:xfrm>
                <a:off x="2107" y="2058"/>
                <a:ext cx="61" cy="57"/>
              </a:xfrm>
              <a:custGeom>
                <a:avLst/>
                <a:gdLst>
                  <a:gd name="T0" fmla="*/ 46 w 61"/>
                  <a:gd name="T1" fmla="*/ 57 h 57"/>
                  <a:gd name="T2" fmla="*/ 50 w 61"/>
                  <a:gd name="T3" fmla="*/ 57 h 57"/>
                  <a:gd name="T4" fmla="*/ 54 w 61"/>
                  <a:gd name="T5" fmla="*/ 55 h 57"/>
                  <a:gd name="T6" fmla="*/ 55 w 61"/>
                  <a:gd name="T7" fmla="*/ 53 h 57"/>
                  <a:gd name="T8" fmla="*/ 57 w 61"/>
                  <a:gd name="T9" fmla="*/ 49 h 57"/>
                  <a:gd name="T10" fmla="*/ 61 w 61"/>
                  <a:gd name="T11" fmla="*/ 14 h 57"/>
                  <a:gd name="T12" fmla="*/ 59 w 61"/>
                  <a:gd name="T13" fmla="*/ 9 h 57"/>
                  <a:gd name="T14" fmla="*/ 58 w 61"/>
                  <a:gd name="T15" fmla="*/ 7 h 57"/>
                  <a:gd name="T16" fmla="*/ 55 w 61"/>
                  <a:gd name="T17" fmla="*/ 4 h 57"/>
                  <a:gd name="T18" fmla="*/ 51 w 61"/>
                  <a:gd name="T19" fmla="*/ 3 h 57"/>
                  <a:gd name="T20" fmla="*/ 13 w 61"/>
                  <a:gd name="T21" fmla="*/ 0 h 57"/>
                  <a:gd name="T22" fmla="*/ 9 w 61"/>
                  <a:gd name="T23" fmla="*/ 0 h 57"/>
                  <a:gd name="T24" fmla="*/ 6 w 61"/>
                  <a:gd name="T25" fmla="*/ 1 h 57"/>
                  <a:gd name="T26" fmla="*/ 4 w 61"/>
                  <a:gd name="T27" fmla="*/ 4 h 57"/>
                  <a:gd name="T28" fmla="*/ 2 w 61"/>
                  <a:gd name="T29" fmla="*/ 8 h 57"/>
                  <a:gd name="T30" fmla="*/ 0 w 61"/>
                  <a:gd name="T31" fmla="*/ 43 h 57"/>
                  <a:gd name="T32" fmla="*/ 0 w 61"/>
                  <a:gd name="T33" fmla="*/ 47 h 57"/>
                  <a:gd name="T34" fmla="*/ 1 w 61"/>
                  <a:gd name="T35" fmla="*/ 50 h 57"/>
                  <a:gd name="T36" fmla="*/ 4 w 61"/>
                  <a:gd name="T37" fmla="*/ 51 h 57"/>
                  <a:gd name="T38" fmla="*/ 8 w 61"/>
                  <a:gd name="T39" fmla="*/ 53 h 57"/>
                  <a:gd name="T40" fmla="*/ 46 w 61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7">
                    <a:moveTo>
                      <a:pt x="46" y="57"/>
                    </a:moveTo>
                    <a:lnTo>
                      <a:pt x="50" y="57"/>
                    </a:lnTo>
                    <a:lnTo>
                      <a:pt x="54" y="55"/>
                    </a:lnTo>
                    <a:lnTo>
                      <a:pt x="55" y="53"/>
                    </a:lnTo>
                    <a:lnTo>
                      <a:pt x="57" y="49"/>
                    </a:lnTo>
                    <a:lnTo>
                      <a:pt x="61" y="14"/>
                    </a:lnTo>
                    <a:lnTo>
                      <a:pt x="59" y="9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4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142"/>
              <p:cNvSpPr>
                <a:spLocks/>
              </p:cNvSpPr>
              <p:nvPr/>
            </p:nvSpPr>
            <p:spPr bwMode="auto">
              <a:xfrm>
                <a:off x="2323" y="2077"/>
                <a:ext cx="431" cy="64"/>
              </a:xfrm>
              <a:custGeom>
                <a:avLst/>
                <a:gdLst>
                  <a:gd name="T0" fmla="*/ 399 w 431"/>
                  <a:gd name="T1" fmla="*/ 0 h 64"/>
                  <a:gd name="T2" fmla="*/ 200 w 431"/>
                  <a:gd name="T3" fmla="*/ 8 h 64"/>
                  <a:gd name="T4" fmla="*/ 11 w 431"/>
                  <a:gd name="T5" fmla="*/ 7 h 64"/>
                  <a:gd name="T6" fmla="*/ 7 w 431"/>
                  <a:gd name="T7" fmla="*/ 8 h 64"/>
                  <a:gd name="T8" fmla="*/ 5 w 431"/>
                  <a:gd name="T9" fmla="*/ 9 h 64"/>
                  <a:gd name="T10" fmla="*/ 2 w 431"/>
                  <a:gd name="T11" fmla="*/ 12 h 64"/>
                  <a:gd name="T12" fmla="*/ 0 w 431"/>
                  <a:gd name="T13" fmla="*/ 16 h 64"/>
                  <a:gd name="T14" fmla="*/ 0 w 431"/>
                  <a:gd name="T15" fmla="*/ 45 h 64"/>
                  <a:gd name="T16" fmla="*/ 2 w 431"/>
                  <a:gd name="T17" fmla="*/ 49 h 64"/>
                  <a:gd name="T18" fmla="*/ 3 w 431"/>
                  <a:gd name="T19" fmla="*/ 51 h 64"/>
                  <a:gd name="T20" fmla="*/ 6 w 431"/>
                  <a:gd name="T21" fmla="*/ 53 h 64"/>
                  <a:gd name="T22" fmla="*/ 10 w 431"/>
                  <a:gd name="T23" fmla="*/ 54 h 64"/>
                  <a:gd name="T24" fmla="*/ 201 w 431"/>
                  <a:gd name="T25" fmla="*/ 55 h 64"/>
                  <a:gd name="T26" fmla="*/ 201 w 431"/>
                  <a:gd name="T27" fmla="*/ 55 h 64"/>
                  <a:gd name="T28" fmla="*/ 201 w 431"/>
                  <a:gd name="T29" fmla="*/ 55 h 64"/>
                  <a:gd name="T30" fmla="*/ 201 w 431"/>
                  <a:gd name="T31" fmla="*/ 55 h 64"/>
                  <a:gd name="T32" fmla="*/ 202 w 431"/>
                  <a:gd name="T33" fmla="*/ 55 h 64"/>
                  <a:gd name="T34" fmla="*/ 403 w 431"/>
                  <a:gd name="T35" fmla="*/ 64 h 64"/>
                  <a:gd name="T36" fmla="*/ 408 w 431"/>
                  <a:gd name="T37" fmla="*/ 61 h 64"/>
                  <a:gd name="T38" fmla="*/ 415 w 431"/>
                  <a:gd name="T39" fmla="*/ 54 h 64"/>
                  <a:gd name="T40" fmla="*/ 420 w 431"/>
                  <a:gd name="T41" fmla="*/ 47 h 64"/>
                  <a:gd name="T42" fmla="*/ 423 w 431"/>
                  <a:gd name="T43" fmla="*/ 42 h 64"/>
                  <a:gd name="T44" fmla="*/ 431 w 431"/>
                  <a:gd name="T45" fmla="*/ 8 h 64"/>
                  <a:gd name="T46" fmla="*/ 427 w 431"/>
                  <a:gd name="T47" fmla="*/ 5 h 64"/>
                  <a:gd name="T48" fmla="*/ 418 w 431"/>
                  <a:gd name="T49" fmla="*/ 3 h 64"/>
                  <a:gd name="T50" fmla="*/ 406 w 431"/>
                  <a:gd name="T51" fmla="*/ 1 h 64"/>
                  <a:gd name="T52" fmla="*/ 399 w 431"/>
                  <a:gd name="T5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64">
                    <a:moveTo>
                      <a:pt x="399" y="0"/>
                    </a:moveTo>
                    <a:lnTo>
                      <a:pt x="200" y="8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6" y="53"/>
                    </a:lnTo>
                    <a:lnTo>
                      <a:pt x="10" y="54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2" y="55"/>
                    </a:lnTo>
                    <a:lnTo>
                      <a:pt x="403" y="64"/>
                    </a:lnTo>
                    <a:lnTo>
                      <a:pt x="408" y="61"/>
                    </a:lnTo>
                    <a:lnTo>
                      <a:pt x="415" y="54"/>
                    </a:lnTo>
                    <a:lnTo>
                      <a:pt x="420" y="47"/>
                    </a:lnTo>
                    <a:lnTo>
                      <a:pt x="423" y="42"/>
                    </a:lnTo>
                    <a:lnTo>
                      <a:pt x="431" y="8"/>
                    </a:lnTo>
                    <a:lnTo>
                      <a:pt x="427" y="5"/>
                    </a:lnTo>
                    <a:lnTo>
                      <a:pt x="418" y="3"/>
                    </a:lnTo>
                    <a:lnTo>
                      <a:pt x="406" y="1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143"/>
              <p:cNvSpPr>
                <a:spLocks/>
              </p:cNvSpPr>
              <p:nvPr/>
            </p:nvSpPr>
            <p:spPr bwMode="auto">
              <a:xfrm>
                <a:off x="2424" y="1940"/>
                <a:ext cx="172" cy="136"/>
              </a:xfrm>
              <a:custGeom>
                <a:avLst/>
                <a:gdLst>
                  <a:gd name="T0" fmla="*/ 104 w 172"/>
                  <a:gd name="T1" fmla="*/ 136 h 136"/>
                  <a:gd name="T2" fmla="*/ 111 w 172"/>
                  <a:gd name="T3" fmla="*/ 134 h 136"/>
                  <a:gd name="T4" fmla="*/ 120 w 172"/>
                  <a:gd name="T5" fmla="*/ 129 h 136"/>
                  <a:gd name="T6" fmla="*/ 128 w 172"/>
                  <a:gd name="T7" fmla="*/ 125 h 136"/>
                  <a:gd name="T8" fmla="*/ 133 w 172"/>
                  <a:gd name="T9" fmla="*/ 119 h 136"/>
                  <a:gd name="T10" fmla="*/ 149 w 172"/>
                  <a:gd name="T11" fmla="*/ 79 h 136"/>
                  <a:gd name="T12" fmla="*/ 153 w 172"/>
                  <a:gd name="T13" fmla="*/ 67 h 136"/>
                  <a:gd name="T14" fmla="*/ 162 w 172"/>
                  <a:gd name="T15" fmla="*/ 43 h 136"/>
                  <a:gd name="T16" fmla="*/ 170 w 172"/>
                  <a:gd name="T17" fmla="*/ 23 h 136"/>
                  <a:gd name="T18" fmla="*/ 172 w 172"/>
                  <a:gd name="T19" fmla="*/ 12 h 136"/>
                  <a:gd name="T20" fmla="*/ 128 w 172"/>
                  <a:gd name="T21" fmla="*/ 0 h 136"/>
                  <a:gd name="T22" fmla="*/ 123 w 172"/>
                  <a:gd name="T23" fmla="*/ 2 h 136"/>
                  <a:gd name="T24" fmla="*/ 114 w 172"/>
                  <a:gd name="T25" fmla="*/ 3 h 136"/>
                  <a:gd name="T26" fmla="*/ 101 w 172"/>
                  <a:gd name="T27" fmla="*/ 6 h 136"/>
                  <a:gd name="T28" fmla="*/ 88 w 172"/>
                  <a:gd name="T29" fmla="*/ 8 h 136"/>
                  <a:gd name="T30" fmla="*/ 74 w 172"/>
                  <a:gd name="T31" fmla="*/ 12 h 136"/>
                  <a:gd name="T32" fmla="*/ 62 w 172"/>
                  <a:gd name="T33" fmla="*/ 16 h 136"/>
                  <a:gd name="T34" fmla="*/ 54 w 172"/>
                  <a:gd name="T35" fmla="*/ 19 h 136"/>
                  <a:gd name="T36" fmla="*/ 50 w 172"/>
                  <a:gd name="T37" fmla="*/ 22 h 136"/>
                  <a:gd name="T38" fmla="*/ 19 w 172"/>
                  <a:gd name="T39" fmla="*/ 49 h 136"/>
                  <a:gd name="T40" fmla="*/ 13 w 172"/>
                  <a:gd name="T41" fmla="*/ 64 h 136"/>
                  <a:gd name="T42" fmla="*/ 4 w 172"/>
                  <a:gd name="T43" fmla="*/ 90 h 136"/>
                  <a:gd name="T44" fmla="*/ 0 w 172"/>
                  <a:gd name="T45" fmla="*/ 117 h 136"/>
                  <a:gd name="T46" fmla="*/ 13 w 172"/>
                  <a:gd name="T47" fmla="*/ 132 h 136"/>
                  <a:gd name="T48" fmla="*/ 104 w 172"/>
                  <a:gd name="T4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36">
                    <a:moveTo>
                      <a:pt x="104" y="136"/>
                    </a:moveTo>
                    <a:lnTo>
                      <a:pt x="111" y="134"/>
                    </a:lnTo>
                    <a:lnTo>
                      <a:pt x="120" y="129"/>
                    </a:lnTo>
                    <a:lnTo>
                      <a:pt x="128" y="125"/>
                    </a:lnTo>
                    <a:lnTo>
                      <a:pt x="133" y="119"/>
                    </a:lnTo>
                    <a:lnTo>
                      <a:pt x="149" y="79"/>
                    </a:lnTo>
                    <a:lnTo>
                      <a:pt x="153" y="67"/>
                    </a:lnTo>
                    <a:lnTo>
                      <a:pt x="162" y="43"/>
                    </a:lnTo>
                    <a:lnTo>
                      <a:pt x="170" y="23"/>
                    </a:lnTo>
                    <a:lnTo>
                      <a:pt x="172" y="12"/>
                    </a:lnTo>
                    <a:lnTo>
                      <a:pt x="128" y="0"/>
                    </a:lnTo>
                    <a:lnTo>
                      <a:pt x="123" y="2"/>
                    </a:lnTo>
                    <a:lnTo>
                      <a:pt x="114" y="3"/>
                    </a:lnTo>
                    <a:lnTo>
                      <a:pt x="101" y="6"/>
                    </a:lnTo>
                    <a:lnTo>
                      <a:pt x="88" y="8"/>
                    </a:lnTo>
                    <a:lnTo>
                      <a:pt x="74" y="12"/>
                    </a:lnTo>
                    <a:lnTo>
                      <a:pt x="62" y="16"/>
                    </a:lnTo>
                    <a:lnTo>
                      <a:pt x="54" y="19"/>
                    </a:lnTo>
                    <a:lnTo>
                      <a:pt x="50" y="22"/>
                    </a:lnTo>
                    <a:lnTo>
                      <a:pt x="19" y="49"/>
                    </a:lnTo>
                    <a:lnTo>
                      <a:pt x="13" y="64"/>
                    </a:lnTo>
                    <a:lnTo>
                      <a:pt x="4" y="90"/>
                    </a:lnTo>
                    <a:lnTo>
                      <a:pt x="0" y="117"/>
                    </a:lnTo>
                    <a:lnTo>
                      <a:pt x="13" y="132"/>
                    </a:lnTo>
                    <a:lnTo>
                      <a:pt x="10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144"/>
              <p:cNvSpPr>
                <a:spLocks/>
              </p:cNvSpPr>
              <p:nvPr/>
            </p:nvSpPr>
            <p:spPr bwMode="auto">
              <a:xfrm>
                <a:off x="2433" y="1947"/>
                <a:ext cx="155" cy="122"/>
              </a:xfrm>
              <a:custGeom>
                <a:avLst/>
                <a:gdLst>
                  <a:gd name="T0" fmla="*/ 92 w 155"/>
                  <a:gd name="T1" fmla="*/ 122 h 122"/>
                  <a:gd name="T2" fmla="*/ 99 w 155"/>
                  <a:gd name="T3" fmla="*/ 120 h 122"/>
                  <a:gd name="T4" fmla="*/ 107 w 155"/>
                  <a:gd name="T5" fmla="*/ 116 h 122"/>
                  <a:gd name="T6" fmla="*/ 115 w 155"/>
                  <a:gd name="T7" fmla="*/ 111 h 122"/>
                  <a:gd name="T8" fmla="*/ 118 w 155"/>
                  <a:gd name="T9" fmla="*/ 107 h 122"/>
                  <a:gd name="T10" fmla="*/ 133 w 155"/>
                  <a:gd name="T11" fmla="*/ 70 h 122"/>
                  <a:gd name="T12" fmla="*/ 137 w 155"/>
                  <a:gd name="T13" fmla="*/ 60 h 122"/>
                  <a:gd name="T14" fmla="*/ 145 w 155"/>
                  <a:gd name="T15" fmla="*/ 39 h 122"/>
                  <a:gd name="T16" fmla="*/ 153 w 155"/>
                  <a:gd name="T17" fmla="*/ 20 h 122"/>
                  <a:gd name="T18" fmla="*/ 155 w 155"/>
                  <a:gd name="T19" fmla="*/ 11 h 122"/>
                  <a:gd name="T20" fmla="*/ 115 w 155"/>
                  <a:gd name="T21" fmla="*/ 0 h 122"/>
                  <a:gd name="T22" fmla="*/ 111 w 155"/>
                  <a:gd name="T23" fmla="*/ 0 h 122"/>
                  <a:gd name="T24" fmla="*/ 102 w 155"/>
                  <a:gd name="T25" fmla="*/ 3 h 122"/>
                  <a:gd name="T26" fmla="*/ 91 w 155"/>
                  <a:gd name="T27" fmla="*/ 4 h 122"/>
                  <a:gd name="T28" fmla="*/ 79 w 155"/>
                  <a:gd name="T29" fmla="*/ 7 h 122"/>
                  <a:gd name="T30" fmla="*/ 65 w 155"/>
                  <a:gd name="T31" fmla="*/ 11 h 122"/>
                  <a:gd name="T32" fmla="*/ 56 w 155"/>
                  <a:gd name="T33" fmla="*/ 13 h 122"/>
                  <a:gd name="T34" fmla="*/ 48 w 155"/>
                  <a:gd name="T35" fmla="*/ 16 h 122"/>
                  <a:gd name="T36" fmla="*/ 45 w 155"/>
                  <a:gd name="T37" fmla="*/ 19 h 122"/>
                  <a:gd name="T38" fmla="*/ 16 w 155"/>
                  <a:gd name="T39" fmla="*/ 43 h 122"/>
                  <a:gd name="T40" fmla="*/ 11 w 155"/>
                  <a:gd name="T41" fmla="*/ 57 h 122"/>
                  <a:gd name="T42" fmla="*/ 3 w 155"/>
                  <a:gd name="T43" fmla="*/ 80 h 122"/>
                  <a:gd name="T44" fmla="*/ 0 w 155"/>
                  <a:gd name="T45" fmla="*/ 104 h 122"/>
                  <a:gd name="T46" fmla="*/ 12 w 155"/>
                  <a:gd name="T47" fmla="*/ 118 h 122"/>
                  <a:gd name="T48" fmla="*/ 92 w 155"/>
                  <a:gd name="T4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22">
                    <a:moveTo>
                      <a:pt x="92" y="122"/>
                    </a:moveTo>
                    <a:lnTo>
                      <a:pt x="99" y="120"/>
                    </a:lnTo>
                    <a:lnTo>
                      <a:pt x="107" y="116"/>
                    </a:lnTo>
                    <a:lnTo>
                      <a:pt x="115" y="111"/>
                    </a:lnTo>
                    <a:lnTo>
                      <a:pt x="118" y="107"/>
                    </a:lnTo>
                    <a:lnTo>
                      <a:pt x="133" y="70"/>
                    </a:lnTo>
                    <a:lnTo>
                      <a:pt x="137" y="60"/>
                    </a:lnTo>
                    <a:lnTo>
                      <a:pt x="145" y="39"/>
                    </a:lnTo>
                    <a:lnTo>
                      <a:pt x="153" y="20"/>
                    </a:lnTo>
                    <a:lnTo>
                      <a:pt x="155" y="11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2" y="3"/>
                    </a:lnTo>
                    <a:lnTo>
                      <a:pt x="91" y="4"/>
                    </a:lnTo>
                    <a:lnTo>
                      <a:pt x="79" y="7"/>
                    </a:lnTo>
                    <a:lnTo>
                      <a:pt x="65" y="11"/>
                    </a:lnTo>
                    <a:lnTo>
                      <a:pt x="56" y="13"/>
                    </a:lnTo>
                    <a:lnTo>
                      <a:pt x="48" y="16"/>
                    </a:lnTo>
                    <a:lnTo>
                      <a:pt x="45" y="19"/>
                    </a:lnTo>
                    <a:lnTo>
                      <a:pt x="16" y="43"/>
                    </a:lnTo>
                    <a:lnTo>
                      <a:pt x="11" y="57"/>
                    </a:lnTo>
                    <a:lnTo>
                      <a:pt x="3" y="80"/>
                    </a:lnTo>
                    <a:lnTo>
                      <a:pt x="0" y="104"/>
                    </a:lnTo>
                    <a:lnTo>
                      <a:pt x="12" y="118"/>
                    </a:lnTo>
                    <a:lnTo>
                      <a:pt x="92" y="12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145"/>
              <p:cNvSpPr>
                <a:spLocks/>
              </p:cNvSpPr>
              <p:nvPr/>
            </p:nvSpPr>
            <p:spPr bwMode="auto">
              <a:xfrm>
                <a:off x="2169" y="1950"/>
                <a:ext cx="64" cy="93"/>
              </a:xfrm>
              <a:custGeom>
                <a:avLst/>
                <a:gdLst>
                  <a:gd name="T0" fmla="*/ 28 w 64"/>
                  <a:gd name="T1" fmla="*/ 89 h 93"/>
                  <a:gd name="T2" fmla="*/ 35 w 64"/>
                  <a:gd name="T3" fmla="*/ 92 h 93"/>
                  <a:gd name="T4" fmla="*/ 43 w 64"/>
                  <a:gd name="T5" fmla="*/ 93 h 93"/>
                  <a:gd name="T6" fmla="*/ 50 w 64"/>
                  <a:gd name="T7" fmla="*/ 89 h 93"/>
                  <a:gd name="T8" fmla="*/ 51 w 64"/>
                  <a:gd name="T9" fmla="*/ 77 h 93"/>
                  <a:gd name="T10" fmla="*/ 53 w 64"/>
                  <a:gd name="T11" fmla="*/ 52 h 93"/>
                  <a:gd name="T12" fmla="*/ 57 w 64"/>
                  <a:gd name="T13" fmla="*/ 31 h 93"/>
                  <a:gd name="T14" fmla="*/ 61 w 64"/>
                  <a:gd name="T15" fmla="*/ 15 h 93"/>
                  <a:gd name="T16" fmla="*/ 64 w 64"/>
                  <a:gd name="T17" fmla="*/ 8 h 93"/>
                  <a:gd name="T18" fmla="*/ 62 w 64"/>
                  <a:gd name="T19" fmla="*/ 4 h 93"/>
                  <a:gd name="T20" fmla="*/ 58 w 64"/>
                  <a:gd name="T21" fmla="*/ 1 h 93"/>
                  <a:gd name="T22" fmla="*/ 53 w 64"/>
                  <a:gd name="T23" fmla="*/ 0 h 93"/>
                  <a:gd name="T24" fmla="*/ 47 w 64"/>
                  <a:gd name="T25" fmla="*/ 0 h 93"/>
                  <a:gd name="T26" fmla="*/ 33 w 64"/>
                  <a:gd name="T27" fmla="*/ 0 h 93"/>
                  <a:gd name="T28" fmla="*/ 27 w 64"/>
                  <a:gd name="T29" fmla="*/ 1 h 93"/>
                  <a:gd name="T30" fmla="*/ 20 w 64"/>
                  <a:gd name="T31" fmla="*/ 5 h 93"/>
                  <a:gd name="T32" fmla="*/ 15 w 64"/>
                  <a:gd name="T33" fmla="*/ 10 h 93"/>
                  <a:gd name="T34" fmla="*/ 12 w 64"/>
                  <a:gd name="T35" fmla="*/ 15 h 93"/>
                  <a:gd name="T36" fmla="*/ 4 w 64"/>
                  <a:gd name="T37" fmla="*/ 58 h 93"/>
                  <a:gd name="T38" fmla="*/ 3 w 64"/>
                  <a:gd name="T39" fmla="*/ 65 h 93"/>
                  <a:gd name="T40" fmla="*/ 1 w 64"/>
                  <a:gd name="T41" fmla="*/ 73 h 93"/>
                  <a:gd name="T42" fmla="*/ 0 w 64"/>
                  <a:gd name="T43" fmla="*/ 81 h 93"/>
                  <a:gd name="T44" fmla="*/ 1 w 64"/>
                  <a:gd name="T45" fmla="*/ 85 h 93"/>
                  <a:gd name="T46" fmla="*/ 28 w 64"/>
                  <a:gd name="T4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93">
                    <a:moveTo>
                      <a:pt x="28" y="89"/>
                    </a:moveTo>
                    <a:lnTo>
                      <a:pt x="35" y="92"/>
                    </a:lnTo>
                    <a:lnTo>
                      <a:pt x="43" y="93"/>
                    </a:lnTo>
                    <a:lnTo>
                      <a:pt x="50" y="89"/>
                    </a:lnTo>
                    <a:lnTo>
                      <a:pt x="51" y="77"/>
                    </a:lnTo>
                    <a:lnTo>
                      <a:pt x="53" y="52"/>
                    </a:lnTo>
                    <a:lnTo>
                      <a:pt x="57" y="31"/>
                    </a:lnTo>
                    <a:lnTo>
                      <a:pt x="61" y="15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4" y="58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146"/>
              <p:cNvSpPr>
                <a:spLocks/>
              </p:cNvSpPr>
              <p:nvPr/>
            </p:nvSpPr>
            <p:spPr bwMode="auto">
              <a:xfrm>
                <a:off x="2165" y="1952"/>
                <a:ext cx="60" cy="84"/>
              </a:xfrm>
              <a:custGeom>
                <a:avLst/>
                <a:gdLst>
                  <a:gd name="T0" fmla="*/ 28 w 60"/>
                  <a:gd name="T1" fmla="*/ 82 h 84"/>
                  <a:gd name="T2" fmla="*/ 34 w 60"/>
                  <a:gd name="T3" fmla="*/ 83 h 84"/>
                  <a:gd name="T4" fmla="*/ 41 w 60"/>
                  <a:gd name="T5" fmla="*/ 84 h 84"/>
                  <a:gd name="T6" fmla="*/ 47 w 60"/>
                  <a:gd name="T7" fmla="*/ 82 h 84"/>
                  <a:gd name="T8" fmla="*/ 49 w 60"/>
                  <a:gd name="T9" fmla="*/ 69 h 84"/>
                  <a:gd name="T10" fmla="*/ 49 w 60"/>
                  <a:gd name="T11" fmla="*/ 49 h 84"/>
                  <a:gd name="T12" fmla="*/ 53 w 60"/>
                  <a:gd name="T13" fmla="*/ 29 h 84"/>
                  <a:gd name="T14" fmla="*/ 57 w 60"/>
                  <a:gd name="T15" fmla="*/ 14 h 84"/>
                  <a:gd name="T16" fmla="*/ 60 w 60"/>
                  <a:gd name="T17" fmla="*/ 8 h 84"/>
                  <a:gd name="T18" fmla="*/ 58 w 60"/>
                  <a:gd name="T19" fmla="*/ 6 h 84"/>
                  <a:gd name="T20" fmla="*/ 54 w 60"/>
                  <a:gd name="T21" fmla="*/ 3 h 84"/>
                  <a:gd name="T22" fmla="*/ 49 w 60"/>
                  <a:gd name="T23" fmla="*/ 2 h 84"/>
                  <a:gd name="T24" fmla="*/ 45 w 60"/>
                  <a:gd name="T25" fmla="*/ 0 h 84"/>
                  <a:gd name="T26" fmla="*/ 31 w 60"/>
                  <a:gd name="T27" fmla="*/ 0 h 84"/>
                  <a:gd name="T28" fmla="*/ 26 w 60"/>
                  <a:gd name="T29" fmla="*/ 2 h 84"/>
                  <a:gd name="T30" fmla="*/ 19 w 60"/>
                  <a:gd name="T31" fmla="*/ 3 h 84"/>
                  <a:gd name="T32" fmla="*/ 12 w 60"/>
                  <a:gd name="T33" fmla="*/ 7 h 84"/>
                  <a:gd name="T34" fmla="*/ 9 w 60"/>
                  <a:gd name="T35" fmla="*/ 10 h 84"/>
                  <a:gd name="T36" fmla="*/ 0 w 60"/>
                  <a:gd name="T37" fmla="*/ 50 h 84"/>
                  <a:gd name="T38" fmla="*/ 0 w 60"/>
                  <a:gd name="T39" fmla="*/ 57 h 84"/>
                  <a:gd name="T40" fmla="*/ 0 w 60"/>
                  <a:gd name="T41" fmla="*/ 65 h 84"/>
                  <a:gd name="T42" fmla="*/ 1 w 60"/>
                  <a:gd name="T43" fmla="*/ 73 h 84"/>
                  <a:gd name="T44" fmla="*/ 4 w 60"/>
                  <a:gd name="T45" fmla="*/ 78 h 84"/>
                  <a:gd name="T46" fmla="*/ 28 w 60"/>
                  <a:gd name="T47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84">
                    <a:moveTo>
                      <a:pt x="28" y="82"/>
                    </a:moveTo>
                    <a:lnTo>
                      <a:pt x="34" y="83"/>
                    </a:lnTo>
                    <a:lnTo>
                      <a:pt x="41" y="84"/>
                    </a:lnTo>
                    <a:lnTo>
                      <a:pt x="47" y="82"/>
                    </a:lnTo>
                    <a:lnTo>
                      <a:pt x="49" y="69"/>
                    </a:lnTo>
                    <a:lnTo>
                      <a:pt x="49" y="49"/>
                    </a:lnTo>
                    <a:lnTo>
                      <a:pt x="53" y="29"/>
                    </a:lnTo>
                    <a:lnTo>
                      <a:pt x="57" y="14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147"/>
              <p:cNvSpPr>
                <a:spLocks/>
              </p:cNvSpPr>
              <p:nvPr/>
            </p:nvSpPr>
            <p:spPr bwMode="auto">
              <a:xfrm>
                <a:off x="2567" y="1952"/>
                <a:ext cx="136" cy="90"/>
              </a:xfrm>
              <a:custGeom>
                <a:avLst/>
                <a:gdLst>
                  <a:gd name="T0" fmla="*/ 29 w 136"/>
                  <a:gd name="T1" fmla="*/ 0 h 90"/>
                  <a:gd name="T2" fmla="*/ 33 w 136"/>
                  <a:gd name="T3" fmla="*/ 0 h 90"/>
                  <a:gd name="T4" fmla="*/ 44 w 136"/>
                  <a:gd name="T5" fmla="*/ 0 h 90"/>
                  <a:gd name="T6" fmla="*/ 60 w 136"/>
                  <a:gd name="T7" fmla="*/ 0 h 90"/>
                  <a:gd name="T8" fmla="*/ 78 w 136"/>
                  <a:gd name="T9" fmla="*/ 2 h 90"/>
                  <a:gd name="T10" fmla="*/ 97 w 136"/>
                  <a:gd name="T11" fmla="*/ 3 h 90"/>
                  <a:gd name="T12" fmla="*/ 113 w 136"/>
                  <a:gd name="T13" fmla="*/ 6 h 90"/>
                  <a:gd name="T14" fmla="*/ 126 w 136"/>
                  <a:gd name="T15" fmla="*/ 8 h 90"/>
                  <a:gd name="T16" fmla="*/ 133 w 136"/>
                  <a:gd name="T17" fmla="*/ 13 h 90"/>
                  <a:gd name="T18" fmla="*/ 136 w 136"/>
                  <a:gd name="T19" fmla="*/ 27 h 90"/>
                  <a:gd name="T20" fmla="*/ 130 w 136"/>
                  <a:gd name="T21" fmla="*/ 50 h 90"/>
                  <a:gd name="T22" fmla="*/ 122 w 136"/>
                  <a:gd name="T23" fmla="*/ 71 h 90"/>
                  <a:gd name="T24" fmla="*/ 118 w 136"/>
                  <a:gd name="T25" fmla="*/ 79 h 90"/>
                  <a:gd name="T26" fmla="*/ 114 w 136"/>
                  <a:gd name="T27" fmla="*/ 79 h 90"/>
                  <a:gd name="T28" fmla="*/ 103 w 136"/>
                  <a:gd name="T29" fmla="*/ 80 h 90"/>
                  <a:gd name="T30" fmla="*/ 88 w 136"/>
                  <a:gd name="T31" fmla="*/ 83 h 90"/>
                  <a:gd name="T32" fmla="*/ 71 w 136"/>
                  <a:gd name="T33" fmla="*/ 84 h 90"/>
                  <a:gd name="T34" fmla="*/ 53 w 136"/>
                  <a:gd name="T35" fmla="*/ 87 h 90"/>
                  <a:gd name="T36" fmla="*/ 37 w 136"/>
                  <a:gd name="T37" fmla="*/ 88 h 90"/>
                  <a:gd name="T38" fmla="*/ 23 w 136"/>
                  <a:gd name="T39" fmla="*/ 90 h 90"/>
                  <a:gd name="T40" fmla="*/ 17 w 136"/>
                  <a:gd name="T41" fmla="*/ 90 h 90"/>
                  <a:gd name="T42" fmla="*/ 11 w 136"/>
                  <a:gd name="T43" fmla="*/ 88 h 90"/>
                  <a:gd name="T44" fmla="*/ 6 w 136"/>
                  <a:gd name="T45" fmla="*/ 86 h 90"/>
                  <a:gd name="T46" fmla="*/ 2 w 136"/>
                  <a:gd name="T47" fmla="*/ 83 h 90"/>
                  <a:gd name="T48" fmla="*/ 0 w 136"/>
                  <a:gd name="T49" fmla="*/ 82 h 90"/>
                  <a:gd name="T50" fmla="*/ 23 w 136"/>
                  <a:gd name="T51" fmla="*/ 21 h 90"/>
                  <a:gd name="T52" fmla="*/ 26 w 136"/>
                  <a:gd name="T53" fmla="*/ 18 h 90"/>
                  <a:gd name="T54" fmla="*/ 30 w 136"/>
                  <a:gd name="T55" fmla="*/ 10 h 90"/>
                  <a:gd name="T56" fmla="*/ 32 w 136"/>
                  <a:gd name="T57" fmla="*/ 3 h 90"/>
                  <a:gd name="T58" fmla="*/ 29 w 136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90">
                    <a:moveTo>
                      <a:pt x="29" y="0"/>
                    </a:moveTo>
                    <a:lnTo>
                      <a:pt x="33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8" y="2"/>
                    </a:lnTo>
                    <a:lnTo>
                      <a:pt x="97" y="3"/>
                    </a:lnTo>
                    <a:lnTo>
                      <a:pt x="113" y="6"/>
                    </a:lnTo>
                    <a:lnTo>
                      <a:pt x="126" y="8"/>
                    </a:lnTo>
                    <a:lnTo>
                      <a:pt x="133" y="13"/>
                    </a:lnTo>
                    <a:lnTo>
                      <a:pt x="136" y="27"/>
                    </a:lnTo>
                    <a:lnTo>
                      <a:pt x="130" y="50"/>
                    </a:lnTo>
                    <a:lnTo>
                      <a:pt x="122" y="71"/>
                    </a:lnTo>
                    <a:lnTo>
                      <a:pt x="118" y="79"/>
                    </a:lnTo>
                    <a:lnTo>
                      <a:pt x="114" y="79"/>
                    </a:lnTo>
                    <a:lnTo>
                      <a:pt x="103" y="80"/>
                    </a:lnTo>
                    <a:lnTo>
                      <a:pt x="88" y="83"/>
                    </a:lnTo>
                    <a:lnTo>
                      <a:pt x="71" y="84"/>
                    </a:lnTo>
                    <a:lnTo>
                      <a:pt x="53" y="87"/>
                    </a:lnTo>
                    <a:lnTo>
                      <a:pt x="37" y="88"/>
                    </a:lnTo>
                    <a:lnTo>
                      <a:pt x="23" y="90"/>
                    </a:lnTo>
                    <a:lnTo>
                      <a:pt x="17" y="90"/>
                    </a:lnTo>
                    <a:lnTo>
                      <a:pt x="11" y="88"/>
                    </a:lnTo>
                    <a:lnTo>
                      <a:pt x="6" y="86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30" y="10"/>
                    </a:lnTo>
                    <a:lnTo>
                      <a:pt x="32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148"/>
              <p:cNvSpPr>
                <a:spLocks/>
              </p:cNvSpPr>
              <p:nvPr/>
            </p:nvSpPr>
            <p:spPr bwMode="auto">
              <a:xfrm>
                <a:off x="2574" y="1958"/>
                <a:ext cx="121" cy="80"/>
              </a:xfrm>
              <a:custGeom>
                <a:avLst/>
                <a:gdLst>
                  <a:gd name="T0" fmla="*/ 26 w 121"/>
                  <a:gd name="T1" fmla="*/ 0 h 80"/>
                  <a:gd name="T2" fmla="*/ 30 w 121"/>
                  <a:gd name="T3" fmla="*/ 0 h 80"/>
                  <a:gd name="T4" fmla="*/ 39 w 121"/>
                  <a:gd name="T5" fmla="*/ 0 h 80"/>
                  <a:gd name="T6" fmla="*/ 53 w 121"/>
                  <a:gd name="T7" fmla="*/ 0 h 80"/>
                  <a:gd name="T8" fmla="*/ 69 w 121"/>
                  <a:gd name="T9" fmla="*/ 1 h 80"/>
                  <a:gd name="T10" fmla="*/ 87 w 121"/>
                  <a:gd name="T11" fmla="*/ 2 h 80"/>
                  <a:gd name="T12" fmla="*/ 102 w 121"/>
                  <a:gd name="T13" fmla="*/ 4 h 80"/>
                  <a:gd name="T14" fmla="*/ 113 w 121"/>
                  <a:gd name="T15" fmla="*/ 7 h 80"/>
                  <a:gd name="T16" fmla="*/ 119 w 121"/>
                  <a:gd name="T17" fmla="*/ 11 h 80"/>
                  <a:gd name="T18" fmla="*/ 121 w 121"/>
                  <a:gd name="T19" fmla="*/ 24 h 80"/>
                  <a:gd name="T20" fmla="*/ 117 w 121"/>
                  <a:gd name="T21" fmla="*/ 44 h 80"/>
                  <a:gd name="T22" fmla="*/ 110 w 121"/>
                  <a:gd name="T23" fmla="*/ 62 h 80"/>
                  <a:gd name="T24" fmla="*/ 106 w 121"/>
                  <a:gd name="T25" fmla="*/ 70 h 80"/>
                  <a:gd name="T26" fmla="*/ 102 w 121"/>
                  <a:gd name="T27" fmla="*/ 70 h 80"/>
                  <a:gd name="T28" fmla="*/ 92 w 121"/>
                  <a:gd name="T29" fmla="*/ 72 h 80"/>
                  <a:gd name="T30" fmla="*/ 79 w 121"/>
                  <a:gd name="T31" fmla="*/ 73 h 80"/>
                  <a:gd name="T32" fmla="*/ 64 w 121"/>
                  <a:gd name="T33" fmla="*/ 76 h 80"/>
                  <a:gd name="T34" fmla="*/ 48 w 121"/>
                  <a:gd name="T35" fmla="*/ 77 h 80"/>
                  <a:gd name="T36" fmla="*/ 33 w 121"/>
                  <a:gd name="T37" fmla="*/ 78 h 80"/>
                  <a:gd name="T38" fmla="*/ 22 w 121"/>
                  <a:gd name="T39" fmla="*/ 80 h 80"/>
                  <a:gd name="T40" fmla="*/ 15 w 121"/>
                  <a:gd name="T41" fmla="*/ 80 h 80"/>
                  <a:gd name="T42" fmla="*/ 10 w 121"/>
                  <a:gd name="T43" fmla="*/ 78 h 80"/>
                  <a:gd name="T44" fmla="*/ 4 w 121"/>
                  <a:gd name="T45" fmla="*/ 76 h 80"/>
                  <a:gd name="T46" fmla="*/ 1 w 121"/>
                  <a:gd name="T47" fmla="*/ 73 h 80"/>
                  <a:gd name="T48" fmla="*/ 0 w 121"/>
                  <a:gd name="T49" fmla="*/ 72 h 80"/>
                  <a:gd name="T50" fmla="*/ 22 w 121"/>
                  <a:gd name="T51" fmla="*/ 17 h 80"/>
                  <a:gd name="T52" fmla="*/ 23 w 121"/>
                  <a:gd name="T53" fmla="*/ 15 h 80"/>
                  <a:gd name="T54" fmla="*/ 27 w 121"/>
                  <a:gd name="T55" fmla="*/ 8 h 80"/>
                  <a:gd name="T56" fmla="*/ 29 w 121"/>
                  <a:gd name="T57" fmla="*/ 2 h 80"/>
                  <a:gd name="T58" fmla="*/ 26 w 121"/>
                  <a:gd name="T5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80">
                    <a:moveTo>
                      <a:pt x="26" y="0"/>
                    </a:moveTo>
                    <a:lnTo>
                      <a:pt x="30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69" y="1"/>
                    </a:lnTo>
                    <a:lnTo>
                      <a:pt x="87" y="2"/>
                    </a:lnTo>
                    <a:lnTo>
                      <a:pt x="102" y="4"/>
                    </a:lnTo>
                    <a:lnTo>
                      <a:pt x="113" y="7"/>
                    </a:lnTo>
                    <a:lnTo>
                      <a:pt x="119" y="11"/>
                    </a:lnTo>
                    <a:lnTo>
                      <a:pt x="121" y="24"/>
                    </a:lnTo>
                    <a:lnTo>
                      <a:pt x="117" y="44"/>
                    </a:lnTo>
                    <a:lnTo>
                      <a:pt x="110" y="62"/>
                    </a:lnTo>
                    <a:lnTo>
                      <a:pt x="106" y="70"/>
                    </a:lnTo>
                    <a:lnTo>
                      <a:pt x="102" y="70"/>
                    </a:lnTo>
                    <a:lnTo>
                      <a:pt x="92" y="72"/>
                    </a:lnTo>
                    <a:lnTo>
                      <a:pt x="79" y="73"/>
                    </a:lnTo>
                    <a:lnTo>
                      <a:pt x="64" y="76"/>
                    </a:lnTo>
                    <a:lnTo>
                      <a:pt x="48" y="77"/>
                    </a:lnTo>
                    <a:lnTo>
                      <a:pt x="33" y="78"/>
                    </a:lnTo>
                    <a:lnTo>
                      <a:pt x="22" y="80"/>
                    </a:lnTo>
                    <a:lnTo>
                      <a:pt x="15" y="80"/>
                    </a:lnTo>
                    <a:lnTo>
                      <a:pt x="10" y="78"/>
                    </a:lnTo>
                    <a:lnTo>
                      <a:pt x="4" y="76"/>
                    </a:lnTo>
                    <a:lnTo>
                      <a:pt x="1" y="73"/>
                    </a:lnTo>
                    <a:lnTo>
                      <a:pt x="0" y="72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7" y="8"/>
                    </a:lnTo>
                    <a:lnTo>
                      <a:pt x="29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149"/>
              <p:cNvSpPr>
                <a:spLocks/>
              </p:cNvSpPr>
              <p:nvPr/>
            </p:nvSpPr>
            <p:spPr bwMode="auto">
              <a:xfrm>
                <a:off x="3126" y="2011"/>
                <a:ext cx="21" cy="9"/>
              </a:xfrm>
              <a:custGeom>
                <a:avLst/>
                <a:gdLst>
                  <a:gd name="T0" fmla="*/ 21 w 21"/>
                  <a:gd name="T1" fmla="*/ 9 h 9"/>
                  <a:gd name="T2" fmla="*/ 16 w 21"/>
                  <a:gd name="T3" fmla="*/ 6 h 9"/>
                  <a:gd name="T4" fmla="*/ 10 w 21"/>
                  <a:gd name="T5" fmla="*/ 4 h 9"/>
                  <a:gd name="T6" fmla="*/ 5 w 21"/>
                  <a:gd name="T7" fmla="*/ 1 h 9"/>
                  <a:gd name="T8" fmla="*/ 0 w 21"/>
                  <a:gd name="T9" fmla="*/ 0 h 9"/>
                  <a:gd name="T10" fmla="*/ 1 w 21"/>
                  <a:gd name="T11" fmla="*/ 1 h 9"/>
                  <a:gd name="T12" fmla="*/ 6 w 21"/>
                  <a:gd name="T13" fmla="*/ 2 h 9"/>
                  <a:gd name="T14" fmla="*/ 13 w 21"/>
                  <a:gd name="T15" fmla="*/ 5 h 9"/>
                  <a:gd name="T16" fmla="*/ 21 w 2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2"/>
                    </a:lnTo>
                    <a:lnTo>
                      <a:pt x="13" y="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150"/>
              <p:cNvSpPr>
                <a:spLocks/>
              </p:cNvSpPr>
              <p:nvPr/>
            </p:nvSpPr>
            <p:spPr bwMode="auto">
              <a:xfrm>
                <a:off x="3142" y="1937"/>
                <a:ext cx="1573" cy="335"/>
              </a:xfrm>
              <a:custGeom>
                <a:avLst/>
                <a:gdLst>
                  <a:gd name="T0" fmla="*/ 1547 w 1573"/>
                  <a:gd name="T1" fmla="*/ 79 h 335"/>
                  <a:gd name="T2" fmla="*/ 1544 w 1573"/>
                  <a:gd name="T3" fmla="*/ 36 h 335"/>
                  <a:gd name="T4" fmla="*/ 1542 w 1573"/>
                  <a:gd name="T5" fmla="*/ 0 h 335"/>
                  <a:gd name="T6" fmla="*/ 1520 w 1573"/>
                  <a:gd name="T7" fmla="*/ 3 h 335"/>
                  <a:gd name="T8" fmla="*/ 1490 w 1573"/>
                  <a:gd name="T9" fmla="*/ 6 h 335"/>
                  <a:gd name="T10" fmla="*/ 1458 w 1573"/>
                  <a:gd name="T11" fmla="*/ 10 h 335"/>
                  <a:gd name="T12" fmla="*/ 1423 w 1573"/>
                  <a:gd name="T13" fmla="*/ 13 h 335"/>
                  <a:gd name="T14" fmla="*/ 1389 w 1573"/>
                  <a:gd name="T15" fmla="*/ 15 h 335"/>
                  <a:gd name="T16" fmla="*/ 1359 w 1573"/>
                  <a:gd name="T17" fmla="*/ 17 h 335"/>
                  <a:gd name="T18" fmla="*/ 1336 w 1573"/>
                  <a:gd name="T19" fmla="*/ 18 h 335"/>
                  <a:gd name="T20" fmla="*/ 1322 w 1573"/>
                  <a:gd name="T21" fmla="*/ 17 h 335"/>
                  <a:gd name="T22" fmla="*/ 1306 w 1573"/>
                  <a:gd name="T23" fmla="*/ 14 h 335"/>
                  <a:gd name="T24" fmla="*/ 1275 w 1573"/>
                  <a:gd name="T25" fmla="*/ 13 h 335"/>
                  <a:gd name="T26" fmla="*/ 1237 w 1573"/>
                  <a:gd name="T27" fmla="*/ 10 h 335"/>
                  <a:gd name="T28" fmla="*/ 1195 w 1573"/>
                  <a:gd name="T29" fmla="*/ 9 h 335"/>
                  <a:gd name="T30" fmla="*/ 1154 w 1573"/>
                  <a:gd name="T31" fmla="*/ 7 h 335"/>
                  <a:gd name="T32" fmla="*/ 1119 w 1573"/>
                  <a:gd name="T33" fmla="*/ 6 h 335"/>
                  <a:gd name="T34" fmla="*/ 1095 w 1573"/>
                  <a:gd name="T35" fmla="*/ 5 h 335"/>
                  <a:gd name="T36" fmla="*/ 1085 w 1573"/>
                  <a:gd name="T37" fmla="*/ 5 h 335"/>
                  <a:gd name="T38" fmla="*/ 16 w 1573"/>
                  <a:gd name="T39" fmla="*/ 71 h 335"/>
                  <a:gd name="T40" fmla="*/ 31 w 1573"/>
                  <a:gd name="T41" fmla="*/ 86 h 335"/>
                  <a:gd name="T42" fmla="*/ 28 w 1573"/>
                  <a:gd name="T43" fmla="*/ 90 h 335"/>
                  <a:gd name="T44" fmla="*/ 13 w 1573"/>
                  <a:gd name="T45" fmla="*/ 86 h 335"/>
                  <a:gd name="T46" fmla="*/ 35 w 1573"/>
                  <a:gd name="T47" fmla="*/ 106 h 335"/>
                  <a:gd name="T48" fmla="*/ 70 w 1573"/>
                  <a:gd name="T49" fmla="*/ 166 h 335"/>
                  <a:gd name="T50" fmla="*/ 82 w 1573"/>
                  <a:gd name="T51" fmla="*/ 225 h 335"/>
                  <a:gd name="T52" fmla="*/ 84 w 1573"/>
                  <a:gd name="T53" fmla="*/ 267 h 335"/>
                  <a:gd name="T54" fmla="*/ 66 w 1573"/>
                  <a:gd name="T55" fmla="*/ 294 h 335"/>
                  <a:gd name="T56" fmla="*/ 65 w 1573"/>
                  <a:gd name="T57" fmla="*/ 313 h 335"/>
                  <a:gd name="T58" fmla="*/ 64 w 1573"/>
                  <a:gd name="T59" fmla="*/ 334 h 335"/>
                  <a:gd name="T60" fmla="*/ 64 w 1573"/>
                  <a:gd name="T61" fmla="*/ 334 h 335"/>
                  <a:gd name="T62" fmla="*/ 64 w 1573"/>
                  <a:gd name="T63" fmla="*/ 335 h 335"/>
                  <a:gd name="T64" fmla="*/ 1001 w 1573"/>
                  <a:gd name="T65" fmla="*/ 259 h 335"/>
                  <a:gd name="T66" fmla="*/ 1038 w 1573"/>
                  <a:gd name="T67" fmla="*/ 198 h 335"/>
                  <a:gd name="T68" fmla="*/ 1078 w 1573"/>
                  <a:gd name="T69" fmla="*/ 140 h 335"/>
                  <a:gd name="T70" fmla="*/ 1120 w 1573"/>
                  <a:gd name="T71" fmla="*/ 101 h 335"/>
                  <a:gd name="T72" fmla="*/ 1166 w 1573"/>
                  <a:gd name="T73" fmla="*/ 91 h 335"/>
                  <a:gd name="T74" fmla="*/ 1229 w 1573"/>
                  <a:gd name="T75" fmla="*/ 91 h 335"/>
                  <a:gd name="T76" fmla="*/ 1291 w 1573"/>
                  <a:gd name="T77" fmla="*/ 118 h 335"/>
                  <a:gd name="T78" fmla="*/ 1333 w 1573"/>
                  <a:gd name="T79" fmla="*/ 193 h 335"/>
                  <a:gd name="T80" fmla="*/ 1341 w 1573"/>
                  <a:gd name="T81" fmla="*/ 258 h 335"/>
                  <a:gd name="T82" fmla="*/ 1343 w 1573"/>
                  <a:gd name="T83" fmla="*/ 262 h 335"/>
                  <a:gd name="T84" fmla="*/ 1349 w 1573"/>
                  <a:gd name="T85" fmla="*/ 265 h 335"/>
                  <a:gd name="T86" fmla="*/ 1367 w 1573"/>
                  <a:gd name="T87" fmla="*/ 262 h 335"/>
                  <a:gd name="T88" fmla="*/ 1412 w 1573"/>
                  <a:gd name="T89" fmla="*/ 255 h 335"/>
                  <a:gd name="T90" fmla="*/ 1470 w 1573"/>
                  <a:gd name="T91" fmla="*/ 244 h 335"/>
                  <a:gd name="T92" fmla="*/ 1528 w 1573"/>
                  <a:gd name="T93" fmla="*/ 233 h 335"/>
                  <a:gd name="T94" fmla="*/ 1544 w 1573"/>
                  <a:gd name="T95" fmla="*/ 208 h 335"/>
                  <a:gd name="T96" fmla="*/ 1566 w 1573"/>
                  <a:gd name="T97" fmla="*/ 185 h 335"/>
                  <a:gd name="T98" fmla="*/ 1573 w 1573"/>
                  <a:gd name="T99" fmla="*/ 147 h 335"/>
                  <a:gd name="T100" fmla="*/ 1566 w 1573"/>
                  <a:gd name="T101" fmla="*/ 10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3" h="335">
                    <a:moveTo>
                      <a:pt x="1557" y="90"/>
                    </a:moveTo>
                    <a:lnTo>
                      <a:pt x="1547" y="79"/>
                    </a:lnTo>
                    <a:lnTo>
                      <a:pt x="1544" y="57"/>
                    </a:lnTo>
                    <a:lnTo>
                      <a:pt x="1544" y="36"/>
                    </a:lnTo>
                    <a:lnTo>
                      <a:pt x="1544" y="26"/>
                    </a:lnTo>
                    <a:lnTo>
                      <a:pt x="1542" y="0"/>
                    </a:lnTo>
                    <a:lnTo>
                      <a:pt x="1532" y="2"/>
                    </a:lnTo>
                    <a:lnTo>
                      <a:pt x="1520" y="3"/>
                    </a:lnTo>
                    <a:lnTo>
                      <a:pt x="1507" y="5"/>
                    </a:lnTo>
                    <a:lnTo>
                      <a:pt x="1490" y="6"/>
                    </a:lnTo>
                    <a:lnTo>
                      <a:pt x="1474" y="7"/>
                    </a:lnTo>
                    <a:lnTo>
                      <a:pt x="1458" y="10"/>
                    </a:lnTo>
                    <a:lnTo>
                      <a:pt x="1440" y="11"/>
                    </a:lnTo>
                    <a:lnTo>
                      <a:pt x="1423" y="13"/>
                    </a:lnTo>
                    <a:lnTo>
                      <a:pt x="1405" y="14"/>
                    </a:lnTo>
                    <a:lnTo>
                      <a:pt x="1389" y="15"/>
                    </a:lnTo>
                    <a:lnTo>
                      <a:pt x="1372" y="17"/>
                    </a:lnTo>
                    <a:lnTo>
                      <a:pt x="1359" y="17"/>
                    </a:lnTo>
                    <a:lnTo>
                      <a:pt x="1347" y="18"/>
                    </a:lnTo>
                    <a:lnTo>
                      <a:pt x="1336" y="18"/>
                    </a:lnTo>
                    <a:lnTo>
                      <a:pt x="1328" y="18"/>
                    </a:lnTo>
                    <a:lnTo>
                      <a:pt x="1322" y="17"/>
                    </a:lnTo>
                    <a:lnTo>
                      <a:pt x="1315" y="15"/>
                    </a:lnTo>
                    <a:lnTo>
                      <a:pt x="1306" y="14"/>
                    </a:lnTo>
                    <a:lnTo>
                      <a:pt x="1292" y="14"/>
                    </a:lnTo>
                    <a:lnTo>
                      <a:pt x="1275" y="13"/>
                    </a:lnTo>
                    <a:lnTo>
                      <a:pt x="1257" y="11"/>
                    </a:lnTo>
                    <a:lnTo>
                      <a:pt x="1237" y="10"/>
                    </a:lnTo>
                    <a:lnTo>
                      <a:pt x="1217" y="10"/>
                    </a:lnTo>
                    <a:lnTo>
                      <a:pt x="1195" y="9"/>
                    </a:lnTo>
                    <a:lnTo>
                      <a:pt x="1175" y="7"/>
                    </a:lnTo>
                    <a:lnTo>
                      <a:pt x="1154" y="7"/>
                    </a:lnTo>
                    <a:lnTo>
                      <a:pt x="1135" y="6"/>
                    </a:lnTo>
                    <a:lnTo>
                      <a:pt x="1119" y="6"/>
                    </a:lnTo>
                    <a:lnTo>
                      <a:pt x="1105" y="5"/>
                    </a:lnTo>
                    <a:lnTo>
                      <a:pt x="1095" y="5"/>
                    </a:lnTo>
                    <a:lnTo>
                      <a:pt x="1088" y="5"/>
                    </a:lnTo>
                    <a:lnTo>
                      <a:pt x="1085" y="5"/>
                    </a:lnTo>
                    <a:lnTo>
                      <a:pt x="0" y="57"/>
                    </a:lnTo>
                    <a:lnTo>
                      <a:pt x="16" y="71"/>
                    </a:lnTo>
                    <a:lnTo>
                      <a:pt x="27" y="80"/>
                    </a:lnTo>
                    <a:lnTo>
                      <a:pt x="31" y="86"/>
                    </a:lnTo>
                    <a:lnTo>
                      <a:pt x="31" y="90"/>
                    </a:lnTo>
                    <a:lnTo>
                      <a:pt x="28" y="90"/>
                    </a:lnTo>
                    <a:lnTo>
                      <a:pt x="22" y="88"/>
                    </a:lnTo>
                    <a:lnTo>
                      <a:pt x="13" y="86"/>
                    </a:lnTo>
                    <a:lnTo>
                      <a:pt x="5" y="83"/>
                    </a:lnTo>
                    <a:lnTo>
                      <a:pt x="35" y="106"/>
                    </a:lnTo>
                    <a:lnTo>
                      <a:pt x="55" y="133"/>
                    </a:lnTo>
                    <a:lnTo>
                      <a:pt x="70" y="166"/>
                    </a:lnTo>
                    <a:lnTo>
                      <a:pt x="78" y="197"/>
                    </a:lnTo>
                    <a:lnTo>
                      <a:pt x="82" y="225"/>
                    </a:lnTo>
                    <a:lnTo>
                      <a:pt x="84" y="250"/>
                    </a:lnTo>
                    <a:lnTo>
                      <a:pt x="84" y="267"/>
                    </a:lnTo>
                    <a:lnTo>
                      <a:pt x="84" y="273"/>
                    </a:lnTo>
                    <a:lnTo>
                      <a:pt x="66" y="294"/>
                    </a:lnTo>
                    <a:lnTo>
                      <a:pt x="66" y="304"/>
                    </a:lnTo>
                    <a:lnTo>
                      <a:pt x="65" y="313"/>
                    </a:lnTo>
                    <a:lnTo>
                      <a:pt x="65" y="32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5"/>
                    </a:lnTo>
                    <a:lnTo>
                      <a:pt x="64" y="335"/>
                    </a:lnTo>
                    <a:lnTo>
                      <a:pt x="986" y="285"/>
                    </a:lnTo>
                    <a:lnTo>
                      <a:pt x="1001" y="259"/>
                    </a:lnTo>
                    <a:lnTo>
                      <a:pt x="1017" y="229"/>
                    </a:lnTo>
                    <a:lnTo>
                      <a:pt x="1038" y="198"/>
                    </a:lnTo>
                    <a:lnTo>
                      <a:pt x="1058" y="167"/>
                    </a:lnTo>
                    <a:lnTo>
                      <a:pt x="1078" y="140"/>
                    </a:lnTo>
                    <a:lnTo>
                      <a:pt x="1100" y="117"/>
                    </a:lnTo>
                    <a:lnTo>
                      <a:pt x="1120" y="101"/>
                    </a:lnTo>
                    <a:lnTo>
                      <a:pt x="1139" y="94"/>
                    </a:lnTo>
                    <a:lnTo>
                      <a:pt x="1166" y="91"/>
                    </a:lnTo>
                    <a:lnTo>
                      <a:pt x="1196" y="90"/>
                    </a:lnTo>
                    <a:lnTo>
                      <a:pt x="1229" y="91"/>
                    </a:lnTo>
                    <a:lnTo>
                      <a:pt x="1261" y="99"/>
                    </a:lnTo>
                    <a:lnTo>
                      <a:pt x="1291" y="118"/>
                    </a:lnTo>
                    <a:lnTo>
                      <a:pt x="1315" y="148"/>
                    </a:lnTo>
                    <a:lnTo>
                      <a:pt x="1333" y="193"/>
                    </a:lnTo>
                    <a:lnTo>
                      <a:pt x="1341" y="255"/>
                    </a:lnTo>
                    <a:lnTo>
                      <a:pt x="1341" y="258"/>
                    </a:lnTo>
                    <a:lnTo>
                      <a:pt x="1343" y="260"/>
                    </a:lnTo>
                    <a:lnTo>
                      <a:pt x="1343" y="262"/>
                    </a:lnTo>
                    <a:lnTo>
                      <a:pt x="1343" y="265"/>
                    </a:lnTo>
                    <a:lnTo>
                      <a:pt x="1349" y="265"/>
                    </a:lnTo>
                    <a:lnTo>
                      <a:pt x="1353" y="263"/>
                    </a:lnTo>
                    <a:lnTo>
                      <a:pt x="1367" y="262"/>
                    </a:lnTo>
                    <a:lnTo>
                      <a:pt x="1387" y="259"/>
                    </a:lnTo>
                    <a:lnTo>
                      <a:pt x="1412" y="255"/>
                    </a:lnTo>
                    <a:lnTo>
                      <a:pt x="1440" y="250"/>
                    </a:lnTo>
                    <a:lnTo>
                      <a:pt x="1470" y="244"/>
                    </a:lnTo>
                    <a:lnTo>
                      <a:pt x="1500" y="239"/>
                    </a:lnTo>
                    <a:lnTo>
                      <a:pt x="1528" y="233"/>
                    </a:lnTo>
                    <a:lnTo>
                      <a:pt x="1540" y="212"/>
                    </a:lnTo>
                    <a:lnTo>
                      <a:pt x="1544" y="208"/>
                    </a:lnTo>
                    <a:lnTo>
                      <a:pt x="1555" y="198"/>
                    </a:lnTo>
                    <a:lnTo>
                      <a:pt x="1566" y="185"/>
                    </a:lnTo>
                    <a:lnTo>
                      <a:pt x="1572" y="168"/>
                    </a:lnTo>
                    <a:lnTo>
                      <a:pt x="1573" y="147"/>
                    </a:lnTo>
                    <a:lnTo>
                      <a:pt x="1572" y="122"/>
                    </a:lnTo>
                    <a:lnTo>
                      <a:pt x="1566" y="101"/>
                    </a:lnTo>
                    <a:lnTo>
                      <a:pt x="1557" y="90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151"/>
              <p:cNvSpPr>
                <a:spLocks/>
              </p:cNvSpPr>
              <p:nvPr/>
            </p:nvSpPr>
            <p:spPr bwMode="auto">
              <a:xfrm>
                <a:off x="4499" y="2051"/>
                <a:ext cx="219" cy="80"/>
              </a:xfrm>
              <a:custGeom>
                <a:avLst/>
                <a:gdLst>
                  <a:gd name="T0" fmla="*/ 30 w 219"/>
                  <a:gd name="T1" fmla="*/ 80 h 80"/>
                  <a:gd name="T2" fmla="*/ 25 w 219"/>
                  <a:gd name="T3" fmla="*/ 77 h 80"/>
                  <a:gd name="T4" fmla="*/ 19 w 219"/>
                  <a:gd name="T5" fmla="*/ 71 h 80"/>
                  <a:gd name="T6" fmla="*/ 14 w 219"/>
                  <a:gd name="T7" fmla="*/ 62 h 80"/>
                  <a:gd name="T8" fmla="*/ 11 w 219"/>
                  <a:gd name="T9" fmla="*/ 57 h 80"/>
                  <a:gd name="T10" fmla="*/ 0 w 219"/>
                  <a:gd name="T11" fmla="*/ 33 h 80"/>
                  <a:gd name="T12" fmla="*/ 2 w 219"/>
                  <a:gd name="T13" fmla="*/ 27 h 80"/>
                  <a:gd name="T14" fmla="*/ 3 w 219"/>
                  <a:gd name="T15" fmla="*/ 19 h 80"/>
                  <a:gd name="T16" fmla="*/ 6 w 219"/>
                  <a:gd name="T17" fmla="*/ 12 h 80"/>
                  <a:gd name="T18" fmla="*/ 10 w 219"/>
                  <a:gd name="T19" fmla="*/ 10 h 80"/>
                  <a:gd name="T20" fmla="*/ 206 w 219"/>
                  <a:gd name="T21" fmla="*/ 0 h 80"/>
                  <a:gd name="T22" fmla="*/ 210 w 219"/>
                  <a:gd name="T23" fmla="*/ 2 h 80"/>
                  <a:gd name="T24" fmla="*/ 215 w 219"/>
                  <a:gd name="T25" fmla="*/ 3 h 80"/>
                  <a:gd name="T26" fmla="*/ 216 w 219"/>
                  <a:gd name="T27" fmla="*/ 6 h 80"/>
                  <a:gd name="T28" fmla="*/ 217 w 219"/>
                  <a:gd name="T29" fmla="*/ 10 h 80"/>
                  <a:gd name="T30" fmla="*/ 219 w 219"/>
                  <a:gd name="T31" fmla="*/ 50 h 80"/>
                  <a:gd name="T32" fmla="*/ 217 w 219"/>
                  <a:gd name="T33" fmla="*/ 54 h 80"/>
                  <a:gd name="T34" fmla="*/ 216 w 219"/>
                  <a:gd name="T35" fmla="*/ 57 h 80"/>
                  <a:gd name="T36" fmla="*/ 213 w 219"/>
                  <a:gd name="T37" fmla="*/ 60 h 80"/>
                  <a:gd name="T38" fmla="*/ 209 w 219"/>
                  <a:gd name="T39" fmla="*/ 61 h 80"/>
                  <a:gd name="T40" fmla="*/ 30 w 219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9" h="80">
                    <a:moveTo>
                      <a:pt x="30" y="80"/>
                    </a:moveTo>
                    <a:lnTo>
                      <a:pt x="25" y="77"/>
                    </a:lnTo>
                    <a:lnTo>
                      <a:pt x="19" y="71"/>
                    </a:lnTo>
                    <a:lnTo>
                      <a:pt x="14" y="62"/>
                    </a:lnTo>
                    <a:lnTo>
                      <a:pt x="11" y="57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5" y="3"/>
                    </a:lnTo>
                    <a:lnTo>
                      <a:pt x="216" y="6"/>
                    </a:lnTo>
                    <a:lnTo>
                      <a:pt x="217" y="10"/>
                    </a:lnTo>
                    <a:lnTo>
                      <a:pt x="219" y="50"/>
                    </a:lnTo>
                    <a:lnTo>
                      <a:pt x="217" y="54"/>
                    </a:lnTo>
                    <a:lnTo>
                      <a:pt x="216" y="57"/>
                    </a:lnTo>
                    <a:lnTo>
                      <a:pt x="213" y="60"/>
                    </a:lnTo>
                    <a:lnTo>
                      <a:pt x="209" y="61"/>
                    </a:lnTo>
                    <a:lnTo>
                      <a:pt x="3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152"/>
              <p:cNvSpPr>
                <a:spLocks/>
              </p:cNvSpPr>
              <p:nvPr/>
            </p:nvSpPr>
            <p:spPr bwMode="auto">
              <a:xfrm>
                <a:off x="4172" y="1978"/>
                <a:ext cx="309" cy="103"/>
              </a:xfrm>
              <a:custGeom>
                <a:avLst/>
                <a:gdLst>
                  <a:gd name="T0" fmla="*/ 290 w 309"/>
                  <a:gd name="T1" fmla="*/ 87 h 103"/>
                  <a:gd name="T2" fmla="*/ 288 w 309"/>
                  <a:gd name="T3" fmla="*/ 85 h 103"/>
                  <a:gd name="T4" fmla="*/ 284 w 309"/>
                  <a:gd name="T5" fmla="*/ 81 h 103"/>
                  <a:gd name="T6" fmla="*/ 279 w 309"/>
                  <a:gd name="T7" fmla="*/ 77 h 103"/>
                  <a:gd name="T8" fmla="*/ 271 w 309"/>
                  <a:gd name="T9" fmla="*/ 70 h 103"/>
                  <a:gd name="T10" fmla="*/ 260 w 309"/>
                  <a:gd name="T11" fmla="*/ 64 h 103"/>
                  <a:gd name="T12" fmla="*/ 249 w 309"/>
                  <a:gd name="T13" fmla="*/ 56 h 103"/>
                  <a:gd name="T14" fmla="*/ 234 w 309"/>
                  <a:gd name="T15" fmla="*/ 49 h 103"/>
                  <a:gd name="T16" fmla="*/ 219 w 309"/>
                  <a:gd name="T17" fmla="*/ 42 h 103"/>
                  <a:gd name="T18" fmla="*/ 201 w 309"/>
                  <a:gd name="T19" fmla="*/ 37 h 103"/>
                  <a:gd name="T20" fmla="*/ 182 w 309"/>
                  <a:gd name="T21" fmla="*/ 33 h 103"/>
                  <a:gd name="T22" fmla="*/ 164 w 309"/>
                  <a:gd name="T23" fmla="*/ 31 h 103"/>
                  <a:gd name="T24" fmla="*/ 142 w 309"/>
                  <a:gd name="T25" fmla="*/ 31 h 103"/>
                  <a:gd name="T26" fmla="*/ 120 w 309"/>
                  <a:gd name="T27" fmla="*/ 37 h 103"/>
                  <a:gd name="T28" fmla="*/ 97 w 309"/>
                  <a:gd name="T29" fmla="*/ 43 h 103"/>
                  <a:gd name="T30" fmla="*/ 73 w 309"/>
                  <a:gd name="T31" fmla="*/ 56 h 103"/>
                  <a:gd name="T32" fmla="*/ 48 w 309"/>
                  <a:gd name="T33" fmla="*/ 72 h 103"/>
                  <a:gd name="T34" fmla="*/ 12 w 309"/>
                  <a:gd name="T35" fmla="*/ 98 h 103"/>
                  <a:gd name="T36" fmla="*/ 0 w 309"/>
                  <a:gd name="T37" fmla="*/ 103 h 103"/>
                  <a:gd name="T38" fmla="*/ 5 w 309"/>
                  <a:gd name="T39" fmla="*/ 95 h 103"/>
                  <a:gd name="T40" fmla="*/ 24 w 309"/>
                  <a:gd name="T41" fmla="*/ 77 h 103"/>
                  <a:gd name="T42" fmla="*/ 50 w 309"/>
                  <a:gd name="T43" fmla="*/ 54 h 103"/>
                  <a:gd name="T44" fmla="*/ 80 w 309"/>
                  <a:gd name="T45" fmla="*/ 31 h 103"/>
                  <a:gd name="T46" fmla="*/ 104 w 309"/>
                  <a:gd name="T47" fmla="*/ 14 h 103"/>
                  <a:gd name="T48" fmla="*/ 122 w 309"/>
                  <a:gd name="T49" fmla="*/ 5 h 103"/>
                  <a:gd name="T50" fmla="*/ 134 w 309"/>
                  <a:gd name="T51" fmla="*/ 4 h 103"/>
                  <a:gd name="T52" fmla="*/ 150 w 309"/>
                  <a:gd name="T53" fmla="*/ 1 h 103"/>
                  <a:gd name="T54" fmla="*/ 169 w 309"/>
                  <a:gd name="T55" fmla="*/ 0 h 103"/>
                  <a:gd name="T56" fmla="*/ 189 w 309"/>
                  <a:gd name="T57" fmla="*/ 1 h 103"/>
                  <a:gd name="T58" fmla="*/ 211 w 309"/>
                  <a:gd name="T59" fmla="*/ 5 h 103"/>
                  <a:gd name="T60" fmla="*/ 234 w 309"/>
                  <a:gd name="T61" fmla="*/ 15 h 103"/>
                  <a:gd name="T62" fmla="*/ 257 w 309"/>
                  <a:gd name="T63" fmla="*/ 31 h 103"/>
                  <a:gd name="T64" fmla="*/ 280 w 309"/>
                  <a:gd name="T65" fmla="*/ 56 h 103"/>
                  <a:gd name="T66" fmla="*/ 298 w 309"/>
                  <a:gd name="T67" fmla="*/ 79 h 103"/>
                  <a:gd name="T68" fmla="*/ 306 w 309"/>
                  <a:gd name="T69" fmla="*/ 92 h 103"/>
                  <a:gd name="T70" fmla="*/ 309 w 309"/>
                  <a:gd name="T71" fmla="*/ 98 h 103"/>
                  <a:gd name="T72" fmla="*/ 307 w 309"/>
                  <a:gd name="T73" fmla="*/ 99 h 103"/>
                  <a:gd name="T74" fmla="*/ 302 w 309"/>
                  <a:gd name="T75" fmla="*/ 96 h 103"/>
                  <a:gd name="T76" fmla="*/ 296 w 309"/>
                  <a:gd name="T77" fmla="*/ 92 h 103"/>
                  <a:gd name="T78" fmla="*/ 291 w 309"/>
                  <a:gd name="T79" fmla="*/ 88 h 103"/>
                  <a:gd name="T80" fmla="*/ 290 w 309"/>
                  <a:gd name="T81" fmla="*/ 8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103">
                    <a:moveTo>
                      <a:pt x="290" y="87"/>
                    </a:moveTo>
                    <a:lnTo>
                      <a:pt x="288" y="85"/>
                    </a:lnTo>
                    <a:lnTo>
                      <a:pt x="284" y="81"/>
                    </a:lnTo>
                    <a:lnTo>
                      <a:pt x="279" y="77"/>
                    </a:lnTo>
                    <a:lnTo>
                      <a:pt x="271" y="70"/>
                    </a:lnTo>
                    <a:lnTo>
                      <a:pt x="260" y="64"/>
                    </a:lnTo>
                    <a:lnTo>
                      <a:pt x="249" y="56"/>
                    </a:lnTo>
                    <a:lnTo>
                      <a:pt x="234" y="49"/>
                    </a:lnTo>
                    <a:lnTo>
                      <a:pt x="219" y="42"/>
                    </a:lnTo>
                    <a:lnTo>
                      <a:pt x="201" y="37"/>
                    </a:lnTo>
                    <a:lnTo>
                      <a:pt x="182" y="33"/>
                    </a:lnTo>
                    <a:lnTo>
                      <a:pt x="164" y="31"/>
                    </a:lnTo>
                    <a:lnTo>
                      <a:pt x="142" y="31"/>
                    </a:lnTo>
                    <a:lnTo>
                      <a:pt x="120" y="37"/>
                    </a:lnTo>
                    <a:lnTo>
                      <a:pt x="97" y="43"/>
                    </a:lnTo>
                    <a:lnTo>
                      <a:pt x="73" y="56"/>
                    </a:lnTo>
                    <a:lnTo>
                      <a:pt x="48" y="72"/>
                    </a:lnTo>
                    <a:lnTo>
                      <a:pt x="12" y="98"/>
                    </a:lnTo>
                    <a:lnTo>
                      <a:pt x="0" y="103"/>
                    </a:lnTo>
                    <a:lnTo>
                      <a:pt x="5" y="95"/>
                    </a:lnTo>
                    <a:lnTo>
                      <a:pt x="24" y="77"/>
                    </a:lnTo>
                    <a:lnTo>
                      <a:pt x="50" y="54"/>
                    </a:lnTo>
                    <a:lnTo>
                      <a:pt x="80" y="31"/>
                    </a:lnTo>
                    <a:lnTo>
                      <a:pt x="104" y="14"/>
                    </a:lnTo>
                    <a:lnTo>
                      <a:pt x="122" y="5"/>
                    </a:lnTo>
                    <a:lnTo>
                      <a:pt x="134" y="4"/>
                    </a:lnTo>
                    <a:lnTo>
                      <a:pt x="150" y="1"/>
                    </a:lnTo>
                    <a:lnTo>
                      <a:pt x="169" y="0"/>
                    </a:lnTo>
                    <a:lnTo>
                      <a:pt x="189" y="1"/>
                    </a:lnTo>
                    <a:lnTo>
                      <a:pt x="211" y="5"/>
                    </a:lnTo>
                    <a:lnTo>
                      <a:pt x="234" y="15"/>
                    </a:lnTo>
                    <a:lnTo>
                      <a:pt x="257" y="31"/>
                    </a:lnTo>
                    <a:lnTo>
                      <a:pt x="280" y="56"/>
                    </a:lnTo>
                    <a:lnTo>
                      <a:pt x="298" y="79"/>
                    </a:lnTo>
                    <a:lnTo>
                      <a:pt x="306" y="92"/>
                    </a:lnTo>
                    <a:lnTo>
                      <a:pt x="309" y="98"/>
                    </a:lnTo>
                    <a:lnTo>
                      <a:pt x="307" y="99"/>
                    </a:lnTo>
                    <a:lnTo>
                      <a:pt x="302" y="96"/>
                    </a:lnTo>
                    <a:lnTo>
                      <a:pt x="296" y="92"/>
                    </a:lnTo>
                    <a:lnTo>
                      <a:pt x="291" y="88"/>
                    </a:lnTo>
                    <a:lnTo>
                      <a:pt x="290" y="8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153"/>
              <p:cNvSpPr>
                <a:spLocks/>
              </p:cNvSpPr>
              <p:nvPr/>
            </p:nvSpPr>
            <p:spPr bwMode="auto">
              <a:xfrm>
                <a:off x="2230" y="1981"/>
                <a:ext cx="175" cy="70"/>
              </a:xfrm>
              <a:custGeom>
                <a:avLst/>
                <a:gdLst>
                  <a:gd name="T0" fmla="*/ 73 w 175"/>
                  <a:gd name="T1" fmla="*/ 70 h 70"/>
                  <a:gd name="T2" fmla="*/ 160 w 175"/>
                  <a:gd name="T3" fmla="*/ 69 h 70"/>
                  <a:gd name="T4" fmla="*/ 164 w 175"/>
                  <a:gd name="T5" fmla="*/ 67 h 70"/>
                  <a:gd name="T6" fmla="*/ 169 w 175"/>
                  <a:gd name="T7" fmla="*/ 63 h 70"/>
                  <a:gd name="T8" fmla="*/ 172 w 175"/>
                  <a:gd name="T9" fmla="*/ 58 h 70"/>
                  <a:gd name="T10" fmla="*/ 173 w 175"/>
                  <a:gd name="T11" fmla="*/ 54 h 70"/>
                  <a:gd name="T12" fmla="*/ 175 w 175"/>
                  <a:gd name="T13" fmla="*/ 15 h 70"/>
                  <a:gd name="T14" fmla="*/ 173 w 175"/>
                  <a:gd name="T15" fmla="*/ 11 h 70"/>
                  <a:gd name="T16" fmla="*/ 172 w 175"/>
                  <a:gd name="T17" fmla="*/ 8 h 70"/>
                  <a:gd name="T18" fmla="*/ 169 w 175"/>
                  <a:gd name="T19" fmla="*/ 7 h 70"/>
                  <a:gd name="T20" fmla="*/ 165 w 175"/>
                  <a:gd name="T21" fmla="*/ 5 h 70"/>
                  <a:gd name="T22" fmla="*/ 79 w 175"/>
                  <a:gd name="T23" fmla="*/ 7 h 70"/>
                  <a:gd name="T24" fmla="*/ 12 w 175"/>
                  <a:gd name="T25" fmla="*/ 0 h 70"/>
                  <a:gd name="T26" fmla="*/ 8 w 175"/>
                  <a:gd name="T27" fmla="*/ 1 h 70"/>
                  <a:gd name="T28" fmla="*/ 5 w 175"/>
                  <a:gd name="T29" fmla="*/ 2 h 70"/>
                  <a:gd name="T30" fmla="*/ 3 w 175"/>
                  <a:gd name="T31" fmla="*/ 5 h 70"/>
                  <a:gd name="T32" fmla="*/ 1 w 175"/>
                  <a:gd name="T33" fmla="*/ 9 h 70"/>
                  <a:gd name="T34" fmla="*/ 0 w 175"/>
                  <a:gd name="T35" fmla="*/ 50 h 70"/>
                  <a:gd name="T36" fmla="*/ 1 w 175"/>
                  <a:gd name="T37" fmla="*/ 54 h 70"/>
                  <a:gd name="T38" fmla="*/ 3 w 175"/>
                  <a:gd name="T39" fmla="*/ 57 h 70"/>
                  <a:gd name="T40" fmla="*/ 5 w 175"/>
                  <a:gd name="T41" fmla="*/ 58 h 70"/>
                  <a:gd name="T42" fmla="*/ 9 w 175"/>
                  <a:gd name="T43" fmla="*/ 59 h 70"/>
                  <a:gd name="T44" fmla="*/ 73 w 175"/>
                  <a:gd name="T4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5" h="70">
                    <a:moveTo>
                      <a:pt x="73" y="70"/>
                    </a:moveTo>
                    <a:lnTo>
                      <a:pt x="160" y="69"/>
                    </a:lnTo>
                    <a:lnTo>
                      <a:pt x="164" y="67"/>
                    </a:lnTo>
                    <a:lnTo>
                      <a:pt x="169" y="63"/>
                    </a:lnTo>
                    <a:lnTo>
                      <a:pt x="172" y="58"/>
                    </a:lnTo>
                    <a:lnTo>
                      <a:pt x="173" y="54"/>
                    </a:lnTo>
                    <a:lnTo>
                      <a:pt x="175" y="15"/>
                    </a:lnTo>
                    <a:lnTo>
                      <a:pt x="173" y="11"/>
                    </a:lnTo>
                    <a:lnTo>
                      <a:pt x="172" y="8"/>
                    </a:lnTo>
                    <a:lnTo>
                      <a:pt x="169" y="7"/>
                    </a:lnTo>
                    <a:lnTo>
                      <a:pt x="165" y="5"/>
                    </a:lnTo>
                    <a:lnTo>
                      <a:pt x="79" y="7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50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9" y="59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154"/>
              <p:cNvSpPr>
                <a:spLocks/>
              </p:cNvSpPr>
              <p:nvPr/>
            </p:nvSpPr>
            <p:spPr bwMode="auto">
              <a:xfrm>
                <a:off x="2250" y="1824"/>
                <a:ext cx="343" cy="138"/>
              </a:xfrm>
              <a:custGeom>
                <a:avLst/>
                <a:gdLst>
                  <a:gd name="T0" fmla="*/ 7 w 343"/>
                  <a:gd name="T1" fmla="*/ 127 h 138"/>
                  <a:gd name="T2" fmla="*/ 10 w 343"/>
                  <a:gd name="T3" fmla="*/ 122 h 138"/>
                  <a:gd name="T4" fmla="*/ 17 w 343"/>
                  <a:gd name="T5" fmla="*/ 111 h 138"/>
                  <a:gd name="T6" fmla="*/ 25 w 343"/>
                  <a:gd name="T7" fmla="*/ 97 h 138"/>
                  <a:gd name="T8" fmla="*/ 30 w 343"/>
                  <a:gd name="T9" fmla="*/ 88 h 138"/>
                  <a:gd name="T10" fmla="*/ 36 w 343"/>
                  <a:gd name="T11" fmla="*/ 82 h 138"/>
                  <a:gd name="T12" fmla="*/ 44 w 343"/>
                  <a:gd name="T13" fmla="*/ 77 h 138"/>
                  <a:gd name="T14" fmla="*/ 54 w 343"/>
                  <a:gd name="T15" fmla="*/ 71 h 138"/>
                  <a:gd name="T16" fmla="*/ 69 w 343"/>
                  <a:gd name="T17" fmla="*/ 65 h 138"/>
                  <a:gd name="T18" fmla="*/ 86 w 343"/>
                  <a:gd name="T19" fmla="*/ 59 h 138"/>
                  <a:gd name="T20" fmla="*/ 103 w 343"/>
                  <a:gd name="T21" fmla="*/ 54 h 138"/>
                  <a:gd name="T22" fmla="*/ 124 w 343"/>
                  <a:gd name="T23" fmla="*/ 47 h 138"/>
                  <a:gd name="T24" fmla="*/ 147 w 343"/>
                  <a:gd name="T25" fmla="*/ 42 h 138"/>
                  <a:gd name="T26" fmla="*/ 170 w 343"/>
                  <a:gd name="T27" fmla="*/ 36 h 138"/>
                  <a:gd name="T28" fmla="*/ 193 w 343"/>
                  <a:gd name="T29" fmla="*/ 29 h 138"/>
                  <a:gd name="T30" fmla="*/ 218 w 343"/>
                  <a:gd name="T31" fmla="*/ 24 h 138"/>
                  <a:gd name="T32" fmla="*/ 243 w 343"/>
                  <a:gd name="T33" fmla="*/ 19 h 138"/>
                  <a:gd name="T34" fmla="*/ 269 w 343"/>
                  <a:gd name="T35" fmla="*/ 15 h 138"/>
                  <a:gd name="T36" fmla="*/ 294 w 343"/>
                  <a:gd name="T37" fmla="*/ 9 h 138"/>
                  <a:gd name="T38" fmla="*/ 319 w 343"/>
                  <a:gd name="T39" fmla="*/ 4 h 138"/>
                  <a:gd name="T40" fmla="*/ 343 w 343"/>
                  <a:gd name="T41" fmla="*/ 0 h 138"/>
                  <a:gd name="T42" fmla="*/ 319 w 343"/>
                  <a:gd name="T43" fmla="*/ 4 h 138"/>
                  <a:gd name="T44" fmla="*/ 294 w 343"/>
                  <a:gd name="T45" fmla="*/ 8 h 138"/>
                  <a:gd name="T46" fmla="*/ 269 w 343"/>
                  <a:gd name="T47" fmla="*/ 12 h 138"/>
                  <a:gd name="T48" fmla="*/ 243 w 343"/>
                  <a:gd name="T49" fmla="*/ 17 h 138"/>
                  <a:gd name="T50" fmla="*/ 218 w 343"/>
                  <a:gd name="T51" fmla="*/ 23 h 138"/>
                  <a:gd name="T52" fmla="*/ 193 w 343"/>
                  <a:gd name="T53" fmla="*/ 28 h 138"/>
                  <a:gd name="T54" fmla="*/ 168 w 343"/>
                  <a:gd name="T55" fmla="*/ 34 h 138"/>
                  <a:gd name="T56" fmla="*/ 144 w 343"/>
                  <a:gd name="T57" fmla="*/ 39 h 138"/>
                  <a:gd name="T58" fmla="*/ 122 w 343"/>
                  <a:gd name="T59" fmla="*/ 44 h 138"/>
                  <a:gd name="T60" fmla="*/ 101 w 343"/>
                  <a:gd name="T61" fmla="*/ 50 h 138"/>
                  <a:gd name="T62" fmla="*/ 82 w 343"/>
                  <a:gd name="T63" fmla="*/ 57 h 138"/>
                  <a:gd name="T64" fmla="*/ 65 w 343"/>
                  <a:gd name="T65" fmla="*/ 62 h 138"/>
                  <a:gd name="T66" fmla="*/ 50 w 343"/>
                  <a:gd name="T67" fmla="*/ 67 h 138"/>
                  <a:gd name="T68" fmla="*/ 38 w 343"/>
                  <a:gd name="T69" fmla="*/ 74 h 138"/>
                  <a:gd name="T70" fmla="*/ 30 w 343"/>
                  <a:gd name="T71" fmla="*/ 80 h 138"/>
                  <a:gd name="T72" fmla="*/ 25 w 343"/>
                  <a:gd name="T73" fmla="*/ 85 h 138"/>
                  <a:gd name="T74" fmla="*/ 19 w 343"/>
                  <a:gd name="T75" fmla="*/ 96 h 138"/>
                  <a:gd name="T76" fmla="*/ 11 w 343"/>
                  <a:gd name="T77" fmla="*/ 112 h 138"/>
                  <a:gd name="T78" fmla="*/ 3 w 343"/>
                  <a:gd name="T79" fmla="*/ 127 h 138"/>
                  <a:gd name="T80" fmla="*/ 0 w 343"/>
                  <a:gd name="T81" fmla="*/ 134 h 138"/>
                  <a:gd name="T82" fmla="*/ 182 w 343"/>
                  <a:gd name="T83" fmla="*/ 138 h 138"/>
                  <a:gd name="T84" fmla="*/ 185 w 343"/>
                  <a:gd name="T85" fmla="*/ 136 h 138"/>
                  <a:gd name="T86" fmla="*/ 186 w 343"/>
                  <a:gd name="T87" fmla="*/ 135 h 138"/>
                  <a:gd name="T88" fmla="*/ 189 w 343"/>
                  <a:gd name="T89" fmla="*/ 135 h 138"/>
                  <a:gd name="T90" fmla="*/ 190 w 343"/>
                  <a:gd name="T91" fmla="*/ 134 h 138"/>
                  <a:gd name="T92" fmla="*/ 7 w 343"/>
                  <a:gd name="T93" fmla="*/ 1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3" h="138">
                    <a:moveTo>
                      <a:pt x="7" y="127"/>
                    </a:moveTo>
                    <a:lnTo>
                      <a:pt x="10" y="122"/>
                    </a:lnTo>
                    <a:lnTo>
                      <a:pt x="17" y="111"/>
                    </a:lnTo>
                    <a:lnTo>
                      <a:pt x="25" y="97"/>
                    </a:lnTo>
                    <a:lnTo>
                      <a:pt x="30" y="88"/>
                    </a:lnTo>
                    <a:lnTo>
                      <a:pt x="36" y="82"/>
                    </a:lnTo>
                    <a:lnTo>
                      <a:pt x="44" y="77"/>
                    </a:lnTo>
                    <a:lnTo>
                      <a:pt x="54" y="71"/>
                    </a:lnTo>
                    <a:lnTo>
                      <a:pt x="69" y="65"/>
                    </a:lnTo>
                    <a:lnTo>
                      <a:pt x="86" y="59"/>
                    </a:lnTo>
                    <a:lnTo>
                      <a:pt x="103" y="54"/>
                    </a:lnTo>
                    <a:lnTo>
                      <a:pt x="124" y="47"/>
                    </a:lnTo>
                    <a:lnTo>
                      <a:pt x="147" y="42"/>
                    </a:lnTo>
                    <a:lnTo>
                      <a:pt x="170" y="36"/>
                    </a:lnTo>
                    <a:lnTo>
                      <a:pt x="193" y="29"/>
                    </a:lnTo>
                    <a:lnTo>
                      <a:pt x="218" y="24"/>
                    </a:lnTo>
                    <a:lnTo>
                      <a:pt x="243" y="19"/>
                    </a:lnTo>
                    <a:lnTo>
                      <a:pt x="269" y="15"/>
                    </a:lnTo>
                    <a:lnTo>
                      <a:pt x="294" y="9"/>
                    </a:lnTo>
                    <a:lnTo>
                      <a:pt x="319" y="4"/>
                    </a:lnTo>
                    <a:lnTo>
                      <a:pt x="343" y="0"/>
                    </a:lnTo>
                    <a:lnTo>
                      <a:pt x="319" y="4"/>
                    </a:lnTo>
                    <a:lnTo>
                      <a:pt x="294" y="8"/>
                    </a:lnTo>
                    <a:lnTo>
                      <a:pt x="269" y="12"/>
                    </a:lnTo>
                    <a:lnTo>
                      <a:pt x="243" y="17"/>
                    </a:lnTo>
                    <a:lnTo>
                      <a:pt x="218" y="23"/>
                    </a:lnTo>
                    <a:lnTo>
                      <a:pt x="193" y="28"/>
                    </a:lnTo>
                    <a:lnTo>
                      <a:pt x="168" y="34"/>
                    </a:lnTo>
                    <a:lnTo>
                      <a:pt x="144" y="39"/>
                    </a:lnTo>
                    <a:lnTo>
                      <a:pt x="122" y="44"/>
                    </a:lnTo>
                    <a:lnTo>
                      <a:pt x="101" y="50"/>
                    </a:lnTo>
                    <a:lnTo>
                      <a:pt x="82" y="57"/>
                    </a:lnTo>
                    <a:lnTo>
                      <a:pt x="65" y="62"/>
                    </a:lnTo>
                    <a:lnTo>
                      <a:pt x="50" y="67"/>
                    </a:lnTo>
                    <a:lnTo>
                      <a:pt x="38" y="74"/>
                    </a:lnTo>
                    <a:lnTo>
                      <a:pt x="30" y="80"/>
                    </a:lnTo>
                    <a:lnTo>
                      <a:pt x="25" y="85"/>
                    </a:lnTo>
                    <a:lnTo>
                      <a:pt x="19" y="96"/>
                    </a:lnTo>
                    <a:lnTo>
                      <a:pt x="11" y="112"/>
                    </a:lnTo>
                    <a:lnTo>
                      <a:pt x="3" y="127"/>
                    </a:lnTo>
                    <a:lnTo>
                      <a:pt x="0" y="134"/>
                    </a:lnTo>
                    <a:lnTo>
                      <a:pt x="182" y="138"/>
                    </a:lnTo>
                    <a:lnTo>
                      <a:pt x="185" y="136"/>
                    </a:lnTo>
                    <a:lnTo>
                      <a:pt x="186" y="135"/>
                    </a:lnTo>
                    <a:lnTo>
                      <a:pt x="189" y="135"/>
                    </a:lnTo>
                    <a:lnTo>
                      <a:pt x="190" y="134"/>
                    </a:ln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155"/>
              <p:cNvSpPr>
                <a:spLocks/>
              </p:cNvSpPr>
              <p:nvPr/>
            </p:nvSpPr>
            <p:spPr bwMode="auto">
              <a:xfrm>
                <a:off x="2559" y="1829"/>
                <a:ext cx="496" cy="75"/>
              </a:xfrm>
              <a:custGeom>
                <a:avLst/>
                <a:gdLst>
                  <a:gd name="T0" fmla="*/ 53 w 496"/>
                  <a:gd name="T1" fmla="*/ 64 h 75"/>
                  <a:gd name="T2" fmla="*/ 46 w 496"/>
                  <a:gd name="T3" fmla="*/ 65 h 75"/>
                  <a:gd name="T4" fmla="*/ 40 w 496"/>
                  <a:gd name="T5" fmla="*/ 66 h 75"/>
                  <a:gd name="T6" fmla="*/ 33 w 496"/>
                  <a:gd name="T7" fmla="*/ 66 h 75"/>
                  <a:gd name="T8" fmla="*/ 26 w 496"/>
                  <a:gd name="T9" fmla="*/ 68 h 75"/>
                  <a:gd name="T10" fmla="*/ 19 w 496"/>
                  <a:gd name="T11" fmla="*/ 69 h 75"/>
                  <a:gd name="T12" fmla="*/ 14 w 496"/>
                  <a:gd name="T13" fmla="*/ 71 h 75"/>
                  <a:gd name="T14" fmla="*/ 7 w 496"/>
                  <a:gd name="T15" fmla="*/ 73 h 75"/>
                  <a:gd name="T16" fmla="*/ 0 w 496"/>
                  <a:gd name="T17" fmla="*/ 75 h 75"/>
                  <a:gd name="T18" fmla="*/ 10 w 496"/>
                  <a:gd name="T19" fmla="*/ 73 h 75"/>
                  <a:gd name="T20" fmla="*/ 19 w 496"/>
                  <a:gd name="T21" fmla="*/ 71 h 75"/>
                  <a:gd name="T22" fmla="*/ 27 w 496"/>
                  <a:gd name="T23" fmla="*/ 69 h 75"/>
                  <a:gd name="T24" fmla="*/ 37 w 496"/>
                  <a:gd name="T25" fmla="*/ 68 h 75"/>
                  <a:gd name="T26" fmla="*/ 46 w 496"/>
                  <a:gd name="T27" fmla="*/ 66 h 75"/>
                  <a:gd name="T28" fmla="*/ 65 w 496"/>
                  <a:gd name="T29" fmla="*/ 64 h 75"/>
                  <a:gd name="T30" fmla="*/ 90 w 496"/>
                  <a:gd name="T31" fmla="*/ 60 h 75"/>
                  <a:gd name="T32" fmla="*/ 121 w 496"/>
                  <a:gd name="T33" fmla="*/ 56 h 75"/>
                  <a:gd name="T34" fmla="*/ 156 w 496"/>
                  <a:gd name="T35" fmla="*/ 50 h 75"/>
                  <a:gd name="T36" fmla="*/ 194 w 496"/>
                  <a:gd name="T37" fmla="*/ 45 h 75"/>
                  <a:gd name="T38" fmla="*/ 236 w 496"/>
                  <a:gd name="T39" fmla="*/ 38 h 75"/>
                  <a:gd name="T40" fmla="*/ 277 w 496"/>
                  <a:gd name="T41" fmla="*/ 33 h 75"/>
                  <a:gd name="T42" fmla="*/ 319 w 496"/>
                  <a:gd name="T43" fmla="*/ 26 h 75"/>
                  <a:gd name="T44" fmla="*/ 358 w 496"/>
                  <a:gd name="T45" fmla="*/ 20 h 75"/>
                  <a:gd name="T46" fmla="*/ 396 w 496"/>
                  <a:gd name="T47" fmla="*/ 15 h 75"/>
                  <a:gd name="T48" fmla="*/ 428 w 496"/>
                  <a:gd name="T49" fmla="*/ 10 h 75"/>
                  <a:gd name="T50" fmla="*/ 457 w 496"/>
                  <a:gd name="T51" fmla="*/ 6 h 75"/>
                  <a:gd name="T52" fmla="*/ 477 w 496"/>
                  <a:gd name="T53" fmla="*/ 3 h 75"/>
                  <a:gd name="T54" fmla="*/ 491 w 496"/>
                  <a:gd name="T55" fmla="*/ 1 h 75"/>
                  <a:gd name="T56" fmla="*/ 496 w 496"/>
                  <a:gd name="T57" fmla="*/ 0 h 75"/>
                  <a:gd name="T58" fmla="*/ 487 w 496"/>
                  <a:gd name="T59" fmla="*/ 0 h 75"/>
                  <a:gd name="T60" fmla="*/ 466 w 496"/>
                  <a:gd name="T61" fmla="*/ 3 h 75"/>
                  <a:gd name="T62" fmla="*/ 442 w 496"/>
                  <a:gd name="T63" fmla="*/ 7 h 75"/>
                  <a:gd name="T64" fmla="*/ 413 w 496"/>
                  <a:gd name="T65" fmla="*/ 11 h 75"/>
                  <a:gd name="T66" fmla="*/ 382 w 496"/>
                  <a:gd name="T67" fmla="*/ 15 h 75"/>
                  <a:gd name="T68" fmla="*/ 350 w 496"/>
                  <a:gd name="T69" fmla="*/ 20 h 75"/>
                  <a:gd name="T70" fmla="*/ 315 w 496"/>
                  <a:gd name="T71" fmla="*/ 24 h 75"/>
                  <a:gd name="T72" fmla="*/ 279 w 496"/>
                  <a:gd name="T73" fmla="*/ 30 h 75"/>
                  <a:gd name="T74" fmla="*/ 244 w 496"/>
                  <a:gd name="T75" fmla="*/ 35 h 75"/>
                  <a:gd name="T76" fmla="*/ 209 w 496"/>
                  <a:gd name="T77" fmla="*/ 41 h 75"/>
                  <a:gd name="T78" fmla="*/ 176 w 496"/>
                  <a:gd name="T79" fmla="*/ 45 h 75"/>
                  <a:gd name="T80" fmla="*/ 145 w 496"/>
                  <a:gd name="T81" fmla="*/ 50 h 75"/>
                  <a:gd name="T82" fmla="*/ 117 w 496"/>
                  <a:gd name="T83" fmla="*/ 54 h 75"/>
                  <a:gd name="T84" fmla="*/ 94 w 496"/>
                  <a:gd name="T85" fmla="*/ 57 h 75"/>
                  <a:gd name="T86" fmla="*/ 75 w 496"/>
                  <a:gd name="T87" fmla="*/ 61 h 75"/>
                  <a:gd name="T88" fmla="*/ 61 w 496"/>
                  <a:gd name="T89" fmla="*/ 62 h 75"/>
                  <a:gd name="T90" fmla="*/ 53 w 496"/>
                  <a:gd name="T91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6" h="75">
                    <a:moveTo>
                      <a:pt x="53" y="64"/>
                    </a:moveTo>
                    <a:lnTo>
                      <a:pt x="46" y="65"/>
                    </a:lnTo>
                    <a:lnTo>
                      <a:pt x="40" y="66"/>
                    </a:lnTo>
                    <a:lnTo>
                      <a:pt x="33" y="66"/>
                    </a:lnTo>
                    <a:lnTo>
                      <a:pt x="26" y="68"/>
                    </a:lnTo>
                    <a:lnTo>
                      <a:pt x="19" y="69"/>
                    </a:lnTo>
                    <a:lnTo>
                      <a:pt x="14" y="71"/>
                    </a:lnTo>
                    <a:lnTo>
                      <a:pt x="7" y="73"/>
                    </a:lnTo>
                    <a:lnTo>
                      <a:pt x="0" y="75"/>
                    </a:lnTo>
                    <a:lnTo>
                      <a:pt x="10" y="73"/>
                    </a:lnTo>
                    <a:lnTo>
                      <a:pt x="19" y="71"/>
                    </a:lnTo>
                    <a:lnTo>
                      <a:pt x="27" y="69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65" y="64"/>
                    </a:lnTo>
                    <a:lnTo>
                      <a:pt x="90" y="60"/>
                    </a:lnTo>
                    <a:lnTo>
                      <a:pt x="121" y="56"/>
                    </a:lnTo>
                    <a:lnTo>
                      <a:pt x="156" y="50"/>
                    </a:lnTo>
                    <a:lnTo>
                      <a:pt x="194" y="45"/>
                    </a:lnTo>
                    <a:lnTo>
                      <a:pt x="236" y="38"/>
                    </a:lnTo>
                    <a:lnTo>
                      <a:pt x="277" y="33"/>
                    </a:lnTo>
                    <a:lnTo>
                      <a:pt x="319" y="26"/>
                    </a:lnTo>
                    <a:lnTo>
                      <a:pt x="358" y="20"/>
                    </a:lnTo>
                    <a:lnTo>
                      <a:pt x="396" y="15"/>
                    </a:lnTo>
                    <a:lnTo>
                      <a:pt x="428" y="10"/>
                    </a:lnTo>
                    <a:lnTo>
                      <a:pt x="457" y="6"/>
                    </a:lnTo>
                    <a:lnTo>
                      <a:pt x="477" y="3"/>
                    </a:lnTo>
                    <a:lnTo>
                      <a:pt x="491" y="1"/>
                    </a:lnTo>
                    <a:lnTo>
                      <a:pt x="496" y="0"/>
                    </a:lnTo>
                    <a:lnTo>
                      <a:pt x="487" y="0"/>
                    </a:lnTo>
                    <a:lnTo>
                      <a:pt x="466" y="3"/>
                    </a:lnTo>
                    <a:lnTo>
                      <a:pt x="442" y="7"/>
                    </a:lnTo>
                    <a:lnTo>
                      <a:pt x="413" y="11"/>
                    </a:lnTo>
                    <a:lnTo>
                      <a:pt x="382" y="15"/>
                    </a:lnTo>
                    <a:lnTo>
                      <a:pt x="350" y="20"/>
                    </a:lnTo>
                    <a:lnTo>
                      <a:pt x="315" y="24"/>
                    </a:lnTo>
                    <a:lnTo>
                      <a:pt x="279" y="30"/>
                    </a:lnTo>
                    <a:lnTo>
                      <a:pt x="244" y="35"/>
                    </a:lnTo>
                    <a:lnTo>
                      <a:pt x="209" y="41"/>
                    </a:lnTo>
                    <a:lnTo>
                      <a:pt x="176" y="45"/>
                    </a:lnTo>
                    <a:lnTo>
                      <a:pt x="145" y="50"/>
                    </a:lnTo>
                    <a:lnTo>
                      <a:pt x="117" y="54"/>
                    </a:lnTo>
                    <a:lnTo>
                      <a:pt x="94" y="57"/>
                    </a:lnTo>
                    <a:lnTo>
                      <a:pt x="75" y="61"/>
                    </a:lnTo>
                    <a:lnTo>
                      <a:pt x="61" y="62"/>
                    </a:lnTo>
                    <a:lnTo>
                      <a:pt x="5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156"/>
              <p:cNvSpPr>
                <a:spLocks/>
              </p:cNvSpPr>
              <p:nvPr/>
            </p:nvSpPr>
            <p:spPr bwMode="auto">
              <a:xfrm>
                <a:off x="2754" y="1881"/>
                <a:ext cx="1927" cy="102"/>
              </a:xfrm>
              <a:custGeom>
                <a:avLst/>
                <a:gdLst>
                  <a:gd name="T0" fmla="*/ 1924 w 1927"/>
                  <a:gd name="T1" fmla="*/ 0 h 102"/>
                  <a:gd name="T2" fmla="*/ 1832 w 1927"/>
                  <a:gd name="T3" fmla="*/ 9 h 102"/>
                  <a:gd name="T4" fmla="*/ 1745 w 1927"/>
                  <a:gd name="T5" fmla="*/ 17 h 102"/>
                  <a:gd name="T6" fmla="*/ 1709 w 1927"/>
                  <a:gd name="T7" fmla="*/ 20 h 102"/>
                  <a:gd name="T8" fmla="*/ 1660 w 1927"/>
                  <a:gd name="T9" fmla="*/ 19 h 102"/>
                  <a:gd name="T10" fmla="*/ 1587 w 1927"/>
                  <a:gd name="T11" fmla="*/ 17 h 102"/>
                  <a:gd name="T12" fmla="*/ 1510 w 1927"/>
                  <a:gd name="T13" fmla="*/ 14 h 102"/>
                  <a:gd name="T14" fmla="*/ 1449 w 1927"/>
                  <a:gd name="T15" fmla="*/ 13 h 102"/>
                  <a:gd name="T16" fmla="*/ 1424 w 1927"/>
                  <a:gd name="T17" fmla="*/ 12 h 102"/>
                  <a:gd name="T18" fmla="*/ 1397 w 1927"/>
                  <a:gd name="T19" fmla="*/ 13 h 102"/>
                  <a:gd name="T20" fmla="*/ 1323 w 1927"/>
                  <a:gd name="T21" fmla="*/ 17 h 102"/>
                  <a:gd name="T22" fmla="*/ 1212 w 1927"/>
                  <a:gd name="T23" fmla="*/ 23 h 102"/>
                  <a:gd name="T24" fmla="*/ 1076 w 1927"/>
                  <a:gd name="T25" fmla="*/ 31 h 102"/>
                  <a:gd name="T26" fmla="*/ 924 w 1927"/>
                  <a:gd name="T27" fmla="*/ 37 h 102"/>
                  <a:gd name="T28" fmla="*/ 770 w 1927"/>
                  <a:gd name="T29" fmla="*/ 46 h 102"/>
                  <a:gd name="T30" fmla="*/ 621 w 1927"/>
                  <a:gd name="T31" fmla="*/ 54 h 102"/>
                  <a:gd name="T32" fmla="*/ 489 w 1927"/>
                  <a:gd name="T33" fmla="*/ 61 h 102"/>
                  <a:gd name="T34" fmla="*/ 386 w 1927"/>
                  <a:gd name="T35" fmla="*/ 66 h 102"/>
                  <a:gd name="T36" fmla="*/ 323 w 1927"/>
                  <a:gd name="T37" fmla="*/ 69 h 102"/>
                  <a:gd name="T38" fmla="*/ 294 w 1927"/>
                  <a:gd name="T39" fmla="*/ 69 h 102"/>
                  <a:gd name="T40" fmla="*/ 225 w 1927"/>
                  <a:gd name="T41" fmla="*/ 70 h 102"/>
                  <a:gd name="T42" fmla="*/ 166 w 1927"/>
                  <a:gd name="T43" fmla="*/ 74 h 102"/>
                  <a:gd name="T44" fmla="*/ 6 w 1927"/>
                  <a:gd name="T45" fmla="*/ 102 h 102"/>
                  <a:gd name="T46" fmla="*/ 63 w 1927"/>
                  <a:gd name="T47" fmla="*/ 98 h 102"/>
                  <a:gd name="T48" fmla="*/ 126 w 1927"/>
                  <a:gd name="T49" fmla="*/ 93 h 102"/>
                  <a:gd name="T50" fmla="*/ 167 w 1927"/>
                  <a:gd name="T51" fmla="*/ 89 h 102"/>
                  <a:gd name="T52" fmla="*/ 246 w 1927"/>
                  <a:gd name="T53" fmla="*/ 89 h 102"/>
                  <a:gd name="T54" fmla="*/ 315 w 1927"/>
                  <a:gd name="T55" fmla="*/ 89 h 102"/>
                  <a:gd name="T56" fmla="*/ 351 w 1927"/>
                  <a:gd name="T57" fmla="*/ 88 h 102"/>
                  <a:gd name="T58" fmla="*/ 431 w 1927"/>
                  <a:gd name="T59" fmla="*/ 84 h 102"/>
                  <a:gd name="T60" fmla="*/ 545 w 1927"/>
                  <a:gd name="T61" fmla="*/ 78 h 102"/>
                  <a:gd name="T62" fmla="*/ 682 w 1927"/>
                  <a:gd name="T63" fmla="*/ 71 h 102"/>
                  <a:gd name="T64" fmla="*/ 831 w 1927"/>
                  <a:gd name="T65" fmla="*/ 63 h 102"/>
                  <a:gd name="T66" fmla="*/ 983 w 1927"/>
                  <a:gd name="T67" fmla="*/ 55 h 102"/>
                  <a:gd name="T68" fmla="*/ 1126 w 1927"/>
                  <a:gd name="T69" fmla="*/ 47 h 102"/>
                  <a:gd name="T70" fmla="*/ 1252 w 1927"/>
                  <a:gd name="T71" fmla="*/ 40 h 102"/>
                  <a:gd name="T72" fmla="*/ 1348 w 1927"/>
                  <a:gd name="T73" fmla="*/ 35 h 102"/>
                  <a:gd name="T74" fmla="*/ 1407 w 1927"/>
                  <a:gd name="T75" fmla="*/ 31 h 102"/>
                  <a:gd name="T76" fmla="*/ 1434 w 1927"/>
                  <a:gd name="T77" fmla="*/ 31 h 102"/>
                  <a:gd name="T78" fmla="*/ 1496 w 1927"/>
                  <a:gd name="T79" fmla="*/ 32 h 102"/>
                  <a:gd name="T80" fmla="*/ 1572 w 1927"/>
                  <a:gd name="T81" fmla="*/ 35 h 102"/>
                  <a:gd name="T82" fmla="*/ 1647 w 1927"/>
                  <a:gd name="T83" fmla="*/ 39 h 102"/>
                  <a:gd name="T84" fmla="*/ 1703 w 1927"/>
                  <a:gd name="T85" fmla="*/ 43 h 102"/>
                  <a:gd name="T86" fmla="*/ 1727 w 1927"/>
                  <a:gd name="T8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2">
                    <a:moveTo>
                      <a:pt x="1727" y="44"/>
                    </a:moveTo>
                    <a:lnTo>
                      <a:pt x="1927" y="25"/>
                    </a:lnTo>
                    <a:lnTo>
                      <a:pt x="1924" y="0"/>
                    </a:lnTo>
                    <a:lnTo>
                      <a:pt x="1896" y="2"/>
                    </a:lnTo>
                    <a:lnTo>
                      <a:pt x="1865" y="5"/>
                    </a:lnTo>
                    <a:lnTo>
                      <a:pt x="1832" y="9"/>
                    </a:lnTo>
                    <a:lnTo>
                      <a:pt x="1800" y="12"/>
                    </a:lnTo>
                    <a:lnTo>
                      <a:pt x="1770" y="14"/>
                    </a:lnTo>
                    <a:lnTo>
                      <a:pt x="1745" y="17"/>
                    </a:lnTo>
                    <a:lnTo>
                      <a:pt x="1727" y="19"/>
                    </a:lnTo>
                    <a:lnTo>
                      <a:pt x="1716" y="20"/>
                    </a:lnTo>
                    <a:lnTo>
                      <a:pt x="1709" y="20"/>
                    </a:lnTo>
                    <a:lnTo>
                      <a:pt x="1697" y="20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7"/>
                    </a:lnTo>
                    <a:lnTo>
                      <a:pt x="1587" y="17"/>
                    </a:lnTo>
                    <a:lnTo>
                      <a:pt x="1561" y="16"/>
                    </a:lnTo>
                    <a:lnTo>
                      <a:pt x="1535" y="14"/>
                    </a:lnTo>
                    <a:lnTo>
                      <a:pt x="1510" y="14"/>
                    </a:lnTo>
                    <a:lnTo>
                      <a:pt x="1487" y="13"/>
                    </a:lnTo>
                    <a:lnTo>
                      <a:pt x="1466" y="13"/>
                    </a:lnTo>
                    <a:lnTo>
                      <a:pt x="1449" y="13"/>
                    </a:lnTo>
                    <a:lnTo>
                      <a:pt x="1437" y="12"/>
                    </a:lnTo>
                    <a:lnTo>
                      <a:pt x="1427" y="12"/>
                    </a:lnTo>
                    <a:lnTo>
                      <a:pt x="1424" y="12"/>
                    </a:lnTo>
                    <a:lnTo>
                      <a:pt x="1422" y="12"/>
                    </a:lnTo>
                    <a:lnTo>
                      <a:pt x="1412" y="12"/>
                    </a:lnTo>
                    <a:lnTo>
                      <a:pt x="1397" y="13"/>
                    </a:lnTo>
                    <a:lnTo>
                      <a:pt x="1377" y="14"/>
                    </a:lnTo>
                    <a:lnTo>
                      <a:pt x="1353" y="16"/>
                    </a:lnTo>
                    <a:lnTo>
                      <a:pt x="1323" y="17"/>
                    </a:lnTo>
                    <a:lnTo>
                      <a:pt x="1290" y="19"/>
                    </a:lnTo>
                    <a:lnTo>
                      <a:pt x="1252" y="21"/>
                    </a:lnTo>
                    <a:lnTo>
                      <a:pt x="1212" y="23"/>
                    </a:lnTo>
                    <a:lnTo>
                      <a:pt x="1170" y="25"/>
                    </a:lnTo>
                    <a:lnTo>
                      <a:pt x="1124" y="28"/>
                    </a:lnTo>
                    <a:lnTo>
                      <a:pt x="1076" y="31"/>
                    </a:lnTo>
                    <a:lnTo>
                      <a:pt x="1027" y="32"/>
                    </a:lnTo>
                    <a:lnTo>
                      <a:pt x="976" y="35"/>
                    </a:lnTo>
                    <a:lnTo>
                      <a:pt x="924" y="37"/>
                    </a:lnTo>
                    <a:lnTo>
                      <a:pt x="873" y="40"/>
                    </a:lnTo>
                    <a:lnTo>
                      <a:pt x="821" y="43"/>
                    </a:lnTo>
                    <a:lnTo>
                      <a:pt x="770" y="46"/>
                    </a:lnTo>
                    <a:lnTo>
                      <a:pt x="718" y="48"/>
                    </a:lnTo>
                    <a:lnTo>
                      <a:pt x="670" y="51"/>
                    </a:lnTo>
                    <a:lnTo>
                      <a:pt x="621" y="54"/>
                    </a:lnTo>
                    <a:lnTo>
                      <a:pt x="575" y="56"/>
                    </a:lnTo>
                    <a:lnTo>
                      <a:pt x="531" y="58"/>
                    </a:lnTo>
                    <a:lnTo>
                      <a:pt x="489" y="61"/>
                    </a:lnTo>
                    <a:lnTo>
                      <a:pt x="452" y="62"/>
                    </a:lnTo>
                    <a:lnTo>
                      <a:pt x="418" y="63"/>
                    </a:lnTo>
                    <a:lnTo>
                      <a:pt x="386" y="66"/>
                    </a:lnTo>
                    <a:lnTo>
                      <a:pt x="361" y="66"/>
                    </a:lnTo>
                    <a:lnTo>
                      <a:pt x="339" y="67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0"/>
                    </a:lnTo>
                    <a:lnTo>
                      <a:pt x="201" y="71"/>
                    </a:lnTo>
                    <a:lnTo>
                      <a:pt x="181" y="73"/>
                    </a:lnTo>
                    <a:lnTo>
                      <a:pt x="166" y="74"/>
                    </a:lnTo>
                    <a:lnTo>
                      <a:pt x="160" y="74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19" y="101"/>
                    </a:lnTo>
                    <a:lnTo>
                      <a:pt x="40" y="101"/>
                    </a:lnTo>
                    <a:lnTo>
                      <a:pt x="63" y="98"/>
                    </a:lnTo>
                    <a:lnTo>
                      <a:pt x="86" y="97"/>
                    </a:lnTo>
                    <a:lnTo>
                      <a:pt x="109" y="96"/>
                    </a:lnTo>
                    <a:lnTo>
                      <a:pt x="126" y="93"/>
                    </a:lnTo>
                    <a:lnTo>
                      <a:pt x="137" y="92"/>
                    </a:lnTo>
                    <a:lnTo>
                      <a:pt x="148" y="90"/>
                    </a:lnTo>
                    <a:lnTo>
                      <a:pt x="167" y="89"/>
                    </a:lnTo>
                    <a:lnTo>
                      <a:pt x="190" y="89"/>
                    </a:lnTo>
                    <a:lnTo>
                      <a:pt x="217" y="89"/>
                    </a:lnTo>
                    <a:lnTo>
                      <a:pt x="246" y="89"/>
                    </a:lnTo>
                    <a:lnTo>
                      <a:pt x="273" y="89"/>
                    </a:lnTo>
                    <a:lnTo>
                      <a:pt x="296" y="89"/>
                    </a:lnTo>
                    <a:lnTo>
                      <a:pt x="315" y="89"/>
                    </a:lnTo>
                    <a:lnTo>
                      <a:pt x="321" y="89"/>
                    </a:lnTo>
                    <a:lnTo>
                      <a:pt x="334" y="89"/>
                    </a:lnTo>
                    <a:lnTo>
                      <a:pt x="351" y="88"/>
                    </a:lnTo>
                    <a:lnTo>
                      <a:pt x="374" y="86"/>
                    </a:lnTo>
                    <a:lnTo>
                      <a:pt x="400" y="86"/>
                    </a:lnTo>
                    <a:lnTo>
                      <a:pt x="431" y="84"/>
                    </a:lnTo>
                    <a:lnTo>
                      <a:pt x="466" y="82"/>
                    </a:lnTo>
                    <a:lnTo>
                      <a:pt x="504" y="81"/>
                    </a:lnTo>
                    <a:lnTo>
                      <a:pt x="545" y="78"/>
                    </a:lnTo>
                    <a:lnTo>
                      <a:pt x="588" y="75"/>
                    </a:lnTo>
                    <a:lnTo>
                      <a:pt x="634" y="74"/>
                    </a:lnTo>
                    <a:lnTo>
                      <a:pt x="682" y="71"/>
                    </a:lnTo>
                    <a:lnTo>
                      <a:pt x="731" y="69"/>
                    </a:lnTo>
                    <a:lnTo>
                      <a:pt x="781" y="66"/>
                    </a:lnTo>
                    <a:lnTo>
                      <a:pt x="831" y="63"/>
                    </a:lnTo>
                    <a:lnTo>
                      <a:pt x="882" y="61"/>
                    </a:lnTo>
                    <a:lnTo>
                      <a:pt x="933" y="58"/>
                    </a:lnTo>
                    <a:lnTo>
                      <a:pt x="983" y="55"/>
                    </a:lnTo>
                    <a:lnTo>
                      <a:pt x="1033" y="52"/>
                    </a:lnTo>
                    <a:lnTo>
                      <a:pt x="1080" y="50"/>
                    </a:lnTo>
                    <a:lnTo>
                      <a:pt x="1126" y="47"/>
                    </a:lnTo>
                    <a:lnTo>
                      <a:pt x="1171" y="44"/>
                    </a:lnTo>
                    <a:lnTo>
                      <a:pt x="1213" y="42"/>
                    </a:lnTo>
                    <a:lnTo>
                      <a:pt x="1252" y="40"/>
                    </a:lnTo>
                    <a:lnTo>
                      <a:pt x="1288" y="37"/>
                    </a:lnTo>
                    <a:lnTo>
                      <a:pt x="1320" y="36"/>
                    </a:lnTo>
                    <a:lnTo>
                      <a:pt x="1348" y="35"/>
                    </a:lnTo>
                    <a:lnTo>
                      <a:pt x="1373" y="33"/>
                    </a:lnTo>
                    <a:lnTo>
                      <a:pt x="1393" y="32"/>
                    </a:lnTo>
                    <a:lnTo>
                      <a:pt x="1407" y="31"/>
                    </a:lnTo>
                    <a:lnTo>
                      <a:pt x="1416" y="31"/>
                    </a:lnTo>
                    <a:lnTo>
                      <a:pt x="1419" y="31"/>
                    </a:lnTo>
                    <a:lnTo>
                      <a:pt x="1434" y="31"/>
                    </a:lnTo>
                    <a:lnTo>
                      <a:pt x="1451" y="31"/>
                    </a:lnTo>
                    <a:lnTo>
                      <a:pt x="1473" y="31"/>
                    </a:lnTo>
                    <a:lnTo>
                      <a:pt x="1496" y="32"/>
                    </a:lnTo>
                    <a:lnTo>
                      <a:pt x="1521" y="32"/>
                    </a:lnTo>
                    <a:lnTo>
                      <a:pt x="1546" y="33"/>
                    </a:lnTo>
                    <a:lnTo>
                      <a:pt x="1572" y="35"/>
                    </a:lnTo>
                    <a:lnTo>
                      <a:pt x="1598" y="36"/>
                    </a:lnTo>
                    <a:lnTo>
                      <a:pt x="1624" y="37"/>
                    </a:lnTo>
                    <a:lnTo>
                      <a:pt x="1647" y="39"/>
                    </a:lnTo>
                    <a:lnTo>
                      <a:pt x="1668" y="40"/>
                    </a:lnTo>
                    <a:lnTo>
                      <a:pt x="1689" y="42"/>
                    </a:lnTo>
                    <a:lnTo>
                      <a:pt x="1703" y="43"/>
                    </a:lnTo>
                    <a:lnTo>
                      <a:pt x="1716" y="43"/>
                    </a:lnTo>
                    <a:lnTo>
                      <a:pt x="1724" y="44"/>
                    </a:lnTo>
                    <a:lnTo>
                      <a:pt x="172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157"/>
              <p:cNvSpPr>
                <a:spLocks/>
              </p:cNvSpPr>
              <p:nvPr/>
            </p:nvSpPr>
            <p:spPr bwMode="auto">
              <a:xfrm>
                <a:off x="2754" y="1887"/>
                <a:ext cx="1927" cy="103"/>
              </a:xfrm>
              <a:custGeom>
                <a:avLst/>
                <a:gdLst>
                  <a:gd name="T0" fmla="*/ 1924 w 1927"/>
                  <a:gd name="T1" fmla="*/ 0 h 103"/>
                  <a:gd name="T2" fmla="*/ 1831 w 1927"/>
                  <a:gd name="T3" fmla="*/ 10 h 103"/>
                  <a:gd name="T4" fmla="*/ 1745 w 1927"/>
                  <a:gd name="T5" fmla="*/ 18 h 103"/>
                  <a:gd name="T6" fmla="*/ 1709 w 1927"/>
                  <a:gd name="T7" fmla="*/ 21 h 103"/>
                  <a:gd name="T8" fmla="*/ 1660 w 1927"/>
                  <a:gd name="T9" fmla="*/ 19 h 103"/>
                  <a:gd name="T10" fmla="*/ 1587 w 1927"/>
                  <a:gd name="T11" fmla="*/ 18 h 103"/>
                  <a:gd name="T12" fmla="*/ 1510 w 1927"/>
                  <a:gd name="T13" fmla="*/ 15 h 103"/>
                  <a:gd name="T14" fmla="*/ 1447 w 1927"/>
                  <a:gd name="T15" fmla="*/ 14 h 103"/>
                  <a:gd name="T16" fmla="*/ 1423 w 1927"/>
                  <a:gd name="T17" fmla="*/ 13 h 103"/>
                  <a:gd name="T18" fmla="*/ 1396 w 1927"/>
                  <a:gd name="T19" fmla="*/ 14 h 103"/>
                  <a:gd name="T20" fmla="*/ 1321 w 1927"/>
                  <a:gd name="T21" fmla="*/ 18 h 103"/>
                  <a:gd name="T22" fmla="*/ 1212 w 1927"/>
                  <a:gd name="T23" fmla="*/ 23 h 103"/>
                  <a:gd name="T24" fmla="*/ 1075 w 1927"/>
                  <a:gd name="T25" fmla="*/ 31 h 103"/>
                  <a:gd name="T26" fmla="*/ 924 w 1927"/>
                  <a:gd name="T27" fmla="*/ 38 h 103"/>
                  <a:gd name="T28" fmla="*/ 769 w 1927"/>
                  <a:gd name="T29" fmla="*/ 46 h 103"/>
                  <a:gd name="T30" fmla="*/ 621 w 1927"/>
                  <a:gd name="T31" fmla="*/ 55 h 103"/>
                  <a:gd name="T32" fmla="*/ 489 w 1927"/>
                  <a:gd name="T33" fmla="*/ 61 h 103"/>
                  <a:gd name="T34" fmla="*/ 386 w 1927"/>
                  <a:gd name="T35" fmla="*/ 67 h 103"/>
                  <a:gd name="T36" fmla="*/ 323 w 1927"/>
                  <a:gd name="T37" fmla="*/ 69 h 103"/>
                  <a:gd name="T38" fmla="*/ 294 w 1927"/>
                  <a:gd name="T39" fmla="*/ 69 h 103"/>
                  <a:gd name="T40" fmla="*/ 225 w 1927"/>
                  <a:gd name="T41" fmla="*/ 71 h 103"/>
                  <a:gd name="T42" fmla="*/ 164 w 1927"/>
                  <a:gd name="T43" fmla="*/ 75 h 103"/>
                  <a:gd name="T44" fmla="*/ 6 w 1927"/>
                  <a:gd name="T45" fmla="*/ 103 h 103"/>
                  <a:gd name="T46" fmla="*/ 63 w 1927"/>
                  <a:gd name="T47" fmla="*/ 99 h 103"/>
                  <a:gd name="T48" fmla="*/ 126 w 1927"/>
                  <a:gd name="T49" fmla="*/ 94 h 103"/>
                  <a:gd name="T50" fmla="*/ 167 w 1927"/>
                  <a:gd name="T51" fmla="*/ 90 h 103"/>
                  <a:gd name="T52" fmla="*/ 244 w 1927"/>
                  <a:gd name="T53" fmla="*/ 90 h 103"/>
                  <a:gd name="T54" fmla="*/ 315 w 1927"/>
                  <a:gd name="T55" fmla="*/ 90 h 103"/>
                  <a:gd name="T56" fmla="*/ 351 w 1927"/>
                  <a:gd name="T57" fmla="*/ 88 h 103"/>
                  <a:gd name="T58" fmla="*/ 431 w 1927"/>
                  <a:gd name="T59" fmla="*/ 84 h 103"/>
                  <a:gd name="T60" fmla="*/ 545 w 1927"/>
                  <a:gd name="T61" fmla="*/ 79 h 103"/>
                  <a:gd name="T62" fmla="*/ 682 w 1927"/>
                  <a:gd name="T63" fmla="*/ 72 h 103"/>
                  <a:gd name="T64" fmla="*/ 831 w 1927"/>
                  <a:gd name="T65" fmla="*/ 64 h 103"/>
                  <a:gd name="T66" fmla="*/ 983 w 1927"/>
                  <a:gd name="T67" fmla="*/ 56 h 103"/>
                  <a:gd name="T68" fmla="*/ 1126 w 1927"/>
                  <a:gd name="T69" fmla="*/ 48 h 103"/>
                  <a:gd name="T70" fmla="*/ 1251 w 1927"/>
                  <a:gd name="T71" fmla="*/ 41 h 103"/>
                  <a:gd name="T72" fmla="*/ 1347 w 1927"/>
                  <a:gd name="T73" fmla="*/ 36 h 103"/>
                  <a:gd name="T74" fmla="*/ 1405 w 1927"/>
                  <a:gd name="T75" fmla="*/ 31 h 103"/>
                  <a:gd name="T76" fmla="*/ 1432 w 1927"/>
                  <a:gd name="T77" fmla="*/ 31 h 103"/>
                  <a:gd name="T78" fmla="*/ 1495 w 1927"/>
                  <a:gd name="T79" fmla="*/ 33 h 103"/>
                  <a:gd name="T80" fmla="*/ 1572 w 1927"/>
                  <a:gd name="T81" fmla="*/ 36 h 103"/>
                  <a:gd name="T82" fmla="*/ 1647 w 1927"/>
                  <a:gd name="T83" fmla="*/ 40 h 103"/>
                  <a:gd name="T84" fmla="*/ 1703 w 1927"/>
                  <a:gd name="T85" fmla="*/ 44 h 103"/>
                  <a:gd name="T86" fmla="*/ 1727 w 1927"/>
                  <a:gd name="T87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3">
                    <a:moveTo>
                      <a:pt x="1727" y="45"/>
                    </a:moveTo>
                    <a:lnTo>
                      <a:pt x="1927" y="26"/>
                    </a:lnTo>
                    <a:lnTo>
                      <a:pt x="1924" y="0"/>
                    </a:lnTo>
                    <a:lnTo>
                      <a:pt x="1896" y="3"/>
                    </a:lnTo>
                    <a:lnTo>
                      <a:pt x="1863" y="6"/>
                    </a:lnTo>
                    <a:lnTo>
                      <a:pt x="1831" y="10"/>
                    </a:lnTo>
                    <a:lnTo>
                      <a:pt x="1800" y="13"/>
                    </a:lnTo>
                    <a:lnTo>
                      <a:pt x="1770" y="15"/>
                    </a:lnTo>
                    <a:lnTo>
                      <a:pt x="1745" y="18"/>
                    </a:lnTo>
                    <a:lnTo>
                      <a:pt x="1727" y="19"/>
                    </a:lnTo>
                    <a:lnTo>
                      <a:pt x="1716" y="21"/>
                    </a:lnTo>
                    <a:lnTo>
                      <a:pt x="1709" y="21"/>
                    </a:lnTo>
                    <a:lnTo>
                      <a:pt x="1697" y="21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8"/>
                    </a:lnTo>
                    <a:lnTo>
                      <a:pt x="1587" y="18"/>
                    </a:lnTo>
                    <a:lnTo>
                      <a:pt x="1560" y="17"/>
                    </a:lnTo>
                    <a:lnTo>
                      <a:pt x="1534" y="15"/>
                    </a:lnTo>
                    <a:lnTo>
                      <a:pt x="1510" y="15"/>
                    </a:lnTo>
                    <a:lnTo>
                      <a:pt x="1485" y="14"/>
                    </a:lnTo>
                    <a:lnTo>
                      <a:pt x="1465" y="14"/>
                    </a:lnTo>
                    <a:lnTo>
                      <a:pt x="1447" y="14"/>
                    </a:lnTo>
                    <a:lnTo>
                      <a:pt x="1435" y="13"/>
                    </a:lnTo>
                    <a:lnTo>
                      <a:pt x="1426" y="13"/>
                    </a:lnTo>
                    <a:lnTo>
                      <a:pt x="1423" y="13"/>
                    </a:lnTo>
                    <a:lnTo>
                      <a:pt x="1420" y="13"/>
                    </a:lnTo>
                    <a:lnTo>
                      <a:pt x="1411" y="13"/>
                    </a:lnTo>
                    <a:lnTo>
                      <a:pt x="1396" y="14"/>
                    </a:lnTo>
                    <a:lnTo>
                      <a:pt x="1376" y="15"/>
                    </a:lnTo>
                    <a:lnTo>
                      <a:pt x="1351" y="17"/>
                    </a:lnTo>
                    <a:lnTo>
                      <a:pt x="1321" y="18"/>
                    </a:lnTo>
                    <a:lnTo>
                      <a:pt x="1289" y="19"/>
                    </a:lnTo>
                    <a:lnTo>
                      <a:pt x="1251" y="22"/>
                    </a:lnTo>
                    <a:lnTo>
                      <a:pt x="1212" y="23"/>
                    </a:lnTo>
                    <a:lnTo>
                      <a:pt x="1168" y="26"/>
                    </a:lnTo>
                    <a:lnTo>
                      <a:pt x="1122" y="29"/>
                    </a:lnTo>
                    <a:lnTo>
                      <a:pt x="1075" y="31"/>
                    </a:lnTo>
                    <a:lnTo>
                      <a:pt x="1026" y="33"/>
                    </a:lnTo>
                    <a:lnTo>
                      <a:pt x="976" y="36"/>
                    </a:lnTo>
                    <a:lnTo>
                      <a:pt x="924" y="38"/>
                    </a:lnTo>
                    <a:lnTo>
                      <a:pt x="873" y="41"/>
                    </a:lnTo>
                    <a:lnTo>
                      <a:pt x="820" y="44"/>
                    </a:lnTo>
                    <a:lnTo>
                      <a:pt x="769" y="46"/>
                    </a:lnTo>
                    <a:lnTo>
                      <a:pt x="718" y="49"/>
                    </a:lnTo>
                    <a:lnTo>
                      <a:pt x="668" y="52"/>
                    </a:lnTo>
                    <a:lnTo>
                      <a:pt x="621" y="55"/>
                    </a:lnTo>
                    <a:lnTo>
                      <a:pt x="575" y="57"/>
                    </a:lnTo>
                    <a:lnTo>
                      <a:pt x="530" y="59"/>
                    </a:lnTo>
                    <a:lnTo>
                      <a:pt x="489" y="61"/>
                    </a:lnTo>
                    <a:lnTo>
                      <a:pt x="452" y="63"/>
                    </a:lnTo>
                    <a:lnTo>
                      <a:pt x="418" y="64"/>
                    </a:lnTo>
                    <a:lnTo>
                      <a:pt x="386" y="67"/>
                    </a:lnTo>
                    <a:lnTo>
                      <a:pt x="361" y="67"/>
                    </a:lnTo>
                    <a:lnTo>
                      <a:pt x="339" y="68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1"/>
                    </a:lnTo>
                    <a:lnTo>
                      <a:pt x="201" y="72"/>
                    </a:lnTo>
                    <a:lnTo>
                      <a:pt x="179" y="73"/>
                    </a:lnTo>
                    <a:lnTo>
                      <a:pt x="164" y="75"/>
                    </a:lnTo>
                    <a:lnTo>
                      <a:pt x="159" y="75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9" y="102"/>
                    </a:lnTo>
                    <a:lnTo>
                      <a:pt x="40" y="102"/>
                    </a:lnTo>
                    <a:lnTo>
                      <a:pt x="63" y="99"/>
                    </a:lnTo>
                    <a:lnTo>
                      <a:pt x="86" y="98"/>
                    </a:lnTo>
                    <a:lnTo>
                      <a:pt x="109" y="96"/>
                    </a:lnTo>
                    <a:lnTo>
                      <a:pt x="126" y="94"/>
                    </a:lnTo>
                    <a:lnTo>
                      <a:pt x="137" y="92"/>
                    </a:lnTo>
                    <a:lnTo>
                      <a:pt x="148" y="91"/>
                    </a:lnTo>
                    <a:lnTo>
                      <a:pt x="167" y="90"/>
                    </a:lnTo>
                    <a:lnTo>
                      <a:pt x="190" y="90"/>
                    </a:lnTo>
                    <a:lnTo>
                      <a:pt x="217" y="90"/>
                    </a:lnTo>
                    <a:lnTo>
                      <a:pt x="244" y="90"/>
                    </a:lnTo>
                    <a:lnTo>
                      <a:pt x="271" y="90"/>
                    </a:lnTo>
                    <a:lnTo>
                      <a:pt x="296" y="90"/>
                    </a:lnTo>
                    <a:lnTo>
                      <a:pt x="315" y="90"/>
                    </a:lnTo>
                    <a:lnTo>
                      <a:pt x="321" y="90"/>
                    </a:lnTo>
                    <a:lnTo>
                      <a:pt x="334" y="90"/>
                    </a:lnTo>
                    <a:lnTo>
                      <a:pt x="351" y="88"/>
                    </a:lnTo>
                    <a:lnTo>
                      <a:pt x="374" y="87"/>
                    </a:lnTo>
                    <a:lnTo>
                      <a:pt x="400" y="87"/>
                    </a:lnTo>
                    <a:lnTo>
                      <a:pt x="431" y="84"/>
                    </a:lnTo>
                    <a:lnTo>
                      <a:pt x="466" y="83"/>
                    </a:lnTo>
                    <a:lnTo>
                      <a:pt x="504" y="82"/>
                    </a:lnTo>
                    <a:lnTo>
                      <a:pt x="545" y="79"/>
                    </a:lnTo>
                    <a:lnTo>
                      <a:pt x="588" y="76"/>
                    </a:lnTo>
                    <a:lnTo>
                      <a:pt x="634" y="75"/>
                    </a:lnTo>
                    <a:lnTo>
                      <a:pt x="682" y="72"/>
                    </a:lnTo>
                    <a:lnTo>
                      <a:pt x="731" y="69"/>
                    </a:lnTo>
                    <a:lnTo>
                      <a:pt x="781" y="67"/>
                    </a:lnTo>
                    <a:lnTo>
                      <a:pt x="831" y="64"/>
                    </a:lnTo>
                    <a:lnTo>
                      <a:pt x="881" y="61"/>
                    </a:lnTo>
                    <a:lnTo>
                      <a:pt x="933" y="59"/>
                    </a:lnTo>
                    <a:lnTo>
                      <a:pt x="983" y="56"/>
                    </a:lnTo>
                    <a:lnTo>
                      <a:pt x="1031" y="53"/>
                    </a:lnTo>
                    <a:lnTo>
                      <a:pt x="1079" y="50"/>
                    </a:lnTo>
                    <a:lnTo>
                      <a:pt x="1126" y="48"/>
                    </a:lnTo>
                    <a:lnTo>
                      <a:pt x="1170" y="45"/>
                    </a:lnTo>
                    <a:lnTo>
                      <a:pt x="1212" y="42"/>
                    </a:lnTo>
                    <a:lnTo>
                      <a:pt x="1251" y="41"/>
                    </a:lnTo>
                    <a:lnTo>
                      <a:pt x="1288" y="38"/>
                    </a:lnTo>
                    <a:lnTo>
                      <a:pt x="1319" y="37"/>
                    </a:lnTo>
                    <a:lnTo>
                      <a:pt x="1347" y="36"/>
                    </a:lnTo>
                    <a:lnTo>
                      <a:pt x="1372" y="34"/>
                    </a:lnTo>
                    <a:lnTo>
                      <a:pt x="1392" y="33"/>
                    </a:lnTo>
                    <a:lnTo>
                      <a:pt x="1405" y="31"/>
                    </a:lnTo>
                    <a:lnTo>
                      <a:pt x="1415" y="31"/>
                    </a:lnTo>
                    <a:lnTo>
                      <a:pt x="1418" y="31"/>
                    </a:lnTo>
                    <a:lnTo>
                      <a:pt x="1432" y="31"/>
                    </a:lnTo>
                    <a:lnTo>
                      <a:pt x="1450" y="31"/>
                    </a:lnTo>
                    <a:lnTo>
                      <a:pt x="1472" y="31"/>
                    </a:lnTo>
                    <a:lnTo>
                      <a:pt x="1495" y="33"/>
                    </a:lnTo>
                    <a:lnTo>
                      <a:pt x="1519" y="33"/>
                    </a:lnTo>
                    <a:lnTo>
                      <a:pt x="1546" y="34"/>
                    </a:lnTo>
                    <a:lnTo>
                      <a:pt x="1572" y="36"/>
                    </a:lnTo>
                    <a:lnTo>
                      <a:pt x="1598" y="37"/>
                    </a:lnTo>
                    <a:lnTo>
                      <a:pt x="1624" y="38"/>
                    </a:lnTo>
                    <a:lnTo>
                      <a:pt x="1647" y="40"/>
                    </a:lnTo>
                    <a:lnTo>
                      <a:pt x="1668" y="41"/>
                    </a:lnTo>
                    <a:lnTo>
                      <a:pt x="1689" y="42"/>
                    </a:lnTo>
                    <a:lnTo>
                      <a:pt x="1703" y="44"/>
                    </a:lnTo>
                    <a:lnTo>
                      <a:pt x="1716" y="44"/>
                    </a:lnTo>
                    <a:lnTo>
                      <a:pt x="1724" y="45"/>
                    </a:lnTo>
                    <a:lnTo>
                      <a:pt x="1727" y="4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158"/>
              <p:cNvSpPr>
                <a:spLocks/>
              </p:cNvSpPr>
              <p:nvPr/>
            </p:nvSpPr>
            <p:spPr bwMode="auto">
              <a:xfrm>
                <a:off x="4631" y="1874"/>
                <a:ext cx="65" cy="158"/>
              </a:xfrm>
              <a:custGeom>
                <a:avLst/>
                <a:gdLst>
                  <a:gd name="T0" fmla="*/ 46 w 65"/>
                  <a:gd name="T1" fmla="*/ 1 h 158"/>
                  <a:gd name="T2" fmla="*/ 45 w 65"/>
                  <a:gd name="T3" fmla="*/ 1 h 158"/>
                  <a:gd name="T4" fmla="*/ 41 w 65"/>
                  <a:gd name="T5" fmla="*/ 0 h 158"/>
                  <a:gd name="T6" fmla="*/ 35 w 65"/>
                  <a:gd name="T7" fmla="*/ 1 h 158"/>
                  <a:gd name="T8" fmla="*/ 31 w 65"/>
                  <a:gd name="T9" fmla="*/ 4 h 158"/>
                  <a:gd name="T10" fmla="*/ 23 w 65"/>
                  <a:gd name="T11" fmla="*/ 27 h 158"/>
                  <a:gd name="T12" fmla="*/ 12 w 65"/>
                  <a:gd name="T13" fmla="*/ 72 h 158"/>
                  <a:gd name="T14" fmla="*/ 1 w 65"/>
                  <a:gd name="T15" fmla="*/ 119 h 158"/>
                  <a:gd name="T16" fmla="*/ 0 w 65"/>
                  <a:gd name="T17" fmla="*/ 149 h 158"/>
                  <a:gd name="T18" fmla="*/ 4 w 65"/>
                  <a:gd name="T19" fmla="*/ 154 h 158"/>
                  <a:gd name="T20" fmla="*/ 11 w 65"/>
                  <a:gd name="T21" fmla="*/ 158 h 158"/>
                  <a:gd name="T22" fmla="*/ 20 w 65"/>
                  <a:gd name="T23" fmla="*/ 158 h 158"/>
                  <a:gd name="T24" fmla="*/ 30 w 65"/>
                  <a:gd name="T25" fmla="*/ 157 h 158"/>
                  <a:gd name="T26" fmla="*/ 39 w 65"/>
                  <a:gd name="T27" fmla="*/ 154 h 158"/>
                  <a:gd name="T28" fmla="*/ 49 w 65"/>
                  <a:gd name="T29" fmla="*/ 151 h 158"/>
                  <a:gd name="T30" fmla="*/ 57 w 65"/>
                  <a:gd name="T31" fmla="*/ 147 h 158"/>
                  <a:gd name="T32" fmla="*/ 62 w 65"/>
                  <a:gd name="T33" fmla="*/ 145 h 158"/>
                  <a:gd name="T34" fmla="*/ 65 w 65"/>
                  <a:gd name="T35" fmla="*/ 120 h 158"/>
                  <a:gd name="T36" fmla="*/ 61 w 65"/>
                  <a:gd name="T37" fmla="*/ 70 h 158"/>
                  <a:gd name="T38" fmla="*/ 53 w 65"/>
                  <a:gd name="T39" fmla="*/ 23 h 158"/>
                  <a:gd name="T40" fmla="*/ 46 w 65"/>
                  <a:gd name="T41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58">
                    <a:moveTo>
                      <a:pt x="46" y="1"/>
                    </a:moveTo>
                    <a:lnTo>
                      <a:pt x="45" y="1"/>
                    </a:lnTo>
                    <a:lnTo>
                      <a:pt x="41" y="0"/>
                    </a:lnTo>
                    <a:lnTo>
                      <a:pt x="35" y="1"/>
                    </a:lnTo>
                    <a:lnTo>
                      <a:pt x="31" y="4"/>
                    </a:lnTo>
                    <a:lnTo>
                      <a:pt x="23" y="27"/>
                    </a:lnTo>
                    <a:lnTo>
                      <a:pt x="12" y="72"/>
                    </a:lnTo>
                    <a:lnTo>
                      <a:pt x="1" y="119"/>
                    </a:lnTo>
                    <a:lnTo>
                      <a:pt x="0" y="149"/>
                    </a:lnTo>
                    <a:lnTo>
                      <a:pt x="4" y="154"/>
                    </a:lnTo>
                    <a:lnTo>
                      <a:pt x="11" y="158"/>
                    </a:lnTo>
                    <a:lnTo>
                      <a:pt x="20" y="158"/>
                    </a:lnTo>
                    <a:lnTo>
                      <a:pt x="30" y="157"/>
                    </a:lnTo>
                    <a:lnTo>
                      <a:pt x="39" y="154"/>
                    </a:lnTo>
                    <a:lnTo>
                      <a:pt x="49" y="151"/>
                    </a:lnTo>
                    <a:lnTo>
                      <a:pt x="57" y="147"/>
                    </a:lnTo>
                    <a:lnTo>
                      <a:pt x="62" y="145"/>
                    </a:lnTo>
                    <a:lnTo>
                      <a:pt x="65" y="120"/>
                    </a:lnTo>
                    <a:lnTo>
                      <a:pt x="61" y="70"/>
                    </a:lnTo>
                    <a:lnTo>
                      <a:pt x="53" y="23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159"/>
              <p:cNvSpPr>
                <a:spLocks/>
              </p:cNvSpPr>
              <p:nvPr/>
            </p:nvSpPr>
            <p:spPr bwMode="auto">
              <a:xfrm>
                <a:off x="4639" y="1881"/>
                <a:ext cx="58" cy="142"/>
              </a:xfrm>
              <a:custGeom>
                <a:avLst/>
                <a:gdLst>
                  <a:gd name="T0" fmla="*/ 41 w 58"/>
                  <a:gd name="T1" fmla="*/ 1 h 142"/>
                  <a:gd name="T2" fmla="*/ 39 w 58"/>
                  <a:gd name="T3" fmla="*/ 1 h 142"/>
                  <a:gd name="T4" fmla="*/ 35 w 58"/>
                  <a:gd name="T5" fmla="*/ 0 h 142"/>
                  <a:gd name="T6" fmla="*/ 31 w 58"/>
                  <a:gd name="T7" fmla="*/ 1 h 142"/>
                  <a:gd name="T8" fmla="*/ 28 w 58"/>
                  <a:gd name="T9" fmla="*/ 4 h 142"/>
                  <a:gd name="T10" fmla="*/ 22 w 58"/>
                  <a:gd name="T11" fmla="*/ 24 h 142"/>
                  <a:gd name="T12" fmla="*/ 11 w 58"/>
                  <a:gd name="T13" fmla="*/ 65 h 142"/>
                  <a:gd name="T14" fmla="*/ 1 w 58"/>
                  <a:gd name="T15" fmla="*/ 107 h 142"/>
                  <a:gd name="T16" fmla="*/ 0 w 58"/>
                  <a:gd name="T17" fmla="*/ 134 h 142"/>
                  <a:gd name="T18" fmla="*/ 4 w 58"/>
                  <a:gd name="T19" fmla="*/ 139 h 142"/>
                  <a:gd name="T20" fmla="*/ 10 w 58"/>
                  <a:gd name="T21" fmla="*/ 142 h 142"/>
                  <a:gd name="T22" fmla="*/ 18 w 58"/>
                  <a:gd name="T23" fmla="*/ 142 h 142"/>
                  <a:gd name="T24" fmla="*/ 26 w 58"/>
                  <a:gd name="T25" fmla="*/ 140 h 142"/>
                  <a:gd name="T26" fmla="*/ 35 w 58"/>
                  <a:gd name="T27" fmla="*/ 138 h 142"/>
                  <a:gd name="T28" fmla="*/ 43 w 58"/>
                  <a:gd name="T29" fmla="*/ 135 h 142"/>
                  <a:gd name="T30" fmla="*/ 50 w 58"/>
                  <a:gd name="T31" fmla="*/ 132 h 142"/>
                  <a:gd name="T32" fmla="*/ 56 w 58"/>
                  <a:gd name="T33" fmla="*/ 131 h 142"/>
                  <a:gd name="T34" fmla="*/ 58 w 58"/>
                  <a:gd name="T35" fmla="*/ 108 h 142"/>
                  <a:gd name="T36" fmla="*/ 54 w 58"/>
                  <a:gd name="T37" fmla="*/ 63 h 142"/>
                  <a:gd name="T38" fmla="*/ 46 w 58"/>
                  <a:gd name="T39" fmla="*/ 20 h 142"/>
                  <a:gd name="T40" fmla="*/ 41 w 58"/>
                  <a:gd name="T41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42">
                    <a:moveTo>
                      <a:pt x="41" y="1"/>
                    </a:moveTo>
                    <a:lnTo>
                      <a:pt x="39" y="1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8" y="4"/>
                    </a:lnTo>
                    <a:lnTo>
                      <a:pt x="22" y="24"/>
                    </a:lnTo>
                    <a:lnTo>
                      <a:pt x="11" y="65"/>
                    </a:lnTo>
                    <a:lnTo>
                      <a:pt x="1" y="107"/>
                    </a:lnTo>
                    <a:lnTo>
                      <a:pt x="0" y="134"/>
                    </a:lnTo>
                    <a:lnTo>
                      <a:pt x="4" y="139"/>
                    </a:lnTo>
                    <a:lnTo>
                      <a:pt x="10" y="142"/>
                    </a:lnTo>
                    <a:lnTo>
                      <a:pt x="18" y="142"/>
                    </a:lnTo>
                    <a:lnTo>
                      <a:pt x="26" y="140"/>
                    </a:lnTo>
                    <a:lnTo>
                      <a:pt x="35" y="138"/>
                    </a:lnTo>
                    <a:lnTo>
                      <a:pt x="43" y="135"/>
                    </a:lnTo>
                    <a:lnTo>
                      <a:pt x="50" y="132"/>
                    </a:lnTo>
                    <a:lnTo>
                      <a:pt x="56" y="131"/>
                    </a:lnTo>
                    <a:lnTo>
                      <a:pt x="58" y="108"/>
                    </a:lnTo>
                    <a:lnTo>
                      <a:pt x="54" y="63"/>
                    </a:lnTo>
                    <a:lnTo>
                      <a:pt x="46" y="2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160"/>
              <p:cNvSpPr>
                <a:spLocks/>
              </p:cNvSpPr>
              <p:nvPr/>
            </p:nvSpPr>
            <p:spPr bwMode="auto">
              <a:xfrm>
                <a:off x="4646" y="1881"/>
                <a:ext cx="47" cy="77"/>
              </a:xfrm>
              <a:custGeom>
                <a:avLst/>
                <a:gdLst>
                  <a:gd name="T0" fmla="*/ 47 w 47"/>
                  <a:gd name="T1" fmla="*/ 66 h 77"/>
                  <a:gd name="T2" fmla="*/ 43 w 47"/>
                  <a:gd name="T3" fmla="*/ 42 h 77"/>
                  <a:gd name="T4" fmla="*/ 40 w 47"/>
                  <a:gd name="T5" fmla="*/ 21 h 77"/>
                  <a:gd name="T6" fmla="*/ 36 w 47"/>
                  <a:gd name="T7" fmla="*/ 6 h 77"/>
                  <a:gd name="T8" fmla="*/ 34 w 47"/>
                  <a:gd name="T9" fmla="*/ 1 h 77"/>
                  <a:gd name="T10" fmla="*/ 32 w 47"/>
                  <a:gd name="T11" fmla="*/ 1 h 77"/>
                  <a:gd name="T12" fmla="*/ 28 w 47"/>
                  <a:gd name="T13" fmla="*/ 0 h 77"/>
                  <a:gd name="T14" fmla="*/ 24 w 47"/>
                  <a:gd name="T15" fmla="*/ 1 h 77"/>
                  <a:gd name="T16" fmla="*/ 21 w 47"/>
                  <a:gd name="T17" fmla="*/ 4 h 77"/>
                  <a:gd name="T18" fmla="*/ 19 w 47"/>
                  <a:gd name="T19" fmla="*/ 12 h 77"/>
                  <a:gd name="T20" fmla="*/ 13 w 47"/>
                  <a:gd name="T21" fmla="*/ 28 h 77"/>
                  <a:gd name="T22" fmla="*/ 7 w 47"/>
                  <a:gd name="T23" fmla="*/ 51 h 77"/>
                  <a:gd name="T24" fmla="*/ 0 w 47"/>
                  <a:gd name="T25" fmla="*/ 77 h 77"/>
                  <a:gd name="T26" fmla="*/ 47 w 47"/>
                  <a:gd name="T2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7">
                    <a:moveTo>
                      <a:pt x="47" y="66"/>
                    </a:moveTo>
                    <a:lnTo>
                      <a:pt x="43" y="42"/>
                    </a:lnTo>
                    <a:lnTo>
                      <a:pt x="40" y="21"/>
                    </a:lnTo>
                    <a:lnTo>
                      <a:pt x="36" y="6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1" y="4"/>
                    </a:lnTo>
                    <a:lnTo>
                      <a:pt x="19" y="12"/>
                    </a:lnTo>
                    <a:lnTo>
                      <a:pt x="13" y="28"/>
                    </a:lnTo>
                    <a:lnTo>
                      <a:pt x="7" y="51"/>
                    </a:lnTo>
                    <a:lnTo>
                      <a:pt x="0" y="77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161"/>
              <p:cNvSpPr>
                <a:spLocks/>
              </p:cNvSpPr>
              <p:nvPr/>
            </p:nvSpPr>
            <p:spPr bwMode="auto">
              <a:xfrm>
                <a:off x="3982" y="1560"/>
                <a:ext cx="501" cy="246"/>
              </a:xfrm>
              <a:custGeom>
                <a:avLst/>
                <a:gdLst>
                  <a:gd name="T0" fmla="*/ 326 w 501"/>
                  <a:gd name="T1" fmla="*/ 246 h 246"/>
                  <a:gd name="T2" fmla="*/ 501 w 501"/>
                  <a:gd name="T3" fmla="*/ 239 h 246"/>
                  <a:gd name="T4" fmla="*/ 500 w 501"/>
                  <a:gd name="T5" fmla="*/ 238 h 246"/>
                  <a:gd name="T6" fmla="*/ 494 w 501"/>
                  <a:gd name="T7" fmla="*/ 234 h 246"/>
                  <a:gd name="T8" fmla="*/ 486 w 501"/>
                  <a:gd name="T9" fmla="*/ 227 h 246"/>
                  <a:gd name="T10" fmla="*/ 477 w 501"/>
                  <a:gd name="T11" fmla="*/ 219 h 246"/>
                  <a:gd name="T12" fmla="*/ 463 w 501"/>
                  <a:gd name="T13" fmla="*/ 208 h 246"/>
                  <a:gd name="T14" fmla="*/ 448 w 501"/>
                  <a:gd name="T15" fmla="*/ 197 h 246"/>
                  <a:gd name="T16" fmla="*/ 431 w 501"/>
                  <a:gd name="T17" fmla="*/ 184 h 246"/>
                  <a:gd name="T18" fmla="*/ 412 w 501"/>
                  <a:gd name="T19" fmla="*/ 170 h 246"/>
                  <a:gd name="T20" fmla="*/ 390 w 501"/>
                  <a:gd name="T21" fmla="*/ 155 h 246"/>
                  <a:gd name="T22" fmla="*/ 368 w 501"/>
                  <a:gd name="T23" fmla="*/ 139 h 246"/>
                  <a:gd name="T24" fmla="*/ 344 w 501"/>
                  <a:gd name="T25" fmla="*/ 124 h 246"/>
                  <a:gd name="T26" fmla="*/ 320 w 501"/>
                  <a:gd name="T27" fmla="*/ 108 h 246"/>
                  <a:gd name="T28" fmla="*/ 295 w 501"/>
                  <a:gd name="T29" fmla="*/ 93 h 246"/>
                  <a:gd name="T30" fmla="*/ 270 w 501"/>
                  <a:gd name="T31" fmla="*/ 78 h 246"/>
                  <a:gd name="T32" fmla="*/ 242 w 501"/>
                  <a:gd name="T33" fmla="*/ 65 h 246"/>
                  <a:gd name="T34" fmla="*/ 217 w 501"/>
                  <a:gd name="T35" fmla="*/ 52 h 246"/>
                  <a:gd name="T36" fmla="*/ 195 w 501"/>
                  <a:gd name="T37" fmla="*/ 43 h 246"/>
                  <a:gd name="T38" fmla="*/ 173 w 501"/>
                  <a:gd name="T39" fmla="*/ 35 h 246"/>
                  <a:gd name="T40" fmla="*/ 153 w 501"/>
                  <a:gd name="T41" fmla="*/ 28 h 246"/>
                  <a:gd name="T42" fmla="*/ 134 w 501"/>
                  <a:gd name="T43" fmla="*/ 21 h 246"/>
                  <a:gd name="T44" fmla="*/ 115 w 501"/>
                  <a:gd name="T45" fmla="*/ 16 h 246"/>
                  <a:gd name="T46" fmla="*/ 97 w 501"/>
                  <a:gd name="T47" fmla="*/ 12 h 246"/>
                  <a:gd name="T48" fmla="*/ 80 w 501"/>
                  <a:gd name="T49" fmla="*/ 9 h 246"/>
                  <a:gd name="T50" fmla="*/ 65 w 501"/>
                  <a:gd name="T51" fmla="*/ 5 h 246"/>
                  <a:gd name="T52" fmla="*/ 50 w 501"/>
                  <a:gd name="T53" fmla="*/ 4 h 246"/>
                  <a:gd name="T54" fmla="*/ 38 w 501"/>
                  <a:gd name="T55" fmla="*/ 2 h 246"/>
                  <a:gd name="T56" fmla="*/ 27 w 501"/>
                  <a:gd name="T57" fmla="*/ 1 h 246"/>
                  <a:gd name="T58" fmla="*/ 18 w 501"/>
                  <a:gd name="T59" fmla="*/ 0 h 246"/>
                  <a:gd name="T60" fmla="*/ 9 w 501"/>
                  <a:gd name="T61" fmla="*/ 0 h 246"/>
                  <a:gd name="T62" fmla="*/ 4 w 501"/>
                  <a:gd name="T63" fmla="*/ 0 h 246"/>
                  <a:gd name="T64" fmla="*/ 1 w 501"/>
                  <a:gd name="T65" fmla="*/ 0 h 246"/>
                  <a:gd name="T66" fmla="*/ 0 w 501"/>
                  <a:gd name="T67" fmla="*/ 0 h 246"/>
                  <a:gd name="T68" fmla="*/ 3 w 501"/>
                  <a:gd name="T69" fmla="*/ 1 h 246"/>
                  <a:gd name="T70" fmla="*/ 9 w 501"/>
                  <a:gd name="T71" fmla="*/ 4 h 246"/>
                  <a:gd name="T72" fmla="*/ 20 w 501"/>
                  <a:gd name="T73" fmla="*/ 8 h 246"/>
                  <a:gd name="T74" fmla="*/ 34 w 501"/>
                  <a:gd name="T75" fmla="*/ 12 h 246"/>
                  <a:gd name="T76" fmla="*/ 51 w 501"/>
                  <a:gd name="T77" fmla="*/ 19 h 246"/>
                  <a:gd name="T78" fmla="*/ 69 w 501"/>
                  <a:gd name="T79" fmla="*/ 27 h 246"/>
                  <a:gd name="T80" fmla="*/ 91 w 501"/>
                  <a:gd name="T81" fmla="*/ 35 h 246"/>
                  <a:gd name="T82" fmla="*/ 112 w 501"/>
                  <a:gd name="T83" fmla="*/ 43 h 246"/>
                  <a:gd name="T84" fmla="*/ 134 w 501"/>
                  <a:gd name="T85" fmla="*/ 52 h 246"/>
                  <a:gd name="T86" fmla="*/ 156 w 501"/>
                  <a:gd name="T87" fmla="*/ 62 h 246"/>
                  <a:gd name="T88" fmla="*/ 176 w 501"/>
                  <a:gd name="T89" fmla="*/ 71 h 246"/>
                  <a:gd name="T90" fmla="*/ 196 w 501"/>
                  <a:gd name="T91" fmla="*/ 81 h 246"/>
                  <a:gd name="T92" fmla="*/ 214 w 501"/>
                  <a:gd name="T93" fmla="*/ 90 h 246"/>
                  <a:gd name="T94" fmla="*/ 230 w 501"/>
                  <a:gd name="T95" fmla="*/ 98 h 246"/>
                  <a:gd name="T96" fmla="*/ 242 w 501"/>
                  <a:gd name="T97" fmla="*/ 107 h 246"/>
                  <a:gd name="T98" fmla="*/ 252 w 501"/>
                  <a:gd name="T99" fmla="*/ 113 h 246"/>
                  <a:gd name="T100" fmla="*/ 265 w 501"/>
                  <a:gd name="T101" fmla="*/ 127 h 246"/>
                  <a:gd name="T102" fmla="*/ 279 w 501"/>
                  <a:gd name="T103" fmla="*/ 145 h 246"/>
                  <a:gd name="T104" fmla="*/ 291 w 501"/>
                  <a:gd name="T105" fmla="*/ 162 h 246"/>
                  <a:gd name="T106" fmla="*/ 303 w 501"/>
                  <a:gd name="T107" fmla="*/ 181 h 246"/>
                  <a:gd name="T108" fmla="*/ 313 w 501"/>
                  <a:gd name="T109" fmla="*/ 200 h 246"/>
                  <a:gd name="T110" fmla="*/ 320 w 501"/>
                  <a:gd name="T111" fmla="*/ 218 h 246"/>
                  <a:gd name="T112" fmla="*/ 325 w 501"/>
                  <a:gd name="T113" fmla="*/ 233 h 246"/>
                  <a:gd name="T114" fmla="*/ 326 w 501"/>
                  <a:gd name="T1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1" h="246">
                    <a:moveTo>
                      <a:pt x="326" y="246"/>
                    </a:moveTo>
                    <a:lnTo>
                      <a:pt x="501" y="239"/>
                    </a:lnTo>
                    <a:lnTo>
                      <a:pt x="500" y="238"/>
                    </a:lnTo>
                    <a:lnTo>
                      <a:pt x="494" y="234"/>
                    </a:lnTo>
                    <a:lnTo>
                      <a:pt x="486" y="227"/>
                    </a:lnTo>
                    <a:lnTo>
                      <a:pt x="477" y="219"/>
                    </a:lnTo>
                    <a:lnTo>
                      <a:pt x="463" y="208"/>
                    </a:lnTo>
                    <a:lnTo>
                      <a:pt x="448" y="197"/>
                    </a:lnTo>
                    <a:lnTo>
                      <a:pt x="431" y="184"/>
                    </a:lnTo>
                    <a:lnTo>
                      <a:pt x="412" y="170"/>
                    </a:lnTo>
                    <a:lnTo>
                      <a:pt x="390" y="155"/>
                    </a:lnTo>
                    <a:lnTo>
                      <a:pt x="368" y="139"/>
                    </a:lnTo>
                    <a:lnTo>
                      <a:pt x="344" y="124"/>
                    </a:lnTo>
                    <a:lnTo>
                      <a:pt x="320" y="108"/>
                    </a:lnTo>
                    <a:lnTo>
                      <a:pt x="295" y="93"/>
                    </a:lnTo>
                    <a:lnTo>
                      <a:pt x="270" y="78"/>
                    </a:lnTo>
                    <a:lnTo>
                      <a:pt x="242" y="65"/>
                    </a:lnTo>
                    <a:lnTo>
                      <a:pt x="217" y="52"/>
                    </a:lnTo>
                    <a:lnTo>
                      <a:pt x="195" y="43"/>
                    </a:lnTo>
                    <a:lnTo>
                      <a:pt x="173" y="35"/>
                    </a:lnTo>
                    <a:lnTo>
                      <a:pt x="153" y="28"/>
                    </a:lnTo>
                    <a:lnTo>
                      <a:pt x="134" y="21"/>
                    </a:lnTo>
                    <a:lnTo>
                      <a:pt x="115" y="16"/>
                    </a:lnTo>
                    <a:lnTo>
                      <a:pt x="97" y="12"/>
                    </a:lnTo>
                    <a:lnTo>
                      <a:pt x="80" y="9"/>
                    </a:lnTo>
                    <a:lnTo>
                      <a:pt x="65" y="5"/>
                    </a:lnTo>
                    <a:lnTo>
                      <a:pt x="50" y="4"/>
                    </a:lnTo>
                    <a:lnTo>
                      <a:pt x="38" y="2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20" y="8"/>
                    </a:lnTo>
                    <a:lnTo>
                      <a:pt x="34" y="12"/>
                    </a:lnTo>
                    <a:lnTo>
                      <a:pt x="51" y="19"/>
                    </a:lnTo>
                    <a:lnTo>
                      <a:pt x="69" y="27"/>
                    </a:lnTo>
                    <a:lnTo>
                      <a:pt x="91" y="35"/>
                    </a:lnTo>
                    <a:lnTo>
                      <a:pt x="112" y="43"/>
                    </a:lnTo>
                    <a:lnTo>
                      <a:pt x="134" y="52"/>
                    </a:lnTo>
                    <a:lnTo>
                      <a:pt x="156" y="62"/>
                    </a:lnTo>
                    <a:lnTo>
                      <a:pt x="176" y="71"/>
                    </a:lnTo>
                    <a:lnTo>
                      <a:pt x="196" y="81"/>
                    </a:lnTo>
                    <a:lnTo>
                      <a:pt x="214" y="90"/>
                    </a:lnTo>
                    <a:lnTo>
                      <a:pt x="230" y="98"/>
                    </a:lnTo>
                    <a:lnTo>
                      <a:pt x="242" y="107"/>
                    </a:lnTo>
                    <a:lnTo>
                      <a:pt x="252" y="113"/>
                    </a:lnTo>
                    <a:lnTo>
                      <a:pt x="265" y="127"/>
                    </a:lnTo>
                    <a:lnTo>
                      <a:pt x="279" y="145"/>
                    </a:lnTo>
                    <a:lnTo>
                      <a:pt x="291" y="162"/>
                    </a:lnTo>
                    <a:lnTo>
                      <a:pt x="303" y="181"/>
                    </a:lnTo>
                    <a:lnTo>
                      <a:pt x="313" y="200"/>
                    </a:lnTo>
                    <a:lnTo>
                      <a:pt x="320" y="218"/>
                    </a:lnTo>
                    <a:lnTo>
                      <a:pt x="325" y="233"/>
                    </a:lnTo>
                    <a:lnTo>
                      <a:pt x="326" y="24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162"/>
              <p:cNvSpPr>
                <a:spLocks/>
              </p:cNvSpPr>
              <p:nvPr/>
            </p:nvSpPr>
            <p:spPr bwMode="auto">
              <a:xfrm>
                <a:off x="3264" y="1844"/>
                <a:ext cx="577" cy="394"/>
              </a:xfrm>
              <a:custGeom>
                <a:avLst/>
                <a:gdLst>
                  <a:gd name="T0" fmla="*/ 42 w 577"/>
                  <a:gd name="T1" fmla="*/ 387 h 394"/>
                  <a:gd name="T2" fmla="*/ 30 w 577"/>
                  <a:gd name="T3" fmla="*/ 387 h 394"/>
                  <a:gd name="T4" fmla="*/ 19 w 577"/>
                  <a:gd name="T5" fmla="*/ 385 h 394"/>
                  <a:gd name="T6" fmla="*/ 11 w 577"/>
                  <a:gd name="T7" fmla="*/ 382 h 394"/>
                  <a:gd name="T8" fmla="*/ 8 w 577"/>
                  <a:gd name="T9" fmla="*/ 381 h 394"/>
                  <a:gd name="T10" fmla="*/ 8 w 577"/>
                  <a:gd name="T11" fmla="*/ 336 h 394"/>
                  <a:gd name="T12" fmla="*/ 8 w 577"/>
                  <a:gd name="T13" fmla="*/ 234 h 394"/>
                  <a:gd name="T14" fmla="*/ 8 w 577"/>
                  <a:gd name="T15" fmla="*/ 127 h 394"/>
                  <a:gd name="T16" fmla="*/ 8 w 577"/>
                  <a:gd name="T17" fmla="*/ 65 h 394"/>
                  <a:gd name="T18" fmla="*/ 8 w 577"/>
                  <a:gd name="T19" fmla="*/ 49 h 394"/>
                  <a:gd name="T20" fmla="*/ 11 w 577"/>
                  <a:gd name="T21" fmla="*/ 31 h 394"/>
                  <a:gd name="T22" fmla="*/ 12 w 577"/>
                  <a:gd name="T23" fmla="*/ 16 h 394"/>
                  <a:gd name="T24" fmla="*/ 13 w 577"/>
                  <a:gd name="T25" fmla="*/ 4 h 394"/>
                  <a:gd name="T26" fmla="*/ 8 w 577"/>
                  <a:gd name="T27" fmla="*/ 0 h 394"/>
                  <a:gd name="T28" fmla="*/ 7 w 577"/>
                  <a:gd name="T29" fmla="*/ 7 h 394"/>
                  <a:gd name="T30" fmla="*/ 4 w 577"/>
                  <a:gd name="T31" fmla="*/ 24 h 394"/>
                  <a:gd name="T32" fmla="*/ 1 w 577"/>
                  <a:gd name="T33" fmla="*/ 47 h 394"/>
                  <a:gd name="T34" fmla="*/ 1 w 577"/>
                  <a:gd name="T35" fmla="*/ 70 h 394"/>
                  <a:gd name="T36" fmla="*/ 1 w 577"/>
                  <a:gd name="T37" fmla="*/ 133 h 394"/>
                  <a:gd name="T38" fmla="*/ 1 w 577"/>
                  <a:gd name="T39" fmla="*/ 241 h 394"/>
                  <a:gd name="T40" fmla="*/ 0 w 577"/>
                  <a:gd name="T41" fmla="*/ 343 h 394"/>
                  <a:gd name="T42" fmla="*/ 0 w 577"/>
                  <a:gd name="T43" fmla="*/ 387 h 394"/>
                  <a:gd name="T44" fmla="*/ 2 w 577"/>
                  <a:gd name="T45" fmla="*/ 389 h 394"/>
                  <a:gd name="T46" fmla="*/ 11 w 577"/>
                  <a:gd name="T47" fmla="*/ 391 h 394"/>
                  <a:gd name="T48" fmla="*/ 21 w 577"/>
                  <a:gd name="T49" fmla="*/ 394 h 394"/>
                  <a:gd name="T50" fmla="*/ 34 w 577"/>
                  <a:gd name="T51" fmla="*/ 394 h 394"/>
                  <a:gd name="T52" fmla="*/ 43 w 577"/>
                  <a:gd name="T53" fmla="*/ 393 h 394"/>
                  <a:gd name="T54" fmla="*/ 62 w 577"/>
                  <a:gd name="T55" fmla="*/ 393 h 394"/>
                  <a:gd name="T56" fmla="*/ 91 w 577"/>
                  <a:gd name="T57" fmla="*/ 391 h 394"/>
                  <a:gd name="T58" fmla="*/ 126 w 577"/>
                  <a:gd name="T59" fmla="*/ 390 h 394"/>
                  <a:gd name="T60" fmla="*/ 168 w 577"/>
                  <a:gd name="T61" fmla="*/ 387 h 394"/>
                  <a:gd name="T62" fmla="*/ 214 w 577"/>
                  <a:gd name="T63" fmla="*/ 386 h 394"/>
                  <a:gd name="T64" fmla="*/ 263 w 577"/>
                  <a:gd name="T65" fmla="*/ 385 h 394"/>
                  <a:gd name="T66" fmla="*/ 311 w 577"/>
                  <a:gd name="T67" fmla="*/ 382 h 394"/>
                  <a:gd name="T68" fmla="*/ 362 w 577"/>
                  <a:gd name="T69" fmla="*/ 381 h 394"/>
                  <a:gd name="T70" fmla="*/ 410 w 577"/>
                  <a:gd name="T71" fmla="*/ 379 h 394"/>
                  <a:gd name="T72" fmla="*/ 455 w 577"/>
                  <a:gd name="T73" fmla="*/ 376 h 394"/>
                  <a:gd name="T74" fmla="*/ 494 w 577"/>
                  <a:gd name="T75" fmla="*/ 375 h 394"/>
                  <a:gd name="T76" fmla="*/ 528 w 577"/>
                  <a:gd name="T77" fmla="*/ 374 h 394"/>
                  <a:gd name="T78" fmla="*/ 554 w 577"/>
                  <a:gd name="T79" fmla="*/ 374 h 394"/>
                  <a:gd name="T80" fmla="*/ 572 w 577"/>
                  <a:gd name="T81" fmla="*/ 372 h 394"/>
                  <a:gd name="T82" fmla="*/ 577 w 577"/>
                  <a:gd name="T83" fmla="*/ 372 h 394"/>
                  <a:gd name="T84" fmla="*/ 569 w 577"/>
                  <a:gd name="T85" fmla="*/ 367 h 394"/>
                  <a:gd name="T86" fmla="*/ 549 w 577"/>
                  <a:gd name="T87" fmla="*/ 367 h 394"/>
                  <a:gd name="T88" fmla="*/ 521 w 577"/>
                  <a:gd name="T89" fmla="*/ 368 h 394"/>
                  <a:gd name="T90" fmla="*/ 489 w 577"/>
                  <a:gd name="T91" fmla="*/ 370 h 394"/>
                  <a:gd name="T92" fmla="*/ 451 w 577"/>
                  <a:gd name="T93" fmla="*/ 371 h 394"/>
                  <a:gd name="T94" fmla="*/ 410 w 577"/>
                  <a:gd name="T95" fmla="*/ 372 h 394"/>
                  <a:gd name="T96" fmla="*/ 367 w 577"/>
                  <a:gd name="T97" fmla="*/ 374 h 394"/>
                  <a:gd name="T98" fmla="*/ 322 w 577"/>
                  <a:gd name="T99" fmla="*/ 376 h 394"/>
                  <a:gd name="T100" fmla="*/ 278 w 577"/>
                  <a:gd name="T101" fmla="*/ 378 h 394"/>
                  <a:gd name="T102" fmla="*/ 234 w 577"/>
                  <a:gd name="T103" fmla="*/ 379 h 394"/>
                  <a:gd name="T104" fmla="*/ 192 w 577"/>
                  <a:gd name="T105" fmla="*/ 381 h 394"/>
                  <a:gd name="T106" fmla="*/ 153 w 577"/>
                  <a:gd name="T107" fmla="*/ 382 h 394"/>
                  <a:gd name="T108" fmla="*/ 118 w 577"/>
                  <a:gd name="T109" fmla="*/ 385 h 394"/>
                  <a:gd name="T110" fmla="*/ 88 w 577"/>
                  <a:gd name="T111" fmla="*/ 385 h 394"/>
                  <a:gd name="T112" fmla="*/ 65 w 577"/>
                  <a:gd name="T113" fmla="*/ 386 h 394"/>
                  <a:gd name="T114" fmla="*/ 49 w 577"/>
                  <a:gd name="T115" fmla="*/ 387 h 394"/>
                  <a:gd name="T116" fmla="*/ 42 w 577"/>
                  <a:gd name="T117" fmla="*/ 38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394">
                    <a:moveTo>
                      <a:pt x="42" y="387"/>
                    </a:moveTo>
                    <a:lnTo>
                      <a:pt x="30" y="387"/>
                    </a:lnTo>
                    <a:lnTo>
                      <a:pt x="19" y="385"/>
                    </a:lnTo>
                    <a:lnTo>
                      <a:pt x="11" y="382"/>
                    </a:lnTo>
                    <a:lnTo>
                      <a:pt x="8" y="381"/>
                    </a:lnTo>
                    <a:lnTo>
                      <a:pt x="8" y="336"/>
                    </a:lnTo>
                    <a:lnTo>
                      <a:pt x="8" y="234"/>
                    </a:lnTo>
                    <a:lnTo>
                      <a:pt x="8" y="127"/>
                    </a:lnTo>
                    <a:lnTo>
                      <a:pt x="8" y="65"/>
                    </a:lnTo>
                    <a:lnTo>
                      <a:pt x="8" y="49"/>
                    </a:lnTo>
                    <a:lnTo>
                      <a:pt x="11" y="31"/>
                    </a:lnTo>
                    <a:lnTo>
                      <a:pt x="12" y="16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24"/>
                    </a:lnTo>
                    <a:lnTo>
                      <a:pt x="1" y="47"/>
                    </a:lnTo>
                    <a:lnTo>
                      <a:pt x="1" y="70"/>
                    </a:lnTo>
                    <a:lnTo>
                      <a:pt x="1" y="133"/>
                    </a:lnTo>
                    <a:lnTo>
                      <a:pt x="1" y="241"/>
                    </a:lnTo>
                    <a:lnTo>
                      <a:pt x="0" y="343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11" y="391"/>
                    </a:lnTo>
                    <a:lnTo>
                      <a:pt x="21" y="394"/>
                    </a:lnTo>
                    <a:lnTo>
                      <a:pt x="34" y="394"/>
                    </a:lnTo>
                    <a:lnTo>
                      <a:pt x="43" y="393"/>
                    </a:lnTo>
                    <a:lnTo>
                      <a:pt x="62" y="393"/>
                    </a:lnTo>
                    <a:lnTo>
                      <a:pt x="91" y="391"/>
                    </a:lnTo>
                    <a:lnTo>
                      <a:pt x="126" y="390"/>
                    </a:lnTo>
                    <a:lnTo>
                      <a:pt x="168" y="387"/>
                    </a:lnTo>
                    <a:lnTo>
                      <a:pt x="214" y="386"/>
                    </a:lnTo>
                    <a:lnTo>
                      <a:pt x="263" y="385"/>
                    </a:lnTo>
                    <a:lnTo>
                      <a:pt x="311" y="382"/>
                    </a:lnTo>
                    <a:lnTo>
                      <a:pt x="362" y="381"/>
                    </a:lnTo>
                    <a:lnTo>
                      <a:pt x="410" y="379"/>
                    </a:lnTo>
                    <a:lnTo>
                      <a:pt x="455" y="376"/>
                    </a:lnTo>
                    <a:lnTo>
                      <a:pt x="494" y="375"/>
                    </a:lnTo>
                    <a:lnTo>
                      <a:pt x="528" y="374"/>
                    </a:lnTo>
                    <a:lnTo>
                      <a:pt x="554" y="374"/>
                    </a:lnTo>
                    <a:lnTo>
                      <a:pt x="572" y="372"/>
                    </a:lnTo>
                    <a:lnTo>
                      <a:pt x="577" y="372"/>
                    </a:lnTo>
                    <a:lnTo>
                      <a:pt x="569" y="367"/>
                    </a:lnTo>
                    <a:lnTo>
                      <a:pt x="549" y="367"/>
                    </a:lnTo>
                    <a:lnTo>
                      <a:pt x="521" y="368"/>
                    </a:lnTo>
                    <a:lnTo>
                      <a:pt x="489" y="370"/>
                    </a:lnTo>
                    <a:lnTo>
                      <a:pt x="451" y="371"/>
                    </a:lnTo>
                    <a:lnTo>
                      <a:pt x="410" y="372"/>
                    </a:lnTo>
                    <a:lnTo>
                      <a:pt x="367" y="374"/>
                    </a:lnTo>
                    <a:lnTo>
                      <a:pt x="322" y="376"/>
                    </a:lnTo>
                    <a:lnTo>
                      <a:pt x="278" y="378"/>
                    </a:lnTo>
                    <a:lnTo>
                      <a:pt x="234" y="379"/>
                    </a:lnTo>
                    <a:lnTo>
                      <a:pt x="192" y="381"/>
                    </a:lnTo>
                    <a:lnTo>
                      <a:pt x="153" y="382"/>
                    </a:lnTo>
                    <a:lnTo>
                      <a:pt x="118" y="385"/>
                    </a:lnTo>
                    <a:lnTo>
                      <a:pt x="88" y="385"/>
                    </a:lnTo>
                    <a:lnTo>
                      <a:pt x="65" y="386"/>
                    </a:lnTo>
                    <a:lnTo>
                      <a:pt x="49" y="387"/>
                    </a:lnTo>
                    <a:lnTo>
                      <a:pt x="42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163"/>
              <p:cNvSpPr>
                <a:spLocks/>
              </p:cNvSpPr>
              <p:nvPr/>
            </p:nvSpPr>
            <p:spPr bwMode="auto">
              <a:xfrm>
                <a:off x="3817" y="1595"/>
                <a:ext cx="33" cy="267"/>
              </a:xfrm>
              <a:custGeom>
                <a:avLst/>
                <a:gdLst>
                  <a:gd name="T0" fmla="*/ 32 w 33"/>
                  <a:gd name="T1" fmla="*/ 221 h 267"/>
                  <a:gd name="T2" fmla="*/ 33 w 33"/>
                  <a:gd name="T3" fmla="*/ 175 h 267"/>
                  <a:gd name="T4" fmla="*/ 28 w 33"/>
                  <a:gd name="T5" fmla="*/ 122 h 267"/>
                  <a:gd name="T6" fmla="*/ 21 w 33"/>
                  <a:gd name="T7" fmla="*/ 70 h 267"/>
                  <a:gd name="T8" fmla="*/ 14 w 33"/>
                  <a:gd name="T9" fmla="*/ 27 h 267"/>
                  <a:gd name="T10" fmla="*/ 0 w 33"/>
                  <a:gd name="T11" fmla="*/ 0 h 267"/>
                  <a:gd name="T12" fmla="*/ 5 w 33"/>
                  <a:gd name="T13" fmla="*/ 24 h 267"/>
                  <a:gd name="T14" fmla="*/ 16 w 33"/>
                  <a:gd name="T15" fmla="*/ 84 h 267"/>
                  <a:gd name="T16" fmla="*/ 25 w 33"/>
                  <a:gd name="T17" fmla="*/ 158 h 267"/>
                  <a:gd name="T18" fmla="*/ 25 w 33"/>
                  <a:gd name="T19" fmla="*/ 227 h 267"/>
                  <a:gd name="T20" fmla="*/ 24 w 33"/>
                  <a:gd name="T21" fmla="*/ 256 h 267"/>
                  <a:gd name="T22" fmla="*/ 25 w 33"/>
                  <a:gd name="T23" fmla="*/ 267 h 267"/>
                  <a:gd name="T24" fmla="*/ 28 w 33"/>
                  <a:gd name="T25" fmla="*/ 265 h 267"/>
                  <a:gd name="T26" fmla="*/ 32 w 33"/>
                  <a:gd name="T27" fmla="*/ 260 h 267"/>
                  <a:gd name="T28" fmla="*/ 31 w 33"/>
                  <a:gd name="T29" fmla="*/ 256 h 267"/>
                  <a:gd name="T30" fmla="*/ 31 w 33"/>
                  <a:gd name="T31" fmla="*/ 248 h 267"/>
                  <a:gd name="T32" fmla="*/ 31 w 33"/>
                  <a:gd name="T33" fmla="*/ 237 h 267"/>
                  <a:gd name="T34" fmla="*/ 32 w 33"/>
                  <a:gd name="T35" fmla="*/ 2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67">
                    <a:moveTo>
                      <a:pt x="32" y="221"/>
                    </a:moveTo>
                    <a:lnTo>
                      <a:pt x="33" y="175"/>
                    </a:lnTo>
                    <a:lnTo>
                      <a:pt x="28" y="122"/>
                    </a:lnTo>
                    <a:lnTo>
                      <a:pt x="21" y="70"/>
                    </a:lnTo>
                    <a:lnTo>
                      <a:pt x="14" y="27"/>
                    </a:lnTo>
                    <a:lnTo>
                      <a:pt x="0" y="0"/>
                    </a:lnTo>
                    <a:lnTo>
                      <a:pt x="5" y="24"/>
                    </a:lnTo>
                    <a:lnTo>
                      <a:pt x="16" y="84"/>
                    </a:lnTo>
                    <a:lnTo>
                      <a:pt x="25" y="158"/>
                    </a:lnTo>
                    <a:lnTo>
                      <a:pt x="25" y="227"/>
                    </a:lnTo>
                    <a:lnTo>
                      <a:pt x="24" y="256"/>
                    </a:lnTo>
                    <a:lnTo>
                      <a:pt x="25" y="267"/>
                    </a:lnTo>
                    <a:lnTo>
                      <a:pt x="28" y="265"/>
                    </a:lnTo>
                    <a:lnTo>
                      <a:pt x="32" y="260"/>
                    </a:lnTo>
                    <a:lnTo>
                      <a:pt x="31" y="256"/>
                    </a:lnTo>
                    <a:lnTo>
                      <a:pt x="31" y="248"/>
                    </a:lnTo>
                    <a:lnTo>
                      <a:pt x="31" y="237"/>
                    </a:lnTo>
                    <a:lnTo>
                      <a:pt x="32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164"/>
              <p:cNvSpPr>
                <a:spLocks/>
              </p:cNvSpPr>
              <p:nvPr/>
            </p:nvSpPr>
            <p:spPr bwMode="auto">
              <a:xfrm>
                <a:off x="3849" y="1845"/>
                <a:ext cx="285" cy="366"/>
              </a:xfrm>
              <a:custGeom>
                <a:avLst/>
                <a:gdLst>
                  <a:gd name="T0" fmla="*/ 7 w 285"/>
                  <a:gd name="T1" fmla="*/ 355 h 366"/>
                  <a:gd name="T2" fmla="*/ 11 w 285"/>
                  <a:gd name="T3" fmla="*/ 298 h 366"/>
                  <a:gd name="T4" fmla="*/ 14 w 285"/>
                  <a:gd name="T5" fmla="*/ 180 h 366"/>
                  <a:gd name="T6" fmla="*/ 12 w 285"/>
                  <a:gd name="T7" fmla="*/ 61 h 366"/>
                  <a:gd name="T8" fmla="*/ 11 w 285"/>
                  <a:gd name="T9" fmla="*/ 2 h 366"/>
                  <a:gd name="T10" fmla="*/ 11 w 285"/>
                  <a:gd name="T11" fmla="*/ 0 h 366"/>
                  <a:gd name="T12" fmla="*/ 8 w 285"/>
                  <a:gd name="T13" fmla="*/ 2 h 366"/>
                  <a:gd name="T14" fmla="*/ 7 w 285"/>
                  <a:gd name="T15" fmla="*/ 4 h 366"/>
                  <a:gd name="T16" fmla="*/ 4 w 285"/>
                  <a:gd name="T17" fmla="*/ 8 h 366"/>
                  <a:gd name="T18" fmla="*/ 6 w 285"/>
                  <a:gd name="T19" fmla="*/ 68 h 366"/>
                  <a:gd name="T20" fmla="*/ 6 w 285"/>
                  <a:gd name="T21" fmla="*/ 187 h 366"/>
                  <a:gd name="T22" fmla="*/ 4 w 285"/>
                  <a:gd name="T23" fmla="*/ 305 h 366"/>
                  <a:gd name="T24" fmla="*/ 0 w 285"/>
                  <a:gd name="T25" fmla="*/ 362 h 366"/>
                  <a:gd name="T26" fmla="*/ 1 w 285"/>
                  <a:gd name="T27" fmla="*/ 363 h 366"/>
                  <a:gd name="T28" fmla="*/ 10 w 285"/>
                  <a:gd name="T29" fmla="*/ 365 h 366"/>
                  <a:gd name="T30" fmla="*/ 23 w 285"/>
                  <a:gd name="T31" fmla="*/ 365 h 366"/>
                  <a:gd name="T32" fmla="*/ 41 w 285"/>
                  <a:gd name="T33" fmla="*/ 366 h 366"/>
                  <a:gd name="T34" fmla="*/ 62 w 285"/>
                  <a:gd name="T35" fmla="*/ 366 h 366"/>
                  <a:gd name="T36" fmla="*/ 87 w 285"/>
                  <a:gd name="T37" fmla="*/ 365 h 366"/>
                  <a:gd name="T38" fmla="*/ 113 w 285"/>
                  <a:gd name="T39" fmla="*/ 365 h 366"/>
                  <a:gd name="T40" fmla="*/ 140 w 285"/>
                  <a:gd name="T41" fmla="*/ 365 h 366"/>
                  <a:gd name="T42" fmla="*/ 167 w 285"/>
                  <a:gd name="T43" fmla="*/ 363 h 366"/>
                  <a:gd name="T44" fmla="*/ 193 w 285"/>
                  <a:gd name="T45" fmla="*/ 362 h 366"/>
                  <a:gd name="T46" fmla="*/ 217 w 285"/>
                  <a:gd name="T47" fmla="*/ 362 h 366"/>
                  <a:gd name="T48" fmla="*/ 239 w 285"/>
                  <a:gd name="T49" fmla="*/ 361 h 366"/>
                  <a:gd name="T50" fmla="*/ 258 w 285"/>
                  <a:gd name="T51" fmla="*/ 361 h 366"/>
                  <a:gd name="T52" fmla="*/ 272 w 285"/>
                  <a:gd name="T53" fmla="*/ 359 h 366"/>
                  <a:gd name="T54" fmla="*/ 282 w 285"/>
                  <a:gd name="T55" fmla="*/ 359 h 366"/>
                  <a:gd name="T56" fmla="*/ 285 w 285"/>
                  <a:gd name="T57" fmla="*/ 359 h 366"/>
                  <a:gd name="T58" fmla="*/ 282 w 285"/>
                  <a:gd name="T59" fmla="*/ 354 h 366"/>
                  <a:gd name="T60" fmla="*/ 270 w 285"/>
                  <a:gd name="T61" fmla="*/ 354 h 366"/>
                  <a:gd name="T62" fmla="*/ 255 w 285"/>
                  <a:gd name="T63" fmla="*/ 355 h 366"/>
                  <a:gd name="T64" fmla="*/ 236 w 285"/>
                  <a:gd name="T65" fmla="*/ 355 h 366"/>
                  <a:gd name="T66" fmla="*/ 216 w 285"/>
                  <a:gd name="T67" fmla="*/ 357 h 366"/>
                  <a:gd name="T68" fmla="*/ 194 w 285"/>
                  <a:gd name="T69" fmla="*/ 357 h 366"/>
                  <a:gd name="T70" fmla="*/ 169 w 285"/>
                  <a:gd name="T71" fmla="*/ 358 h 366"/>
                  <a:gd name="T72" fmla="*/ 146 w 285"/>
                  <a:gd name="T73" fmla="*/ 358 h 366"/>
                  <a:gd name="T74" fmla="*/ 122 w 285"/>
                  <a:gd name="T75" fmla="*/ 358 h 366"/>
                  <a:gd name="T76" fmla="*/ 99 w 285"/>
                  <a:gd name="T77" fmla="*/ 359 h 366"/>
                  <a:gd name="T78" fmla="*/ 77 w 285"/>
                  <a:gd name="T79" fmla="*/ 359 h 366"/>
                  <a:gd name="T80" fmla="*/ 57 w 285"/>
                  <a:gd name="T81" fmla="*/ 359 h 366"/>
                  <a:gd name="T82" fmla="*/ 39 w 285"/>
                  <a:gd name="T83" fmla="*/ 359 h 366"/>
                  <a:gd name="T84" fmla="*/ 26 w 285"/>
                  <a:gd name="T85" fmla="*/ 359 h 366"/>
                  <a:gd name="T86" fmla="*/ 15 w 285"/>
                  <a:gd name="T87" fmla="*/ 358 h 366"/>
                  <a:gd name="T88" fmla="*/ 8 w 285"/>
                  <a:gd name="T89" fmla="*/ 357 h 366"/>
                  <a:gd name="T90" fmla="*/ 7 w 285"/>
                  <a:gd name="T91" fmla="*/ 3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5" h="366">
                    <a:moveTo>
                      <a:pt x="7" y="355"/>
                    </a:moveTo>
                    <a:lnTo>
                      <a:pt x="11" y="298"/>
                    </a:lnTo>
                    <a:lnTo>
                      <a:pt x="14" y="180"/>
                    </a:lnTo>
                    <a:lnTo>
                      <a:pt x="12" y="61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6" y="68"/>
                    </a:lnTo>
                    <a:lnTo>
                      <a:pt x="6" y="187"/>
                    </a:lnTo>
                    <a:lnTo>
                      <a:pt x="4" y="305"/>
                    </a:lnTo>
                    <a:lnTo>
                      <a:pt x="0" y="362"/>
                    </a:lnTo>
                    <a:lnTo>
                      <a:pt x="1" y="363"/>
                    </a:lnTo>
                    <a:lnTo>
                      <a:pt x="10" y="365"/>
                    </a:lnTo>
                    <a:lnTo>
                      <a:pt x="23" y="365"/>
                    </a:lnTo>
                    <a:lnTo>
                      <a:pt x="41" y="366"/>
                    </a:lnTo>
                    <a:lnTo>
                      <a:pt x="62" y="366"/>
                    </a:lnTo>
                    <a:lnTo>
                      <a:pt x="87" y="365"/>
                    </a:lnTo>
                    <a:lnTo>
                      <a:pt x="113" y="365"/>
                    </a:lnTo>
                    <a:lnTo>
                      <a:pt x="140" y="365"/>
                    </a:lnTo>
                    <a:lnTo>
                      <a:pt x="167" y="363"/>
                    </a:lnTo>
                    <a:lnTo>
                      <a:pt x="193" y="362"/>
                    </a:lnTo>
                    <a:lnTo>
                      <a:pt x="217" y="362"/>
                    </a:lnTo>
                    <a:lnTo>
                      <a:pt x="239" y="361"/>
                    </a:lnTo>
                    <a:lnTo>
                      <a:pt x="258" y="361"/>
                    </a:lnTo>
                    <a:lnTo>
                      <a:pt x="272" y="359"/>
                    </a:lnTo>
                    <a:lnTo>
                      <a:pt x="282" y="359"/>
                    </a:lnTo>
                    <a:lnTo>
                      <a:pt x="285" y="359"/>
                    </a:lnTo>
                    <a:lnTo>
                      <a:pt x="282" y="354"/>
                    </a:lnTo>
                    <a:lnTo>
                      <a:pt x="270" y="354"/>
                    </a:lnTo>
                    <a:lnTo>
                      <a:pt x="255" y="355"/>
                    </a:lnTo>
                    <a:lnTo>
                      <a:pt x="236" y="355"/>
                    </a:lnTo>
                    <a:lnTo>
                      <a:pt x="216" y="357"/>
                    </a:lnTo>
                    <a:lnTo>
                      <a:pt x="194" y="357"/>
                    </a:lnTo>
                    <a:lnTo>
                      <a:pt x="169" y="358"/>
                    </a:lnTo>
                    <a:lnTo>
                      <a:pt x="146" y="358"/>
                    </a:lnTo>
                    <a:lnTo>
                      <a:pt x="122" y="358"/>
                    </a:lnTo>
                    <a:lnTo>
                      <a:pt x="99" y="359"/>
                    </a:lnTo>
                    <a:lnTo>
                      <a:pt x="77" y="359"/>
                    </a:lnTo>
                    <a:lnTo>
                      <a:pt x="57" y="359"/>
                    </a:lnTo>
                    <a:lnTo>
                      <a:pt x="39" y="359"/>
                    </a:lnTo>
                    <a:lnTo>
                      <a:pt x="26" y="359"/>
                    </a:lnTo>
                    <a:lnTo>
                      <a:pt x="15" y="358"/>
                    </a:lnTo>
                    <a:lnTo>
                      <a:pt x="8" y="357"/>
                    </a:lnTo>
                    <a:lnTo>
                      <a:pt x="7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165"/>
              <p:cNvSpPr>
                <a:spLocks/>
              </p:cNvSpPr>
              <p:nvPr/>
            </p:nvSpPr>
            <p:spPr bwMode="auto">
              <a:xfrm>
                <a:off x="4136" y="1830"/>
                <a:ext cx="181" cy="365"/>
              </a:xfrm>
              <a:custGeom>
                <a:avLst/>
                <a:gdLst>
                  <a:gd name="T0" fmla="*/ 171 w 181"/>
                  <a:gd name="T1" fmla="*/ 0 h 365"/>
                  <a:gd name="T2" fmla="*/ 170 w 181"/>
                  <a:gd name="T3" fmla="*/ 0 h 365"/>
                  <a:gd name="T4" fmla="*/ 175 w 181"/>
                  <a:gd name="T5" fmla="*/ 36 h 365"/>
                  <a:gd name="T6" fmla="*/ 171 w 181"/>
                  <a:gd name="T7" fmla="*/ 76 h 365"/>
                  <a:gd name="T8" fmla="*/ 164 w 181"/>
                  <a:gd name="T9" fmla="*/ 110 h 365"/>
                  <a:gd name="T10" fmla="*/ 162 w 181"/>
                  <a:gd name="T11" fmla="*/ 125 h 365"/>
                  <a:gd name="T12" fmla="*/ 160 w 181"/>
                  <a:gd name="T13" fmla="*/ 128 h 365"/>
                  <a:gd name="T14" fmla="*/ 158 w 181"/>
                  <a:gd name="T15" fmla="*/ 133 h 365"/>
                  <a:gd name="T16" fmla="*/ 153 w 181"/>
                  <a:gd name="T17" fmla="*/ 143 h 365"/>
                  <a:gd name="T18" fmla="*/ 148 w 181"/>
                  <a:gd name="T19" fmla="*/ 153 h 365"/>
                  <a:gd name="T20" fmla="*/ 141 w 181"/>
                  <a:gd name="T21" fmla="*/ 164 h 365"/>
                  <a:gd name="T22" fmla="*/ 134 w 181"/>
                  <a:gd name="T23" fmla="*/ 175 h 365"/>
                  <a:gd name="T24" fmla="*/ 128 w 181"/>
                  <a:gd name="T25" fmla="*/ 183 h 365"/>
                  <a:gd name="T26" fmla="*/ 121 w 181"/>
                  <a:gd name="T27" fmla="*/ 189 h 365"/>
                  <a:gd name="T28" fmla="*/ 95 w 181"/>
                  <a:gd name="T29" fmla="*/ 205 h 365"/>
                  <a:gd name="T30" fmla="*/ 74 w 181"/>
                  <a:gd name="T31" fmla="*/ 225 h 365"/>
                  <a:gd name="T32" fmla="*/ 53 w 181"/>
                  <a:gd name="T33" fmla="*/ 251 h 365"/>
                  <a:gd name="T34" fmla="*/ 37 w 181"/>
                  <a:gd name="T35" fmla="*/ 277 h 365"/>
                  <a:gd name="T36" fmla="*/ 23 w 181"/>
                  <a:gd name="T37" fmla="*/ 301 h 365"/>
                  <a:gd name="T38" fmla="*/ 13 w 181"/>
                  <a:gd name="T39" fmla="*/ 324 h 365"/>
                  <a:gd name="T40" fmla="*/ 4 w 181"/>
                  <a:gd name="T41" fmla="*/ 342 h 365"/>
                  <a:gd name="T42" fmla="*/ 0 w 181"/>
                  <a:gd name="T43" fmla="*/ 354 h 365"/>
                  <a:gd name="T44" fmla="*/ 6 w 181"/>
                  <a:gd name="T45" fmla="*/ 365 h 365"/>
                  <a:gd name="T46" fmla="*/ 7 w 181"/>
                  <a:gd name="T47" fmla="*/ 359 h 365"/>
                  <a:gd name="T48" fmla="*/ 14 w 181"/>
                  <a:gd name="T49" fmla="*/ 343 h 365"/>
                  <a:gd name="T50" fmla="*/ 23 w 181"/>
                  <a:gd name="T51" fmla="*/ 321 h 365"/>
                  <a:gd name="T52" fmla="*/ 37 w 181"/>
                  <a:gd name="T53" fmla="*/ 294 h 365"/>
                  <a:gd name="T54" fmla="*/ 55 w 181"/>
                  <a:gd name="T55" fmla="*/ 266 h 365"/>
                  <a:gd name="T56" fmla="*/ 75 w 181"/>
                  <a:gd name="T57" fmla="*/ 239 h 365"/>
                  <a:gd name="T58" fmla="*/ 99 w 181"/>
                  <a:gd name="T59" fmla="*/ 214 h 365"/>
                  <a:gd name="T60" fmla="*/ 128 w 181"/>
                  <a:gd name="T61" fmla="*/ 197 h 365"/>
                  <a:gd name="T62" fmla="*/ 141 w 181"/>
                  <a:gd name="T63" fmla="*/ 183 h 365"/>
                  <a:gd name="T64" fmla="*/ 153 w 181"/>
                  <a:gd name="T65" fmla="*/ 160 h 365"/>
                  <a:gd name="T66" fmla="*/ 163 w 181"/>
                  <a:gd name="T67" fmla="*/ 141 h 365"/>
                  <a:gd name="T68" fmla="*/ 167 w 181"/>
                  <a:gd name="T69" fmla="*/ 132 h 365"/>
                  <a:gd name="T70" fmla="*/ 171 w 181"/>
                  <a:gd name="T71" fmla="*/ 116 h 365"/>
                  <a:gd name="T72" fmla="*/ 178 w 181"/>
                  <a:gd name="T73" fmla="*/ 76 h 365"/>
                  <a:gd name="T74" fmla="*/ 181 w 181"/>
                  <a:gd name="T75" fmla="*/ 32 h 365"/>
                  <a:gd name="T76" fmla="*/ 171 w 181"/>
                  <a:gd name="T7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365">
                    <a:moveTo>
                      <a:pt x="171" y="0"/>
                    </a:moveTo>
                    <a:lnTo>
                      <a:pt x="170" y="0"/>
                    </a:lnTo>
                    <a:lnTo>
                      <a:pt x="175" y="36"/>
                    </a:lnTo>
                    <a:lnTo>
                      <a:pt x="171" y="76"/>
                    </a:lnTo>
                    <a:lnTo>
                      <a:pt x="164" y="110"/>
                    </a:lnTo>
                    <a:lnTo>
                      <a:pt x="162" y="125"/>
                    </a:lnTo>
                    <a:lnTo>
                      <a:pt x="160" y="128"/>
                    </a:lnTo>
                    <a:lnTo>
                      <a:pt x="158" y="133"/>
                    </a:lnTo>
                    <a:lnTo>
                      <a:pt x="153" y="143"/>
                    </a:lnTo>
                    <a:lnTo>
                      <a:pt x="148" y="153"/>
                    </a:lnTo>
                    <a:lnTo>
                      <a:pt x="141" y="164"/>
                    </a:lnTo>
                    <a:lnTo>
                      <a:pt x="134" y="175"/>
                    </a:lnTo>
                    <a:lnTo>
                      <a:pt x="128" y="183"/>
                    </a:lnTo>
                    <a:lnTo>
                      <a:pt x="121" y="189"/>
                    </a:lnTo>
                    <a:lnTo>
                      <a:pt x="95" y="205"/>
                    </a:lnTo>
                    <a:lnTo>
                      <a:pt x="74" y="225"/>
                    </a:lnTo>
                    <a:lnTo>
                      <a:pt x="53" y="251"/>
                    </a:lnTo>
                    <a:lnTo>
                      <a:pt x="37" y="277"/>
                    </a:lnTo>
                    <a:lnTo>
                      <a:pt x="23" y="301"/>
                    </a:lnTo>
                    <a:lnTo>
                      <a:pt x="13" y="324"/>
                    </a:lnTo>
                    <a:lnTo>
                      <a:pt x="4" y="342"/>
                    </a:lnTo>
                    <a:lnTo>
                      <a:pt x="0" y="354"/>
                    </a:lnTo>
                    <a:lnTo>
                      <a:pt x="6" y="365"/>
                    </a:lnTo>
                    <a:lnTo>
                      <a:pt x="7" y="359"/>
                    </a:lnTo>
                    <a:lnTo>
                      <a:pt x="14" y="343"/>
                    </a:lnTo>
                    <a:lnTo>
                      <a:pt x="23" y="321"/>
                    </a:lnTo>
                    <a:lnTo>
                      <a:pt x="37" y="294"/>
                    </a:lnTo>
                    <a:lnTo>
                      <a:pt x="55" y="266"/>
                    </a:lnTo>
                    <a:lnTo>
                      <a:pt x="75" y="239"/>
                    </a:lnTo>
                    <a:lnTo>
                      <a:pt x="99" y="214"/>
                    </a:lnTo>
                    <a:lnTo>
                      <a:pt x="128" y="197"/>
                    </a:lnTo>
                    <a:lnTo>
                      <a:pt x="141" y="183"/>
                    </a:lnTo>
                    <a:lnTo>
                      <a:pt x="153" y="160"/>
                    </a:lnTo>
                    <a:lnTo>
                      <a:pt x="163" y="141"/>
                    </a:lnTo>
                    <a:lnTo>
                      <a:pt x="167" y="132"/>
                    </a:lnTo>
                    <a:lnTo>
                      <a:pt x="171" y="116"/>
                    </a:lnTo>
                    <a:lnTo>
                      <a:pt x="178" y="76"/>
                    </a:lnTo>
                    <a:lnTo>
                      <a:pt x="181" y="3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166"/>
              <p:cNvSpPr>
                <a:spLocks/>
              </p:cNvSpPr>
              <p:nvPr/>
            </p:nvSpPr>
            <p:spPr bwMode="auto">
              <a:xfrm>
                <a:off x="3742" y="1894"/>
                <a:ext cx="92" cy="30"/>
              </a:xfrm>
              <a:custGeom>
                <a:avLst/>
                <a:gdLst>
                  <a:gd name="T0" fmla="*/ 84 w 92"/>
                  <a:gd name="T1" fmla="*/ 27 h 30"/>
                  <a:gd name="T2" fmla="*/ 87 w 92"/>
                  <a:gd name="T3" fmla="*/ 26 h 30"/>
                  <a:gd name="T4" fmla="*/ 89 w 92"/>
                  <a:gd name="T5" fmla="*/ 24 h 30"/>
                  <a:gd name="T6" fmla="*/ 91 w 92"/>
                  <a:gd name="T7" fmla="*/ 22 h 30"/>
                  <a:gd name="T8" fmla="*/ 92 w 92"/>
                  <a:gd name="T9" fmla="*/ 19 h 30"/>
                  <a:gd name="T10" fmla="*/ 91 w 92"/>
                  <a:gd name="T11" fmla="*/ 8 h 30"/>
                  <a:gd name="T12" fmla="*/ 91 w 92"/>
                  <a:gd name="T13" fmla="*/ 4 h 30"/>
                  <a:gd name="T14" fmla="*/ 89 w 92"/>
                  <a:gd name="T15" fmla="*/ 1 h 30"/>
                  <a:gd name="T16" fmla="*/ 87 w 92"/>
                  <a:gd name="T17" fmla="*/ 0 h 30"/>
                  <a:gd name="T18" fmla="*/ 83 w 92"/>
                  <a:gd name="T19" fmla="*/ 0 h 30"/>
                  <a:gd name="T20" fmla="*/ 8 w 92"/>
                  <a:gd name="T21" fmla="*/ 3 h 30"/>
                  <a:gd name="T22" fmla="*/ 5 w 92"/>
                  <a:gd name="T23" fmla="*/ 3 h 30"/>
                  <a:gd name="T24" fmla="*/ 3 w 92"/>
                  <a:gd name="T25" fmla="*/ 4 h 30"/>
                  <a:gd name="T26" fmla="*/ 1 w 92"/>
                  <a:gd name="T27" fmla="*/ 7 h 30"/>
                  <a:gd name="T28" fmla="*/ 0 w 92"/>
                  <a:gd name="T29" fmla="*/ 11 h 30"/>
                  <a:gd name="T30" fmla="*/ 1 w 92"/>
                  <a:gd name="T31" fmla="*/ 22 h 30"/>
                  <a:gd name="T32" fmla="*/ 1 w 92"/>
                  <a:gd name="T33" fmla="*/ 24 h 30"/>
                  <a:gd name="T34" fmla="*/ 4 w 92"/>
                  <a:gd name="T35" fmla="*/ 27 h 30"/>
                  <a:gd name="T36" fmla="*/ 5 w 92"/>
                  <a:gd name="T37" fmla="*/ 29 h 30"/>
                  <a:gd name="T38" fmla="*/ 10 w 92"/>
                  <a:gd name="T39" fmla="*/ 30 h 30"/>
                  <a:gd name="T40" fmla="*/ 84 w 92"/>
                  <a:gd name="T4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30">
                    <a:moveTo>
                      <a:pt x="84" y="27"/>
                    </a:moveTo>
                    <a:lnTo>
                      <a:pt x="87" y="26"/>
                    </a:lnTo>
                    <a:lnTo>
                      <a:pt x="89" y="24"/>
                    </a:lnTo>
                    <a:lnTo>
                      <a:pt x="91" y="22"/>
                    </a:lnTo>
                    <a:lnTo>
                      <a:pt x="92" y="19"/>
                    </a:lnTo>
                    <a:lnTo>
                      <a:pt x="91" y="8"/>
                    </a:lnTo>
                    <a:lnTo>
                      <a:pt x="91" y="4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10" y="3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167"/>
              <p:cNvSpPr>
                <a:spLocks/>
              </p:cNvSpPr>
              <p:nvPr/>
            </p:nvSpPr>
            <p:spPr bwMode="auto">
              <a:xfrm>
                <a:off x="3749" y="1900"/>
                <a:ext cx="78" cy="18"/>
              </a:xfrm>
              <a:custGeom>
                <a:avLst/>
                <a:gdLst>
                  <a:gd name="T0" fmla="*/ 72 w 78"/>
                  <a:gd name="T1" fmla="*/ 16 h 18"/>
                  <a:gd name="T2" fmla="*/ 74 w 78"/>
                  <a:gd name="T3" fmla="*/ 16 h 18"/>
                  <a:gd name="T4" fmla="*/ 77 w 78"/>
                  <a:gd name="T5" fmla="*/ 13 h 18"/>
                  <a:gd name="T6" fmla="*/ 78 w 78"/>
                  <a:gd name="T7" fmla="*/ 12 h 18"/>
                  <a:gd name="T8" fmla="*/ 78 w 78"/>
                  <a:gd name="T9" fmla="*/ 8 h 18"/>
                  <a:gd name="T10" fmla="*/ 78 w 78"/>
                  <a:gd name="T11" fmla="*/ 8 h 18"/>
                  <a:gd name="T12" fmla="*/ 78 w 78"/>
                  <a:gd name="T13" fmla="*/ 5 h 18"/>
                  <a:gd name="T14" fmla="*/ 77 w 78"/>
                  <a:gd name="T15" fmla="*/ 2 h 18"/>
                  <a:gd name="T16" fmla="*/ 74 w 78"/>
                  <a:gd name="T17" fmla="*/ 1 h 18"/>
                  <a:gd name="T18" fmla="*/ 70 w 78"/>
                  <a:gd name="T19" fmla="*/ 0 h 18"/>
                  <a:gd name="T20" fmla="*/ 7 w 78"/>
                  <a:gd name="T21" fmla="*/ 1 h 18"/>
                  <a:gd name="T22" fmla="*/ 4 w 78"/>
                  <a:gd name="T23" fmla="*/ 2 h 18"/>
                  <a:gd name="T24" fmla="*/ 1 w 78"/>
                  <a:gd name="T25" fmla="*/ 4 h 18"/>
                  <a:gd name="T26" fmla="*/ 0 w 78"/>
                  <a:gd name="T27" fmla="*/ 6 h 18"/>
                  <a:gd name="T28" fmla="*/ 0 w 78"/>
                  <a:gd name="T29" fmla="*/ 9 h 18"/>
                  <a:gd name="T30" fmla="*/ 0 w 78"/>
                  <a:gd name="T31" fmla="*/ 10 h 18"/>
                  <a:gd name="T32" fmla="*/ 0 w 78"/>
                  <a:gd name="T33" fmla="*/ 13 h 18"/>
                  <a:gd name="T34" fmla="*/ 3 w 78"/>
                  <a:gd name="T35" fmla="*/ 16 h 18"/>
                  <a:gd name="T36" fmla="*/ 4 w 78"/>
                  <a:gd name="T37" fmla="*/ 17 h 18"/>
                  <a:gd name="T38" fmla="*/ 8 w 78"/>
                  <a:gd name="T39" fmla="*/ 18 h 18"/>
                  <a:gd name="T40" fmla="*/ 72 w 78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8">
                    <a:moveTo>
                      <a:pt x="72" y="16"/>
                    </a:moveTo>
                    <a:lnTo>
                      <a:pt x="74" y="16"/>
                    </a:lnTo>
                    <a:lnTo>
                      <a:pt x="77" y="13"/>
                    </a:lnTo>
                    <a:lnTo>
                      <a:pt x="78" y="1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168"/>
              <p:cNvSpPr>
                <a:spLocks/>
              </p:cNvSpPr>
              <p:nvPr/>
            </p:nvSpPr>
            <p:spPr bwMode="auto">
              <a:xfrm>
                <a:off x="3754" y="1904"/>
                <a:ext cx="68" cy="6"/>
              </a:xfrm>
              <a:custGeom>
                <a:avLst/>
                <a:gdLst>
                  <a:gd name="T0" fmla="*/ 67 w 68"/>
                  <a:gd name="T1" fmla="*/ 4 h 6"/>
                  <a:gd name="T2" fmla="*/ 68 w 68"/>
                  <a:gd name="T3" fmla="*/ 4 h 6"/>
                  <a:gd name="T4" fmla="*/ 68 w 68"/>
                  <a:gd name="T5" fmla="*/ 4 h 6"/>
                  <a:gd name="T6" fmla="*/ 68 w 68"/>
                  <a:gd name="T7" fmla="*/ 4 h 6"/>
                  <a:gd name="T8" fmla="*/ 68 w 68"/>
                  <a:gd name="T9" fmla="*/ 2 h 6"/>
                  <a:gd name="T10" fmla="*/ 68 w 68"/>
                  <a:gd name="T11" fmla="*/ 2 h 6"/>
                  <a:gd name="T12" fmla="*/ 68 w 68"/>
                  <a:gd name="T13" fmla="*/ 1 h 6"/>
                  <a:gd name="T14" fmla="*/ 68 w 68"/>
                  <a:gd name="T15" fmla="*/ 1 h 6"/>
                  <a:gd name="T16" fmla="*/ 68 w 68"/>
                  <a:gd name="T17" fmla="*/ 0 h 6"/>
                  <a:gd name="T18" fmla="*/ 67 w 68"/>
                  <a:gd name="T19" fmla="*/ 0 h 6"/>
                  <a:gd name="T20" fmla="*/ 2 w 68"/>
                  <a:gd name="T21" fmla="*/ 2 h 6"/>
                  <a:gd name="T22" fmla="*/ 0 w 68"/>
                  <a:gd name="T23" fmla="*/ 2 h 6"/>
                  <a:gd name="T24" fmla="*/ 0 w 68"/>
                  <a:gd name="T25" fmla="*/ 2 h 6"/>
                  <a:gd name="T26" fmla="*/ 0 w 68"/>
                  <a:gd name="T27" fmla="*/ 2 h 6"/>
                  <a:gd name="T28" fmla="*/ 0 w 68"/>
                  <a:gd name="T29" fmla="*/ 4 h 6"/>
                  <a:gd name="T30" fmla="*/ 0 w 68"/>
                  <a:gd name="T31" fmla="*/ 4 h 6"/>
                  <a:gd name="T32" fmla="*/ 0 w 68"/>
                  <a:gd name="T33" fmla="*/ 5 h 6"/>
                  <a:gd name="T34" fmla="*/ 0 w 68"/>
                  <a:gd name="T35" fmla="*/ 5 h 6"/>
                  <a:gd name="T36" fmla="*/ 0 w 68"/>
                  <a:gd name="T37" fmla="*/ 6 h 6"/>
                  <a:gd name="T38" fmla="*/ 2 w 68"/>
                  <a:gd name="T39" fmla="*/ 6 h 6"/>
                  <a:gd name="T40" fmla="*/ 67 w 68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">
                    <a:moveTo>
                      <a:pt x="67" y="4"/>
                    </a:moveTo>
                    <a:lnTo>
                      <a:pt x="68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169"/>
              <p:cNvSpPr>
                <a:spLocks/>
              </p:cNvSpPr>
              <p:nvPr/>
            </p:nvSpPr>
            <p:spPr bwMode="auto">
              <a:xfrm>
                <a:off x="3753" y="1906"/>
                <a:ext cx="9" cy="11"/>
              </a:xfrm>
              <a:custGeom>
                <a:avLst/>
                <a:gdLst>
                  <a:gd name="T0" fmla="*/ 4 w 9"/>
                  <a:gd name="T1" fmla="*/ 11 h 11"/>
                  <a:gd name="T2" fmla="*/ 5 w 9"/>
                  <a:gd name="T3" fmla="*/ 11 h 11"/>
                  <a:gd name="T4" fmla="*/ 8 w 9"/>
                  <a:gd name="T5" fmla="*/ 10 h 11"/>
                  <a:gd name="T6" fmla="*/ 9 w 9"/>
                  <a:gd name="T7" fmla="*/ 7 h 11"/>
                  <a:gd name="T8" fmla="*/ 9 w 9"/>
                  <a:gd name="T9" fmla="*/ 6 h 11"/>
                  <a:gd name="T10" fmla="*/ 9 w 9"/>
                  <a:gd name="T11" fmla="*/ 4 h 11"/>
                  <a:gd name="T12" fmla="*/ 8 w 9"/>
                  <a:gd name="T13" fmla="*/ 2 h 11"/>
                  <a:gd name="T14" fmla="*/ 5 w 9"/>
                  <a:gd name="T15" fmla="*/ 0 h 11"/>
                  <a:gd name="T16" fmla="*/ 4 w 9"/>
                  <a:gd name="T17" fmla="*/ 0 h 11"/>
                  <a:gd name="T18" fmla="*/ 3 w 9"/>
                  <a:gd name="T19" fmla="*/ 0 h 11"/>
                  <a:gd name="T20" fmla="*/ 1 w 9"/>
                  <a:gd name="T21" fmla="*/ 2 h 11"/>
                  <a:gd name="T22" fmla="*/ 0 w 9"/>
                  <a:gd name="T23" fmla="*/ 4 h 11"/>
                  <a:gd name="T24" fmla="*/ 0 w 9"/>
                  <a:gd name="T25" fmla="*/ 6 h 11"/>
                  <a:gd name="T26" fmla="*/ 0 w 9"/>
                  <a:gd name="T27" fmla="*/ 7 h 11"/>
                  <a:gd name="T28" fmla="*/ 1 w 9"/>
                  <a:gd name="T29" fmla="*/ 10 h 11"/>
                  <a:gd name="T30" fmla="*/ 3 w 9"/>
                  <a:gd name="T31" fmla="*/ 11 h 11"/>
                  <a:gd name="T32" fmla="*/ 4 w 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170"/>
              <p:cNvSpPr>
                <a:spLocks/>
              </p:cNvSpPr>
              <p:nvPr/>
            </p:nvSpPr>
            <p:spPr bwMode="auto">
              <a:xfrm>
                <a:off x="4203" y="1874"/>
                <a:ext cx="91" cy="28"/>
              </a:xfrm>
              <a:custGeom>
                <a:avLst/>
                <a:gdLst>
                  <a:gd name="T0" fmla="*/ 84 w 91"/>
                  <a:gd name="T1" fmla="*/ 27 h 28"/>
                  <a:gd name="T2" fmla="*/ 86 w 91"/>
                  <a:gd name="T3" fmla="*/ 26 h 28"/>
                  <a:gd name="T4" fmla="*/ 89 w 91"/>
                  <a:gd name="T5" fmla="*/ 24 h 28"/>
                  <a:gd name="T6" fmla="*/ 91 w 91"/>
                  <a:gd name="T7" fmla="*/ 21 h 28"/>
                  <a:gd name="T8" fmla="*/ 91 w 91"/>
                  <a:gd name="T9" fmla="*/ 19 h 28"/>
                  <a:gd name="T10" fmla="*/ 91 w 91"/>
                  <a:gd name="T11" fmla="*/ 7 h 28"/>
                  <a:gd name="T12" fmla="*/ 89 w 91"/>
                  <a:gd name="T13" fmla="*/ 4 h 28"/>
                  <a:gd name="T14" fmla="*/ 88 w 91"/>
                  <a:gd name="T15" fmla="*/ 1 h 28"/>
                  <a:gd name="T16" fmla="*/ 85 w 91"/>
                  <a:gd name="T17" fmla="*/ 0 h 28"/>
                  <a:gd name="T18" fmla="*/ 82 w 91"/>
                  <a:gd name="T19" fmla="*/ 0 h 28"/>
                  <a:gd name="T20" fmla="*/ 8 w 91"/>
                  <a:gd name="T21" fmla="*/ 1 h 28"/>
                  <a:gd name="T22" fmla="*/ 5 w 91"/>
                  <a:gd name="T23" fmla="*/ 3 h 28"/>
                  <a:gd name="T24" fmla="*/ 2 w 91"/>
                  <a:gd name="T25" fmla="*/ 4 h 28"/>
                  <a:gd name="T26" fmla="*/ 1 w 91"/>
                  <a:gd name="T27" fmla="*/ 7 h 28"/>
                  <a:gd name="T28" fmla="*/ 0 w 91"/>
                  <a:gd name="T29" fmla="*/ 9 h 28"/>
                  <a:gd name="T30" fmla="*/ 0 w 91"/>
                  <a:gd name="T31" fmla="*/ 21 h 28"/>
                  <a:gd name="T32" fmla="*/ 1 w 91"/>
                  <a:gd name="T33" fmla="*/ 24 h 28"/>
                  <a:gd name="T34" fmla="*/ 2 w 91"/>
                  <a:gd name="T35" fmla="*/ 27 h 28"/>
                  <a:gd name="T36" fmla="*/ 5 w 91"/>
                  <a:gd name="T37" fmla="*/ 28 h 28"/>
                  <a:gd name="T38" fmla="*/ 8 w 91"/>
                  <a:gd name="T39" fmla="*/ 28 h 28"/>
                  <a:gd name="T40" fmla="*/ 84 w 9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28">
                    <a:moveTo>
                      <a:pt x="84" y="27"/>
                    </a:moveTo>
                    <a:lnTo>
                      <a:pt x="86" y="26"/>
                    </a:lnTo>
                    <a:lnTo>
                      <a:pt x="89" y="24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1" y="7"/>
                    </a:lnTo>
                    <a:lnTo>
                      <a:pt x="89" y="4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171"/>
              <p:cNvSpPr>
                <a:spLocks/>
              </p:cNvSpPr>
              <p:nvPr/>
            </p:nvSpPr>
            <p:spPr bwMode="auto">
              <a:xfrm>
                <a:off x="4208" y="1879"/>
                <a:ext cx="80" cy="18"/>
              </a:xfrm>
              <a:custGeom>
                <a:avLst/>
                <a:gdLst>
                  <a:gd name="T0" fmla="*/ 72 w 80"/>
                  <a:gd name="T1" fmla="*/ 16 h 18"/>
                  <a:gd name="T2" fmla="*/ 76 w 80"/>
                  <a:gd name="T3" fmla="*/ 15 h 18"/>
                  <a:gd name="T4" fmla="*/ 79 w 80"/>
                  <a:gd name="T5" fmla="*/ 14 h 18"/>
                  <a:gd name="T6" fmla="*/ 80 w 80"/>
                  <a:gd name="T7" fmla="*/ 11 h 18"/>
                  <a:gd name="T8" fmla="*/ 80 w 80"/>
                  <a:gd name="T9" fmla="*/ 8 h 18"/>
                  <a:gd name="T10" fmla="*/ 80 w 80"/>
                  <a:gd name="T11" fmla="*/ 7 h 18"/>
                  <a:gd name="T12" fmla="*/ 79 w 80"/>
                  <a:gd name="T13" fmla="*/ 4 h 18"/>
                  <a:gd name="T14" fmla="*/ 77 w 80"/>
                  <a:gd name="T15" fmla="*/ 2 h 18"/>
                  <a:gd name="T16" fmla="*/ 75 w 80"/>
                  <a:gd name="T17" fmla="*/ 0 h 18"/>
                  <a:gd name="T18" fmla="*/ 72 w 80"/>
                  <a:gd name="T19" fmla="*/ 0 h 18"/>
                  <a:gd name="T20" fmla="*/ 8 w 80"/>
                  <a:gd name="T21" fmla="*/ 2 h 18"/>
                  <a:gd name="T22" fmla="*/ 6 w 80"/>
                  <a:gd name="T23" fmla="*/ 3 h 18"/>
                  <a:gd name="T24" fmla="*/ 3 w 80"/>
                  <a:gd name="T25" fmla="*/ 4 h 18"/>
                  <a:gd name="T26" fmla="*/ 2 w 80"/>
                  <a:gd name="T27" fmla="*/ 7 h 18"/>
                  <a:gd name="T28" fmla="*/ 0 w 80"/>
                  <a:gd name="T29" fmla="*/ 10 h 18"/>
                  <a:gd name="T30" fmla="*/ 0 w 80"/>
                  <a:gd name="T31" fmla="*/ 11 h 18"/>
                  <a:gd name="T32" fmla="*/ 2 w 80"/>
                  <a:gd name="T33" fmla="*/ 14 h 18"/>
                  <a:gd name="T34" fmla="*/ 3 w 80"/>
                  <a:gd name="T35" fmla="*/ 16 h 18"/>
                  <a:gd name="T36" fmla="*/ 6 w 80"/>
                  <a:gd name="T37" fmla="*/ 18 h 18"/>
                  <a:gd name="T38" fmla="*/ 8 w 80"/>
                  <a:gd name="T39" fmla="*/ 18 h 18"/>
                  <a:gd name="T40" fmla="*/ 72 w 80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8">
                    <a:moveTo>
                      <a:pt x="72" y="16"/>
                    </a:moveTo>
                    <a:lnTo>
                      <a:pt x="76" y="15"/>
                    </a:lnTo>
                    <a:lnTo>
                      <a:pt x="79" y="14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172"/>
              <p:cNvSpPr>
                <a:spLocks/>
              </p:cNvSpPr>
              <p:nvPr/>
            </p:nvSpPr>
            <p:spPr bwMode="auto">
              <a:xfrm>
                <a:off x="4214" y="1883"/>
                <a:ext cx="69" cy="6"/>
              </a:xfrm>
              <a:custGeom>
                <a:avLst/>
                <a:gdLst>
                  <a:gd name="T0" fmla="*/ 67 w 69"/>
                  <a:gd name="T1" fmla="*/ 4 h 6"/>
                  <a:gd name="T2" fmla="*/ 67 w 69"/>
                  <a:gd name="T3" fmla="*/ 4 h 6"/>
                  <a:gd name="T4" fmla="*/ 69 w 69"/>
                  <a:gd name="T5" fmla="*/ 3 h 6"/>
                  <a:gd name="T6" fmla="*/ 69 w 69"/>
                  <a:gd name="T7" fmla="*/ 3 h 6"/>
                  <a:gd name="T8" fmla="*/ 69 w 69"/>
                  <a:gd name="T9" fmla="*/ 2 h 6"/>
                  <a:gd name="T10" fmla="*/ 69 w 69"/>
                  <a:gd name="T11" fmla="*/ 2 h 6"/>
                  <a:gd name="T12" fmla="*/ 69 w 69"/>
                  <a:gd name="T13" fmla="*/ 0 h 6"/>
                  <a:gd name="T14" fmla="*/ 67 w 69"/>
                  <a:gd name="T15" fmla="*/ 0 h 6"/>
                  <a:gd name="T16" fmla="*/ 67 w 69"/>
                  <a:gd name="T17" fmla="*/ 0 h 6"/>
                  <a:gd name="T18" fmla="*/ 66 w 69"/>
                  <a:gd name="T19" fmla="*/ 0 h 6"/>
                  <a:gd name="T20" fmla="*/ 2 w 69"/>
                  <a:gd name="T21" fmla="*/ 2 h 6"/>
                  <a:gd name="T22" fmla="*/ 1 w 69"/>
                  <a:gd name="T23" fmla="*/ 2 h 6"/>
                  <a:gd name="T24" fmla="*/ 1 w 69"/>
                  <a:gd name="T25" fmla="*/ 3 h 6"/>
                  <a:gd name="T26" fmla="*/ 0 w 69"/>
                  <a:gd name="T27" fmla="*/ 3 h 6"/>
                  <a:gd name="T28" fmla="*/ 0 w 69"/>
                  <a:gd name="T29" fmla="*/ 4 h 6"/>
                  <a:gd name="T30" fmla="*/ 0 w 69"/>
                  <a:gd name="T31" fmla="*/ 4 h 6"/>
                  <a:gd name="T32" fmla="*/ 0 w 69"/>
                  <a:gd name="T33" fmla="*/ 6 h 6"/>
                  <a:gd name="T34" fmla="*/ 1 w 69"/>
                  <a:gd name="T35" fmla="*/ 6 h 6"/>
                  <a:gd name="T36" fmla="*/ 1 w 69"/>
                  <a:gd name="T37" fmla="*/ 6 h 6"/>
                  <a:gd name="T38" fmla="*/ 2 w 69"/>
                  <a:gd name="T39" fmla="*/ 6 h 6"/>
                  <a:gd name="T40" fmla="*/ 67 w 69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">
                    <a:moveTo>
                      <a:pt x="67" y="4"/>
                    </a:moveTo>
                    <a:lnTo>
                      <a:pt x="67" y="4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173"/>
              <p:cNvSpPr>
                <a:spLocks/>
              </p:cNvSpPr>
              <p:nvPr/>
            </p:nvSpPr>
            <p:spPr bwMode="auto">
              <a:xfrm>
                <a:off x="4212" y="1885"/>
                <a:ext cx="11" cy="10"/>
              </a:xfrm>
              <a:custGeom>
                <a:avLst/>
                <a:gdLst>
                  <a:gd name="T0" fmla="*/ 6 w 11"/>
                  <a:gd name="T1" fmla="*/ 10 h 10"/>
                  <a:gd name="T2" fmla="*/ 7 w 11"/>
                  <a:gd name="T3" fmla="*/ 10 h 10"/>
                  <a:gd name="T4" fmla="*/ 10 w 11"/>
                  <a:gd name="T5" fmla="*/ 9 h 10"/>
                  <a:gd name="T6" fmla="*/ 11 w 11"/>
                  <a:gd name="T7" fmla="*/ 6 h 10"/>
                  <a:gd name="T8" fmla="*/ 11 w 11"/>
                  <a:gd name="T9" fmla="*/ 5 h 10"/>
                  <a:gd name="T10" fmla="*/ 10 w 11"/>
                  <a:gd name="T11" fmla="*/ 4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4 w 11"/>
                  <a:gd name="T19" fmla="*/ 1 h 10"/>
                  <a:gd name="T20" fmla="*/ 2 w 11"/>
                  <a:gd name="T21" fmla="*/ 2 h 10"/>
                  <a:gd name="T22" fmla="*/ 0 w 11"/>
                  <a:gd name="T23" fmla="*/ 4 h 10"/>
                  <a:gd name="T24" fmla="*/ 0 w 11"/>
                  <a:gd name="T25" fmla="*/ 6 h 10"/>
                  <a:gd name="T26" fmla="*/ 0 w 11"/>
                  <a:gd name="T27" fmla="*/ 8 h 10"/>
                  <a:gd name="T28" fmla="*/ 2 w 11"/>
                  <a:gd name="T29" fmla="*/ 9 h 10"/>
                  <a:gd name="T30" fmla="*/ 4 w 11"/>
                  <a:gd name="T31" fmla="*/ 10 h 10"/>
                  <a:gd name="T32" fmla="*/ 6 w 11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lnTo>
                      <a:pt x="7" y="10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174"/>
              <p:cNvSpPr>
                <a:spLocks/>
              </p:cNvSpPr>
              <p:nvPr/>
            </p:nvSpPr>
            <p:spPr bwMode="auto">
              <a:xfrm>
                <a:off x="2791" y="1775"/>
                <a:ext cx="424" cy="55"/>
              </a:xfrm>
              <a:custGeom>
                <a:avLst/>
                <a:gdLst>
                  <a:gd name="T0" fmla="*/ 0 w 424"/>
                  <a:gd name="T1" fmla="*/ 8 h 55"/>
                  <a:gd name="T2" fmla="*/ 424 w 424"/>
                  <a:gd name="T3" fmla="*/ 55 h 55"/>
                  <a:gd name="T4" fmla="*/ 419 w 424"/>
                  <a:gd name="T5" fmla="*/ 38 h 55"/>
                  <a:gd name="T6" fmla="*/ 34 w 424"/>
                  <a:gd name="T7" fmla="*/ 0 h 55"/>
                  <a:gd name="T8" fmla="*/ 0 w 424"/>
                  <a:gd name="T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55">
                    <a:moveTo>
                      <a:pt x="0" y="8"/>
                    </a:moveTo>
                    <a:lnTo>
                      <a:pt x="424" y="55"/>
                    </a:lnTo>
                    <a:lnTo>
                      <a:pt x="419" y="38"/>
                    </a:lnTo>
                    <a:lnTo>
                      <a:pt x="3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175"/>
              <p:cNvSpPr>
                <a:spLocks/>
              </p:cNvSpPr>
              <p:nvPr/>
            </p:nvSpPr>
            <p:spPr bwMode="auto">
              <a:xfrm>
                <a:off x="3104" y="1573"/>
                <a:ext cx="386" cy="257"/>
              </a:xfrm>
              <a:custGeom>
                <a:avLst/>
                <a:gdLst>
                  <a:gd name="T0" fmla="*/ 114 w 386"/>
                  <a:gd name="T1" fmla="*/ 255 h 257"/>
                  <a:gd name="T2" fmla="*/ 134 w 386"/>
                  <a:gd name="T3" fmla="*/ 234 h 257"/>
                  <a:gd name="T4" fmla="*/ 169 w 386"/>
                  <a:gd name="T5" fmla="*/ 201 h 257"/>
                  <a:gd name="T6" fmla="*/ 213 w 386"/>
                  <a:gd name="T7" fmla="*/ 157 h 257"/>
                  <a:gd name="T8" fmla="*/ 260 w 386"/>
                  <a:gd name="T9" fmla="*/ 113 h 257"/>
                  <a:gd name="T10" fmla="*/ 306 w 386"/>
                  <a:gd name="T11" fmla="*/ 68 h 257"/>
                  <a:gd name="T12" fmla="*/ 344 w 386"/>
                  <a:gd name="T13" fmla="*/ 33 h 257"/>
                  <a:gd name="T14" fmla="*/ 368 w 386"/>
                  <a:gd name="T15" fmla="*/ 12 h 257"/>
                  <a:gd name="T16" fmla="*/ 382 w 386"/>
                  <a:gd name="T17" fmla="*/ 4 h 257"/>
                  <a:gd name="T18" fmla="*/ 385 w 386"/>
                  <a:gd name="T19" fmla="*/ 0 h 257"/>
                  <a:gd name="T20" fmla="*/ 381 w 386"/>
                  <a:gd name="T21" fmla="*/ 0 h 257"/>
                  <a:gd name="T22" fmla="*/ 355 w 386"/>
                  <a:gd name="T23" fmla="*/ 0 h 257"/>
                  <a:gd name="T24" fmla="*/ 309 w 386"/>
                  <a:gd name="T25" fmla="*/ 0 h 257"/>
                  <a:gd name="T26" fmla="*/ 249 w 386"/>
                  <a:gd name="T27" fmla="*/ 2 h 257"/>
                  <a:gd name="T28" fmla="*/ 186 w 386"/>
                  <a:gd name="T29" fmla="*/ 3 h 257"/>
                  <a:gd name="T30" fmla="*/ 123 w 386"/>
                  <a:gd name="T31" fmla="*/ 4 h 257"/>
                  <a:gd name="T32" fmla="*/ 70 w 386"/>
                  <a:gd name="T33" fmla="*/ 6 h 257"/>
                  <a:gd name="T34" fmla="*/ 32 w 386"/>
                  <a:gd name="T35" fmla="*/ 8 h 257"/>
                  <a:gd name="T36" fmla="*/ 3 w 386"/>
                  <a:gd name="T37" fmla="*/ 14 h 257"/>
                  <a:gd name="T38" fmla="*/ 4 w 386"/>
                  <a:gd name="T39" fmla="*/ 15 h 257"/>
                  <a:gd name="T40" fmla="*/ 12 w 386"/>
                  <a:gd name="T41" fmla="*/ 15 h 257"/>
                  <a:gd name="T42" fmla="*/ 39 w 386"/>
                  <a:gd name="T43" fmla="*/ 14 h 257"/>
                  <a:gd name="T44" fmla="*/ 87 w 386"/>
                  <a:gd name="T45" fmla="*/ 14 h 257"/>
                  <a:gd name="T46" fmla="*/ 145 w 386"/>
                  <a:gd name="T47" fmla="*/ 12 h 257"/>
                  <a:gd name="T48" fmla="*/ 209 w 386"/>
                  <a:gd name="T49" fmla="*/ 11 h 257"/>
                  <a:gd name="T50" fmla="*/ 270 w 386"/>
                  <a:gd name="T51" fmla="*/ 10 h 257"/>
                  <a:gd name="T52" fmla="*/ 318 w 386"/>
                  <a:gd name="T53" fmla="*/ 10 h 257"/>
                  <a:gd name="T54" fmla="*/ 348 w 386"/>
                  <a:gd name="T55" fmla="*/ 10 h 257"/>
                  <a:gd name="T56" fmla="*/ 352 w 386"/>
                  <a:gd name="T57" fmla="*/ 12 h 257"/>
                  <a:gd name="T58" fmla="*/ 333 w 386"/>
                  <a:gd name="T59" fmla="*/ 33 h 257"/>
                  <a:gd name="T60" fmla="*/ 298 w 386"/>
                  <a:gd name="T61" fmla="*/ 65 h 257"/>
                  <a:gd name="T62" fmla="*/ 253 w 386"/>
                  <a:gd name="T63" fmla="*/ 107 h 257"/>
                  <a:gd name="T64" fmla="*/ 206 w 386"/>
                  <a:gd name="T65" fmla="*/ 150 h 257"/>
                  <a:gd name="T66" fmla="*/ 160 w 386"/>
                  <a:gd name="T67" fmla="*/ 191 h 257"/>
                  <a:gd name="T68" fmla="*/ 123 w 386"/>
                  <a:gd name="T69" fmla="*/ 224 h 257"/>
                  <a:gd name="T70" fmla="*/ 102 w 386"/>
                  <a:gd name="T71" fmla="*/ 243 h 257"/>
                  <a:gd name="T72" fmla="*/ 111 w 386"/>
                  <a:gd name="T73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6" h="257">
                    <a:moveTo>
                      <a:pt x="111" y="257"/>
                    </a:moveTo>
                    <a:lnTo>
                      <a:pt x="114" y="255"/>
                    </a:lnTo>
                    <a:lnTo>
                      <a:pt x="122" y="247"/>
                    </a:lnTo>
                    <a:lnTo>
                      <a:pt x="134" y="234"/>
                    </a:lnTo>
                    <a:lnTo>
                      <a:pt x="150" y="220"/>
                    </a:lnTo>
                    <a:lnTo>
                      <a:pt x="169" y="201"/>
                    </a:lnTo>
                    <a:lnTo>
                      <a:pt x="190" y="180"/>
                    </a:lnTo>
                    <a:lnTo>
                      <a:pt x="213" y="157"/>
                    </a:lnTo>
                    <a:lnTo>
                      <a:pt x="237" y="134"/>
                    </a:lnTo>
                    <a:lnTo>
                      <a:pt x="260" y="113"/>
                    </a:lnTo>
                    <a:lnTo>
                      <a:pt x="283" y="90"/>
                    </a:lnTo>
                    <a:lnTo>
                      <a:pt x="306" y="68"/>
                    </a:lnTo>
                    <a:lnTo>
                      <a:pt x="326" y="49"/>
                    </a:lnTo>
                    <a:lnTo>
                      <a:pt x="344" y="33"/>
                    </a:lnTo>
                    <a:lnTo>
                      <a:pt x="358" y="20"/>
                    </a:lnTo>
                    <a:lnTo>
                      <a:pt x="368" y="12"/>
                    </a:lnTo>
                    <a:lnTo>
                      <a:pt x="374" y="8"/>
                    </a:lnTo>
                    <a:lnTo>
                      <a:pt x="382" y="4"/>
                    </a:lnTo>
                    <a:lnTo>
                      <a:pt x="386" y="2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1" y="0"/>
                    </a:lnTo>
                    <a:lnTo>
                      <a:pt x="371" y="0"/>
                    </a:lnTo>
                    <a:lnTo>
                      <a:pt x="355" y="0"/>
                    </a:lnTo>
                    <a:lnTo>
                      <a:pt x="333" y="0"/>
                    </a:lnTo>
                    <a:lnTo>
                      <a:pt x="309" y="0"/>
                    </a:lnTo>
                    <a:lnTo>
                      <a:pt x="280" y="2"/>
                    </a:lnTo>
                    <a:lnTo>
                      <a:pt x="249" y="2"/>
                    </a:lnTo>
                    <a:lnTo>
                      <a:pt x="218" y="2"/>
                    </a:lnTo>
                    <a:lnTo>
                      <a:pt x="186" y="3"/>
                    </a:lnTo>
                    <a:lnTo>
                      <a:pt x="154" y="3"/>
                    </a:lnTo>
                    <a:lnTo>
                      <a:pt x="123" y="4"/>
                    </a:lnTo>
                    <a:lnTo>
                      <a:pt x="95" y="4"/>
                    </a:lnTo>
                    <a:lnTo>
                      <a:pt x="70" y="6"/>
                    </a:lnTo>
                    <a:lnTo>
                      <a:pt x="49" y="7"/>
                    </a:lnTo>
                    <a:lnTo>
                      <a:pt x="32" y="8"/>
                    </a:lnTo>
                    <a:lnTo>
                      <a:pt x="2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23" y="15"/>
                    </a:lnTo>
                    <a:lnTo>
                      <a:pt x="39" y="14"/>
                    </a:lnTo>
                    <a:lnTo>
                      <a:pt x="61" y="14"/>
                    </a:lnTo>
                    <a:lnTo>
                      <a:pt x="87" y="14"/>
                    </a:lnTo>
                    <a:lnTo>
                      <a:pt x="115" y="12"/>
                    </a:lnTo>
                    <a:lnTo>
                      <a:pt x="145" y="12"/>
                    </a:lnTo>
                    <a:lnTo>
                      <a:pt x="177" y="11"/>
                    </a:lnTo>
                    <a:lnTo>
                      <a:pt x="209" y="11"/>
                    </a:lnTo>
                    <a:lnTo>
                      <a:pt x="240" y="10"/>
                    </a:lnTo>
                    <a:lnTo>
                      <a:pt x="270" y="10"/>
                    </a:lnTo>
                    <a:lnTo>
                      <a:pt x="295" y="10"/>
                    </a:lnTo>
                    <a:lnTo>
                      <a:pt x="318" y="10"/>
                    </a:lnTo>
                    <a:lnTo>
                      <a:pt x="336" y="10"/>
                    </a:lnTo>
                    <a:lnTo>
                      <a:pt x="348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45" y="20"/>
                    </a:lnTo>
                    <a:lnTo>
                      <a:pt x="333" y="33"/>
                    </a:lnTo>
                    <a:lnTo>
                      <a:pt x="318" y="48"/>
                    </a:lnTo>
                    <a:lnTo>
                      <a:pt x="298" y="65"/>
                    </a:lnTo>
                    <a:lnTo>
                      <a:pt x="278" y="85"/>
                    </a:lnTo>
                    <a:lnTo>
                      <a:pt x="253" y="107"/>
                    </a:lnTo>
                    <a:lnTo>
                      <a:pt x="230" y="129"/>
                    </a:lnTo>
                    <a:lnTo>
                      <a:pt x="206" y="150"/>
                    </a:lnTo>
                    <a:lnTo>
                      <a:pt x="181" y="171"/>
                    </a:lnTo>
                    <a:lnTo>
                      <a:pt x="160" y="191"/>
                    </a:lnTo>
                    <a:lnTo>
                      <a:pt x="139" y="209"/>
                    </a:lnTo>
                    <a:lnTo>
                      <a:pt x="123" y="224"/>
                    </a:lnTo>
                    <a:lnTo>
                      <a:pt x="110" y="236"/>
                    </a:lnTo>
                    <a:lnTo>
                      <a:pt x="102" y="243"/>
                    </a:lnTo>
                    <a:lnTo>
                      <a:pt x="99" y="245"/>
                    </a:lnTo>
                    <a:lnTo>
                      <a:pt x="111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176"/>
              <p:cNvSpPr>
                <a:spLocks/>
              </p:cNvSpPr>
              <p:nvPr/>
            </p:nvSpPr>
            <p:spPr bwMode="auto">
              <a:xfrm>
                <a:off x="3292" y="1767"/>
                <a:ext cx="205" cy="76"/>
              </a:xfrm>
              <a:custGeom>
                <a:avLst/>
                <a:gdLst>
                  <a:gd name="T0" fmla="*/ 205 w 205"/>
                  <a:gd name="T1" fmla="*/ 35 h 76"/>
                  <a:gd name="T2" fmla="*/ 202 w 205"/>
                  <a:gd name="T3" fmla="*/ 24 h 76"/>
                  <a:gd name="T4" fmla="*/ 195 w 205"/>
                  <a:gd name="T5" fmla="*/ 16 h 76"/>
                  <a:gd name="T6" fmla="*/ 186 w 205"/>
                  <a:gd name="T7" fmla="*/ 11 h 76"/>
                  <a:gd name="T8" fmla="*/ 174 w 205"/>
                  <a:gd name="T9" fmla="*/ 9 h 76"/>
                  <a:gd name="T10" fmla="*/ 110 w 205"/>
                  <a:gd name="T11" fmla="*/ 0 h 76"/>
                  <a:gd name="T12" fmla="*/ 106 w 205"/>
                  <a:gd name="T13" fmla="*/ 1 h 76"/>
                  <a:gd name="T14" fmla="*/ 102 w 205"/>
                  <a:gd name="T15" fmla="*/ 3 h 76"/>
                  <a:gd name="T16" fmla="*/ 96 w 205"/>
                  <a:gd name="T17" fmla="*/ 5 h 76"/>
                  <a:gd name="T18" fmla="*/ 92 w 205"/>
                  <a:gd name="T19" fmla="*/ 9 h 76"/>
                  <a:gd name="T20" fmla="*/ 88 w 205"/>
                  <a:gd name="T21" fmla="*/ 4 h 76"/>
                  <a:gd name="T22" fmla="*/ 83 w 205"/>
                  <a:gd name="T23" fmla="*/ 1 h 76"/>
                  <a:gd name="T24" fmla="*/ 77 w 205"/>
                  <a:gd name="T25" fmla="*/ 0 h 76"/>
                  <a:gd name="T26" fmla="*/ 72 w 205"/>
                  <a:gd name="T27" fmla="*/ 1 h 76"/>
                  <a:gd name="T28" fmla="*/ 0 w 205"/>
                  <a:gd name="T29" fmla="*/ 72 h 76"/>
                  <a:gd name="T30" fmla="*/ 4 w 205"/>
                  <a:gd name="T31" fmla="*/ 72 h 76"/>
                  <a:gd name="T32" fmla="*/ 15 w 205"/>
                  <a:gd name="T33" fmla="*/ 72 h 76"/>
                  <a:gd name="T34" fmla="*/ 30 w 205"/>
                  <a:gd name="T35" fmla="*/ 73 h 76"/>
                  <a:gd name="T36" fmla="*/ 48 w 205"/>
                  <a:gd name="T37" fmla="*/ 73 h 76"/>
                  <a:gd name="T38" fmla="*/ 65 w 205"/>
                  <a:gd name="T39" fmla="*/ 74 h 76"/>
                  <a:gd name="T40" fmla="*/ 82 w 205"/>
                  <a:gd name="T41" fmla="*/ 76 h 76"/>
                  <a:gd name="T42" fmla="*/ 94 w 205"/>
                  <a:gd name="T43" fmla="*/ 76 h 76"/>
                  <a:gd name="T44" fmla="*/ 100 w 205"/>
                  <a:gd name="T45" fmla="*/ 76 h 76"/>
                  <a:gd name="T46" fmla="*/ 102 w 205"/>
                  <a:gd name="T47" fmla="*/ 76 h 76"/>
                  <a:gd name="T48" fmla="*/ 102 w 205"/>
                  <a:gd name="T49" fmla="*/ 74 h 76"/>
                  <a:gd name="T50" fmla="*/ 103 w 205"/>
                  <a:gd name="T51" fmla="*/ 72 h 76"/>
                  <a:gd name="T52" fmla="*/ 103 w 205"/>
                  <a:gd name="T53" fmla="*/ 70 h 76"/>
                  <a:gd name="T54" fmla="*/ 160 w 205"/>
                  <a:gd name="T55" fmla="*/ 73 h 76"/>
                  <a:gd name="T56" fmla="*/ 167 w 205"/>
                  <a:gd name="T57" fmla="*/ 72 h 76"/>
                  <a:gd name="T58" fmla="*/ 174 w 205"/>
                  <a:gd name="T59" fmla="*/ 69 h 76"/>
                  <a:gd name="T60" fmla="*/ 182 w 205"/>
                  <a:gd name="T61" fmla="*/ 65 h 76"/>
                  <a:gd name="T62" fmla="*/ 189 w 205"/>
                  <a:gd name="T63" fmla="*/ 59 h 76"/>
                  <a:gd name="T64" fmla="*/ 195 w 205"/>
                  <a:gd name="T65" fmla="*/ 54 h 76"/>
                  <a:gd name="T66" fmla="*/ 201 w 205"/>
                  <a:gd name="T67" fmla="*/ 47 h 76"/>
                  <a:gd name="T68" fmla="*/ 203 w 205"/>
                  <a:gd name="T69" fmla="*/ 42 h 76"/>
                  <a:gd name="T70" fmla="*/ 205 w 205"/>
                  <a:gd name="T71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5" h="76">
                    <a:moveTo>
                      <a:pt x="205" y="35"/>
                    </a:moveTo>
                    <a:lnTo>
                      <a:pt x="202" y="24"/>
                    </a:lnTo>
                    <a:lnTo>
                      <a:pt x="195" y="16"/>
                    </a:lnTo>
                    <a:lnTo>
                      <a:pt x="186" y="11"/>
                    </a:lnTo>
                    <a:lnTo>
                      <a:pt x="174" y="9"/>
                    </a:lnTo>
                    <a:lnTo>
                      <a:pt x="110" y="0"/>
                    </a:lnTo>
                    <a:lnTo>
                      <a:pt x="106" y="1"/>
                    </a:lnTo>
                    <a:lnTo>
                      <a:pt x="102" y="3"/>
                    </a:lnTo>
                    <a:lnTo>
                      <a:pt x="96" y="5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2" y="1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15" y="72"/>
                    </a:lnTo>
                    <a:lnTo>
                      <a:pt x="30" y="73"/>
                    </a:lnTo>
                    <a:lnTo>
                      <a:pt x="48" y="73"/>
                    </a:lnTo>
                    <a:lnTo>
                      <a:pt x="65" y="74"/>
                    </a:lnTo>
                    <a:lnTo>
                      <a:pt x="82" y="76"/>
                    </a:lnTo>
                    <a:lnTo>
                      <a:pt x="94" y="76"/>
                    </a:lnTo>
                    <a:lnTo>
                      <a:pt x="100" y="76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3" y="72"/>
                    </a:lnTo>
                    <a:lnTo>
                      <a:pt x="103" y="70"/>
                    </a:lnTo>
                    <a:lnTo>
                      <a:pt x="160" y="73"/>
                    </a:lnTo>
                    <a:lnTo>
                      <a:pt x="167" y="72"/>
                    </a:lnTo>
                    <a:lnTo>
                      <a:pt x="174" y="69"/>
                    </a:lnTo>
                    <a:lnTo>
                      <a:pt x="182" y="65"/>
                    </a:lnTo>
                    <a:lnTo>
                      <a:pt x="189" y="59"/>
                    </a:lnTo>
                    <a:lnTo>
                      <a:pt x="195" y="54"/>
                    </a:lnTo>
                    <a:lnTo>
                      <a:pt x="201" y="47"/>
                    </a:lnTo>
                    <a:lnTo>
                      <a:pt x="203" y="42"/>
                    </a:lnTo>
                    <a:lnTo>
                      <a:pt x="20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177"/>
              <p:cNvSpPr>
                <a:spLocks/>
              </p:cNvSpPr>
              <p:nvPr/>
            </p:nvSpPr>
            <p:spPr bwMode="auto">
              <a:xfrm>
                <a:off x="3440" y="1778"/>
                <a:ext cx="37" cy="38"/>
              </a:xfrm>
              <a:custGeom>
                <a:avLst/>
                <a:gdLst>
                  <a:gd name="T0" fmla="*/ 37 w 37"/>
                  <a:gd name="T1" fmla="*/ 6 h 38"/>
                  <a:gd name="T2" fmla="*/ 32 w 37"/>
                  <a:gd name="T3" fmla="*/ 9 h 38"/>
                  <a:gd name="T4" fmla="*/ 23 w 37"/>
                  <a:gd name="T5" fmla="*/ 17 h 38"/>
                  <a:gd name="T6" fmla="*/ 11 w 37"/>
                  <a:gd name="T7" fmla="*/ 28 h 38"/>
                  <a:gd name="T8" fmla="*/ 0 w 37"/>
                  <a:gd name="T9" fmla="*/ 38 h 38"/>
                  <a:gd name="T10" fmla="*/ 0 w 37"/>
                  <a:gd name="T11" fmla="*/ 35 h 38"/>
                  <a:gd name="T12" fmla="*/ 7 w 37"/>
                  <a:gd name="T13" fmla="*/ 21 h 38"/>
                  <a:gd name="T14" fmla="*/ 15 w 37"/>
                  <a:gd name="T15" fmla="*/ 6 h 38"/>
                  <a:gd name="T16" fmla="*/ 19 w 37"/>
                  <a:gd name="T17" fmla="*/ 0 h 38"/>
                  <a:gd name="T18" fmla="*/ 37 w 37"/>
                  <a:gd name="T1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37" y="6"/>
                    </a:moveTo>
                    <a:lnTo>
                      <a:pt x="32" y="9"/>
                    </a:lnTo>
                    <a:lnTo>
                      <a:pt x="23" y="17"/>
                    </a:lnTo>
                    <a:lnTo>
                      <a:pt x="11" y="28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7" y="21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178"/>
              <p:cNvSpPr>
                <a:spLocks/>
              </p:cNvSpPr>
              <p:nvPr/>
            </p:nvSpPr>
            <p:spPr bwMode="auto">
              <a:xfrm>
                <a:off x="3776" y="1593"/>
                <a:ext cx="22" cy="240"/>
              </a:xfrm>
              <a:custGeom>
                <a:avLst/>
                <a:gdLst>
                  <a:gd name="T0" fmla="*/ 8 w 22"/>
                  <a:gd name="T1" fmla="*/ 236 h 240"/>
                  <a:gd name="T2" fmla="*/ 9 w 22"/>
                  <a:gd name="T3" fmla="*/ 209 h 240"/>
                  <a:gd name="T4" fmla="*/ 11 w 22"/>
                  <a:gd name="T5" fmla="*/ 145 h 240"/>
                  <a:gd name="T6" fmla="*/ 8 w 22"/>
                  <a:gd name="T7" fmla="*/ 68 h 240"/>
                  <a:gd name="T8" fmla="*/ 0 w 22"/>
                  <a:gd name="T9" fmla="*/ 3 h 240"/>
                  <a:gd name="T10" fmla="*/ 0 w 22"/>
                  <a:gd name="T11" fmla="*/ 0 h 240"/>
                  <a:gd name="T12" fmla="*/ 3 w 22"/>
                  <a:gd name="T13" fmla="*/ 0 h 240"/>
                  <a:gd name="T14" fmla="*/ 5 w 22"/>
                  <a:gd name="T15" fmla="*/ 2 h 240"/>
                  <a:gd name="T16" fmla="*/ 7 w 22"/>
                  <a:gd name="T17" fmla="*/ 2 h 240"/>
                  <a:gd name="T18" fmla="*/ 11 w 22"/>
                  <a:gd name="T19" fmla="*/ 32 h 240"/>
                  <a:gd name="T20" fmla="*/ 19 w 22"/>
                  <a:gd name="T21" fmla="*/ 99 h 240"/>
                  <a:gd name="T22" fmla="*/ 22 w 22"/>
                  <a:gd name="T23" fmla="*/ 178 h 240"/>
                  <a:gd name="T24" fmla="*/ 15 w 22"/>
                  <a:gd name="T25" fmla="*/ 236 h 240"/>
                  <a:gd name="T26" fmla="*/ 12 w 22"/>
                  <a:gd name="T27" fmla="*/ 240 h 240"/>
                  <a:gd name="T28" fmla="*/ 9 w 22"/>
                  <a:gd name="T29" fmla="*/ 240 h 240"/>
                  <a:gd name="T30" fmla="*/ 8 w 22"/>
                  <a:gd name="T31" fmla="*/ 237 h 240"/>
                  <a:gd name="T32" fmla="*/ 8 w 22"/>
                  <a:gd name="T33" fmla="*/ 23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0">
                    <a:moveTo>
                      <a:pt x="8" y="236"/>
                    </a:moveTo>
                    <a:lnTo>
                      <a:pt x="9" y="209"/>
                    </a:lnTo>
                    <a:lnTo>
                      <a:pt x="11" y="145"/>
                    </a:lnTo>
                    <a:lnTo>
                      <a:pt x="8" y="6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32"/>
                    </a:lnTo>
                    <a:lnTo>
                      <a:pt x="19" y="99"/>
                    </a:lnTo>
                    <a:lnTo>
                      <a:pt x="22" y="178"/>
                    </a:lnTo>
                    <a:lnTo>
                      <a:pt x="15" y="236"/>
                    </a:lnTo>
                    <a:lnTo>
                      <a:pt x="12" y="240"/>
                    </a:lnTo>
                    <a:lnTo>
                      <a:pt x="9" y="240"/>
                    </a:lnTo>
                    <a:lnTo>
                      <a:pt x="8" y="237"/>
                    </a:lnTo>
                    <a:lnTo>
                      <a:pt x="8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179"/>
              <p:cNvSpPr>
                <a:spLocks/>
              </p:cNvSpPr>
              <p:nvPr/>
            </p:nvSpPr>
            <p:spPr bwMode="auto">
              <a:xfrm>
                <a:off x="2958" y="2191"/>
                <a:ext cx="42" cy="42"/>
              </a:xfrm>
              <a:custGeom>
                <a:avLst/>
                <a:gdLst>
                  <a:gd name="T0" fmla="*/ 19 w 42"/>
                  <a:gd name="T1" fmla="*/ 42 h 42"/>
                  <a:gd name="T2" fmla="*/ 27 w 42"/>
                  <a:gd name="T3" fmla="*/ 40 h 42"/>
                  <a:gd name="T4" fmla="*/ 35 w 42"/>
                  <a:gd name="T5" fmla="*/ 38 h 42"/>
                  <a:gd name="T6" fmla="*/ 40 w 42"/>
                  <a:gd name="T7" fmla="*/ 31 h 42"/>
                  <a:gd name="T8" fmla="*/ 42 w 42"/>
                  <a:gd name="T9" fmla="*/ 23 h 42"/>
                  <a:gd name="T10" fmla="*/ 42 w 42"/>
                  <a:gd name="T11" fmla="*/ 15 h 42"/>
                  <a:gd name="T12" fmla="*/ 38 w 42"/>
                  <a:gd name="T13" fmla="*/ 6 h 42"/>
                  <a:gd name="T14" fmla="*/ 31 w 42"/>
                  <a:gd name="T15" fmla="*/ 1 h 42"/>
                  <a:gd name="T16" fmla="*/ 23 w 42"/>
                  <a:gd name="T17" fmla="*/ 0 h 42"/>
                  <a:gd name="T18" fmla="*/ 14 w 42"/>
                  <a:gd name="T19" fmla="*/ 0 h 42"/>
                  <a:gd name="T20" fmla="*/ 8 w 42"/>
                  <a:gd name="T21" fmla="*/ 4 h 42"/>
                  <a:gd name="T22" fmla="*/ 2 w 42"/>
                  <a:gd name="T23" fmla="*/ 11 h 42"/>
                  <a:gd name="T24" fmla="*/ 0 w 42"/>
                  <a:gd name="T25" fmla="*/ 19 h 42"/>
                  <a:gd name="T26" fmla="*/ 1 w 42"/>
                  <a:gd name="T27" fmla="*/ 27 h 42"/>
                  <a:gd name="T28" fmla="*/ 4 w 42"/>
                  <a:gd name="T29" fmla="*/ 34 h 42"/>
                  <a:gd name="T30" fmla="*/ 10 w 42"/>
                  <a:gd name="T31" fmla="*/ 39 h 42"/>
                  <a:gd name="T32" fmla="*/ 19 w 42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2">
                    <a:moveTo>
                      <a:pt x="19" y="42"/>
                    </a:moveTo>
                    <a:lnTo>
                      <a:pt x="27" y="40"/>
                    </a:lnTo>
                    <a:lnTo>
                      <a:pt x="35" y="38"/>
                    </a:lnTo>
                    <a:lnTo>
                      <a:pt x="40" y="31"/>
                    </a:lnTo>
                    <a:lnTo>
                      <a:pt x="42" y="23"/>
                    </a:lnTo>
                    <a:lnTo>
                      <a:pt x="42" y="15"/>
                    </a:lnTo>
                    <a:lnTo>
                      <a:pt x="38" y="6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4"/>
                    </a:lnTo>
                    <a:lnTo>
                      <a:pt x="10" y="39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180"/>
              <p:cNvSpPr>
                <a:spLocks/>
              </p:cNvSpPr>
              <p:nvPr/>
            </p:nvSpPr>
            <p:spPr bwMode="auto">
              <a:xfrm>
                <a:off x="4275" y="2187"/>
                <a:ext cx="33" cy="38"/>
              </a:xfrm>
              <a:custGeom>
                <a:avLst/>
                <a:gdLst>
                  <a:gd name="T0" fmla="*/ 14 w 33"/>
                  <a:gd name="T1" fmla="*/ 38 h 38"/>
                  <a:gd name="T2" fmla="*/ 21 w 33"/>
                  <a:gd name="T3" fmla="*/ 38 h 38"/>
                  <a:gd name="T4" fmla="*/ 27 w 33"/>
                  <a:gd name="T5" fmla="*/ 33 h 38"/>
                  <a:gd name="T6" fmla="*/ 31 w 33"/>
                  <a:gd name="T7" fmla="*/ 28 h 38"/>
                  <a:gd name="T8" fmla="*/ 33 w 33"/>
                  <a:gd name="T9" fmla="*/ 21 h 38"/>
                  <a:gd name="T10" fmla="*/ 33 w 33"/>
                  <a:gd name="T11" fmla="*/ 13 h 38"/>
                  <a:gd name="T12" fmla="*/ 31 w 33"/>
                  <a:gd name="T13" fmla="*/ 6 h 38"/>
                  <a:gd name="T14" fmla="*/ 25 w 33"/>
                  <a:gd name="T15" fmla="*/ 2 h 38"/>
                  <a:gd name="T16" fmla="*/ 19 w 33"/>
                  <a:gd name="T17" fmla="*/ 0 h 38"/>
                  <a:gd name="T18" fmla="*/ 12 w 33"/>
                  <a:gd name="T19" fmla="*/ 1 h 38"/>
                  <a:gd name="T20" fmla="*/ 6 w 33"/>
                  <a:gd name="T21" fmla="*/ 4 h 38"/>
                  <a:gd name="T22" fmla="*/ 2 w 33"/>
                  <a:gd name="T23" fmla="*/ 10 h 38"/>
                  <a:gd name="T24" fmla="*/ 0 w 33"/>
                  <a:gd name="T25" fmla="*/ 17 h 38"/>
                  <a:gd name="T26" fmla="*/ 1 w 33"/>
                  <a:gd name="T27" fmla="*/ 25 h 38"/>
                  <a:gd name="T28" fmla="*/ 4 w 33"/>
                  <a:gd name="T29" fmla="*/ 31 h 38"/>
                  <a:gd name="T30" fmla="*/ 8 w 33"/>
                  <a:gd name="T31" fmla="*/ 36 h 38"/>
                  <a:gd name="T32" fmla="*/ 14 w 33"/>
                  <a:gd name="T3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4" y="38"/>
                    </a:moveTo>
                    <a:lnTo>
                      <a:pt x="21" y="38"/>
                    </a:lnTo>
                    <a:lnTo>
                      <a:pt x="27" y="33"/>
                    </a:lnTo>
                    <a:lnTo>
                      <a:pt x="31" y="28"/>
                    </a:lnTo>
                    <a:lnTo>
                      <a:pt x="33" y="21"/>
                    </a:lnTo>
                    <a:lnTo>
                      <a:pt x="33" y="13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4" y="31"/>
                    </a:lnTo>
                    <a:lnTo>
                      <a:pt x="8" y="36"/>
                    </a:lnTo>
                    <a:lnTo>
                      <a:pt x="1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181"/>
              <p:cNvSpPr>
                <a:spLocks/>
              </p:cNvSpPr>
              <p:nvPr/>
            </p:nvSpPr>
            <p:spPr bwMode="auto">
              <a:xfrm>
                <a:off x="2842" y="2013"/>
                <a:ext cx="23" cy="25"/>
              </a:xfrm>
              <a:custGeom>
                <a:avLst/>
                <a:gdLst>
                  <a:gd name="T0" fmla="*/ 11 w 23"/>
                  <a:gd name="T1" fmla="*/ 25 h 25"/>
                  <a:gd name="T2" fmla="*/ 17 w 23"/>
                  <a:gd name="T3" fmla="*/ 23 h 25"/>
                  <a:gd name="T4" fmla="*/ 19 w 23"/>
                  <a:gd name="T5" fmla="*/ 22 h 25"/>
                  <a:gd name="T6" fmla="*/ 22 w 23"/>
                  <a:gd name="T7" fmla="*/ 18 h 25"/>
                  <a:gd name="T8" fmla="*/ 23 w 23"/>
                  <a:gd name="T9" fmla="*/ 14 h 25"/>
                  <a:gd name="T10" fmla="*/ 23 w 23"/>
                  <a:gd name="T11" fmla="*/ 8 h 25"/>
                  <a:gd name="T12" fmla="*/ 21 w 23"/>
                  <a:gd name="T13" fmla="*/ 4 h 25"/>
                  <a:gd name="T14" fmla="*/ 18 w 23"/>
                  <a:gd name="T15" fmla="*/ 2 h 25"/>
                  <a:gd name="T16" fmla="*/ 13 w 23"/>
                  <a:gd name="T17" fmla="*/ 0 h 25"/>
                  <a:gd name="T18" fmla="*/ 9 w 23"/>
                  <a:gd name="T19" fmla="*/ 2 h 25"/>
                  <a:gd name="T20" fmla="*/ 4 w 23"/>
                  <a:gd name="T21" fmla="*/ 3 h 25"/>
                  <a:gd name="T22" fmla="*/ 2 w 23"/>
                  <a:gd name="T23" fmla="*/ 7 h 25"/>
                  <a:gd name="T24" fmla="*/ 0 w 23"/>
                  <a:gd name="T25" fmla="*/ 11 h 25"/>
                  <a:gd name="T26" fmla="*/ 0 w 23"/>
                  <a:gd name="T27" fmla="*/ 17 h 25"/>
                  <a:gd name="T28" fmla="*/ 3 w 23"/>
                  <a:gd name="T29" fmla="*/ 21 h 25"/>
                  <a:gd name="T30" fmla="*/ 7 w 23"/>
                  <a:gd name="T31" fmla="*/ 23 h 25"/>
                  <a:gd name="T32" fmla="*/ 11 w 23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5">
                    <a:moveTo>
                      <a:pt x="11" y="25"/>
                    </a:moveTo>
                    <a:lnTo>
                      <a:pt x="17" y="23"/>
                    </a:lnTo>
                    <a:lnTo>
                      <a:pt x="19" y="22"/>
                    </a:lnTo>
                    <a:lnTo>
                      <a:pt x="22" y="18"/>
                    </a:lnTo>
                    <a:lnTo>
                      <a:pt x="23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182"/>
              <p:cNvSpPr>
                <a:spLocks/>
              </p:cNvSpPr>
              <p:nvPr/>
            </p:nvSpPr>
            <p:spPr bwMode="auto">
              <a:xfrm>
                <a:off x="3261" y="1810"/>
                <a:ext cx="19" cy="19"/>
              </a:xfrm>
              <a:custGeom>
                <a:avLst/>
                <a:gdLst>
                  <a:gd name="T0" fmla="*/ 8 w 19"/>
                  <a:gd name="T1" fmla="*/ 19 h 19"/>
                  <a:gd name="T2" fmla="*/ 12 w 19"/>
                  <a:gd name="T3" fmla="*/ 19 h 19"/>
                  <a:gd name="T4" fmla="*/ 16 w 19"/>
                  <a:gd name="T5" fmla="*/ 18 h 19"/>
                  <a:gd name="T6" fmla="*/ 18 w 19"/>
                  <a:gd name="T7" fmla="*/ 15 h 19"/>
                  <a:gd name="T8" fmla="*/ 19 w 19"/>
                  <a:gd name="T9" fmla="*/ 11 h 19"/>
                  <a:gd name="T10" fmla="*/ 19 w 19"/>
                  <a:gd name="T11" fmla="*/ 7 h 19"/>
                  <a:gd name="T12" fmla="*/ 18 w 19"/>
                  <a:gd name="T13" fmla="*/ 4 h 19"/>
                  <a:gd name="T14" fmla="*/ 15 w 19"/>
                  <a:gd name="T15" fmla="*/ 2 h 19"/>
                  <a:gd name="T16" fmla="*/ 11 w 19"/>
                  <a:gd name="T17" fmla="*/ 0 h 19"/>
                  <a:gd name="T18" fmla="*/ 7 w 19"/>
                  <a:gd name="T19" fmla="*/ 2 h 19"/>
                  <a:gd name="T20" fmla="*/ 4 w 19"/>
                  <a:gd name="T21" fmla="*/ 3 h 19"/>
                  <a:gd name="T22" fmla="*/ 1 w 19"/>
                  <a:gd name="T23" fmla="*/ 6 h 19"/>
                  <a:gd name="T24" fmla="*/ 0 w 19"/>
                  <a:gd name="T25" fmla="*/ 10 h 19"/>
                  <a:gd name="T26" fmla="*/ 1 w 19"/>
                  <a:gd name="T27" fmla="*/ 12 h 19"/>
                  <a:gd name="T28" fmla="*/ 3 w 19"/>
                  <a:gd name="T29" fmla="*/ 16 h 19"/>
                  <a:gd name="T30" fmla="*/ 5 w 19"/>
                  <a:gd name="T31" fmla="*/ 18 h 19"/>
                  <a:gd name="T32" fmla="*/ 8 w 19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8" y="19"/>
                    </a:moveTo>
                    <a:lnTo>
                      <a:pt x="12" y="19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183"/>
              <p:cNvSpPr>
                <a:spLocks/>
              </p:cNvSpPr>
              <p:nvPr/>
            </p:nvSpPr>
            <p:spPr bwMode="auto">
              <a:xfrm>
                <a:off x="2456" y="1947"/>
                <a:ext cx="132" cy="122"/>
              </a:xfrm>
              <a:custGeom>
                <a:avLst/>
                <a:gdLst>
                  <a:gd name="T0" fmla="*/ 132 w 132"/>
                  <a:gd name="T1" fmla="*/ 11 h 122"/>
                  <a:gd name="T2" fmla="*/ 92 w 132"/>
                  <a:gd name="T3" fmla="*/ 0 h 122"/>
                  <a:gd name="T4" fmla="*/ 88 w 132"/>
                  <a:gd name="T5" fmla="*/ 0 h 122"/>
                  <a:gd name="T6" fmla="*/ 79 w 132"/>
                  <a:gd name="T7" fmla="*/ 3 h 122"/>
                  <a:gd name="T8" fmla="*/ 68 w 132"/>
                  <a:gd name="T9" fmla="*/ 4 h 122"/>
                  <a:gd name="T10" fmla="*/ 56 w 132"/>
                  <a:gd name="T11" fmla="*/ 7 h 122"/>
                  <a:gd name="T12" fmla="*/ 42 w 132"/>
                  <a:gd name="T13" fmla="*/ 11 h 122"/>
                  <a:gd name="T14" fmla="*/ 33 w 132"/>
                  <a:gd name="T15" fmla="*/ 13 h 122"/>
                  <a:gd name="T16" fmla="*/ 25 w 132"/>
                  <a:gd name="T17" fmla="*/ 16 h 122"/>
                  <a:gd name="T18" fmla="*/ 22 w 132"/>
                  <a:gd name="T19" fmla="*/ 19 h 122"/>
                  <a:gd name="T20" fmla="*/ 0 w 132"/>
                  <a:gd name="T21" fmla="*/ 36 h 122"/>
                  <a:gd name="T22" fmla="*/ 7 w 132"/>
                  <a:gd name="T23" fmla="*/ 34 h 122"/>
                  <a:gd name="T24" fmla="*/ 12 w 132"/>
                  <a:gd name="T25" fmla="*/ 31 h 122"/>
                  <a:gd name="T26" fmla="*/ 19 w 132"/>
                  <a:gd name="T27" fmla="*/ 28 h 122"/>
                  <a:gd name="T28" fmla="*/ 26 w 132"/>
                  <a:gd name="T29" fmla="*/ 27 h 122"/>
                  <a:gd name="T30" fmla="*/ 33 w 132"/>
                  <a:gd name="T31" fmla="*/ 26 h 122"/>
                  <a:gd name="T32" fmla="*/ 38 w 132"/>
                  <a:gd name="T33" fmla="*/ 24 h 122"/>
                  <a:gd name="T34" fmla="*/ 45 w 132"/>
                  <a:gd name="T35" fmla="*/ 24 h 122"/>
                  <a:gd name="T36" fmla="*/ 50 w 132"/>
                  <a:gd name="T37" fmla="*/ 26 h 122"/>
                  <a:gd name="T38" fmla="*/ 65 w 132"/>
                  <a:gd name="T39" fmla="*/ 41 h 122"/>
                  <a:gd name="T40" fmla="*/ 69 w 132"/>
                  <a:gd name="T41" fmla="*/ 66 h 122"/>
                  <a:gd name="T42" fmla="*/ 65 w 132"/>
                  <a:gd name="T43" fmla="*/ 96 h 122"/>
                  <a:gd name="T44" fmla="*/ 54 w 132"/>
                  <a:gd name="T45" fmla="*/ 120 h 122"/>
                  <a:gd name="T46" fmla="*/ 69 w 132"/>
                  <a:gd name="T47" fmla="*/ 122 h 122"/>
                  <a:gd name="T48" fmla="*/ 76 w 132"/>
                  <a:gd name="T49" fmla="*/ 120 h 122"/>
                  <a:gd name="T50" fmla="*/ 84 w 132"/>
                  <a:gd name="T51" fmla="*/ 116 h 122"/>
                  <a:gd name="T52" fmla="*/ 92 w 132"/>
                  <a:gd name="T53" fmla="*/ 111 h 122"/>
                  <a:gd name="T54" fmla="*/ 95 w 132"/>
                  <a:gd name="T55" fmla="*/ 107 h 122"/>
                  <a:gd name="T56" fmla="*/ 110 w 132"/>
                  <a:gd name="T57" fmla="*/ 70 h 122"/>
                  <a:gd name="T58" fmla="*/ 114 w 132"/>
                  <a:gd name="T59" fmla="*/ 60 h 122"/>
                  <a:gd name="T60" fmla="*/ 122 w 132"/>
                  <a:gd name="T61" fmla="*/ 39 h 122"/>
                  <a:gd name="T62" fmla="*/ 130 w 132"/>
                  <a:gd name="T63" fmla="*/ 20 h 122"/>
                  <a:gd name="T64" fmla="*/ 132 w 132"/>
                  <a:gd name="T65" fmla="*/ 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132" y="11"/>
                    </a:moveTo>
                    <a:lnTo>
                      <a:pt x="92" y="0"/>
                    </a:lnTo>
                    <a:lnTo>
                      <a:pt x="88" y="0"/>
                    </a:lnTo>
                    <a:lnTo>
                      <a:pt x="79" y="3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2" y="11"/>
                    </a:lnTo>
                    <a:lnTo>
                      <a:pt x="33" y="13"/>
                    </a:lnTo>
                    <a:lnTo>
                      <a:pt x="25" y="16"/>
                    </a:lnTo>
                    <a:lnTo>
                      <a:pt x="22" y="19"/>
                    </a:lnTo>
                    <a:lnTo>
                      <a:pt x="0" y="36"/>
                    </a:lnTo>
                    <a:lnTo>
                      <a:pt x="7" y="34"/>
                    </a:lnTo>
                    <a:lnTo>
                      <a:pt x="12" y="31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65" y="41"/>
                    </a:lnTo>
                    <a:lnTo>
                      <a:pt x="69" y="66"/>
                    </a:lnTo>
                    <a:lnTo>
                      <a:pt x="65" y="96"/>
                    </a:lnTo>
                    <a:lnTo>
                      <a:pt x="54" y="120"/>
                    </a:lnTo>
                    <a:lnTo>
                      <a:pt x="69" y="122"/>
                    </a:lnTo>
                    <a:lnTo>
                      <a:pt x="76" y="120"/>
                    </a:lnTo>
                    <a:lnTo>
                      <a:pt x="84" y="116"/>
                    </a:lnTo>
                    <a:lnTo>
                      <a:pt x="92" y="111"/>
                    </a:lnTo>
                    <a:lnTo>
                      <a:pt x="95" y="107"/>
                    </a:lnTo>
                    <a:lnTo>
                      <a:pt x="110" y="70"/>
                    </a:lnTo>
                    <a:lnTo>
                      <a:pt x="114" y="60"/>
                    </a:lnTo>
                    <a:lnTo>
                      <a:pt x="122" y="39"/>
                    </a:lnTo>
                    <a:lnTo>
                      <a:pt x="130" y="20"/>
                    </a:lnTo>
                    <a:lnTo>
                      <a:pt x="132" y="11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184"/>
              <p:cNvSpPr>
                <a:spLocks/>
              </p:cNvSpPr>
              <p:nvPr/>
            </p:nvSpPr>
            <p:spPr bwMode="auto">
              <a:xfrm>
                <a:off x="2170" y="1952"/>
                <a:ext cx="55" cy="82"/>
              </a:xfrm>
              <a:custGeom>
                <a:avLst/>
                <a:gdLst>
                  <a:gd name="T0" fmla="*/ 55 w 55"/>
                  <a:gd name="T1" fmla="*/ 8 h 82"/>
                  <a:gd name="T2" fmla="*/ 53 w 55"/>
                  <a:gd name="T3" fmla="*/ 6 h 82"/>
                  <a:gd name="T4" fmla="*/ 49 w 55"/>
                  <a:gd name="T5" fmla="*/ 3 h 82"/>
                  <a:gd name="T6" fmla="*/ 44 w 55"/>
                  <a:gd name="T7" fmla="*/ 2 h 82"/>
                  <a:gd name="T8" fmla="*/ 40 w 55"/>
                  <a:gd name="T9" fmla="*/ 0 h 82"/>
                  <a:gd name="T10" fmla="*/ 26 w 55"/>
                  <a:gd name="T11" fmla="*/ 0 h 82"/>
                  <a:gd name="T12" fmla="*/ 21 w 55"/>
                  <a:gd name="T13" fmla="*/ 2 h 82"/>
                  <a:gd name="T14" fmla="*/ 14 w 55"/>
                  <a:gd name="T15" fmla="*/ 3 h 82"/>
                  <a:gd name="T16" fmla="*/ 7 w 55"/>
                  <a:gd name="T17" fmla="*/ 7 h 82"/>
                  <a:gd name="T18" fmla="*/ 4 w 55"/>
                  <a:gd name="T19" fmla="*/ 10 h 82"/>
                  <a:gd name="T20" fmla="*/ 0 w 55"/>
                  <a:gd name="T21" fmla="*/ 26 h 82"/>
                  <a:gd name="T22" fmla="*/ 7 w 55"/>
                  <a:gd name="T23" fmla="*/ 29 h 82"/>
                  <a:gd name="T24" fmla="*/ 15 w 55"/>
                  <a:gd name="T25" fmla="*/ 34 h 82"/>
                  <a:gd name="T26" fmla="*/ 23 w 55"/>
                  <a:gd name="T27" fmla="*/ 41 h 82"/>
                  <a:gd name="T28" fmla="*/ 30 w 55"/>
                  <a:gd name="T29" fmla="*/ 49 h 82"/>
                  <a:gd name="T30" fmla="*/ 36 w 55"/>
                  <a:gd name="T31" fmla="*/ 57 h 82"/>
                  <a:gd name="T32" fmla="*/ 41 w 55"/>
                  <a:gd name="T33" fmla="*/ 67 h 82"/>
                  <a:gd name="T34" fmla="*/ 42 w 55"/>
                  <a:gd name="T35" fmla="*/ 75 h 82"/>
                  <a:gd name="T36" fmla="*/ 42 w 55"/>
                  <a:gd name="T37" fmla="*/ 82 h 82"/>
                  <a:gd name="T38" fmla="*/ 44 w 55"/>
                  <a:gd name="T39" fmla="*/ 80 h 82"/>
                  <a:gd name="T40" fmla="*/ 44 w 55"/>
                  <a:gd name="T41" fmla="*/ 78 h 82"/>
                  <a:gd name="T42" fmla="*/ 44 w 55"/>
                  <a:gd name="T43" fmla="*/ 73 h 82"/>
                  <a:gd name="T44" fmla="*/ 44 w 55"/>
                  <a:gd name="T45" fmla="*/ 69 h 82"/>
                  <a:gd name="T46" fmla="*/ 44 w 55"/>
                  <a:gd name="T47" fmla="*/ 49 h 82"/>
                  <a:gd name="T48" fmla="*/ 48 w 55"/>
                  <a:gd name="T49" fmla="*/ 29 h 82"/>
                  <a:gd name="T50" fmla="*/ 52 w 55"/>
                  <a:gd name="T51" fmla="*/ 14 h 82"/>
                  <a:gd name="T52" fmla="*/ 55 w 55"/>
                  <a:gd name="T53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82">
                    <a:moveTo>
                      <a:pt x="55" y="8"/>
                    </a:moveTo>
                    <a:lnTo>
                      <a:pt x="53" y="6"/>
                    </a:lnTo>
                    <a:lnTo>
                      <a:pt x="49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26"/>
                    </a:lnTo>
                    <a:lnTo>
                      <a:pt x="7" y="29"/>
                    </a:lnTo>
                    <a:lnTo>
                      <a:pt x="15" y="34"/>
                    </a:lnTo>
                    <a:lnTo>
                      <a:pt x="23" y="41"/>
                    </a:lnTo>
                    <a:lnTo>
                      <a:pt x="30" y="49"/>
                    </a:lnTo>
                    <a:lnTo>
                      <a:pt x="36" y="57"/>
                    </a:lnTo>
                    <a:lnTo>
                      <a:pt x="41" y="67"/>
                    </a:lnTo>
                    <a:lnTo>
                      <a:pt x="42" y="75"/>
                    </a:lnTo>
                    <a:lnTo>
                      <a:pt x="42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44" y="69"/>
                    </a:lnTo>
                    <a:lnTo>
                      <a:pt x="44" y="49"/>
                    </a:lnTo>
                    <a:lnTo>
                      <a:pt x="48" y="29"/>
                    </a:lnTo>
                    <a:lnTo>
                      <a:pt x="52" y="1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185"/>
              <p:cNvSpPr>
                <a:spLocks/>
              </p:cNvSpPr>
              <p:nvPr/>
            </p:nvSpPr>
            <p:spPr bwMode="auto">
              <a:xfrm>
                <a:off x="2616" y="1965"/>
                <a:ext cx="23" cy="18"/>
              </a:xfrm>
              <a:custGeom>
                <a:avLst/>
                <a:gdLst>
                  <a:gd name="T0" fmla="*/ 11 w 23"/>
                  <a:gd name="T1" fmla="*/ 18 h 18"/>
                  <a:gd name="T2" fmla="*/ 16 w 23"/>
                  <a:gd name="T3" fmla="*/ 18 h 18"/>
                  <a:gd name="T4" fmla="*/ 19 w 23"/>
                  <a:gd name="T5" fmla="*/ 17 h 18"/>
                  <a:gd name="T6" fmla="*/ 22 w 23"/>
                  <a:gd name="T7" fmla="*/ 14 h 18"/>
                  <a:gd name="T8" fmla="*/ 23 w 23"/>
                  <a:gd name="T9" fmla="*/ 10 h 18"/>
                  <a:gd name="T10" fmla="*/ 23 w 23"/>
                  <a:gd name="T11" fmla="*/ 6 h 18"/>
                  <a:gd name="T12" fmla="*/ 20 w 23"/>
                  <a:gd name="T13" fmla="*/ 4 h 18"/>
                  <a:gd name="T14" fmla="*/ 18 w 23"/>
                  <a:gd name="T15" fmla="*/ 1 h 18"/>
                  <a:gd name="T16" fmla="*/ 12 w 23"/>
                  <a:gd name="T17" fmla="*/ 0 h 18"/>
                  <a:gd name="T18" fmla="*/ 7 w 23"/>
                  <a:gd name="T19" fmla="*/ 1 h 18"/>
                  <a:gd name="T20" fmla="*/ 4 w 23"/>
                  <a:gd name="T21" fmla="*/ 2 h 18"/>
                  <a:gd name="T22" fmla="*/ 1 w 23"/>
                  <a:gd name="T23" fmla="*/ 5 h 18"/>
                  <a:gd name="T24" fmla="*/ 0 w 23"/>
                  <a:gd name="T25" fmla="*/ 9 h 18"/>
                  <a:gd name="T26" fmla="*/ 0 w 23"/>
                  <a:gd name="T27" fmla="*/ 12 h 18"/>
                  <a:gd name="T28" fmla="*/ 3 w 23"/>
                  <a:gd name="T29" fmla="*/ 16 h 18"/>
                  <a:gd name="T30" fmla="*/ 7 w 23"/>
                  <a:gd name="T31" fmla="*/ 17 h 18"/>
                  <a:gd name="T32" fmla="*/ 11 w 23"/>
                  <a:gd name="T3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8">
                    <a:moveTo>
                      <a:pt x="11" y="18"/>
                    </a:moveTo>
                    <a:lnTo>
                      <a:pt x="16" y="18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7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186"/>
              <p:cNvSpPr>
                <a:spLocks/>
              </p:cNvSpPr>
              <p:nvPr/>
            </p:nvSpPr>
            <p:spPr bwMode="auto">
              <a:xfrm>
                <a:off x="4653" y="1931"/>
                <a:ext cx="21" cy="16"/>
              </a:xfrm>
              <a:custGeom>
                <a:avLst/>
                <a:gdLst>
                  <a:gd name="T0" fmla="*/ 9 w 21"/>
                  <a:gd name="T1" fmla="*/ 16 h 16"/>
                  <a:gd name="T2" fmla="*/ 14 w 21"/>
                  <a:gd name="T3" fmla="*/ 16 h 16"/>
                  <a:gd name="T4" fmla="*/ 17 w 21"/>
                  <a:gd name="T5" fmla="*/ 15 h 16"/>
                  <a:gd name="T6" fmla="*/ 20 w 21"/>
                  <a:gd name="T7" fmla="*/ 12 h 16"/>
                  <a:gd name="T8" fmla="*/ 21 w 21"/>
                  <a:gd name="T9" fmla="*/ 9 h 16"/>
                  <a:gd name="T10" fmla="*/ 20 w 21"/>
                  <a:gd name="T11" fmla="*/ 5 h 16"/>
                  <a:gd name="T12" fmla="*/ 19 w 21"/>
                  <a:gd name="T13" fmla="*/ 2 h 16"/>
                  <a:gd name="T14" fmla="*/ 16 w 21"/>
                  <a:gd name="T15" fmla="*/ 1 h 16"/>
                  <a:gd name="T16" fmla="*/ 12 w 21"/>
                  <a:gd name="T17" fmla="*/ 0 h 16"/>
                  <a:gd name="T18" fmla="*/ 6 w 21"/>
                  <a:gd name="T19" fmla="*/ 0 h 16"/>
                  <a:gd name="T20" fmla="*/ 4 w 21"/>
                  <a:gd name="T21" fmla="*/ 1 h 16"/>
                  <a:gd name="T22" fmla="*/ 1 w 21"/>
                  <a:gd name="T23" fmla="*/ 4 h 16"/>
                  <a:gd name="T24" fmla="*/ 0 w 21"/>
                  <a:gd name="T25" fmla="*/ 6 h 16"/>
                  <a:gd name="T26" fmla="*/ 1 w 21"/>
                  <a:gd name="T27" fmla="*/ 9 h 16"/>
                  <a:gd name="T28" fmla="*/ 2 w 21"/>
                  <a:gd name="T29" fmla="*/ 12 h 16"/>
                  <a:gd name="T30" fmla="*/ 5 w 21"/>
                  <a:gd name="T31" fmla="*/ 15 h 16"/>
                  <a:gd name="T32" fmla="*/ 9 w 21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9" y="16"/>
                    </a:moveTo>
                    <a:lnTo>
                      <a:pt x="14" y="16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187"/>
              <p:cNvSpPr>
                <a:spLocks/>
              </p:cNvSpPr>
              <p:nvPr/>
            </p:nvSpPr>
            <p:spPr bwMode="auto">
              <a:xfrm>
                <a:off x="2493" y="1983"/>
                <a:ext cx="26" cy="24"/>
              </a:xfrm>
              <a:custGeom>
                <a:avLst/>
                <a:gdLst>
                  <a:gd name="T0" fmla="*/ 12 w 26"/>
                  <a:gd name="T1" fmla="*/ 24 h 24"/>
                  <a:gd name="T2" fmla="*/ 17 w 26"/>
                  <a:gd name="T3" fmla="*/ 24 h 24"/>
                  <a:gd name="T4" fmla="*/ 22 w 26"/>
                  <a:gd name="T5" fmla="*/ 21 h 24"/>
                  <a:gd name="T6" fmla="*/ 24 w 26"/>
                  <a:gd name="T7" fmla="*/ 17 h 24"/>
                  <a:gd name="T8" fmla="*/ 26 w 26"/>
                  <a:gd name="T9" fmla="*/ 13 h 24"/>
                  <a:gd name="T10" fmla="*/ 26 w 26"/>
                  <a:gd name="T11" fmla="*/ 9 h 24"/>
                  <a:gd name="T12" fmla="*/ 23 w 26"/>
                  <a:gd name="T13" fmla="*/ 5 h 24"/>
                  <a:gd name="T14" fmla="*/ 19 w 26"/>
                  <a:gd name="T15" fmla="*/ 2 h 24"/>
                  <a:gd name="T16" fmla="*/ 13 w 26"/>
                  <a:gd name="T17" fmla="*/ 0 h 24"/>
                  <a:gd name="T18" fmla="*/ 8 w 26"/>
                  <a:gd name="T19" fmla="*/ 0 h 24"/>
                  <a:gd name="T20" fmla="*/ 4 w 26"/>
                  <a:gd name="T21" fmla="*/ 3 h 24"/>
                  <a:gd name="T22" fmla="*/ 1 w 26"/>
                  <a:gd name="T23" fmla="*/ 6 h 24"/>
                  <a:gd name="T24" fmla="*/ 0 w 26"/>
                  <a:gd name="T25" fmla="*/ 11 h 24"/>
                  <a:gd name="T26" fmla="*/ 0 w 26"/>
                  <a:gd name="T27" fmla="*/ 15 h 24"/>
                  <a:gd name="T28" fmla="*/ 3 w 26"/>
                  <a:gd name="T29" fmla="*/ 19 h 24"/>
                  <a:gd name="T30" fmla="*/ 7 w 26"/>
                  <a:gd name="T31" fmla="*/ 22 h 24"/>
                  <a:gd name="T32" fmla="*/ 12 w 26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7" y="2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188"/>
              <p:cNvSpPr>
                <a:spLocks/>
              </p:cNvSpPr>
              <p:nvPr/>
            </p:nvSpPr>
            <p:spPr bwMode="auto">
              <a:xfrm>
                <a:off x="2174" y="1975"/>
                <a:ext cx="19" cy="21"/>
              </a:xfrm>
              <a:custGeom>
                <a:avLst/>
                <a:gdLst>
                  <a:gd name="T0" fmla="*/ 9 w 19"/>
                  <a:gd name="T1" fmla="*/ 21 h 21"/>
                  <a:gd name="T2" fmla="*/ 13 w 19"/>
                  <a:gd name="T3" fmla="*/ 19 h 21"/>
                  <a:gd name="T4" fmla="*/ 17 w 19"/>
                  <a:gd name="T5" fmla="*/ 18 h 21"/>
                  <a:gd name="T6" fmla="*/ 18 w 19"/>
                  <a:gd name="T7" fmla="*/ 15 h 21"/>
                  <a:gd name="T8" fmla="*/ 19 w 19"/>
                  <a:gd name="T9" fmla="*/ 11 h 21"/>
                  <a:gd name="T10" fmla="*/ 19 w 19"/>
                  <a:gd name="T11" fmla="*/ 7 h 21"/>
                  <a:gd name="T12" fmla="*/ 18 w 19"/>
                  <a:gd name="T13" fmla="*/ 4 h 21"/>
                  <a:gd name="T14" fmla="*/ 15 w 19"/>
                  <a:gd name="T15" fmla="*/ 2 h 21"/>
                  <a:gd name="T16" fmla="*/ 11 w 19"/>
                  <a:gd name="T17" fmla="*/ 0 h 21"/>
                  <a:gd name="T18" fmla="*/ 7 w 19"/>
                  <a:gd name="T19" fmla="*/ 2 h 21"/>
                  <a:gd name="T20" fmla="*/ 4 w 19"/>
                  <a:gd name="T21" fmla="*/ 3 h 21"/>
                  <a:gd name="T22" fmla="*/ 2 w 19"/>
                  <a:gd name="T23" fmla="*/ 6 h 21"/>
                  <a:gd name="T24" fmla="*/ 0 w 19"/>
                  <a:gd name="T25" fmla="*/ 10 h 21"/>
                  <a:gd name="T26" fmla="*/ 2 w 19"/>
                  <a:gd name="T27" fmla="*/ 14 h 21"/>
                  <a:gd name="T28" fmla="*/ 3 w 19"/>
                  <a:gd name="T29" fmla="*/ 17 h 21"/>
                  <a:gd name="T30" fmla="*/ 6 w 19"/>
                  <a:gd name="T31" fmla="*/ 19 h 21"/>
                  <a:gd name="T32" fmla="*/ 9 w 19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21"/>
                    </a:moveTo>
                    <a:lnTo>
                      <a:pt x="13" y="19"/>
                    </a:lnTo>
                    <a:lnTo>
                      <a:pt x="17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189"/>
              <p:cNvSpPr>
                <a:spLocks/>
              </p:cNvSpPr>
              <p:nvPr/>
            </p:nvSpPr>
            <p:spPr bwMode="auto">
              <a:xfrm>
                <a:off x="2391" y="2306"/>
                <a:ext cx="92" cy="62"/>
              </a:xfrm>
              <a:custGeom>
                <a:avLst/>
                <a:gdLst>
                  <a:gd name="T0" fmla="*/ 0 w 92"/>
                  <a:gd name="T1" fmla="*/ 40 h 62"/>
                  <a:gd name="T2" fmla="*/ 0 w 92"/>
                  <a:gd name="T3" fmla="*/ 35 h 62"/>
                  <a:gd name="T4" fmla="*/ 3 w 92"/>
                  <a:gd name="T5" fmla="*/ 24 h 62"/>
                  <a:gd name="T6" fmla="*/ 6 w 92"/>
                  <a:gd name="T7" fmla="*/ 12 h 62"/>
                  <a:gd name="T8" fmla="*/ 10 w 92"/>
                  <a:gd name="T9" fmla="*/ 4 h 62"/>
                  <a:gd name="T10" fmla="*/ 16 w 92"/>
                  <a:gd name="T11" fmla="*/ 1 h 62"/>
                  <a:gd name="T12" fmla="*/ 25 w 92"/>
                  <a:gd name="T13" fmla="*/ 0 h 62"/>
                  <a:gd name="T14" fmla="*/ 34 w 92"/>
                  <a:gd name="T15" fmla="*/ 1 h 62"/>
                  <a:gd name="T16" fmla="*/ 41 w 92"/>
                  <a:gd name="T17" fmla="*/ 4 h 62"/>
                  <a:gd name="T18" fmla="*/ 50 w 92"/>
                  <a:gd name="T19" fmla="*/ 7 h 62"/>
                  <a:gd name="T20" fmla="*/ 61 w 92"/>
                  <a:gd name="T21" fmla="*/ 11 h 62"/>
                  <a:gd name="T22" fmla="*/ 69 w 92"/>
                  <a:gd name="T23" fmla="*/ 13 h 62"/>
                  <a:gd name="T24" fmla="*/ 73 w 92"/>
                  <a:gd name="T25" fmla="*/ 15 h 62"/>
                  <a:gd name="T26" fmla="*/ 72 w 92"/>
                  <a:gd name="T27" fmla="*/ 16 h 62"/>
                  <a:gd name="T28" fmla="*/ 72 w 92"/>
                  <a:gd name="T29" fmla="*/ 21 h 62"/>
                  <a:gd name="T30" fmla="*/ 71 w 92"/>
                  <a:gd name="T31" fmla="*/ 28 h 62"/>
                  <a:gd name="T32" fmla="*/ 73 w 92"/>
                  <a:gd name="T33" fmla="*/ 34 h 62"/>
                  <a:gd name="T34" fmla="*/ 77 w 92"/>
                  <a:gd name="T35" fmla="*/ 36 h 62"/>
                  <a:gd name="T36" fmla="*/ 83 w 92"/>
                  <a:gd name="T37" fmla="*/ 36 h 62"/>
                  <a:gd name="T38" fmla="*/ 87 w 92"/>
                  <a:gd name="T39" fmla="*/ 35 h 62"/>
                  <a:gd name="T40" fmla="*/ 88 w 92"/>
                  <a:gd name="T41" fmla="*/ 34 h 62"/>
                  <a:gd name="T42" fmla="*/ 90 w 92"/>
                  <a:gd name="T43" fmla="*/ 36 h 62"/>
                  <a:gd name="T44" fmla="*/ 92 w 92"/>
                  <a:gd name="T45" fmla="*/ 42 h 62"/>
                  <a:gd name="T46" fmla="*/ 92 w 92"/>
                  <a:gd name="T47" fmla="*/ 49 h 62"/>
                  <a:gd name="T48" fmla="*/ 88 w 92"/>
                  <a:gd name="T49" fmla="*/ 54 h 62"/>
                  <a:gd name="T50" fmla="*/ 79 w 92"/>
                  <a:gd name="T51" fmla="*/ 58 h 62"/>
                  <a:gd name="T52" fmla="*/ 68 w 92"/>
                  <a:gd name="T53" fmla="*/ 61 h 62"/>
                  <a:gd name="T54" fmla="*/ 57 w 92"/>
                  <a:gd name="T55" fmla="*/ 62 h 62"/>
                  <a:gd name="T56" fmla="*/ 53 w 92"/>
                  <a:gd name="T57" fmla="*/ 62 h 62"/>
                  <a:gd name="T58" fmla="*/ 0 w 92"/>
                  <a:gd name="T5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2">
                    <a:moveTo>
                      <a:pt x="0" y="40"/>
                    </a:moveTo>
                    <a:lnTo>
                      <a:pt x="0" y="35"/>
                    </a:lnTo>
                    <a:lnTo>
                      <a:pt x="3" y="24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5" y="0"/>
                    </a:lnTo>
                    <a:lnTo>
                      <a:pt x="34" y="1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61" y="11"/>
                    </a:lnTo>
                    <a:lnTo>
                      <a:pt x="69" y="13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21"/>
                    </a:lnTo>
                    <a:lnTo>
                      <a:pt x="71" y="28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83" y="36"/>
                    </a:lnTo>
                    <a:lnTo>
                      <a:pt x="87" y="35"/>
                    </a:lnTo>
                    <a:lnTo>
                      <a:pt x="88" y="34"/>
                    </a:lnTo>
                    <a:lnTo>
                      <a:pt x="90" y="36"/>
                    </a:lnTo>
                    <a:lnTo>
                      <a:pt x="92" y="42"/>
                    </a:lnTo>
                    <a:lnTo>
                      <a:pt x="92" y="49"/>
                    </a:lnTo>
                    <a:lnTo>
                      <a:pt x="88" y="54"/>
                    </a:lnTo>
                    <a:lnTo>
                      <a:pt x="79" y="58"/>
                    </a:lnTo>
                    <a:lnTo>
                      <a:pt x="68" y="61"/>
                    </a:lnTo>
                    <a:lnTo>
                      <a:pt x="57" y="62"/>
                    </a:lnTo>
                    <a:lnTo>
                      <a:pt x="53" y="6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03216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z="4400" dirty="0"/>
              <a:t>Estimativa por Ponto de </a:t>
            </a:r>
            <a:r>
              <a:rPr lang="pt-BR" sz="4400" i="1" dirty="0"/>
              <a:t>µ</a:t>
            </a:r>
            <a:r>
              <a:rPr lang="pt-BR" sz="4400" baseline="-25000" dirty="0"/>
              <a:t>1</a:t>
            </a:r>
            <a:r>
              <a:rPr lang="pt-BR" sz="4400" dirty="0"/>
              <a:t> – </a:t>
            </a:r>
            <a:r>
              <a:rPr lang="pt-BR" sz="4400" i="1" dirty="0" smtClean="0"/>
              <a:t>µ</a:t>
            </a:r>
            <a:r>
              <a:rPr lang="pt-BR" sz="4400" baseline="-25000" dirty="0" smtClean="0"/>
              <a:t>2</a:t>
            </a:r>
            <a:endParaRPr lang="pt-BR" sz="4400" baseline="-250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Espaço Reservado para Conteúdo 58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92500" lnSpcReduction="10000"/>
              </a:bodyPr>
              <a:lstStyle/>
              <a:p>
                <a:pPr marL="114300" indent="0">
                  <a:buNone/>
                </a:pPr>
                <a:r>
                  <a:rPr lang="pt-BR" dirty="0" smtClean="0"/>
                  <a:t>Estimativa por Ponto</a:t>
                </a:r>
                <a:r>
                  <a:rPr lang="en-US" dirty="0" smtClean="0"/>
                  <a:t> </a:t>
                </a:r>
                <a:r>
                  <a:rPr lang="en-US" i="1" dirty="0"/>
                  <a:t>µ</a:t>
                </a:r>
                <a:r>
                  <a:rPr lang="en-US" baseline="-25000" dirty="0"/>
                  <a:t>1</a:t>
                </a:r>
                <a:r>
                  <a:rPr lang="en-US" dirty="0"/>
                  <a:t> – </a:t>
                </a:r>
                <a:r>
                  <a:rPr lang="en-US" i="1" dirty="0" smtClean="0"/>
                  <a:t>µ</a:t>
                </a:r>
                <a:r>
                  <a:rPr lang="en-US" baseline="-25000" dirty="0"/>
                  <a:t>2</a:t>
                </a:r>
                <a:r>
                  <a:rPr lang="en-US" dirty="0" smtClean="0"/>
                  <a:t> 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i="1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i="1">
                            <a:latin typeface="Cambria Math"/>
                          </a:rPr>
                          <m:t>1</m:t>
                        </m:r>
                      </m:sub>
                    </m:sSub>
                    <m:r>
                      <a:rPr lang="pt-BR" i="1">
                        <a:latin typeface="Cambria Math"/>
                      </a:rPr>
                      <m:t>−</m:t>
                    </m:r>
                    <m:sSub>
                      <m:sSub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i="1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i="1">
                            <a:latin typeface="Cambria Math"/>
                          </a:rPr>
                          <m:t>2</m:t>
                        </m:r>
                      </m:sub>
                    </m:sSub>
                  </m:oMath>
                </a14:m>
                <a:endParaRPr lang="pt-BR" dirty="0"/>
              </a:p>
              <a:p>
                <a:pPr marL="114300" indent="0">
                  <a:buNone/>
                </a:pPr>
                <a:r>
                  <a:rPr lang="pt-BR" dirty="0" smtClean="0"/>
                  <a:t>					= 12,7 – 11,6</a:t>
                </a:r>
              </a:p>
              <a:p>
                <a:pPr marL="114300" indent="0">
                  <a:buNone/>
                </a:pPr>
                <a:r>
                  <a:rPr lang="pt-BR" dirty="0"/>
                  <a:t>	</a:t>
                </a:r>
                <a:r>
                  <a:rPr lang="pt-BR" dirty="0" smtClean="0"/>
                  <a:t>				= 1,10 km/l</a:t>
                </a:r>
              </a:p>
              <a:p>
                <a:pPr marL="114300" indent="0">
                  <a:buNone/>
                </a:pPr>
                <a:r>
                  <a:rPr lang="pt-BR" dirty="0" smtClean="0"/>
                  <a:t>Em que:</a:t>
                </a:r>
              </a:p>
              <a:p>
                <a:pPr marL="114300" indent="0">
                  <a:buNone/>
                </a:pPr>
                <a:r>
                  <a:rPr lang="pt-BR" dirty="0"/>
                  <a:t>	</a:t>
                </a:r>
                <a:r>
                  <a:rPr lang="en-US" i="1" dirty="0"/>
                  <a:t> µ</a:t>
                </a:r>
                <a:r>
                  <a:rPr lang="en-US" baseline="-25000" dirty="0"/>
                  <a:t>1</a:t>
                </a:r>
                <a:r>
                  <a:rPr lang="pt-BR" dirty="0"/>
                  <a:t> = </a:t>
                </a:r>
                <a:r>
                  <a:rPr lang="pt-BR" dirty="0" smtClean="0"/>
                  <a:t>média de km/l para a amostra de carros M</a:t>
                </a:r>
              </a:p>
              <a:p>
                <a:pPr marL="114300" indent="0">
                  <a:buNone/>
                </a:pPr>
                <a:r>
                  <a:rPr lang="pt-BR" dirty="0"/>
                  <a:t>	</a:t>
                </a:r>
                <a:r>
                  <a:rPr lang="en-US" i="1" dirty="0"/>
                  <a:t> </a:t>
                </a:r>
                <a:r>
                  <a:rPr lang="en-US" i="1" dirty="0" smtClean="0"/>
                  <a:t>µ</a:t>
                </a:r>
                <a:r>
                  <a:rPr lang="en-US" baseline="-25000" dirty="0" smtClean="0"/>
                  <a:t>2</a:t>
                </a:r>
                <a:r>
                  <a:rPr lang="pt-BR" dirty="0" smtClean="0"/>
                  <a:t> </a:t>
                </a:r>
                <a:r>
                  <a:rPr lang="pt-BR" dirty="0"/>
                  <a:t>= média de km/l para a amostra de carros </a:t>
                </a:r>
                <a:r>
                  <a:rPr lang="pt-BR" dirty="0" smtClean="0"/>
                  <a:t>J</a:t>
                </a:r>
                <a:endParaRPr lang="pt-BR" dirty="0"/>
              </a:p>
            </p:txBody>
          </p:sp>
        </mc:Choice>
        <mc:Fallback xmlns="">
          <p:sp>
            <p:nvSpPr>
              <p:cNvPr id="59" name="Espaço Reservado para Conteúdo 58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960" t="-3050" b="-3177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27</a:t>
            </a:fld>
            <a:endParaRPr lang="pt-BR" dirty="0"/>
          </a:p>
        </p:txBody>
      </p:sp>
      <p:grpSp>
        <p:nvGrpSpPr>
          <p:cNvPr id="29" name="Group 5"/>
          <p:cNvGrpSpPr>
            <a:grpSpLocks/>
          </p:cNvGrpSpPr>
          <p:nvPr/>
        </p:nvGrpSpPr>
        <p:grpSpPr bwMode="auto">
          <a:xfrm>
            <a:off x="7687121" y="428526"/>
            <a:ext cx="1349375" cy="984250"/>
            <a:chOff x="1688" y="629"/>
            <a:chExt cx="3430" cy="2360"/>
          </a:xfrm>
        </p:grpSpPr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1688" y="629"/>
              <a:ext cx="2784" cy="1950"/>
            </a:xfrm>
            <a:custGeom>
              <a:avLst/>
              <a:gdLst>
                <a:gd name="T0" fmla="*/ 3434 w 5736"/>
                <a:gd name="T1" fmla="*/ 162 h 4006"/>
                <a:gd name="T2" fmla="*/ 1148 w 5736"/>
                <a:gd name="T3" fmla="*/ 0 h 4006"/>
                <a:gd name="T4" fmla="*/ 314 w 5736"/>
                <a:gd name="T5" fmla="*/ 217 h 4006"/>
                <a:gd name="T6" fmla="*/ 738 w 5736"/>
                <a:gd name="T7" fmla="*/ 532 h 4006"/>
                <a:gd name="T8" fmla="*/ 715 w 5736"/>
                <a:gd name="T9" fmla="*/ 548 h 4006"/>
                <a:gd name="T10" fmla="*/ 652 w 5736"/>
                <a:gd name="T11" fmla="*/ 589 h 4006"/>
                <a:gd name="T12" fmla="*/ 610 w 5736"/>
                <a:gd name="T13" fmla="*/ 616 h 4006"/>
                <a:gd name="T14" fmla="*/ 563 w 5736"/>
                <a:gd name="T15" fmla="*/ 646 h 4006"/>
                <a:gd name="T16" fmla="*/ 511 w 5736"/>
                <a:gd name="T17" fmla="*/ 679 h 4006"/>
                <a:gd name="T18" fmla="*/ 458 w 5736"/>
                <a:gd name="T19" fmla="*/ 711 h 4006"/>
                <a:gd name="T20" fmla="*/ 403 w 5736"/>
                <a:gd name="T21" fmla="*/ 743 h 4006"/>
                <a:gd name="T22" fmla="*/ 348 w 5736"/>
                <a:gd name="T23" fmla="*/ 776 h 4006"/>
                <a:gd name="T24" fmla="*/ 297 w 5736"/>
                <a:gd name="T25" fmla="*/ 806 h 4006"/>
                <a:gd name="T26" fmla="*/ 247 w 5736"/>
                <a:gd name="T27" fmla="*/ 833 h 4006"/>
                <a:gd name="T28" fmla="*/ 164 w 5736"/>
                <a:gd name="T29" fmla="*/ 875 h 4006"/>
                <a:gd name="T30" fmla="*/ 110 w 5736"/>
                <a:gd name="T31" fmla="*/ 890 h 4006"/>
                <a:gd name="T32" fmla="*/ 103 w 5736"/>
                <a:gd name="T33" fmla="*/ 909 h 4006"/>
                <a:gd name="T34" fmla="*/ 143 w 5736"/>
                <a:gd name="T35" fmla="*/ 960 h 4006"/>
                <a:gd name="T36" fmla="*/ 211 w 5736"/>
                <a:gd name="T37" fmla="*/ 1032 h 4006"/>
                <a:gd name="T38" fmla="*/ 300 w 5736"/>
                <a:gd name="T39" fmla="*/ 1114 h 4006"/>
                <a:gd name="T40" fmla="*/ 392 w 5736"/>
                <a:gd name="T41" fmla="*/ 1196 h 4006"/>
                <a:gd name="T42" fmla="*/ 475 w 5736"/>
                <a:gd name="T43" fmla="*/ 1268 h 4006"/>
                <a:gd name="T44" fmla="*/ 559 w 5736"/>
                <a:gd name="T45" fmla="*/ 1339 h 4006"/>
                <a:gd name="T46" fmla="*/ 0 w 5736"/>
                <a:gd name="T47" fmla="*/ 2114 h 4006"/>
                <a:gd name="T48" fmla="*/ 329 w 5736"/>
                <a:gd name="T49" fmla="*/ 2430 h 4006"/>
                <a:gd name="T50" fmla="*/ 61 w 5736"/>
                <a:gd name="T51" fmla="*/ 2618 h 4006"/>
                <a:gd name="T52" fmla="*/ 74 w 5736"/>
                <a:gd name="T53" fmla="*/ 2707 h 4006"/>
                <a:gd name="T54" fmla="*/ 106 w 5736"/>
                <a:gd name="T55" fmla="*/ 2915 h 4006"/>
                <a:gd name="T56" fmla="*/ 144 w 5736"/>
                <a:gd name="T57" fmla="*/ 3150 h 4006"/>
                <a:gd name="T58" fmla="*/ 179 w 5736"/>
                <a:gd name="T59" fmla="*/ 3327 h 4006"/>
                <a:gd name="T60" fmla="*/ 1055 w 5736"/>
                <a:gd name="T61" fmla="*/ 3612 h 4006"/>
                <a:gd name="T62" fmla="*/ 2126 w 5736"/>
                <a:gd name="T63" fmla="*/ 3592 h 4006"/>
                <a:gd name="T64" fmla="*/ 3166 w 5736"/>
                <a:gd name="T65" fmla="*/ 3571 h 4006"/>
                <a:gd name="T66" fmla="*/ 3185 w 5736"/>
                <a:gd name="T67" fmla="*/ 3626 h 4006"/>
                <a:gd name="T68" fmla="*/ 3223 w 5736"/>
                <a:gd name="T69" fmla="*/ 3681 h 4006"/>
                <a:gd name="T70" fmla="*/ 3272 w 5736"/>
                <a:gd name="T71" fmla="*/ 3744 h 4006"/>
                <a:gd name="T72" fmla="*/ 3327 w 5736"/>
                <a:gd name="T73" fmla="*/ 3804 h 4006"/>
                <a:gd name="T74" fmla="*/ 3380 w 5736"/>
                <a:gd name="T75" fmla="*/ 3858 h 4006"/>
                <a:gd name="T76" fmla="*/ 3426 w 5736"/>
                <a:gd name="T77" fmla="*/ 3892 h 4006"/>
                <a:gd name="T78" fmla="*/ 3458 w 5736"/>
                <a:gd name="T79" fmla="*/ 3900 h 4006"/>
                <a:gd name="T80" fmla="*/ 4339 w 5736"/>
                <a:gd name="T81" fmla="*/ 3945 h 4006"/>
                <a:gd name="T82" fmla="*/ 4913 w 5736"/>
                <a:gd name="T83" fmla="*/ 3987 h 4006"/>
                <a:gd name="T84" fmla="*/ 5171 w 5736"/>
                <a:gd name="T85" fmla="*/ 4006 h 4006"/>
                <a:gd name="T86" fmla="*/ 5669 w 5736"/>
                <a:gd name="T87" fmla="*/ 3900 h 4006"/>
                <a:gd name="T88" fmla="*/ 5679 w 5736"/>
                <a:gd name="T89" fmla="*/ 2304 h 4006"/>
                <a:gd name="T90" fmla="*/ 5293 w 5736"/>
                <a:gd name="T91" fmla="*/ 1373 h 4006"/>
                <a:gd name="T92" fmla="*/ 5736 w 5736"/>
                <a:gd name="T93" fmla="*/ 1310 h 4006"/>
                <a:gd name="T94" fmla="*/ 5188 w 5736"/>
                <a:gd name="T95" fmla="*/ 905 h 4006"/>
                <a:gd name="T96" fmla="*/ 4352 w 5736"/>
                <a:gd name="T97" fmla="*/ 319 h 4006"/>
                <a:gd name="T98" fmla="*/ 3434 w 5736"/>
                <a:gd name="T99" fmla="*/ 162 h 4006"/>
                <a:gd name="T100" fmla="*/ 3434 w 5736"/>
                <a:gd name="T101" fmla="*/ 162 h 4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6" h="4006">
                  <a:moveTo>
                    <a:pt x="3434" y="162"/>
                  </a:moveTo>
                  <a:lnTo>
                    <a:pt x="1148" y="0"/>
                  </a:lnTo>
                  <a:lnTo>
                    <a:pt x="314" y="217"/>
                  </a:lnTo>
                  <a:lnTo>
                    <a:pt x="738" y="532"/>
                  </a:lnTo>
                  <a:lnTo>
                    <a:pt x="715" y="548"/>
                  </a:lnTo>
                  <a:lnTo>
                    <a:pt x="652" y="589"/>
                  </a:lnTo>
                  <a:lnTo>
                    <a:pt x="610" y="616"/>
                  </a:lnTo>
                  <a:lnTo>
                    <a:pt x="563" y="646"/>
                  </a:lnTo>
                  <a:lnTo>
                    <a:pt x="511" y="679"/>
                  </a:lnTo>
                  <a:lnTo>
                    <a:pt x="458" y="711"/>
                  </a:lnTo>
                  <a:lnTo>
                    <a:pt x="403" y="743"/>
                  </a:lnTo>
                  <a:lnTo>
                    <a:pt x="348" y="776"/>
                  </a:lnTo>
                  <a:lnTo>
                    <a:pt x="297" y="806"/>
                  </a:lnTo>
                  <a:lnTo>
                    <a:pt x="247" y="833"/>
                  </a:lnTo>
                  <a:lnTo>
                    <a:pt x="164" y="875"/>
                  </a:lnTo>
                  <a:lnTo>
                    <a:pt x="110" y="890"/>
                  </a:lnTo>
                  <a:lnTo>
                    <a:pt x="103" y="909"/>
                  </a:lnTo>
                  <a:lnTo>
                    <a:pt x="143" y="960"/>
                  </a:lnTo>
                  <a:lnTo>
                    <a:pt x="211" y="1032"/>
                  </a:lnTo>
                  <a:lnTo>
                    <a:pt x="300" y="1114"/>
                  </a:lnTo>
                  <a:lnTo>
                    <a:pt x="392" y="1196"/>
                  </a:lnTo>
                  <a:lnTo>
                    <a:pt x="475" y="1268"/>
                  </a:lnTo>
                  <a:lnTo>
                    <a:pt x="559" y="1339"/>
                  </a:lnTo>
                  <a:lnTo>
                    <a:pt x="0" y="2114"/>
                  </a:lnTo>
                  <a:lnTo>
                    <a:pt x="329" y="2430"/>
                  </a:lnTo>
                  <a:lnTo>
                    <a:pt x="61" y="2618"/>
                  </a:lnTo>
                  <a:lnTo>
                    <a:pt x="74" y="2707"/>
                  </a:lnTo>
                  <a:lnTo>
                    <a:pt x="106" y="2915"/>
                  </a:lnTo>
                  <a:lnTo>
                    <a:pt x="144" y="3150"/>
                  </a:lnTo>
                  <a:lnTo>
                    <a:pt x="179" y="3327"/>
                  </a:lnTo>
                  <a:lnTo>
                    <a:pt x="1055" y="3612"/>
                  </a:lnTo>
                  <a:lnTo>
                    <a:pt x="2126" y="3592"/>
                  </a:lnTo>
                  <a:lnTo>
                    <a:pt x="3166" y="3571"/>
                  </a:lnTo>
                  <a:lnTo>
                    <a:pt x="3185" y="3626"/>
                  </a:lnTo>
                  <a:lnTo>
                    <a:pt x="3223" y="3681"/>
                  </a:lnTo>
                  <a:lnTo>
                    <a:pt x="3272" y="3744"/>
                  </a:lnTo>
                  <a:lnTo>
                    <a:pt x="3327" y="3804"/>
                  </a:lnTo>
                  <a:lnTo>
                    <a:pt x="3380" y="3858"/>
                  </a:lnTo>
                  <a:lnTo>
                    <a:pt x="3426" y="3892"/>
                  </a:lnTo>
                  <a:lnTo>
                    <a:pt x="3458" y="3900"/>
                  </a:lnTo>
                  <a:lnTo>
                    <a:pt x="4339" y="3945"/>
                  </a:lnTo>
                  <a:lnTo>
                    <a:pt x="4913" y="3987"/>
                  </a:lnTo>
                  <a:lnTo>
                    <a:pt x="5171" y="4006"/>
                  </a:lnTo>
                  <a:lnTo>
                    <a:pt x="5669" y="3900"/>
                  </a:lnTo>
                  <a:lnTo>
                    <a:pt x="5679" y="2304"/>
                  </a:lnTo>
                  <a:lnTo>
                    <a:pt x="5293" y="1373"/>
                  </a:lnTo>
                  <a:lnTo>
                    <a:pt x="5736" y="1310"/>
                  </a:lnTo>
                  <a:lnTo>
                    <a:pt x="5188" y="905"/>
                  </a:lnTo>
                  <a:lnTo>
                    <a:pt x="4352" y="319"/>
                  </a:lnTo>
                  <a:lnTo>
                    <a:pt x="3434" y="162"/>
                  </a:lnTo>
                  <a:lnTo>
                    <a:pt x="3434" y="16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7"/>
            <p:cNvSpPr>
              <a:spLocks/>
            </p:cNvSpPr>
            <p:nvPr/>
          </p:nvSpPr>
          <p:spPr bwMode="auto">
            <a:xfrm>
              <a:off x="1874" y="808"/>
              <a:ext cx="2480" cy="1589"/>
            </a:xfrm>
            <a:custGeom>
              <a:avLst/>
              <a:gdLst>
                <a:gd name="T0" fmla="*/ 0 w 4960"/>
                <a:gd name="T1" fmla="*/ 2299 h 3179"/>
                <a:gd name="T2" fmla="*/ 1095 w 4960"/>
                <a:gd name="T3" fmla="*/ 2460 h 3179"/>
                <a:gd name="T4" fmla="*/ 1424 w 4960"/>
                <a:gd name="T5" fmla="*/ 2154 h 3179"/>
                <a:gd name="T6" fmla="*/ 1785 w 4960"/>
                <a:gd name="T7" fmla="*/ 1987 h 3179"/>
                <a:gd name="T8" fmla="*/ 2171 w 4960"/>
                <a:gd name="T9" fmla="*/ 1956 h 3179"/>
                <a:gd name="T10" fmla="*/ 2567 w 4960"/>
                <a:gd name="T11" fmla="*/ 2107 h 3179"/>
                <a:gd name="T12" fmla="*/ 3046 w 4960"/>
                <a:gd name="T13" fmla="*/ 2517 h 3179"/>
                <a:gd name="T14" fmla="*/ 3150 w 4960"/>
                <a:gd name="T15" fmla="*/ 2861 h 3179"/>
                <a:gd name="T16" fmla="*/ 4867 w 4960"/>
                <a:gd name="T17" fmla="*/ 3179 h 3179"/>
                <a:gd name="T18" fmla="*/ 4945 w 4960"/>
                <a:gd name="T19" fmla="*/ 2690 h 3179"/>
                <a:gd name="T20" fmla="*/ 4960 w 4960"/>
                <a:gd name="T21" fmla="*/ 1823 h 3179"/>
                <a:gd name="T22" fmla="*/ 4607 w 4960"/>
                <a:gd name="T23" fmla="*/ 1002 h 3179"/>
                <a:gd name="T24" fmla="*/ 4323 w 4960"/>
                <a:gd name="T25" fmla="*/ 591 h 3179"/>
                <a:gd name="T26" fmla="*/ 3858 w 4960"/>
                <a:gd name="T27" fmla="*/ 260 h 3179"/>
                <a:gd name="T28" fmla="*/ 2953 w 4960"/>
                <a:gd name="T29" fmla="*/ 47 h 3179"/>
                <a:gd name="T30" fmla="*/ 2226 w 4960"/>
                <a:gd name="T31" fmla="*/ 0 h 3179"/>
                <a:gd name="T32" fmla="*/ 1422 w 4960"/>
                <a:gd name="T33" fmla="*/ 220 h 3179"/>
                <a:gd name="T34" fmla="*/ 572 w 4960"/>
                <a:gd name="T35" fmla="*/ 797 h 3179"/>
                <a:gd name="T36" fmla="*/ 99 w 4960"/>
                <a:gd name="T37" fmla="*/ 1523 h 3179"/>
                <a:gd name="T38" fmla="*/ 0 w 4960"/>
                <a:gd name="T39" fmla="*/ 2299 h 3179"/>
                <a:gd name="T40" fmla="*/ 0 w 4960"/>
                <a:gd name="T41" fmla="*/ 2299 h 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60" h="3179">
                  <a:moveTo>
                    <a:pt x="0" y="2299"/>
                  </a:moveTo>
                  <a:lnTo>
                    <a:pt x="1095" y="2460"/>
                  </a:lnTo>
                  <a:lnTo>
                    <a:pt x="1424" y="2154"/>
                  </a:lnTo>
                  <a:lnTo>
                    <a:pt x="1785" y="1987"/>
                  </a:lnTo>
                  <a:lnTo>
                    <a:pt x="2171" y="1956"/>
                  </a:lnTo>
                  <a:lnTo>
                    <a:pt x="2567" y="2107"/>
                  </a:lnTo>
                  <a:lnTo>
                    <a:pt x="3046" y="2517"/>
                  </a:lnTo>
                  <a:lnTo>
                    <a:pt x="3150" y="2861"/>
                  </a:lnTo>
                  <a:lnTo>
                    <a:pt x="4867" y="3179"/>
                  </a:lnTo>
                  <a:lnTo>
                    <a:pt x="4945" y="2690"/>
                  </a:lnTo>
                  <a:lnTo>
                    <a:pt x="4960" y="1823"/>
                  </a:lnTo>
                  <a:lnTo>
                    <a:pt x="4607" y="1002"/>
                  </a:lnTo>
                  <a:lnTo>
                    <a:pt x="4323" y="591"/>
                  </a:lnTo>
                  <a:lnTo>
                    <a:pt x="3858" y="260"/>
                  </a:lnTo>
                  <a:lnTo>
                    <a:pt x="2953" y="47"/>
                  </a:lnTo>
                  <a:lnTo>
                    <a:pt x="2226" y="0"/>
                  </a:lnTo>
                  <a:lnTo>
                    <a:pt x="1422" y="220"/>
                  </a:lnTo>
                  <a:lnTo>
                    <a:pt x="572" y="797"/>
                  </a:lnTo>
                  <a:lnTo>
                    <a:pt x="99" y="1523"/>
                  </a:lnTo>
                  <a:lnTo>
                    <a:pt x="0" y="2299"/>
                  </a:lnTo>
                  <a:lnTo>
                    <a:pt x="0" y="2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8"/>
            <p:cNvSpPr>
              <a:spLocks/>
            </p:cNvSpPr>
            <p:nvPr/>
          </p:nvSpPr>
          <p:spPr bwMode="auto">
            <a:xfrm>
              <a:off x="1885" y="809"/>
              <a:ext cx="2471" cy="1226"/>
            </a:xfrm>
            <a:custGeom>
              <a:avLst/>
              <a:gdLst>
                <a:gd name="T0" fmla="*/ 0 w 2471"/>
                <a:gd name="T1" fmla="*/ 1130 h 1226"/>
                <a:gd name="T2" fmla="*/ 136 w 2471"/>
                <a:gd name="T3" fmla="*/ 605 h 1226"/>
                <a:gd name="T4" fmla="*/ 475 w 2471"/>
                <a:gd name="T5" fmla="*/ 247 h 1226"/>
                <a:gd name="T6" fmla="*/ 907 w 2471"/>
                <a:gd name="T7" fmla="*/ 44 h 1226"/>
                <a:gd name="T8" fmla="*/ 1290 w 2471"/>
                <a:gd name="T9" fmla="*/ 0 h 1226"/>
                <a:gd name="T10" fmla="*/ 1664 w 2471"/>
                <a:gd name="T11" fmla="*/ 44 h 1226"/>
                <a:gd name="T12" fmla="*/ 1971 w 2471"/>
                <a:gd name="T13" fmla="*/ 162 h 1226"/>
                <a:gd name="T14" fmla="*/ 2192 w 2471"/>
                <a:gd name="T15" fmla="*/ 311 h 1226"/>
                <a:gd name="T16" fmla="*/ 2346 w 2471"/>
                <a:gd name="T17" fmla="*/ 601 h 1226"/>
                <a:gd name="T18" fmla="*/ 2417 w 2471"/>
                <a:gd name="T19" fmla="*/ 826 h 1226"/>
                <a:gd name="T20" fmla="*/ 2471 w 2471"/>
                <a:gd name="T21" fmla="*/ 1199 h 1226"/>
                <a:gd name="T22" fmla="*/ 2403 w 2471"/>
                <a:gd name="T23" fmla="*/ 1067 h 1226"/>
                <a:gd name="T24" fmla="*/ 2027 w 2471"/>
                <a:gd name="T25" fmla="*/ 1047 h 1226"/>
                <a:gd name="T26" fmla="*/ 1883 w 2471"/>
                <a:gd name="T27" fmla="*/ 1043 h 1226"/>
                <a:gd name="T28" fmla="*/ 2014 w 2471"/>
                <a:gd name="T29" fmla="*/ 802 h 1226"/>
                <a:gd name="T30" fmla="*/ 2125 w 2471"/>
                <a:gd name="T31" fmla="*/ 732 h 1226"/>
                <a:gd name="T32" fmla="*/ 2216 w 2471"/>
                <a:gd name="T33" fmla="*/ 651 h 1226"/>
                <a:gd name="T34" fmla="*/ 2145 w 2471"/>
                <a:gd name="T35" fmla="*/ 562 h 1226"/>
                <a:gd name="T36" fmla="*/ 2005 w 2471"/>
                <a:gd name="T37" fmla="*/ 680 h 1226"/>
                <a:gd name="T38" fmla="*/ 1807 w 2471"/>
                <a:gd name="T39" fmla="*/ 823 h 1226"/>
                <a:gd name="T40" fmla="*/ 1632 w 2471"/>
                <a:gd name="T41" fmla="*/ 648 h 1226"/>
                <a:gd name="T42" fmla="*/ 1736 w 2471"/>
                <a:gd name="T43" fmla="*/ 501 h 1226"/>
                <a:gd name="T44" fmla="*/ 1664 w 2471"/>
                <a:gd name="T45" fmla="*/ 440 h 1226"/>
                <a:gd name="T46" fmla="*/ 1471 w 2471"/>
                <a:gd name="T47" fmla="*/ 671 h 1226"/>
                <a:gd name="T48" fmla="*/ 1307 w 2471"/>
                <a:gd name="T49" fmla="*/ 623 h 1226"/>
                <a:gd name="T50" fmla="*/ 1347 w 2471"/>
                <a:gd name="T51" fmla="*/ 262 h 1226"/>
                <a:gd name="T52" fmla="*/ 1232 w 2471"/>
                <a:gd name="T53" fmla="*/ 258 h 1226"/>
                <a:gd name="T54" fmla="*/ 1191 w 2471"/>
                <a:gd name="T55" fmla="*/ 611 h 1226"/>
                <a:gd name="T56" fmla="*/ 975 w 2471"/>
                <a:gd name="T57" fmla="*/ 676 h 1226"/>
                <a:gd name="T58" fmla="*/ 889 w 2471"/>
                <a:gd name="T59" fmla="*/ 433 h 1226"/>
                <a:gd name="T60" fmla="*/ 796 w 2471"/>
                <a:gd name="T61" fmla="*/ 483 h 1226"/>
                <a:gd name="T62" fmla="*/ 887 w 2471"/>
                <a:gd name="T63" fmla="*/ 699 h 1226"/>
                <a:gd name="T64" fmla="*/ 956 w 2471"/>
                <a:gd name="T65" fmla="*/ 733 h 1226"/>
                <a:gd name="T66" fmla="*/ 833 w 2471"/>
                <a:gd name="T67" fmla="*/ 923 h 1226"/>
                <a:gd name="T68" fmla="*/ 655 w 2471"/>
                <a:gd name="T69" fmla="*/ 971 h 1226"/>
                <a:gd name="T70" fmla="*/ 595 w 2471"/>
                <a:gd name="T71" fmla="*/ 919 h 1226"/>
                <a:gd name="T72" fmla="*/ 530 w 2471"/>
                <a:gd name="T73" fmla="*/ 883 h 1226"/>
                <a:gd name="T74" fmla="*/ 443 w 2471"/>
                <a:gd name="T75" fmla="*/ 803 h 1226"/>
                <a:gd name="T76" fmla="*/ 407 w 2471"/>
                <a:gd name="T77" fmla="*/ 745 h 1226"/>
                <a:gd name="T78" fmla="*/ 384 w 2471"/>
                <a:gd name="T79" fmla="*/ 730 h 1226"/>
                <a:gd name="T80" fmla="*/ 335 w 2471"/>
                <a:gd name="T81" fmla="*/ 652 h 1226"/>
                <a:gd name="T82" fmla="*/ 238 w 2471"/>
                <a:gd name="T83" fmla="*/ 749 h 1226"/>
                <a:gd name="T84" fmla="*/ 561 w 2471"/>
                <a:gd name="T85" fmla="*/ 1065 h 1226"/>
                <a:gd name="T86" fmla="*/ 543 w 2471"/>
                <a:gd name="T87" fmla="*/ 1226 h 1226"/>
                <a:gd name="T88" fmla="*/ 0 w 2471"/>
                <a:gd name="T89" fmla="*/ 1130 h 1226"/>
                <a:gd name="T90" fmla="*/ 0 w 2471"/>
                <a:gd name="T91" fmla="*/ 11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71" h="1226">
                  <a:moveTo>
                    <a:pt x="0" y="1130"/>
                  </a:moveTo>
                  <a:lnTo>
                    <a:pt x="136" y="605"/>
                  </a:lnTo>
                  <a:lnTo>
                    <a:pt x="475" y="247"/>
                  </a:lnTo>
                  <a:lnTo>
                    <a:pt x="907" y="44"/>
                  </a:lnTo>
                  <a:lnTo>
                    <a:pt x="1290" y="0"/>
                  </a:lnTo>
                  <a:lnTo>
                    <a:pt x="1664" y="44"/>
                  </a:lnTo>
                  <a:lnTo>
                    <a:pt x="1971" y="162"/>
                  </a:lnTo>
                  <a:lnTo>
                    <a:pt x="2192" y="311"/>
                  </a:lnTo>
                  <a:lnTo>
                    <a:pt x="2346" y="601"/>
                  </a:lnTo>
                  <a:lnTo>
                    <a:pt x="2417" y="826"/>
                  </a:lnTo>
                  <a:lnTo>
                    <a:pt x="2471" y="1199"/>
                  </a:lnTo>
                  <a:lnTo>
                    <a:pt x="2403" y="1067"/>
                  </a:lnTo>
                  <a:lnTo>
                    <a:pt x="2027" y="1047"/>
                  </a:lnTo>
                  <a:lnTo>
                    <a:pt x="1883" y="1043"/>
                  </a:lnTo>
                  <a:lnTo>
                    <a:pt x="2014" y="802"/>
                  </a:lnTo>
                  <a:lnTo>
                    <a:pt x="2125" y="732"/>
                  </a:lnTo>
                  <a:lnTo>
                    <a:pt x="2216" y="651"/>
                  </a:lnTo>
                  <a:lnTo>
                    <a:pt x="2145" y="562"/>
                  </a:lnTo>
                  <a:lnTo>
                    <a:pt x="2005" y="680"/>
                  </a:lnTo>
                  <a:lnTo>
                    <a:pt x="1807" y="823"/>
                  </a:lnTo>
                  <a:lnTo>
                    <a:pt x="1632" y="648"/>
                  </a:lnTo>
                  <a:lnTo>
                    <a:pt x="1736" y="501"/>
                  </a:lnTo>
                  <a:lnTo>
                    <a:pt x="1664" y="440"/>
                  </a:lnTo>
                  <a:lnTo>
                    <a:pt x="1471" y="671"/>
                  </a:lnTo>
                  <a:lnTo>
                    <a:pt x="1307" y="623"/>
                  </a:lnTo>
                  <a:lnTo>
                    <a:pt x="1347" y="262"/>
                  </a:lnTo>
                  <a:lnTo>
                    <a:pt x="1232" y="258"/>
                  </a:lnTo>
                  <a:lnTo>
                    <a:pt x="1191" y="611"/>
                  </a:lnTo>
                  <a:lnTo>
                    <a:pt x="975" y="676"/>
                  </a:lnTo>
                  <a:lnTo>
                    <a:pt x="889" y="433"/>
                  </a:lnTo>
                  <a:lnTo>
                    <a:pt x="796" y="483"/>
                  </a:lnTo>
                  <a:lnTo>
                    <a:pt x="887" y="699"/>
                  </a:lnTo>
                  <a:lnTo>
                    <a:pt x="956" y="733"/>
                  </a:lnTo>
                  <a:lnTo>
                    <a:pt x="833" y="923"/>
                  </a:lnTo>
                  <a:lnTo>
                    <a:pt x="655" y="971"/>
                  </a:lnTo>
                  <a:lnTo>
                    <a:pt x="595" y="919"/>
                  </a:lnTo>
                  <a:lnTo>
                    <a:pt x="530" y="883"/>
                  </a:lnTo>
                  <a:lnTo>
                    <a:pt x="443" y="803"/>
                  </a:lnTo>
                  <a:lnTo>
                    <a:pt x="407" y="745"/>
                  </a:lnTo>
                  <a:lnTo>
                    <a:pt x="384" y="730"/>
                  </a:lnTo>
                  <a:lnTo>
                    <a:pt x="335" y="652"/>
                  </a:lnTo>
                  <a:lnTo>
                    <a:pt x="238" y="749"/>
                  </a:lnTo>
                  <a:lnTo>
                    <a:pt x="561" y="1065"/>
                  </a:lnTo>
                  <a:lnTo>
                    <a:pt x="543" y="1226"/>
                  </a:lnTo>
                  <a:lnTo>
                    <a:pt x="0" y="11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2304" y="1359"/>
              <a:ext cx="2020" cy="1021"/>
            </a:xfrm>
            <a:custGeom>
              <a:avLst/>
              <a:gdLst>
                <a:gd name="T0" fmla="*/ 0 w 2020"/>
                <a:gd name="T1" fmla="*/ 690 h 1021"/>
                <a:gd name="T2" fmla="*/ 170 w 2020"/>
                <a:gd name="T3" fmla="*/ 506 h 1021"/>
                <a:gd name="T4" fmla="*/ 366 w 2020"/>
                <a:gd name="T5" fmla="*/ 334 h 1021"/>
                <a:gd name="T6" fmla="*/ 474 w 2020"/>
                <a:gd name="T7" fmla="*/ 169 h 1021"/>
                <a:gd name="T8" fmla="*/ 626 w 2020"/>
                <a:gd name="T9" fmla="*/ 77 h 1021"/>
                <a:gd name="T10" fmla="*/ 789 w 2020"/>
                <a:gd name="T11" fmla="*/ 0 h 1021"/>
                <a:gd name="T12" fmla="*/ 858 w 2020"/>
                <a:gd name="T13" fmla="*/ 62 h 1021"/>
                <a:gd name="T14" fmla="*/ 963 w 2020"/>
                <a:gd name="T15" fmla="*/ 66 h 1021"/>
                <a:gd name="T16" fmla="*/ 1064 w 2020"/>
                <a:gd name="T17" fmla="*/ 77 h 1021"/>
                <a:gd name="T18" fmla="*/ 1112 w 2020"/>
                <a:gd name="T19" fmla="*/ 147 h 1021"/>
                <a:gd name="T20" fmla="*/ 1336 w 2020"/>
                <a:gd name="T21" fmla="*/ 102 h 1021"/>
                <a:gd name="T22" fmla="*/ 1524 w 2020"/>
                <a:gd name="T23" fmla="*/ 473 h 1021"/>
                <a:gd name="T24" fmla="*/ 1508 w 2020"/>
                <a:gd name="T25" fmla="*/ 489 h 1021"/>
                <a:gd name="T26" fmla="*/ 2000 w 2020"/>
                <a:gd name="T27" fmla="*/ 453 h 1021"/>
                <a:gd name="T28" fmla="*/ 1504 w 2020"/>
                <a:gd name="T29" fmla="*/ 657 h 1021"/>
                <a:gd name="T30" fmla="*/ 1568 w 2020"/>
                <a:gd name="T31" fmla="*/ 797 h 1021"/>
                <a:gd name="T32" fmla="*/ 2020 w 2020"/>
                <a:gd name="T33" fmla="*/ 1021 h 1021"/>
                <a:gd name="T34" fmla="*/ 1170 w 2020"/>
                <a:gd name="T35" fmla="*/ 899 h 1021"/>
                <a:gd name="T36" fmla="*/ 1034 w 2020"/>
                <a:gd name="T37" fmla="*/ 618 h 1021"/>
                <a:gd name="T38" fmla="*/ 843 w 2020"/>
                <a:gd name="T39" fmla="*/ 484 h 1021"/>
                <a:gd name="T40" fmla="*/ 644 w 2020"/>
                <a:gd name="T41" fmla="*/ 425 h 1021"/>
                <a:gd name="T42" fmla="*/ 424 w 2020"/>
                <a:gd name="T43" fmla="*/ 455 h 1021"/>
                <a:gd name="T44" fmla="*/ 293 w 2020"/>
                <a:gd name="T45" fmla="*/ 535 h 1021"/>
                <a:gd name="T46" fmla="*/ 244 w 2020"/>
                <a:gd name="T47" fmla="*/ 601 h 1021"/>
                <a:gd name="T48" fmla="*/ 126 w 2020"/>
                <a:gd name="T49" fmla="*/ 715 h 1021"/>
                <a:gd name="T50" fmla="*/ 0 w 2020"/>
                <a:gd name="T51" fmla="*/ 690 h 1021"/>
                <a:gd name="T52" fmla="*/ 0 w 2020"/>
                <a:gd name="T53" fmla="*/ 69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0" h="1021">
                  <a:moveTo>
                    <a:pt x="0" y="690"/>
                  </a:moveTo>
                  <a:lnTo>
                    <a:pt x="170" y="506"/>
                  </a:lnTo>
                  <a:lnTo>
                    <a:pt x="366" y="334"/>
                  </a:lnTo>
                  <a:lnTo>
                    <a:pt x="474" y="169"/>
                  </a:lnTo>
                  <a:lnTo>
                    <a:pt x="626" y="77"/>
                  </a:lnTo>
                  <a:lnTo>
                    <a:pt x="789" y="0"/>
                  </a:lnTo>
                  <a:lnTo>
                    <a:pt x="858" y="62"/>
                  </a:lnTo>
                  <a:lnTo>
                    <a:pt x="963" y="66"/>
                  </a:lnTo>
                  <a:lnTo>
                    <a:pt x="1064" y="77"/>
                  </a:lnTo>
                  <a:lnTo>
                    <a:pt x="1112" y="147"/>
                  </a:lnTo>
                  <a:lnTo>
                    <a:pt x="1336" y="102"/>
                  </a:lnTo>
                  <a:lnTo>
                    <a:pt x="1524" y="473"/>
                  </a:lnTo>
                  <a:lnTo>
                    <a:pt x="1508" y="489"/>
                  </a:lnTo>
                  <a:lnTo>
                    <a:pt x="2000" y="453"/>
                  </a:lnTo>
                  <a:lnTo>
                    <a:pt x="1504" y="657"/>
                  </a:lnTo>
                  <a:lnTo>
                    <a:pt x="1568" y="797"/>
                  </a:lnTo>
                  <a:lnTo>
                    <a:pt x="2020" y="1021"/>
                  </a:lnTo>
                  <a:lnTo>
                    <a:pt x="1170" y="899"/>
                  </a:lnTo>
                  <a:lnTo>
                    <a:pt x="1034" y="618"/>
                  </a:lnTo>
                  <a:lnTo>
                    <a:pt x="843" y="484"/>
                  </a:lnTo>
                  <a:lnTo>
                    <a:pt x="644" y="425"/>
                  </a:lnTo>
                  <a:lnTo>
                    <a:pt x="424" y="455"/>
                  </a:lnTo>
                  <a:lnTo>
                    <a:pt x="293" y="535"/>
                  </a:lnTo>
                  <a:lnTo>
                    <a:pt x="244" y="601"/>
                  </a:lnTo>
                  <a:lnTo>
                    <a:pt x="126" y="715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10"/>
            <p:cNvSpPr>
              <a:spLocks/>
            </p:cNvSpPr>
            <p:nvPr/>
          </p:nvSpPr>
          <p:spPr bwMode="auto">
            <a:xfrm>
              <a:off x="3247" y="1620"/>
              <a:ext cx="410" cy="542"/>
            </a:xfrm>
            <a:custGeom>
              <a:avLst/>
              <a:gdLst>
                <a:gd name="T0" fmla="*/ 0 w 822"/>
                <a:gd name="T1" fmla="*/ 616 h 1083"/>
                <a:gd name="T2" fmla="*/ 322 w 822"/>
                <a:gd name="T3" fmla="*/ 228 h 1083"/>
                <a:gd name="T4" fmla="*/ 808 w 822"/>
                <a:gd name="T5" fmla="*/ 0 h 1083"/>
                <a:gd name="T6" fmla="*/ 822 w 822"/>
                <a:gd name="T7" fmla="*/ 277 h 1083"/>
                <a:gd name="T8" fmla="*/ 284 w 822"/>
                <a:gd name="T9" fmla="*/ 1083 h 1083"/>
                <a:gd name="T10" fmla="*/ 0 w 822"/>
                <a:gd name="T11" fmla="*/ 616 h 1083"/>
                <a:gd name="T12" fmla="*/ 0 w 822"/>
                <a:gd name="T13" fmla="*/ 616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1083">
                  <a:moveTo>
                    <a:pt x="0" y="616"/>
                  </a:moveTo>
                  <a:lnTo>
                    <a:pt x="322" y="228"/>
                  </a:lnTo>
                  <a:lnTo>
                    <a:pt x="808" y="0"/>
                  </a:lnTo>
                  <a:lnTo>
                    <a:pt x="822" y="277"/>
                  </a:lnTo>
                  <a:lnTo>
                    <a:pt x="284" y="1083"/>
                  </a:lnTo>
                  <a:lnTo>
                    <a:pt x="0" y="616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1881" y="820"/>
              <a:ext cx="2255" cy="1176"/>
            </a:xfrm>
            <a:custGeom>
              <a:avLst/>
              <a:gdLst>
                <a:gd name="T0" fmla="*/ 195 w 2255"/>
                <a:gd name="T1" fmla="*/ 1156 h 1176"/>
                <a:gd name="T2" fmla="*/ 191 w 2255"/>
                <a:gd name="T3" fmla="*/ 1008 h 1176"/>
                <a:gd name="T4" fmla="*/ 315 w 2255"/>
                <a:gd name="T5" fmla="*/ 728 h 1176"/>
                <a:gd name="T6" fmla="*/ 557 w 2255"/>
                <a:gd name="T7" fmla="*/ 448 h 1176"/>
                <a:gd name="T8" fmla="*/ 757 w 2255"/>
                <a:gd name="T9" fmla="*/ 273 h 1176"/>
                <a:gd name="T10" fmla="*/ 971 w 2255"/>
                <a:gd name="T11" fmla="*/ 184 h 1176"/>
                <a:gd name="T12" fmla="*/ 1199 w 2255"/>
                <a:gd name="T13" fmla="*/ 137 h 1176"/>
                <a:gd name="T14" fmla="*/ 1435 w 2255"/>
                <a:gd name="T15" fmla="*/ 127 h 1176"/>
                <a:gd name="T16" fmla="*/ 1641 w 2255"/>
                <a:gd name="T17" fmla="*/ 137 h 1176"/>
                <a:gd name="T18" fmla="*/ 1863 w 2255"/>
                <a:gd name="T19" fmla="*/ 204 h 1176"/>
                <a:gd name="T20" fmla="*/ 2059 w 2255"/>
                <a:gd name="T21" fmla="*/ 294 h 1176"/>
                <a:gd name="T22" fmla="*/ 2255 w 2255"/>
                <a:gd name="T23" fmla="*/ 444 h 1176"/>
                <a:gd name="T24" fmla="*/ 2194 w 2255"/>
                <a:gd name="T25" fmla="*/ 316 h 1176"/>
                <a:gd name="T26" fmla="*/ 1889 w 2255"/>
                <a:gd name="T27" fmla="*/ 99 h 1176"/>
                <a:gd name="T28" fmla="*/ 1420 w 2255"/>
                <a:gd name="T29" fmla="*/ 0 h 1176"/>
                <a:gd name="T30" fmla="*/ 795 w 2255"/>
                <a:gd name="T31" fmla="*/ 44 h 1176"/>
                <a:gd name="T32" fmla="*/ 286 w 2255"/>
                <a:gd name="T33" fmla="*/ 382 h 1176"/>
                <a:gd name="T34" fmla="*/ 58 w 2255"/>
                <a:gd name="T35" fmla="*/ 844 h 1176"/>
                <a:gd name="T36" fmla="*/ 0 w 2255"/>
                <a:gd name="T37" fmla="*/ 1134 h 1176"/>
                <a:gd name="T38" fmla="*/ 235 w 2255"/>
                <a:gd name="T39" fmla="*/ 1176 h 1176"/>
                <a:gd name="T40" fmla="*/ 195 w 2255"/>
                <a:gd name="T41" fmla="*/ 115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5" h="1176">
                  <a:moveTo>
                    <a:pt x="195" y="1156"/>
                  </a:moveTo>
                  <a:lnTo>
                    <a:pt x="191" y="1008"/>
                  </a:lnTo>
                  <a:lnTo>
                    <a:pt x="315" y="728"/>
                  </a:lnTo>
                  <a:lnTo>
                    <a:pt x="557" y="448"/>
                  </a:lnTo>
                  <a:lnTo>
                    <a:pt x="757" y="273"/>
                  </a:lnTo>
                  <a:lnTo>
                    <a:pt x="971" y="184"/>
                  </a:lnTo>
                  <a:lnTo>
                    <a:pt x="1199" y="137"/>
                  </a:lnTo>
                  <a:lnTo>
                    <a:pt x="1435" y="127"/>
                  </a:lnTo>
                  <a:lnTo>
                    <a:pt x="1641" y="137"/>
                  </a:lnTo>
                  <a:lnTo>
                    <a:pt x="1863" y="204"/>
                  </a:lnTo>
                  <a:lnTo>
                    <a:pt x="2059" y="294"/>
                  </a:lnTo>
                  <a:lnTo>
                    <a:pt x="2255" y="444"/>
                  </a:lnTo>
                  <a:lnTo>
                    <a:pt x="2194" y="316"/>
                  </a:lnTo>
                  <a:lnTo>
                    <a:pt x="1889" y="99"/>
                  </a:lnTo>
                  <a:lnTo>
                    <a:pt x="1420" y="0"/>
                  </a:lnTo>
                  <a:lnTo>
                    <a:pt x="795" y="44"/>
                  </a:lnTo>
                  <a:lnTo>
                    <a:pt x="286" y="382"/>
                  </a:lnTo>
                  <a:lnTo>
                    <a:pt x="58" y="844"/>
                  </a:lnTo>
                  <a:lnTo>
                    <a:pt x="0" y="1134"/>
                  </a:lnTo>
                  <a:lnTo>
                    <a:pt x="235" y="1176"/>
                  </a:lnTo>
                  <a:lnTo>
                    <a:pt x="195" y="115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3124" y="1456"/>
              <a:ext cx="442" cy="494"/>
            </a:xfrm>
            <a:custGeom>
              <a:avLst/>
              <a:gdLst>
                <a:gd name="T0" fmla="*/ 0 w 884"/>
                <a:gd name="T1" fmla="*/ 686 h 986"/>
                <a:gd name="T2" fmla="*/ 671 w 884"/>
                <a:gd name="T3" fmla="*/ 0 h 986"/>
                <a:gd name="T4" fmla="*/ 884 w 884"/>
                <a:gd name="T5" fmla="*/ 41 h 986"/>
                <a:gd name="T6" fmla="*/ 814 w 884"/>
                <a:gd name="T7" fmla="*/ 214 h 986"/>
                <a:gd name="T8" fmla="*/ 357 w 884"/>
                <a:gd name="T9" fmla="*/ 986 h 986"/>
                <a:gd name="T10" fmla="*/ 0 w 884"/>
                <a:gd name="T11" fmla="*/ 686 h 986"/>
                <a:gd name="T12" fmla="*/ 0 w 884"/>
                <a:gd name="T13" fmla="*/ 68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4" h="986">
                  <a:moveTo>
                    <a:pt x="0" y="686"/>
                  </a:moveTo>
                  <a:lnTo>
                    <a:pt x="671" y="0"/>
                  </a:lnTo>
                  <a:lnTo>
                    <a:pt x="884" y="41"/>
                  </a:lnTo>
                  <a:lnTo>
                    <a:pt x="814" y="214"/>
                  </a:lnTo>
                  <a:lnTo>
                    <a:pt x="357" y="986"/>
                  </a:lnTo>
                  <a:lnTo>
                    <a:pt x="0" y="68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FFC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13"/>
            <p:cNvSpPr>
              <a:spLocks/>
            </p:cNvSpPr>
            <p:nvPr/>
          </p:nvSpPr>
          <p:spPr bwMode="auto">
            <a:xfrm>
              <a:off x="2016" y="1584"/>
              <a:ext cx="460" cy="440"/>
            </a:xfrm>
            <a:custGeom>
              <a:avLst/>
              <a:gdLst>
                <a:gd name="T0" fmla="*/ 460 w 460"/>
                <a:gd name="T1" fmla="*/ 268 h 440"/>
                <a:gd name="T2" fmla="*/ 437 w 460"/>
                <a:gd name="T3" fmla="*/ 314 h 440"/>
                <a:gd name="T4" fmla="*/ 380 w 460"/>
                <a:gd name="T5" fmla="*/ 403 h 440"/>
                <a:gd name="T6" fmla="*/ 380 w 460"/>
                <a:gd name="T7" fmla="*/ 440 h 440"/>
                <a:gd name="T8" fmla="*/ 0 w 460"/>
                <a:gd name="T9" fmla="*/ 356 h 440"/>
                <a:gd name="T10" fmla="*/ 16 w 460"/>
                <a:gd name="T11" fmla="*/ 296 h 440"/>
                <a:gd name="T12" fmla="*/ 51 w 460"/>
                <a:gd name="T13" fmla="*/ 121 h 440"/>
                <a:gd name="T14" fmla="*/ 132 w 460"/>
                <a:gd name="T15" fmla="*/ 0 h 440"/>
                <a:gd name="T16" fmla="*/ 456 w 460"/>
                <a:gd name="T17" fmla="*/ 272 h 440"/>
                <a:gd name="T18" fmla="*/ 460 w 460"/>
                <a:gd name="T19" fmla="*/ 26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440">
                  <a:moveTo>
                    <a:pt x="460" y="268"/>
                  </a:moveTo>
                  <a:lnTo>
                    <a:pt x="437" y="314"/>
                  </a:lnTo>
                  <a:lnTo>
                    <a:pt x="380" y="403"/>
                  </a:lnTo>
                  <a:lnTo>
                    <a:pt x="380" y="440"/>
                  </a:lnTo>
                  <a:lnTo>
                    <a:pt x="0" y="356"/>
                  </a:lnTo>
                  <a:lnTo>
                    <a:pt x="16" y="296"/>
                  </a:lnTo>
                  <a:lnTo>
                    <a:pt x="51" y="121"/>
                  </a:lnTo>
                  <a:lnTo>
                    <a:pt x="132" y="0"/>
                  </a:lnTo>
                  <a:lnTo>
                    <a:pt x="456" y="272"/>
                  </a:lnTo>
                  <a:lnTo>
                    <a:pt x="46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3231" y="1477"/>
              <a:ext cx="335" cy="473"/>
            </a:xfrm>
            <a:custGeom>
              <a:avLst/>
              <a:gdLst>
                <a:gd name="T0" fmla="*/ 0 w 669"/>
                <a:gd name="T1" fmla="*/ 788 h 945"/>
                <a:gd name="T2" fmla="*/ 669 w 669"/>
                <a:gd name="T3" fmla="*/ 0 h 945"/>
                <a:gd name="T4" fmla="*/ 599 w 669"/>
                <a:gd name="T5" fmla="*/ 244 h 945"/>
                <a:gd name="T6" fmla="*/ 142 w 669"/>
                <a:gd name="T7" fmla="*/ 945 h 945"/>
                <a:gd name="T8" fmla="*/ 0 w 669"/>
                <a:gd name="T9" fmla="*/ 788 h 945"/>
                <a:gd name="T10" fmla="*/ 0 w 669"/>
                <a:gd name="T11" fmla="*/ 78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9" h="945">
                  <a:moveTo>
                    <a:pt x="0" y="788"/>
                  </a:moveTo>
                  <a:lnTo>
                    <a:pt x="669" y="0"/>
                  </a:lnTo>
                  <a:lnTo>
                    <a:pt x="599" y="244"/>
                  </a:lnTo>
                  <a:lnTo>
                    <a:pt x="142" y="945"/>
                  </a:lnTo>
                  <a:lnTo>
                    <a:pt x="0" y="788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E08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15"/>
            <p:cNvSpPr>
              <a:spLocks/>
            </p:cNvSpPr>
            <p:nvPr/>
          </p:nvSpPr>
          <p:spPr bwMode="auto">
            <a:xfrm>
              <a:off x="2481" y="1011"/>
              <a:ext cx="1085" cy="553"/>
            </a:xfrm>
            <a:custGeom>
              <a:avLst/>
              <a:gdLst>
                <a:gd name="T0" fmla="*/ 76 w 2169"/>
                <a:gd name="T1" fmla="*/ 753 h 1104"/>
                <a:gd name="T2" fmla="*/ 239 w 2169"/>
                <a:gd name="T3" fmla="*/ 431 h 1104"/>
                <a:gd name="T4" fmla="*/ 597 w 2169"/>
                <a:gd name="T5" fmla="*/ 173 h 1104"/>
                <a:gd name="T6" fmla="*/ 1137 w 2169"/>
                <a:gd name="T7" fmla="*/ 9 h 1104"/>
                <a:gd name="T8" fmla="*/ 1540 w 2169"/>
                <a:gd name="T9" fmla="*/ 0 h 1104"/>
                <a:gd name="T10" fmla="*/ 1920 w 2169"/>
                <a:gd name="T11" fmla="*/ 131 h 1104"/>
                <a:gd name="T12" fmla="*/ 2169 w 2169"/>
                <a:gd name="T13" fmla="*/ 355 h 1104"/>
                <a:gd name="T14" fmla="*/ 1589 w 2169"/>
                <a:gd name="T15" fmla="*/ 207 h 1104"/>
                <a:gd name="T16" fmla="*/ 1059 w 2169"/>
                <a:gd name="T17" fmla="*/ 260 h 1104"/>
                <a:gd name="T18" fmla="*/ 627 w 2169"/>
                <a:gd name="T19" fmla="*/ 458 h 1104"/>
                <a:gd name="T20" fmla="*/ 262 w 2169"/>
                <a:gd name="T21" fmla="*/ 680 h 1104"/>
                <a:gd name="T22" fmla="*/ 0 w 2169"/>
                <a:gd name="T23" fmla="*/ 1104 h 1104"/>
                <a:gd name="T24" fmla="*/ 76 w 2169"/>
                <a:gd name="T25" fmla="*/ 753 h 1104"/>
                <a:gd name="T26" fmla="*/ 76 w 2169"/>
                <a:gd name="T27" fmla="*/ 75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9" h="1104">
                  <a:moveTo>
                    <a:pt x="76" y="753"/>
                  </a:moveTo>
                  <a:lnTo>
                    <a:pt x="239" y="431"/>
                  </a:lnTo>
                  <a:lnTo>
                    <a:pt x="597" y="173"/>
                  </a:lnTo>
                  <a:lnTo>
                    <a:pt x="1137" y="9"/>
                  </a:lnTo>
                  <a:lnTo>
                    <a:pt x="1540" y="0"/>
                  </a:lnTo>
                  <a:lnTo>
                    <a:pt x="1920" y="131"/>
                  </a:lnTo>
                  <a:lnTo>
                    <a:pt x="2169" y="355"/>
                  </a:lnTo>
                  <a:lnTo>
                    <a:pt x="1589" y="207"/>
                  </a:lnTo>
                  <a:lnTo>
                    <a:pt x="1059" y="260"/>
                  </a:lnTo>
                  <a:lnTo>
                    <a:pt x="627" y="458"/>
                  </a:lnTo>
                  <a:lnTo>
                    <a:pt x="262" y="680"/>
                  </a:lnTo>
                  <a:lnTo>
                    <a:pt x="0" y="1104"/>
                  </a:lnTo>
                  <a:lnTo>
                    <a:pt x="76" y="753"/>
                  </a:lnTo>
                  <a:lnTo>
                    <a:pt x="76" y="753"/>
                  </a:lnTo>
                  <a:close/>
                </a:path>
              </a:pathLst>
            </a:custGeom>
            <a:solidFill>
              <a:srgbClr val="D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0" name="Group 16"/>
            <p:cNvGrpSpPr>
              <a:grpSpLocks/>
            </p:cNvGrpSpPr>
            <p:nvPr/>
          </p:nvGrpSpPr>
          <p:grpSpPr bwMode="auto">
            <a:xfrm rot="-172597">
              <a:off x="2125" y="1463"/>
              <a:ext cx="448" cy="432"/>
              <a:chOff x="2089" y="1463"/>
              <a:chExt cx="448" cy="432"/>
            </a:xfrm>
          </p:grpSpPr>
          <p:sp>
            <p:nvSpPr>
              <p:cNvPr id="120" name="Freeform 17"/>
              <p:cNvSpPr>
                <a:spLocks/>
              </p:cNvSpPr>
              <p:nvPr/>
            </p:nvSpPr>
            <p:spPr bwMode="auto">
              <a:xfrm>
                <a:off x="2089" y="1463"/>
                <a:ext cx="436" cy="432"/>
              </a:xfrm>
              <a:custGeom>
                <a:avLst/>
                <a:gdLst>
                  <a:gd name="T0" fmla="*/ 198 w 873"/>
                  <a:gd name="T1" fmla="*/ 0 h 865"/>
                  <a:gd name="T2" fmla="*/ 0 w 873"/>
                  <a:gd name="T3" fmla="*/ 194 h 865"/>
                  <a:gd name="T4" fmla="*/ 683 w 873"/>
                  <a:gd name="T5" fmla="*/ 865 h 865"/>
                  <a:gd name="T6" fmla="*/ 873 w 873"/>
                  <a:gd name="T7" fmla="*/ 698 h 865"/>
                  <a:gd name="T8" fmla="*/ 844 w 873"/>
                  <a:gd name="T9" fmla="*/ 597 h 865"/>
                  <a:gd name="T10" fmla="*/ 683 w 873"/>
                  <a:gd name="T11" fmla="*/ 766 h 865"/>
                  <a:gd name="T12" fmla="*/ 114 w 873"/>
                  <a:gd name="T13" fmla="*/ 181 h 865"/>
                  <a:gd name="T14" fmla="*/ 238 w 873"/>
                  <a:gd name="T15" fmla="*/ 51 h 865"/>
                  <a:gd name="T16" fmla="*/ 198 w 873"/>
                  <a:gd name="T17" fmla="*/ 0 h 865"/>
                  <a:gd name="T18" fmla="*/ 198 w 873"/>
                  <a:gd name="T19" fmla="*/ 0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3" h="865">
                    <a:moveTo>
                      <a:pt x="198" y="0"/>
                    </a:moveTo>
                    <a:lnTo>
                      <a:pt x="0" y="194"/>
                    </a:lnTo>
                    <a:lnTo>
                      <a:pt x="683" y="865"/>
                    </a:lnTo>
                    <a:lnTo>
                      <a:pt x="873" y="698"/>
                    </a:lnTo>
                    <a:lnTo>
                      <a:pt x="844" y="597"/>
                    </a:lnTo>
                    <a:lnTo>
                      <a:pt x="683" y="766"/>
                    </a:lnTo>
                    <a:lnTo>
                      <a:pt x="114" y="181"/>
                    </a:lnTo>
                    <a:lnTo>
                      <a:pt x="238" y="51"/>
                    </a:lnTo>
                    <a:lnTo>
                      <a:pt x="198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1" name="Freeform 18"/>
              <p:cNvSpPr>
                <a:spLocks/>
              </p:cNvSpPr>
              <p:nvPr/>
            </p:nvSpPr>
            <p:spPr bwMode="auto">
              <a:xfrm>
                <a:off x="2195" y="1472"/>
                <a:ext cx="342" cy="340"/>
              </a:xfrm>
              <a:custGeom>
                <a:avLst/>
                <a:gdLst>
                  <a:gd name="T0" fmla="*/ 0 w 684"/>
                  <a:gd name="T1" fmla="*/ 51 h 681"/>
                  <a:gd name="T2" fmla="*/ 30 w 684"/>
                  <a:gd name="T3" fmla="*/ 0 h 681"/>
                  <a:gd name="T4" fmla="*/ 317 w 684"/>
                  <a:gd name="T5" fmla="*/ 283 h 681"/>
                  <a:gd name="T6" fmla="*/ 492 w 684"/>
                  <a:gd name="T7" fmla="*/ 435 h 681"/>
                  <a:gd name="T8" fmla="*/ 655 w 684"/>
                  <a:gd name="T9" fmla="*/ 580 h 681"/>
                  <a:gd name="T10" fmla="*/ 684 w 684"/>
                  <a:gd name="T11" fmla="*/ 681 h 681"/>
                  <a:gd name="T12" fmla="*/ 399 w 684"/>
                  <a:gd name="T13" fmla="*/ 460 h 681"/>
                  <a:gd name="T14" fmla="*/ 142 w 684"/>
                  <a:gd name="T15" fmla="*/ 205 h 681"/>
                  <a:gd name="T16" fmla="*/ 0 w 684"/>
                  <a:gd name="T17" fmla="*/ 51 h 681"/>
                  <a:gd name="T18" fmla="*/ 0 w 684"/>
                  <a:gd name="T19" fmla="*/ 51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4" h="681">
                    <a:moveTo>
                      <a:pt x="0" y="51"/>
                    </a:moveTo>
                    <a:lnTo>
                      <a:pt x="30" y="0"/>
                    </a:lnTo>
                    <a:lnTo>
                      <a:pt x="317" y="283"/>
                    </a:lnTo>
                    <a:lnTo>
                      <a:pt x="492" y="435"/>
                    </a:lnTo>
                    <a:lnTo>
                      <a:pt x="655" y="580"/>
                    </a:lnTo>
                    <a:lnTo>
                      <a:pt x="684" y="681"/>
                    </a:lnTo>
                    <a:lnTo>
                      <a:pt x="399" y="460"/>
                    </a:lnTo>
                    <a:lnTo>
                      <a:pt x="142" y="205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1" name="Freeform 19"/>
            <p:cNvSpPr>
              <a:spLocks/>
            </p:cNvSpPr>
            <p:nvPr/>
          </p:nvSpPr>
          <p:spPr bwMode="auto">
            <a:xfrm>
              <a:off x="3356" y="1223"/>
              <a:ext cx="304" cy="301"/>
            </a:xfrm>
            <a:custGeom>
              <a:avLst/>
              <a:gdLst>
                <a:gd name="T0" fmla="*/ 380 w 608"/>
                <a:gd name="T1" fmla="*/ 519 h 601"/>
                <a:gd name="T2" fmla="*/ 608 w 608"/>
                <a:gd name="T3" fmla="*/ 173 h 601"/>
                <a:gd name="T4" fmla="*/ 399 w 608"/>
                <a:gd name="T5" fmla="*/ 0 h 601"/>
                <a:gd name="T6" fmla="*/ 0 w 608"/>
                <a:gd name="T7" fmla="*/ 513 h 601"/>
                <a:gd name="T8" fmla="*/ 61 w 608"/>
                <a:gd name="T9" fmla="*/ 601 h 601"/>
                <a:gd name="T10" fmla="*/ 122 w 608"/>
                <a:gd name="T11" fmla="*/ 538 h 601"/>
                <a:gd name="T12" fmla="*/ 87 w 608"/>
                <a:gd name="T13" fmla="*/ 469 h 601"/>
                <a:gd name="T14" fmla="*/ 416 w 608"/>
                <a:gd name="T15" fmla="*/ 104 h 601"/>
                <a:gd name="T16" fmla="*/ 530 w 608"/>
                <a:gd name="T17" fmla="*/ 173 h 601"/>
                <a:gd name="T18" fmla="*/ 278 w 608"/>
                <a:gd name="T19" fmla="*/ 487 h 601"/>
                <a:gd name="T20" fmla="*/ 380 w 608"/>
                <a:gd name="T21" fmla="*/ 519 h 601"/>
                <a:gd name="T22" fmla="*/ 380 w 608"/>
                <a:gd name="T23" fmla="*/ 51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8" h="601">
                  <a:moveTo>
                    <a:pt x="380" y="519"/>
                  </a:moveTo>
                  <a:lnTo>
                    <a:pt x="608" y="173"/>
                  </a:lnTo>
                  <a:lnTo>
                    <a:pt x="399" y="0"/>
                  </a:lnTo>
                  <a:lnTo>
                    <a:pt x="0" y="513"/>
                  </a:lnTo>
                  <a:lnTo>
                    <a:pt x="61" y="601"/>
                  </a:lnTo>
                  <a:lnTo>
                    <a:pt x="122" y="538"/>
                  </a:lnTo>
                  <a:lnTo>
                    <a:pt x="87" y="469"/>
                  </a:lnTo>
                  <a:lnTo>
                    <a:pt x="416" y="104"/>
                  </a:lnTo>
                  <a:lnTo>
                    <a:pt x="530" y="173"/>
                  </a:lnTo>
                  <a:lnTo>
                    <a:pt x="278" y="487"/>
                  </a:lnTo>
                  <a:lnTo>
                    <a:pt x="380" y="519"/>
                  </a:lnTo>
                  <a:lnTo>
                    <a:pt x="380" y="5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20"/>
            <p:cNvSpPr>
              <a:spLocks/>
            </p:cNvSpPr>
            <p:nvPr/>
          </p:nvSpPr>
          <p:spPr bwMode="auto">
            <a:xfrm>
              <a:off x="1753" y="754"/>
              <a:ext cx="2623" cy="1703"/>
            </a:xfrm>
            <a:custGeom>
              <a:avLst/>
              <a:gdLst>
                <a:gd name="T0" fmla="*/ 2596 w 2623"/>
                <a:gd name="T1" fmla="*/ 1703 h 1703"/>
                <a:gd name="T2" fmla="*/ 1642 w 2623"/>
                <a:gd name="T3" fmla="*/ 1491 h 1703"/>
                <a:gd name="T4" fmla="*/ 1616 w 2623"/>
                <a:gd name="T5" fmla="*/ 1412 h 1703"/>
                <a:gd name="T6" fmla="*/ 1555 w 2623"/>
                <a:gd name="T7" fmla="*/ 1287 h 1703"/>
                <a:gd name="T8" fmla="*/ 1464 w 2623"/>
                <a:gd name="T9" fmla="*/ 1182 h 1703"/>
                <a:gd name="T10" fmla="*/ 1347 w 2623"/>
                <a:gd name="T11" fmla="*/ 1091 h 1703"/>
                <a:gd name="T12" fmla="*/ 1217 w 2623"/>
                <a:gd name="T13" fmla="*/ 1047 h 1703"/>
                <a:gd name="T14" fmla="*/ 1043 w 2623"/>
                <a:gd name="T15" fmla="*/ 1069 h 1703"/>
                <a:gd name="T16" fmla="*/ 904 w 2623"/>
                <a:gd name="T17" fmla="*/ 1121 h 1703"/>
                <a:gd name="T18" fmla="*/ 791 w 2623"/>
                <a:gd name="T19" fmla="*/ 1191 h 1703"/>
                <a:gd name="T20" fmla="*/ 735 w 2623"/>
                <a:gd name="T21" fmla="*/ 1260 h 1703"/>
                <a:gd name="T22" fmla="*/ 686 w 2623"/>
                <a:gd name="T23" fmla="*/ 1317 h 1703"/>
                <a:gd name="T24" fmla="*/ 0 w 2623"/>
                <a:gd name="T25" fmla="*/ 1224 h 1703"/>
                <a:gd name="T26" fmla="*/ 36 w 2623"/>
                <a:gd name="T27" fmla="*/ 995 h 1703"/>
                <a:gd name="T28" fmla="*/ 104 w 2623"/>
                <a:gd name="T29" fmla="*/ 773 h 1703"/>
                <a:gd name="T30" fmla="*/ 203 w 2623"/>
                <a:gd name="T31" fmla="*/ 566 h 1703"/>
                <a:gd name="T32" fmla="*/ 336 w 2623"/>
                <a:gd name="T33" fmla="*/ 409 h 1703"/>
                <a:gd name="T34" fmla="*/ 525 w 2623"/>
                <a:gd name="T35" fmla="*/ 251 h 1703"/>
                <a:gd name="T36" fmla="*/ 764 w 2623"/>
                <a:gd name="T37" fmla="*/ 121 h 1703"/>
                <a:gd name="T38" fmla="*/ 1026 w 2623"/>
                <a:gd name="T39" fmla="*/ 35 h 1703"/>
                <a:gd name="T40" fmla="*/ 1260 w 2623"/>
                <a:gd name="T41" fmla="*/ 0 h 1703"/>
                <a:gd name="T42" fmla="*/ 1525 w 2623"/>
                <a:gd name="T43" fmla="*/ 0 h 1703"/>
                <a:gd name="T44" fmla="*/ 1811 w 2623"/>
                <a:gd name="T45" fmla="*/ 52 h 1703"/>
                <a:gd name="T46" fmla="*/ 2080 w 2623"/>
                <a:gd name="T47" fmla="*/ 160 h 1703"/>
                <a:gd name="T48" fmla="*/ 2331 w 2623"/>
                <a:gd name="T49" fmla="*/ 342 h 1703"/>
                <a:gd name="T50" fmla="*/ 2539 w 2623"/>
                <a:gd name="T51" fmla="*/ 662 h 1703"/>
                <a:gd name="T52" fmla="*/ 2623 w 2623"/>
                <a:gd name="T53" fmla="*/ 950 h 1703"/>
                <a:gd name="T54" fmla="*/ 2615 w 2623"/>
                <a:gd name="T55" fmla="*/ 1338 h 1703"/>
                <a:gd name="T56" fmla="*/ 2545 w 2623"/>
                <a:gd name="T57" fmla="*/ 914 h 1703"/>
                <a:gd name="T58" fmla="*/ 2458 w 2623"/>
                <a:gd name="T59" fmla="*/ 674 h 1703"/>
                <a:gd name="T60" fmla="*/ 2323 w 2623"/>
                <a:gd name="T61" fmla="*/ 443 h 1703"/>
                <a:gd name="T62" fmla="*/ 2203 w 2623"/>
                <a:gd name="T63" fmla="*/ 314 h 1703"/>
                <a:gd name="T64" fmla="*/ 2029 w 2623"/>
                <a:gd name="T65" fmla="*/ 221 h 1703"/>
                <a:gd name="T66" fmla="*/ 1777 w 2623"/>
                <a:gd name="T67" fmla="*/ 135 h 1703"/>
                <a:gd name="T68" fmla="*/ 1520 w 2623"/>
                <a:gd name="T69" fmla="*/ 96 h 1703"/>
                <a:gd name="T70" fmla="*/ 1251 w 2623"/>
                <a:gd name="T71" fmla="*/ 104 h 1703"/>
                <a:gd name="T72" fmla="*/ 1012 w 2623"/>
                <a:gd name="T73" fmla="*/ 152 h 1703"/>
                <a:gd name="T74" fmla="*/ 769 w 2623"/>
                <a:gd name="T75" fmla="*/ 269 h 1703"/>
                <a:gd name="T76" fmla="*/ 565 w 2623"/>
                <a:gd name="T77" fmla="*/ 439 h 1703"/>
                <a:gd name="T78" fmla="*/ 431 w 2623"/>
                <a:gd name="T79" fmla="*/ 591 h 1703"/>
                <a:gd name="T80" fmla="*/ 353 w 2623"/>
                <a:gd name="T81" fmla="*/ 691 h 1703"/>
                <a:gd name="T82" fmla="*/ 296 w 2623"/>
                <a:gd name="T83" fmla="*/ 804 h 1703"/>
                <a:gd name="T84" fmla="*/ 253 w 2623"/>
                <a:gd name="T85" fmla="*/ 934 h 1703"/>
                <a:gd name="T86" fmla="*/ 209 w 2623"/>
                <a:gd name="T87" fmla="*/ 1095 h 1703"/>
                <a:gd name="T88" fmla="*/ 204 w 2623"/>
                <a:gd name="T89" fmla="*/ 1160 h 1703"/>
                <a:gd name="T90" fmla="*/ 674 w 2623"/>
                <a:gd name="T91" fmla="*/ 1265 h 1703"/>
                <a:gd name="T92" fmla="*/ 799 w 2623"/>
                <a:gd name="T93" fmla="*/ 1130 h 1703"/>
                <a:gd name="T94" fmla="*/ 938 w 2623"/>
                <a:gd name="T95" fmla="*/ 1043 h 1703"/>
                <a:gd name="T96" fmla="*/ 1112 w 2623"/>
                <a:gd name="T97" fmla="*/ 1003 h 1703"/>
                <a:gd name="T98" fmla="*/ 1264 w 2623"/>
                <a:gd name="T99" fmla="*/ 1008 h 1703"/>
                <a:gd name="T100" fmla="*/ 1434 w 2623"/>
                <a:gd name="T101" fmla="*/ 1060 h 1703"/>
                <a:gd name="T102" fmla="*/ 1594 w 2623"/>
                <a:gd name="T103" fmla="*/ 1174 h 1703"/>
                <a:gd name="T104" fmla="*/ 1699 w 2623"/>
                <a:gd name="T105" fmla="*/ 1300 h 1703"/>
                <a:gd name="T106" fmla="*/ 1760 w 2623"/>
                <a:gd name="T107" fmla="*/ 1417 h 1703"/>
                <a:gd name="T108" fmla="*/ 1794 w 2623"/>
                <a:gd name="T109" fmla="*/ 1464 h 1703"/>
                <a:gd name="T110" fmla="*/ 2559 w 2623"/>
                <a:gd name="T111" fmla="*/ 1622 h 1703"/>
                <a:gd name="T112" fmla="*/ 2615 w 2623"/>
                <a:gd name="T113" fmla="*/ 1362 h 1703"/>
                <a:gd name="T114" fmla="*/ 2596 w 2623"/>
                <a:gd name="T115" fmla="*/ 1703 h 1703"/>
                <a:gd name="T116" fmla="*/ 2596 w 2623"/>
                <a:gd name="T117" fmla="*/ 1703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3" h="1703">
                  <a:moveTo>
                    <a:pt x="2596" y="1703"/>
                  </a:moveTo>
                  <a:lnTo>
                    <a:pt x="1642" y="1491"/>
                  </a:lnTo>
                  <a:lnTo>
                    <a:pt x="1616" y="1412"/>
                  </a:lnTo>
                  <a:lnTo>
                    <a:pt x="1555" y="1287"/>
                  </a:lnTo>
                  <a:lnTo>
                    <a:pt x="1464" y="1182"/>
                  </a:lnTo>
                  <a:lnTo>
                    <a:pt x="1347" y="1091"/>
                  </a:lnTo>
                  <a:lnTo>
                    <a:pt x="1217" y="1047"/>
                  </a:lnTo>
                  <a:lnTo>
                    <a:pt x="1043" y="1069"/>
                  </a:lnTo>
                  <a:lnTo>
                    <a:pt x="904" y="1121"/>
                  </a:lnTo>
                  <a:lnTo>
                    <a:pt x="791" y="1191"/>
                  </a:lnTo>
                  <a:lnTo>
                    <a:pt x="735" y="1260"/>
                  </a:lnTo>
                  <a:lnTo>
                    <a:pt x="686" y="1317"/>
                  </a:lnTo>
                  <a:lnTo>
                    <a:pt x="0" y="1224"/>
                  </a:lnTo>
                  <a:lnTo>
                    <a:pt x="36" y="995"/>
                  </a:lnTo>
                  <a:lnTo>
                    <a:pt x="104" y="773"/>
                  </a:lnTo>
                  <a:lnTo>
                    <a:pt x="203" y="566"/>
                  </a:lnTo>
                  <a:lnTo>
                    <a:pt x="336" y="409"/>
                  </a:lnTo>
                  <a:lnTo>
                    <a:pt x="525" y="251"/>
                  </a:lnTo>
                  <a:lnTo>
                    <a:pt x="764" y="121"/>
                  </a:lnTo>
                  <a:lnTo>
                    <a:pt x="1026" y="35"/>
                  </a:lnTo>
                  <a:lnTo>
                    <a:pt x="1260" y="0"/>
                  </a:lnTo>
                  <a:lnTo>
                    <a:pt x="1525" y="0"/>
                  </a:lnTo>
                  <a:lnTo>
                    <a:pt x="1811" y="52"/>
                  </a:lnTo>
                  <a:lnTo>
                    <a:pt x="2080" y="160"/>
                  </a:lnTo>
                  <a:lnTo>
                    <a:pt x="2331" y="342"/>
                  </a:lnTo>
                  <a:lnTo>
                    <a:pt x="2539" y="662"/>
                  </a:lnTo>
                  <a:lnTo>
                    <a:pt x="2623" y="950"/>
                  </a:lnTo>
                  <a:lnTo>
                    <a:pt x="2615" y="1338"/>
                  </a:lnTo>
                  <a:lnTo>
                    <a:pt x="2545" y="914"/>
                  </a:lnTo>
                  <a:lnTo>
                    <a:pt x="2458" y="674"/>
                  </a:lnTo>
                  <a:lnTo>
                    <a:pt x="2323" y="443"/>
                  </a:lnTo>
                  <a:lnTo>
                    <a:pt x="2203" y="314"/>
                  </a:lnTo>
                  <a:lnTo>
                    <a:pt x="2029" y="221"/>
                  </a:lnTo>
                  <a:lnTo>
                    <a:pt x="1777" y="135"/>
                  </a:lnTo>
                  <a:lnTo>
                    <a:pt x="1520" y="96"/>
                  </a:lnTo>
                  <a:lnTo>
                    <a:pt x="1251" y="104"/>
                  </a:lnTo>
                  <a:lnTo>
                    <a:pt x="1012" y="152"/>
                  </a:lnTo>
                  <a:lnTo>
                    <a:pt x="769" y="269"/>
                  </a:lnTo>
                  <a:lnTo>
                    <a:pt x="565" y="439"/>
                  </a:lnTo>
                  <a:lnTo>
                    <a:pt x="431" y="591"/>
                  </a:lnTo>
                  <a:lnTo>
                    <a:pt x="353" y="691"/>
                  </a:lnTo>
                  <a:lnTo>
                    <a:pt x="296" y="804"/>
                  </a:lnTo>
                  <a:lnTo>
                    <a:pt x="253" y="934"/>
                  </a:lnTo>
                  <a:lnTo>
                    <a:pt x="209" y="1095"/>
                  </a:lnTo>
                  <a:lnTo>
                    <a:pt x="204" y="1160"/>
                  </a:lnTo>
                  <a:lnTo>
                    <a:pt x="674" y="1265"/>
                  </a:lnTo>
                  <a:lnTo>
                    <a:pt x="799" y="1130"/>
                  </a:lnTo>
                  <a:lnTo>
                    <a:pt x="938" y="1043"/>
                  </a:lnTo>
                  <a:lnTo>
                    <a:pt x="1112" y="1003"/>
                  </a:lnTo>
                  <a:lnTo>
                    <a:pt x="1264" y="1008"/>
                  </a:lnTo>
                  <a:lnTo>
                    <a:pt x="1434" y="1060"/>
                  </a:lnTo>
                  <a:lnTo>
                    <a:pt x="1594" y="1174"/>
                  </a:lnTo>
                  <a:lnTo>
                    <a:pt x="1699" y="1300"/>
                  </a:lnTo>
                  <a:lnTo>
                    <a:pt x="1760" y="1417"/>
                  </a:lnTo>
                  <a:lnTo>
                    <a:pt x="1794" y="1464"/>
                  </a:lnTo>
                  <a:lnTo>
                    <a:pt x="2559" y="1622"/>
                  </a:lnTo>
                  <a:lnTo>
                    <a:pt x="2615" y="1362"/>
                  </a:lnTo>
                  <a:lnTo>
                    <a:pt x="2596" y="1703"/>
                  </a:lnTo>
                  <a:lnTo>
                    <a:pt x="2596" y="1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21"/>
            <p:cNvSpPr>
              <a:spLocks/>
            </p:cNvSpPr>
            <p:nvPr/>
          </p:nvSpPr>
          <p:spPr bwMode="auto">
            <a:xfrm>
              <a:off x="3091" y="1445"/>
              <a:ext cx="513" cy="517"/>
            </a:xfrm>
            <a:custGeom>
              <a:avLst/>
              <a:gdLst>
                <a:gd name="T0" fmla="*/ 0 w 1026"/>
                <a:gd name="T1" fmla="*/ 739 h 1034"/>
                <a:gd name="T2" fmla="*/ 712 w 1026"/>
                <a:gd name="T3" fmla="*/ 0 h 1034"/>
                <a:gd name="T4" fmla="*/ 1026 w 1026"/>
                <a:gd name="T5" fmla="*/ 17 h 1034"/>
                <a:gd name="T6" fmla="*/ 973 w 1026"/>
                <a:gd name="T7" fmla="*/ 313 h 1034"/>
                <a:gd name="T8" fmla="*/ 462 w 1026"/>
                <a:gd name="T9" fmla="*/ 1034 h 1034"/>
                <a:gd name="T10" fmla="*/ 374 w 1026"/>
                <a:gd name="T11" fmla="*/ 966 h 1034"/>
                <a:gd name="T12" fmla="*/ 912 w 1026"/>
                <a:gd name="T13" fmla="*/ 158 h 1034"/>
                <a:gd name="T14" fmla="*/ 764 w 1026"/>
                <a:gd name="T15" fmla="*/ 78 h 1034"/>
                <a:gd name="T16" fmla="*/ 104 w 1026"/>
                <a:gd name="T17" fmla="*/ 730 h 1034"/>
                <a:gd name="T18" fmla="*/ 0 w 1026"/>
                <a:gd name="T19" fmla="*/ 739 h 1034"/>
                <a:gd name="T20" fmla="*/ 0 w 1026"/>
                <a:gd name="T21" fmla="*/ 739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6" h="1034">
                  <a:moveTo>
                    <a:pt x="0" y="739"/>
                  </a:moveTo>
                  <a:lnTo>
                    <a:pt x="712" y="0"/>
                  </a:lnTo>
                  <a:lnTo>
                    <a:pt x="1026" y="17"/>
                  </a:lnTo>
                  <a:lnTo>
                    <a:pt x="973" y="313"/>
                  </a:lnTo>
                  <a:lnTo>
                    <a:pt x="462" y="1034"/>
                  </a:lnTo>
                  <a:lnTo>
                    <a:pt x="374" y="966"/>
                  </a:lnTo>
                  <a:lnTo>
                    <a:pt x="912" y="158"/>
                  </a:lnTo>
                  <a:lnTo>
                    <a:pt x="764" y="78"/>
                  </a:lnTo>
                  <a:lnTo>
                    <a:pt x="104" y="730"/>
                  </a:lnTo>
                  <a:lnTo>
                    <a:pt x="0" y="739"/>
                  </a:lnTo>
                  <a:lnTo>
                    <a:pt x="0" y="7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22"/>
            <p:cNvSpPr>
              <a:spLocks/>
            </p:cNvSpPr>
            <p:nvPr/>
          </p:nvSpPr>
          <p:spPr bwMode="auto">
            <a:xfrm>
              <a:off x="1980" y="1496"/>
              <a:ext cx="588" cy="558"/>
            </a:xfrm>
            <a:custGeom>
              <a:avLst/>
              <a:gdLst>
                <a:gd name="T0" fmla="*/ 588 w 588"/>
                <a:gd name="T1" fmla="*/ 284 h 558"/>
                <a:gd name="T2" fmla="*/ 539 w 588"/>
                <a:gd name="T3" fmla="*/ 347 h 558"/>
                <a:gd name="T4" fmla="*/ 462 w 588"/>
                <a:gd name="T5" fmla="*/ 460 h 558"/>
                <a:gd name="T6" fmla="*/ 436 w 588"/>
                <a:gd name="T7" fmla="*/ 558 h 558"/>
                <a:gd name="T8" fmla="*/ 0 w 588"/>
                <a:gd name="T9" fmla="*/ 448 h 558"/>
                <a:gd name="T10" fmla="*/ 34 w 588"/>
                <a:gd name="T11" fmla="*/ 312 h 558"/>
                <a:gd name="T12" fmla="*/ 79 w 588"/>
                <a:gd name="T13" fmla="*/ 173 h 558"/>
                <a:gd name="T14" fmla="*/ 192 w 588"/>
                <a:gd name="T15" fmla="*/ 12 h 558"/>
                <a:gd name="T16" fmla="*/ 260 w 588"/>
                <a:gd name="T17" fmla="*/ 0 h 558"/>
                <a:gd name="T18" fmla="*/ 120 w 588"/>
                <a:gd name="T19" fmla="*/ 176 h 558"/>
                <a:gd name="T20" fmla="*/ 76 w 588"/>
                <a:gd name="T21" fmla="*/ 312 h 558"/>
                <a:gd name="T22" fmla="*/ 40 w 588"/>
                <a:gd name="T23" fmla="*/ 456 h 558"/>
                <a:gd name="T24" fmla="*/ 408 w 588"/>
                <a:gd name="T25" fmla="*/ 524 h 558"/>
                <a:gd name="T26" fmla="*/ 448 w 588"/>
                <a:gd name="T27" fmla="*/ 408 h 558"/>
                <a:gd name="T28" fmla="*/ 528 w 588"/>
                <a:gd name="T29" fmla="*/ 296 h 558"/>
                <a:gd name="T30" fmla="*/ 564 w 588"/>
                <a:gd name="T31" fmla="*/ 252 h 558"/>
                <a:gd name="T32" fmla="*/ 580 w 588"/>
                <a:gd name="T33" fmla="*/ 264 h 558"/>
                <a:gd name="T34" fmla="*/ 588 w 588"/>
                <a:gd name="T35" fmla="*/ 28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8" h="558">
                  <a:moveTo>
                    <a:pt x="588" y="284"/>
                  </a:moveTo>
                  <a:lnTo>
                    <a:pt x="539" y="347"/>
                  </a:lnTo>
                  <a:lnTo>
                    <a:pt x="462" y="460"/>
                  </a:lnTo>
                  <a:lnTo>
                    <a:pt x="436" y="558"/>
                  </a:lnTo>
                  <a:lnTo>
                    <a:pt x="0" y="448"/>
                  </a:lnTo>
                  <a:lnTo>
                    <a:pt x="34" y="312"/>
                  </a:lnTo>
                  <a:lnTo>
                    <a:pt x="79" y="173"/>
                  </a:lnTo>
                  <a:lnTo>
                    <a:pt x="192" y="12"/>
                  </a:lnTo>
                  <a:lnTo>
                    <a:pt x="260" y="0"/>
                  </a:lnTo>
                  <a:lnTo>
                    <a:pt x="120" y="176"/>
                  </a:lnTo>
                  <a:lnTo>
                    <a:pt x="76" y="312"/>
                  </a:lnTo>
                  <a:lnTo>
                    <a:pt x="40" y="456"/>
                  </a:lnTo>
                  <a:lnTo>
                    <a:pt x="408" y="524"/>
                  </a:lnTo>
                  <a:lnTo>
                    <a:pt x="448" y="408"/>
                  </a:lnTo>
                  <a:lnTo>
                    <a:pt x="528" y="296"/>
                  </a:lnTo>
                  <a:lnTo>
                    <a:pt x="564" y="252"/>
                  </a:lnTo>
                  <a:lnTo>
                    <a:pt x="580" y="264"/>
                  </a:lnTo>
                  <a:lnTo>
                    <a:pt x="58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23"/>
            <p:cNvSpPr>
              <a:spLocks/>
            </p:cNvSpPr>
            <p:nvPr/>
          </p:nvSpPr>
          <p:spPr bwMode="auto">
            <a:xfrm>
              <a:off x="3076" y="1032"/>
              <a:ext cx="197" cy="408"/>
            </a:xfrm>
            <a:custGeom>
              <a:avLst/>
              <a:gdLst>
                <a:gd name="T0" fmla="*/ 0 w 197"/>
                <a:gd name="T1" fmla="*/ 368 h 408"/>
                <a:gd name="T2" fmla="*/ 16 w 197"/>
                <a:gd name="T3" fmla="*/ 384 h 408"/>
                <a:gd name="T4" fmla="*/ 120 w 197"/>
                <a:gd name="T5" fmla="*/ 408 h 408"/>
                <a:gd name="T6" fmla="*/ 197 w 197"/>
                <a:gd name="T7" fmla="*/ 9 h 408"/>
                <a:gd name="T8" fmla="*/ 36 w 197"/>
                <a:gd name="T9" fmla="*/ 0 h 408"/>
                <a:gd name="T10" fmla="*/ 0 w 197"/>
                <a:gd name="T11" fmla="*/ 348 h 408"/>
                <a:gd name="T12" fmla="*/ 68 w 197"/>
                <a:gd name="T13" fmla="*/ 36 h 408"/>
                <a:gd name="T14" fmla="*/ 155 w 197"/>
                <a:gd name="T15" fmla="*/ 38 h 408"/>
                <a:gd name="T16" fmla="*/ 104 w 197"/>
                <a:gd name="T17" fmla="*/ 368 h 408"/>
                <a:gd name="T18" fmla="*/ 12 w 197"/>
                <a:gd name="T19" fmla="*/ 348 h 408"/>
                <a:gd name="T20" fmla="*/ 0 w 197"/>
                <a:gd name="T21" fmla="*/ 36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408">
                  <a:moveTo>
                    <a:pt x="0" y="368"/>
                  </a:moveTo>
                  <a:lnTo>
                    <a:pt x="16" y="384"/>
                  </a:lnTo>
                  <a:lnTo>
                    <a:pt x="120" y="408"/>
                  </a:lnTo>
                  <a:lnTo>
                    <a:pt x="197" y="9"/>
                  </a:lnTo>
                  <a:lnTo>
                    <a:pt x="36" y="0"/>
                  </a:lnTo>
                  <a:lnTo>
                    <a:pt x="0" y="348"/>
                  </a:lnTo>
                  <a:lnTo>
                    <a:pt x="68" y="36"/>
                  </a:lnTo>
                  <a:lnTo>
                    <a:pt x="155" y="38"/>
                  </a:lnTo>
                  <a:lnTo>
                    <a:pt x="104" y="368"/>
                  </a:lnTo>
                  <a:lnTo>
                    <a:pt x="12" y="34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24"/>
            <p:cNvSpPr>
              <a:spLocks/>
            </p:cNvSpPr>
            <p:nvPr/>
          </p:nvSpPr>
          <p:spPr bwMode="auto">
            <a:xfrm>
              <a:off x="2661" y="1219"/>
              <a:ext cx="222" cy="317"/>
            </a:xfrm>
            <a:custGeom>
              <a:avLst/>
              <a:gdLst>
                <a:gd name="T0" fmla="*/ 18 w 222"/>
                <a:gd name="T1" fmla="*/ 109 h 317"/>
                <a:gd name="T2" fmla="*/ 99 w 222"/>
                <a:gd name="T3" fmla="*/ 289 h 317"/>
                <a:gd name="T4" fmla="*/ 35 w 222"/>
                <a:gd name="T5" fmla="*/ 77 h 317"/>
                <a:gd name="T6" fmla="*/ 118 w 222"/>
                <a:gd name="T7" fmla="*/ 48 h 317"/>
                <a:gd name="T8" fmla="*/ 187 w 222"/>
                <a:gd name="T9" fmla="*/ 257 h 317"/>
                <a:gd name="T10" fmla="*/ 103 w 222"/>
                <a:gd name="T11" fmla="*/ 289 h 317"/>
                <a:gd name="T12" fmla="*/ 127 w 222"/>
                <a:gd name="T13" fmla="*/ 317 h 317"/>
                <a:gd name="T14" fmla="*/ 222 w 222"/>
                <a:gd name="T15" fmla="*/ 270 h 317"/>
                <a:gd name="T16" fmla="*/ 122 w 222"/>
                <a:gd name="T17" fmla="*/ 0 h 317"/>
                <a:gd name="T18" fmla="*/ 0 w 222"/>
                <a:gd name="T19" fmla="*/ 57 h 317"/>
                <a:gd name="T20" fmla="*/ 18 w 222"/>
                <a:gd name="T21" fmla="*/ 109 h 317"/>
                <a:gd name="T22" fmla="*/ 18 w 222"/>
                <a:gd name="T23" fmla="*/ 10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317">
                  <a:moveTo>
                    <a:pt x="18" y="109"/>
                  </a:moveTo>
                  <a:lnTo>
                    <a:pt x="99" y="289"/>
                  </a:lnTo>
                  <a:lnTo>
                    <a:pt x="35" y="77"/>
                  </a:lnTo>
                  <a:lnTo>
                    <a:pt x="118" y="48"/>
                  </a:lnTo>
                  <a:lnTo>
                    <a:pt x="187" y="257"/>
                  </a:lnTo>
                  <a:lnTo>
                    <a:pt x="103" y="289"/>
                  </a:lnTo>
                  <a:lnTo>
                    <a:pt x="127" y="317"/>
                  </a:lnTo>
                  <a:lnTo>
                    <a:pt x="222" y="270"/>
                  </a:lnTo>
                  <a:lnTo>
                    <a:pt x="122" y="0"/>
                  </a:lnTo>
                  <a:lnTo>
                    <a:pt x="0" y="57"/>
                  </a:lnTo>
                  <a:lnTo>
                    <a:pt x="18" y="109"/>
                  </a:lnTo>
                  <a:lnTo>
                    <a:pt x="1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25"/>
            <p:cNvSpPr>
              <a:spLocks/>
            </p:cNvSpPr>
            <p:nvPr/>
          </p:nvSpPr>
          <p:spPr bwMode="auto">
            <a:xfrm>
              <a:off x="3677" y="1353"/>
              <a:ext cx="439" cy="350"/>
            </a:xfrm>
            <a:custGeom>
              <a:avLst/>
              <a:gdLst>
                <a:gd name="T0" fmla="*/ 411 w 439"/>
                <a:gd name="T1" fmla="*/ 120 h 350"/>
                <a:gd name="T2" fmla="*/ 439 w 439"/>
                <a:gd name="T3" fmla="*/ 109 h 350"/>
                <a:gd name="T4" fmla="*/ 363 w 439"/>
                <a:gd name="T5" fmla="*/ 0 h 350"/>
                <a:gd name="T6" fmla="*/ 0 w 439"/>
                <a:gd name="T7" fmla="*/ 281 h 350"/>
                <a:gd name="T8" fmla="*/ 64 w 439"/>
                <a:gd name="T9" fmla="*/ 350 h 350"/>
                <a:gd name="T10" fmla="*/ 185 w 439"/>
                <a:gd name="T11" fmla="*/ 288 h 350"/>
                <a:gd name="T12" fmla="*/ 225 w 439"/>
                <a:gd name="T13" fmla="*/ 264 h 350"/>
                <a:gd name="T14" fmla="*/ 371 w 439"/>
                <a:gd name="T15" fmla="*/ 151 h 350"/>
                <a:gd name="T16" fmla="*/ 70 w 439"/>
                <a:gd name="T17" fmla="*/ 326 h 350"/>
                <a:gd name="T18" fmla="*/ 42 w 439"/>
                <a:gd name="T19" fmla="*/ 284 h 350"/>
                <a:gd name="T20" fmla="*/ 356 w 439"/>
                <a:gd name="T21" fmla="*/ 44 h 350"/>
                <a:gd name="T22" fmla="*/ 411 w 439"/>
                <a:gd name="T23" fmla="*/ 120 h 350"/>
                <a:gd name="T24" fmla="*/ 411 w 439"/>
                <a:gd name="T25" fmla="*/ 12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350">
                  <a:moveTo>
                    <a:pt x="411" y="120"/>
                  </a:moveTo>
                  <a:lnTo>
                    <a:pt x="439" y="109"/>
                  </a:lnTo>
                  <a:lnTo>
                    <a:pt x="363" y="0"/>
                  </a:lnTo>
                  <a:lnTo>
                    <a:pt x="0" y="281"/>
                  </a:lnTo>
                  <a:lnTo>
                    <a:pt x="64" y="350"/>
                  </a:lnTo>
                  <a:lnTo>
                    <a:pt x="185" y="288"/>
                  </a:lnTo>
                  <a:lnTo>
                    <a:pt x="225" y="264"/>
                  </a:lnTo>
                  <a:lnTo>
                    <a:pt x="371" y="151"/>
                  </a:lnTo>
                  <a:lnTo>
                    <a:pt x="70" y="326"/>
                  </a:lnTo>
                  <a:lnTo>
                    <a:pt x="42" y="284"/>
                  </a:lnTo>
                  <a:lnTo>
                    <a:pt x="356" y="44"/>
                  </a:lnTo>
                  <a:lnTo>
                    <a:pt x="411" y="120"/>
                  </a:lnTo>
                  <a:lnTo>
                    <a:pt x="41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26"/>
            <p:cNvSpPr>
              <a:spLocks/>
            </p:cNvSpPr>
            <p:nvPr/>
          </p:nvSpPr>
          <p:spPr bwMode="auto">
            <a:xfrm>
              <a:off x="3732" y="1618"/>
              <a:ext cx="255" cy="196"/>
            </a:xfrm>
            <a:custGeom>
              <a:avLst/>
              <a:gdLst>
                <a:gd name="T0" fmla="*/ 340 w 509"/>
                <a:gd name="T1" fmla="*/ 0 h 391"/>
                <a:gd name="T2" fmla="*/ 0 w 509"/>
                <a:gd name="T3" fmla="*/ 173 h 391"/>
                <a:gd name="T4" fmla="*/ 184 w 509"/>
                <a:gd name="T5" fmla="*/ 391 h 391"/>
                <a:gd name="T6" fmla="*/ 509 w 509"/>
                <a:gd name="T7" fmla="*/ 285 h 391"/>
                <a:gd name="T8" fmla="*/ 340 w 509"/>
                <a:gd name="T9" fmla="*/ 0 h 391"/>
                <a:gd name="T10" fmla="*/ 340 w 509"/>
                <a:gd name="T11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391">
                  <a:moveTo>
                    <a:pt x="340" y="0"/>
                  </a:moveTo>
                  <a:lnTo>
                    <a:pt x="0" y="173"/>
                  </a:lnTo>
                  <a:lnTo>
                    <a:pt x="184" y="391"/>
                  </a:lnTo>
                  <a:lnTo>
                    <a:pt x="509" y="285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9" name="Group 27"/>
            <p:cNvGrpSpPr>
              <a:grpSpLocks/>
            </p:cNvGrpSpPr>
            <p:nvPr/>
          </p:nvGrpSpPr>
          <p:grpSpPr bwMode="auto">
            <a:xfrm rot="74750">
              <a:off x="2193" y="1751"/>
              <a:ext cx="2925" cy="1238"/>
              <a:chOff x="2085" y="1499"/>
              <a:chExt cx="2649" cy="950"/>
            </a:xfrm>
          </p:grpSpPr>
          <p:sp>
            <p:nvSpPr>
              <p:cNvPr id="50" name="Freeform 28"/>
              <p:cNvSpPr>
                <a:spLocks/>
              </p:cNvSpPr>
              <p:nvPr/>
            </p:nvSpPr>
            <p:spPr bwMode="auto">
              <a:xfrm>
                <a:off x="3229" y="231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29"/>
              <p:cNvSpPr>
                <a:spLocks/>
              </p:cNvSpPr>
              <p:nvPr/>
            </p:nvSpPr>
            <p:spPr bwMode="auto">
              <a:xfrm>
                <a:off x="2085" y="1499"/>
                <a:ext cx="2649" cy="811"/>
              </a:xfrm>
              <a:custGeom>
                <a:avLst/>
                <a:gdLst>
                  <a:gd name="T0" fmla="*/ 2634 w 2649"/>
                  <a:gd name="T1" fmla="*/ 483 h 811"/>
                  <a:gd name="T2" fmla="*/ 2606 w 2649"/>
                  <a:gd name="T3" fmla="*/ 314 h 811"/>
                  <a:gd name="T4" fmla="*/ 2584 w 2649"/>
                  <a:gd name="T5" fmla="*/ 287 h 811"/>
                  <a:gd name="T6" fmla="*/ 2547 w 2649"/>
                  <a:gd name="T7" fmla="*/ 279 h 811"/>
                  <a:gd name="T8" fmla="*/ 2467 w 2649"/>
                  <a:gd name="T9" fmla="*/ 279 h 811"/>
                  <a:gd name="T10" fmla="*/ 2432 w 2649"/>
                  <a:gd name="T11" fmla="*/ 277 h 811"/>
                  <a:gd name="T12" fmla="*/ 2416 w 2649"/>
                  <a:gd name="T13" fmla="*/ 265 h 811"/>
                  <a:gd name="T14" fmla="*/ 2355 w 2649"/>
                  <a:gd name="T15" fmla="*/ 219 h 811"/>
                  <a:gd name="T16" fmla="*/ 2251 w 2649"/>
                  <a:gd name="T17" fmla="*/ 154 h 811"/>
                  <a:gd name="T18" fmla="*/ 2101 w 2649"/>
                  <a:gd name="T19" fmla="*/ 82 h 811"/>
                  <a:gd name="T20" fmla="*/ 1961 w 2649"/>
                  <a:gd name="T21" fmla="*/ 31 h 811"/>
                  <a:gd name="T22" fmla="*/ 1841 w 2649"/>
                  <a:gd name="T23" fmla="*/ 9 h 811"/>
                  <a:gd name="T24" fmla="*/ 1704 w 2649"/>
                  <a:gd name="T25" fmla="*/ 0 h 811"/>
                  <a:gd name="T26" fmla="*/ 1560 w 2649"/>
                  <a:gd name="T27" fmla="*/ 0 h 811"/>
                  <a:gd name="T28" fmla="*/ 1416 w 2649"/>
                  <a:gd name="T29" fmla="*/ 6 h 811"/>
                  <a:gd name="T30" fmla="*/ 1284 w 2649"/>
                  <a:gd name="T31" fmla="*/ 19 h 811"/>
                  <a:gd name="T32" fmla="*/ 1175 w 2649"/>
                  <a:gd name="T33" fmla="*/ 32 h 811"/>
                  <a:gd name="T34" fmla="*/ 1095 w 2649"/>
                  <a:gd name="T35" fmla="*/ 47 h 811"/>
                  <a:gd name="T36" fmla="*/ 1032 w 2649"/>
                  <a:gd name="T37" fmla="*/ 70 h 811"/>
                  <a:gd name="T38" fmla="*/ 923 w 2649"/>
                  <a:gd name="T39" fmla="*/ 131 h 811"/>
                  <a:gd name="T40" fmla="*/ 803 w 2649"/>
                  <a:gd name="T41" fmla="*/ 204 h 811"/>
                  <a:gd name="T42" fmla="*/ 721 w 2649"/>
                  <a:gd name="T43" fmla="*/ 256 h 811"/>
                  <a:gd name="T44" fmla="*/ 683 w 2649"/>
                  <a:gd name="T45" fmla="*/ 268 h 811"/>
                  <a:gd name="T46" fmla="*/ 515 w 2649"/>
                  <a:gd name="T47" fmla="*/ 292 h 811"/>
                  <a:gd name="T48" fmla="*/ 290 w 2649"/>
                  <a:gd name="T49" fmla="*/ 337 h 811"/>
                  <a:gd name="T50" fmla="*/ 123 w 2649"/>
                  <a:gd name="T51" fmla="*/ 392 h 811"/>
                  <a:gd name="T52" fmla="*/ 83 w 2649"/>
                  <a:gd name="T53" fmla="*/ 447 h 811"/>
                  <a:gd name="T54" fmla="*/ 60 w 2649"/>
                  <a:gd name="T55" fmla="*/ 537 h 811"/>
                  <a:gd name="T56" fmla="*/ 11 w 2649"/>
                  <a:gd name="T57" fmla="*/ 555 h 811"/>
                  <a:gd name="T58" fmla="*/ 5 w 2649"/>
                  <a:gd name="T59" fmla="*/ 631 h 811"/>
                  <a:gd name="T60" fmla="*/ 23 w 2649"/>
                  <a:gd name="T61" fmla="*/ 674 h 811"/>
                  <a:gd name="T62" fmla="*/ 69 w 2649"/>
                  <a:gd name="T63" fmla="*/ 754 h 811"/>
                  <a:gd name="T64" fmla="*/ 171 w 2649"/>
                  <a:gd name="T65" fmla="*/ 766 h 811"/>
                  <a:gd name="T66" fmla="*/ 316 w 2649"/>
                  <a:gd name="T67" fmla="*/ 777 h 811"/>
                  <a:gd name="T68" fmla="*/ 438 w 2649"/>
                  <a:gd name="T69" fmla="*/ 785 h 811"/>
                  <a:gd name="T70" fmla="*/ 654 w 2649"/>
                  <a:gd name="T71" fmla="*/ 786 h 811"/>
                  <a:gd name="T72" fmla="*/ 672 w 2649"/>
                  <a:gd name="T73" fmla="*/ 746 h 811"/>
                  <a:gd name="T74" fmla="*/ 718 w 2649"/>
                  <a:gd name="T75" fmla="*/ 655 h 811"/>
                  <a:gd name="T76" fmla="*/ 787 w 2649"/>
                  <a:gd name="T77" fmla="*/ 562 h 811"/>
                  <a:gd name="T78" fmla="*/ 873 w 2649"/>
                  <a:gd name="T79" fmla="*/ 512 h 811"/>
                  <a:gd name="T80" fmla="*/ 971 w 2649"/>
                  <a:gd name="T81" fmla="*/ 501 h 811"/>
                  <a:gd name="T82" fmla="*/ 1068 w 2649"/>
                  <a:gd name="T83" fmla="*/ 517 h 811"/>
                  <a:gd name="T84" fmla="*/ 1135 w 2649"/>
                  <a:gd name="T85" fmla="*/ 598 h 811"/>
                  <a:gd name="T86" fmla="*/ 1150 w 2649"/>
                  <a:gd name="T87" fmla="*/ 782 h 811"/>
                  <a:gd name="T88" fmla="*/ 1144 w 2649"/>
                  <a:gd name="T89" fmla="*/ 811 h 811"/>
                  <a:gd name="T90" fmla="*/ 2034 w 2649"/>
                  <a:gd name="T91" fmla="*/ 754 h 811"/>
                  <a:gd name="T92" fmla="*/ 2100 w 2649"/>
                  <a:gd name="T93" fmla="*/ 678 h 811"/>
                  <a:gd name="T94" fmla="*/ 2188 w 2649"/>
                  <a:gd name="T95" fmla="*/ 591 h 811"/>
                  <a:gd name="T96" fmla="*/ 2265 w 2649"/>
                  <a:gd name="T97" fmla="*/ 536 h 811"/>
                  <a:gd name="T98" fmla="*/ 2333 w 2649"/>
                  <a:gd name="T99" fmla="*/ 517 h 811"/>
                  <a:gd name="T100" fmla="*/ 2378 w 2649"/>
                  <a:gd name="T101" fmla="*/ 633 h 811"/>
                  <a:gd name="T102" fmla="*/ 2405 w 2649"/>
                  <a:gd name="T103" fmla="*/ 742 h 811"/>
                  <a:gd name="T104" fmla="*/ 2474 w 2649"/>
                  <a:gd name="T105" fmla="*/ 738 h 811"/>
                  <a:gd name="T106" fmla="*/ 2553 w 2649"/>
                  <a:gd name="T107" fmla="*/ 713 h 811"/>
                  <a:gd name="T108" fmla="*/ 2600 w 2649"/>
                  <a:gd name="T109" fmla="*/ 694 h 811"/>
                  <a:gd name="T110" fmla="*/ 2635 w 2649"/>
                  <a:gd name="T111" fmla="*/ 642 h 811"/>
                  <a:gd name="T112" fmla="*/ 2649 w 2649"/>
                  <a:gd name="T113" fmla="*/ 563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49" h="811">
                    <a:moveTo>
                      <a:pt x="2638" y="524"/>
                    </a:moveTo>
                    <a:lnTo>
                      <a:pt x="2630" y="516"/>
                    </a:lnTo>
                    <a:lnTo>
                      <a:pt x="2630" y="499"/>
                    </a:lnTo>
                    <a:lnTo>
                      <a:pt x="2634" y="483"/>
                    </a:lnTo>
                    <a:lnTo>
                      <a:pt x="2637" y="476"/>
                    </a:lnTo>
                    <a:lnTo>
                      <a:pt x="2610" y="321"/>
                    </a:lnTo>
                    <a:lnTo>
                      <a:pt x="2608" y="319"/>
                    </a:lnTo>
                    <a:lnTo>
                      <a:pt x="2606" y="314"/>
                    </a:lnTo>
                    <a:lnTo>
                      <a:pt x="2601" y="308"/>
                    </a:lnTo>
                    <a:lnTo>
                      <a:pt x="2596" y="300"/>
                    </a:lnTo>
                    <a:lnTo>
                      <a:pt x="2591" y="294"/>
                    </a:lnTo>
                    <a:lnTo>
                      <a:pt x="2584" y="287"/>
                    </a:lnTo>
                    <a:lnTo>
                      <a:pt x="2576" y="281"/>
                    </a:lnTo>
                    <a:lnTo>
                      <a:pt x="2569" y="279"/>
                    </a:lnTo>
                    <a:lnTo>
                      <a:pt x="2561" y="279"/>
                    </a:lnTo>
                    <a:lnTo>
                      <a:pt x="2547" y="279"/>
                    </a:lnTo>
                    <a:lnTo>
                      <a:pt x="2530" y="279"/>
                    </a:lnTo>
                    <a:lnTo>
                      <a:pt x="2509" y="279"/>
                    </a:lnTo>
                    <a:lnTo>
                      <a:pt x="2488" y="279"/>
                    </a:lnTo>
                    <a:lnTo>
                      <a:pt x="2467" y="279"/>
                    </a:lnTo>
                    <a:lnTo>
                      <a:pt x="2448" y="279"/>
                    </a:lnTo>
                    <a:lnTo>
                      <a:pt x="2432" y="279"/>
                    </a:lnTo>
                    <a:lnTo>
                      <a:pt x="2432" y="279"/>
                    </a:lnTo>
                    <a:lnTo>
                      <a:pt x="2432" y="277"/>
                    </a:lnTo>
                    <a:lnTo>
                      <a:pt x="2432" y="277"/>
                    </a:lnTo>
                    <a:lnTo>
                      <a:pt x="2431" y="277"/>
                    </a:lnTo>
                    <a:lnTo>
                      <a:pt x="2424" y="272"/>
                    </a:lnTo>
                    <a:lnTo>
                      <a:pt x="2416" y="265"/>
                    </a:lnTo>
                    <a:lnTo>
                      <a:pt x="2405" y="256"/>
                    </a:lnTo>
                    <a:lnTo>
                      <a:pt x="2390" y="245"/>
                    </a:lnTo>
                    <a:lnTo>
                      <a:pt x="2374" y="233"/>
                    </a:lnTo>
                    <a:lnTo>
                      <a:pt x="2355" y="219"/>
                    </a:lnTo>
                    <a:lnTo>
                      <a:pt x="2333" y="204"/>
                    </a:lnTo>
                    <a:lnTo>
                      <a:pt x="2309" y="188"/>
                    </a:lnTo>
                    <a:lnTo>
                      <a:pt x="2280" y="172"/>
                    </a:lnTo>
                    <a:lnTo>
                      <a:pt x="2251" y="154"/>
                    </a:lnTo>
                    <a:lnTo>
                      <a:pt x="2218" y="136"/>
                    </a:lnTo>
                    <a:lnTo>
                      <a:pt x="2181" y="119"/>
                    </a:lnTo>
                    <a:lnTo>
                      <a:pt x="2143" y="100"/>
                    </a:lnTo>
                    <a:lnTo>
                      <a:pt x="2101" y="82"/>
                    </a:lnTo>
                    <a:lnTo>
                      <a:pt x="2058" y="63"/>
                    </a:lnTo>
                    <a:lnTo>
                      <a:pt x="2011" y="46"/>
                    </a:lnTo>
                    <a:lnTo>
                      <a:pt x="1986" y="38"/>
                    </a:lnTo>
                    <a:lnTo>
                      <a:pt x="1961" y="31"/>
                    </a:lnTo>
                    <a:lnTo>
                      <a:pt x="1933" y="24"/>
                    </a:lnTo>
                    <a:lnTo>
                      <a:pt x="1904" y="19"/>
                    </a:lnTo>
                    <a:lnTo>
                      <a:pt x="1873" y="13"/>
                    </a:lnTo>
                    <a:lnTo>
                      <a:pt x="1841" y="9"/>
                    </a:lnTo>
                    <a:lnTo>
                      <a:pt x="1809" y="6"/>
                    </a:lnTo>
                    <a:lnTo>
                      <a:pt x="1775" y="4"/>
                    </a:lnTo>
                    <a:lnTo>
                      <a:pt x="1740" y="2"/>
                    </a:lnTo>
                    <a:lnTo>
                      <a:pt x="1704" y="0"/>
                    </a:lnTo>
                    <a:lnTo>
                      <a:pt x="1668" y="0"/>
                    </a:lnTo>
                    <a:lnTo>
                      <a:pt x="1633" y="0"/>
                    </a:lnTo>
                    <a:lnTo>
                      <a:pt x="1596" y="0"/>
                    </a:lnTo>
                    <a:lnTo>
                      <a:pt x="1560" y="0"/>
                    </a:lnTo>
                    <a:lnTo>
                      <a:pt x="1523" y="1"/>
                    </a:lnTo>
                    <a:lnTo>
                      <a:pt x="1488" y="2"/>
                    </a:lnTo>
                    <a:lnTo>
                      <a:pt x="1451" y="4"/>
                    </a:lnTo>
                    <a:lnTo>
                      <a:pt x="1416" y="6"/>
                    </a:lnTo>
                    <a:lnTo>
                      <a:pt x="1382" y="9"/>
                    </a:lnTo>
                    <a:lnTo>
                      <a:pt x="1348" y="12"/>
                    </a:lnTo>
                    <a:lnTo>
                      <a:pt x="1316" y="15"/>
                    </a:lnTo>
                    <a:lnTo>
                      <a:pt x="1284" y="19"/>
                    </a:lnTo>
                    <a:lnTo>
                      <a:pt x="1255" y="21"/>
                    </a:lnTo>
                    <a:lnTo>
                      <a:pt x="1226" y="25"/>
                    </a:lnTo>
                    <a:lnTo>
                      <a:pt x="1199" y="28"/>
                    </a:lnTo>
                    <a:lnTo>
                      <a:pt x="1175" y="32"/>
                    </a:lnTo>
                    <a:lnTo>
                      <a:pt x="1150" y="36"/>
                    </a:lnTo>
                    <a:lnTo>
                      <a:pt x="1130" y="40"/>
                    </a:lnTo>
                    <a:lnTo>
                      <a:pt x="1111" y="43"/>
                    </a:lnTo>
                    <a:lnTo>
                      <a:pt x="1095" y="47"/>
                    </a:lnTo>
                    <a:lnTo>
                      <a:pt x="1080" y="51"/>
                    </a:lnTo>
                    <a:lnTo>
                      <a:pt x="1069" y="54"/>
                    </a:lnTo>
                    <a:lnTo>
                      <a:pt x="1053" y="61"/>
                    </a:lnTo>
                    <a:lnTo>
                      <a:pt x="1032" y="70"/>
                    </a:lnTo>
                    <a:lnTo>
                      <a:pt x="1008" y="82"/>
                    </a:lnTo>
                    <a:lnTo>
                      <a:pt x="981" y="97"/>
                    </a:lnTo>
                    <a:lnTo>
                      <a:pt x="953" y="113"/>
                    </a:lnTo>
                    <a:lnTo>
                      <a:pt x="923" y="131"/>
                    </a:lnTo>
                    <a:lnTo>
                      <a:pt x="892" y="150"/>
                    </a:lnTo>
                    <a:lnTo>
                      <a:pt x="860" y="169"/>
                    </a:lnTo>
                    <a:lnTo>
                      <a:pt x="831" y="187"/>
                    </a:lnTo>
                    <a:lnTo>
                      <a:pt x="803" y="204"/>
                    </a:lnTo>
                    <a:lnTo>
                      <a:pt x="778" y="220"/>
                    </a:lnTo>
                    <a:lnTo>
                      <a:pt x="755" y="234"/>
                    </a:lnTo>
                    <a:lnTo>
                      <a:pt x="736" y="246"/>
                    </a:lnTo>
                    <a:lnTo>
                      <a:pt x="721" y="256"/>
                    </a:lnTo>
                    <a:lnTo>
                      <a:pt x="711" y="261"/>
                    </a:lnTo>
                    <a:lnTo>
                      <a:pt x="709" y="264"/>
                    </a:lnTo>
                    <a:lnTo>
                      <a:pt x="702" y="265"/>
                    </a:lnTo>
                    <a:lnTo>
                      <a:pt x="683" y="268"/>
                    </a:lnTo>
                    <a:lnTo>
                      <a:pt x="652" y="272"/>
                    </a:lnTo>
                    <a:lnTo>
                      <a:pt x="612" y="277"/>
                    </a:lnTo>
                    <a:lnTo>
                      <a:pt x="566" y="284"/>
                    </a:lnTo>
                    <a:lnTo>
                      <a:pt x="515" y="292"/>
                    </a:lnTo>
                    <a:lnTo>
                      <a:pt x="459" y="302"/>
                    </a:lnTo>
                    <a:lnTo>
                      <a:pt x="402" y="313"/>
                    </a:lnTo>
                    <a:lnTo>
                      <a:pt x="346" y="323"/>
                    </a:lnTo>
                    <a:lnTo>
                      <a:pt x="290" y="337"/>
                    </a:lnTo>
                    <a:lnTo>
                      <a:pt x="238" y="349"/>
                    </a:lnTo>
                    <a:lnTo>
                      <a:pt x="192" y="363"/>
                    </a:lnTo>
                    <a:lnTo>
                      <a:pt x="153" y="378"/>
                    </a:lnTo>
                    <a:lnTo>
                      <a:pt x="123" y="392"/>
                    </a:lnTo>
                    <a:lnTo>
                      <a:pt x="104" y="407"/>
                    </a:lnTo>
                    <a:lnTo>
                      <a:pt x="98" y="422"/>
                    </a:lnTo>
                    <a:lnTo>
                      <a:pt x="93" y="433"/>
                    </a:lnTo>
                    <a:lnTo>
                      <a:pt x="83" y="447"/>
                    </a:lnTo>
                    <a:lnTo>
                      <a:pt x="73" y="474"/>
                    </a:lnTo>
                    <a:lnTo>
                      <a:pt x="70" y="526"/>
                    </a:lnTo>
                    <a:lnTo>
                      <a:pt x="68" y="532"/>
                    </a:lnTo>
                    <a:lnTo>
                      <a:pt x="60" y="537"/>
                    </a:lnTo>
                    <a:lnTo>
                      <a:pt x="49" y="543"/>
                    </a:lnTo>
                    <a:lnTo>
                      <a:pt x="35" y="547"/>
                    </a:lnTo>
                    <a:lnTo>
                      <a:pt x="22" y="551"/>
                    </a:lnTo>
                    <a:lnTo>
                      <a:pt x="11" y="555"/>
                    </a:lnTo>
                    <a:lnTo>
                      <a:pt x="3" y="556"/>
                    </a:lnTo>
                    <a:lnTo>
                      <a:pt x="0" y="558"/>
                    </a:lnTo>
                    <a:lnTo>
                      <a:pt x="3" y="627"/>
                    </a:lnTo>
                    <a:lnTo>
                      <a:pt x="5" y="631"/>
                    </a:lnTo>
                    <a:lnTo>
                      <a:pt x="14" y="639"/>
                    </a:lnTo>
                    <a:lnTo>
                      <a:pt x="20" y="651"/>
                    </a:lnTo>
                    <a:lnTo>
                      <a:pt x="23" y="662"/>
                    </a:lnTo>
                    <a:lnTo>
                      <a:pt x="23" y="674"/>
                    </a:lnTo>
                    <a:lnTo>
                      <a:pt x="27" y="701"/>
                    </a:lnTo>
                    <a:lnTo>
                      <a:pt x="37" y="731"/>
                    </a:lnTo>
                    <a:lnTo>
                      <a:pt x="58" y="751"/>
                    </a:lnTo>
                    <a:lnTo>
                      <a:pt x="69" y="754"/>
                    </a:lnTo>
                    <a:lnTo>
                      <a:pt x="87" y="757"/>
                    </a:lnTo>
                    <a:lnTo>
                      <a:pt x="110" y="759"/>
                    </a:lnTo>
                    <a:lnTo>
                      <a:pt x="138" y="762"/>
                    </a:lnTo>
                    <a:lnTo>
                      <a:pt x="171" y="766"/>
                    </a:lnTo>
                    <a:lnTo>
                      <a:pt x="206" y="769"/>
                    </a:lnTo>
                    <a:lnTo>
                      <a:pt x="243" y="772"/>
                    </a:lnTo>
                    <a:lnTo>
                      <a:pt x="279" y="774"/>
                    </a:lnTo>
                    <a:lnTo>
                      <a:pt x="316" y="777"/>
                    </a:lnTo>
                    <a:lnTo>
                      <a:pt x="351" y="780"/>
                    </a:lnTo>
                    <a:lnTo>
                      <a:pt x="383" y="782"/>
                    </a:lnTo>
                    <a:lnTo>
                      <a:pt x="413" y="784"/>
                    </a:lnTo>
                    <a:lnTo>
                      <a:pt x="438" y="785"/>
                    </a:lnTo>
                    <a:lnTo>
                      <a:pt x="457" y="786"/>
                    </a:lnTo>
                    <a:lnTo>
                      <a:pt x="469" y="788"/>
                    </a:lnTo>
                    <a:lnTo>
                      <a:pt x="473" y="788"/>
                    </a:lnTo>
                    <a:lnTo>
                      <a:pt x="654" y="786"/>
                    </a:lnTo>
                    <a:lnTo>
                      <a:pt x="656" y="784"/>
                    </a:lnTo>
                    <a:lnTo>
                      <a:pt x="658" y="776"/>
                    </a:lnTo>
                    <a:lnTo>
                      <a:pt x="664" y="762"/>
                    </a:lnTo>
                    <a:lnTo>
                      <a:pt x="672" y="746"/>
                    </a:lnTo>
                    <a:lnTo>
                      <a:pt x="680" y="727"/>
                    </a:lnTo>
                    <a:lnTo>
                      <a:pt x="691" y="704"/>
                    </a:lnTo>
                    <a:lnTo>
                      <a:pt x="705" y="681"/>
                    </a:lnTo>
                    <a:lnTo>
                      <a:pt x="718" y="655"/>
                    </a:lnTo>
                    <a:lnTo>
                      <a:pt x="734" y="631"/>
                    </a:lnTo>
                    <a:lnTo>
                      <a:pt x="751" y="606"/>
                    </a:lnTo>
                    <a:lnTo>
                      <a:pt x="768" y="583"/>
                    </a:lnTo>
                    <a:lnTo>
                      <a:pt x="787" y="562"/>
                    </a:lnTo>
                    <a:lnTo>
                      <a:pt x="808" y="544"/>
                    </a:lnTo>
                    <a:lnTo>
                      <a:pt x="829" y="528"/>
                    </a:lnTo>
                    <a:lnTo>
                      <a:pt x="851" y="517"/>
                    </a:lnTo>
                    <a:lnTo>
                      <a:pt x="873" y="512"/>
                    </a:lnTo>
                    <a:lnTo>
                      <a:pt x="896" y="509"/>
                    </a:lnTo>
                    <a:lnTo>
                      <a:pt x="920" y="505"/>
                    </a:lnTo>
                    <a:lnTo>
                      <a:pt x="946" y="502"/>
                    </a:lnTo>
                    <a:lnTo>
                      <a:pt x="971" y="501"/>
                    </a:lnTo>
                    <a:lnTo>
                      <a:pt x="996" y="501"/>
                    </a:lnTo>
                    <a:lnTo>
                      <a:pt x="1022" y="503"/>
                    </a:lnTo>
                    <a:lnTo>
                      <a:pt x="1045" y="509"/>
                    </a:lnTo>
                    <a:lnTo>
                      <a:pt x="1068" y="517"/>
                    </a:lnTo>
                    <a:lnTo>
                      <a:pt x="1088" y="529"/>
                    </a:lnTo>
                    <a:lnTo>
                      <a:pt x="1107" y="547"/>
                    </a:lnTo>
                    <a:lnTo>
                      <a:pt x="1123" y="570"/>
                    </a:lnTo>
                    <a:lnTo>
                      <a:pt x="1135" y="598"/>
                    </a:lnTo>
                    <a:lnTo>
                      <a:pt x="1146" y="633"/>
                    </a:lnTo>
                    <a:lnTo>
                      <a:pt x="1152" y="675"/>
                    </a:lnTo>
                    <a:lnTo>
                      <a:pt x="1153" y="724"/>
                    </a:lnTo>
                    <a:lnTo>
                      <a:pt x="1150" y="782"/>
                    </a:lnTo>
                    <a:lnTo>
                      <a:pt x="1149" y="797"/>
                    </a:lnTo>
                    <a:lnTo>
                      <a:pt x="1146" y="805"/>
                    </a:lnTo>
                    <a:lnTo>
                      <a:pt x="1145" y="809"/>
                    </a:lnTo>
                    <a:lnTo>
                      <a:pt x="1144" y="811"/>
                    </a:lnTo>
                    <a:lnTo>
                      <a:pt x="2015" y="776"/>
                    </a:lnTo>
                    <a:lnTo>
                      <a:pt x="2017" y="773"/>
                    </a:lnTo>
                    <a:lnTo>
                      <a:pt x="2023" y="765"/>
                    </a:lnTo>
                    <a:lnTo>
                      <a:pt x="2034" y="754"/>
                    </a:lnTo>
                    <a:lnTo>
                      <a:pt x="2047" y="739"/>
                    </a:lnTo>
                    <a:lnTo>
                      <a:pt x="2062" y="720"/>
                    </a:lnTo>
                    <a:lnTo>
                      <a:pt x="2081" y="700"/>
                    </a:lnTo>
                    <a:lnTo>
                      <a:pt x="2100" y="678"/>
                    </a:lnTo>
                    <a:lnTo>
                      <a:pt x="2122" y="656"/>
                    </a:lnTo>
                    <a:lnTo>
                      <a:pt x="2143" y="633"/>
                    </a:lnTo>
                    <a:lnTo>
                      <a:pt x="2167" y="612"/>
                    </a:lnTo>
                    <a:lnTo>
                      <a:pt x="2188" y="591"/>
                    </a:lnTo>
                    <a:lnTo>
                      <a:pt x="2210" y="573"/>
                    </a:lnTo>
                    <a:lnTo>
                      <a:pt x="2230" y="556"/>
                    </a:lnTo>
                    <a:lnTo>
                      <a:pt x="2249" y="544"/>
                    </a:lnTo>
                    <a:lnTo>
                      <a:pt x="2265" y="536"/>
                    </a:lnTo>
                    <a:lnTo>
                      <a:pt x="2279" y="532"/>
                    </a:lnTo>
                    <a:lnTo>
                      <a:pt x="2299" y="526"/>
                    </a:lnTo>
                    <a:lnTo>
                      <a:pt x="2317" y="521"/>
                    </a:lnTo>
                    <a:lnTo>
                      <a:pt x="2333" y="517"/>
                    </a:lnTo>
                    <a:lnTo>
                      <a:pt x="2348" y="522"/>
                    </a:lnTo>
                    <a:lnTo>
                      <a:pt x="2360" y="540"/>
                    </a:lnTo>
                    <a:lnTo>
                      <a:pt x="2371" y="575"/>
                    </a:lnTo>
                    <a:lnTo>
                      <a:pt x="2378" y="633"/>
                    </a:lnTo>
                    <a:lnTo>
                      <a:pt x="2383" y="717"/>
                    </a:lnTo>
                    <a:lnTo>
                      <a:pt x="2386" y="730"/>
                    </a:lnTo>
                    <a:lnTo>
                      <a:pt x="2394" y="736"/>
                    </a:lnTo>
                    <a:lnTo>
                      <a:pt x="2405" y="742"/>
                    </a:lnTo>
                    <a:lnTo>
                      <a:pt x="2419" y="744"/>
                    </a:lnTo>
                    <a:lnTo>
                      <a:pt x="2435" y="743"/>
                    </a:lnTo>
                    <a:lnTo>
                      <a:pt x="2454" y="742"/>
                    </a:lnTo>
                    <a:lnTo>
                      <a:pt x="2474" y="738"/>
                    </a:lnTo>
                    <a:lnTo>
                      <a:pt x="2494" y="732"/>
                    </a:lnTo>
                    <a:lnTo>
                      <a:pt x="2515" y="726"/>
                    </a:lnTo>
                    <a:lnTo>
                      <a:pt x="2534" y="720"/>
                    </a:lnTo>
                    <a:lnTo>
                      <a:pt x="2553" y="713"/>
                    </a:lnTo>
                    <a:lnTo>
                      <a:pt x="2569" y="707"/>
                    </a:lnTo>
                    <a:lnTo>
                      <a:pt x="2582" y="701"/>
                    </a:lnTo>
                    <a:lnTo>
                      <a:pt x="2593" y="697"/>
                    </a:lnTo>
                    <a:lnTo>
                      <a:pt x="2600" y="694"/>
                    </a:lnTo>
                    <a:lnTo>
                      <a:pt x="2603" y="693"/>
                    </a:lnTo>
                    <a:lnTo>
                      <a:pt x="2631" y="646"/>
                    </a:lnTo>
                    <a:lnTo>
                      <a:pt x="2633" y="644"/>
                    </a:lnTo>
                    <a:lnTo>
                      <a:pt x="2635" y="642"/>
                    </a:lnTo>
                    <a:lnTo>
                      <a:pt x="2639" y="633"/>
                    </a:lnTo>
                    <a:lnTo>
                      <a:pt x="2642" y="620"/>
                    </a:lnTo>
                    <a:lnTo>
                      <a:pt x="2645" y="594"/>
                    </a:lnTo>
                    <a:lnTo>
                      <a:pt x="2649" y="563"/>
                    </a:lnTo>
                    <a:lnTo>
                      <a:pt x="2648" y="536"/>
                    </a:lnTo>
                    <a:lnTo>
                      <a:pt x="2638" y="5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30"/>
              <p:cNvSpPr>
                <a:spLocks/>
              </p:cNvSpPr>
              <p:nvPr/>
            </p:nvSpPr>
            <p:spPr bwMode="auto">
              <a:xfrm>
                <a:off x="2775" y="1528"/>
                <a:ext cx="1589" cy="400"/>
              </a:xfrm>
              <a:custGeom>
                <a:avLst/>
                <a:gdLst>
                  <a:gd name="T0" fmla="*/ 2 w 1589"/>
                  <a:gd name="T1" fmla="*/ 285 h 400"/>
                  <a:gd name="T2" fmla="*/ 28 w 1589"/>
                  <a:gd name="T3" fmla="*/ 267 h 400"/>
                  <a:gd name="T4" fmla="*/ 71 w 1589"/>
                  <a:gd name="T5" fmla="*/ 237 h 400"/>
                  <a:gd name="T6" fmla="*/ 127 w 1589"/>
                  <a:gd name="T7" fmla="*/ 200 h 400"/>
                  <a:gd name="T8" fmla="*/ 189 w 1589"/>
                  <a:gd name="T9" fmla="*/ 158 h 400"/>
                  <a:gd name="T10" fmla="*/ 253 w 1589"/>
                  <a:gd name="T11" fmla="*/ 118 h 400"/>
                  <a:gd name="T12" fmla="*/ 310 w 1589"/>
                  <a:gd name="T13" fmla="*/ 86 h 400"/>
                  <a:gd name="T14" fmla="*/ 355 w 1589"/>
                  <a:gd name="T15" fmla="*/ 65 h 400"/>
                  <a:gd name="T16" fmla="*/ 390 w 1589"/>
                  <a:gd name="T17" fmla="*/ 59 h 400"/>
                  <a:gd name="T18" fmla="*/ 460 w 1589"/>
                  <a:gd name="T19" fmla="*/ 47 h 400"/>
                  <a:gd name="T20" fmla="*/ 562 w 1589"/>
                  <a:gd name="T21" fmla="*/ 32 h 400"/>
                  <a:gd name="T22" fmla="*/ 685 w 1589"/>
                  <a:gd name="T23" fmla="*/ 17 h 400"/>
                  <a:gd name="T24" fmla="*/ 821 w 1589"/>
                  <a:gd name="T25" fmla="*/ 5 h 400"/>
                  <a:gd name="T26" fmla="*/ 959 w 1589"/>
                  <a:gd name="T27" fmla="*/ 0 h 400"/>
                  <a:gd name="T28" fmla="*/ 1089 w 1589"/>
                  <a:gd name="T29" fmla="*/ 9 h 400"/>
                  <a:gd name="T30" fmla="*/ 1200 w 1589"/>
                  <a:gd name="T31" fmla="*/ 30 h 400"/>
                  <a:gd name="T32" fmla="*/ 1287 w 1589"/>
                  <a:gd name="T33" fmla="*/ 68 h 400"/>
                  <a:gd name="T34" fmla="*/ 1361 w 1589"/>
                  <a:gd name="T35" fmla="*/ 105 h 400"/>
                  <a:gd name="T36" fmla="*/ 1424 w 1589"/>
                  <a:gd name="T37" fmla="*/ 140 h 400"/>
                  <a:gd name="T38" fmla="*/ 1477 w 1589"/>
                  <a:gd name="T39" fmla="*/ 174 h 400"/>
                  <a:gd name="T40" fmla="*/ 1519 w 1589"/>
                  <a:gd name="T41" fmla="*/ 206 h 400"/>
                  <a:gd name="T42" fmla="*/ 1550 w 1589"/>
                  <a:gd name="T43" fmla="*/ 236 h 400"/>
                  <a:gd name="T44" fmla="*/ 1573 w 1589"/>
                  <a:gd name="T45" fmla="*/ 266 h 400"/>
                  <a:gd name="T46" fmla="*/ 1586 w 1589"/>
                  <a:gd name="T47" fmla="*/ 294 h 400"/>
                  <a:gd name="T48" fmla="*/ 1586 w 1589"/>
                  <a:gd name="T49" fmla="*/ 315 h 400"/>
                  <a:gd name="T50" fmla="*/ 1565 w 1589"/>
                  <a:gd name="T51" fmla="*/ 328 h 400"/>
                  <a:gd name="T52" fmla="*/ 1523 w 1589"/>
                  <a:gd name="T53" fmla="*/ 339 h 400"/>
                  <a:gd name="T54" fmla="*/ 1462 w 1589"/>
                  <a:gd name="T55" fmla="*/ 351 h 400"/>
                  <a:gd name="T56" fmla="*/ 1386 w 1589"/>
                  <a:gd name="T57" fmla="*/ 361 h 400"/>
                  <a:gd name="T58" fmla="*/ 1298 w 1589"/>
                  <a:gd name="T59" fmla="*/ 370 h 400"/>
                  <a:gd name="T60" fmla="*/ 1201 w 1589"/>
                  <a:gd name="T61" fmla="*/ 378 h 400"/>
                  <a:gd name="T62" fmla="*/ 1098 w 1589"/>
                  <a:gd name="T63" fmla="*/ 385 h 400"/>
                  <a:gd name="T64" fmla="*/ 994 w 1589"/>
                  <a:gd name="T65" fmla="*/ 390 h 400"/>
                  <a:gd name="T66" fmla="*/ 890 w 1589"/>
                  <a:gd name="T67" fmla="*/ 395 h 400"/>
                  <a:gd name="T68" fmla="*/ 790 w 1589"/>
                  <a:gd name="T69" fmla="*/ 397 h 400"/>
                  <a:gd name="T70" fmla="*/ 695 w 1589"/>
                  <a:gd name="T71" fmla="*/ 400 h 400"/>
                  <a:gd name="T72" fmla="*/ 611 w 1589"/>
                  <a:gd name="T73" fmla="*/ 400 h 400"/>
                  <a:gd name="T74" fmla="*/ 539 w 1589"/>
                  <a:gd name="T75" fmla="*/ 399 h 400"/>
                  <a:gd name="T76" fmla="*/ 482 w 1589"/>
                  <a:gd name="T77" fmla="*/ 396 h 400"/>
                  <a:gd name="T78" fmla="*/ 445 w 1589"/>
                  <a:gd name="T79" fmla="*/ 392 h 400"/>
                  <a:gd name="T80" fmla="*/ 416 w 1589"/>
                  <a:gd name="T81" fmla="*/ 382 h 400"/>
                  <a:gd name="T82" fmla="*/ 363 w 1589"/>
                  <a:gd name="T83" fmla="*/ 369 h 400"/>
                  <a:gd name="T84" fmla="*/ 296 w 1589"/>
                  <a:gd name="T85" fmla="*/ 351 h 400"/>
                  <a:gd name="T86" fmla="*/ 223 w 1589"/>
                  <a:gd name="T87" fmla="*/ 335 h 400"/>
                  <a:gd name="T88" fmla="*/ 150 w 1589"/>
                  <a:gd name="T89" fmla="*/ 319 h 400"/>
                  <a:gd name="T90" fmla="*/ 84 w 1589"/>
                  <a:gd name="T91" fmla="*/ 305 h 400"/>
                  <a:gd name="T92" fmla="*/ 32 w 1589"/>
                  <a:gd name="T93" fmla="*/ 294 h 400"/>
                  <a:gd name="T94" fmla="*/ 4 w 1589"/>
                  <a:gd name="T95" fmla="*/ 28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9" h="400">
                    <a:moveTo>
                      <a:pt x="0" y="288"/>
                    </a:moveTo>
                    <a:lnTo>
                      <a:pt x="2" y="285"/>
                    </a:lnTo>
                    <a:lnTo>
                      <a:pt x="13" y="278"/>
                    </a:lnTo>
                    <a:lnTo>
                      <a:pt x="28" y="267"/>
                    </a:lnTo>
                    <a:lnTo>
                      <a:pt x="47" y="254"/>
                    </a:lnTo>
                    <a:lnTo>
                      <a:pt x="71" y="237"/>
                    </a:lnTo>
                    <a:lnTo>
                      <a:pt x="97" y="219"/>
                    </a:lnTo>
                    <a:lnTo>
                      <a:pt x="127" y="200"/>
                    </a:lnTo>
                    <a:lnTo>
                      <a:pt x="158" y="178"/>
                    </a:lnTo>
                    <a:lnTo>
                      <a:pt x="189" y="158"/>
                    </a:lnTo>
                    <a:lnTo>
                      <a:pt x="222" y="137"/>
                    </a:lnTo>
                    <a:lnTo>
                      <a:pt x="253" y="118"/>
                    </a:lnTo>
                    <a:lnTo>
                      <a:pt x="281" y="101"/>
                    </a:lnTo>
                    <a:lnTo>
                      <a:pt x="310" y="86"/>
                    </a:lnTo>
                    <a:lnTo>
                      <a:pt x="334" y="74"/>
                    </a:lnTo>
                    <a:lnTo>
                      <a:pt x="355" y="65"/>
                    </a:lnTo>
                    <a:lnTo>
                      <a:pt x="371" y="61"/>
                    </a:lnTo>
                    <a:lnTo>
                      <a:pt x="390" y="59"/>
                    </a:lnTo>
                    <a:lnTo>
                      <a:pt x="420" y="53"/>
                    </a:lnTo>
                    <a:lnTo>
                      <a:pt x="460" y="47"/>
                    </a:lnTo>
                    <a:lnTo>
                      <a:pt x="508" y="40"/>
                    </a:lnTo>
                    <a:lnTo>
                      <a:pt x="562" y="32"/>
                    </a:lnTo>
                    <a:lnTo>
                      <a:pt x="622" y="24"/>
                    </a:lnTo>
                    <a:lnTo>
                      <a:pt x="685" y="17"/>
                    </a:lnTo>
                    <a:lnTo>
                      <a:pt x="752" y="10"/>
                    </a:lnTo>
                    <a:lnTo>
                      <a:pt x="821" y="5"/>
                    </a:lnTo>
                    <a:lnTo>
                      <a:pt x="890" y="2"/>
                    </a:lnTo>
                    <a:lnTo>
                      <a:pt x="959" y="0"/>
                    </a:lnTo>
                    <a:lnTo>
                      <a:pt x="1025" y="3"/>
                    </a:lnTo>
                    <a:lnTo>
                      <a:pt x="1089" y="9"/>
                    </a:lnTo>
                    <a:lnTo>
                      <a:pt x="1147" y="17"/>
                    </a:lnTo>
                    <a:lnTo>
                      <a:pt x="1200" y="30"/>
                    </a:lnTo>
                    <a:lnTo>
                      <a:pt x="1246" y="48"/>
                    </a:lnTo>
                    <a:lnTo>
                      <a:pt x="1287" y="68"/>
                    </a:lnTo>
                    <a:lnTo>
                      <a:pt x="1325" y="87"/>
                    </a:lnTo>
                    <a:lnTo>
                      <a:pt x="1361" y="105"/>
                    </a:lnTo>
                    <a:lnTo>
                      <a:pt x="1394" y="124"/>
                    </a:lnTo>
                    <a:lnTo>
                      <a:pt x="1424" y="140"/>
                    </a:lnTo>
                    <a:lnTo>
                      <a:pt x="1451" y="158"/>
                    </a:lnTo>
                    <a:lnTo>
                      <a:pt x="1477" y="174"/>
                    </a:lnTo>
                    <a:lnTo>
                      <a:pt x="1498" y="190"/>
                    </a:lnTo>
                    <a:lnTo>
                      <a:pt x="1519" y="206"/>
                    </a:lnTo>
                    <a:lnTo>
                      <a:pt x="1535" y="221"/>
                    </a:lnTo>
                    <a:lnTo>
                      <a:pt x="1550" y="236"/>
                    </a:lnTo>
                    <a:lnTo>
                      <a:pt x="1563" y="251"/>
                    </a:lnTo>
                    <a:lnTo>
                      <a:pt x="1573" y="266"/>
                    </a:lnTo>
                    <a:lnTo>
                      <a:pt x="1581" y="279"/>
                    </a:lnTo>
                    <a:lnTo>
                      <a:pt x="1586" y="294"/>
                    </a:lnTo>
                    <a:lnTo>
                      <a:pt x="1589" y="308"/>
                    </a:lnTo>
                    <a:lnTo>
                      <a:pt x="1586" y="315"/>
                    </a:lnTo>
                    <a:lnTo>
                      <a:pt x="1578" y="321"/>
                    </a:lnTo>
                    <a:lnTo>
                      <a:pt x="1565" y="328"/>
                    </a:lnTo>
                    <a:lnTo>
                      <a:pt x="1546" y="334"/>
                    </a:lnTo>
                    <a:lnTo>
                      <a:pt x="1523" y="339"/>
                    </a:lnTo>
                    <a:lnTo>
                      <a:pt x="1494" y="346"/>
                    </a:lnTo>
                    <a:lnTo>
                      <a:pt x="1462" y="351"/>
                    </a:lnTo>
                    <a:lnTo>
                      <a:pt x="1425" y="355"/>
                    </a:lnTo>
                    <a:lnTo>
                      <a:pt x="1386" y="361"/>
                    </a:lnTo>
                    <a:lnTo>
                      <a:pt x="1342" y="365"/>
                    </a:lnTo>
                    <a:lnTo>
                      <a:pt x="1298" y="370"/>
                    </a:lnTo>
                    <a:lnTo>
                      <a:pt x="1250" y="374"/>
                    </a:lnTo>
                    <a:lnTo>
                      <a:pt x="1201" y="378"/>
                    </a:lnTo>
                    <a:lnTo>
                      <a:pt x="1150" y="381"/>
                    </a:lnTo>
                    <a:lnTo>
                      <a:pt x="1098" y="385"/>
                    </a:lnTo>
                    <a:lnTo>
                      <a:pt x="1047" y="388"/>
                    </a:lnTo>
                    <a:lnTo>
                      <a:pt x="994" y="390"/>
                    </a:lnTo>
                    <a:lnTo>
                      <a:pt x="941" y="393"/>
                    </a:lnTo>
                    <a:lnTo>
                      <a:pt x="890" y="395"/>
                    </a:lnTo>
                    <a:lnTo>
                      <a:pt x="838" y="396"/>
                    </a:lnTo>
                    <a:lnTo>
                      <a:pt x="790" y="397"/>
                    </a:lnTo>
                    <a:lnTo>
                      <a:pt x="741" y="399"/>
                    </a:lnTo>
                    <a:lnTo>
                      <a:pt x="695" y="400"/>
                    </a:lnTo>
                    <a:lnTo>
                      <a:pt x="651" y="400"/>
                    </a:lnTo>
                    <a:lnTo>
                      <a:pt x="611" y="400"/>
                    </a:lnTo>
                    <a:lnTo>
                      <a:pt x="573" y="400"/>
                    </a:lnTo>
                    <a:lnTo>
                      <a:pt x="539" y="399"/>
                    </a:lnTo>
                    <a:lnTo>
                      <a:pt x="508" y="397"/>
                    </a:lnTo>
                    <a:lnTo>
                      <a:pt x="482" y="396"/>
                    </a:lnTo>
                    <a:lnTo>
                      <a:pt x="462" y="395"/>
                    </a:lnTo>
                    <a:lnTo>
                      <a:pt x="445" y="392"/>
                    </a:lnTo>
                    <a:lnTo>
                      <a:pt x="435" y="389"/>
                    </a:lnTo>
                    <a:lnTo>
                      <a:pt x="416" y="382"/>
                    </a:lnTo>
                    <a:lnTo>
                      <a:pt x="391" y="376"/>
                    </a:lnTo>
                    <a:lnTo>
                      <a:pt x="363" y="369"/>
                    </a:lnTo>
                    <a:lnTo>
                      <a:pt x="332" y="361"/>
                    </a:lnTo>
                    <a:lnTo>
                      <a:pt x="296" y="351"/>
                    </a:lnTo>
                    <a:lnTo>
                      <a:pt x="260" y="343"/>
                    </a:lnTo>
                    <a:lnTo>
                      <a:pt x="223" y="335"/>
                    </a:lnTo>
                    <a:lnTo>
                      <a:pt x="185" y="327"/>
                    </a:lnTo>
                    <a:lnTo>
                      <a:pt x="150" y="319"/>
                    </a:lnTo>
                    <a:lnTo>
                      <a:pt x="115" y="312"/>
                    </a:lnTo>
                    <a:lnTo>
                      <a:pt x="84" y="305"/>
                    </a:lnTo>
                    <a:lnTo>
                      <a:pt x="55" y="298"/>
                    </a:lnTo>
                    <a:lnTo>
                      <a:pt x="32" y="294"/>
                    </a:lnTo>
                    <a:lnTo>
                      <a:pt x="15" y="290"/>
                    </a:lnTo>
                    <a:lnTo>
                      <a:pt x="4" y="289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BF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31"/>
              <p:cNvSpPr>
                <a:spLocks/>
              </p:cNvSpPr>
              <p:nvPr/>
            </p:nvSpPr>
            <p:spPr bwMode="auto">
              <a:xfrm>
                <a:off x="2775" y="1534"/>
                <a:ext cx="1589" cy="394"/>
              </a:xfrm>
              <a:custGeom>
                <a:avLst/>
                <a:gdLst>
                  <a:gd name="T0" fmla="*/ 1579 w 1589"/>
                  <a:gd name="T1" fmla="*/ 271 h 394"/>
                  <a:gd name="T2" fmla="*/ 1543 w 1589"/>
                  <a:gd name="T3" fmla="*/ 223 h 394"/>
                  <a:gd name="T4" fmla="*/ 1478 w 1589"/>
                  <a:gd name="T5" fmla="*/ 199 h 394"/>
                  <a:gd name="T6" fmla="*/ 1367 w 1589"/>
                  <a:gd name="T7" fmla="*/ 194 h 394"/>
                  <a:gd name="T8" fmla="*/ 1322 w 1589"/>
                  <a:gd name="T9" fmla="*/ 215 h 394"/>
                  <a:gd name="T10" fmla="*/ 1300 w 1589"/>
                  <a:gd name="T11" fmla="*/ 230 h 394"/>
                  <a:gd name="T12" fmla="*/ 1271 w 1589"/>
                  <a:gd name="T13" fmla="*/ 222 h 394"/>
                  <a:gd name="T14" fmla="*/ 1238 w 1589"/>
                  <a:gd name="T15" fmla="*/ 198 h 394"/>
                  <a:gd name="T16" fmla="*/ 1107 w 1589"/>
                  <a:gd name="T17" fmla="*/ 95 h 394"/>
                  <a:gd name="T18" fmla="*/ 1039 w 1589"/>
                  <a:gd name="T19" fmla="*/ 57 h 394"/>
                  <a:gd name="T20" fmla="*/ 993 w 1589"/>
                  <a:gd name="T21" fmla="*/ 45 h 394"/>
                  <a:gd name="T22" fmla="*/ 925 w 1589"/>
                  <a:gd name="T23" fmla="*/ 27 h 394"/>
                  <a:gd name="T24" fmla="*/ 845 w 1589"/>
                  <a:gd name="T25" fmla="*/ 9 h 394"/>
                  <a:gd name="T26" fmla="*/ 729 w 1589"/>
                  <a:gd name="T27" fmla="*/ 5 h 394"/>
                  <a:gd name="T28" fmla="*/ 589 w 1589"/>
                  <a:gd name="T29" fmla="*/ 22 h 394"/>
                  <a:gd name="T30" fmla="*/ 473 w 1589"/>
                  <a:gd name="T31" fmla="*/ 38 h 394"/>
                  <a:gd name="T32" fmla="*/ 393 w 1589"/>
                  <a:gd name="T33" fmla="*/ 51 h 394"/>
                  <a:gd name="T34" fmla="*/ 334 w 1589"/>
                  <a:gd name="T35" fmla="*/ 68 h 394"/>
                  <a:gd name="T36" fmla="*/ 222 w 1589"/>
                  <a:gd name="T37" fmla="*/ 131 h 394"/>
                  <a:gd name="T38" fmla="*/ 97 w 1589"/>
                  <a:gd name="T39" fmla="*/ 213 h 394"/>
                  <a:gd name="T40" fmla="*/ 13 w 1589"/>
                  <a:gd name="T41" fmla="*/ 272 h 394"/>
                  <a:gd name="T42" fmla="*/ 15 w 1589"/>
                  <a:gd name="T43" fmla="*/ 284 h 394"/>
                  <a:gd name="T44" fmla="*/ 115 w 1589"/>
                  <a:gd name="T45" fmla="*/ 306 h 394"/>
                  <a:gd name="T46" fmla="*/ 260 w 1589"/>
                  <a:gd name="T47" fmla="*/ 337 h 394"/>
                  <a:gd name="T48" fmla="*/ 391 w 1589"/>
                  <a:gd name="T49" fmla="*/ 370 h 394"/>
                  <a:gd name="T50" fmla="*/ 451 w 1589"/>
                  <a:gd name="T51" fmla="*/ 387 h 394"/>
                  <a:gd name="T52" fmla="*/ 513 w 1589"/>
                  <a:gd name="T53" fmla="*/ 391 h 394"/>
                  <a:gd name="T54" fmla="*/ 608 w 1589"/>
                  <a:gd name="T55" fmla="*/ 394 h 394"/>
                  <a:gd name="T56" fmla="*/ 727 w 1589"/>
                  <a:gd name="T57" fmla="*/ 393 h 394"/>
                  <a:gd name="T58" fmla="*/ 815 w 1589"/>
                  <a:gd name="T59" fmla="*/ 363 h 394"/>
                  <a:gd name="T60" fmla="*/ 842 w 1589"/>
                  <a:gd name="T61" fmla="*/ 324 h 394"/>
                  <a:gd name="T62" fmla="*/ 822 w 1589"/>
                  <a:gd name="T63" fmla="*/ 177 h 394"/>
                  <a:gd name="T64" fmla="*/ 791 w 1589"/>
                  <a:gd name="T65" fmla="*/ 158 h 394"/>
                  <a:gd name="T66" fmla="*/ 735 w 1589"/>
                  <a:gd name="T67" fmla="*/ 172 h 394"/>
                  <a:gd name="T68" fmla="*/ 676 w 1589"/>
                  <a:gd name="T69" fmla="*/ 250 h 394"/>
                  <a:gd name="T70" fmla="*/ 641 w 1589"/>
                  <a:gd name="T71" fmla="*/ 311 h 394"/>
                  <a:gd name="T72" fmla="*/ 550 w 1589"/>
                  <a:gd name="T73" fmla="*/ 271 h 394"/>
                  <a:gd name="T74" fmla="*/ 498 w 1589"/>
                  <a:gd name="T75" fmla="*/ 242 h 394"/>
                  <a:gd name="T76" fmla="*/ 368 w 1589"/>
                  <a:gd name="T77" fmla="*/ 242 h 394"/>
                  <a:gd name="T78" fmla="*/ 279 w 1589"/>
                  <a:gd name="T79" fmla="*/ 256 h 394"/>
                  <a:gd name="T80" fmla="*/ 184 w 1589"/>
                  <a:gd name="T81" fmla="*/ 253 h 394"/>
                  <a:gd name="T82" fmla="*/ 145 w 1589"/>
                  <a:gd name="T83" fmla="*/ 246 h 394"/>
                  <a:gd name="T84" fmla="*/ 203 w 1589"/>
                  <a:gd name="T85" fmla="*/ 207 h 394"/>
                  <a:gd name="T86" fmla="*/ 299 w 1589"/>
                  <a:gd name="T87" fmla="*/ 143 h 394"/>
                  <a:gd name="T88" fmla="*/ 390 w 1589"/>
                  <a:gd name="T89" fmla="*/ 88 h 394"/>
                  <a:gd name="T90" fmla="*/ 436 w 1589"/>
                  <a:gd name="T91" fmla="*/ 72 h 394"/>
                  <a:gd name="T92" fmla="*/ 506 w 1589"/>
                  <a:gd name="T93" fmla="*/ 66 h 394"/>
                  <a:gd name="T94" fmla="*/ 609 w 1589"/>
                  <a:gd name="T95" fmla="*/ 59 h 394"/>
                  <a:gd name="T96" fmla="*/ 703 w 1589"/>
                  <a:gd name="T97" fmla="*/ 55 h 394"/>
                  <a:gd name="T98" fmla="*/ 767 w 1589"/>
                  <a:gd name="T99" fmla="*/ 64 h 394"/>
                  <a:gd name="T100" fmla="*/ 887 w 1589"/>
                  <a:gd name="T101" fmla="*/ 87 h 394"/>
                  <a:gd name="T102" fmla="*/ 963 w 1589"/>
                  <a:gd name="T103" fmla="*/ 134 h 394"/>
                  <a:gd name="T104" fmla="*/ 956 w 1589"/>
                  <a:gd name="T105" fmla="*/ 154 h 394"/>
                  <a:gd name="T106" fmla="*/ 936 w 1589"/>
                  <a:gd name="T107" fmla="*/ 172 h 394"/>
                  <a:gd name="T108" fmla="*/ 909 w 1589"/>
                  <a:gd name="T109" fmla="*/ 259 h 394"/>
                  <a:gd name="T110" fmla="*/ 903 w 1589"/>
                  <a:gd name="T111" fmla="*/ 330 h 394"/>
                  <a:gd name="T112" fmla="*/ 978 w 1589"/>
                  <a:gd name="T113" fmla="*/ 384 h 394"/>
                  <a:gd name="T114" fmla="*/ 1216 w 1589"/>
                  <a:gd name="T115" fmla="*/ 371 h 394"/>
                  <a:gd name="T116" fmla="*/ 1421 w 1589"/>
                  <a:gd name="T117" fmla="*/ 351 h 394"/>
                  <a:gd name="T118" fmla="*/ 1556 w 1589"/>
                  <a:gd name="T119" fmla="*/ 32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9" h="394">
                    <a:moveTo>
                      <a:pt x="1589" y="302"/>
                    </a:moveTo>
                    <a:lnTo>
                      <a:pt x="1586" y="291"/>
                    </a:lnTo>
                    <a:lnTo>
                      <a:pt x="1584" y="282"/>
                    </a:lnTo>
                    <a:lnTo>
                      <a:pt x="1579" y="271"/>
                    </a:lnTo>
                    <a:lnTo>
                      <a:pt x="1573" y="261"/>
                    </a:lnTo>
                    <a:lnTo>
                      <a:pt x="1561" y="244"/>
                    </a:lnTo>
                    <a:lnTo>
                      <a:pt x="1552" y="233"/>
                    </a:lnTo>
                    <a:lnTo>
                      <a:pt x="1543" y="223"/>
                    </a:lnTo>
                    <a:lnTo>
                      <a:pt x="1533" y="213"/>
                    </a:lnTo>
                    <a:lnTo>
                      <a:pt x="1521" y="203"/>
                    </a:lnTo>
                    <a:lnTo>
                      <a:pt x="1502" y="202"/>
                    </a:lnTo>
                    <a:lnTo>
                      <a:pt x="1478" y="199"/>
                    </a:lnTo>
                    <a:lnTo>
                      <a:pt x="1449" y="196"/>
                    </a:lnTo>
                    <a:lnTo>
                      <a:pt x="1420" y="195"/>
                    </a:lnTo>
                    <a:lnTo>
                      <a:pt x="1391" y="194"/>
                    </a:lnTo>
                    <a:lnTo>
                      <a:pt x="1367" y="194"/>
                    </a:lnTo>
                    <a:lnTo>
                      <a:pt x="1349" y="195"/>
                    </a:lnTo>
                    <a:lnTo>
                      <a:pt x="1340" y="199"/>
                    </a:lnTo>
                    <a:lnTo>
                      <a:pt x="1332" y="208"/>
                    </a:lnTo>
                    <a:lnTo>
                      <a:pt x="1322" y="215"/>
                    </a:lnTo>
                    <a:lnTo>
                      <a:pt x="1315" y="221"/>
                    </a:lnTo>
                    <a:lnTo>
                      <a:pt x="1310" y="226"/>
                    </a:lnTo>
                    <a:lnTo>
                      <a:pt x="1307" y="229"/>
                    </a:lnTo>
                    <a:lnTo>
                      <a:pt x="1300" y="230"/>
                    </a:lnTo>
                    <a:lnTo>
                      <a:pt x="1294" y="229"/>
                    </a:lnTo>
                    <a:lnTo>
                      <a:pt x="1285" y="226"/>
                    </a:lnTo>
                    <a:lnTo>
                      <a:pt x="1277" y="225"/>
                    </a:lnTo>
                    <a:lnTo>
                      <a:pt x="1271" y="222"/>
                    </a:lnTo>
                    <a:lnTo>
                      <a:pt x="1265" y="221"/>
                    </a:lnTo>
                    <a:lnTo>
                      <a:pt x="1264" y="219"/>
                    </a:lnTo>
                    <a:lnTo>
                      <a:pt x="1257" y="214"/>
                    </a:lnTo>
                    <a:lnTo>
                      <a:pt x="1238" y="198"/>
                    </a:lnTo>
                    <a:lnTo>
                      <a:pt x="1210" y="175"/>
                    </a:lnTo>
                    <a:lnTo>
                      <a:pt x="1177" y="148"/>
                    </a:lnTo>
                    <a:lnTo>
                      <a:pt x="1140" y="119"/>
                    </a:lnTo>
                    <a:lnTo>
                      <a:pt x="1107" y="95"/>
                    </a:lnTo>
                    <a:lnTo>
                      <a:pt x="1075" y="74"/>
                    </a:lnTo>
                    <a:lnTo>
                      <a:pt x="1052" y="62"/>
                    </a:lnTo>
                    <a:lnTo>
                      <a:pt x="1047" y="59"/>
                    </a:lnTo>
                    <a:lnTo>
                      <a:pt x="1039" y="57"/>
                    </a:lnTo>
                    <a:lnTo>
                      <a:pt x="1029" y="54"/>
                    </a:lnTo>
                    <a:lnTo>
                      <a:pt x="1019" y="51"/>
                    </a:lnTo>
                    <a:lnTo>
                      <a:pt x="1006" y="47"/>
                    </a:lnTo>
                    <a:lnTo>
                      <a:pt x="993" y="45"/>
                    </a:lnTo>
                    <a:lnTo>
                      <a:pt x="977" y="41"/>
                    </a:lnTo>
                    <a:lnTo>
                      <a:pt x="960" y="36"/>
                    </a:lnTo>
                    <a:lnTo>
                      <a:pt x="944" y="32"/>
                    </a:lnTo>
                    <a:lnTo>
                      <a:pt x="925" y="27"/>
                    </a:lnTo>
                    <a:lnTo>
                      <a:pt x="906" y="23"/>
                    </a:lnTo>
                    <a:lnTo>
                      <a:pt x="887" y="19"/>
                    </a:lnTo>
                    <a:lnTo>
                      <a:pt x="867" y="13"/>
                    </a:lnTo>
                    <a:lnTo>
                      <a:pt x="845" y="9"/>
                    </a:lnTo>
                    <a:lnTo>
                      <a:pt x="825" y="4"/>
                    </a:lnTo>
                    <a:lnTo>
                      <a:pt x="803" y="0"/>
                    </a:lnTo>
                    <a:lnTo>
                      <a:pt x="765" y="3"/>
                    </a:lnTo>
                    <a:lnTo>
                      <a:pt x="729" y="5"/>
                    </a:lnTo>
                    <a:lnTo>
                      <a:pt x="692" y="9"/>
                    </a:lnTo>
                    <a:lnTo>
                      <a:pt x="657" y="13"/>
                    </a:lnTo>
                    <a:lnTo>
                      <a:pt x="622" y="18"/>
                    </a:lnTo>
                    <a:lnTo>
                      <a:pt x="589" y="22"/>
                    </a:lnTo>
                    <a:lnTo>
                      <a:pt x="557" y="26"/>
                    </a:lnTo>
                    <a:lnTo>
                      <a:pt x="527" y="30"/>
                    </a:lnTo>
                    <a:lnTo>
                      <a:pt x="498" y="34"/>
                    </a:lnTo>
                    <a:lnTo>
                      <a:pt x="473" y="38"/>
                    </a:lnTo>
                    <a:lnTo>
                      <a:pt x="448" y="42"/>
                    </a:lnTo>
                    <a:lnTo>
                      <a:pt x="428" y="46"/>
                    </a:lnTo>
                    <a:lnTo>
                      <a:pt x="409" y="49"/>
                    </a:lnTo>
                    <a:lnTo>
                      <a:pt x="393" y="51"/>
                    </a:lnTo>
                    <a:lnTo>
                      <a:pt x="380" y="54"/>
                    </a:lnTo>
                    <a:lnTo>
                      <a:pt x="371" y="55"/>
                    </a:lnTo>
                    <a:lnTo>
                      <a:pt x="355" y="59"/>
                    </a:lnTo>
                    <a:lnTo>
                      <a:pt x="334" y="68"/>
                    </a:lnTo>
                    <a:lnTo>
                      <a:pt x="310" y="80"/>
                    </a:lnTo>
                    <a:lnTo>
                      <a:pt x="281" y="95"/>
                    </a:lnTo>
                    <a:lnTo>
                      <a:pt x="253" y="112"/>
                    </a:lnTo>
                    <a:lnTo>
                      <a:pt x="222" y="131"/>
                    </a:lnTo>
                    <a:lnTo>
                      <a:pt x="189" y="152"/>
                    </a:lnTo>
                    <a:lnTo>
                      <a:pt x="158" y="172"/>
                    </a:lnTo>
                    <a:lnTo>
                      <a:pt x="127" y="194"/>
                    </a:lnTo>
                    <a:lnTo>
                      <a:pt x="97" y="213"/>
                    </a:lnTo>
                    <a:lnTo>
                      <a:pt x="71" y="231"/>
                    </a:lnTo>
                    <a:lnTo>
                      <a:pt x="47" y="248"/>
                    </a:lnTo>
                    <a:lnTo>
                      <a:pt x="28" y="261"/>
                    </a:lnTo>
                    <a:lnTo>
                      <a:pt x="13" y="272"/>
                    </a:lnTo>
                    <a:lnTo>
                      <a:pt x="2" y="279"/>
                    </a:lnTo>
                    <a:lnTo>
                      <a:pt x="0" y="282"/>
                    </a:lnTo>
                    <a:lnTo>
                      <a:pt x="4" y="283"/>
                    </a:lnTo>
                    <a:lnTo>
                      <a:pt x="15" y="284"/>
                    </a:lnTo>
                    <a:lnTo>
                      <a:pt x="32" y="288"/>
                    </a:lnTo>
                    <a:lnTo>
                      <a:pt x="55" y="292"/>
                    </a:lnTo>
                    <a:lnTo>
                      <a:pt x="84" y="299"/>
                    </a:lnTo>
                    <a:lnTo>
                      <a:pt x="115" y="306"/>
                    </a:lnTo>
                    <a:lnTo>
                      <a:pt x="150" y="313"/>
                    </a:lnTo>
                    <a:lnTo>
                      <a:pt x="185" y="321"/>
                    </a:lnTo>
                    <a:lnTo>
                      <a:pt x="223" y="329"/>
                    </a:lnTo>
                    <a:lnTo>
                      <a:pt x="260" y="337"/>
                    </a:lnTo>
                    <a:lnTo>
                      <a:pt x="296" y="345"/>
                    </a:lnTo>
                    <a:lnTo>
                      <a:pt x="332" y="355"/>
                    </a:lnTo>
                    <a:lnTo>
                      <a:pt x="363" y="363"/>
                    </a:lnTo>
                    <a:lnTo>
                      <a:pt x="391" y="370"/>
                    </a:lnTo>
                    <a:lnTo>
                      <a:pt x="416" y="376"/>
                    </a:lnTo>
                    <a:lnTo>
                      <a:pt x="435" y="383"/>
                    </a:lnTo>
                    <a:lnTo>
                      <a:pt x="441" y="384"/>
                    </a:lnTo>
                    <a:lnTo>
                      <a:pt x="451" y="387"/>
                    </a:lnTo>
                    <a:lnTo>
                      <a:pt x="463" y="389"/>
                    </a:lnTo>
                    <a:lnTo>
                      <a:pt x="477" y="390"/>
                    </a:lnTo>
                    <a:lnTo>
                      <a:pt x="494" y="391"/>
                    </a:lnTo>
                    <a:lnTo>
                      <a:pt x="513" y="391"/>
                    </a:lnTo>
                    <a:lnTo>
                      <a:pt x="533" y="393"/>
                    </a:lnTo>
                    <a:lnTo>
                      <a:pt x="557" y="393"/>
                    </a:lnTo>
                    <a:lnTo>
                      <a:pt x="581" y="394"/>
                    </a:lnTo>
                    <a:lnTo>
                      <a:pt x="608" y="394"/>
                    </a:lnTo>
                    <a:lnTo>
                      <a:pt x="635" y="394"/>
                    </a:lnTo>
                    <a:lnTo>
                      <a:pt x="665" y="394"/>
                    </a:lnTo>
                    <a:lnTo>
                      <a:pt x="696" y="394"/>
                    </a:lnTo>
                    <a:lnTo>
                      <a:pt x="727" y="393"/>
                    </a:lnTo>
                    <a:lnTo>
                      <a:pt x="760" y="393"/>
                    </a:lnTo>
                    <a:lnTo>
                      <a:pt x="794" y="391"/>
                    </a:lnTo>
                    <a:lnTo>
                      <a:pt x="804" y="376"/>
                    </a:lnTo>
                    <a:lnTo>
                      <a:pt x="815" y="363"/>
                    </a:lnTo>
                    <a:lnTo>
                      <a:pt x="823" y="351"/>
                    </a:lnTo>
                    <a:lnTo>
                      <a:pt x="832" y="340"/>
                    </a:lnTo>
                    <a:lnTo>
                      <a:pt x="838" y="330"/>
                    </a:lnTo>
                    <a:lnTo>
                      <a:pt x="842" y="324"/>
                    </a:lnTo>
                    <a:lnTo>
                      <a:pt x="845" y="318"/>
                    </a:lnTo>
                    <a:lnTo>
                      <a:pt x="846" y="317"/>
                    </a:lnTo>
                    <a:lnTo>
                      <a:pt x="823" y="179"/>
                    </a:lnTo>
                    <a:lnTo>
                      <a:pt x="822" y="177"/>
                    </a:lnTo>
                    <a:lnTo>
                      <a:pt x="818" y="173"/>
                    </a:lnTo>
                    <a:lnTo>
                      <a:pt x="811" y="168"/>
                    </a:lnTo>
                    <a:lnTo>
                      <a:pt x="802" y="162"/>
                    </a:lnTo>
                    <a:lnTo>
                      <a:pt x="791" y="158"/>
                    </a:lnTo>
                    <a:lnTo>
                      <a:pt x="779" y="156"/>
                    </a:lnTo>
                    <a:lnTo>
                      <a:pt x="765" y="156"/>
                    </a:lnTo>
                    <a:lnTo>
                      <a:pt x="750" y="161"/>
                    </a:lnTo>
                    <a:lnTo>
                      <a:pt x="735" y="172"/>
                    </a:lnTo>
                    <a:lnTo>
                      <a:pt x="719" y="188"/>
                    </a:lnTo>
                    <a:lnTo>
                      <a:pt x="704" y="207"/>
                    </a:lnTo>
                    <a:lnTo>
                      <a:pt x="689" y="229"/>
                    </a:lnTo>
                    <a:lnTo>
                      <a:pt x="676" y="250"/>
                    </a:lnTo>
                    <a:lnTo>
                      <a:pt x="665" y="271"/>
                    </a:lnTo>
                    <a:lnTo>
                      <a:pt x="655" y="290"/>
                    </a:lnTo>
                    <a:lnTo>
                      <a:pt x="650" y="305"/>
                    </a:lnTo>
                    <a:lnTo>
                      <a:pt x="641" y="311"/>
                    </a:lnTo>
                    <a:lnTo>
                      <a:pt x="623" y="309"/>
                    </a:lnTo>
                    <a:lnTo>
                      <a:pt x="600" y="299"/>
                    </a:lnTo>
                    <a:lnTo>
                      <a:pt x="574" y="286"/>
                    </a:lnTo>
                    <a:lnTo>
                      <a:pt x="550" y="271"/>
                    </a:lnTo>
                    <a:lnTo>
                      <a:pt x="528" y="257"/>
                    </a:lnTo>
                    <a:lnTo>
                      <a:pt x="512" y="246"/>
                    </a:lnTo>
                    <a:lnTo>
                      <a:pt x="506" y="242"/>
                    </a:lnTo>
                    <a:lnTo>
                      <a:pt x="498" y="242"/>
                    </a:lnTo>
                    <a:lnTo>
                      <a:pt x="475" y="242"/>
                    </a:lnTo>
                    <a:lnTo>
                      <a:pt x="444" y="241"/>
                    </a:lnTo>
                    <a:lnTo>
                      <a:pt x="407" y="241"/>
                    </a:lnTo>
                    <a:lnTo>
                      <a:pt x="368" y="242"/>
                    </a:lnTo>
                    <a:lnTo>
                      <a:pt x="334" y="244"/>
                    </a:lnTo>
                    <a:lnTo>
                      <a:pt x="306" y="248"/>
                    </a:lnTo>
                    <a:lnTo>
                      <a:pt x="291" y="252"/>
                    </a:lnTo>
                    <a:lnTo>
                      <a:pt x="279" y="256"/>
                    </a:lnTo>
                    <a:lnTo>
                      <a:pt x="258" y="257"/>
                    </a:lnTo>
                    <a:lnTo>
                      <a:pt x="234" y="257"/>
                    </a:lnTo>
                    <a:lnTo>
                      <a:pt x="208" y="256"/>
                    </a:lnTo>
                    <a:lnTo>
                      <a:pt x="184" y="253"/>
                    </a:lnTo>
                    <a:lnTo>
                      <a:pt x="162" y="250"/>
                    </a:lnTo>
                    <a:lnTo>
                      <a:pt x="147" y="249"/>
                    </a:lnTo>
                    <a:lnTo>
                      <a:pt x="142" y="248"/>
                    </a:lnTo>
                    <a:lnTo>
                      <a:pt x="145" y="246"/>
                    </a:lnTo>
                    <a:lnTo>
                      <a:pt x="153" y="240"/>
                    </a:lnTo>
                    <a:lnTo>
                      <a:pt x="166" y="231"/>
                    </a:lnTo>
                    <a:lnTo>
                      <a:pt x="183" y="221"/>
                    </a:lnTo>
                    <a:lnTo>
                      <a:pt x="203" y="207"/>
                    </a:lnTo>
                    <a:lnTo>
                      <a:pt x="225" y="192"/>
                    </a:lnTo>
                    <a:lnTo>
                      <a:pt x="249" y="176"/>
                    </a:lnTo>
                    <a:lnTo>
                      <a:pt x="273" y="160"/>
                    </a:lnTo>
                    <a:lnTo>
                      <a:pt x="299" y="143"/>
                    </a:lnTo>
                    <a:lnTo>
                      <a:pt x="325" y="127"/>
                    </a:lnTo>
                    <a:lnTo>
                      <a:pt x="348" y="112"/>
                    </a:lnTo>
                    <a:lnTo>
                      <a:pt x="371" y="99"/>
                    </a:lnTo>
                    <a:lnTo>
                      <a:pt x="390" y="88"/>
                    </a:lnTo>
                    <a:lnTo>
                      <a:pt x="407" y="80"/>
                    </a:lnTo>
                    <a:lnTo>
                      <a:pt x="420" y="73"/>
                    </a:lnTo>
                    <a:lnTo>
                      <a:pt x="428" y="72"/>
                    </a:lnTo>
                    <a:lnTo>
                      <a:pt x="436" y="72"/>
                    </a:lnTo>
                    <a:lnTo>
                      <a:pt x="448" y="70"/>
                    </a:lnTo>
                    <a:lnTo>
                      <a:pt x="464" y="69"/>
                    </a:lnTo>
                    <a:lnTo>
                      <a:pt x="485" y="68"/>
                    </a:lnTo>
                    <a:lnTo>
                      <a:pt x="506" y="66"/>
                    </a:lnTo>
                    <a:lnTo>
                      <a:pt x="531" y="65"/>
                    </a:lnTo>
                    <a:lnTo>
                      <a:pt x="557" y="62"/>
                    </a:lnTo>
                    <a:lnTo>
                      <a:pt x="582" y="61"/>
                    </a:lnTo>
                    <a:lnTo>
                      <a:pt x="609" y="59"/>
                    </a:lnTo>
                    <a:lnTo>
                      <a:pt x="635" y="58"/>
                    </a:lnTo>
                    <a:lnTo>
                      <a:pt x="660" y="57"/>
                    </a:lnTo>
                    <a:lnTo>
                      <a:pt x="683" y="57"/>
                    </a:lnTo>
                    <a:lnTo>
                      <a:pt x="703" y="55"/>
                    </a:lnTo>
                    <a:lnTo>
                      <a:pt x="722" y="57"/>
                    </a:lnTo>
                    <a:lnTo>
                      <a:pt x="735" y="58"/>
                    </a:lnTo>
                    <a:lnTo>
                      <a:pt x="746" y="59"/>
                    </a:lnTo>
                    <a:lnTo>
                      <a:pt x="767" y="64"/>
                    </a:lnTo>
                    <a:lnTo>
                      <a:pt x="792" y="68"/>
                    </a:lnTo>
                    <a:lnTo>
                      <a:pt x="823" y="73"/>
                    </a:lnTo>
                    <a:lnTo>
                      <a:pt x="856" y="78"/>
                    </a:lnTo>
                    <a:lnTo>
                      <a:pt x="887" y="87"/>
                    </a:lnTo>
                    <a:lnTo>
                      <a:pt x="916" y="95"/>
                    </a:lnTo>
                    <a:lnTo>
                      <a:pt x="939" y="107"/>
                    </a:lnTo>
                    <a:lnTo>
                      <a:pt x="955" y="120"/>
                    </a:lnTo>
                    <a:lnTo>
                      <a:pt x="963" y="134"/>
                    </a:lnTo>
                    <a:lnTo>
                      <a:pt x="966" y="142"/>
                    </a:lnTo>
                    <a:lnTo>
                      <a:pt x="966" y="149"/>
                    </a:lnTo>
                    <a:lnTo>
                      <a:pt x="962" y="152"/>
                    </a:lnTo>
                    <a:lnTo>
                      <a:pt x="956" y="154"/>
                    </a:lnTo>
                    <a:lnTo>
                      <a:pt x="949" y="157"/>
                    </a:lnTo>
                    <a:lnTo>
                      <a:pt x="944" y="158"/>
                    </a:lnTo>
                    <a:lnTo>
                      <a:pt x="940" y="162"/>
                    </a:lnTo>
                    <a:lnTo>
                      <a:pt x="936" y="172"/>
                    </a:lnTo>
                    <a:lnTo>
                      <a:pt x="930" y="188"/>
                    </a:lnTo>
                    <a:lnTo>
                      <a:pt x="922" y="210"/>
                    </a:lnTo>
                    <a:lnTo>
                      <a:pt x="916" y="234"/>
                    </a:lnTo>
                    <a:lnTo>
                      <a:pt x="909" y="259"/>
                    </a:lnTo>
                    <a:lnTo>
                      <a:pt x="903" y="282"/>
                    </a:lnTo>
                    <a:lnTo>
                      <a:pt x="901" y="302"/>
                    </a:lnTo>
                    <a:lnTo>
                      <a:pt x="901" y="315"/>
                    </a:lnTo>
                    <a:lnTo>
                      <a:pt x="903" y="330"/>
                    </a:lnTo>
                    <a:lnTo>
                      <a:pt x="907" y="349"/>
                    </a:lnTo>
                    <a:lnTo>
                      <a:pt x="913" y="368"/>
                    </a:lnTo>
                    <a:lnTo>
                      <a:pt x="918" y="387"/>
                    </a:lnTo>
                    <a:lnTo>
                      <a:pt x="978" y="384"/>
                    </a:lnTo>
                    <a:lnTo>
                      <a:pt x="1039" y="382"/>
                    </a:lnTo>
                    <a:lnTo>
                      <a:pt x="1098" y="379"/>
                    </a:lnTo>
                    <a:lnTo>
                      <a:pt x="1158" y="375"/>
                    </a:lnTo>
                    <a:lnTo>
                      <a:pt x="1216" y="371"/>
                    </a:lnTo>
                    <a:lnTo>
                      <a:pt x="1272" y="366"/>
                    </a:lnTo>
                    <a:lnTo>
                      <a:pt x="1325" y="361"/>
                    </a:lnTo>
                    <a:lnTo>
                      <a:pt x="1375" y="356"/>
                    </a:lnTo>
                    <a:lnTo>
                      <a:pt x="1421" y="351"/>
                    </a:lnTo>
                    <a:lnTo>
                      <a:pt x="1463" y="344"/>
                    </a:lnTo>
                    <a:lnTo>
                      <a:pt x="1500" y="338"/>
                    </a:lnTo>
                    <a:lnTo>
                      <a:pt x="1531" y="332"/>
                    </a:lnTo>
                    <a:lnTo>
                      <a:pt x="1556" y="325"/>
                    </a:lnTo>
                    <a:lnTo>
                      <a:pt x="1575" y="317"/>
                    </a:lnTo>
                    <a:lnTo>
                      <a:pt x="1586" y="310"/>
                    </a:lnTo>
                    <a:lnTo>
                      <a:pt x="1589" y="302"/>
                    </a:lnTo>
                    <a:close/>
                  </a:path>
                </a:pathLst>
              </a:custGeom>
              <a:solidFill>
                <a:srgbClr val="3F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32"/>
              <p:cNvSpPr>
                <a:spLocks/>
              </p:cNvSpPr>
              <p:nvPr/>
            </p:nvSpPr>
            <p:spPr bwMode="auto">
              <a:xfrm>
                <a:off x="2210" y="1913"/>
                <a:ext cx="2304" cy="536"/>
              </a:xfrm>
              <a:custGeom>
                <a:avLst/>
                <a:gdLst>
                  <a:gd name="T0" fmla="*/ 2024 w 2304"/>
                  <a:gd name="T1" fmla="*/ 1 h 536"/>
                  <a:gd name="T2" fmla="*/ 1926 w 2304"/>
                  <a:gd name="T3" fmla="*/ 8 h 536"/>
                  <a:gd name="T4" fmla="*/ 1798 w 2304"/>
                  <a:gd name="T5" fmla="*/ 16 h 536"/>
                  <a:gd name="T6" fmla="*/ 1645 w 2304"/>
                  <a:gd name="T7" fmla="*/ 27 h 536"/>
                  <a:gd name="T8" fmla="*/ 1472 w 2304"/>
                  <a:gd name="T9" fmla="*/ 39 h 536"/>
                  <a:gd name="T10" fmla="*/ 1287 w 2304"/>
                  <a:gd name="T11" fmla="*/ 53 h 536"/>
                  <a:gd name="T12" fmla="*/ 1094 w 2304"/>
                  <a:gd name="T13" fmla="*/ 66 h 536"/>
                  <a:gd name="T14" fmla="*/ 901 w 2304"/>
                  <a:gd name="T15" fmla="*/ 81 h 536"/>
                  <a:gd name="T16" fmla="*/ 711 w 2304"/>
                  <a:gd name="T17" fmla="*/ 96 h 536"/>
                  <a:gd name="T18" fmla="*/ 532 w 2304"/>
                  <a:gd name="T19" fmla="*/ 110 h 536"/>
                  <a:gd name="T20" fmla="*/ 370 w 2304"/>
                  <a:gd name="T21" fmla="*/ 122 h 536"/>
                  <a:gd name="T22" fmla="*/ 353 w 2304"/>
                  <a:gd name="T23" fmla="*/ 118 h 536"/>
                  <a:gd name="T24" fmla="*/ 337 w 2304"/>
                  <a:gd name="T25" fmla="*/ 114 h 536"/>
                  <a:gd name="T26" fmla="*/ 311 w 2304"/>
                  <a:gd name="T27" fmla="*/ 111 h 536"/>
                  <a:gd name="T28" fmla="*/ 269 w 2304"/>
                  <a:gd name="T29" fmla="*/ 115 h 536"/>
                  <a:gd name="T30" fmla="*/ 230 w 2304"/>
                  <a:gd name="T31" fmla="*/ 127 h 536"/>
                  <a:gd name="T32" fmla="*/ 170 w 2304"/>
                  <a:gd name="T33" fmla="*/ 138 h 536"/>
                  <a:gd name="T34" fmla="*/ 108 w 2304"/>
                  <a:gd name="T35" fmla="*/ 142 h 536"/>
                  <a:gd name="T36" fmla="*/ 58 w 2304"/>
                  <a:gd name="T37" fmla="*/ 146 h 536"/>
                  <a:gd name="T38" fmla="*/ 23 w 2304"/>
                  <a:gd name="T39" fmla="*/ 149 h 536"/>
                  <a:gd name="T40" fmla="*/ 4 w 2304"/>
                  <a:gd name="T41" fmla="*/ 150 h 536"/>
                  <a:gd name="T42" fmla="*/ 1 w 2304"/>
                  <a:gd name="T43" fmla="*/ 320 h 536"/>
                  <a:gd name="T44" fmla="*/ 28 w 2304"/>
                  <a:gd name="T45" fmla="*/ 332 h 536"/>
                  <a:gd name="T46" fmla="*/ 86 w 2304"/>
                  <a:gd name="T47" fmla="*/ 359 h 536"/>
                  <a:gd name="T48" fmla="*/ 138 w 2304"/>
                  <a:gd name="T49" fmla="*/ 401 h 536"/>
                  <a:gd name="T50" fmla="*/ 188 w 2304"/>
                  <a:gd name="T51" fmla="*/ 462 h 536"/>
                  <a:gd name="T52" fmla="*/ 261 w 2304"/>
                  <a:gd name="T53" fmla="*/ 497 h 536"/>
                  <a:gd name="T54" fmla="*/ 344 w 2304"/>
                  <a:gd name="T55" fmla="*/ 498 h 536"/>
                  <a:gd name="T56" fmla="*/ 418 w 2304"/>
                  <a:gd name="T57" fmla="*/ 466 h 536"/>
                  <a:gd name="T58" fmla="*/ 473 w 2304"/>
                  <a:gd name="T59" fmla="*/ 406 h 536"/>
                  <a:gd name="T60" fmla="*/ 508 w 2304"/>
                  <a:gd name="T61" fmla="*/ 406 h 536"/>
                  <a:gd name="T62" fmla="*/ 539 w 2304"/>
                  <a:gd name="T63" fmla="*/ 408 h 536"/>
                  <a:gd name="T64" fmla="*/ 570 w 2304"/>
                  <a:gd name="T65" fmla="*/ 433 h 536"/>
                  <a:gd name="T66" fmla="*/ 627 w 2304"/>
                  <a:gd name="T67" fmla="*/ 494 h 536"/>
                  <a:gd name="T68" fmla="*/ 703 w 2304"/>
                  <a:gd name="T69" fmla="*/ 530 h 536"/>
                  <a:gd name="T70" fmla="*/ 768 w 2304"/>
                  <a:gd name="T71" fmla="*/ 535 h 536"/>
                  <a:gd name="T72" fmla="*/ 818 w 2304"/>
                  <a:gd name="T73" fmla="*/ 525 h 536"/>
                  <a:gd name="T74" fmla="*/ 865 w 2304"/>
                  <a:gd name="T75" fmla="*/ 502 h 536"/>
                  <a:gd name="T76" fmla="*/ 905 w 2304"/>
                  <a:gd name="T77" fmla="*/ 470 h 536"/>
                  <a:gd name="T78" fmla="*/ 936 w 2304"/>
                  <a:gd name="T79" fmla="*/ 429 h 536"/>
                  <a:gd name="T80" fmla="*/ 1433 w 2304"/>
                  <a:gd name="T81" fmla="*/ 379 h 536"/>
                  <a:gd name="T82" fmla="*/ 1467 w 2304"/>
                  <a:gd name="T83" fmla="*/ 433 h 536"/>
                  <a:gd name="T84" fmla="*/ 1521 w 2304"/>
                  <a:gd name="T85" fmla="*/ 470 h 536"/>
                  <a:gd name="T86" fmla="*/ 1593 w 2304"/>
                  <a:gd name="T87" fmla="*/ 481 h 536"/>
                  <a:gd name="T88" fmla="*/ 1668 w 2304"/>
                  <a:gd name="T89" fmla="*/ 454 h 536"/>
                  <a:gd name="T90" fmla="*/ 1719 w 2304"/>
                  <a:gd name="T91" fmla="*/ 393 h 536"/>
                  <a:gd name="T92" fmla="*/ 1897 w 2304"/>
                  <a:gd name="T93" fmla="*/ 390 h 536"/>
                  <a:gd name="T94" fmla="*/ 1947 w 2304"/>
                  <a:gd name="T95" fmla="*/ 463 h 536"/>
                  <a:gd name="T96" fmla="*/ 2024 w 2304"/>
                  <a:gd name="T97" fmla="*/ 507 h 536"/>
                  <a:gd name="T98" fmla="*/ 2131 w 2304"/>
                  <a:gd name="T99" fmla="*/ 504 h 536"/>
                  <a:gd name="T100" fmla="*/ 2223 w 2304"/>
                  <a:gd name="T101" fmla="*/ 442 h 536"/>
                  <a:gd name="T102" fmla="*/ 2266 w 2304"/>
                  <a:gd name="T103" fmla="*/ 336 h 536"/>
                  <a:gd name="T104" fmla="*/ 2266 w 2304"/>
                  <a:gd name="T105" fmla="*/ 310 h 536"/>
                  <a:gd name="T106" fmla="*/ 2303 w 2304"/>
                  <a:gd name="T107" fmla="*/ 291 h 536"/>
                  <a:gd name="T108" fmla="*/ 2304 w 2304"/>
                  <a:gd name="T109" fmla="*/ 248 h 536"/>
                  <a:gd name="T110" fmla="*/ 2296 w 2304"/>
                  <a:gd name="T111" fmla="*/ 172 h 536"/>
                  <a:gd name="T112" fmla="*/ 2264 w 2304"/>
                  <a:gd name="T113" fmla="*/ 89 h 536"/>
                  <a:gd name="T114" fmla="*/ 2192 w 2304"/>
                  <a:gd name="T115" fmla="*/ 24 h 536"/>
                  <a:gd name="T116" fmla="*/ 2069 w 2304"/>
                  <a:gd name="T11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4" h="536">
                    <a:moveTo>
                      <a:pt x="2069" y="0"/>
                    </a:moveTo>
                    <a:lnTo>
                      <a:pt x="2048" y="1"/>
                    </a:lnTo>
                    <a:lnTo>
                      <a:pt x="2024" y="1"/>
                    </a:lnTo>
                    <a:lnTo>
                      <a:pt x="1995" y="4"/>
                    </a:lnTo>
                    <a:lnTo>
                      <a:pt x="1962" y="5"/>
                    </a:lnTo>
                    <a:lnTo>
                      <a:pt x="1926" y="8"/>
                    </a:lnTo>
                    <a:lnTo>
                      <a:pt x="1886" y="11"/>
                    </a:lnTo>
                    <a:lnTo>
                      <a:pt x="1844" y="14"/>
                    </a:lnTo>
                    <a:lnTo>
                      <a:pt x="1798" y="16"/>
                    </a:lnTo>
                    <a:lnTo>
                      <a:pt x="1749" y="19"/>
                    </a:lnTo>
                    <a:lnTo>
                      <a:pt x="1697" y="23"/>
                    </a:lnTo>
                    <a:lnTo>
                      <a:pt x="1645" y="27"/>
                    </a:lnTo>
                    <a:lnTo>
                      <a:pt x="1589" y="30"/>
                    </a:lnTo>
                    <a:lnTo>
                      <a:pt x="1531" y="35"/>
                    </a:lnTo>
                    <a:lnTo>
                      <a:pt x="1472" y="39"/>
                    </a:lnTo>
                    <a:lnTo>
                      <a:pt x="1411" y="43"/>
                    </a:lnTo>
                    <a:lnTo>
                      <a:pt x="1349" y="47"/>
                    </a:lnTo>
                    <a:lnTo>
                      <a:pt x="1287" y="53"/>
                    </a:lnTo>
                    <a:lnTo>
                      <a:pt x="1223" y="57"/>
                    </a:lnTo>
                    <a:lnTo>
                      <a:pt x="1159" y="62"/>
                    </a:lnTo>
                    <a:lnTo>
                      <a:pt x="1094" y="66"/>
                    </a:lnTo>
                    <a:lnTo>
                      <a:pt x="1029" y="72"/>
                    </a:lnTo>
                    <a:lnTo>
                      <a:pt x="964" y="76"/>
                    </a:lnTo>
                    <a:lnTo>
                      <a:pt x="901" y="81"/>
                    </a:lnTo>
                    <a:lnTo>
                      <a:pt x="837" y="87"/>
                    </a:lnTo>
                    <a:lnTo>
                      <a:pt x="773" y="91"/>
                    </a:lnTo>
                    <a:lnTo>
                      <a:pt x="711" y="96"/>
                    </a:lnTo>
                    <a:lnTo>
                      <a:pt x="650" y="100"/>
                    </a:lnTo>
                    <a:lnTo>
                      <a:pt x="590" y="104"/>
                    </a:lnTo>
                    <a:lnTo>
                      <a:pt x="532" y="110"/>
                    </a:lnTo>
                    <a:lnTo>
                      <a:pt x="475" y="114"/>
                    </a:lnTo>
                    <a:lnTo>
                      <a:pt x="421" y="118"/>
                    </a:lnTo>
                    <a:lnTo>
                      <a:pt x="370" y="122"/>
                    </a:lnTo>
                    <a:lnTo>
                      <a:pt x="364" y="121"/>
                    </a:lnTo>
                    <a:lnTo>
                      <a:pt x="359" y="119"/>
                    </a:lnTo>
                    <a:lnTo>
                      <a:pt x="353" y="118"/>
                    </a:lnTo>
                    <a:lnTo>
                      <a:pt x="348" y="117"/>
                    </a:lnTo>
                    <a:lnTo>
                      <a:pt x="342" y="115"/>
                    </a:lnTo>
                    <a:lnTo>
                      <a:pt x="337" y="114"/>
                    </a:lnTo>
                    <a:lnTo>
                      <a:pt x="332" y="112"/>
                    </a:lnTo>
                    <a:lnTo>
                      <a:pt x="326" y="112"/>
                    </a:lnTo>
                    <a:lnTo>
                      <a:pt x="311" y="111"/>
                    </a:lnTo>
                    <a:lnTo>
                      <a:pt x="298" y="111"/>
                    </a:lnTo>
                    <a:lnTo>
                      <a:pt x="283" y="112"/>
                    </a:lnTo>
                    <a:lnTo>
                      <a:pt x="269" y="115"/>
                    </a:lnTo>
                    <a:lnTo>
                      <a:pt x="256" y="118"/>
                    </a:lnTo>
                    <a:lnTo>
                      <a:pt x="244" y="123"/>
                    </a:lnTo>
                    <a:lnTo>
                      <a:pt x="230" y="127"/>
                    </a:lnTo>
                    <a:lnTo>
                      <a:pt x="218" y="134"/>
                    </a:lnTo>
                    <a:lnTo>
                      <a:pt x="193" y="135"/>
                    </a:lnTo>
                    <a:lnTo>
                      <a:pt x="170" y="138"/>
                    </a:lnTo>
                    <a:lnTo>
                      <a:pt x="147" y="140"/>
                    </a:lnTo>
                    <a:lnTo>
                      <a:pt x="127" y="141"/>
                    </a:lnTo>
                    <a:lnTo>
                      <a:pt x="108" y="142"/>
                    </a:lnTo>
                    <a:lnTo>
                      <a:pt x="90" y="144"/>
                    </a:lnTo>
                    <a:lnTo>
                      <a:pt x="73" y="145"/>
                    </a:lnTo>
                    <a:lnTo>
                      <a:pt x="58" y="146"/>
                    </a:lnTo>
                    <a:lnTo>
                      <a:pt x="46" y="148"/>
                    </a:lnTo>
                    <a:lnTo>
                      <a:pt x="34" y="148"/>
                    </a:lnTo>
                    <a:lnTo>
                      <a:pt x="23" y="149"/>
                    </a:lnTo>
                    <a:lnTo>
                      <a:pt x="15" y="149"/>
                    </a:lnTo>
                    <a:lnTo>
                      <a:pt x="8" y="150"/>
                    </a:lnTo>
                    <a:lnTo>
                      <a:pt x="4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320"/>
                    </a:lnTo>
                    <a:lnTo>
                      <a:pt x="4" y="321"/>
                    </a:lnTo>
                    <a:lnTo>
                      <a:pt x="13" y="325"/>
                    </a:lnTo>
                    <a:lnTo>
                      <a:pt x="28" y="332"/>
                    </a:lnTo>
                    <a:lnTo>
                      <a:pt x="46" y="340"/>
                    </a:lnTo>
                    <a:lnTo>
                      <a:pt x="65" y="349"/>
                    </a:lnTo>
                    <a:lnTo>
                      <a:pt x="86" y="359"/>
                    </a:lnTo>
                    <a:lnTo>
                      <a:pt x="107" y="368"/>
                    </a:lnTo>
                    <a:lnTo>
                      <a:pt x="127" y="377"/>
                    </a:lnTo>
                    <a:lnTo>
                      <a:pt x="138" y="401"/>
                    </a:lnTo>
                    <a:lnTo>
                      <a:pt x="151" y="424"/>
                    </a:lnTo>
                    <a:lnTo>
                      <a:pt x="169" y="444"/>
                    </a:lnTo>
                    <a:lnTo>
                      <a:pt x="188" y="462"/>
                    </a:lnTo>
                    <a:lnTo>
                      <a:pt x="210" y="477"/>
                    </a:lnTo>
                    <a:lnTo>
                      <a:pt x="234" y="489"/>
                    </a:lnTo>
                    <a:lnTo>
                      <a:pt x="261" y="497"/>
                    </a:lnTo>
                    <a:lnTo>
                      <a:pt x="288" y="501"/>
                    </a:lnTo>
                    <a:lnTo>
                      <a:pt x="317" y="502"/>
                    </a:lnTo>
                    <a:lnTo>
                      <a:pt x="344" y="498"/>
                    </a:lnTo>
                    <a:lnTo>
                      <a:pt x="371" y="492"/>
                    </a:lnTo>
                    <a:lnTo>
                      <a:pt x="395" y="479"/>
                    </a:lnTo>
                    <a:lnTo>
                      <a:pt x="418" y="466"/>
                    </a:lnTo>
                    <a:lnTo>
                      <a:pt x="439" y="448"/>
                    </a:lnTo>
                    <a:lnTo>
                      <a:pt x="458" y="428"/>
                    </a:lnTo>
                    <a:lnTo>
                      <a:pt x="473" y="406"/>
                    </a:lnTo>
                    <a:lnTo>
                      <a:pt x="485" y="406"/>
                    </a:lnTo>
                    <a:lnTo>
                      <a:pt x="496" y="406"/>
                    </a:lnTo>
                    <a:lnTo>
                      <a:pt x="508" y="406"/>
                    </a:lnTo>
                    <a:lnTo>
                      <a:pt x="519" y="408"/>
                    </a:lnTo>
                    <a:lnTo>
                      <a:pt x="528" y="408"/>
                    </a:lnTo>
                    <a:lnTo>
                      <a:pt x="539" y="408"/>
                    </a:lnTo>
                    <a:lnTo>
                      <a:pt x="548" y="409"/>
                    </a:lnTo>
                    <a:lnTo>
                      <a:pt x="558" y="409"/>
                    </a:lnTo>
                    <a:lnTo>
                      <a:pt x="570" y="433"/>
                    </a:lnTo>
                    <a:lnTo>
                      <a:pt x="586" y="456"/>
                    </a:lnTo>
                    <a:lnTo>
                      <a:pt x="605" y="477"/>
                    </a:lnTo>
                    <a:lnTo>
                      <a:pt x="627" y="494"/>
                    </a:lnTo>
                    <a:lnTo>
                      <a:pt x="650" y="509"/>
                    </a:lnTo>
                    <a:lnTo>
                      <a:pt x="676" y="521"/>
                    </a:lnTo>
                    <a:lnTo>
                      <a:pt x="703" y="530"/>
                    </a:lnTo>
                    <a:lnTo>
                      <a:pt x="731" y="535"/>
                    </a:lnTo>
                    <a:lnTo>
                      <a:pt x="749" y="536"/>
                    </a:lnTo>
                    <a:lnTo>
                      <a:pt x="768" y="535"/>
                    </a:lnTo>
                    <a:lnTo>
                      <a:pt x="786" y="534"/>
                    </a:lnTo>
                    <a:lnTo>
                      <a:pt x="802" y="530"/>
                    </a:lnTo>
                    <a:lnTo>
                      <a:pt x="818" y="525"/>
                    </a:lnTo>
                    <a:lnTo>
                      <a:pt x="834" y="519"/>
                    </a:lnTo>
                    <a:lnTo>
                      <a:pt x="851" y="512"/>
                    </a:lnTo>
                    <a:lnTo>
                      <a:pt x="865" y="502"/>
                    </a:lnTo>
                    <a:lnTo>
                      <a:pt x="879" y="493"/>
                    </a:lnTo>
                    <a:lnTo>
                      <a:pt x="893" y="482"/>
                    </a:lnTo>
                    <a:lnTo>
                      <a:pt x="905" y="470"/>
                    </a:lnTo>
                    <a:lnTo>
                      <a:pt x="916" y="458"/>
                    </a:lnTo>
                    <a:lnTo>
                      <a:pt x="926" y="444"/>
                    </a:lnTo>
                    <a:lnTo>
                      <a:pt x="936" y="429"/>
                    </a:lnTo>
                    <a:lnTo>
                      <a:pt x="944" y="413"/>
                    </a:lnTo>
                    <a:lnTo>
                      <a:pt x="951" y="397"/>
                    </a:lnTo>
                    <a:lnTo>
                      <a:pt x="1433" y="379"/>
                    </a:lnTo>
                    <a:lnTo>
                      <a:pt x="1443" y="400"/>
                    </a:lnTo>
                    <a:lnTo>
                      <a:pt x="1453" y="417"/>
                    </a:lnTo>
                    <a:lnTo>
                      <a:pt x="1467" y="433"/>
                    </a:lnTo>
                    <a:lnTo>
                      <a:pt x="1483" y="448"/>
                    </a:lnTo>
                    <a:lnTo>
                      <a:pt x="1501" y="460"/>
                    </a:lnTo>
                    <a:lnTo>
                      <a:pt x="1521" y="470"/>
                    </a:lnTo>
                    <a:lnTo>
                      <a:pt x="1543" y="477"/>
                    </a:lnTo>
                    <a:lnTo>
                      <a:pt x="1565" y="481"/>
                    </a:lnTo>
                    <a:lnTo>
                      <a:pt x="1593" y="481"/>
                    </a:lnTo>
                    <a:lnTo>
                      <a:pt x="1619" y="477"/>
                    </a:lnTo>
                    <a:lnTo>
                      <a:pt x="1645" y="467"/>
                    </a:lnTo>
                    <a:lnTo>
                      <a:pt x="1668" y="454"/>
                    </a:lnTo>
                    <a:lnTo>
                      <a:pt x="1688" y="437"/>
                    </a:lnTo>
                    <a:lnTo>
                      <a:pt x="1705" y="417"/>
                    </a:lnTo>
                    <a:lnTo>
                      <a:pt x="1719" y="393"/>
                    </a:lnTo>
                    <a:lnTo>
                      <a:pt x="1729" y="367"/>
                    </a:lnTo>
                    <a:lnTo>
                      <a:pt x="1887" y="362"/>
                    </a:lnTo>
                    <a:lnTo>
                      <a:pt x="1897" y="390"/>
                    </a:lnTo>
                    <a:lnTo>
                      <a:pt x="1909" y="417"/>
                    </a:lnTo>
                    <a:lnTo>
                      <a:pt x="1926" y="442"/>
                    </a:lnTo>
                    <a:lnTo>
                      <a:pt x="1947" y="463"/>
                    </a:lnTo>
                    <a:lnTo>
                      <a:pt x="1970" y="482"/>
                    </a:lnTo>
                    <a:lnTo>
                      <a:pt x="1995" y="496"/>
                    </a:lnTo>
                    <a:lnTo>
                      <a:pt x="2024" y="507"/>
                    </a:lnTo>
                    <a:lnTo>
                      <a:pt x="2055" y="512"/>
                    </a:lnTo>
                    <a:lnTo>
                      <a:pt x="2094" y="512"/>
                    </a:lnTo>
                    <a:lnTo>
                      <a:pt x="2131" y="504"/>
                    </a:lnTo>
                    <a:lnTo>
                      <a:pt x="2166" y="489"/>
                    </a:lnTo>
                    <a:lnTo>
                      <a:pt x="2196" y="467"/>
                    </a:lnTo>
                    <a:lnTo>
                      <a:pt x="2223" y="442"/>
                    </a:lnTo>
                    <a:lnTo>
                      <a:pt x="2243" y="410"/>
                    </a:lnTo>
                    <a:lnTo>
                      <a:pt x="2258" y="375"/>
                    </a:lnTo>
                    <a:lnTo>
                      <a:pt x="2266" y="336"/>
                    </a:lnTo>
                    <a:lnTo>
                      <a:pt x="2266" y="328"/>
                    </a:lnTo>
                    <a:lnTo>
                      <a:pt x="2266" y="318"/>
                    </a:lnTo>
                    <a:lnTo>
                      <a:pt x="2266" y="310"/>
                    </a:lnTo>
                    <a:lnTo>
                      <a:pt x="2266" y="302"/>
                    </a:lnTo>
                    <a:lnTo>
                      <a:pt x="2303" y="295"/>
                    </a:lnTo>
                    <a:lnTo>
                      <a:pt x="2303" y="291"/>
                    </a:lnTo>
                    <a:lnTo>
                      <a:pt x="2304" y="282"/>
                    </a:lnTo>
                    <a:lnTo>
                      <a:pt x="2304" y="267"/>
                    </a:lnTo>
                    <a:lnTo>
                      <a:pt x="2304" y="248"/>
                    </a:lnTo>
                    <a:lnTo>
                      <a:pt x="2304" y="225"/>
                    </a:lnTo>
                    <a:lnTo>
                      <a:pt x="2302" y="199"/>
                    </a:lnTo>
                    <a:lnTo>
                      <a:pt x="2296" y="172"/>
                    </a:lnTo>
                    <a:lnTo>
                      <a:pt x="2288" y="144"/>
                    </a:lnTo>
                    <a:lnTo>
                      <a:pt x="2277" y="117"/>
                    </a:lnTo>
                    <a:lnTo>
                      <a:pt x="2264" y="89"/>
                    </a:lnTo>
                    <a:lnTo>
                      <a:pt x="2245" y="64"/>
                    </a:lnTo>
                    <a:lnTo>
                      <a:pt x="2220" y="42"/>
                    </a:lnTo>
                    <a:lnTo>
                      <a:pt x="2192" y="24"/>
                    </a:lnTo>
                    <a:lnTo>
                      <a:pt x="2157" y="10"/>
                    </a:lnTo>
                    <a:lnTo>
                      <a:pt x="2116" y="1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33"/>
              <p:cNvSpPr>
                <a:spLocks/>
              </p:cNvSpPr>
              <p:nvPr/>
            </p:nvSpPr>
            <p:spPr bwMode="auto">
              <a:xfrm>
                <a:off x="2111" y="1787"/>
                <a:ext cx="2604" cy="511"/>
              </a:xfrm>
              <a:custGeom>
                <a:avLst/>
                <a:gdLst>
                  <a:gd name="T0" fmla="*/ 24 w 2604"/>
                  <a:gd name="T1" fmla="*/ 408 h 511"/>
                  <a:gd name="T2" fmla="*/ 65 w 2604"/>
                  <a:gd name="T3" fmla="*/ 456 h 511"/>
                  <a:gd name="T4" fmla="*/ 131 w 2604"/>
                  <a:gd name="T5" fmla="*/ 465 h 511"/>
                  <a:gd name="T6" fmla="*/ 230 w 2604"/>
                  <a:gd name="T7" fmla="*/ 473 h 511"/>
                  <a:gd name="T8" fmla="*/ 333 w 2604"/>
                  <a:gd name="T9" fmla="*/ 481 h 511"/>
                  <a:gd name="T10" fmla="*/ 416 w 2604"/>
                  <a:gd name="T11" fmla="*/ 486 h 511"/>
                  <a:gd name="T12" fmla="*/ 450 w 2604"/>
                  <a:gd name="T13" fmla="*/ 489 h 511"/>
                  <a:gd name="T14" fmla="*/ 639 w 2604"/>
                  <a:gd name="T15" fmla="*/ 450 h 511"/>
                  <a:gd name="T16" fmla="*/ 714 w 2604"/>
                  <a:gd name="T17" fmla="*/ 316 h 511"/>
                  <a:gd name="T18" fmla="*/ 830 w 2604"/>
                  <a:gd name="T19" fmla="*/ 226 h 511"/>
                  <a:gd name="T20" fmla="*/ 899 w 2604"/>
                  <a:gd name="T21" fmla="*/ 217 h 511"/>
                  <a:gd name="T22" fmla="*/ 971 w 2604"/>
                  <a:gd name="T23" fmla="*/ 218 h 511"/>
                  <a:gd name="T24" fmla="*/ 1035 w 2604"/>
                  <a:gd name="T25" fmla="*/ 243 h 511"/>
                  <a:gd name="T26" fmla="*/ 1081 w 2604"/>
                  <a:gd name="T27" fmla="*/ 309 h 511"/>
                  <a:gd name="T28" fmla="*/ 1097 w 2604"/>
                  <a:gd name="T29" fmla="*/ 429 h 511"/>
                  <a:gd name="T30" fmla="*/ 1090 w 2604"/>
                  <a:gd name="T31" fmla="*/ 507 h 511"/>
                  <a:gd name="T32" fmla="*/ 1998 w 2604"/>
                  <a:gd name="T33" fmla="*/ 473 h 511"/>
                  <a:gd name="T34" fmla="*/ 2036 w 2604"/>
                  <a:gd name="T35" fmla="*/ 402 h 511"/>
                  <a:gd name="T36" fmla="*/ 2116 w 2604"/>
                  <a:gd name="T37" fmla="*/ 283 h 511"/>
                  <a:gd name="T38" fmla="*/ 2197 w 2604"/>
                  <a:gd name="T39" fmla="*/ 241 h 511"/>
                  <a:gd name="T40" fmla="*/ 2292 w 2604"/>
                  <a:gd name="T41" fmla="*/ 249 h 511"/>
                  <a:gd name="T42" fmla="*/ 2364 w 2604"/>
                  <a:gd name="T43" fmla="*/ 343 h 511"/>
                  <a:gd name="T44" fmla="*/ 2402 w 2604"/>
                  <a:gd name="T45" fmla="*/ 432 h 511"/>
                  <a:gd name="T46" fmla="*/ 2498 w 2604"/>
                  <a:gd name="T47" fmla="*/ 413 h 511"/>
                  <a:gd name="T48" fmla="*/ 2555 w 2604"/>
                  <a:gd name="T49" fmla="*/ 391 h 511"/>
                  <a:gd name="T50" fmla="*/ 2586 w 2604"/>
                  <a:gd name="T51" fmla="*/ 348 h 511"/>
                  <a:gd name="T52" fmla="*/ 2604 w 2604"/>
                  <a:gd name="T53" fmla="*/ 297 h 511"/>
                  <a:gd name="T54" fmla="*/ 2588 w 2604"/>
                  <a:gd name="T55" fmla="*/ 240 h 511"/>
                  <a:gd name="T56" fmla="*/ 2575 w 2604"/>
                  <a:gd name="T57" fmla="*/ 186 h 511"/>
                  <a:gd name="T58" fmla="*/ 2565 w 2604"/>
                  <a:gd name="T59" fmla="*/ 81 h 511"/>
                  <a:gd name="T60" fmla="*/ 2538 w 2604"/>
                  <a:gd name="T61" fmla="*/ 14 h 511"/>
                  <a:gd name="T62" fmla="*/ 2470 w 2604"/>
                  <a:gd name="T63" fmla="*/ 11 h 511"/>
                  <a:gd name="T64" fmla="*/ 2375 w 2604"/>
                  <a:gd name="T65" fmla="*/ 8 h 511"/>
                  <a:gd name="T66" fmla="*/ 2172 w 2604"/>
                  <a:gd name="T67" fmla="*/ 37 h 511"/>
                  <a:gd name="T68" fmla="*/ 1155 w 2604"/>
                  <a:gd name="T69" fmla="*/ 49 h 511"/>
                  <a:gd name="T70" fmla="*/ 1073 w 2604"/>
                  <a:gd name="T71" fmla="*/ 41 h 511"/>
                  <a:gd name="T72" fmla="*/ 952 w 2604"/>
                  <a:gd name="T73" fmla="*/ 27 h 511"/>
                  <a:gd name="T74" fmla="*/ 826 w 2604"/>
                  <a:gd name="T75" fmla="*/ 14 h 511"/>
                  <a:gd name="T76" fmla="*/ 729 w 2604"/>
                  <a:gd name="T77" fmla="*/ 3 h 511"/>
                  <a:gd name="T78" fmla="*/ 679 w 2604"/>
                  <a:gd name="T79" fmla="*/ 0 h 511"/>
                  <a:gd name="T80" fmla="*/ 577 w 2604"/>
                  <a:gd name="T81" fmla="*/ 11 h 511"/>
                  <a:gd name="T82" fmla="*/ 425 w 2604"/>
                  <a:gd name="T83" fmla="*/ 34 h 511"/>
                  <a:gd name="T84" fmla="*/ 265 w 2604"/>
                  <a:gd name="T85" fmla="*/ 68 h 511"/>
                  <a:gd name="T86" fmla="*/ 139 w 2604"/>
                  <a:gd name="T87" fmla="*/ 108 h 511"/>
                  <a:gd name="T88" fmla="*/ 88 w 2604"/>
                  <a:gd name="T89" fmla="*/ 153 h 511"/>
                  <a:gd name="T90" fmla="*/ 67 w 2604"/>
                  <a:gd name="T91" fmla="*/ 191 h 511"/>
                  <a:gd name="T92" fmla="*/ 57 w 2604"/>
                  <a:gd name="T93" fmla="*/ 251 h 511"/>
                  <a:gd name="T94" fmla="*/ 21 w 2604"/>
                  <a:gd name="T95" fmla="*/ 264 h 511"/>
                  <a:gd name="T96" fmla="*/ 0 w 2604"/>
                  <a:gd name="T97" fmla="*/ 270 h 511"/>
                  <a:gd name="T98" fmla="*/ 12 w 2604"/>
                  <a:gd name="T99" fmla="*/ 34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4" h="511">
                    <a:moveTo>
                      <a:pt x="21" y="370"/>
                    </a:move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65" y="456"/>
                    </a:lnTo>
                    <a:lnTo>
                      <a:pt x="81" y="459"/>
                    </a:lnTo>
                    <a:lnTo>
                      <a:pt x="104" y="462"/>
                    </a:lnTo>
                    <a:lnTo>
                      <a:pt x="131" y="465"/>
                    </a:lnTo>
                    <a:lnTo>
                      <a:pt x="161" y="467"/>
                    </a:lnTo>
                    <a:lnTo>
                      <a:pt x="195" y="470"/>
                    </a:lnTo>
                    <a:lnTo>
                      <a:pt x="230" y="473"/>
                    </a:lnTo>
                    <a:lnTo>
                      <a:pt x="265" y="475"/>
                    </a:lnTo>
                    <a:lnTo>
                      <a:pt x="301" y="478"/>
                    </a:lnTo>
                    <a:lnTo>
                      <a:pt x="333" y="481"/>
                    </a:lnTo>
                    <a:lnTo>
                      <a:pt x="366" y="484"/>
                    </a:lnTo>
                    <a:lnTo>
                      <a:pt x="393" y="485"/>
                    </a:lnTo>
                    <a:lnTo>
                      <a:pt x="416" y="486"/>
                    </a:lnTo>
                    <a:lnTo>
                      <a:pt x="435" y="488"/>
                    </a:lnTo>
                    <a:lnTo>
                      <a:pt x="446" y="489"/>
                    </a:lnTo>
                    <a:lnTo>
                      <a:pt x="450" y="489"/>
                    </a:lnTo>
                    <a:lnTo>
                      <a:pt x="623" y="488"/>
                    </a:lnTo>
                    <a:lnTo>
                      <a:pt x="627" y="477"/>
                    </a:lnTo>
                    <a:lnTo>
                      <a:pt x="639" y="450"/>
                    </a:lnTo>
                    <a:lnTo>
                      <a:pt x="658" y="409"/>
                    </a:lnTo>
                    <a:lnTo>
                      <a:pt x="684" y="363"/>
                    </a:lnTo>
                    <a:lnTo>
                      <a:pt x="714" y="316"/>
                    </a:lnTo>
                    <a:lnTo>
                      <a:pt x="749" y="274"/>
                    </a:lnTo>
                    <a:lnTo>
                      <a:pt x="788" y="243"/>
                    </a:lnTo>
                    <a:lnTo>
                      <a:pt x="830" y="226"/>
                    </a:lnTo>
                    <a:lnTo>
                      <a:pt x="852" y="224"/>
                    </a:lnTo>
                    <a:lnTo>
                      <a:pt x="876" y="220"/>
                    </a:lnTo>
                    <a:lnTo>
                      <a:pt x="899" y="217"/>
                    </a:lnTo>
                    <a:lnTo>
                      <a:pt x="924" y="215"/>
                    </a:lnTo>
                    <a:lnTo>
                      <a:pt x="948" y="215"/>
                    </a:lnTo>
                    <a:lnTo>
                      <a:pt x="971" y="218"/>
                    </a:lnTo>
                    <a:lnTo>
                      <a:pt x="994" y="222"/>
                    </a:lnTo>
                    <a:lnTo>
                      <a:pt x="1016" y="230"/>
                    </a:lnTo>
                    <a:lnTo>
                      <a:pt x="1035" y="243"/>
                    </a:lnTo>
                    <a:lnTo>
                      <a:pt x="1054" y="260"/>
                    </a:lnTo>
                    <a:lnTo>
                      <a:pt x="1069" y="282"/>
                    </a:lnTo>
                    <a:lnTo>
                      <a:pt x="1081" y="309"/>
                    </a:lnTo>
                    <a:lnTo>
                      <a:pt x="1090" y="341"/>
                    </a:lnTo>
                    <a:lnTo>
                      <a:pt x="1096" y="382"/>
                    </a:lnTo>
                    <a:lnTo>
                      <a:pt x="1097" y="429"/>
                    </a:lnTo>
                    <a:lnTo>
                      <a:pt x="1095" y="484"/>
                    </a:lnTo>
                    <a:lnTo>
                      <a:pt x="1093" y="500"/>
                    </a:lnTo>
                    <a:lnTo>
                      <a:pt x="1090" y="507"/>
                    </a:lnTo>
                    <a:lnTo>
                      <a:pt x="1089" y="511"/>
                    </a:lnTo>
                    <a:lnTo>
                      <a:pt x="1088" y="511"/>
                    </a:lnTo>
                    <a:lnTo>
                      <a:pt x="1998" y="473"/>
                    </a:lnTo>
                    <a:lnTo>
                      <a:pt x="2002" y="463"/>
                    </a:lnTo>
                    <a:lnTo>
                      <a:pt x="2016" y="438"/>
                    </a:lnTo>
                    <a:lnTo>
                      <a:pt x="2036" y="402"/>
                    </a:lnTo>
                    <a:lnTo>
                      <a:pt x="2061" y="362"/>
                    </a:lnTo>
                    <a:lnTo>
                      <a:pt x="2088" y="320"/>
                    </a:lnTo>
                    <a:lnTo>
                      <a:pt x="2116" y="283"/>
                    </a:lnTo>
                    <a:lnTo>
                      <a:pt x="2145" y="256"/>
                    </a:lnTo>
                    <a:lnTo>
                      <a:pt x="2170" y="244"/>
                    </a:lnTo>
                    <a:lnTo>
                      <a:pt x="2197" y="241"/>
                    </a:lnTo>
                    <a:lnTo>
                      <a:pt x="2227" y="240"/>
                    </a:lnTo>
                    <a:lnTo>
                      <a:pt x="2260" y="241"/>
                    </a:lnTo>
                    <a:lnTo>
                      <a:pt x="2292" y="249"/>
                    </a:lnTo>
                    <a:lnTo>
                      <a:pt x="2322" y="268"/>
                    </a:lnTo>
                    <a:lnTo>
                      <a:pt x="2346" y="298"/>
                    </a:lnTo>
                    <a:lnTo>
                      <a:pt x="2364" y="343"/>
                    </a:lnTo>
                    <a:lnTo>
                      <a:pt x="2372" y="405"/>
                    </a:lnTo>
                    <a:lnTo>
                      <a:pt x="2380" y="424"/>
                    </a:lnTo>
                    <a:lnTo>
                      <a:pt x="2402" y="432"/>
                    </a:lnTo>
                    <a:lnTo>
                      <a:pt x="2432" y="431"/>
                    </a:lnTo>
                    <a:lnTo>
                      <a:pt x="2464" y="424"/>
                    </a:lnTo>
                    <a:lnTo>
                      <a:pt x="2498" y="413"/>
                    </a:lnTo>
                    <a:lnTo>
                      <a:pt x="2527" y="404"/>
                    </a:lnTo>
                    <a:lnTo>
                      <a:pt x="2547" y="394"/>
                    </a:lnTo>
                    <a:lnTo>
                      <a:pt x="2555" y="391"/>
                    </a:lnTo>
                    <a:lnTo>
                      <a:pt x="2571" y="362"/>
                    </a:lnTo>
                    <a:lnTo>
                      <a:pt x="2575" y="358"/>
                    </a:lnTo>
                    <a:lnTo>
                      <a:pt x="2586" y="348"/>
                    </a:lnTo>
                    <a:lnTo>
                      <a:pt x="2597" y="335"/>
                    </a:lnTo>
                    <a:lnTo>
                      <a:pt x="2603" y="318"/>
                    </a:lnTo>
                    <a:lnTo>
                      <a:pt x="2604" y="297"/>
                    </a:lnTo>
                    <a:lnTo>
                      <a:pt x="2603" y="272"/>
                    </a:lnTo>
                    <a:lnTo>
                      <a:pt x="2597" y="251"/>
                    </a:lnTo>
                    <a:lnTo>
                      <a:pt x="2588" y="240"/>
                    </a:lnTo>
                    <a:lnTo>
                      <a:pt x="2578" y="229"/>
                    </a:lnTo>
                    <a:lnTo>
                      <a:pt x="2575" y="207"/>
                    </a:lnTo>
                    <a:lnTo>
                      <a:pt x="2575" y="186"/>
                    </a:lnTo>
                    <a:lnTo>
                      <a:pt x="2575" y="176"/>
                    </a:lnTo>
                    <a:lnTo>
                      <a:pt x="2566" y="94"/>
                    </a:lnTo>
                    <a:lnTo>
                      <a:pt x="2565" y="81"/>
                    </a:lnTo>
                    <a:lnTo>
                      <a:pt x="2558" y="54"/>
                    </a:lnTo>
                    <a:lnTo>
                      <a:pt x="2550" y="27"/>
                    </a:lnTo>
                    <a:lnTo>
                      <a:pt x="2538" y="14"/>
                    </a:lnTo>
                    <a:lnTo>
                      <a:pt x="2524" y="12"/>
                    </a:lnTo>
                    <a:lnTo>
                      <a:pt x="2501" y="12"/>
                    </a:lnTo>
                    <a:lnTo>
                      <a:pt x="2470" y="11"/>
                    </a:lnTo>
                    <a:lnTo>
                      <a:pt x="2436" y="10"/>
                    </a:lnTo>
                    <a:lnTo>
                      <a:pt x="2403" y="10"/>
                    </a:lnTo>
                    <a:lnTo>
                      <a:pt x="2375" y="8"/>
                    </a:lnTo>
                    <a:lnTo>
                      <a:pt x="2355" y="8"/>
                    </a:lnTo>
                    <a:lnTo>
                      <a:pt x="2348" y="8"/>
                    </a:lnTo>
                    <a:lnTo>
                      <a:pt x="2172" y="37"/>
                    </a:lnTo>
                    <a:lnTo>
                      <a:pt x="1174" y="52"/>
                    </a:lnTo>
                    <a:lnTo>
                      <a:pt x="1169" y="52"/>
                    </a:lnTo>
                    <a:lnTo>
                      <a:pt x="1155" y="49"/>
                    </a:lnTo>
                    <a:lnTo>
                      <a:pt x="1134" y="48"/>
                    </a:lnTo>
                    <a:lnTo>
                      <a:pt x="1107" y="43"/>
                    </a:lnTo>
                    <a:lnTo>
                      <a:pt x="1073" y="41"/>
                    </a:lnTo>
                    <a:lnTo>
                      <a:pt x="1035" y="37"/>
                    </a:lnTo>
                    <a:lnTo>
                      <a:pt x="994" y="33"/>
                    </a:lnTo>
                    <a:lnTo>
                      <a:pt x="952" y="27"/>
                    </a:lnTo>
                    <a:lnTo>
                      <a:pt x="909" y="23"/>
                    </a:lnTo>
                    <a:lnTo>
                      <a:pt x="867" y="18"/>
                    </a:lnTo>
                    <a:lnTo>
                      <a:pt x="826" y="14"/>
                    </a:lnTo>
                    <a:lnTo>
                      <a:pt x="790" y="10"/>
                    </a:lnTo>
                    <a:lnTo>
                      <a:pt x="756" y="7"/>
                    </a:lnTo>
                    <a:lnTo>
                      <a:pt x="729" y="3"/>
                    </a:lnTo>
                    <a:lnTo>
                      <a:pt x="707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3" y="245"/>
                    </a:lnTo>
                    <a:lnTo>
                      <a:pt x="57" y="251"/>
                    </a:lnTo>
                    <a:lnTo>
                      <a:pt x="46" y="255"/>
                    </a:lnTo>
                    <a:lnTo>
                      <a:pt x="34" y="260"/>
                    </a:lnTo>
                    <a:lnTo>
                      <a:pt x="21" y="264"/>
                    </a:lnTo>
                    <a:lnTo>
                      <a:pt x="11" y="267"/>
                    </a:lnTo>
                    <a:lnTo>
                      <a:pt x="2" y="268"/>
                    </a:lnTo>
                    <a:lnTo>
                      <a:pt x="0" y="270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34"/>
              <p:cNvSpPr>
                <a:spLocks/>
              </p:cNvSpPr>
              <p:nvPr/>
            </p:nvSpPr>
            <p:spPr bwMode="auto">
              <a:xfrm>
                <a:off x="3119" y="1523"/>
                <a:ext cx="1383" cy="329"/>
              </a:xfrm>
              <a:custGeom>
                <a:avLst/>
                <a:gdLst>
                  <a:gd name="T0" fmla="*/ 85 w 1383"/>
                  <a:gd name="T1" fmla="*/ 33 h 329"/>
                  <a:gd name="T2" fmla="*/ 134 w 1383"/>
                  <a:gd name="T3" fmla="*/ 27 h 329"/>
                  <a:gd name="T4" fmla="*/ 202 w 1383"/>
                  <a:gd name="T5" fmla="*/ 20 h 329"/>
                  <a:gd name="T6" fmla="*/ 286 w 1383"/>
                  <a:gd name="T7" fmla="*/ 14 h 329"/>
                  <a:gd name="T8" fmla="*/ 381 w 1383"/>
                  <a:gd name="T9" fmla="*/ 8 h 329"/>
                  <a:gd name="T10" fmla="*/ 484 w 1383"/>
                  <a:gd name="T11" fmla="*/ 3 h 329"/>
                  <a:gd name="T12" fmla="*/ 589 w 1383"/>
                  <a:gd name="T13" fmla="*/ 0 h 329"/>
                  <a:gd name="T14" fmla="*/ 694 w 1383"/>
                  <a:gd name="T15" fmla="*/ 1 h 329"/>
                  <a:gd name="T16" fmla="*/ 794 w 1383"/>
                  <a:gd name="T17" fmla="*/ 7 h 329"/>
                  <a:gd name="T18" fmla="*/ 885 w 1383"/>
                  <a:gd name="T19" fmla="*/ 18 h 329"/>
                  <a:gd name="T20" fmla="*/ 963 w 1383"/>
                  <a:gd name="T21" fmla="*/ 35 h 329"/>
                  <a:gd name="T22" fmla="*/ 1093 w 1383"/>
                  <a:gd name="T23" fmla="*/ 83 h 329"/>
                  <a:gd name="T24" fmla="*/ 1199 w 1383"/>
                  <a:gd name="T25" fmla="*/ 135 h 329"/>
                  <a:gd name="T26" fmla="*/ 1282 w 1383"/>
                  <a:gd name="T27" fmla="*/ 188 h 329"/>
                  <a:gd name="T28" fmla="*/ 1340 w 1383"/>
                  <a:gd name="T29" fmla="*/ 233 h 329"/>
                  <a:gd name="T30" fmla="*/ 1375 w 1383"/>
                  <a:gd name="T31" fmla="*/ 261 h 329"/>
                  <a:gd name="T32" fmla="*/ 1380 w 1383"/>
                  <a:gd name="T33" fmla="*/ 274 h 329"/>
                  <a:gd name="T34" fmla="*/ 1348 w 1383"/>
                  <a:gd name="T35" fmla="*/ 282 h 329"/>
                  <a:gd name="T36" fmla="*/ 1294 w 1383"/>
                  <a:gd name="T37" fmla="*/ 289 h 329"/>
                  <a:gd name="T38" fmla="*/ 1234 w 1383"/>
                  <a:gd name="T39" fmla="*/ 294 h 329"/>
                  <a:gd name="T40" fmla="*/ 1184 w 1383"/>
                  <a:gd name="T41" fmla="*/ 298 h 329"/>
                  <a:gd name="T42" fmla="*/ 1157 w 1383"/>
                  <a:gd name="T43" fmla="*/ 298 h 329"/>
                  <a:gd name="T44" fmla="*/ 1154 w 1383"/>
                  <a:gd name="T45" fmla="*/ 247 h 329"/>
                  <a:gd name="T46" fmla="*/ 1078 w 1383"/>
                  <a:gd name="T47" fmla="*/ 153 h 329"/>
                  <a:gd name="T48" fmla="*/ 951 w 1383"/>
                  <a:gd name="T49" fmla="*/ 92 h 329"/>
                  <a:gd name="T50" fmla="*/ 874 w 1383"/>
                  <a:gd name="T51" fmla="*/ 72 h 329"/>
                  <a:gd name="T52" fmla="*/ 818 w 1383"/>
                  <a:gd name="T53" fmla="*/ 68 h 329"/>
                  <a:gd name="T54" fmla="*/ 782 w 1383"/>
                  <a:gd name="T55" fmla="*/ 72 h 329"/>
                  <a:gd name="T56" fmla="*/ 757 w 1383"/>
                  <a:gd name="T57" fmla="*/ 77 h 329"/>
                  <a:gd name="T58" fmla="*/ 742 w 1383"/>
                  <a:gd name="T59" fmla="*/ 85 h 329"/>
                  <a:gd name="T60" fmla="*/ 748 w 1383"/>
                  <a:gd name="T61" fmla="*/ 186 h 329"/>
                  <a:gd name="T62" fmla="*/ 760 w 1383"/>
                  <a:gd name="T63" fmla="*/ 297 h 329"/>
                  <a:gd name="T64" fmla="*/ 742 w 1383"/>
                  <a:gd name="T65" fmla="*/ 316 h 329"/>
                  <a:gd name="T66" fmla="*/ 694 w 1383"/>
                  <a:gd name="T67" fmla="*/ 312 h 329"/>
                  <a:gd name="T68" fmla="*/ 665 w 1383"/>
                  <a:gd name="T69" fmla="*/ 306 h 329"/>
                  <a:gd name="T70" fmla="*/ 676 w 1383"/>
                  <a:gd name="T71" fmla="*/ 253 h 329"/>
                  <a:gd name="T72" fmla="*/ 673 w 1383"/>
                  <a:gd name="T73" fmla="*/ 145 h 329"/>
                  <a:gd name="T74" fmla="*/ 653 w 1383"/>
                  <a:gd name="T75" fmla="*/ 72 h 329"/>
                  <a:gd name="T76" fmla="*/ 618 w 1383"/>
                  <a:gd name="T77" fmla="*/ 69 h 329"/>
                  <a:gd name="T78" fmla="*/ 558 w 1383"/>
                  <a:gd name="T79" fmla="*/ 72 h 329"/>
                  <a:gd name="T80" fmla="*/ 490 w 1383"/>
                  <a:gd name="T81" fmla="*/ 81 h 329"/>
                  <a:gd name="T82" fmla="*/ 427 w 1383"/>
                  <a:gd name="T83" fmla="*/ 98 h 329"/>
                  <a:gd name="T84" fmla="*/ 379 w 1383"/>
                  <a:gd name="T85" fmla="*/ 123 h 329"/>
                  <a:gd name="T86" fmla="*/ 286 w 1383"/>
                  <a:gd name="T87" fmla="*/ 211 h 329"/>
                  <a:gd name="T88" fmla="*/ 191 w 1383"/>
                  <a:gd name="T89" fmla="*/ 305 h 329"/>
                  <a:gd name="T90" fmla="*/ 88 w 1383"/>
                  <a:gd name="T91" fmla="*/ 317 h 329"/>
                  <a:gd name="T92" fmla="*/ 111 w 1383"/>
                  <a:gd name="T93" fmla="*/ 294 h 329"/>
                  <a:gd name="T94" fmla="*/ 168 w 1383"/>
                  <a:gd name="T95" fmla="*/ 237 h 329"/>
                  <a:gd name="T96" fmla="*/ 240 w 1383"/>
                  <a:gd name="T97" fmla="*/ 167 h 329"/>
                  <a:gd name="T98" fmla="*/ 307 w 1383"/>
                  <a:gd name="T99" fmla="*/ 102 h 329"/>
                  <a:gd name="T100" fmla="*/ 352 w 1383"/>
                  <a:gd name="T101" fmla="*/ 62 h 329"/>
                  <a:gd name="T102" fmla="*/ 353 w 1383"/>
                  <a:gd name="T103" fmla="*/ 56 h 329"/>
                  <a:gd name="T104" fmla="*/ 305 w 1383"/>
                  <a:gd name="T105" fmla="*/ 54 h 329"/>
                  <a:gd name="T106" fmla="*/ 226 w 1383"/>
                  <a:gd name="T107" fmla="*/ 54 h 329"/>
                  <a:gd name="T108" fmla="*/ 142 w 1383"/>
                  <a:gd name="T109" fmla="*/ 56 h 329"/>
                  <a:gd name="T110" fmla="*/ 74 w 1383"/>
                  <a:gd name="T111" fmla="*/ 58 h 329"/>
                  <a:gd name="T112" fmla="*/ 24 w 1383"/>
                  <a:gd name="T113" fmla="*/ 62 h 329"/>
                  <a:gd name="T114" fmla="*/ 3 w 1383"/>
                  <a:gd name="T115" fmla="*/ 53 h 329"/>
                  <a:gd name="T116" fmla="*/ 45 w 1383"/>
                  <a:gd name="T117" fmla="*/ 3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3" h="329">
                    <a:moveTo>
                      <a:pt x="66" y="34"/>
                    </a:moveTo>
                    <a:lnTo>
                      <a:pt x="74" y="33"/>
                    </a:lnTo>
                    <a:lnTo>
                      <a:pt x="85" y="33"/>
                    </a:lnTo>
                    <a:lnTo>
                      <a:pt x="99" y="31"/>
                    </a:lnTo>
                    <a:lnTo>
                      <a:pt x="115" y="29"/>
                    </a:lnTo>
                    <a:lnTo>
                      <a:pt x="134" y="27"/>
                    </a:lnTo>
                    <a:lnTo>
                      <a:pt x="154" y="26"/>
                    </a:lnTo>
                    <a:lnTo>
                      <a:pt x="177" y="23"/>
                    </a:lnTo>
                    <a:lnTo>
                      <a:pt x="202" y="20"/>
                    </a:lnTo>
                    <a:lnTo>
                      <a:pt x="229" y="19"/>
                    </a:lnTo>
                    <a:lnTo>
                      <a:pt x="256" y="16"/>
                    </a:lnTo>
                    <a:lnTo>
                      <a:pt x="286" y="14"/>
                    </a:lnTo>
                    <a:lnTo>
                      <a:pt x="317" y="12"/>
                    </a:lnTo>
                    <a:lnTo>
                      <a:pt x="348" y="10"/>
                    </a:lnTo>
                    <a:lnTo>
                      <a:pt x="381" y="8"/>
                    </a:lnTo>
                    <a:lnTo>
                      <a:pt x="414" y="5"/>
                    </a:lnTo>
                    <a:lnTo>
                      <a:pt x="448" y="4"/>
                    </a:lnTo>
                    <a:lnTo>
                      <a:pt x="484" y="3"/>
                    </a:lnTo>
                    <a:lnTo>
                      <a:pt x="519" y="1"/>
                    </a:lnTo>
                    <a:lnTo>
                      <a:pt x="554" y="1"/>
                    </a:lnTo>
                    <a:lnTo>
                      <a:pt x="589" y="0"/>
                    </a:lnTo>
                    <a:lnTo>
                      <a:pt x="624" y="0"/>
                    </a:lnTo>
                    <a:lnTo>
                      <a:pt x="660" y="0"/>
                    </a:lnTo>
                    <a:lnTo>
                      <a:pt x="694" y="1"/>
                    </a:lnTo>
                    <a:lnTo>
                      <a:pt x="729" y="3"/>
                    </a:lnTo>
                    <a:lnTo>
                      <a:pt x="761" y="4"/>
                    </a:lnTo>
                    <a:lnTo>
                      <a:pt x="794" y="7"/>
                    </a:lnTo>
                    <a:lnTo>
                      <a:pt x="825" y="10"/>
                    </a:lnTo>
                    <a:lnTo>
                      <a:pt x="856" y="14"/>
                    </a:lnTo>
                    <a:lnTo>
                      <a:pt x="885" y="18"/>
                    </a:lnTo>
                    <a:lnTo>
                      <a:pt x="913" y="23"/>
                    </a:lnTo>
                    <a:lnTo>
                      <a:pt x="939" y="29"/>
                    </a:lnTo>
                    <a:lnTo>
                      <a:pt x="963" y="35"/>
                    </a:lnTo>
                    <a:lnTo>
                      <a:pt x="1009" y="50"/>
                    </a:lnTo>
                    <a:lnTo>
                      <a:pt x="1053" y="66"/>
                    </a:lnTo>
                    <a:lnTo>
                      <a:pt x="1093" y="83"/>
                    </a:lnTo>
                    <a:lnTo>
                      <a:pt x="1131" y="100"/>
                    </a:lnTo>
                    <a:lnTo>
                      <a:pt x="1166" y="118"/>
                    </a:lnTo>
                    <a:lnTo>
                      <a:pt x="1199" y="135"/>
                    </a:lnTo>
                    <a:lnTo>
                      <a:pt x="1230" y="154"/>
                    </a:lnTo>
                    <a:lnTo>
                      <a:pt x="1257" y="171"/>
                    </a:lnTo>
                    <a:lnTo>
                      <a:pt x="1282" y="188"/>
                    </a:lnTo>
                    <a:lnTo>
                      <a:pt x="1305" y="205"/>
                    </a:lnTo>
                    <a:lnTo>
                      <a:pt x="1324" y="219"/>
                    </a:lnTo>
                    <a:lnTo>
                      <a:pt x="1340" y="233"/>
                    </a:lnTo>
                    <a:lnTo>
                      <a:pt x="1355" y="244"/>
                    </a:lnTo>
                    <a:lnTo>
                      <a:pt x="1366" y="255"/>
                    </a:lnTo>
                    <a:lnTo>
                      <a:pt x="1375" y="261"/>
                    </a:lnTo>
                    <a:lnTo>
                      <a:pt x="1380" y="267"/>
                    </a:lnTo>
                    <a:lnTo>
                      <a:pt x="1383" y="271"/>
                    </a:lnTo>
                    <a:lnTo>
                      <a:pt x="1380" y="274"/>
                    </a:lnTo>
                    <a:lnTo>
                      <a:pt x="1372" y="276"/>
                    </a:lnTo>
                    <a:lnTo>
                      <a:pt x="1362" y="280"/>
                    </a:lnTo>
                    <a:lnTo>
                      <a:pt x="1348" y="282"/>
                    </a:lnTo>
                    <a:lnTo>
                      <a:pt x="1332" y="284"/>
                    </a:lnTo>
                    <a:lnTo>
                      <a:pt x="1314" y="287"/>
                    </a:lnTo>
                    <a:lnTo>
                      <a:pt x="1294" y="289"/>
                    </a:lnTo>
                    <a:lnTo>
                      <a:pt x="1273" y="291"/>
                    </a:lnTo>
                    <a:lnTo>
                      <a:pt x="1253" y="293"/>
                    </a:lnTo>
                    <a:lnTo>
                      <a:pt x="1234" y="294"/>
                    </a:lnTo>
                    <a:lnTo>
                      <a:pt x="1215" y="295"/>
                    </a:lnTo>
                    <a:lnTo>
                      <a:pt x="1198" y="297"/>
                    </a:lnTo>
                    <a:lnTo>
                      <a:pt x="1184" y="298"/>
                    </a:lnTo>
                    <a:lnTo>
                      <a:pt x="1172" y="299"/>
                    </a:lnTo>
                    <a:lnTo>
                      <a:pt x="1164" y="301"/>
                    </a:lnTo>
                    <a:lnTo>
                      <a:pt x="1157" y="298"/>
                    </a:lnTo>
                    <a:lnTo>
                      <a:pt x="1156" y="287"/>
                    </a:lnTo>
                    <a:lnTo>
                      <a:pt x="1157" y="270"/>
                    </a:lnTo>
                    <a:lnTo>
                      <a:pt x="1154" y="247"/>
                    </a:lnTo>
                    <a:lnTo>
                      <a:pt x="1143" y="218"/>
                    </a:lnTo>
                    <a:lnTo>
                      <a:pt x="1119" y="187"/>
                    </a:lnTo>
                    <a:lnTo>
                      <a:pt x="1078" y="153"/>
                    </a:lnTo>
                    <a:lnTo>
                      <a:pt x="1015" y="118"/>
                    </a:lnTo>
                    <a:lnTo>
                      <a:pt x="981" y="103"/>
                    </a:lnTo>
                    <a:lnTo>
                      <a:pt x="951" y="92"/>
                    </a:lnTo>
                    <a:lnTo>
                      <a:pt x="923" y="83"/>
                    </a:lnTo>
                    <a:lnTo>
                      <a:pt x="897" y="76"/>
                    </a:lnTo>
                    <a:lnTo>
                      <a:pt x="874" y="72"/>
                    </a:lnTo>
                    <a:lnTo>
                      <a:pt x="853" y="69"/>
                    </a:lnTo>
                    <a:lnTo>
                      <a:pt x="834" y="68"/>
                    </a:lnTo>
                    <a:lnTo>
                      <a:pt x="818" y="68"/>
                    </a:lnTo>
                    <a:lnTo>
                      <a:pt x="805" y="69"/>
                    </a:lnTo>
                    <a:lnTo>
                      <a:pt x="792" y="70"/>
                    </a:lnTo>
                    <a:lnTo>
                      <a:pt x="782" y="72"/>
                    </a:lnTo>
                    <a:lnTo>
                      <a:pt x="772" y="75"/>
                    </a:lnTo>
                    <a:lnTo>
                      <a:pt x="764" y="76"/>
                    </a:lnTo>
                    <a:lnTo>
                      <a:pt x="757" y="77"/>
                    </a:lnTo>
                    <a:lnTo>
                      <a:pt x="752" y="77"/>
                    </a:lnTo>
                    <a:lnTo>
                      <a:pt x="748" y="77"/>
                    </a:lnTo>
                    <a:lnTo>
                      <a:pt x="742" y="85"/>
                    </a:lnTo>
                    <a:lnTo>
                      <a:pt x="741" y="108"/>
                    </a:lnTo>
                    <a:lnTo>
                      <a:pt x="742" y="145"/>
                    </a:lnTo>
                    <a:lnTo>
                      <a:pt x="748" y="186"/>
                    </a:lnTo>
                    <a:lnTo>
                      <a:pt x="752" y="229"/>
                    </a:lnTo>
                    <a:lnTo>
                      <a:pt x="757" y="267"/>
                    </a:lnTo>
                    <a:lnTo>
                      <a:pt x="760" y="297"/>
                    </a:lnTo>
                    <a:lnTo>
                      <a:pt x="760" y="310"/>
                    </a:lnTo>
                    <a:lnTo>
                      <a:pt x="754" y="314"/>
                    </a:lnTo>
                    <a:lnTo>
                      <a:pt x="742" y="316"/>
                    </a:lnTo>
                    <a:lnTo>
                      <a:pt x="727" y="314"/>
                    </a:lnTo>
                    <a:lnTo>
                      <a:pt x="711" y="313"/>
                    </a:lnTo>
                    <a:lnTo>
                      <a:pt x="694" y="312"/>
                    </a:lnTo>
                    <a:lnTo>
                      <a:pt x="679" y="309"/>
                    </a:lnTo>
                    <a:lnTo>
                      <a:pt x="669" y="307"/>
                    </a:lnTo>
                    <a:lnTo>
                      <a:pt x="665" y="306"/>
                    </a:lnTo>
                    <a:lnTo>
                      <a:pt x="666" y="298"/>
                    </a:lnTo>
                    <a:lnTo>
                      <a:pt x="670" y="278"/>
                    </a:lnTo>
                    <a:lnTo>
                      <a:pt x="676" y="253"/>
                    </a:lnTo>
                    <a:lnTo>
                      <a:pt x="679" y="230"/>
                    </a:lnTo>
                    <a:lnTo>
                      <a:pt x="677" y="196"/>
                    </a:lnTo>
                    <a:lnTo>
                      <a:pt x="673" y="145"/>
                    </a:lnTo>
                    <a:lnTo>
                      <a:pt x="665" y="99"/>
                    </a:lnTo>
                    <a:lnTo>
                      <a:pt x="657" y="73"/>
                    </a:lnTo>
                    <a:lnTo>
                      <a:pt x="653" y="72"/>
                    </a:lnTo>
                    <a:lnTo>
                      <a:pt x="643" y="70"/>
                    </a:lnTo>
                    <a:lnTo>
                      <a:pt x="633" y="69"/>
                    </a:lnTo>
                    <a:lnTo>
                      <a:pt x="618" y="69"/>
                    </a:lnTo>
                    <a:lnTo>
                      <a:pt x="600" y="69"/>
                    </a:lnTo>
                    <a:lnTo>
                      <a:pt x="580" y="70"/>
                    </a:lnTo>
                    <a:lnTo>
                      <a:pt x="558" y="72"/>
                    </a:lnTo>
                    <a:lnTo>
                      <a:pt x="536" y="75"/>
                    </a:lnTo>
                    <a:lnTo>
                      <a:pt x="513" y="77"/>
                    </a:lnTo>
                    <a:lnTo>
                      <a:pt x="490" y="81"/>
                    </a:lnTo>
                    <a:lnTo>
                      <a:pt x="469" y="87"/>
                    </a:lnTo>
                    <a:lnTo>
                      <a:pt x="447" y="92"/>
                    </a:lnTo>
                    <a:lnTo>
                      <a:pt x="427" y="98"/>
                    </a:lnTo>
                    <a:lnTo>
                      <a:pt x="408" y="106"/>
                    </a:lnTo>
                    <a:lnTo>
                      <a:pt x="393" y="114"/>
                    </a:lnTo>
                    <a:lnTo>
                      <a:pt x="379" y="123"/>
                    </a:lnTo>
                    <a:lnTo>
                      <a:pt x="353" y="148"/>
                    </a:lnTo>
                    <a:lnTo>
                      <a:pt x="321" y="177"/>
                    </a:lnTo>
                    <a:lnTo>
                      <a:pt x="286" y="211"/>
                    </a:lnTo>
                    <a:lnTo>
                      <a:pt x="250" y="247"/>
                    </a:lnTo>
                    <a:lnTo>
                      <a:pt x="217" y="278"/>
                    </a:lnTo>
                    <a:lnTo>
                      <a:pt x="191" y="305"/>
                    </a:lnTo>
                    <a:lnTo>
                      <a:pt x="172" y="322"/>
                    </a:lnTo>
                    <a:lnTo>
                      <a:pt x="165" y="329"/>
                    </a:lnTo>
                    <a:lnTo>
                      <a:pt x="88" y="317"/>
                    </a:lnTo>
                    <a:lnTo>
                      <a:pt x="91" y="314"/>
                    </a:lnTo>
                    <a:lnTo>
                      <a:pt x="99" y="306"/>
                    </a:lnTo>
                    <a:lnTo>
                      <a:pt x="111" y="294"/>
                    </a:lnTo>
                    <a:lnTo>
                      <a:pt x="127" y="278"/>
                    </a:lnTo>
                    <a:lnTo>
                      <a:pt x="146" y="259"/>
                    </a:lnTo>
                    <a:lnTo>
                      <a:pt x="168" y="237"/>
                    </a:lnTo>
                    <a:lnTo>
                      <a:pt x="191" y="214"/>
                    </a:lnTo>
                    <a:lnTo>
                      <a:pt x="215" y="190"/>
                    </a:lnTo>
                    <a:lnTo>
                      <a:pt x="240" y="167"/>
                    </a:lnTo>
                    <a:lnTo>
                      <a:pt x="263" y="144"/>
                    </a:lnTo>
                    <a:lnTo>
                      <a:pt x="286" y="122"/>
                    </a:lnTo>
                    <a:lnTo>
                      <a:pt x="307" y="102"/>
                    </a:lnTo>
                    <a:lnTo>
                      <a:pt x="325" y="84"/>
                    </a:lnTo>
                    <a:lnTo>
                      <a:pt x="341" y="72"/>
                    </a:lnTo>
                    <a:lnTo>
                      <a:pt x="352" y="62"/>
                    </a:lnTo>
                    <a:lnTo>
                      <a:pt x="359" y="58"/>
                    </a:lnTo>
                    <a:lnTo>
                      <a:pt x="360" y="57"/>
                    </a:lnTo>
                    <a:lnTo>
                      <a:pt x="353" y="56"/>
                    </a:lnTo>
                    <a:lnTo>
                      <a:pt x="341" y="56"/>
                    </a:lnTo>
                    <a:lnTo>
                      <a:pt x="325" y="56"/>
                    </a:lnTo>
                    <a:lnTo>
                      <a:pt x="305" y="54"/>
                    </a:lnTo>
                    <a:lnTo>
                      <a:pt x="280" y="54"/>
                    </a:lnTo>
                    <a:lnTo>
                      <a:pt x="253" y="54"/>
                    </a:lnTo>
                    <a:lnTo>
                      <a:pt x="226" y="54"/>
                    </a:lnTo>
                    <a:lnTo>
                      <a:pt x="198" y="56"/>
                    </a:lnTo>
                    <a:lnTo>
                      <a:pt x="169" y="56"/>
                    </a:lnTo>
                    <a:lnTo>
                      <a:pt x="142" y="56"/>
                    </a:lnTo>
                    <a:lnTo>
                      <a:pt x="116" y="57"/>
                    </a:lnTo>
                    <a:lnTo>
                      <a:pt x="93" y="57"/>
                    </a:lnTo>
                    <a:lnTo>
                      <a:pt x="74" y="58"/>
                    </a:lnTo>
                    <a:lnTo>
                      <a:pt x="61" y="58"/>
                    </a:lnTo>
                    <a:lnTo>
                      <a:pt x="51" y="60"/>
                    </a:lnTo>
                    <a:lnTo>
                      <a:pt x="24" y="62"/>
                    </a:lnTo>
                    <a:lnTo>
                      <a:pt x="7" y="61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11" y="47"/>
                    </a:lnTo>
                    <a:lnTo>
                      <a:pt x="26" y="42"/>
                    </a:lnTo>
                    <a:lnTo>
                      <a:pt x="45" y="37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35"/>
              <p:cNvSpPr>
                <a:spLocks/>
              </p:cNvSpPr>
              <p:nvPr/>
            </p:nvSpPr>
            <p:spPr bwMode="auto">
              <a:xfrm>
                <a:off x="2872" y="2097"/>
                <a:ext cx="266" cy="291"/>
              </a:xfrm>
              <a:custGeom>
                <a:avLst/>
                <a:gdLst>
                  <a:gd name="T0" fmla="*/ 118 w 266"/>
                  <a:gd name="T1" fmla="*/ 291 h 291"/>
                  <a:gd name="T2" fmla="*/ 145 w 266"/>
                  <a:gd name="T3" fmla="*/ 291 h 291"/>
                  <a:gd name="T4" fmla="*/ 171 w 266"/>
                  <a:gd name="T5" fmla="*/ 285 h 291"/>
                  <a:gd name="T6" fmla="*/ 195 w 266"/>
                  <a:gd name="T7" fmla="*/ 274 h 291"/>
                  <a:gd name="T8" fmla="*/ 217 w 266"/>
                  <a:gd name="T9" fmla="*/ 258 h 291"/>
                  <a:gd name="T10" fmla="*/ 235 w 266"/>
                  <a:gd name="T11" fmla="*/ 237 h 291"/>
                  <a:gd name="T12" fmla="*/ 250 w 266"/>
                  <a:gd name="T13" fmla="*/ 214 h 291"/>
                  <a:gd name="T14" fmla="*/ 260 w 266"/>
                  <a:gd name="T15" fmla="*/ 187 h 291"/>
                  <a:gd name="T16" fmla="*/ 266 w 266"/>
                  <a:gd name="T17" fmla="*/ 159 h 291"/>
                  <a:gd name="T18" fmla="*/ 266 w 266"/>
                  <a:gd name="T19" fmla="*/ 129 h 291"/>
                  <a:gd name="T20" fmla="*/ 260 w 266"/>
                  <a:gd name="T21" fmla="*/ 102 h 291"/>
                  <a:gd name="T22" fmla="*/ 251 w 266"/>
                  <a:gd name="T23" fmla="*/ 75 h 291"/>
                  <a:gd name="T24" fmla="*/ 237 w 266"/>
                  <a:gd name="T25" fmla="*/ 52 h 291"/>
                  <a:gd name="T26" fmla="*/ 218 w 266"/>
                  <a:gd name="T27" fmla="*/ 33 h 291"/>
                  <a:gd name="T28" fmla="*/ 197 w 266"/>
                  <a:gd name="T29" fmla="*/ 16 h 291"/>
                  <a:gd name="T30" fmla="*/ 174 w 266"/>
                  <a:gd name="T31" fmla="*/ 6 h 291"/>
                  <a:gd name="T32" fmla="*/ 147 w 266"/>
                  <a:gd name="T33" fmla="*/ 0 h 291"/>
                  <a:gd name="T34" fmla="*/ 119 w 266"/>
                  <a:gd name="T35" fmla="*/ 0 h 291"/>
                  <a:gd name="T36" fmla="*/ 94 w 266"/>
                  <a:gd name="T37" fmla="*/ 6 h 291"/>
                  <a:gd name="T38" fmla="*/ 69 w 266"/>
                  <a:gd name="T39" fmla="*/ 18 h 291"/>
                  <a:gd name="T40" fmla="*/ 49 w 266"/>
                  <a:gd name="T41" fmla="*/ 33 h 291"/>
                  <a:gd name="T42" fmla="*/ 30 w 266"/>
                  <a:gd name="T43" fmla="*/ 53 h 291"/>
                  <a:gd name="T44" fmla="*/ 15 w 266"/>
                  <a:gd name="T45" fmla="*/ 77 h 291"/>
                  <a:gd name="T46" fmla="*/ 6 w 266"/>
                  <a:gd name="T47" fmla="*/ 103 h 291"/>
                  <a:gd name="T48" fmla="*/ 0 w 266"/>
                  <a:gd name="T49" fmla="*/ 133 h 291"/>
                  <a:gd name="T50" fmla="*/ 0 w 266"/>
                  <a:gd name="T51" fmla="*/ 163 h 291"/>
                  <a:gd name="T52" fmla="*/ 4 w 266"/>
                  <a:gd name="T53" fmla="*/ 190 h 291"/>
                  <a:gd name="T54" fmla="*/ 15 w 266"/>
                  <a:gd name="T55" fmla="*/ 217 h 291"/>
                  <a:gd name="T56" fmla="*/ 29 w 266"/>
                  <a:gd name="T57" fmla="*/ 240 h 291"/>
                  <a:gd name="T58" fmla="*/ 46 w 266"/>
                  <a:gd name="T59" fmla="*/ 259 h 291"/>
                  <a:gd name="T60" fmla="*/ 68 w 266"/>
                  <a:gd name="T61" fmla="*/ 275 h 291"/>
                  <a:gd name="T62" fmla="*/ 92 w 266"/>
                  <a:gd name="T63" fmla="*/ 286 h 291"/>
                  <a:gd name="T64" fmla="*/ 118 w 266"/>
                  <a:gd name="T65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91">
                    <a:moveTo>
                      <a:pt x="118" y="291"/>
                    </a:moveTo>
                    <a:lnTo>
                      <a:pt x="145" y="291"/>
                    </a:lnTo>
                    <a:lnTo>
                      <a:pt x="171" y="285"/>
                    </a:lnTo>
                    <a:lnTo>
                      <a:pt x="195" y="274"/>
                    </a:lnTo>
                    <a:lnTo>
                      <a:pt x="217" y="258"/>
                    </a:lnTo>
                    <a:lnTo>
                      <a:pt x="235" y="237"/>
                    </a:lnTo>
                    <a:lnTo>
                      <a:pt x="250" y="214"/>
                    </a:lnTo>
                    <a:lnTo>
                      <a:pt x="260" y="187"/>
                    </a:lnTo>
                    <a:lnTo>
                      <a:pt x="266" y="159"/>
                    </a:lnTo>
                    <a:lnTo>
                      <a:pt x="266" y="129"/>
                    </a:lnTo>
                    <a:lnTo>
                      <a:pt x="260" y="102"/>
                    </a:lnTo>
                    <a:lnTo>
                      <a:pt x="251" y="75"/>
                    </a:lnTo>
                    <a:lnTo>
                      <a:pt x="237" y="52"/>
                    </a:lnTo>
                    <a:lnTo>
                      <a:pt x="218" y="33"/>
                    </a:lnTo>
                    <a:lnTo>
                      <a:pt x="197" y="16"/>
                    </a:lnTo>
                    <a:lnTo>
                      <a:pt x="174" y="6"/>
                    </a:lnTo>
                    <a:lnTo>
                      <a:pt x="147" y="0"/>
                    </a:lnTo>
                    <a:lnTo>
                      <a:pt x="119" y="0"/>
                    </a:lnTo>
                    <a:lnTo>
                      <a:pt x="94" y="6"/>
                    </a:lnTo>
                    <a:lnTo>
                      <a:pt x="69" y="18"/>
                    </a:lnTo>
                    <a:lnTo>
                      <a:pt x="49" y="33"/>
                    </a:lnTo>
                    <a:lnTo>
                      <a:pt x="30" y="53"/>
                    </a:lnTo>
                    <a:lnTo>
                      <a:pt x="15" y="77"/>
                    </a:lnTo>
                    <a:lnTo>
                      <a:pt x="6" y="103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4" y="190"/>
                    </a:lnTo>
                    <a:lnTo>
                      <a:pt x="15" y="217"/>
                    </a:lnTo>
                    <a:lnTo>
                      <a:pt x="29" y="240"/>
                    </a:lnTo>
                    <a:lnTo>
                      <a:pt x="46" y="259"/>
                    </a:lnTo>
                    <a:lnTo>
                      <a:pt x="68" y="275"/>
                    </a:lnTo>
                    <a:lnTo>
                      <a:pt x="92" y="286"/>
                    </a:lnTo>
                    <a:lnTo>
                      <a:pt x="118" y="29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36"/>
              <p:cNvSpPr>
                <a:spLocks/>
              </p:cNvSpPr>
              <p:nvPr/>
            </p:nvSpPr>
            <p:spPr bwMode="auto">
              <a:xfrm>
                <a:off x="2882" y="2112"/>
                <a:ext cx="234" cy="257"/>
              </a:xfrm>
              <a:custGeom>
                <a:avLst/>
                <a:gdLst>
                  <a:gd name="T0" fmla="*/ 104 w 234"/>
                  <a:gd name="T1" fmla="*/ 257 h 257"/>
                  <a:gd name="T2" fmla="*/ 128 w 234"/>
                  <a:gd name="T3" fmla="*/ 257 h 257"/>
                  <a:gd name="T4" fmla="*/ 151 w 234"/>
                  <a:gd name="T5" fmla="*/ 252 h 257"/>
                  <a:gd name="T6" fmla="*/ 172 w 234"/>
                  <a:gd name="T7" fmla="*/ 243 h 257"/>
                  <a:gd name="T8" fmla="*/ 191 w 234"/>
                  <a:gd name="T9" fmla="*/ 228 h 257"/>
                  <a:gd name="T10" fmla="*/ 207 w 234"/>
                  <a:gd name="T11" fmla="*/ 210 h 257"/>
                  <a:gd name="T12" fmla="*/ 221 w 234"/>
                  <a:gd name="T13" fmla="*/ 190 h 257"/>
                  <a:gd name="T14" fmla="*/ 229 w 234"/>
                  <a:gd name="T15" fmla="*/ 167 h 257"/>
                  <a:gd name="T16" fmla="*/ 234 w 234"/>
                  <a:gd name="T17" fmla="*/ 141 h 257"/>
                  <a:gd name="T18" fmla="*/ 234 w 234"/>
                  <a:gd name="T19" fmla="*/ 115 h 257"/>
                  <a:gd name="T20" fmla="*/ 230 w 234"/>
                  <a:gd name="T21" fmla="*/ 90 h 257"/>
                  <a:gd name="T22" fmla="*/ 221 w 234"/>
                  <a:gd name="T23" fmla="*/ 66 h 257"/>
                  <a:gd name="T24" fmla="*/ 208 w 234"/>
                  <a:gd name="T25" fmla="*/ 46 h 257"/>
                  <a:gd name="T26" fmla="*/ 193 w 234"/>
                  <a:gd name="T27" fmla="*/ 29 h 257"/>
                  <a:gd name="T28" fmla="*/ 174 w 234"/>
                  <a:gd name="T29" fmla="*/ 15 h 257"/>
                  <a:gd name="T30" fmla="*/ 153 w 234"/>
                  <a:gd name="T31" fmla="*/ 6 h 257"/>
                  <a:gd name="T32" fmla="*/ 130 w 234"/>
                  <a:gd name="T33" fmla="*/ 0 h 257"/>
                  <a:gd name="T34" fmla="*/ 105 w 234"/>
                  <a:gd name="T35" fmla="*/ 0 h 257"/>
                  <a:gd name="T36" fmla="*/ 82 w 234"/>
                  <a:gd name="T37" fmla="*/ 6 h 257"/>
                  <a:gd name="T38" fmla="*/ 62 w 234"/>
                  <a:gd name="T39" fmla="*/ 15 h 257"/>
                  <a:gd name="T40" fmla="*/ 43 w 234"/>
                  <a:gd name="T41" fmla="*/ 30 h 257"/>
                  <a:gd name="T42" fmla="*/ 27 w 234"/>
                  <a:gd name="T43" fmla="*/ 48 h 257"/>
                  <a:gd name="T44" fmla="*/ 13 w 234"/>
                  <a:gd name="T45" fmla="*/ 68 h 257"/>
                  <a:gd name="T46" fmla="*/ 5 w 234"/>
                  <a:gd name="T47" fmla="*/ 92 h 257"/>
                  <a:gd name="T48" fmla="*/ 0 w 234"/>
                  <a:gd name="T49" fmla="*/ 118 h 257"/>
                  <a:gd name="T50" fmla="*/ 0 w 234"/>
                  <a:gd name="T51" fmla="*/ 144 h 257"/>
                  <a:gd name="T52" fmla="*/ 4 w 234"/>
                  <a:gd name="T53" fmla="*/ 168 h 257"/>
                  <a:gd name="T54" fmla="*/ 13 w 234"/>
                  <a:gd name="T55" fmla="*/ 191 h 257"/>
                  <a:gd name="T56" fmla="*/ 25 w 234"/>
                  <a:gd name="T57" fmla="*/ 211 h 257"/>
                  <a:gd name="T58" fmla="*/ 42 w 234"/>
                  <a:gd name="T59" fmla="*/ 229 h 257"/>
                  <a:gd name="T60" fmla="*/ 59 w 234"/>
                  <a:gd name="T61" fmla="*/ 243 h 257"/>
                  <a:gd name="T62" fmla="*/ 81 w 234"/>
                  <a:gd name="T63" fmla="*/ 252 h 257"/>
                  <a:gd name="T64" fmla="*/ 104 w 234"/>
                  <a:gd name="T65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257">
                    <a:moveTo>
                      <a:pt x="104" y="257"/>
                    </a:moveTo>
                    <a:lnTo>
                      <a:pt x="128" y="257"/>
                    </a:lnTo>
                    <a:lnTo>
                      <a:pt x="151" y="252"/>
                    </a:lnTo>
                    <a:lnTo>
                      <a:pt x="172" y="243"/>
                    </a:lnTo>
                    <a:lnTo>
                      <a:pt x="191" y="228"/>
                    </a:lnTo>
                    <a:lnTo>
                      <a:pt x="207" y="210"/>
                    </a:lnTo>
                    <a:lnTo>
                      <a:pt x="221" y="190"/>
                    </a:lnTo>
                    <a:lnTo>
                      <a:pt x="229" y="167"/>
                    </a:lnTo>
                    <a:lnTo>
                      <a:pt x="234" y="141"/>
                    </a:lnTo>
                    <a:lnTo>
                      <a:pt x="234" y="115"/>
                    </a:lnTo>
                    <a:lnTo>
                      <a:pt x="230" y="90"/>
                    </a:lnTo>
                    <a:lnTo>
                      <a:pt x="221" y="66"/>
                    </a:lnTo>
                    <a:lnTo>
                      <a:pt x="208" y="46"/>
                    </a:lnTo>
                    <a:lnTo>
                      <a:pt x="193" y="29"/>
                    </a:lnTo>
                    <a:lnTo>
                      <a:pt x="174" y="15"/>
                    </a:lnTo>
                    <a:lnTo>
                      <a:pt x="153" y="6"/>
                    </a:lnTo>
                    <a:lnTo>
                      <a:pt x="130" y="0"/>
                    </a:lnTo>
                    <a:lnTo>
                      <a:pt x="105" y="0"/>
                    </a:lnTo>
                    <a:lnTo>
                      <a:pt x="82" y="6"/>
                    </a:lnTo>
                    <a:lnTo>
                      <a:pt x="62" y="15"/>
                    </a:lnTo>
                    <a:lnTo>
                      <a:pt x="43" y="30"/>
                    </a:lnTo>
                    <a:lnTo>
                      <a:pt x="27" y="48"/>
                    </a:lnTo>
                    <a:lnTo>
                      <a:pt x="13" y="68"/>
                    </a:lnTo>
                    <a:lnTo>
                      <a:pt x="5" y="92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4" y="168"/>
                    </a:lnTo>
                    <a:lnTo>
                      <a:pt x="13" y="191"/>
                    </a:lnTo>
                    <a:lnTo>
                      <a:pt x="25" y="211"/>
                    </a:lnTo>
                    <a:lnTo>
                      <a:pt x="42" y="229"/>
                    </a:lnTo>
                    <a:lnTo>
                      <a:pt x="59" y="243"/>
                    </a:lnTo>
                    <a:lnTo>
                      <a:pt x="81" y="252"/>
                    </a:lnTo>
                    <a:lnTo>
                      <a:pt x="10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37"/>
              <p:cNvSpPr>
                <a:spLocks/>
              </p:cNvSpPr>
              <p:nvPr/>
            </p:nvSpPr>
            <p:spPr bwMode="auto">
              <a:xfrm>
                <a:off x="4195" y="2099"/>
                <a:ext cx="242" cy="264"/>
              </a:xfrm>
              <a:custGeom>
                <a:avLst/>
                <a:gdLst>
                  <a:gd name="T0" fmla="*/ 108 w 242"/>
                  <a:gd name="T1" fmla="*/ 264 h 264"/>
                  <a:gd name="T2" fmla="*/ 132 w 242"/>
                  <a:gd name="T3" fmla="*/ 264 h 264"/>
                  <a:gd name="T4" fmla="*/ 155 w 242"/>
                  <a:gd name="T5" fmla="*/ 258 h 264"/>
                  <a:gd name="T6" fmla="*/ 177 w 242"/>
                  <a:gd name="T7" fmla="*/ 247 h 264"/>
                  <a:gd name="T8" fmla="*/ 197 w 242"/>
                  <a:gd name="T9" fmla="*/ 234 h 264"/>
                  <a:gd name="T10" fmla="*/ 214 w 242"/>
                  <a:gd name="T11" fmla="*/ 215 h 264"/>
                  <a:gd name="T12" fmla="*/ 227 w 242"/>
                  <a:gd name="T13" fmla="*/ 193 h 264"/>
                  <a:gd name="T14" fmla="*/ 237 w 242"/>
                  <a:gd name="T15" fmla="*/ 170 h 264"/>
                  <a:gd name="T16" fmla="*/ 242 w 242"/>
                  <a:gd name="T17" fmla="*/ 143 h 264"/>
                  <a:gd name="T18" fmla="*/ 242 w 242"/>
                  <a:gd name="T19" fmla="*/ 116 h 264"/>
                  <a:gd name="T20" fmla="*/ 238 w 242"/>
                  <a:gd name="T21" fmla="*/ 90 h 264"/>
                  <a:gd name="T22" fmla="*/ 229 w 242"/>
                  <a:gd name="T23" fmla="*/ 67 h 264"/>
                  <a:gd name="T24" fmla="*/ 215 w 242"/>
                  <a:gd name="T25" fmla="*/ 47 h 264"/>
                  <a:gd name="T26" fmla="*/ 199 w 242"/>
                  <a:gd name="T27" fmla="*/ 28 h 264"/>
                  <a:gd name="T28" fmla="*/ 180 w 242"/>
                  <a:gd name="T29" fmla="*/ 14 h 264"/>
                  <a:gd name="T30" fmla="*/ 158 w 242"/>
                  <a:gd name="T31" fmla="*/ 5 h 264"/>
                  <a:gd name="T32" fmla="*/ 134 w 242"/>
                  <a:gd name="T33" fmla="*/ 0 h 264"/>
                  <a:gd name="T34" fmla="*/ 109 w 242"/>
                  <a:gd name="T35" fmla="*/ 0 h 264"/>
                  <a:gd name="T36" fmla="*/ 86 w 242"/>
                  <a:gd name="T37" fmla="*/ 5 h 264"/>
                  <a:gd name="T38" fmla="*/ 65 w 242"/>
                  <a:gd name="T39" fmla="*/ 16 h 264"/>
                  <a:gd name="T40" fmla="*/ 44 w 242"/>
                  <a:gd name="T41" fmla="*/ 29 h 264"/>
                  <a:gd name="T42" fmla="*/ 28 w 242"/>
                  <a:gd name="T43" fmla="*/ 48 h 264"/>
                  <a:gd name="T44" fmla="*/ 15 w 242"/>
                  <a:gd name="T45" fmla="*/ 70 h 264"/>
                  <a:gd name="T46" fmla="*/ 5 w 242"/>
                  <a:gd name="T47" fmla="*/ 93 h 264"/>
                  <a:gd name="T48" fmla="*/ 0 w 242"/>
                  <a:gd name="T49" fmla="*/ 120 h 264"/>
                  <a:gd name="T50" fmla="*/ 0 w 242"/>
                  <a:gd name="T51" fmla="*/ 147 h 264"/>
                  <a:gd name="T52" fmla="*/ 5 w 242"/>
                  <a:gd name="T53" fmla="*/ 173 h 264"/>
                  <a:gd name="T54" fmla="*/ 13 w 242"/>
                  <a:gd name="T55" fmla="*/ 196 h 264"/>
                  <a:gd name="T56" fmla="*/ 27 w 242"/>
                  <a:gd name="T57" fmla="*/ 218 h 264"/>
                  <a:gd name="T58" fmla="*/ 43 w 242"/>
                  <a:gd name="T59" fmla="*/ 235 h 264"/>
                  <a:gd name="T60" fmla="*/ 62 w 242"/>
                  <a:gd name="T61" fmla="*/ 249 h 264"/>
                  <a:gd name="T62" fmla="*/ 84 w 242"/>
                  <a:gd name="T63" fmla="*/ 260 h 264"/>
                  <a:gd name="T64" fmla="*/ 108 w 242"/>
                  <a:gd name="T6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64">
                    <a:moveTo>
                      <a:pt x="108" y="264"/>
                    </a:moveTo>
                    <a:lnTo>
                      <a:pt x="132" y="264"/>
                    </a:lnTo>
                    <a:lnTo>
                      <a:pt x="155" y="258"/>
                    </a:lnTo>
                    <a:lnTo>
                      <a:pt x="177" y="247"/>
                    </a:lnTo>
                    <a:lnTo>
                      <a:pt x="197" y="234"/>
                    </a:lnTo>
                    <a:lnTo>
                      <a:pt x="214" y="215"/>
                    </a:lnTo>
                    <a:lnTo>
                      <a:pt x="227" y="193"/>
                    </a:lnTo>
                    <a:lnTo>
                      <a:pt x="237" y="170"/>
                    </a:lnTo>
                    <a:lnTo>
                      <a:pt x="242" y="143"/>
                    </a:lnTo>
                    <a:lnTo>
                      <a:pt x="242" y="116"/>
                    </a:lnTo>
                    <a:lnTo>
                      <a:pt x="238" y="90"/>
                    </a:lnTo>
                    <a:lnTo>
                      <a:pt x="229" y="67"/>
                    </a:lnTo>
                    <a:lnTo>
                      <a:pt x="215" y="47"/>
                    </a:lnTo>
                    <a:lnTo>
                      <a:pt x="199" y="28"/>
                    </a:lnTo>
                    <a:lnTo>
                      <a:pt x="180" y="14"/>
                    </a:lnTo>
                    <a:lnTo>
                      <a:pt x="158" y="5"/>
                    </a:lnTo>
                    <a:lnTo>
                      <a:pt x="134" y="0"/>
                    </a:lnTo>
                    <a:lnTo>
                      <a:pt x="109" y="0"/>
                    </a:lnTo>
                    <a:lnTo>
                      <a:pt x="86" y="5"/>
                    </a:lnTo>
                    <a:lnTo>
                      <a:pt x="65" y="16"/>
                    </a:lnTo>
                    <a:lnTo>
                      <a:pt x="44" y="29"/>
                    </a:lnTo>
                    <a:lnTo>
                      <a:pt x="28" y="48"/>
                    </a:lnTo>
                    <a:lnTo>
                      <a:pt x="15" y="70"/>
                    </a:lnTo>
                    <a:lnTo>
                      <a:pt x="5" y="93"/>
                    </a:lnTo>
                    <a:lnTo>
                      <a:pt x="0" y="120"/>
                    </a:lnTo>
                    <a:lnTo>
                      <a:pt x="0" y="147"/>
                    </a:lnTo>
                    <a:lnTo>
                      <a:pt x="5" y="173"/>
                    </a:lnTo>
                    <a:lnTo>
                      <a:pt x="13" y="196"/>
                    </a:lnTo>
                    <a:lnTo>
                      <a:pt x="27" y="218"/>
                    </a:lnTo>
                    <a:lnTo>
                      <a:pt x="43" y="235"/>
                    </a:lnTo>
                    <a:lnTo>
                      <a:pt x="62" y="249"/>
                    </a:lnTo>
                    <a:lnTo>
                      <a:pt x="84" y="260"/>
                    </a:lnTo>
                    <a:lnTo>
                      <a:pt x="108" y="2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38"/>
              <p:cNvSpPr>
                <a:spLocks/>
              </p:cNvSpPr>
              <p:nvPr/>
            </p:nvSpPr>
            <p:spPr bwMode="auto">
              <a:xfrm>
                <a:off x="2871" y="2109"/>
                <a:ext cx="251" cy="262"/>
              </a:xfrm>
              <a:custGeom>
                <a:avLst/>
                <a:gdLst>
                  <a:gd name="T0" fmla="*/ 245 w 251"/>
                  <a:gd name="T1" fmla="*/ 191 h 262"/>
                  <a:gd name="T2" fmla="*/ 245 w 251"/>
                  <a:gd name="T3" fmla="*/ 208 h 262"/>
                  <a:gd name="T4" fmla="*/ 237 w 251"/>
                  <a:gd name="T5" fmla="*/ 218 h 262"/>
                  <a:gd name="T6" fmla="*/ 222 w 251"/>
                  <a:gd name="T7" fmla="*/ 223 h 262"/>
                  <a:gd name="T8" fmla="*/ 199 w 251"/>
                  <a:gd name="T9" fmla="*/ 220 h 262"/>
                  <a:gd name="T10" fmla="*/ 175 w 251"/>
                  <a:gd name="T11" fmla="*/ 221 h 262"/>
                  <a:gd name="T12" fmla="*/ 150 w 251"/>
                  <a:gd name="T13" fmla="*/ 228 h 262"/>
                  <a:gd name="T14" fmla="*/ 129 w 251"/>
                  <a:gd name="T15" fmla="*/ 240 h 262"/>
                  <a:gd name="T16" fmla="*/ 111 w 251"/>
                  <a:gd name="T17" fmla="*/ 254 h 262"/>
                  <a:gd name="T18" fmla="*/ 95 w 251"/>
                  <a:gd name="T19" fmla="*/ 262 h 262"/>
                  <a:gd name="T20" fmla="*/ 80 w 251"/>
                  <a:gd name="T21" fmla="*/ 259 h 262"/>
                  <a:gd name="T22" fmla="*/ 72 w 251"/>
                  <a:gd name="T23" fmla="*/ 247 h 262"/>
                  <a:gd name="T24" fmla="*/ 66 w 251"/>
                  <a:gd name="T25" fmla="*/ 225 h 262"/>
                  <a:gd name="T26" fmla="*/ 58 w 251"/>
                  <a:gd name="T27" fmla="*/ 201 h 262"/>
                  <a:gd name="T28" fmla="*/ 46 w 251"/>
                  <a:gd name="T29" fmla="*/ 176 h 262"/>
                  <a:gd name="T30" fmla="*/ 28 w 251"/>
                  <a:gd name="T31" fmla="*/ 158 h 262"/>
                  <a:gd name="T32" fmla="*/ 4 w 251"/>
                  <a:gd name="T33" fmla="*/ 140 h 262"/>
                  <a:gd name="T34" fmla="*/ 5 w 251"/>
                  <a:gd name="T35" fmla="*/ 114 h 262"/>
                  <a:gd name="T36" fmla="*/ 30 w 251"/>
                  <a:gd name="T37" fmla="*/ 98 h 262"/>
                  <a:gd name="T38" fmla="*/ 50 w 251"/>
                  <a:gd name="T39" fmla="*/ 82 h 262"/>
                  <a:gd name="T40" fmla="*/ 66 w 251"/>
                  <a:gd name="T41" fmla="*/ 60 h 262"/>
                  <a:gd name="T42" fmla="*/ 77 w 251"/>
                  <a:gd name="T43" fmla="*/ 37 h 262"/>
                  <a:gd name="T44" fmla="*/ 83 w 251"/>
                  <a:gd name="T45" fmla="*/ 17 h 262"/>
                  <a:gd name="T46" fmla="*/ 92 w 251"/>
                  <a:gd name="T47" fmla="*/ 3 h 262"/>
                  <a:gd name="T48" fmla="*/ 104 w 251"/>
                  <a:gd name="T49" fmla="*/ 0 h 262"/>
                  <a:gd name="T50" fmla="*/ 118 w 251"/>
                  <a:gd name="T51" fmla="*/ 6 h 262"/>
                  <a:gd name="T52" fmla="*/ 134 w 251"/>
                  <a:gd name="T53" fmla="*/ 21 h 262"/>
                  <a:gd name="T54" fmla="*/ 156 w 251"/>
                  <a:gd name="T55" fmla="*/ 34 h 262"/>
                  <a:gd name="T56" fmla="*/ 180 w 251"/>
                  <a:gd name="T57" fmla="*/ 44 h 262"/>
                  <a:gd name="T58" fmla="*/ 204 w 251"/>
                  <a:gd name="T59" fmla="*/ 46 h 262"/>
                  <a:gd name="T60" fmla="*/ 227 w 251"/>
                  <a:gd name="T61" fmla="*/ 46 h 262"/>
                  <a:gd name="T62" fmla="*/ 242 w 251"/>
                  <a:gd name="T63" fmla="*/ 51 h 262"/>
                  <a:gd name="T64" fmla="*/ 249 w 251"/>
                  <a:gd name="T65" fmla="*/ 61 h 262"/>
                  <a:gd name="T66" fmla="*/ 248 w 251"/>
                  <a:gd name="T67" fmla="*/ 76 h 262"/>
                  <a:gd name="T68" fmla="*/ 236 w 251"/>
                  <a:gd name="T69" fmla="*/ 107 h 262"/>
                  <a:gd name="T70" fmla="*/ 234 w 251"/>
                  <a:gd name="T71" fmla="*/ 15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62">
                    <a:moveTo>
                      <a:pt x="241" y="182"/>
                    </a:moveTo>
                    <a:lnTo>
                      <a:pt x="245" y="191"/>
                    </a:lnTo>
                    <a:lnTo>
                      <a:pt x="246" y="201"/>
                    </a:lnTo>
                    <a:lnTo>
                      <a:pt x="245" y="208"/>
                    </a:lnTo>
                    <a:lnTo>
                      <a:pt x="242" y="213"/>
                    </a:lnTo>
                    <a:lnTo>
                      <a:pt x="237" y="218"/>
                    </a:lnTo>
                    <a:lnTo>
                      <a:pt x="230" y="221"/>
                    </a:lnTo>
                    <a:lnTo>
                      <a:pt x="222" y="223"/>
                    </a:lnTo>
                    <a:lnTo>
                      <a:pt x="211" y="221"/>
                    </a:lnTo>
                    <a:lnTo>
                      <a:pt x="199" y="220"/>
                    </a:lnTo>
                    <a:lnTo>
                      <a:pt x="187" y="220"/>
                    </a:lnTo>
                    <a:lnTo>
                      <a:pt x="175" y="221"/>
                    </a:lnTo>
                    <a:lnTo>
                      <a:pt x="162" y="224"/>
                    </a:lnTo>
                    <a:lnTo>
                      <a:pt x="150" y="228"/>
                    </a:lnTo>
                    <a:lnTo>
                      <a:pt x="138" y="233"/>
                    </a:lnTo>
                    <a:lnTo>
                      <a:pt x="129" y="240"/>
                    </a:lnTo>
                    <a:lnTo>
                      <a:pt x="119" y="247"/>
                    </a:lnTo>
                    <a:lnTo>
                      <a:pt x="111" y="254"/>
                    </a:lnTo>
                    <a:lnTo>
                      <a:pt x="103" y="259"/>
                    </a:lnTo>
                    <a:lnTo>
                      <a:pt x="95" y="262"/>
                    </a:lnTo>
                    <a:lnTo>
                      <a:pt x="87" y="262"/>
                    </a:lnTo>
                    <a:lnTo>
                      <a:pt x="80" y="259"/>
                    </a:lnTo>
                    <a:lnTo>
                      <a:pt x="74" y="255"/>
                    </a:lnTo>
                    <a:lnTo>
                      <a:pt x="72" y="247"/>
                    </a:lnTo>
                    <a:lnTo>
                      <a:pt x="69" y="237"/>
                    </a:lnTo>
                    <a:lnTo>
                      <a:pt x="66" y="225"/>
                    </a:lnTo>
                    <a:lnTo>
                      <a:pt x="64" y="213"/>
                    </a:lnTo>
                    <a:lnTo>
                      <a:pt x="58" y="201"/>
                    </a:lnTo>
                    <a:lnTo>
                      <a:pt x="53" y="189"/>
                    </a:lnTo>
                    <a:lnTo>
                      <a:pt x="46" y="176"/>
                    </a:lnTo>
                    <a:lnTo>
                      <a:pt x="38" y="167"/>
                    </a:lnTo>
                    <a:lnTo>
                      <a:pt x="28" y="158"/>
                    </a:lnTo>
                    <a:lnTo>
                      <a:pt x="19" y="151"/>
                    </a:lnTo>
                    <a:lnTo>
                      <a:pt x="4" y="140"/>
                    </a:lnTo>
                    <a:lnTo>
                      <a:pt x="0" y="126"/>
                    </a:lnTo>
                    <a:lnTo>
                      <a:pt x="5" y="114"/>
                    </a:lnTo>
                    <a:lnTo>
                      <a:pt x="20" y="103"/>
                    </a:lnTo>
                    <a:lnTo>
                      <a:pt x="30" y="98"/>
                    </a:lnTo>
                    <a:lnTo>
                      <a:pt x="41" y="90"/>
                    </a:lnTo>
                    <a:lnTo>
                      <a:pt x="50" y="82"/>
                    </a:lnTo>
                    <a:lnTo>
                      <a:pt x="58" y="71"/>
                    </a:lnTo>
                    <a:lnTo>
                      <a:pt x="66" y="60"/>
                    </a:lnTo>
                    <a:lnTo>
                      <a:pt x="72" y="49"/>
                    </a:lnTo>
                    <a:lnTo>
                      <a:pt x="77" y="37"/>
                    </a:lnTo>
                    <a:lnTo>
                      <a:pt x="80" y="26"/>
                    </a:lnTo>
                    <a:lnTo>
                      <a:pt x="83" y="17"/>
                    </a:lnTo>
                    <a:lnTo>
                      <a:pt x="87" y="9"/>
                    </a:lnTo>
                    <a:lnTo>
                      <a:pt x="92" y="3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1" y="2"/>
                    </a:lnTo>
                    <a:lnTo>
                      <a:pt x="118" y="6"/>
                    </a:lnTo>
                    <a:lnTo>
                      <a:pt x="126" y="13"/>
                    </a:lnTo>
                    <a:lnTo>
                      <a:pt x="134" y="21"/>
                    </a:lnTo>
                    <a:lnTo>
                      <a:pt x="145" y="28"/>
                    </a:lnTo>
                    <a:lnTo>
                      <a:pt x="156" y="34"/>
                    </a:lnTo>
                    <a:lnTo>
                      <a:pt x="168" y="40"/>
                    </a:lnTo>
                    <a:lnTo>
                      <a:pt x="180" y="44"/>
                    </a:lnTo>
                    <a:lnTo>
                      <a:pt x="192" y="46"/>
                    </a:lnTo>
                    <a:lnTo>
                      <a:pt x="204" y="46"/>
                    </a:lnTo>
                    <a:lnTo>
                      <a:pt x="217" y="46"/>
                    </a:lnTo>
                    <a:lnTo>
                      <a:pt x="227" y="46"/>
                    </a:lnTo>
                    <a:lnTo>
                      <a:pt x="236" y="48"/>
                    </a:lnTo>
                    <a:lnTo>
                      <a:pt x="242" y="51"/>
                    </a:lnTo>
                    <a:lnTo>
                      <a:pt x="246" y="55"/>
                    </a:lnTo>
                    <a:lnTo>
                      <a:pt x="249" y="61"/>
                    </a:lnTo>
                    <a:lnTo>
                      <a:pt x="251" y="68"/>
                    </a:lnTo>
                    <a:lnTo>
                      <a:pt x="248" y="76"/>
                    </a:lnTo>
                    <a:lnTo>
                      <a:pt x="244" y="86"/>
                    </a:lnTo>
                    <a:lnTo>
                      <a:pt x="236" y="107"/>
                    </a:lnTo>
                    <a:lnTo>
                      <a:pt x="232" y="133"/>
                    </a:lnTo>
                    <a:lnTo>
                      <a:pt x="234" y="159"/>
                    </a:lnTo>
                    <a:lnTo>
                      <a:pt x="241" y="18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39"/>
              <p:cNvSpPr>
                <a:spLocks/>
              </p:cNvSpPr>
              <p:nvPr/>
            </p:nvSpPr>
            <p:spPr bwMode="auto">
              <a:xfrm>
                <a:off x="4205" y="2115"/>
                <a:ext cx="212" cy="231"/>
              </a:xfrm>
              <a:custGeom>
                <a:avLst/>
                <a:gdLst>
                  <a:gd name="T0" fmla="*/ 95 w 212"/>
                  <a:gd name="T1" fmla="*/ 231 h 231"/>
                  <a:gd name="T2" fmla="*/ 117 w 212"/>
                  <a:gd name="T3" fmla="*/ 231 h 231"/>
                  <a:gd name="T4" fmla="*/ 137 w 212"/>
                  <a:gd name="T5" fmla="*/ 226 h 231"/>
                  <a:gd name="T6" fmla="*/ 156 w 212"/>
                  <a:gd name="T7" fmla="*/ 217 h 231"/>
                  <a:gd name="T8" fmla="*/ 173 w 212"/>
                  <a:gd name="T9" fmla="*/ 204 h 231"/>
                  <a:gd name="T10" fmla="*/ 187 w 212"/>
                  <a:gd name="T11" fmla="*/ 188 h 231"/>
                  <a:gd name="T12" fmla="*/ 200 w 212"/>
                  <a:gd name="T13" fmla="*/ 170 h 231"/>
                  <a:gd name="T14" fmla="*/ 208 w 212"/>
                  <a:gd name="T15" fmla="*/ 149 h 231"/>
                  <a:gd name="T16" fmla="*/ 212 w 212"/>
                  <a:gd name="T17" fmla="*/ 126 h 231"/>
                  <a:gd name="T18" fmla="*/ 212 w 212"/>
                  <a:gd name="T19" fmla="*/ 103 h 231"/>
                  <a:gd name="T20" fmla="*/ 208 w 212"/>
                  <a:gd name="T21" fmla="*/ 80 h 231"/>
                  <a:gd name="T22" fmla="*/ 201 w 212"/>
                  <a:gd name="T23" fmla="*/ 59 h 231"/>
                  <a:gd name="T24" fmla="*/ 190 w 212"/>
                  <a:gd name="T25" fmla="*/ 40 h 231"/>
                  <a:gd name="T26" fmla="*/ 175 w 212"/>
                  <a:gd name="T27" fmla="*/ 26 h 231"/>
                  <a:gd name="T28" fmla="*/ 159 w 212"/>
                  <a:gd name="T29" fmla="*/ 13 h 231"/>
                  <a:gd name="T30" fmla="*/ 140 w 212"/>
                  <a:gd name="T31" fmla="*/ 4 h 231"/>
                  <a:gd name="T32" fmla="*/ 118 w 212"/>
                  <a:gd name="T33" fmla="*/ 0 h 231"/>
                  <a:gd name="T34" fmla="*/ 97 w 212"/>
                  <a:gd name="T35" fmla="*/ 0 h 231"/>
                  <a:gd name="T36" fmla="*/ 76 w 212"/>
                  <a:gd name="T37" fmla="*/ 5 h 231"/>
                  <a:gd name="T38" fmla="*/ 57 w 212"/>
                  <a:gd name="T39" fmla="*/ 15 h 231"/>
                  <a:gd name="T40" fmla="*/ 40 w 212"/>
                  <a:gd name="T41" fmla="*/ 27 h 231"/>
                  <a:gd name="T42" fmla="*/ 25 w 212"/>
                  <a:gd name="T43" fmla="*/ 43 h 231"/>
                  <a:gd name="T44" fmla="*/ 14 w 212"/>
                  <a:gd name="T45" fmla="*/ 61 h 231"/>
                  <a:gd name="T46" fmla="*/ 5 w 212"/>
                  <a:gd name="T47" fmla="*/ 82 h 231"/>
                  <a:gd name="T48" fmla="*/ 0 w 212"/>
                  <a:gd name="T49" fmla="*/ 105 h 231"/>
                  <a:gd name="T50" fmla="*/ 0 w 212"/>
                  <a:gd name="T51" fmla="*/ 128 h 231"/>
                  <a:gd name="T52" fmla="*/ 5 w 212"/>
                  <a:gd name="T53" fmla="*/ 152 h 231"/>
                  <a:gd name="T54" fmla="*/ 13 w 212"/>
                  <a:gd name="T55" fmla="*/ 172 h 231"/>
                  <a:gd name="T56" fmla="*/ 23 w 212"/>
                  <a:gd name="T57" fmla="*/ 191 h 231"/>
                  <a:gd name="T58" fmla="*/ 38 w 212"/>
                  <a:gd name="T59" fmla="*/ 206 h 231"/>
                  <a:gd name="T60" fmla="*/ 55 w 212"/>
                  <a:gd name="T61" fmla="*/ 218 h 231"/>
                  <a:gd name="T62" fmla="*/ 74 w 212"/>
                  <a:gd name="T63" fmla="*/ 227 h 231"/>
                  <a:gd name="T64" fmla="*/ 95 w 212"/>
                  <a:gd name="T6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31">
                    <a:moveTo>
                      <a:pt x="95" y="231"/>
                    </a:moveTo>
                    <a:lnTo>
                      <a:pt x="117" y="231"/>
                    </a:lnTo>
                    <a:lnTo>
                      <a:pt x="137" y="226"/>
                    </a:lnTo>
                    <a:lnTo>
                      <a:pt x="156" y="217"/>
                    </a:lnTo>
                    <a:lnTo>
                      <a:pt x="173" y="204"/>
                    </a:lnTo>
                    <a:lnTo>
                      <a:pt x="187" y="188"/>
                    </a:lnTo>
                    <a:lnTo>
                      <a:pt x="200" y="170"/>
                    </a:lnTo>
                    <a:lnTo>
                      <a:pt x="208" y="149"/>
                    </a:lnTo>
                    <a:lnTo>
                      <a:pt x="212" y="126"/>
                    </a:lnTo>
                    <a:lnTo>
                      <a:pt x="212" y="103"/>
                    </a:lnTo>
                    <a:lnTo>
                      <a:pt x="208" y="80"/>
                    </a:lnTo>
                    <a:lnTo>
                      <a:pt x="201" y="59"/>
                    </a:lnTo>
                    <a:lnTo>
                      <a:pt x="190" y="40"/>
                    </a:lnTo>
                    <a:lnTo>
                      <a:pt x="175" y="26"/>
                    </a:lnTo>
                    <a:lnTo>
                      <a:pt x="159" y="13"/>
                    </a:lnTo>
                    <a:lnTo>
                      <a:pt x="140" y="4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6" y="5"/>
                    </a:lnTo>
                    <a:lnTo>
                      <a:pt x="57" y="15"/>
                    </a:lnTo>
                    <a:lnTo>
                      <a:pt x="40" y="27"/>
                    </a:lnTo>
                    <a:lnTo>
                      <a:pt x="25" y="43"/>
                    </a:lnTo>
                    <a:lnTo>
                      <a:pt x="14" y="61"/>
                    </a:lnTo>
                    <a:lnTo>
                      <a:pt x="5" y="82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5" y="152"/>
                    </a:lnTo>
                    <a:lnTo>
                      <a:pt x="13" y="172"/>
                    </a:lnTo>
                    <a:lnTo>
                      <a:pt x="23" y="191"/>
                    </a:lnTo>
                    <a:lnTo>
                      <a:pt x="38" y="206"/>
                    </a:lnTo>
                    <a:lnTo>
                      <a:pt x="55" y="218"/>
                    </a:lnTo>
                    <a:lnTo>
                      <a:pt x="74" y="227"/>
                    </a:lnTo>
                    <a:lnTo>
                      <a:pt x="9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40"/>
              <p:cNvSpPr>
                <a:spLocks/>
              </p:cNvSpPr>
              <p:nvPr/>
            </p:nvSpPr>
            <p:spPr bwMode="auto">
              <a:xfrm>
                <a:off x="4196" y="2112"/>
                <a:ext cx="225" cy="236"/>
              </a:xfrm>
              <a:custGeom>
                <a:avLst/>
                <a:gdLst>
                  <a:gd name="T0" fmla="*/ 221 w 225"/>
                  <a:gd name="T1" fmla="*/ 180 h 236"/>
                  <a:gd name="T2" fmla="*/ 207 w 225"/>
                  <a:gd name="T3" fmla="*/ 199 h 236"/>
                  <a:gd name="T4" fmla="*/ 179 w 225"/>
                  <a:gd name="T5" fmla="*/ 198 h 236"/>
                  <a:gd name="T6" fmla="*/ 157 w 225"/>
                  <a:gd name="T7" fmla="*/ 199 h 236"/>
                  <a:gd name="T8" fmla="*/ 134 w 225"/>
                  <a:gd name="T9" fmla="*/ 206 h 236"/>
                  <a:gd name="T10" fmla="*/ 115 w 225"/>
                  <a:gd name="T11" fmla="*/ 215 h 236"/>
                  <a:gd name="T12" fmla="*/ 99 w 225"/>
                  <a:gd name="T13" fmla="*/ 229 h 236"/>
                  <a:gd name="T14" fmla="*/ 84 w 225"/>
                  <a:gd name="T15" fmla="*/ 236 h 236"/>
                  <a:gd name="T16" fmla="*/ 72 w 225"/>
                  <a:gd name="T17" fmla="*/ 233 h 236"/>
                  <a:gd name="T18" fmla="*/ 64 w 225"/>
                  <a:gd name="T19" fmla="*/ 224 h 236"/>
                  <a:gd name="T20" fmla="*/ 61 w 225"/>
                  <a:gd name="T21" fmla="*/ 203 h 236"/>
                  <a:gd name="T22" fmla="*/ 53 w 225"/>
                  <a:gd name="T23" fmla="*/ 182 h 236"/>
                  <a:gd name="T24" fmla="*/ 41 w 225"/>
                  <a:gd name="T25" fmla="*/ 160 h 236"/>
                  <a:gd name="T26" fmla="*/ 26 w 225"/>
                  <a:gd name="T27" fmla="*/ 142 h 236"/>
                  <a:gd name="T28" fmla="*/ 4 w 225"/>
                  <a:gd name="T29" fmla="*/ 126 h 236"/>
                  <a:gd name="T30" fmla="*/ 4 w 225"/>
                  <a:gd name="T31" fmla="*/ 103 h 236"/>
                  <a:gd name="T32" fmla="*/ 28 w 225"/>
                  <a:gd name="T33" fmla="*/ 87 h 236"/>
                  <a:gd name="T34" fmla="*/ 45 w 225"/>
                  <a:gd name="T35" fmla="*/ 73 h 236"/>
                  <a:gd name="T36" fmla="*/ 60 w 225"/>
                  <a:gd name="T37" fmla="*/ 54 h 236"/>
                  <a:gd name="T38" fmla="*/ 69 w 225"/>
                  <a:gd name="T39" fmla="*/ 34 h 236"/>
                  <a:gd name="T40" fmla="*/ 74 w 225"/>
                  <a:gd name="T41" fmla="*/ 15 h 236"/>
                  <a:gd name="T42" fmla="*/ 81 w 225"/>
                  <a:gd name="T43" fmla="*/ 3 h 236"/>
                  <a:gd name="T44" fmla="*/ 93 w 225"/>
                  <a:gd name="T45" fmla="*/ 0 h 236"/>
                  <a:gd name="T46" fmla="*/ 107 w 225"/>
                  <a:gd name="T47" fmla="*/ 6 h 236"/>
                  <a:gd name="T48" fmla="*/ 121 w 225"/>
                  <a:gd name="T49" fmla="*/ 19 h 236"/>
                  <a:gd name="T50" fmla="*/ 140 w 225"/>
                  <a:gd name="T51" fmla="*/ 31 h 236"/>
                  <a:gd name="T52" fmla="*/ 163 w 225"/>
                  <a:gd name="T53" fmla="*/ 39 h 236"/>
                  <a:gd name="T54" fmla="*/ 184 w 225"/>
                  <a:gd name="T55" fmla="*/ 42 h 236"/>
                  <a:gd name="T56" fmla="*/ 213 w 225"/>
                  <a:gd name="T57" fmla="*/ 42 h 236"/>
                  <a:gd name="T58" fmla="*/ 225 w 225"/>
                  <a:gd name="T59" fmla="*/ 61 h 236"/>
                  <a:gd name="T60" fmla="*/ 211 w 225"/>
                  <a:gd name="T61" fmla="*/ 98 h 236"/>
                  <a:gd name="T62" fmla="*/ 210 w 225"/>
                  <a:gd name="T63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5" h="236">
                    <a:moveTo>
                      <a:pt x="217" y="164"/>
                    </a:moveTo>
                    <a:lnTo>
                      <a:pt x="221" y="180"/>
                    </a:lnTo>
                    <a:lnTo>
                      <a:pt x="218" y="192"/>
                    </a:lnTo>
                    <a:lnTo>
                      <a:pt x="207" y="199"/>
                    </a:lnTo>
                    <a:lnTo>
                      <a:pt x="190" y="199"/>
                    </a:lnTo>
                    <a:lnTo>
                      <a:pt x="179" y="198"/>
                    </a:lnTo>
                    <a:lnTo>
                      <a:pt x="168" y="198"/>
                    </a:lnTo>
                    <a:lnTo>
                      <a:pt x="157" y="199"/>
                    </a:lnTo>
                    <a:lnTo>
                      <a:pt x="146" y="202"/>
                    </a:lnTo>
                    <a:lnTo>
                      <a:pt x="134" y="206"/>
                    </a:lnTo>
                    <a:lnTo>
                      <a:pt x="125" y="210"/>
                    </a:lnTo>
                    <a:lnTo>
                      <a:pt x="115" y="215"/>
                    </a:lnTo>
                    <a:lnTo>
                      <a:pt x="107" y="222"/>
                    </a:lnTo>
                    <a:lnTo>
                      <a:pt x="99" y="229"/>
                    </a:lnTo>
                    <a:lnTo>
                      <a:pt x="92" y="233"/>
                    </a:lnTo>
                    <a:lnTo>
                      <a:pt x="84" y="236"/>
                    </a:lnTo>
                    <a:lnTo>
                      <a:pt x="79" y="236"/>
                    </a:lnTo>
                    <a:lnTo>
                      <a:pt x="72" y="233"/>
                    </a:lnTo>
                    <a:lnTo>
                      <a:pt x="68" y="229"/>
                    </a:lnTo>
                    <a:lnTo>
                      <a:pt x="64" y="224"/>
                    </a:lnTo>
                    <a:lnTo>
                      <a:pt x="62" y="214"/>
                    </a:lnTo>
                    <a:lnTo>
                      <a:pt x="61" y="203"/>
                    </a:lnTo>
                    <a:lnTo>
                      <a:pt x="57" y="192"/>
                    </a:lnTo>
                    <a:lnTo>
                      <a:pt x="53" y="182"/>
                    </a:lnTo>
                    <a:lnTo>
                      <a:pt x="47" y="169"/>
                    </a:lnTo>
                    <a:lnTo>
                      <a:pt x="41" y="160"/>
                    </a:lnTo>
                    <a:lnTo>
                      <a:pt x="34" y="150"/>
                    </a:lnTo>
                    <a:lnTo>
                      <a:pt x="26" y="142"/>
                    </a:lnTo>
                    <a:lnTo>
                      <a:pt x="18" y="137"/>
                    </a:lnTo>
                    <a:lnTo>
                      <a:pt x="4" y="126"/>
                    </a:lnTo>
                    <a:lnTo>
                      <a:pt x="0" y="114"/>
                    </a:lnTo>
                    <a:lnTo>
                      <a:pt x="4" y="103"/>
                    </a:lnTo>
                    <a:lnTo>
                      <a:pt x="19" y="92"/>
                    </a:lnTo>
                    <a:lnTo>
                      <a:pt x="28" y="87"/>
                    </a:lnTo>
                    <a:lnTo>
                      <a:pt x="37" y="80"/>
                    </a:lnTo>
                    <a:lnTo>
                      <a:pt x="45" y="73"/>
                    </a:lnTo>
                    <a:lnTo>
                      <a:pt x="53" y="64"/>
                    </a:lnTo>
                    <a:lnTo>
                      <a:pt x="60" y="54"/>
                    </a:lnTo>
                    <a:lnTo>
                      <a:pt x="65" y="45"/>
                    </a:lnTo>
                    <a:lnTo>
                      <a:pt x="69" y="34"/>
                    </a:lnTo>
                    <a:lnTo>
                      <a:pt x="72" y="25"/>
                    </a:lnTo>
                    <a:lnTo>
                      <a:pt x="74" y="15"/>
                    </a:lnTo>
                    <a:lnTo>
                      <a:pt x="77" y="8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07" y="6"/>
                    </a:lnTo>
                    <a:lnTo>
                      <a:pt x="114" y="12"/>
                    </a:lnTo>
                    <a:lnTo>
                      <a:pt x="121" y="19"/>
                    </a:lnTo>
                    <a:lnTo>
                      <a:pt x="130" y="26"/>
                    </a:lnTo>
                    <a:lnTo>
                      <a:pt x="140" y="31"/>
                    </a:lnTo>
                    <a:lnTo>
                      <a:pt x="150" y="35"/>
                    </a:lnTo>
                    <a:lnTo>
                      <a:pt x="163" y="39"/>
                    </a:lnTo>
                    <a:lnTo>
                      <a:pt x="173" y="41"/>
                    </a:lnTo>
                    <a:lnTo>
                      <a:pt x="184" y="42"/>
                    </a:lnTo>
                    <a:lnTo>
                      <a:pt x="195" y="42"/>
                    </a:lnTo>
                    <a:lnTo>
                      <a:pt x="213" y="42"/>
                    </a:lnTo>
                    <a:lnTo>
                      <a:pt x="222" y="49"/>
                    </a:lnTo>
                    <a:lnTo>
                      <a:pt x="225" y="61"/>
                    </a:lnTo>
                    <a:lnTo>
                      <a:pt x="219" y="77"/>
                    </a:lnTo>
                    <a:lnTo>
                      <a:pt x="211" y="98"/>
                    </a:lnTo>
                    <a:lnTo>
                      <a:pt x="209" y="121"/>
                    </a:lnTo>
                    <a:lnTo>
                      <a:pt x="210" y="144"/>
                    </a:lnTo>
                    <a:lnTo>
                      <a:pt x="217" y="1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41"/>
              <p:cNvSpPr>
                <a:spLocks/>
              </p:cNvSpPr>
              <p:nvPr/>
            </p:nvSpPr>
            <p:spPr bwMode="auto">
              <a:xfrm>
                <a:off x="2924" y="2151"/>
                <a:ext cx="164" cy="181"/>
              </a:xfrm>
              <a:custGeom>
                <a:avLst/>
                <a:gdLst>
                  <a:gd name="T0" fmla="*/ 73 w 164"/>
                  <a:gd name="T1" fmla="*/ 181 h 181"/>
                  <a:gd name="T2" fmla="*/ 90 w 164"/>
                  <a:gd name="T3" fmla="*/ 181 h 181"/>
                  <a:gd name="T4" fmla="*/ 105 w 164"/>
                  <a:gd name="T5" fmla="*/ 176 h 181"/>
                  <a:gd name="T6" fmla="*/ 120 w 164"/>
                  <a:gd name="T7" fmla="*/ 170 h 181"/>
                  <a:gd name="T8" fmla="*/ 134 w 164"/>
                  <a:gd name="T9" fmla="*/ 159 h 181"/>
                  <a:gd name="T10" fmla="*/ 145 w 164"/>
                  <a:gd name="T11" fmla="*/ 147 h 181"/>
                  <a:gd name="T12" fmla="*/ 154 w 164"/>
                  <a:gd name="T13" fmla="*/ 133 h 181"/>
                  <a:gd name="T14" fmla="*/ 161 w 164"/>
                  <a:gd name="T15" fmla="*/ 116 h 181"/>
                  <a:gd name="T16" fmla="*/ 164 w 164"/>
                  <a:gd name="T17" fmla="*/ 98 h 181"/>
                  <a:gd name="T18" fmla="*/ 164 w 164"/>
                  <a:gd name="T19" fmla="*/ 80 h 181"/>
                  <a:gd name="T20" fmla="*/ 161 w 164"/>
                  <a:gd name="T21" fmla="*/ 63 h 181"/>
                  <a:gd name="T22" fmla="*/ 156 w 164"/>
                  <a:gd name="T23" fmla="*/ 46 h 181"/>
                  <a:gd name="T24" fmla="*/ 146 w 164"/>
                  <a:gd name="T25" fmla="*/ 33 h 181"/>
                  <a:gd name="T26" fmla="*/ 135 w 164"/>
                  <a:gd name="T27" fmla="*/ 21 h 181"/>
                  <a:gd name="T28" fmla="*/ 122 w 164"/>
                  <a:gd name="T29" fmla="*/ 10 h 181"/>
                  <a:gd name="T30" fmla="*/ 107 w 164"/>
                  <a:gd name="T31" fmla="*/ 3 h 181"/>
                  <a:gd name="T32" fmla="*/ 90 w 164"/>
                  <a:gd name="T33" fmla="*/ 0 h 181"/>
                  <a:gd name="T34" fmla="*/ 74 w 164"/>
                  <a:gd name="T35" fmla="*/ 0 h 181"/>
                  <a:gd name="T36" fmla="*/ 58 w 164"/>
                  <a:gd name="T37" fmla="*/ 4 h 181"/>
                  <a:gd name="T38" fmla="*/ 43 w 164"/>
                  <a:gd name="T39" fmla="*/ 11 h 181"/>
                  <a:gd name="T40" fmla="*/ 31 w 164"/>
                  <a:gd name="T41" fmla="*/ 21 h 181"/>
                  <a:gd name="T42" fmla="*/ 19 w 164"/>
                  <a:gd name="T43" fmla="*/ 34 h 181"/>
                  <a:gd name="T44" fmla="*/ 11 w 164"/>
                  <a:gd name="T45" fmla="*/ 48 h 181"/>
                  <a:gd name="T46" fmla="*/ 4 w 164"/>
                  <a:gd name="T47" fmla="*/ 65 h 181"/>
                  <a:gd name="T48" fmla="*/ 0 w 164"/>
                  <a:gd name="T49" fmla="*/ 83 h 181"/>
                  <a:gd name="T50" fmla="*/ 0 w 164"/>
                  <a:gd name="T51" fmla="*/ 101 h 181"/>
                  <a:gd name="T52" fmla="*/ 2 w 164"/>
                  <a:gd name="T53" fmla="*/ 118 h 181"/>
                  <a:gd name="T54" fmla="*/ 9 w 164"/>
                  <a:gd name="T55" fmla="*/ 134 h 181"/>
                  <a:gd name="T56" fmla="*/ 17 w 164"/>
                  <a:gd name="T57" fmla="*/ 148 h 181"/>
                  <a:gd name="T58" fmla="*/ 28 w 164"/>
                  <a:gd name="T59" fmla="*/ 160 h 181"/>
                  <a:gd name="T60" fmla="*/ 42 w 164"/>
                  <a:gd name="T61" fmla="*/ 171 h 181"/>
                  <a:gd name="T62" fmla="*/ 57 w 164"/>
                  <a:gd name="T63" fmla="*/ 178 h 181"/>
                  <a:gd name="T64" fmla="*/ 73 w 164"/>
                  <a:gd name="T6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81">
                    <a:moveTo>
                      <a:pt x="73" y="181"/>
                    </a:moveTo>
                    <a:lnTo>
                      <a:pt x="90" y="181"/>
                    </a:lnTo>
                    <a:lnTo>
                      <a:pt x="105" y="176"/>
                    </a:lnTo>
                    <a:lnTo>
                      <a:pt x="120" y="170"/>
                    </a:lnTo>
                    <a:lnTo>
                      <a:pt x="134" y="159"/>
                    </a:lnTo>
                    <a:lnTo>
                      <a:pt x="145" y="147"/>
                    </a:lnTo>
                    <a:lnTo>
                      <a:pt x="154" y="133"/>
                    </a:lnTo>
                    <a:lnTo>
                      <a:pt x="161" y="116"/>
                    </a:lnTo>
                    <a:lnTo>
                      <a:pt x="164" y="98"/>
                    </a:lnTo>
                    <a:lnTo>
                      <a:pt x="164" y="80"/>
                    </a:lnTo>
                    <a:lnTo>
                      <a:pt x="161" y="63"/>
                    </a:lnTo>
                    <a:lnTo>
                      <a:pt x="156" y="46"/>
                    </a:lnTo>
                    <a:lnTo>
                      <a:pt x="146" y="33"/>
                    </a:lnTo>
                    <a:lnTo>
                      <a:pt x="135" y="21"/>
                    </a:lnTo>
                    <a:lnTo>
                      <a:pt x="122" y="10"/>
                    </a:lnTo>
                    <a:lnTo>
                      <a:pt x="107" y="3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58" y="4"/>
                    </a:lnTo>
                    <a:lnTo>
                      <a:pt x="43" y="11"/>
                    </a:lnTo>
                    <a:lnTo>
                      <a:pt x="31" y="21"/>
                    </a:lnTo>
                    <a:lnTo>
                      <a:pt x="19" y="34"/>
                    </a:lnTo>
                    <a:lnTo>
                      <a:pt x="11" y="48"/>
                    </a:lnTo>
                    <a:lnTo>
                      <a:pt x="4" y="65"/>
                    </a:lnTo>
                    <a:lnTo>
                      <a:pt x="0" y="83"/>
                    </a:lnTo>
                    <a:lnTo>
                      <a:pt x="0" y="101"/>
                    </a:lnTo>
                    <a:lnTo>
                      <a:pt x="2" y="118"/>
                    </a:lnTo>
                    <a:lnTo>
                      <a:pt x="9" y="134"/>
                    </a:lnTo>
                    <a:lnTo>
                      <a:pt x="17" y="148"/>
                    </a:lnTo>
                    <a:lnTo>
                      <a:pt x="28" y="160"/>
                    </a:lnTo>
                    <a:lnTo>
                      <a:pt x="42" y="171"/>
                    </a:lnTo>
                    <a:lnTo>
                      <a:pt x="57" y="178"/>
                    </a:lnTo>
                    <a:lnTo>
                      <a:pt x="73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42"/>
              <p:cNvSpPr>
                <a:spLocks/>
              </p:cNvSpPr>
              <p:nvPr/>
            </p:nvSpPr>
            <p:spPr bwMode="auto">
              <a:xfrm>
                <a:off x="2928" y="2155"/>
                <a:ext cx="156" cy="172"/>
              </a:xfrm>
              <a:custGeom>
                <a:avLst/>
                <a:gdLst>
                  <a:gd name="T0" fmla="*/ 69 w 156"/>
                  <a:gd name="T1" fmla="*/ 172 h 172"/>
                  <a:gd name="T2" fmla="*/ 85 w 156"/>
                  <a:gd name="T3" fmla="*/ 172 h 172"/>
                  <a:gd name="T4" fmla="*/ 100 w 156"/>
                  <a:gd name="T5" fmla="*/ 168 h 172"/>
                  <a:gd name="T6" fmla="*/ 115 w 156"/>
                  <a:gd name="T7" fmla="*/ 162 h 172"/>
                  <a:gd name="T8" fmla="*/ 127 w 156"/>
                  <a:gd name="T9" fmla="*/ 152 h 172"/>
                  <a:gd name="T10" fmla="*/ 138 w 156"/>
                  <a:gd name="T11" fmla="*/ 141 h 172"/>
                  <a:gd name="T12" fmla="*/ 146 w 156"/>
                  <a:gd name="T13" fmla="*/ 126 h 172"/>
                  <a:gd name="T14" fmla="*/ 153 w 156"/>
                  <a:gd name="T15" fmla="*/ 112 h 172"/>
                  <a:gd name="T16" fmla="*/ 156 w 156"/>
                  <a:gd name="T17" fmla="*/ 94 h 172"/>
                  <a:gd name="T18" fmla="*/ 156 w 156"/>
                  <a:gd name="T19" fmla="*/ 76 h 172"/>
                  <a:gd name="T20" fmla="*/ 153 w 156"/>
                  <a:gd name="T21" fmla="*/ 60 h 172"/>
                  <a:gd name="T22" fmla="*/ 147 w 156"/>
                  <a:gd name="T23" fmla="*/ 45 h 172"/>
                  <a:gd name="T24" fmla="*/ 139 w 156"/>
                  <a:gd name="T25" fmla="*/ 30 h 172"/>
                  <a:gd name="T26" fmla="*/ 128 w 156"/>
                  <a:gd name="T27" fmla="*/ 19 h 172"/>
                  <a:gd name="T28" fmla="*/ 116 w 156"/>
                  <a:gd name="T29" fmla="*/ 10 h 172"/>
                  <a:gd name="T30" fmla="*/ 103 w 156"/>
                  <a:gd name="T31" fmla="*/ 3 h 172"/>
                  <a:gd name="T32" fmla="*/ 86 w 156"/>
                  <a:gd name="T33" fmla="*/ 0 h 172"/>
                  <a:gd name="T34" fmla="*/ 70 w 156"/>
                  <a:gd name="T35" fmla="*/ 0 h 172"/>
                  <a:gd name="T36" fmla="*/ 55 w 156"/>
                  <a:gd name="T37" fmla="*/ 5 h 172"/>
                  <a:gd name="T38" fmla="*/ 40 w 156"/>
                  <a:gd name="T39" fmla="*/ 11 h 172"/>
                  <a:gd name="T40" fmla="*/ 28 w 156"/>
                  <a:gd name="T41" fmla="*/ 21 h 172"/>
                  <a:gd name="T42" fmla="*/ 17 w 156"/>
                  <a:gd name="T43" fmla="*/ 32 h 172"/>
                  <a:gd name="T44" fmla="*/ 9 w 156"/>
                  <a:gd name="T45" fmla="*/ 47 h 172"/>
                  <a:gd name="T46" fmla="*/ 2 w 156"/>
                  <a:gd name="T47" fmla="*/ 61 h 172"/>
                  <a:gd name="T48" fmla="*/ 0 w 156"/>
                  <a:gd name="T49" fmla="*/ 79 h 172"/>
                  <a:gd name="T50" fmla="*/ 0 w 156"/>
                  <a:gd name="T51" fmla="*/ 97 h 172"/>
                  <a:gd name="T52" fmla="*/ 2 w 156"/>
                  <a:gd name="T53" fmla="*/ 113 h 172"/>
                  <a:gd name="T54" fmla="*/ 9 w 156"/>
                  <a:gd name="T55" fmla="*/ 128 h 172"/>
                  <a:gd name="T56" fmla="*/ 17 w 156"/>
                  <a:gd name="T57" fmla="*/ 141 h 172"/>
                  <a:gd name="T58" fmla="*/ 27 w 156"/>
                  <a:gd name="T59" fmla="*/ 153 h 172"/>
                  <a:gd name="T60" fmla="*/ 40 w 156"/>
                  <a:gd name="T61" fmla="*/ 163 h 172"/>
                  <a:gd name="T62" fmla="*/ 54 w 156"/>
                  <a:gd name="T63" fmla="*/ 170 h 172"/>
                  <a:gd name="T64" fmla="*/ 69 w 156"/>
                  <a:gd name="T6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72">
                    <a:moveTo>
                      <a:pt x="69" y="172"/>
                    </a:moveTo>
                    <a:lnTo>
                      <a:pt x="85" y="172"/>
                    </a:lnTo>
                    <a:lnTo>
                      <a:pt x="100" y="168"/>
                    </a:lnTo>
                    <a:lnTo>
                      <a:pt x="115" y="162"/>
                    </a:lnTo>
                    <a:lnTo>
                      <a:pt x="127" y="152"/>
                    </a:lnTo>
                    <a:lnTo>
                      <a:pt x="138" y="141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56" y="94"/>
                    </a:lnTo>
                    <a:lnTo>
                      <a:pt x="156" y="76"/>
                    </a:lnTo>
                    <a:lnTo>
                      <a:pt x="153" y="60"/>
                    </a:lnTo>
                    <a:lnTo>
                      <a:pt x="147" y="45"/>
                    </a:lnTo>
                    <a:lnTo>
                      <a:pt x="139" y="30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8" y="21"/>
                    </a:lnTo>
                    <a:lnTo>
                      <a:pt x="17" y="32"/>
                    </a:lnTo>
                    <a:lnTo>
                      <a:pt x="9" y="47"/>
                    </a:lnTo>
                    <a:lnTo>
                      <a:pt x="2" y="61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2" y="113"/>
                    </a:lnTo>
                    <a:lnTo>
                      <a:pt x="9" y="128"/>
                    </a:lnTo>
                    <a:lnTo>
                      <a:pt x="17" y="141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9" y="1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43"/>
              <p:cNvSpPr>
                <a:spLocks/>
              </p:cNvSpPr>
              <p:nvPr/>
            </p:nvSpPr>
            <p:spPr bwMode="auto">
              <a:xfrm>
                <a:off x="4238" y="2150"/>
                <a:ext cx="148" cy="161"/>
              </a:xfrm>
              <a:custGeom>
                <a:avLst/>
                <a:gdLst>
                  <a:gd name="T0" fmla="*/ 65 w 148"/>
                  <a:gd name="T1" fmla="*/ 161 h 161"/>
                  <a:gd name="T2" fmla="*/ 80 w 148"/>
                  <a:gd name="T3" fmla="*/ 161 h 161"/>
                  <a:gd name="T4" fmla="*/ 95 w 148"/>
                  <a:gd name="T5" fmla="*/ 157 h 161"/>
                  <a:gd name="T6" fmla="*/ 107 w 148"/>
                  <a:gd name="T7" fmla="*/ 152 h 161"/>
                  <a:gd name="T8" fmla="*/ 119 w 148"/>
                  <a:gd name="T9" fmla="*/ 142 h 161"/>
                  <a:gd name="T10" fmla="*/ 130 w 148"/>
                  <a:gd name="T11" fmla="*/ 131 h 161"/>
                  <a:gd name="T12" fmla="*/ 138 w 148"/>
                  <a:gd name="T13" fmla="*/ 119 h 161"/>
                  <a:gd name="T14" fmla="*/ 144 w 148"/>
                  <a:gd name="T15" fmla="*/ 104 h 161"/>
                  <a:gd name="T16" fmla="*/ 148 w 148"/>
                  <a:gd name="T17" fmla="*/ 88 h 161"/>
                  <a:gd name="T18" fmla="*/ 148 w 148"/>
                  <a:gd name="T19" fmla="*/ 72 h 161"/>
                  <a:gd name="T20" fmla="*/ 145 w 148"/>
                  <a:gd name="T21" fmla="*/ 56 h 161"/>
                  <a:gd name="T22" fmla="*/ 140 w 148"/>
                  <a:gd name="T23" fmla="*/ 42 h 161"/>
                  <a:gd name="T24" fmla="*/ 131 w 148"/>
                  <a:gd name="T25" fmla="*/ 28 h 161"/>
                  <a:gd name="T26" fmla="*/ 121 w 148"/>
                  <a:gd name="T27" fmla="*/ 18 h 161"/>
                  <a:gd name="T28" fmla="*/ 110 w 148"/>
                  <a:gd name="T29" fmla="*/ 10 h 161"/>
                  <a:gd name="T30" fmla="*/ 96 w 148"/>
                  <a:gd name="T31" fmla="*/ 3 h 161"/>
                  <a:gd name="T32" fmla="*/ 81 w 148"/>
                  <a:gd name="T33" fmla="*/ 0 h 161"/>
                  <a:gd name="T34" fmla="*/ 66 w 148"/>
                  <a:gd name="T35" fmla="*/ 0 h 161"/>
                  <a:gd name="T36" fmla="*/ 51 w 148"/>
                  <a:gd name="T37" fmla="*/ 4 h 161"/>
                  <a:gd name="T38" fmla="*/ 39 w 148"/>
                  <a:gd name="T39" fmla="*/ 10 h 161"/>
                  <a:gd name="T40" fmla="*/ 27 w 148"/>
                  <a:gd name="T41" fmla="*/ 18 h 161"/>
                  <a:gd name="T42" fmla="*/ 16 w 148"/>
                  <a:gd name="T43" fmla="*/ 30 h 161"/>
                  <a:gd name="T44" fmla="*/ 8 w 148"/>
                  <a:gd name="T45" fmla="*/ 42 h 161"/>
                  <a:gd name="T46" fmla="*/ 3 w 148"/>
                  <a:gd name="T47" fmla="*/ 57 h 161"/>
                  <a:gd name="T48" fmla="*/ 0 w 148"/>
                  <a:gd name="T49" fmla="*/ 73 h 161"/>
                  <a:gd name="T50" fmla="*/ 0 w 148"/>
                  <a:gd name="T51" fmla="*/ 89 h 161"/>
                  <a:gd name="T52" fmla="*/ 3 w 148"/>
                  <a:gd name="T53" fmla="*/ 106 h 161"/>
                  <a:gd name="T54" fmla="*/ 8 w 148"/>
                  <a:gd name="T55" fmla="*/ 121 h 161"/>
                  <a:gd name="T56" fmla="*/ 15 w 148"/>
                  <a:gd name="T57" fmla="*/ 133 h 161"/>
                  <a:gd name="T58" fmla="*/ 26 w 148"/>
                  <a:gd name="T59" fmla="*/ 144 h 161"/>
                  <a:gd name="T60" fmla="*/ 37 w 148"/>
                  <a:gd name="T61" fmla="*/ 153 h 161"/>
                  <a:gd name="T62" fmla="*/ 50 w 148"/>
                  <a:gd name="T63" fmla="*/ 158 h 161"/>
                  <a:gd name="T64" fmla="*/ 65 w 148"/>
                  <a:gd name="T6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61">
                    <a:moveTo>
                      <a:pt x="65" y="161"/>
                    </a:moveTo>
                    <a:lnTo>
                      <a:pt x="80" y="161"/>
                    </a:lnTo>
                    <a:lnTo>
                      <a:pt x="95" y="157"/>
                    </a:lnTo>
                    <a:lnTo>
                      <a:pt x="107" y="152"/>
                    </a:lnTo>
                    <a:lnTo>
                      <a:pt x="119" y="142"/>
                    </a:lnTo>
                    <a:lnTo>
                      <a:pt x="130" y="131"/>
                    </a:lnTo>
                    <a:lnTo>
                      <a:pt x="138" y="119"/>
                    </a:lnTo>
                    <a:lnTo>
                      <a:pt x="144" y="104"/>
                    </a:lnTo>
                    <a:lnTo>
                      <a:pt x="148" y="88"/>
                    </a:lnTo>
                    <a:lnTo>
                      <a:pt x="148" y="72"/>
                    </a:lnTo>
                    <a:lnTo>
                      <a:pt x="145" y="56"/>
                    </a:lnTo>
                    <a:lnTo>
                      <a:pt x="140" y="42"/>
                    </a:lnTo>
                    <a:lnTo>
                      <a:pt x="131" y="28"/>
                    </a:lnTo>
                    <a:lnTo>
                      <a:pt x="121" y="18"/>
                    </a:lnTo>
                    <a:lnTo>
                      <a:pt x="110" y="10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4"/>
                    </a:lnTo>
                    <a:lnTo>
                      <a:pt x="39" y="10"/>
                    </a:lnTo>
                    <a:lnTo>
                      <a:pt x="27" y="18"/>
                    </a:lnTo>
                    <a:lnTo>
                      <a:pt x="16" y="30"/>
                    </a:lnTo>
                    <a:lnTo>
                      <a:pt x="8" y="42"/>
                    </a:lnTo>
                    <a:lnTo>
                      <a:pt x="3" y="57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3" y="106"/>
                    </a:lnTo>
                    <a:lnTo>
                      <a:pt x="8" y="121"/>
                    </a:lnTo>
                    <a:lnTo>
                      <a:pt x="15" y="133"/>
                    </a:lnTo>
                    <a:lnTo>
                      <a:pt x="26" y="144"/>
                    </a:lnTo>
                    <a:lnTo>
                      <a:pt x="37" y="153"/>
                    </a:lnTo>
                    <a:lnTo>
                      <a:pt x="50" y="158"/>
                    </a:lnTo>
                    <a:lnTo>
                      <a:pt x="65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44"/>
              <p:cNvSpPr>
                <a:spLocks/>
              </p:cNvSpPr>
              <p:nvPr/>
            </p:nvSpPr>
            <p:spPr bwMode="auto">
              <a:xfrm>
                <a:off x="4241" y="2154"/>
                <a:ext cx="141" cy="153"/>
              </a:xfrm>
              <a:custGeom>
                <a:avLst/>
                <a:gdLst>
                  <a:gd name="T0" fmla="*/ 63 w 141"/>
                  <a:gd name="T1" fmla="*/ 153 h 153"/>
                  <a:gd name="T2" fmla="*/ 77 w 141"/>
                  <a:gd name="T3" fmla="*/ 153 h 153"/>
                  <a:gd name="T4" fmla="*/ 90 w 141"/>
                  <a:gd name="T5" fmla="*/ 150 h 153"/>
                  <a:gd name="T6" fmla="*/ 104 w 141"/>
                  <a:gd name="T7" fmla="*/ 144 h 153"/>
                  <a:gd name="T8" fmla="*/ 115 w 141"/>
                  <a:gd name="T9" fmla="*/ 136 h 153"/>
                  <a:gd name="T10" fmla="*/ 124 w 141"/>
                  <a:gd name="T11" fmla="*/ 126 h 153"/>
                  <a:gd name="T12" fmla="*/ 132 w 141"/>
                  <a:gd name="T13" fmla="*/ 113 h 153"/>
                  <a:gd name="T14" fmla="*/ 138 w 141"/>
                  <a:gd name="T15" fmla="*/ 99 h 153"/>
                  <a:gd name="T16" fmla="*/ 141 w 141"/>
                  <a:gd name="T17" fmla="*/ 84 h 153"/>
                  <a:gd name="T18" fmla="*/ 141 w 141"/>
                  <a:gd name="T19" fmla="*/ 68 h 153"/>
                  <a:gd name="T20" fmla="*/ 138 w 141"/>
                  <a:gd name="T21" fmla="*/ 53 h 153"/>
                  <a:gd name="T22" fmla="*/ 132 w 141"/>
                  <a:gd name="T23" fmla="*/ 39 h 153"/>
                  <a:gd name="T24" fmla="*/ 126 w 141"/>
                  <a:gd name="T25" fmla="*/ 27 h 153"/>
                  <a:gd name="T26" fmla="*/ 116 w 141"/>
                  <a:gd name="T27" fmla="*/ 16 h 153"/>
                  <a:gd name="T28" fmla="*/ 104 w 141"/>
                  <a:gd name="T29" fmla="*/ 8 h 153"/>
                  <a:gd name="T30" fmla="*/ 92 w 141"/>
                  <a:gd name="T31" fmla="*/ 3 h 153"/>
                  <a:gd name="T32" fmla="*/ 78 w 141"/>
                  <a:gd name="T33" fmla="*/ 0 h 153"/>
                  <a:gd name="T34" fmla="*/ 63 w 141"/>
                  <a:gd name="T35" fmla="*/ 0 h 153"/>
                  <a:gd name="T36" fmla="*/ 50 w 141"/>
                  <a:gd name="T37" fmla="*/ 3 h 153"/>
                  <a:gd name="T38" fmla="*/ 38 w 141"/>
                  <a:gd name="T39" fmla="*/ 10 h 153"/>
                  <a:gd name="T40" fmla="*/ 25 w 141"/>
                  <a:gd name="T41" fmla="*/ 18 h 153"/>
                  <a:gd name="T42" fmla="*/ 16 w 141"/>
                  <a:gd name="T43" fmla="*/ 29 h 153"/>
                  <a:gd name="T44" fmla="*/ 8 w 141"/>
                  <a:gd name="T45" fmla="*/ 41 h 153"/>
                  <a:gd name="T46" fmla="*/ 2 w 141"/>
                  <a:gd name="T47" fmla="*/ 54 h 153"/>
                  <a:gd name="T48" fmla="*/ 0 w 141"/>
                  <a:gd name="T49" fmla="*/ 71 h 153"/>
                  <a:gd name="T50" fmla="*/ 0 w 141"/>
                  <a:gd name="T51" fmla="*/ 85 h 153"/>
                  <a:gd name="T52" fmla="*/ 2 w 141"/>
                  <a:gd name="T53" fmla="*/ 100 h 153"/>
                  <a:gd name="T54" fmla="*/ 8 w 141"/>
                  <a:gd name="T55" fmla="*/ 114 h 153"/>
                  <a:gd name="T56" fmla="*/ 16 w 141"/>
                  <a:gd name="T57" fmla="*/ 126 h 153"/>
                  <a:gd name="T58" fmla="*/ 25 w 141"/>
                  <a:gd name="T59" fmla="*/ 137 h 153"/>
                  <a:gd name="T60" fmla="*/ 36 w 141"/>
                  <a:gd name="T61" fmla="*/ 145 h 153"/>
                  <a:gd name="T62" fmla="*/ 50 w 141"/>
                  <a:gd name="T63" fmla="*/ 150 h 153"/>
                  <a:gd name="T64" fmla="*/ 63 w 141"/>
                  <a:gd name="T6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53">
                    <a:moveTo>
                      <a:pt x="63" y="153"/>
                    </a:moveTo>
                    <a:lnTo>
                      <a:pt x="77" y="153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5" y="136"/>
                    </a:lnTo>
                    <a:lnTo>
                      <a:pt x="124" y="126"/>
                    </a:lnTo>
                    <a:lnTo>
                      <a:pt x="132" y="113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1" y="68"/>
                    </a:lnTo>
                    <a:lnTo>
                      <a:pt x="138" y="53"/>
                    </a:lnTo>
                    <a:lnTo>
                      <a:pt x="132" y="39"/>
                    </a:lnTo>
                    <a:lnTo>
                      <a:pt x="126" y="27"/>
                    </a:lnTo>
                    <a:lnTo>
                      <a:pt x="116" y="16"/>
                    </a:lnTo>
                    <a:lnTo>
                      <a:pt x="104" y="8"/>
                    </a:lnTo>
                    <a:lnTo>
                      <a:pt x="92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38" y="10"/>
                    </a:lnTo>
                    <a:lnTo>
                      <a:pt x="25" y="18"/>
                    </a:lnTo>
                    <a:lnTo>
                      <a:pt x="16" y="29"/>
                    </a:lnTo>
                    <a:lnTo>
                      <a:pt x="8" y="41"/>
                    </a:lnTo>
                    <a:lnTo>
                      <a:pt x="2" y="54"/>
                    </a:lnTo>
                    <a:lnTo>
                      <a:pt x="0" y="71"/>
                    </a:lnTo>
                    <a:lnTo>
                      <a:pt x="0" y="85"/>
                    </a:lnTo>
                    <a:lnTo>
                      <a:pt x="2" y="100"/>
                    </a:lnTo>
                    <a:lnTo>
                      <a:pt x="8" y="114"/>
                    </a:lnTo>
                    <a:lnTo>
                      <a:pt x="16" y="126"/>
                    </a:lnTo>
                    <a:lnTo>
                      <a:pt x="25" y="137"/>
                    </a:lnTo>
                    <a:lnTo>
                      <a:pt x="36" y="145"/>
                    </a:lnTo>
                    <a:lnTo>
                      <a:pt x="50" y="150"/>
                    </a:lnTo>
                    <a:lnTo>
                      <a:pt x="63" y="1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45"/>
              <p:cNvSpPr>
                <a:spLocks/>
              </p:cNvSpPr>
              <p:nvPr/>
            </p:nvSpPr>
            <p:spPr bwMode="auto">
              <a:xfrm>
                <a:off x="2111" y="1787"/>
                <a:ext cx="1054" cy="480"/>
              </a:xfrm>
              <a:custGeom>
                <a:avLst/>
                <a:gdLst>
                  <a:gd name="T0" fmla="*/ 1002 w 1054"/>
                  <a:gd name="T1" fmla="*/ 33 h 480"/>
                  <a:gd name="T2" fmla="*/ 918 w 1054"/>
                  <a:gd name="T3" fmla="*/ 23 h 480"/>
                  <a:gd name="T4" fmla="*/ 837 w 1054"/>
                  <a:gd name="T5" fmla="*/ 15 h 480"/>
                  <a:gd name="T6" fmla="*/ 765 w 1054"/>
                  <a:gd name="T7" fmla="*/ 7 h 480"/>
                  <a:gd name="T8" fmla="*/ 712 w 1054"/>
                  <a:gd name="T9" fmla="*/ 1 h 480"/>
                  <a:gd name="T10" fmla="*/ 679 w 1054"/>
                  <a:gd name="T11" fmla="*/ 0 h 480"/>
                  <a:gd name="T12" fmla="*/ 577 w 1054"/>
                  <a:gd name="T13" fmla="*/ 11 h 480"/>
                  <a:gd name="T14" fmla="*/ 425 w 1054"/>
                  <a:gd name="T15" fmla="*/ 34 h 480"/>
                  <a:gd name="T16" fmla="*/ 265 w 1054"/>
                  <a:gd name="T17" fmla="*/ 68 h 480"/>
                  <a:gd name="T18" fmla="*/ 139 w 1054"/>
                  <a:gd name="T19" fmla="*/ 108 h 480"/>
                  <a:gd name="T20" fmla="*/ 88 w 1054"/>
                  <a:gd name="T21" fmla="*/ 153 h 480"/>
                  <a:gd name="T22" fmla="*/ 67 w 1054"/>
                  <a:gd name="T23" fmla="*/ 191 h 480"/>
                  <a:gd name="T24" fmla="*/ 63 w 1054"/>
                  <a:gd name="T25" fmla="*/ 245 h 480"/>
                  <a:gd name="T26" fmla="*/ 122 w 1054"/>
                  <a:gd name="T27" fmla="*/ 270 h 480"/>
                  <a:gd name="T28" fmla="*/ 2 w 1054"/>
                  <a:gd name="T29" fmla="*/ 336 h 480"/>
                  <a:gd name="T30" fmla="*/ 19 w 1054"/>
                  <a:gd name="T31" fmla="*/ 359 h 480"/>
                  <a:gd name="T32" fmla="*/ 24 w 1054"/>
                  <a:gd name="T33" fmla="*/ 408 h 480"/>
                  <a:gd name="T34" fmla="*/ 59 w 1054"/>
                  <a:gd name="T35" fmla="*/ 455 h 480"/>
                  <a:gd name="T36" fmla="*/ 88 w 1054"/>
                  <a:gd name="T37" fmla="*/ 461 h 480"/>
                  <a:gd name="T38" fmla="*/ 133 w 1054"/>
                  <a:gd name="T39" fmla="*/ 465 h 480"/>
                  <a:gd name="T40" fmla="*/ 189 w 1054"/>
                  <a:gd name="T41" fmla="*/ 470 h 480"/>
                  <a:gd name="T42" fmla="*/ 250 w 1054"/>
                  <a:gd name="T43" fmla="*/ 475 h 480"/>
                  <a:gd name="T44" fmla="*/ 311 w 1054"/>
                  <a:gd name="T45" fmla="*/ 480 h 480"/>
                  <a:gd name="T46" fmla="*/ 330 w 1054"/>
                  <a:gd name="T47" fmla="*/ 473 h 480"/>
                  <a:gd name="T48" fmla="*/ 322 w 1054"/>
                  <a:gd name="T49" fmla="*/ 463 h 480"/>
                  <a:gd name="T50" fmla="*/ 337 w 1054"/>
                  <a:gd name="T51" fmla="*/ 454 h 480"/>
                  <a:gd name="T52" fmla="*/ 370 w 1054"/>
                  <a:gd name="T53" fmla="*/ 451 h 480"/>
                  <a:gd name="T54" fmla="*/ 451 w 1054"/>
                  <a:gd name="T55" fmla="*/ 450 h 480"/>
                  <a:gd name="T56" fmla="*/ 551 w 1054"/>
                  <a:gd name="T57" fmla="*/ 448 h 480"/>
                  <a:gd name="T58" fmla="*/ 582 w 1054"/>
                  <a:gd name="T59" fmla="*/ 442 h 480"/>
                  <a:gd name="T60" fmla="*/ 615 w 1054"/>
                  <a:gd name="T61" fmla="*/ 382 h 480"/>
                  <a:gd name="T62" fmla="*/ 647 w 1054"/>
                  <a:gd name="T63" fmla="*/ 316 h 480"/>
                  <a:gd name="T64" fmla="*/ 647 w 1054"/>
                  <a:gd name="T65" fmla="*/ 291 h 480"/>
                  <a:gd name="T66" fmla="*/ 639 w 1054"/>
                  <a:gd name="T67" fmla="*/ 275 h 480"/>
                  <a:gd name="T68" fmla="*/ 661 w 1054"/>
                  <a:gd name="T69" fmla="*/ 249 h 480"/>
                  <a:gd name="T70" fmla="*/ 684 w 1054"/>
                  <a:gd name="T71" fmla="*/ 226 h 480"/>
                  <a:gd name="T72" fmla="*/ 658 w 1054"/>
                  <a:gd name="T73" fmla="*/ 225 h 480"/>
                  <a:gd name="T74" fmla="*/ 554 w 1054"/>
                  <a:gd name="T75" fmla="*/ 228 h 480"/>
                  <a:gd name="T76" fmla="*/ 471 w 1054"/>
                  <a:gd name="T77" fmla="*/ 228 h 480"/>
                  <a:gd name="T78" fmla="*/ 458 w 1054"/>
                  <a:gd name="T79" fmla="*/ 205 h 480"/>
                  <a:gd name="T80" fmla="*/ 475 w 1054"/>
                  <a:gd name="T81" fmla="*/ 165 h 480"/>
                  <a:gd name="T82" fmla="*/ 497 w 1054"/>
                  <a:gd name="T83" fmla="*/ 145 h 480"/>
                  <a:gd name="T84" fmla="*/ 562 w 1054"/>
                  <a:gd name="T85" fmla="*/ 130 h 480"/>
                  <a:gd name="T86" fmla="*/ 674 w 1054"/>
                  <a:gd name="T87" fmla="*/ 107 h 480"/>
                  <a:gd name="T88" fmla="*/ 810 w 1054"/>
                  <a:gd name="T89" fmla="*/ 81 h 480"/>
                  <a:gd name="T90" fmla="*/ 945 w 1054"/>
                  <a:gd name="T91" fmla="*/ 57 h 480"/>
                  <a:gd name="T92" fmla="*/ 1054 w 1054"/>
                  <a:gd name="T93" fmla="*/ 3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54" h="480">
                    <a:moveTo>
                      <a:pt x="1054" y="38"/>
                    </a:moveTo>
                    <a:lnTo>
                      <a:pt x="1028" y="35"/>
                    </a:lnTo>
                    <a:lnTo>
                      <a:pt x="1002" y="33"/>
                    </a:lnTo>
                    <a:lnTo>
                      <a:pt x="974" y="30"/>
                    </a:lnTo>
                    <a:lnTo>
                      <a:pt x="947" y="27"/>
                    </a:lnTo>
                    <a:lnTo>
                      <a:pt x="918" y="23"/>
                    </a:lnTo>
                    <a:lnTo>
                      <a:pt x="891" y="20"/>
                    </a:lnTo>
                    <a:lnTo>
                      <a:pt x="863" y="18"/>
                    </a:lnTo>
                    <a:lnTo>
                      <a:pt x="837" y="15"/>
                    </a:lnTo>
                    <a:lnTo>
                      <a:pt x="811" y="12"/>
                    </a:lnTo>
                    <a:lnTo>
                      <a:pt x="787" y="10"/>
                    </a:lnTo>
                    <a:lnTo>
                      <a:pt x="765" y="7"/>
                    </a:lnTo>
                    <a:lnTo>
                      <a:pt x="745" y="6"/>
                    </a:lnTo>
                    <a:lnTo>
                      <a:pt x="727" y="3"/>
                    </a:lnTo>
                    <a:lnTo>
                      <a:pt x="712" y="1"/>
                    </a:lnTo>
                    <a:lnTo>
                      <a:pt x="702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5" y="243"/>
                    </a:lnTo>
                    <a:lnTo>
                      <a:pt x="63" y="245"/>
                    </a:lnTo>
                    <a:lnTo>
                      <a:pt x="59" y="248"/>
                    </a:lnTo>
                    <a:lnTo>
                      <a:pt x="55" y="251"/>
                    </a:lnTo>
                    <a:lnTo>
                      <a:pt x="122" y="270"/>
                    </a:lnTo>
                    <a:lnTo>
                      <a:pt x="74" y="276"/>
                    </a:lnTo>
                    <a:lnTo>
                      <a:pt x="0" y="272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59" y="455"/>
                    </a:lnTo>
                    <a:lnTo>
                      <a:pt x="66" y="456"/>
                    </a:lnTo>
                    <a:lnTo>
                      <a:pt x="76" y="458"/>
                    </a:lnTo>
                    <a:lnTo>
                      <a:pt x="88" y="461"/>
                    </a:lnTo>
                    <a:lnTo>
                      <a:pt x="101" y="462"/>
                    </a:lnTo>
                    <a:lnTo>
                      <a:pt x="116" y="463"/>
                    </a:lnTo>
                    <a:lnTo>
                      <a:pt x="133" y="465"/>
                    </a:lnTo>
                    <a:lnTo>
                      <a:pt x="150" y="466"/>
                    </a:lnTo>
                    <a:lnTo>
                      <a:pt x="169" y="469"/>
                    </a:lnTo>
                    <a:lnTo>
                      <a:pt x="189" y="470"/>
                    </a:lnTo>
                    <a:lnTo>
                      <a:pt x="208" y="471"/>
                    </a:lnTo>
                    <a:lnTo>
                      <a:pt x="230" y="473"/>
                    </a:lnTo>
                    <a:lnTo>
                      <a:pt x="250" y="475"/>
                    </a:lnTo>
                    <a:lnTo>
                      <a:pt x="271" y="477"/>
                    </a:lnTo>
                    <a:lnTo>
                      <a:pt x="291" y="478"/>
                    </a:lnTo>
                    <a:lnTo>
                      <a:pt x="311" y="480"/>
                    </a:lnTo>
                    <a:lnTo>
                      <a:pt x="321" y="477"/>
                    </a:lnTo>
                    <a:lnTo>
                      <a:pt x="326" y="475"/>
                    </a:lnTo>
                    <a:lnTo>
                      <a:pt x="330" y="473"/>
                    </a:lnTo>
                    <a:lnTo>
                      <a:pt x="329" y="471"/>
                    </a:lnTo>
                    <a:lnTo>
                      <a:pt x="324" y="467"/>
                    </a:lnTo>
                    <a:lnTo>
                      <a:pt x="322" y="463"/>
                    </a:lnTo>
                    <a:lnTo>
                      <a:pt x="325" y="459"/>
                    </a:lnTo>
                    <a:lnTo>
                      <a:pt x="329" y="456"/>
                    </a:lnTo>
                    <a:lnTo>
                      <a:pt x="337" y="454"/>
                    </a:lnTo>
                    <a:lnTo>
                      <a:pt x="347" y="452"/>
                    </a:lnTo>
                    <a:lnTo>
                      <a:pt x="357" y="451"/>
                    </a:lnTo>
                    <a:lnTo>
                      <a:pt x="370" y="451"/>
                    </a:lnTo>
                    <a:lnTo>
                      <a:pt x="389" y="451"/>
                    </a:lnTo>
                    <a:lnTo>
                      <a:pt x="417" y="451"/>
                    </a:lnTo>
                    <a:lnTo>
                      <a:pt x="451" y="450"/>
                    </a:lnTo>
                    <a:lnTo>
                      <a:pt x="488" y="450"/>
                    </a:lnTo>
                    <a:lnTo>
                      <a:pt x="523" y="448"/>
                    </a:lnTo>
                    <a:lnTo>
                      <a:pt x="551" y="448"/>
                    </a:lnTo>
                    <a:lnTo>
                      <a:pt x="572" y="447"/>
                    </a:lnTo>
                    <a:lnTo>
                      <a:pt x="580" y="447"/>
                    </a:lnTo>
                    <a:lnTo>
                      <a:pt x="582" y="442"/>
                    </a:lnTo>
                    <a:lnTo>
                      <a:pt x="590" y="427"/>
                    </a:lnTo>
                    <a:lnTo>
                      <a:pt x="603" y="406"/>
                    </a:lnTo>
                    <a:lnTo>
                      <a:pt x="615" y="382"/>
                    </a:lnTo>
                    <a:lnTo>
                      <a:pt x="628" y="356"/>
                    </a:lnTo>
                    <a:lnTo>
                      <a:pt x="639" y="333"/>
                    </a:lnTo>
                    <a:lnTo>
                      <a:pt x="647" y="316"/>
                    </a:lnTo>
                    <a:lnTo>
                      <a:pt x="651" y="306"/>
                    </a:lnTo>
                    <a:lnTo>
                      <a:pt x="650" y="298"/>
                    </a:lnTo>
                    <a:lnTo>
                      <a:pt x="647" y="291"/>
                    </a:lnTo>
                    <a:lnTo>
                      <a:pt x="642" y="286"/>
                    </a:lnTo>
                    <a:lnTo>
                      <a:pt x="638" y="280"/>
                    </a:lnTo>
                    <a:lnTo>
                      <a:pt x="639" y="275"/>
                    </a:lnTo>
                    <a:lnTo>
                      <a:pt x="645" y="268"/>
                    </a:lnTo>
                    <a:lnTo>
                      <a:pt x="653" y="259"/>
                    </a:lnTo>
                    <a:lnTo>
                      <a:pt x="661" y="249"/>
                    </a:lnTo>
                    <a:lnTo>
                      <a:pt x="670" y="240"/>
                    </a:lnTo>
                    <a:lnTo>
                      <a:pt x="679" y="232"/>
                    </a:lnTo>
                    <a:lnTo>
                      <a:pt x="684" y="226"/>
                    </a:lnTo>
                    <a:lnTo>
                      <a:pt x="687" y="224"/>
                    </a:lnTo>
                    <a:lnTo>
                      <a:pt x="679" y="224"/>
                    </a:lnTo>
                    <a:lnTo>
                      <a:pt x="658" y="225"/>
                    </a:lnTo>
                    <a:lnTo>
                      <a:pt x="627" y="225"/>
                    </a:lnTo>
                    <a:lnTo>
                      <a:pt x="592" y="226"/>
                    </a:lnTo>
                    <a:lnTo>
                      <a:pt x="554" y="228"/>
                    </a:lnTo>
                    <a:lnTo>
                      <a:pt x="519" y="228"/>
                    </a:lnTo>
                    <a:lnTo>
                      <a:pt x="490" y="228"/>
                    </a:lnTo>
                    <a:lnTo>
                      <a:pt x="471" y="228"/>
                    </a:lnTo>
                    <a:lnTo>
                      <a:pt x="462" y="224"/>
                    </a:lnTo>
                    <a:lnTo>
                      <a:pt x="458" y="215"/>
                    </a:lnTo>
                    <a:lnTo>
                      <a:pt x="458" y="205"/>
                    </a:lnTo>
                    <a:lnTo>
                      <a:pt x="462" y="191"/>
                    </a:lnTo>
                    <a:lnTo>
                      <a:pt x="467" y="178"/>
                    </a:lnTo>
                    <a:lnTo>
                      <a:pt x="475" y="165"/>
                    </a:lnTo>
                    <a:lnTo>
                      <a:pt x="483" y="155"/>
                    </a:lnTo>
                    <a:lnTo>
                      <a:pt x="490" y="148"/>
                    </a:lnTo>
                    <a:lnTo>
                      <a:pt x="497" y="145"/>
                    </a:lnTo>
                    <a:lnTo>
                      <a:pt x="512" y="141"/>
                    </a:lnTo>
                    <a:lnTo>
                      <a:pt x="534" y="136"/>
                    </a:lnTo>
                    <a:lnTo>
                      <a:pt x="562" y="130"/>
                    </a:lnTo>
                    <a:lnTo>
                      <a:pt x="596" y="123"/>
                    </a:lnTo>
                    <a:lnTo>
                      <a:pt x="634" y="115"/>
                    </a:lnTo>
                    <a:lnTo>
                      <a:pt x="674" y="107"/>
                    </a:lnTo>
                    <a:lnTo>
                      <a:pt x="719" y="99"/>
                    </a:lnTo>
                    <a:lnTo>
                      <a:pt x="764" y="91"/>
                    </a:lnTo>
                    <a:lnTo>
                      <a:pt x="810" y="81"/>
                    </a:lnTo>
                    <a:lnTo>
                      <a:pt x="857" y="73"/>
                    </a:lnTo>
                    <a:lnTo>
                      <a:pt x="902" y="65"/>
                    </a:lnTo>
                    <a:lnTo>
                      <a:pt x="945" y="57"/>
                    </a:lnTo>
                    <a:lnTo>
                      <a:pt x="986" y="50"/>
                    </a:lnTo>
                    <a:lnTo>
                      <a:pt x="1021" y="43"/>
                    </a:lnTo>
                    <a:lnTo>
                      <a:pt x="1054" y="38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46"/>
              <p:cNvSpPr>
                <a:spLocks/>
              </p:cNvSpPr>
              <p:nvPr/>
            </p:nvSpPr>
            <p:spPr bwMode="auto">
              <a:xfrm>
                <a:off x="2160" y="2139"/>
                <a:ext cx="239" cy="42"/>
              </a:xfrm>
              <a:custGeom>
                <a:avLst/>
                <a:gdLst>
                  <a:gd name="T0" fmla="*/ 229 w 239"/>
                  <a:gd name="T1" fmla="*/ 42 h 42"/>
                  <a:gd name="T2" fmla="*/ 233 w 239"/>
                  <a:gd name="T3" fmla="*/ 41 h 42"/>
                  <a:gd name="T4" fmla="*/ 237 w 239"/>
                  <a:gd name="T5" fmla="*/ 39 h 42"/>
                  <a:gd name="T6" fmla="*/ 238 w 239"/>
                  <a:gd name="T7" fmla="*/ 37 h 42"/>
                  <a:gd name="T8" fmla="*/ 239 w 239"/>
                  <a:gd name="T9" fmla="*/ 33 h 42"/>
                  <a:gd name="T10" fmla="*/ 239 w 239"/>
                  <a:gd name="T11" fmla="*/ 22 h 42"/>
                  <a:gd name="T12" fmla="*/ 238 w 239"/>
                  <a:gd name="T13" fmla="*/ 18 h 42"/>
                  <a:gd name="T14" fmla="*/ 237 w 239"/>
                  <a:gd name="T15" fmla="*/ 15 h 42"/>
                  <a:gd name="T16" fmla="*/ 234 w 239"/>
                  <a:gd name="T17" fmla="*/ 12 h 42"/>
                  <a:gd name="T18" fmla="*/ 230 w 239"/>
                  <a:gd name="T19" fmla="*/ 11 h 42"/>
                  <a:gd name="T20" fmla="*/ 10 w 239"/>
                  <a:gd name="T21" fmla="*/ 0 h 42"/>
                  <a:gd name="T22" fmla="*/ 6 w 239"/>
                  <a:gd name="T23" fmla="*/ 0 h 42"/>
                  <a:gd name="T24" fmla="*/ 4 w 239"/>
                  <a:gd name="T25" fmla="*/ 2 h 42"/>
                  <a:gd name="T26" fmla="*/ 1 w 239"/>
                  <a:gd name="T27" fmla="*/ 4 h 42"/>
                  <a:gd name="T28" fmla="*/ 0 w 239"/>
                  <a:gd name="T29" fmla="*/ 8 h 42"/>
                  <a:gd name="T30" fmla="*/ 0 w 239"/>
                  <a:gd name="T31" fmla="*/ 19 h 42"/>
                  <a:gd name="T32" fmla="*/ 0 w 239"/>
                  <a:gd name="T33" fmla="*/ 23 h 42"/>
                  <a:gd name="T34" fmla="*/ 1 w 239"/>
                  <a:gd name="T35" fmla="*/ 26 h 42"/>
                  <a:gd name="T36" fmla="*/ 4 w 239"/>
                  <a:gd name="T37" fmla="*/ 29 h 42"/>
                  <a:gd name="T38" fmla="*/ 8 w 239"/>
                  <a:gd name="T39" fmla="*/ 30 h 42"/>
                  <a:gd name="T40" fmla="*/ 229 w 23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42">
                    <a:moveTo>
                      <a:pt x="229" y="42"/>
                    </a:moveTo>
                    <a:lnTo>
                      <a:pt x="233" y="41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39" y="33"/>
                    </a:lnTo>
                    <a:lnTo>
                      <a:pt x="239" y="22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4" y="12"/>
                    </a:lnTo>
                    <a:lnTo>
                      <a:pt x="230" y="1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8" y="30"/>
                    </a:lnTo>
                    <a:lnTo>
                      <a:pt x="22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47"/>
              <p:cNvSpPr>
                <a:spLocks/>
              </p:cNvSpPr>
              <p:nvPr/>
            </p:nvSpPr>
            <p:spPr bwMode="auto">
              <a:xfrm>
                <a:off x="2178" y="2187"/>
                <a:ext cx="206" cy="29"/>
              </a:xfrm>
              <a:custGeom>
                <a:avLst/>
                <a:gdLst>
                  <a:gd name="T0" fmla="*/ 197 w 206"/>
                  <a:gd name="T1" fmla="*/ 29 h 29"/>
                  <a:gd name="T2" fmla="*/ 201 w 206"/>
                  <a:gd name="T3" fmla="*/ 28 h 29"/>
                  <a:gd name="T4" fmla="*/ 204 w 206"/>
                  <a:gd name="T5" fmla="*/ 27 h 29"/>
                  <a:gd name="T6" fmla="*/ 205 w 206"/>
                  <a:gd name="T7" fmla="*/ 24 h 29"/>
                  <a:gd name="T8" fmla="*/ 206 w 206"/>
                  <a:gd name="T9" fmla="*/ 20 h 29"/>
                  <a:gd name="T10" fmla="*/ 206 w 206"/>
                  <a:gd name="T11" fmla="*/ 20 h 29"/>
                  <a:gd name="T12" fmla="*/ 205 w 206"/>
                  <a:gd name="T13" fmla="*/ 16 h 29"/>
                  <a:gd name="T14" fmla="*/ 204 w 206"/>
                  <a:gd name="T15" fmla="*/ 12 h 29"/>
                  <a:gd name="T16" fmla="*/ 201 w 206"/>
                  <a:gd name="T17" fmla="*/ 10 h 29"/>
                  <a:gd name="T18" fmla="*/ 197 w 206"/>
                  <a:gd name="T19" fmla="*/ 9 h 29"/>
                  <a:gd name="T20" fmla="*/ 11 w 206"/>
                  <a:gd name="T21" fmla="*/ 0 h 29"/>
                  <a:gd name="T22" fmla="*/ 7 w 206"/>
                  <a:gd name="T23" fmla="*/ 0 h 29"/>
                  <a:gd name="T24" fmla="*/ 5 w 206"/>
                  <a:gd name="T25" fmla="*/ 1 h 29"/>
                  <a:gd name="T26" fmla="*/ 2 w 206"/>
                  <a:gd name="T27" fmla="*/ 4 h 29"/>
                  <a:gd name="T28" fmla="*/ 0 w 206"/>
                  <a:gd name="T29" fmla="*/ 8 h 29"/>
                  <a:gd name="T30" fmla="*/ 0 w 206"/>
                  <a:gd name="T31" fmla="*/ 9 h 29"/>
                  <a:gd name="T32" fmla="*/ 2 w 206"/>
                  <a:gd name="T33" fmla="*/ 13 h 29"/>
                  <a:gd name="T34" fmla="*/ 3 w 206"/>
                  <a:gd name="T35" fmla="*/ 16 h 29"/>
                  <a:gd name="T36" fmla="*/ 6 w 206"/>
                  <a:gd name="T37" fmla="*/ 19 h 29"/>
                  <a:gd name="T38" fmla="*/ 10 w 206"/>
                  <a:gd name="T39" fmla="*/ 20 h 29"/>
                  <a:gd name="T40" fmla="*/ 197 w 20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6" h="29">
                    <a:moveTo>
                      <a:pt x="197" y="29"/>
                    </a:moveTo>
                    <a:lnTo>
                      <a:pt x="201" y="28"/>
                    </a:lnTo>
                    <a:lnTo>
                      <a:pt x="204" y="27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4" y="12"/>
                    </a:lnTo>
                    <a:lnTo>
                      <a:pt x="201" y="10"/>
                    </a:lnTo>
                    <a:lnTo>
                      <a:pt x="197" y="9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20"/>
                    </a:lnTo>
                    <a:lnTo>
                      <a:pt x="19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48"/>
              <p:cNvSpPr>
                <a:spLocks/>
              </p:cNvSpPr>
              <p:nvPr/>
            </p:nvSpPr>
            <p:spPr bwMode="auto">
              <a:xfrm>
                <a:off x="2107" y="2058"/>
                <a:ext cx="61" cy="57"/>
              </a:xfrm>
              <a:custGeom>
                <a:avLst/>
                <a:gdLst>
                  <a:gd name="T0" fmla="*/ 46 w 61"/>
                  <a:gd name="T1" fmla="*/ 57 h 57"/>
                  <a:gd name="T2" fmla="*/ 50 w 61"/>
                  <a:gd name="T3" fmla="*/ 57 h 57"/>
                  <a:gd name="T4" fmla="*/ 54 w 61"/>
                  <a:gd name="T5" fmla="*/ 55 h 57"/>
                  <a:gd name="T6" fmla="*/ 55 w 61"/>
                  <a:gd name="T7" fmla="*/ 53 h 57"/>
                  <a:gd name="T8" fmla="*/ 57 w 61"/>
                  <a:gd name="T9" fmla="*/ 49 h 57"/>
                  <a:gd name="T10" fmla="*/ 61 w 61"/>
                  <a:gd name="T11" fmla="*/ 14 h 57"/>
                  <a:gd name="T12" fmla="*/ 59 w 61"/>
                  <a:gd name="T13" fmla="*/ 9 h 57"/>
                  <a:gd name="T14" fmla="*/ 58 w 61"/>
                  <a:gd name="T15" fmla="*/ 7 h 57"/>
                  <a:gd name="T16" fmla="*/ 55 w 61"/>
                  <a:gd name="T17" fmla="*/ 4 h 57"/>
                  <a:gd name="T18" fmla="*/ 51 w 61"/>
                  <a:gd name="T19" fmla="*/ 3 h 57"/>
                  <a:gd name="T20" fmla="*/ 13 w 61"/>
                  <a:gd name="T21" fmla="*/ 0 h 57"/>
                  <a:gd name="T22" fmla="*/ 9 w 61"/>
                  <a:gd name="T23" fmla="*/ 0 h 57"/>
                  <a:gd name="T24" fmla="*/ 6 w 61"/>
                  <a:gd name="T25" fmla="*/ 1 h 57"/>
                  <a:gd name="T26" fmla="*/ 4 w 61"/>
                  <a:gd name="T27" fmla="*/ 4 h 57"/>
                  <a:gd name="T28" fmla="*/ 2 w 61"/>
                  <a:gd name="T29" fmla="*/ 8 h 57"/>
                  <a:gd name="T30" fmla="*/ 0 w 61"/>
                  <a:gd name="T31" fmla="*/ 43 h 57"/>
                  <a:gd name="T32" fmla="*/ 0 w 61"/>
                  <a:gd name="T33" fmla="*/ 47 h 57"/>
                  <a:gd name="T34" fmla="*/ 1 w 61"/>
                  <a:gd name="T35" fmla="*/ 50 h 57"/>
                  <a:gd name="T36" fmla="*/ 4 w 61"/>
                  <a:gd name="T37" fmla="*/ 51 h 57"/>
                  <a:gd name="T38" fmla="*/ 8 w 61"/>
                  <a:gd name="T39" fmla="*/ 53 h 57"/>
                  <a:gd name="T40" fmla="*/ 46 w 61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7">
                    <a:moveTo>
                      <a:pt x="46" y="57"/>
                    </a:moveTo>
                    <a:lnTo>
                      <a:pt x="50" y="57"/>
                    </a:lnTo>
                    <a:lnTo>
                      <a:pt x="54" y="55"/>
                    </a:lnTo>
                    <a:lnTo>
                      <a:pt x="55" y="53"/>
                    </a:lnTo>
                    <a:lnTo>
                      <a:pt x="57" y="49"/>
                    </a:lnTo>
                    <a:lnTo>
                      <a:pt x="61" y="14"/>
                    </a:lnTo>
                    <a:lnTo>
                      <a:pt x="59" y="9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4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49"/>
              <p:cNvSpPr>
                <a:spLocks/>
              </p:cNvSpPr>
              <p:nvPr/>
            </p:nvSpPr>
            <p:spPr bwMode="auto">
              <a:xfrm>
                <a:off x="2323" y="2077"/>
                <a:ext cx="431" cy="64"/>
              </a:xfrm>
              <a:custGeom>
                <a:avLst/>
                <a:gdLst>
                  <a:gd name="T0" fmla="*/ 399 w 431"/>
                  <a:gd name="T1" fmla="*/ 0 h 64"/>
                  <a:gd name="T2" fmla="*/ 200 w 431"/>
                  <a:gd name="T3" fmla="*/ 8 h 64"/>
                  <a:gd name="T4" fmla="*/ 11 w 431"/>
                  <a:gd name="T5" fmla="*/ 7 h 64"/>
                  <a:gd name="T6" fmla="*/ 7 w 431"/>
                  <a:gd name="T7" fmla="*/ 8 h 64"/>
                  <a:gd name="T8" fmla="*/ 5 w 431"/>
                  <a:gd name="T9" fmla="*/ 9 h 64"/>
                  <a:gd name="T10" fmla="*/ 2 w 431"/>
                  <a:gd name="T11" fmla="*/ 12 h 64"/>
                  <a:gd name="T12" fmla="*/ 0 w 431"/>
                  <a:gd name="T13" fmla="*/ 16 h 64"/>
                  <a:gd name="T14" fmla="*/ 0 w 431"/>
                  <a:gd name="T15" fmla="*/ 45 h 64"/>
                  <a:gd name="T16" fmla="*/ 2 w 431"/>
                  <a:gd name="T17" fmla="*/ 49 h 64"/>
                  <a:gd name="T18" fmla="*/ 3 w 431"/>
                  <a:gd name="T19" fmla="*/ 51 h 64"/>
                  <a:gd name="T20" fmla="*/ 6 w 431"/>
                  <a:gd name="T21" fmla="*/ 53 h 64"/>
                  <a:gd name="T22" fmla="*/ 10 w 431"/>
                  <a:gd name="T23" fmla="*/ 54 h 64"/>
                  <a:gd name="T24" fmla="*/ 201 w 431"/>
                  <a:gd name="T25" fmla="*/ 55 h 64"/>
                  <a:gd name="T26" fmla="*/ 201 w 431"/>
                  <a:gd name="T27" fmla="*/ 55 h 64"/>
                  <a:gd name="T28" fmla="*/ 201 w 431"/>
                  <a:gd name="T29" fmla="*/ 55 h 64"/>
                  <a:gd name="T30" fmla="*/ 201 w 431"/>
                  <a:gd name="T31" fmla="*/ 55 h 64"/>
                  <a:gd name="T32" fmla="*/ 202 w 431"/>
                  <a:gd name="T33" fmla="*/ 55 h 64"/>
                  <a:gd name="T34" fmla="*/ 403 w 431"/>
                  <a:gd name="T35" fmla="*/ 64 h 64"/>
                  <a:gd name="T36" fmla="*/ 408 w 431"/>
                  <a:gd name="T37" fmla="*/ 61 h 64"/>
                  <a:gd name="T38" fmla="*/ 415 w 431"/>
                  <a:gd name="T39" fmla="*/ 54 h 64"/>
                  <a:gd name="T40" fmla="*/ 420 w 431"/>
                  <a:gd name="T41" fmla="*/ 47 h 64"/>
                  <a:gd name="T42" fmla="*/ 423 w 431"/>
                  <a:gd name="T43" fmla="*/ 42 h 64"/>
                  <a:gd name="T44" fmla="*/ 431 w 431"/>
                  <a:gd name="T45" fmla="*/ 8 h 64"/>
                  <a:gd name="T46" fmla="*/ 427 w 431"/>
                  <a:gd name="T47" fmla="*/ 5 h 64"/>
                  <a:gd name="T48" fmla="*/ 418 w 431"/>
                  <a:gd name="T49" fmla="*/ 3 h 64"/>
                  <a:gd name="T50" fmla="*/ 406 w 431"/>
                  <a:gd name="T51" fmla="*/ 1 h 64"/>
                  <a:gd name="T52" fmla="*/ 399 w 431"/>
                  <a:gd name="T5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64">
                    <a:moveTo>
                      <a:pt x="399" y="0"/>
                    </a:moveTo>
                    <a:lnTo>
                      <a:pt x="200" y="8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6" y="53"/>
                    </a:lnTo>
                    <a:lnTo>
                      <a:pt x="10" y="54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2" y="55"/>
                    </a:lnTo>
                    <a:lnTo>
                      <a:pt x="403" y="64"/>
                    </a:lnTo>
                    <a:lnTo>
                      <a:pt x="408" y="61"/>
                    </a:lnTo>
                    <a:lnTo>
                      <a:pt x="415" y="54"/>
                    </a:lnTo>
                    <a:lnTo>
                      <a:pt x="420" y="47"/>
                    </a:lnTo>
                    <a:lnTo>
                      <a:pt x="423" y="42"/>
                    </a:lnTo>
                    <a:lnTo>
                      <a:pt x="431" y="8"/>
                    </a:lnTo>
                    <a:lnTo>
                      <a:pt x="427" y="5"/>
                    </a:lnTo>
                    <a:lnTo>
                      <a:pt x="418" y="3"/>
                    </a:lnTo>
                    <a:lnTo>
                      <a:pt x="406" y="1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50"/>
              <p:cNvSpPr>
                <a:spLocks/>
              </p:cNvSpPr>
              <p:nvPr/>
            </p:nvSpPr>
            <p:spPr bwMode="auto">
              <a:xfrm>
                <a:off x="2424" y="1940"/>
                <a:ext cx="172" cy="136"/>
              </a:xfrm>
              <a:custGeom>
                <a:avLst/>
                <a:gdLst>
                  <a:gd name="T0" fmla="*/ 104 w 172"/>
                  <a:gd name="T1" fmla="*/ 136 h 136"/>
                  <a:gd name="T2" fmla="*/ 111 w 172"/>
                  <a:gd name="T3" fmla="*/ 134 h 136"/>
                  <a:gd name="T4" fmla="*/ 120 w 172"/>
                  <a:gd name="T5" fmla="*/ 129 h 136"/>
                  <a:gd name="T6" fmla="*/ 128 w 172"/>
                  <a:gd name="T7" fmla="*/ 125 h 136"/>
                  <a:gd name="T8" fmla="*/ 133 w 172"/>
                  <a:gd name="T9" fmla="*/ 119 h 136"/>
                  <a:gd name="T10" fmla="*/ 149 w 172"/>
                  <a:gd name="T11" fmla="*/ 79 h 136"/>
                  <a:gd name="T12" fmla="*/ 153 w 172"/>
                  <a:gd name="T13" fmla="*/ 67 h 136"/>
                  <a:gd name="T14" fmla="*/ 162 w 172"/>
                  <a:gd name="T15" fmla="*/ 43 h 136"/>
                  <a:gd name="T16" fmla="*/ 170 w 172"/>
                  <a:gd name="T17" fmla="*/ 23 h 136"/>
                  <a:gd name="T18" fmla="*/ 172 w 172"/>
                  <a:gd name="T19" fmla="*/ 12 h 136"/>
                  <a:gd name="T20" fmla="*/ 128 w 172"/>
                  <a:gd name="T21" fmla="*/ 0 h 136"/>
                  <a:gd name="T22" fmla="*/ 123 w 172"/>
                  <a:gd name="T23" fmla="*/ 2 h 136"/>
                  <a:gd name="T24" fmla="*/ 114 w 172"/>
                  <a:gd name="T25" fmla="*/ 3 h 136"/>
                  <a:gd name="T26" fmla="*/ 101 w 172"/>
                  <a:gd name="T27" fmla="*/ 6 h 136"/>
                  <a:gd name="T28" fmla="*/ 88 w 172"/>
                  <a:gd name="T29" fmla="*/ 8 h 136"/>
                  <a:gd name="T30" fmla="*/ 74 w 172"/>
                  <a:gd name="T31" fmla="*/ 12 h 136"/>
                  <a:gd name="T32" fmla="*/ 62 w 172"/>
                  <a:gd name="T33" fmla="*/ 16 h 136"/>
                  <a:gd name="T34" fmla="*/ 54 w 172"/>
                  <a:gd name="T35" fmla="*/ 19 h 136"/>
                  <a:gd name="T36" fmla="*/ 50 w 172"/>
                  <a:gd name="T37" fmla="*/ 22 h 136"/>
                  <a:gd name="T38" fmla="*/ 19 w 172"/>
                  <a:gd name="T39" fmla="*/ 49 h 136"/>
                  <a:gd name="T40" fmla="*/ 13 w 172"/>
                  <a:gd name="T41" fmla="*/ 64 h 136"/>
                  <a:gd name="T42" fmla="*/ 4 w 172"/>
                  <a:gd name="T43" fmla="*/ 90 h 136"/>
                  <a:gd name="T44" fmla="*/ 0 w 172"/>
                  <a:gd name="T45" fmla="*/ 117 h 136"/>
                  <a:gd name="T46" fmla="*/ 13 w 172"/>
                  <a:gd name="T47" fmla="*/ 132 h 136"/>
                  <a:gd name="T48" fmla="*/ 104 w 172"/>
                  <a:gd name="T4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36">
                    <a:moveTo>
                      <a:pt x="104" y="136"/>
                    </a:moveTo>
                    <a:lnTo>
                      <a:pt x="111" y="134"/>
                    </a:lnTo>
                    <a:lnTo>
                      <a:pt x="120" y="129"/>
                    </a:lnTo>
                    <a:lnTo>
                      <a:pt x="128" y="125"/>
                    </a:lnTo>
                    <a:lnTo>
                      <a:pt x="133" y="119"/>
                    </a:lnTo>
                    <a:lnTo>
                      <a:pt x="149" y="79"/>
                    </a:lnTo>
                    <a:lnTo>
                      <a:pt x="153" y="67"/>
                    </a:lnTo>
                    <a:lnTo>
                      <a:pt x="162" y="43"/>
                    </a:lnTo>
                    <a:lnTo>
                      <a:pt x="170" y="23"/>
                    </a:lnTo>
                    <a:lnTo>
                      <a:pt x="172" y="12"/>
                    </a:lnTo>
                    <a:lnTo>
                      <a:pt x="128" y="0"/>
                    </a:lnTo>
                    <a:lnTo>
                      <a:pt x="123" y="2"/>
                    </a:lnTo>
                    <a:lnTo>
                      <a:pt x="114" y="3"/>
                    </a:lnTo>
                    <a:lnTo>
                      <a:pt x="101" y="6"/>
                    </a:lnTo>
                    <a:lnTo>
                      <a:pt x="88" y="8"/>
                    </a:lnTo>
                    <a:lnTo>
                      <a:pt x="74" y="12"/>
                    </a:lnTo>
                    <a:lnTo>
                      <a:pt x="62" y="16"/>
                    </a:lnTo>
                    <a:lnTo>
                      <a:pt x="54" y="19"/>
                    </a:lnTo>
                    <a:lnTo>
                      <a:pt x="50" y="22"/>
                    </a:lnTo>
                    <a:lnTo>
                      <a:pt x="19" y="49"/>
                    </a:lnTo>
                    <a:lnTo>
                      <a:pt x="13" y="64"/>
                    </a:lnTo>
                    <a:lnTo>
                      <a:pt x="4" y="90"/>
                    </a:lnTo>
                    <a:lnTo>
                      <a:pt x="0" y="117"/>
                    </a:lnTo>
                    <a:lnTo>
                      <a:pt x="13" y="132"/>
                    </a:lnTo>
                    <a:lnTo>
                      <a:pt x="10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51"/>
              <p:cNvSpPr>
                <a:spLocks/>
              </p:cNvSpPr>
              <p:nvPr/>
            </p:nvSpPr>
            <p:spPr bwMode="auto">
              <a:xfrm>
                <a:off x="2433" y="1947"/>
                <a:ext cx="155" cy="122"/>
              </a:xfrm>
              <a:custGeom>
                <a:avLst/>
                <a:gdLst>
                  <a:gd name="T0" fmla="*/ 92 w 155"/>
                  <a:gd name="T1" fmla="*/ 122 h 122"/>
                  <a:gd name="T2" fmla="*/ 99 w 155"/>
                  <a:gd name="T3" fmla="*/ 120 h 122"/>
                  <a:gd name="T4" fmla="*/ 107 w 155"/>
                  <a:gd name="T5" fmla="*/ 116 h 122"/>
                  <a:gd name="T6" fmla="*/ 115 w 155"/>
                  <a:gd name="T7" fmla="*/ 111 h 122"/>
                  <a:gd name="T8" fmla="*/ 118 w 155"/>
                  <a:gd name="T9" fmla="*/ 107 h 122"/>
                  <a:gd name="T10" fmla="*/ 133 w 155"/>
                  <a:gd name="T11" fmla="*/ 70 h 122"/>
                  <a:gd name="T12" fmla="*/ 137 w 155"/>
                  <a:gd name="T13" fmla="*/ 60 h 122"/>
                  <a:gd name="T14" fmla="*/ 145 w 155"/>
                  <a:gd name="T15" fmla="*/ 39 h 122"/>
                  <a:gd name="T16" fmla="*/ 153 w 155"/>
                  <a:gd name="T17" fmla="*/ 20 h 122"/>
                  <a:gd name="T18" fmla="*/ 155 w 155"/>
                  <a:gd name="T19" fmla="*/ 11 h 122"/>
                  <a:gd name="T20" fmla="*/ 115 w 155"/>
                  <a:gd name="T21" fmla="*/ 0 h 122"/>
                  <a:gd name="T22" fmla="*/ 111 w 155"/>
                  <a:gd name="T23" fmla="*/ 0 h 122"/>
                  <a:gd name="T24" fmla="*/ 102 w 155"/>
                  <a:gd name="T25" fmla="*/ 3 h 122"/>
                  <a:gd name="T26" fmla="*/ 91 w 155"/>
                  <a:gd name="T27" fmla="*/ 4 h 122"/>
                  <a:gd name="T28" fmla="*/ 79 w 155"/>
                  <a:gd name="T29" fmla="*/ 7 h 122"/>
                  <a:gd name="T30" fmla="*/ 65 w 155"/>
                  <a:gd name="T31" fmla="*/ 11 h 122"/>
                  <a:gd name="T32" fmla="*/ 56 w 155"/>
                  <a:gd name="T33" fmla="*/ 13 h 122"/>
                  <a:gd name="T34" fmla="*/ 48 w 155"/>
                  <a:gd name="T35" fmla="*/ 16 h 122"/>
                  <a:gd name="T36" fmla="*/ 45 w 155"/>
                  <a:gd name="T37" fmla="*/ 19 h 122"/>
                  <a:gd name="T38" fmla="*/ 16 w 155"/>
                  <a:gd name="T39" fmla="*/ 43 h 122"/>
                  <a:gd name="T40" fmla="*/ 11 w 155"/>
                  <a:gd name="T41" fmla="*/ 57 h 122"/>
                  <a:gd name="T42" fmla="*/ 3 w 155"/>
                  <a:gd name="T43" fmla="*/ 80 h 122"/>
                  <a:gd name="T44" fmla="*/ 0 w 155"/>
                  <a:gd name="T45" fmla="*/ 104 h 122"/>
                  <a:gd name="T46" fmla="*/ 12 w 155"/>
                  <a:gd name="T47" fmla="*/ 118 h 122"/>
                  <a:gd name="T48" fmla="*/ 92 w 155"/>
                  <a:gd name="T4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22">
                    <a:moveTo>
                      <a:pt x="92" y="122"/>
                    </a:moveTo>
                    <a:lnTo>
                      <a:pt x="99" y="120"/>
                    </a:lnTo>
                    <a:lnTo>
                      <a:pt x="107" y="116"/>
                    </a:lnTo>
                    <a:lnTo>
                      <a:pt x="115" y="111"/>
                    </a:lnTo>
                    <a:lnTo>
                      <a:pt x="118" y="107"/>
                    </a:lnTo>
                    <a:lnTo>
                      <a:pt x="133" y="70"/>
                    </a:lnTo>
                    <a:lnTo>
                      <a:pt x="137" y="60"/>
                    </a:lnTo>
                    <a:lnTo>
                      <a:pt x="145" y="39"/>
                    </a:lnTo>
                    <a:lnTo>
                      <a:pt x="153" y="20"/>
                    </a:lnTo>
                    <a:lnTo>
                      <a:pt x="155" y="11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2" y="3"/>
                    </a:lnTo>
                    <a:lnTo>
                      <a:pt x="91" y="4"/>
                    </a:lnTo>
                    <a:lnTo>
                      <a:pt x="79" y="7"/>
                    </a:lnTo>
                    <a:lnTo>
                      <a:pt x="65" y="11"/>
                    </a:lnTo>
                    <a:lnTo>
                      <a:pt x="56" y="13"/>
                    </a:lnTo>
                    <a:lnTo>
                      <a:pt x="48" y="16"/>
                    </a:lnTo>
                    <a:lnTo>
                      <a:pt x="45" y="19"/>
                    </a:lnTo>
                    <a:lnTo>
                      <a:pt x="16" y="43"/>
                    </a:lnTo>
                    <a:lnTo>
                      <a:pt x="11" y="57"/>
                    </a:lnTo>
                    <a:lnTo>
                      <a:pt x="3" y="80"/>
                    </a:lnTo>
                    <a:lnTo>
                      <a:pt x="0" y="104"/>
                    </a:lnTo>
                    <a:lnTo>
                      <a:pt x="12" y="118"/>
                    </a:lnTo>
                    <a:lnTo>
                      <a:pt x="92" y="12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52"/>
              <p:cNvSpPr>
                <a:spLocks/>
              </p:cNvSpPr>
              <p:nvPr/>
            </p:nvSpPr>
            <p:spPr bwMode="auto">
              <a:xfrm>
                <a:off x="2169" y="1950"/>
                <a:ext cx="64" cy="93"/>
              </a:xfrm>
              <a:custGeom>
                <a:avLst/>
                <a:gdLst>
                  <a:gd name="T0" fmla="*/ 28 w 64"/>
                  <a:gd name="T1" fmla="*/ 89 h 93"/>
                  <a:gd name="T2" fmla="*/ 35 w 64"/>
                  <a:gd name="T3" fmla="*/ 92 h 93"/>
                  <a:gd name="T4" fmla="*/ 43 w 64"/>
                  <a:gd name="T5" fmla="*/ 93 h 93"/>
                  <a:gd name="T6" fmla="*/ 50 w 64"/>
                  <a:gd name="T7" fmla="*/ 89 h 93"/>
                  <a:gd name="T8" fmla="*/ 51 w 64"/>
                  <a:gd name="T9" fmla="*/ 77 h 93"/>
                  <a:gd name="T10" fmla="*/ 53 w 64"/>
                  <a:gd name="T11" fmla="*/ 52 h 93"/>
                  <a:gd name="T12" fmla="*/ 57 w 64"/>
                  <a:gd name="T13" fmla="*/ 31 h 93"/>
                  <a:gd name="T14" fmla="*/ 61 w 64"/>
                  <a:gd name="T15" fmla="*/ 15 h 93"/>
                  <a:gd name="T16" fmla="*/ 64 w 64"/>
                  <a:gd name="T17" fmla="*/ 8 h 93"/>
                  <a:gd name="T18" fmla="*/ 62 w 64"/>
                  <a:gd name="T19" fmla="*/ 4 h 93"/>
                  <a:gd name="T20" fmla="*/ 58 w 64"/>
                  <a:gd name="T21" fmla="*/ 1 h 93"/>
                  <a:gd name="T22" fmla="*/ 53 w 64"/>
                  <a:gd name="T23" fmla="*/ 0 h 93"/>
                  <a:gd name="T24" fmla="*/ 47 w 64"/>
                  <a:gd name="T25" fmla="*/ 0 h 93"/>
                  <a:gd name="T26" fmla="*/ 33 w 64"/>
                  <a:gd name="T27" fmla="*/ 0 h 93"/>
                  <a:gd name="T28" fmla="*/ 27 w 64"/>
                  <a:gd name="T29" fmla="*/ 1 h 93"/>
                  <a:gd name="T30" fmla="*/ 20 w 64"/>
                  <a:gd name="T31" fmla="*/ 5 h 93"/>
                  <a:gd name="T32" fmla="*/ 15 w 64"/>
                  <a:gd name="T33" fmla="*/ 10 h 93"/>
                  <a:gd name="T34" fmla="*/ 12 w 64"/>
                  <a:gd name="T35" fmla="*/ 15 h 93"/>
                  <a:gd name="T36" fmla="*/ 4 w 64"/>
                  <a:gd name="T37" fmla="*/ 58 h 93"/>
                  <a:gd name="T38" fmla="*/ 3 w 64"/>
                  <a:gd name="T39" fmla="*/ 65 h 93"/>
                  <a:gd name="T40" fmla="*/ 1 w 64"/>
                  <a:gd name="T41" fmla="*/ 73 h 93"/>
                  <a:gd name="T42" fmla="*/ 0 w 64"/>
                  <a:gd name="T43" fmla="*/ 81 h 93"/>
                  <a:gd name="T44" fmla="*/ 1 w 64"/>
                  <a:gd name="T45" fmla="*/ 85 h 93"/>
                  <a:gd name="T46" fmla="*/ 28 w 64"/>
                  <a:gd name="T4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93">
                    <a:moveTo>
                      <a:pt x="28" y="89"/>
                    </a:moveTo>
                    <a:lnTo>
                      <a:pt x="35" y="92"/>
                    </a:lnTo>
                    <a:lnTo>
                      <a:pt x="43" y="93"/>
                    </a:lnTo>
                    <a:lnTo>
                      <a:pt x="50" y="89"/>
                    </a:lnTo>
                    <a:lnTo>
                      <a:pt x="51" y="77"/>
                    </a:lnTo>
                    <a:lnTo>
                      <a:pt x="53" y="52"/>
                    </a:lnTo>
                    <a:lnTo>
                      <a:pt x="57" y="31"/>
                    </a:lnTo>
                    <a:lnTo>
                      <a:pt x="61" y="15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4" y="58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53"/>
              <p:cNvSpPr>
                <a:spLocks/>
              </p:cNvSpPr>
              <p:nvPr/>
            </p:nvSpPr>
            <p:spPr bwMode="auto">
              <a:xfrm>
                <a:off x="2165" y="1952"/>
                <a:ext cx="60" cy="84"/>
              </a:xfrm>
              <a:custGeom>
                <a:avLst/>
                <a:gdLst>
                  <a:gd name="T0" fmla="*/ 28 w 60"/>
                  <a:gd name="T1" fmla="*/ 82 h 84"/>
                  <a:gd name="T2" fmla="*/ 34 w 60"/>
                  <a:gd name="T3" fmla="*/ 83 h 84"/>
                  <a:gd name="T4" fmla="*/ 41 w 60"/>
                  <a:gd name="T5" fmla="*/ 84 h 84"/>
                  <a:gd name="T6" fmla="*/ 47 w 60"/>
                  <a:gd name="T7" fmla="*/ 82 h 84"/>
                  <a:gd name="T8" fmla="*/ 49 w 60"/>
                  <a:gd name="T9" fmla="*/ 69 h 84"/>
                  <a:gd name="T10" fmla="*/ 49 w 60"/>
                  <a:gd name="T11" fmla="*/ 49 h 84"/>
                  <a:gd name="T12" fmla="*/ 53 w 60"/>
                  <a:gd name="T13" fmla="*/ 29 h 84"/>
                  <a:gd name="T14" fmla="*/ 57 w 60"/>
                  <a:gd name="T15" fmla="*/ 14 h 84"/>
                  <a:gd name="T16" fmla="*/ 60 w 60"/>
                  <a:gd name="T17" fmla="*/ 8 h 84"/>
                  <a:gd name="T18" fmla="*/ 58 w 60"/>
                  <a:gd name="T19" fmla="*/ 6 h 84"/>
                  <a:gd name="T20" fmla="*/ 54 w 60"/>
                  <a:gd name="T21" fmla="*/ 3 h 84"/>
                  <a:gd name="T22" fmla="*/ 49 w 60"/>
                  <a:gd name="T23" fmla="*/ 2 h 84"/>
                  <a:gd name="T24" fmla="*/ 45 w 60"/>
                  <a:gd name="T25" fmla="*/ 0 h 84"/>
                  <a:gd name="T26" fmla="*/ 31 w 60"/>
                  <a:gd name="T27" fmla="*/ 0 h 84"/>
                  <a:gd name="T28" fmla="*/ 26 w 60"/>
                  <a:gd name="T29" fmla="*/ 2 h 84"/>
                  <a:gd name="T30" fmla="*/ 19 w 60"/>
                  <a:gd name="T31" fmla="*/ 3 h 84"/>
                  <a:gd name="T32" fmla="*/ 12 w 60"/>
                  <a:gd name="T33" fmla="*/ 7 h 84"/>
                  <a:gd name="T34" fmla="*/ 9 w 60"/>
                  <a:gd name="T35" fmla="*/ 10 h 84"/>
                  <a:gd name="T36" fmla="*/ 0 w 60"/>
                  <a:gd name="T37" fmla="*/ 50 h 84"/>
                  <a:gd name="T38" fmla="*/ 0 w 60"/>
                  <a:gd name="T39" fmla="*/ 57 h 84"/>
                  <a:gd name="T40" fmla="*/ 0 w 60"/>
                  <a:gd name="T41" fmla="*/ 65 h 84"/>
                  <a:gd name="T42" fmla="*/ 1 w 60"/>
                  <a:gd name="T43" fmla="*/ 73 h 84"/>
                  <a:gd name="T44" fmla="*/ 4 w 60"/>
                  <a:gd name="T45" fmla="*/ 78 h 84"/>
                  <a:gd name="T46" fmla="*/ 28 w 60"/>
                  <a:gd name="T47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84">
                    <a:moveTo>
                      <a:pt x="28" y="82"/>
                    </a:moveTo>
                    <a:lnTo>
                      <a:pt x="34" y="83"/>
                    </a:lnTo>
                    <a:lnTo>
                      <a:pt x="41" y="84"/>
                    </a:lnTo>
                    <a:lnTo>
                      <a:pt x="47" y="82"/>
                    </a:lnTo>
                    <a:lnTo>
                      <a:pt x="49" y="69"/>
                    </a:lnTo>
                    <a:lnTo>
                      <a:pt x="49" y="49"/>
                    </a:lnTo>
                    <a:lnTo>
                      <a:pt x="53" y="29"/>
                    </a:lnTo>
                    <a:lnTo>
                      <a:pt x="57" y="14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54"/>
              <p:cNvSpPr>
                <a:spLocks/>
              </p:cNvSpPr>
              <p:nvPr/>
            </p:nvSpPr>
            <p:spPr bwMode="auto">
              <a:xfrm>
                <a:off x="2567" y="1952"/>
                <a:ext cx="136" cy="90"/>
              </a:xfrm>
              <a:custGeom>
                <a:avLst/>
                <a:gdLst>
                  <a:gd name="T0" fmla="*/ 29 w 136"/>
                  <a:gd name="T1" fmla="*/ 0 h 90"/>
                  <a:gd name="T2" fmla="*/ 33 w 136"/>
                  <a:gd name="T3" fmla="*/ 0 h 90"/>
                  <a:gd name="T4" fmla="*/ 44 w 136"/>
                  <a:gd name="T5" fmla="*/ 0 h 90"/>
                  <a:gd name="T6" fmla="*/ 60 w 136"/>
                  <a:gd name="T7" fmla="*/ 0 h 90"/>
                  <a:gd name="T8" fmla="*/ 78 w 136"/>
                  <a:gd name="T9" fmla="*/ 2 h 90"/>
                  <a:gd name="T10" fmla="*/ 97 w 136"/>
                  <a:gd name="T11" fmla="*/ 3 h 90"/>
                  <a:gd name="T12" fmla="*/ 113 w 136"/>
                  <a:gd name="T13" fmla="*/ 6 h 90"/>
                  <a:gd name="T14" fmla="*/ 126 w 136"/>
                  <a:gd name="T15" fmla="*/ 8 h 90"/>
                  <a:gd name="T16" fmla="*/ 133 w 136"/>
                  <a:gd name="T17" fmla="*/ 13 h 90"/>
                  <a:gd name="T18" fmla="*/ 136 w 136"/>
                  <a:gd name="T19" fmla="*/ 27 h 90"/>
                  <a:gd name="T20" fmla="*/ 130 w 136"/>
                  <a:gd name="T21" fmla="*/ 50 h 90"/>
                  <a:gd name="T22" fmla="*/ 122 w 136"/>
                  <a:gd name="T23" fmla="*/ 71 h 90"/>
                  <a:gd name="T24" fmla="*/ 118 w 136"/>
                  <a:gd name="T25" fmla="*/ 79 h 90"/>
                  <a:gd name="T26" fmla="*/ 114 w 136"/>
                  <a:gd name="T27" fmla="*/ 79 h 90"/>
                  <a:gd name="T28" fmla="*/ 103 w 136"/>
                  <a:gd name="T29" fmla="*/ 80 h 90"/>
                  <a:gd name="T30" fmla="*/ 88 w 136"/>
                  <a:gd name="T31" fmla="*/ 83 h 90"/>
                  <a:gd name="T32" fmla="*/ 71 w 136"/>
                  <a:gd name="T33" fmla="*/ 84 h 90"/>
                  <a:gd name="T34" fmla="*/ 53 w 136"/>
                  <a:gd name="T35" fmla="*/ 87 h 90"/>
                  <a:gd name="T36" fmla="*/ 37 w 136"/>
                  <a:gd name="T37" fmla="*/ 88 h 90"/>
                  <a:gd name="T38" fmla="*/ 23 w 136"/>
                  <a:gd name="T39" fmla="*/ 90 h 90"/>
                  <a:gd name="T40" fmla="*/ 17 w 136"/>
                  <a:gd name="T41" fmla="*/ 90 h 90"/>
                  <a:gd name="T42" fmla="*/ 11 w 136"/>
                  <a:gd name="T43" fmla="*/ 88 h 90"/>
                  <a:gd name="T44" fmla="*/ 6 w 136"/>
                  <a:gd name="T45" fmla="*/ 86 h 90"/>
                  <a:gd name="T46" fmla="*/ 2 w 136"/>
                  <a:gd name="T47" fmla="*/ 83 h 90"/>
                  <a:gd name="T48" fmla="*/ 0 w 136"/>
                  <a:gd name="T49" fmla="*/ 82 h 90"/>
                  <a:gd name="T50" fmla="*/ 23 w 136"/>
                  <a:gd name="T51" fmla="*/ 21 h 90"/>
                  <a:gd name="T52" fmla="*/ 26 w 136"/>
                  <a:gd name="T53" fmla="*/ 18 h 90"/>
                  <a:gd name="T54" fmla="*/ 30 w 136"/>
                  <a:gd name="T55" fmla="*/ 10 h 90"/>
                  <a:gd name="T56" fmla="*/ 32 w 136"/>
                  <a:gd name="T57" fmla="*/ 3 h 90"/>
                  <a:gd name="T58" fmla="*/ 29 w 136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90">
                    <a:moveTo>
                      <a:pt x="29" y="0"/>
                    </a:moveTo>
                    <a:lnTo>
                      <a:pt x="33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8" y="2"/>
                    </a:lnTo>
                    <a:lnTo>
                      <a:pt x="97" y="3"/>
                    </a:lnTo>
                    <a:lnTo>
                      <a:pt x="113" y="6"/>
                    </a:lnTo>
                    <a:lnTo>
                      <a:pt x="126" y="8"/>
                    </a:lnTo>
                    <a:lnTo>
                      <a:pt x="133" y="13"/>
                    </a:lnTo>
                    <a:lnTo>
                      <a:pt x="136" y="27"/>
                    </a:lnTo>
                    <a:lnTo>
                      <a:pt x="130" y="50"/>
                    </a:lnTo>
                    <a:lnTo>
                      <a:pt x="122" y="71"/>
                    </a:lnTo>
                    <a:lnTo>
                      <a:pt x="118" y="79"/>
                    </a:lnTo>
                    <a:lnTo>
                      <a:pt x="114" y="79"/>
                    </a:lnTo>
                    <a:lnTo>
                      <a:pt x="103" y="80"/>
                    </a:lnTo>
                    <a:lnTo>
                      <a:pt x="88" y="83"/>
                    </a:lnTo>
                    <a:lnTo>
                      <a:pt x="71" y="84"/>
                    </a:lnTo>
                    <a:lnTo>
                      <a:pt x="53" y="87"/>
                    </a:lnTo>
                    <a:lnTo>
                      <a:pt x="37" y="88"/>
                    </a:lnTo>
                    <a:lnTo>
                      <a:pt x="23" y="90"/>
                    </a:lnTo>
                    <a:lnTo>
                      <a:pt x="17" y="90"/>
                    </a:lnTo>
                    <a:lnTo>
                      <a:pt x="11" y="88"/>
                    </a:lnTo>
                    <a:lnTo>
                      <a:pt x="6" y="86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30" y="10"/>
                    </a:lnTo>
                    <a:lnTo>
                      <a:pt x="32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55"/>
              <p:cNvSpPr>
                <a:spLocks/>
              </p:cNvSpPr>
              <p:nvPr/>
            </p:nvSpPr>
            <p:spPr bwMode="auto">
              <a:xfrm>
                <a:off x="2574" y="1958"/>
                <a:ext cx="121" cy="80"/>
              </a:xfrm>
              <a:custGeom>
                <a:avLst/>
                <a:gdLst>
                  <a:gd name="T0" fmla="*/ 26 w 121"/>
                  <a:gd name="T1" fmla="*/ 0 h 80"/>
                  <a:gd name="T2" fmla="*/ 30 w 121"/>
                  <a:gd name="T3" fmla="*/ 0 h 80"/>
                  <a:gd name="T4" fmla="*/ 39 w 121"/>
                  <a:gd name="T5" fmla="*/ 0 h 80"/>
                  <a:gd name="T6" fmla="*/ 53 w 121"/>
                  <a:gd name="T7" fmla="*/ 0 h 80"/>
                  <a:gd name="T8" fmla="*/ 69 w 121"/>
                  <a:gd name="T9" fmla="*/ 1 h 80"/>
                  <a:gd name="T10" fmla="*/ 87 w 121"/>
                  <a:gd name="T11" fmla="*/ 2 h 80"/>
                  <a:gd name="T12" fmla="*/ 102 w 121"/>
                  <a:gd name="T13" fmla="*/ 4 h 80"/>
                  <a:gd name="T14" fmla="*/ 113 w 121"/>
                  <a:gd name="T15" fmla="*/ 7 h 80"/>
                  <a:gd name="T16" fmla="*/ 119 w 121"/>
                  <a:gd name="T17" fmla="*/ 11 h 80"/>
                  <a:gd name="T18" fmla="*/ 121 w 121"/>
                  <a:gd name="T19" fmla="*/ 24 h 80"/>
                  <a:gd name="T20" fmla="*/ 117 w 121"/>
                  <a:gd name="T21" fmla="*/ 44 h 80"/>
                  <a:gd name="T22" fmla="*/ 110 w 121"/>
                  <a:gd name="T23" fmla="*/ 62 h 80"/>
                  <a:gd name="T24" fmla="*/ 106 w 121"/>
                  <a:gd name="T25" fmla="*/ 70 h 80"/>
                  <a:gd name="T26" fmla="*/ 102 w 121"/>
                  <a:gd name="T27" fmla="*/ 70 h 80"/>
                  <a:gd name="T28" fmla="*/ 92 w 121"/>
                  <a:gd name="T29" fmla="*/ 72 h 80"/>
                  <a:gd name="T30" fmla="*/ 79 w 121"/>
                  <a:gd name="T31" fmla="*/ 73 h 80"/>
                  <a:gd name="T32" fmla="*/ 64 w 121"/>
                  <a:gd name="T33" fmla="*/ 76 h 80"/>
                  <a:gd name="T34" fmla="*/ 48 w 121"/>
                  <a:gd name="T35" fmla="*/ 77 h 80"/>
                  <a:gd name="T36" fmla="*/ 33 w 121"/>
                  <a:gd name="T37" fmla="*/ 78 h 80"/>
                  <a:gd name="T38" fmla="*/ 22 w 121"/>
                  <a:gd name="T39" fmla="*/ 80 h 80"/>
                  <a:gd name="T40" fmla="*/ 15 w 121"/>
                  <a:gd name="T41" fmla="*/ 80 h 80"/>
                  <a:gd name="T42" fmla="*/ 10 w 121"/>
                  <a:gd name="T43" fmla="*/ 78 h 80"/>
                  <a:gd name="T44" fmla="*/ 4 w 121"/>
                  <a:gd name="T45" fmla="*/ 76 h 80"/>
                  <a:gd name="T46" fmla="*/ 1 w 121"/>
                  <a:gd name="T47" fmla="*/ 73 h 80"/>
                  <a:gd name="T48" fmla="*/ 0 w 121"/>
                  <a:gd name="T49" fmla="*/ 72 h 80"/>
                  <a:gd name="T50" fmla="*/ 22 w 121"/>
                  <a:gd name="T51" fmla="*/ 17 h 80"/>
                  <a:gd name="T52" fmla="*/ 23 w 121"/>
                  <a:gd name="T53" fmla="*/ 15 h 80"/>
                  <a:gd name="T54" fmla="*/ 27 w 121"/>
                  <a:gd name="T55" fmla="*/ 8 h 80"/>
                  <a:gd name="T56" fmla="*/ 29 w 121"/>
                  <a:gd name="T57" fmla="*/ 2 h 80"/>
                  <a:gd name="T58" fmla="*/ 26 w 121"/>
                  <a:gd name="T5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80">
                    <a:moveTo>
                      <a:pt x="26" y="0"/>
                    </a:moveTo>
                    <a:lnTo>
                      <a:pt x="30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69" y="1"/>
                    </a:lnTo>
                    <a:lnTo>
                      <a:pt x="87" y="2"/>
                    </a:lnTo>
                    <a:lnTo>
                      <a:pt x="102" y="4"/>
                    </a:lnTo>
                    <a:lnTo>
                      <a:pt x="113" y="7"/>
                    </a:lnTo>
                    <a:lnTo>
                      <a:pt x="119" y="11"/>
                    </a:lnTo>
                    <a:lnTo>
                      <a:pt x="121" y="24"/>
                    </a:lnTo>
                    <a:lnTo>
                      <a:pt x="117" y="44"/>
                    </a:lnTo>
                    <a:lnTo>
                      <a:pt x="110" y="62"/>
                    </a:lnTo>
                    <a:lnTo>
                      <a:pt x="106" y="70"/>
                    </a:lnTo>
                    <a:lnTo>
                      <a:pt x="102" y="70"/>
                    </a:lnTo>
                    <a:lnTo>
                      <a:pt x="92" y="72"/>
                    </a:lnTo>
                    <a:lnTo>
                      <a:pt x="79" y="73"/>
                    </a:lnTo>
                    <a:lnTo>
                      <a:pt x="64" y="76"/>
                    </a:lnTo>
                    <a:lnTo>
                      <a:pt x="48" y="77"/>
                    </a:lnTo>
                    <a:lnTo>
                      <a:pt x="33" y="78"/>
                    </a:lnTo>
                    <a:lnTo>
                      <a:pt x="22" y="80"/>
                    </a:lnTo>
                    <a:lnTo>
                      <a:pt x="15" y="80"/>
                    </a:lnTo>
                    <a:lnTo>
                      <a:pt x="10" y="78"/>
                    </a:lnTo>
                    <a:lnTo>
                      <a:pt x="4" y="76"/>
                    </a:lnTo>
                    <a:lnTo>
                      <a:pt x="1" y="73"/>
                    </a:lnTo>
                    <a:lnTo>
                      <a:pt x="0" y="72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7" y="8"/>
                    </a:lnTo>
                    <a:lnTo>
                      <a:pt x="29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56"/>
              <p:cNvSpPr>
                <a:spLocks/>
              </p:cNvSpPr>
              <p:nvPr/>
            </p:nvSpPr>
            <p:spPr bwMode="auto">
              <a:xfrm>
                <a:off x="3126" y="2011"/>
                <a:ext cx="21" cy="9"/>
              </a:xfrm>
              <a:custGeom>
                <a:avLst/>
                <a:gdLst>
                  <a:gd name="T0" fmla="*/ 21 w 21"/>
                  <a:gd name="T1" fmla="*/ 9 h 9"/>
                  <a:gd name="T2" fmla="*/ 16 w 21"/>
                  <a:gd name="T3" fmla="*/ 6 h 9"/>
                  <a:gd name="T4" fmla="*/ 10 w 21"/>
                  <a:gd name="T5" fmla="*/ 4 h 9"/>
                  <a:gd name="T6" fmla="*/ 5 w 21"/>
                  <a:gd name="T7" fmla="*/ 1 h 9"/>
                  <a:gd name="T8" fmla="*/ 0 w 21"/>
                  <a:gd name="T9" fmla="*/ 0 h 9"/>
                  <a:gd name="T10" fmla="*/ 1 w 21"/>
                  <a:gd name="T11" fmla="*/ 1 h 9"/>
                  <a:gd name="T12" fmla="*/ 6 w 21"/>
                  <a:gd name="T13" fmla="*/ 2 h 9"/>
                  <a:gd name="T14" fmla="*/ 13 w 21"/>
                  <a:gd name="T15" fmla="*/ 5 h 9"/>
                  <a:gd name="T16" fmla="*/ 21 w 2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2"/>
                    </a:lnTo>
                    <a:lnTo>
                      <a:pt x="13" y="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57"/>
              <p:cNvSpPr>
                <a:spLocks/>
              </p:cNvSpPr>
              <p:nvPr/>
            </p:nvSpPr>
            <p:spPr bwMode="auto">
              <a:xfrm>
                <a:off x="3142" y="1937"/>
                <a:ext cx="1573" cy="335"/>
              </a:xfrm>
              <a:custGeom>
                <a:avLst/>
                <a:gdLst>
                  <a:gd name="T0" fmla="*/ 1547 w 1573"/>
                  <a:gd name="T1" fmla="*/ 79 h 335"/>
                  <a:gd name="T2" fmla="*/ 1544 w 1573"/>
                  <a:gd name="T3" fmla="*/ 36 h 335"/>
                  <a:gd name="T4" fmla="*/ 1542 w 1573"/>
                  <a:gd name="T5" fmla="*/ 0 h 335"/>
                  <a:gd name="T6" fmla="*/ 1520 w 1573"/>
                  <a:gd name="T7" fmla="*/ 3 h 335"/>
                  <a:gd name="T8" fmla="*/ 1490 w 1573"/>
                  <a:gd name="T9" fmla="*/ 6 h 335"/>
                  <a:gd name="T10" fmla="*/ 1458 w 1573"/>
                  <a:gd name="T11" fmla="*/ 10 h 335"/>
                  <a:gd name="T12" fmla="*/ 1423 w 1573"/>
                  <a:gd name="T13" fmla="*/ 13 h 335"/>
                  <a:gd name="T14" fmla="*/ 1389 w 1573"/>
                  <a:gd name="T15" fmla="*/ 15 h 335"/>
                  <a:gd name="T16" fmla="*/ 1359 w 1573"/>
                  <a:gd name="T17" fmla="*/ 17 h 335"/>
                  <a:gd name="T18" fmla="*/ 1336 w 1573"/>
                  <a:gd name="T19" fmla="*/ 18 h 335"/>
                  <a:gd name="T20" fmla="*/ 1322 w 1573"/>
                  <a:gd name="T21" fmla="*/ 17 h 335"/>
                  <a:gd name="T22" fmla="*/ 1306 w 1573"/>
                  <a:gd name="T23" fmla="*/ 14 h 335"/>
                  <a:gd name="T24" fmla="*/ 1275 w 1573"/>
                  <a:gd name="T25" fmla="*/ 13 h 335"/>
                  <a:gd name="T26" fmla="*/ 1237 w 1573"/>
                  <a:gd name="T27" fmla="*/ 10 h 335"/>
                  <a:gd name="T28" fmla="*/ 1195 w 1573"/>
                  <a:gd name="T29" fmla="*/ 9 h 335"/>
                  <a:gd name="T30" fmla="*/ 1154 w 1573"/>
                  <a:gd name="T31" fmla="*/ 7 h 335"/>
                  <a:gd name="T32" fmla="*/ 1119 w 1573"/>
                  <a:gd name="T33" fmla="*/ 6 h 335"/>
                  <a:gd name="T34" fmla="*/ 1095 w 1573"/>
                  <a:gd name="T35" fmla="*/ 5 h 335"/>
                  <a:gd name="T36" fmla="*/ 1085 w 1573"/>
                  <a:gd name="T37" fmla="*/ 5 h 335"/>
                  <a:gd name="T38" fmla="*/ 16 w 1573"/>
                  <a:gd name="T39" fmla="*/ 71 h 335"/>
                  <a:gd name="T40" fmla="*/ 31 w 1573"/>
                  <a:gd name="T41" fmla="*/ 86 h 335"/>
                  <a:gd name="T42" fmla="*/ 28 w 1573"/>
                  <a:gd name="T43" fmla="*/ 90 h 335"/>
                  <a:gd name="T44" fmla="*/ 13 w 1573"/>
                  <a:gd name="T45" fmla="*/ 86 h 335"/>
                  <a:gd name="T46" fmla="*/ 35 w 1573"/>
                  <a:gd name="T47" fmla="*/ 106 h 335"/>
                  <a:gd name="T48" fmla="*/ 70 w 1573"/>
                  <a:gd name="T49" fmla="*/ 166 h 335"/>
                  <a:gd name="T50" fmla="*/ 82 w 1573"/>
                  <a:gd name="T51" fmla="*/ 225 h 335"/>
                  <a:gd name="T52" fmla="*/ 84 w 1573"/>
                  <a:gd name="T53" fmla="*/ 267 h 335"/>
                  <a:gd name="T54" fmla="*/ 66 w 1573"/>
                  <a:gd name="T55" fmla="*/ 294 h 335"/>
                  <a:gd name="T56" fmla="*/ 65 w 1573"/>
                  <a:gd name="T57" fmla="*/ 313 h 335"/>
                  <a:gd name="T58" fmla="*/ 64 w 1573"/>
                  <a:gd name="T59" fmla="*/ 334 h 335"/>
                  <a:gd name="T60" fmla="*/ 64 w 1573"/>
                  <a:gd name="T61" fmla="*/ 334 h 335"/>
                  <a:gd name="T62" fmla="*/ 64 w 1573"/>
                  <a:gd name="T63" fmla="*/ 335 h 335"/>
                  <a:gd name="T64" fmla="*/ 1001 w 1573"/>
                  <a:gd name="T65" fmla="*/ 259 h 335"/>
                  <a:gd name="T66" fmla="*/ 1038 w 1573"/>
                  <a:gd name="T67" fmla="*/ 198 h 335"/>
                  <a:gd name="T68" fmla="*/ 1078 w 1573"/>
                  <a:gd name="T69" fmla="*/ 140 h 335"/>
                  <a:gd name="T70" fmla="*/ 1120 w 1573"/>
                  <a:gd name="T71" fmla="*/ 101 h 335"/>
                  <a:gd name="T72" fmla="*/ 1166 w 1573"/>
                  <a:gd name="T73" fmla="*/ 91 h 335"/>
                  <a:gd name="T74" fmla="*/ 1229 w 1573"/>
                  <a:gd name="T75" fmla="*/ 91 h 335"/>
                  <a:gd name="T76" fmla="*/ 1291 w 1573"/>
                  <a:gd name="T77" fmla="*/ 118 h 335"/>
                  <a:gd name="T78" fmla="*/ 1333 w 1573"/>
                  <a:gd name="T79" fmla="*/ 193 h 335"/>
                  <a:gd name="T80" fmla="*/ 1341 w 1573"/>
                  <a:gd name="T81" fmla="*/ 258 h 335"/>
                  <a:gd name="T82" fmla="*/ 1343 w 1573"/>
                  <a:gd name="T83" fmla="*/ 262 h 335"/>
                  <a:gd name="T84" fmla="*/ 1349 w 1573"/>
                  <a:gd name="T85" fmla="*/ 265 h 335"/>
                  <a:gd name="T86" fmla="*/ 1367 w 1573"/>
                  <a:gd name="T87" fmla="*/ 262 h 335"/>
                  <a:gd name="T88" fmla="*/ 1412 w 1573"/>
                  <a:gd name="T89" fmla="*/ 255 h 335"/>
                  <a:gd name="T90" fmla="*/ 1470 w 1573"/>
                  <a:gd name="T91" fmla="*/ 244 h 335"/>
                  <a:gd name="T92" fmla="*/ 1528 w 1573"/>
                  <a:gd name="T93" fmla="*/ 233 h 335"/>
                  <a:gd name="T94" fmla="*/ 1544 w 1573"/>
                  <a:gd name="T95" fmla="*/ 208 h 335"/>
                  <a:gd name="T96" fmla="*/ 1566 w 1573"/>
                  <a:gd name="T97" fmla="*/ 185 h 335"/>
                  <a:gd name="T98" fmla="*/ 1573 w 1573"/>
                  <a:gd name="T99" fmla="*/ 147 h 335"/>
                  <a:gd name="T100" fmla="*/ 1566 w 1573"/>
                  <a:gd name="T101" fmla="*/ 10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3" h="335">
                    <a:moveTo>
                      <a:pt x="1557" y="90"/>
                    </a:moveTo>
                    <a:lnTo>
                      <a:pt x="1547" y="79"/>
                    </a:lnTo>
                    <a:lnTo>
                      <a:pt x="1544" y="57"/>
                    </a:lnTo>
                    <a:lnTo>
                      <a:pt x="1544" y="36"/>
                    </a:lnTo>
                    <a:lnTo>
                      <a:pt x="1544" y="26"/>
                    </a:lnTo>
                    <a:lnTo>
                      <a:pt x="1542" y="0"/>
                    </a:lnTo>
                    <a:lnTo>
                      <a:pt x="1532" y="2"/>
                    </a:lnTo>
                    <a:lnTo>
                      <a:pt x="1520" y="3"/>
                    </a:lnTo>
                    <a:lnTo>
                      <a:pt x="1507" y="5"/>
                    </a:lnTo>
                    <a:lnTo>
                      <a:pt x="1490" y="6"/>
                    </a:lnTo>
                    <a:lnTo>
                      <a:pt x="1474" y="7"/>
                    </a:lnTo>
                    <a:lnTo>
                      <a:pt x="1458" y="10"/>
                    </a:lnTo>
                    <a:lnTo>
                      <a:pt x="1440" y="11"/>
                    </a:lnTo>
                    <a:lnTo>
                      <a:pt x="1423" y="13"/>
                    </a:lnTo>
                    <a:lnTo>
                      <a:pt x="1405" y="14"/>
                    </a:lnTo>
                    <a:lnTo>
                      <a:pt x="1389" y="15"/>
                    </a:lnTo>
                    <a:lnTo>
                      <a:pt x="1372" y="17"/>
                    </a:lnTo>
                    <a:lnTo>
                      <a:pt x="1359" y="17"/>
                    </a:lnTo>
                    <a:lnTo>
                      <a:pt x="1347" y="18"/>
                    </a:lnTo>
                    <a:lnTo>
                      <a:pt x="1336" y="18"/>
                    </a:lnTo>
                    <a:lnTo>
                      <a:pt x="1328" y="18"/>
                    </a:lnTo>
                    <a:lnTo>
                      <a:pt x="1322" y="17"/>
                    </a:lnTo>
                    <a:lnTo>
                      <a:pt x="1315" y="15"/>
                    </a:lnTo>
                    <a:lnTo>
                      <a:pt x="1306" y="14"/>
                    </a:lnTo>
                    <a:lnTo>
                      <a:pt x="1292" y="14"/>
                    </a:lnTo>
                    <a:lnTo>
                      <a:pt x="1275" y="13"/>
                    </a:lnTo>
                    <a:lnTo>
                      <a:pt x="1257" y="11"/>
                    </a:lnTo>
                    <a:lnTo>
                      <a:pt x="1237" y="10"/>
                    </a:lnTo>
                    <a:lnTo>
                      <a:pt x="1217" y="10"/>
                    </a:lnTo>
                    <a:lnTo>
                      <a:pt x="1195" y="9"/>
                    </a:lnTo>
                    <a:lnTo>
                      <a:pt x="1175" y="7"/>
                    </a:lnTo>
                    <a:lnTo>
                      <a:pt x="1154" y="7"/>
                    </a:lnTo>
                    <a:lnTo>
                      <a:pt x="1135" y="6"/>
                    </a:lnTo>
                    <a:lnTo>
                      <a:pt x="1119" y="6"/>
                    </a:lnTo>
                    <a:lnTo>
                      <a:pt x="1105" y="5"/>
                    </a:lnTo>
                    <a:lnTo>
                      <a:pt x="1095" y="5"/>
                    </a:lnTo>
                    <a:lnTo>
                      <a:pt x="1088" y="5"/>
                    </a:lnTo>
                    <a:lnTo>
                      <a:pt x="1085" y="5"/>
                    </a:lnTo>
                    <a:lnTo>
                      <a:pt x="0" y="57"/>
                    </a:lnTo>
                    <a:lnTo>
                      <a:pt x="16" y="71"/>
                    </a:lnTo>
                    <a:lnTo>
                      <a:pt x="27" y="80"/>
                    </a:lnTo>
                    <a:lnTo>
                      <a:pt x="31" y="86"/>
                    </a:lnTo>
                    <a:lnTo>
                      <a:pt x="31" y="90"/>
                    </a:lnTo>
                    <a:lnTo>
                      <a:pt x="28" y="90"/>
                    </a:lnTo>
                    <a:lnTo>
                      <a:pt x="22" y="88"/>
                    </a:lnTo>
                    <a:lnTo>
                      <a:pt x="13" y="86"/>
                    </a:lnTo>
                    <a:lnTo>
                      <a:pt x="5" y="83"/>
                    </a:lnTo>
                    <a:lnTo>
                      <a:pt x="35" y="106"/>
                    </a:lnTo>
                    <a:lnTo>
                      <a:pt x="55" y="133"/>
                    </a:lnTo>
                    <a:lnTo>
                      <a:pt x="70" y="166"/>
                    </a:lnTo>
                    <a:lnTo>
                      <a:pt x="78" y="197"/>
                    </a:lnTo>
                    <a:lnTo>
                      <a:pt x="82" y="225"/>
                    </a:lnTo>
                    <a:lnTo>
                      <a:pt x="84" y="250"/>
                    </a:lnTo>
                    <a:lnTo>
                      <a:pt x="84" y="267"/>
                    </a:lnTo>
                    <a:lnTo>
                      <a:pt x="84" y="273"/>
                    </a:lnTo>
                    <a:lnTo>
                      <a:pt x="66" y="294"/>
                    </a:lnTo>
                    <a:lnTo>
                      <a:pt x="66" y="304"/>
                    </a:lnTo>
                    <a:lnTo>
                      <a:pt x="65" y="313"/>
                    </a:lnTo>
                    <a:lnTo>
                      <a:pt x="65" y="32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5"/>
                    </a:lnTo>
                    <a:lnTo>
                      <a:pt x="64" y="335"/>
                    </a:lnTo>
                    <a:lnTo>
                      <a:pt x="986" y="285"/>
                    </a:lnTo>
                    <a:lnTo>
                      <a:pt x="1001" y="259"/>
                    </a:lnTo>
                    <a:lnTo>
                      <a:pt x="1017" y="229"/>
                    </a:lnTo>
                    <a:lnTo>
                      <a:pt x="1038" y="198"/>
                    </a:lnTo>
                    <a:lnTo>
                      <a:pt x="1058" y="167"/>
                    </a:lnTo>
                    <a:lnTo>
                      <a:pt x="1078" y="140"/>
                    </a:lnTo>
                    <a:lnTo>
                      <a:pt x="1100" y="117"/>
                    </a:lnTo>
                    <a:lnTo>
                      <a:pt x="1120" y="101"/>
                    </a:lnTo>
                    <a:lnTo>
                      <a:pt x="1139" y="94"/>
                    </a:lnTo>
                    <a:lnTo>
                      <a:pt x="1166" y="91"/>
                    </a:lnTo>
                    <a:lnTo>
                      <a:pt x="1196" y="90"/>
                    </a:lnTo>
                    <a:lnTo>
                      <a:pt x="1229" y="91"/>
                    </a:lnTo>
                    <a:lnTo>
                      <a:pt x="1261" y="99"/>
                    </a:lnTo>
                    <a:lnTo>
                      <a:pt x="1291" y="118"/>
                    </a:lnTo>
                    <a:lnTo>
                      <a:pt x="1315" y="148"/>
                    </a:lnTo>
                    <a:lnTo>
                      <a:pt x="1333" y="193"/>
                    </a:lnTo>
                    <a:lnTo>
                      <a:pt x="1341" y="255"/>
                    </a:lnTo>
                    <a:lnTo>
                      <a:pt x="1341" y="258"/>
                    </a:lnTo>
                    <a:lnTo>
                      <a:pt x="1343" y="260"/>
                    </a:lnTo>
                    <a:lnTo>
                      <a:pt x="1343" y="262"/>
                    </a:lnTo>
                    <a:lnTo>
                      <a:pt x="1343" y="265"/>
                    </a:lnTo>
                    <a:lnTo>
                      <a:pt x="1349" y="265"/>
                    </a:lnTo>
                    <a:lnTo>
                      <a:pt x="1353" y="263"/>
                    </a:lnTo>
                    <a:lnTo>
                      <a:pt x="1367" y="262"/>
                    </a:lnTo>
                    <a:lnTo>
                      <a:pt x="1387" y="259"/>
                    </a:lnTo>
                    <a:lnTo>
                      <a:pt x="1412" y="255"/>
                    </a:lnTo>
                    <a:lnTo>
                      <a:pt x="1440" y="250"/>
                    </a:lnTo>
                    <a:lnTo>
                      <a:pt x="1470" y="244"/>
                    </a:lnTo>
                    <a:lnTo>
                      <a:pt x="1500" y="239"/>
                    </a:lnTo>
                    <a:lnTo>
                      <a:pt x="1528" y="233"/>
                    </a:lnTo>
                    <a:lnTo>
                      <a:pt x="1540" y="212"/>
                    </a:lnTo>
                    <a:lnTo>
                      <a:pt x="1544" y="208"/>
                    </a:lnTo>
                    <a:lnTo>
                      <a:pt x="1555" y="198"/>
                    </a:lnTo>
                    <a:lnTo>
                      <a:pt x="1566" y="185"/>
                    </a:lnTo>
                    <a:lnTo>
                      <a:pt x="1572" y="168"/>
                    </a:lnTo>
                    <a:lnTo>
                      <a:pt x="1573" y="147"/>
                    </a:lnTo>
                    <a:lnTo>
                      <a:pt x="1572" y="122"/>
                    </a:lnTo>
                    <a:lnTo>
                      <a:pt x="1566" y="101"/>
                    </a:lnTo>
                    <a:lnTo>
                      <a:pt x="1557" y="90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58"/>
              <p:cNvSpPr>
                <a:spLocks/>
              </p:cNvSpPr>
              <p:nvPr/>
            </p:nvSpPr>
            <p:spPr bwMode="auto">
              <a:xfrm>
                <a:off x="4499" y="2051"/>
                <a:ext cx="219" cy="80"/>
              </a:xfrm>
              <a:custGeom>
                <a:avLst/>
                <a:gdLst>
                  <a:gd name="T0" fmla="*/ 30 w 219"/>
                  <a:gd name="T1" fmla="*/ 80 h 80"/>
                  <a:gd name="T2" fmla="*/ 25 w 219"/>
                  <a:gd name="T3" fmla="*/ 77 h 80"/>
                  <a:gd name="T4" fmla="*/ 19 w 219"/>
                  <a:gd name="T5" fmla="*/ 71 h 80"/>
                  <a:gd name="T6" fmla="*/ 14 w 219"/>
                  <a:gd name="T7" fmla="*/ 62 h 80"/>
                  <a:gd name="T8" fmla="*/ 11 w 219"/>
                  <a:gd name="T9" fmla="*/ 57 h 80"/>
                  <a:gd name="T10" fmla="*/ 0 w 219"/>
                  <a:gd name="T11" fmla="*/ 33 h 80"/>
                  <a:gd name="T12" fmla="*/ 2 w 219"/>
                  <a:gd name="T13" fmla="*/ 27 h 80"/>
                  <a:gd name="T14" fmla="*/ 3 w 219"/>
                  <a:gd name="T15" fmla="*/ 19 h 80"/>
                  <a:gd name="T16" fmla="*/ 6 w 219"/>
                  <a:gd name="T17" fmla="*/ 12 h 80"/>
                  <a:gd name="T18" fmla="*/ 10 w 219"/>
                  <a:gd name="T19" fmla="*/ 10 h 80"/>
                  <a:gd name="T20" fmla="*/ 206 w 219"/>
                  <a:gd name="T21" fmla="*/ 0 h 80"/>
                  <a:gd name="T22" fmla="*/ 210 w 219"/>
                  <a:gd name="T23" fmla="*/ 2 h 80"/>
                  <a:gd name="T24" fmla="*/ 215 w 219"/>
                  <a:gd name="T25" fmla="*/ 3 h 80"/>
                  <a:gd name="T26" fmla="*/ 216 w 219"/>
                  <a:gd name="T27" fmla="*/ 6 h 80"/>
                  <a:gd name="T28" fmla="*/ 217 w 219"/>
                  <a:gd name="T29" fmla="*/ 10 h 80"/>
                  <a:gd name="T30" fmla="*/ 219 w 219"/>
                  <a:gd name="T31" fmla="*/ 50 h 80"/>
                  <a:gd name="T32" fmla="*/ 217 w 219"/>
                  <a:gd name="T33" fmla="*/ 54 h 80"/>
                  <a:gd name="T34" fmla="*/ 216 w 219"/>
                  <a:gd name="T35" fmla="*/ 57 h 80"/>
                  <a:gd name="T36" fmla="*/ 213 w 219"/>
                  <a:gd name="T37" fmla="*/ 60 h 80"/>
                  <a:gd name="T38" fmla="*/ 209 w 219"/>
                  <a:gd name="T39" fmla="*/ 61 h 80"/>
                  <a:gd name="T40" fmla="*/ 30 w 219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9" h="80">
                    <a:moveTo>
                      <a:pt x="30" y="80"/>
                    </a:moveTo>
                    <a:lnTo>
                      <a:pt x="25" y="77"/>
                    </a:lnTo>
                    <a:lnTo>
                      <a:pt x="19" y="71"/>
                    </a:lnTo>
                    <a:lnTo>
                      <a:pt x="14" y="62"/>
                    </a:lnTo>
                    <a:lnTo>
                      <a:pt x="11" y="57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5" y="3"/>
                    </a:lnTo>
                    <a:lnTo>
                      <a:pt x="216" y="6"/>
                    </a:lnTo>
                    <a:lnTo>
                      <a:pt x="217" y="10"/>
                    </a:lnTo>
                    <a:lnTo>
                      <a:pt x="219" y="50"/>
                    </a:lnTo>
                    <a:lnTo>
                      <a:pt x="217" y="54"/>
                    </a:lnTo>
                    <a:lnTo>
                      <a:pt x="216" y="57"/>
                    </a:lnTo>
                    <a:lnTo>
                      <a:pt x="213" y="60"/>
                    </a:lnTo>
                    <a:lnTo>
                      <a:pt x="209" y="61"/>
                    </a:lnTo>
                    <a:lnTo>
                      <a:pt x="3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59"/>
              <p:cNvSpPr>
                <a:spLocks/>
              </p:cNvSpPr>
              <p:nvPr/>
            </p:nvSpPr>
            <p:spPr bwMode="auto">
              <a:xfrm>
                <a:off x="4172" y="1978"/>
                <a:ext cx="309" cy="103"/>
              </a:xfrm>
              <a:custGeom>
                <a:avLst/>
                <a:gdLst>
                  <a:gd name="T0" fmla="*/ 290 w 309"/>
                  <a:gd name="T1" fmla="*/ 87 h 103"/>
                  <a:gd name="T2" fmla="*/ 288 w 309"/>
                  <a:gd name="T3" fmla="*/ 85 h 103"/>
                  <a:gd name="T4" fmla="*/ 284 w 309"/>
                  <a:gd name="T5" fmla="*/ 81 h 103"/>
                  <a:gd name="T6" fmla="*/ 279 w 309"/>
                  <a:gd name="T7" fmla="*/ 77 h 103"/>
                  <a:gd name="T8" fmla="*/ 271 w 309"/>
                  <a:gd name="T9" fmla="*/ 70 h 103"/>
                  <a:gd name="T10" fmla="*/ 260 w 309"/>
                  <a:gd name="T11" fmla="*/ 64 h 103"/>
                  <a:gd name="T12" fmla="*/ 249 w 309"/>
                  <a:gd name="T13" fmla="*/ 56 h 103"/>
                  <a:gd name="T14" fmla="*/ 234 w 309"/>
                  <a:gd name="T15" fmla="*/ 49 h 103"/>
                  <a:gd name="T16" fmla="*/ 219 w 309"/>
                  <a:gd name="T17" fmla="*/ 42 h 103"/>
                  <a:gd name="T18" fmla="*/ 201 w 309"/>
                  <a:gd name="T19" fmla="*/ 37 h 103"/>
                  <a:gd name="T20" fmla="*/ 182 w 309"/>
                  <a:gd name="T21" fmla="*/ 33 h 103"/>
                  <a:gd name="T22" fmla="*/ 164 w 309"/>
                  <a:gd name="T23" fmla="*/ 31 h 103"/>
                  <a:gd name="T24" fmla="*/ 142 w 309"/>
                  <a:gd name="T25" fmla="*/ 31 h 103"/>
                  <a:gd name="T26" fmla="*/ 120 w 309"/>
                  <a:gd name="T27" fmla="*/ 37 h 103"/>
                  <a:gd name="T28" fmla="*/ 97 w 309"/>
                  <a:gd name="T29" fmla="*/ 43 h 103"/>
                  <a:gd name="T30" fmla="*/ 73 w 309"/>
                  <a:gd name="T31" fmla="*/ 56 h 103"/>
                  <a:gd name="T32" fmla="*/ 48 w 309"/>
                  <a:gd name="T33" fmla="*/ 72 h 103"/>
                  <a:gd name="T34" fmla="*/ 12 w 309"/>
                  <a:gd name="T35" fmla="*/ 98 h 103"/>
                  <a:gd name="T36" fmla="*/ 0 w 309"/>
                  <a:gd name="T37" fmla="*/ 103 h 103"/>
                  <a:gd name="T38" fmla="*/ 5 w 309"/>
                  <a:gd name="T39" fmla="*/ 95 h 103"/>
                  <a:gd name="T40" fmla="*/ 24 w 309"/>
                  <a:gd name="T41" fmla="*/ 77 h 103"/>
                  <a:gd name="T42" fmla="*/ 50 w 309"/>
                  <a:gd name="T43" fmla="*/ 54 h 103"/>
                  <a:gd name="T44" fmla="*/ 80 w 309"/>
                  <a:gd name="T45" fmla="*/ 31 h 103"/>
                  <a:gd name="T46" fmla="*/ 104 w 309"/>
                  <a:gd name="T47" fmla="*/ 14 h 103"/>
                  <a:gd name="T48" fmla="*/ 122 w 309"/>
                  <a:gd name="T49" fmla="*/ 5 h 103"/>
                  <a:gd name="T50" fmla="*/ 134 w 309"/>
                  <a:gd name="T51" fmla="*/ 4 h 103"/>
                  <a:gd name="T52" fmla="*/ 150 w 309"/>
                  <a:gd name="T53" fmla="*/ 1 h 103"/>
                  <a:gd name="T54" fmla="*/ 169 w 309"/>
                  <a:gd name="T55" fmla="*/ 0 h 103"/>
                  <a:gd name="T56" fmla="*/ 189 w 309"/>
                  <a:gd name="T57" fmla="*/ 1 h 103"/>
                  <a:gd name="T58" fmla="*/ 211 w 309"/>
                  <a:gd name="T59" fmla="*/ 5 h 103"/>
                  <a:gd name="T60" fmla="*/ 234 w 309"/>
                  <a:gd name="T61" fmla="*/ 15 h 103"/>
                  <a:gd name="T62" fmla="*/ 257 w 309"/>
                  <a:gd name="T63" fmla="*/ 31 h 103"/>
                  <a:gd name="T64" fmla="*/ 280 w 309"/>
                  <a:gd name="T65" fmla="*/ 56 h 103"/>
                  <a:gd name="T66" fmla="*/ 298 w 309"/>
                  <a:gd name="T67" fmla="*/ 79 h 103"/>
                  <a:gd name="T68" fmla="*/ 306 w 309"/>
                  <a:gd name="T69" fmla="*/ 92 h 103"/>
                  <a:gd name="T70" fmla="*/ 309 w 309"/>
                  <a:gd name="T71" fmla="*/ 98 h 103"/>
                  <a:gd name="T72" fmla="*/ 307 w 309"/>
                  <a:gd name="T73" fmla="*/ 99 h 103"/>
                  <a:gd name="T74" fmla="*/ 302 w 309"/>
                  <a:gd name="T75" fmla="*/ 96 h 103"/>
                  <a:gd name="T76" fmla="*/ 296 w 309"/>
                  <a:gd name="T77" fmla="*/ 92 h 103"/>
                  <a:gd name="T78" fmla="*/ 291 w 309"/>
                  <a:gd name="T79" fmla="*/ 88 h 103"/>
                  <a:gd name="T80" fmla="*/ 290 w 309"/>
                  <a:gd name="T81" fmla="*/ 8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103">
                    <a:moveTo>
                      <a:pt x="290" y="87"/>
                    </a:moveTo>
                    <a:lnTo>
                      <a:pt x="288" y="85"/>
                    </a:lnTo>
                    <a:lnTo>
                      <a:pt x="284" y="81"/>
                    </a:lnTo>
                    <a:lnTo>
                      <a:pt x="279" y="77"/>
                    </a:lnTo>
                    <a:lnTo>
                      <a:pt x="271" y="70"/>
                    </a:lnTo>
                    <a:lnTo>
                      <a:pt x="260" y="64"/>
                    </a:lnTo>
                    <a:lnTo>
                      <a:pt x="249" y="56"/>
                    </a:lnTo>
                    <a:lnTo>
                      <a:pt x="234" y="49"/>
                    </a:lnTo>
                    <a:lnTo>
                      <a:pt x="219" y="42"/>
                    </a:lnTo>
                    <a:lnTo>
                      <a:pt x="201" y="37"/>
                    </a:lnTo>
                    <a:lnTo>
                      <a:pt x="182" y="33"/>
                    </a:lnTo>
                    <a:lnTo>
                      <a:pt x="164" y="31"/>
                    </a:lnTo>
                    <a:lnTo>
                      <a:pt x="142" y="31"/>
                    </a:lnTo>
                    <a:lnTo>
                      <a:pt x="120" y="37"/>
                    </a:lnTo>
                    <a:lnTo>
                      <a:pt x="97" y="43"/>
                    </a:lnTo>
                    <a:lnTo>
                      <a:pt x="73" y="56"/>
                    </a:lnTo>
                    <a:lnTo>
                      <a:pt x="48" y="72"/>
                    </a:lnTo>
                    <a:lnTo>
                      <a:pt x="12" y="98"/>
                    </a:lnTo>
                    <a:lnTo>
                      <a:pt x="0" y="103"/>
                    </a:lnTo>
                    <a:lnTo>
                      <a:pt x="5" y="95"/>
                    </a:lnTo>
                    <a:lnTo>
                      <a:pt x="24" y="77"/>
                    </a:lnTo>
                    <a:lnTo>
                      <a:pt x="50" y="54"/>
                    </a:lnTo>
                    <a:lnTo>
                      <a:pt x="80" y="31"/>
                    </a:lnTo>
                    <a:lnTo>
                      <a:pt x="104" y="14"/>
                    </a:lnTo>
                    <a:lnTo>
                      <a:pt x="122" y="5"/>
                    </a:lnTo>
                    <a:lnTo>
                      <a:pt x="134" y="4"/>
                    </a:lnTo>
                    <a:lnTo>
                      <a:pt x="150" y="1"/>
                    </a:lnTo>
                    <a:lnTo>
                      <a:pt x="169" y="0"/>
                    </a:lnTo>
                    <a:lnTo>
                      <a:pt x="189" y="1"/>
                    </a:lnTo>
                    <a:lnTo>
                      <a:pt x="211" y="5"/>
                    </a:lnTo>
                    <a:lnTo>
                      <a:pt x="234" y="15"/>
                    </a:lnTo>
                    <a:lnTo>
                      <a:pt x="257" y="31"/>
                    </a:lnTo>
                    <a:lnTo>
                      <a:pt x="280" y="56"/>
                    </a:lnTo>
                    <a:lnTo>
                      <a:pt x="298" y="79"/>
                    </a:lnTo>
                    <a:lnTo>
                      <a:pt x="306" y="92"/>
                    </a:lnTo>
                    <a:lnTo>
                      <a:pt x="309" y="98"/>
                    </a:lnTo>
                    <a:lnTo>
                      <a:pt x="307" y="99"/>
                    </a:lnTo>
                    <a:lnTo>
                      <a:pt x="302" y="96"/>
                    </a:lnTo>
                    <a:lnTo>
                      <a:pt x="296" y="92"/>
                    </a:lnTo>
                    <a:lnTo>
                      <a:pt x="291" y="88"/>
                    </a:lnTo>
                    <a:lnTo>
                      <a:pt x="290" y="8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60"/>
              <p:cNvSpPr>
                <a:spLocks/>
              </p:cNvSpPr>
              <p:nvPr/>
            </p:nvSpPr>
            <p:spPr bwMode="auto">
              <a:xfrm>
                <a:off x="2230" y="1981"/>
                <a:ext cx="175" cy="70"/>
              </a:xfrm>
              <a:custGeom>
                <a:avLst/>
                <a:gdLst>
                  <a:gd name="T0" fmla="*/ 73 w 175"/>
                  <a:gd name="T1" fmla="*/ 70 h 70"/>
                  <a:gd name="T2" fmla="*/ 160 w 175"/>
                  <a:gd name="T3" fmla="*/ 69 h 70"/>
                  <a:gd name="T4" fmla="*/ 164 w 175"/>
                  <a:gd name="T5" fmla="*/ 67 h 70"/>
                  <a:gd name="T6" fmla="*/ 169 w 175"/>
                  <a:gd name="T7" fmla="*/ 63 h 70"/>
                  <a:gd name="T8" fmla="*/ 172 w 175"/>
                  <a:gd name="T9" fmla="*/ 58 h 70"/>
                  <a:gd name="T10" fmla="*/ 173 w 175"/>
                  <a:gd name="T11" fmla="*/ 54 h 70"/>
                  <a:gd name="T12" fmla="*/ 175 w 175"/>
                  <a:gd name="T13" fmla="*/ 15 h 70"/>
                  <a:gd name="T14" fmla="*/ 173 w 175"/>
                  <a:gd name="T15" fmla="*/ 11 h 70"/>
                  <a:gd name="T16" fmla="*/ 172 w 175"/>
                  <a:gd name="T17" fmla="*/ 8 h 70"/>
                  <a:gd name="T18" fmla="*/ 169 w 175"/>
                  <a:gd name="T19" fmla="*/ 7 h 70"/>
                  <a:gd name="T20" fmla="*/ 165 w 175"/>
                  <a:gd name="T21" fmla="*/ 5 h 70"/>
                  <a:gd name="T22" fmla="*/ 79 w 175"/>
                  <a:gd name="T23" fmla="*/ 7 h 70"/>
                  <a:gd name="T24" fmla="*/ 12 w 175"/>
                  <a:gd name="T25" fmla="*/ 0 h 70"/>
                  <a:gd name="T26" fmla="*/ 8 w 175"/>
                  <a:gd name="T27" fmla="*/ 1 h 70"/>
                  <a:gd name="T28" fmla="*/ 5 w 175"/>
                  <a:gd name="T29" fmla="*/ 2 h 70"/>
                  <a:gd name="T30" fmla="*/ 3 w 175"/>
                  <a:gd name="T31" fmla="*/ 5 h 70"/>
                  <a:gd name="T32" fmla="*/ 1 w 175"/>
                  <a:gd name="T33" fmla="*/ 9 h 70"/>
                  <a:gd name="T34" fmla="*/ 0 w 175"/>
                  <a:gd name="T35" fmla="*/ 50 h 70"/>
                  <a:gd name="T36" fmla="*/ 1 w 175"/>
                  <a:gd name="T37" fmla="*/ 54 h 70"/>
                  <a:gd name="T38" fmla="*/ 3 w 175"/>
                  <a:gd name="T39" fmla="*/ 57 h 70"/>
                  <a:gd name="T40" fmla="*/ 5 w 175"/>
                  <a:gd name="T41" fmla="*/ 58 h 70"/>
                  <a:gd name="T42" fmla="*/ 9 w 175"/>
                  <a:gd name="T43" fmla="*/ 59 h 70"/>
                  <a:gd name="T44" fmla="*/ 73 w 175"/>
                  <a:gd name="T4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5" h="70">
                    <a:moveTo>
                      <a:pt x="73" y="70"/>
                    </a:moveTo>
                    <a:lnTo>
                      <a:pt x="160" y="69"/>
                    </a:lnTo>
                    <a:lnTo>
                      <a:pt x="164" y="67"/>
                    </a:lnTo>
                    <a:lnTo>
                      <a:pt x="169" y="63"/>
                    </a:lnTo>
                    <a:lnTo>
                      <a:pt x="172" y="58"/>
                    </a:lnTo>
                    <a:lnTo>
                      <a:pt x="173" y="54"/>
                    </a:lnTo>
                    <a:lnTo>
                      <a:pt x="175" y="15"/>
                    </a:lnTo>
                    <a:lnTo>
                      <a:pt x="173" y="11"/>
                    </a:lnTo>
                    <a:lnTo>
                      <a:pt x="172" y="8"/>
                    </a:lnTo>
                    <a:lnTo>
                      <a:pt x="169" y="7"/>
                    </a:lnTo>
                    <a:lnTo>
                      <a:pt x="165" y="5"/>
                    </a:lnTo>
                    <a:lnTo>
                      <a:pt x="79" y="7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50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9" y="59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61"/>
              <p:cNvSpPr>
                <a:spLocks/>
              </p:cNvSpPr>
              <p:nvPr/>
            </p:nvSpPr>
            <p:spPr bwMode="auto">
              <a:xfrm>
                <a:off x="2250" y="1824"/>
                <a:ext cx="343" cy="138"/>
              </a:xfrm>
              <a:custGeom>
                <a:avLst/>
                <a:gdLst>
                  <a:gd name="T0" fmla="*/ 7 w 343"/>
                  <a:gd name="T1" fmla="*/ 127 h 138"/>
                  <a:gd name="T2" fmla="*/ 10 w 343"/>
                  <a:gd name="T3" fmla="*/ 122 h 138"/>
                  <a:gd name="T4" fmla="*/ 17 w 343"/>
                  <a:gd name="T5" fmla="*/ 111 h 138"/>
                  <a:gd name="T6" fmla="*/ 25 w 343"/>
                  <a:gd name="T7" fmla="*/ 97 h 138"/>
                  <a:gd name="T8" fmla="*/ 30 w 343"/>
                  <a:gd name="T9" fmla="*/ 88 h 138"/>
                  <a:gd name="T10" fmla="*/ 36 w 343"/>
                  <a:gd name="T11" fmla="*/ 82 h 138"/>
                  <a:gd name="T12" fmla="*/ 44 w 343"/>
                  <a:gd name="T13" fmla="*/ 77 h 138"/>
                  <a:gd name="T14" fmla="*/ 54 w 343"/>
                  <a:gd name="T15" fmla="*/ 71 h 138"/>
                  <a:gd name="T16" fmla="*/ 69 w 343"/>
                  <a:gd name="T17" fmla="*/ 65 h 138"/>
                  <a:gd name="T18" fmla="*/ 86 w 343"/>
                  <a:gd name="T19" fmla="*/ 59 h 138"/>
                  <a:gd name="T20" fmla="*/ 103 w 343"/>
                  <a:gd name="T21" fmla="*/ 54 h 138"/>
                  <a:gd name="T22" fmla="*/ 124 w 343"/>
                  <a:gd name="T23" fmla="*/ 47 h 138"/>
                  <a:gd name="T24" fmla="*/ 147 w 343"/>
                  <a:gd name="T25" fmla="*/ 42 h 138"/>
                  <a:gd name="T26" fmla="*/ 170 w 343"/>
                  <a:gd name="T27" fmla="*/ 36 h 138"/>
                  <a:gd name="T28" fmla="*/ 193 w 343"/>
                  <a:gd name="T29" fmla="*/ 29 h 138"/>
                  <a:gd name="T30" fmla="*/ 218 w 343"/>
                  <a:gd name="T31" fmla="*/ 24 h 138"/>
                  <a:gd name="T32" fmla="*/ 243 w 343"/>
                  <a:gd name="T33" fmla="*/ 19 h 138"/>
                  <a:gd name="T34" fmla="*/ 269 w 343"/>
                  <a:gd name="T35" fmla="*/ 15 h 138"/>
                  <a:gd name="T36" fmla="*/ 294 w 343"/>
                  <a:gd name="T37" fmla="*/ 9 h 138"/>
                  <a:gd name="T38" fmla="*/ 319 w 343"/>
                  <a:gd name="T39" fmla="*/ 4 h 138"/>
                  <a:gd name="T40" fmla="*/ 343 w 343"/>
                  <a:gd name="T41" fmla="*/ 0 h 138"/>
                  <a:gd name="T42" fmla="*/ 319 w 343"/>
                  <a:gd name="T43" fmla="*/ 4 h 138"/>
                  <a:gd name="T44" fmla="*/ 294 w 343"/>
                  <a:gd name="T45" fmla="*/ 8 h 138"/>
                  <a:gd name="T46" fmla="*/ 269 w 343"/>
                  <a:gd name="T47" fmla="*/ 12 h 138"/>
                  <a:gd name="T48" fmla="*/ 243 w 343"/>
                  <a:gd name="T49" fmla="*/ 17 h 138"/>
                  <a:gd name="T50" fmla="*/ 218 w 343"/>
                  <a:gd name="T51" fmla="*/ 23 h 138"/>
                  <a:gd name="T52" fmla="*/ 193 w 343"/>
                  <a:gd name="T53" fmla="*/ 28 h 138"/>
                  <a:gd name="T54" fmla="*/ 168 w 343"/>
                  <a:gd name="T55" fmla="*/ 34 h 138"/>
                  <a:gd name="T56" fmla="*/ 144 w 343"/>
                  <a:gd name="T57" fmla="*/ 39 h 138"/>
                  <a:gd name="T58" fmla="*/ 122 w 343"/>
                  <a:gd name="T59" fmla="*/ 44 h 138"/>
                  <a:gd name="T60" fmla="*/ 101 w 343"/>
                  <a:gd name="T61" fmla="*/ 50 h 138"/>
                  <a:gd name="T62" fmla="*/ 82 w 343"/>
                  <a:gd name="T63" fmla="*/ 57 h 138"/>
                  <a:gd name="T64" fmla="*/ 65 w 343"/>
                  <a:gd name="T65" fmla="*/ 62 h 138"/>
                  <a:gd name="T66" fmla="*/ 50 w 343"/>
                  <a:gd name="T67" fmla="*/ 67 h 138"/>
                  <a:gd name="T68" fmla="*/ 38 w 343"/>
                  <a:gd name="T69" fmla="*/ 74 h 138"/>
                  <a:gd name="T70" fmla="*/ 30 w 343"/>
                  <a:gd name="T71" fmla="*/ 80 h 138"/>
                  <a:gd name="T72" fmla="*/ 25 w 343"/>
                  <a:gd name="T73" fmla="*/ 85 h 138"/>
                  <a:gd name="T74" fmla="*/ 19 w 343"/>
                  <a:gd name="T75" fmla="*/ 96 h 138"/>
                  <a:gd name="T76" fmla="*/ 11 w 343"/>
                  <a:gd name="T77" fmla="*/ 112 h 138"/>
                  <a:gd name="T78" fmla="*/ 3 w 343"/>
                  <a:gd name="T79" fmla="*/ 127 h 138"/>
                  <a:gd name="T80" fmla="*/ 0 w 343"/>
                  <a:gd name="T81" fmla="*/ 134 h 138"/>
                  <a:gd name="T82" fmla="*/ 182 w 343"/>
                  <a:gd name="T83" fmla="*/ 138 h 138"/>
                  <a:gd name="T84" fmla="*/ 185 w 343"/>
                  <a:gd name="T85" fmla="*/ 136 h 138"/>
                  <a:gd name="T86" fmla="*/ 186 w 343"/>
                  <a:gd name="T87" fmla="*/ 135 h 138"/>
                  <a:gd name="T88" fmla="*/ 189 w 343"/>
                  <a:gd name="T89" fmla="*/ 135 h 138"/>
                  <a:gd name="T90" fmla="*/ 190 w 343"/>
                  <a:gd name="T91" fmla="*/ 134 h 138"/>
                  <a:gd name="T92" fmla="*/ 7 w 343"/>
                  <a:gd name="T93" fmla="*/ 1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3" h="138">
                    <a:moveTo>
                      <a:pt x="7" y="127"/>
                    </a:moveTo>
                    <a:lnTo>
                      <a:pt x="10" y="122"/>
                    </a:lnTo>
                    <a:lnTo>
                      <a:pt x="17" y="111"/>
                    </a:lnTo>
                    <a:lnTo>
                      <a:pt x="25" y="97"/>
                    </a:lnTo>
                    <a:lnTo>
                      <a:pt x="30" y="88"/>
                    </a:lnTo>
                    <a:lnTo>
                      <a:pt x="36" y="82"/>
                    </a:lnTo>
                    <a:lnTo>
                      <a:pt x="44" y="77"/>
                    </a:lnTo>
                    <a:lnTo>
                      <a:pt x="54" y="71"/>
                    </a:lnTo>
                    <a:lnTo>
                      <a:pt x="69" y="65"/>
                    </a:lnTo>
                    <a:lnTo>
                      <a:pt x="86" y="59"/>
                    </a:lnTo>
                    <a:lnTo>
                      <a:pt x="103" y="54"/>
                    </a:lnTo>
                    <a:lnTo>
                      <a:pt x="124" y="47"/>
                    </a:lnTo>
                    <a:lnTo>
                      <a:pt x="147" y="42"/>
                    </a:lnTo>
                    <a:lnTo>
                      <a:pt x="170" y="36"/>
                    </a:lnTo>
                    <a:lnTo>
                      <a:pt x="193" y="29"/>
                    </a:lnTo>
                    <a:lnTo>
                      <a:pt x="218" y="24"/>
                    </a:lnTo>
                    <a:lnTo>
                      <a:pt x="243" y="19"/>
                    </a:lnTo>
                    <a:lnTo>
                      <a:pt x="269" y="15"/>
                    </a:lnTo>
                    <a:lnTo>
                      <a:pt x="294" y="9"/>
                    </a:lnTo>
                    <a:lnTo>
                      <a:pt x="319" y="4"/>
                    </a:lnTo>
                    <a:lnTo>
                      <a:pt x="343" y="0"/>
                    </a:lnTo>
                    <a:lnTo>
                      <a:pt x="319" y="4"/>
                    </a:lnTo>
                    <a:lnTo>
                      <a:pt x="294" y="8"/>
                    </a:lnTo>
                    <a:lnTo>
                      <a:pt x="269" y="12"/>
                    </a:lnTo>
                    <a:lnTo>
                      <a:pt x="243" y="17"/>
                    </a:lnTo>
                    <a:lnTo>
                      <a:pt x="218" y="23"/>
                    </a:lnTo>
                    <a:lnTo>
                      <a:pt x="193" y="28"/>
                    </a:lnTo>
                    <a:lnTo>
                      <a:pt x="168" y="34"/>
                    </a:lnTo>
                    <a:lnTo>
                      <a:pt x="144" y="39"/>
                    </a:lnTo>
                    <a:lnTo>
                      <a:pt x="122" y="44"/>
                    </a:lnTo>
                    <a:lnTo>
                      <a:pt x="101" y="50"/>
                    </a:lnTo>
                    <a:lnTo>
                      <a:pt x="82" y="57"/>
                    </a:lnTo>
                    <a:lnTo>
                      <a:pt x="65" y="62"/>
                    </a:lnTo>
                    <a:lnTo>
                      <a:pt x="50" y="67"/>
                    </a:lnTo>
                    <a:lnTo>
                      <a:pt x="38" y="74"/>
                    </a:lnTo>
                    <a:lnTo>
                      <a:pt x="30" y="80"/>
                    </a:lnTo>
                    <a:lnTo>
                      <a:pt x="25" y="85"/>
                    </a:lnTo>
                    <a:lnTo>
                      <a:pt x="19" y="96"/>
                    </a:lnTo>
                    <a:lnTo>
                      <a:pt x="11" y="112"/>
                    </a:lnTo>
                    <a:lnTo>
                      <a:pt x="3" y="127"/>
                    </a:lnTo>
                    <a:lnTo>
                      <a:pt x="0" y="134"/>
                    </a:lnTo>
                    <a:lnTo>
                      <a:pt x="182" y="138"/>
                    </a:lnTo>
                    <a:lnTo>
                      <a:pt x="185" y="136"/>
                    </a:lnTo>
                    <a:lnTo>
                      <a:pt x="186" y="135"/>
                    </a:lnTo>
                    <a:lnTo>
                      <a:pt x="189" y="135"/>
                    </a:lnTo>
                    <a:lnTo>
                      <a:pt x="190" y="134"/>
                    </a:ln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62"/>
              <p:cNvSpPr>
                <a:spLocks/>
              </p:cNvSpPr>
              <p:nvPr/>
            </p:nvSpPr>
            <p:spPr bwMode="auto">
              <a:xfrm>
                <a:off x="2559" y="1829"/>
                <a:ext cx="496" cy="75"/>
              </a:xfrm>
              <a:custGeom>
                <a:avLst/>
                <a:gdLst>
                  <a:gd name="T0" fmla="*/ 53 w 496"/>
                  <a:gd name="T1" fmla="*/ 64 h 75"/>
                  <a:gd name="T2" fmla="*/ 46 w 496"/>
                  <a:gd name="T3" fmla="*/ 65 h 75"/>
                  <a:gd name="T4" fmla="*/ 40 w 496"/>
                  <a:gd name="T5" fmla="*/ 66 h 75"/>
                  <a:gd name="T6" fmla="*/ 33 w 496"/>
                  <a:gd name="T7" fmla="*/ 66 h 75"/>
                  <a:gd name="T8" fmla="*/ 26 w 496"/>
                  <a:gd name="T9" fmla="*/ 68 h 75"/>
                  <a:gd name="T10" fmla="*/ 19 w 496"/>
                  <a:gd name="T11" fmla="*/ 69 h 75"/>
                  <a:gd name="T12" fmla="*/ 14 w 496"/>
                  <a:gd name="T13" fmla="*/ 71 h 75"/>
                  <a:gd name="T14" fmla="*/ 7 w 496"/>
                  <a:gd name="T15" fmla="*/ 73 h 75"/>
                  <a:gd name="T16" fmla="*/ 0 w 496"/>
                  <a:gd name="T17" fmla="*/ 75 h 75"/>
                  <a:gd name="T18" fmla="*/ 10 w 496"/>
                  <a:gd name="T19" fmla="*/ 73 h 75"/>
                  <a:gd name="T20" fmla="*/ 19 w 496"/>
                  <a:gd name="T21" fmla="*/ 71 h 75"/>
                  <a:gd name="T22" fmla="*/ 27 w 496"/>
                  <a:gd name="T23" fmla="*/ 69 h 75"/>
                  <a:gd name="T24" fmla="*/ 37 w 496"/>
                  <a:gd name="T25" fmla="*/ 68 h 75"/>
                  <a:gd name="T26" fmla="*/ 46 w 496"/>
                  <a:gd name="T27" fmla="*/ 66 h 75"/>
                  <a:gd name="T28" fmla="*/ 65 w 496"/>
                  <a:gd name="T29" fmla="*/ 64 h 75"/>
                  <a:gd name="T30" fmla="*/ 90 w 496"/>
                  <a:gd name="T31" fmla="*/ 60 h 75"/>
                  <a:gd name="T32" fmla="*/ 121 w 496"/>
                  <a:gd name="T33" fmla="*/ 56 h 75"/>
                  <a:gd name="T34" fmla="*/ 156 w 496"/>
                  <a:gd name="T35" fmla="*/ 50 h 75"/>
                  <a:gd name="T36" fmla="*/ 194 w 496"/>
                  <a:gd name="T37" fmla="*/ 45 h 75"/>
                  <a:gd name="T38" fmla="*/ 236 w 496"/>
                  <a:gd name="T39" fmla="*/ 38 h 75"/>
                  <a:gd name="T40" fmla="*/ 277 w 496"/>
                  <a:gd name="T41" fmla="*/ 33 h 75"/>
                  <a:gd name="T42" fmla="*/ 319 w 496"/>
                  <a:gd name="T43" fmla="*/ 26 h 75"/>
                  <a:gd name="T44" fmla="*/ 358 w 496"/>
                  <a:gd name="T45" fmla="*/ 20 h 75"/>
                  <a:gd name="T46" fmla="*/ 396 w 496"/>
                  <a:gd name="T47" fmla="*/ 15 h 75"/>
                  <a:gd name="T48" fmla="*/ 428 w 496"/>
                  <a:gd name="T49" fmla="*/ 10 h 75"/>
                  <a:gd name="T50" fmla="*/ 457 w 496"/>
                  <a:gd name="T51" fmla="*/ 6 h 75"/>
                  <a:gd name="T52" fmla="*/ 477 w 496"/>
                  <a:gd name="T53" fmla="*/ 3 h 75"/>
                  <a:gd name="T54" fmla="*/ 491 w 496"/>
                  <a:gd name="T55" fmla="*/ 1 h 75"/>
                  <a:gd name="T56" fmla="*/ 496 w 496"/>
                  <a:gd name="T57" fmla="*/ 0 h 75"/>
                  <a:gd name="T58" fmla="*/ 487 w 496"/>
                  <a:gd name="T59" fmla="*/ 0 h 75"/>
                  <a:gd name="T60" fmla="*/ 466 w 496"/>
                  <a:gd name="T61" fmla="*/ 3 h 75"/>
                  <a:gd name="T62" fmla="*/ 442 w 496"/>
                  <a:gd name="T63" fmla="*/ 7 h 75"/>
                  <a:gd name="T64" fmla="*/ 413 w 496"/>
                  <a:gd name="T65" fmla="*/ 11 h 75"/>
                  <a:gd name="T66" fmla="*/ 382 w 496"/>
                  <a:gd name="T67" fmla="*/ 15 h 75"/>
                  <a:gd name="T68" fmla="*/ 350 w 496"/>
                  <a:gd name="T69" fmla="*/ 20 h 75"/>
                  <a:gd name="T70" fmla="*/ 315 w 496"/>
                  <a:gd name="T71" fmla="*/ 24 h 75"/>
                  <a:gd name="T72" fmla="*/ 279 w 496"/>
                  <a:gd name="T73" fmla="*/ 30 h 75"/>
                  <a:gd name="T74" fmla="*/ 244 w 496"/>
                  <a:gd name="T75" fmla="*/ 35 h 75"/>
                  <a:gd name="T76" fmla="*/ 209 w 496"/>
                  <a:gd name="T77" fmla="*/ 41 h 75"/>
                  <a:gd name="T78" fmla="*/ 176 w 496"/>
                  <a:gd name="T79" fmla="*/ 45 h 75"/>
                  <a:gd name="T80" fmla="*/ 145 w 496"/>
                  <a:gd name="T81" fmla="*/ 50 h 75"/>
                  <a:gd name="T82" fmla="*/ 117 w 496"/>
                  <a:gd name="T83" fmla="*/ 54 h 75"/>
                  <a:gd name="T84" fmla="*/ 94 w 496"/>
                  <a:gd name="T85" fmla="*/ 57 h 75"/>
                  <a:gd name="T86" fmla="*/ 75 w 496"/>
                  <a:gd name="T87" fmla="*/ 61 h 75"/>
                  <a:gd name="T88" fmla="*/ 61 w 496"/>
                  <a:gd name="T89" fmla="*/ 62 h 75"/>
                  <a:gd name="T90" fmla="*/ 53 w 496"/>
                  <a:gd name="T91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6" h="75">
                    <a:moveTo>
                      <a:pt x="53" y="64"/>
                    </a:moveTo>
                    <a:lnTo>
                      <a:pt x="46" y="65"/>
                    </a:lnTo>
                    <a:lnTo>
                      <a:pt x="40" y="66"/>
                    </a:lnTo>
                    <a:lnTo>
                      <a:pt x="33" y="66"/>
                    </a:lnTo>
                    <a:lnTo>
                      <a:pt x="26" y="68"/>
                    </a:lnTo>
                    <a:lnTo>
                      <a:pt x="19" y="69"/>
                    </a:lnTo>
                    <a:lnTo>
                      <a:pt x="14" y="71"/>
                    </a:lnTo>
                    <a:lnTo>
                      <a:pt x="7" y="73"/>
                    </a:lnTo>
                    <a:lnTo>
                      <a:pt x="0" y="75"/>
                    </a:lnTo>
                    <a:lnTo>
                      <a:pt x="10" y="73"/>
                    </a:lnTo>
                    <a:lnTo>
                      <a:pt x="19" y="71"/>
                    </a:lnTo>
                    <a:lnTo>
                      <a:pt x="27" y="69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65" y="64"/>
                    </a:lnTo>
                    <a:lnTo>
                      <a:pt x="90" y="60"/>
                    </a:lnTo>
                    <a:lnTo>
                      <a:pt x="121" y="56"/>
                    </a:lnTo>
                    <a:lnTo>
                      <a:pt x="156" y="50"/>
                    </a:lnTo>
                    <a:lnTo>
                      <a:pt x="194" y="45"/>
                    </a:lnTo>
                    <a:lnTo>
                      <a:pt x="236" y="38"/>
                    </a:lnTo>
                    <a:lnTo>
                      <a:pt x="277" y="33"/>
                    </a:lnTo>
                    <a:lnTo>
                      <a:pt x="319" y="26"/>
                    </a:lnTo>
                    <a:lnTo>
                      <a:pt x="358" y="20"/>
                    </a:lnTo>
                    <a:lnTo>
                      <a:pt x="396" y="15"/>
                    </a:lnTo>
                    <a:lnTo>
                      <a:pt x="428" y="10"/>
                    </a:lnTo>
                    <a:lnTo>
                      <a:pt x="457" y="6"/>
                    </a:lnTo>
                    <a:lnTo>
                      <a:pt x="477" y="3"/>
                    </a:lnTo>
                    <a:lnTo>
                      <a:pt x="491" y="1"/>
                    </a:lnTo>
                    <a:lnTo>
                      <a:pt x="496" y="0"/>
                    </a:lnTo>
                    <a:lnTo>
                      <a:pt x="487" y="0"/>
                    </a:lnTo>
                    <a:lnTo>
                      <a:pt x="466" y="3"/>
                    </a:lnTo>
                    <a:lnTo>
                      <a:pt x="442" y="7"/>
                    </a:lnTo>
                    <a:lnTo>
                      <a:pt x="413" y="11"/>
                    </a:lnTo>
                    <a:lnTo>
                      <a:pt x="382" y="15"/>
                    </a:lnTo>
                    <a:lnTo>
                      <a:pt x="350" y="20"/>
                    </a:lnTo>
                    <a:lnTo>
                      <a:pt x="315" y="24"/>
                    </a:lnTo>
                    <a:lnTo>
                      <a:pt x="279" y="30"/>
                    </a:lnTo>
                    <a:lnTo>
                      <a:pt x="244" y="35"/>
                    </a:lnTo>
                    <a:lnTo>
                      <a:pt x="209" y="41"/>
                    </a:lnTo>
                    <a:lnTo>
                      <a:pt x="176" y="45"/>
                    </a:lnTo>
                    <a:lnTo>
                      <a:pt x="145" y="50"/>
                    </a:lnTo>
                    <a:lnTo>
                      <a:pt x="117" y="54"/>
                    </a:lnTo>
                    <a:lnTo>
                      <a:pt x="94" y="57"/>
                    </a:lnTo>
                    <a:lnTo>
                      <a:pt x="75" y="61"/>
                    </a:lnTo>
                    <a:lnTo>
                      <a:pt x="61" y="62"/>
                    </a:lnTo>
                    <a:lnTo>
                      <a:pt x="5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63"/>
              <p:cNvSpPr>
                <a:spLocks/>
              </p:cNvSpPr>
              <p:nvPr/>
            </p:nvSpPr>
            <p:spPr bwMode="auto">
              <a:xfrm>
                <a:off x="2754" y="1881"/>
                <a:ext cx="1927" cy="102"/>
              </a:xfrm>
              <a:custGeom>
                <a:avLst/>
                <a:gdLst>
                  <a:gd name="T0" fmla="*/ 1924 w 1927"/>
                  <a:gd name="T1" fmla="*/ 0 h 102"/>
                  <a:gd name="T2" fmla="*/ 1832 w 1927"/>
                  <a:gd name="T3" fmla="*/ 9 h 102"/>
                  <a:gd name="T4" fmla="*/ 1745 w 1927"/>
                  <a:gd name="T5" fmla="*/ 17 h 102"/>
                  <a:gd name="T6" fmla="*/ 1709 w 1927"/>
                  <a:gd name="T7" fmla="*/ 20 h 102"/>
                  <a:gd name="T8" fmla="*/ 1660 w 1927"/>
                  <a:gd name="T9" fmla="*/ 19 h 102"/>
                  <a:gd name="T10" fmla="*/ 1587 w 1927"/>
                  <a:gd name="T11" fmla="*/ 17 h 102"/>
                  <a:gd name="T12" fmla="*/ 1510 w 1927"/>
                  <a:gd name="T13" fmla="*/ 14 h 102"/>
                  <a:gd name="T14" fmla="*/ 1449 w 1927"/>
                  <a:gd name="T15" fmla="*/ 13 h 102"/>
                  <a:gd name="T16" fmla="*/ 1424 w 1927"/>
                  <a:gd name="T17" fmla="*/ 12 h 102"/>
                  <a:gd name="T18" fmla="*/ 1397 w 1927"/>
                  <a:gd name="T19" fmla="*/ 13 h 102"/>
                  <a:gd name="T20" fmla="*/ 1323 w 1927"/>
                  <a:gd name="T21" fmla="*/ 17 h 102"/>
                  <a:gd name="T22" fmla="*/ 1212 w 1927"/>
                  <a:gd name="T23" fmla="*/ 23 h 102"/>
                  <a:gd name="T24" fmla="*/ 1076 w 1927"/>
                  <a:gd name="T25" fmla="*/ 31 h 102"/>
                  <a:gd name="T26" fmla="*/ 924 w 1927"/>
                  <a:gd name="T27" fmla="*/ 37 h 102"/>
                  <a:gd name="T28" fmla="*/ 770 w 1927"/>
                  <a:gd name="T29" fmla="*/ 46 h 102"/>
                  <a:gd name="T30" fmla="*/ 621 w 1927"/>
                  <a:gd name="T31" fmla="*/ 54 h 102"/>
                  <a:gd name="T32" fmla="*/ 489 w 1927"/>
                  <a:gd name="T33" fmla="*/ 61 h 102"/>
                  <a:gd name="T34" fmla="*/ 386 w 1927"/>
                  <a:gd name="T35" fmla="*/ 66 h 102"/>
                  <a:gd name="T36" fmla="*/ 323 w 1927"/>
                  <a:gd name="T37" fmla="*/ 69 h 102"/>
                  <a:gd name="T38" fmla="*/ 294 w 1927"/>
                  <a:gd name="T39" fmla="*/ 69 h 102"/>
                  <a:gd name="T40" fmla="*/ 225 w 1927"/>
                  <a:gd name="T41" fmla="*/ 70 h 102"/>
                  <a:gd name="T42" fmla="*/ 166 w 1927"/>
                  <a:gd name="T43" fmla="*/ 74 h 102"/>
                  <a:gd name="T44" fmla="*/ 6 w 1927"/>
                  <a:gd name="T45" fmla="*/ 102 h 102"/>
                  <a:gd name="T46" fmla="*/ 63 w 1927"/>
                  <a:gd name="T47" fmla="*/ 98 h 102"/>
                  <a:gd name="T48" fmla="*/ 126 w 1927"/>
                  <a:gd name="T49" fmla="*/ 93 h 102"/>
                  <a:gd name="T50" fmla="*/ 167 w 1927"/>
                  <a:gd name="T51" fmla="*/ 89 h 102"/>
                  <a:gd name="T52" fmla="*/ 246 w 1927"/>
                  <a:gd name="T53" fmla="*/ 89 h 102"/>
                  <a:gd name="T54" fmla="*/ 315 w 1927"/>
                  <a:gd name="T55" fmla="*/ 89 h 102"/>
                  <a:gd name="T56" fmla="*/ 351 w 1927"/>
                  <a:gd name="T57" fmla="*/ 88 h 102"/>
                  <a:gd name="T58" fmla="*/ 431 w 1927"/>
                  <a:gd name="T59" fmla="*/ 84 h 102"/>
                  <a:gd name="T60" fmla="*/ 545 w 1927"/>
                  <a:gd name="T61" fmla="*/ 78 h 102"/>
                  <a:gd name="T62" fmla="*/ 682 w 1927"/>
                  <a:gd name="T63" fmla="*/ 71 h 102"/>
                  <a:gd name="T64" fmla="*/ 831 w 1927"/>
                  <a:gd name="T65" fmla="*/ 63 h 102"/>
                  <a:gd name="T66" fmla="*/ 983 w 1927"/>
                  <a:gd name="T67" fmla="*/ 55 h 102"/>
                  <a:gd name="T68" fmla="*/ 1126 w 1927"/>
                  <a:gd name="T69" fmla="*/ 47 h 102"/>
                  <a:gd name="T70" fmla="*/ 1252 w 1927"/>
                  <a:gd name="T71" fmla="*/ 40 h 102"/>
                  <a:gd name="T72" fmla="*/ 1348 w 1927"/>
                  <a:gd name="T73" fmla="*/ 35 h 102"/>
                  <a:gd name="T74" fmla="*/ 1407 w 1927"/>
                  <a:gd name="T75" fmla="*/ 31 h 102"/>
                  <a:gd name="T76" fmla="*/ 1434 w 1927"/>
                  <a:gd name="T77" fmla="*/ 31 h 102"/>
                  <a:gd name="T78" fmla="*/ 1496 w 1927"/>
                  <a:gd name="T79" fmla="*/ 32 h 102"/>
                  <a:gd name="T80" fmla="*/ 1572 w 1927"/>
                  <a:gd name="T81" fmla="*/ 35 h 102"/>
                  <a:gd name="T82" fmla="*/ 1647 w 1927"/>
                  <a:gd name="T83" fmla="*/ 39 h 102"/>
                  <a:gd name="T84" fmla="*/ 1703 w 1927"/>
                  <a:gd name="T85" fmla="*/ 43 h 102"/>
                  <a:gd name="T86" fmla="*/ 1727 w 1927"/>
                  <a:gd name="T8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2">
                    <a:moveTo>
                      <a:pt x="1727" y="44"/>
                    </a:moveTo>
                    <a:lnTo>
                      <a:pt x="1927" y="25"/>
                    </a:lnTo>
                    <a:lnTo>
                      <a:pt x="1924" y="0"/>
                    </a:lnTo>
                    <a:lnTo>
                      <a:pt x="1896" y="2"/>
                    </a:lnTo>
                    <a:lnTo>
                      <a:pt x="1865" y="5"/>
                    </a:lnTo>
                    <a:lnTo>
                      <a:pt x="1832" y="9"/>
                    </a:lnTo>
                    <a:lnTo>
                      <a:pt x="1800" y="12"/>
                    </a:lnTo>
                    <a:lnTo>
                      <a:pt x="1770" y="14"/>
                    </a:lnTo>
                    <a:lnTo>
                      <a:pt x="1745" y="17"/>
                    </a:lnTo>
                    <a:lnTo>
                      <a:pt x="1727" y="19"/>
                    </a:lnTo>
                    <a:lnTo>
                      <a:pt x="1716" y="20"/>
                    </a:lnTo>
                    <a:lnTo>
                      <a:pt x="1709" y="20"/>
                    </a:lnTo>
                    <a:lnTo>
                      <a:pt x="1697" y="20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7"/>
                    </a:lnTo>
                    <a:lnTo>
                      <a:pt x="1587" y="17"/>
                    </a:lnTo>
                    <a:lnTo>
                      <a:pt x="1561" y="16"/>
                    </a:lnTo>
                    <a:lnTo>
                      <a:pt x="1535" y="14"/>
                    </a:lnTo>
                    <a:lnTo>
                      <a:pt x="1510" y="14"/>
                    </a:lnTo>
                    <a:lnTo>
                      <a:pt x="1487" y="13"/>
                    </a:lnTo>
                    <a:lnTo>
                      <a:pt x="1466" y="13"/>
                    </a:lnTo>
                    <a:lnTo>
                      <a:pt x="1449" y="13"/>
                    </a:lnTo>
                    <a:lnTo>
                      <a:pt x="1437" y="12"/>
                    </a:lnTo>
                    <a:lnTo>
                      <a:pt x="1427" y="12"/>
                    </a:lnTo>
                    <a:lnTo>
                      <a:pt x="1424" y="12"/>
                    </a:lnTo>
                    <a:lnTo>
                      <a:pt x="1422" y="12"/>
                    </a:lnTo>
                    <a:lnTo>
                      <a:pt x="1412" y="12"/>
                    </a:lnTo>
                    <a:lnTo>
                      <a:pt x="1397" y="13"/>
                    </a:lnTo>
                    <a:lnTo>
                      <a:pt x="1377" y="14"/>
                    </a:lnTo>
                    <a:lnTo>
                      <a:pt x="1353" y="16"/>
                    </a:lnTo>
                    <a:lnTo>
                      <a:pt x="1323" y="17"/>
                    </a:lnTo>
                    <a:lnTo>
                      <a:pt x="1290" y="19"/>
                    </a:lnTo>
                    <a:lnTo>
                      <a:pt x="1252" y="21"/>
                    </a:lnTo>
                    <a:lnTo>
                      <a:pt x="1212" y="23"/>
                    </a:lnTo>
                    <a:lnTo>
                      <a:pt x="1170" y="25"/>
                    </a:lnTo>
                    <a:lnTo>
                      <a:pt x="1124" y="28"/>
                    </a:lnTo>
                    <a:lnTo>
                      <a:pt x="1076" y="31"/>
                    </a:lnTo>
                    <a:lnTo>
                      <a:pt x="1027" y="32"/>
                    </a:lnTo>
                    <a:lnTo>
                      <a:pt x="976" y="35"/>
                    </a:lnTo>
                    <a:lnTo>
                      <a:pt x="924" y="37"/>
                    </a:lnTo>
                    <a:lnTo>
                      <a:pt x="873" y="40"/>
                    </a:lnTo>
                    <a:lnTo>
                      <a:pt x="821" y="43"/>
                    </a:lnTo>
                    <a:lnTo>
                      <a:pt x="770" y="46"/>
                    </a:lnTo>
                    <a:lnTo>
                      <a:pt x="718" y="48"/>
                    </a:lnTo>
                    <a:lnTo>
                      <a:pt x="670" y="51"/>
                    </a:lnTo>
                    <a:lnTo>
                      <a:pt x="621" y="54"/>
                    </a:lnTo>
                    <a:lnTo>
                      <a:pt x="575" y="56"/>
                    </a:lnTo>
                    <a:lnTo>
                      <a:pt x="531" y="58"/>
                    </a:lnTo>
                    <a:lnTo>
                      <a:pt x="489" y="61"/>
                    </a:lnTo>
                    <a:lnTo>
                      <a:pt x="452" y="62"/>
                    </a:lnTo>
                    <a:lnTo>
                      <a:pt x="418" y="63"/>
                    </a:lnTo>
                    <a:lnTo>
                      <a:pt x="386" y="66"/>
                    </a:lnTo>
                    <a:lnTo>
                      <a:pt x="361" y="66"/>
                    </a:lnTo>
                    <a:lnTo>
                      <a:pt x="339" y="67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0"/>
                    </a:lnTo>
                    <a:lnTo>
                      <a:pt x="201" y="71"/>
                    </a:lnTo>
                    <a:lnTo>
                      <a:pt x="181" y="73"/>
                    </a:lnTo>
                    <a:lnTo>
                      <a:pt x="166" y="74"/>
                    </a:lnTo>
                    <a:lnTo>
                      <a:pt x="160" y="74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19" y="101"/>
                    </a:lnTo>
                    <a:lnTo>
                      <a:pt x="40" y="101"/>
                    </a:lnTo>
                    <a:lnTo>
                      <a:pt x="63" y="98"/>
                    </a:lnTo>
                    <a:lnTo>
                      <a:pt x="86" y="97"/>
                    </a:lnTo>
                    <a:lnTo>
                      <a:pt x="109" y="96"/>
                    </a:lnTo>
                    <a:lnTo>
                      <a:pt x="126" y="93"/>
                    </a:lnTo>
                    <a:lnTo>
                      <a:pt x="137" y="92"/>
                    </a:lnTo>
                    <a:lnTo>
                      <a:pt x="148" y="90"/>
                    </a:lnTo>
                    <a:lnTo>
                      <a:pt x="167" y="89"/>
                    </a:lnTo>
                    <a:lnTo>
                      <a:pt x="190" y="89"/>
                    </a:lnTo>
                    <a:lnTo>
                      <a:pt x="217" y="89"/>
                    </a:lnTo>
                    <a:lnTo>
                      <a:pt x="246" y="89"/>
                    </a:lnTo>
                    <a:lnTo>
                      <a:pt x="273" y="89"/>
                    </a:lnTo>
                    <a:lnTo>
                      <a:pt x="296" y="89"/>
                    </a:lnTo>
                    <a:lnTo>
                      <a:pt x="315" y="89"/>
                    </a:lnTo>
                    <a:lnTo>
                      <a:pt x="321" y="89"/>
                    </a:lnTo>
                    <a:lnTo>
                      <a:pt x="334" y="89"/>
                    </a:lnTo>
                    <a:lnTo>
                      <a:pt x="351" y="88"/>
                    </a:lnTo>
                    <a:lnTo>
                      <a:pt x="374" y="86"/>
                    </a:lnTo>
                    <a:lnTo>
                      <a:pt x="400" y="86"/>
                    </a:lnTo>
                    <a:lnTo>
                      <a:pt x="431" y="84"/>
                    </a:lnTo>
                    <a:lnTo>
                      <a:pt x="466" y="82"/>
                    </a:lnTo>
                    <a:lnTo>
                      <a:pt x="504" y="81"/>
                    </a:lnTo>
                    <a:lnTo>
                      <a:pt x="545" y="78"/>
                    </a:lnTo>
                    <a:lnTo>
                      <a:pt x="588" y="75"/>
                    </a:lnTo>
                    <a:lnTo>
                      <a:pt x="634" y="74"/>
                    </a:lnTo>
                    <a:lnTo>
                      <a:pt x="682" y="71"/>
                    </a:lnTo>
                    <a:lnTo>
                      <a:pt x="731" y="69"/>
                    </a:lnTo>
                    <a:lnTo>
                      <a:pt x="781" y="66"/>
                    </a:lnTo>
                    <a:lnTo>
                      <a:pt x="831" y="63"/>
                    </a:lnTo>
                    <a:lnTo>
                      <a:pt x="882" y="61"/>
                    </a:lnTo>
                    <a:lnTo>
                      <a:pt x="933" y="58"/>
                    </a:lnTo>
                    <a:lnTo>
                      <a:pt x="983" y="55"/>
                    </a:lnTo>
                    <a:lnTo>
                      <a:pt x="1033" y="52"/>
                    </a:lnTo>
                    <a:lnTo>
                      <a:pt x="1080" y="50"/>
                    </a:lnTo>
                    <a:lnTo>
                      <a:pt x="1126" y="47"/>
                    </a:lnTo>
                    <a:lnTo>
                      <a:pt x="1171" y="44"/>
                    </a:lnTo>
                    <a:lnTo>
                      <a:pt x="1213" y="42"/>
                    </a:lnTo>
                    <a:lnTo>
                      <a:pt x="1252" y="40"/>
                    </a:lnTo>
                    <a:lnTo>
                      <a:pt x="1288" y="37"/>
                    </a:lnTo>
                    <a:lnTo>
                      <a:pt x="1320" y="36"/>
                    </a:lnTo>
                    <a:lnTo>
                      <a:pt x="1348" y="35"/>
                    </a:lnTo>
                    <a:lnTo>
                      <a:pt x="1373" y="33"/>
                    </a:lnTo>
                    <a:lnTo>
                      <a:pt x="1393" y="32"/>
                    </a:lnTo>
                    <a:lnTo>
                      <a:pt x="1407" y="31"/>
                    </a:lnTo>
                    <a:lnTo>
                      <a:pt x="1416" y="31"/>
                    </a:lnTo>
                    <a:lnTo>
                      <a:pt x="1419" y="31"/>
                    </a:lnTo>
                    <a:lnTo>
                      <a:pt x="1434" y="31"/>
                    </a:lnTo>
                    <a:lnTo>
                      <a:pt x="1451" y="31"/>
                    </a:lnTo>
                    <a:lnTo>
                      <a:pt x="1473" y="31"/>
                    </a:lnTo>
                    <a:lnTo>
                      <a:pt x="1496" y="32"/>
                    </a:lnTo>
                    <a:lnTo>
                      <a:pt x="1521" y="32"/>
                    </a:lnTo>
                    <a:lnTo>
                      <a:pt x="1546" y="33"/>
                    </a:lnTo>
                    <a:lnTo>
                      <a:pt x="1572" y="35"/>
                    </a:lnTo>
                    <a:lnTo>
                      <a:pt x="1598" y="36"/>
                    </a:lnTo>
                    <a:lnTo>
                      <a:pt x="1624" y="37"/>
                    </a:lnTo>
                    <a:lnTo>
                      <a:pt x="1647" y="39"/>
                    </a:lnTo>
                    <a:lnTo>
                      <a:pt x="1668" y="40"/>
                    </a:lnTo>
                    <a:lnTo>
                      <a:pt x="1689" y="42"/>
                    </a:lnTo>
                    <a:lnTo>
                      <a:pt x="1703" y="43"/>
                    </a:lnTo>
                    <a:lnTo>
                      <a:pt x="1716" y="43"/>
                    </a:lnTo>
                    <a:lnTo>
                      <a:pt x="1724" y="44"/>
                    </a:lnTo>
                    <a:lnTo>
                      <a:pt x="172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64"/>
              <p:cNvSpPr>
                <a:spLocks/>
              </p:cNvSpPr>
              <p:nvPr/>
            </p:nvSpPr>
            <p:spPr bwMode="auto">
              <a:xfrm>
                <a:off x="2754" y="1887"/>
                <a:ext cx="1927" cy="103"/>
              </a:xfrm>
              <a:custGeom>
                <a:avLst/>
                <a:gdLst>
                  <a:gd name="T0" fmla="*/ 1924 w 1927"/>
                  <a:gd name="T1" fmla="*/ 0 h 103"/>
                  <a:gd name="T2" fmla="*/ 1831 w 1927"/>
                  <a:gd name="T3" fmla="*/ 10 h 103"/>
                  <a:gd name="T4" fmla="*/ 1745 w 1927"/>
                  <a:gd name="T5" fmla="*/ 18 h 103"/>
                  <a:gd name="T6" fmla="*/ 1709 w 1927"/>
                  <a:gd name="T7" fmla="*/ 21 h 103"/>
                  <a:gd name="T8" fmla="*/ 1660 w 1927"/>
                  <a:gd name="T9" fmla="*/ 19 h 103"/>
                  <a:gd name="T10" fmla="*/ 1587 w 1927"/>
                  <a:gd name="T11" fmla="*/ 18 h 103"/>
                  <a:gd name="T12" fmla="*/ 1510 w 1927"/>
                  <a:gd name="T13" fmla="*/ 15 h 103"/>
                  <a:gd name="T14" fmla="*/ 1447 w 1927"/>
                  <a:gd name="T15" fmla="*/ 14 h 103"/>
                  <a:gd name="T16" fmla="*/ 1423 w 1927"/>
                  <a:gd name="T17" fmla="*/ 13 h 103"/>
                  <a:gd name="T18" fmla="*/ 1396 w 1927"/>
                  <a:gd name="T19" fmla="*/ 14 h 103"/>
                  <a:gd name="T20" fmla="*/ 1321 w 1927"/>
                  <a:gd name="T21" fmla="*/ 18 h 103"/>
                  <a:gd name="T22" fmla="*/ 1212 w 1927"/>
                  <a:gd name="T23" fmla="*/ 23 h 103"/>
                  <a:gd name="T24" fmla="*/ 1075 w 1927"/>
                  <a:gd name="T25" fmla="*/ 31 h 103"/>
                  <a:gd name="T26" fmla="*/ 924 w 1927"/>
                  <a:gd name="T27" fmla="*/ 38 h 103"/>
                  <a:gd name="T28" fmla="*/ 769 w 1927"/>
                  <a:gd name="T29" fmla="*/ 46 h 103"/>
                  <a:gd name="T30" fmla="*/ 621 w 1927"/>
                  <a:gd name="T31" fmla="*/ 55 h 103"/>
                  <a:gd name="T32" fmla="*/ 489 w 1927"/>
                  <a:gd name="T33" fmla="*/ 61 h 103"/>
                  <a:gd name="T34" fmla="*/ 386 w 1927"/>
                  <a:gd name="T35" fmla="*/ 67 h 103"/>
                  <a:gd name="T36" fmla="*/ 323 w 1927"/>
                  <a:gd name="T37" fmla="*/ 69 h 103"/>
                  <a:gd name="T38" fmla="*/ 294 w 1927"/>
                  <a:gd name="T39" fmla="*/ 69 h 103"/>
                  <a:gd name="T40" fmla="*/ 225 w 1927"/>
                  <a:gd name="T41" fmla="*/ 71 h 103"/>
                  <a:gd name="T42" fmla="*/ 164 w 1927"/>
                  <a:gd name="T43" fmla="*/ 75 h 103"/>
                  <a:gd name="T44" fmla="*/ 6 w 1927"/>
                  <a:gd name="T45" fmla="*/ 103 h 103"/>
                  <a:gd name="T46" fmla="*/ 63 w 1927"/>
                  <a:gd name="T47" fmla="*/ 99 h 103"/>
                  <a:gd name="T48" fmla="*/ 126 w 1927"/>
                  <a:gd name="T49" fmla="*/ 94 h 103"/>
                  <a:gd name="T50" fmla="*/ 167 w 1927"/>
                  <a:gd name="T51" fmla="*/ 90 h 103"/>
                  <a:gd name="T52" fmla="*/ 244 w 1927"/>
                  <a:gd name="T53" fmla="*/ 90 h 103"/>
                  <a:gd name="T54" fmla="*/ 315 w 1927"/>
                  <a:gd name="T55" fmla="*/ 90 h 103"/>
                  <a:gd name="T56" fmla="*/ 351 w 1927"/>
                  <a:gd name="T57" fmla="*/ 88 h 103"/>
                  <a:gd name="T58" fmla="*/ 431 w 1927"/>
                  <a:gd name="T59" fmla="*/ 84 h 103"/>
                  <a:gd name="T60" fmla="*/ 545 w 1927"/>
                  <a:gd name="T61" fmla="*/ 79 h 103"/>
                  <a:gd name="T62" fmla="*/ 682 w 1927"/>
                  <a:gd name="T63" fmla="*/ 72 h 103"/>
                  <a:gd name="T64" fmla="*/ 831 w 1927"/>
                  <a:gd name="T65" fmla="*/ 64 h 103"/>
                  <a:gd name="T66" fmla="*/ 983 w 1927"/>
                  <a:gd name="T67" fmla="*/ 56 h 103"/>
                  <a:gd name="T68" fmla="*/ 1126 w 1927"/>
                  <a:gd name="T69" fmla="*/ 48 h 103"/>
                  <a:gd name="T70" fmla="*/ 1251 w 1927"/>
                  <a:gd name="T71" fmla="*/ 41 h 103"/>
                  <a:gd name="T72" fmla="*/ 1347 w 1927"/>
                  <a:gd name="T73" fmla="*/ 36 h 103"/>
                  <a:gd name="T74" fmla="*/ 1405 w 1927"/>
                  <a:gd name="T75" fmla="*/ 31 h 103"/>
                  <a:gd name="T76" fmla="*/ 1432 w 1927"/>
                  <a:gd name="T77" fmla="*/ 31 h 103"/>
                  <a:gd name="T78" fmla="*/ 1495 w 1927"/>
                  <a:gd name="T79" fmla="*/ 33 h 103"/>
                  <a:gd name="T80" fmla="*/ 1572 w 1927"/>
                  <a:gd name="T81" fmla="*/ 36 h 103"/>
                  <a:gd name="T82" fmla="*/ 1647 w 1927"/>
                  <a:gd name="T83" fmla="*/ 40 h 103"/>
                  <a:gd name="T84" fmla="*/ 1703 w 1927"/>
                  <a:gd name="T85" fmla="*/ 44 h 103"/>
                  <a:gd name="T86" fmla="*/ 1727 w 1927"/>
                  <a:gd name="T87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3">
                    <a:moveTo>
                      <a:pt x="1727" y="45"/>
                    </a:moveTo>
                    <a:lnTo>
                      <a:pt x="1927" y="26"/>
                    </a:lnTo>
                    <a:lnTo>
                      <a:pt x="1924" y="0"/>
                    </a:lnTo>
                    <a:lnTo>
                      <a:pt x="1896" y="3"/>
                    </a:lnTo>
                    <a:lnTo>
                      <a:pt x="1863" y="6"/>
                    </a:lnTo>
                    <a:lnTo>
                      <a:pt x="1831" y="10"/>
                    </a:lnTo>
                    <a:lnTo>
                      <a:pt x="1800" y="13"/>
                    </a:lnTo>
                    <a:lnTo>
                      <a:pt x="1770" y="15"/>
                    </a:lnTo>
                    <a:lnTo>
                      <a:pt x="1745" y="18"/>
                    </a:lnTo>
                    <a:lnTo>
                      <a:pt x="1727" y="19"/>
                    </a:lnTo>
                    <a:lnTo>
                      <a:pt x="1716" y="21"/>
                    </a:lnTo>
                    <a:lnTo>
                      <a:pt x="1709" y="21"/>
                    </a:lnTo>
                    <a:lnTo>
                      <a:pt x="1697" y="21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8"/>
                    </a:lnTo>
                    <a:lnTo>
                      <a:pt x="1587" y="18"/>
                    </a:lnTo>
                    <a:lnTo>
                      <a:pt x="1560" y="17"/>
                    </a:lnTo>
                    <a:lnTo>
                      <a:pt x="1534" y="15"/>
                    </a:lnTo>
                    <a:lnTo>
                      <a:pt x="1510" y="15"/>
                    </a:lnTo>
                    <a:lnTo>
                      <a:pt x="1485" y="14"/>
                    </a:lnTo>
                    <a:lnTo>
                      <a:pt x="1465" y="14"/>
                    </a:lnTo>
                    <a:lnTo>
                      <a:pt x="1447" y="14"/>
                    </a:lnTo>
                    <a:lnTo>
                      <a:pt x="1435" y="13"/>
                    </a:lnTo>
                    <a:lnTo>
                      <a:pt x="1426" y="13"/>
                    </a:lnTo>
                    <a:lnTo>
                      <a:pt x="1423" y="13"/>
                    </a:lnTo>
                    <a:lnTo>
                      <a:pt x="1420" y="13"/>
                    </a:lnTo>
                    <a:lnTo>
                      <a:pt x="1411" y="13"/>
                    </a:lnTo>
                    <a:lnTo>
                      <a:pt x="1396" y="14"/>
                    </a:lnTo>
                    <a:lnTo>
                      <a:pt x="1376" y="15"/>
                    </a:lnTo>
                    <a:lnTo>
                      <a:pt x="1351" y="17"/>
                    </a:lnTo>
                    <a:lnTo>
                      <a:pt x="1321" y="18"/>
                    </a:lnTo>
                    <a:lnTo>
                      <a:pt x="1289" y="19"/>
                    </a:lnTo>
                    <a:lnTo>
                      <a:pt x="1251" y="22"/>
                    </a:lnTo>
                    <a:lnTo>
                      <a:pt x="1212" y="23"/>
                    </a:lnTo>
                    <a:lnTo>
                      <a:pt x="1168" y="26"/>
                    </a:lnTo>
                    <a:lnTo>
                      <a:pt x="1122" y="29"/>
                    </a:lnTo>
                    <a:lnTo>
                      <a:pt x="1075" y="31"/>
                    </a:lnTo>
                    <a:lnTo>
                      <a:pt x="1026" y="33"/>
                    </a:lnTo>
                    <a:lnTo>
                      <a:pt x="976" y="36"/>
                    </a:lnTo>
                    <a:lnTo>
                      <a:pt x="924" y="38"/>
                    </a:lnTo>
                    <a:lnTo>
                      <a:pt x="873" y="41"/>
                    </a:lnTo>
                    <a:lnTo>
                      <a:pt x="820" y="44"/>
                    </a:lnTo>
                    <a:lnTo>
                      <a:pt x="769" y="46"/>
                    </a:lnTo>
                    <a:lnTo>
                      <a:pt x="718" y="49"/>
                    </a:lnTo>
                    <a:lnTo>
                      <a:pt x="668" y="52"/>
                    </a:lnTo>
                    <a:lnTo>
                      <a:pt x="621" y="55"/>
                    </a:lnTo>
                    <a:lnTo>
                      <a:pt x="575" y="57"/>
                    </a:lnTo>
                    <a:lnTo>
                      <a:pt x="530" y="59"/>
                    </a:lnTo>
                    <a:lnTo>
                      <a:pt x="489" y="61"/>
                    </a:lnTo>
                    <a:lnTo>
                      <a:pt x="452" y="63"/>
                    </a:lnTo>
                    <a:lnTo>
                      <a:pt x="418" y="64"/>
                    </a:lnTo>
                    <a:lnTo>
                      <a:pt x="386" y="67"/>
                    </a:lnTo>
                    <a:lnTo>
                      <a:pt x="361" y="67"/>
                    </a:lnTo>
                    <a:lnTo>
                      <a:pt x="339" y="68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1"/>
                    </a:lnTo>
                    <a:lnTo>
                      <a:pt x="201" y="72"/>
                    </a:lnTo>
                    <a:lnTo>
                      <a:pt x="179" y="73"/>
                    </a:lnTo>
                    <a:lnTo>
                      <a:pt x="164" y="75"/>
                    </a:lnTo>
                    <a:lnTo>
                      <a:pt x="159" y="75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9" y="102"/>
                    </a:lnTo>
                    <a:lnTo>
                      <a:pt x="40" y="102"/>
                    </a:lnTo>
                    <a:lnTo>
                      <a:pt x="63" y="99"/>
                    </a:lnTo>
                    <a:lnTo>
                      <a:pt x="86" y="98"/>
                    </a:lnTo>
                    <a:lnTo>
                      <a:pt x="109" y="96"/>
                    </a:lnTo>
                    <a:lnTo>
                      <a:pt x="126" y="94"/>
                    </a:lnTo>
                    <a:lnTo>
                      <a:pt x="137" y="92"/>
                    </a:lnTo>
                    <a:lnTo>
                      <a:pt x="148" y="91"/>
                    </a:lnTo>
                    <a:lnTo>
                      <a:pt x="167" y="90"/>
                    </a:lnTo>
                    <a:lnTo>
                      <a:pt x="190" y="90"/>
                    </a:lnTo>
                    <a:lnTo>
                      <a:pt x="217" y="90"/>
                    </a:lnTo>
                    <a:lnTo>
                      <a:pt x="244" y="90"/>
                    </a:lnTo>
                    <a:lnTo>
                      <a:pt x="271" y="90"/>
                    </a:lnTo>
                    <a:lnTo>
                      <a:pt x="296" y="90"/>
                    </a:lnTo>
                    <a:lnTo>
                      <a:pt x="315" y="90"/>
                    </a:lnTo>
                    <a:lnTo>
                      <a:pt x="321" y="90"/>
                    </a:lnTo>
                    <a:lnTo>
                      <a:pt x="334" y="90"/>
                    </a:lnTo>
                    <a:lnTo>
                      <a:pt x="351" y="88"/>
                    </a:lnTo>
                    <a:lnTo>
                      <a:pt x="374" y="87"/>
                    </a:lnTo>
                    <a:lnTo>
                      <a:pt x="400" y="87"/>
                    </a:lnTo>
                    <a:lnTo>
                      <a:pt x="431" y="84"/>
                    </a:lnTo>
                    <a:lnTo>
                      <a:pt x="466" y="83"/>
                    </a:lnTo>
                    <a:lnTo>
                      <a:pt x="504" y="82"/>
                    </a:lnTo>
                    <a:lnTo>
                      <a:pt x="545" y="79"/>
                    </a:lnTo>
                    <a:lnTo>
                      <a:pt x="588" y="76"/>
                    </a:lnTo>
                    <a:lnTo>
                      <a:pt x="634" y="75"/>
                    </a:lnTo>
                    <a:lnTo>
                      <a:pt x="682" y="72"/>
                    </a:lnTo>
                    <a:lnTo>
                      <a:pt x="731" y="69"/>
                    </a:lnTo>
                    <a:lnTo>
                      <a:pt x="781" y="67"/>
                    </a:lnTo>
                    <a:lnTo>
                      <a:pt x="831" y="64"/>
                    </a:lnTo>
                    <a:lnTo>
                      <a:pt x="881" y="61"/>
                    </a:lnTo>
                    <a:lnTo>
                      <a:pt x="933" y="59"/>
                    </a:lnTo>
                    <a:lnTo>
                      <a:pt x="983" y="56"/>
                    </a:lnTo>
                    <a:lnTo>
                      <a:pt x="1031" y="53"/>
                    </a:lnTo>
                    <a:lnTo>
                      <a:pt x="1079" y="50"/>
                    </a:lnTo>
                    <a:lnTo>
                      <a:pt x="1126" y="48"/>
                    </a:lnTo>
                    <a:lnTo>
                      <a:pt x="1170" y="45"/>
                    </a:lnTo>
                    <a:lnTo>
                      <a:pt x="1212" y="42"/>
                    </a:lnTo>
                    <a:lnTo>
                      <a:pt x="1251" y="41"/>
                    </a:lnTo>
                    <a:lnTo>
                      <a:pt x="1288" y="38"/>
                    </a:lnTo>
                    <a:lnTo>
                      <a:pt x="1319" y="37"/>
                    </a:lnTo>
                    <a:lnTo>
                      <a:pt x="1347" y="36"/>
                    </a:lnTo>
                    <a:lnTo>
                      <a:pt x="1372" y="34"/>
                    </a:lnTo>
                    <a:lnTo>
                      <a:pt x="1392" y="33"/>
                    </a:lnTo>
                    <a:lnTo>
                      <a:pt x="1405" y="31"/>
                    </a:lnTo>
                    <a:lnTo>
                      <a:pt x="1415" y="31"/>
                    </a:lnTo>
                    <a:lnTo>
                      <a:pt x="1418" y="31"/>
                    </a:lnTo>
                    <a:lnTo>
                      <a:pt x="1432" y="31"/>
                    </a:lnTo>
                    <a:lnTo>
                      <a:pt x="1450" y="31"/>
                    </a:lnTo>
                    <a:lnTo>
                      <a:pt x="1472" y="31"/>
                    </a:lnTo>
                    <a:lnTo>
                      <a:pt x="1495" y="33"/>
                    </a:lnTo>
                    <a:lnTo>
                      <a:pt x="1519" y="33"/>
                    </a:lnTo>
                    <a:lnTo>
                      <a:pt x="1546" y="34"/>
                    </a:lnTo>
                    <a:lnTo>
                      <a:pt x="1572" y="36"/>
                    </a:lnTo>
                    <a:lnTo>
                      <a:pt x="1598" y="37"/>
                    </a:lnTo>
                    <a:lnTo>
                      <a:pt x="1624" y="38"/>
                    </a:lnTo>
                    <a:lnTo>
                      <a:pt x="1647" y="40"/>
                    </a:lnTo>
                    <a:lnTo>
                      <a:pt x="1668" y="41"/>
                    </a:lnTo>
                    <a:lnTo>
                      <a:pt x="1689" y="42"/>
                    </a:lnTo>
                    <a:lnTo>
                      <a:pt x="1703" y="44"/>
                    </a:lnTo>
                    <a:lnTo>
                      <a:pt x="1716" y="44"/>
                    </a:lnTo>
                    <a:lnTo>
                      <a:pt x="1724" y="45"/>
                    </a:lnTo>
                    <a:lnTo>
                      <a:pt x="1727" y="4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65"/>
              <p:cNvSpPr>
                <a:spLocks/>
              </p:cNvSpPr>
              <p:nvPr/>
            </p:nvSpPr>
            <p:spPr bwMode="auto">
              <a:xfrm>
                <a:off x="4631" y="1874"/>
                <a:ext cx="65" cy="158"/>
              </a:xfrm>
              <a:custGeom>
                <a:avLst/>
                <a:gdLst>
                  <a:gd name="T0" fmla="*/ 46 w 65"/>
                  <a:gd name="T1" fmla="*/ 1 h 158"/>
                  <a:gd name="T2" fmla="*/ 45 w 65"/>
                  <a:gd name="T3" fmla="*/ 1 h 158"/>
                  <a:gd name="T4" fmla="*/ 41 w 65"/>
                  <a:gd name="T5" fmla="*/ 0 h 158"/>
                  <a:gd name="T6" fmla="*/ 35 w 65"/>
                  <a:gd name="T7" fmla="*/ 1 h 158"/>
                  <a:gd name="T8" fmla="*/ 31 w 65"/>
                  <a:gd name="T9" fmla="*/ 4 h 158"/>
                  <a:gd name="T10" fmla="*/ 23 w 65"/>
                  <a:gd name="T11" fmla="*/ 27 h 158"/>
                  <a:gd name="T12" fmla="*/ 12 w 65"/>
                  <a:gd name="T13" fmla="*/ 72 h 158"/>
                  <a:gd name="T14" fmla="*/ 1 w 65"/>
                  <a:gd name="T15" fmla="*/ 119 h 158"/>
                  <a:gd name="T16" fmla="*/ 0 w 65"/>
                  <a:gd name="T17" fmla="*/ 149 h 158"/>
                  <a:gd name="T18" fmla="*/ 4 w 65"/>
                  <a:gd name="T19" fmla="*/ 154 h 158"/>
                  <a:gd name="T20" fmla="*/ 11 w 65"/>
                  <a:gd name="T21" fmla="*/ 158 h 158"/>
                  <a:gd name="T22" fmla="*/ 20 w 65"/>
                  <a:gd name="T23" fmla="*/ 158 h 158"/>
                  <a:gd name="T24" fmla="*/ 30 w 65"/>
                  <a:gd name="T25" fmla="*/ 157 h 158"/>
                  <a:gd name="T26" fmla="*/ 39 w 65"/>
                  <a:gd name="T27" fmla="*/ 154 h 158"/>
                  <a:gd name="T28" fmla="*/ 49 w 65"/>
                  <a:gd name="T29" fmla="*/ 151 h 158"/>
                  <a:gd name="T30" fmla="*/ 57 w 65"/>
                  <a:gd name="T31" fmla="*/ 147 h 158"/>
                  <a:gd name="T32" fmla="*/ 62 w 65"/>
                  <a:gd name="T33" fmla="*/ 145 h 158"/>
                  <a:gd name="T34" fmla="*/ 65 w 65"/>
                  <a:gd name="T35" fmla="*/ 120 h 158"/>
                  <a:gd name="T36" fmla="*/ 61 w 65"/>
                  <a:gd name="T37" fmla="*/ 70 h 158"/>
                  <a:gd name="T38" fmla="*/ 53 w 65"/>
                  <a:gd name="T39" fmla="*/ 23 h 158"/>
                  <a:gd name="T40" fmla="*/ 46 w 65"/>
                  <a:gd name="T41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58">
                    <a:moveTo>
                      <a:pt x="46" y="1"/>
                    </a:moveTo>
                    <a:lnTo>
                      <a:pt x="45" y="1"/>
                    </a:lnTo>
                    <a:lnTo>
                      <a:pt x="41" y="0"/>
                    </a:lnTo>
                    <a:lnTo>
                      <a:pt x="35" y="1"/>
                    </a:lnTo>
                    <a:lnTo>
                      <a:pt x="31" y="4"/>
                    </a:lnTo>
                    <a:lnTo>
                      <a:pt x="23" y="27"/>
                    </a:lnTo>
                    <a:lnTo>
                      <a:pt x="12" y="72"/>
                    </a:lnTo>
                    <a:lnTo>
                      <a:pt x="1" y="119"/>
                    </a:lnTo>
                    <a:lnTo>
                      <a:pt x="0" y="149"/>
                    </a:lnTo>
                    <a:lnTo>
                      <a:pt x="4" y="154"/>
                    </a:lnTo>
                    <a:lnTo>
                      <a:pt x="11" y="158"/>
                    </a:lnTo>
                    <a:lnTo>
                      <a:pt x="20" y="158"/>
                    </a:lnTo>
                    <a:lnTo>
                      <a:pt x="30" y="157"/>
                    </a:lnTo>
                    <a:lnTo>
                      <a:pt x="39" y="154"/>
                    </a:lnTo>
                    <a:lnTo>
                      <a:pt x="49" y="151"/>
                    </a:lnTo>
                    <a:lnTo>
                      <a:pt x="57" y="147"/>
                    </a:lnTo>
                    <a:lnTo>
                      <a:pt x="62" y="145"/>
                    </a:lnTo>
                    <a:lnTo>
                      <a:pt x="65" y="120"/>
                    </a:lnTo>
                    <a:lnTo>
                      <a:pt x="61" y="70"/>
                    </a:lnTo>
                    <a:lnTo>
                      <a:pt x="53" y="23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66"/>
              <p:cNvSpPr>
                <a:spLocks/>
              </p:cNvSpPr>
              <p:nvPr/>
            </p:nvSpPr>
            <p:spPr bwMode="auto">
              <a:xfrm>
                <a:off x="4639" y="1881"/>
                <a:ext cx="58" cy="142"/>
              </a:xfrm>
              <a:custGeom>
                <a:avLst/>
                <a:gdLst>
                  <a:gd name="T0" fmla="*/ 41 w 58"/>
                  <a:gd name="T1" fmla="*/ 1 h 142"/>
                  <a:gd name="T2" fmla="*/ 39 w 58"/>
                  <a:gd name="T3" fmla="*/ 1 h 142"/>
                  <a:gd name="T4" fmla="*/ 35 w 58"/>
                  <a:gd name="T5" fmla="*/ 0 h 142"/>
                  <a:gd name="T6" fmla="*/ 31 w 58"/>
                  <a:gd name="T7" fmla="*/ 1 h 142"/>
                  <a:gd name="T8" fmla="*/ 28 w 58"/>
                  <a:gd name="T9" fmla="*/ 4 h 142"/>
                  <a:gd name="T10" fmla="*/ 22 w 58"/>
                  <a:gd name="T11" fmla="*/ 24 h 142"/>
                  <a:gd name="T12" fmla="*/ 11 w 58"/>
                  <a:gd name="T13" fmla="*/ 65 h 142"/>
                  <a:gd name="T14" fmla="*/ 1 w 58"/>
                  <a:gd name="T15" fmla="*/ 107 h 142"/>
                  <a:gd name="T16" fmla="*/ 0 w 58"/>
                  <a:gd name="T17" fmla="*/ 134 h 142"/>
                  <a:gd name="T18" fmla="*/ 4 w 58"/>
                  <a:gd name="T19" fmla="*/ 139 h 142"/>
                  <a:gd name="T20" fmla="*/ 10 w 58"/>
                  <a:gd name="T21" fmla="*/ 142 h 142"/>
                  <a:gd name="T22" fmla="*/ 18 w 58"/>
                  <a:gd name="T23" fmla="*/ 142 h 142"/>
                  <a:gd name="T24" fmla="*/ 26 w 58"/>
                  <a:gd name="T25" fmla="*/ 140 h 142"/>
                  <a:gd name="T26" fmla="*/ 35 w 58"/>
                  <a:gd name="T27" fmla="*/ 138 h 142"/>
                  <a:gd name="T28" fmla="*/ 43 w 58"/>
                  <a:gd name="T29" fmla="*/ 135 h 142"/>
                  <a:gd name="T30" fmla="*/ 50 w 58"/>
                  <a:gd name="T31" fmla="*/ 132 h 142"/>
                  <a:gd name="T32" fmla="*/ 56 w 58"/>
                  <a:gd name="T33" fmla="*/ 131 h 142"/>
                  <a:gd name="T34" fmla="*/ 58 w 58"/>
                  <a:gd name="T35" fmla="*/ 108 h 142"/>
                  <a:gd name="T36" fmla="*/ 54 w 58"/>
                  <a:gd name="T37" fmla="*/ 63 h 142"/>
                  <a:gd name="T38" fmla="*/ 46 w 58"/>
                  <a:gd name="T39" fmla="*/ 20 h 142"/>
                  <a:gd name="T40" fmla="*/ 41 w 58"/>
                  <a:gd name="T41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42">
                    <a:moveTo>
                      <a:pt x="41" y="1"/>
                    </a:moveTo>
                    <a:lnTo>
                      <a:pt x="39" y="1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8" y="4"/>
                    </a:lnTo>
                    <a:lnTo>
                      <a:pt x="22" y="24"/>
                    </a:lnTo>
                    <a:lnTo>
                      <a:pt x="11" y="65"/>
                    </a:lnTo>
                    <a:lnTo>
                      <a:pt x="1" y="107"/>
                    </a:lnTo>
                    <a:lnTo>
                      <a:pt x="0" y="134"/>
                    </a:lnTo>
                    <a:lnTo>
                      <a:pt x="4" y="139"/>
                    </a:lnTo>
                    <a:lnTo>
                      <a:pt x="10" y="142"/>
                    </a:lnTo>
                    <a:lnTo>
                      <a:pt x="18" y="142"/>
                    </a:lnTo>
                    <a:lnTo>
                      <a:pt x="26" y="140"/>
                    </a:lnTo>
                    <a:lnTo>
                      <a:pt x="35" y="138"/>
                    </a:lnTo>
                    <a:lnTo>
                      <a:pt x="43" y="135"/>
                    </a:lnTo>
                    <a:lnTo>
                      <a:pt x="50" y="132"/>
                    </a:lnTo>
                    <a:lnTo>
                      <a:pt x="56" y="131"/>
                    </a:lnTo>
                    <a:lnTo>
                      <a:pt x="58" y="108"/>
                    </a:lnTo>
                    <a:lnTo>
                      <a:pt x="54" y="63"/>
                    </a:lnTo>
                    <a:lnTo>
                      <a:pt x="46" y="2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67"/>
              <p:cNvSpPr>
                <a:spLocks/>
              </p:cNvSpPr>
              <p:nvPr/>
            </p:nvSpPr>
            <p:spPr bwMode="auto">
              <a:xfrm>
                <a:off x="4646" y="1881"/>
                <a:ext cx="47" cy="77"/>
              </a:xfrm>
              <a:custGeom>
                <a:avLst/>
                <a:gdLst>
                  <a:gd name="T0" fmla="*/ 47 w 47"/>
                  <a:gd name="T1" fmla="*/ 66 h 77"/>
                  <a:gd name="T2" fmla="*/ 43 w 47"/>
                  <a:gd name="T3" fmla="*/ 42 h 77"/>
                  <a:gd name="T4" fmla="*/ 40 w 47"/>
                  <a:gd name="T5" fmla="*/ 21 h 77"/>
                  <a:gd name="T6" fmla="*/ 36 w 47"/>
                  <a:gd name="T7" fmla="*/ 6 h 77"/>
                  <a:gd name="T8" fmla="*/ 34 w 47"/>
                  <a:gd name="T9" fmla="*/ 1 h 77"/>
                  <a:gd name="T10" fmla="*/ 32 w 47"/>
                  <a:gd name="T11" fmla="*/ 1 h 77"/>
                  <a:gd name="T12" fmla="*/ 28 w 47"/>
                  <a:gd name="T13" fmla="*/ 0 h 77"/>
                  <a:gd name="T14" fmla="*/ 24 w 47"/>
                  <a:gd name="T15" fmla="*/ 1 h 77"/>
                  <a:gd name="T16" fmla="*/ 21 w 47"/>
                  <a:gd name="T17" fmla="*/ 4 h 77"/>
                  <a:gd name="T18" fmla="*/ 19 w 47"/>
                  <a:gd name="T19" fmla="*/ 12 h 77"/>
                  <a:gd name="T20" fmla="*/ 13 w 47"/>
                  <a:gd name="T21" fmla="*/ 28 h 77"/>
                  <a:gd name="T22" fmla="*/ 7 w 47"/>
                  <a:gd name="T23" fmla="*/ 51 h 77"/>
                  <a:gd name="T24" fmla="*/ 0 w 47"/>
                  <a:gd name="T25" fmla="*/ 77 h 77"/>
                  <a:gd name="T26" fmla="*/ 47 w 47"/>
                  <a:gd name="T2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7">
                    <a:moveTo>
                      <a:pt x="47" y="66"/>
                    </a:moveTo>
                    <a:lnTo>
                      <a:pt x="43" y="42"/>
                    </a:lnTo>
                    <a:lnTo>
                      <a:pt x="40" y="21"/>
                    </a:lnTo>
                    <a:lnTo>
                      <a:pt x="36" y="6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1" y="4"/>
                    </a:lnTo>
                    <a:lnTo>
                      <a:pt x="19" y="12"/>
                    </a:lnTo>
                    <a:lnTo>
                      <a:pt x="13" y="28"/>
                    </a:lnTo>
                    <a:lnTo>
                      <a:pt x="7" y="51"/>
                    </a:lnTo>
                    <a:lnTo>
                      <a:pt x="0" y="77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68"/>
              <p:cNvSpPr>
                <a:spLocks/>
              </p:cNvSpPr>
              <p:nvPr/>
            </p:nvSpPr>
            <p:spPr bwMode="auto">
              <a:xfrm>
                <a:off x="3982" y="1560"/>
                <a:ext cx="501" cy="246"/>
              </a:xfrm>
              <a:custGeom>
                <a:avLst/>
                <a:gdLst>
                  <a:gd name="T0" fmla="*/ 326 w 501"/>
                  <a:gd name="T1" fmla="*/ 246 h 246"/>
                  <a:gd name="T2" fmla="*/ 501 w 501"/>
                  <a:gd name="T3" fmla="*/ 239 h 246"/>
                  <a:gd name="T4" fmla="*/ 500 w 501"/>
                  <a:gd name="T5" fmla="*/ 238 h 246"/>
                  <a:gd name="T6" fmla="*/ 494 w 501"/>
                  <a:gd name="T7" fmla="*/ 234 h 246"/>
                  <a:gd name="T8" fmla="*/ 486 w 501"/>
                  <a:gd name="T9" fmla="*/ 227 h 246"/>
                  <a:gd name="T10" fmla="*/ 477 w 501"/>
                  <a:gd name="T11" fmla="*/ 219 h 246"/>
                  <a:gd name="T12" fmla="*/ 463 w 501"/>
                  <a:gd name="T13" fmla="*/ 208 h 246"/>
                  <a:gd name="T14" fmla="*/ 448 w 501"/>
                  <a:gd name="T15" fmla="*/ 197 h 246"/>
                  <a:gd name="T16" fmla="*/ 431 w 501"/>
                  <a:gd name="T17" fmla="*/ 184 h 246"/>
                  <a:gd name="T18" fmla="*/ 412 w 501"/>
                  <a:gd name="T19" fmla="*/ 170 h 246"/>
                  <a:gd name="T20" fmla="*/ 390 w 501"/>
                  <a:gd name="T21" fmla="*/ 155 h 246"/>
                  <a:gd name="T22" fmla="*/ 368 w 501"/>
                  <a:gd name="T23" fmla="*/ 139 h 246"/>
                  <a:gd name="T24" fmla="*/ 344 w 501"/>
                  <a:gd name="T25" fmla="*/ 124 h 246"/>
                  <a:gd name="T26" fmla="*/ 320 w 501"/>
                  <a:gd name="T27" fmla="*/ 108 h 246"/>
                  <a:gd name="T28" fmla="*/ 295 w 501"/>
                  <a:gd name="T29" fmla="*/ 93 h 246"/>
                  <a:gd name="T30" fmla="*/ 270 w 501"/>
                  <a:gd name="T31" fmla="*/ 78 h 246"/>
                  <a:gd name="T32" fmla="*/ 242 w 501"/>
                  <a:gd name="T33" fmla="*/ 65 h 246"/>
                  <a:gd name="T34" fmla="*/ 217 w 501"/>
                  <a:gd name="T35" fmla="*/ 52 h 246"/>
                  <a:gd name="T36" fmla="*/ 195 w 501"/>
                  <a:gd name="T37" fmla="*/ 43 h 246"/>
                  <a:gd name="T38" fmla="*/ 173 w 501"/>
                  <a:gd name="T39" fmla="*/ 35 h 246"/>
                  <a:gd name="T40" fmla="*/ 153 w 501"/>
                  <a:gd name="T41" fmla="*/ 28 h 246"/>
                  <a:gd name="T42" fmla="*/ 134 w 501"/>
                  <a:gd name="T43" fmla="*/ 21 h 246"/>
                  <a:gd name="T44" fmla="*/ 115 w 501"/>
                  <a:gd name="T45" fmla="*/ 16 h 246"/>
                  <a:gd name="T46" fmla="*/ 97 w 501"/>
                  <a:gd name="T47" fmla="*/ 12 h 246"/>
                  <a:gd name="T48" fmla="*/ 80 w 501"/>
                  <a:gd name="T49" fmla="*/ 9 h 246"/>
                  <a:gd name="T50" fmla="*/ 65 w 501"/>
                  <a:gd name="T51" fmla="*/ 5 h 246"/>
                  <a:gd name="T52" fmla="*/ 50 w 501"/>
                  <a:gd name="T53" fmla="*/ 4 h 246"/>
                  <a:gd name="T54" fmla="*/ 38 w 501"/>
                  <a:gd name="T55" fmla="*/ 2 h 246"/>
                  <a:gd name="T56" fmla="*/ 27 w 501"/>
                  <a:gd name="T57" fmla="*/ 1 h 246"/>
                  <a:gd name="T58" fmla="*/ 18 w 501"/>
                  <a:gd name="T59" fmla="*/ 0 h 246"/>
                  <a:gd name="T60" fmla="*/ 9 w 501"/>
                  <a:gd name="T61" fmla="*/ 0 h 246"/>
                  <a:gd name="T62" fmla="*/ 4 w 501"/>
                  <a:gd name="T63" fmla="*/ 0 h 246"/>
                  <a:gd name="T64" fmla="*/ 1 w 501"/>
                  <a:gd name="T65" fmla="*/ 0 h 246"/>
                  <a:gd name="T66" fmla="*/ 0 w 501"/>
                  <a:gd name="T67" fmla="*/ 0 h 246"/>
                  <a:gd name="T68" fmla="*/ 3 w 501"/>
                  <a:gd name="T69" fmla="*/ 1 h 246"/>
                  <a:gd name="T70" fmla="*/ 9 w 501"/>
                  <a:gd name="T71" fmla="*/ 4 h 246"/>
                  <a:gd name="T72" fmla="*/ 20 w 501"/>
                  <a:gd name="T73" fmla="*/ 8 h 246"/>
                  <a:gd name="T74" fmla="*/ 34 w 501"/>
                  <a:gd name="T75" fmla="*/ 12 h 246"/>
                  <a:gd name="T76" fmla="*/ 51 w 501"/>
                  <a:gd name="T77" fmla="*/ 19 h 246"/>
                  <a:gd name="T78" fmla="*/ 69 w 501"/>
                  <a:gd name="T79" fmla="*/ 27 h 246"/>
                  <a:gd name="T80" fmla="*/ 91 w 501"/>
                  <a:gd name="T81" fmla="*/ 35 h 246"/>
                  <a:gd name="T82" fmla="*/ 112 w 501"/>
                  <a:gd name="T83" fmla="*/ 43 h 246"/>
                  <a:gd name="T84" fmla="*/ 134 w 501"/>
                  <a:gd name="T85" fmla="*/ 52 h 246"/>
                  <a:gd name="T86" fmla="*/ 156 w 501"/>
                  <a:gd name="T87" fmla="*/ 62 h 246"/>
                  <a:gd name="T88" fmla="*/ 176 w 501"/>
                  <a:gd name="T89" fmla="*/ 71 h 246"/>
                  <a:gd name="T90" fmla="*/ 196 w 501"/>
                  <a:gd name="T91" fmla="*/ 81 h 246"/>
                  <a:gd name="T92" fmla="*/ 214 w 501"/>
                  <a:gd name="T93" fmla="*/ 90 h 246"/>
                  <a:gd name="T94" fmla="*/ 230 w 501"/>
                  <a:gd name="T95" fmla="*/ 98 h 246"/>
                  <a:gd name="T96" fmla="*/ 242 w 501"/>
                  <a:gd name="T97" fmla="*/ 107 h 246"/>
                  <a:gd name="T98" fmla="*/ 252 w 501"/>
                  <a:gd name="T99" fmla="*/ 113 h 246"/>
                  <a:gd name="T100" fmla="*/ 265 w 501"/>
                  <a:gd name="T101" fmla="*/ 127 h 246"/>
                  <a:gd name="T102" fmla="*/ 279 w 501"/>
                  <a:gd name="T103" fmla="*/ 145 h 246"/>
                  <a:gd name="T104" fmla="*/ 291 w 501"/>
                  <a:gd name="T105" fmla="*/ 162 h 246"/>
                  <a:gd name="T106" fmla="*/ 303 w 501"/>
                  <a:gd name="T107" fmla="*/ 181 h 246"/>
                  <a:gd name="T108" fmla="*/ 313 w 501"/>
                  <a:gd name="T109" fmla="*/ 200 h 246"/>
                  <a:gd name="T110" fmla="*/ 320 w 501"/>
                  <a:gd name="T111" fmla="*/ 218 h 246"/>
                  <a:gd name="T112" fmla="*/ 325 w 501"/>
                  <a:gd name="T113" fmla="*/ 233 h 246"/>
                  <a:gd name="T114" fmla="*/ 326 w 501"/>
                  <a:gd name="T1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1" h="246">
                    <a:moveTo>
                      <a:pt x="326" y="246"/>
                    </a:moveTo>
                    <a:lnTo>
                      <a:pt x="501" y="239"/>
                    </a:lnTo>
                    <a:lnTo>
                      <a:pt x="500" y="238"/>
                    </a:lnTo>
                    <a:lnTo>
                      <a:pt x="494" y="234"/>
                    </a:lnTo>
                    <a:lnTo>
                      <a:pt x="486" y="227"/>
                    </a:lnTo>
                    <a:lnTo>
                      <a:pt x="477" y="219"/>
                    </a:lnTo>
                    <a:lnTo>
                      <a:pt x="463" y="208"/>
                    </a:lnTo>
                    <a:lnTo>
                      <a:pt x="448" y="197"/>
                    </a:lnTo>
                    <a:lnTo>
                      <a:pt x="431" y="184"/>
                    </a:lnTo>
                    <a:lnTo>
                      <a:pt x="412" y="170"/>
                    </a:lnTo>
                    <a:lnTo>
                      <a:pt x="390" y="155"/>
                    </a:lnTo>
                    <a:lnTo>
                      <a:pt x="368" y="139"/>
                    </a:lnTo>
                    <a:lnTo>
                      <a:pt x="344" y="124"/>
                    </a:lnTo>
                    <a:lnTo>
                      <a:pt x="320" y="108"/>
                    </a:lnTo>
                    <a:lnTo>
                      <a:pt x="295" y="93"/>
                    </a:lnTo>
                    <a:lnTo>
                      <a:pt x="270" y="78"/>
                    </a:lnTo>
                    <a:lnTo>
                      <a:pt x="242" y="65"/>
                    </a:lnTo>
                    <a:lnTo>
                      <a:pt x="217" y="52"/>
                    </a:lnTo>
                    <a:lnTo>
                      <a:pt x="195" y="43"/>
                    </a:lnTo>
                    <a:lnTo>
                      <a:pt x="173" y="35"/>
                    </a:lnTo>
                    <a:lnTo>
                      <a:pt x="153" y="28"/>
                    </a:lnTo>
                    <a:lnTo>
                      <a:pt x="134" y="21"/>
                    </a:lnTo>
                    <a:lnTo>
                      <a:pt x="115" y="16"/>
                    </a:lnTo>
                    <a:lnTo>
                      <a:pt x="97" y="12"/>
                    </a:lnTo>
                    <a:lnTo>
                      <a:pt x="80" y="9"/>
                    </a:lnTo>
                    <a:lnTo>
                      <a:pt x="65" y="5"/>
                    </a:lnTo>
                    <a:lnTo>
                      <a:pt x="50" y="4"/>
                    </a:lnTo>
                    <a:lnTo>
                      <a:pt x="38" y="2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20" y="8"/>
                    </a:lnTo>
                    <a:lnTo>
                      <a:pt x="34" y="12"/>
                    </a:lnTo>
                    <a:lnTo>
                      <a:pt x="51" y="19"/>
                    </a:lnTo>
                    <a:lnTo>
                      <a:pt x="69" y="27"/>
                    </a:lnTo>
                    <a:lnTo>
                      <a:pt x="91" y="35"/>
                    </a:lnTo>
                    <a:lnTo>
                      <a:pt x="112" y="43"/>
                    </a:lnTo>
                    <a:lnTo>
                      <a:pt x="134" y="52"/>
                    </a:lnTo>
                    <a:lnTo>
                      <a:pt x="156" y="62"/>
                    </a:lnTo>
                    <a:lnTo>
                      <a:pt x="176" y="71"/>
                    </a:lnTo>
                    <a:lnTo>
                      <a:pt x="196" y="81"/>
                    </a:lnTo>
                    <a:lnTo>
                      <a:pt x="214" y="90"/>
                    </a:lnTo>
                    <a:lnTo>
                      <a:pt x="230" y="98"/>
                    </a:lnTo>
                    <a:lnTo>
                      <a:pt x="242" y="107"/>
                    </a:lnTo>
                    <a:lnTo>
                      <a:pt x="252" y="113"/>
                    </a:lnTo>
                    <a:lnTo>
                      <a:pt x="265" y="127"/>
                    </a:lnTo>
                    <a:lnTo>
                      <a:pt x="279" y="145"/>
                    </a:lnTo>
                    <a:lnTo>
                      <a:pt x="291" y="162"/>
                    </a:lnTo>
                    <a:lnTo>
                      <a:pt x="303" y="181"/>
                    </a:lnTo>
                    <a:lnTo>
                      <a:pt x="313" y="200"/>
                    </a:lnTo>
                    <a:lnTo>
                      <a:pt x="320" y="218"/>
                    </a:lnTo>
                    <a:lnTo>
                      <a:pt x="325" y="233"/>
                    </a:lnTo>
                    <a:lnTo>
                      <a:pt x="326" y="24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69"/>
              <p:cNvSpPr>
                <a:spLocks/>
              </p:cNvSpPr>
              <p:nvPr/>
            </p:nvSpPr>
            <p:spPr bwMode="auto">
              <a:xfrm>
                <a:off x="3264" y="1844"/>
                <a:ext cx="577" cy="394"/>
              </a:xfrm>
              <a:custGeom>
                <a:avLst/>
                <a:gdLst>
                  <a:gd name="T0" fmla="*/ 42 w 577"/>
                  <a:gd name="T1" fmla="*/ 387 h 394"/>
                  <a:gd name="T2" fmla="*/ 30 w 577"/>
                  <a:gd name="T3" fmla="*/ 387 h 394"/>
                  <a:gd name="T4" fmla="*/ 19 w 577"/>
                  <a:gd name="T5" fmla="*/ 385 h 394"/>
                  <a:gd name="T6" fmla="*/ 11 w 577"/>
                  <a:gd name="T7" fmla="*/ 382 h 394"/>
                  <a:gd name="T8" fmla="*/ 8 w 577"/>
                  <a:gd name="T9" fmla="*/ 381 h 394"/>
                  <a:gd name="T10" fmla="*/ 8 w 577"/>
                  <a:gd name="T11" fmla="*/ 336 h 394"/>
                  <a:gd name="T12" fmla="*/ 8 w 577"/>
                  <a:gd name="T13" fmla="*/ 234 h 394"/>
                  <a:gd name="T14" fmla="*/ 8 w 577"/>
                  <a:gd name="T15" fmla="*/ 127 h 394"/>
                  <a:gd name="T16" fmla="*/ 8 w 577"/>
                  <a:gd name="T17" fmla="*/ 65 h 394"/>
                  <a:gd name="T18" fmla="*/ 8 w 577"/>
                  <a:gd name="T19" fmla="*/ 49 h 394"/>
                  <a:gd name="T20" fmla="*/ 11 w 577"/>
                  <a:gd name="T21" fmla="*/ 31 h 394"/>
                  <a:gd name="T22" fmla="*/ 12 w 577"/>
                  <a:gd name="T23" fmla="*/ 16 h 394"/>
                  <a:gd name="T24" fmla="*/ 13 w 577"/>
                  <a:gd name="T25" fmla="*/ 4 h 394"/>
                  <a:gd name="T26" fmla="*/ 8 w 577"/>
                  <a:gd name="T27" fmla="*/ 0 h 394"/>
                  <a:gd name="T28" fmla="*/ 7 w 577"/>
                  <a:gd name="T29" fmla="*/ 7 h 394"/>
                  <a:gd name="T30" fmla="*/ 4 w 577"/>
                  <a:gd name="T31" fmla="*/ 24 h 394"/>
                  <a:gd name="T32" fmla="*/ 1 w 577"/>
                  <a:gd name="T33" fmla="*/ 47 h 394"/>
                  <a:gd name="T34" fmla="*/ 1 w 577"/>
                  <a:gd name="T35" fmla="*/ 70 h 394"/>
                  <a:gd name="T36" fmla="*/ 1 w 577"/>
                  <a:gd name="T37" fmla="*/ 133 h 394"/>
                  <a:gd name="T38" fmla="*/ 1 w 577"/>
                  <a:gd name="T39" fmla="*/ 241 h 394"/>
                  <a:gd name="T40" fmla="*/ 0 w 577"/>
                  <a:gd name="T41" fmla="*/ 343 h 394"/>
                  <a:gd name="T42" fmla="*/ 0 w 577"/>
                  <a:gd name="T43" fmla="*/ 387 h 394"/>
                  <a:gd name="T44" fmla="*/ 2 w 577"/>
                  <a:gd name="T45" fmla="*/ 389 h 394"/>
                  <a:gd name="T46" fmla="*/ 11 w 577"/>
                  <a:gd name="T47" fmla="*/ 391 h 394"/>
                  <a:gd name="T48" fmla="*/ 21 w 577"/>
                  <a:gd name="T49" fmla="*/ 394 h 394"/>
                  <a:gd name="T50" fmla="*/ 34 w 577"/>
                  <a:gd name="T51" fmla="*/ 394 h 394"/>
                  <a:gd name="T52" fmla="*/ 43 w 577"/>
                  <a:gd name="T53" fmla="*/ 393 h 394"/>
                  <a:gd name="T54" fmla="*/ 62 w 577"/>
                  <a:gd name="T55" fmla="*/ 393 h 394"/>
                  <a:gd name="T56" fmla="*/ 91 w 577"/>
                  <a:gd name="T57" fmla="*/ 391 h 394"/>
                  <a:gd name="T58" fmla="*/ 126 w 577"/>
                  <a:gd name="T59" fmla="*/ 390 h 394"/>
                  <a:gd name="T60" fmla="*/ 168 w 577"/>
                  <a:gd name="T61" fmla="*/ 387 h 394"/>
                  <a:gd name="T62" fmla="*/ 214 w 577"/>
                  <a:gd name="T63" fmla="*/ 386 h 394"/>
                  <a:gd name="T64" fmla="*/ 263 w 577"/>
                  <a:gd name="T65" fmla="*/ 385 h 394"/>
                  <a:gd name="T66" fmla="*/ 311 w 577"/>
                  <a:gd name="T67" fmla="*/ 382 h 394"/>
                  <a:gd name="T68" fmla="*/ 362 w 577"/>
                  <a:gd name="T69" fmla="*/ 381 h 394"/>
                  <a:gd name="T70" fmla="*/ 410 w 577"/>
                  <a:gd name="T71" fmla="*/ 379 h 394"/>
                  <a:gd name="T72" fmla="*/ 455 w 577"/>
                  <a:gd name="T73" fmla="*/ 376 h 394"/>
                  <a:gd name="T74" fmla="*/ 494 w 577"/>
                  <a:gd name="T75" fmla="*/ 375 h 394"/>
                  <a:gd name="T76" fmla="*/ 528 w 577"/>
                  <a:gd name="T77" fmla="*/ 374 h 394"/>
                  <a:gd name="T78" fmla="*/ 554 w 577"/>
                  <a:gd name="T79" fmla="*/ 374 h 394"/>
                  <a:gd name="T80" fmla="*/ 572 w 577"/>
                  <a:gd name="T81" fmla="*/ 372 h 394"/>
                  <a:gd name="T82" fmla="*/ 577 w 577"/>
                  <a:gd name="T83" fmla="*/ 372 h 394"/>
                  <a:gd name="T84" fmla="*/ 569 w 577"/>
                  <a:gd name="T85" fmla="*/ 367 h 394"/>
                  <a:gd name="T86" fmla="*/ 549 w 577"/>
                  <a:gd name="T87" fmla="*/ 367 h 394"/>
                  <a:gd name="T88" fmla="*/ 521 w 577"/>
                  <a:gd name="T89" fmla="*/ 368 h 394"/>
                  <a:gd name="T90" fmla="*/ 489 w 577"/>
                  <a:gd name="T91" fmla="*/ 370 h 394"/>
                  <a:gd name="T92" fmla="*/ 451 w 577"/>
                  <a:gd name="T93" fmla="*/ 371 h 394"/>
                  <a:gd name="T94" fmla="*/ 410 w 577"/>
                  <a:gd name="T95" fmla="*/ 372 h 394"/>
                  <a:gd name="T96" fmla="*/ 367 w 577"/>
                  <a:gd name="T97" fmla="*/ 374 h 394"/>
                  <a:gd name="T98" fmla="*/ 322 w 577"/>
                  <a:gd name="T99" fmla="*/ 376 h 394"/>
                  <a:gd name="T100" fmla="*/ 278 w 577"/>
                  <a:gd name="T101" fmla="*/ 378 h 394"/>
                  <a:gd name="T102" fmla="*/ 234 w 577"/>
                  <a:gd name="T103" fmla="*/ 379 h 394"/>
                  <a:gd name="T104" fmla="*/ 192 w 577"/>
                  <a:gd name="T105" fmla="*/ 381 h 394"/>
                  <a:gd name="T106" fmla="*/ 153 w 577"/>
                  <a:gd name="T107" fmla="*/ 382 h 394"/>
                  <a:gd name="T108" fmla="*/ 118 w 577"/>
                  <a:gd name="T109" fmla="*/ 385 h 394"/>
                  <a:gd name="T110" fmla="*/ 88 w 577"/>
                  <a:gd name="T111" fmla="*/ 385 h 394"/>
                  <a:gd name="T112" fmla="*/ 65 w 577"/>
                  <a:gd name="T113" fmla="*/ 386 h 394"/>
                  <a:gd name="T114" fmla="*/ 49 w 577"/>
                  <a:gd name="T115" fmla="*/ 387 h 394"/>
                  <a:gd name="T116" fmla="*/ 42 w 577"/>
                  <a:gd name="T117" fmla="*/ 38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394">
                    <a:moveTo>
                      <a:pt x="42" y="387"/>
                    </a:moveTo>
                    <a:lnTo>
                      <a:pt x="30" y="387"/>
                    </a:lnTo>
                    <a:lnTo>
                      <a:pt x="19" y="385"/>
                    </a:lnTo>
                    <a:lnTo>
                      <a:pt x="11" y="382"/>
                    </a:lnTo>
                    <a:lnTo>
                      <a:pt x="8" y="381"/>
                    </a:lnTo>
                    <a:lnTo>
                      <a:pt x="8" y="336"/>
                    </a:lnTo>
                    <a:lnTo>
                      <a:pt x="8" y="234"/>
                    </a:lnTo>
                    <a:lnTo>
                      <a:pt x="8" y="127"/>
                    </a:lnTo>
                    <a:lnTo>
                      <a:pt x="8" y="65"/>
                    </a:lnTo>
                    <a:lnTo>
                      <a:pt x="8" y="49"/>
                    </a:lnTo>
                    <a:lnTo>
                      <a:pt x="11" y="31"/>
                    </a:lnTo>
                    <a:lnTo>
                      <a:pt x="12" y="16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24"/>
                    </a:lnTo>
                    <a:lnTo>
                      <a:pt x="1" y="47"/>
                    </a:lnTo>
                    <a:lnTo>
                      <a:pt x="1" y="70"/>
                    </a:lnTo>
                    <a:lnTo>
                      <a:pt x="1" y="133"/>
                    </a:lnTo>
                    <a:lnTo>
                      <a:pt x="1" y="241"/>
                    </a:lnTo>
                    <a:lnTo>
                      <a:pt x="0" y="343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11" y="391"/>
                    </a:lnTo>
                    <a:lnTo>
                      <a:pt x="21" y="394"/>
                    </a:lnTo>
                    <a:lnTo>
                      <a:pt x="34" y="394"/>
                    </a:lnTo>
                    <a:lnTo>
                      <a:pt x="43" y="393"/>
                    </a:lnTo>
                    <a:lnTo>
                      <a:pt x="62" y="393"/>
                    </a:lnTo>
                    <a:lnTo>
                      <a:pt x="91" y="391"/>
                    </a:lnTo>
                    <a:lnTo>
                      <a:pt x="126" y="390"/>
                    </a:lnTo>
                    <a:lnTo>
                      <a:pt x="168" y="387"/>
                    </a:lnTo>
                    <a:lnTo>
                      <a:pt x="214" y="386"/>
                    </a:lnTo>
                    <a:lnTo>
                      <a:pt x="263" y="385"/>
                    </a:lnTo>
                    <a:lnTo>
                      <a:pt x="311" y="382"/>
                    </a:lnTo>
                    <a:lnTo>
                      <a:pt x="362" y="381"/>
                    </a:lnTo>
                    <a:lnTo>
                      <a:pt x="410" y="379"/>
                    </a:lnTo>
                    <a:lnTo>
                      <a:pt x="455" y="376"/>
                    </a:lnTo>
                    <a:lnTo>
                      <a:pt x="494" y="375"/>
                    </a:lnTo>
                    <a:lnTo>
                      <a:pt x="528" y="374"/>
                    </a:lnTo>
                    <a:lnTo>
                      <a:pt x="554" y="374"/>
                    </a:lnTo>
                    <a:lnTo>
                      <a:pt x="572" y="372"/>
                    </a:lnTo>
                    <a:lnTo>
                      <a:pt x="577" y="372"/>
                    </a:lnTo>
                    <a:lnTo>
                      <a:pt x="569" y="367"/>
                    </a:lnTo>
                    <a:lnTo>
                      <a:pt x="549" y="367"/>
                    </a:lnTo>
                    <a:lnTo>
                      <a:pt x="521" y="368"/>
                    </a:lnTo>
                    <a:lnTo>
                      <a:pt x="489" y="370"/>
                    </a:lnTo>
                    <a:lnTo>
                      <a:pt x="451" y="371"/>
                    </a:lnTo>
                    <a:lnTo>
                      <a:pt x="410" y="372"/>
                    </a:lnTo>
                    <a:lnTo>
                      <a:pt x="367" y="374"/>
                    </a:lnTo>
                    <a:lnTo>
                      <a:pt x="322" y="376"/>
                    </a:lnTo>
                    <a:lnTo>
                      <a:pt x="278" y="378"/>
                    </a:lnTo>
                    <a:lnTo>
                      <a:pt x="234" y="379"/>
                    </a:lnTo>
                    <a:lnTo>
                      <a:pt x="192" y="381"/>
                    </a:lnTo>
                    <a:lnTo>
                      <a:pt x="153" y="382"/>
                    </a:lnTo>
                    <a:lnTo>
                      <a:pt x="118" y="385"/>
                    </a:lnTo>
                    <a:lnTo>
                      <a:pt x="88" y="385"/>
                    </a:lnTo>
                    <a:lnTo>
                      <a:pt x="65" y="386"/>
                    </a:lnTo>
                    <a:lnTo>
                      <a:pt x="49" y="387"/>
                    </a:lnTo>
                    <a:lnTo>
                      <a:pt x="42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70"/>
              <p:cNvSpPr>
                <a:spLocks/>
              </p:cNvSpPr>
              <p:nvPr/>
            </p:nvSpPr>
            <p:spPr bwMode="auto">
              <a:xfrm>
                <a:off x="3817" y="1595"/>
                <a:ext cx="33" cy="267"/>
              </a:xfrm>
              <a:custGeom>
                <a:avLst/>
                <a:gdLst>
                  <a:gd name="T0" fmla="*/ 32 w 33"/>
                  <a:gd name="T1" fmla="*/ 221 h 267"/>
                  <a:gd name="T2" fmla="*/ 33 w 33"/>
                  <a:gd name="T3" fmla="*/ 175 h 267"/>
                  <a:gd name="T4" fmla="*/ 28 w 33"/>
                  <a:gd name="T5" fmla="*/ 122 h 267"/>
                  <a:gd name="T6" fmla="*/ 21 w 33"/>
                  <a:gd name="T7" fmla="*/ 70 h 267"/>
                  <a:gd name="T8" fmla="*/ 14 w 33"/>
                  <a:gd name="T9" fmla="*/ 27 h 267"/>
                  <a:gd name="T10" fmla="*/ 0 w 33"/>
                  <a:gd name="T11" fmla="*/ 0 h 267"/>
                  <a:gd name="T12" fmla="*/ 5 w 33"/>
                  <a:gd name="T13" fmla="*/ 24 h 267"/>
                  <a:gd name="T14" fmla="*/ 16 w 33"/>
                  <a:gd name="T15" fmla="*/ 84 h 267"/>
                  <a:gd name="T16" fmla="*/ 25 w 33"/>
                  <a:gd name="T17" fmla="*/ 158 h 267"/>
                  <a:gd name="T18" fmla="*/ 25 w 33"/>
                  <a:gd name="T19" fmla="*/ 227 h 267"/>
                  <a:gd name="T20" fmla="*/ 24 w 33"/>
                  <a:gd name="T21" fmla="*/ 256 h 267"/>
                  <a:gd name="T22" fmla="*/ 25 w 33"/>
                  <a:gd name="T23" fmla="*/ 267 h 267"/>
                  <a:gd name="T24" fmla="*/ 28 w 33"/>
                  <a:gd name="T25" fmla="*/ 265 h 267"/>
                  <a:gd name="T26" fmla="*/ 32 w 33"/>
                  <a:gd name="T27" fmla="*/ 260 h 267"/>
                  <a:gd name="T28" fmla="*/ 31 w 33"/>
                  <a:gd name="T29" fmla="*/ 256 h 267"/>
                  <a:gd name="T30" fmla="*/ 31 w 33"/>
                  <a:gd name="T31" fmla="*/ 248 h 267"/>
                  <a:gd name="T32" fmla="*/ 31 w 33"/>
                  <a:gd name="T33" fmla="*/ 237 h 267"/>
                  <a:gd name="T34" fmla="*/ 32 w 33"/>
                  <a:gd name="T35" fmla="*/ 2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67">
                    <a:moveTo>
                      <a:pt x="32" y="221"/>
                    </a:moveTo>
                    <a:lnTo>
                      <a:pt x="33" y="175"/>
                    </a:lnTo>
                    <a:lnTo>
                      <a:pt x="28" y="122"/>
                    </a:lnTo>
                    <a:lnTo>
                      <a:pt x="21" y="70"/>
                    </a:lnTo>
                    <a:lnTo>
                      <a:pt x="14" y="27"/>
                    </a:lnTo>
                    <a:lnTo>
                      <a:pt x="0" y="0"/>
                    </a:lnTo>
                    <a:lnTo>
                      <a:pt x="5" y="24"/>
                    </a:lnTo>
                    <a:lnTo>
                      <a:pt x="16" y="84"/>
                    </a:lnTo>
                    <a:lnTo>
                      <a:pt x="25" y="158"/>
                    </a:lnTo>
                    <a:lnTo>
                      <a:pt x="25" y="227"/>
                    </a:lnTo>
                    <a:lnTo>
                      <a:pt x="24" y="256"/>
                    </a:lnTo>
                    <a:lnTo>
                      <a:pt x="25" y="267"/>
                    </a:lnTo>
                    <a:lnTo>
                      <a:pt x="28" y="265"/>
                    </a:lnTo>
                    <a:lnTo>
                      <a:pt x="32" y="260"/>
                    </a:lnTo>
                    <a:lnTo>
                      <a:pt x="31" y="256"/>
                    </a:lnTo>
                    <a:lnTo>
                      <a:pt x="31" y="248"/>
                    </a:lnTo>
                    <a:lnTo>
                      <a:pt x="31" y="237"/>
                    </a:lnTo>
                    <a:lnTo>
                      <a:pt x="32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71"/>
              <p:cNvSpPr>
                <a:spLocks/>
              </p:cNvSpPr>
              <p:nvPr/>
            </p:nvSpPr>
            <p:spPr bwMode="auto">
              <a:xfrm>
                <a:off x="3849" y="1845"/>
                <a:ext cx="285" cy="366"/>
              </a:xfrm>
              <a:custGeom>
                <a:avLst/>
                <a:gdLst>
                  <a:gd name="T0" fmla="*/ 7 w 285"/>
                  <a:gd name="T1" fmla="*/ 355 h 366"/>
                  <a:gd name="T2" fmla="*/ 11 w 285"/>
                  <a:gd name="T3" fmla="*/ 298 h 366"/>
                  <a:gd name="T4" fmla="*/ 14 w 285"/>
                  <a:gd name="T5" fmla="*/ 180 h 366"/>
                  <a:gd name="T6" fmla="*/ 12 w 285"/>
                  <a:gd name="T7" fmla="*/ 61 h 366"/>
                  <a:gd name="T8" fmla="*/ 11 w 285"/>
                  <a:gd name="T9" fmla="*/ 2 h 366"/>
                  <a:gd name="T10" fmla="*/ 11 w 285"/>
                  <a:gd name="T11" fmla="*/ 0 h 366"/>
                  <a:gd name="T12" fmla="*/ 8 w 285"/>
                  <a:gd name="T13" fmla="*/ 2 h 366"/>
                  <a:gd name="T14" fmla="*/ 7 w 285"/>
                  <a:gd name="T15" fmla="*/ 4 h 366"/>
                  <a:gd name="T16" fmla="*/ 4 w 285"/>
                  <a:gd name="T17" fmla="*/ 8 h 366"/>
                  <a:gd name="T18" fmla="*/ 6 w 285"/>
                  <a:gd name="T19" fmla="*/ 68 h 366"/>
                  <a:gd name="T20" fmla="*/ 6 w 285"/>
                  <a:gd name="T21" fmla="*/ 187 h 366"/>
                  <a:gd name="T22" fmla="*/ 4 w 285"/>
                  <a:gd name="T23" fmla="*/ 305 h 366"/>
                  <a:gd name="T24" fmla="*/ 0 w 285"/>
                  <a:gd name="T25" fmla="*/ 362 h 366"/>
                  <a:gd name="T26" fmla="*/ 1 w 285"/>
                  <a:gd name="T27" fmla="*/ 363 h 366"/>
                  <a:gd name="T28" fmla="*/ 10 w 285"/>
                  <a:gd name="T29" fmla="*/ 365 h 366"/>
                  <a:gd name="T30" fmla="*/ 23 w 285"/>
                  <a:gd name="T31" fmla="*/ 365 h 366"/>
                  <a:gd name="T32" fmla="*/ 41 w 285"/>
                  <a:gd name="T33" fmla="*/ 366 h 366"/>
                  <a:gd name="T34" fmla="*/ 62 w 285"/>
                  <a:gd name="T35" fmla="*/ 366 h 366"/>
                  <a:gd name="T36" fmla="*/ 87 w 285"/>
                  <a:gd name="T37" fmla="*/ 365 h 366"/>
                  <a:gd name="T38" fmla="*/ 113 w 285"/>
                  <a:gd name="T39" fmla="*/ 365 h 366"/>
                  <a:gd name="T40" fmla="*/ 140 w 285"/>
                  <a:gd name="T41" fmla="*/ 365 h 366"/>
                  <a:gd name="T42" fmla="*/ 167 w 285"/>
                  <a:gd name="T43" fmla="*/ 363 h 366"/>
                  <a:gd name="T44" fmla="*/ 193 w 285"/>
                  <a:gd name="T45" fmla="*/ 362 h 366"/>
                  <a:gd name="T46" fmla="*/ 217 w 285"/>
                  <a:gd name="T47" fmla="*/ 362 h 366"/>
                  <a:gd name="T48" fmla="*/ 239 w 285"/>
                  <a:gd name="T49" fmla="*/ 361 h 366"/>
                  <a:gd name="T50" fmla="*/ 258 w 285"/>
                  <a:gd name="T51" fmla="*/ 361 h 366"/>
                  <a:gd name="T52" fmla="*/ 272 w 285"/>
                  <a:gd name="T53" fmla="*/ 359 h 366"/>
                  <a:gd name="T54" fmla="*/ 282 w 285"/>
                  <a:gd name="T55" fmla="*/ 359 h 366"/>
                  <a:gd name="T56" fmla="*/ 285 w 285"/>
                  <a:gd name="T57" fmla="*/ 359 h 366"/>
                  <a:gd name="T58" fmla="*/ 282 w 285"/>
                  <a:gd name="T59" fmla="*/ 354 h 366"/>
                  <a:gd name="T60" fmla="*/ 270 w 285"/>
                  <a:gd name="T61" fmla="*/ 354 h 366"/>
                  <a:gd name="T62" fmla="*/ 255 w 285"/>
                  <a:gd name="T63" fmla="*/ 355 h 366"/>
                  <a:gd name="T64" fmla="*/ 236 w 285"/>
                  <a:gd name="T65" fmla="*/ 355 h 366"/>
                  <a:gd name="T66" fmla="*/ 216 w 285"/>
                  <a:gd name="T67" fmla="*/ 357 h 366"/>
                  <a:gd name="T68" fmla="*/ 194 w 285"/>
                  <a:gd name="T69" fmla="*/ 357 h 366"/>
                  <a:gd name="T70" fmla="*/ 169 w 285"/>
                  <a:gd name="T71" fmla="*/ 358 h 366"/>
                  <a:gd name="T72" fmla="*/ 146 w 285"/>
                  <a:gd name="T73" fmla="*/ 358 h 366"/>
                  <a:gd name="T74" fmla="*/ 122 w 285"/>
                  <a:gd name="T75" fmla="*/ 358 h 366"/>
                  <a:gd name="T76" fmla="*/ 99 w 285"/>
                  <a:gd name="T77" fmla="*/ 359 h 366"/>
                  <a:gd name="T78" fmla="*/ 77 w 285"/>
                  <a:gd name="T79" fmla="*/ 359 h 366"/>
                  <a:gd name="T80" fmla="*/ 57 w 285"/>
                  <a:gd name="T81" fmla="*/ 359 h 366"/>
                  <a:gd name="T82" fmla="*/ 39 w 285"/>
                  <a:gd name="T83" fmla="*/ 359 h 366"/>
                  <a:gd name="T84" fmla="*/ 26 w 285"/>
                  <a:gd name="T85" fmla="*/ 359 h 366"/>
                  <a:gd name="T86" fmla="*/ 15 w 285"/>
                  <a:gd name="T87" fmla="*/ 358 h 366"/>
                  <a:gd name="T88" fmla="*/ 8 w 285"/>
                  <a:gd name="T89" fmla="*/ 357 h 366"/>
                  <a:gd name="T90" fmla="*/ 7 w 285"/>
                  <a:gd name="T91" fmla="*/ 3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5" h="366">
                    <a:moveTo>
                      <a:pt x="7" y="355"/>
                    </a:moveTo>
                    <a:lnTo>
                      <a:pt x="11" y="298"/>
                    </a:lnTo>
                    <a:lnTo>
                      <a:pt x="14" y="180"/>
                    </a:lnTo>
                    <a:lnTo>
                      <a:pt x="12" y="61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6" y="68"/>
                    </a:lnTo>
                    <a:lnTo>
                      <a:pt x="6" y="187"/>
                    </a:lnTo>
                    <a:lnTo>
                      <a:pt x="4" y="305"/>
                    </a:lnTo>
                    <a:lnTo>
                      <a:pt x="0" y="362"/>
                    </a:lnTo>
                    <a:lnTo>
                      <a:pt x="1" y="363"/>
                    </a:lnTo>
                    <a:lnTo>
                      <a:pt x="10" y="365"/>
                    </a:lnTo>
                    <a:lnTo>
                      <a:pt x="23" y="365"/>
                    </a:lnTo>
                    <a:lnTo>
                      <a:pt x="41" y="366"/>
                    </a:lnTo>
                    <a:lnTo>
                      <a:pt x="62" y="366"/>
                    </a:lnTo>
                    <a:lnTo>
                      <a:pt x="87" y="365"/>
                    </a:lnTo>
                    <a:lnTo>
                      <a:pt x="113" y="365"/>
                    </a:lnTo>
                    <a:lnTo>
                      <a:pt x="140" y="365"/>
                    </a:lnTo>
                    <a:lnTo>
                      <a:pt x="167" y="363"/>
                    </a:lnTo>
                    <a:lnTo>
                      <a:pt x="193" y="362"/>
                    </a:lnTo>
                    <a:lnTo>
                      <a:pt x="217" y="362"/>
                    </a:lnTo>
                    <a:lnTo>
                      <a:pt x="239" y="361"/>
                    </a:lnTo>
                    <a:lnTo>
                      <a:pt x="258" y="361"/>
                    </a:lnTo>
                    <a:lnTo>
                      <a:pt x="272" y="359"/>
                    </a:lnTo>
                    <a:lnTo>
                      <a:pt x="282" y="359"/>
                    </a:lnTo>
                    <a:lnTo>
                      <a:pt x="285" y="359"/>
                    </a:lnTo>
                    <a:lnTo>
                      <a:pt x="282" y="354"/>
                    </a:lnTo>
                    <a:lnTo>
                      <a:pt x="270" y="354"/>
                    </a:lnTo>
                    <a:lnTo>
                      <a:pt x="255" y="355"/>
                    </a:lnTo>
                    <a:lnTo>
                      <a:pt x="236" y="355"/>
                    </a:lnTo>
                    <a:lnTo>
                      <a:pt x="216" y="357"/>
                    </a:lnTo>
                    <a:lnTo>
                      <a:pt x="194" y="357"/>
                    </a:lnTo>
                    <a:lnTo>
                      <a:pt x="169" y="358"/>
                    </a:lnTo>
                    <a:lnTo>
                      <a:pt x="146" y="358"/>
                    </a:lnTo>
                    <a:lnTo>
                      <a:pt x="122" y="358"/>
                    </a:lnTo>
                    <a:lnTo>
                      <a:pt x="99" y="359"/>
                    </a:lnTo>
                    <a:lnTo>
                      <a:pt x="77" y="359"/>
                    </a:lnTo>
                    <a:lnTo>
                      <a:pt x="57" y="359"/>
                    </a:lnTo>
                    <a:lnTo>
                      <a:pt x="39" y="359"/>
                    </a:lnTo>
                    <a:lnTo>
                      <a:pt x="26" y="359"/>
                    </a:lnTo>
                    <a:lnTo>
                      <a:pt x="15" y="358"/>
                    </a:lnTo>
                    <a:lnTo>
                      <a:pt x="8" y="357"/>
                    </a:lnTo>
                    <a:lnTo>
                      <a:pt x="7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72"/>
              <p:cNvSpPr>
                <a:spLocks/>
              </p:cNvSpPr>
              <p:nvPr/>
            </p:nvSpPr>
            <p:spPr bwMode="auto">
              <a:xfrm>
                <a:off x="4136" y="1830"/>
                <a:ext cx="181" cy="365"/>
              </a:xfrm>
              <a:custGeom>
                <a:avLst/>
                <a:gdLst>
                  <a:gd name="T0" fmla="*/ 171 w 181"/>
                  <a:gd name="T1" fmla="*/ 0 h 365"/>
                  <a:gd name="T2" fmla="*/ 170 w 181"/>
                  <a:gd name="T3" fmla="*/ 0 h 365"/>
                  <a:gd name="T4" fmla="*/ 175 w 181"/>
                  <a:gd name="T5" fmla="*/ 36 h 365"/>
                  <a:gd name="T6" fmla="*/ 171 w 181"/>
                  <a:gd name="T7" fmla="*/ 76 h 365"/>
                  <a:gd name="T8" fmla="*/ 164 w 181"/>
                  <a:gd name="T9" fmla="*/ 110 h 365"/>
                  <a:gd name="T10" fmla="*/ 162 w 181"/>
                  <a:gd name="T11" fmla="*/ 125 h 365"/>
                  <a:gd name="T12" fmla="*/ 160 w 181"/>
                  <a:gd name="T13" fmla="*/ 128 h 365"/>
                  <a:gd name="T14" fmla="*/ 158 w 181"/>
                  <a:gd name="T15" fmla="*/ 133 h 365"/>
                  <a:gd name="T16" fmla="*/ 153 w 181"/>
                  <a:gd name="T17" fmla="*/ 143 h 365"/>
                  <a:gd name="T18" fmla="*/ 148 w 181"/>
                  <a:gd name="T19" fmla="*/ 153 h 365"/>
                  <a:gd name="T20" fmla="*/ 141 w 181"/>
                  <a:gd name="T21" fmla="*/ 164 h 365"/>
                  <a:gd name="T22" fmla="*/ 134 w 181"/>
                  <a:gd name="T23" fmla="*/ 175 h 365"/>
                  <a:gd name="T24" fmla="*/ 128 w 181"/>
                  <a:gd name="T25" fmla="*/ 183 h 365"/>
                  <a:gd name="T26" fmla="*/ 121 w 181"/>
                  <a:gd name="T27" fmla="*/ 189 h 365"/>
                  <a:gd name="T28" fmla="*/ 95 w 181"/>
                  <a:gd name="T29" fmla="*/ 205 h 365"/>
                  <a:gd name="T30" fmla="*/ 74 w 181"/>
                  <a:gd name="T31" fmla="*/ 225 h 365"/>
                  <a:gd name="T32" fmla="*/ 53 w 181"/>
                  <a:gd name="T33" fmla="*/ 251 h 365"/>
                  <a:gd name="T34" fmla="*/ 37 w 181"/>
                  <a:gd name="T35" fmla="*/ 277 h 365"/>
                  <a:gd name="T36" fmla="*/ 23 w 181"/>
                  <a:gd name="T37" fmla="*/ 301 h 365"/>
                  <a:gd name="T38" fmla="*/ 13 w 181"/>
                  <a:gd name="T39" fmla="*/ 324 h 365"/>
                  <a:gd name="T40" fmla="*/ 4 w 181"/>
                  <a:gd name="T41" fmla="*/ 342 h 365"/>
                  <a:gd name="T42" fmla="*/ 0 w 181"/>
                  <a:gd name="T43" fmla="*/ 354 h 365"/>
                  <a:gd name="T44" fmla="*/ 6 w 181"/>
                  <a:gd name="T45" fmla="*/ 365 h 365"/>
                  <a:gd name="T46" fmla="*/ 7 w 181"/>
                  <a:gd name="T47" fmla="*/ 359 h 365"/>
                  <a:gd name="T48" fmla="*/ 14 w 181"/>
                  <a:gd name="T49" fmla="*/ 343 h 365"/>
                  <a:gd name="T50" fmla="*/ 23 w 181"/>
                  <a:gd name="T51" fmla="*/ 321 h 365"/>
                  <a:gd name="T52" fmla="*/ 37 w 181"/>
                  <a:gd name="T53" fmla="*/ 294 h 365"/>
                  <a:gd name="T54" fmla="*/ 55 w 181"/>
                  <a:gd name="T55" fmla="*/ 266 h 365"/>
                  <a:gd name="T56" fmla="*/ 75 w 181"/>
                  <a:gd name="T57" fmla="*/ 239 h 365"/>
                  <a:gd name="T58" fmla="*/ 99 w 181"/>
                  <a:gd name="T59" fmla="*/ 214 h 365"/>
                  <a:gd name="T60" fmla="*/ 128 w 181"/>
                  <a:gd name="T61" fmla="*/ 197 h 365"/>
                  <a:gd name="T62" fmla="*/ 141 w 181"/>
                  <a:gd name="T63" fmla="*/ 183 h 365"/>
                  <a:gd name="T64" fmla="*/ 153 w 181"/>
                  <a:gd name="T65" fmla="*/ 160 h 365"/>
                  <a:gd name="T66" fmla="*/ 163 w 181"/>
                  <a:gd name="T67" fmla="*/ 141 h 365"/>
                  <a:gd name="T68" fmla="*/ 167 w 181"/>
                  <a:gd name="T69" fmla="*/ 132 h 365"/>
                  <a:gd name="T70" fmla="*/ 171 w 181"/>
                  <a:gd name="T71" fmla="*/ 116 h 365"/>
                  <a:gd name="T72" fmla="*/ 178 w 181"/>
                  <a:gd name="T73" fmla="*/ 76 h 365"/>
                  <a:gd name="T74" fmla="*/ 181 w 181"/>
                  <a:gd name="T75" fmla="*/ 32 h 365"/>
                  <a:gd name="T76" fmla="*/ 171 w 181"/>
                  <a:gd name="T7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365">
                    <a:moveTo>
                      <a:pt x="171" y="0"/>
                    </a:moveTo>
                    <a:lnTo>
                      <a:pt x="170" y="0"/>
                    </a:lnTo>
                    <a:lnTo>
                      <a:pt x="175" y="36"/>
                    </a:lnTo>
                    <a:lnTo>
                      <a:pt x="171" y="76"/>
                    </a:lnTo>
                    <a:lnTo>
                      <a:pt x="164" y="110"/>
                    </a:lnTo>
                    <a:lnTo>
                      <a:pt x="162" y="125"/>
                    </a:lnTo>
                    <a:lnTo>
                      <a:pt x="160" y="128"/>
                    </a:lnTo>
                    <a:lnTo>
                      <a:pt x="158" y="133"/>
                    </a:lnTo>
                    <a:lnTo>
                      <a:pt x="153" y="143"/>
                    </a:lnTo>
                    <a:lnTo>
                      <a:pt x="148" y="153"/>
                    </a:lnTo>
                    <a:lnTo>
                      <a:pt x="141" y="164"/>
                    </a:lnTo>
                    <a:lnTo>
                      <a:pt x="134" y="175"/>
                    </a:lnTo>
                    <a:lnTo>
                      <a:pt x="128" y="183"/>
                    </a:lnTo>
                    <a:lnTo>
                      <a:pt x="121" y="189"/>
                    </a:lnTo>
                    <a:lnTo>
                      <a:pt x="95" y="205"/>
                    </a:lnTo>
                    <a:lnTo>
                      <a:pt x="74" y="225"/>
                    </a:lnTo>
                    <a:lnTo>
                      <a:pt x="53" y="251"/>
                    </a:lnTo>
                    <a:lnTo>
                      <a:pt x="37" y="277"/>
                    </a:lnTo>
                    <a:lnTo>
                      <a:pt x="23" y="301"/>
                    </a:lnTo>
                    <a:lnTo>
                      <a:pt x="13" y="324"/>
                    </a:lnTo>
                    <a:lnTo>
                      <a:pt x="4" y="342"/>
                    </a:lnTo>
                    <a:lnTo>
                      <a:pt x="0" y="354"/>
                    </a:lnTo>
                    <a:lnTo>
                      <a:pt x="6" y="365"/>
                    </a:lnTo>
                    <a:lnTo>
                      <a:pt x="7" y="359"/>
                    </a:lnTo>
                    <a:lnTo>
                      <a:pt x="14" y="343"/>
                    </a:lnTo>
                    <a:lnTo>
                      <a:pt x="23" y="321"/>
                    </a:lnTo>
                    <a:lnTo>
                      <a:pt x="37" y="294"/>
                    </a:lnTo>
                    <a:lnTo>
                      <a:pt x="55" y="266"/>
                    </a:lnTo>
                    <a:lnTo>
                      <a:pt x="75" y="239"/>
                    </a:lnTo>
                    <a:lnTo>
                      <a:pt x="99" y="214"/>
                    </a:lnTo>
                    <a:lnTo>
                      <a:pt x="128" y="197"/>
                    </a:lnTo>
                    <a:lnTo>
                      <a:pt x="141" y="183"/>
                    </a:lnTo>
                    <a:lnTo>
                      <a:pt x="153" y="160"/>
                    </a:lnTo>
                    <a:lnTo>
                      <a:pt x="163" y="141"/>
                    </a:lnTo>
                    <a:lnTo>
                      <a:pt x="167" y="132"/>
                    </a:lnTo>
                    <a:lnTo>
                      <a:pt x="171" y="116"/>
                    </a:lnTo>
                    <a:lnTo>
                      <a:pt x="178" y="76"/>
                    </a:lnTo>
                    <a:lnTo>
                      <a:pt x="181" y="3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73"/>
              <p:cNvSpPr>
                <a:spLocks/>
              </p:cNvSpPr>
              <p:nvPr/>
            </p:nvSpPr>
            <p:spPr bwMode="auto">
              <a:xfrm>
                <a:off x="3742" y="1894"/>
                <a:ext cx="92" cy="30"/>
              </a:xfrm>
              <a:custGeom>
                <a:avLst/>
                <a:gdLst>
                  <a:gd name="T0" fmla="*/ 84 w 92"/>
                  <a:gd name="T1" fmla="*/ 27 h 30"/>
                  <a:gd name="T2" fmla="*/ 87 w 92"/>
                  <a:gd name="T3" fmla="*/ 26 h 30"/>
                  <a:gd name="T4" fmla="*/ 89 w 92"/>
                  <a:gd name="T5" fmla="*/ 24 h 30"/>
                  <a:gd name="T6" fmla="*/ 91 w 92"/>
                  <a:gd name="T7" fmla="*/ 22 h 30"/>
                  <a:gd name="T8" fmla="*/ 92 w 92"/>
                  <a:gd name="T9" fmla="*/ 19 h 30"/>
                  <a:gd name="T10" fmla="*/ 91 w 92"/>
                  <a:gd name="T11" fmla="*/ 8 h 30"/>
                  <a:gd name="T12" fmla="*/ 91 w 92"/>
                  <a:gd name="T13" fmla="*/ 4 h 30"/>
                  <a:gd name="T14" fmla="*/ 89 w 92"/>
                  <a:gd name="T15" fmla="*/ 1 h 30"/>
                  <a:gd name="T16" fmla="*/ 87 w 92"/>
                  <a:gd name="T17" fmla="*/ 0 h 30"/>
                  <a:gd name="T18" fmla="*/ 83 w 92"/>
                  <a:gd name="T19" fmla="*/ 0 h 30"/>
                  <a:gd name="T20" fmla="*/ 8 w 92"/>
                  <a:gd name="T21" fmla="*/ 3 h 30"/>
                  <a:gd name="T22" fmla="*/ 5 w 92"/>
                  <a:gd name="T23" fmla="*/ 3 h 30"/>
                  <a:gd name="T24" fmla="*/ 3 w 92"/>
                  <a:gd name="T25" fmla="*/ 4 h 30"/>
                  <a:gd name="T26" fmla="*/ 1 w 92"/>
                  <a:gd name="T27" fmla="*/ 7 h 30"/>
                  <a:gd name="T28" fmla="*/ 0 w 92"/>
                  <a:gd name="T29" fmla="*/ 11 h 30"/>
                  <a:gd name="T30" fmla="*/ 1 w 92"/>
                  <a:gd name="T31" fmla="*/ 22 h 30"/>
                  <a:gd name="T32" fmla="*/ 1 w 92"/>
                  <a:gd name="T33" fmla="*/ 24 h 30"/>
                  <a:gd name="T34" fmla="*/ 4 w 92"/>
                  <a:gd name="T35" fmla="*/ 27 h 30"/>
                  <a:gd name="T36" fmla="*/ 5 w 92"/>
                  <a:gd name="T37" fmla="*/ 29 h 30"/>
                  <a:gd name="T38" fmla="*/ 10 w 92"/>
                  <a:gd name="T39" fmla="*/ 30 h 30"/>
                  <a:gd name="T40" fmla="*/ 84 w 92"/>
                  <a:gd name="T4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30">
                    <a:moveTo>
                      <a:pt x="84" y="27"/>
                    </a:moveTo>
                    <a:lnTo>
                      <a:pt x="87" y="26"/>
                    </a:lnTo>
                    <a:lnTo>
                      <a:pt x="89" y="24"/>
                    </a:lnTo>
                    <a:lnTo>
                      <a:pt x="91" y="22"/>
                    </a:lnTo>
                    <a:lnTo>
                      <a:pt x="92" y="19"/>
                    </a:lnTo>
                    <a:lnTo>
                      <a:pt x="91" y="8"/>
                    </a:lnTo>
                    <a:lnTo>
                      <a:pt x="91" y="4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10" y="3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74"/>
              <p:cNvSpPr>
                <a:spLocks/>
              </p:cNvSpPr>
              <p:nvPr/>
            </p:nvSpPr>
            <p:spPr bwMode="auto">
              <a:xfrm>
                <a:off x="3749" y="1900"/>
                <a:ext cx="78" cy="18"/>
              </a:xfrm>
              <a:custGeom>
                <a:avLst/>
                <a:gdLst>
                  <a:gd name="T0" fmla="*/ 72 w 78"/>
                  <a:gd name="T1" fmla="*/ 16 h 18"/>
                  <a:gd name="T2" fmla="*/ 74 w 78"/>
                  <a:gd name="T3" fmla="*/ 16 h 18"/>
                  <a:gd name="T4" fmla="*/ 77 w 78"/>
                  <a:gd name="T5" fmla="*/ 13 h 18"/>
                  <a:gd name="T6" fmla="*/ 78 w 78"/>
                  <a:gd name="T7" fmla="*/ 12 h 18"/>
                  <a:gd name="T8" fmla="*/ 78 w 78"/>
                  <a:gd name="T9" fmla="*/ 8 h 18"/>
                  <a:gd name="T10" fmla="*/ 78 w 78"/>
                  <a:gd name="T11" fmla="*/ 8 h 18"/>
                  <a:gd name="T12" fmla="*/ 78 w 78"/>
                  <a:gd name="T13" fmla="*/ 5 h 18"/>
                  <a:gd name="T14" fmla="*/ 77 w 78"/>
                  <a:gd name="T15" fmla="*/ 2 h 18"/>
                  <a:gd name="T16" fmla="*/ 74 w 78"/>
                  <a:gd name="T17" fmla="*/ 1 h 18"/>
                  <a:gd name="T18" fmla="*/ 70 w 78"/>
                  <a:gd name="T19" fmla="*/ 0 h 18"/>
                  <a:gd name="T20" fmla="*/ 7 w 78"/>
                  <a:gd name="T21" fmla="*/ 1 h 18"/>
                  <a:gd name="T22" fmla="*/ 4 w 78"/>
                  <a:gd name="T23" fmla="*/ 2 h 18"/>
                  <a:gd name="T24" fmla="*/ 1 w 78"/>
                  <a:gd name="T25" fmla="*/ 4 h 18"/>
                  <a:gd name="T26" fmla="*/ 0 w 78"/>
                  <a:gd name="T27" fmla="*/ 6 h 18"/>
                  <a:gd name="T28" fmla="*/ 0 w 78"/>
                  <a:gd name="T29" fmla="*/ 9 h 18"/>
                  <a:gd name="T30" fmla="*/ 0 w 78"/>
                  <a:gd name="T31" fmla="*/ 10 h 18"/>
                  <a:gd name="T32" fmla="*/ 0 w 78"/>
                  <a:gd name="T33" fmla="*/ 13 h 18"/>
                  <a:gd name="T34" fmla="*/ 3 w 78"/>
                  <a:gd name="T35" fmla="*/ 16 h 18"/>
                  <a:gd name="T36" fmla="*/ 4 w 78"/>
                  <a:gd name="T37" fmla="*/ 17 h 18"/>
                  <a:gd name="T38" fmla="*/ 8 w 78"/>
                  <a:gd name="T39" fmla="*/ 18 h 18"/>
                  <a:gd name="T40" fmla="*/ 72 w 78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8">
                    <a:moveTo>
                      <a:pt x="72" y="16"/>
                    </a:moveTo>
                    <a:lnTo>
                      <a:pt x="74" y="16"/>
                    </a:lnTo>
                    <a:lnTo>
                      <a:pt x="77" y="13"/>
                    </a:lnTo>
                    <a:lnTo>
                      <a:pt x="78" y="1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75"/>
              <p:cNvSpPr>
                <a:spLocks/>
              </p:cNvSpPr>
              <p:nvPr/>
            </p:nvSpPr>
            <p:spPr bwMode="auto">
              <a:xfrm>
                <a:off x="3754" y="1904"/>
                <a:ext cx="68" cy="6"/>
              </a:xfrm>
              <a:custGeom>
                <a:avLst/>
                <a:gdLst>
                  <a:gd name="T0" fmla="*/ 67 w 68"/>
                  <a:gd name="T1" fmla="*/ 4 h 6"/>
                  <a:gd name="T2" fmla="*/ 68 w 68"/>
                  <a:gd name="T3" fmla="*/ 4 h 6"/>
                  <a:gd name="T4" fmla="*/ 68 w 68"/>
                  <a:gd name="T5" fmla="*/ 4 h 6"/>
                  <a:gd name="T6" fmla="*/ 68 w 68"/>
                  <a:gd name="T7" fmla="*/ 4 h 6"/>
                  <a:gd name="T8" fmla="*/ 68 w 68"/>
                  <a:gd name="T9" fmla="*/ 2 h 6"/>
                  <a:gd name="T10" fmla="*/ 68 w 68"/>
                  <a:gd name="T11" fmla="*/ 2 h 6"/>
                  <a:gd name="T12" fmla="*/ 68 w 68"/>
                  <a:gd name="T13" fmla="*/ 1 h 6"/>
                  <a:gd name="T14" fmla="*/ 68 w 68"/>
                  <a:gd name="T15" fmla="*/ 1 h 6"/>
                  <a:gd name="T16" fmla="*/ 68 w 68"/>
                  <a:gd name="T17" fmla="*/ 0 h 6"/>
                  <a:gd name="T18" fmla="*/ 67 w 68"/>
                  <a:gd name="T19" fmla="*/ 0 h 6"/>
                  <a:gd name="T20" fmla="*/ 2 w 68"/>
                  <a:gd name="T21" fmla="*/ 2 h 6"/>
                  <a:gd name="T22" fmla="*/ 0 w 68"/>
                  <a:gd name="T23" fmla="*/ 2 h 6"/>
                  <a:gd name="T24" fmla="*/ 0 w 68"/>
                  <a:gd name="T25" fmla="*/ 2 h 6"/>
                  <a:gd name="T26" fmla="*/ 0 w 68"/>
                  <a:gd name="T27" fmla="*/ 2 h 6"/>
                  <a:gd name="T28" fmla="*/ 0 w 68"/>
                  <a:gd name="T29" fmla="*/ 4 h 6"/>
                  <a:gd name="T30" fmla="*/ 0 w 68"/>
                  <a:gd name="T31" fmla="*/ 4 h 6"/>
                  <a:gd name="T32" fmla="*/ 0 w 68"/>
                  <a:gd name="T33" fmla="*/ 5 h 6"/>
                  <a:gd name="T34" fmla="*/ 0 w 68"/>
                  <a:gd name="T35" fmla="*/ 5 h 6"/>
                  <a:gd name="T36" fmla="*/ 0 w 68"/>
                  <a:gd name="T37" fmla="*/ 6 h 6"/>
                  <a:gd name="T38" fmla="*/ 2 w 68"/>
                  <a:gd name="T39" fmla="*/ 6 h 6"/>
                  <a:gd name="T40" fmla="*/ 67 w 68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">
                    <a:moveTo>
                      <a:pt x="67" y="4"/>
                    </a:moveTo>
                    <a:lnTo>
                      <a:pt x="68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76"/>
              <p:cNvSpPr>
                <a:spLocks/>
              </p:cNvSpPr>
              <p:nvPr/>
            </p:nvSpPr>
            <p:spPr bwMode="auto">
              <a:xfrm>
                <a:off x="3753" y="1906"/>
                <a:ext cx="9" cy="11"/>
              </a:xfrm>
              <a:custGeom>
                <a:avLst/>
                <a:gdLst>
                  <a:gd name="T0" fmla="*/ 4 w 9"/>
                  <a:gd name="T1" fmla="*/ 11 h 11"/>
                  <a:gd name="T2" fmla="*/ 5 w 9"/>
                  <a:gd name="T3" fmla="*/ 11 h 11"/>
                  <a:gd name="T4" fmla="*/ 8 w 9"/>
                  <a:gd name="T5" fmla="*/ 10 h 11"/>
                  <a:gd name="T6" fmla="*/ 9 w 9"/>
                  <a:gd name="T7" fmla="*/ 7 h 11"/>
                  <a:gd name="T8" fmla="*/ 9 w 9"/>
                  <a:gd name="T9" fmla="*/ 6 h 11"/>
                  <a:gd name="T10" fmla="*/ 9 w 9"/>
                  <a:gd name="T11" fmla="*/ 4 h 11"/>
                  <a:gd name="T12" fmla="*/ 8 w 9"/>
                  <a:gd name="T13" fmla="*/ 2 h 11"/>
                  <a:gd name="T14" fmla="*/ 5 w 9"/>
                  <a:gd name="T15" fmla="*/ 0 h 11"/>
                  <a:gd name="T16" fmla="*/ 4 w 9"/>
                  <a:gd name="T17" fmla="*/ 0 h 11"/>
                  <a:gd name="T18" fmla="*/ 3 w 9"/>
                  <a:gd name="T19" fmla="*/ 0 h 11"/>
                  <a:gd name="T20" fmla="*/ 1 w 9"/>
                  <a:gd name="T21" fmla="*/ 2 h 11"/>
                  <a:gd name="T22" fmla="*/ 0 w 9"/>
                  <a:gd name="T23" fmla="*/ 4 h 11"/>
                  <a:gd name="T24" fmla="*/ 0 w 9"/>
                  <a:gd name="T25" fmla="*/ 6 h 11"/>
                  <a:gd name="T26" fmla="*/ 0 w 9"/>
                  <a:gd name="T27" fmla="*/ 7 h 11"/>
                  <a:gd name="T28" fmla="*/ 1 w 9"/>
                  <a:gd name="T29" fmla="*/ 10 h 11"/>
                  <a:gd name="T30" fmla="*/ 3 w 9"/>
                  <a:gd name="T31" fmla="*/ 11 h 11"/>
                  <a:gd name="T32" fmla="*/ 4 w 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77"/>
              <p:cNvSpPr>
                <a:spLocks/>
              </p:cNvSpPr>
              <p:nvPr/>
            </p:nvSpPr>
            <p:spPr bwMode="auto">
              <a:xfrm>
                <a:off x="4203" y="1874"/>
                <a:ext cx="91" cy="28"/>
              </a:xfrm>
              <a:custGeom>
                <a:avLst/>
                <a:gdLst>
                  <a:gd name="T0" fmla="*/ 84 w 91"/>
                  <a:gd name="T1" fmla="*/ 27 h 28"/>
                  <a:gd name="T2" fmla="*/ 86 w 91"/>
                  <a:gd name="T3" fmla="*/ 26 h 28"/>
                  <a:gd name="T4" fmla="*/ 89 w 91"/>
                  <a:gd name="T5" fmla="*/ 24 h 28"/>
                  <a:gd name="T6" fmla="*/ 91 w 91"/>
                  <a:gd name="T7" fmla="*/ 21 h 28"/>
                  <a:gd name="T8" fmla="*/ 91 w 91"/>
                  <a:gd name="T9" fmla="*/ 19 h 28"/>
                  <a:gd name="T10" fmla="*/ 91 w 91"/>
                  <a:gd name="T11" fmla="*/ 7 h 28"/>
                  <a:gd name="T12" fmla="*/ 89 w 91"/>
                  <a:gd name="T13" fmla="*/ 4 h 28"/>
                  <a:gd name="T14" fmla="*/ 88 w 91"/>
                  <a:gd name="T15" fmla="*/ 1 h 28"/>
                  <a:gd name="T16" fmla="*/ 85 w 91"/>
                  <a:gd name="T17" fmla="*/ 0 h 28"/>
                  <a:gd name="T18" fmla="*/ 82 w 91"/>
                  <a:gd name="T19" fmla="*/ 0 h 28"/>
                  <a:gd name="T20" fmla="*/ 8 w 91"/>
                  <a:gd name="T21" fmla="*/ 1 h 28"/>
                  <a:gd name="T22" fmla="*/ 5 w 91"/>
                  <a:gd name="T23" fmla="*/ 3 h 28"/>
                  <a:gd name="T24" fmla="*/ 2 w 91"/>
                  <a:gd name="T25" fmla="*/ 4 h 28"/>
                  <a:gd name="T26" fmla="*/ 1 w 91"/>
                  <a:gd name="T27" fmla="*/ 7 h 28"/>
                  <a:gd name="T28" fmla="*/ 0 w 91"/>
                  <a:gd name="T29" fmla="*/ 9 h 28"/>
                  <a:gd name="T30" fmla="*/ 0 w 91"/>
                  <a:gd name="T31" fmla="*/ 21 h 28"/>
                  <a:gd name="T32" fmla="*/ 1 w 91"/>
                  <a:gd name="T33" fmla="*/ 24 h 28"/>
                  <a:gd name="T34" fmla="*/ 2 w 91"/>
                  <a:gd name="T35" fmla="*/ 27 h 28"/>
                  <a:gd name="T36" fmla="*/ 5 w 91"/>
                  <a:gd name="T37" fmla="*/ 28 h 28"/>
                  <a:gd name="T38" fmla="*/ 8 w 91"/>
                  <a:gd name="T39" fmla="*/ 28 h 28"/>
                  <a:gd name="T40" fmla="*/ 84 w 9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28">
                    <a:moveTo>
                      <a:pt x="84" y="27"/>
                    </a:moveTo>
                    <a:lnTo>
                      <a:pt x="86" y="26"/>
                    </a:lnTo>
                    <a:lnTo>
                      <a:pt x="89" y="24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1" y="7"/>
                    </a:lnTo>
                    <a:lnTo>
                      <a:pt x="89" y="4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78"/>
              <p:cNvSpPr>
                <a:spLocks/>
              </p:cNvSpPr>
              <p:nvPr/>
            </p:nvSpPr>
            <p:spPr bwMode="auto">
              <a:xfrm>
                <a:off x="4208" y="1879"/>
                <a:ext cx="80" cy="18"/>
              </a:xfrm>
              <a:custGeom>
                <a:avLst/>
                <a:gdLst>
                  <a:gd name="T0" fmla="*/ 72 w 80"/>
                  <a:gd name="T1" fmla="*/ 16 h 18"/>
                  <a:gd name="T2" fmla="*/ 76 w 80"/>
                  <a:gd name="T3" fmla="*/ 15 h 18"/>
                  <a:gd name="T4" fmla="*/ 79 w 80"/>
                  <a:gd name="T5" fmla="*/ 14 h 18"/>
                  <a:gd name="T6" fmla="*/ 80 w 80"/>
                  <a:gd name="T7" fmla="*/ 11 h 18"/>
                  <a:gd name="T8" fmla="*/ 80 w 80"/>
                  <a:gd name="T9" fmla="*/ 8 h 18"/>
                  <a:gd name="T10" fmla="*/ 80 w 80"/>
                  <a:gd name="T11" fmla="*/ 7 h 18"/>
                  <a:gd name="T12" fmla="*/ 79 w 80"/>
                  <a:gd name="T13" fmla="*/ 4 h 18"/>
                  <a:gd name="T14" fmla="*/ 77 w 80"/>
                  <a:gd name="T15" fmla="*/ 2 h 18"/>
                  <a:gd name="T16" fmla="*/ 75 w 80"/>
                  <a:gd name="T17" fmla="*/ 0 h 18"/>
                  <a:gd name="T18" fmla="*/ 72 w 80"/>
                  <a:gd name="T19" fmla="*/ 0 h 18"/>
                  <a:gd name="T20" fmla="*/ 8 w 80"/>
                  <a:gd name="T21" fmla="*/ 2 h 18"/>
                  <a:gd name="T22" fmla="*/ 6 w 80"/>
                  <a:gd name="T23" fmla="*/ 3 h 18"/>
                  <a:gd name="T24" fmla="*/ 3 w 80"/>
                  <a:gd name="T25" fmla="*/ 4 h 18"/>
                  <a:gd name="T26" fmla="*/ 2 w 80"/>
                  <a:gd name="T27" fmla="*/ 7 h 18"/>
                  <a:gd name="T28" fmla="*/ 0 w 80"/>
                  <a:gd name="T29" fmla="*/ 10 h 18"/>
                  <a:gd name="T30" fmla="*/ 0 w 80"/>
                  <a:gd name="T31" fmla="*/ 11 h 18"/>
                  <a:gd name="T32" fmla="*/ 2 w 80"/>
                  <a:gd name="T33" fmla="*/ 14 h 18"/>
                  <a:gd name="T34" fmla="*/ 3 w 80"/>
                  <a:gd name="T35" fmla="*/ 16 h 18"/>
                  <a:gd name="T36" fmla="*/ 6 w 80"/>
                  <a:gd name="T37" fmla="*/ 18 h 18"/>
                  <a:gd name="T38" fmla="*/ 8 w 80"/>
                  <a:gd name="T39" fmla="*/ 18 h 18"/>
                  <a:gd name="T40" fmla="*/ 72 w 80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8">
                    <a:moveTo>
                      <a:pt x="72" y="16"/>
                    </a:moveTo>
                    <a:lnTo>
                      <a:pt x="76" y="15"/>
                    </a:lnTo>
                    <a:lnTo>
                      <a:pt x="79" y="14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79"/>
              <p:cNvSpPr>
                <a:spLocks/>
              </p:cNvSpPr>
              <p:nvPr/>
            </p:nvSpPr>
            <p:spPr bwMode="auto">
              <a:xfrm>
                <a:off x="4214" y="1883"/>
                <a:ext cx="69" cy="6"/>
              </a:xfrm>
              <a:custGeom>
                <a:avLst/>
                <a:gdLst>
                  <a:gd name="T0" fmla="*/ 67 w 69"/>
                  <a:gd name="T1" fmla="*/ 4 h 6"/>
                  <a:gd name="T2" fmla="*/ 67 w 69"/>
                  <a:gd name="T3" fmla="*/ 4 h 6"/>
                  <a:gd name="T4" fmla="*/ 69 w 69"/>
                  <a:gd name="T5" fmla="*/ 3 h 6"/>
                  <a:gd name="T6" fmla="*/ 69 w 69"/>
                  <a:gd name="T7" fmla="*/ 3 h 6"/>
                  <a:gd name="T8" fmla="*/ 69 w 69"/>
                  <a:gd name="T9" fmla="*/ 2 h 6"/>
                  <a:gd name="T10" fmla="*/ 69 w 69"/>
                  <a:gd name="T11" fmla="*/ 2 h 6"/>
                  <a:gd name="T12" fmla="*/ 69 w 69"/>
                  <a:gd name="T13" fmla="*/ 0 h 6"/>
                  <a:gd name="T14" fmla="*/ 67 w 69"/>
                  <a:gd name="T15" fmla="*/ 0 h 6"/>
                  <a:gd name="T16" fmla="*/ 67 w 69"/>
                  <a:gd name="T17" fmla="*/ 0 h 6"/>
                  <a:gd name="T18" fmla="*/ 66 w 69"/>
                  <a:gd name="T19" fmla="*/ 0 h 6"/>
                  <a:gd name="T20" fmla="*/ 2 w 69"/>
                  <a:gd name="T21" fmla="*/ 2 h 6"/>
                  <a:gd name="T22" fmla="*/ 1 w 69"/>
                  <a:gd name="T23" fmla="*/ 2 h 6"/>
                  <a:gd name="T24" fmla="*/ 1 w 69"/>
                  <a:gd name="T25" fmla="*/ 3 h 6"/>
                  <a:gd name="T26" fmla="*/ 0 w 69"/>
                  <a:gd name="T27" fmla="*/ 3 h 6"/>
                  <a:gd name="T28" fmla="*/ 0 w 69"/>
                  <a:gd name="T29" fmla="*/ 4 h 6"/>
                  <a:gd name="T30" fmla="*/ 0 w 69"/>
                  <a:gd name="T31" fmla="*/ 4 h 6"/>
                  <a:gd name="T32" fmla="*/ 0 w 69"/>
                  <a:gd name="T33" fmla="*/ 6 h 6"/>
                  <a:gd name="T34" fmla="*/ 1 w 69"/>
                  <a:gd name="T35" fmla="*/ 6 h 6"/>
                  <a:gd name="T36" fmla="*/ 1 w 69"/>
                  <a:gd name="T37" fmla="*/ 6 h 6"/>
                  <a:gd name="T38" fmla="*/ 2 w 69"/>
                  <a:gd name="T39" fmla="*/ 6 h 6"/>
                  <a:gd name="T40" fmla="*/ 67 w 69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">
                    <a:moveTo>
                      <a:pt x="67" y="4"/>
                    </a:moveTo>
                    <a:lnTo>
                      <a:pt x="67" y="4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80"/>
              <p:cNvSpPr>
                <a:spLocks/>
              </p:cNvSpPr>
              <p:nvPr/>
            </p:nvSpPr>
            <p:spPr bwMode="auto">
              <a:xfrm>
                <a:off x="4212" y="1885"/>
                <a:ext cx="11" cy="10"/>
              </a:xfrm>
              <a:custGeom>
                <a:avLst/>
                <a:gdLst>
                  <a:gd name="T0" fmla="*/ 6 w 11"/>
                  <a:gd name="T1" fmla="*/ 10 h 10"/>
                  <a:gd name="T2" fmla="*/ 7 w 11"/>
                  <a:gd name="T3" fmla="*/ 10 h 10"/>
                  <a:gd name="T4" fmla="*/ 10 w 11"/>
                  <a:gd name="T5" fmla="*/ 9 h 10"/>
                  <a:gd name="T6" fmla="*/ 11 w 11"/>
                  <a:gd name="T7" fmla="*/ 6 h 10"/>
                  <a:gd name="T8" fmla="*/ 11 w 11"/>
                  <a:gd name="T9" fmla="*/ 5 h 10"/>
                  <a:gd name="T10" fmla="*/ 10 w 11"/>
                  <a:gd name="T11" fmla="*/ 4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4 w 11"/>
                  <a:gd name="T19" fmla="*/ 1 h 10"/>
                  <a:gd name="T20" fmla="*/ 2 w 11"/>
                  <a:gd name="T21" fmla="*/ 2 h 10"/>
                  <a:gd name="T22" fmla="*/ 0 w 11"/>
                  <a:gd name="T23" fmla="*/ 4 h 10"/>
                  <a:gd name="T24" fmla="*/ 0 w 11"/>
                  <a:gd name="T25" fmla="*/ 6 h 10"/>
                  <a:gd name="T26" fmla="*/ 0 w 11"/>
                  <a:gd name="T27" fmla="*/ 8 h 10"/>
                  <a:gd name="T28" fmla="*/ 2 w 11"/>
                  <a:gd name="T29" fmla="*/ 9 h 10"/>
                  <a:gd name="T30" fmla="*/ 4 w 11"/>
                  <a:gd name="T31" fmla="*/ 10 h 10"/>
                  <a:gd name="T32" fmla="*/ 6 w 11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lnTo>
                      <a:pt x="7" y="10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81"/>
              <p:cNvSpPr>
                <a:spLocks/>
              </p:cNvSpPr>
              <p:nvPr/>
            </p:nvSpPr>
            <p:spPr bwMode="auto">
              <a:xfrm>
                <a:off x="2791" y="1775"/>
                <a:ext cx="424" cy="55"/>
              </a:xfrm>
              <a:custGeom>
                <a:avLst/>
                <a:gdLst>
                  <a:gd name="T0" fmla="*/ 0 w 424"/>
                  <a:gd name="T1" fmla="*/ 8 h 55"/>
                  <a:gd name="T2" fmla="*/ 424 w 424"/>
                  <a:gd name="T3" fmla="*/ 55 h 55"/>
                  <a:gd name="T4" fmla="*/ 419 w 424"/>
                  <a:gd name="T5" fmla="*/ 38 h 55"/>
                  <a:gd name="T6" fmla="*/ 34 w 424"/>
                  <a:gd name="T7" fmla="*/ 0 h 55"/>
                  <a:gd name="T8" fmla="*/ 0 w 424"/>
                  <a:gd name="T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55">
                    <a:moveTo>
                      <a:pt x="0" y="8"/>
                    </a:moveTo>
                    <a:lnTo>
                      <a:pt x="424" y="55"/>
                    </a:lnTo>
                    <a:lnTo>
                      <a:pt x="419" y="38"/>
                    </a:lnTo>
                    <a:lnTo>
                      <a:pt x="3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82"/>
              <p:cNvSpPr>
                <a:spLocks/>
              </p:cNvSpPr>
              <p:nvPr/>
            </p:nvSpPr>
            <p:spPr bwMode="auto">
              <a:xfrm>
                <a:off x="3104" y="1573"/>
                <a:ext cx="386" cy="257"/>
              </a:xfrm>
              <a:custGeom>
                <a:avLst/>
                <a:gdLst>
                  <a:gd name="T0" fmla="*/ 114 w 386"/>
                  <a:gd name="T1" fmla="*/ 255 h 257"/>
                  <a:gd name="T2" fmla="*/ 134 w 386"/>
                  <a:gd name="T3" fmla="*/ 234 h 257"/>
                  <a:gd name="T4" fmla="*/ 169 w 386"/>
                  <a:gd name="T5" fmla="*/ 201 h 257"/>
                  <a:gd name="T6" fmla="*/ 213 w 386"/>
                  <a:gd name="T7" fmla="*/ 157 h 257"/>
                  <a:gd name="T8" fmla="*/ 260 w 386"/>
                  <a:gd name="T9" fmla="*/ 113 h 257"/>
                  <a:gd name="T10" fmla="*/ 306 w 386"/>
                  <a:gd name="T11" fmla="*/ 68 h 257"/>
                  <a:gd name="T12" fmla="*/ 344 w 386"/>
                  <a:gd name="T13" fmla="*/ 33 h 257"/>
                  <a:gd name="T14" fmla="*/ 368 w 386"/>
                  <a:gd name="T15" fmla="*/ 12 h 257"/>
                  <a:gd name="T16" fmla="*/ 382 w 386"/>
                  <a:gd name="T17" fmla="*/ 4 h 257"/>
                  <a:gd name="T18" fmla="*/ 385 w 386"/>
                  <a:gd name="T19" fmla="*/ 0 h 257"/>
                  <a:gd name="T20" fmla="*/ 381 w 386"/>
                  <a:gd name="T21" fmla="*/ 0 h 257"/>
                  <a:gd name="T22" fmla="*/ 355 w 386"/>
                  <a:gd name="T23" fmla="*/ 0 h 257"/>
                  <a:gd name="T24" fmla="*/ 309 w 386"/>
                  <a:gd name="T25" fmla="*/ 0 h 257"/>
                  <a:gd name="T26" fmla="*/ 249 w 386"/>
                  <a:gd name="T27" fmla="*/ 2 h 257"/>
                  <a:gd name="T28" fmla="*/ 186 w 386"/>
                  <a:gd name="T29" fmla="*/ 3 h 257"/>
                  <a:gd name="T30" fmla="*/ 123 w 386"/>
                  <a:gd name="T31" fmla="*/ 4 h 257"/>
                  <a:gd name="T32" fmla="*/ 70 w 386"/>
                  <a:gd name="T33" fmla="*/ 6 h 257"/>
                  <a:gd name="T34" fmla="*/ 32 w 386"/>
                  <a:gd name="T35" fmla="*/ 8 h 257"/>
                  <a:gd name="T36" fmla="*/ 3 w 386"/>
                  <a:gd name="T37" fmla="*/ 14 h 257"/>
                  <a:gd name="T38" fmla="*/ 4 w 386"/>
                  <a:gd name="T39" fmla="*/ 15 h 257"/>
                  <a:gd name="T40" fmla="*/ 12 w 386"/>
                  <a:gd name="T41" fmla="*/ 15 h 257"/>
                  <a:gd name="T42" fmla="*/ 39 w 386"/>
                  <a:gd name="T43" fmla="*/ 14 h 257"/>
                  <a:gd name="T44" fmla="*/ 87 w 386"/>
                  <a:gd name="T45" fmla="*/ 14 h 257"/>
                  <a:gd name="T46" fmla="*/ 145 w 386"/>
                  <a:gd name="T47" fmla="*/ 12 h 257"/>
                  <a:gd name="T48" fmla="*/ 209 w 386"/>
                  <a:gd name="T49" fmla="*/ 11 h 257"/>
                  <a:gd name="T50" fmla="*/ 270 w 386"/>
                  <a:gd name="T51" fmla="*/ 10 h 257"/>
                  <a:gd name="T52" fmla="*/ 318 w 386"/>
                  <a:gd name="T53" fmla="*/ 10 h 257"/>
                  <a:gd name="T54" fmla="*/ 348 w 386"/>
                  <a:gd name="T55" fmla="*/ 10 h 257"/>
                  <a:gd name="T56" fmla="*/ 352 w 386"/>
                  <a:gd name="T57" fmla="*/ 12 h 257"/>
                  <a:gd name="T58" fmla="*/ 333 w 386"/>
                  <a:gd name="T59" fmla="*/ 33 h 257"/>
                  <a:gd name="T60" fmla="*/ 298 w 386"/>
                  <a:gd name="T61" fmla="*/ 65 h 257"/>
                  <a:gd name="T62" fmla="*/ 253 w 386"/>
                  <a:gd name="T63" fmla="*/ 107 h 257"/>
                  <a:gd name="T64" fmla="*/ 206 w 386"/>
                  <a:gd name="T65" fmla="*/ 150 h 257"/>
                  <a:gd name="T66" fmla="*/ 160 w 386"/>
                  <a:gd name="T67" fmla="*/ 191 h 257"/>
                  <a:gd name="T68" fmla="*/ 123 w 386"/>
                  <a:gd name="T69" fmla="*/ 224 h 257"/>
                  <a:gd name="T70" fmla="*/ 102 w 386"/>
                  <a:gd name="T71" fmla="*/ 243 h 257"/>
                  <a:gd name="T72" fmla="*/ 111 w 386"/>
                  <a:gd name="T73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6" h="257">
                    <a:moveTo>
                      <a:pt x="111" y="257"/>
                    </a:moveTo>
                    <a:lnTo>
                      <a:pt x="114" y="255"/>
                    </a:lnTo>
                    <a:lnTo>
                      <a:pt x="122" y="247"/>
                    </a:lnTo>
                    <a:lnTo>
                      <a:pt x="134" y="234"/>
                    </a:lnTo>
                    <a:lnTo>
                      <a:pt x="150" y="220"/>
                    </a:lnTo>
                    <a:lnTo>
                      <a:pt x="169" y="201"/>
                    </a:lnTo>
                    <a:lnTo>
                      <a:pt x="190" y="180"/>
                    </a:lnTo>
                    <a:lnTo>
                      <a:pt x="213" y="157"/>
                    </a:lnTo>
                    <a:lnTo>
                      <a:pt x="237" y="134"/>
                    </a:lnTo>
                    <a:lnTo>
                      <a:pt x="260" y="113"/>
                    </a:lnTo>
                    <a:lnTo>
                      <a:pt x="283" y="90"/>
                    </a:lnTo>
                    <a:lnTo>
                      <a:pt x="306" y="68"/>
                    </a:lnTo>
                    <a:lnTo>
                      <a:pt x="326" y="49"/>
                    </a:lnTo>
                    <a:lnTo>
                      <a:pt x="344" y="33"/>
                    </a:lnTo>
                    <a:lnTo>
                      <a:pt x="358" y="20"/>
                    </a:lnTo>
                    <a:lnTo>
                      <a:pt x="368" y="12"/>
                    </a:lnTo>
                    <a:lnTo>
                      <a:pt x="374" y="8"/>
                    </a:lnTo>
                    <a:lnTo>
                      <a:pt x="382" y="4"/>
                    </a:lnTo>
                    <a:lnTo>
                      <a:pt x="386" y="2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1" y="0"/>
                    </a:lnTo>
                    <a:lnTo>
                      <a:pt x="371" y="0"/>
                    </a:lnTo>
                    <a:lnTo>
                      <a:pt x="355" y="0"/>
                    </a:lnTo>
                    <a:lnTo>
                      <a:pt x="333" y="0"/>
                    </a:lnTo>
                    <a:lnTo>
                      <a:pt x="309" y="0"/>
                    </a:lnTo>
                    <a:lnTo>
                      <a:pt x="280" y="2"/>
                    </a:lnTo>
                    <a:lnTo>
                      <a:pt x="249" y="2"/>
                    </a:lnTo>
                    <a:lnTo>
                      <a:pt x="218" y="2"/>
                    </a:lnTo>
                    <a:lnTo>
                      <a:pt x="186" y="3"/>
                    </a:lnTo>
                    <a:lnTo>
                      <a:pt x="154" y="3"/>
                    </a:lnTo>
                    <a:lnTo>
                      <a:pt x="123" y="4"/>
                    </a:lnTo>
                    <a:lnTo>
                      <a:pt x="95" y="4"/>
                    </a:lnTo>
                    <a:lnTo>
                      <a:pt x="70" y="6"/>
                    </a:lnTo>
                    <a:lnTo>
                      <a:pt x="49" y="7"/>
                    </a:lnTo>
                    <a:lnTo>
                      <a:pt x="32" y="8"/>
                    </a:lnTo>
                    <a:lnTo>
                      <a:pt x="2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23" y="15"/>
                    </a:lnTo>
                    <a:lnTo>
                      <a:pt x="39" y="14"/>
                    </a:lnTo>
                    <a:lnTo>
                      <a:pt x="61" y="14"/>
                    </a:lnTo>
                    <a:lnTo>
                      <a:pt x="87" y="14"/>
                    </a:lnTo>
                    <a:lnTo>
                      <a:pt x="115" y="12"/>
                    </a:lnTo>
                    <a:lnTo>
                      <a:pt x="145" y="12"/>
                    </a:lnTo>
                    <a:lnTo>
                      <a:pt x="177" y="11"/>
                    </a:lnTo>
                    <a:lnTo>
                      <a:pt x="209" y="11"/>
                    </a:lnTo>
                    <a:lnTo>
                      <a:pt x="240" y="10"/>
                    </a:lnTo>
                    <a:lnTo>
                      <a:pt x="270" y="10"/>
                    </a:lnTo>
                    <a:lnTo>
                      <a:pt x="295" y="10"/>
                    </a:lnTo>
                    <a:lnTo>
                      <a:pt x="318" y="10"/>
                    </a:lnTo>
                    <a:lnTo>
                      <a:pt x="336" y="10"/>
                    </a:lnTo>
                    <a:lnTo>
                      <a:pt x="348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45" y="20"/>
                    </a:lnTo>
                    <a:lnTo>
                      <a:pt x="333" y="33"/>
                    </a:lnTo>
                    <a:lnTo>
                      <a:pt x="318" y="48"/>
                    </a:lnTo>
                    <a:lnTo>
                      <a:pt x="298" y="65"/>
                    </a:lnTo>
                    <a:lnTo>
                      <a:pt x="278" y="85"/>
                    </a:lnTo>
                    <a:lnTo>
                      <a:pt x="253" y="107"/>
                    </a:lnTo>
                    <a:lnTo>
                      <a:pt x="230" y="129"/>
                    </a:lnTo>
                    <a:lnTo>
                      <a:pt x="206" y="150"/>
                    </a:lnTo>
                    <a:lnTo>
                      <a:pt x="181" y="171"/>
                    </a:lnTo>
                    <a:lnTo>
                      <a:pt x="160" y="191"/>
                    </a:lnTo>
                    <a:lnTo>
                      <a:pt x="139" y="209"/>
                    </a:lnTo>
                    <a:lnTo>
                      <a:pt x="123" y="224"/>
                    </a:lnTo>
                    <a:lnTo>
                      <a:pt x="110" y="236"/>
                    </a:lnTo>
                    <a:lnTo>
                      <a:pt x="102" y="243"/>
                    </a:lnTo>
                    <a:lnTo>
                      <a:pt x="99" y="245"/>
                    </a:lnTo>
                    <a:lnTo>
                      <a:pt x="111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83"/>
              <p:cNvSpPr>
                <a:spLocks/>
              </p:cNvSpPr>
              <p:nvPr/>
            </p:nvSpPr>
            <p:spPr bwMode="auto">
              <a:xfrm>
                <a:off x="3292" y="1767"/>
                <a:ext cx="205" cy="76"/>
              </a:xfrm>
              <a:custGeom>
                <a:avLst/>
                <a:gdLst>
                  <a:gd name="T0" fmla="*/ 205 w 205"/>
                  <a:gd name="T1" fmla="*/ 35 h 76"/>
                  <a:gd name="T2" fmla="*/ 202 w 205"/>
                  <a:gd name="T3" fmla="*/ 24 h 76"/>
                  <a:gd name="T4" fmla="*/ 195 w 205"/>
                  <a:gd name="T5" fmla="*/ 16 h 76"/>
                  <a:gd name="T6" fmla="*/ 186 w 205"/>
                  <a:gd name="T7" fmla="*/ 11 h 76"/>
                  <a:gd name="T8" fmla="*/ 174 w 205"/>
                  <a:gd name="T9" fmla="*/ 9 h 76"/>
                  <a:gd name="T10" fmla="*/ 110 w 205"/>
                  <a:gd name="T11" fmla="*/ 0 h 76"/>
                  <a:gd name="T12" fmla="*/ 106 w 205"/>
                  <a:gd name="T13" fmla="*/ 1 h 76"/>
                  <a:gd name="T14" fmla="*/ 102 w 205"/>
                  <a:gd name="T15" fmla="*/ 3 h 76"/>
                  <a:gd name="T16" fmla="*/ 96 w 205"/>
                  <a:gd name="T17" fmla="*/ 5 h 76"/>
                  <a:gd name="T18" fmla="*/ 92 w 205"/>
                  <a:gd name="T19" fmla="*/ 9 h 76"/>
                  <a:gd name="T20" fmla="*/ 88 w 205"/>
                  <a:gd name="T21" fmla="*/ 4 h 76"/>
                  <a:gd name="T22" fmla="*/ 83 w 205"/>
                  <a:gd name="T23" fmla="*/ 1 h 76"/>
                  <a:gd name="T24" fmla="*/ 77 w 205"/>
                  <a:gd name="T25" fmla="*/ 0 h 76"/>
                  <a:gd name="T26" fmla="*/ 72 w 205"/>
                  <a:gd name="T27" fmla="*/ 1 h 76"/>
                  <a:gd name="T28" fmla="*/ 0 w 205"/>
                  <a:gd name="T29" fmla="*/ 72 h 76"/>
                  <a:gd name="T30" fmla="*/ 4 w 205"/>
                  <a:gd name="T31" fmla="*/ 72 h 76"/>
                  <a:gd name="T32" fmla="*/ 15 w 205"/>
                  <a:gd name="T33" fmla="*/ 72 h 76"/>
                  <a:gd name="T34" fmla="*/ 30 w 205"/>
                  <a:gd name="T35" fmla="*/ 73 h 76"/>
                  <a:gd name="T36" fmla="*/ 48 w 205"/>
                  <a:gd name="T37" fmla="*/ 73 h 76"/>
                  <a:gd name="T38" fmla="*/ 65 w 205"/>
                  <a:gd name="T39" fmla="*/ 74 h 76"/>
                  <a:gd name="T40" fmla="*/ 82 w 205"/>
                  <a:gd name="T41" fmla="*/ 76 h 76"/>
                  <a:gd name="T42" fmla="*/ 94 w 205"/>
                  <a:gd name="T43" fmla="*/ 76 h 76"/>
                  <a:gd name="T44" fmla="*/ 100 w 205"/>
                  <a:gd name="T45" fmla="*/ 76 h 76"/>
                  <a:gd name="T46" fmla="*/ 102 w 205"/>
                  <a:gd name="T47" fmla="*/ 76 h 76"/>
                  <a:gd name="T48" fmla="*/ 102 w 205"/>
                  <a:gd name="T49" fmla="*/ 74 h 76"/>
                  <a:gd name="T50" fmla="*/ 103 w 205"/>
                  <a:gd name="T51" fmla="*/ 72 h 76"/>
                  <a:gd name="T52" fmla="*/ 103 w 205"/>
                  <a:gd name="T53" fmla="*/ 70 h 76"/>
                  <a:gd name="T54" fmla="*/ 160 w 205"/>
                  <a:gd name="T55" fmla="*/ 73 h 76"/>
                  <a:gd name="T56" fmla="*/ 167 w 205"/>
                  <a:gd name="T57" fmla="*/ 72 h 76"/>
                  <a:gd name="T58" fmla="*/ 174 w 205"/>
                  <a:gd name="T59" fmla="*/ 69 h 76"/>
                  <a:gd name="T60" fmla="*/ 182 w 205"/>
                  <a:gd name="T61" fmla="*/ 65 h 76"/>
                  <a:gd name="T62" fmla="*/ 189 w 205"/>
                  <a:gd name="T63" fmla="*/ 59 h 76"/>
                  <a:gd name="T64" fmla="*/ 195 w 205"/>
                  <a:gd name="T65" fmla="*/ 54 h 76"/>
                  <a:gd name="T66" fmla="*/ 201 w 205"/>
                  <a:gd name="T67" fmla="*/ 47 h 76"/>
                  <a:gd name="T68" fmla="*/ 203 w 205"/>
                  <a:gd name="T69" fmla="*/ 42 h 76"/>
                  <a:gd name="T70" fmla="*/ 205 w 205"/>
                  <a:gd name="T71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5" h="76">
                    <a:moveTo>
                      <a:pt x="205" y="35"/>
                    </a:moveTo>
                    <a:lnTo>
                      <a:pt x="202" y="24"/>
                    </a:lnTo>
                    <a:lnTo>
                      <a:pt x="195" y="16"/>
                    </a:lnTo>
                    <a:lnTo>
                      <a:pt x="186" y="11"/>
                    </a:lnTo>
                    <a:lnTo>
                      <a:pt x="174" y="9"/>
                    </a:lnTo>
                    <a:lnTo>
                      <a:pt x="110" y="0"/>
                    </a:lnTo>
                    <a:lnTo>
                      <a:pt x="106" y="1"/>
                    </a:lnTo>
                    <a:lnTo>
                      <a:pt x="102" y="3"/>
                    </a:lnTo>
                    <a:lnTo>
                      <a:pt x="96" y="5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2" y="1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15" y="72"/>
                    </a:lnTo>
                    <a:lnTo>
                      <a:pt x="30" y="73"/>
                    </a:lnTo>
                    <a:lnTo>
                      <a:pt x="48" y="73"/>
                    </a:lnTo>
                    <a:lnTo>
                      <a:pt x="65" y="74"/>
                    </a:lnTo>
                    <a:lnTo>
                      <a:pt x="82" y="76"/>
                    </a:lnTo>
                    <a:lnTo>
                      <a:pt x="94" y="76"/>
                    </a:lnTo>
                    <a:lnTo>
                      <a:pt x="100" y="76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3" y="72"/>
                    </a:lnTo>
                    <a:lnTo>
                      <a:pt x="103" y="70"/>
                    </a:lnTo>
                    <a:lnTo>
                      <a:pt x="160" y="73"/>
                    </a:lnTo>
                    <a:lnTo>
                      <a:pt x="167" y="72"/>
                    </a:lnTo>
                    <a:lnTo>
                      <a:pt x="174" y="69"/>
                    </a:lnTo>
                    <a:lnTo>
                      <a:pt x="182" y="65"/>
                    </a:lnTo>
                    <a:lnTo>
                      <a:pt x="189" y="59"/>
                    </a:lnTo>
                    <a:lnTo>
                      <a:pt x="195" y="54"/>
                    </a:lnTo>
                    <a:lnTo>
                      <a:pt x="201" y="47"/>
                    </a:lnTo>
                    <a:lnTo>
                      <a:pt x="203" y="42"/>
                    </a:lnTo>
                    <a:lnTo>
                      <a:pt x="20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84"/>
              <p:cNvSpPr>
                <a:spLocks/>
              </p:cNvSpPr>
              <p:nvPr/>
            </p:nvSpPr>
            <p:spPr bwMode="auto">
              <a:xfrm>
                <a:off x="3440" y="1778"/>
                <a:ext cx="37" cy="38"/>
              </a:xfrm>
              <a:custGeom>
                <a:avLst/>
                <a:gdLst>
                  <a:gd name="T0" fmla="*/ 37 w 37"/>
                  <a:gd name="T1" fmla="*/ 6 h 38"/>
                  <a:gd name="T2" fmla="*/ 32 w 37"/>
                  <a:gd name="T3" fmla="*/ 9 h 38"/>
                  <a:gd name="T4" fmla="*/ 23 w 37"/>
                  <a:gd name="T5" fmla="*/ 17 h 38"/>
                  <a:gd name="T6" fmla="*/ 11 w 37"/>
                  <a:gd name="T7" fmla="*/ 28 h 38"/>
                  <a:gd name="T8" fmla="*/ 0 w 37"/>
                  <a:gd name="T9" fmla="*/ 38 h 38"/>
                  <a:gd name="T10" fmla="*/ 0 w 37"/>
                  <a:gd name="T11" fmla="*/ 35 h 38"/>
                  <a:gd name="T12" fmla="*/ 7 w 37"/>
                  <a:gd name="T13" fmla="*/ 21 h 38"/>
                  <a:gd name="T14" fmla="*/ 15 w 37"/>
                  <a:gd name="T15" fmla="*/ 6 h 38"/>
                  <a:gd name="T16" fmla="*/ 19 w 37"/>
                  <a:gd name="T17" fmla="*/ 0 h 38"/>
                  <a:gd name="T18" fmla="*/ 37 w 37"/>
                  <a:gd name="T1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37" y="6"/>
                    </a:moveTo>
                    <a:lnTo>
                      <a:pt x="32" y="9"/>
                    </a:lnTo>
                    <a:lnTo>
                      <a:pt x="23" y="17"/>
                    </a:lnTo>
                    <a:lnTo>
                      <a:pt x="11" y="28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7" y="21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85"/>
              <p:cNvSpPr>
                <a:spLocks/>
              </p:cNvSpPr>
              <p:nvPr/>
            </p:nvSpPr>
            <p:spPr bwMode="auto">
              <a:xfrm>
                <a:off x="3776" y="1593"/>
                <a:ext cx="22" cy="240"/>
              </a:xfrm>
              <a:custGeom>
                <a:avLst/>
                <a:gdLst>
                  <a:gd name="T0" fmla="*/ 8 w 22"/>
                  <a:gd name="T1" fmla="*/ 236 h 240"/>
                  <a:gd name="T2" fmla="*/ 9 w 22"/>
                  <a:gd name="T3" fmla="*/ 209 h 240"/>
                  <a:gd name="T4" fmla="*/ 11 w 22"/>
                  <a:gd name="T5" fmla="*/ 145 h 240"/>
                  <a:gd name="T6" fmla="*/ 8 w 22"/>
                  <a:gd name="T7" fmla="*/ 68 h 240"/>
                  <a:gd name="T8" fmla="*/ 0 w 22"/>
                  <a:gd name="T9" fmla="*/ 3 h 240"/>
                  <a:gd name="T10" fmla="*/ 0 w 22"/>
                  <a:gd name="T11" fmla="*/ 0 h 240"/>
                  <a:gd name="T12" fmla="*/ 3 w 22"/>
                  <a:gd name="T13" fmla="*/ 0 h 240"/>
                  <a:gd name="T14" fmla="*/ 5 w 22"/>
                  <a:gd name="T15" fmla="*/ 2 h 240"/>
                  <a:gd name="T16" fmla="*/ 7 w 22"/>
                  <a:gd name="T17" fmla="*/ 2 h 240"/>
                  <a:gd name="T18" fmla="*/ 11 w 22"/>
                  <a:gd name="T19" fmla="*/ 32 h 240"/>
                  <a:gd name="T20" fmla="*/ 19 w 22"/>
                  <a:gd name="T21" fmla="*/ 99 h 240"/>
                  <a:gd name="T22" fmla="*/ 22 w 22"/>
                  <a:gd name="T23" fmla="*/ 178 h 240"/>
                  <a:gd name="T24" fmla="*/ 15 w 22"/>
                  <a:gd name="T25" fmla="*/ 236 h 240"/>
                  <a:gd name="T26" fmla="*/ 12 w 22"/>
                  <a:gd name="T27" fmla="*/ 240 h 240"/>
                  <a:gd name="T28" fmla="*/ 9 w 22"/>
                  <a:gd name="T29" fmla="*/ 240 h 240"/>
                  <a:gd name="T30" fmla="*/ 8 w 22"/>
                  <a:gd name="T31" fmla="*/ 237 h 240"/>
                  <a:gd name="T32" fmla="*/ 8 w 22"/>
                  <a:gd name="T33" fmla="*/ 23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0">
                    <a:moveTo>
                      <a:pt x="8" y="236"/>
                    </a:moveTo>
                    <a:lnTo>
                      <a:pt x="9" y="209"/>
                    </a:lnTo>
                    <a:lnTo>
                      <a:pt x="11" y="145"/>
                    </a:lnTo>
                    <a:lnTo>
                      <a:pt x="8" y="6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32"/>
                    </a:lnTo>
                    <a:lnTo>
                      <a:pt x="19" y="99"/>
                    </a:lnTo>
                    <a:lnTo>
                      <a:pt x="22" y="178"/>
                    </a:lnTo>
                    <a:lnTo>
                      <a:pt x="15" y="236"/>
                    </a:lnTo>
                    <a:lnTo>
                      <a:pt x="12" y="240"/>
                    </a:lnTo>
                    <a:lnTo>
                      <a:pt x="9" y="240"/>
                    </a:lnTo>
                    <a:lnTo>
                      <a:pt x="8" y="237"/>
                    </a:lnTo>
                    <a:lnTo>
                      <a:pt x="8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86"/>
              <p:cNvSpPr>
                <a:spLocks/>
              </p:cNvSpPr>
              <p:nvPr/>
            </p:nvSpPr>
            <p:spPr bwMode="auto">
              <a:xfrm>
                <a:off x="2958" y="2191"/>
                <a:ext cx="42" cy="42"/>
              </a:xfrm>
              <a:custGeom>
                <a:avLst/>
                <a:gdLst>
                  <a:gd name="T0" fmla="*/ 19 w 42"/>
                  <a:gd name="T1" fmla="*/ 42 h 42"/>
                  <a:gd name="T2" fmla="*/ 27 w 42"/>
                  <a:gd name="T3" fmla="*/ 40 h 42"/>
                  <a:gd name="T4" fmla="*/ 35 w 42"/>
                  <a:gd name="T5" fmla="*/ 38 h 42"/>
                  <a:gd name="T6" fmla="*/ 40 w 42"/>
                  <a:gd name="T7" fmla="*/ 31 h 42"/>
                  <a:gd name="T8" fmla="*/ 42 w 42"/>
                  <a:gd name="T9" fmla="*/ 23 h 42"/>
                  <a:gd name="T10" fmla="*/ 42 w 42"/>
                  <a:gd name="T11" fmla="*/ 15 h 42"/>
                  <a:gd name="T12" fmla="*/ 38 w 42"/>
                  <a:gd name="T13" fmla="*/ 6 h 42"/>
                  <a:gd name="T14" fmla="*/ 31 w 42"/>
                  <a:gd name="T15" fmla="*/ 1 h 42"/>
                  <a:gd name="T16" fmla="*/ 23 w 42"/>
                  <a:gd name="T17" fmla="*/ 0 h 42"/>
                  <a:gd name="T18" fmla="*/ 14 w 42"/>
                  <a:gd name="T19" fmla="*/ 0 h 42"/>
                  <a:gd name="T20" fmla="*/ 8 w 42"/>
                  <a:gd name="T21" fmla="*/ 4 h 42"/>
                  <a:gd name="T22" fmla="*/ 2 w 42"/>
                  <a:gd name="T23" fmla="*/ 11 h 42"/>
                  <a:gd name="T24" fmla="*/ 0 w 42"/>
                  <a:gd name="T25" fmla="*/ 19 h 42"/>
                  <a:gd name="T26" fmla="*/ 1 w 42"/>
                  <a:gd name="T27" fmla="*/ 27 h 42"/>
                  <a:gd name="T28" fmla="*/ 4 w 42"/>
                  <a:gd name="T29" fmla="*/ 34 h 42"/>
                  <a:gd name="T30" fmla="*/ 10 w 42"/>
                  <a:gd name="T31" fmla="*/ 39 h 42"/>
                  <a:gd name="T32" fmla="*/ 19 w 42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2">
                    <a:moveTo>
                      <a:pt x="19" y="42"/>
                    </a:moveTo>
                    <a:lnTo>
                      <a:pt x="27" y="40"/>
                    </a:lnTo>
                    <a:lnTo>
                      <a:pt x="35" y="38"/>
                    </a:lnTo>
                    <a:lnTo>
                      <a:pt x="40" y="31"/>
                    </a:lnTo>
                    <a:lnTo>
                      <a:pt x="42" y="23"/>
                    </a:lnTo>
                    <a:lnTo>
                      <a:pt x="42" y="15"/>
                    </a:lnTo>
                    <a:lnTo>
                      <a:pt x="38" y="6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4"/>
                    </a:lnTo>
                    <a:lnTo>
                      <a:pt x="10" y="39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87"/>
              <p:cNvSpPr>
                <a:spLocks/>
              </p:cNvSpPr>
              <p:nvPr/>
            </p:nvSpPr>
            <p:spPr bwMode="auto">
              <a:xfrm>
                <a:off x="4275" y="2187"/>
                <a:ext cx="33" cy="38"/>
              </a:xfrm>
              <a:custGeom>
                <a:avLst/>
                <a:gdLst>
                  <a:gd name="T0" fmla="*/ 14 w 33"/>
                  <a:gd name="T1" fmla="*/ 38 h 38"/>
                  <a:gd name="T2" fmla="*/ 21 w 33"/>
                  <a:gd name="T3" fmla="*/ 38 h 38"/>
                  <a:gd name="T4" fmla="*/ 27 w 33"/>
                  <a:gd name="T5" fmla="*/ 33 h 38"/>
                  <a:gd name="T6" fmla="*/ 31 w 33"/>
                  <a:gd name="T7" fmla="*/ 28 h 38"/>
                  <a:gd name="T8" fmla="*/ 33 w 33"/>
                  <a:gd name="T9" fmla="*/ 21 h 38"/>
                  <a:gd name="T10" fmla="*/ 33 w 33"/>
                  <a:gd name="T11" fmla="*/ 13 h 38"/>
                  <a:gd name="T12" fmla="*/ 31 w 33"/>
                  <a:gd name="T13" fmla="*/ 6 h 38"/>
                  <a:gd name="T14" fmla="*/ 25 w 33"/>
                  <a:gd name="T15" fmla="*/ 2 h 38"/>
                  <a:gd name="T16" fmla="*/ 19 w 33"/>
                  <a:gd name="T17" fmla="*/ 0 h 38"/>
                  <a:gd name="T18" fmla="*/ 12 w 33"/>
                  <a:gd name="T19" fmla="*/ 1 h 38"/>
                  <a:gd name="T20" fmla="*/ 6 w 33"/>
                  <a:gd name="T21" fmla="*/ 4 h 38"/>
                  <a:gd name="T22" fmla="*/ 2 w 33"/>
                  <a:gd name="T23" fmla="*/ 10 h 38"/>
                  <a:gd name="T24" fmla="*/ 0 w 33"/>
                  <a:gd name="T25" fmla="*/ 17 h 38"/>
                  <a:gd name="T26" fmla="*/ 1 w 33"/>
                  <a:gd name="T27" fmla="*/ 25 h 38"/>
                  <a:gd name="T28" fmla="*/ 4 w 33"/>
                  <a:gd name="T29" fmla="*/ 31 h 38"/>
                  <a:gd name="T30" fmla="*/ 8 w 33"/>
                  <a:gd name="T31" fmla="*/ 36 h 38"/>
                  <a:gd name="T32" fmla="*/ 14 w 33"/>
                  <a:gd name="T3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4" y="38"/>
                    </a:moveTo>
                    <a:lnTo>
                      <a:pt x="21" y="38"/>
                    </a:lnTo>
                    <a:lnTo>
                      <a:pt x="27" y="33"/>
                    </a:lnTo>
                    <a:lnTo>
                      <a:pt x="31" y="28"/>
                    </a:lnTo>
                    <a:lnTo>
                      <a:pt x="33" y="21"/>
                    </a:lnTo>
                    <a:lnTo>
                      <a:pt x="33" y="13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4" y="31"/>
                    </a:lnTo>
                    <a:lnTo>
                      <a:pt x="8" y="36"/>
                    </a:lnTo>
                    <a:lnTo>
                      <a:pt x="1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88"/>
              <p:cNvSpPr>
                <a:spLocks/>
              </p:cNvSpPr>
              <p:nvPr/>
            </p:nvSpPr>
            <p:spPr bwMode="auto">
              <a:xfrm>
                <a:off x="2842" y="2013"/>
                <a:ext cx="23" cy="25"/>
              </a:xfrm>
              <a:custGeom>
                <a:avLst/>
                <a:gdLst>
                  <a:gd name="T0" fmla="*/ 11 w 23"/>
                  <a:gd name="T1" fmla="*/ 25 h 25"/>
                  <a:gd name="T2" fmla="*/ 17 w 23"/>
                  <a:gd name="T3" fmla="*/ 23 h 25"/>
                  <a:gd name="T4" fmla="*/ 19 w 23"/>
                  <a:gd name="T5" fmla="*/ 22 h 25"/>
                  <a:gd name="T6" fmla="*/ 22 w 23"/>
                  <a:gd name="T7" fmla="*/ 18 h 25"/>
                  <a:gd name="T8" fmla="*/ 23 w 23"/>
                  <a:gd name="T9" fmla="*/ 14 h 25"/>
                  <a:gd name="T10" fmla="*/ 23 w 23"/>
                  <a:gd name="T11" fmla="*/ 8 h 25"/>
                  <a:gd name="T12" fmla="*/ 21 w 23"/>
                  <a:gd name="T13" fmla="*/ 4 h 25"/>
                  <a:gd name="T14" fmla="*/ 18 w 23"/>
                  <a:gd name="T15" fmla="*/ 2 h 25"/>
                  <a:gd name="T16" fmla="*/ 13 w 23"/>
                  <a:gd name="T17" fmla="*/ 0 h 25"/>
                  <a:gd name="T18" fmla="*/ 9 w 23"/>
                  <a:gd name="T19" fmla="*/ 2 h 25"/>
                  <a:gd name="T20" fmla="*/ 4 w 23"/>
                  <a:gd name="T21" fmla="*/ 3 h 25"/>
                  <a:gd name="T22" fmla="*/ 2 w 23"/>
                  <a:gd name="T23" fmla="*/ 7 h 25"/>
                  <a:gd name="T24" fmla="*/ 0 w 23"/>
                  <a:gd name="T25" fmla="*/ 11 h 25"/>
                  <a:gd name="T26" fmla="*/ 0 w 23"/>
                  <a:gd name="T27" fmla="*/ 17 h 25"/>
                  <a:gd name="T28" fmla="*/ 3 w 23"/>
                  <a:gd name="T29" fmla="*/ 21 h 25"/>
                  <a:gd name="T30" fmla="*/ 7 w 23"/>
                  <a:gd name="T31" fmla="*/ 23 h 25"/>
                  <a:gd name="T32" fmla="*/ 11 w 23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5">
                    <a:moveTo>
                      <a:pt x="11" y="25"/>
                    </a:moveTo>
                    <a:lnTo>
                      <a:pt x="17" y="23"/>
                    </a:lnTo>
                    <a:lnTo>
                      <a:pt x="19" y="22"/>
                    </a:lnTo>
                    <a:lnTo>
                      <a:pt x="22" y="18"/>
                    </a:lnTo>
                    <a:lnTo>
                      <a:pt x="23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89"/>
              <p:cNvSpPr>
                <a:spLocks/>
              </p:cNvSpPr>
              <p:nvPr/>
            </p:nvSpPr>
            <p:spPr bwMode="auto">
              <a:xfrm>
                <a:off x="3261" y="1810"/>
                <a:ext cx="19" cy="19"/>
              </a:xfrm>
              <a:custGeom>
                <a:avLst/>
                <a:gdLst>
                  <a:gd name="T0" fmla="*/ 8 w 19"/>
                  <a:gd name="T1" fmla="*/ 19 h 19"/>
                  <a:gd name="T2" fmla="*/ 12 w 19"/>
                  <a:gd name="T3" fmla="*/ 19 h 19"/>
                  <a:gd name="T4" fmla="*/ 16 w 19"/>
                  <a:gd name="T5" fmla="*/ 18 h 19"/>
                  <a:gd name="T6" fmla="*/ 18 w 19"/>
                  <a:gd name="T7" fmla="*/ 15 h 19"/>
                  <a:gd name="T8" fmla="*/ 19 w 19"/>
                  <a:gd name="T9" fmla="*/ 11 h 19"/>
                  <a:gd name="T10" fmla="*/ 19 w 19"/>
                  <a:gd name="T11" fmla="*/ 7 h 19"/>
                  <a:gd name="T12" fmla="*/ 18 w 19"/>
                  <a:gd name="T13" fmla="*/ 4 h 19"/>
                  <a:gd name="T14" fmla="*/ 15 w 19"/>
                  <a:gd name="T15" fmla="*/ 2 h 19"/>
                  <a:gd name="T16" fmla="*/ 11 w 19"/>
                  <a:gd name="T17" fmla="*/ 0 h 19"/>
                  <a:gd name="T18" fmla="*/ 7 w 19"/>
                  <a:gd name="T19" fmla="*/ 2 h 19"/>
                  <a:gd name="T20" fmla="*/ 4 w 19"/>
                  <a:gd name="T21" fmla="*/ 3 h 19"/>
                  <a:gd name="T22" fmla="*/ 1 w 19"/>
                  <a:gd name="T23" fmla="*/ 6 h 19"/>
                  <a:gd name="T24" fmla="*/ 0 w 19"/>
                  <a:gd name="T25" fmla="*/ 10 h 19"/>
                  <a:gd name="T26" fmla="*/ 1 w 19"/>
                  <a:gd name="T27" fmla="*/ 12 h 19"/>
                  <a:gd name="T28" fmla="*/ 3 w 19"/>
                  <a:gd name="T29" fmla="*/ 16 h 19"/>
                  <a:gd name="T30" fmla="*/ 5 w 19"/>
                  <a:gd name="T31" fmla="*/ 18 h 19"/>
                  <a:gd name="T32" fmla="*/ 8 w 19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8" y="19"/>
                    </a:moveTo>
                    <a:lnTo>
                      <a:pt x="12" y="19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90"/>
              <p:cNvSpPr>
                <a:spLocks/>
              </p:cNvSpPr>
              <p:nvPr/>
            </p:nvSpPr>
            <p:spPr bwMode="auto">
              <a:xfrm>
                <a:off x="2456" y="1947"/>
                <a:ext cx="132" cy="122"/>
              </a:xfrm>
              <a:custGeom>
                <a:avLst/>
                <a:gdLst>
                  <a:gd name="T0" fmla="*/ 132 w 132"/>
                  <a:gd name="T1" fmla="*/ 11 h 122"/>
                  <a:gd name="T2" fmla="*/ 92 w 132"/>
                  <a:gd name="T3" fmla="*/ 0 h 122"/>
                  <a:gd name="T4" fmla="*/ 88 w 132"/>
                  <a:gd name="T5" fmla="*/ 0 h 122"/>
                  <a:gd name="T6" fmla="*/ 79 w 132"/>
                  <a:gd name="T7" fmla="*/ 3 h 122"/>
                  <a:gd name="T8" fmla="*/ 68 w 132"/>
                  <a:gd name="T9" fmla="*/ 4 h 122"/>
                  <a:gd name="T10" fmla="*/ 56 w 132"/>
                  <a:gd name="T11" fmla="*/ 7 h 122"/>
                  <a:gd name="T12" fmla="*/ 42 w 132"/>
                  <a:gd name="T13" fmla="*/ 11 h 122"/>
                  <a:gd name="T14" fmla="*/ 33 w 132"/>
                  <a:gd name="T15" fmla="*/ 13 h 122"/>
                  <a:gd name="T16" fmla="*/ 25 w 132"/>
                  <a:gd name="T17" fmla="*/ 16 h 122"/>
                  <a:gd name="T18" fmla="*/ 22 w 132"/>
                  <a:gd name="T19" fmla="*/ 19 h 122"/>
                  <a:gd name="T20" fmla="*/ 0 w 132"/>
                  <a:gd name="T21" fmla="*/ 36 h 122"/>
                  <a:gd name="T22" fmla="*/ 7 w 132"/>
                  <a:gd name="T23" fmla="*/ 34 h 122"/>
                  <a:gd name="T24" fmla="*/ 12 w 132"/>
                  <a:gd name="T25" fmla="*/ 31 h 122"/>
                  <a:gd name="T26" fmla="*/ 19 w 132"/>
                  <a:gd name="T27" fmla="*/ 28 h 122"/>
                  <a:gd name="T28" fmla="*/ 26 w 132"/>
                  <a:gd name="T29" fmla="*/ 27 h 122"/>
                  <a:gd name="T30" fmla="*/ 33 w 132"/>
                  <a:gd name="T31" fmla="*/ 26 h 122"/>
                  <a:gd name="T32" fmla="*/ 38 w 132"/>
                  <a:gd name="T33" fmla="*/ 24 h 122"/>
                  <a:gd name="T34" fmla="*/ 45 w 132"/>
                  <a:gd name="T35" fmla="*/ 24 h 122"/>
                  <a:gd name="T36" fmla="*/ 50 w 132"/>
                  <a:gd name="T37" fmla="*/ 26 h 122"/>
                  <a:gd name="T38" fmla="*/ 65 w 132"/>
                  <a:gd name="T39" fmla="*/ 41 h 122"/>
                  <a:gd name="T40" fmla="*/ 69 w 132"/>
                  <a:gd name="T41" fmla="*/ 66 h 122"/>
                  <a:gd name="T42" fmla="*/ 65 w 132"/>
                  <a:gd name="T43" fmla="*/ 96 h 122"/>
                  <a:gd name="T44" fmla="*/ 54 w 132"/>
                  <a:gd name="T45" fmla="*/ 120 h 122"/>
                  <a:gd name="T46" fmla="*/ 69 w 132"/>
                  <a:gd name="T47" fmla="*/ 122 h 122"/>
                  <a:gd name="T48" fmla="*/ 76 w 132"/>
                  <a:gd name="T49" fmla="*/ 120 h 122"/>
                  <a:gd name="T50" fmla="*/ 84 w 132"/>
                  <a:gd name="T51" fmla="*/ 116 h 122"/>
                  <a:gd name="T52" fmla="*/ 92 w 132"/>
                  <a:gd name="T53" fmla="*/ 111 h 122"/>
                  <a:gd name="T54" fmla="*/ 95 w 132"/>
                  <a:gd name="T55" fmla="*/ 107 h 122"/>
                  <a:gd name="T56" fmla="*/ 110 w 132"/>
                  <a:gd name="T57" fmla="*/ 70 h 122"/>
                  <a:gd name="T58" fmla="*/ 114 w 132"/>
                  <a:gd name="T59" fmla="*/ 60 h 122"/>
                  <a:gd name="T60" fmla="*/ 122 w 132"/>
                  <a:gd name="T61" fmla="*/ 39 h 122"/>
                  <a:gd name="T62" fmla="*/ 130 w 132"/>
                  <a:gd name="T63" fmla="*/ 20 h 122"/>
                  <a:gd name="T64" fmla="*/ 132 w 132"/>
                  <a:gd name="T65" fmla="*/ 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132" y="11"/>
                    </a:moveTo>
                    <a:lnTo>
                      <a:pt x="92" y="0"/>
                    </a:lnTo>
                    <a:lnTo>
                      <a:pt x="88" y="0"/>
                    </a:lnTo>
                    <a:lnTo>
                      <a:pt x="79" y="3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2" y="11"/>
                    </a:lnTo>
                    <a:lnTo>
                      <a:pt x="33" y="13"/>
                    </a:lnTo>
                    <a:lnTo>
                      <a:pt x="25" y="16"/>
                    </a:lnTo>
                    <a:lnTo>
                      <a:pt x="22" y="19"/>
                    </a:lnTo>
                    <a:lnTo>
                      <a:pt x="0" y="36"/>
                    </a:lnTo>
                    <a:lnTo>
                      <a:pt x="7" y="34"/>
                    </a:lnTo>
                    <a:lnTo>
                      <a:pt x="12" y="31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65" y="41"/>
                    </a:lnTo>
                    <a:lnTo>
                      <a:pt x="69" y="66"/>
                    </a:lnTo>
                    <a:lnTo>
                      <a:pt x="65" y="96"/>
                    </a:lnTo>
                    <a:lnTo>
                      <a:pt x="54" y="120"/>
                    </a:lnTo>
                    <a:lnTo>
                      <a:pt x="69" y="122"/>
                    </a:lnTo>
                    <a:lnTo>
                      <a:pt x="76" y="120"/>
                    </a:lnTo>
                    <a:lnTo>
                      <a:pt x="84" y="116"/>
                    </a:lnTo>
                    <a:lnTo>
                      <a:pt x="92" y="111"/>
                    </a:lnTo>
                    <a:lnTo>
                      <a:pt x="95" y="107"/>
                    </a:lnTo>
                    <a:lnTo>
                      <a:pt x="110" y="70"/>
                    </a:lnTo>
                    <a:lnTo>
                      <a:pt x="114" y="60"/>
                    </a:lnTo>
                    <a:lnTo>
                      <a:pt x="122" y="39"/>
                    </a:lnTo>
                    <a:lnTo>
                      <a:pt x="130" y="20"/>
                    </a:lnTo>
                    <a:lnTo>
                      <a:pt x="132" y="11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91"/>
              <p:cNvSpPr>
                <a:spLocks/>
              </p:cNvSpPr>
              <p:nvPr/>
            </p:nvSpPr>
            <p:spPr bwMode="auto">
              <a:xfrm>
                <a:off x="2170" y="1952"/>
                <a:ext cx="55" cy="82"/>
              </a:xfrm>
              <a:custGeom>
                <a:avLst/>
                <a:gdLst>
                  <a:gd name="T0" fmla="*/ 55 w 55"/>
                  <a:gd name="T1" fmla="*/ 8 h 82"/>
                  <a:gd name="T2" fmla="*/ 53 w 55"/>
                  <a:gd name="T3" fmla="*/ 6 h 82"/>
                  <a:gd name="T4" fmla="*/ 49 w 55"/>
                  <a:gd name="T5" fmla="*/ 3 h 82"/>
                  <a:gd name="T6" fmla="*/ 44 w 55"/>
                  <a:gd name="T7" fmla="*/ 2 h 82"/>
                  <a:gd name="T8" fmla="*/ 40 w 55"/>
                  <a:gd name="T9" fmla="*/ 0 h 82"/>
                  <a:gd name="T10" fmla="*/ 26 w 55"/>
                  <a:gd name="T11" fmla="*/ 0 h 82"/>
                  <a:gd name="T12" fmla="*/ 21 w 55"/>
                  <a:gd name="T13" fmla="*/ 2 h 82"/>
                  <a:gd name="T14" fmla="*/ 14 w 55"/>
                  <a:gd name="T15" fmla="*/ 3 h 82"/>
                  <a:gd name="T16" fmla="*/ 7 w 55"/>
                  <a:gd name="T17" fmla="*/ 7 h 82"/>
                  <a:gd name="T18" fmla="*/ 4 w 55"/>
                  <a:gd name="T19" fmla="*/ 10 h 82"/>
                  <a:gd name="T20" fmla="*/ 0 w 55"/>
                  <a:gd name="T21" fmla="*/ 26 h 82"/>
                  <a:gd name="T22" fmla="*/ 7 w 55"/>
                  <a:gd name="T23" fmla="*/ 29 h 82"/>
                  <a:gd name="T24" fmla="*/ 15 w 55"/>
                  <a:gd name="T25" fmla="*/ 34 h 82"/>
                  <a:gd name="T26" fmla="*/ 23 w 55"/>
                  <a:gd name="T27" fmla="*/ 41 h 82"/>
                  <a:gd name="T28" fmla="*/ 30 w 55"/>
                  <a:gd name="T29" fmla="*/ 49 h 82"/>
                  <a:gd name="T30" fmla="*/ 36 w 55"/>
                  <a:gd name="T31" fmla="*/ 57 h 82"/>
                  <a:gd name="T32" fmla="*/ 41 w 55"/>
                  <a:gd name="T33" fmla="*/ 67 h 82"/>
                  <a:gd name="T34" fmla="*/ 42 w 55"/>
                  <a:gd name="T35" fmla="*/ 75 h 82"/>
                  <a:gd name="T36" fmla="*/ 42 w 55"/>
                  <a:gd name="T37" fmla="*/ 82 h 82"/>
                  <a:gd name="T38" fmla="*/ 44 w 55"/>
                  <a:gd name="T39" fmla="*/ 80 h 82"/>
                  <a:gd name="T40" fmla="*/ 44 w 55"/>
                  <a:gd name="T41" fmla="*/ 78 h 82"/>
                  <a:gd name="T42" fmla="*/ 44 w 55"/>
                  <a:gd name="T43" fmla="*/ 73 h 82"/>
                  <a:gd name="T44" fmla="*/ 44 w 55"/>
                  <a:gd name="T45" fmla="*/ 69 h 82"/>
                  <a:gd name="T46" fmla="*/ 44 w 55"/>
                  <a:gd name="T47" fmla="*/ 49 h 82"/>
                  <a:gd name="T48" fmla="*/ 48 w 55"/>
                  <a:gd name="T49" fmla="*/ 29 h 82"/>
                  <a:gd name="T50" fmla="*/ 52 w 55"/>
                  <a:gd name="T51" fmla="*/ 14 h 82"/>
                  <a:gd name="T52" fmla="*/ 55 w 55"/>
                  <a:gd name="T53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82">
                    <a:moveTo>
                      <a:pt x="55" y="8"/>
                    </a:moveTo>
                    <a:lnTo>
                      <a:pt x="53" y="6"/>
                    </a:lnTo>
                    <a:lnTo>
                      <a:pt x="49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26"/>
                    </a:lnTo>
                    <a:lnTo>
                      <a:pt x="7" y="29"/>
                    </a:lnTo>
                    <a:lnTo>
                      <a:pt x="15" y="34"/>
                    </a:lnTo>
                    <a:lnTo>
                      <a:pt x="23" y="41"/>
                    </a:lnTo>
                    <a:lnTo>
                      <a:pt x="30" y="49"/>
                    </a:lnTo>
                    <a:lnTo>
                      <a:pt x="36" y="57"/>
                    </a:lnTo>
                    <a:lnTo>
                      <a:pt x="41" y="67"/>
                    </a:lnTo>
                    <a:lnTo>
                      <a:pt x="42" y="75"/>
                    </a:lnTo>
                    <a:lnTo>
                      <a:pt x="42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44" y="69"/>
                    </a:lnTo>
                    <a:lnTo>
                      <a:pt x="44" y="49"/>
                    </a:lnTo>
                    <a:lnTo>
                      <a:pt x="48" y="29"/>
                    </a:lnTo>
                    <a:lnTo>
                      <a:pt x="52" y="1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92"/>
              <p:cNvSpPr>
                <a:spLocks/>
              </p:cNvSpPr>
              <p:nvPr/>
            </p:nvSpPr>
            <p:spPr bwMode="auto">
              <a:xfrm>
                <a:off x="2616" y="1965"/>
                <a:ext cx="23" cy="18"/>
              </a:xfrm>
              <a:custGeom>
                <a:avLst/>
                <a:gdLst>
                  <a:gd name="T0" fmla="*/ 11 w 23"/>
                  <a:gd name="T1" fmla="*/ 18 h 18"/>
                  <a:gd name="T2" fmla="*/ 16 w 23"/>
                  <a:gd name="T3" fmla="*/ 18 h 18"/>
                  <a:gd name="T4" fmla="*/ 19 w 23"/>
                  <a:gd name="T5" fmla="*/ 17 h 18"/>
                  <a:gd name="T6" fmla="*/ 22 w 23"/>
                  <a:gd name="T7" fmla="*/ 14 h 18"/>
                  <a:gd name="T8" fmla="*/ 23 w 23"/>
                  <a:gd name="T9" fmla="*/ 10 h 18"/>
                  <a:gd name="T10" fmla="*/ 23 w 23"/>
                  <a:gd name="T11" fmla="*/ 6 h 18"/>
                  <a:gd name="T12" fmla="*/ 20 w 23"/>
                  <a:gd name="T13" fmla="*/ 4 h 18"/>
                  <a:gd name="T14" fmla="*/ 18 w 23"/>
                  <a:gd name="T15" fmla="*/ 1 h 18"/>
                  <a:gd name="T16" fmla="*/ 12 w 23"/>
                  <a:gd name="T17" fmla="*/ 0 h 18"/>
                  <a:gd name="T18" fmla="*/ 7 w 23"/>
                  <a:gd name="T19" fmla="*/ 1 h 18"/>
                  <a:gd name="T20" fmla="*/ 4 w 23"/>
                  <a:gd name="T21" fmla="*/ 2 h 18"/>
                  <a:gd name="T22" fmla="*/ 1 w 23"/>
                  <a:gd name="T23" fmla="*/ 5 h 18"/>
                  <a:gd name="T24" fmla="*/ 0 w 23"/>
                  <a:gd name="T25" fmla="*/ 9 h 18"/>
                  <a:gd name="T26" fmla="*/ 0 w 23"/>
                  <a:gd name="T27" fmla="*/ 12 h 18"/>
                  <a:gd name="T28" fmla="*/ 3 w 23"/>
                  <a:gd name="T29" fmla="*/ 16 h 18"/>
                  <a:gd name="T30" fmla="*/ 7 w 23"/>
                  <a:gd name="T31" fmla="*/ 17 h 18"/>
                  <a:gd name="T32" fmla="*/ 11 w 23"/>
                  <a:gd name="T3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8">
                    <a:moveTo>
                      <a:pt x="11" y="18"/>
                    </a:moveTo>
                    <a:lnTo>
                      <a:pt x="16" y="18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7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93"/>
              <p:cNvSpPr>
                <a:spLocks/>
              </p:cNvSpPr>
              <p:nvPr/>
            </p:nvSpPr>
            <p:spPr bwMode="auto">
              <a:xfrm>
                <a:off x="4653" y="1931"/>
                <a:ext cx="21" cy="16"/>
              </a:xfrm>
              <a:custGeom>
                <a:avLst/>
                <a:gdLst>
                  <a:gd name="T0" fmla="*/ 9 w 21"/>
                  <a:gd name="T1" fmla="*/ 16 h 16"/>
                  <a:gd name="T2" fmla="*/ 14 w 21"/>
                  <a:gd name="T3" fmla="*/ 16 h 16"/>
                  <a:gd name="T4" fmla="*/ 17 w 21"/>
                  <a:gd name="T5" fmla="*/ 15 h 16"/>
                  <a:gd name="T6" fmla="*/ 20 w 21"/>
                  <a:gd name="T7" fmla="*/ 12 h 16"/>
                  <a:gd name="T8" fmla="*/ 21 w 21"/>
                  <a:gd name="T9" fmla="*/ 9 h 16"/>
                  <a:gd name="T10" fmla="*/ 20 w 21"/>
                  <a:gd name="T11" fmla="*/ 5 h 16"/>
                  <a:gd name="T12" fmla="*/ 19 w 21"/>
                  <a:gd name="T13" fmla="*/ 2 h 16"/>
                  <a:gd name="T14" fmla="*/ 16 w 21"/>
                  <a:gd name="T15" fmla="*/ 1 h 16"/>
                  <a:gd name="T16" fmla="*/ 12 w 21"/>
                  <a:gd name="T17" fmla="*/ 0 h 16"/>
                  <a:gd name="T18" fmla="*/ 6 w 21"/>
                  <a:gd name="T19" fmla="*/ 0 h 16"/>
                  <a:gd name="T20" fmla="*/ 4 w 21"/>
                  <a:gd name="T21" fmla="*/ 1 h 16"/>
                  <a:gd name="T22" fmla="*/ 1 w 21"/>
                  <a:gd name="T23" fmla="*/ 4 h 16"/>
                  <a:gd name="T24" fmla="*/ 0 w 21"/>
                  <a:gd name="T25" fmla="*/ 6 h 16"/>
                  <a:gd name="T26" fmla="*/ 1 w 21"/>
                  <a:gd name="T27" fmla="*/ 9 h 16"/>
                  <a:gd name="T28" fmla="*/ 2 w 21"/>
                  <a:gd name="T29" fmla="*/ 12 h 16"/>
                  <a:gd name="T30" fmla="*/ 5 w 21"/>
                  <a:gd name="T31" fmla="*/ 15 h 16"/>
                  <a:gd name="T32" fmla="*/ 9 w 21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9" y="16"/>
                    </a:moveTo>
                    <a:lnTo>
                      <a:pt x="14" y="16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94"/>
              <p:cNvSpPr>
                <a:spLocks/>
              </p:cNvSpPr>
              <p:nvPr/>
            </p:nvSpPr>
            <p:spPr bwMode="auto">
              <a:xfrm>
                <a:off x="2493" y="1983"/>
                <a:ext cx="26" cy="24"/>
              </a:xfrm>
              <a:custGeom>
                <a:avLst/>
                <a:gdLst>
                  <a:gd name="T0" fmla="*/ 12 w 26"/>
                  <a:gd name="T1" fmla="*/ 24 h 24"/>
                  <a:gd name="T2" fmla="*/ 17 w 26"/>
                  <a:gd name="T3" fmla="*/ 24 h 24"/>
                  <a:gd name="T4" fmla="*/ 22 w 26"/>
                  <a:gd name="T5" fmla="*/ 21 h 24"/>
                  <a:gd name="T6" fmla="*/ 24 w 26"/>
                  <a:gd name="T7" fmla="*/ 17 h 24"/>
                  <a:gd name="T8" fmla="*/ 26 w 26"/>
                  <a:gd name="T9" fmla="*/ 13 h 24"/>
                  <a:gd name="T10" fmla="*/ 26 w 26"/>
                  <a:gd name="T11" fmla="*/ 9 h 24"/>
                  <a:gd name="T12" fmla="*/ 23 w 26"/>
                  <a:gd name="T13" fmla="*/ 5 h 24"/>
                  <a:gd name="T14" fmla="*/ 19 w 26"/>
                  <a:gd name="T15" fmla="*/ 2 h 24"/>
                  <a:gd name="T16" fmla="*/ 13 w 26"/>
                  <a:gd name="T17" fmla="*/ 0 h 24"/>
                  <a:gd name="T18" fmla="*/ 8 w 26"/>
                  <a:gd name="T19" fmla="*/ 0 h 24"/>
                  <a:gd name="T20" fmla="*/ 4 w 26"/>
                  <a:gd name="T21" fmla="*/ 3 h 24"/>
                  <a:gd name="T22" fmla="*/ 1 w 26"/>
                  <a:gd name="T23" fmla="*/ 6 h 24"/>
                  <a:gd name="T24" fmla="*/ 0 w 26"/>
                  <a:gd name="T25" fmla="*/ 11 h 24"/>
                  <a:gd name="T26" fmla="*/ 0 w 26"/>
                  <a:gd name="T27" fmla="*/ 15 h 24"/>
                  <a:gd name="T28" fmla="*/ 3 w 26"/>
                  <a:gd name="T29" fmla="*/ 19 h 24"/>
                  <a:gd name="T30" fmla="*/ 7 w 26"/>
                  <a:gd name="T31" fmla="*/ 22 h 24"/>
                  <a:gd name="T32" fmla="*/ 12 w 26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7" y="2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95"/>
              <p:cNvSpPr>
                <a:spLocks/>
              </p:cNvSpPr>
              <p:nvPr/>
            </p:nvSpPr>
            <p:spPr bwMode="auto">
              <a:xfrm>
                <a:off x="2174" y="1975"/>
                <a:ext cx="19" cy="21"/>
              </a:xfrm>
              <a:custGeom>
                <a:avLst/>
                <a:gdLst>
                  <a:gd name="T0" fmla="*/ 9 w 19"/>
                  <a:gd name="T1" fmla="*/ 21 h 21"/>
                  <a:gd name="T2" fmla="*/ 13 w 19"/>
                  <a:gd name="T3" fmla="*/ 19 h 21"/>
                  <a:gd name="T4" fmla="*/ 17 w 19"/>
                  <a:gd name="T5" fmla="*/ 18 h 21"/>
                  <a:gd name="T6" fmla="*/ 18 w 19"/>
                  <a:gd name="T7" fmla="*/ 15 h 21"/>
                  <a:gd name="T8" fmla="*/ 19 w 19"/>
                  <a:gd name="T9" fmla="*/ 11 h 21"/>
                  <a:gd name="T10" fmla="*/ 19 w 19"/>
                  <a:gd name="T11" fmla="*/ 7 h 21"/>
                  <a:gd name="T12" fmla="*/ 18 w 19"/>
                  <a:gd name="T13" fmla="*/ 4 h 21"/>
                  <a:gd name="T14" fmla="*/ 15 w 19"/>
                  <a:gd name="T15" fmla="*/ 2 h 21"/>
                  <a:gd name="T16" fmla="*/ 11 w 19"/>
                  <a:gd name="T17" fmla="*/ 0 h 21"/>
                  <a:gd name="T18" fmla="*/ 7 w 19"/>
                  <a:gd name="T19" fmla="*/ 2 h 21"/>
                  <a:gd name="T20" fmla="*/ 4 w 19"/>
                  <a:gd name="T21" fmla="*/ 3 h 21"/>
                  <a:gd name="T22" fmla="*/ 2 w 19"/>
                  <a:gd name="T23" fmla="*/ 6 h 21"/>
                  <a:gd name="T24" fmla="*/ 0 w 19"/>
                  <a:gd name="T25" fmla="*/ 10 h 21"/>
                  <a:gd name="T26" fmla="*/ 2 w 19"/>
                  <a:gd name="T27" fmla="*/ 14 h 21"/>
                  <a:gd name="T28" fmla="*/ 3 w 19"/>
                  <a:gd name="T29" fmla="*/ 17 h 21"/>
                  <a:gd name="T30" fmla="*/ 6 w 19"/>
                  <a:gd name="T31" fmla="*/ 19 h 21"/>
                  <a:gd name="T32" fmla="*/ 9 w 19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21"/>
                    </a:moveTo>
                    <a:lnTo>
                      <a:pt x="13" y="19"/>
                    </a:lnTo>
                    <a:lnTo>
                      <a:pt x="17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9" name="Freeform 96"/>
              <p:cNvSpPr>
                <a:spLocks/>
              </p:cNvSpPr>
              <p:nvPr/>
            </p:nvSpPr>
            <p:spPr bwMode="auto">
              <a:xfrm>
                <a:off x="2391" y="2306"/>
                <a:ext cx="92" cy="62"/>
              </a:xfrm>
              <a:custGeom>
                <a:avLst/>
                <a:gdLst>
                  <a:gd name="T0" fmla="*/ 0 w 92"/>
                  <a:gd name="T1" fmla="*/ 40 h 62"/>
                  <a:gd name="T2" fmla="*/ 0 w 92"/>
                  <a:gd name="T3" fmla="*/ 35 h 62"/>
                  <a:gd name="T4" fmla="*/ 3 w 92"/>
                  <a:gd name="T5" fmla="*/ 24 h 62"/>
                  <a:gd name="T6" fmla="*/ 6 w 92"/>
                  <a:gd name="T7" fmla="*/ 12 h 62"/>
                  <a:gd name="T8" fmla="*/ 10 w 92"/>
                  <a:gd name="T9" fmla="*/ 4 h 62"/>
                  <a:gd name="T10" fmla="*/ 16 w 92"/>
                  <a:gd name="T11" fmla="*/ 1 h 62"/>
                  <a:gd name="T12" fmla="*/ 25 w 92"/>
                  <a:gd name="T13" fmla="*/ 0 h 62"/>
                  <a:gd name="T14" fmla="*/ 34 w 92"/>
                  <a:gd name="T15" fmla="*/ 1 h 62"/>
                  <a:gd name="T16" fmla="*/ 41 w 92"/>
                  <a:gd name="T17" fmla="*/ 4 h 62"/>
                  <a:gd name="T18" fmla="*/ 50 w 92"/>
                  <a:gd name="T19" fmla="*/ 7 h 62"/>
                  <a:gd name="T20" fmla="*/ 61 w 92"/>
                  <a:gd name="T21" fmla="*/ 11 h 62"/>
                  <a:gd name="T22" fmla="*/ 69 w 92"/>
                  <a:gd name="T23" fmla="*/ 13 h 62"/>
                  <a:gd name="T24" fmla="*/ 73 w 92"/>
                  <a:gd name="T25" fmla="*/ 15 h 62"/>
                  <a:gd name="T26" fmla="*/ 72 w 92"/>
                  <a:gd name="T27" fmla="*/ 16 h 62"/>
                  <a:gd name="T28" fmla="*/ 72 w 92"/>
                  <a:gd name="T29" fmla="*/ 21 h 62"/>
                  <a:gd name="T30" fmla="*/ 71 w 92"/>
                  <a:gd name="T31" fmla="*/ 28 h 62"/>
                  <a:gd name="T32" fmla="*/ 73 w 92"/>
                  <a:gd name="T33" fmla="*/ 34 h 62"/>
                  <a:gd name="T34" fmla="*/ 77 w 92"/>
                  <a:gd name="T35" fmla="*/ 36 h 62"/>
                  <a:gd name="T36" fmla="*/ 83 w 92"/>
                  <a:gd name="T37" fmla="*/ 36 h 62"/>
                  <a:gd name="T38" fmla="*/ 87 w 92"/>
                  <a:gd name="T39" fmla="*/ 35 h 62"/>
                  <a:gd name="T40" fmla="*/ 88 w 92"/>
                  <a:gd name="T41" fmla="*/ 34 h 62"/>
                  <a:gd name="T42" fmla="*/ 90 w 92"/>
                  <a:gd name="T43" fmla="*/ 36 h 62"/>
                  <a:gd name="T44" fmla="*/ 92 w 92"/>
                  <a:gd name="T45" fmla="*/ 42 h 62"/>
                  <a:gd name="T46" fmla="*/ 92 w 92"/>
                  <a:gd name="T47" fmla="*/ 49 h 62"/>
                  <a:gd name="T48" fmla="*/ 88 w 92"/>
                  <a:gd name="T49" fmla="*/ 54 h 62"/>
                  <a:gd name="T50" fmla="*/ 79 w 92"/>
                  <a:gd name="T51" fmla="*/ 58 h 62"/>
                  <a:gd name="T52" fmla="*/ 68 w 92"/>
                  <a:gd name="T53" fmla="*/ 61 h 62"/>
                  <a:gd name="T54" fmla="*/ 57 w 92"/>
                  <a:gd name="T55" fmla="*/ 62 h 62"/>
                  <a:gd name="T56" fmla="*/ 53 w 92"/>
                  <a:gd name="T57" fmla="*/ 62 h 62"/>
                  <a:gd name="T58" fmla="*/ 0 w 92"/>
                  <a:gd name="T5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2">
                    <a:moveTo>
                      <a:pt x="0" y="40"/>
                    </a:moveTo>
                    <a:lnTo>
                      <a:pt x="0" y="35"/>
                    </a:lnTo>
                    <a:lnTo>
                      <a:pt x="3" y="24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5" y="0"/>
                    </a:lnTo>
                    <a:lnTo>
                      <a:pt x="34" y="1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61" y="11"/>
                    </a:lnTo>
                    <a:lnTo>
                      <a:pt x="69" y="13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21"/>
                    </a:lnTo>
                    <a:lnTo>
                      <a:pt x="71" y="28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83" y="36"/>
                    </a:lnTo>
                    <a:lnTo>
                      <a:pt x="87" y="35"/>
                    </a:lnTo>
                    <a:lnTo>
                      <a:pt x="88" y="34"/>
                    </a:lnTo>
                    <a:lnTo>
                      <a:pt x="90" y="36"/>
                    </a:lnTo>
                    <a:lnTo>
                      <a:pt x="92" y="42"/>
                    </a:lnTo>
                    <a:lnTo>
                      <a:pt x="92" y="49"/>
                    </a:lnTo>
                    <a:lnTo>
                      <a:pt x="88" y="54"/>
                    </a:lnTo>
                    <a:lnTo>
                      <a:pt x="79" y="58"/>
                    </a:lnTo>
                    <a:lnTo>
                      <a:pt x="68" y="61"/>
                    </a:lnTo>
                    <a:lnTo>
                      <a:pt x="57" y="62"/>
                    </a:lnTo>
                    <a:lnTo>
                      <a:pt x="53" y="6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32506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sz="4400" dirty="0"/>
              <a:t>Estimação por Intervalo de </a:t>
            </a:r>
            <a:r>
              <a:rPr lang="pt-BR" sz="4400" i="1" dirty="0"/>
              <a:t>µ</a:t>
            </a:r>
            <a:r>
              <a:rPr lang="pt-BR" sz="4400" baseline="-25000" dirty="0"/>
              <a:t>1</a:t>
            </a:r>
            <a:r>
              <a:rPr lang="pt-BR" sz="4400" dirty="0"/>
              <a:t> – </a:t>
            </a:r>
            <a:r>
              <a:rPr lang="pt-BR" sz="4400" i="1" dirty="0"/>
              <a:t>µ</a:t>
            </a:r>
            <a:r>
              <a:rPr lang="pt-BR" sz="4400" baseline="-25000" dirty="0"/>
              <a:t>2</a:t>
            </a:r>
            <a:r>
              <a:rPr lang="pt-BR" sz="4400" dirty="0"/>
              <a:t>: </a:t>
            </a:r>
            <a:r>
              <a:rPr lang="el-GR" sz="4400" i="1" dirty="0"/>
              <a:t>σ</a:t>
            </a:r>
            <a:r>
              <a:rPr lang="pt-BR" sz="4400" baseline="-25000" dirty="0"/>
              <a:t>1</a:t>
            </a:r>
            <a:r>
              <a:rPr lang="pt-BR" sz="4400" dirty="0"/>
              <a:t> e </a:t>
            </a:r>
            <a:r>
              <a:rPr lang="el-GR" sz="4400" i="1" dirty="0"/>
              <a:t>σ</a:t>
            </a:r>
            <a:r>
              <a:rPr lang="pt-BR" sz="4400" baseline="-25000" dirty="0"/>
              <a:t>2 </a:t>
            </a:r>
            <a:r>
              <a:rPr lang="pt-BR" sz="4400" dirty="0" smtClean="0"/>
              <a:t>Desconhecidos</a:t>
            </a:r>
            <a:endParaRPr lang="pt-BR" sz="4400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28</a:t>
            </a:fld>
            <a:endParaRPr lang="pt-BR" dirty="0"/>
          </a:p>
        </p:txBody>
      </p:sp>
      <p:grpSp>
        <p:nvGrpSpPr>
          <p:cNvPr id="29" name="Group 5"/>
          <p:cNvGrpSpPr>
            <a:grpSpLocks/>
          </p:cNvGrpSpPr>
          <p:nvPr/>
        </p:nvGrpSpPr>
        <p:grpSpPr bwMode="auto">
          <a:xfrm>
            <a:off x="7687121" y="428526"/>
            <a:ext cx="1349375" cy="984250"/>
            <a:chOff x="1688" y="629"/>
            <a:chExt cx="3430" cy="2360"/>
          </a:xfrm>
        </p:grpSpPr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1688" y="629"/>
              <a:ext cx="2784" cy="1950"/>
            </a:xfrm>
            <a:custGeom>
              <a:avLst/>
              <a:gdLst>
                <a:gd name="T0" fmla="*/ 3434 w 5736"/>
                <a:gd name="T1" fmla="*/ 162 h 4006"/>
                <a:gd name="T2" fmla="*/ 1148 w 5736"/>
                <a:gd name="T3" fmla="*/ 0 h 4006"/>
                <a:gd name="T4" fmla="*/ 314 w 5736"/>
                <a:gd name="T5" fmla="*/ 217 h 4006"/>
                <a:gd name="T6" fmla="*/ 738 w 5736"/>
                <a:gd name="T7" fmla="*/ 532 h 4006"/>
                <a:gd name="T8" fmla="*/ 715 w 5736"/>
                <a:gd name="T9" fmla="*/ 548 h 4006"/>
                <a:gd name="T10" fmla="*/ 652 w 5736"/>
                <a:gd name="T11" fmla="*/ 589 h 4006"/>
                <a:gd name="T12" fmla="*/ 610 w 5736"/>
                <a:gd name="T13" fmla="*/ 616 h 4006"/>
                <a:gd name="T14" fmla="*/ 563 w 5736"/>
                <a:gd name="T15" fmla="*/ 646 h 4006"/>
                <a:gd name="T16" fmla="*/ 511 w 5736"/>
                <a:gd name="T17" fmla="*/ 679 h 4006"/>
                <a:gd name="T18" fmla="*/ 458 w 5736"/>
                <a:gd name="T19" fmla="*/ 711 h 4006"/>
                <a:gd name="T20" fmla="*/ 403 w 5736"/>
                <a:gd name="T21" fmla="*/ 743 h 4006"/>
                <a:gd name="T22" fmla="*/ 348 w 5736"/>
                <a:gd name="T23" fmla="*/ 776 h 4006"/>
                <a:gd name="T24" fmla="*/ 297 w 5736"/>
                <a:gd name="T25" fmla="*/ 806 h 4006"/>
                <a:gd name="T26" fmla="*/ 247 w 5736"/>
                <a:gd name="T27" fmla="*/ 833 h 4006"/>
                <a:gd name="T28" fmla="*/ 164 w 5736"/>
                <a:gd name="T29" fmla="*/ 875 h 4006"/>
                <a:gd name="T30" fmla="*/ 110 w 5736"/>
                <a:gd name="T31" fmla="*/ 890 h 4006"/>
                <a:gd name="T32" fmla="*/ 103 w 5736"/>
                <a:gd name="T33" fmla="*/ 909 h 4006"/>
                <a:gd name="T34" fmla="*/ 143 w 5736"/>
                <a:gd name="T35" fmla="*/ 960 h 4006"/>
                <a:gd name="T36" fmla="*/ 211 w 5736"/>
                <a:gd name="T37" fmla="*/ 1032 h 4006"/>
                <a:gd name="T38" fmla="*/ 300 w 5736"/>
                <a:gd name="T39" fmla="*/ 1114 h 4006"/>
                <a:gd name="T40" fmla="*/ 392 w 5736"/>
                <a:gd name="T41" fmla="*/ 1196 h 4006"/>
                <a:gd name="T42" fmla="*/ 475 w 5736"/>
                <a:gd name="T43" fmla="*/ 1268 h 4006"/>
                <a:gd name="T44" fmla="*/ 559 w 5736"/>
                <a:gd name="T45" fmla="*/ 1339 h 4006"/>
                <a:gd name="T46" fmla="*/ 0 w 5736"/>
                <a:gd name="T47" fmla="*/ 2114 h 4006"/>
                <a:gd name="T48" fmla="*/ 329 w 5736"/>
                <a:gd name="T49" fmla="*/ 2430 h 4006"/>
                <a:gd name="T50" fmla="*/ 61 w 5736"/>
                <a:gd name="T51" fmla="*/ 2618 h 4006"/>
                <a:gd name="T52" fmla="*/ 74 w 5736"/>
                <a:gd name="T53" fmla="*/ 2707 h 4006"/>
                <a:gd name="T54" fmla="*/ 106 w 5736"/>
                <a:gd name="T55" fmla="*/ 2915 h 4006"/>
                <a:gd name="T56" fmla="*/ 144 w 5736"/>
                <a:gd name="T57" fmla="*/ 3150 h 4006"/>
                <a:gd name="T58" fmla="*/ 179 w 5736"/>
                <a:gd name="T59" fmla="*/ 3327 h 4006"/>
                <a:gd name="T60" fmla="*/ 1055 w 5736"/>
                <a:gd name="T61" fmla="*/ 3612 h 4006"/>
                <a:gd name="T62" fmla="*/ 2126 w 5736"/>
                <a:gd name="T63" fmla="*/ 3592 h 4006"/>
                <a:gd name="T64" fmla="*/ 3166 w 5736"/>
                <a:gd name="T65" fmla="*/ 3571 h 4006"/>
                <a:gd name="T66" fmla="*/ 3185 w 5736"/>
                <a:gd name="T67" fmla="*/ 3626 h 4006"/>
                <a:gd name="T68" fmla="*/ 3223 w 5736"/>
                <a:gd name="T69" fmla="*/ 3681 h 4006"/>
                <a:gd name="T70" fmla="*/ 3272 w 5736"/>
                <a:gd name="T71" fmla="*/ 3744 h 4006"/>
                <a:gd name="T72" fmla="*/ 3327 w 5736"/>
                <a:gd name="T73" fmla="*/ 3804 h 4006"/>
                <a:gd name="T74" fmla="*/ 3380 w 5736"/>
                <a:gd name="T75" fmla="*/ 3858 h 4006"/>
                <a:gd name="T76" fmla="*/ 3426 w 5736"/>
                <a:gd name="T77" fmla="*/ 3892 h 4006"/>
                <a:gd name="T78" fmla="*/ 3458 w 5736"/>
                <a:gd name="T79" fmla="*/ 3900 h 4006"/>
                <a:gd name="T80" fmla="*/ 4339 w 5736"/>
                <a:gd name="T81" fmla="*/ 3945 h 4006"/>
                <a:gd name="T82" fmla="*/ 4913 w 5736"/>
                <a:gd name="T83" fmla="*/ 3987 h 4006"/>
                <a:gd name="T84" fmla="*/ 5171 w 5736"/>
                <a:gd name="T85" fmla="*/ 4006 h 4006"/>
                <a:gd name="T86" fmla="*/ 5669 w 5736"/>
                <a:gd name="T87" fmla="*/ 3900 h 4006"/>
                <a:gd name="T88" fmla="*/ 5679 w 5736"/>
                <a:gd name="T89" fmla="*/ 2304 h 4006"/>
                <a:gd name="T90" fmla="*/ 5293 w 5736"/>
                <a:gd name="T91" fmla="*/ 1373 h 4006"/>
                <a:gd name="T92" fmla="*/ 5736 w 5736"/>
                <a:gd name="T93" fmla="*/ 1310 h 4006"/>
                <a:gd name="T94" fmla="*/ 5188 w 5736"/>
                <a:gd name="T95" fmla="*/ 905 h 4006"/>
                <a:gd name="T96" fmla="*/ 4352 w 5736"/>
                <a:gd name="T97" fmla="*/ 319 h 4006"/>
                <a:gd name="T98" fmla="*/ 3434 w 5736"/>
                <a:gd name="T99" fmla="*/ 162 h 4006"/>
                <a:gd name="T100" fmla="*/ 3434 w 5736"/>
                <a:gd name="T101" fmla="*/ 162 h 4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6" h="4006">
                  <a:moveTo>
                    <a:pt x="3434" y="162"/>
                  </a:moveTo>
                  <a:lnTo>
                    <a:pt x="1148" y="0"/>
                  </a:lnTo>
                  <a:lnTo>
                    <a:pt x="314" y="217"/>
                  </a:lnTo>
                  <a:lnTo>
                    <a:pt x="738" y="532"/>
                  </a:lnTo>
                  <a:lnTo>
                    <a:pt x="715" y="548"/>
                  </a:lnTo>
                  <a:lnTo>
                    <a:pt x="652" y="589"/>
                  </a:lnTo>
                  <a:lnTo>
                    <a:pt x="610" y="616"/>
                  </a:lnTo>
                  <a:lnTo>
                    <a:pt x="563" y="646"/>
                  </a:lnTo>
                  <a:lnTo>
                    <a:pt x="511" y="679"/>
                  </a:lnTo>
                  <a:lnTo>
                    <a:pt x="458" y="711"/>
                  </a:lnTo>
                  <a:lnTo>
                    <a:pt x="403" y="743"/>
                  </a:lnTo>
                  <a:lnTo>
                    <a:pt x="348" y="776"/>
                  </a:lnTo>
                  <a:lnTo>
                    <a:pt x="297" y="806"/>
                  </a:lnTo>
                  <a:lnTo>
                    <a:pt x="247" y="833"/>
                  </a:lnTo>
                  <a:lnTo>
                    <a:pt x="164" y="875"/>
                  </a:lnTo>
                  <a:lnTo>
                    <a:pt x="110" y="890"/>
                  </a:lnTo>
                  <a:lnTo>
                    <a:pt x="103" y="909"/>
                  </a:lnTo>
                  <a:lnTo>
                    <a:pt x="143" y="960"/>
                  </a:lnTo>
                  <a:lnTo>
                    <a:pt x="211" y="1032"/>
                  </a:lnTo>
                  <a:lnTo>
                    <a:pt x="300" y="1114"/>
                  </a:lnTo>
                  <a:lnTo>
                    <a:pt x="392" y="1196"/>
                  </a:lnTo>
                  <a:lnTo>
                    <a:pt x="475" y="1268"/>
                  </a:lnTo>
                  <a:lnTo>
                    <a:pt x="559" y="1339"/>
                  </a:lnTo>
                  <a:lnTo>
                    <a:pt x="0" y="2114"/>
                  </a:lnTo>
                  <a:lnTo>
                    <a:pt x="329" y="2430"/>
                  </a:lnTo>
                  <a:lnTo>
                    <a:pt x="61" y="2618"/>
                  </a:lnTo>
                  <a:lnTo>
                    <a:pt x="74" y="2707"/>
                  </a:lnTo>
                  <a:lnTo>
                    <a:pt x="106" y="2915"/>
                  </a:lnTo>
                  <a:lnTo>
                    <a:pt x="144" y="3150"/>
                  </a:lnTo>
                  <a:lnTo>
                    <a:pt x="179" y="3327"/>
                  </a:lnTo>
                  <a:lnTo>
                    <a:pt x="1055" y="3612"/>
                  </a:lnTo>
                  <a:lnTo>
                    <a:pt x="2126" y="3592"/>
                  </a:lnTo>
                  <a:lnTo>
                    <a:pt x="3166" y="3571"/>
                  </a:lnTo>
                  <a:lnTo>
                    <a:pt x="3185" y="3626"/>
                  </a:lnTo>
                  <a:lnTo>
                    <a:pt x="3223" y="3681"/>
                  </a:lnTo>
                  <a:lnTo>
                    <a:pt x="3272" y="3744"/>
                  </a:lnTo>
                  <a:lnTo>
                    <a:pt x="3327" y="3804"/>
                  </a:lnTo>
                  <a:lnTo>
                    <a:pt x="3380" y="3858"/>
                  </a:lnTo>
                  <a:lnTo>
                    <a:pt x="3426" y="3892"/>
                  </a:lnTo>
                  <a:lnTo>
                    <a:pt x="3458" y="3900"/>
                  </a:lnTo>
                  <a:lnTo>
                    <a:pt x="4339" y="3945"/>
                  </a:lnTo>
                  <a:lnTo>
                    <a:pt x="4913" y="3987"/>
                  </a:lnTo>
                  <a:lnTo>
                    <a:pt x="5171" y="4006"/>
                  </a:lnTo>
                  <a:lnTo>
                    <a:pt x="5669" y="3900"/>
                  </a:lnTo>
                  <a:lnTo>
                    <a:pt x="5679" y="2304"/>
                  </a:lnTo>
                  <a:lnTo>
                    <a:pt x="5293" y="1373"/>
                  </a:lnTo>
                  <a:lnTo>
                    <a:pt x="5736" y="1310"/>
                  </a:lnTo>
                  <a:lnTo>
                    <a:pt x="5188" y="905"/>
                  </a:lnTo>
                  <a:lnTo>
                    <a:pt x="4352" y="319"/>
                  </a:lnTo>
                  <a:lnTo>
                    <a:pt x="3434" y="162"/>
                  </a:lnTo>
                  <a:lnTo>
                    <a:pt x="3434" y="16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7"/>
            <p:cNvSpPr>
              <a:spLocks/>
            </p:cNvSpPr>
            <p:nvPr/>
          </p:nvSpPr>
          <p:spPr bwMode="auto">
            <a:xfrm>
              <a:off x="1874" y="808"/>
              <a:ext cx="2480" cy="1589"/>
            </a:xfrm>
            <a:custGeom>
              <a:avLst/>
              <a:gdLst>
                <a:gd name="T0" fmla="*/ 0 w 4960"/>
                <a:gd name="T1" fmla="*/ 2299 h 3179"/>
                <a:gd name="T2" fmla="*/ 1095 w 4960"/>
                <a:gd name="T3" fmla="*/ 2460 h 3179"/>
                <a:gd name="T4" fmla="*/ 1424 w 4960"/>
                <a:gd name="T5" fmla="*/ 2154 h 3179"/>
                <a:gd name="T6" fmla="*/ 1785 w 4960"/>
                <a:gd name="T7" fmla="*/ 1987 h 3179"/>
                <a:gd name="T8" fmla="*/ 2171 w 4960"/>
                <a:gd name="T9" fmla="*/ 1956 h 3179"/>
                <a:gd name="T10" fmla="*/ 2567 w 4960"/>
                <a:gd name="T11" fmla="*/ 2107 h 3179"/>
                <a:gd name="T12" fmla="*/ 3046 w 4960"/>
                <a:gd name="T13" fmla="*/ 2517 h 3179"/>
                <a:gd name="T14" fmla="*/ 3150 w 4960"/>
                <a:gd name="T15" fmla="*/ 2861 h 3179"/>
                <a:gd name="T16" fmla="*/ 4867 w 4960"/>
                <a:gd name="T17" fmla="*/ 3179 h 3179"/>
                <a:gd name="T18" fmla="*/ 4945 w 4960"/>
                <a:gd name="T19" fmla="*/ 2690 h 3179"/>
                <a:gd name="T20" fmla="*/ 4960 w 4960"/>
                <a:gd name="T21" fmla="*/ 1823 h 3179"/>
                <a:gd name="T22" fmla="*/ 4607 w 4960"/>
                <a:gd name="T23" fmla="*/ 1002 h 3179"/>
                <a:gd name="T24" fmla="*/ 4323 w 4960"/>
                <a:gd name="T25" fmla="*/ 591 h 3179"/>
                <a:gd name="T26" fmla="*/ 3858 w 4960"/>
                <a:gd name="T27" fmla="*/ 260 h 3179"/>
                <a:gd name="T28" fmla="*/ 2953 w 4960"/>
                <a:gd name="T29" fmla="*/ 47 h 3179"/>
                <a:gd name="T30" fmla="*/ 2226 w 4960"/>
                <a:gd name="T31" fmla="*/ 0 h 3179"/>
                <a:gd name="T32" fmla="*/ 1422 w 4960"/>
                <a:gd name="T33" fmla="*/ 220 h 3179"/>
                <a:gd name="T34" fmla="*/ 572 w 4960"/>
                <a:gd name="T35" fmla="*/ 797 h 3179"/>
                <a:gd name="T36" fmla="*/ 99 w 4960"/>
                <a:gd name="T37" fmla="*/ 1523 h 3179"/>
                <a:gd name="T38" fmla="*/ 0 w 4960"/>
                <a:gd name="T39" fmla="*/ 2299 h 3179"/>
                <a:gd name="T40" fmla="*/ 0 w 4960"/>
                <a:gd name="T41" fmla="*/ 2299 h 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60" h="3179">
                  <a:moveTo>
                    <a:pt x="0" y="2299"/>
                  </a:moveTo>
                  <a:lnTo>
                    <a:pt x="1095" y="2460"/>
                  </a:lnTo>
                  <a:lnTo>
                    <a:pt x="1424" y="2154"/>
                  </a:lnTo>
                  <a:lnTo>
                    <a:pt x="1785" y="1987"/>
                  </a:lnTo>
                  <a:lnTo>
                    <a:pt x="2171" y="1956"/>
                  </a:lnTo>
                  <a:lnTo>
                    <a:pt x="2567" y="2107"/>
                  </a:lnTo>
                  <a:lnTo>
                    <a:pt x="3046" y="2517"/>
                  </a:lnTo>
                  <a:lnTo>
                    <a:pt x="3150" y="2861"/>
                  </a:lnTo>
                  <a:lnTo>
                    <a:pt x="4867" y="3179"/>
                  </a:lnTo>
                  <a:lnTo>
                    <a:pt x="4945" y="2690"/>
                  </a:lnTo>
                  <a:lnTo>
                    <a:pt x="4960" y="1823"/>
                  </a:lnTo>
                  <a:lnTo>
                    <a:pt x="4607" y="1002"/>
                  </a:lnTo>
                  <a:lnTo>
                    <a:pt x="4323" y="591"/>
                  </a:lnTo>
                  <a:lnTo>
                    <a:pt x="3858" y="260"/>
                  </a:lnTo>
                  <a:lnTo>
                    <a:pt x="2953" y="47"/>
                  </a:lnTo>
                  <a:lnTo>
                    <a:pt x="2226" y="0"/>
                  </a:lnTo>
                  <a:lnTo>
                    <a:pt x="1422" y="220"/>
                  </a:lnTo>
                  <a:lnTo>
                    <a:pt x="572" y="797"/>
                  </a:lnTo>
                  <a:lnTo>
                    <a:pt x="99" y="1523"/>
                  </a:lnTo>
                  <a:lnTo>
                    <a:pt x="0" y="2299"/>
                  </a:lnTo>
                  <a:lnTo>
                    <a:pt x="0" y="2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8"/>
            <p:cNvSpPr>
              <a:spLocks/>
            </p:cNvSpPr>
            <p:nvPr/>
          </p:nvSpPr>
          <p:spPr bwMode="auto">
            <a:xfrm>
              <a:off x="1885" y="809"/>
              <a:ext cx="2471" cy="1226"/>
            </a:xfrm>
            <a:custGeom>
              <a:avLst/>
              <a:gdLst>
                <a:gd name="T0" fmla="*/ 0 w 2471"/>
                <a:gd name="T1" fmla="*/ 1130 h 1226"/>
                <a:gd name="T2" fmla="*/ 136 w 2471"/>
                <a:gd name="T3" fmla="*/ 605 h 1226"/>
                <a:gd name="T4" fmla="*/ 475 w 2471"/>
                <a:gd name="T5" fmla="*/ 247 h 1226"/>
                <a:gd name="T6" fmla="*/ 907 w 2471"/>
                <a:gd name="T7" fmla="*/ 44 h 1226"/>
                <a:gd name="T8" fmla="*/ 1290 w 2471"/>
                <a:gd name="T9" fmla="*/ 0 h 1226"/>
                <a:gd name="T10" fmla="*/ 1664 w 2471"/>
                <a:gd name="T11" fmla="*/ 44 h 1226"/>
                <a:gd name="T12" fmla="*/ 1971 w 2471"/>
                <a:gd name="T13" fmla="*/ 162 h 1226"/>
                <a:gd name="T14" fmla="*/ 2192 w 2471"/>
                <a:gd name="T15" fmla="*/ 311 h 1226"/>
                <a:gd name="T16" fmla="*/ 2346 w 2471"/>
                <a:gd name="T17" fmla="*/ 601 h 1226"/>
                <a:gd name="T18" fmla="*/ 2417 w 2471"/>
                <a:gd name="T19" fmla="*/ 826 h 1226"/>
                <a:gd name="T20" fmla="*/ 2471 w 2471"/>
                <a:gd name="T21" fmla="*/ 1199 h 1226"/>
                <a:gd name="T22" fmla="*/ 2403 w 2471"/>
                <a:gd name="T23" fmla="*/ 1067 h 1226"/>
                <a:gd name="T24" fmla="*/ 2027 w 2471"/>
                <a:gd name="T25" fmla="*/ 1047 h 1226"/>
                <a:gd name="T26" fmla="*/ 1883 w 2471"/>
                <a:gd name="T27" fmla="*/ 1043 h 1226"/>
                <a:gd name="T28" fmla="*/ 2014 w 2471"/>
                <a:gd name="T29" fmla="*/ 802 h 1226"/>
                <a:gd name="T30" fmla="*/ 2125 w 2471"/>
                <a:gd name="T31" fmla="*/ 732 h 1226"/>
                <a:gd name="T32" fmla="*/ 2216 w 2471"/>
                <a:gd name="T33" fmla="*/ 651 h 1226"/>
                <a:gd name="T34" fmla="*/ 2145 w 2471"/>
                <a:gd name="T35" fmla="*/ 562 h 1226"/>
                <a:gd name="T36" fmla="*/ 2005 w 2471"/>
                <a:gd name="T37" fmla="*/ 680 h 1226"/>
                <a:gd name="T38" fmla="*/ 1807 w 2471"/>
                <a:gd name="T39" fmla="*/ 823 h 1226"/>
                <a:gd name="T40" fmla="*/ 1632 w 2471"/>
                <a:gd name="T41" fmla="*/ 648 h 1226"/>
                <a:gd name="T42" fmla="*/ 1736 w 2471"/>
                <a:gd name="T43" fmla="*/ 501 h 1226"/>
                <a:gd name="T44" fmla="*/ 1664 w 2471"/>
                <a:gd name="T45" fmla="*/ 440 h 1226"/>
                <a:gd name="T46" fmla="*/ 1471 w 2471"/>
                <a:gd name="T47" fmla="*/ 671 h 1226"/>
                <a:gd name="T48" fmla="*/ 1307 w 2471"/>
                <a:gd name="T49" fmla="*/ 623 h 1226"/>
                <a:gd name="T50" fmla="*/ 1347 w 2471"/>
                <a:gd name="T51" fmla="*/ 262 h 1226"/>
                <a:gd name="T52" fmla="*/ 1232 w 2471"/>
                <a:gd name="T53" fmla="*/ 258 h 1226"/>
                <a:gd name="T54" fmla="*/ 1191 w 2471"/>
                <a:gd name="T55" fmla="*/ 611 h 1226"/>
                <a:gd name="T56" fmla="*/ 975 w 2471"/>
                <a:gd name="T57" fmla="*/ 676 h 1226"/>
                <a:gd name="T58" fmla="*/ 889 w 2471"/>
                <a:gd name="T59" fmla="*/ 433 h 1226"/>
                <a:gd name="T60" fmla="*/ 796 w 2471"/>
                <a:gd name="T61" fmla="*/ 483 h 1226"/>
                <a:gd name="T62" fmla="*/ 887 w 2471"/>
                <a:gd name="T63" fmla="*/ 699 h 1226"/>
                <a:gd name="T64" fmla="*/ 956 w 2471"/>
                <a:gd name="T65" fmla="*/ 733 h 1226"/>
                <a:gd name="T66" fmla="*/ 833 w 2471"/>
                <a:gd name="T67" fmla="*/ 923 h 1226"/>
                <a:gd name="T68" fmla="*/ 655 w 2471"/>
                <a:gd name="T69" fmla="*/ 971 h 1226"/>
                <a:gd name="T70" fmla="*/ 595 w 2471"/>
                <a:gd name="T71" fmla="*/ 919 h 1226"/>
                <a:gd name="T72" fmla="*/ 530 w 2471"/>
                <a:gd name="T73" fmla="*/ 883 h 1226"/>
                <a:gd name="T74" fmla="*/ 443 w 2471"/>
                <a:gd name="T75" fmla="*/ 803 h 1226"/>
                <a:gd name="T76" fmla="*/ 407 w 2471"/>
                <a:gd name="T77" fmla="*/ 745 h 1226"/>
                <a:gd name="T78" fmla="*/ 384 w 2471"/>
                <a:gd name="T79" fmla="*/ 730 h 1226"/>
                <a:gd name="T80" fmla="*/ 335 w 2471"/>
                <a:gd name="T81" fmla="*/ 652 h 1226"/>
                <a:gd name="T82" fmla="*/ 238 w 2471"/>
                <a:gd name="T83" fmla="*/ 749 h 1226"/>
                <a:gd name="T84" fmla="*/ 561 w 2471"/>
                <a:gd name="T85" fmla="*/ 1065 h 1226"/>
                <a:gd name="T86" fmla="*/ 543 w 2471"/>
                <a:gd name="T87" fmla="*/ 1226 h 1226"/>
                <a:gd name="T88" fmla="*/ 0 w 2471"/>
                <a:gd name="T89" fmla="*/ 1130 h 1226"/>
                <a:gd name="T90" fmla="*/ 0 w 2471"/>
                <a:gd name="T91" fmla="*/ 11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71" h="1226">
                  <a:moveTo>
                    <a:pt x="0" y="1130"/>
                  </a:moveTo>
                  <a:lnTo>
                    <a:pt x="136" y="605"/>
                  </a:lnTo>
                  <a:lnTo>
                    <a:pt x="475" y="247"/>
                  </a:lnTo>
                  <a:lnTo>
                    <a:pt x="907" y="44"/>
                  </a:lnTo>
                  <a:lnTo>
                    <a:pt x="1290" y="0"/>
                  </a:lnTo>
                  <a:lnTo>
                    <a:pt x="1664" y="44"/>
                  </a:lnTo>
                  <a:lnTo>
                    <a:pt x="1971" y="162"/>
                  </a:lnTo>
                  <a:lnTo>
                    <a:pt x="2192" y="311"/>
                  </a:lnTo>
                  <a:lnTo>
                    <a:pt x="2346" y="601"/>
                  </a:lnTo>
                  <a:lnTo>
                    <a:pt x="2417" y="826"/>
                  </a:lnTo>
                  <a:lnTo>
                    <a:pt x="2471" y="1199"/>
                  </a:lnTo>
                  <a:lnTo>
                    <a:pt x="2403" y="1067"/>
                  </a:lnTo>
                  <a:lnTo>
                    <a:pt x="2027" y="1047"/>
                  </a:lnTo>
                  <a:lnTo>
                    <a:pt x="1883" y="1043"/>
                  </a:lnTo>
                  <a:lnTo>
                    <a:pt x="2014" y="802"/>
                  </a:lnTo>
                  <a:lnTo>
                    <a:pt x="2125" y="732"/>
                  </a:lnTo>
                  <a:lnTo>
                    <a:pt x="2216" y="651"/>
                  </a:lnTo>
                  <a:lnTo>
                    <a:pt x="2145" y="562"/>
                  </a:lnTo>
                  <a:lnTo>
                    <a:pt x="2005" y="680"/>
                  </a:lnTo>
                  <a:lnTo>
                    <a:pt x="1807" y="823"/>
                  </a:lnTo>
                  <a:lnTo>
                    <a:pt x="1632" y="648"/>
                  </a:lnTo>
                  <a:lnTo>
                    <a:pt x="1736" y="501"/>
                  </a:lnTo>
                  <a:lnTo>
                    <a:pt x="1664" y="440"/>
                  </a:lnTo>
                  <a:lnTo>
                    <a:pt x="1471" y="671"/>
                  </a:lnTo>
                  <a:lnTo>
                    <a:pt x="1307" y="623"/>
                  </a:lnTo>
                  <a:lnTo>
                    <a:pt x="1347" y="262"/>
                  </a:lnTo>
                  <a:lnTo>
                    <a:pt x="1232" y="258"/>
                  </a:lnTo>
                  <a:lnTo>
                    <a:pt x="1191" y="611"/>
                  </a:lnTo>
                  <a:lnTo>
                    <a:pt x="975" y="676"/>
                  </a:lnTo>
                  <a:lnTo>
                    <a:pt x="889" y="433"/>
                  </a:lnTo>
                  <a:lnTo>
                    <a:pt x="796" y="483"/>
                  </a:lnTo>
                  <a:lnTo>
                    <a:pt x="887" y="699"/>
                  </a:lnTo>
                  <a:lnTo>
                    <a:pt x="956" y="733"/>
                  </a:lnTo>
                  <a:lnTo>
                    <a:pt x="833" y="923"/>
                  </a:lnTo>
                  <a:lnTo>
                    <a:pt x="655" y="971"/>
                  </a:lnTo>
                  <a:lnTo>
                    <a:pt x="595" y="919"/>
                  </a:lnTo>
                  <a:lnTo>
                    <a:pt x="530" y="883"/>
                  </a:lnTo>
                  <a:lnTo>
                    <a:pt x="443" y="803"/>
                  </a:lnTo>
                  <a:lnTo>
                    <a:pt x="407" y="745"/>
                  </a:lnTo>
                  <a:lnTo>
                    <a:pt x="384" y="730"/>
                  </a:lnTo>
                  <a:lnTo>
                    <a:pt x="335" y="652"/>
                  </a:lnTo>
                  <a:lnTo>
                    <a:pt x="238" y="749"/>
                  </a:lnTo>
                  <a:lnTo>
                    <a:pt x="561" y="1065"/>
                  </a:lnTo>
                  <a:lnTo>
                    <a:pt x="543" y="1226"/>
                  </a:lnTo>
                  <a:lnTo>
                    <a:pt x="0" y="11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2304" y="1359"/>
              <a:ext cx="2020" cy="1021"/>
            </a:xfrm>
            <a:custGeom>
              <a:avLst/>
              <a:gdLst>
                <a:gd name="T0" fmla="*/ 0 w 2020"/>
                <a:gd name="T1" fmla="*/ 690 h 1021"/>
                <a:gd name="T2" fmla="*/ 170 w 2020"/>
                <a:gd name="T3" fmla="*/ 506 h 1021"/>
                <a:gd name="T4" fmla="*/ 366 w 2020"/>
                <a:gd name="T5" fmla="*/ 334 h 1021"/>
                <a:gd name="T6" fmla="*/ 474 w 2020"/>
                <a:gd name="T7" fmla="*/ 169 h 1021"/>
                <a:gd name="T8" fmla="*/ 626 w 2020"/>
                <a:gd name="T9" fmla="*/ 77 h 1021"/>
                <a:gd name="T10" fmla="*/ 789 w 2020"/>
                <a:gd name="T11" fmla="*/ 0 h 1021"/>
                <a:gd name="T12" fmla="*/ 858 w 2020"/>
                <a:gd name="T13" fmla="*/ 62 h 1021"/>
                <a:gd name="T14" fmla="*/ 963 w 2020"/>
                <a:gd name="T15" fmla="*/ 66 h 1021"/>
                <a:gd name="T16" fmla="*/ 1064 w 2020"/>
                <a:gd name="T17" fmla="*/ 77 h 1021"/>
                <a:gd name="T18" fmla="*/ 1112 w 2020"/>
                <a:gd name="T19" fmla="*/ 147 h 1021"/>
                <a:gd name="T20" fmla="*/ 1336 w 2020"/>
                <a:gd name="T21" fmla="*/ 102 h 1021"/>
                <a:gd name="T22" fmla="*/ 1524 w 2020"/>
                <a:gd name="T23" fmla="*/ 473 h 1021"/>
                <a:gd name="T24" fmla="*/ 1508 w 2020"/>
                <a:gd name="T25" fmla="*/ 489 h 1021"/>
                <a:gd name="T26" fmla="*/ 2000 w 2020"/>
                <a:gd name="T27" fmla="*/ 453 h 1021"/>
                <a:gd name="T28" fmla="*/ 1504 w 2020"/>
                <a:gd name="T29" fmla="*/ 657 h 1021"/>
                <a:gd name="T30" fmla="*/ 1568 w 2020"/>
                <a:gd name="T31" fmla="*/ 797 h 1021"/>
                <a:gd name="T32" fmla="*/ 2020 w 2020"/>
                <a:gd name="T33" fmla="*/ 1021 h 1021"/>
                <a:gd name="T34" fmla="*/ 1170 w 2020"/>
                <a:gd name="T35" fmla="*/ 899 h 1021"/>
                <a:gd name="T36" fmla="*/ 1034 w 2020"/>
                <a:gd name="T37" fmla="*/ 618 h 1021"/>
                <a:gd name="T38" fmla="*/ 843 w 2020"/>
                <a:gd name="T39" fmla="*/ 484 h 1021"/>
                <a:gd name="T40" fmla="*/ 644 w 2020"/>
                <a:gd name="T41" fmla="*/ 425 h 1021"/>
                <a:gd name="T42" fmla="*/ 424 w 2020"/>
                <a:gd name="T43" fmla="*/ 455 h 1021"/>
                <a:gd name="T44" fmla="*/ 293 w 2020"/>
                <a:gd name="T45" fmla="*/ 535 h 1021"/>
                <a:gd name="T46" fmla="*/ 244 w 2020"/>
                <a:gd name="T47" fmla="*/ 601 h 1021"/>
                <a:gd name="T48" fmla="*/ 126 w 2020"/>
                <a:gd name="T49" fmla="*/ 715 h 1021"/>
                <a:gd name="T50" fmla="*/ 0 w 2020"/>
                <a:gd name="T51" fmla="*/ 690 h 1021"/>
                <a:gd name="T52" fmla="*/ 0 w 2020"/>
                <a:gd name="T53" fmla="*/ 69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0" h="1021">
                  <a:moveTo>
                    <a:pt x="0" y="690"/>
                  </a:moveTo>
                  <a:lnTo>
                    <a:pt x="170" y="506"/>
                  </a:lnTo>
                  <a:lnTo>
                    <a:pt x="366" y="334"/>
                  </a:lnTo>
                  <a:lnTo>
                    <a:pt x="474" y="169"/>
                  </a:lnTo>
                  <a:lnTo>
                    <a:pt x="626" y="77"/>
                  </a:lnTo>
                  <a:lnTo>
                    <a:pt x="789" y="0"/>
                  </a:lnTo>
                  <a:lnTo>
                    <a:pt x="858" y="62"/>
                  </a:lnTo>
                  <a:lnTo>
                    <a:pt x="963" y="66"/>
                  </a:lnTo>
                  <a:lnTo>
                    <a:pt x="1064" y="77"/>
                  </a:lnTo>
                  <a:lnTo>
                    <a:pt x="1112" y="147"/>
                  </a:lnTo>
                  <a:lnTo>
                    <a:pt x="1336" y="102"/>
                  </a:lnTo>
                  <a:lnTo>
                    <a:pt x="1524" y="473"/>
                  </a:lnTo>
                  <a:lnTo>
                    <a:pt x="1508" y="489"/>
                  </a:lnTo>
                  <a:lnTo>
                    <a:pt x="2000" y="453"/>
                  </a:lnTo>
                  <a:lnTo>
                    <a:pt x="1504" y="657"/>
                  </a:lnTo>
                  <a:lnTo>
                    <a:pt x="1568" y="797"/>
                  </a:lnTo>
                  <a:lnTo>
                    <a:pt x="2020" y="1021"/>
                  </a:lnTo>
                  <a:lnTo>
                    <a:pt x="1170" y="899"/>
                  </a:lnTo>
                  <a:lnTo>
                    <a:pt x="1034" y="618"/>
                  </a:lnTo>
                  <a:lnTo>
                    <a:pt x="843" y="484"/>
                  </a:lnTo>
                  <a:lnTo>
                    <a:pt x="644" y="425"/>
                  </a:lnTo>
                  <a:lnTo>
                    <a:pt x="424" y="455"/>
                  </a:lnTo>
                  <a:lnTo>
                    <a:pt x="293" y="535"/>
                  </a:lnTo>
                  <a:lnTo>
                    <a:pt x="244" y="601"/>
                  </a:lnTo>
                  <a:lnTo>
                    <a:pt x="126" y="715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10"/>
            <p:cNvSpPr>
              <a:spLocks/>
            </p:cNvSpPr>
            <p:nvPr/>
          </p:nvSpPr>
          <p:spPr bwMode="auto">
            <a:xfrm>
              <a:off x="3247" y="1620"/>
              <a:ext cx="410" cy="542"/>
            </a:xfrm>
            <a:custGeom>
              <a:avLst/>
              <a:gdLst>
                <a:gd name="T0" fmla="*/ 0 w 822"/>
                <a:gd name="T1" fmla="*/ 616 h 1083"/>
                <a:gd name="T2" fmla="*/ 322 w 822"/>
                <a:gd name="T3" fmla="*/ 228 h 1083"/>
                <a:gd name="T4" fmla="*/ 808 w 822"/>
                <a:gd name="T5" fmla="*/ 0 h 1083"/>
                <a:gd name="T6" fmla="*/ 822 w 822"/>
                <a:gd name="T7" fmla="*/ 277 h 1083"/>
                <a:gd name="T8" fmla="*/ 284 w 822"/>
                <a:gd name="T9" fmla="*/ 1083 h 1083"/>
                <a:gd name="T10" fmla="*/ 0 w 822"/>
                <a:gd name="T11" fmla="*/ 616 h 1083"/>
                <a:gd name="T12" fmla="*/ 0 w 822"/>
                <a:gd name="T13" fmla="*/ 616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1083">
                  <a:moveTo>
                    <a:pt x="0" y="616"/>
                  </a:moveTo>
                  <a:lnTo>
                    <a:pt x="322" y="228"/>
                  </a:lnTo>
                  <a:lnTo>
                    <a:pt x="808" y="0"/>
                  </a:lnTo>
                  <a:lnTo>
                    <a:pt x="822" y="277"/>
                  </a:lnTo>
                  <a:lnTo>
                    <a:pt x="284" y="1083"/>
                  </a:lnTo>
                  <a:lnTo>
                    <a:pt x="0" y="616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1881" y="820"/>
              <a:ext cx="2255" cy="1176"/>
            </a:xfrm>
            <a:custGeom>
              <a:avLst/>
              <a:gdLst>
                <a:gd name="T0" fmla="*/ 195 w 2255"/>
                <a:gd name="T1" fmla="*/ 1156 h 1176"/>
                <a:gd name="T2" fmla="*/ 191 w 2255"/>
                <a:gd name="T3" fmla="*/ 1008 h 1176"/>
                <a:gd name="T4" fmla="*/ 315 w 2255"/>
                <a:gd name="T5" fmla="*/ 728 h 1176"/>
                <a:gd name="T6" fmla="*/ 557 w 2255"/>
                <a:gd name="T7" fmla="*/ 448 h 1176"/>
                <a:gd name="T8" fmla="*/ 757 w 2255"/>
                <a:gd name="T9" fmla="*/ 273 h 1176"/>
                <a:gd name="T10" fmla="*/ 971 w 2255"/>
                <a:gd name="T11" fmla="*/ 184 h 1176"/>
                <a:gd name="T12" fmla="*/ 1199 w 2255"/>
                <a:gd name="T13" fmla="*/ 137 h 1176"/>
                <a:gd name="T14" fmla="*/ 1435 w 2255"/>
                <a:gd name="T15" fmla="*/ 127 h 1176"/>
                <a:gd name="T16" fmla="*/ 1641 w 2255"/>
                <a:gd name="T17" fmla="*/ 137 h 1176"/>
                <a:gd name="T18" fmla="*/ 1863 w 2255"/>
                <a:gd name="T19" fmla="*/ 204 h 1176"/>
                <a:gd name="T20" fmla="*/ 2059 w 2255"/>
                <a:gd name="T21" fmla="*/ 294 h 1176"/>
                <a:gd name="T22" fmla="*/ 2255 w 2255"/>
                <a:gd name="T23" fmla="*/ 444 h 1176"/>
                <a:gd name="T24" fmla="*/ 2194 w 2255"/>
                <a:gd name="T25" fmla="*/ 316 h 1176"/>
                <a:gd name="T26" fmla="*/ 1889 w 2255"/>
                <a:gd name="T27" fmla="*/ 99 h 1176"/>
                <a:gd name="T28" fmla="*/ 1420 w 2255"/>
                <a:gd name="T29" fmla="*/ 0 h 1176"/>
                <a:gd name="T30" fmla="*/ 795 w 2255"/>
                <a:gd name="T31" fmla="*/ 44 h 1176"/>
                <a:gd name="T32" fmla="*/ 286 w 2255"/>
                <a:gd name="T33" fmla="*/ 382 h 1176"/>
                <a:gd name="T34" fmla="*/ 58 w 2255"/>
                <a:gd name="T35" fmla="*/ 844 h 1176"/>
                <a:gd name="T36" fmla="*/ 0 w 2255"/>
                <a:gd name="T37" fmla="*/ 1134 h 1176"/>
                <a:gd name="T38" fmla="*/ 235 w 2255"/>
                <a:gd name="T39" fmla="*/ 1176 h 1176"/>
                <a:gd name="T40" fmla="*/ 195 w 2255"/>
                <a:gd name="T41" fmla="*/ 115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5" h="1176">
                  <a:moveTo>
                    <a:pt x="195" y="1156"/>
                  </a:moveTo>
                  <a:lnTo>
                    <a:pt x="191" y="1008"/>
                  </a:lnTo>
                  <a:lnTo>
                    <a:pt x="315" y="728"/>
                  </a:lnTo>
                  <a:lnTo>
                    <a:pt x="557" y="448"/>
                  </a:lnTo>
                  <a:lnTo>
                    <a:pt x="757" y="273"/>
                  </a:lnTo>
                  <a:lnTo>
                    <a:pt x="971" y="184"/>
                  </a:lnTo>
                  <a:lnTo>
                    <a:pt x="1199" y="137"/>
                  </a:lnTo>
                  <a:lnTo>
                    <a:pt x="1435" y="127"/>
                  </a:lnTo>
                  <a:lnTo>
                    <a:pt x="1641" y="137"/>
                  </a:lnTo>
                  <a:lnTo>
                    <a:pt x="1863" y="204"/>
                  </a:lnTo>
                  <a:lnTo>
                    <a:pt x="2059" y="294"/>
                  </a:lnTo>
                  <a:lnTo>
                    <a:pt x="2255" y="444"/>
                  </a:lnTo>
                  <a:lnTo>
                    <a:pt x="2194" y="316"/>
                  </a:lnTo>
                  <a:lnTo>
                    <a:pt x="1889" y="99"/>
                  </a:lnTo>
                  <a:lnTo>
                    <a:pt x="1420" y="0"/>
                  </a:lnTo>
                  <a:lnTo>
                    <a:pt x="795" y="44"/>
                  </a:lnTo>
                  <a:lnTo>
                    <a:pt x="286" y="382"/>
                  </a:lnTo>
                  <a:lnTo>
                    <a:pt x="58" y="844"/>
                  </a:lnTo>
                  <a:lnTo>
                    <a:pt x="0" y="1134"/>
                  </a:lnTo>
                  <a:lnTo>
                    <a:pt x="235" y="1176"/>
                  </a:lnTo>
                  <a:lnTo>
                    <a:pt x="195" y="115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3124" y="1456"/>
              <a:ext cx="442" cy="494"/>
            </a:xfrm>
            <a:custGeom>
              <a:avLst/>
              <a:gdLst>
                <a:gd name="T0" fmla="*/ 0 w 884"/>
                <a:gd name="T1" fmla="*/ 686 h 986"/>
                <a:gd name="T2" fmla="*/ 671 w 884"/>
                <a:gd name="T3" fmla="*/ 0 h 986"/>
                <a:gd name="T4" fmla="*/ 884 w 884"/>
                <a:gd name="T5" fmla="*/ 41 h 986"/>
                <a:gd name="T6" fmla="*/ 814 w 884"/>
                <a:gd name="T7" fmla="*/ 214 h 986"/>
                <a:gd name="T8" fmla="*/ 357 w 884"/>
                <a:gd name="T9" fmla="*/ 986 h 986"/>
                <a:gd name="T10" fmla="*/ 0 w 884"/>
                <a:gd name="T11" fmla="*/ 686 h 986"/>
                <a:gd name="T12" fmla="*/ 0 w 884"/>
                <a:gd name="T13" fmla="*/ 68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4" h="986">
                  <a:moveTo>
                    <a:pt x="0" y="686"/>
                  </a:moveTo>
                  <a:lnTo>
                    <a:pt x="671" y="0"/>
                  </a:lnTo>
                  <a:lnTo>
                    <a:pt x="884" y="41"/>
                  </a:lnTo>
                  <a:lnTo>
                    <a:pt x="814" y="214"/>
                  </a:lnTo>
                  <a:lnTo>
                    <a:pt x="357" y="986"/>
                  </a:lnTo>
                  <a:lnTo>
                    <a:pt x="0" y="68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FFC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13"/>
            <p:cNvSpPr>
              <a:spLocks/>
            </p:cNvSpPr>
            <p:nvPr/>
          </p:nvSpPr>
          <p:spPr bwMode="auto">
            <a:xfrm>
              <a:off x="2016" y="1584"/>
              <a:ext cx="460" cy="440"/>
            </a:xfrm>
            <a:custGeom>
              <a:avLst/>
              <a:gdLst>
                <a:gd name="T0" fmla="*/ 460 w 460"/>
                <a:gd name="T1" fmla="*/ 268 h 440"/>
                <a:gd name="T2" fmla="*/ 437 w 460"/>
                <a:gd name="T3" fmla="*/ 314 h 440"/>
                <a:gd name="T4" fmla="*/ 380 w 460"/>
                <a:gd name="T5" fmla="*/ 403 h 440"/>
                <a:gd name="T6" fmla="*/ 380 w 460"/>
                <a:gd name="T7" fmla="*/ 440 h 440"/>
                <a:gd name="T8" fmla="*/ 0 w 460"/>
                <a:gd name="T9" fmla="*/ 356 h 440"/>
                <a:gd name="T10" fmla="*/ 16 w 460"/>
                <a:gd name="T11" fmla="*/ 296 h 440"/>
                <a:gd name="T12" fmla="*/ 51 w 460"/>
                <a:gd name="T13" fmla="*/ 121 h 440"/>
                <a:gd name="T14" fmla="*/ 132 w 460"/>
                <a:gd name="T15" fmla="*/ 0 h 440"/>
                <a:gd name="T16" fmla="*/ 456 w 460"/>
                <a:gd name="T17" fmla="*/ 272 h 440"/>
                <a:gd name="T18" fmla="*/ 460 w 460"/>
                <a:gd name="T19" fmla="*/ 26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440">
                  <a:moveTo>
                    <a:pt x="460" y="268"/>
                  </a:moveTo>
                  <a:lnTo>
                    <a:pt x="437" y="314"/>
                  </a:lnTo>
                  <a:lnTo>
                    <a:pt x="380" y="403"/>
                  </a:lnTo>
                  <a:lnTo>
                    <a:pt x="380" y="440"/>
                  </a:lnTo>
                  <a:lnTo>
                    <a:pt x="0" y="356"/>
                  </a:lnTo>
                  <a:lnTo>
                    <a:pt x="16" y="296"/>
                  </a:lnTo>
                  <a:lnTo>
                    <a:pt x="51" y="121"/>
                  </a:lnTo>
                  <a:lnTo>
                    <a:pt x="132" y="0"/>
                  </a:lnTo>
                  <a:lnTo>
                    <a:pt x="456" y="272"/>
                  </a:lnTo>
                  <a:lnTo>
                    <a:pt x="46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3231" y="1477"/>
              <a:ext cx="335" cy="473"/>
            </a:xfrm>
            <a:custGeom>
              <a:avLst/>
              <a:gdLst>
                <a:gd name="T0" fmla="*/ 0 w 669"/>
                <a:gd name="T1" fmla="*/ 788 h 945"/>
                <a:gd name="T2" fmla="*/ 669 w 669"/>
                <a:gd name="T3" fmla="*/ 0 h 945"/>
                <a:gd name="T4" fmla="*/ 599 w 669"/>
                <a:gd name="T5" fmla="*/ 244 h 945"/>
                <a:gd name="T6" fmla="*/ 142 w 669"/>
                <a:gd name="T7" fmla="*/ 945 h 945"/>
                <a:gd name="T8" fmla="*/ 0 w 669"/>
                <a:gd name="T9" fmla="*/ 788 h 945"/>
                <a:gd name="T10" fmla="*/ 0 w 669"/>
                <a:gd name="T11" fmla="*/ 78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9" h="945">
                  <a:moveTo>
                    <a:pt x="0" y="788"/>
                  </a:moveTo>
                  <a:lnTo>
                    <a:pt x="669" y="0"/>
                  </a:lnTo>
                  <a:lnTo>
                    <a:pt x="599" y="244"/>
                  </a:lnTo>
                  <a:lnTo>
                    <a:pt x="142" y="945"/>
                  </a:lnTo>
                  <a:lnTo>
                    <a:pt x="0" y="788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E08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15"/>
            <p:cNvSpPr>
              <a:spLocks/>
            </p:cNvSpPr>
            <p:nvPr/>
          </p:nvSpPr>
          <p:spPr bwMode="auto">
            <a:xfrm>
              <a:off x="2481" y="1011"/>
              <a:ext cx="1085" cy="553"/>
            </a:xfrm>
            <a:custGeom>
              <a:avLst/>
              <a:gdLst>
                <a:gd name="T0" fmla="*/ 76 w 2169"/>
                <a:gd name="T1" fmla="*/ 753 h 1104"/>
                <a:gd name="T2" fmla="*/ 239 w 2169"/>
                <a:gd name="T3" fmla="*/ 431 h 1104"/>
                <a:gd name="T4" fmla="*/ 597 w 2169"/>
                <a:gd name="T5" fmla="*/ 173 h 1104"/>
                <a:gd name="T6" fmla="*/ 1137 w 2169"/>
                <a:gd name="T7" fmla="*/ 9 h 1104"/>
                <a:gd name="T8" fmla="*/ 1540 w 2169"/>
                <a:gd name="T9" fmla="*/ 0 h 1104"/>
                <a:gd name="T10" fmla="*/ 1920 w 2169"/>
                <a:gd name="T11" fmla="*/ 131 h 1104"/>
                <a:gd name="T12" fmla="*/ 2169 w 2169"/>
                <a:gd name="T13" fmla="*/ 355 h 1104"/>
                <a:gd name="T14" fmla="*/ 1589 w 2169"/>
                <a:gd name="T15" fmla="*/ 207 h 1104"/>
                <a:gd name="T16" fmla="*/ 1059 w 2169"/>
                <a:gd name="T17" fmla="*/ 260 h 1104"/>
                <a:gd name="T18" fmla="*/ 627 w 2169"/>
                <a:gd name="T19" fmla="*/ 458 h 1104"/>
                <a:gd name="T20" fmla="*/ 262 w 2169"/>
                <a:gd name="T21" fmla="*/ 680 h 1104"/>
                <a:gd name="T22" fmla="*/ 0 w 2169"/>
                <a:gd name="T23" fmla="*/ 1104 h 1104"/>
                <a:gd name="T24" fmla="*/ 76 w 2169"/>
                <a:gd name="T25" fmla="*/ 753 h 1104"/>
                <a:gd name="T26" fmla="*/ 76 w 2169"/>
                <a:gd name="T27" fmla="*/ 75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9" h="1104">
                  <a:moveTo>
                    <a:pt x="76" y="753"/>
                  </a:moveTo>
                  <a:lnTo>
                    <a:pt x="239" y="431"/>
                  </a:lnTo>
                  <a:lnTo>
                    <a:pt x="597" y="173"/>
                  </a:lnTo>
                  <a:lnTo>
                    <a:pt x="1137" y="9"/>
                  </a:lnTo>
                  <a:lnTo>
                    <a:pt x="1540" y="0"/>
                  </a:lnTo>
                  <a:lnTo>
                    <a:pt x="1920" y="131"/>
                  </a:lnTo>
                  <a:lnTo>
                    <a:pt x="2169" y="355"/>
                  </a:lnTo>
                  <a:lnTo>
                    <a:pt x="1589" y="207"/>
                  </a:lnTo>
                  <a:lnTo>
                    <a:pt x="1059" y="260"/>
                  </a:lnTo>
                  <a:lnTo>
                    <a:pt x="627" y="458"/>
                  </a:lnTo>
                  <a:lnTo>
                    <a:pt x="262" y="680"/>
                  </a:lnTo>
                  <a:lnTo>
                    <a:pt x="0" y="1104"/>
                  </a:lnTo>
                  <a:lnTo>
                    <a:pt x="76" y="753"/>
                  </a:lnTo>
                  <a:lnTo>
                    <a:pt x="76" y="753"/>
                  </a:lnTo>
                  <a:close/>
                </a:path>
              </a:pathLst>
            </a:custGeom>
            <a:solidFill>
              <a:srgbClr val="D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0" name="Group 16"/>
            <p:cNvGrpSpPr>
              <a:grpSpLocks/>
            </p:cNvGrpSpPr>
            <p:nvPr/>
          </p:nvGrpSpPr>
          <p:grpSpPr bwMode="auto">
            <a:xfrm rot="-172597">
              <a:off x="2125" y="1463"/>
              <a:ext cx="448" cy="432"/>
              <a:chOff x="2089" y="1463"/>
              <a:chExt cx="448" cy="432"/>
            </a:xfrm>
          </p:grpSpPr>
          <p:sp>
            <p:nvSpPr>
              <p:cNvPr id="120" name="Freeform 17"/>
              <p:cNvSpPr>
                <a:spLocks/>
              </p:cNvSpPr>
              <p:nvPr/>
            </p:nvSpPr>
            <p:spPr bwMode="auto">
              <a:xfrm>
                <a:off x="2089" y="1463"/>
                <a:ext cx="436" cy="432"/>
              </a:xfrm>
              <a:custGeom>
                <a:avLst/>
                <a:gdLst>
                  <a:gd name="T0" fmla="*/ 198 w 873"/>
                  <a:gd name="T1" fmla="*/ 0 h 865"/>
                  <a:gd name="T2" fmla="*/ 0 w 873"/>
                  <a:gd name="T3" fmla="*/ 194 h 865"/>
                  <a:gd name="T4" fmla="*/ 683 w 873"/>
                  <a:gd name="T5" fmla="*/ 865 h 865"/>
                  <a:gd name="T6" fmla="*/ 873 w 873"/>
                  <a:gd name="T7" fmla="*/ 698 h 865"/>
                  <a:gd name="T8" fmla="*/ 844 w 873"/>
                  <a:gd name="T9" fmla="*/ 597 h 865"/>
                  <a:gd name="T10" fmla="*/ 683 w 873"/>
                  <a:gd name="T11" fmla="*/ 766 h 865"/>
                  <a:gd name="T12" fmla="*/ 114 w 873"/>
                  <a:gd name="T13" fmla="*/ 181 h 865"/>
                  <a:gd name="T14" fmla="*/ 238 w 873"/>
                  <a:gd name="T15" fmla="*/ 51 h 865"/>
                  <a:gd name="T16" fmla="*/ 198 w 873"/>
                  <a:gd name="T17" fmla="*/ 0 h 865"/>
                  <a:gd name="T18" fmla="*/ 198 w 873"/>
                  <a:gd name="T19" fmla="*/ 0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3" h="865">
                    <a:moveTo>
                      <a:pt x="198" y="0"/>
                    </a:moveTo>
                    <a:lnTo>
                      <a:pt x="0" y="194"/>
                    </a:lnTo>
                    <a:lnTo>
                      <a:pt x="683" y="865"/>
                    </a:lnTo>
                    <a:lnTo>
                      <a:pt x="873" y="698"/>
                    </a:lnTo>
                    <a:lnTo>
                      <a:pt x="844" y="597"/>
                    </a:lnTo>
                    <a:lnTo>
                      <a:pt x="683" y="766"/>
                    </a:lnTo>
                    <a:lnTo>
                      <a:pt x="114" y="181"/>
                    </a:lnTo>
                    <a:lnTo>
                      <a:pt x="238" y="51"/>
                    </a:lnTo>
                    <a:lnTo>
                      <a:pt x="198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1" name="Freeform 18"/>
              <p:cNvSpPr>
                <a:spLocks/>
              </p:cNvSpPr>
              <p:nvPr/>
            </p:nvSpPr>
            <p:spPr bwMode="auto">
              <a:xfrm>
                <a:off x="2195" y="1472"/>
                <a:ext cx="342" cy="340"/>
              </a:xfrm>
              <a:custGeom>
                <a:avLst/>
                <a:gdLst>
                  <a:gd name="T0" fmla="*/ 0 w 684"/>
                  <a:gd name="T1" fmla="*/ 51 h 681"/>
                  <a:gd name="T2" fmla="*/ 30 w 684"/>
                  <a:gd name="T3" fmla="*/ 0 h 681"/>
                  <a:gd name="T4" fmla="*/ 317 w 684"/>
                  <a:gd name="T5" fmla="*/ 283 h 681"/>
                  <a:gd name="T6" fmla="*/ 492 w 684"/>
                  <a:gd name="T7" fmla="*/ 435 h 681"/>
                  <a:gd name="T8" fmla="*/ 655 w 684"/>
                  <a:gd name="T9" fmla="*/ 580 h 681"/>
                  <a:gd name="T10" fmla="*/ 684 w 684"/>
                  <a:gd name="T11" fmla="*/ 681 h 681"/>
                  <a:gd name="T12" fmla="*/ 399 w 684"/>
                  <a:gd name="T13" fmla="*/ 460 h 681"/>
                  <a:gd name="T14" fmla="*/ 142 w 684"/>
                  <a:gd name="T15" fmla="*/ 205 h 681"/>
                  <a:gd name="T16" fmla="*/ 0 w 684"/>
                  <a:gd name="T17" fmla="*/ 51 h 681"/>
                  <a:gd name="T18" fmla="*/ 0 w 684"/>
                  <a:gd name="T19" fmla="*/ 51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4" h="681">
                    <a:moveTo>
                      <a:pt x="0" y="51"/>
                    </a:moveTo>
                    <a:lnTo>
                      <a:pt x="30" y="0"/>
                    </a:lnTo>
                    <a:lnTo>
                      <a:pt x="317" y="283"/>
                    </a:lnTo>
                    <a:lnTo>
                      <a:pt x="492" y="435"/>
                    </a:lnTo>
                    <a:lnTo>
                      <a:pt x="655" y="580"/>
                    </a:lnTo>
                    <a:lnTo>
                      <a:pt x="684" y="681"/>
                    </a:lnTo>
                    <a:lnTo>
                      <a:pt x="399" y="460"/>
                    </a:lnTo>
                    <a:lnTo>
                      <a:pt x="142" y="205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1" name="Freeform 19"/>
            <p:cNvSpPr>
              <a:spLocks/>
            </p:cNvSpPr>
            <p:nvPr/>
          </p:nvSpPr>
          <p:spPr bwMode="auto">
            <a:xfrm>
              <a:off x="3356" y="1223"/>
              <a:ext cx="304" cy="301"/>
            </a:xfrm>
            <a:custGeom>
              <a:avLst/>
              <a:gdLst>
                <a:gd name="T0" fmla="*/ 380 w 608"/>
                <a:gd name="T1" fmla="*/ 519 h 601"/>
                <a:gd name="T2" fmla="*/ 608 w 608"/>
                <a:gd name="T3" fmla="*/ 173 h 601"/>
                <a:gd name="T4" fmla="*/ 399 w 608"/>
                <a:gd name="T5" fmla="*/ 0 h 601"/>
                <a:gd name="T6" fmla="*/ 0 w 608"/>
                <a:gd name="T7" fmla="*/ 513 h 601"/>
                <a:gd name="T8" fmla="*/ 61 w 608"/>
                <a:gd name="T9" fmla="*/ 601 h 601"/>
                <a:gd name="T10" fmla="*/ 122 w 608"/>
                <a:gd name="T11" fmla="*/ 538 h 601"/>
                <a:gd name="T12" fmla="*/ 87 w 608"/>
                <a:gd name="T13" fmla="*/ 469 h 601"/>
                <a:gd name="T14" fmla="*/ 416 w 608"/>
                <a:gd name="T15" fmla="*/ 104 h 601"/>
                <a:gd name="T16" fmla="*/ 530 w 608"/>
                <a:gd name="T17" fmla="*/ 173 h 601"/>
                <a:gd name="T18" fmla="*/ 278 w 608"/>
                <a:gd name="T19" fmla="*/ 487 h 601"/>
                <a:gd name="T20" fmla="*/ 380 w 608"/>
                <a:gd name="T21" fmla="*/ 519 h 601"/>
                <a:gd name="T22" fmla="*/ 380 w 608"/>
                <a:gd name="T23" fmla="*/ 51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8" h="601">
                  <a:moveTo>
                    <a:pt x="380" y="519"/>
                  </a:moveTo>
                  <a:lnTo>
                    <a:pt x="608" y="173"/>
                  </a:lnTo>
                  <a:lnTo>
                    <a:pt x="399" y="0"/>
                  </a:lnTo>
                  <a:lnTo>
                    <a:pt x="0" y="513"/>
                  </a:lnTo>
                  <a:lnTo>
                    <a:pt x="61" y="601"/>
                  </a:lnTo>
                  <a:lnTo>
                    <a:pt x="122" y="538"/>
                  </a:lnTo>
                  <a:lnTo>
                    <a:pt x="87" y="469"/>
                  </a:lnTo>
                  <a:lnTo>
                    <a:pt x="416" y="104"/>
                  </a:lnTo>
                  <a:lnTo>
                    <a:pt x="530" y="173"/>
                  </a:lnTo>
                  <a:lnTo>
                    <a:pt x="278" y="487"/>
                  </a:lnTo>
                  <a:lnTo>
                    <a:pt x="380" y="519"/>
                  </a:lnTo>
                  <a:lnTo>
                    <a:pt x="380" y="5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20"/>
            <p:cNvSpPr>
              <a:spLocks/>
            </p:cNvSpPr>
            <p:nvPr/>
          </p:nvSpPr>
          <p:spPr bwMode="auto">
            <a:xfrm>
              <a:off x="1753" y="754"/>
              <a:ext cx="2623" cy="1703"/>
            </a:xfrm>
            <a:custGeom>
              <a:avLst/>
              <a:gdLst>
                <a:gd name="T0" fmla="*/ 2596 w 2623"/>
                <a:gd name="T1" fmla="*/ 1703 h 1703"/>
                <a:gd name="T2" fmla="*/ 1642 w 2623"/>
                <a:gd name="T3" fmla="*/ 1491 h 1703"/>
                <a:gd name="T4" fmla="*/ 1616 w 2623"/>
                <a:gd name="T5" fmla="*/ 1412 h 1703"/>
                <a:gd name="T6" fmla="*/ 1555 w 2623"/>
                <a:gd name="T7" fmla="*/ 1287 h 1703"/>
                <a:gd name="T8" fmla="*/ 1464 w 2623"/>
                <a:gd name="T9" fmla="*/ 1182 h 1703"/>
                <a:gd name="T10" fmla="*/ 1347 w 2623"/>
                <a:gd name="T11" fmla="*/ 1091 h 1703"/>
                <a:gd name="T12" fmla="*/ 1217 w 2623"/>
                <a:gd name="T13" fmla="*/ 1047 h 1703"/>
                <a:gd name="T14" fmla="*/ 1043 w 2623"/>
                <a:gd name="T15" fmla="*/ 1069 h 1703"/>
                <a:gd name="T16" fmla="*/ 904 w 2623"/>
                <a:gd name="T17" fmla="*/ 1121 h 1703"/>
                <a:gd name="T18" fmla="*/ 791 w 2623"/>
                <a:gd name="T19" fmla="*/ 1191 h 1703"/>
                <a:gd name="T20" fmla="*/ 735 w 2623"/>
                <a:gd name="T21" fmla="*/ 1260 h 1703"/>
                <a:gd name="T22" fmla="*/ 686 w 2623"/>
                <a:gd name="T23" fmla="*/ 1317 h 1703"/>
                <a:gd name="T24" fmla="*/ 0 w 2623"/>
                <a:gd name="T25" fmla="*/ 1224 h 1703"/>
                <a:gd name="T26" fmla="*/ 36 w 2623"/>
                <a:gd name="T27" fmla="*/ 995 h 1703"/>
                <a:gd name="T28" fmla="*/ 104 w 2623"/>
                <a:gd name="T29" fmla="*/ 773 h 1703"/>
                <a:gd name="T30" fmla="*/ 203 w 2623"/>
                <a:gd name="T31" fmla="*/ 566 h 1703"/>
                <a:gd name="T32" fmla="*/ 336 w 2623"/>
                <a:gd name="T33" fmla="*/ 409 h 1703"/>
                <a:gd name="T34" fmla="*/ 525 w 2623"/>
                <a:gd name="T35" fmla="*/ 251 h 1703"/>
                <a:gd name="T36" fmla="*/ 764 w 2623"/>
                <a:gd name="T37" fmla="*/ 121 h 1703"/>
                <a:gd name="T38" fmla="*/ 1026 w 2623"/>
                <a:gd name="T39" fmla="*/ 35 h 1703"/>
                <a:gd name="T40" fmla="*/ 1260 w 2623"/>
                <a:gd name="T41" fmla="*/ 0 h 1703"/>
                <a:gd name="T42" fmla="*/ 1525 w 2623"/>
                <a:gd name="T43" fmla="*/ 0 h 1703"/>
                <a:gd name="T44" fmla="*/ 1811 w 2623"/>
                <a:gd name="T45" fmla="*/ 52 h 1703"/>
                <a:gd name="T46" fmla="*/ 2080 w 2623"/>
                <a:gd name="T47" fmla="*/ 160 h 1703"/>
                <a:gd name="T48" fmla="*/ 2331 w 2623"/>
                <a:gd name="T49" fmla="*/ 342 h 1703"/>
                <a:gd name="T50" fmla="*/ 2539 w 2623"/>
                <a:gd name="T51" fmla="*/ 662 h 1703"/>
                <a:gd name="T52" fmla="*/ 2623 w 2623"/>
                <a:gd name="T53" fmla="*/ 950 h 1703"/>
                <a:gd name="T54" fmla="*/ 2615 w 2623"/>
                <a:gd name="T55" fmla="*/ 1338 h 1703"/>
                <a:gd name="T56" fmla="*/ 2545 w 2623"/>
                <a:gd name="T57" fmla="*/ 914 h 1703"/>
                <a:gd name="T58" fmla="*/ 2458 w 2623"/>
                <a:gd name="T59" fmla="*/ 674 h 1703"/>
                <a:gd name="T60" fmla="*/ 2323 w 2623"/>
                <a:gd name="T61" fmla="*/ 443 h 1703"/>
                <a:gd name="T62" fmla="*/ 2203 w 2623"/>
                <a:gd name="T63" fmla="*/ 314 h 1703"/>
                <a:gd name="T64" fmla="*/ 2029 w 2623"/>
                <a:gd name="T65" fmla="*/ 221 h 1703"/>
                <a:gd name="T66" fmla="*/ 1777 w 2623"/>
                <a:gd name="T67" fmla="*/ 135 h 1703"/>
                <a:gd name="T68" fmla="*/ 1520 w 2623"/>
                <a:gd name="T69" fmla="*/ 96 h 1703"/>
                <a:gd name="T70" fmla="*/ 1251 w 2623"/>
                <a:gd name="T71" fmla="*/ 104 h 1703"/>
                <a:gd name="T72" fmla="*/ 1012 w 2623"/>
                <a:gd name="T73" fmla="*/ 152 h 1703"/>
                <a:gd name="T74" fmla="*/ 769 w 2623"/>
                <a:gd name="T75" fmla="*/ 269 h 1703"/>
                <a:gd name="T76" fmla="*/ 565 w 2623"/>
                <a:gd name="T77" fmla="*/ 439 h 1703"/>
                <a:gd name="T78" fmla="*/ 431 w 2623"/>
                <a:gd name="T79" fmla="*/ 591 h 1703"/>
                <a:gd name="T80" fmla="*/ 353 w 2623"/>
                <a:gd name="T81" fmla="*/ 691 h 1703"/>
                <a:gd name="T82" fmla="*/ 296 w 2623"/>
                <a:gd name="T83" fmla="*/ 804 h 1703"/>
                <a:gd name="T84" fmla="*/ 253 w 2623"/>
                <a:gd name="T85" fmla="*/ 934 h 1703"/>
                <a:gd name="T86" fmla="*/ 209 w 2623"/>
                <a:gd name="T87" fmla="*/ 1095 h 1703"/>
                <a:gd name="T88" fmla="*/ 204 w 2623"/>
                <a:gd name="T89" fmla="*/ 1160 h 1703"/>
                <a:gd name="T90" fmla="*/ 674 w 2623"/>
                <a:gd name="T91" fmla="*/ 1265 h 1703"/>
                <a:gd name="T92" fmla="*/ 799 w 2623"/>
                <a:gd name="T93" fmla="*/ 1130 h 1703"/>
                <a:gd name="T94" fmla="*/ 938 w 2623"/>
                <a:gd name="T95" fmla="*/ 1043 h 1703"/>
                <a:gd name="T96" fmla="*/ 1112 w 2623"/>
                <a:gd name="T97" fmla="*/ 1003 h 1703"/>
                <a:gd name="T98" fmla="*/ 1264 w 2623"/>
                <a:gd name="T99" fmla="*/ 1008 h 1703"/>
                <a:gd name="T100" fmla="*/ 1434 w 2623"/>
                <a:gd name="T101" fmla="*/ 1060 h 1703"/>
                <a:gd name="T102" fmla="*/ 1594 w 2623"/>
                <a:gd name="T103" fmla="*/ 1174 h 1703"/>
                <a:gd name="T104" fmla="*/ 1699 w 2623"/>
                <a:gd name="T105" fmla="*/ 1300 h 1703"/>
                <a:gd name="T106" fmla="*/ 1760 w 2623"/>
                <a:gd name="T107" fmla="*/ 1417 h 1703"/>
                <a:gd name="T108" fmla="*/ 1794 w 2623"/>
                <a:gd name="T109" fmla="*/ 1464 h 1703"/>
                <a:gd name="T110" fmla="*/ 2559 w 2623"/>
                <a:gd name="T111" fmla="*/ 1622 h 1703"/>
                <a:gd name="T112" fmla="*/ 2615 w 2623"/>
                <a:gd name="T113" fmla="*/ 1362 h 1703"/>
                <a:gd name="T114" fmla="*/ 2596 w 2623"/>
                <a:gd name="T115" fmla="*/ 1703 h 1703"/>
                <a:gd name="T116" fmla="*/ 2596 w 2623"/>
                <a:gd name="T117" fmla="*/ 1703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3" h="1703">
                  <a:moveTo>
                    <a:pt x="2596" y="1703"/>
                  </a:moveTo>
                  <a:lnTo>
                    <a:pt x="1642" y="1491"/>
                  </a:lnTo>
                  <a:lnTo>
                    <a:pt x="1616" y="1412"/>
                  </a:lnTo>
                  <a:lnTo>
                    <a:pt x="1555" y="1287"/>
                  </a:lnTo>
                  <a:lnTo>
                    <a:pt x="1464" y="1182"/>
                  </a:lnTo>
                  <a:lnTo>
                    <a:pt x="1347" y="1091"/>
                  </a:lnTo>
                  <a:lnTo>
                    <a:pt x="1217" y="1047"/>
                  </a:lnTo>
                  <a:lnTo>
                    <a:pt x="1043" y="1069"/>
                  </a:lnTo>
                  <a:lnTo>
                    <a:pt x="904" y="1121"/>
                  </a:lnTo>
                  <a:lnTo>
                    <a:pt x="791" y="1191"/>
                  </a:lnTo>
                  <a:lnTo>
                    <a:pt x="735" y="1260"/>
                  </a:lnTo>
                  <a:lnTo>
                    <a:pt x="686" y="1317"/>
                  </a:lnTo>
                  <a:lnTo>
                    <a:pt x="0" y="1224"/>
                  </a:lnTo>
                  <a:lnTo>
                    <a:pt x="36" y="995"/>
                  </a:lnTo>
                  <a:lnTo>
                    <a:pt x="104" y="773"/>
                  </a:lnTo>
                  <a:lnTo>
                    <a:pt x="203" y="566"/>
                  </a:lnTo>
                  <a:lnTo>
                    <a:pt x="336" y="409"/>
                  </a:lnTo>
                  <a:lnTo>
                    <a:pt x="525" y="251"/>
                  </a:lnTo>
                  <a:lnTo>
                    <a:pt x="764" y="121"/>
                  </a:lnTo>
                  <a:lnTo>
                    <a:pt x="1026" y="35"/>
                  </a:lnTo>
                  <a:lnTo>
                    <a:pt x="1260" y="0"/>
                  </a:lnTo>
                  <a:lnTo>
                    <a:pt x="1525" y="0"/>
                  </a:lnTo>
                  <a:lnTo>
                    <a:pt x="1811" y="52"/>
                  </a:lnTo>
                  <a:lnTo>
                    <a:pt x="2080" y="160"/>
                  </a:lnTo>
                  <a:lnTo>
                    <a:pt x="2331" y="342"/>
                  </a:lnTo>
                  <a:lnTo>
                    <a:pt x="2539" y="662"/>
                  </a:lnTo>
                  <a:lnTo>
                    <a:pt x="2623" y="950"/>
                  </a:lnTo>
                  <a:lnTo>
                    <a:pt x="2615" y="1338"/>
                  </a:lnTo>
                  <a:lnTo>
                    <a:pt x="2545" y="914"/>
                  </a:lnTo>
                  <a:lnTo>
                    <a:pt x="2458" y="674"/>
                  </a:lnTo>
                  <a:lnTo>
                    <a:pt x="2323" y="443"/>
                  </a:lnTo>
                  <a:lnTo>
                    <a:pt x="2203" y="314"/>
                  </a:lnTo>
                  <a:lnTo>
                    <a:pt x="2029" y="221"/>
                  </a:lnTo>
                  <a:lnTo>
                    <a:pt x="1777" y="135"/>
                  </a:lnTo>
                  <a:lnTo>
                    <a:pt x="1520" y="96"/>
                  </a:lnTo>
                  <a:lnTo>
                    <a:pt x="1251" y="104"/>
                  </a:lnTo>
                  <a:lnTo>
                    <a:pt x="1012" y="152"/>
                  </a:lnTo>
                  <a:lnTo>
                    <a:pt x="769" y="269"/>
                  </a:lnTo>
                  <a:lnTo>
                    <a:pt x="565" y="439"/>
                  </a:lnTo>
                  <a:lnTo>
                    <a:pt x="431" y="591"/>
                  </a:lnTo>
                  <a:lnTo>
                    <a:pt x="353" y="691"/>
                  </a:lnTo>
                  <a:lnTo>
                    <a:pt x="296" y="804"/>
                  </a:lnTo>
                  <a:lnTo>
                    <a:pt x="253" y="934"/>
                  </a:lnTo>
                  <a:lnTo>
                    <a:pt x="209" y="1095"/>
                  </a:lnTo>
                  <a:lnTo>
                    <a:pt x="204" y="1160"/>
                  </a:lnTo>
                  <a:lnTo>
                    <a:pt x="674" y="1265"/>
                  </a:lnTo>
                  <a:lnTo>
                    <a:pt x="799" y="1130"/>
                  </a:lnTo>
                  <a:lnTo>
                    <a:pt x="938" y="1043"/>
                  </a:lnTo>
                  <a:lnTo>
                    <a:pt x="1112" y="1003"/>
                  </a:lnTo>
                  <a:lnTo>
                    <a:pt x="1264" y="1008"/>
                  </a:lnTo>
                  <a:lnTo>
                    <a:pt x="1434" y="1060"/>
                  </a:lnTo>
                  <a:lnTo>
                    <a:pt x="1594" y="1174"/>
                  </a:lnTo>
                  <a:lnTo>
                    <a:pt x="1699" y="1300"/>
                  </a:lnTo>
                  <a:lnTo>
                    <a:pt x="1760" y="1417"/>
                  </a:lnTo>
                  <a:lnTo>
                    <a:pt x="1794" y="1464"/>
                  </a:lnTo>
                  <a:lnTo>
                    <a:pt x="2559" y="1622"/>
                  </a:lnTo>
                  <a:lnTo>
                    <a:pt x="2615" y="1362"/>
                  </a:lnTo>
                  <a:lnTo>
                    <a:pt x="2596" y="1703"/>
                  </a:lnTo>
                  <a:lnTo>
                    <a:pt x="2596" y="1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21"/>
            <p:cNvSpPr>
              <a:spLocks/>
            </p:cNvSpPr>
            <p:nvPr/>
          </p:nvSpPr>
          <p:spPr bwMode="auto">
            <a:xfrm>
              <a:off x="3091" y="1445"/>
              <a:ext cx="513" cy="517"/>
            </a:xfrm>
            <a:custGeom>
              <a:avLst/>
              <a:gdLst>
                <a:gd name="T0" fmla="*/ 0 w 1026"/>
                <a:gd name="T1" fmla="*/ 739 h 1034"/>
                <a:gd name="T2" fmla="*/ 712 w 1026"/>
                <a:gd name="T3" fmla="*/ 0 h 1034"/>
                <a:gd name="T4" fmla="*/ 1026 w 1026"/>
                <a:gd name="T5" fmla="*/ 17 h 1034"/>
                <a:gd name="T6" fmla="*/ 973 w 1026"/>
                <a:gd name="T7" fmla="*/ 313 h 1034"/>
                <a:gd name="T8" fmla="*/ 462 w 1026"/>
                <a:gd name="T9" fmla="*/ 1034 h 1034"/>
                <a:gd name="T10" fmla="*/ 374 w 1026"/>
                <a:gd name="T11" fmla="*/ 966 h 1034"/>
                <a:gd name="T12" fmla="*/ 912 w 1026"/>
                <a:gd name="T13" fmla="*/ 158 h 1034"/>
                <a:gd name="T14" fmla="*/ 764 w 1026"/>
                <a:gd name="T15" fmla="*/ 78 h 1034"/>
                <a:gd name="T16" fmla="*/ 104 w 1026"/>
                <a:gd name="T17" fmla="*/ 730 h 1034"/>
                <a:gd name="T18" fmla="*/ 0 w 1026"/>
                <a:gd name="T19" fmla="*/ 739 h 1034"/>
                <a:gd name="T20" fmla="*/ 0 w 1026"/>
                <a:gd name="T21" fmla="*/ 739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6" h="1034">
                  <a:moveTo>
                    <a:pt x="0" y="739"/>
                  </a:moveTo>
                  <a:lnTo>
                    <a:pt x="712" y="0"/>
                  </a:lnTo>
                  <a:lnTo>
                    <a:pt x="1026" y="17"/>
                  </a:lnTo>
                  <a:lnTo>
                    <a:pt x="973" y="313"/>
                  </a:lnTo>
                  <a:lnTo>
                    <a:pt x="462" y="1034"/>
                  </a:lnTo>
                  <a:lnTo>
                    <a:pt x="374" y="966"/>
                  </a:lnTo>
                  <a:lnTo>
                    <a:pt x="912" y="158"/>
                  </a:lnTo>
                  <a:lnTo>
                    <a:pt x="764" y="78"/>
                  </a:lnTo>
                  <a:lnTo>
                    <a:pt x="104" y="730"/>
                  </a:lnTo>
                  <a:lnTo>
                    <a:pt x="0" y="739"/>
                  </a:lnTo>
                  <a:lnTo>
                    <a:pt x="0" y="7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22"/>
            <p:cNvSpPr>
              <a:spLocks/>
            </p:cNvSpPr>
            <p:nvPr/>
          </p:nvSpPr>
          <p:spPr bwMode="auto">
            <a:xfrm>
              <a:off x="1980" y="1496"/>
              <a:ext cx="588" cy="558"/>
            </a:xfrm>
            <a:custGeom>
              <a:avLst/>
              <a:gdLst>
                <a:gd name="T0" fmla="*/ 588 w 588"/>
                <a:gd name="T1" fmla="*/ 284 h 558"/>
                <a:gd name="T2" fmla="*/ 539 w 588"/>
                <a:gd name="T3" fmla="*/ 347 h 558"/>
                <a:gd name="T4" fmla="*/ 462 w 588"/>
                <a:gd name="T5" fmla="*/ 460 h 558"/>
                <a:gd name="T6" fmla="*/ 436 w 588"/>
                <a:gd name="T7" fmla="*/ 558 h 558"/>
                <a:gd name="T8" fmla="*/ 0 w 588"/>
                <a:gd name="T9" fmla="*/ 448 h 558"/>
                <a:gd name="T10" fmla="*/ 34 w 588"/>
                <a:gd name="T11" fmla="*/ 312 h 558"/>
                <a:gd name="T12" fmla="*/ 79 w 588"/>
                <a:gd name="T13" fmla="*/ 173 h 558"/>
                <a:gd name="T14" fmla="*/ 192 w 588"/>
                <a:gd name="T15" fmla="*/ 12 h 558"/>
                <a:gd name="T16" fmla="*/ 260 w 588"/>
                <a:gd name="T17" fmla="*/ 0 h 558"/>
                <a:gd name="T18" fmla="*/ 120 w 588"/>
                <a:gd name="T19" fmla="*/ 176 h 558"/>
                <a:gd name="T20" fmla="*/ 76 w 588"/>
                <a:gd name="T21" fmla="*/ 312 h 558"/>
                <a:gd name="T22" fmla="*/ 40 w 588"/>
                <a:gd name="T23" fmla="*/ 456 h 558"/>
                <a:gd name="T24" fmla="*/ 408 w 588"/>
                <a:gd name="T25" fmla="*/ 524 h 558"/>
                <a:gd name="T26" fmla="*/ 448 w 588"/>
                <a:gd name="T27" fmla="*/ 408 h 558"/>
                <a:gd name="T28" fmla="*/ 528 w 588"/>
                <a:gd name="T29" fmla="*/ 296 h 558"/>
                <a:gd name="T30" fmla="*/ 564 w 588"/>
                <a:gd name="T31" fmla="*/ 252 h 558"/>
                <a:gd name="T32" fmla="*/ 580 w 588"/>
                <a:gd name="T33" fmla="*/ 264 h 558"/>
                <a:gd name="T34" fmla="*/ 588 w 588"/>
                <a:gd name="T35" fmla="*/ 28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8" h="558">
                  <a:moveTo>
                    <a:pt x="588" y="284"/>
                  </a:moveTo>
                  <a:lnTo>
                    <a:pt x="539" y="347"/>
                  </a:lnTo>
                  <a:lnTo>
                    <a:pt x="462" y="460"/>
                  </a:lnTo>
                  <a:lnTo>
                    <a:pt x="436" y="558"/>
                  </a:lnTo>
                  <a:lnTo>
                    <a:pt x="0" y="448"/>
                  </a:lnTo>
                  <a:lnTo>
                    <a:pt x="34" y="312"/>
                  </a:lnTo>
                  <a:lnTo>
                    <a:pt x="79" y="173"/>
                  </a:lnTo>
                  <a:lnTo>
                    <a:pt x="192" y="12"/>
                  </a:lnTo>
                  <a:lnTo>
                    <a:pt x="260" y="0"/>
                  </a:lnTo>
                  <a:lnTo>
                    <a:pt x="120" y="176"/>
                  </a:lnTo>
                  <a:lnTo>
                    <a:pt x="76" y="312"/>
                  </a:lnTo>
                  <a:lnTo>
                    <a:pt x="40" y="456"/>
                  </a:lnTo>
                  <a:lnTo>
                    <a:pt x="408" y="524"/>
                  </a:lnTo>
                  <a:lnTo>
                    <a:pt x="448" y="408"/>
                  </a:lnTo>
                  <a:lnTo>
                    <a:pt x="528" y="296"/>
                  </a:lnTo>
                  <a:lnTo>
                    <a:pt x="564" y="252"/>
                  </a:lnTo>
                  <a:lnTo>
                    <a:pt x="580" y="264"/>
                  </a:lnTo>
                  <a:lnTo>
                    <a:pt x="58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23"/>
            <p:cNvSpPr>
              <a:spLocks/>
            </p:cNvSpPr>
            <p:nvPr/>
          </p:nvSpPr>
          <p:spPr bwMode="auto">
            <a:xfrm>
              <a:off x="3076" y="1032"/>
              <a:ext cx="197" cy="408"/>
            </a:xfrm>
            <a:custGeom>
              <a:avLst/>
              <a:gdLst>
                <a:gd name="T0" fmla="*/ 0 w 197"/>
                <a:gd name="T1" fmla="*/ 368 h 408"/>
                <a:gd name="T2" fmla="*/ 16 w 197"/>
                <a:gd name="T3" fmla="*/ 384 h 408"/>
                <a:gd name="T4" fmla="*/ 120 w 197"/>
                <a:gd name="T5" fmla="*/ 408 h 408"/>
                <a:gd name="T6" fmla="*/ 197 w 197"/>
                <a:gd name="T7" fmla="*/ 9 h 408"/>
                <a:gd name="T8" fmla="*/ 36 w 197"/>
                <a:gd name="T9" fmla="*/ 0 h 408"/>
                <a:gd name="T10" fmla="*/ 0 w 197"/>
                <a:gd name="T11" fmla="*/ 348 h 408"/>
                <a:gd name="T12" fmla="*/ 68 w 197"/>
                <a:gd name="T13" fmla="*/ 36 h 408"/>
                <a:gd name="T14" fmla="*/ 155 w 197"/>
                <a:gd name="T15" fmla="*/ 38 h 408"/>
                <a:gd name="T16" fmla="*/ 104 w 197"/>
                <a:gd name="T17" fmla="*/ 368 h 408"/>
                <a:gd name="T18" fmla="*/ 12 w 197"/>
                <a:gd name="T19" fmla="*/ 348 h 408"/>
                <a:gd name="T20" fmla="*/ 0 w 197"/>
                <a:gd name="T21" fmla="*/ 36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408">
                  <a:moveTo>
                    <a:pt x="0" y="368"/>
                  </a:moveTo>
                  <a:lnTo>
                    <a:pt x="16" y="384"/>
                  </a:lnTo>
                  <a:lnTo>
                    <a:pt x="120" y="408"/>
                  </a:lnTo>
                  <a:lnTo>
                    <a:pt x="197" y="9"/>
                  </a:lnTo>
                  <a:lnTo>
                    <a:pt x="36" y="0"/>
                  </a:lnTo>
                  <a:lnTo>
                    <a:pt x="0" y="348"/>
                  </a:lnTo>
                  <a:lnTo>
                    <a:pt x="68" y="36"/>
                  </a:lnTo>
                  <a:lnTo>
                    <a:pt x="155" y="38"/>
                  </a:lnTo>
                  <a:lnTo>
                    <a:pt x="104" y="368"/>
                  </a:lnTo>
                  <a:lnTo>
                    <a:pt x="12" y="34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24"/>
            <p:cNvSpPr>
              <a:spLocks/>
            </p:cNvSpPr>
            <p:nvPr/>
          </p:nvSpPr>
          <p:spPr bwMode="auto">
            <a:xfrm>
              <a:off x="2661" y="1219"/>
              <a:ext cx="222" cy="317"/>
            </a:xfrm>
            <a:custGeom>
              <a:avLst/>
              <a:gdLst>
                <a:gd name="T0" fmla="*/ 18 w 222"/>
                <a:gd name="T1" fmla="*/ 109 h 317"/>
                <a:gd name="T2" fmla="*/ 99 w 222"/>
                <a:gd name="T3" fmla="*/ 289 h 317"/>
                <a:gd name="T4" fmla="*/ 35 w 222"/>
                <a:gd name="T5" fmla="*/ 77 h 317"/>
                <a:gd name="T6" fmla="*/ 118 w 222"/>
                <a:gd name="T7" fmla="*/ 48 h 317"/>
                <a:gd name="T8" fmla="*/ 187 w 222"/>
                <a:gd name="T9" fmla="*/ 257 h 317"/>
                <a:gd name="T10" fmla="*/ 103 w 222"/>
                <a:gd name="T11" fmla="*/ 289 h 317"/>
                <a:gd name="T12" fmla="*/ 127 w 222"/>
                <a:gd name="T13" fmla="*/ 317 h 317"/>
                <a:gd name="T14" fmla="*/ 222 w 222"/>
                <a:gd name="T15" fmla="*/ 270 h 317"/>
                <a:gd name="T16" fmla="*/ 122 w 222"/>
                <a:gd name="T17" fmla="*/ 0 h 317"/>
                <a:gd name="T18" fmla="*/ 0 w 222"/>
                <a:gd name="T19" fmla="*/ 57 h 317"/>
                <a:gd name="T20" fmla="*/ 18 w 222"/>
                <a:gd name="T21" fmla="*/ 109 h 317"/>
                <a:gd name="T22" fmla="*/ 18 w 222"/>
                <a:gd name="T23" fmla="*/ 10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317">
                  <a:moveTo>
                    <a:pt x="18" y="109"/>
                  </a:moveTo>
                  <a:lnTo>
                    <a:pt x="99" y="289"/>
                  </a:lnTo>
                  <a:lnTo>
                    <a:pt x="35" y="77"/>
                  </a:lnTo>
                  <a:lnTo>
                    <a:pt x="118" y="48"/>
                  </a:lnTo>
                  <a:lnTo>
                    <a:pt x="187" y="257"/>
                  </a:lnTo>
                  <a:lnTo>
                    <a:pt x="103" y="289"/>
                  </a:lnTo>
                  <a:lnTo>
                    <a:pt x="127" y="317"/>
                  </a:lnTo>
                  <a:lnTo>
                    <a:pt x="222" y="270"/>
                  </a:lnTo>
                  <a:lnTo>
                    <a:pt x="122" y="0"/>
                  </a:lnTo>
                  <a:lnTo>
                    <a:pt x="0" y="57"/>
                  </a:lnTo>
                  <a:lnTo>
                    <a:pt x="18" y="109"/>
                  </a:lnTo>
                  <a:lnTo>
                    <a:pt x="1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25"/>
            <p:cNvSpPr>
              <a:spLocks/>
            </p:cNvSpPr>
            <p:nvPr/>
          </p:nvSpPr>
          <p:spPr bwMode="auto">
            <a:xfrm>
              <a:off x="3677" y="1353"/>
              <a:ext cx="439" cy="350"/>
            </a:xfrm>
            <a:custGeom>
              <a:avLst/>
              <a:gdLst>
                <a:gd name="T0" fmla="*/ 411 w 439"/>
                <a:gd name="T1" fmla="*/ 120 h 350"/>
                <a:gd name="T2" fmla="*/ 439 w 439"/>
                <a:gd name="T3" fmla="*/ 109 h 350"/>
                <a:gd name="T4" fmla="*/ 363 w 439"/>
                <a:gd name="T5" fmla="*/ 0 h 350"/>
                <a:gd name="T6" fmla="*/ 0 w 439"/>
                <a:gd name="T7" fmla="*/ 281 h 350"/>
                <a:gd name="T8" fmla="*/ 64 w 439"/>
                <a:gd name="T9" fmla="*/ 350 h 350"/>
                <a:gd name="T10" fmla="*/ 185 w 439"/>
                <a:gd name="T11" fmla="*/ 288 h 350"/>
                <a:gd name="T12" fmla="*/ 225 w 439"/>
                <a:gd name="T13" fmla="*/ 264 h 350"/>
                <a:gd name="T14" fmla="*/ 371 w 439"/>
                <a:gd name="T15" fmla="*/ 151 h 350"/>
                <a:gd name="T16" fmla="*/ 70 w 439"/>
                <a:gd name="T17" fmla="*/ 326 h 350"/>
                <a:gd name="T18" fmla="*/ 42 w 439"/>
                <a:gd name="T19" fmla="*/ 284 h 350"/>
                <a:gd name="T20" fmla="*/ 356 w 439"/>
                <a:gd name="T21" fmla="*/ 44 h 350"/>
                <a:gd name="T22" fmla="*/ 411 w 439"/>
                <a:gd name="T23" fmla="*/ 120 h 350"/>
                <a:gd name="T24" fmla="*/ 411 w 439"/>
                <a:gd name="T25" fmla="*/ 12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350">
                  <a:moveTo>
                    <a:pt x="411" y="120"/>
                  </a:moveTo>
                  <a:lnTo>
                    <a:pt x="439" y="109"/>
                  </a:lnTo>
                  <a:lnTo>
                    <a:pt x="363" y="0"/>
                  </a:lnTo>
                  <a:lnTo>
                    <a:pt x="0" y="281"/>
                  </a:lnTo>
                  <a:lnTo>
                    <a:pt x="64" y="350"/>
                  </a:lnTo>
                  <a:lnTo>
                    <a:pt x="185" y="288"/>
                  </a:lnTo>
                  <a:lnTo>
                    <a:pt x="225" y="264"/>
                  </a:lnTo>
                  <a:lnTo>
                    <a:pt x="371" y="151"/>
                  </a:lnTo>
                  <a:lnTo>
                    <a:pt x="70" y="326"/>
                  </a:lnTo>
                  <a:lnTo>
                    <a:pt x="42" y="284"/>
                  </a:lnTo>
                  <a:lnTo>
                    <a:pt x="356" y="44"/>
                  </a:lnTo>
                  <a:lnTo>
                    <a:pt x="411" y="120"/>
                  </a:lnTo>
                  <a:lnTo>
                    <a:pt x="41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26"/>
            <p:cNvSpPr>
              <a:spLocks/>
            </p:cNvSpPr>
            <p:nvPr/>
          </p:nvSpPr>
          <p:spPr bwMode="auto">
            <a:xfrm>
              <a:off x="3732" y="1618"/>
              <a:ext cx="255" cy="196"/>
            </a:xfrm>
            <a:custGeom>
              <a:avLst/>
              <a:gdLst>
                <a:gd name="T0" fmla="*/ 340 w 509"/>
                <a:gd name="T1" fmla="*/ 0 h 391"/>
                <a:gd name="T2" fmla="*/ 0 w 509"/>
                <a:gd name="T3" fmla="*/ 173 h 391"/>
                <a:gd name="T4" fmla="*/ 184 w 509"/>
                <a:gd name="T5" fmla="*/ 391 h 391"/>
                <a:gd name="T6" fmla="*/ 509 w 509"/>
                <a:gd name="T7" fmla="*/ 285 h 391"/>
                <a:gd name="T8" fmla="*/ 340 w 509"/>
                <a:gd name="T9" fmla="*/ 0 h 391"/>
                <a:gd name="T10" fmla="*/ 340 w 509"/>
                <a:gd name="T11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391">
                  <a:moveTo>
                    <a:pt x="340" y="0"/>
                  </a:moveTo>
                  <a:lnTo>
                    <a:pt x="0" y="173"/>
                  </a:lnTo>
                  <a:lnTo>
                    <a:pt x="184" y="391"/>
                  </a:lnTo>
                  <a:lnTo>
                    <a:pt x="509" y="285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9" name="Group 27"/>
            <p:cNvGrpSpPr>
              <a:grpSpLocks/>
            </p:cNvGrpSpPr>
            <p:nvPr/>
          </p:nvGrpSpPr>
          <p:grpSpPr bwMode="auto">
            <a:xfrm rot="74750">
              <a:off x="2193" y="1751"/>
              <a:ext cx="2925" cy="1238"/>
              <a:chOff x="2085" y="1499"/>
              <a:chExt cx="2649" cy="950"/>
            </a:xfrm>
          </p:grpSpPr>
          <p:sp>
            <p:nvSpPr>
              <p:cNvPr id="50" name="Freeform 28"/>
              <p:cNvSpPr>
                <a:spLocks/>
              </p:cNvSpPr>
              <p:nvPr/>
            </p:nvSpPr>
            <p:spPr bwMode="auto">
              <a:xfrm>
                <a:off x="3229" y="231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29"/>
              <p:cNvSpPr>
                <a:spLocks/>
              </p:cNvSpPr>
              <p:nvPr/>
            </p:nvSpPr>
            <p:spPr bwMode="auto">
              <a:xfrm>
                <a:off x="2085" y="1499"/>
                <a:ext cx="2649" cy="811"/>
              </a:xfrm>
              <a:custGeom>
                <a:avLst/>
                <a:gdLst>
                  <a:gd name="T0" fmla="*/ 2634 w 2649"/>
                  <a:gd name="T1" fmla="*/ 483 h 811"/>
                  <a:gd name="T2" fmla="*/ 2606 w 2649"/>
                  <a:gd name="T3" fmla="*/ 314 h 811"/>
                  <a:gd name="T4" fmla="*/ 2584 w 2649"/>
                  <a:gd name="T5" fmla="*/ 287 h 811"/>
                  <a:gd name="T6" fmla="*/ 2547 w 2649"/>
                  <a:gd name="T7" fmla="*/ 279 h 811"/>
                  <a:gd name="T8" fmla="*/ 2467 w 2649"/>
                  <a:gd name="T9" fmla="*/ 279 h 811"/>
                  <a:gd name="T10" fmla="*/ 2432 w 2649"/>
                  <a:gd name="T11" fmla="*/ 277 h 811"/>
                  <a:gd name="T12" fmla="*/ 2416 w 2649"/>
                  <a:gd name="T13" fmla="*/ 265 h 811"/>
                  <a:gd name="T14" fmla="*/ 2355 w 2649"/>
                  <a:gd name="T15" fmla="*/ 219 h 811"/>
                  <a:gd name="T16" fmla="*/ 2251 w 2649"/>
                  <a:gd name="T17" fmla="*/ 154 h 811"/>
                  <a:gd name="T18" fmla="*/ 2101 w 2649"/>
                  <a:gd name="T19" fmla="*/ 82 h 811"/>
                  <a:gd name="T20" fmla="*/ 1961 w 2649"/>
                  <a:gd name="T21" fmla="*/ 31 h 811"/>
                  <a:gd name="T22" fmla="*/ 1841 w 2649"/>
                  <a:gd name="T23" fmla="*/ 9 h 811"/>
                  <a:gd name="T24" fmla="*/ 1704 w 2649"/>
                  <a:gd name="T25" fmla="*/ 0 h 811"/>
                  <a:gd name="T26" fmla="*/ 1560 w 2649"/>
                  <a:gd name="T27" fmla="*/ 0 h 811"/>
                  <a:gd name="T28" fmla="*/ 1416 w 2649"/>
                  <a:gd name="T29" fmla="*/ 6 h 811"/>
                  <a:gd name="T30" fmla="*/ 1284 w 2649"/>
                  <a:gd name="T31" fmla="*/ 19 h 811"/>
                  <a:gd name="T32" fmla="*/ 1175 w 2649"/>
                  <a:gd name="T33" fmla="*/ 32 h 811"/>
                  <a:gd name="T34" fmla="*/ 1095 w 2649"/>
                  <a:gd name="T35" fmla="*/ 47 h 811"/>
                  <a:gd name="T36" fmla="*/ 1032 w 2649"/>
                  <a:gd name="T37" fmla="*/ 70 h 811"/>
                  <a:gd name="T38" fmla="*/ 923 w 2649"/>
                  <a:gd name="T39" fmla="*/ 131 h 811"/>
                  <a:gd name="T40" fmla="*/ 803 w 2649"/>
                  <a:gd name="T41" fmla="*/ 204 h 811"/>
                  <a:gd name="T42" fmla="*/ 721 w 2649"/>
                  <a:gd name="T43" fmla="*/ 256 h 811"/>
                  <a:gd name="T44" fmla="*/ 683 w 2649"/>
                  <a:gd name="T45" fmla="*/ 268 h 811"/>
                  <a:gd name="T46" fmla="*/ 515 w 2649"/>
                  <a:gd name="T47" fmla="*/ 292 h 811"/>
                  <a:gd name="T48" fmla="*/ 290 w 2649"/>
                  <a:gd name="T49" fmla="*/ 337 h 811"/>
                  <a:gd name="T50" fmla="*/ 123 w 2649"/>
                  <a:gd name="T51" fmla="*/ 392 h 811"/>
                  <a:gd name="T52" fmla="*/ 83 w 2649"/>
                  <a:gd name="T53" fmla="*/ 447 h 811"/>
                  <a:gd name="T54" fmla="*/ 60 w 2649"/>
                  <a:gd name="T55" fmla="*/ 537 h 811"/>
                  <a:gd name="T56" fmla="*/ 11 w 2649"/>
                  <a:gd name="T57" fmla="*/ 555 h 811"/>
                  <a:gd name="T58" fmla="*/ 5 w 2649"/>
                  <a:gd name="T59" fmla="*/ 631 h 811"/>
                  <a:gd name="T60" fmla="*/ 23 w 2649"/>
                  <a:gd name="T61" fmla="*/ 674 h 811"/>
                  <a:gd name="T62" fmla="*/ 69 w 2649"/>
                  <a:gd name="T63" fmla="*/ 754 h 811"/>
                  <a:gd name="T64" fmla="*/ 171 w 2649"/>
                  <a:gd name="T65" fmla="*/ 766 h 811"/>
                  <a:gd name="T66" fmla="*/ 316 w 2649"/>
                  <a:gd name="T67" fmla="*/ 777 h 811"/>
                  <a:gd name="T68" fmla="*/ 438 w 2649"/>
                  <a:gd name="T69" fmla="*/ 785 h 811"/>
                  <a:gd name="T70" fmla="*/ 654 w 2649"/>
                  <a:gd name="T71" fmla="*/ 786 h 811"/>
                  <a:gd name="T72" fmla="*/ 672 w 2649"/>
                  <a:gd name="T73" fmla="*/ 746 h 811"/>
                  <a:gd name="T74" fmla="*/ 718 w 2649"/>
                  <a:gd name="T75" fmla="*/ 655 h 811"/>
                  <a:gd name="T76" fmla="*/ 787 w 2649"/>
                  <a:gd name="T77" fmla="*/ 562 h 811"/>
                  <a:gd name="T78" fmla="*/ 873 w 2649"/>
                  <a:gd name="T79" fmla="*/ 512 h 811"/>
                  <a:gd name="T80" fmla="*/ 971 w 2649"/>
                  <a:gd name="T81" fmla="*/ 501 h 811"/>
                  <a:gd name="T82" fmla="*/ 1068 w 2649"/>
                  <a:gd name="T83" fmla="*/ 517 h 811"/>
                  <a:gd name="T84" fmla="*/ 1135 w 2649"/>
                  <a:gd name="T85" fmla="*/ 598 h 811"/>
                  <a:gd name="T86" fmla="*/ 1150 w 2649"/>
                  <a:gd name="T87" fmla="*/ 782 h 811"/>
                  <a:gd name="T88" fmla="*/ 1144 w 2649"/>
                  <a:gd name="T89" fmla="*/ 811 h 811"/>
                  <a:gd name="T90" fmla="*/ 2034 w 2649"/>
                  <a:gd name="T91" fmla="*/ 754 h 811"/>
                  <a:gd name="T92" fmla="*/ 2100 w 2649"/>
                  <a:gd name="T93" fmla="*/ 678 h 811"/>
                  <a:gd name="T94" fmla="*/ 2188 w 2649"/>
                  <a:gd name="T95" fmla="*/ 591 h 811"/>
                  <a:gd name="T96" fmla="*/ 2265 w 2649"/>
                  <a:gd name="T97" fmla="*/ 536 h 811"/>
                  <a:gd name="T98" fmla="*/ 2333 w 2649"/>
                  <a:gd name="T99" fmla="*/ 517 h 811"/>
                  <a:gd name="T100" fmla="*/ 2378 w 2649"/>
                  <a:gd name="T101" fmla="*/ 633 h 811"/>
                  <a:gd name="T102" fmla="*/ 2405 w 2649"/>
                  <a:gd name="T103" fmla="*/ 742 h 811"/>
                  <a:gd name="T104" fmla="*/ 2474 w 2649"/>
                  <a:gd name="T105" fmla="*/ 738 h 811"/>
                  <a:gd name="T106" fmla="*/ 2553 w 2649"/>
                  <a:gd name="T107" fmla="*/ 713 h 811"/>
                  <a:gd name="T108" fmla="*/ 2600 w 2649"/>
                  <a:gd name="T109" fmla="*/ 694 h 811"/>
                  <a:gd name="T110" fmla="*/ 2635 w 2649"/>
                  <a:gd name="T111" fmla="*/ 642 h 811"/>
                  <a:gd name="T112" fmla="*/ 2649 w 2649"/>
                  <a:gd name="T113" fmla="*/ 563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49" h="811">
                    <a:moveTo>
                      <a:pt x="2638" y="524"/>
                    </a:moveTo>
                    <a:lnTo>
                      <a:pt x="2630" y="516"/>
                    </a:lnTo>
                    <a:lnTo>
                      <a:pt x="2630" y="499"/>
                    </a:lnTo>
                    <a:lnTo>
                      <a:pt x="2634" y="483"/>
                    </a:lnTo>
                    <a:lnTo>
                      <a:pt x="2637" y="476"/>
                    </a:lnTo>
                    <a:lnTo>
                      <a:pt x="2610" y="321"/>
                    </a:lnTo>
                    <a:lnTo>
                      <a:pt x="2608" y="319"/>
                    </a:lnTo>
                    <a:lnTo>
                      <a:pt x="2606" y="314"/>
                    </a:lnTo>
                    <a:lnTo>
                      <a:pt x="2601" y="308"/>
                    </a:lnTo>
                    <a:lnTo>
                      <a:pt x="2596" y="300"/>
                    </a:lnTo>
                    <a:lnTo>
                      <a:pt x="2591" y="294"/>
                    </a:lnTo>
                    <a:lnTo>
                      <a:pt x="2584" y="287"/>
                    </a:lnTo>
                    <a:lnTo>
                      <a:pt x="2576" y="281"/>
                    </a:lnTo>
                    <a:lnTo>
                      <a:pt x="2569" y="279"/>
                    </a:lnTo>
                    <a:lnTo>
                      <a:pt x="2561" y="279"/>
                    </a:lnTo>
                    <a:lnTo>
                      <a:pt x="2547" y="279"/>
                    </a:lnTo>
                    <a:lnTo>
                      <a:pt x="2530" y="279"/>
                    </a:lnTo>
                    <a:lnTo>
                      <a:pt x="2509" y="279"/>
                    </a:lnTo>
                    <a:lnTo>
                      <a:pt x="2488" y="279"/>
                    </a:lnTo>
                    <a:lnTo>
                      <a:pt x="2467" y="279"/>
                    </a:lnTo>
                    <a:lnTo>
                      <a:pt x="2448" y="279"/>
                    </a:lnTo>
                    <a:lnTo>
                      <a:pt x="2432" y="279"/>
                    </a:lnTo>
                    <a:lnTo>
                      <a:pt x="2432" y="279"/>
                    </a:lnTo>
                    <a:lnTo>
                      <a:pt x="2432" y="277"/>
                    </a:lnTo>
                    <a:lnTo>
                      <a:pt x="2432" y="277"/>
                    </a:lnTo>
                    <a:lnTo>
                      <a:pt x="2431" y="277"/>
                    </a:lnTo>
                    <a:lnTo>
                      <a:pt x="2424" y="272"/>
                    </a:lnTo>
                    <a:lnTo>
                      <a:pt x="2416" y="265"/>
                    </a:lnTo>
                    <a:lnTo>
                      <a:pt x="2405" y="256"/>
                    </a:lnTo>
                    <a:lnTo>
                      <a:pt x="2390" y="245"/>
                    </a:lnTo>
                    <a:lnTo>
                      <a:pt x="2374" y="233"/>
                    </a:lnTo>
                    <a:lnTo>
                      <a:pt x="2355" y="219"/>
                    </a:lnTo>
                    <a:lnTo>
                      <a:pt x="2333" y="204"/>
                    </a:lnTo>
                    <a:lnTo>
                      <a:pt x="2309" y="188"/>
                    </a:lnTo>
                    <a:lnTo>
                      <a:pt x="2280" y="172"/>
                    </a:lnTo>
                    <a:lnTo>
                      <a:pt x="2251" y="154"/>
                    </a:lnTo>
                    <a:lnTo>
                      <a:pt x="2218" y="136"/>
                    </a:lnTo>
                    <a:lnTo>
                      <a:pt x="2181" y="119"/>
                    </a:lnTo>
                    <a:lnTo>
                      <a:pt x="2143" y="100"/>
                    </a:lnTo>
                    <a:lnTo>
                      <a:pt x="2101" y="82"/>
                    </a:lnTo>
                    <a:lnTo>
                      <a:pt x="2058" y="63"/>
                    </a:lnTo>
                    <a:lnTo>
                      <a:pt x="2011" y="46"/>
                    </a:lnTo>
                    <a:lnTo>
                      <a:pt x="1986" y="38"/>
                    </a:lnTo>
                    <a:lnTo>
                      <a:pt x="1961" y="31"/>
                    </a:lnTo>
                    <a:lnTo>
                      <a:pt x="1933" y="24"/>
                    </a:lnTo>
                    <a:lnTo>
                      <a:pt x="1904" y="19"/>
                    </a:lnTo>
                    <a:lnTo>
                      <a:pt x="1873" y="13"/>
                    </a:lnTo>
                    <a:lnTo>
                      <a:pt x="1841" y="9"/>
                    </a:lnTo>
                    <a:lnTo>
                      <a:pt x="1809" y="6"/>
                    </a:lnTo>
                    <a:lnTo>
                      <a:pt x="1775" y="4"/>
                    </a:lnTo>
                    <a:lnTo>
                      <a:pt x="1740" y="2"/>
                    </a:lnTo>
                    <a:lnTo>
                      <a:pt x="1704" y="0"/>
                    </a:lnTo>
                    <a:lnTo>
                      <a:pt x="1668" y="0"/>
                    </a:lnTo>
                    <a:lnTo>
                      <a:pt x="1633" y="0"/>
                    </a:lnTo>
                    <a:lnTo>
                      <a:pt x="1596" y="0"/>
                    </a:lnTo>
                    <a:lnTo>
                      <a:pt x="1560" y="0"/>
                    </a:lnTo>
                    <a:lnTo>
                      <a:pt x="1523" y="1"/>
                    </a:lnTo>
                    <a:lnTo>
                      <a:pt x="1488" y="2"/>
                    </a:lnTo>
                    <a:lnTo>
                      <a:pt x="1451" y="4"/>
                    </a:lnTo>
                    <a:lnTo>
                      <a:pt x="1416" y="6"/>
                    </a:lnTo>
                    <a:lnTo>
                      <a:pt x="1382" y="9"/>
                    </a:lnTo>
                    <a:lnTo>
                      <a:pt x="1348" y="12"/>
                    </a:lnTo>
                    <a:lnTo>
                      <a:pt x="1316" y="15"/>
                    </a:lnTo>
                    <a:lnTo>
                      <a:pt x="1284" y="19"/>
                    </a:lnTo>
                    <a:lnTo>
                      <a:pt x="1255" y="21"/>
                    </a:lnTo>
                    <a:lnTo>
                      <a:pt x="1226" y="25"/>
                    </a:lnTo>
                    <a:lnTo>
                      <a:pt x="1199" y="28"/>
                    </a:lnTo>
                    <a:lnTo>
                      <a:pt x="1175" y="32"/>
                    </a:lnTo>
                    <a:lnTo>
                      <a:pt x="1150" y="36"/>
                    </a:lnTo>
                    <a:lnTo>
                      <a:pt x="1130" y="40"/>
                    </a:lnTo>
                    <a:lnTo>
                      <a:pt x="1111" y="43"/>
                    </a:lnTo>
                    <a:lnTo>
                      <a:pt x="1095" y="47"/>
                    </a:lnTo>
                    <a:lnTo>
                      <a:pt x="1080" y="51"/>
                    </a:lnTo>
                    <a:lnTo>
                      <a:pt x="1069" y="54"/>
                    </a:lnTo>
                    <a:lnTo>
                      <a:pt x="1053" y="61"/>
                    </a:lnTo>
                    <a:lnTo>
                      <a:pt x="1032" y="70"/>
                    </a:lnTo>
                    <a:lnTo>
                      <a:pt x="1008" y="82"/>
                    </a:lnTo>
                    <a:lnTo>
                      <a:pt x="981" y="97"/>
                    </a:lnTo>
                    <a:lnTo>
                      <a:pt x="953" y="113"/>
                    </a:lnTo>
                    <a:lnTo>
                      <a:pt x="923" y="131"/>
                    </a:lnTo>
                    <a:lnTo>
                      <a:pt x="892" y="150"/>
                    </a:lnTo>
                    <a:lnTo>
                      <a:pt x="860" y="169"/>
                    </a:lnTo>
                    <a:lnTo>
                      <a:pt x="831" y="187"/>
                    </a:lnTo>
                    <a:lnTo>
                      <a:pt x="803" y="204"/>
                    </a:lnTo>
                    <a:lnTo>
                      <a:pt x="778" y="220"/>
                    </a:lnTo>
                    <a:lnTo>
                      <a:pt x="755" y="234"/>
                    </a:lnTo>
                    <a:lnTo>
                      <a:pt x="736" y="246"/>
                    </a:lnTo>
                    <a:lnTo>
                      <a:pt x="721" y="256"/>
                    </a:lnTo>
                    <a:lnTo>
                      <a:pt x="711" y="261"/>
                    </a:lnTo>
                    <a:lnTo>
                      <a:pt x="709" y="264"/>
                    </a:lnTo>
                    <a:lnTo>
                      <a:pt x="702" y="265"/>
                    </a:lnTo>
                    <a:lnTo>
                      <a:pt x="683" y="268"/>
                    </a:lnTo>
                    <a:lnTo>
                      <a:pt x="652" y="272"/>
                    </a:lnTo>
                    <a:lnTo>
                      <a:pt x="612" y="277"/>
                    </a:lnTo>
                    <a:lnTo>
                      <a:pt x="566" y="284"/>
                    </a:lnTo>
                    <a:lnTo>
                      <a:pt x="515" y="292"/>
                    </a:lnTo>
                    <a:lnTo>
                      <a:pt x="459" y="302"/>
                    </a:lnTo>
                    <a:lnTo>
                      <a:pt x="402" y="313"/>
                    </a:lnTo>
                    <a:lnTo>
                      <a:pt x="346" y="323"/>
                    </a:lnTo>
                    <a:lnTo>
                      <a:pt x="290" y="337"/>
                    </a:lnTo>
                    <a:lnTo>
                      <a:pt x="238" y="349"/>
                    </a:lnTo>
                    <a:lnTo>
                      <a:pt x="192" y="363"/>
                    </a:lnTo>
                    <a:lnTo>
                      <a:pt x="153" y="378"/>
                    </a:lnTo>
                    <a:lnTo>
                      <a:pt x="123" y="392"/>
                    </a:lnTo>
                    <a:lnTo>
                      <a:pt x="104" y="407"/>
                    </a:lnTo>
                    <a:lnTo>
                      <a:pt x="98" y="422"/>
                    </a:lnTo>
                    <a:lnTo>
                      <a:pt x="93" y="433"/>
                    </a:lnTo>
                    <a:lnTo>
                      <a:pt x="83" y="447"/>
                    </a:lnTo>
                    <a:lnTo>
                      <a:pt x="73" y="474"/>
                    </a:lnTo>
                    <a:lnTo>
                      <a:pt x="70" y="526"/>
                    </a:lnTo>
                    <a:lnTo>
                      <a:pt x="68" y="532"/>
                    </a:lnTo>
                    <a:lnTo>
                      <a:pt x="60" y="537"/>
                    </a:lnTo>
                    <a:lnTo>
                      <a:pt x="49" y="543"/>
                    </a:lnTo>
                    <a:lnTo>
                      <a:pt x="35" y="547"/>
                    </a:lnTo>
                    <a:lnTo>
                      <a:pt x="22" y="551"/>
                    </a:lnTo>
                    <a:lnTo>
                      <a:pt x="11" y="555"/>
                    </a:lnTo>
                    <a:lnTo>
                      <a:pt x="3" y="556"/>
                    </a:lnTo>
                    <a:lnTo>
                      <a:pt x="0" y="558"/>
                    </a:lnTo>
                    <a:lnTo>
                      <a:pt x="3" y="627"/>
                    </a:lnTo>
                    <a:lnTo>
                      <a:pt x="5" y="631"/>
                    </a:lnTo>
                    <a:lnTo>
                      <a:pt x="14" y="639"/>
                    </a:lnTo>
                    <a:lnTo>
                      <a:pt x="20" y="651"/>
                    </a:lnTo>
                    <a:lnTo>
                      <a:pt x="23" y="662"/>
                    </a:lnTo>
                    <a:lnTo>
                      <a:pt x="23" y="674"/>
                    </a:lnTo>
                    <a:lnTo>
                      <a:pt x="27" y="701"/>
                    </a:lnTo>
                    <a:lnTo>
                      <a:pt x="37" y="731"/>
                    </a:lnTo>
                    <a:lnTo>
                      <a:pt x="58" y="751"/>
                    </a:lnTo>
                    <a:lnTo>
                      <a:pt x="69" y="754"/>
                    </a:lnTo>
                    <a:lnTo>
                      <a:pt x="87" y="757"/>
                    </a:lnTo>
                    <a:lnTo>
                      <a:pt x="110" y="759"/>
                    </a:lnTo>
                    <a:lnTo>
                      <a:pt x="138" y="762"/>
                    </a:lnTo>
                    <a:lnTo>
                      <a:pt x="171" y="766"/>
                    </a:lnTo>
                    <a:lnTo>
                      <a:pt x="206" y="769"/>
                    </a:lnTo>
                    <a:lnTo>
                      <a:pt x="243" y="772"/>
                    </a:lnTo>
                    <a:lnTo>
                      <a:pt x="279" y="774"/>
                    </a:lnTo>
                    <a:lnTo>
                      <a:pt x="316" y="777"/>
                    </a:lnTo>
                    <a:lnTo>
                      <a:pt x="351" y="780"/>
                    </a:lnTo>
                    <a:lnTo>
                      <a:pt x="383" y="782"/>
                    </a:lnTo>
                    <a:lnTo>
                      <a:pt x="413" y="784"/>
                    </a:lnTo>
                    <a:lnTo>
                      <a:pt x="438" y="785"/>
                    </a:lnTo>
                    <a:lnTo>
                      <a:pt x="457" y="786"/>
                    </a:lnTo>
                    <a:lnTo>
                      <a:pt x="469" y="788"/>
                    </a:lnTo>
                    <a:lnTo>
                      <a:pt x="473" y="788"/>
                    </a:lnTo>
                    <a:lnTo>
                      <a:pt x="654" y="786"/>
                    </a:lnTo>
                    <a:lnTo>
                      <a:pt x="656" y="784"/>
                    </a:lnTo>
                    <a:lnTo>
                      <a:pt x="658" y="776"/>
                    </a:lnTo>
                    <a:lnTo>
                      <a:pt x="664" y="762"/>
                    </a:lnTo>
                    <a:lnTo>
                      <a:pt x="672" y="746"/>
                    </a:lnTo>
                    <a:lnTo>
                      <a:pt x="680" y="727"/>
                    </a:lnTo>
                    <a:lnTo>
                      <a:pt x="691" y="704"/>
                    </a:lnTo>
                    <a:lnTo>
                      <a:pt x="705" y="681"/>
                    </a:lnTo>
                    <a:lnTo>
                      <a:pt x="718" y="655"/>
                    </a:lnTo>
                    <a:lnTo>
                      <a:pt x="734" y="631"/>
                    </a:lnTo>
                    <a:lnTo>
                      <a:pt x="751" y="606"/>
                    </a:lnTo>
                    <a:lnTo>
                      <a:pt x="768" y="583"/>
                    </a:lnTo>
                    <a:lnTo>
                      <a:pt x="787" y="562"/>
                    </a:lnTo>
                    <a:lnTo>
                      <a:pt x="808" y="544"/>
                    </a:lnTo>
                    <a:lnTo>
                      <a:pt x="829" y="528"/>
                    </a:lnTo>
                    <a:lnTo>
                      <a:pt x="851" y="517"/>
                    </a:lnTo>
                    <a:lnTo>
                      <a:pt x="873" y="512"/>
                    </a:lnTo>
                    <a:lnTo>
                      <a:pt x="896" y="509"/>
                    </a:lnTo>
                    <a:lnTo>
                      <a:pt x="920" y="505"/>
                    </a:lnTo>
                    <a:lnTo>
                      <a:pt x="946" y="502"/>
                    </a:lnTo>
                    <a:lnTo>
                      <a:pt x="971" y="501"/>
                    </a:lnTo>
                    <a:lnTo>
                      <a:pt x="996" y="501"/>
                    </a:lnTo>
                    <a:lnTo>
                      <a:pt x="1022" y="503"/>
                    </a:lnTo>
                    <a:lnTo>
                      <a:pt x="1045" y="509"/>
                    </a:lnTo>
                    <a:lnTo>
                      <a:pt x="1068" y="517"/>
                    </a:lnTo>
                    <a:lnTo>
                      <a:pt x="1088" y="529"/>
                    </a:lnTo>
                    <a:lnTo>
                      <a:pt x="1107" y="547"/>
                    </a:lnTo>
                    <a:lnTo>
                      <a:pt x="1123" y="570"/>
                    </a:lnTo>
                    <a:lnTo>
                      <a:pt x="1135" y="598"/>
                    </a:lnTo>
                    <a:lnTo>
                      <a:pt x="1146" y="633"/>
                    </a:lnTo>
                    <a:lnTo>
                      <a:pt x="1152" y="675"/>
                    </a:lnTo>
                    <a:lnTo>
                      <a:pt x="1153" y="724"/>
                    </a:lnTo>
                    <a:lnTo>
                      <a:pt x="1150" y="782"/>
                    </a:lnTo>
                    <a:lnTo>
                      <a:pt x="1149" y="797"/>
                    </a:lnTo>
                    <a:lnTo>
                      <a:pt x="1146" y="805"/>
                    </a:lnTo>
                    <a:lnTo>
                      <a:pt x="1145" y="809"/>
                    </a:lnTo>
                    <a:lnTo>
                      <a:pt x="1144" y="811"/>
                    </a:lnTo>
                    <a:lnTo>
                      <a:pt x="2015" y="776"/>
                    </a:lnTo>
                    <a:lnTo>
                      <a:pt x="2017" y="773"/>
                    </a:lnTo>
                    <a:lnTo>
                      <a:pt x="2023" y="765"/>
                    </a:lnTo>
                    <a:lnTo>
                      <a:pt x="2034" y="754"/>
                    </a:lnTo>
                    <a:lnTo>
                      <a:pt x="2047" y="739"/>
                    </a:lnTo>
                    <a:lnTo>
                      <a:pt x="2062" y="720"/>
                    </a:lnTo>
                    <a:lnTo>
                      <a:pt x="2081" y="700"/>
                    </a:lnTo>
                    <a:lnTo>
                      <a:pt x="2100" y="678"/>
                    </a:lnTo>
                    <a:lnTo>
                      <a:pt x="2122" y="656"/>
                    </a:lnTo>
                    <a:lnTo>
                      <a:pt x="2143" y="633"/>
                    </a:lnTo>
                    <a:lnTo>
                      <a:pt x="2167" y="612"/>
                    </a:lnTo>
                    <a:lnTo>
                      <a:pt x="2188" y="591"/>
                    </a:lnTo>
                    <a:lnTo>
                      <a:pt x="2210" y="573"/>
                    </a:lnTo>
                    <a:lnTo>
                      <a:pt x="2230" y="556"/>
                    </a:lnTo>
                    <a:lnTo>
                      <a:pt x="2249" y="544"/>
                    </a:lnTo>
                    <a:lnTo>
                      <a:pt x="2265" y="536"/>
                    </a:lnTo>
                    <a:lnTo>
                      <a:pt x="2279" y="532"/>
                    </a:lnTo>
                    <a:lnTo>
                      <a:pt x="2299" y="526"/>
                    </a:lnTo>
                    <a:lnTo>
                      <a:pt x="2317" y="521"/>
                    </a:lnTo>
                    <a:lnTo>
                      <a:pt x="2333" y="517"/>
                    </a:lnTo>
                    <a:lnTo>
                      <a:pt x="2348" y="522"/>
                    </a:lnTo>
                    <a:lnTo>
                      <a:pt x="2360" y="540"/>
                    </a:lnTo>
                    <a:lnTo>
                      <a:pt x="2371" y="575"/>
                    </a:lnTo>
                    <a:lnTo>
                      <a:pt x="2378" y="633"/>
                    </a:lnTo>
                    <a:lnTo>
                      <a:pt x="2383" y="717"/>
                    </a:lnTo>
                    <a:lnTo>
                      <a:pt x="2386" y="730"/>
                    </a:lnTo>
                    <a:lnTo>
                      <a:pt x="2394" y="736"/>
                    </a:lnTo>
                    <a:lnTo>
                      <a:pt x="2405" y="742"/>
                    </a:lnTo>
                    <a:lnTo>
                      <a:pt x="2419" y="744"/>
                    </a:lnTo>
                    <a:lnTo>
                      <a:pt x="2435" y="743"/>
                    </a:lnTo>
                    <a:lnTo>
                      <a:pt x="2454" y="742"/>
                    </a:lnTo>
                    <a:lnTo>
                      <a:pt x="2474" y="738"/>
                    </a:lnTo>
                    <a:lnTo>
                      <a:pt x="2494" y="732"/>
                    </a:lnTo>
                    <a:lnTo>
                      <a:pt x="2515" y="726"/>
                    </a:lnTo>
                    <a:lnTo>
                      <a:pt x="2534" y="720"/>
                    </a:lnTo>
                    <a:lnTo>
                      <a:pt x="2553" y="713"/>
                    </a:lnTo>
                    <a:lnTo>
                      <a:pt x="2569" y="707"/>
                    </a:lnTo>
                    <a:lnTo>
                      <a:pt x="2582" y="701"/>
                    </a:lnTo>
                    <a:lnTo>
                      <a:pt x="2593" y="697"/>
                    </a:lnTo>
                    <a:lnTo>
                      <a:pt x="2600" y="694"/>
                    </a:lnTo>
                    <a:lnTo>
                      <a:pt x="2603" y="693"/>
                    </a:lnTo>
                    <a:lnTo>
                      <a:pt x="2631" y="646"/>
                    </a:lnTo>
                    <a:lnTo>
                      <a:pt x="2633" y="644"/>
                    </a:lnTo>
                    <a:lnTo>
                      <a:pt x="2635" y="642"/>
                    </a:lnTo>
                    <a:lnTo>
                      <a:pt x="2639" y="633"/>
                    </a:lnTo>
                    <a:lnTo>
                      <a:pt x="2642" y="620"/>
                    </a:lnTo>
                    <a:lnTo>
                      <a:pt x="2645" y="594"/>
                    </a:lnTo>
                    <a:lnTo>
                      <a:pt x="2649" y="563"/>
                    </a:lnTo>
                    <a:lnTo>
                      <a:pt x="2648" y="536"/>
                    </a:lnTo>
                    <a:lnTo>
                      <a:pt x="2638" y="5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30"/>
              <p:cNvSpPr>
                <a:spLocks/>
              </p:cNvSpPr>
              <p:nvPr/>
            </p:nvSpPr>
            <p:spPr bwMode="auto">
              <a:xfrm>
                <a:off x="2775" y="1528"/>
                <a:ext cx="1589" cy="400"/>
              </a:xfrm>
              <a:custGeom>
                <a:avLst/>
                <a:gdLst>
                  <a:gd name="T0" fmla="*/ 2 w 1589"/>
                  <a:gd name="T1" fmla="*/ 285 h 400"/>
                  <a:gd name="T2" fmla="*/ 28 w 1589"/>
                  <a:gd name="T3" fmla="*/ 267 h 400"/>
                  <a:gd name="T4" fmla="*/ 71 w 1589"/>
                  <a:gd name="T5" fmla="*/ 237 h 400"/>
                  <a:gd name="T6" fmla="*/ 127 w 1589"/>
                  <a:gd name="T7" fmla="*/ 200 h 400"/>
                  <a:gd name="T8" fmla="*/ 189 w 1589"/>
                  <a:gd name="T9" fmla="*/ 158 h 400"/>
                  <a:gd name="T10" fmla="*/ 253 w 1589"/>
                  <a:gd name="T11" fmla="*/ 118 h 400"/>
                  <a:gd name="T12" fmla="*/ 310 w 1589"/>
                  <a:gd name="T13" fmla="*/ 86 h 400"/>
                  <a:gd name="T14" fmla="*/ 355 w 1589"/>
                  <a:gd name="T15" fmla="*/ 65 h 400"/>
                  <a:gd name="T16" fmla="*/ 390 w 1589"/>
                  <a:gd name="T17" fmla="*/ 59 h 400"/>
                  <a:gd name="T18" fmla="*/ 460 w 1589"/>
                  <a:gd name="T19" fmla="*/ 47 h 400"/>
                  <a:gd name="T20" fmla="*/ 562 w 1589"/>
                  <a:gd name="T21" fmla="*/ 32 h 400"/>
                  <a:gd name="T22" fmla="*/ 685 w 1589"/>
                  <a:gd name="T23" fmla="*/ 17 h 400"/>
                  <a:gd name="T24" fmla="*/ 821 w 1589"/>
                  <a:gd name="T25" fmla="*/ 5 h 400"/>
                  <a:gd name="T26" fmla="*/ 959 w 1589"/>
                  <a:gd name="T27" fmla="*/ 0 h 400"/>
                  <a:gd name="T28" fmla="*/ 1089 w 1589"/>
                  <a:gd name="T29" fmla="*/ 9 h 400"/>
                  <a:gd name="T30" fmla="*/ 1200 w 1589"/>
                  <a:gd name="T31" fmla="*/ 30 h 400"/>
                  <a:gd name="T32" fmla="*/ 1287 w 1589"/>
                  <a:gd name="T33" fmla="*/ 68 h 400"/>
                  <a:gd name="T34" fmla="*/ 1361 w 1589"/>
                  <a:gd name="T35" fmla="*/ 105 h 400"/>
                  <a:gd name="T36" fmla="*/ 1424 w 1589"/>
                  <a:gd name="T37" fmla="*/ 140 h 400"/>
                  <a:gd name="T38" fmla="*/ 1477 w 1589"/>
                  <a:gd name="T39" fmla="*/ 174 h 400"/>
                  <a:gd name="T40" fmla="*/ 1519 w 1589"/>
                  <a:gd name="T41" fmla="*/ 206 h 400"/>
                  <a:gd name="T42" fmla="*/ 1550 w 1589"/>
                  <a:gd name="T43" fmla="*/ 236 h 400"/>
                  <a:gd name="T44" fmla="*/ 1573 w 1589"/>
                  <a:gd name="T45" fmla="*/ 266 h 400"/>
                  <a:gd name="T46" fmla="*/ 1586 w 1589"/>
                  <a:gd name="T47" fmla="*/ 294 h 400"/>
                  <a:gd name="T48" fmla="*/ 1586 w 1589"/>
                  <a:gd name="T49" fmla="*/ 315 h 400"/>
                  <a:gd name="T50" fmla="*/ 1565 w 1589"/>
                  <a:gd name="T51" fmla="*/ 328 h 400"/>
                  <a:gd name="T52" fmla="*/ 1523 w 1589"/>
                  <a:gd name="T53" fmla="*/ 339 h 400"/>
                  <a:gd name="T54" fmla="*/ 1462 w 1589"/>
                  <a:gd name="T55" fmla="*/ 351 h 400"/>
                  <a:gd name="T56" fmla="*/ 1386 w 1589"/>
                  <a:gd name="T57" fmla="*/ 361 h 400"/>
                  <a:gd name="T58" fmla="*/ 1298 w 1589"/>
                  <a:gd name="T59" fmla="*/ 370 h 400"/>
                  <a:gd name="T60" fmla="*/ 1201 w 1589"/>
                  <a:gd name="T61" fmla="*/ 378 h 400"/>
                  <a:gd name="T62" fmla="*/ 1098 w 1589"/>
                  <a:gd name="T63" fmla="*/ 385 h 400"/>
                  <a:gd name="T64" fmla="*/ 994 w 1589"/>
                  <a:gd name="T65" fmla="*/ 390 h 400"/>
                  <a:gd name="T66" fmla="*/ 890 w 1589"/>
                  <a:gd name="T67" fmla="*/ 395 h 400"/>
                  <a:gd name="T68" fmla="*/ 790 w 1589"/>
                  <a:gd name="T69" fmla="*/ 397 h 400"/>
                  <a:gd name="T70" fmla="*/ 695 w 1589"/>
                  <a:gd name="T71" fmla="*/ 400 h 400"/>
                  <a:gd name="T72" fmla="*/ 611 w 1589"/>
                  <a:gd name="T73" fmla="*/ 400 h 400"/>
                  <a:gd name="T74" fmla="*/ 539 w 1589"/>
                  <a:gd name="T75" fmla="*/ 399 h 400"/>
                  <a:gd name="T76" fmla="*/ 482 w 1589"/>
                  <a:gd name="T77" fmla="*/ 396 h 400"/>
                  <a:gd name="T78" fmla="*/ 445 w 1589"/>
                  <a:gd name="T79" fmla="*/ 392 h 400"/>
                  <a:gd name="T80" fmla="*/ 416 w 1589"/>
                  <a:gd name="T81" fmla="*/ 382 h 400"/>
                  <a:gd name="T82" fmla="*/ 363 w 1589"/>
                  <a:gd name="T83" fmla="*/ 369 h 400"/>
                  <a:gd name="T84" fmla="*/ 296 w 1589"/>
                  <a:gd name="T85" fmla="*/ 351 h 400"/>
                  <a:gd name="T86" fmla="*/ 223 w 1589"/>
                  <a:gd name="T87" fmla="*/ 335 h 400"/>
                  <a:gd name="T88" fmla="*/ 150 w 1589"/>
                  <a:gd name="T89" fmla="*/ 319 h 400"/>
                  <a:gd name="T90" fmla="*/ 84 w 1589"/>
                  <a:gd name="T91" fmla="*/ 305 h 400"/>
                  <a:gd name="T92" fmla="*/ 32 w 1589"/>
                  <a:gd name="T93" fmla="*/ 294 h 400"/>
                  <a:gd name="T94" fmla="*/ 4 w 1589"/>
                  <a:gd name="T95" fmla="*/ 28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9" h="400">
                    <a:moveTo>
                      <a:pt x="0" y="288"/>
                    </a:moveTo>
                    <a:lnTo>
                      <a:pt x="2" y="285"/>
                    </a:lnTo>
                    <a:lnTo>
                      <a:pt x="13" y="278"/>
                    </a:lnTo>
                    <a:lnTo>
                      <a:pt x="28" y="267"/>
                    </a:lnTo>
                    <a:lnTo>
                      <a:pt x="47" y="254"/>
                    </a:lnTo>
                    <a:lnTo>
                      <a:pt x="71" y="237"/>
                    </a:lnTo>
                    <a:lnTo>
                      <a:pt x="97" y="219"/>
                    </a:lnTo>
                    <a:lnTo>
                      <a:pt x="127" y="200"/>
                    </a:lnTo>
                    <a:lnTo>
                      <a:pt x="158" y="178"/>
                    </a:lnTo>
                    <a:lnTo>
                      <a:pt x="189" y="158"/>
                    </a:lnTo>
                    <a:lnTo>
                      <a:pt x="222" y="137"/>
                    </a:lnTo>
                    <a:lnTo>
                      <a:pt x="253" y="118"/>
                    </a:lnTo>
                    <a:lnTo>
                      <a:pt x="281" y="101"/>
                    </a:lnTo>
                    <a:lnTo>
                      <a:pt x="310" y="86"/>
                    </a:lnTo>
                    <a:lnTo>
                      <a:pt x="334" y="74"/>
                    </a:lnTo>
                    <a:lnTo>
                      <a:pt x="355" y="65"/>
                    </a:lnTo>
                    <a:lnTo>
                      <a:pt x="371" y="61"/>
                    </a:lnTo>
                    <a:lnTo>
                      <a:pt x="390" y="59"/>
                    </a:lnTo>
                    <a:lnTo>
                      <a:pt x="420" y="53"/>
                    </a:lnTo>
                    <a:lnTo>
                      <a:pt x="460" y="47"/>
                    </a:lnTo>
                    <a:lnTo>
                      <a:pt x="508" y="40"/>
                    </a:lnTo>
                    <a:lnTo>
                      <a:pt x="562" y="32"/>
                    </a:lnTo>
                    <a:lnTo>
                      <a:pt x="622" y="24"/>
                    </a:lnTo>
                    <a:lnTo>
                      <a:pt x="685" y="17"/>
                    </a:lnTo>
                    <a:lnTo>
                      <a:pt x="752" y="10"/>
                    </a:lnTo>
                    <a:lnTo>
                      <a:pt x="821" y="5"/>
                    </a:lnTo>
                    <a:lnTo>
                      <a:pt x="890" y="2"/>
                    </a:lnTo>
                    <a:lnTo>
                      <a:pt x="959" y="0"/>
                    </a:lnTo>
                    <a:lnTo>
                      <a:pt x="1025" y="3"/>
                    </a:lnTo>
                    <a:lnTo>
                      <a:pt x="1089" y="9"/>
                    </a:lnTo>
                    <a:lnTo>
                      <a:pt x="1147" y="17"/>
                    </a:lnTo>
                    <a:lnTo>
                      <a:pt x="1200" y="30"/>
                    </a:lnTo>
                    <a:lnTo>
                      <a:pt x="1246" y="48"/>
                    </a:lnTo>
                    <a:lnTo>
                      <a:pt x="1287" y="68"/>
                    </a:lnTo>
                    <a:lnTo>
                      <a:pt x="1325" y="87"/>
                    </a:lnTo>
                    <a:lnTo>
                      <a:pt x="1361" y="105"/>
                    </a:lnTo>
                    <a:lnTo>
                      <a:pt x="1394" y="124"/>
                    </a:lnTo>
                    <a:lnTo>
                      <a:pt x="1424" y="140"/>
                    </a:lnTo>
                    <a:lnTo>
                      <a:pt x="1451" y="158"/>
                    </a:lnTo>
                    <a:lnTo>
                      <a:pt x="1477" y="174"/>
                    </a:lnTo>
                    <a:lnTo>
                      <a:pt x="1498" y="190"/>
                    </a:lnTo>
                    <a:lnTo>
                      <a:pt x="1519" y="206"/>
                    </a:lnTo>
                    <a:lnTo>
                      <a:pt x="1535" y="221"/>
                    </a:lnTo>
                    <a:lnTo>
                      <a:pt x="1550" y="236"/>
                    </a:lnTo>
                    <a:lnTo>
                      <a:pt x="1563" y="251"/>
                    </a:lnTo>
                    <a:lnTo>
                      <a:pt x="1573" y="266"/>
                    </a:lnTo>
                    <a:lnTo>
                      <a:pt x="1581" y="279"/>
                    </a:lnTo>
                    <a:lnTo>
                      <a:pt x="1586" y="294"/>
                    </a:lnTo>
                    <a:lnTo>
                      <a:pt x="1589" y="308"/>
                    </a:lnTo>
                    <a:lnTo>
                      <a:pt x="1586" y="315"/>
                    </a:lnTo>
                    <a:lnTo>
                      <a:pt x="1578" y="321"/>
                    </a:lnTo>
                    <a:lnTo>
                      <a:pt x="1565" y="328"/>
                    </a:lnTo>
                    <a:lnTo>
                      <a:pt x="1546" y="334"/>
                    </a:lnTo>
                    <a:lnTo>
                      <a:pt x="1523" y="339"/>
                    </a:lnTo>
                    <a:lnTo>
                      <a:pt x="1494" y="346"/>
                    </a:lnTo>
                    <a:lnTo>
                      <a:pt x="1462" y="351"/>
                    </a:lnTo>
                    <a:lnTo>
                      <a:pt x="1425" y="355"/>
                    </a:lnTo>
                    <a:lnTo>
                      <a:pt x="1386" y="361"/>
                    </a:lnTo>
                    <a:lnTo>
                      <a:pt x="1342" y="365"/>
                    </a:lnTo>
                    <a:lnTo>
                      <a:pt x="1298" y="370"/>
                    </a:lnTo>
                    <a:lnTo>
                      <a:pt x="1250" y="374"/>
                    </a:lnTo>
                    <a:lnTo>
                      <a:pt x="1201" y="378"/>
                    </a:lnTo>
                    <a:lnTo>
                      <a:pt x="1150" y="381"/>
                    </a:lnTo>
                    <a:lnTo>
                      <a:pt x="1098" y="385"/>
                    </a:lnTo>
                    <a:lnTo>
                      <a:pt x="1047" y="388"/>
                    </a:lnTo>
                    <a:lnTo>
                      <a:pt x="994" y="390"/>
                    </a:lnTo>
                    <a:lnTo>
                      <a:pt x="941" y="393"/>
                    </a:lnTo>
                    <a:lnTo>
                      <a:pt x="890" y="395"/>
                    </a:lnTo>
                    <a:lnTo>
                      <a:pt x="838" y="396"/>
                    </a:lnTo>
                    <a:lnTo>
                      <a:pt x="790" y="397"/>
                    </a:lnTo>
                    <a:lnTo>
                      <a:pt x="741" y="399"/>
                    </a:lnTo>
                    <a:lnTo>
                      <a:pt x="695" y="400"/>
                    </a:lnTo>
                    <a:lnTo>
                      <a:pt x="651" y="400"/>
                    </a:lnTo>
                    <a:lnTo>
                      <a:pt x="611" y="400"/>
                    </a:lnTo>
                    <a:lnTo>
                      <a:pt x="573" y="400"/>
                    </a:lnTo>
                    <a:lnTo>
                      <a:pt x="539" y="399"/>
                    </a:lnTo>
                    <a:lnTo>
                      <a:pt x="508" y="397"/>
                    </a:lnTo>
                    <a:lnTo>
                      <a:pt x="482" y="396"/>
                    </a:lnTo>
                    <a:lnTo>
                      <a:pt x="462" y="395"/>
                    </a:lnTo>
                    <a:lnTo>
                      <a:pt x="445" y="392"/>
                    </a:lnTo>
                    <a:lnTo>
                      <a:pt x="435" y="389"/>
                    </a:lnTo>
                    <a:lnTo>
                      <a:pt x="416" y="382"/>
                    </a:lnTo>
                    <a:lnTo>
                      <a:pt x="391" y="376"/>
                    </a:lnTo>
                    <a:lnTo>
                      <a:pt x="363" y="369"/>
                    </a:lnTo>
                    <a:lnTo>
                      <a:pt x="332" y="361"/>
                    </a:lnTo>
                    <a:lnTo>
                      <a:pt x="296" y="351"/>
                    </a:lnTo>
                    <a:lnTo>
                      <a:pt x="260" y="343"/>
                    </a:lnTo>
                    <a:lnTo>
                      <a:pt x="223" y="335"/>
                    </a:lnTo>
                    <a:lnTo>
                      <a:pt x="185" y="327"/>
                    </a:lnTo>
                    <a:lnTo>
                      <a:pt x="150" y="319"/>
                    </a:lnTo>
                    <a:lnTo>
                      <a:pt x="115" y="312"/>
                    </a:lnTo>
                    <a:lnTo>
                      <a:pt x="84" y="305"/>
                    </a:lnTo>
                    <a:lnTo>
                      <a:pt x="55" y="298"/>
                    </a:lnTo>
                    <a:lnTo>
                      <a:pt x="32" y="294"/>
                    </a:lnTo>
                    <a:lnTo>
                      <a:pt x="15" y="290"/>
                    </a:lnTo>
                    <a:lnTo>
                      <a:pt x="4" y="289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BF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31"/>
              <p:cNvSpPr>
                <a:spLocks/>
              </p:cNvSpPr>
              <p:nvPr/>
            </p:nvSpPr>
            <p:spPr bwMode="auto">
              <a:xfrm>
                <a:off x="2775" y="1534"/>
                <a:ext cx="1589" cy="394"/>
              </a:xfrm>
              <a:custGeom>
                <a:avLst/>
                <a:gdLst>
                  <a:gd name="T0" fmla="*/ 1579 w 1589"/>
                  <a:gd name="T1" fmla="*/ 271 h 394"/>
                  <a:gd name="T2" fmla="*/ 1543 w 1589"/>
                  <a:gd name="T3" fmla="*/ 223 h 394"/>
                  <a:gd name="T4" fmla="*/ 1478 w 1589"/>
                  <a:gd name="T5" fmla="*/ 199 h 394"/>
                  <a:gd name="T6" fmla="*/ 1367 w 1589"/>
                  <a:gd name="T7" fmla="*/ 194 h 394"/>
                  <a:gd name="T8" fmla="*/ 1322 w 1589"/>
                  <a:gd name="T9" fmla="*/ 215 h 394"/>
                  <a:gd name="T10" fmla="*/ 1300 w 1589"/>
                  <a:gd name="T11" fmla="*/ 230 h 394"/>
                  <a:gd name="T12" fmla="*/ 1271 w 1589"/>
                  <a:gd name="T13" fmla="*/ 222 h 394"/>
                  <a:gd name="T14" fmla="*/ 1238 w 1589"/>
                  <a:gd name="T15" fmla="*/ 198 h 394"/>
                  <a:gd name="T16" fmla="*/ 1107 w 1589"/>
                  <a:gd name="T17" fmla="*/ 95 h 394"/>
                  <a:gd name="T18" fmla="*/ 1039 w 1589"/>
                  <a:gd name="T19" fmla="*/ 57 h 394"/>
                  <a:gd name="T20" fmla="*/ 993 w 1589"/>
                  <a:gd name="T21" fmla="*/ 45 h 394"/>
                  <a:gd name="T22" fmla="*/ 925 w 1589"/>
                  <a:gd name="T23" fmla="*/ 27 h 394"/>
                  <a:gd name="T24" fmla="*/ 845 w 1589"/>
                  <a:gd name="T25" fmla="*/ 9 h 394"/>
                  <a:gd name="T26" fmla="*/ 729 w 1589"/>
                  <a:gd name="T27" fmla="*/ 5 h 394"/>
                  <a:gd name="T28" fmla="*/ 589 w 1589"/>
                  <a:gd name="T29" fmla="*/ 22 h 394"/>
                  <a:gd name="T30" fmla="*/ 473 w 1589"/>
                  <a:gd name="T31" fmla="*/ 38 h 394"/>
                  <a:gd name="T32" fmla="*/ 393 w 1589"/>
                  <a:gd name="T33" fmla="*/ 51 h 394"/>
                  <a:gd name="T34" fmla="*/ 334 w 1589"/>
                  <a:gd name="T35" fmla="*/ 68 h 394"/>
                  <a:gd name="T36" fmla="*/ 222 w 1589"/>
                  <a:gd name="T37" fmla="*/ 131 h 394"/>
                  <a:gd name="T38" fmla="*/ 97 w 1589"/>
                  <a:gd name="T39" fmla="*/ 213 h 394"/>
                  <a:gd name="T40" fmla="*/ 13 w 1589"/>
                  <a:gd name="T41" fmla="*/ 272 h 394"/>
                  <a:gd name="T42" fmla="*/ 15 w 1589"/>
                  <a:gd name="T43" fmla="*/ 284 h 394"/>
                  <a:gd name="T44" fmla="*/ 115 w 1589"/>
                  <a:gd name="T45" fmla="*/ 306 h 394"/>
                  <a:gd name="T46" fmla="*/ 260 w 1589"/>
                  <a:gd name="T47" fmla="*/ 337 h 394"/>
                  <a:gd name="T48" fmla="*/ 391 w 1589"/>
                  <a:gd name="T49" fmla="*/ 370 h 394"/>
                  <a:gd name="T50" fmla="*/ 451 w 1589"/>
                  <a:gd name="T51" fmla="*/ 387 h 394"/>
                  <a:gd name="T52" fmla="*/ 513 w 1589"/>
                  <a:gd name="T53" fmla="*/ 391 h 394"/>
                  <a:gd name="T54" fmla="*/ 608 w 1589"/>
                  <a:gd name="T55" fmla="*/ 394 h 394"/>
                  <a:gd name="T56" fmla="*/ 727 w 1589"/>
                  <a:gd name="T57" fmla="*/ 393 h 394"/>
                  <a:gd name="T58" fmla="*/ 815 w 1589"/>
                  <a:gd name="T59" fmla="*/ 363 h 394"/>
                  <a:gd name="T60" fmla="*/ 842 w 1589"/>
                  <a:gd name="T61" fmla="*/ 324 h 394"/>
                  <a:gd name="T62" fmla="*/ 822 w 1589"/>
                  <a:gd name="T63" fmla="*/ 177 h 394"/>
                  <a:gd name="T64" fmla="*/ 791 w 1589"/>
                  <a:gd name="T65" fmla="*/ 158 h 394"/>
                  <a:gd name="T66" fmla="*/ 735 w 1589"/>
                  <a:gd name="T67" fmla="*/ 172 h 394"/>
                  <a:gd name="T68" fmla="*/ 676 w 1589"/>
                  <a:gd name="T69" fmla="*/ 250 h 394"/>
                  <a:gd name="T70" fmla="*/ 641 w 1589"/>
                  <a:gd name="T71" fmla="*/ 311 h 394"/>
                  <a:gd name="T72" fmla="*/ 550 w 1589"/>
                  <a:gd name="T73" fmla="*/ 271 h 394"/>
                  <a:gd name="T74" fmla="*/ 498 w 1589"/>
                  <a:gd name="T75" fmla="*/ 242 h 394"/>
                  <a:gd name="T76" fmla="*/ 368 w 1589"/>
                  <a:gd name="T77" fmla="*/ 242 h 394"/>
                  <a:gd name="T78" fmla="*/ 279 w 1589"/>
                  <a:gd name="T79" fmla="*/ 256 h 394"/>
                  <a:gd name="T80" fmla="*/ 184 w 1589"/>
                  <a:gd name="T81" fmla="*/ 253 h 394"/>
                  <a:gd name="T82" fmla="*/ 145 w 1589"/>
                  <a:gd name="T83" fmla="*/ 246 h 394"/>
                  <a:gd name="T84" fmla="*/ 203 w 1589"/>
                  <a:gd name="T85" fmla="*/ 207 h 394"/>
                  <a:gd name="T86" fmla="*/ 299 w 1589"/>
                  <a:gd name="T87" fmla="*/ 143 h 394"/>
                  <a:gd name="T88" fmla="*/ 390 w 1589"/>
                  <a:gd name="T89" fmla="*/ 88 h 394"/>
                  <a:gd name="T90" fmla="*/ 436 w 1589"/>
                  <a:gd name="T91" fmla="*/ 72 h 394"/>
                  <a:gd name="T92" fmla="*/ 506 w 1589"/>
                  <a:gd name="T93" fmla="*/ 66 h 394"/>
                  <a:gd name="T94" fmla="*/ 609 w 1589"/>
                  <a:gd name="T95" fmla="*/ 59 h 394"/>
                  <a:gd name="T96" fmla="*/ 703 w 1589"/>
                  <a:gd name="T97" fmla="*/ 55 h 394"/>
                  <a:gd name="T98" fmla="*/ 767 w 1589"/>
                  <a:gd name="T99" fmla="*/ 64 h 394"/>
                  <a:gd name="T100" fmla="*/ 887 w 1589"/>
                  <a:gd name="T101" fmla="*/ 87 h 394"/>
                  <a:gd name="T102" fmla="*/ 963 w 1589"/>
                  <a:gd name="T103" fmla="*/ 134 h 394"/>
                  <a:gd name="T104" fmla="*/ 956 w 1589"/>
                  <a:gd name="T105" fmla="*/ 154 h 394"/>
                  <a:gd name="T106" fmla="*/ 936 w 1589"/>
                  <a:gd name="T107" fmla="*/ 172 h 394"/>
                  <a:gd name="T108" fmla="*/ 909 w 1589"/>
                  <a:gd name="T109" fmla="*/ 259 h 394"/>
                  <a:gd name="T110" fmla="*/ 903 w 1589"/>
                  <a:gd name="T111" fmla="*/ 330 h 394"/>
                  <a:gd name="T112" fmla="*/ 978 w 1589"/>
                  <a:gd name="T113" fmla="*/ 384 h 394"/>
                  <a:gd name="T114" fmla="*/ 1216 w 1589"/>
                  <a:gd name="T115" fmla="*/ 371 h 394"/>
                  <a:gd name="T116" fmla="*/ 1421 w 1589"/>
                  <a:gd name="T117" fmla="*/ 351 h 394"/>
                  <a:gd name="T118" fmla="*/ 1556 w 1589"/>
                  <a:gd name="T119" fmla="*/ 32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9" h="394">
                    <a:moveTo>
                      <a:pt x="1589" y="302"/>
                    </a:moveTo>
                    <a:lnTo>
                      <a:pt x="1586" y="291"/>
                    </a:lnTo>
                    <a:lnTo>
                      <a:pt x="1584" y="282"/>
                    </a:lnTo>
                    <a:lnTo>
                      <a:pt x="1579" y="271"/>
                    </a:lnTo>
                    <a:lnTo>
                      <a:pt x="1573" y="261"/>
                    </a:lnTo>
                    <a:lnTo>
                      <a:pt x="1561" y="244"/>
                    </a:lnTo>
                    <a:lnTo>
                      <a:pt x="1552" y="233"/>
                    </a:lnTo>
                    <a:lnTo>
                      <a:pt x="1543" y="223"/>
                    </a:lnTo>
                    <a:lnTo>
                      <a:pt x="1533" y="213"/>
                    </a:lnTo>
                    <a:lnTo>
                      <a:pt x="1521" y="203"/>
                    </a:lnTo>
                    <a:lnTo>
                      <a:pt x="1502" y="202"/>
                    </a:lnTo>
                    <a:lnTo>
                      <a:pt x="1478" y="199"/>
                    </a:lnTo>
                    <a:lnTo>
                      <a:pt x="1449" y="196"/>
                    </a:lnTo>
                    <a:lnTo>
                      <a:pt x="1420" y="195"/>
                    </a:lnTo>
                    <a:lnTo>
                      <a:pt x="1391" y="194"/>
                    </a:lnTo>
                    <a:lnTo>
                      <a:pt x="1367" y="194"/>
                    </a:lnTo>
                    <a:lnTo>
                      <a:pt x="1349" y="195"/>
                    </a:lnTo>
                    <a:lnTo>
                      <a:pt x="1340" y="199"/>
                    </a:lnTo>
                    <a:lnTo>
                      <a:pt x="1332" y="208"/>
                    </a:lnTo>
                    <a:lnTo>
                      <a:pt x="1322" y="215"/>
                    </a:lnTo>
                    <a:lnTo>
                      <a:pt x="1315" y="221"/>
                    </a:lnTo>
                    <a:lnTo>
                      <a:pt x="1310" y="226"/>
                    </a:lnTo>
                    <a:lnTo>
                      <a:pt x="1307" y="229"/>
                    </a:lnTo>
                    <a:lnTo>
                      <a:pt x="1300" y="230"/>
                    </a:lnTo>
                    <a:lnTo>
                      <a:pt x="1294" y="229"/>
                    </a:lnTo>
                    <a:lnTo>
                      <a:pt x="1285" y="226"/>
                    </a:lnTo>
                    <a:lnTo>
                      <a:pt x="1277" y="225"/>
                    </a:lnTo>
                    <a:lnTo>
                      <a:pt x="1271" y="222"/>
                    </a:lnTo>
                    <a:lnTo>
                      <a:pt x="1265" y="221"/>
                    </a:lnTo>
                    <a:lnTo>
                      <a:pt x="1264" y="219"/>
                    </a:lnTo>
                    <a:lnTo>
                      <a:pt x="1257" y="214"/>
                    </a:lnTo>
                    <a:lnTo>
                      <a:pt x="1238" y="198"/>
                    </a:lnTo>
                    <a:lnTo>
                      <a:pt x="1210" y="175"/>
                    </a:lnTo>
                    <a:lnTo>
                      <a:pt x="1177" y="148"/>
                    </a:lnTo>
                    <a:lnTo>
                      <a:pt x="1140" y="119"/>
                    </a:lnTo>
                    <a:lnTo>
                      <a:pt x="1107" y="95"/>
                    </a:lnTo>
                    <a:lnTo>
                      <a:pt x="1075" y="74"/>
                    </a:lnTo>
                    <a:lnTo>
                      <a:pt x="1052" y="62"/>
                    </a:lnTo>
                    <a:lnTo>
                      <a:pt x="1047" y="59"/>
                    </a:lnTo>
                    <a:lnTo>
                      <a:pt x="1039" y="57"/>
                    </a:lnTo>
                    <a:lnTo>
                      <a:pt x="1029" y="54"/>
                    </a:lnTo>
                    <a:lnTo>
                      <a:pt x="1019" y="51"/>
                    </a:lnTo>
                    <a:lnTo>
                      <a:pt x="1006" y="47"/>
                    </a:lnTo>
                    <a:lnTo>
                      <a:pt x="993" y="45"/>
                    </a:lnTo>
                    <a:lnTo>
                      <a:pt x="977" y="41"/>
                    </a:lnTo>
                    <a:lnTo>
                      <a:pt x="960" y="36"/>
                    </a:lnTo>
                    <a:lnTo>
                      <a:pt x="944" y="32"/>
                    </a:lnTo>
                    <a:lnTo>
                      <a:pt x="925" y="27"/>
                    </a:lnTo>
                    <a:lnTo>
                      <a:pt x="906" y="23"/>
                    </a:lnTo>
                    <a:lnTo>
                      <a:pt x="887" y="19"/>
                    </a:lnTo>
                    <a:lnTo>
                      <a:pt x="867" y="13"/>
                    </a:lnTo>
                    <a:lnTo>
                      <a:pt x="845" y="9"/>
                    </a:lnTo>
                    <a:lnTo>
                      <a:pt x="825" y="4"/>
                    </a:lnTo>
                    <a:lnTo>
                      <a:pt x="803" y="0"/>
                    </a:lnTo>
                    <a:lnTo>
                      <a:pt x="765" y="3"/>
                    </a:lnTo>
                    <a:lnTo>
                      <a:pt x="729" y="5"/>
                    </a:lnTo>
                    <a:lnTo>
                      <a:pt x="692" y="9"/>
                    </a:lnTo>
                    <a:lnTo>
                      <a:pt x="657" y="13"/>
                    </a:lnTo>
                    <a:lnTo>
                      <a:pt x="622" y="18"/>
                    </a:lnTo>
                    <a:lnTo>
                      <a:pt x="589" y="22"/>
                    </a:lnTo>
                    <a:lnTo>
                      <a:pt x="557" y="26"/>
                    </a:lnTo>
                    <a:lnTo>
                      <a:pt x="527" y="30"/>
                    </a:lnTo>
                    <a:lnTo>
                      <a:pt x="498" y="34"/>
                    </a:lnTo>
                    <a:lnTo>
                      <a:pt x="473" y="38"/>
                    </a:lnTo>
                    <a:lnTo>
                      <a:pt x="448" y="42"/>
                    </a:lnTo>
                    <a:lnTo>
                      <a:pt x="428" y="46"/>
                    </a:lnTo>
                    <a:lnTo>
                      <a:pt x="409" y="49"/>
                    </a:lnTo>
                    <a:lnTo>
                      <a:pt x="393" y="51"/>
                    </a:lnTo>
                    <a:lnTo>
                      <a:pt x="380" y="54"/>
                    </a:lnTo>
                    <a:lnTo>
                      <a:pt x="371" y="55"/>
                    </a:lnTo>
                    <a:lnTo>
                      <a:pt x="355" y="59"/>
                    </a:lnTo>
                    <a:lnTo>
                      <a:pt x="334" y="68"/>
                    </a:lnTo>
                    <a:lnTo>
                      <a:pt x="310" y="80"/>
                    </a:lnTo>
                    <a:lnTo>
                      <a:pt x="281" y="95"/>
                    </a:lnTo>
                    <a:lnTo>
                      <a:pt x="253" y="112"/>
                    </a:lnTo>
                    <a:lnTo>
                      <a:pt x="222" y="131"/>
                    </a:lnTo>
                    <a:lnTo>
                      <a:pt x="189" y="152"/>
                    </a:lnTo>
                    <a:lnTo>
                      <a:pt x="158" y="172"/>
                    </a:lnTo>
                    <a:lnTo>
                      <a:pt x="127" y="194"/>
                    </a:lnTo>
                    <a:lnTo>
                      <a:pt x="97" y="213"/>
                    </a:lnTo>
                    <a:lnTo>
                      <a:pt x="71" y="231"/>
                    </a:lnTo>
                    <a:lnTo>
                      <a:pt x="47" y="248"/>
                    </a:lnTo>
                    <a:lnTo>
                      <a:pt x="28" y="261"/>
                    </a:lnTo>
                    <a:lnTo>
                      <a:pt x="13" y="272"/>
                    </a:lnTo>
                    <a:lnTo>
                      <a:pt x="2" y="279"/>
                    </a:lnTo>
                    <a:lnTo>
                      <a:pt x="0" y="282"/>
                    </a:lnTo>
                    <a:lnTo>
                      <a:pt x="4" y="283"/>
                    </a:lnTo>
                    <a:lnTo>
                      <a:pt x="15" y="284"/>
                    </a:lnTo>
                    <a:lnTo>
                      <a:pt x="32" y="288"/>
                    </a:lnTo>
                    <a:lnTo>
                      <a:pt x="55" y="292"/>
                    </a:lnTo>
                    <a:lnTo>
                      <a:pt x="84" y="299"/>
                    </a:lnTo>
                    <a:lnTo>
                      <a:pt x="115" y="306"/>
                    </a:lnTo>
                    <a:lnTo>
                      <a:pt x="150" y="313"/>
                    </a:lnTo>
                    <a:lnTo>
                      <a:pt x="185" y="321"/>
                    </a:lnTo>
                    <a:lnTo>
                      <a:pt x="223" y="329"/>
                    </a:lnTo>
                    <a:lnTo>
                      <a:pt x="260" y="337"/>
                    </a:lnTo>
                    <a:lnTo>
                      <a:pt x="296" y="345"/>
                    </a:lnTo>
                    <a:lnTo>
                      <a:pt x="332" y="355"/>
                    </a:lnTo>
                    <a:lnTo>
                      <a:pt x="363" y="363"/>
                    </a:lnTo>
                    <a:lnTo>
                      <a:pt x="391" y="370"/>
                    </a:lnTo>
                    <a:lnTo>
                      <a:pt x="416" y="376"/>
                    </a:lnTo>
                    <a:lnTo>
                      <a:pt x="435" y="383"/>
                    </a:lnTo>
                    <a:lnTo>
                      <a:pt x="441" y="384"/>
                    </a:lnTo>
                    <a:lnTo>
                      <a:pt x="451" y="387"/>
                    </a:lnTo>
                    <a:lnTo>
                      <a:pt x="463" y="389"/>
                    </a:lnTo>
                    <a:lnTo>
                      <a:pt x="477" y="390"/>
                    </a:lnTo>
                    <a:lnTo>
                      <a:pt x="494" y="391"/>
                    </a:lnTo>
                    <a:lnTo>
                      <a:pt x="513" y="391"/>
                    </a:lnTo>
                    <a:lnTo>
                      <a:pt x="533" y="393"/>
                    </a:lnTo>
                    <a:lnTo>
                      <a:pt x="557" y="393"/>
                    </a:lnTo>
                    <a:lnTo>
                      <a:pt x="581" y="394"/>
                    </a:lnTo>
                    <a:lnTo>
                      <a:pt x="608" y="394"/>
                    </a:lnTo>
                    <a:lnTo>
                      <a:pt x="635" y="394"/>
                    </a:lnTo>
                    <a:lnTo>
                      <a:pt x="665" y="394"/>
                    </a:lnTo>
                    <a:lnTo>
                      <a:pt x="696" y="394"/>
                    </a:lnTo>
                    <a:lnTo>
                      <a:pt x="727" y="393"/>
                    </a:lnTo>
                    <a:lnTo>
                      <a:pt x="760" y="393"/>
                    </a:lnTo>
                    <a:lnTo>
                      <a:pt x="794" y="391"/>
                    </a:lnTo>
                    <a:lnTo>
                      <a:pt x="804" y="376"/>
                    </a:lnTo>
                    <a:lnTo>
                      <a:pt x="815" y="363"/>
                    </a:lnTo>
                    <a:lnTo>
                      <a:pt x="823" y="351"/>
                    </a:lnTo>
                    <a:lnTo>
                      <a:pt x="832" y="340"/>
                    </a:lnTo>
                    <a:lnTo>
                      <a:pt x="838" y="330"/>
                    </a:lnTo>
                    <a:lnTo>
                      <a:pt x="842" y="324"/>
                    </a:lnTo>
                    <a:lnTo>
                      <a:pt x="845" y="318"/>
                    </a:lnTo>
                    <a:lnTo>
                      <a:pt x="846" y="317"/>
                    </a:lnTo>
                    <a:lnTo>
                      <a:pt x="823" y="179"/>
                    </a:lnTo>
                    <a:lnTo>
                      <a:pt x="822" y="177"/>
                    </a:lnTo>
                    <a:lnTo>
                      <a:pt x="818" y="173"/>
                    </a:lnTo>
                    <a:lnTo>
                      <a:pt x="811" y="168"/>
                    </a:lnTo>
                    <a:lnTo>
                      <a:pt x="802" y="162"/>
                    </a:lnTo>
                    <a:lnTo>
                      <a:pt x="791" y="158"/>
                    </a:lnTo>
                    <a:lnTo>
                      <a:pt x="779" y="156"/>
                    </a:lnTo>
                    <a:lnTo>
                      <a:pt x="765" y="156"/>
                    </a:lnTo>
                    <a:lnTo>
                      <a:pt x="750" y="161"/>
                    </a:lnTo>
                    <a:lnTo>
                      <a:pt x="735" y="172"/>
                    </a:lnTo>
                    <a:lnTo>
                      <a:pt x="719" y="188"/>
                    </a:lnTo>
                    <a:lnTo>
                      <a:pt x="704" y="207"/>
                    </a:lnTo>
                    <a:lnTo>
                      <a:pt x="689" y="229"/>
                    </a:lnTo>
                    <a:lnTo>
                      <a:pt x="676" y="250"/>
                    </a:lnTo>
                    <a:lnTo>
                      <a:pt x="665" y="271"/>
                    </a:lnTo>
                    <a:lnTo>
                      <a:pt x="655" y="290"/>
                    </a:lnTo>
                    <a:lnTo>
                      <a:pt x="650" y="305"/>
                    </a:lnTo>
                    <a:lnTo>
                      <a:pt x="641" y="311"/>
                    </a:lnTo>
                    <a:lnTo>
                      <a:pt x="623" y="309"/>
                    </a:lnTo>
                    <a:lnTo>
                      <a:pt x="600" y="299"/>
                    </a:lnTo>
                    <a:lnTo>
                      <a:pt x="574" y="286"/>
                    </a:lnTo>
                    <a:lnTo>
                      <a:pt x="550" y="271"/>
                    </a:lnTo>
                    <a:lnTo>
                      <a:pt x="528" y="257"/>
                    </a:lnTo>
                    <a:lnTo>
                      <a:pt x="512" y="246"/>
                    </a:lnTo>
                    <a:lnTo>
                      <a:pt x="506" y="242"/>
                    </a:lnTo>
                    <a:lnTo>
                      <a:pt x="498" y="242"/>
                    </a:lnTo>
                    <a:lnTo>
                      <a:pt x="475" y="242"/>
                    </a:lnTo>
                    <a:lnTo>
                      <a:pt x="444" y="241"/>
                    </a:lnTo>
                    <a:lnTo>
                      <a:pt x="407" y="241"/>
                    </a:lnTo>
                    <a:lnTo>
                      <a:pt x="368" y="242"/>
                    </a:lnTo>
                    <a:lnTo>
                      <a:pt x="334" y="244"/>
                    </a:lnTo>
                    <a:lnTo>
                      <a:pt x="306" y="248"/>
                    </a:lnTo>
                    <a:lnTo>
                      <a:pt x="291" y="252"/>
                    </a:lnTo>
                    <a:lnTo>
                      <a:pt x="279" y="256"/>
                    </a:lnTo>
                    <a:lnTo>
                      <a:pt x="258" y="257"/>
                    </a:lnTo>
                    <a:lnTo>
                      <a:pt x="234" y="257"/>
                    </a:lnTo>
                    <a:lnTo>
                      <a:pt x="208" y="256"/>
                    </a:lnTo>
                    <a:lnTo>
                      <a:pt x="184" y="253"/>
                    </a:lnTo>
                    <a:lnTo>
                      <a:pt x="162" y="250"/>
                    </a:lnTo>
                    <a:lnTo>
                      <a:pt x="147" y="249"/>
                    </a:lnTo>
                    <a:lnTo>
                      <a:pt x="142" y="248"/>
                    </a:lnTo>
                    <a:lnTo>
                      <a:pt x="145" y="246"/>
                    </a:lnTo>
                    <a:lnTo>
                      <a:pt x="153" y="240"/>
                    </a:lnTo>
                    <a:lnTo>
                      <a:pt x="166" y="231"/>
                    </a:lnTo>
                    <a:lnTo>
                      <a:pt x="183" y="221"/>
                    </a:lnTo>
                    <a:lnTo>
                      <a:pt x="203" y="207"/>
                    </a:lnTo>
                    <a:lnTo>
                      <a:pt x="225" y="192"/>
                    </a:lnTo>
                    <a:lnTo>
                      <a:pt x="249" y="176"/>
                    </a:lnTo>
                    <a:lnTo>
                      <a:pt x="273" y="160"/>
                    </a:lnTo>
                    <a:lnTo>
                      <a:pt x="299" y="143"/>
                    </a:lnTo>
                    <a:lnTo>
                      <a:pt x="325" y="127"/>
                    </a:lnTo>
                    <a:lnTo>
                      <a:pt x="348" y="112"/>
                    </a:lnTo>
                    <a:lnTo>
                      <a:pt x="371" y="99"/>
                    </a:lnTo>
                    <a:lnTo>
                      <a:pt x="390" y="88"/>
                    </a:lnTo>
                    <a:lnTo>
                      <a:pt x="407" y="80"/>
                    </a:lnTo>
                    <a:lnTo>
                      <a:pt x="420" y="73"/>
                    </a:lnTo>
                    <a:lnTo>
                      <a:pt x="428" y="72"/>
                    </a:lnTo>
                    <a:lnTo>
                      <a:pt x="436" y="72"/>
                    </a:lnTo>
                    <a:lnTo>
                      <a:pt x="448" y="70"/>
                    </a:lnTo>
                    <a:lnTo>
                      <a:pt x="464" y="69"/>
                    </a:lnTo>
                    <a:lnTo>
                      <a:pt x="485" y="68"/>
                    </a:lnTo>
                    <a:lnTo>
                      <a:pt x="506" y="66"/>
                    </a:lnTo>
                    <a:lnTo>
                      <a:pt x="531" y="65"/>
                    </a:lnTo>
                    <a:lnTo>
                      <a:pt x="557" y="62"/>
                    </a:lnTo>
                    <a:lnTo>
                      <a:pt x="582" y="61"/>
                    </a:lnTo>
                    <a:lnTo>
                      <a:pt x="609" y="59"/>
                    </a:lnTo>
                    <a:lnTo>
                      <a:pt x="635" y="58"/>
                    </a:lnTo>
                    <a:lnTo>
                      <a:pt x="660" y="57"/>
                    </a:lnTo>
                    <a:lnTo>
                      <a:pt x="683" y="57"/>
                    </a:lnTo>
                    <a:lnTo>
                      <a:pt x="703" y="55"/>
                    </a:lnTo>
                    <a:lnTo>
                      <a:pt x="722" y="57"/>
                    </a:lnTo>
                    <a:lnTo>
                      <a:pt x="735" y="58"/>
                    </a:lnTo>
                    <a:lnTo>
                      <a:pt x="746" y="59"/>
                    </a:lnTo>
                    <a:lnTo>
                      <a:pt x="767" y="64"/>
                    </a:lnTo>
                    <a:lnTo>
                      <a:pt x="792" y="68"/>
                    </a:lnTo>
                    <a:lnTo>
                      <a:pt x="823" y="73"/>
                    </a:lnTo>
                    <a:lnTo>
                      <a:pt x="856" y="78"/>
                    </a:lnTo>
                    <a:lnTo>
                      <a:pt x="887" y="87"/>
                    </a:lnTo>
                    <a:lnTo>
                      <a:pt x="916" y="95"/>
                    </a:lnTo>
                    <a:lnTo>
                      <a:pt x="939" y="107"/>
                    </a:lnTo>
                    <a:lnTo>
                      <a:pt x="955" y="120"/>
                    </a:lnTo>
                    <a:lnTo>
                      <a:pt x="963" y="134"/>
                    </a:lnTo>
                    <a:lnTo>
                      <a:pt x="966" y="142"/>
                    </a:lnTo>
                    <a:lnTo>
                      <a:pt x="966" y="149"/>
                    </a:lnTo>
                    <a:lnTo>
                      <a:pt x="962" y="152"/>
                    </a:lnTo>
                    <a:lnTo>
                      <a:pt x="956" y="154"/>
                    </a:lnTo>
                    <a:lnTo>
                      <a:pt x="949" y="157"/>
                    </a:lnTo>
                    <a:lnTo>
                      <a:pt x="944" y="158"/>
                    </a:lnTo>
                    <a:lnTo>
                      <a:pt x="940" y="162"/>
                    </a:lnTo>
                    <a:lnTo>
                      <a:pt x="936" y="172"/>
                    </a:lnTo>
                    <a:lnTo>
                      <a:pt x="930" y="188"/>
                    </a:lnTo>
                    <a:lnTo>
                      <a:pt x="922" y="210"/>
                    </a:lnTo>
                    <a:lnTo>
                      <a:pt x="916" y="234"/>
                    </a:lnTo>
                    <a:lnTo>
                      <a:pt x="909" y="259"/>
                    </a:lnTo>
                    <a:lnTo>
                      <a:pt x="903" y="282"/>
                    </a:lnTo>
                    <a:lnTo>
                      <a:pt x="901" y="302"/>
                    </a:lnTo>
                    <a:lnTo>
                      <a:pt x="901" y="315"/>
                    </a:lnTo>
                    <a:lnTo>
                      <a:pt x="903" y="330"/>
                    </a:lnTo>
                    <a:lnTo>
                      <a:pt x="907" y="349"/>
                    </a:lnTo>
                    <a:lnTo>
                      <a:pt x="913" y="368"/>
                    </a:lnTo>
                    <a:lnTo>
                      <a:pt x="918" y="387"/>
                    </a:lnTo>
                    <a:lnTo>
                      <a:pt x="978" y="384"/>
                    </a:lnTo>
                    <a:lnTo>
                      <a:pt x="1039" y="382"/>
                    </a:lnTo>
                    <a:lnTo>
                      <a:pt x="1098" y="379"/>
                    </a:lnTo>
                    <a:lnTo>
                      <a:pt x="1158" y="375"/>
                    </a:lnTo>
                    <a:lnTo>
                      <a:pt x="1216" y="371"/>
                    </a:lnTo>
                    <a:lnTo>
                      <a:pt x="1272" y="366"/>
                    </a:lnTo>
                    <a:lnTo>
                      <a:pt x="1325" y="361"/>
                    </a:lnTo>
                    <a:lnTo>
                      <a:pt x="1375" y="356"/>
                    </a:lnTo>
                    <a:lnTo>
                      <a:pt x="1421" y="351"/>
                    </a:lnTo>
                    <a:lnTo>
                      <a:pt x="1463" y="344"/>
                    </a:lnTo>
                    <a:lnTo>
                      <a:pt x="1500" y="338"/>
                    </a:lnTo>
                    <a:lnTo>
                      <a:pt x="1531" y="332"/>
                    </a:lnTo>
                    <a:lnTo>
                      <a:pt x="1556" y="325"/>
                    </a:lnTo>
                    <a:lnTo>
                      <a:pt x="1575" y="317"/>
                    </a:lnTo>
                    <a:lnTo>
                      <a:pt x="1586" y="310"/>
                    </a:lnTo>
                    <a:lnTo>
                      <a:pt x="1589" y="302"/>
                    </a:lnTo>
                    <a:close/>
                  </a:path>
                </a:pathLst>
              </a:custGeom>
              <a:solidFill>
                <a:srgbClr val="3F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32"/>
              <p:cNvSpPr>
                <a:spLocks/>
              </p:cNvSpPr>
              <p:nvPr/>
            </p:nvSpPr>
            <p:spPr bwMode="auto">
              <a:xfrm>
                <a:off x="2210" y="1913"/>
                <a:ext cx="2304" cy="536"/>
              </a:xfrm>
              <a:custGeom>
                <a:avLst/>
                <a:gdLst>
                  <a:gd name="T0" fmla="*/ 2024 w 2304"/>
                  <a:gd name="T1" fmla="*/ 1 h 536"/>
                  <a:gd name="T2" fmla="*/ 1926 w 2304"/>
                  <a:gd name="T3" fmla="*/ 8 h 536"/>
                  <a:gd name="T4" fmla="*/ 1798 w 2304"/>
                  <a:gd name="T5" fmla="*/ 16 h 536"/>
                  <a:gd name="T6" fmla="*/ 1645 w 2304"/>
                  <a:gd name="T7" fmla="*/ 27 h 536"/>
                  <a:gd name="T8" fmla="*/ 1472 w 2304"/>
                  <a:gd name="T9" fmla="*/ 39 h 536"/>
                  <a:gd name="T10" fmla="*/ 1287 w 2304"/>
                  <a:gd name="T11" fmla="*/ 53 h 536"/>
                  <a:gd name="T12" fmla="*/ 1094 w 2304"/>
                  <a:gd name="T13" fmla="*/ 66 h 536"/>
                  <a:gd name="T14" fmla="*/ 901 w 2304"/>
                  <a:gd name="T15" fmla="*/ 81 h 536"/>
                  <a:gd name="T16" fmla="*/ 711 w 2304"/>
                  <a:gd name="T17" fmla="*/ 96 h 536"/>
                  <a:gd name="T18" fmla="*/ 532 w 2304"/>
                  <a:gd name="T19" fmla="*/ 110 h 536"/>
                  <a:gd name="T20" fmla="*/ 370 w 2304"/>
                  <a:gd name="T21" fmla="*/ 122 h 536"/>
                  <a:gd name="T22" fmla="*/ 353 w 2304"/>
                  <a:gd name="T23" fmla="*/ 118 h 536"/>
                  <a:gd name="T24" fmla="*/ 337 w 2304"/>
                  <a:gd name="T25" fmla="*/ 114 h 536"/>
                  <a:gd name="T26" fmla="*/ 311 w 2304"/>
                  <a:gd name="T27" fmla="*/ 111 h 536"/>
                  <a:gd name="T28" fmla="*/ 269 w 2304"/>
                  <a:gd name="T29" fmla="*/ 115 h 536"/>
                  <a:gd name="T30" fmla="*/ 230 w 2304"/>
                  <a:gd name="T31" fmla="*/ 127 h 536"/>
                  <a:gd name="T32" fmla="*/ 170 w 2304"/>
                  <a:gd name="T33" fmla="*/ 138 h 536"/>
                  <a:gd name="T34" fmla="*/ 108 w 2304"/>
                  <a:gd name="T35" fmla="*/ 142 h 536"/>
                  <a:gd name="T36" fmla="*/ 58 w 2304"/>
                  <a:gd name="T37" fmla="*/ 146 h 536"/>
                  <a:gd name="T38" fmla="*/ 23 w 2304"/>
                  <a:gd name="T39" fmla="*/ 149 h 536"/>
                  <a:gd name="T40" fmla="*/ 4 w 2304"/>
                  <a:gd name="T41" fmla="*/ 150 h 536"/>
                  <a:gd name="T42" fmla="*/ 1 w 2304"/>
                  <a:gd name="T43" fmla="*/ 320 h 536"/>
                  <a:gd name="T44" fmla="*/ 28 w 2304"/>
                  <a:gd name="T45" fmla="*/ 332 h 536"/>
                  <a:gd name="T46" fmla="*/ 86 w 2304"/>
                  <a:gd name="T47" fmla="*/ 359 h 536"/>
                  <a:gd name="T48" fmla="*/ 138 w 2304"/>
                  <a:gd name="T49" fmla="*/ 401 h 536"/>
                  <a:gd name="T50" fmla="*/ 188 w 2304"/>
                  <a:gd name="T51" fmla="*/ 462 h 536"/>
                  <a:gd name="T52" fmla="*/ 261 w 2304"/>
                  <a:gd name="T53" fmla="*/ 497 h 536"/>
                  <a:gd name="T54" fmla="*/ 344 w 2304"/>
                  <a:gd name="T55" fmla="*/ 498 h 536"/>
                  <a:gd name="T56" fmla="*/ 418 w 2304"/>
                  <a:gd name="T57" fmla="*/ 466 h 536"/>
                  <a:gd name="T58" fmla="*/ 473 w 2304"/>
                  <a:gd name="T59" fmla="*/ 406 h 536"/>
                  <a:gd name="T60" fmla="*/ 508 w 2304"/>
                  <a:gd name="T61" fmla="*/ 406 h 536"/>
                  <a:gd name="T62" fmla="*/ 539 w 2304"/>
                  <a:gd name="T63" fmla="*/ 408 h 536"/>
                  <a:gd name="T64" fmla="*/ 570 w 2304"/>
                  <a:gd name="T65" fmla="*/ 433 h 536"/>
                  <a:gd name="T66" fmla="*/ 627 w 2304"/>
                  <a:gd name="T67" fmla="*/ 494 h 536"/>
                  <a:gd name="T68" fmla="*/ 703 w 2304"/>
                  <a:gd name="T69" fmla="*/ 530 h 536"/>
                  <a:gd name="T70" fmla="*/ 768 w 2304"/>
                  <a:gd name="T71" fmla="*/ 535 h 536"/>
                  <a:gd name="T72" fmla="*/ 818 w 2304"/>
                  <a:gd name="T73" fmla="*/ 525 h 536"/>
                  <a:gd name="T74" fmla="*/ 865 w 2304"/>
                  <a:gd name="T75" fmla="*/ 502 h 536"/>
                  <a:gd name="T76" fmla="*/ 905 w 2304"/>
                  <a:gd name="T77" fmla="*/ 470 h 536"/>
                  <a:gd name="T78" fmla="*/ 936 w 2304"/>
                  <a:gd name="T79" fmla="*/ 429 h 536"/>
                  <a:gd name="T80" fmla="*/ 1433 w 2304"/>
                  <a:gd name="T81" fmla="*/ 379 h 536"/>
                  <a:gd name="T82" fmla="*/ 1467 w 2304"/>
                  <a:gd name="T83" fmla="*/ 433 h 536"/>
                  <a:gd name="T84" fmla="*/ 1521 w 2304"/>
                  <a:gd name="T85" fmla="*/ 470 h 536"/>
                  <a:gd name="T86" fmla="*/ 1593 w 2304"/>
                  <a:gd name="T87" fmla="*/ 481 h 536"/>
                  <a:gd name="T88" fmla="*/ 1668 w 2304"/>
                  <a:gd name="T89" fmla="*/ 454 h 536"/>
                  <a:gd name="T90" fmla="*/ 1719 w 2304"/>
                  <a:gd name="T91" fmla="*/ 393 h 536"/>
                  <a:gd name="T92" fmla="*/ 1897 w 2304"/>
                  <a:gd name="T93" fmla="*/ 390 h 536"/>
                  <a:gd name="T94" fmla="*/ 1947 w 2304"/>
                  <a:gd name="T95" fmla="*/ 463 h 536"/>
                  <a:gd name="T96" fmla="*/ 2024 w 2304"/>
                  <a:gd name="T97" fmla="*/ 507 h 536"/>
                  <a:gd name="T98" fmla="*/ 2131 w 2304"/>
                  <a:gd name="T99" fmla="*/ 504 h 536"/>
                  <a:gd name="T100" fmla="*/ 2223 w 2304"/>
                  <a:gd name="T101" fmla="*/ 442 h 536"/>
                  <a:gd name="T102" fmla="*/ 2266 w 2304"/>
                  <a:gd name="T103" fmla="*/ 336 h 536"/>
                  <a:gd name="T104" fmla="*/ 2266 w 2304"/>
                  <a:gd name="T105" fmla="*/ 310 h 536"/>
                  <a:gd name="T106" fmla="*/ 2303 w 2304"/>
                  <a:gd name="T107" fmla="*/ 291 h 536"/>
                  <a:gd name="T108" fmla="*/ 2304 w 2304"/>
                  <a:gd name="T109" fmla="*/ 248 h 536"/>
                  <a:gd name="T110" fmla="*/ 2296 w 2304"/>
                  <a:gd name="T111" fmla="*/ 172 h 536"/>
                  <a:gd name="T112" fmla="*/ 2264 w 2304"/>
                  <a:gd name="T113" fmla="*/ 89 h 536"/>
                  <a:gd name="T114" fmla="*/ 2192 w 2304"/>
                  <a:gd name="T115" fmla="*/ 24 h 536"/>
                  <a:gd name="T116" fmla="*/ 2069 w 2304"/>
                  <a:gd name="T11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4" h="536">
                    <a:moveTo>
                      <a:pt x="2069" y="0"/>
                    </a:moveTo>
                    <a:lnTo>
                      <a:pt x="2048" y="1"/>
                    </a:lnTo>
                    <a:lnTo>
                      <a:pt x="2024" y="1"/>
                    </a:lnTo>
                    <a:lnTo>
                      <a:pt x="1995" y="4"/>
                    </a:lnTo>
                    <a:lnTo>
                      <a:pt x="1962" y="5"/>
                    </a:lnTo>
                    <a:lnTo>
                      <a:pt x="1926" y="8"/>
                    </a:lnTo>
                    <a:lnTo>
                      <a:pt x="1886" y="11"/>
                    </a:lnTo>
                    <a:lnTo>
                      <a:pt x="1844" y="14"/>
                    </a:lnTo>
                    <a:lnTo>
                      <a:pt x="1798" y="16"/>
                    </a:lnTo>
                    <a:lnTo>
                      <a:pt x="1749" y="19"/>
                    </a:lnTo>
                    <a:lnTo>
                      <a:pt x="1697" y="23"/>
                    </a:lnTo>
                    <a:lnTo>
                      <a:pt x="1645" y="27"/>
                    </a:lnTo>
                    <a:lnTo>
                      <a:pt x="1589" y="30"/>
                    </a:lnTo>
                    <a:lnTo>
                      <a:pt x="1531" y="35"/>
                    </a:lnTo>
                    <a:lnTo>
                      <a:pt x="1472" y="39"/>
                    </a:lnTo>
                    <a:lnTo>
                      <a:pt x="1411" y="43"/>
                    </a:lnTo>
                    <a:lnTo>
                      <a:pt x="1349" y="47"/>
                    </a:lnTo>
                    <a:lnTo>
                      <a:pt x="1287" y="53"/>
                    </a:lnTo>
                    <a:lnTo>
                      <a:pt x="1223" y="57"/>
                    </a:lnTo>
                    <a:lnTo>
                      <a:pt x="1159" y="62"/>
                    </a:lnTo>
                    <a:lnTo>
                      <a:pt x="1094" y="66"/>
                    </a:lnTo>
                    <a:lnTo>
                      <a:pt x="1029" y="72"/>
                    </a:lnTo>
                    <a:lnTo>
                      <a:pt x="964" y="76"/>
                    </a:lnTo>
                    <a:lnTo>
                      <a:pt x="901" y="81"/>
                    </a:lnTo>
                    <a:lnTo>
                      <a:pt x="837" y="87"/>
                    </a:lnTo>
                    <a:lnTo>
                      <a:pt x="773" y="91"/>
                    </a:lnTo>
                    <a:lnTo>
                      <a:pt x="711" y="96"/>
                    </a:lnTo>
                    <a:lnTo>
                      <a:pt x="650" y="100"/>
                    </a:lnTo>
                    <a:lnTo>
                      <a:pt x="590" y="104"/>
                    </a:lnTo>
                    <a:lnTo>
                      <a:pt x="532" y="110"/>
                    </a:lnTo>
                    <a:lnTo>
                      <a:pt x="475" y="114"/>
                    </a:lnTo>
                    <a:lnTo>
                      <a:pt x="421" y="118"/>
                    </a:lnTo>
                    <a:lnTo>
                      <a:pt x="370" y="122"/>
                    </a:lnTo>
                    <a:lnTo>
                      <a:pt x="364" y="121"/>
                    </a:lnTo>
                    <a:lnTo>
                      <a:pt x="359" y="119"/>
                    </a:lnTo>
                    <a:lnTo>
                      <a:pt x="353" y="118"/>
                    </a:lnTo>
                    <a:lnTo>
                      <a:pt x="348" y="117"/>
                    </a:lnTo>
                    <a:lnTo>
                      <a:pt x="342" y="115"/>
                    </a:lnTo>
                    <a:lnTo>
                      <a:pt x="337" y="114"/>
                    </a:lnTo>
                    <a:lnTo>
                      <a:pt x="332" y="112"/>
                    </a:lnTo>
                    <a:lnTo>
                      <a:pt x="326" y="112"/>
                    </a:lnTo>
                    <a:lnTo>
                      <a:pt x="311" y="111"/>
                    </a:lnTo>
                    <a:lnTo>
                      <a:pt x="298" y="111"/>
                    </a:lnTo>
                    <a:lnTo>
                      <a:pt x="283" y="112"/>
                    </a:lnTo>
                    <a:lnTo>
                      <a:pt x="269" y="115"/>
                    </a:lnTo>
                    <a:lnTo>
                      <a:pt x="256" y="118"/>
                    </a:lnTo>
                    <a:lnTo>
                      <a:pt x="244" y="123"/>
                    </a:lnTo>
                    <a:lnTo>
                      <a:pt x="230" y="127"/>
                    </a:lnTo>
                    <a:lnTo>
                      <a:pt x="218" y="134"/>
                    </a:lnTo>
                    <a:lnTo>
                      <a:pt x="193" y="135"/>
                    </a:lnTo>
                    <a:lnTo>
                      <a:pt x="170" y="138"/>
                    </a:lnTo>
                    <a:lnTo>
                      <a:pt x="147" y="140"/>
                    </a:lnTo>
                    <a:lnTo>
                      <a:pt x="127" y="141"/>
                    </a:lnTo>
                    <a:lnTo>
                      <a:pt x="108" y="142"/>
                    </a:lnTo>
                    <a:lnTo>
                      <a:pt x="90" y="144"/>
                    </a:lnTo>
                    <a:lnTo>
                      <a:pt x="73" y="145"/>
                    </a:lnTo>
                    <a:lnTo>
                      <a:pt x="58" y="146"/>
                    </a:lnTo>
                    <a:lnTo>
                      <a:pt x="46" y="148"/>
                    </a:lnTo>
                    <a:lnTo>
                      <a:pt x="34" y="148"/>
                    </a:lnTo>
                    <a:lnTo>
                      <a:pt x="23" y="149"/>
                    </a:lnTo>
                    <a:lnTo>
                      <a:pt x="15" y="149"/>
                    </a:lnTo>
                    <a:lnTo>
                      <a:pt x="8" y="150"/>
                    </a:lnTo>
                    <a:lnTo>
                      <a:pt x="4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320"/>
                    </a:lnTo>
                    <a:lnTo>
                      <a:pt x="4" y="321"/>
                    </a:lnTo>
                    <a:lnTo>
                      <a:pt x="13" y="325"/>
                    </a:lnTo>
                    <a:lnTo>
                      <a:pt x="28" y="332"/>
                    </a:lnTo>
                    <a:lnTo>
                      <a:pt x="46" y="340"/>
                    </a:lnTo>
                    <a:lnTo>
                      <a:pt x="65" y="349"/>
                    </a:lnTo>
                    <a:lnTo>
                      <a:pt x="86" y="359"/>
                    </a:lnTo>
                    <a:lnTo>
                      <a:pt x="107" y="368"/>
                    </a:lnTo>
                    <a:lnTo>
                      <a:pt x="127" y="377"/>
                    </a:lnTo>
                    <a:lnTo>
                      <a:pt x="138" y="401"/>
                    </a:lnTo>
                    <a:lnTo>
                      <a:pt x="151" y="424"/>
                    </a:lnTo>
                    <a:lnTo>
                      <a:pt x="169" y="444"/>
                    </a:lnTo>
                    <a:lnTo>
                      <a:pt x="188" y="462"/>
                    </a:lnTo>
                    <a:lnTo>
                      <a:pt x="210" y="477"/>
                    </a:lnTo>
                    <a:lnTo>
                      <a:pt x="234" y="489"/>
                    </a:lnTo>
                    <a:lnTo>
                      <a:pt x="261" y="497"/>
                    </a:lnTo>
                    <a:lnTo>
                      <a:pt x="288" y="501"/>
                    </a:lnTo>
                    <a:lnTo>
                      <a:pt x="317" y="502"/>
                    </a:lnTo>
                    <a:lnTo>
                      <a:pt x="344" y="498"/>
                    </a:lnTo>
                    <a:lnTo>
                      <a:pt x="371" y="492"/>
                    </a:lnTo>
                    <a:lnTo>
                      <a:pt x="395" y="479"/>
                    </a:lnTo>
                    <a:lnTo>
                      <a:pt x="418" y="466"/>
                    </a:lnTo>
                    <a:lnTo>
                      <a:pt x="439" y="448"/>
                    </a:lnTo>
                    <a:lnTo>
                      <a:pt x="458" y="428"/>
                    </a:lnTo>
                    <a:lnTo>
                      <a:pt x="473" y="406"/>
                    </a:lnTo>
                    <a:lnTo>
                      <a:pt x="485" y="406"/>
                    </a:lnTo>
                    <a:lnTo>
                      <a:pt x="496" y="406"/>
                    </a:lnTo>
                    <a:lnTo>
                      <a:pt x="508" y="406"/>
                    </a:lnTo>
                    <a:lnTo>
                      <a:pt x="519" y="408"/>
                    </a:lnTo>
                    <a:lnTo>
                      <a:pt x="528" y="408"/>
                    </a:lnTo>
                    <a:lnTo>
                      <a:pt x="539" y="408"/>
                    </a:lnTo>
                    <a:lnTo>
                      <a:pt x="548" y="409"/>
                    </a:lnTo>
                    <a:lnTo>
                      <a:pt x="558" y="409"/>
                    </a:lnTo>
                    <a:lnTo>
                      <a:pt x="570" y="433"/>
                    </a:lnTo>
                    <a:lnTo>
                      <a:pt x="586" y="456"/>
                    </a:lnTo>
                    <a:lnTo>
                      <a:pt x="605" y="477"/>
                    </a:lnTo>
                    <a:lnTo>
                      <a:pt x="627" y="494"/>
                    </a:lnTo>
                    <a:lnTo>
                      <a:pt x="650" y="509"/>
                    </a:lnTo>
                    <a:lnTo>
                      <a:pt x="676" y="521"/>
                    </a:lnTo>
                    <a:lnTo>
                      <a:pt x="703" y="530"/>
                    </a:lnTo>
                    <a:lnTo>
                      <a:pt x="731" y="535"/>
                    </a:lnTo>
                    <a:lnTo>
                      <a:pt x="749" y="536"/>
                    </a:lnTo>
                    <a:lnTo>
                      <a:pt x="768" y="535"/>
                    </a:lnTo>
                    <a:lnTo>
                      <a:pt x="786" y="534"/>
                    </a:lnTo>
                    <a:lnTo>
                      <a:pt x="802" y="530"/>
                    </a:lnTo>
                    <a:lnTo>
                      <a:pt x="818" y="525"/>
                    </a:lnTo>
                    <a:lnTo>
                      <a:pt x="834" y="519"/>
                    </a:lnTo>
                    <a:lnTo>
                      <a:pt x="851" y="512"/>
                    </a:lnTo>
                    <a:lnTo>
                      <a:pt x="865" y="502"/>
                    </a:lnTo>
                    <a:lnTo>
                      <a:pt x="879" y="493"/>
                    </a:lnTo>
                    <a:lnTo>
                      <a:pt x="893" y="482"/>
                    </a:lnTo>
                    <a:lnTo>
                      <a:pt x="905" y="470"/>
                    </a:lnTo>
                    <a:lnTo>
                      <a:pt x="916" y="458"/>
                    </a:lnTo>
                    <a:lnTo>
                      <a:pt x="926" y="444"/>
                    </a:lnTo>
                    <a:lnTo>
                      <a:pt x="936" y="429"/>
                    </a:lnTo>
                    <a:lnTo>
                      <a:pt x="944" y="413"/>
                    </a:lnTo>
                    <a:lnTo>
                      <a:pt x="951" y="397"/>
                    </a:lnTo>
                    <a:lnTo>
                      <a:pt x="1433" y="379"/>
                    </a:lnTo>
                    <a:lnTo>
                      <a:pt x="1443" y="400"/>
                    </a:lnTo>
                    <a:lnTo>
                      <a:pt x="1453" y="417"/>
                    </a:lnTo>
                    <a:lnTo>
                      <a:pt x="1467" y="433"/>
                    </a:lnTo>
                    <a:lnTo>
                      <a:pt x="1483" y="448"/>
                    </a:lnTo>
                    <a:lnTo>
                      <a:pt x="1501" y="460"/>
                    </a:lnTo>
                    <a:lnTo>
                      <a:pt x="1521" y="470"/>
                    </a:lnTo>
                    <a:lnTo>
                      <a:pt x="1543" y="477"/>
                    </a:lnTo>
                    <a:lnTo>
                      <a:pt x="1565" y="481"/>
                    </a:lnTo>
                    <a:lnTo>
                      <a:pt x="1593" y="481"/>
                    </a:lnTo>
                    <a:lnTo>
                      <a:pt x="1619" y="477"/>
                    </a:lnTo>
                    <a:lnTo>
                      <a:pt x="1645" y="467"/>
                    </a:lnTo>
                    <a:lnTo>
                      <a:pt x="1668" y="454"/>
                    </a:lnTo>
                    <a:lnTo>
                      <a:pt x="1688" y="437"/>
                    </a:lnTo>
                    <a:lnTo>
                      <a:pt x="1705" y="417"/>
                    </a:lnTo>
                    <a:lnTo>
                      <a:pt x="1719" y="393"/>
                    </a:lnTo>
                    <a:lnTo>
                      <a:pt x="1729" y="367"/>
                    </a:lnTo>
                    <a:lnTo>
                      <a:pt x="1887" y="362"/>
                    </a:lnTo>
                    <a:lnTo>
                      <a:pt x="1897" y="390"/>
                    </a:lnTo>
                    <a:lnTo>
                      <a:pt x="1909" y="417"/>
                    </a:lnTo>
                    <a:lnTo>
                      <a:pt x="1926" y="442"/>
                    </a:lnTo>
                    <a:lnTo>
                      <a:pt x="1947" y="463"/>
                    </a:lnTo>
                    <a:lnTo>
                      <a:pt x="1970" y="482"/>
                    </a:lnTo>
                    <a:lnTo>
                      <a:pt x="1995" y="496"/>
                    </a:lnTo>
                    <a:lnTo>
                      <a:pt x="2024" y="507"/>
                    </a:lnTo>
                    <a:lnTo>
                      <a:pt x="2055" y="512"/>
                    </a:lnTo>
                    <a:lnTo>
                      <a:pt x="2094" y="512"/>
                    </a:lnTo>
                    <a:lnTo>
                      <a:pt x="2131" y="504"/>
                    </a:lnTo>
                    <a:lnTo>
                      <a:pt x="2166" y="489"/>
                    </a:lnTo>
                    <a:lnTo>
                      <a:pt x="2196" y="467"/>
                    </a:lnTo>
                    <a:lnTo>
                      <a:pt x="2223" y="442"/>
                    </a:lnTo>
                    <a:lnTo>
                      <a:pt x="2243" y="410"/>
                    </a:lnTo>
                    <a:lnTo>
                      <a:pt x="2258" y="375"/>
                    </a:lnTo>
                    <a:lnTo>
                      <a:pt x="2266" y="336"/>
                    </a:lnTo>
                    <a:lnTo>
                      <a:pt x="2266" y="328"/>
                    </a:lnTo>
                    <a:lnTo>
                      <a:pt x="2266" y="318"/>
                    </a:lnTo>
                    <a:lnTo>
                      <a:pt x="2266" y="310"/>
                    </a:lnTo>
                    <a:lnTo>
                      <a:pt x="2266" y="302"/>
                    </a:lnTo>
                    <a:lnTo>
                      <a:pt x="2303" y="295"/>
                    </a:lnTo>
                    <a:lnTo>
                      <a:pt x="2303" y="291"/>
                    </a:lnTo>
                    <a:lnTo>
                      <a:pt x="2304" y="282"/>
                    </a:lnTo>
                    <a:lnTo>
                      <a:pt x="2304" y="267"/>
                    </a:lnTo>
                    <a:lnTo>
                      <a:pt x="2304" y="248"/>
                    </a:lnTo>
                    <a:lnTo>
                      <a:pt x="2304" y="225"/>
                    </a:lnTo>
                    <a:lnTo>
                      <a:pt x="2302" y="199"/>
                    </a:lnTo>
                    <a:lnTo>
                      <a:pt x="2296" y="172"/>
                    </a:lnTo>
                    <a:lnTo>
                      <a:pt x="2288" y="144"/>
                    </a:lnTo>
                    <a:lnTo>
                      <a:pt x="2277" y="117"/>
                    </a:lnTo>
                    <a:lnTo>
                      <a:pt x="2264" y="89"/>
                    </a:lnTo>
                    <a:lnTo>
                      <a:pt x="2245" y="64"/>
                    </a:lnTo>
                    <a:lnTo>
                      <a:pt x="2220" y="42"/>
                    </a:lnTo>
                    <a:lnTo>
                      <a:pt x="2192" y="24"/>
                    </a:lnTo>
                    <a:lnTo>
                      <a:pt x="2157" y="10"/>
                    </a:lnTo>
                    <a:lnTo>
                      <a:pt x="2116" y="1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33"/>
              <p:cNvSpPr>
                <a:spLocks/>
              </p:cNvSpPr>
              <p:nvPr/>
            </p:nvSpPr>
            <p:spPr bwMode="auto">
              <a:xfrm>
                <a:off x="2111" y="1787"/>
                <a:ext cx="2604" cy="511"/>
              </a:xfrm>
              <a:custGeom>
                <a:avLst/>
                <a:gdLst>
                  <a:gd name="T0" fmla="*/ 24 w 2604"/>
                  <a:gd name="T1" fmla="*/ 408 h 511"/>
                  <a:gd name="T2" fmla="*/ 65 w 2604"/>
                  <a:gd name="T3" fmla="*/ 456 h 511"/>
                  <a:gd name="T4" fmla="*/ 131 w 2604"/>
                  <a:gd name="T5" fmla="*/ 465 h 511"/>
                  <a:gd name="T6" fmla="*/ 230 w 2604"/>
                  <a:gd name="T7" fmla="*/ 473 h 511"/>
                  <a:gd name="T8" fmla="*/ 333 w 2604"/>
                  <a:gd name="T9" fmla="*/ 481 h 511"/>
                  <a:gd name="T10" fmla="*/ 416 w 2604"/>
                  <a:gd name="T11" fmla="*/ 486 h 511"/>
                  <a:gd name="T12" fmla="*/ 450 w 2604"/>
                  <a:gd name="T13" fmla="*/ 489 h 511"/>
                  <a:gd name="T14" fmla="*/ 639 w 2604"/>
                  <a:gd name="T15" fmla="*/ 450 h 511"/>
                  <a:gd name="T16" fmla="*/ 714 w 2604"/>
                  <a:gd name="T17" fmla="*/ 316 h 511"/>
                  <a:gd name="T18" fmla="*/ 830 w 2604"/>
                  <a:gd name="T19" fmla="*/ 226 h 511"/>
                  <a:gd name="T20" fmla="*/ 899 w 2604"/>
                  <a:gd name="T21" fmla="*/ 217 h 511"/>
                  <a:gd name="T22" fmla="*/ 971 w 2604"/>
                  <a:gd name="T23" fmla="*/ 218 h 511"/>
                  <a:gd name="T24" fmla="*/ 1035 w 2604"/>
                  <a:gd name="T25" fmla="*/ 243 h 511"/>
                  <a:gd name="T26" fmla="*/ 1081 w 2604"/>
                  <a:gd name="T27" fmla="*/ 309 h 511"/>
                  <a:gd name="T28" fmla="*/ 1097 w 2604"/>
                  <a:gd name="T29" fmla="*/ 429 h 511"/>
                  <a:gd name="T30" fmla="*/ 1090 w 2604"/>
                  <a:gd name="T31" fmla="*/ 507 h 511"/>
                  <a:gd name="T32" fmla="*/ 1998 w 2604"/>
                  <a:gd name="T33" fmla="*/ 473 h 511"/>
                  <a:gd name="T34" fmla="*/ 2036 w 2604"/>
                  <a:gd name="T35" fmla="*/ 402 h 511"/>
                  <a:gd name="T36" fmla="*/ 2116 w 2604"/>
                  <a:gd name="T37" fmla="*/ 283 h 511"/>
                  <a:gd name="T38" fmla="*/ 2197 w 2604"/>
                  <a:gd name="T39" fmla="*/ 241 h 511"/>
                  <a:gd name="T40" fmla="*/ 2292 w 2604"/>
                  <a:gd name="T41" fmla="*/ 249 h 511"/>
                  <a:gd name="T42" fmla="*/ 2364 w 2604"/>
                  <a:gd name="T43" fmla="*/ 343 h 511"/>
                  <a:gd name="T44" fmla="*/ 2402 w 2604"/>
                  <a:gd name="T45" fmla="*/ 432 h 511"/>
                  <a:gd name="T46" fmla="*/ 2498 w 2604"/>
                  <a:gd name="T47" fmla="*/ 413 h 511"/>
                  <a:gd name="T48" fmla="*/ 2555 w 2604"/>
                  <a:gd name="T49" fmla="*/ 391 h 511"/>
                  <a:gd name="T50" fmla="*/ 2586 w 2604"/>
                  <a:gd name="T51" fmla="*/ 348 h 511"/>
                  <a:gd name="T52" fmla="*/ 2604 w 2604"/>
                  <a:gd name="T53" fmla="*/ 297 h 511"/>
                  <a:gd name="T54" fmla="*/ 2588 w 2604"/>
                  <a:gd name="T55" fmla="*/ 240 h 511"/>
                  <a:gd name="T56" fmla="*/ 2575 w 2604"/>
                  <a:gd name="T57" fmla="*/ 186 h 511"/>
                  <a:gd name="T58" fmla="*/ 2565 w 2604"/>
                  <a:gd name="T59" fmla="*/ 81 h 511"/>
                  <a:gd name="T60" fmla="*/ 2538 w 2604"/>
                  <a:gd name="T61" fmla="*/ 14 h 511"/>
                  <a:gd name="T62" fmla="*/ 2470 w 2604"/>
                  <a:gd name="T63" fmla="*/ 11 h 511"/>
                  <a:gd name="T64" fmla="*/ 2375 w 2604"/>
                  <a:gd name="T65" fmla="*/ 8 h 511"/>
                  <a:gd name="T66" fmla="*/ 2172 w 2604"/>
                  <a:gd name="T67" fmla="*/ 37 h 511"/>
                  <a:gd name="T68" fmla="*/ 1155 w 2604"/>
                  <a:gd name="T69" fmla="*/ 49 h 511"/>
                  <a:gd name="T70" fmla="*/ 1073 w 2604"/>
                  <a:gd name="T71" fmla="*/ 41 h 511"/>
                  <a:gd name="T72" fmla="*/ 952 w 2604"/>
                  <a:gd name="T73" fmla="*/ 27 h 511"/>
                  <a:gd name="T74" fmla="*/ 826 w 2604"/>
                  <a:gd name="T75" fmla="*/ 14 h 511"/>
                  <a:gd name="T76" fmla="*/ 729 w 2604"/>
                  <a:gd name="T77" fmla="*/ 3 h 511"/>
                  <a:gd name="T78" fmla="*/ 679 w 2604"/>
                  <a:gd name="T79" fmla="*/ 0 h 511"/>
                  <a:gd name="T80" fmla="*/ 577 w 2604"/>
                  <a:gd name="T81" fmla="*/ 11 h 511"/>
                  <a:gd name="T82" fmla="*/ 425 w 2604"/>
                  <a:gd name="T83" fmla="*/ 34 h 511"/>
                  <a:gd name="T84" fmla="*/ 265 w 2604"/>
                  <a:gd name="T85" fmla="*/ 68 h 511"/>
                  <a:gd name="T86" fmla="*/ 139 w 2604"/>
                  <a:gd name="T87" fmla="*/ 108 h 511"/>
                  <a:gd name="T88" fmla="*/ 88 w 2604"/>
                  <a:gd name="T89" fmla="*/ 153 h 511"/>
                  <a:gd name="T90" fmla="*/ 67 w 2604"/>
                  <a:gd name="T91" fmla="*/ 191 h 511"/>
                  <a:gd name="T92" fmla="*/ 57 w 2604"/>
                  <a:gd name="T93" fmla="*/ 251 h 511"/>
                  <a:gd name="T94" fmla="*/ 21 w 2604"/>
                  <a:gd name="T95" fmla="*/ 264 h 511"/>
                  <a:gd name="T96" fmla="*/ 0 w 2604"/>
                  <a:gd name="T97" fmla="*/ 270 h 511"/>
                  <a:gd name="T98" fmla="*/ 12 w 2604"/>
                  <a:gd name="T99" fmla="*/ 34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4" h="511">
                    <a:moveTo>
                      <a:pt x="21" y="370"/>
                    </a:move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65" y="456"/>
                    </a:lnTo>
                    <a:lnTo>
                      <a:pt x="81" y="459"/>
                    </a:lnTo>
                    <a:lnTo>
                      <a:pt x="104" y="462"/>
                    </a:lnTo>
                    <a:lnTo>
                      <a:pt x="131" y="465"/>
                    </a:lnTo>
                    <a:lnTo>
                      <a:pt x="161" y="467"/>
                    </a:lnTo>
                    <a:lnTo>
                      <a:pt x="195" y="470"/>
                    </a:lnTo>
                    <a:lnTo>
                      <a:pt x="230" y="473"/>
                    </a:lnTo>
                    <a:lnTo>
                      <a:pt x="265" y="475"/>
                    </a:lnTo>
                    <a:lnTo>
                      <a:pt x="301" y="478"/>
                    </a:lnTo>
                    <a:lnTo>
                      <a:pt x="333" y="481"/>
                    </a:lnTo>
                    <a:lnTo>
                      <a:pt x="366" y="484"/>
                    </a:lnTo>
                    <a:lnTo>
                      <a:pt x="393" y="485"/>
                    </a:lnTo>
                    <a:lnTo>
                      <a:pt x="416" y="486"/>
                    </a:lnTo>
                    <a:lnTo>
                      <a:pt x="435" y="488"/>
                    </a:lnTo>
                    <a:lnTo>
                      <a:pt x="446" y="489"/>
                    </a:lnTo>
                    <a:lnTo>
                      <a:pt x="450" y="489"/>
                    </a:lnTo>
                    <a:lnTo>
                      <a:pt x="623" y="488"/>
                    </a:lnTo>
                    <a:lnTo>
                      <a:pt x="627" y="477"/>
                    </a:lnTo>
                    <a:lnTo>
                      <a:pt x="639" y="450"/>
                    </a:lnTo>
                    <a:lnTo>
                      <a:pt x="658" y="409"/>
                    </a:lnTo>
                    <a:lnTo>
                      <a:pt x="684" y="363"/>
                    </a:lnTo>
                    <a:lnTo>
                      <a:pt x="714" y="316"/>
                    </a:lnTo>
                    <a:lnTo>
                      <a:pt x="749" y="274"/>
                    </a:lnTo>
                    <a:lnTo>
                      <a:pt x="788" y="243"/>
                    </a:lnTo>
                    <a:lnTo>
                      <a:pt x="830" y="226"/>
                    </a:lnTo>
                    <a:lnTo>
                      <a:pt x="852" y="224"/>
                    </a:lnTo>
                    <a:lnTo>
                      <a:pt x="876" y="220"/>
                    </a:lnTo>
                    <a:lnTo>
                      <a:pt x="899" y="217"/>
                    </a:lnTo>
                    <a:lnTo>
                      <a:pt x="924" y="215"/>
                    </a:lnTo>
                    <a:lnTo>
                      <a:pt x="948" y="215"/>
                    </a:lnTo>
                    <a:lnTo>
                      <a:pt x="971" y="218"/>
                    </a:lnTo>
                    <a:lnTo>
                      <a:pt x="994" y="222"/>
                    </a:lnTo>
                    <a:lnTo>
                      <a:pt x="1016" y="230"/>
                    </a:lnTo>
                    <a:lnTo>
                      <a:pt x="1035" y="243"/>
                    </a:lnTo>
                    <a:lnTo>
                      <a:pt x="1054" y="260"/>
                    </a:lnTo>
                    <a:lnTo>
                      <a:pt x="1069" y="282"/>
                    </a:lnTo>
                    <a:lnTo>
                      <a:pt x="1081" y="309"/>
                    </a:lnTo>
                    <a:lnTo>
                      <a:pt x="1090" y="341"/>
                    </a:lnTo>
                    <a:lnTo>
                      <a:pt x="1096" y="382"/>
                    </a:lnTo>
                    <a:lnTo>
                      <a:pt x="1097" y="429"/>
                    </a:lnTo>
                    <a:lnTo>
                      <a:pt x="1095" y="484"/>
                    </a:lnTo>
                    <a:lnTo>
                      <a:pt x="1093" y="500"/>
                    </a:lnTo>
                    <a:lnTo>
                      <a:pt x="1090" y="507"/>
                    </a:lnTo>
                    <a:lnTo>
                      <a:pt x="1089" y="511"/>
                    </a:lnTo>
                    <a:lnTo>
                      <a:pt x="1088" y="511"/>
                    </a:lnTo>
                    <a:lnTo>
                      <a:pt x="1998" y="473"/>
                    </a:lnTo>
                    <a:lnTo>
                      <a:pt x="2002" y="463"/>
                    </a:lnTo>
                    <a:lnTo>
                      <a:pt x="2016" y="438"/>
                    </a:lnTo>
                    <a:lnTo>
                      <a:pt x="2036" y="402"/>
                    </a:lnTo>
                    <a:lnTo>
                      <a:pt x="2061" y="362"/>
                    </a:lnTo>
                    <a:lnTo>
                      <a:pt x="2088" y="320"/>
                    </a:lnTo>
                    <a:lnTo>
                      <a:pt x="2116" y="283"/>
                    </a:lnTo>
                    <a:lnTo>
                      <a:pt x="2145" y="256"/>
                    </a:lnTo>
                    <a:lnTo>
                      <a:pt x="2170" y="244"/>
                    </a:lnTo>
                    <a:lnTo>
                      <a:pt x="2197" y="241"/>
                    </a:lnTo>
                    <a:lnTo>
                      <a:pt x="2227" y="240"/>
                    </a:lnTo>
                    <a:lnTo>
                      <a:pt x="2260" y="241"/>
                    </a:lnTo>
                    <a:lnTo>
                      <a:pt x="2292" y="249"/>
                    </a:lnTo>
                    <a:lnTo>
                      <a:pt x="2322" y="268"/>
                    </a:lnTo>
                    <a:lnTo>
                      <a:pt x="2346" y="298"/>
                    </a:lnTo>
                    <a:lnTo>
                      <a:pt x="2364" y="343"/>
                    </a:lnTo>
                    <a:lnTo>
                      <a:pt x="2372" y="405"/>
                    </a:lnTo>
                    <a:lnTo>
                      <a:pt x="2380" y="424"/>
                    </a:lnTo>
                    <a:lnTo>
                      <a:pt x="2402" y="432"/>
                    </a:lnTo>
                    <a:lnTo>
                      <a:pt x="2432" y="431"/>
                    </a:lnTo>
                    <a:lnTo>
                      <a:pt x="2464" y="424"/>
                    </a:lnTo>
                    <a:lnTo>
                      <a:pt x="2498" y="413"/>
                    </a:lnTo>
                    <a:lnTo>
                      <a:pt x="2527" y="404"/>
                    </a:lnTo>
                    <a:lnTo>
                      <a:pt x="2547" y="394"/>
                    </a:lnTo>
                    <a:lnTo>
                      <a:pt x="2555" y="391"/>
                    </a:lnTo>
                    <a:lnTo>
                      <a:pt x="2571" y="362"/>
                    </a:lnTo>
                    <a:lnTo>
                      <a:pt x="2575" y="358"/>
                    </a:lnTo>
                    <a:lnTo>
                      <a:pt x="2586" y="348"/>
                    </a:lnTo>
                    <a:lnTo>
                      <a:pt x="2597" y="335"/>
                    </a:lnTo>
                    <a:lnTo>
                      <a:pt x="2603" y="318"/>
                    </a:lnTo>
                    <a:lnTo>
                      <a:pt x="2604" y="297"/>
                    </a:lnTo>
                    <a:lnTo>
                      <a:pt x="2603" y="272"/>
                    </a:lnTo>
                    <a:lnTo>
                      <a:pt x="2597" y="251"/>
                    </a:lnTo>
                    <a:lnTo>
                      <a:pt x="2588" y="240"/>
                    </a:lnTo>
                    <a:lnTo>
                      <a:pt x="2578" y="229"/>
                    </a:lnTo>
                    <a:lnTo>
                      <a:pt x="2575" y="207"/>
                    </a:lnTo>
                    <a:lnTo>
                      <a:pt x="2575" y="186"/>
                    </a:lnTo>
                    <a:lnTo>
                      <a:pt x="2575" y="176"/>
                    </a:lnTo>
                    <a:lnTo>
                      <a:pt x="2566" y="94"/>
                    </a:lnTo>
                    <a:lnTo>
                      <a:pt x="2565" y="81"/>
                    </a:lnTo>
                    <a:lnTo>
                      <a:pt x="2558" y="54"/>
                    </a:lnTo>
                    <a:lnTo>
                      <a:pt x="2550" y="27"/>
                    </a:lnTo>
                    <a:lnTo>
                      <a:pt x="2538" y="14"/>
                    </a:lnTo>
                    <a:lnTo>
                      <a:pt x="2524" y="12"/>
                    </a:lnTo>
                    <a:lnTo>
                      <a:pt x="2501" y="12"/>
                    </a:lnTo>
                    <a:lnTo>
                      <a:pt x="2470" y="11"/>
                    </a:lnTo>
                    <a:lnTo>
                      <a:pt x="2436" y="10"/>
                    </a:lnTo>
                    <a:lnTo>
                      <a:pt x="2403" y="10"/>
                    </a:lnTo>
                    <a:lnTo>
                      <a:pt x="2375" y="8"/>
                    </a:lnTo>
                    <a:lnTo>
                      <a:pt x="2355" y="8"/>
                    </a:lnTo>
                    <a:lnTo>
                      <a:pt x="2348" y="8"/>
                    </a:lnTo>
                    <a:lnTo>
                      <a:pt x="2172" y="37"/>
                    </a:lnTo>
                    <a:lnTo>
                      <a:pt x="1174" y="52"/>
                    </a:lnTo>
                    <a:lnTo>
                      <a:pt x="1169" y="52"/>
                    </a:lnTo>
                    <a:lnTo>
                      <a:pt x="1155" y="49"/>
                    </a:lnTo>
                    <a:lnTo>
                      <a:pt x="1134" y="48"/>
                    </a:lnTo>
                    <a:lnTo>
                      <a:pt x="1107" y="43"/>
                    </a:lnTo>
                    <a:lnTo>
                      <a:pt x="1073" y="41"/>
                    </a:lnTo>
                    <a:lnTo>
                      <a:pt x="1035" y="37"/>
                    </a:lnTo>
                    <a:lnTo>
                      <a:pt x="994" y="33"/>
                    </a:lnTo>
                    <a:lnTo>
                      <a:pt x="952" y="27"/>
                    </a:lnTo>
                    <a:lnTo>
                      <a:pt x="909" y="23"/>
                    </a:lnTo>
                    <a:lnTo>
                      <a:pt x="867" y="18"/>
                    </a:lnTo>
                    <a:lnTo>
                      <a:pt x="826" y="14"/>
                    </a:lnTo>
                    <a:lnTo>
                      <a:pt x="790" y="10"/>
                    </a:lnTo>
                    <a:lnTo>
                      <a:pt x="756" y="7"/>
                    </a:lnTo>
                    <a:lnTo>
                      <a:pt x="729" y="3"/>
                    </a:lnTo>
                    <a:lnTo>
                      <a:pt x="707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3" y="245"/>
                    </a:lnTo>
                    <a:lnTo>
                      <a:pt x="57" y="251"/>
                    </a:lnTo>
                    <a:lnTo>
                      <a:pt x="46" y="255"/>
                    </a:lnTo>
                    <a:lnTo>
                      <a:pt x="34" y="260"/>
                    </a:lnTo>
                    <a:lnTo>
                      <a:pt x="21" y="264"/>
                    </a:lnTo>
                    <a:lnTo>
                      <a:pt x="11" y="267"/>
                    </a:lnTo>
                    <a:lnTo>
                      <a:pt x="2" y="268"/>
                    </a:lnTo>
                    <a:lnTo>
                      <a:pt x="0" y="270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34"/>
              <p:cNvSpPr>
                <a:spLocks/>
              </p:cNvSpPr>
              <p:nvPr/>
            </p:nvSpPr>
            <p:spPr bwMode="auto">
              <a:xfrm>
                <a:off x="3119" y="1523"/>
                <a:ext cx="1383" cy="329"/>
              </a:xfrm>
              <a:custGeom>
                <a:avLst/>
                <a:gdLst>
                  <a:gd name="T0" fmla="*/ 85 w 1383"/>
                  <a:gd name="T1" fmla="*/ 33 h 329"/>
                  <a:gd name="T2" fmla="*/ 134 w 1383"/>
                  <a:gd name="T3" fmla="*/ 27 h 329"/>
                  <a:gd name="T4" fmla="*/ 202 w 1383"/>
                  <a:gd name="T5" fmla="*/ 20 h 329"/>
                  <a:gd name="T6" fmla="*/ 286 w 1383"/>
                  <a:gd name="T7" fmla="*/ 14 h 329"/>
                  <a:gd name="T8" fmla="*/ 381 w 1383"/>
                  <a:gd name="T9" fmla="*/ 8 h 329"/>
                  <a:gd name="T10" fmla="*/ 484 w 1383"/>
                  <a:gd name="T11" fmla="*/ 3 h 329"/>
                  <a:gd name="T12" fmla="*/ 589 w 1383"/>
                  <a:gd name="T13" fmla="*/ 0 h 329"/>
                  <a:gd name="T14" fmla="*/ 694 w 1383"/>
                  <a:gd name="T15" fmla="*/ 1 h 329"/>
                  <a:gd name="T16" fmla="*/ 794 w 1383"/>
                  <a:gd name="T17" fmla="*/ 7 h 329"/>
                  <a:gd name="T18" fmla="*/ 885 w 1383"/>
                  <a:gd name="T19" fmla="*/ 18 h 329"/>
                  <a:gd name="T20" fmla="*/ 963 w 1383"/>
                  <a:gd name="T21" fmla="*/ 35 h 329"/>
                  <a:gd name="T22" fmla="*/ 1093 w 1383"/>
                  <a:gd name="T23" fmla="*/ 83 h 329"/>
                  <a:gd name="T24" fmla="*/ 1199 w 1383"/>
                  <a:gd name="T25" fmla="*/ 135 h 329"/>
                  <a:gd name="T26" fmla="*/ 1282 w 1383"/>
                  <a:gd name="T27" fmla="*/ 188 h 329"/>
                  <a:gd name="T28" fmla="*/ 1340 w 1383"/>
                  <a:gd name="T29" fmla="*/ 233 h 329"/>
                  <a:gd name="T30" fmla="*/ 1375 w 1383"/>
                  <a:gd name="T31" fmla="*/ 261 h 329"/>
                  <a:gd name="T32" fmla="*/ 1380 w 1383"/>
                  <a:gd name="T33" fmla="*/ 274 h 329"/>
                  <a:gd name="T34" fmla="*/ 1348 w 1383"/>
                  <a:gd name="T35" fmla="*/ 282 h 329"/>
                  <a:gd name="T36" fmla="*/ 1294 w 1383"/>
                  <a:gd name="T37" fmla="*/ 289 h 329"/>
                  <a:gd name="T38" fmla="*/ 1234 w 1383"/>
                  <a:gd name="T39" fmla="*/ 294 h 329"/>
                  <a:gd name="T40" fmla="*/ 1184 w 1383"/>
                  <a:gd name="T41" fmla="*/ 298 h 329"/>
                  <a:gd name="T42" fmla="*/ 1157 w 1383"/>
                  <a:gd name="T43" fmla="*/ 298 h 329"/>
                  <a:gd name="T44" fmla="*/ 1154 w 1383"/>
                  <a:gd name="T45" fmla="*/ 247 h 329"/>
                  <a:gd name="T46" fmla="*/ 1078 w 1383"/>
                  <a:gd name="T47" fmla="*/ 153 h 329"/>
                  <a:gd name="T48" fmla="*/ 951 w 1383"/>
                  <a:gd name="T49" fmla="*/ 92 h 329"/>
                  <a:gd name="T50" fmla="*/ 874 w 1383"/>
                  <a:gd name="T51" fmla="*/ 72 h 329"/>
                  <a:gd name="T52" fmla="*/ 818 w 1383"/>
                  <a:gd name="T53" fmla="*/ 68 h 329"/>
                  <a:gd name="T54" fmla="*/ 782 w 1383"/>
                  <a:gd name="T55" fmla="*/ 72 h 329"/>
                  <a:gd name="T56" fmla="*/ 757 w 1383"/>
                  <a:gd name="T57" fmla="*/ 77 h 329"/>
                  <a:gd name="T58" fmla="*/ 742 w 1383"/>
                  <a:gd name="T59" fmla="*/ 85 h 329"/>
                  <a:gd name="T60" fmla="*/ 748 w 1383"/>
                  <a:gd name="T61" fmla="*/ 186 h 329"/>
                  <a:gd name="T62" fmla="*/ 760 w 1383"/>
                  <a:gd name="T63" fmla="*/ 297 h 329"/>
                  <a:gd name="T64" fmla="*/ 742 w 1383"/>
                  <a:gd name="T65" fmla="*/ 316 h 329"/>
                  <a:gd name="T66" fmla="*/ 694 w 1383"/>
                  <a:gd name="T67" fmla="*/ 312 h 329"/>
                  <a:gd name="T68" fmla="*/ 665 w 1383"/>
                  <a:gd name="T69" fmla="*/ 306 h 329"/>
                  <a:gd name="T70" fmla="*/ 676 w 1383"/>
                  <a:gd name="T71" fmla="*/ 253 h 329"/>
                  <a:gd name="T72" fmla="*/ 673 w 1383"/>
                  <a:gd name="T73" fmla="*/ 145 h 329"/>
                  <a:gd name="T74" fmla="*/ 653 w 1383"/>
                  <a:gd name="T75" fmla="*/ 72 h 329"/>
                  <a:gd name="T76" fmla="*/ 618 w 1383"/>
                  <a:gd name="T77" fmla="*/ 69 h 329"/>
                  <a:gd name="T78" fmla="*/ 558 w 1383"/>
                  <a:gd name="T79" fmla="*/ 72 h 329"/>
                  <a:gd name="T80" fmla="*/ 490 w 1383"/>
                  <a:gd name="T81" fmla="*/ 81 h 329"/>
                  <a:gd name="T82" fmla="*/ 427 w 1383"/>
                  <a:gd name="T83" fmla="*/ 98 h 329"/>
                  <a:gd name="T84" fmla="*/ 379 w 1383"/>
                  <a:gd name="T85" fmla="*/ 123 h 329"/>
                  <a:gd name="T86" fmla="*/ 286 w 1383"/>
                  <a:gd name="T87" fmla="*/ 211 h 329"/>
                  <a:gd name="T88" fmla="*/ 191 w 1383"/>
                  <a:gd name="T89" fmla="*/ 305 h 329"/>
                  <a:gd name="T90" fmla="*/ 88 w 1383"/>
                  <a:gd name="T91" fmla="*/ 317 h 329"/>
                  <a:gd name="T92" fmla="*/ 111 w 1383"/>
                  <a:gd name="T93" fmla="*/ 294 h 329"/>
                  <a:gd name="T94" fmla="*/ 168 w 1383"/>
                  <a:gd name="T95" fmla="*/ 237 h 329"/>
                  <a:gd name="T96" fmla="*/ 240 w 1383"/>
                  <a:gd name="T97" fmla="*/ 167 h 329"/>
                  <a:gd name="T98" fmla="*/ 307 w 1383"/>
                  <a:gd name="T99" fmla="*/ 102 h 329"/>
                  <a:gd name="T100" fmla="*/ 352 w 1383"/>
                  <a:gd name="T101" fmla="*/ 62 h 329"/>
                  <a:gd name="T102" fmla="*/ 353 w 1383"/>
                  <a:gd name="T103" fmla="*/ 56 h 329"/>
                  <a:gd name="T104" fmla="*/ 305 w 1383"/>
                  <a:gd name="T105" fmla="*/ 54 h 329"/>
                  <a:gd name="T106" fmla="*/ 226 w 1383"/>
                  <a:gd name="T107" fmla="*/ 54 h 329"/>
                  <a:gd name="T108" fmla="*/ 142 w 1383"/>
                  <a:gd name="T109" fmla="*/ 56 h 329"/>
                  <a:gd name="T110" fmla="*/ 74 w 1383"/>
                  <a:gd name="T111" fmla="*/ 58 h 329"/>
                  <a:gd name="T112" fmla="*/ 24 w 1383"/>
                  <a:gd name="T113" fmla="*/ 62 h 329"/>
                  <a:gd name="T114" fmla="*/ 3 w 1383"/>
                  <a:gd name="T115" fmla="*/ 53 h 329"/>
                  <a:gd name="T116" fmla="*/ 45 w 1383"/>
                  <a:gd name="T117" fmla="*/ 3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3" h="329">
                    <a:moveTo>
                      <a:pt x="66" y="34"/>
                    </a:moveTo>
                    <a:lnTo>
                      <a:pt x="74" y="33"/>
                    </a:lnTo>
                    <a:lnTo>
                      <a:pt x="85" y="33"/>
                    </a:lnTo>
                    <a:lnTo>
                      <a:pt x="99" y="31"/>
                    </a:lnTo>
                    <a:lnTo>
                      <a:pt x="115" y="29"/>
                    </a:lnTo>
                    <a:lnTo>
                      <a:pt x="134" y="27"/>
                    </a:lnTo>
                    <a:lnTo>
                      <a:pt x="154" y="26"/>
                    </a:lnTo>
                    <a:lnTo>
                      <a:pt x="177" y="23"/>
                    </a:lnTo>
                    <a:lnTo>
                      <a:pt x="202" y="20"/>
                    </a:lnTo>
                    <a:lnTo>
                      <a:pt x="229" y="19"/>
                    </a:lnTo>
                    <a:lnTo>
                      <a:pt x="256" y="16"/>
                    </a:lnTo>
                    <a:lnTo>
                      <a:pt x="286" y="14"/>
                    </a:lnTo>
                    <a:lnTo>
                      <a:pt x="317" y="12"/>
                    </a:lnTo>
                    <a:lnTo>
                      <a:pt x="348" y="10"/>
                    </a:lnTo>
                    <a:lnTo>
                      <a:pt x="381" y="8"/>
                    </a:lnTo>
                    <a:lnTo>
                      <a:pt x="414" y="5"/>
                    </a:lnTo>
                    <a:lnTo>
                      <a:pt x="448" y="4"/>
                    </a:lnTo>
                    <a:lnTo>
                      <a:pt x="484" y="3"/>
                    </a:lnTo>
                    <a:lnTo>
                      <a:pt x="519" y="1"/>
                    </a:lnTo>
                    <a:lnTo>
                      <a:pt x="554" y="1"/>
                    </a:lnTo>
                    <a:lnTo>
                      <a:pt x="589" y="0"/>
                    </a:lnTo>
                    <a:lnTo>
                      <a:pt x="624" y="0"/>
                    </a:lnTo>
                    <a:lnTo>
                      <a:pt x="660" y="0"/>
                    </a:lnTo>
                    <a:lnTo>
                      <a:pt x="694" y="1"/>
                    </a:lnTo>
                    <a:lnTo>
                      <a:pt x="729" y="3"/>
                    </a:lnTo>
                    <a:lnTo>
                      <a:pt x="761" y="4"/>
                    </a:lnTo>
                    <a:lnTo>
                      <a:pt x="794" y="7"/>
                    </a:lnTo>
                    <a:lnTo>
                      <a:pt x="825" y="10"/>
                    </a:lnTo>
                    <a:lnTo>
                      <a:pt x="856" y="14"/>
                    </a:lnTo>
                    <a:lnTo>
                      <a:pt x="885" y="18"/>
                    </a:lnTo>
                    <a:lnTo>
                      <a:pt x="913" y="23"/>
                    </a:lnTo>
                    <a:lnTo>
                      <a:pt x="939" y="29"/>
                    </a:lnTo>
                    <a:lnTo>
                      <a:pt x="963" y="35"/>
                    </a:lnTo>
                    <a:lnTo>
                      <a:pt x="1009" y="50"/>
                    </a:lnTo>
                    <a:lnTo>
                      <a:pt x="1053" y="66"/>
                    </a:lnTo>
                    <a:lnTo>
                      <a:pt x="1093" y="83"/>
                    </a:lnTo>
                    <a:lnTo>
                      <a:pt x="1131" y="100"/>
                    </a:lnTo>
                    <a:lnTo>
                      <a:pt x="1166" y="118"/>
                    </a:lnTo>
                    <a:lnTo>
                      <a:pt x="1199" y="135"/>
                    </a:lnTo>
                    <a:lnTo>
                      <a:pt x="1230" y="154"/>
                    </a:lnTo>
                    <a:lnTo>
                      <a:pt x="1257" y="171"/>
                    </a:lnTo>
                    <a:lnTo>
                      <a:pt x="1282" y="188"/>
                    </a:lnTo>
                    <a:lnTo>
                      <a:pt x="1305" y="205"/>
                    </a:lnTo>
                    <a:lnTo>
                      <a:pt x="1324" y="219"/>
                    </a:lnTo>
                    <a:lnTo>
                      <a:pt x="1340" y="233"/>
                    </a:lnTo>
                    <a:lnTo>
                      <a:pt x="1355" y="244"/>
                    </a:lnTo>
                    <a:lnTo>
                      <a:pt x="1366" y="255"/>
                    </a:lnTo>
                    <a:lnTo>
                      <a:pt x="1375" y="261"/>
                    </a:lnTo>
                    <a:lnTo>
                      <a:pt x="1380" y="267"/>
                    </a:lnTo>
                    <a:lnTo>
                      <a:pt x="1383" y="271"/>
                    </a:lnTo>
                    <a:lnTo>
                      <a:pt x="1380" y="274"/>
                    </a:lnTo>
                    <a:lnTo>
                      <a:pt x="1372" y="276"/>
                    </a:lnTo>
                    <a:lnTo>
                      <a:pt x="1362" y="280"/>
                    </a:lnTo>
                    <a:lnTo>
                      <a:pt x="1348" y="282"/>
                    </a:lnTo>
                    <a:lnTo>
                      <a:pt x="1332" y="284"/>
                    </a:lnTo>
                    <a:lnTo>
                      <a:pt x="1314" y="287"/>
                    </a:lnTo>
                    <a:lnTo>
                      <a:pt x="1294" y="289"/>
                    </a:lnTo>
                    <a:lnTo>
                      <a:pt x="1273" y="291"/>
                    </a:lnTo>
                    <a:lnTo>
                      <a:pt x="1253" y="293"/>
                    </a:lnTo>
                    <a:lnTo>
                      <a:pt x="1234" y="294"/>
                    </a:lnTo>
                    <a:lnTo>
                      <a:pt x="1215" y="295"/>
                    </a:lnTo>
                    <a:lnTo>
                      <a:pt x="1198" y="297"/>
                    </a:lnTo>
                    <a:lnTo>
                      <a:pt x="1184" y="298"/>
                    </a:lnTo>
                    <a:lnTo>
                      <a:pt x="1172" y="299"/>
                    </a:lnTo>
                    <a:lnTo>
                      <a:pt x="1164" y="301"/>
                    </a:lnTo>
                    <a:lnTo>
                      <a:pt x="1157" y="298"/>
                    </a:lnTo>
                    <a:lnTo>
                      <a:pt x="1156" y="287"/>
                    </a:lnTo>
                    <a:lnTo>
                      <a:pt x="1157" y="270"/>
                    </a:lnTo>
                    <a:lnTo>
                      <a:pt x="1154" y="247"/>
                    </a:lnTo>
                    <a:lnTo>
                      <a:pt x="1143" y="218"/>
                    </a:lnTo>
                    <a:lnTo>
                      <a:pt x="1119" y="187"/>
                    </a:lnTo>
                    <a:lnTo>
                      <a:pt x="1078" y="153"/>
                    </a:lnTo>
                    <a:lnTo>
                      <a:pt x="1015" y="118"/>
                    </a:lnTo>
                    <a:lnTo>
                      <a:pt x="981" y="103"/>
                    </a:lnTo>
                    <a:lnTo>
                      <a:pt x="951" y="92"/>
                    </a:lnTo>
                    <a:lnTo>
                      <a:pt x="923" y="83"/>
                    </a:lnTo>
                    <a:lnTo>
                      <a:pt x="897" y="76"/>
                    </a:lnTo>
                    <a:lnTo>
                      <a:pt x="874" y="72"/>
                    </a:lnTo>
                    <a:lnTo>
                      <a:pt x="853" y="69"/>
                    </a:lnTo>
                    <a:lnTo>
                      <a:pt x="834" y="68"/>
                    </a:lnTo>
                    <a:lnTo>
                      <a:pt x="818" y="68"/>
                    </a:lnTo>
                    <a:lnTo>
                      <a:pt x="805" y="69"/>
                    </a:lnTo>
                    <a:lnTo>
                      <a:pt x="792" y="70"/>
                    </a:lnTo>
                    <a:lnTo>
                      <a:pt x="782" y="72"/>
                    </a:lnTo>
                    <a:lnTo>
                      <a:pt x="772" y="75"/>
                    </a:lnTo>
                    <a:lnTo>
                      <a:pt x="764" y="76"/>
                    </a:lnTo>
                    <a:lnTo>
                      <a:pt x="757" y="77"/>
                    </a:lnTo>
                    <a:lnTo>
                      <a:pt x="752" y="77"/>
                    </a:lnTo>
                    <a:lnTo>
                      <a:pt x="748" y="77"/>
                    </a:lnTo>
                    <a:lnTo>
                      <a:pt x="742" y="85"/>
                    </a:lnTo>
                    <a:lnTo>
                      <a:pt x="741" y="108"/>
                    </a:lnTo>
                    <a:lnTo>
                      <a:pt x="742" y="145"/>
                    </a:lnTo>
                    <a:lnTo>
                      <a:pt x="748" y="186"/>
                    </a:lnTo>
                    <a:lnTo>
                      <a:pt x="752" y="229"/>
                    </a:lnTo>
                    <a:lnTo>
                      <a:pt x="757" y="267"/>
                    </a:lnTo>
                    <a:lnTo>
                      <a:pt x="760" y="297"/>
                    </a:lnTo>
                    <a:lnTo>
                      <a:pt x="760" y="310"/>
                    </a:lnTo>
                    <a:lnTo>
                      <a:pt x="754" y="314"/>
                    </a:lnTo>
                    <a:lnTo>
                      <a:pt x="742" y="316"/>
                    </a:lnTo>
                    <a:lnTo>
                      <a:pt x="727" y="314"/>
                    </a:lnTo>
                    <a:lnTo>
                      <a:pt x="711" y="313"/>
                    </a:lnTo>
                    <a:lnTo>
                      <a:pt x="694" y="312"/>
                    </a:lnTo>
                    <a:lnTo>
                      <a:pt x="679" y="309"/>
                    </a:lnTo>
                    <a:lnTo>
                      <a:pt x="669" y="307"/>
                    </a:lnTo>
                    <a:lnTo>
                      <a:pt x="665" y="306"/>
                    </a:lnTo>
                    <a:lnTo>
                      <a:pt x="666" y="298"/>
                    </a:lnTo>
                    <a:lnTo>
                      <a:pt x="670" y="278"/>
                    </a:lnTo>
                    <a:lnTo>
                      <a:pt x="676" y="253"/>
                    </a:lnTo>
                    <a:lnTo>
                      <a:pt x="679" y="230"/>
                    </a:lnTo>
                    <a:lnTo>
                      <a:pt x="677" y="196"/>
                    </a:lnTo>
                    <a:lnTo>
                      <a:pt x="673" y="145"/>
                    </a:lnTo>
                    <a:lnTo>
                      <a:pt x="665" y="99"/>
                    </a:lnTo>
                    <a:lnTo>
                      <a:pt x="657" y="73"/>
                    </a:lnTo>
                    <a:lnTo>
                      <a:pt x="653" y="72"/>
                    </a:lnTo>
                    <a:lnTo>
                      <a:pt x="643" y="70"/>
                    </a:lnTo>
                    <a:lnTo>
                      <a:pt x="633" y="69"/>
                    </a:lnTo>
                    <a:lnTo>
                      <a:pt x="618" y="69"/>
                    </a:lnTo>
                    <a:lnTo>
                      <a:pt x="600" y="69"/>
                    </a:lnTo>
                    <a:lnTo>
                      <a:pt x="580" y="70"/>
                    </a:lnTo>
                    <a:lnTo>
                      <a:pt x="558" y="72"/>
                    </a:lnTo>
                    <a:lnTo>
                      <a:pt x="536" y="75"/>
                    </a:lnTo>
                    <a:lnTo>
                      <a:pt x="513" y="77"/>
                    </a:lnTo>
                    <a:lnTo>
                      <a:pt x="490" y="81"/>
                    </a:lnTo>
                    <a:lnTo>
                      <a:pt x="469" y="87"/>
                    </a:lnTo>
                    <a:lnTo>
                      <a:pt x="447" y="92"/>
                    </a:lnTo>
                    <a:lnTo>
                      <a:pt x="427" y="98"/>
                    </a:lnTo>
                    <a:lnTo>
                      <a:pt x="408" y="106"/>
                    </a:lnTo>
                    <a:lnTo>
                      <a:pt x="393" y="114"/>
                    </a:lnTo>
                    <a:lnTo>
                      <a:pt x="379" y="123"/>
                    </a:lnTo>
                    <a:lnTo>
                      <a:pt x="353" y="148"/>
                    </a:lnTo>
                    <a:lnTo>
                      <a:pt x="321" y="177"/>
                    </a:lnTo>
                    <a:lnTo>
                      <a:pt x="286" y="211"/>
                    </a:lnTo>
                    <a:lnTo>
                      <a:pt x="250" y="247"/>
                    </a:lnTo>
                    <a:lnTo>
                      <a:pt x="217" y="278"/>
                    </a:lnTo>
                    <a:lnTo>
                      <a:pt x="191" y="305"/>
                    </a:lnTo>
                    <a:lnTo>
                      <a:pt x="172" y="322"/>
                    </a:lnTo>
                    <a:lnTo>
                      <a:pt x="165" y="329"/>
                    </a:lnTo>
                    <a:lnTo>
                      <a:pt x="88" y="317"/>
                    </a:lnTo>
                    <a:lnTo>
                      <a:pt x="91" y="314"/>
                    </a:lnTo>
                    <a:lnTo>
                      <a:pt x="99" y="306"/>
                    </a:lnTo>
                    <a:lnTo>
                      <a:pt x="111" y="294"/>
                    </a:lnTo>
                    <a:lnTo>
                      <a:pt x="127" y="278"/>
                    </a:lnTo>
                    <a:lnTo>
                      <a:pt x="146" y="259"/>
                    </a:lnTo>
                    <a:lnTo>
                      <a:pt x="168" y="237"/>
                    </a:lnTo>
                    <a:lnTo>
                      <a:pt x="191" y="214"/>
                    </a:lnTo>
                    <a:lnTo>
                      <a:pt x="215" y="190"/>
                    </a:lnTo>
                    <a:lnTo>
                      <a:pt x="240" y="167"/>
                    </a:lnTo>
                    <a:lnTo>
                      <a:pt x="263" y="144"/>
                    </a:lnTo>
                    <a:lnTo>
                      <a:pt x="286" y="122"/>
                    </a:lnTo>
                    <a:lnTo>
                      <a:pt x="307" y="102"/>
                    </a:lnTo>
                    <a:lnTo>
                      <a:pt x="325" y="84"/>
                    </a:lnTo>
                    <a:lnTo>
                      <a:pt x="341" y="72"/>
                    </a:lnTo>
                    <a:lnTo>
                      <a:pt x="352" y="62"/>
                    </a:lnTo>
                    <a:lnTo>
                      <a:pt x="359" y="58"/>
                    </a:lnTo>
                    <a:lnTo>
                      <a:pt x="360" y="57"/>
                    </a:lnTo>
                    <a:lnTo>
                      <a:pt x="353" y="56"/>
                    </a:lnTo>
                    <a:lnTo>
                      <a:pt x="341" y="56"/>
                    </a:lnTo>
                    <a:lnTo>
                      <a:pt x="325" y="56"/>
                    </a:lnTo>
                    <a:lnTo>
                      <a:pt x="305" y="54"/>
                    </a:lnTo>
                    <a:lnTo>
                      <a:pt x="280" y="54"/>
                    </a:lnTo>
                    <a:lnTo>
                      <a:pt x="253" y="54"/>
                    </a:lnTo>
                    <a:lnTo>
                      <a:pt x="226" y="54"/>
                    </a:lnTo>
                    <a:lnTo>
                      <a:pt x="198" y="56"/>
                    </a:lnTo>
                    <a:lnTo>
                      <a:pt x="169" y="56"/>
                    </a:lnTo>
                    <a:lnTo>
                      <a:pt x="142" y="56"/>
                    </a:lnTo>
                    <a:lnTo>
                      <a:pt x="116" y="57"/>
                    </a:lnTo>
                    <a:lnTo>
                      <a:pt x="93" y="57"/>
                    </a:lnTo>
                    <a:lnTo>
                      <a:pt x="74" y="58"/>
                    </a:lnTo>
                    <a:lnTo>
                      <a:pt x="61" y="58"/>
                    </a:lnTo>
                    <a:lnTo>
                      <a:pt x="51" y="60"/>
                    </a:lnTo>
                    <a:lnTo>
                      <a:pt x="24" y="62"/>
                    </a:lnTo>
                    <a:lnTo>
                      <a:pt x="7" y="61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11" y="47"/>
                    </a:lnTo>
                    <a:lnTo>
                      <a:pt x="26" y="42"/>
                    </a:lnTo>
                    <a:lnTo>
                      <a:pt x="45" y="37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35"/>
              <p:cNvSpPr>
                <a:spLocks/>
              </p:cNvSpPr>
              <p:nvPr/>
            </p:nvSpPr>
            <p:spPr bwMode="auto">
              <a:xfrm>
                <a:off x="2872" y="2097"/>
                <a:ext cx="266" cy="291"/>
              </a:xfrm>
              <a:custGeom>
                <a:avLst/>
                <a:gdLst>
                  <a:gd name="T0" fmla="*/ 118 w 266"/>
                  <a:gd name="T1" fmla="*/ 291 h 291"/>
                  <a:gd name="T2" fmla="*/ 145 w 266"/>
                  <a:gd name="T3" fmla="*/ 291 h 291"/>
                  <a:gd name="T4" fmla="*/ 171 w 266"/>
                  <a:gd name="T5" fmla="*/ 285 h 291"/>
                  <a:gd name="T6" fmla="*/ 195 w 266"/>
                  <a:gd name="T7" fmla="*/ 274 h 291"/>
                  <a:gd name="T8" fmla="*/ 217 w 266"/>
                  <a:gd name="T9" fmla="*/ 258 h 291"/>
                  <a:gd name="T10" fmla="*/ 235 w 266"/>
                  <a:gd name="T11" fmla="*/ 237 h 291"/>
                  <a:gd name="T12" fmla="*/ 250 w 266"/>
                  <a:gd name="T13" fmla="*/ 214 h 291"/>
                  <a:gd name="T14" fmla="*/ 260 w 266"/>
                  <a:gd name="T15" fmla="*/ 187 h 291"/>
                  <a:gd name="T16" fmla="*/ 266 w 266"/>
                  <a:gd name="T17" fmla="*/ 159 h 291"/>
                  <a:gd name="T18" fmla="*/ 266 w 266"/>
                  <a:gd name="T19" fmla="*/ 129 h 291"/>
                  <a:gd name="T20" fmla="*/ 260 w 266"/>
                  <a:gd name="T21" fmla="*/ 102 h 291"/>
                  <a:gd name="T22" fmla="*/ 251 w 266"/>
                  <a:gd name="T23" fmla="*/ 75 h 291"/>
                  <a:gd name="T24" fmla="*/ 237 w 266"/>
                  <a:gd name="T25" fmla="*/ 52 h 291"/>
                  <a:gd name="T26" fmla="*/ 218 w 266"/>
                  <a:gd name="T27" fmla="*/ 33 h 291"/>
                  <a:gd name="T28" fmla="*/ 197 w 266"/>
                  <a:gd name="T29" fmla="*/ 16 h 291"/>
                  <a:gd name="T30" fmla="*/ 174 w 266"/>
                  <a:gd name="T31" fmla="*/ 6 h 291"/>
                  <a:gd name="T32" fmla="*/ 147 w 266"/>
                  <a:gd name="T33" fmla="*/ 0 h 291"/>
                  <a:gd name="T34" fmla="*/ 119 w 266"/>
                  <a:gd name="T35" fmla="*/ 0 h 291"/>
                  <a:gd name="T36" fmla="*/ 94 w 266"/>
                  <a:gd name="T37" fmla="*/ 6 h 291"/>
                  <a:gd name="T38" fmla="*/ 69 w 266"/>
                  <a:gd name="T39" fmla="*/ 18 h 291"/>
                  <a:gd name="T40" fmla="*/ 49 w 266"/>
                  <a:gd name="T41" fmla="*/ 33 h 291"/>
                  <a:gd name="T42" fmla="*/ 30 w 266"/>
                  <a:gd name="T43" fmla="*/ 53 h 291"/>
                  <a:gd name="T44" fmla="*/ 15 w 266"/>
                  <a:gd name="T45" fmla="*/ 77 h 291"/>
                  <a:gd name="T46" fmla="*/ 6 w 266"/>
                  <a:gd name="T47" fmla="*/ 103 h 291"/>
                  <a:gd name="T48" fmla="*/ 0 w 266"/>
                  <a:gd name="T49" fmla="*/ 133 h 291"/>
                  <a:gd name="T50" fmla="*/ 0 w 266"/>
                  <a:gd name="T51" fmla="*/ 163 h 291"/>
                  <a:gd name="T52" fmla="*/ 4 w 266"/>
                  <a:gd name="T53" fmla="*/ 190 h 291"/>
                  <a:gd name="T54" fmla="*/ 15 w 266"/>
                  <a:gd name="T55" fmla="*/ 217 h 291"/>
                  <a:gd name="T56" fmla="*/ 29 w 266"/>
                  <a:gd name="T57" fmla="*/ 240 h 291"/>
                  <a:gd name="T58" fmla="*/ 46 w 266"/>
                  <a:gd name="T59" fmla="*/ 259 h 291"/>
                  <a:gd name="T60" fmla="*/ 68 w 266"/>
                  <a:gd name="T61" fmla="*/ 275 h 291"/>
                  <a:gd name="T62" fmla="*/ 92 w 266"/>
                  <a:gd name="T63" fmla="*/ 286 h 291"/>
                  <a:gd name="T64" fmla="*/ 118 w 266"/>
                  <a:gd name="T65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91">
                    <a:moveTo>
                      <a:pt x="118" y="291"/>
                    </a:moveTo>
                    <a:lnTo>
                      <a:pt x="145" y="291"/>
                    </a:lnTo>
                    <a:lnTo>
                      <a:pt x="171" y="285"/>
                    </a:lnTo>
                    <a:lnTo>
                      <a:pt x="195" y="274"/>
                    </a:lnTo>
                    <a:lnTo>
                      <a:pt x="217" y="258"/>
                    </a:lnTo>
                    <a:lnTo>
                      <a:pt x="235" y="237"/>
                    </a:lnTo>
                    <a:lnTo>
                      <a:pt x="250" y="214"/>
                    </a:lnTo>
                    <a:lnTo>
                      <a:pt x="260" y="187"/>
                    </a:lnTo>
                    <a:lnTo>
                      <a:pt x="266" y="159"/>
                    </a:lnTo>
                    <a:lnTo>
                      <a:pt x="266" y="129"/>
                    </a:lnTo>
                    <a:lnTo>
                      <a:pt x="260" y="102"/>
                    </a:lnTo>
                    <a:lnTo>
                      <a:pt x="251" y="75"/>
                    </a:lnTo>
                    <a:lnTo>
                      <a:pt x="237" y="52"/>
                    </a:lnTo>
                    <a:lnTo>
                      <a:pt x="218" y="33"/>
                    </a:lnTo>
                    <a:lnTo>
                      <a:pt x="197" y="16"/>
                    </a:lnTo>
                    <a:lnTo>
                      <a:pt x="174" y="6"/>
                    </a:lnTo>
                    <a:lnTo>
                      <a:pt x="147" y="0"/>
                    </a:lnTo>
                    <a:lnTo>
                      <a:pt x="119" y="0"/>
                    </a:lnTo>
                    <a:lnTo>
                      <a:pt x="94" y="6"/>
                    </a:lnTo>
                    <a:lnTo>
                      <a:pt x="69" y="18"/>
                    </a:lnTo>
                    <a:lnTo>
                      <a:pt x="49" y="33"/>
                    </a:lnTo>
                    <a:lnTo>
                      <a:pt x="30" y="53"/>
                    </a:lnTo>
                    <a:lnTo>
                      <a:pt x="15" y="77"/>
                    </a:lnTo>
                    <a:lnTo>
                      <a:pt x="6" y="103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4" y="190"/>
                    </a:lnTo>
                    <a:lnTo>
                      <a:pt x="15" y="217"/>
                    </a:lnTo>
                    <a:lnTo>
                      <a:pt x="29" y="240"/>
                    </a:lnTo>
                    <a:lnTo>
                      <a:pt x="46" y="259"/>
                    </a:lnTo>
                    <a:lnTo>
                      <a:pt x="68" y="275"/>
                    </a:lnTo>
                    <a:lnTo>
                      <a:pt x="92" y="286"/>
                    </a:lnTo>
                    <a:lnTo>
                      <a:pt x="118" y="29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36"/>
              <p:cNvSpPr>
                <a:spLocks/>
              </p:cNvSpPr>
              <p:nvPr/>
            </p:nvSpPr>
            <p:spPr bwMode="auto">
              <a:xfrm>
                <a:off x="2882" y="2112"/>
                <a:ext cx="234" cy="257"/>
              </a:xfrm>
              <a:custGeom>
                <a:avLst/>
                <a:gdLst>
                  <a:gd name="T0" fmla="*/ 104 w 234"/>
                  <a:gd name="T1" fmla="*/ 257 h 257"/>
                  <a:gd name="T2" fmla="*/ 128 w 234"/>
                  <a:gd name="T3" fmla="*/ 257 h 257"/>
                  <a:gd name="T4" fmla="*/ 151 w 234"/>
                  <a:gd name="T5" fmla="*/ 252 h 257"/>
                  <a:gd name="T6" fmla="*/ 172 w 234"/>
                  <a:gd name="T7" fmla="*/ 243 h 257"/>
                  <a:gd name="T8" fmla="*/ 191 w 234"/>
                  <a:gd name="T9" fmla="*/ 228 h 257"/>
                  <a:gd name="T10" fmla="*/ 207 w 234"/>
                  <a:gd name="T11" fmla="*/ 210 h 257"/>
                  <a:gd name="T12" fmla="*/ 221 w 234"/>
                  <a:gd name="T13" fmla="*/ 190 h 257"/>
                  <a:gd name="T14" fmla="*/ 229 w 234"/>
                  <a:gd name="T15" fmla="*/ 167 h 257"/>
                  <a:gd name="T16" fmla="*/ 234 w 234"/>
                  <a:gd name="T17" fmla="*/ 141 h 257"/>
                  <a:gd name="T18" fmla="*/ 234 w 234"/>
                  <a:gd name="T19" fmla="*/ 115 h 257"/>
                  <a:gd name="T20" fmla="*/ 230 w 234"/>
                  <a:gd name="T21" fmla="*/ 90 h 257"/>
                  <a:gd name="T22" fmla="*/ 221 w 234"/>
                  <a:gd name="T23" fmla="*/ 66 h 257"/>
                  <a:gd name="T24" fmla="*/ 208 w 234"/>
                  <a:gd name="T25" fmla="*/ 46 h 257"/>
                  <a:gd name="T26" fmla="*/ 193 w 234"/>
                  <a:gd name="T27" fmla="*/ 29 h 257"/>
                  <a:gd name="T28" fmla="*/ 174 w 234"/>
                  <a:gd name="T29" fmla="*/ 15 h 257"/>
                  <a:gd name="T30" fmla="*/ 153 w 234"/>
                  <a:gd name="T31" fmla="*/ 6 h 257"/>
                  <a:gd name="T32" fmla="*/ 130 w 234"/>
                  <a:gd name="T33" fmla="*/ 0 h 257"/>
                  <a:gd name="T34" fmla="*/ 105 w 234"/>
                  <a:gd name="T35" fmla="*/ 0 h 257"/>
                  <a:gd name="T36" fmla="*/ 82 w 234"/>
                  <a:gd name="T37" fmla="*/ 6 h 257"/>
                  <a:gd name="T38" fmla="*/ 62 w 234"/>
                  <a:gd name="T39" fmla="*/ 15 h 257"/>
                  <a:gd name="T40" fmla="*/ 43 w 234"/>
                  <a:gd name="T41" fmla="*/ 30 h 257"/>
                  <a:gd name="T42" fmla="*/ 27 w 234"/>
                  <a:gd name="T43" fmla="*/ 48 h 257"/>
                  <a:gd name="T44" fmla="*/ 13 w 234"/>
                  <a:gd name="T45" fmla="*/ 68 h 257"/>
                  <a:gd name="T46" fmla="*/ 5 w 234"/>
                  <a:gd name="T47" fmla="*/ 92 h 257"/>
                  <a:gd name="T48" fmla="*/ 0 w 234"/>
                  <a:gd name="T49" fmla="*/ 118 h 257"/>
                  <a:gd name="T50" fmla="*/ 0 w 234"/>
                  <a:gd name="T51" fmla="*/ 144 h 257"/>
                  <a:gd name="T52" fmla="*/ 4 w 234"/>
                  <a:gd name="T53" fmla="*/ 168 h 257"/>
                  <a:gd name="T54" fmla="*/ 13 w 234"/>
                  <a:gd name="T55" fmla="*/ 191 h 257"/>
                  <a:gd name="T56" fmla="*/ 25 w 234"/>
                  <a:gd name="T57" fmla="*/ 211 h 257"/>
                  <a:gd name="T58" fmla="*/ 42 w 234"/>
                  <a:gd name="T59" fmla="*/ 229 h 257"/>
                  <a:gd name="T60" fmla="*/ 59 w 234"/>
                  <a:gd name="T61" fmla="*/ 243 h 257"/>
                  <a:gd name="T62" fmla="*/ 81 w 234"/>
                  <a:gd name="T63" fmla="*/ 252 h 257"/>
                  <a:gd name="T64" fmla="*/ 104 w 234"/>
                  <a:gd name="T65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257">
                    <a:moveTo>
                      <a:pt x="104" y="257"/>
                    </a:moveTo>
                    <a:lnTo>
                      <a:pt x="128" y="257"/>
                    </a:lnTo>
                    <a:lnTo>
                      <a:pt x="151" y="252"/>
                    </a:lnTo>
                    <a:lnTo>
                      <a:pt x="172" y="243"/>
                    </a:lnTo>
                    <a:lnTo>
                      <a:pt x="191" y="228"/>
                    </a:lnTo>
                    <a:lnTo>
                      <a:pt x="207" y="210"/>
                    </a:lnTo>
                    <a:lnTo>
                      <a:pt x="221" y="190"/>
                    </a:lnTo>
                    <a:lnTo>
                      <a:pt x="229" y="167"/>
                    </a:lnTo>
                    <a:lnTo>
                      <a:pt x="234" y="141"/>
                    </a:lnTo>
                    <a:lnTo>
                      <a:pt x="234" y="115"/>
                    </a:lnTo>
                    <a:lnTo>
                      <a:pt x="230" y="90"/>
                    </a:lnTo>
                    <a:lnTo>
                      <a:pt x="221" y="66"/>
                    </a:lnTo>
                    <a:lnTo>
                      <a:pt x="208" y="46"/>
                    </a:lnTo>
                    <a:lnTo>
                      <a:pt x="193" y="29"/>
                    </a:lnTo>
                    <a:lnTo>
                      <a:pt x="174" y="15"/>
                    </a:lnTo>
                    <a:lnTo>
                      <a:pt x="153" y="6"/>
                    </a:lnTo>
                    <a:lnTo>
                      <a:pt x="130" y="0"/>
                    </a:lnTo>
                    <a:lnTo>
                      <a:pt x="105" y="0"/>
                    </a:lnTo>
                    <a:lnTo>
                      <a:pt x="82" y="6"/>
                    </a:lnTo>
                    <a:lnTo>
                      <a:pt x="62" y="15"/>
                    </a:lnTo>
                    <a:lnTo>
                      <a:pt x="43" y="30"/>
                    </a:lnTo>
                    <a:lnTo>
                      <a:pt x="27" y="48"/>
                    </a:lnTo>
                    <a:lnTo>
                      <a:pt x="13" y="68"/>
                    </a:lnTo>
                    <a:lnTo>
                      <a:pt x="5" y="92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4" y="168"/>
                    </a:lnTo>
                    <a:lnTo>
                      <a:pt x="13" y="191"/>
                    </a:lnTo>
                    <a:lnTo>
                      <a:pt x="25" y="211"/>
                    </a:lnTo>
                    <a:lnTo>
                      <a:pt x="42" y="229"/>
                    </a:lnTo>
                    <a:lnTo>
                      <a:pt x="59" y="243"/>
                    </a:lnTo>
                    <a:lnTo>
                      <a:pt x="81" y="252"/>
                    </a:lnTo>
                    <a:lnTo>
                      <a:pt x="10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37"/>
              <p:cNvSpPr>
                <a:spLocks/>
              </p:cNvSpPr>
              <p:nvPr/>
            </p:nvSpPr>
            <p:spPr bwMode="auto">
              <a:xfrm>
                <a:off x="4195" y="2099"/>
                <a:ext cx="242" cy="264"/>
              </a:xfrm>
              <a:custGeom>
                <a:avLst/>
                <a:gdLst>
                  <a:gd name="T0" fmla="*/ 108 w 242"/>
                  <a:gd name="T1" fmla="*/ 264 h 264"/>
                  <a:gd name="T2" fmla="*/ 132 w 242"/>
                  <a:gd name="T3" fmla="*/ 264 h 264"/>
                  <a:gd name="T4" fmla="*/ 155 w 242"/>
                  <a:gd name="T5" fmla="*/ 258 h 264"/>
                  <a:gd name="T6" fmla="*/ 177 w 242"/>
                  <a:gd name="T7" fmla="*/ 247 h 264"/>
                  <a:gd name="T8" fmla="*/ 197 w 242"/>
                  <a:gd name="T9" fmla="*/ 234 h 264"/>
                  <a:gd name="T10" fmla="*/ 214 w 242"/>
                  <a:gd name="T11" fmla="*/ 215 h 264"/>
                  <a:gd name="T12" fmla="*/ 227 w 242"/>
                  <a:gd name="T13" fmla="*/ 193 h 264"/>
                  <a:gd name="T14" fmla="*/ 237 w 242"/>
                  <a:gd name="T15" fmla="*/ 170 h 264"/>
                  <a:gd name="T16" fmla="*/ 242 w 242"/>
                  <a:gd name="T17" fmla="*/ 143 h 264"/>
                  <a:gd name="T18" fmla="*/ 242 w 242"/>
                  <a:gd name="T19" fmla="*/ 116 h 264"/>
                  <a:gd name="T20" fmla="*/ 238 w 242"/>
                  <a:gd name="T21" fmla="*/ 90 h 264"/>
                  <a:gd name="T22" fmla="*/ 229 w 242"/>
                  <a:gd name="T23" fmla="*/ 67 h 264"/>
                  <a:gd name="T24" fmla="*/ 215 w 242"/>
                  <a:gd name="T25" fmla="*/ 47 h 264"/>
                  <a:gd name="T26" fmla="*/ 199 w 242"/>
                  <a:gd name="T27" fmla="*/ 28 h 264"/>
                  <a:gd name="T28" fmla="*/ 180 w 242"/>
                  <a:gd name="T29" fmla="*/ 14 h 264"/>
                  <a:gd name="T30" fmla="*/ 158 w 242"/>
                  <a:gd name="T31" fmla="*/ 5 h 264"/>
                  <a:gd name="T32" fmla="*/ 134 w 242"/>
                  <a:gd name="T33" fmla="*/ 0 h 264"/>
                  <a:gd name="T34" fmla="*/ 109 w 242"/>
                  <a:gd name="T35" fmla="*/ 0 h 264"/>
                  <a:gd name="T36" fmla="*/ 86 w 242"/>
                  <a:gd name="T37" fmla="*/ 5 h 264"/>
                  <a:gd name="T38" fmla="*/ 65 w 242"/>
                  <a:gd name="T39" fmla="*/ 16 h 264"/>
                  <a:gd name="T40" fmla="*/ 44 w 242"/>
                  <a:gd name="T41" fmla="*/ 29 h 264"/>
                  <a:gd name="T42" fmla="*/ 28 w 242"/>
                  <a:gd name="T43" fmla="*/ 48 h 264"/>
                  <a:gd name="T44" fmla="*/ 15 w 242"/>
                  <a:gd name="T45" fmla="*/ 70 h 264"/>
                  <a:gd name="T46" fmla="*/ 5 w 242"/>
                  <a:gd name="T47" fmla="*/ 93 h 264"/>
                  <a:gd name="T48" fmla="*/ 0 w 242"/>
                  <a:gd name="T49" fmla="*/ 120 h 264"/>
                  <a:gd name="T50" fmla="*/ 0 w 242"/>
                  <a:gd name="T51" fmla="*/ 147 h 264"/>
                  <a:gd name="T52" fmla="*/ 5 w 242"/>
                  <a:gd name="T53" fmla="*/ 173 h 264"/>
                  <a:gd name="T54" fmla="*/ 13 w 242"/>
                  <a:gd name="T55" fmla="*/ 196 h 264"/>
                  <a:gd name="T56" fmla="*/ 27 w 242"/>
                  <a:gd name="T57" fmla="*/ 218 h 264"/>
                  <a:gd name="T58" fmla="*/ 43 w 242"/>
                  <a:gd name="T59" fmla="*/ 235 h 264"/>
                  <a:gd name="T60" fmla="*/ 62 w 242"/>
                  <a:gd name="T61" fmla="*/ 249 h 264"/>
                  <a:gd name="T62" fmla="*/ 84 w 242"/>
                  <a:gd name="T63" fmla="*/ 260 h 264"/>
                  <a:gd name="T64" fmla="*/ 108 w 242"/>
                  <a:gd name="T6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64">
                    <a:moveTo>
                      <a:pt x="108" y="264"/>
                    </a:moveTo>
                    <a:lnTo>
                      <a:pt x="132" y="264"/>
                    </a:lnTo>
                    <a:lnTo>
                      <a:pt x="155" y="258"/>
                    </a:lnTo>
                    <a:lnTo>
                      <a:pt x="177" y="247"/>
                    </a:lnTo>
                    <a:lnTo>
                      <a:pt x="197" y="234"/>
                    </a:lnTo>
                    <a:lnTo>
                      <a:pt x="214" y="215"/>
                    </a:lnTo>
                    <a:lnTo>
                      <a:pt x="227" y="193"/>
                    </a:lnTo>
                    <a:lnTo>
                      <a:pt x="237" y="170"/>
                    </a:lnTo>
                    <a:lnTo>
                      <a:pt x="242" y="143"/>
                    </a:lnTo>
                    <a:lnTo>
                      <a:pt x="242" y="116"/>
                    </a:lnTo>
                    <a:lnTo>
                      <a:pt x="238" y="90"/>
                    </a:lnTo>
                    <a:lnTo>
                      <a:pt x="229" y="67"/>
                    </a:lnTo>
                    <a:lnTo>
                      <a:pt x="215" y="47"/>
                    </a:lnTo>
                    <a:lnTo>
                      <a:pt x="199" y="28"/>
                    </a:lnTo>
                    <a:lnTo>
                      <a:pt x="180" y="14"/>
                    </a:lnTo>
                    <a:lnTo>
                      <a:pt x="158" y="5"/>
                    </a:lnTo>
                    <a:lnTo>
                      <a:pt x="134" y="0"/>
                    </a:lnTo>
                    <a:lnTo>
                      <a:pt x="109" y="0"/>
                    </a:lnTo>
                    <a:lnTo>
                      <a:pt x="86" y="5"/>
                    </a:lnTo>
                    <a:lnTo>
                      <a:pt x="65" y="16"/>
                    </a:lnTo>
                    <a:lnTo>
                      <a:pt x="44" y="29"/>
                    </a:lnTo>
                    <a:lnTo>
                      <a:pt x="28" y="48"/>
                    </a:lnTo>
                    <a:lnTo>
                      <a:pt x="15" y="70"/>
                    </a:lnTo>
                    <a:lnTo>
                      <a:pt x="5" y="93"/>
                    </a:lnTo>
                    <a:lnTo>
                      <a:pt x="0" y="120"/>
                    </a:lnTo>
                    <a:lnTo>
                      <a:pt x="0" y="147"/>
                    </a:lnTo>
                    <a:lnTo>
                      <a:pt x="5" y="173"/>
                    </a:lnTo>
                    <a:lnTo>
                      <a:pt x="13" y="196"/>
                    </a:lnTo>
                    <a:lnTo>
                      <a:pt x="27" y="218"/>
                    </a:lnTo>
                    <a:lnTo>
                      <a:pt x="43" y="235"/>
                    </a:lnTo>
                    <a:lnTo>
                      <a:pt x="62" y="249"/>
                    </a:lnTo>
                    <a:lnTo>
                      <a:pt x="84" y="260"/>
                    </a:lnTo>
                    <a:lnTo>
                      <a:pt x="108" y="2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38"/>
              <p:cNvSpPr>
                <a:spLocks/>
              </p:cNvSpPr>
              <p:nvPr/>
            </p:nvSpPr>
            <p:spPr bwMode="auto">
              <a:xfrm>
                <a:off x="2871" y="2109"/>
                <a:ext cx="251" cy="262"/>
              </a:xfrm>
              <a:custGeom>
                <a:avLst/>
                <a:gdLst>
                  <a:gd name="T0" fmla="*/ 245 w 251"/>
                  <a:gd name="T1" fmla="*/ 191 h 262"/>
                  <a:gd name="T2" fmla="*/ 245 w 251"/>
                  <a:gd name="T3" fmla="*/ 208 h 262"/>
                  <a:gd name="T4" fmla="*/ 237 w 251"/>
                  <a:gd name="T5" fmla="*/ 218 h 262"/>
                  <a:gd name="T6" fmla="*/ 222 w 251"/>
                  <a:gd name="T7" fmla="*/ 223 h 262"/>
                  <a:gd name="T8" fmla="*/ 199 w 251"/>
                  <a:gd name="T9" fmla="*/ 220 h 262"/>
                  <a:gd name="T10" fmla="*/ 175 w 251"/>
                  <a:gd name="T11" fmla="*/ 221 h 262"/>
                  <a:gd name="T12" fmla="*/ 150 w 251"/>
                  <a:gd name="T13" fmla="*/ 228 h 262"/>
                  <a:gd name="T14" fmla="*/ 129 w 251"/>
                  <a:gd name="T15" fmla="*/ 240 h 262"/>
                  <a:gd name="T16" fmla="*/ 111 w 251"/>
                  <a:gd name="T17" fmla="*/ 254 h 262"/>
                  <a:gd name="T18" fmla="*/ 95 w 251"/>
                  <a:gd name="T19" fmla="*/ 262 h 262"/>
                  <a:gd name="T20" fmla="*/ 80 w 251"/>
                  <a:gd name="T21" fmla="*/ 259 h 262"/>
                  <a:gd name="T22" fmla="*/ 72 w 251"/>
                  <a:gd name="T23" fmla="*/ 247 h 262"/>
                  <a:gd name="T24" fmla="*/ 66 w 251"/>
                  <a:gd name="T25" fmla="*/ 225 h 262"/>
                  <a:gd name="T26" fmla="*/ 58 w 251"/>
                  <a:gd name="T27" fmla="*/ 201 h 262"/>
                  <a:gd name="T28" fmla="*/ 46 w 251"/>
                  <a:gd name="T29" fmla="*/ 176 h 262"/>
                  <a:gd name="T30" fmla="*/ 28 w 251"/>
                  <a:gd name="T31" fmla="*/ 158 h 262"/>
                  <a:gd name="T32" fmla="*/ 4 w 251"/>
                  <a:gd name="T33" fmla="*/ 140 h 262"/>
                  <a:gd name="T34" fmla="*/ 5 w 251"/>
                  <a:gd name="T35" fmla="*/ 114 h 262"/>
                  <a:gd name="T36" fmla="*/ 30 w 251"/>
                  <a:gd name="T37" fmla="*/ 98 h 262"/>
                  <a:gd name="T38" fmla="*/ 50 w 251"/>
                  <a:gd name="T39" fmla="*/ 82 h 262"/>
                  <a:gd name="T40" fmla="*/ 66 w 251"/>
                  <a:gd name="T41" fmla="*/ 60 h 262"/>
                  <a:gd name="T42" fmla="*/ 77 w 251"/>
                  <a:gd name="T43" fmla="*/ 37 h 262"/>
                  <a:gd name="T44" fmla="*/ 83 w 251"/>
                  <a:gd name="T45" fmla="*/ 17 h 262"/>
                  <a:gd name="T46" fmla="*/ 92 w 251"/>
                  <a:gd name="T47" fmla="*/ 3 h 262"/>
                  <a:gd name="T48" fmla="*/ 104 w 251"/>
                  <a:gd name="T49" fmla="*/ 0 h 262"/>
                  <a:gd name="T50" fmla="*/ 118 w 251"/>
                  <a:gd name="T51" fmla="*/ 6 h 262"/>
                  <a:gd name="T52" fmla="*/ 134 w 251"/>
                  <a:gd name="T53" fmla="*/ 21 h 262"/>
                  <a:gd name="T54" fmla="*/ 156 w 251"/>
                  <a:gd name="T55" fmla="*/ 34 h 262"/>
                  <a:gd name="T56" fmla="*/ 180 w 251"/>
                  <a:gd name="T57" fmla="*/ 44 h 262"/>
                  <a:gd name="T58" fmla="*/ 204 w 251"/>
                  <a:gd name="T59" fmla="*/ 46 h 262"/>
                  <a:gd name="T60" fmla="*/ 227 w 251"/>
                  <a:gd name="T61" fmla="*/ 46 h 262"/>
                  <a:gd name="T62" fmla="*/ 242 w 251"/>
                  <a:gd name="T63" fmla="*/ 51 h 262"/>
                  <a:gd name="T64" fmla="*/ 249 w 251"/>
                  <a:gd name="T65" fmla="*/ 61 h 262"/>
                  <a:gd name="T66" fmla="*/ 248 w 251"/>
                  <a:gd name="T67" fmla="*/ 76 h 262"/>
                  <a:gd name="T68" fmla="*/ 236 w 251"/>
                  <a:gd name="T69" fmla="*/ 107 h 262"/>
                  <a:gd name="T70" fmla="*/ 234 w 251"/>
                  <a:gd name="T71" fmla="*/ 15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62">
                    <a:moveTo>
                      <a:pt x="241" y="182"/>
                    </a:moveTo>
                    <a:lnTo>
                      <a:pt x="245" y="191"/>
                    </a:lnTo>
                    <a:lnTo>
                      <a:pt x="246" y="201"/>
                    </a:lnTo>
                    <a:lnTo>
                      <a:pt x="245" y="208"/>
                    </a:lnTo>
                    <a:lnTo>
                      <a:pt x="242" y="213"/>
                    </a:lnTo>
                    <a:lnTo>
                      <a:pt x="237" y="218"/>
                    </a:lnTo>
                    <a:lnTo>
                      <a:pt x="230" y="221"/>
                    </a:lnTo>
                    <a:lnTo>
                      <a:pt x="222" y="223"/>
                    </a:lnTo>
                    <a:lnTo>
                      <a:pt x="211" y="221"/>
                    </a:lnTo>
                    <a:lnTo>
                      <a:pt x="199" y="220"/>
                    </a:lnTo>
                    <a:lnTo>
                      <a:pt x="187" y="220"/>
                    </a:lnTo>
                    <a:lnTo>
                      <a:pt x="175" y="221"/>
                    </a:lnTo>
                    <a:lnTo>
                      <a:pt x="162" y="224"/>
                    </a:lnTo>
                    <a:lnTo>
                      <a:pt x="150" y="228"/>
                    </a:lnTo>
                    <a:lnTo>
                      <a:pt x="138" y="233"/>
                    </a:lnTo>
                    <a:lnTo>
                      <a:pt x="129" y="240"/>
                    </a:lnTo>
                    <a:lnTo>
                      <a:pt x="119" y="247"/>
                    </a:lnTo>
                    <a:lnTo>
                      <a:pt x="111" y="254"/>
                    </a:lnTo>
                    <a:lnTo>
                      <a:pt x="103" y="259"/>
                    </a:lnTo>
                    <a:lnTo>
                      <a:pt x="95" y="262"/>
                    </a:lnTo>
                    <a:lnTo>
                      <a:pt x="87" y="262"/>
                    </a:lnTo>
                    <a:lnTo>
                      <a:pt x="80" y="259"/>
                    </a:lnTo>
                    <a:lnTo>
                      <a:pt x="74" y="255"/>
                    </a:lnTo>
                    <a:lnTo>
                      <a:pt x="72" y="247"/>
                    </a:lnTo>
                    <a:lnTo>
                      <a:pt x="69" y="237"/>
                    </a:lnTo>
                    <a:lnTo>
                      <a:pt x="66" y="225"/>
                    </a:lnTo>
                    <a:lnTo>
                      <a:pt x="64" y="213"/>
                    </a:lnTo>
                    <a:lnTo>
                      <a:pt x="58" y="201"/>
                    </a:lnTo>
                    <a:lnTo>
                      <a:pt x="53" y="189"/>
                    </a:lnTo>
                    <a:lnTo>
                      <a:pt x="46" y="176"/>
                    </a:lnTo>
                    <a:lnTo>
                      <a:pt x="38" y="167"/>
                    </a:lnTo>
                    <a:lnTo>
                      <a:pt x="28" y="158"/>
                    </a:lnTo>
                    <a:lnTo>
                      <a:pt x="19" y="151"/>
                    </a:lnTo>
                    <a:lnTo>
                      <a:pt x="4" y="140"/>
                    </a:lnTo>
                    <a:lnTo>
                      <a:pt x="0" y="126"/>
                    </a:lnTo>
                    <a:lnTo>
                      <a:pt x="5" y="114"/>
                    </a:lnTo>
                    <a:lnTo>
                      <a:pt x="20" y="103"/>
                    </a:lnTo>
                    <a:lnTo>
                      <a:pt x="30" y="98"/>
                    </a:lnTo>
                    <a:lnTo>
                      <a:pt x="41" y="90"/>
                    </a:lnTo>
                    <a:lnTo>
                      <a:pt x="50" y="82"/>
                    </a:lnTo>
                    <a:lnTo>
                      <a:pt x="58" y="71"/>
                    </a:lnTo>
                    <a:lnTo>
                      <a:pt x="66" y="60"/>
                    </a:lnTo>
                    <a:lnTo>
                      <a:pt x="72" y="49"/>
                    </a:lnTo>
                    <a:lnTo>
                      <a:pt x="77" y="37"/>
                    </a:lnTo>
                    <a:lnTo>
                      <a:pt x="80" y="26"/>
                    </a:lnTo>
                    <a:lnTo>
                      <a:pt x="83" y="17"/>
                    </a:lnTo>
                    <a:lnTo>
                      <a:pt x="87" y="9"/>
                    </a:lnTo>
                    <a:lnTo>
                      <a:pt x="92" y="3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1" y="2"/>
                    </a:lnTo>
                    <a:lnTo>
                      <a:pt x="118" y="6"/>
                    </a:lnTo>
                    <a:lnTo>
                      <a:pt x="126" y="13"/>
                    </a:lnTo>
                    <a:lnTo>
                      <a:pt x="134" y="21"/>
                    </a:lnTo>
                    <a:lnTo>
                      <a:pt x="145" y="28"/>
                    </a:lnTo>
                    <a:lnTo>
                      <a:pt x="156" y="34"/>
                    </a:lnTo>
                    <a:lnTo>
                      <a:pt x="168" y="40"/>
                    </a:lnTo>
                    <a:lnTo>
                      <a:pt x="180" y="44"/>
                    </a:lnTo>
                    <a:lnTo>
                      <a:pt x="192" y="46"/>
                    </a:lnTo>
                    <a:lnTo>
                      <a:pt x="204" y="46"/>
                    </a:lnTo>
                    <a:lnTo>
                      <a:pt x="217" y="46"/>
                    </a:lnTo>
                    <a:lnTo>
                      <a:pt x="227" y="46"/>
                    </a:lnTo>
                    <a:lnTo>
                      <a:pt x="236" y="48"/>
                    </a:lnTo>
                    <a:lnTo>
                      <a:pt x="242" y="51"/>
                    </a:lnTo>
                    <a:lnTo>
                      <a:pt x="246" y="55"/>
                    </a:lnTo>
                    <a:lnTo>
                      <a:pt x="249" y="61"/>
                    </a:lnTo>
                    <a:lnTo>
                      <a:pt x="251" y="68"/>
                    </a:lnTo>
                    <a:lnTo>
                      <a:pt x="248" y="76"/>
                    </a:lnTo>
                    <a:lnTo>
                      <a:pt x="244" y="86"/>
                    </a:lnTo>
                    <a:lnTo>
                      <a:pt x="236" y="107"/>
                    </a:lnTo>
                    <a:lnTo>
                      <a:pt x="232" y="133"/>
                    </a:lnTo>
                    <a:lnTo>
                      <a:pt x="234" y="159"/>
                    </a:lnTo>
                    <a:lnTo>
                      <a:pt x="241" y="18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39"/>
              <p:cNvSpPr>
                <a:spLocks/>
              </p:cNvSpPr>
              <p:nvPr/>
            </p:nvSpPr>
            <p:spPr bwMode="auto">
              <a:xfrm>
                <a:off x="4205" y="2115"/>
                <a:ext cx="212" cy="231"/>
              </a:xfrm>
              <a:custGeom>
                <a:avLst/>
                <a:gdLst>
                  <a:gd name="T0" fmla="*/ 95 w 212"/>
                  <a:gd name="T1" fmla="*/ 231 h 231"/>
                  <a:gd name="T2" fmla="*/ 117 w 212"/>
                  <a:gd name="T3" fmla="*/ 231 h 231"/>
                  <a:gd name="T4" fmla="*/ 137 w 212"/>
                  <a:gd name="T5" fmla="*/ 226 h 231"/>
                  <a:gd name="T6" fmla="*/ 156 w 212"/>
                  <a:gd name="T7" fmla="*/ 217 h 231"/>
                  <a:gd name="T8" fmla="*/ 173 w 212"/>
                  <a:gd name="T9" fmla="*/ 204 h 231"/>
                  <a:gd name="T10" fmla="*/ 187 w 212"/>
                  <a:gd name="T11" fmla="*/ 188 h 231"/>
                  <a:gd name="T12" fmla="*/ 200 w 212"/>
                  <a:gd name="T13" fmla="*/ 170 h 231"/>
                  <a:gd name="T14" fmla="*/ 208 w 212"/>
                  <a:gd name="T15" fmla="*/ 149 h 231"/>
                  <a:gd name="T16" fmla="*/ 212 w 212"/>
                  <a:gd name="T17" fmla="*/ 126 h 231"/>
                  <a:gd name="T18" fmla="*/ 212 w 212"/>
                  <a:gd name="T19" fmla="*/ 103 h 231"/>
                  <a:gd name="T20" fmla="*/ 208 w 212"/>
                  <a:gd name="T21" fmla="*/ 80 h 231"/>
                  <a:gd name="T22" fmla="*/ 201 w 212"/>
                  <a:gd name="T23" fmla="*/ 59 h 231"/>
                  <a:gd name="T24" fmla="*/ 190 w 212"/>
                  <a:gd name="T25" fmla="*/ 40 h 231"/>
                  <a:gd name="T26" fmla="*/ 175 w 212"/>
                  <a:gd name="T27" fmla="*/ 26 h 231"/>
                  <a:gd name="T28" fmla="*/ 159 w 212"/>
                  <a:gd name="T29" fmla="*/ 13 h 231"/>
                  <a:gd name="T30" fmla="*/ 140 w 212"/>
                  <a:gd name="T31" fmla="*/ 4 h 231"/>
                  <a:gd name="T32" fmla="*/ 118 w 212"/>
                  <a:gd name="T33" fmla="*/ 0 h 231"/>
                  <a:gd name="T34" fmla="*/ 97 w 212"/>
                  <a:gd name="T35" fmla="*/ 0 h 231"/>
                  <a:gd name="T36" fmla="*/ 76 w 212"/>
                  <a:gd name="T37" fmla="*/ 5 h 231"/>
                  <a:gd name="T38" fmla="*/ 57 w 212"/>
                  <a:gd name="T39" fmla="*/ 15 h 231"/>
                  <a:gd name="T40" fmla="*/ 40 w 212"/>
                  <a:gd name="T41" fmla="*/ 27 h 231"/>
                  <a:gd name="T42" fmla="*/ 25 w 212"/>
                  <a:gd name="T43" fmla="*/ 43 h 231"/>
                  <a:gd name="T44" fmla="*/ 14 w 212"/>
                  <a:gd name="T45" fmla="*/ 61 h 231"/>
                  <a:gd name="T46" fmla="*/ 5 w 212"/>
                  <a:gd name="T47" fmla="*/ 82 h 231"/>
                  <a:gd name="T48" fmla="*/ 0 w 212"/>
                  <a:gd name="T49" fmla="*/ 105 h 231"/>
                  <a:gd name="T50" fmla="*/ 0 w 212"/>
                  <a:gd name="T51" fmla="*/ 128 h 231"/>
                  <a:gd name="T52" fmla="*/ 5 w 212"/>
                  <a:gd name="T53" fmla="*/ 152 h 231"/>
                  <a:gd name="T54" fmla="*/ 13 w 212"/>
                  <a:gd name="T55" fmla="*/ 172 h 231"/>
                  <a:gd name="T56" fmla="*/ 23 w 212"/>
                  <a:gd name="T57" fmla="*/ 191 h 231"/>
                  <a:gd name="T58" fmla="*/ 38 w 212"/>
                  <a:gd name="T59" fmla="*/ 206 h 231"/>
                  <a:gd name="T60" fmla="*/ 55 w 212"/>
                  <a:gd name="T61" fmla="*/ 218 h 231"/>
                  <a:gd name="T62" fmla="*/ 74 w 212"/>
                  <a:gd name="T63" fmla="*/ 227 h 231"/>
                  <a:gd name="T64" fmla="*/ 95 w 212"/>
                  <a:gd name="T6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31">
                    <a:moveTo>
                      <a:pt x="95" y="231"/>
                    </a:moveTo>
                    <a:lnTo>
                      <a:pt x="117" y="231"/>
                    </a:lnTo>
                    <a:lnTo>
                      <a:pt x="137" y="226"/>
                    </a:lnTo>
                    <a:lnTo>
                      <a:pt x="156" y="217"/>
                    </a:lnTo>
                    <a:lnTo>
                      <a:pt x="173" y="204"/>
                    </a:lnTo>
                    <a:lnTo>
                      <a:pt x="187" y="188"/>
                    </a:lnTo>
                    <a:lnTo>
                      <a:pt x="200" y="170"/>
                    </a:lnTo>
                    <a:lnTo>
                      <a:pt x="208" y="149"/>
                    </a:lnTo>
                    <a:lnTo>
                      <a:pt x="212" y="126"/>
                    </a:lnTo>
                    <a:lnTo>
                      <a:pt x="212" y="103"/>
                    </a:lnTo>
                    <a:lnTo>
                      <a:pt x="208" y="80"/>
                    </a:lnTo>
                    <a:lnTo>
                      <a:pt x="201" y="59"/>
                    </a:lnTo>
                    <a:lnTo>
                      <a:pt x="190" y="40"/>
                    </a:lnTo>
                    <a:lnTo>
                      <a:pt x="175" y="26"/>
                    </a:lnTo>
                    <a:lnTo>
                      <a:pt x="159" y="13"/>
                    </a:lnTo>
                    <a:lnTo>
                      <a:pt x="140" y="4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6" y="5"/>
                    </a:lnTo>
                    <a:lnTo>
                      <a:pt x="57" y="15"/>
                    </a:lnTo>
                    <a:lnTo>
                      <a:pt x="40" y="27"/>
                    </a:lnTo>
                    <a:lnTo>
                      <a:pt x="25" y="43"/>
                    </a:lnTo>
                    <a:lnTo>
                      <a:pt x="14" y="61"/>
                    </a:lnTo>
                    <a:lnTo>
                      <a:pt x="5" y="82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5" y="152"/>
                    </a:lnTo>
                    <a:lnTo>
                      <a:pt x="13" y="172"/>
                    </a:lnTo>
                    <a:lnTo>
                      <a:pt x="23" y="191"/>
                    </a:lnTo>
                    <a:lnTo>
                      <a:pt x="38" y="206"/>
                    </a:lnTo>
                    <a:lnTo>
                      <a:pt x="55" y="218"/>
                    </a:lnTo>
                    <a:lnTo>
                      <a:pt x="74" y="227"/>
                    </a:lnTo>
                    <a:lnTo>
                      <a:pt x="9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40"/>
              <p:cNvSpPr>
                <a:spLocks/>
              </p:cNvSpPr>
              <p:nvPr/>
            </p:nvSpPr>
            <p:spPr bwMode="auto">
              <a:xfrm>
                <a:off x="4196" y="2112"/>
                <a:ext cx="225" cy="236"/>
              </a:xfrm>
              <a:custGeom>
                <a:avLst/>
                <a:gdLst>
                  <a:gd name="T0" fmla="*/ 221 w 225"/>
                  <a:gd name="T1" fmla="*/ 180 h 236"/>
                  <a:gd name="T2" fmla="*/ 207 w 225"/>
                  <a:gd name="T3" fmla="*/ 199 h 236"/>
                  <a:gd name="T4" fmla="*/ 179 w 225"/>
                  <a:gd name="T5" fmla="*/ 198 h 236"/>
                  <a:gd name="T6" fmla="*/ 157 w 225"/>
                  <a:gd name="T7" fmla="*/ 199 h 236"/>
                  <a:gd name="T8" fmla="*/ 134 w 225"/>
                  <a:gd name="T9" fmla="*/ 206 h 236"/>
                  <a:gd name="T10" fmla="*/ 115 w 225"/>
                  <a:gd name="T11" fmla="*/ 215 h 236"/>
                  <a:gd name="T12" fmla="*/ 99 w 225"/>
                  <a:gd name="T13" fmla="*/ 229 h 236"/>
                  <a:gd name="T14" fmla="*/ 84 w 225"/>
                  <a:gd name="T15" fmla="*/ 236 h 236"/>
                  <a:gd name="T16" fmla="*/ 72 w 225"/>
                  <a:gd name="T17" fmla="*/ 233 h 236"/>
                  <a:gd name="T18" fmla="*/ 64 w 225"/>
                  <a:gd name="T19" fmla="*/ 224 h 236"/>
                  <a:gd name="T20" fmla="*/ 61 w 225"/>
                  <a:gd name="T21" fmla="*/ 203 h 236"/>
                  <a:gd name="T22" fmla="*/ 53 w 225"/>
                  <a:gd name="T23" fmla="*/ 182 h 236"/>
                  <a:gd name="T24" fmla="*/ 41 w 225"/>
                  <a:gd name="T25" fmla="*/ 160 h 236"/>
                  <a:gd name="T26" fmla="*/ 26 w 225"/>
                  <a:gd name="T27" fmla="*/ 142 h 236"/>
                  <a:gd name="T28" fmla="*/ 4 w 225"/>
                  <a:gd name="T29" fmla="*/ 126 h 236"/>
                  <a:gd name="T30" fmla="*/ 4 w 225"/>
                  <a:gd name="T31" fmla="*/ 103 h 236"/>
                  <a:gd name="T32" fmla="*/ 28 w 225"/>
                  <a:gd name="T33" fmla="*/ 87 h 236"/>
                  <a:gd name="T34" fmla="*/ 45 w 225"/>
                  <a:gd name="T35" fmla="*/ 73 h 236"/>
                  <a:gd name="T36" fmla="*/ 60 w 225"/>
                  <a:gd name="T37" fmla="*/ 54 h 236"/>
                  <a:gd name="T38" fmla="*/ 69 w 225"/>
                  <a:gd name="T39" fmla="*/ 34 h 236"/>
                  <a:gd name="T40" fmla="*/ 74 w 225"/>
                  <a:gd name="T41" fmla="*/ 15 h 236"/>
                  <a:gd name="T42" fmla="*/ 81 w 225"/>
                  <a:gd name="T43" fmla="*/ 3 h 236"/>
                  <a:gd name="T44" fmla="*/ 93 w 225"/>
                  <a:gd name="T45" fmla="*/ 0 h 236"/>
                  <a:gd name="T46" fmla="*/ 107 w 225"/>
                  <a:gd name="T47" fmla="*/ 6 h 236"/>
                  <a:gd name="T48" fmla="*/ 121 w 225"/>
                  <a:gd name="T49" fmla="*/ 19 h 236"/>
                  <a:gd name="T50" fmla="*/ 140 w 225"/>
                  <a:gd name="T51" fmla="*/ 31 h 236"/>
                  <a:gd name="T52" fmla="*/ 163 w 225"/>
                  <a:gd name="T53" fmla="*/ 39 h 236"/>
                  <a:gd name="T54" fmla="*/ 184 w 225"/>
                  <a:gd name="T55" fmla="*/ 42 h 236"/>
                  <a:gd name="T56" fmla="*/ 213 w 225"/>
                  <a:gd name="T57" fmla="*/ 42 h 236"/>
                  <a:gd name="T58" fmla="*/ 225 w 225"/>
                  <a:gd name="T59" fmla="*/ 61 h 236"/>
                  <a:gd name="T60" fmla="*/ 211 w 225"/>
                  <a:gd name="T61" fmla="*/ 98 h 236"/>
                  <a:gd name="T62" fmla="*/ 210 w 225"/>
                  <a:gd name="T63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5" h="236">
                    <a:moveTo>
                      <a:pt x="217" y="164"/>
                    </a:moveTo>
                    <a:lnTo>
                      <a:pt x="221" y="180"/>
                    </a:lnTo>
                    <a:lnTo>
                      <a:pt x="218" y="192"/>
                    </a:lnTo>
                    <a:lnTo>
                      <a:pt x="207" y="199"/>
                    </a:lnTo>
                    <a:lnTo>
                      <a:pt x="190" y="199"/>
                    </a:lnTo>
                    <a:lnTo>
                      <a:pt x="179" y="198"/>
                    </a:lnTo>
                    <a:lnTo>
                      <a:pt x="168" y="198"/>
                    </a:lnTo>
                    <a:lnTo>
                      <a:pt x="157" y="199"/>
                    </a:lnTo>
                    <a:lnTo>
                      <a:pt x="146" y="202"/>
                    </a:lnTo>
                    <a:lnTo>
                      <a:pt x="134" y="206"/>
                    </a:lnTo>
                    <a:lnTo>
                      <a:pt x="125" y="210"/>
                    </a:lnTo>
                    <a:lnTo>
                      <a:pt x="115" y="215"/>
                    </a:lnTo>
                    <a:lnTo>
                      <a:pt x="107" y="222"/>
                    </a:lnTo>
                    <a:lnTo>
                      <a:pt x="99" y="229"/>
                    </a:lnTo>
                    <a:lnTo>
                      <a:pt x="92" y="233"/>
                    </a:lnTo>
                    <a:lnTo>
                      <a:pt x="84" y="236"/>
                    </a:lnTo>
                    <a:lnTo>
                      <a:pt x="79" y="236"/>
                    </a:lnTo>
                    <a:lnTo>
                      <a:pt x="72" y="233"/>
                    </a:lnTo>
                    <a:lnTo>
                      <a:pt x="68" y="229"/>
                    </a:lnTo>
                    <a:lnTo>
                      <a:pt x="64" y="224"/>
                    </a:lnTo>
                    <a:lnTo>
                      <a:pt x="62" y="214"/>
                    </a:lnTo>
                    <a:lnTo>
                      <a:pt x="61" y="203"/>
                    </a:lnTo>
                    <a:lnTo>
                      <a:pt x="57" y="192"/>
                    </a:lnTo>
                    <a:lnTo>
                      <a:pt x="53" y="182"/>
                    </a:lnTo>
                    <a:lnTo>
                      <a:pt x="47" y="169"/>
                    </a:lnTo>
                    <a:lnTo>
                      <a:pt x="41" y="160"/>
                    </a:lnTo>
                    <a:lnTo>
                      <a:pt x="34" y="150"/>
                    </a:lnTo>
                    <a:lnTo>
                      <a:pt x="26" y="142"/>
                    </a:lnTo>
                    <a:lnTo>
                      <a:pt x="18" y="137"/>
                    </a:lnTo>
                    <a:lnTo>
                      <a:pt x="4" y="126"/>
                    </a:lnTo>
                    <a:lnTo>
                      <a:pt x="0" y="114"/>
                    </a:lnTo>
                    <a:lnTo>
                      <a:pt x="4" y="103"/>
                    </a:lnTo>
                    <a:lnTo>
                      <a:pt x="19" y="92"/>
                    </a:lnTo>
                    <a:lnTo>
                      <a:pt x="28" y="87"/>
                    </a:lnTo>
                    <a:lnTo>
                      <a:pt x="37" y="80"/>
                    </a:lnTo>
                    <a:lnTo>
                      <a:pt x="45" y="73"/>
                    </a:lnTo>
                    <a:lnTo>
                      <a:pt x="53" y="64"/>
                    </a:lnTo>
                    <a:lnTo>
                      <a:pt x="60" y="54"/>
                    </a:lnTo>
                    <a:lnTo>
                      <a:pt x="65" y="45"/>
                    </a:lnTo>
                    <a:lnTo>
                      <a:pt x="69" y="34"/>
                    </a:lnTo>
                    <a:lnTo>
                      <a:pt x="72" y="25"/>
                    </a:lnTo>
                    <a:lnTo>
                      <a:pt x="74" y="15"/>
                    </a:lnTo>
                    <a:lnTo>
                      <a:pt x="77" y="8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07" y="6"/>
                    </a:lnTo>
                    <a:lnTo>
                      <a:pt x="114" y="12"/>
                    </a:lnTo>
                    <a:lnTo>
                      <a:pt x="121" y="19"/>
                    </a:lnTo>
                    <a:lnTo>
                      <a:pt x="130" y="26"/>
                    </a:lnTo>
                    <a:lnTo>
                      <a:pt x="140" y="31"/>
                    </a:lnTo>
                    <a:lnTo>
                      <a:pt x="150" y="35"/>
                    </a:lnTo>
                    <a:lnTo>
                      <a:pt x="163" y="39"/>
                    </a:lnTo>
                    <a:lnTo>
                      <a:pt x="173" y="41"/>
                    </a:lnTo>
                    <a:lnTo>
                      <a:pt x="184" y="42"/>
                    </a:lnTo>
                    <a:lnTo>
                      <a:pt x="195" y="42"/>
                    </a:lnTo>
                    <a:lnTo>
                      <a:pt x="213" y="42"/>
                    </a:lnTo>
                    <a:lnTo>
                      <a:pt x="222" y="49"/>
                    </a:lnTo>
                    <a:lnTo>
                      <a:pt x="225" y="61"/>
                    </a:lnTo>
                    <a:lnTo>
                      <a:pt x="219" y="77"/>
                    </a:lnTo>
                    <a:lnTo>
                      <a:pt x="211" y="98"/>
                    </a:lnTo>
                    <a:lnTo>
                      <a:pt x="209" y="121"/>
                    </a:lnTo>
                    <a:lnTo>
                      <a:pt x="210" y="144"/>
                    </a:lnTo>
                    <a:lnTo>
                      <a:pt x="217" y="1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41"/>
              <p:cNvSpPr>
                <a:spLocks/>
              </p:cNvSpPr>
              <p:nvPr/>
            </p:nvSpPr>
            <p:spPr bwMode="auto">
              <a:xfrm>
                <a:off x="2924" y="2151"/>
                <a:ext cx="164" cy="181"/>
              </a:xfrm>
              <a:custGeom>
                <a:avLst/>
                <a:gdLst>
                  <a:gd name="T0" fmla="*/ 73 w 164"/>
                  <a:gd name="T1" fmla="*/ 181 h 181"/>
                  <a:gd name="T2" fmla="*/ 90 w 164"/>
                  <a:gd name="T3" fmla="*/ 181 h 181"/>
                  <a:gd name="T4" fmla="*/ 105 w 164"/>
                  <a:gd name="T5" fmla="*/ 176 h 181"/>
                  <a:gd name="T6" fmla="*/ 120 w 164"/>
                  <a:gd name="T7" fmla="*/ 170 h 181"/>
                  <a:gd name="T8" fmla="*/ 134 w 164"/>
                  <a:gd name="T9" fmla="*/ 159 h 181"/>
                  <a:gd name="T10" fmla="*/ 145 w 164"/>
                  <a:gd name="T11" fmla="*/ 147 h 181"/>
                  <a:gd name="T12" fmla="*/ 154 w 164"/>
                  <a:gd name="T13" fmla="*/ 133 h 181"/>
                  <a:gd name="T14" fmla="*/ 161 w 164"/>
                  <a:gd name="T15" fmla="*/ 116 h 181"/>
                  <a:gd name="T16" fmla="*/ 164 w 164"/>
                  <a:gd name="T17" fmla="*/ 98 h 181"/>
                  <a:gd name="T18" fmla="*/ 164 w 164"/>
                  <a:gd name="T19" fmla="*/ 80 h 181"/>
                  <a:gd name="T20" fmla="*/ 161 w 164"/>
                  <a:gd name="T21" fmla="*/ 63 h 181"/>
                  <a:gd name="T22" fmla="*/ 156 w 164"/>
                  <a:gd name="T23" fmla="*/ 46 h 181"/>
                  <a:gd name="T24" fmla="*/ 146 w 164"/>
                  <a:gd name="T25" fmla="*/ 33 h 181"/>
                  <a:gd name="T26" fmla="*/ 135 w 164"/>
                  <a:gd name="T27" fmla="*/ 21 h 181"/>
                  <a:gd name="T28" fmla="*/ 122 w 164"/>
                  <a:gd name="T29" fmla="*/ 10 h 181"/>
                  <a:gd name="T30" fmla="*/ 107 w 164"/>
                  <a:gd name="T31" fmla="*/ 3 h 181"/>
                  <a:gd name="T32" fmla="*/ 90 w 164"/>
                  <a:gd name="T33" fmla="*/ 0 h 181"/>
                  <a:gd name="T34" fmla="*/ 74 w 164"/>
                  <a:gd name="T35" fmla="*/ 0 h 181"/>
                  <a:gd name="T36" fmla="*/ 58 w 164"/>
                  <a:gd name="T37" fmla="*/ 4 h 181"/>
                  <a:gd name="T38" fmla="*/ 43 w 164"/>
                  <a:gd name="T39" fmla="*/ 11 h 181"/>
                  <a:gd name="T40" fmla="*/ 31 w 164"/>
                  <a:gd name="T41" fmla="*/ 21 h 181"/>
                  <a:gd name="T42" fmla="*/ 19 w 164"/>
                  <a:gd name="T43" fmla="*/ 34 h 181"/>
                  <a:gd name="T44" fmla="*/ 11 w 164"/>
                  <a:gd name="T45" fmla="*/ 48 h 181"/>
                  <a:gd name="T46" fmla="*/ 4 w 164"/>
                  <a:gd name="T47" fmla="*/ 65 h 181"/>
                  <a:gd name="T48" fmla="*/ 0 w 164"/>
                  <a:gd name="T49" fmla="*/ 83 h 181"/>
                  <a:gd name="T50" fmla="*/ 0 w 164"/>
                  <a:gd name="T51" fmla="*/ 101 h 181"/>
                  <a:gd name="T52" fmla="*/ 2 w 164"/>
                  <a:gd name="T53" fmla="*/ 118 h 181"/>
                  <a:gd name="T54" fmla="*/ 9 w 164"/>
                  <a:gd name="T55" fmla="*/ 134 h 181"/>
                  <a:gd name="T56" fmla="*/ 17 w 164"/>
                  <a:gd name="T57" fmla="*/ 148 h 181"/>
                  <a:gd name="T58" fmla="*/ 28 w 164"/>
                  <a:gd name="T59" fmla="*/ 160 h 181"/>
                  <a:gd name="T60" fmla="*/ 42 w 164"/>
                  <a:gd name="T61" fmla="*/ 171 h 181"/>
                  <a:gd name="T62" fmla="*/ 57 w 164"/>
                  <a:gd name="T63" fmla="*/ 178 h 181"/>
                  <a:gd name="T64" fmla="*/ 73 w 164"/>
                  <a:gd name="T6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81">
                    <a:moveTo>
                      <a:pt x="73" y="181"/>
                    </a:moveTo>
                    <a:lnTo>
                      <a:pt x="90" y="181"/>
                    </a:lnTo>
                    <a:lnTo>
                      <a:pt x="105" y="176"/>
                    </a:lnTo>
                    <a:lnTo>
                      <a:pt x="120" y="170"/>
                    </a:lnTo>
                    <a:lnTo>
                      <a:pt x="134" y="159"/>
                    </a:lnTo>
                    <a:lnTo>
                      <a:pt x="145" y="147"/>
                    </a:lnTo>
                    <a:lnTo>
                      <a:pt x="154" y="133"/>
                    </a:lnTo>
                    <a:lnTo>
                      <a:pt x="161" y="116"/>
                    </a:lnTo>
                    <a:lnTo>
                      <a:pt x="164" y="98"/>
                    </a:lnTo>
                    <a:lnTo>
                      <a:pt x="164" y="80"/>
                    </a:lnTo>
                    <a:lnTo>
                      <a:pt x="161" y="63"/>
                    </a:lnTo>
                    <a:lnTo>
                      <a:pt x="156" y="46"/>
                    </a:lnTo>
                    <a:lnTo>
                      <a:pt x="146" y="33"/>
                    </a:lnTo>
                    <a:lnTo>
                      <a:pt x="135" y="21"/>
                    </a:lnTo>
                    <a:lnTo>
                      <a:pt x="122" y="10"/>
                    </a:lnTo>
                    <a:lnTo>
                      <a:pt x="107" y="3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58" y="4"/>
                    </a:lnTo>
                    <a:lnTo>
                      <a:pt x="43" y="11"/>
                    </a:lnTo>
                    <a:lnTo>
                      <a:pt x="31" y="21"/>
                    </a:lnTo>
                    <a:lnTo>
                      <a:pt x="19" y="34"/>
                    </a:lnTo>
                    <a:lnTo>
                      <a:pt x="11" y="48"/>
                    </a:lnTo>
                    <a:lnTo>
                      <a:pt x="4" y="65"/>
                    </a:lnTo>
                    <a:lnTo>
                      <a:pt x="0" y="83"/>
                    </a:lnTo>
                    <a:lnTo>
                      <a:pt x="0" y="101"/>
                    </a:lnTo>
                    <a:lnTo>
                      <a:pt x="2" y="118"/>
                    </a:lnTo>
                    <a:lnTo>
                      <a:pt x="9" y="134"/>
                    </a:lnTo>
                    <a:lnTo>
                      <a:pt x="17" y="148"/>
                    </a:lnTo>
                    <a:lnTo>
                      <a:pt x="28" y="160"/>
                    </a:lnTo>
                    <a:lnTo>
                      <a:pt x="42" y="171"/>
                    </a:lnTo>
                    <a:lnTo>
                      <a:pt x="57" y="178"/>
                    </a:lnTo>
                    <a:lnTo>
                      <a:pt x="73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42"/>
              <p:cNvSpPr>
                <a:spLocks/>
              </p:cNvSpPr>
              <p:nvPr/>
            </p:nvSpPr>
            <p:spPr bwMode="auto">
              <a:xfrm>
                <a:off x="2928" y="2155"/>
                <a:ext cx="156" cy="172"/>
              </a:xfrm>
              <a:custGeom>
                <a:avLst/>
                <a:gdLst>
                  <a:gd name="T0" fmla="*/ 69 w 156"/>
                  <a:gd name="T1" fmla="*/ 172 h 172"/>
                  <a:gd name="T2" fmla="*/ 85 w 156"/>
                  <a:gd name="T3" fmla="*/ 172 h 172"/>
                  <a:gd name="T4" fmla="*/ 100 w 156"/>
                  <a:gd name="T5" fmla="*/ 168 h 172"/>
                  <a:gd name="T6" fmla="*/ 115 w 156"/>
                  <a:gd name="T7" fmla="*/ 162 h 172"/>
                  <a:gd name="T8" fmla="*/ 127 w 156"/>
                  <a:gd name="T9" fmla="*/ 152 h 172"/>
                  <a:gd name="T10" fmla="*/ 138 w 156"/>
                  <a:gd name="T11" fmla="*/ 141 h 172"/>
                  <a:gd name="T12" fmla="*/ 146 w 156"/>
                  <a:gd name="T13" fmla="*/ 126 h 172"/>
                  <a:gd name="T14" fmla="*/ 153 w 156"/>
                  <a:gd name="T15" fmla="*/ 112 h 172"/>
                  <a:gd name="T16" fmla="*/ 156 w 156"/>
                  <a:gd name="T17" fmla="*/ 94 h 172"/>
                  <a:gd name="T18" fmla="*/ 156 w 156"/>
                  <a:gd name="T19" fmla="*/ 76 h 172"/>
                  <a:gd name="T20" fmla="*/ 153 w 156"/>
                  <a:gd name="T21" fmla="*/ 60 h 172"/>
                  <a:gd name="T22" fmla="*/ 147 w 156"/>
                  <a:gd name="T23" fmla="*/ 45 h 172"/>
                  <a:gd name="T24" fmla="*/ 139 w 156"/>
                  <a:gd name="T25" fmla="*/ 30 h 172"/>
                  <a:gd name="T26" fmla="*/ 128 w 156"/>
                  <a:gd name="T27" fmla="*/ 19 h 172"/>
                  <a:gd name="T28" fmla="*/ 116 w 156"/>
                  <a:gd name="T29" fmla="*/ 10 h 172"/>
                  <a:gd name="T30" fmla="*/ 103 w 156"/>
                  <a:gd name="T31" fmla="*/ 3 h 172"/>
                  <a:gd name="T32" fmla="*/ 86 w 156"/>
                  <a:gd name="T33" fmla="*/ 0 h 172"/>
                  <a:gd name="T34" fmla="*/ 70 w 156"/>
                  <a:gd name="T35" fmla="*/ 0 h 172"/>
                  <a:gd name="T36" fmla="*/ 55 w 156"/>
                  <a:gd name="T37" fmla="*/ 5 h 172"/>
                  <a:gd name="T38" fmla="*/ 40 w 156"/>
                  <a:gd name="T39" fmla="*/ 11 h 172"/>
                  <a:gd name="T40" fmla="*/ 28 w 156"/>
                  <a:gd name="T41" fmla="*/ 21 h 172"/>
                  <a:gd name="T42" fmla="*/ 17 w 156"/>
                  <a:gd name="T43" fmla="*/ 32 h 172"/>
                  <a:gd name="T44" fmla="*/ 9 w 156"/>
                  <a:gd name="T45" fmla="*/ 47 h 172"/>
                  <a:gd name="T46" fmla="*/ 2 w 156"/>
                  <a:gd name="T47" fmla="*/ 61 h 172"/>
                  <a:gd name="T48" fmla="*/ 0 w 156"/>
                  <a:gd name="T49" fmla="*/ 79 h 172"/>
                  <a:gd name="T50" fmla="*/ 0 w 156"/>
                  <a:gd name="T51" fmla="*/ 97 h 172"/>
                  <a:gd name="T52" fmla="*/ 2 w 156"/>
                  <a:gd name="T53" fmla="*/ 113 h 172"/>
                  <a:gd name="T54" fmla="*/ 9 w 156"/>
                  <a:gd name="T55" fmla="*/ 128 h 172"/>
                  <a:gd name="T56" fmla="*/ 17 w 156"/>
                  <a:gd name="T57" fmla="*/ 141 h 172"/>
                  <a:gd name="T58" fmla="*/ 27 w 156"/>
                  <a:gd name="T59" fmla="*/ 153 h 172"/>
                  <a:gd name="T60" fmla="*/ 40 w 156"/>
                  <a:gd name="T61" fmla="*/ 163 h 172"/>
                  <a:gd name="T62" fmla="*/ 54 w 156"/>
                  <a:gd name="T63" fmla="*/ 170 h 172"/>
                  <a:gd name="T64" fmla="*/ 69 w 156"/>
                  <a:gd name="T6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72">
                    <a:moveTo>
                      <a:pt x="69" y="172"/>
                    </a:moveTo>
                    <a:lnTo>
                      <a:pt x="85" y="172"/>
                    </a:lnTo>
                    <a:lnTo>
                      <a:pt x="100" y="168"/>
                    </a:lnTo>
                    <a:lnTo>
                      <a:pt x="115" y="162"/>
                    </a:lnTo>
                    <a:lnTo>
                      <a:pt x="127" y="152"/>
                    </a:lnTo>
                    <a:lnTo>
                      <a:pt x="138" y="141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56" y="94"/>
                    </a:lnTo>
                    <a:lnTo>
                      <a:pt x="156" y="76"/>
                    </a:lnTo>
                    <a:lnTo>
                      <a:pt x="153" y="60"/>
                    </a:lnTo>
                    <a:lnTo>
                      <a:pt x="147" y="45"/>
                    </a:lnTo>
                    <a:lnTo>
                      <a:pt x="139" y="30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8" y="21"/>
                    </a:lnTo>
                    <a:lnTo>
                      <a:pt x="17" y="32"/>
                    </a:lnTo>
                    <a:lnTo>
                      <a:pt x="9" y="47"/>
                    </a:lnTo>
                    <a:lnTo>
                      <a:pt x="2" y="61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2" y="113"/>
                    </a:lnTo>
                    <a:lnTo>
                      <a:pt x="9" y="128"/>
                    </a:lnTo>
                    <a:lnTo>
                      <a:pt x="17" y="141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9" y="1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43"/>
              <p:cNvSpPr>
                <a:spLocks/>
              </p:cNvSpPr>
              <p:nvPr/>
            </p:nvSpPr>
            <p:spPr bwMode="auto">
              <a:xfrm>
                <a:off x="4238" y="2150"/>
                <a:ext cx="148" cy="161"/>
              </a:xfrm>
              <a:custGeom>
                <a:avLst/>
                <a:gdLst>
                  <a:gd name="T0" fmla="*/ 65 w 148"/>
                  <a:gd name="T1" fmla="*/ 161 h 161"/>
                  <a:gd name="T2" fmla="*/ 80 w 148"/>
                  <a:gd name="T3" fmla="*/ 161 h 161"/>
                  <a:gd name="T4" fmla="*/ 95 w 148"/>
                  <a:gd name="T5" fmla="*/ 157 h 161"/>
                  <a:gd name="T6" fmla="*/ 107 w 148"/>
                  <a:gd name="T7" fmla="*/ 152 h 161"/>
                  <a:gd name="T8" fmla="*/ 119 w 148"/>
                  <a:gd name="T9" fmla="*/ 142 h 161"/>
                  <a:gd name="T10" fmla="*/ 130 w 148"/>
                  <a:gd name="T11" fmla="*/ 131 h 161"/>
                  <a:gd name="T12" fmla="*/ 138 w 148"/>
                  <a:gd name="T13" fmla="*/ 119 h 161"/>
                  <a:gd name="T14" fmla="*/ 144 w 148"/>
                  <a:gd name="T15" fmla="*/ 104 h 161"/>
                  <a:gd name="T16" fmla="*/ 148 w 148"/>
                  <a:gd name="T17" fmla="*/ 88 h 161"/>
                  <a:gd name="T18" fmla="*/ 148 w 148"/>
                  <a:gd name="T19" fmla="*/ 72 h 161"/>
                  <a:gd name="T20" fmla="*/ 145 w 148"/>
                  <a:gd name="T21" fmla="*/ 56 h 161"/>
                  <a:gd name="T22" fmla="*/ 140 w 148"/>
                  <a:gd name="T23" fmla="*/ 42 h 161"/>
                  <a:gd name="T24" fmla="*/ 131 w 148"/>
                  <a:gd name="T25" fmla="*/ 28 h 161"/>
                  <a:gd name="T26" fmla="*/ 121 w 148"/>
                  <a:gd name="T27" fmla="*/ 18 h 161"/>
                  <a:gd name="T28" fmla="*/ 110 w 148"/>
                  <a:gd name="T29" fmla="*/ 10 h 161"/>
                  <a:gd name="T30" fmla="*/ 96 w 148"/>
                  <a:gd name="T31" fmla="*/ 3 h 161"/>
                  <a:gd name="T32" fmla="*/ 81 w 148"/>
                  <a:gd name="T33" fmla="*/ 0 h 161"/>
                  <a:gd name="T34" fmla="*/ 66 w 148"/>
                  <a:gd name="T35" fmla="*/ 0 h 161"/>
                  <a:gd name="T36" fmla="*/ 51 w 148"/>
                  <a:gd name="T37" fmla="*/ 4 h 161"/>
                  <a:gd name="T38" fmla="*/ 39 w 148"/>
                  <a:gd name="T39" fmla="*/ 10 h 161"/>
                  <a:gd name="T40" fmla="*/ 27 w 148"/>
                  <a:gd name="T41" fmla="*/ 18 h 161"/>
                  <a:gd name="T42" fmla="*/ 16 w 148"/>
                  <a:gd name="T43" fmla="*/ 30 h 161"/>
                  <a:gd name="T44" fmla="*/ 8 w 148"/>
                  <a:gd name="T45" fmla="*/ 42 h 161"/>
                  <a:gd name="T46" fmla="*/ 3 w 148"/>
                  <a:gd name="T47" fmla="*/ 57 h 161"/>
                  <a:gd name="T48" fmla="*/ 0 w 148"/>
                  <a:gd name="T49" fmla="*/ 73 h 161"/>
                  <a:gd name="T50" fmla="*/ 0 w 148"/>
                  <a:gd name="T51" fmla="*/ 89 h 161"/>
                  <a:gd name="T52" fmla="*/ 3 w 148"/>
                  <a:gd name="T53" fmla="*/ 106 h 161"/>
                  <a:gd name="T54" fmla="*/ 8 w 148"/>
                  <a:gd name="T55" fmla="*/ 121 h 161"/>
                  <a:gd name="T56" fmla="*/ 15 w 148"/>
                  <a:gd name="T57" fmla="*/ 133 h 161"/>
                  <a:gd name="T58" fmla="*/ 26 w 148"/>
                  <a:gd name="T59" fmla="*/ 144 h 161"/>
                  <a:gd name="T60" fmla="*/ 37 w 148"/>
                  <a:gd name="T61" fmla="*/ 153 h 161"/>
                  <a:gd name="T62" fmla="*/ 50 w 148"/>
                  <a:gd name="T63" fmla="*/ 158 h 161"/>
                  <a:gd name="T64" fmla="*/ 65 w 148"/>
                  <a:gd name="T6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61">
                    <a:moveTo>
                      <a:pt x="65" y="161"/>
                    </a:moveTo>
                    <a:lnTo>
                      <a:pt x="80" y="161"/>
                    </a:lnTo>
                    <a:lnTo>
                      <a:pt x="95" y="157"/>
                    </a:lnTo>
                    <a:lnTo>
                      <a:pt x="107" y="152"/>
                    </a:lnTo>
                    <a:lnTo>
                      <a:pt x="119" y="142"/>
                    </a:lnTo>
                    <a:lnTo>
                      <a:pt x="130" y="131"/>
                    </a:lnTo>
                    <a:lnTo>
                      <a:pt x="138" y="119"/>
                    </a:lnTo>
                    <a:lnTo>
                      <a:pt x="144" y="104"/>
                    </a:lnTo>
                    <a:lnTo>
                      <a:pt x="148" y="88"/>
                    </a:lnTo>
                    <a:lnTo>
                      <a:pt x="148" y="72"/>
                    </a:lnTo>
                    <a:lnTo>
                      <a:pt x="145" y="56"/>
                    </a:lnTo>
                    <a:lnTo>
                      <a:pt x="140" y="42"/>
                    </a:lnTo>
                    <a:lnTo>
                      <a:pt x="131" y="28"/>
                    </a:lnTo>
                    <a:lnTo>
                      <a:pt x="121" y="18"/>
                    </a:lnTo>
                    <a:lnTo>
                      <a:pt x="110" y="10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4"/>
                    </a:lnTo>
                    <a:lnTo>
                      <a:pt x="39" y="10"/>
                    </a:lnTo>
                    <a:lnTo>
                      <a:pt x="27" y="18"/>
                    </a:lnTo>
                    <a:lnTo>
                      <a:pt x="16" y="30"/>
                    </a:lnTo>
                    <a:lnTo>
                      <a:pt x="8" y="42"/>
                    </a:lnTo>
                    <a:lnTo>
                      <a:pt x="3" y="57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3" y="106"/>
                    </a:lnTo>
                    <a:lnTo>
                      <a:pt x="8" y="121"/>
                    </a:lnTo>
                    <a:lnTo>
                      <a:pt x="15" y="133"/>
                    </a:lnTo>
                    <a:lnTo>
                      <a:pt x="26" y="144"/>
                    </a:lnTo>
                    <a:lnTo>
                      <a:pt x="37" y="153"/>
                    </a:lnTo>
                    <a:lnTo>
                      <a:pt x="50" y="158"/>
                    </a:lnTo>
                    <a:lnTo>
                      <a:pt x="65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44"/>
              <p:cNvSpPr>
                <a:spLocks/>
              </p:cNvSpPr>
              <p:nvPr/>
            </p:nvSpPr>
            <p:spPr bwMode="auto">
              <a:xfrm>
                <a:off x="4241" y="2154"/>
                <a:ext cx="141" cy="153"/>
              </a:xfrm>
              <a:custGeom>
                <a:avLst/>
                <a:gdLst>
                  <a:gd name="T0" fmla="*/ 63 w 141"/>
                  <a:gd name="T1" fmla="*/ 153 h 153"/>
                  <a:gd name="T2" fmla="*/ 77 w 141"/>
                  <a:gd name="T3" fmla="*/ 153 h 153"/>
                  <a:gd name="T4" fmla="*/ 90 w 141"/>
                  <a:gd name="T5" fmla="*/ 150 h 153"/>
                  <a:gd name="T6" fmla="*/ 104 w 141"/>
                  <a:gd name="T7" fmla="*/ 144 h 153"/>
                  <a:gd name="T8" fmla="*/ 115 w 141"/>
                  <a:gd name="T9" fmla="*/ 136 h 153"/>
                  <a:gd name="T10" fmla="*/ 124 w 141"/>
                  <a:gd name="T11" fmla="*/ 126 h 153"/>
                  <a:gd name="T12" fmla="*/ 132 w 141"/>
                  <a:gd name="T13" fmla="*/ 113 h 153"/>
                  <a:gd name="T14" fmla="*/ 138 w 141"/>
                  <a:gd name="T15" fmla="*/ 99 h 153"/>
                  <a:gd name="T16" fmla="*/ 141 w 141"/>
                  <a:gd name="T17" fmla="*/ 84 h 153"/>
                  <a:gd name="T18" fmla="*/ 141 w 141"/>
                  <a:gd name="T19" fmla="*/ 68 h 153"/>
                  <a:gd name="T20" fmla="*/ 138 w 141"/>
                  <a:gd name="T21" fmla="*/ 53 h 153"/>
                  <a:gd name="T22" fmla="*/ 132 w 141"/>
                  <a:gd name="T23" fmla="*/ 39 h 153"/>
                  <a:gd name="T24" fmla="*/ 126 w 141"/>
                  <a:gd name="T25" fmla="*/ 27 h 153"/>
                  <a:gd name="T26" fmla="*/ 116 w 141"/>
                  <a:gd name="T27" fmla="*/ 16 h 153"/>
                  <a:gd name="T28" fmla="*/ 104 w 141"/>
                  <a:gd name="T29" fmla="*/ 8 h 153"/>
                  <a:gd name="T30" fmla="*/ 92 w 141"/>
                  <a:gd name="T31" fmla="*/ 3 h 153"/>
                  <a:gd name="T32" fmla="*/ 78 w 141"/>
                  <a:gd name="T33" fmla="*/ 0 h 153"/>
                  <a:gd name="T34" fmla="*/ 63 w 141"/>
                  <a:gd name="T35" fmla="*/ 0 h 153"/>
                  <a:gd name="T36" fmla="*/ 50 w 141"/>
                  <a:gd name="T37" fmla="*/ 3 h 153"/>
                  <a:gd name="T38" fmla="*/ 38 w 141"/>
                  <a:gd name="T39" fmla="*/ 10 h 153"/>
                  <a:gd name="T40" fmla="*/ 25 w 141"/>
                  <a:gd name="T41" fmla="*/ 18 h 153"/>
                  <a:gd name="T42" fmla="*/ 16 w 141"/>
                  <a:gd name="T43" fmla="*/ 29 h 153"/>
                  <a:gd name="T44" fmla="*/ 8 w 141"/>
                  <a:gd name="T45" fmla="*/ 41 h 153"/>
                  <a:gd name="T46" fmla="*/ 2 w 141"/>
                  <a:gd name="T47" fmla="*/ 54 h 153"/>
                  <a:gd name="T48" fmla="*/ 0 w 141"/>
                  <a:gd name="T49" fmla="*/ 71 h 153"/>
                  <a:gd name="T50" fmla="*/ 0 w 141"/>
                  <a:gd name="T51" fmla="*/ 85 h 153"/>
                  <a:gd name="T52" fmla="*/ 2 w 141"/>
                  <a:gd name="T53" fmla="*/ 100 h 153"/>
                  <a:gd name="T54" fmla="*/ 8 w 141"/>
                  <a:gd name="T55" fmla="*/ 114 h 153"/>
                  <a:gd name="T56" fmla="*/ 16 w 141"/>
                  <a:gd name="T57" fmla="*/ 126 h 153"/>
                  <a:gd name="T58" fmla="*/ 25 w 141"/>
                  <a:gd name="T59" fmla="*/ 137 h 153"/>
                  <a:gd name="T60" fmla="*/ 36 w 141"/>
                  <a:gd name="T61" fmla="*/ 145 h 153"/>
                  <a:gd name="T62" fmla="*/ 50 w 141"/>
                  <a:gd name="T63" fmla="*/ 150 h 153"/>
                  <a:gd name="T64" fmla="*/ 63 w 141"/>
                  <a:gd name="T6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53">
                    <a:moveTo>
                      <a:pt x="63" y="153"/>
                    </a:moveTo>
                    <a:lnTo>
                      <a:pt x="77" y="153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5" y="136"/>
                    </a:lnTo>
                    <a:lnTo>
                      <a:pt x="124" y="126"/>
                    </a:lnTo>
                    <a:lnTo>
                      <a:pt x="132" y="113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1" y="68"/>
                    </a:lnTo>
                    <a:lnTo>
                      <a:pt x="138" y="53"/>
                    </a:lnTo>
                    <a:lnTo>
                      <a:pt x="132" y="39"/>
                    </a:lnTo>
                    <a:lnTo>
                      <a:pt x="126" y="27"/>
                    </a:lnTo>
                    <a:lnTo>
                      <a:pt x="116" y="16"/>
                    </a:lnTo>
                    <a:lnTo>
                      <a:pt x="104" y="8"/>
                    </a:lnTo>
                    <a:lnTo>
                      <a:pt x="92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38" y="10"/>
                    </a:lnTo>
                    <a:lnTo>
                      <a:pt x="25" y="18"/>
                    </a:lnTo>
                    <a:lnTo>
                      <a:pt x="16" y="29"/>
                    </a:lnTo>
                    <a:lnTo>
                      <a:pt x="8" y="41"/>
                    </a:lnTo>
                    <a:lnTo>
                      <a:pt x="2" y="54"/>
                    </a:lnTo>
                    <a:lnTo>
                      <a:pt x="0" y="71"/>
                    </a:lnTo>
                    <a:lnTo>
                      <a:pt x="0" y="85"/>
                    </a:lnTo>
                    <a:lnTo>
                      <a:pt x="2" y="100"/>
                    </a:lnTo>
                    <a:lnTo>
                      <a:pt x="8" y="114"/>
                    </a:lnTo>
                    <a:lnTo>
                      <a:pt x="16" y="126"/>
                    </a:lnTo>
                    <a:lnTo>
                      <a:pt x="25" y="137"/>
                    </a:lnTo>
                    <a:lnTo>
                      <a:pt x="36" y="145"/>
                    </a:lnTo>
                    <a:lnTo>
                      <a:pt x="50" y="150"/>
                    </a:lnTo>
                    <a:lnTo>
                      <a:pt x="63" y="1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45"/>
              <p:cNvSpPr>
                <a:spLocks/>
              </p:cNvSpPr>
              <p:nvPr/>
            </p:nvSpPr>
            <p:spPr bwMode="auto">
              <a:xfrm>
                <a:off x="2111" y="1787"/>
                <a:ext cx="1054" cy="480"/>
              </a:xfrm>
              <a:custGeom>
                <a:avLst/>
                <a:gdLst>
                  <a:gd name="T0" fmla="*/ 1002 w 1054"/>
                  <a:gd name="T1" fmla="*/ 33 h 480"/>
                  <a:gd name="T2" fmla="*/ 918 w 1054"/>
                  <a:gd name="T3" fmla="*/ 23 h 480"/>
                  <a:gd name="T4" fmla="*/ 837 w 1054"/>
                  <a:gd name="T5" fmla="*/ 15 h 480"/>
                  <a:gd name="T6" fmla="*/ 765 w 1054"/>
                  <a:gd name="T7" fmla="*/ 7 h 480"/>
                  <a:gd name="T8" fmla="*/ 712 w 1054"/>
                  <a:gd name="T9" fmla="*/ 1 h 480"/>
                  <a:gd name="T10" fmla="*/ 679 w 1054"/>
                  <a:gd name="T11" fmla="*/ 0 h 480"/>
                  <a:gd name="T12" fmla="*/ 577 w 1054"/>
                  <a:gd name="T13" fmla="*/ 11 h 480"/>
                  <a:gd name="T14" fmla="*/ 425 w 1054"/>
                  <a:gd name="T15" fmla="*/ 34 h 480"/>
                  <a:gd name="T16" fmla="*/ 265 w 1054"/>
                  <a:gd name="T17" fmla="*/ 68 h 480"/>
                  <a:gd name="T18" fmla="*/ 139 w 1054"/>
                  <a:gd name="T19" fmla="*/ 108 h 480"/>
                  <a:gd name="T20" fmla="*/ 88 w 1054"/>
                  <a:gd name="T21" fmla="*/ 153 h 480"/>
                  <a:gd name="T22" fmla="*/ 67 w 1054"/>
                  <a:gd name="T23" fmla="*/ 191 h 480"/>
                  <a:gd name="T24" fmla="*/ 63 w 1054"/>
                  <a:gd name="T25" fmla="*/ 245 h 480"/>
                  <a:gd name="T26" fmla="*/ 122 w 1054"/>
                  <a:gd name="T27" fmla="*/ 270 h 480"/>
                  <a:gd name="T28" fmla="*/ 2 w 1054"/>
                  <a:gd name="T29" fmla="*/ 336 h 480"/>
                  <a:gd name="T30" fmla="*/ 19 w 1054"/>
                  <a:gd name="T31" fmla="*/ 359 h 480"/>
                  <a:gd name="T32" fmla="*/ 24 w 1054"/>
                  <a:gd name="T33" fmla="*/ 408 h 480"/>
                  <a:gd name="T34" fmla="*/ 59 w 1054"/>
                  <a:gd name="T35" fmla="*/ 455 h 480"/>
                  <a:gd name="T36" fmla="*/ 88 w 1054"/>
                  <a:gd name="T37" fmla="*/ 461 h 480"/>
                  <a:gd name="T38" fmla="*/ 133 w 1054"/>
                  <a:gd name="T39" fmla="*/ 465 h 480"/>
                  <a:gd name="T40" fmla="*/ 189 w 1054"/>
                  <a:gd name="T41" fmla="*/ 470 h 480"/>
                  <a:gd name="T42" fmla="*/ 250 w 1054"/>
                  <a:gd name="T43" fmla="*/ 475 h 480"/>
                  <a:gd name="T44" fmla="*/ 311 w 1054"/>
                  <a:gd name="T45" fmla="*/ 480 h 480"/>
                  <a:gd name="T46" fmla="*/ 330 w 1054"/>
                  <a:gd name="T47" fmla="*/ 473 h 480"/>
                  <a:gd name="T48" fmla="*/ 322 w 1054"/>
                  <a:gd name="T49" fmla="*/ 463 h 480"/>
                  <a:gd name="T50" fmla="*/ 337 w 1054"/>
                  <a:gd name="T51" fmla="*/ 454 h 480"/>
                  <a:gd name="T52" fmla="*/ 370 w 1054"/>
                  <a:gd name="T53" fmla="*/ 451 h 480"/>
                  <a:gd name="T54" fmla="*/ 451 w 1054"/>
                  <a:gd name="T55" fmla="*/ 450 h 480"/>
                  <a:gd name="T56" fmla="*/ 551 w 1054"/>
                  <a:gd name="T57" fmla="*/ 448 h 480"/>
                  <a:gd name="T58" fmla="*/ 582 w 1054"/>
                  <a:gd name="T59" fmla="*/ 442 h 480"/>
                  <a:gd name="T60" fmla="*/ 615 w 1054"/>
                  <a:gd name="T61" fmla="*/ 382 h 480"/>
                  <a:gd name="T62" fmla="*/ 647 w 1054"/>
                  <a:gd name="T63" fmla="*/ 316 h 480"/>
                  <a:gd name="T64" fmla="*/ 647 w 1054"/>
                  <a:gd name="T65" fmla="*/ 291 h 480"/>
                  <a:gd name="T66" fmla="*/ 639 w 1054"/>
                  <a:gd name="T67" fmla="*/ 275 h 480"/>
                  <a:gd name="T68" fmla="*/ 661 w 1054"/>
                  <a:gd name="T69" fmla="*/ 249 h 480"/>
                  <a:gd name="T70" fmla="*/ 684 w 1054"/>
                  <a:gd name="T71" fmla="*/ 226 h 480"/>
                  <a:gd name="T72" fmla="*/ 658 w 1054"/>
                  <a:gd name="T73" fmla="*/ 225 h 480"/>
                  <a:gd name="T74" fmla="*/ 554 w 1054"/>
                  <a:gd name="T75" fmla="*/ 228 h 480"/>
                  <a:gd name="T76" fmla="*/ 471 w 1054"/>
                  <a:gd name="T77" fmla="*/ 228 h 480"/>
                  <a:gd name="T78" fmla="*/ 458 w 1054"/>
                  <a:gd name="T79" fmla="*/ 205 h 480"/>
                  <a:gd name="T80" fmla="*/ 475 w 1054"/>
                  <a:gd name="T81" fmla="*/ 165 h 480"/>
                  <a:gd name="T82" fmla="*/ 497 w 1054"/>
                  <a:gd name="T83" fmla="*/ 145 h 480"/>
                  <a:gd name="T84" fmla="*/ 562 w 1054"/>
                  <a:gd name="T85" fmla="*/ 130 h 480"/>
                  <a:gd name="T86" fmla="*/ 674 w 1054"/>
                  <a:gd name="T87" fmla="*/ 107 h 480"/>
                  <a:gd name="T88" fmla="*/ 810 w 1054"/>
                  <a:gd name="T89" fmla="*/ 81 h 480"/>
                  <a:gd name="T90" fmla="*/ 945 w 1054"/>
                  <a:gd name="T91" fmla="*/ 57 h 480"/>
                  <a:gd name="T92" fmla="*/ 1054 w 1054"/>
                  <a:gd name="T93" fmla="*/ 3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54" h="480">
                    <a:moveTo>
                      <a:pt x="1054" y="38"/>
                    </a:moveTo>
                    <a:lnTo>
                      <a:pt x="1028" y="35"/>
                    </a:lnTo>
                    <a:lnTo>
                      <a:pt x="1002" y="33"/>
                    </a:lnTo>
                    <a:lnTo>
                      <a:pt x="974" y="30"/>
                    </a:lnTo>
                    <a:lnTo>
                      <a:pt x="947" y="27"/>
                    </a:lnTo>
                    <a:lnTo>
                      <a:pt x="918" y="23"/>
                    </a:lnTo>
                    <a:lnTo>
                      <a:pt x="891" y="20"/>
                    </a:lnTo>
                    <a:lnTo>
                      <a:pt x="863" y="18"/>
                    </a:lnTo>
                    <a:lnTo>
                      <a:pt x="837" y="15"/>
                    </a:lnTo>
                    <a:lnTo>
                      <a:pt x="811" y="12"/>
                    </a:lnTo>
                    <a:lnTo>
                      <a:pt x="787" y="10"/>
                    </a:lnTo>
                    <a:lnTo>
                      <a:pt x="765" y="7"/>
                    </a:lnTo>
                    <a:lnTo>
                      <a:pt x="745" y="6"/>
                    </a:lnTo>
                    <a:lnTo>
                      <a:pt x="727" y="3"/>
                    </a:lnTo>
                    <a:lnTo>
                      <a:pt x="712" y="1"/>
                    </a:lnTo>
                    <a:lnTo>
                      <a:pt x="702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5" y="243"/>
                    </a:lnTo>
                    <a:lnTo>
                      <a:pt x="63" y="245"/>
                    </a:lnTo>
                    <a:lnTo>
                      <a:pt x="59" y="248"/>
                    </a:lnTo>
                    <a:lnTo>
                      <a:pt x="55" y="251"/>
                    </a:lnTo>
                    <a:lnTo>
                      <a:pt x="122" y="270"/>
                    </a:lnTo>
                    <a:lnTo>
                      <a:pt x="74" y="276"/>
                    </a:lnTo>
                    <a:lnTo>
                      <a:pt x="0" y="272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59" y="455"/>
                    </a:lnTo>
                    <a:lnTo>
                      <a:pt x="66" y="456"/>
                    </a:lnTo>
                    <a:lnTo>
                      <a:pt x="76" y="458"/>
                    </a:lnTo>
                    <a:lnTo>
                      <a:pt x="88" y="461"/>
                    </a:lnTo>
                    <a:lnTo>
                      <a:pt x="101" y="462"/>
                    </a:lnTo>
                    <a:lnTo>
                      <a:pt x="116" y="463"/>
                    </a:lnTo>
                    <a:lnTo>
                      <a:pt x="133" y="465"/>
                    </a:lnTo>
                    <a:lnTo>
                      <a:pt x="150" y="466"/>
                    </a:lnTo>
                    <a:lnTo>
                      <a:pt x="169" y="469"/>
                    </a:lnTo>
                    <a:lnTo>
                      <a:pt x="189" y="470"/>
                    </a:lnTo>
                    <a:lnTo>
                      <a:pt x="208" y="471"/>
                    </a:lnTo>
                    <a:lnTo>
                      <a:pt x="230" y="473"/>
                    </a:lnTo>
                    <a:lnTo>
                      <a:pt x="250" y="475"/>
                    </a:lnTo>
                    <a:lnTo>
                      <a:pt x="271" y="477"/>
                    </a:lnTo>
                    <a:lnTo>
                      <a:pt x="291" y="478"/>
                    </a:lnTo>
                    <a:lnTo>
                      <a:pt x="311" y="480"/>
                    </a:lnTo>
                    <a:lnTo>
                      <a:pt x="321" y="477"/>
                    </a:lnTo>
                    <a:lnTo>
                      <a:pt x="326" y="475"/>
                    </a:lnTo>
                    <a:lnTo>
                      <a:pt x="330" y="473"/>
                    </a:lnTo>
                    <a:lnTo>
                      <a:pt x="329" y="471"/>
                    </a:lnTo>
                    <a:lnTo>
                      <a:pt x="324" y="467"/>
                    </a:lnTo>
                    <a:lnTo>
                      <a:pt x="322" y="463"/>
                    </a:lnTo>
                    <a:lnTo>
                      <a:pt x="325" y="459"/>
                    </a:lnTo>
                    <a:lnTo>
                      <a:pt x="329" y="456"/>
                    </a:lnTo>
                    <a:lnTo>
                      <a:pt x="337" y="454"/>
                    </a:lnTo>
                    <a:lnTo>
                      <a:pt x="347" y="452"/>
                    </a:lnTo>
                    <a:lnTo>
                      <a:pt x="357" y="451"/>
                    </a:lnTo>
                    <a:lnTo>
                      <a:pt x="370" y="451"/>
                    </a:lnTo>
                    <a:lnTo>
                      <a:pt x="389" y="451"/>
                    </a:lnTo>
                    <a:lnTo>
                      <a:pt x="417" y="451"/>
                    </a:lnTo>
                    <a:lnTo>
                      <a:pt x="451" y="450"/>
                    </a:lnTo>
                    <a:lnTo>
                      <a:pt x="488" y="450"/>
                    </a:lnTo>
                    <a:lnTo>
                      <a:pt x="523" y="448"/>
                    </a:lnTo>
                    <a:lnTo>
                      <a:pt x="551" y="448"/>
                    </a:lnTo>
                    <a:lnTo>
                      <a:pt x="572" y="447"/>
                    </a:lnTo>
                    <a:lnTo>
                      <a:pt x="580" y="447"/>
                    </a:lnTo>
                    <a:lnTo>
                      <a:pt x="582" y="442"/>
                    </a:lnTo>
                    <a:lnTo>
                      <a:pt x="590" y="427"/>
                    </a:lnTo>
                    <a:lnTo>
                      <a:pt x="603" y="406"/>
                    </a:lnTo>
                    <a:lnTo>
                      <a:pt x="615" y="382"/>
                    </a:lnTo>
                    <a:lnTo>
                      <a:pt x="628" y="356"/>
                    </a:lnTo>
                    <a:lnTo>
                      <a:pt x="639" y="333"/>
                    </a:lnTo>
                    <a:lnTo>
                      <a:pt x="647" y="316"/>
                    </a:lnTo>
                    <a:lnTo>
                      <a:pt x="651" y="306"/>
                    </a:lnTo>
                    <a:lnTo>
                      <a:pt x="650" y="298"/>
                    </a:lnTo>
                    <a:lnTo>
                      <a:pt x="647" y="291"/>
                    </a:lnTo>
                    <a:lnTo>
                      <a:pt x="642" y="286"/>
                    </a:lnTo>
                    <a:lnTo>
                      <a:pt x="638" y="280"/>
                    </a:lnTo>
                    <a:lnTo>
                      <a:pt x="639" y="275"/>
                    </a:lnTo>
                    <a:lnTo>
                      <a:pt x="645" y="268"/>
                    </a:lnTo>
                    <a:lnTo>
                      <a:pt x="653" y="259"/>
                    </a:lnTo>
                    <a:lnTo>
                      <a:pt x="661" y="249"/>
                    </a:lnTo>
                    <a:lnTo>
                      <a:pt x="670" y="240"/>
                    </a:lnTo>
                    <a:lnTo>
                      <a:pt x="679" y="232"/>
                    </a:lnTo>
                    <a:lnTo>
                      <a:pt x="684" y="226"/>
                    </a:lnTo>
                    <a:lnTo>
                      <a:pt x="687" y="224"/>
                    </a:lnTo>
                    <a:lnTo>
                      <a:pt x="679" y="224"/>
                    </a:lnTo>
                    <a:lnTo>
                      <a:pt x="658" y="225"/>
                    </a:lnTo>
                    <a:lnTo>
                      <a:pt x="627" y="225"/>
                    </a:lnTo>
                    <a:lnTo>
                      <a:pt x="592" y="226"/>
                    </a:lnTo>
                    <a:lnTo>
                      <a:pt x="554" y="228"/>
                    </a:lnTo>
                    <a:lnTo>
                      <a:pt x="519" y="228"/>
                    </a:lnTo>
                    <a:lnTo>
                      <a:pt x="490" y="228"/>
                    </a:lnTo>
                    <a:lnTo>
                      <a:pt x="471" y="228"/>
                    </a:lnTo>
                    <a:lnTo>
                      <a:pt x="462" y="224"/>
                    </a:lnTo>
                    <a:lnTo>
                      <a:pt x="458" y="215"/>
                    </a:lnTo>
                    <a:lnTo>
                      <a:pt x="458" y="205"/>
                    </a:lnTo>
                    <a:lnTo>
                      <a:pt x="462" y="191"/>
                    </a:lnTo>
                    <a:lnTo>
                      <a:pt x="467" y="178"/>
                    </a:lnTo>
                    <a:lnTo>
                      <a:pt x="475" y="165"/>
                    </a:lnTo>
                    <a:lnTo>
                      <a:pt x="483" y="155"/>
                    </a:lnTo>
                    <a:lnTo>
                      <a:pt x="490" y="148"/>
                    </a:lnTo>
                    <a:lnTo>
                      <a:pt x="497" y="145"/>
                    </a:lnTo>
                    <a:lnTo>
                      <a:pt x="512" y="141"/>
                    </a:lnTo>
                    <a:lnTo>
                      <a:pt x="534" y="136"/>
                    </a:lnTo>
                    <a:lnTo>
                      <a:pt x="562" y="130"/>
                    </a:lnTo>
                    <a:lnTo>
                      <a:pt x="596" y="123"/>
                    </a:lnTo>
                    <a:lnTo>
                      <a:pt x="634" y="115"/>
                    </a:lnTo>
                    <a:lnTo>
                      <a:pt x="674" y="107"/>
                    </a:lnTo>
                    <a:lnTo>
                      <a:pt x="719" y="99"/>
                    </a:lnTo>
                    <a:lnTo>
                      <a:pt x="764" y="91"/>
                    </a:lnTo>
                    <a:lnTo>
                      <a:pt x="810" y="81"/>
                    </a:lnTo>
                    <a:lnTo>
                      <a:pt x="857" y="73"/>
                    </a:lnTo>
                    <a:lnTo>
                      <a:pt x="902" y="65"/>
                    </a:lnTo>
                    <a:lnTo>
                      <a:pt x="945" y="57"/>
                    </a:lnTo>
                    <a:lnTo>
                      <a:pt x="986" y="50"/>
                    </a:lnTo>
                    <a:lnTo>
                      <a:pt x="1021" y="43"/>
                    </a:lnTo>
                    <a:lnTo>
                      <a:pt x="1054" y="38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46"/>
              <p:cNvSpPr>
                <a:spLocks/>
              </p:cNvSpPr>
              <p:nvPr/>
            </p:nvSpPr>
            <p:spPr bwMode="auto">
              <a:xfrm>
                <a:off x="2160" y="2139"/>
                <a:ext cx="239" cy="42"/>
              </a:xfrm>
              <a:custGeom>
                <a:avLst/>
                <a:gdLst>
                  <a:gd name="T0" fmla="*/ 229 w 239"/>
                  <a:gd name="T1" fmla="*/ 42 h 42"/>
                  <a:gd name="T2" fmla="*/ 233 w 239"/>
                  <a:gd name="T3" fmla="*/ 41 h 42"/>
                  <a:gd name="T4" fmla="*/ 237 w 239"/>
                  <a:gd name="T5" fmla="*/ 39 h 42"/>
                  <a:gd name="T6" fmla="*/ 238 w 239"/>
                  <a:gd name="T7" fmla="*/ 37 h 42"/>
                  <a:gd name="T8" fmla="*/ 239 w 239"/>
                  <a:gd name="T9" fmla="*/ 33 h 42"/>
                  <a:gd name="T10" fmla="*/ 239 w 239"/>
                  <a:gd name="T11" fmla="*/ 22 h 42"/>
                  <a:gd name="T12" fmla="*/ 238 w 239"/>
                  <a:gd name="T13" fmla="*/ 18 h 42"/>
                  <a:gd name="T14" fmla="*/ 237 w 239"/>
                  <a:gd name="T15" fmla="*/ 15 h 42"/>
                  <a:gd name="T16" fmla="*/ 234 w 239"/>
                  <a:gd name="T17" fmla="*/ 12 h 42"/>
                  <a:gd name="T18" fmla="*/ 230 w 239"/>
                  <a:gd name="T19" fmla="*/ 11 h 42"/>
                  <a:gd name="T20" fmla="*/ 10 w 239"/>
                  <a:gd name="T21" fmla="*/ 0 h 42"/>
                  <a:gd name="T22" fmla="*/ 6 w 239"/>
                  <a:gd name="T23" fmla="*/ 0 h 42"/>
                  <a:gd name="T24" fmla="*/ 4 w 239"/>
                  <a:gd name="T25" fmla="*/ 2 h 42"/>
                  <a:gd name="T26" fmla="*/ 1 w 239"/>
                  <a:gd name="T27" fmla="*/ 4 h 42"/>
                  <a:gd name="T28" fmla="*/ 0 w 239"/>
                  <a:gd name="T29" fmla="*/ 8 h 42"/>
                  <a:gd name="T30" fmla="*/ 0 w 239"/>
                  <a:gd name="T31" fmla="*/ 19 h 42"/>
                  <a:gd name="T32" fmla="*/ 0 w 239"/>
                  <a:gd name="T33" fmla="*/ 23 h 42"/>
                  <a:gd name="T34" fmla="*/ 1 w 239"/>
                  <a:gd name="T35" fmla="*/ 26 h 42"/>
                  <a:gd name="T36" fmla="*/ 4 w 239"/>
                  <a:gd name="T37" fmla="*/ 29 h 42"/>
                  <a:gd name="T38" fmla="*/ 8 w 239"/>
                  <a:gd name="T39" fmla="*/ 30 h 42"/>
                  <a:gd name="T40" fmla="*/ 229 w 23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42">
                    <a:moveTo>
                      <a:pt x="229" y="42"/>
                    </a:moveTo>
                    <a:lnTo>
                      <a:pt x="233" y="41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39" y="33"/>
                    </a:lnTo>
                    <a:lnTo>
                      <a:pt x="239" y="22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4" y="12"/>
                    </a:lnTo>
                    <a:lnTo>
                      <a:pt x="230" y="1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8" y="30"/>
                    </a:lnTo>
                    <a:lnTo>
                      <a:pt x="22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47"/>
              <p:cNvSpPr>
                <a:spLocks/>
              </p:cNvSpPr>
              <p:nvPr/>
            </p:nvSpPr>
            <p:spPr bwMode="auto">
              <a:xfrm>
                <a:off x="2178" y="2187"/>
                <a:ext cx="206" cy="29"/>
              </a:xfrm>
              <a:custGeom>
                <a:avLst/>
                <a:gdLst>
                  <a:gd name="T0" fmla="*/ 197 w 206"/>
                  <a:gd name="T1" fmla="*/ 29 h 29"/>
                  <a:gd name="T2" fmla="*/ 201 w 206"/>
                  <a:gd name="T3" fmla="*/ 28 h 29"/>
                  <a:gd name="T4" fmla="*/ 204 w 206"/>
                  <a:gd name="T5" fmla="*/ 27 h 29"/>
                  <a:gd name="T6" fmla="*/ 205 w 206"/>
                  <a:gd name="T7" fmla="*/ 24 h 29"/>
                  <a:gd name="T8" fmla="*/ 206 w 206"/>
                  <a:gd name="T9" fmla="*/ 20 h 29"/>
                  <a:gd name="T10" fmla="*/ 206 w 206"/>
                  <a:gd name="T11" fmla="*/ 20 h 29"/>
                  <a:gd name="T12" fmla="*/ 205 w 206"/>
                  <a:gd name="T13" fmla="*/ 16 h 29"/>
                  <a:gd name="T14" fmla="*/ 204 w 206"/>
                  <a:gd name="T15" fmla="*/ 12 h 29"/>
                  <a:gd name="T16" fmla="*/ 201 w 206"/>
                  <a:gd name="T17" fmla="*/ 10 h 29"/>
                  <a:gd name="T18" fmla="*/ 197 w 206"/>
                  <a:gd name="T19" fmla="*/ 9 h 29"/>
                  <a:gd name="T20" fmla="*/ 11 w 206"/>
                  <a:gd name="T21" fmla="*/ 0 h 29"/>
                  <a:gd name="T22" fmla="*/ 7 w 206"/>
                  <a:gd name="T23" fmla="*/ 0 h 29"/>
                  <a:gd name="T24" fmla="*/ 5 w 206"/>
                  <a:gd name="T25" fmla="*/ 1 h 29"/>
                  <a:gd name="T26" fmla="*/ 2 w 206"/>
                  <a:gd name="T27" fmla="*/ 4 h 29"/>
                  <a:gd name="T28" fmla="*/ 0 w 206"/>
                  <a:gd name="T29" fmla="*/ 8 h 29"/>
                  <a:gd name="T30" fmla="*/ 0 w 206"/>
                  <a:gd name="T31" fmla="*/ 9 h 29"/>
                  <a:gd name="T32" fmla="*/ 2 w 206"/>
                  <a:gd name="T33" fmla="*/ 13 h 29"/>
                  <a:gd name="T34" fmla="*/ 3 w 206"/>
                  <a:gd name="T35" fmla="*/ 16 h 29"/>
                  <a:gd name="T36" fmla="*/ 6 w 206"/>
                  <a:gd name="T37" fmla="*/ 19 h 29"/>
                  <a:gd name="T38" fmla="*/ 10 w 206"/>
                  <a:gd name="T39" fmla="*/ 20 h 29"/>
                  <a:gd name="T40" fmla="*/ 197 w 20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6" h="29">
                    <a:moveTo>
                      <a:pt x="197" y="29"/>
                    </a:moveTo>
                    <a:lnTo>
                      <a:pt x="201" y="28"/>
                    </a:lnTo>
                    <a:lnTo>
                      <a:pt x="204" y="27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4" y="12"/>
                    </a:lnTo>
                    <a:lnTo>
                      <a:pt x="201" y="10"/>
                    </a:lnTo>
                    <a:lnTo>
                      <a:pt x="197" y="9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20"/>
                    </a:lnTo>
                    <a:lnTo>
                      <a:pt x="19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48"/>
              <p:cNvSpPr>
                <a:spLocks/>
              </p:cNvSpPr>
              <p:nvPr/>
            </p:nvSpPr>
            <p:spPr bwMode="auto">
              <a:xfrm>
                <a:off x="2107" y="2058"/>
                <a:ext cx="61" cy="57"/>
              </a:xfrm>
              <a:custGeom>
                <a:avLst/>
                <a:gdLst>
                  <a:gd name="T0" fmla="*/ 46 w 61"/>
                  <a:gd name="T1" fmla="*/ 57 h 57"/>
                  <a:gd name="T2" fmla="*/ 50 w 61"/>
                  <a:gd name="T3" fmla="*/ 57 h 57"/>
                  <a:gd name="T4" fmla="*/ 54 w 61"/>
                  <a:gd name="T5" fmla="*/ 55 h 57"/>
                  <a:gd name="T6" fmla="*/ 55 w 61"/>
                  <a:gd name="T7" fmla="*/ 53 h 57"/>
                  <a:gd name="T8" fmla="*/ 57 w 61"/>
                  <a:gd name="T9" fmla="*/ 49 h 57"/>
                  <a:gd name="T10" fmla="*/ 61 w 61"/>
                  <a:gd name="T11" fmla="*/ 14 h 57"/>
                  <a:gd name="T12" fmla="*/ 59 w 61"/>
                  <a:gd name="T13" fmla="*/ 9 h 57"/>
                  <a:gd name="T14" fmla="*/ 58 w 61"/>
                  <a:gd name="T15" fmla="*/ 7 h 57"/>
                  <a:gd name="T16" fmla="*/ 55 w 61"/>
                  <a:gd name="T17" fmla="*/ 4 h 57"/>
                  <a:gd name="T18" fmla="*/ 51 w 61"/>
                  <a:gd name="T19" fmla="*/ 3 h 57"/>
                  <a:gd name="T20" fmla="*/ 13 w 61"/>
                  <a:gd name="T21" fmla="*/ 0 h 57"/>
                  <a:gd name="T22" fmla="*/ 9 w 61"/>
                  <a:gd name="T23" fmla="*/ 0 h 57"/>
                  <a:gd name="T24" fmla="*/ 6 w 61"/>
                  <a:gd name="T25" fmla="*/ 1 h 57"/>
                  <a:gd name="T26" fmla="*/ 4 w 61"/>
                  <a:gd name="T27" fmla="*/ 4 h 57"/>
                  <a:gd name="T28" fmla="*/ 2 w 61"/>
                  <a:gd name="T29" fmla="*/ 8 h 57"/>
                  <a:gd name="T30" fmla="*/ 0 w 61"/>
                  <a:gd name="T31" fmla="*/ 43 h 57"/>
                  <a:gd name="T32" fmla="*/ 0 w 61"/>
                  <a:gd name="T33" fmla="*/ 47 h 57"/>
                  <a:gd name="T34" fmla="*/ 1 w 61"/>
                  <a:gd name="T35" fmla="*/ 50 h 57"/>
                  <a:gd name="T36" fmla="*/ 4 w 61"/>
                  <a:gd name="T37" fmla="*/ 51 h 57"/>
                  <a:gd name="T38" fmla="*/ 8 w 61"/>
                  <a:gd name="T39" fmla="*/ 53 h 57"/>
                  <a:gd name="T40" fmla="*/ 46 w 61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7">
                    <a:moveTo>
                      <a:pt x="46" y="57"/>
                    </a:moveTo>
                    <a:lnTo>
                      <a:pt x="50" y="57"/>
                    </a:lnTo>
                    <a:lnTo>
                      <a:pt x="54" y="55"/>
                    </a:lnTo>
                    <a:lnTo>
                      <a:pt x="55" y="53"/>
                    </a:lnTo>
                    <a:lnTo>
                      <a:pt x="57" y="49"/>
                    </a:lnTo>
                    <a:lnTo>
                      <a:pt x="61" y="14"/>
                    </a:lnTo>
                    <a:lnTo>
                      <a:pt x="59" y="9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4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49"/>
              <p:cNvSpPr>
                <a:spLocks/>
              </p:cNvSpPr>
              <p:nvPr/>
            </p:nvSpPr>
            <p:spPr bwMode="auto">
              <a:xfrm>
                <a:off x="2323" y="2077"/>
                <a:ext cx="431" cy="64"/>
              </a:xfrm>
              <a:custGeom>
                <a:avLst/>
                <a:gdLst>
                  <a:gd name="T0" fmla="*/ 399 w 431"/>
                  <a:gd name="T1" fmla="*/ 0 h 64"/>
                  <a:gd name="T2" fmla="*/ 200 w 431"/>
                  <a:gd name="T3" fmla="*/ 8 h 64"/>
                  <a:gd name="T4" fmla="*/ 11 w 431"/>
                  <a:gd name="T5" fmla="*/ 7 h 64"/>
                  <a:gd name="T6" fmla="*/ 7 w 431"/>
                  <a:gd name="T7" fmla="*/ 8 h 64"/>
                  <a:gd name="T8" fmla="*/ 5 w 431"/>
                  <a:gd name="T9" fmla="*/ 9 h 64"/>
                  <a:gd name="T10" fmla="*/ 2 w 431"/>
                  <a:gd name="T11" fmla="*/ 12 h 64"/>
                  <a:gd name="T12" fmla="*/ 0 w 431"/>
                  <a:gd name="T13" fmla="*/ 16 h 64"/>
                  <a:gd name="T14" fmla="*/ 0 w 431"/>
                  <a:gd name="T15" fmla="*/ 45 h 64"/>
                  <a:gd name="T16" fmla="*/ 2 w 431"/>
                  <a:gd name="T17" fmla="*/ 49 h 64"/>
                  <a:gd name="T18" fmla="*/ 3 w 431"/>
                  <a:gd name="T19" fmla="*/ 51 h 64"/>
                  <a:gd name="T20" fmla="*/ 6 w 431"/>
                  <a:gd name="T21" fmla="*/ 53 h 64"/>
                  <a:gd name="T22" fmla="*/ 10 w 431"/>
                  <a:gd name="T23" fmla="*/ 54 h 64"/>
                  <a:gd name="T24" fmla="*/ 201 w 431"/>
                  <a:gd name="T25" fmla="*/ 55 h 64"/>
                  <a:gd name="T26" fmla="*/ 201 w 431"/>
                  <a:gd name="T27" fmla="*/ 55 h 64"/>
                  <a:gd name="T28" fmla="*/ 201 w 431"/>
                  <a:gd name="T29" fmla="*/ 55 h 64"/>
                  <a:gd name="T30" fmla="*/ 201 w 431"/>
                  <a:gd name="T31" fmla="*/ 55 h 64"/>
                  <a:gd name="T32" fmla="*/ 202 w 431"/>
                  <a:gd name="T33" fmla="*/ 55 h 64"/>
                  <a:gd name="T34" fmla="*/ 403 w 431"/>
                  <a:gd name="T35" fmla="*/ 64 h 64"/>
                  <a:gd name="T36" fmla="*/ 408 w 431"/>
                  <a:gd name="T37" fmla="*/ 61 h 64"/>
                  <a:gd name="T38" fmla="*/ 415 w 431"/>
                  <a:gd name="T39" fmla="*/ 54 h 64"/>
                  <a:gd name="T40" fmla="*/ 420 w 431"/>
                  <a:gd name="T41" fmla="*/ 47 h 64"/>
                  <a:gd name="T42" fmla="*/ 423 w 431"/>
                  <a:gd name="T43" fmla="*/ 42 h 64"/>
                  <a:gd name="T44" fmla="*/ 431 w 431"/>
                  <a:gd name="T45" fmla="*/ 8 h 64"/>
                  <a:gd name="T46" fmla="*/ 427 w 431"/>
                  <a:gd name="T47" fmla="*/ 5 h 64"/>
                  <a:gd name="T48" fmla="*/ 418 w 431"/>
                  <a:gd name="T49" fmla="*/ 3 h 64"/>
                  <a:gd name="T50" fmla="*/ 406 w 431"/>
                  <a:gd name="T51" fmla="*/ 1 h 64"/>
                  <a:gd name="T52" fmla="*/ 399 w 431"/>
                  <a:gd name="T5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64">
                    <a:moveTo>
                      <a:pt x="399" y="0"/>
                    </a:moveTo>
                    <a:lnTo>
                      <a:pt x="200" y="8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6" y="53"/>
                    </a:lnTo>
                    <a:lnTo>
                      <a:pt x="10" y="54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2" y="55"/>
                    </a:lnTo>
                    <a:lnTo>
                      <a:pt x="403" y="64"/>
                    </a:lnTo>
                    <a:lnTo>
                      <a:pt x="408" y="61"/>
                    </a:lnTo>
                    <a:lnTo>
                      <a:pt x="415" y="54"/>
                    </a:lnTo>
                    <a:lnTo>
                      <a:pt x="420" y="47"/>
                    </a:lnTo>
                    <a:lnTo>
                      <a:pt x="423" y="42"/>
                    </a:lnTo>
                    <a:lnTo>
                      <a:pt x="431" y="8"/>
                    </a:lnTo>
                    <a:lnTo>
                      <a:pt x="427" y="5"/>
                    </a:lnTo>
                    <a:lnTo>
                      <a:pt x="418" y="3"/>
                    </a:lnTo>
                    <a:lnTo>
                      <a:pt x="406" y="1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50"/>
              <p:cNvSpPr>
                <a:spLocks/>
              </p:cNvSpPr>
              <p:nvPr/>
            </p:nvSpPr>
            <p:spPr bwMode="auto">
              <a:xfrm>
                <a:off x="2424" y="1940"/>
                <a:ext cx="172" cy="136"/>
              </a:xfrm>
              <a:custGeom>
                <a:avLst/>
                <a:gdLst>
                  <a:gd name="T0" fmla="*/ 104 w 172"/>
                  <a:gd name="T1" fmla="*/ 136 h 136"/>
                  <a:gd name="T2" fmla="*/ 111 w 172"/>
                  <a:gd name="T3" fmla="*/ 134 h 136"/>
                  <a:gd name="T4" fmla="*/ 120 w 172"/>
                  <a:gd name="T5" fmla="*/ 129 h 136"/>
                  <a:gd name="T6" fmla="*/ 128 w 172"/>
                  <a:gd name="T7" fmla="*/ 125 h 136"/>
                  <a:gd name="T8" fmla="*/ 133 w 172"/>
                  <a:gd name="T9" fmla="*/ 119 h 136"/>
                  <a:gd name="T10" fmla="*/ 149 w 172"/>
                  <a:gd name="T11" fmla="*/ 79 h 136"/>
                  <a:gd name="T12" fmla="*/ 153 w 172"/>
                  <a:gd name="T13" fmla="*/ 67 h 136"/>
                  <a:gd name="T14" fmla="*/ 162 w 172"/>
                  <a:gd name="T15" fmla="*/ 43 h 136"/>
                  <a:gd name="T16" fmla="*/ 170 w 172"/>
                  <a:gd name="T17" fmla="*/ 23 h 136"/>
                  <a:gd name="T18" fmla="*/ 172 w 172"/>
                  <a:gd name="T19" fmla="*/ 12 h 136"/>
                  <a:gd name="T20" fmla="*/ 128 w 172"/>
                  <a:gd name="T21" fmla="*/ 0 h 136"/>
                  <a:gd name="T22" fmla="*/ 123 w 172"/>
                  <a:gd name="T23" fmla="*/ 2 h 136"/>
                  <a:gd name="T24" fmla="*/ 114 w 172"/>
                  <a:gd name="T25" fmla="*/ 3 h 136"/>
                  <a:gd name="T26" fmla="*/ 101 w 172"/>
                  <a:gd name="T27" fmla="*/ 6 h 136"/>
                  <a:gd name="T28" fmla="*/ 88 w 172"/>
                  <a:gd name="T29" fmla="*/ 8 h 136"/>
                  <a:gd name="T30" fmla="*/ 74 w 172"/>
                  <a:gd name="T31" fmla="*/ 12 h 136"/>
                  <a:gd name="T32" fmla="*/ 62 w 172"/>
                  <a:gd name="T33" fmla="*/ 16 h 136"/>
                  <a:gd name="T34" fmla="*/ 54 w 172"/>
                  <a:gd name="T35" fmla="*/ 19 h 136"/>
                  <a:gd name="T36" fmla="*/ 50 w 172"/>
                  <a:gd name="T37" fmla="*/ 22 h 136"/>
                  <a:gd name="T38" fmla="*/ 19 w 172"/>
                  <a:gd name="T39" fmla="*/ 49 h 136"/>
                  <a:gd name="T40" fmla="*/ 13 w 172"/>
                  <a:gd name="T41" fmla="*/ 64 h 136"/>
                  <a:gd name="T42" fmla="*/ 4 w 172"/>
                  <a:gd name="T43" fmla="*/ 90 h 136"/>
                  <a:gd name="T44" fmla="*/ 0 w 172"/>
                  <a:gd name="T45" fmla="*/ 117 h 136"/>
                  <a:gd name="T46" fmla="*/ 13 w 172"/>
                  <a:gd name="T47" fmla="*/ 132 h 136"/>
                  <a:gd name="T48" fmla="*/ 104 w 172"/>
                  <a:gd name="T4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36">
                    <a:moveTo>
                      <a:pt x="104" y="136"/>
                    </a:moveTo>
                    <a:lnTo>
                      <a:pt x="111" y="134"/>
                    </a:lnTo>
                    <a:lnTo>
                      <a:pt x="120" y="129"/>
                    </a:lnTo>
                    <a:lnTo>
                      <a:pt x="128" y="125"/>
                    </a:lnTo>
                    <a:lnTo>
                      <a:pt x="133" y="119"/>
                    </a:lnTo>
                    <a:lnTo>
                      <a:pt x="149" y="79"/>
                    </a:lnTo>
                    <a:lnTo>
                      <a:pt x="153" y="67"/>
                    </a:lnTo>
                    <a:lnTo>
                      <a:pt x="162" y="43"/>
                    </a:lnTo>
                    <a:lnTo>
                      <a:pt x="170" y="23"/>
                    </a:lnTo>
                    <a:lnTo>
                      <a:pt x="172" y="12"/>
                    </a:lnTo>
                    <a:lnTo>
                      <a:pt x="128" y="0"/>
                    </a:lnTo>
                    <a:lnTo>
                      <a:pt x="123" y="2"/>
                    </a:lnTo>
                    <a:lnTo>
                      <a:pt x="114" y="3"/>
                    </a:lnTo>
                    <a:lnTo>
                      <a:pt x="101" y="6"/>
                    </a:lnTo>
                    <a:lnTo>
                      <a:pt x="88" y="8"/>
                    </a:lnTo>
                    <a:lnTo>
                      <a:pt x="74" y="12"/>
                    </a:lnTo>
                    <a:lnTo>
                      <a:pt x="62" y="16"/>
                    </a:lnTo>
                    <a:lnTo>
                      <a:pt x="54" y="19"/>
                    </a:lnTo>
                    <a:lnTo>
                      <a:pt x="50" y="22"/>
                    </a:lnTo>
                    <a:lnTo>
                      <a:pt x="19" y="49"/>
                    </a:lnTo>
                    <a:lnTo>
                      <a:pt x="13" y="64"/>
                    </a:lnTo>
                    <a:lnTo>
                      <a:pt x="4" y="90"/>
                    </a:lnTo>
                    <a:lnTo>
                      <a:pt x="0" y="117"/>
                    </a:lnTo>
                    <a:lnTo>
                      <a:pt x="13" y="132"/>
                    </a:lnTo>
                    <a:lnTo>
                      <a:pt x="10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51"/>
              <p:cNvSpPr>
                <a:spLocks/>
              </p:cNvSpPr>
              <p:nvPr/>
            </p:nvSpPr>
            <p:spPr bwMode="auto">
              <a:xfrm>
                <a:off x="2433" y="1947"/>
                <a:ext cx="155" cy="122"/>
              </a:xfrm>
              <a:custGeom>
                <a:avLst/>
                <a:gdLst>
                  <a:gd name="T0" fmla="*/ 92 w 155"/>
                  <a:gd name="T1" fmla="*/ 122 h 122"/>
                  <a:gd name="T2" fmla="*/ 99 w 155"/>
                  <a:gd name="T3" fmla="*/ 120 h 122"/>
                  <a:gd name="T4" fmla="*/ 107 w 155"/>
                  <a:gd name="T5" fmla="*/ 116 h 122"/>
                  <a:gd name="T6" fmla="*/ 115 w 155"/>
                  <a:gd name="T7" fmla="*/ 111 h 122"/>
                  <a:gd name="T8" fmla="*/ 118 w 155"/>
                  <a:gd name="T9" fmla="*/ 107 h 122"/>
                  <a:gd name="T10" fmla="*/ 133 w 155"/>
                  <a:gd name="T11" fmla="*/ 70 h 122"/>
                  <a:gd name="T12" fmla="*/ 137 w 155"/>
                  <a:gd name="T13" fmla="*/ 60 h 122"/>
                  <a:gd name="T14" fmla="*/ 145 w 155"/>
                  <a:gd name="T15" fmla="*/ 39 h 122"/>
                  <a:gd name="T16" fmla="*/ 153 w 155"/>
                  <a:gd name="T17" fmla="*/ 20 h 122"/>
                  <a:gd name="T18" fmla="*/ 155 w 155"/>
                  <a:gd name="T19" fmla="*/ 11 h 122"/>
                  <a:gd name="T20" fmla="*/ 115 w 155"/>
                  <a:gd name="T21" fmla="*/ 0 h 122"/>
                  <a:gd name="T22" fmla="*/ 111 w 155"/>
                  <a:gd name="T23" fmla="*/ 0 h 122"/>
                  <a:gd name="T24" fmla="*/ 102 w 155"/>
                  <a:gd name="T25" fmla="*/ 3 h 122"/>
                  <a:gd name="T26" fmla="*/ 91 w 155"/>
                  <a:gd name="T27" fmla="*/ 4 h 122"/>
                  <a:gd name="T28" fmla="*/ 79 w 155"/>
                  <a:gd name="T29" fmla="*/ 7 h 122"/>
                  <a:gd name="T30" fmla="*/ 65 w 155"/>
                  <a:gd name="T31" fmla="*/ 11 h 122"/>
                  <a:gd name="T32" fmla="*/ 56 w 155"/>
                  <a:gd name="T33" fmla="*/ 13 h 122"/>
                  <a:gd name="T34" fmla="*/ 48 w 155"/>
                  <a:gd name="T35" fmla="*/ 16 h 122"/>
                  <a:gd name="T36" fmla="*/ 45 w 155"/>
                  <a:gd name="T37" fmla="*/ 19 h 122"/>
                  <a:gd name="T38" fmla="*/ 16 w 155"/>
                  <a:gd name="T39" fmla="*/ 43 h 122"/>
                  <a:gd name="T40" fmla="*/ 11 w 155"/>
                  <a:gd name="T41" fmla="*/ 57 h 122"/>
                  <a:gd name="T42" fmla="*/ 3 w 155"/>
                  <a:gd name="T43" fmla="*/ 80 h 122"/>
                  <a:gd name="T44" fmla="*/ 0 w 155"/>
                  <a:gd name="T45" fmla="*/ 104 h 122"/>
                  <a:gd name="T46" fmla="*/ 12 w 155"/>
                  <a:gd name="T47" fmla="*/ 118 h 122"/>
                  <a:gd name="T48" fmla="*/ 92 w 155"/>
                  <a:gd name="T4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22">
                    <a:moveTo>
                      <a:pt x="92" y="122"/>
                    </a:moveTo>
                    <a:lnTo>
                      <a:pt x="99" y="120"/>
                    </a:lnTo>
                    <a:lnTo>
                      <a:pt x="107" y="116"/>
                    </a:lnTo>
                    <a:lnTo>
                      <a:pt x="115" y="111"/>
                    </a:lnTo>
                    <a:lnTo>
                      <a:pt x="118" y="107"/>
                    </a:lnTo>
                    <a:lnTo>
                      <a:pt x="133" y="70"/>
                    </a:lnTo>
                    <a:lnTo>
                      <a:pt x="137" y="60"/>
                    </a:lnTo>
                    <a:lnTo>
                      <a:pt x="145" y="39"/>
                    </a:lnTo>
                    <a:lnTo>
                      <a:pt x="153" y="20"/>
                    </a:lnTo>
                    <a:lnTo>
                      <a:pt x="155" y="11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2" y="3"/>
                    </a:lnTo>
                    <a:lnTo>
                      <a:pt x="91" y="4"/>
                    </a:lnTo>
                    <a:lnTo>
                      <a:pt x="79" y="7"/>
                    </a:lnTo>
                    <a:lnTo>
                      <a:pt x="65" y="11"/>
                    </a:lnTo>
                    <a:lnTo>
                      <a:pt x="56" y="13"/>
                    </a:lnTo>
                    <a:lnTo>
                      <a:pt x="48" y="16"/>
                    </a:lnTo>
                    <a:lnTo>
                      <a:pt x="45" y="19"/>
                    </a:lnTo>
                    <a:lnTo>
                      <a:pt x="16" y="43"/>
                    </a:lnTo>
                    <a:lnTo>
                      <a:pt x="11" y="57"/>
                    </a:lnTo>
                    <a:lnTo>
                      <a:pt x="3" y="80"/>
                    </a:lnTo>
                    <a:lnTo>
                      <a:pt x="0" y="104"/>
                    </a:lnTo>
                    <a:lnTo>
                      <a:pt x="12" y="118"/>
                    </a:lnTo>
                    <a:lnTo>
                      <a:pt x="92" y="12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52"/>
              <p:cNvSpPr>
                <a:spLocks/>
              </p:cNvSpPr>
              <p:nvPr/>
            </p:nvSpPr>
            <p:spPr bwMode="auto">
              <a:xfrm>
                <a:off x="2169" y="1950"/>
                <a:ext cx="64" cy="93"/>
              </a:xfrm>
              <a:custGeom>
                <a:avLst/>
                <a:gdLst>
                  <a:gd name="T0" fmla="*/ 28 w 64"/>
                  <a:gd name="T1" fmla="*/ 89 h 93"/>
                  <a:gd name="T2" fmla="*/ 35 w 64"/>
                  <a:gd name="T3" fmla="*/ 92 h 93"/>
                  <a:gd name="T4" fmla="*/ 43 w 64"/>
                  <a:gd name="T5" fmla="*/ 93 h 93"/>
                  <a:gd name="T6" fmla="*/ 50 w 64"/>
                  <a:gd name="T7" fmla="*/ 89 h 93"/>
                  <a:gd name="T8" fmla="*/ 51 w 64"/>
                  <a:gd name="T9" fmla="*/ 77 h 93"/>
                  <a:gd name="T10" fmla="*/ 53 w 64"/>
                  <a:gd name="T11" fmla="*/ 52 h 93"/>
                  <a:gd name="T12" fmla="*/ 57 w 64"/>
                  <a:gd name="T13" fmla="*/ 31 h 93"/>
                  <a:gd name="T14" fmla="*/ 61 w 64"/>
                  <a:gd name="T15" fmla="*/ 15 h 93"/>
                  <a:gd name="T16" fmla="*/ 64 w 64"/>
                  <a:gd name="T17" fmla="*/ 8 h 93"/>
                  <a:gd name="T18" fmla="*/ 62 w 64"/>
                  <a:gd name="T19" fmla="*/ 4 h 93"/>
                  <a:gd name="T20" fmla="*/ 58 w 64"/>
                  <a:gd name="T21" fmla="*/ 1 h 93"/>
                  <a:gd name="T22" fmla="*/ 53 w 64"/>
                  <a:gd name="T23" fmla="*/ 0 h 93"/>
                  <a:gd name="T24" fmla="*/ 47 w 64"/>
                  <a:gd name="T25" fmla="*/ 0 h 93"/>
                  <a:gd name="T26" fmla="*/ 33 w 64"/>
                  <a:gd name="T27" fmla="*/ 0 h 93"/>
                  <a:gd name="T28" fmla="*/ 27 w 64"/>
                  <a:gd name="T29" fmla="*/ 1 h 93"/>
                  <a:gd name="T30" fmla="*/ 20 w 64"/>
                  <a:gd name="T31" fmla="*/ 5 h 93"/>
                  <a:gd name="T32" fmla="*/ 15 w 64"/>
                  <a:gd name="T33" fmla="*/ 10 h 93"/>
                  <a:gd name="T34" fmla="*/ 12 w 64"/>
                  <a:gd name="T35" fmla="*/ 15 h 93"/>
                  <a:gd name="T36" fmla="*/ 4 w 64"/>
                  <a:gd name="T37" fmla="*/ 58 h 93"/>
                  <a:gd name="T38" fmla="*/ 3 w 64"/>
                  <a:gd name="T39" fmla="*/ 65 h 93"/>
                  <a:gd name="T40" fmla="*/ 1 w 64"/>
                  <a:gd name="T41" fmla="*/ 73 h 93"/>
                  <a:gd name="T42" fmla="*/ 0 w 64"/>
                  <a:gd name="T43" fmla="*/ 81 h 93"/>
                  <a:gd name="T44" fmla="*/ 1 w 64"/>
                  <a:gd name="T45" fmla="*/ 85 h 93"/>
                  <a:gd name="T46" fmla="*/ 28 w 64"/>
                  <a:gd name="T4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93">
                    <a:moveTo>
                      <a:pt x="28" y="89"/>
                    </a:moveTo>
                    <a:lnTo>
                      <a:pt x="35" y="92"/>
                    </a:lnTo>
                    <a:lnTo>
                      <a:pt x="43" y="93"/>
                    </a:lnTo>
                    <a:lnTo>
                      <a:pt x="50" y="89"/>
                    </a:lnTo>
                    <a:lnTo>
                      <a:pt x="51" y="77"/>
                    </a:lnTo>
                    <a:lnTo>
                      <a:pt x="53" y="52"/>
                    </a:lnTo>
                    <a:lnTo>
                      <a:pt x="57" y="31"/>
                    </a:lnTo>
                    <a:lnTo>
                      <a:pt x="61" y="15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4" y="58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53"/>
              <p:cNvSpPr>
                <a:spLocks/>
              </p:cNvSpPr>
              <p:nvPr/>
            </p:nvSpPr>
            <p:spPr bwMode="auto">
              <a:xfrm>
                <a:off x="2165" y="1952"/>
                <a:ext cx="60" cy="84"/>
              </a:xfrm>
              <a:custGeom>
                <a:avLst/>
                <a:gdLst>
                  <a:gd name="T0" fmla="*/ 28 w 60"/>
                  <a:gd name="T1" fmla="*/ 82 h 84"/>
                  <a:gd name="T2" fmla="*/ 34 w 60"/>
                  <a:gd name="T3" fmla="*/ 83 h 84"/>
                  <a:gd name="T4" fmla="*/ 41 w 60"/>
                  <a:gd name="T5" fmla="*/ 84 h 84"/>
                  <a:gd name="T6" fmla="*/ 47 w 60"/>
                  <a:gd name="T7" fmla="*/ 82 h 84"/>
                  <a:gd name="T8" fmla="*/ 49 w 60"/>
                  <a:gd name="T9" fmla="*/ 69 h 84"/>
                  <a:gd name="T10" fmla="*/ 49 w 60"/>
                  <a:gd name="T11" fmla="*/ 49 h 84"/>
                  <a:gd name="T12" fmla="*/ 53 w 60"/>
                  <a:gd name="T13" fmla="*/ 29 h 84"/>
                  <a:gd name="T14" fmla="*/ 57 w 60"/>
                  <a:gd name="T15" fmla="*/ 14 h 84"/>
                  <a:gd name="T16" fmla="*/ 60 w 60"/>
                  <a:gd name="T17" fmla="*/ 8 h 84"/>
                  <a:gd name="T18" fmla="*/ 58 w 60"/>
                  <a:gd name="T19" fmla="*/ 6 h 84"/>
                  <a:gd name="T20" fmla="*/ 54 w 60"/>
                  <a:gd name="T21" fmla="*/ 3 h 84"/>
                  <a:gd name="T22" fmla="*/ 49 w 60"/>
                  <a:gd name="T23" fmla="*/ 2 h 84"/>
                  <a:gd name="T24" fmla="*/ 45 w 60"/>
                  <a:gd name="T25" fmla="*/ 0 h 84"/>
                  <a:gd name="T26" fmla="*/ 31 w 60"/>
                  <a:gd name="T27" fmla="*/ 0 h 84"/>
                  <a:gd name="T28" fmla="*/ 26 w 60"/>
                  <a:gd name="T29" fmla="*/ 2 h 84"/>
                  <a:gd name="T30" fmla="*/ 19 w 60"/>
                  <a:gd name="T31" fmla="*/ 3 h 84"/>
                  <a:gd name="T32" fmla="*/ 12 w 60"/>
                  <a:gd name="T33" fmla="*/ 7 h 84"/>
                  <a:gd name="T34" fmla="*/ 9 w 60"/>
                  <a:gd name="T35" fmla="*/ 10 h 84"/>
                  <a:gd name="T36" fmla="*/ 0 w 60"/>
                  <a:gd name="T37" fmla="*/ 50 h 84"/>
                  <a:gd name="T38" fmla="*/ 0 w 60"/>
                  <a:gd name="T39" fmla="*/ 57 h 84"/>
                  <a:gd name="T40" fmla="*/ 0 w 60"/>
                  <a:gd name="T41" fmla="*/ 65 h 84"/>
                  <a:gd name="T42" fmla="*/ 1 w 60"/>
                  <a:gd name="T43" fmla="*/ 73 h 84"/>
                  <a:gd name="T44" fmla="*/ 4 w 60"/>
                  <a:gd name="T45" fmla="*/ 78 h 84"/>
                  <a:gd name="T46" fmla="*/ 28 w 60"/>
                  <a:gd name="T47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84">
                    <a:moveTo>
                      <a:pt x="28" y="82"/>
                    </a:moveTo>
                    <a:lnTo>
                      <a:pt x="34" y="83"/>
                    </a:lnTo>
                    <a:lnTo>
                      <a:pt x="41" y="84"/>
                    </a:lnTo>
                    <a:lnTo>
                      <a:pt x="47" y="82"/>
                    </a:lnTo>
                    <a:lnTo>
                      <a:pt x="49" y="69"/>
                    </a:lnTo>
                    <a:lnTo>
                      <a:pt x="49" y="49"/>
                    </a:lnTo>
                    <a:lnTo>
                      <a:pt x="53" y="29"/>
                    </a:lnTo>
                    <a:lnTo>
                      <a:pt x="57" y="14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54"/>
              <p:cNvSpPr>
                <a:spLocks/>
              </p:cNvSpPr>
              <p:nvPr/>
            </p:nvSpPr>
            <p:spPr bwMode="auto">
              <a:xfrm>
                <a:off x="2567" y="1952"/>
                <a:ext cx="136" cy="90"/>
              </a:xfrm>
              <a:custGeom>
                <a:avLst/>
                <a:gdLst>
                  <a:gd name="T0" fmla="*/ 29 w 136"/>
                  <a:gd name="T1" fmla="*/ 0 h 90"/>
                  <a:gd name="T2" fmla="*/ 33 w 136"/>
                  <a:gd name="T3" fmla="*/ 0 h 90"/>
                  <a:gd name="T4" fmla="*/ 44 w 136"/>
                  <a:gd name="T5" fmla="*/ 0 h 90"/>
                  <a:gd name="T6" fmla="*/ 60 w 136"/>
                  <a:gd name="T7" fmla="*/ 0 h 90"/>
                  <a:gd name="T8" fmla="*/ 78 w 136"/>
                  <a:gd name="T9" fmla="*/ 2 h 90"/>
                  <a:gd name="T10" fmla="*/ 97 w 136"/>
                  <a:gd name="T11" fmla="*/ 3 h 90"/>
                  <a:gd name="T12" fmla="*/ 113 w 136"/>
                  <a:gd name="T13" fmla="*/ 6 h 90"/>
                  <a:gd name="T14" fmla="*/ 126 w 136"/>
                  <a:gd name="T15" fmla="*/ 8 h 90"/>
                  <a:gd name="T16" fmla="*/ 133 w 136"/>
                  <a:gd name="T17" fmla="*/ 13 h 90"/>
                  <a:gd name="T18" fmla="*/ 136 w 136"/>
                  <a:gd name="T19" fmla="*/ 27 h 90"/>
                  <a:gd name="T20" fmla="*/ 130 w 136"/>
                  <a:gd name="T21" fmla="*/ 50 h 90"/>
                  <a:gd name="T22" fmla="*/ 122 w 136"/>
                  <a:gd name="T23" fmla="*/ 71 h 90"/>
                  <a:gd name="T24" fmla="*/ 118 w 136"/>
                  <a:gd name="T25" fmla="*/ 79 h 90"/>
                  <a:gd name="T26" fmla="*/ 114 w 136"/>
                  <a:gd name="T27" fmla="*/ 79 h 90"/>
                  <a:gd name="T28" fmla="*/ 103 w 136"/>
                  <a:gd name="T29" fmla="*/ 80 h 90"/>
                  <a:gd name="T30" fmla="*/ 88 w 136"/>
                  <a:gd name="T31" fmla="*/ 83 h 90"/>
                  <a:gd name="T32" fmla="*/ 71 w 136"/>
                  <a:gd name="T33" fmla="*/ 84 h 90"/>
                  <a:gd name="T34" fmla="*/ 53 w 136"/>
                  <a:gd name="T35" fmla="*/ 87 h 90"/>
                  <a:gd name="T36" fmla="*/ 37 w 136"/>
                  <a:gd name="T37" fmla="*/ 88 h 90"/>
                  <a:gd name="T38" fmla="*/ 23 w 136"/>
                  <a:gd name="T39" fmla="*/ 90 h 90"/>
                  <a:gd name="T40" fmla="*/ 17 w 136"/>
                  <a:gd name="T41" fmla="*/ 90 h 90"/>
                  <a:gd name="T42" fmla="*/ 11 w 136"/>
                  <a:gd name="T43" fmla="*/ 88 h 90"/>
                  <a:gd name="T44" fmla="*/ 6 w 136"/>
                  <a:gd name="T45" fmla="*/ 86 h 90"/>
                  <a:gd name="T46" fmla="*/ 2 w 136"/>
                  <a:gd name="T47" fmla="*/ 83 h 90"/>
                  <a:gd name="T48" fmla="*/ 0 w 136"/>
                  <a:gd name="T49" fmla="*/ 82 h 90"/>
                  <a:gd name="T50" fmla="*/ 23 w 136"/>
                  <a:gd name="T51" fmla="*/ 21 h 90"/>
                  <a:gd name="T52" fmla="*/ 26 w 136"/>
                  <a:gd name="T53" fmla="*/ 18 h 90"/>
                  <a:gd name="T54" fmla="*/ 30 w 136"/>
                  <a:gd name="T55" fmla="*/ 10 h 90"/>
                  <a:gd name="T56" fmla="*/ 32 w 136"/>
                  <a:gd name="T57" fmla="*/ 3 h 90"/>
                  <a:gd name="T58" fmla="*/ 29 w 136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90">
                    <a:moveTo>
                      <a:pt x="29" y="0"/>
                    </a:moveTo>
                    <a:lnTo>
                      <a:pt x="33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8" y="2"/>
                    </a:lnTo>
                    <a:lnTo>
                      <a:pt x="97" y="3"/>
                    </a:lnTo>
                    <a:lnTo>
                      <a:pt x="113" y="6"/>
                    </a:lnTo>
                    <a:lnTo>
                      <a:pt x="126" y="8"/>
                    </a:lnTo>
                    <a:lnTo>
                      <a:pt x="133" y="13"/>
                    </a:lnTo>
                    <a:lnTo>
                      <a:pt x="136" y="27"/>
                    </a:lnTo>
                    <a:lnTo>
                      <a:pt x="130" y="50"/>
                    </a:lnTo>
                    <a:lnTo>
                      <a:pt x="122" y="71"/>
                    </a:lnTo>
                    <a:lnTo>
                      <a:pt x="118" y="79"/>
                    </a:lnTo>
                    <a:lnTo>
                      <a:pt x="114" y="79"/>
                    </a:lnTo>
                    <a:lnTo>
                      <a:pt x="103" y="80"/>
                    </a:lnTo>
                    <a:lnTo>
                      <a:pt x="88" y="83"/>
                    </a:lnTo>
                    <a:lnTo>
                      <a:pt x="71" y="84"/>
                    </a:lnTo>
                    <a:lnTo>
                      <a:pt x="53" y="87"/>
                    </a:lnTo>
                    <a:lnTo>
                      <a:pt x="37" y="88"/>
                    </a:lnTo>
                    <a:lnTo>
                      <a:pt x="23" y="90"/>
                    </a:lnTo>
                    <a:lnTo>
                      <a:pt x="17" y="90"/>
                    </a:lnTo>
                    <a:lnTo>
                      <a:pt x="11" y="88"/>
                    </a:lnTo>
                    <a:lnTo>
                      <a:pt x="6" y="86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30" y="10"/>
                    </a:lnTo>
                    <a:lnTo>
                      <a:pt x="32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55"/>
              <p:cNvSpPr>
                <a:spLocks/>
              </p:cNvSpPr>
              <p:nvPr/>
            </p:nvSpPr>
            <p:spPr bwMode="auto">
              <a:xfrm>
                <a:off x="2574" y="1958"/>
                <a:ext cx="121" cy="80"/>
              </a:xfrm>
              <a:custGeom>
                <a:avLst/>
                <a:gdLst>
                  <a:gd name="T0" fmla="*/ 26 w 121"/>
                  <a:gd name="T1" fmla="*/ 0 h 80"/>
                  <a:gd name="T2" fmla="*/ 30 w 121"/>
                  <a:gd name="T3" fmla="*/ 0 h 80"/>
                  <a:gd name="T4" fmla="*/ 39 w 121"/>
                  <a:gd name="T5" fmla="*/ 0 h 80"/>
                  <a:gd name="T6" fmla="*/ 53 w 121"/>
                  <a:gd name="T7" fmla="*/ 0 h 80"/>
                  <a:gd name="T8" fmla="*/ 69 w 121"/>
                  <a:gd name="T9" fmla="*/ 1 h 80"/>
                  <a:gd name="T10" fmla="*/ 87 w 121"/>
                  <a:gd name="T11" fmla="*/ 2 h 80"/>
                  <a:gd name="T12" fmla="*/ 102 w 121"/>
                  <a:gd name="T13" fmla="*/ 4 h 80"/>
                  <a:gd name="T14" fmla="*/ 113 w 121"/>
                  <a:gd name="T15" fmla="*/ 7 h 80"/>
                  <a:gd name="T16" fmla="*/ 119 w 121"/>
                  <a:gd name="T17" fmla="*/ 11 h 80"/>
                  <a:gd name="T18" fmla="*/ 121 w 121"/>
                  <a:gd name="T19" fmla="*/ 24 h 80"/>
                  <a:gd name="T20" fmla="*/ 117 w 121"/>
                  <a:gd name="T21" fmla="*/ 44 h 80"/>
                  <a:gd name="T22" fmla="*/ 110 w 121"/>
                  <a:gd name="T23" fmla="*/ 62 h 80"/>
                  <a:gd name="T24" fmla="*/ 106 w 121"/>
                  <a:gd name="T25" fmla="*/ 70 h 80"/>
                  <a:gd name="T26" fmla="*/ 102 w 121"/>
                  <a:gd name="T27" fmla="*/ 70 h 80"/>
                  <a:gd name="T28" fmla="*/ 92 w 121"/>
                  <a:gd name="T29" fmla="*/ 72 h 80"/>
                  <a:gd name="T30" fmla="*/ 79 w 121"/>
                  <a:gd name="T31" fmla="*/ 73 h 80"/>
                  <a:gd name="T32" fmla="*/ 64 w 121"/>
                  <a:gd name="T33" fmla="*/ 76 h 80"/>
                  <a:gd name="T34" fmla="*/ 48 w 121"/>
                  <a:gd name="T35" fmla="*/ 77 h 80"/>
                  <a:gd name="T36" fmla="*/ 33 w 121"/>
                  <a:gd name="T37" fmla="*/ 78 h 80"/>
                  <a:gd name="T38" fmla="*/ 22 w 121"/>
                  <a:gd name="T39" fmla="*/ 80 h 80"/>
                  <a:gd name="T40" fmla="*/ 15 w 121"/>
                  <a:gd name="T41" fmla="*/ 80 h 80"/>
                  <a:gd name="T42" fmla="*/ 10 w 121"/>
                  <a:gd name="T43" fmla="*/ 78 h 80"/>
                  <a:gd name="T44" fmla="*/ 4 w 121"/>
                  <a:gd name="T45" fmla="*/ 76 h 80"/>
                  <a:gd name="T46" fmla="*/ 1 w 121"/>
                  <a:gd name="T47" fmla="*/ 73 h 80"/>
                  <a:gd name="T48" fmla="*/ 0 w 121"/>
                  <a:gd name="T49" fmla="*/ 72 h 80"/>
                  <a:gd name="T50" fmla="*/ 22 w 121"/>
                  <a:gd name="T51" fmla="*/ 17 h 80"/>
                  <a:gd name="T52" fmla="*/ 23 w 121"/>
                  <a:gd name="T53" fmla="*/ 15 h 80"/>
                  <a:gd name="T54" fmla="*/ 27 w 121"/>
                  <a:gd name="T55" fmla="*/ 8 h 80"/>
                  <a:gd name="T56" fmla="*/ 29 w 121"/>
                  <a:gd name="T57" fmla="*/ 2 h 80"/>
                  <a:gd name="T58" fmla="*/ 26 w 121"/>
                  <a:gd name="T5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80">
                    <a:moveTo>
                      <a:pt x="26" y="0"/>
                    </a:moveTo>
                    <a:lnTo>
                      <a:pt x="30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69" y="1"/>
                    </a:lnTo>
                    <a:lnTo>
                      <a:pt x="87" y="2"/>
                    </a:lnTo>
                    <a:lnTo>
                      <a:pt x="102" y="4"/>
                    </a:lnTo>
                    <a:lnTo>
                      <a:pt x="113" y="7"/>
                    </a:lnTo>
                    <a:lnTo>
                      <a:pt x="119" y="11"/>
                    </a:lnTo>
                    <a:lnTo>
                      <a:pt x="121" y="24"/>
                    </a:lnTo>
                    <a:lnTo>
                      <a:pt x="117" y="44"/>
                    </a:lnTo>
                    <a:lnTo>
                      <a:pt x="110" y="62"/>
                    </a:lnTo>
                    <a:lnTo>
                      <a:pt x="106" y="70"/>
                    </a:lnTo>
                    <a:lnTo>
                      <a:pt x="102" y="70"/>
                    </a:lnTo>
                    <a:lnTo>
                      <a:pt x="92" y="72"/>
                    </a:lnTo>
                    <a:lnTo>
                      <a:pt x="79" y="73"/>
                    </a:lnTo>
                    <a:lnTo>
                      <a:pt x="64" y="76"/>
                    </a:lnTo>
                    <a:lnTo>
                      <a:pt x="48" y="77"/>
                    </a:lnTo>
                    <a:lnTo>
                      <a:pt x="33" y="78"/>
                    </a:lnTo>
                    <a:lnTo>
                      <a:pt x="22" y="80"/>
                    </a:lnTo>
                    <a:lnTo>
                      <a:pt x="15" y="80"/>
                    </a:lnTo>
                    <a:lnTo>
                      <a:pt x="10" y="78"/>
                    </a:lnTo>
                    <a:lnTo>
                      <a:pt x="4" y="76"/>
                    </a:lnTo>
                    <a:lnTo>
                      <a:pt x="1" y="73"/>
                    </a:lnTo>
                    <a:lnTo>
                      <a:pt x="0" y="72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7" y="8"/>
                    </a:lnTo>
                    <a:lnTo>
                      <a:pt x="29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56"/>
              <p:cNvSpPr>
                <a:spLocks/>
              </p:cNvSpPr>
              <p:nvPr/>
            </p:nvSpPr>
            <p:spPr bwMode="auto">
              <a:xfrm>
                <a:off x="3126" y="2011"/>
                <a:ext cx="21" cy="9"/>
              </a:xfrm>
              <a:custGeom>
                <a:avLst/>
                <a:gdLst>
                  <a:gd name="T0" fmla="*/ 21 w 21"/>
                  <a:gd name="T1" fmla="*/ 9 h 9"/>
                  <a:gd name="T2" fmla="*/ 16 w 21"/>
                  <a:gd name="T3" fmla="*/ 6 h 9"/>
                  <a:gd name="T4" fmla="*/ 10 w 21"/>
                  <a:gd name="T5" fmla="*/ 4 h 9"/>
                  <a:gd name="T6" fmla="*/ 5 w 21"/>
                  <a:gd name="T7" fmla="*/ 1 h 9"/>
                  <a:gd name="T8" fmla="*/ 0 w 21"/>
                  <a:gd name="T9" fmla="*/ 0 h 9"/>
                  <a:gd name="T10" fmla="*/ 1 w 21"/>
                  <a:gd name="T11" fmla="*/ 1 h 9"/>
                  <a:gd name="T12" fmla="*/ 6 w 21"/>
                  <a:gd name="T13" fmla="*/ 2 h 9"/>
                  <a:gd name="T14" fmla="*/ 13 w 21"/>
                  <a:gd name="T15" fmla="*/ 5 h 9"/>
                  <a:gd name="T16" fmla="*/ 21 w 2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2"/>
                    </a:lnTo>
                    <a:lnTo>
                      <a:pt x="13" y="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57"/>
              <p:cNvSpPr>
                <a:spLocks/>
              </p:cNvSpPr>
              <p:nvPr/>
            </p:nvSpPr>
            <p:spPr bwMode="auto">
              <a:xfrm>
                <a:off x="3142" y="1937"/>
                <a:ext cx="1573" cy="335"/>
              </a:xfrm>
              <a:custGeom>
                <a:avLst/>
                <a:gdLst>
                  <a:gd name="T0" fmla="*/ 1547 w 1573"/>
                  <a:gd name="T1" fmla="*/ 79 h 335"/>
                  <a:gd name="T2" fmla="*/ 1544 w 1573"/>
                  <a:gd name="T3" fmla="*/ 36 h 335"/>
                  <a:gd name="T4" fmla="*/ 1542 w 1573"/>
                  <a:gd name="T5" fmla="*/ 0 h 335"/>
                  <a:gd name="T6" fmla="*/ 1520 w 1573"/>
                  <a:gd name="T7" fmla="*/ 3 h 335"/>
                  <a:gd name="T8" fmla="*/ 1490 w 1573"/>
                  <a:gd name="T9" fmla="*/ 6 h 335"/>
                  <a:gd name="T10" fmla="*/ 1458 w 1573"/>
                  <a:gd name="T11" fmla="*/ 10 h 335"/>
                  <a:gd name="T12" fmla="*/ 1423 w 1573"/>
                  <a:gd name="T13" fmla="*/ 13 h 335"/>
                  <a:gd name="T14" fmla="*/ 1389 w 1573"/>
                  <a:gd name="T15" fmla="*/ 15 h 335"/>
                  <a:gd name="T16" fmla="*/ 1359 w 1573"/>
                  <a:gd name="T17" fmla="*/ 17 h 335"/>
                  <a:gd name="T18" fmla="*/ 1336 w 1573"/>
                  <a:gd name="T19" fmla="*/ 18 h 335"/>
                  <a:gd name="T20" fmla="*/ 1322 w 1573"/>
                  <a:gd name="T21" fmla="*/ 17 h 335"/>
                  <a:gd name="T22" fmla="*/ 1306 w 1573"/>
                  <a:gd name="T23" fmla="*/ 14 h 335"/>
                  <a:gd name="T24" fmla="*/ 1275 w 1573"/>
                  <a:gd name="T25" fmla="*/ 13 h 335"/>
                  <a:gd name="T26" fmla="*/ 1237 w 1573"/>
                  <a:gd name="T27" fmla="*/ 10 h 335"/>
                  <a:gd name="T28" fmla="*/ 1195 w 1573"/>
                  <a:gd name="T29" fmla="*/ 9 h 335"/>
                  <a:gd name="T30" fmla="*/ 1154 w 1573"/>
                  <a:gd name="T31" fmla="*/ 7 h 335"/>
                  <a:gd name="T32" fmla="*/ 1119 w 1573"/>
                  <a:gd name="T33" fmla="*/ 6 h 335"/>
                  <a:gd name="T34" fmla="*/ 1095 w 1573"/>
                  <a:gd name="T35" fmla="*/ 5 h 335"/>
                  <a:gd name="T36" fmla="*/ 1085 w 1573"/>
                  <a:gd name="T37" fmla="*/ 5 h 335"/>
                  <a:gd name="T38" fmla="*/ 16 w 1573"/>
                  <a:gd name="T39" fmla="*/ 71 h 335"/>
                  <a:gd name="T40" fmla="*/ 31 w 1573"/>
                  <a:gd name="T41" fmla="*/ 86 h 335"/>
                  <a:gd name="T42" fmla="*/ 28 w 1573"/>
                  <a:gd name="T43" fmla="*/ 90 h 335"/>
                  <a:gd name="T44" fmla="*/ 13 w 1573"/>
                  <a:gd name="T45" fmla="*/ 86 h 335"/>
                  <a:gd name="T46" fmla="*/ 35 w 1573"/>
                  <a:gd name="T47" fmla="*/ 106 h 335"/>
                  <a:gd name="T48" fmla="*/ 70 w 1573"/>
                  <a:gd name="T49" fmla="*/ 166 h 335"/>
                  <a:gd name="T50" fmla="*/ 82 w 1573"/>
                  <a:gd name="T51" fmla="*/ 225 h 335"/>
                  <a:gd name="T52" fmla="*/ 84 w 1573"/>
                  <a:gd name="T53" fmla="*/ 267 h 335"/>
                  <a:gd name="T54" fmla="*/ 66 w 1573"/>
                  <a:gd name="T55" fmla="*/ 294 h 335"/>
                  <a:gd name="T56" fmla="*/ 65 w 1573"/>
                  <a:gd name="T57" fmla="*/ 313 h 335"/>
                  <a:gd name="T58" fmla="*/ 64 w 1573"/>
                  <a:gd name="T59" fmla="*/ 334 h 335"/>
                  <a:gd name="T60" fmla="*/ 64 w 1573"/>
                  <a:gd name="T61" fmla="*/ 334 h 335"/>
                  <a:gd name="T62" fmla="*/ 64 w 1573"/>
                  <a:gd name="T63" fmla="*/ 335 h 335"/>
                  <a:gd name="T64" fmla="*/ 1001 w 1573"/>
                  <a:gd name="T65" fmla="*/ 259 h 335"/>
                  <a:gd name="T66" fmla="*/ 1038 w 1573"/>
                  <a:gd name="T67" fmla="*/ 198 h 335"/>
                  <a:gd name="T68" fmla="*/ 1078 w 1573"/>
                  <a:gd name="T69" fmla="*/ 140 h 335"/>
                  <a:gd name="T70" fmla="*/ 1120 w 1573"/>
                  <a:gd name="T71" fmla="*/ 101 h 335"/>
                  <a:gd name="T72" fmla="*/ 1166 w 1573"/>
                  <a:gd name="T73" fmla="*/ 91 h 335"/>
                  <a:gd name="T74" fmla="*/ 1229 w 1573"/>
                  <a:gd name="T75" fmla="*/ 91 h 335"/>
                  <a:gd name="T76" fmla="*/ 1291 w 1573"/>
                  <a:gd name="T77" fmla="*/ 118 h 335"/>
                  <a:gd name="T78" fmla="*/ 1333 w 1573"/>
                  <a:gd name="T79" fmla="*/ 193 h 335"/>
                  <a:gd name="T80" fmla="*/ 1341 w 1573"/>
                  <a:gd name="T81" fmla="*/ 258 h 335"/>
                  <a:gd name="T82" fmla="*/ 1343 w 1573"/>
                  <a:gd name="T83" fmla="*/ 262 h 335"/>
                  <a:gd name="T84" fmla="*/ 1349 w 1573"/>
                  <a:gd name="T85" fmla="*/ 265 h 335"/>
                  <a:gd name="T86" fmla="*/ 1367 w 1573"/>
                  <a:gd name="T87" fmla="*/ 262 h 335"/>
                  <a:gd name="T88" fmla="*/ 1412 w 1573"/>
                  <a:gd name="T89" fmla="*/ 255 h 335"/>
                  <a:gd name="T90" fmla="*/ 1470 w 1573"/>
                  <a:gd name="T91" fmla="*/ 244 h 335"/>
                  <a:gd name="T92" fmla="*/ 1528 w 1573"/>
                  <a:gd name="T93" fmla="*/ 233 h 335"/>
                  <a:gd name="T94" fmla="*/ 1544 w 1573"/>
                  <a:gd name="T95" fmla="*/ 208 h 335"/>
                  <a:gd name="T96" fmla="*/ 1566 w 1573"/>
                  <a:gd name="T97" fmla="*/ 185 h 335"/>
                  <a:gd name="T98" fmla="*/ 1573 w 1573"/>
                  <a:gd name="T99" fmla="*/ 147 h 335"/>
                  <a:gd name="T100" fmla="*/ 1566 w 1573"/>
                  <a:gd name="T101" fmla="*/ 10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3" h="335">
                    <a:moveTo>
                      <a:pt x="1557" y="90"/>
                    </a:moveTo>
                    <a:lnTo>
                      <a:pt x="1547" y="79"/>
                    </a:lnTo>
                    <a:lnTo>
                      <a:pt x="1544" y="57"/>
                    </a:lnTo>
                    <a:lnTo>
                      <a:pt x="1544" y="36"/>
                    </a:lnTo>
                    <a:lnTo>
                      <a:pt x="1544" y="26"/>
                    </a:lnTo>
                    <a:lnTo>
                      <a:pt x="1542" y="0"/>
                    </a:lnTo>
                    <a:lnTo>
                      <a:pt x="1532" y="2"/>
                    </a:lnTo>
                    <a:lnTo>
                      <a:pt x="1520" y="3"/>
                    </a:lnTo>
                    <a:lnTo>
                      <a:pt x="1507" y="5"/>
                    </a:lnTo>
                    <a:lnTo>
                      <a:pt x="1490" y="6"/>
                    </a:lnTo>
                    <a:lnTo>
                      <a:pt x="1474" y="7"/>
                    </a:lnTo>
                    <a:lnTo>
                      <a:pt x="1458" y="10"/>
                    </a:lnTo>
                    <a:lnTo>
                      <a:pt x="1440" y="11"/>
                    </a:lnTo>
                    <a:lnTo>
                      <a:pt x="1423" y="13"/>
                    </a:lnTo>
                    <a:lnTo>
                      <a:pt x="1405" y="14"/>
                    </a:lnTo>
                    <a:lnTo>
                      <a:pt x="1389" y="15"/>
                    </a:lnTo>
                    <a:lnTo>
                      <a:pt x="1372" y="17"/>
                    </a:lnTo>
                    <a:lnTo>
                      <a:pt x="1359" y="17"/>
                    </a:lnTo>
                    <a:lnTo>
                      <a:pt x="1347" y="18"/>
                    </a:lnTo>
                    <a:lnTo>
                      <a:pt x="1336" y="18"/>
                    </a:lnTo>
                    <a:lnTo>
                      <a:pt x="1328" y="18"/>
                    </a:lnTo>
                    <a:lnTo>
                      <a:pt x="1322" y="17"/>
                    </a:lnTo>
                    <a:lnTo>
                      <a:pt x="1315" y="15"/>
                    </a:lnTo>
                    <a:lnTo>
                      <a:pt x="1306" y="14"/>
                    </a:lnTo>
                    <a:lnTo>
                      <a:pt x="1292" y="14"/>
                    </a:lnTo>
                    <a:lnTo>
                      <a:pt x="1275" y="13"/>
                    </a:lnTo>
                    <a:lnTo>
                      <a:pt x="1257" y="11"/>
                    </a:lnTo>
                    <a:lnTo>
                      <a:pt x="1237" y="10"/>
                    </a:lnTo>
                    <a:lnTo>
                      <a:pt x="1217" y="10"/>
                    </a:lnTo>
                    <a:lnTo>
                      <a:pt x="1195" y="9"/>
                    </a:lnTo>
                    <a:lnTo>
                      <a:pt x="1175" y="7"/>
                    </a:lnTo>
                    <a:lnTo>
                      <a:pt x="1154" y="7"/>
                    </a:lnTo>
                    <a:lnTo>
                      <a:pt x="1135" y="6"/>
                    </a:lnTo>
                    <a:lnTo>
                      <a:pt x="1119" y="6"/>
                    </a:lnTo>
                    <a:lnTo>
                      <a:pt x="1105" y="5"/>
                    </a:lnTo>
                    <a:lnTo>
                      <a:pt x="1095" y="5"/>
                    </a:lnTo>
                    <a:lnTo>
                      <a:pt x="1088" y="5"/>
                    </a:lnTo>
                    <a:lnTo>
                      <a:pt x="1085" y="5"/>
                    </a:lnTo>
                    <a:lnTo>
                      <a:pt x="0" y="57"/>
                    </a:lnTo>
                    <a:lnTo>
                      <a:pt x="16" y="71"/>
                    </a:lnTo>
                    <a:lnTo>
                      <a:pt x="27" y="80"/>
                    </a:lnTo>
                    <a:lnTo>
                      <a:pt x="31" y="86"/>
                    </a:lnTo>
                    <a:lnTo>
                      <a:pt x="31" y="90"/>
                    </a:lnTo>
                    <a:lnTo>
                      <a:pt x="28" y="90"/>
                    </a:lnTo>
                    <a:lnTo>
                      <a:pt x="22" y="88"/>
                    </a:lnTo>
                    <a:lnTo>
                      <a:pt x="13" y="86"/>
                    </a:lnTo>
                    <a:lnTo>
                      <a:pt x="5" y="83"/>
                    </a:lnTo>
                    <a:lnTo>
                      <a:pt x="35" y="106"/>
                    </a:lnTo>
                    <a:lnTo>
                      <a:pt x="55" y="133"/>
                    </a:lnTo>
                    <a:lnTo>
                      <a:pt x="70" y="166"/>
                    </a:lnTo>
                    <a:lnTo>
                      <a:pt x="78" y="197"/>
                    </a:lnTo>
                    <a:lnTo>
                      <a:pt x="82" y="225"/>
                    </a:lnTo>
                    <a:lnTo>
                      <a:pt x="84" y="250"/>
                    </a:lnTo>
                    <a:lnTo>
                      <a:pt x="84" y="267"/>
                    </a:lnTo>
                    <a:lnTo>
                      <a:pt x="84" y="273"/>
                    </a:lnTo>
                    <a:lnTo>
                      <a:pt x="66" y="294"/>
                    </a:lnTo>
                    <a:lnTo>
                      <a:pt x="66" y="304"/>
                    </a:lnTo>
                    <a:lnTo>
                      <a:pt x="65" y="313"/>
                    </a:lnTo>
                    <a:lnTo>
                      <a:pt x="65" y="32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5"/>
                    </a:lnTo>
                    <a:lnTo>
                      <a:pt x="64" y="335"/>
                    </a:lnTo>
                    <a:lnTo>
                      <a:pt x="986" y="285"/>
                    </a:lnTo>
                    <a:lnTo>
                      <a:pt x="1001" y="259"/>
                    </a:lnTo>
                    <a:lnTo>
                      <a:pt x="1017" y="229"/>
                    </a:lnTo>
                    <a:lnTo>
                      <a:pt x="1038" y="198"/>
                    </a:lnTo>
                    <a:lnTo>
                      <a:pt x="1058" y="167"/>
                    </a:lnTo>
                    <a:lnTo>
                      <a:pt x="1078" y="140"/>
                    </a:lnTo>
                    <a:lnTo>
                      <a:pt x="1100" y="117"/>
                    </a:lnTo>
                    <a:lnTo>
                      <a:pt x="1120" y="101"/>
                    </a:lnTo>
                    <a:lnTo>
                      <a:pt x="1139" y="94"/>
                    </a:lnTo>
                    <a:lnTo>
                      <a:pt x="1166" y="91"/>
                    </a:lnTo>
                    <a:lnTo>
                      <a:pt x="1196" y="90"/>
                    </a:lnTo>
                    <a:lnTo>
                      <a:pt x="1229" y="91"/>
                    </a:lnTo>
                    <a:lnTo>
                      <a:pt x="1261" y="99"/>
                    </a:lnTo>
                    <a:lnTo>
                      <a:pt x="1291" y="118"/>
                    </a:lnTo>
                    <a:lnTo>
                      <a:pt x="1315" y="148"/>
                    </a:lnTo>
                    <a:lnTo>
                      <a:pt x="1333" y="193"/>
                    </a:lnTo>
                    <a:lnTo>
                      <a:pt x="1341" y="255"/>
                    </a:lnTo>
                    <a:lnTo>
                      <a:pt x="1341" y="258"/>
                    </a:lnTo>
                    <a:lnTo>
                      <a:pt x="1343" y="260"/>
                    </a:lnTo>
                    <a:lnTo>
                      <a:pt x="1343" y="262"/>
                    </a:lnTo>
                    <a:lnTo>
                      <a:pt x="1343" y="265"/>
                    </a:lnTo>
                    <a:lnTo>
                      <a:pt x="1349" y="265"/>
                    </a:lnTo>
                    <a:lnTo>
                      <a:pt x="1353" y="263"/>
                    </a:lnTo>
                    <a:lnTo>
                      <a:pt x="1367" y="262"/>
                    </a:lnTo>
                    <a:lnTo>
                      <a:pt x="1387" y="259"/>
                    </a:lnTo>
                    <a:lnTo>
                      <a:pt x="1412" y="255"/>
                    </a:lnTo>
                    <a:lnTo>
                      <a:pt x="1440" y="250"/>
                    </a:lnTo>
                    <a:lnTo>
                      <a:pt x="1470" y="244"/>
                    </a:lnTo>
                    <a:lnTo>
                      <a:pt x="1500" y="239"/>
                    </a:lnTo>
                    <a:lnTo>
                      <a:pt x="1528" y="233"/>
                    </a:lnTo>
                    <a:lnTo>
                      <a:pt x="1540" y="212"/>
                    </a:lnTo>
                    <a:lnTo>
                      <a:pt x="1544" y="208"/>
                    </a:lnTo>
                    <a:lnTo>
                      <a:pt x="1555" y="198"/>
                    </a:lnTo>
                    <a:lnTo>
                      <a:pt x="1566" y="185"/>
                    </a:lnTo>
                    <a:lnTo>
                      <a:pt x="1572" y="168"/>
                    </a:lnTo>
                    <a:lnTo>
                      <a:pt x="1573" y="147"/>
                    </a:lnTo>
                    <a:lnTo>
                      <a:pt x="1572" y="122"/>
                    </a:lnTo>
                    <a:lnTo>
                      <a:pt x="1566" y="101"/>
                    </a:lnTo>
                    <a:lnTo>
                      <a:pt x="1557" y="90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58"/>
              <p:cNvSpPr>
                <a:spLocks/>
              </p:cNvSpPr>
              <p:nvPr/>
            </p:nvSpPr>
            <p:spPr bwMode="auto">
              <a:xfrm>
                <a:off x="4499" y="2051"/>
                <a:ext cx="219" cy="80"/>
              </a:xfrm>
              <a:custGeom>
                <a:avLst/>
                <a:gdLst>
                  <a:gd name="T0" fmla="*/ 30 w 219"/>
                  <a:gd name="T1" fmla="*/ 80 h 80"/>
                  <a:gd name="T2" fmla="*/ 25 w 219"/>
                  <a:gd name="T3" fmla="*/ 77 h 80"/>
                  <a:gd name="T4" fmla="*/ 19 w 219"/>
                  <a:gd name="T5" fmla="*/ 71 h 80"/>
                  <a:gd name="T6" fmla="*/ 14 w 219"/>
                  <a:gd name="T7" fmla="*/ 62 h 80"/>
                  <a:gd name="T8" fmla="*/ 11 w 219"/>
                  <a:gd name="T9" fmla="*/ 57 h 80"/>
                  <a:gd name="T10" fmla="*/ 0 w 219"/>
                  <a:gd name="T11" fmla="*/ 33 h 80"/>
                  <a:gd name="T12" fmla="*/ 2 w 219"/>
                  <a:gd name="T13" fmla="*/ 27 h 80"/>
                  <a:gd name="T14" fmla="*/ 3 w 219"/>
                  <a:gd name="T15" fmla="*/ 19 h 80"/>
                  <a:gd name="T16" fmla="*/ 6 w 219"/>
                  <a:gd name="T17" fmla="*/ 12 h 80"/>
                  <a:gd name="T18" fmla="*/ 10 w 219"/>
                  <a:gd name="T19" fmla="*/ 10 h 80"/>
                  <a:gd name="T20" fmla="*/ 206 w 219"/>
                  <a:gd name="T21" fmla="*/ 0 h 80"/>
                  <a:gd name="T22" fmla="*/ 210 w 219"/>
                  <a:gd name="T23" fmla="*/ 2 h 80"/>
                  <a:gd name="T24" fmla="*/ 215 w 219"/>
                  <a:gd name="T25" fmla="*/ 3 h 80"/>
                  <a:gd name="T26" fmla="*/ 216 w 219"/>
                  <a:gd name="T27" fmla="*/ 6 h 80"/>
                  <a:gd name="T28" fmla="*/ 217 w 219"/>
                  <a:gd name="T29" fmla="*/ 10 h 80"/>
                  <a:gd name="T30" fmla="*/ 219 w 219"/>
                  <a:gd name="T31" fmla="*/ 50 h 80"/>
                  <a:gd name="T32" fmla="*/ 217 w 219"/>
                  <a:gd name="T33" fmla="*/ 54 h 80"/>
                  <a:gd name="T34" fmla="*/ 216 w 219"/>
                  <a:gd name="T35" fmla="*/ 57 h 80"/>
                  <a:gd name="T36" fmla="*/ 213 w 219"/>
                  <a:gd name="T37" fmla="*/ 60 h 80"/>
                  <a:gd name="T38" fmla="*/ 209 w 219"/>
                  <a:gd name="T39" fmla="*/ 61 h 80"/>
                  <a:gd name="T40" fmla="*/ 30 w 219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9" h="80">
                    <a:moveTo>
                      <a:pt x="30" y="80"/>
                    </a:moveTo>
                    <a:lnTo>
                      <a:pt x="25" y="77"/>
                    </a:lnTo>
                    <a:lnTo>
                      <a:pt x="19" y="71"/>
                    </a:lnTo>
                    <a:lnTo>
                      <a:pt x="14" y="62"/>
                    </a:lnTo>
                    <a:lnTo>
                      <a:pt x="11" y="57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5" y="3"/>
                    </a:lnTo>
                    <a:lnTo>
                      <a:pt x="216" y="6"/>
                    </a:lnTo>
                    <a:lnTo>
                      <a:pt x="217" y="10"/>
                    </a:lnTo>
                    <a:lnTo>
                      <a:pt x="219" y="50"/>
                    </a:lnTo>
                    <a:lnTo>
                      <a:pt x="217" y="54"/>
                    </a:lnTo>
                    <a:lnTo>
                      <a:pt x="216" y="57"/>
                    </a:lnTo>
                    <a:lnTo>
                      <a:pt x="213" y="60"/>
                    </a:lnTo>
                    <a:lnTo>
                      <a:pt x="209" y="61"/>
                    </a:lnTo>
                    <a:lnTo>
                      <a:pt x="3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59"/>
              <p:cNvSpPr>
                <a:spLocks/>
              </p:cNvSpPr>
              <p:nvPr/>
            </p:nvSpPr>
            <p:spPr bwMode="auto">
              <a:xfrm>
                <a:off x="4172" y="1978"/>
                <a:ext cx="309" cy="103"/>
              </a:xfrm>
              <a:custGeom>
                <a:avLst/>
                <a:gdLst>
                  <a:gd name="T0" fmla="*/ 290 w 309"/>
                  <a:gd name="T1" fmla="*/ 87 h 103"/>
                  <a:gd name="T2" fmla="*/ 288 w 309"/>
                  <a:gd name="T3" fmla="*/ 85 h 103"/>
                  <a:gd name="T4" fmla="*/ 284 w 309"/>
                  <a:gd name="T5" fmla="*/ 81 h 103"/>
                  <a:gd name="T6" fmla="*/ 279 w 309"/>
                  <a:gd name="T7" fmla="*/ 77 h 103"/>
                  <a:gd name="T8" fmla="*/ 271 w 309"/>
                  <a:gd name="T9" fmla="*/ 70 h 103"/>
                  <a:gd name="T10" fmla="*/ 260 w 309"/>
                  <a:gd name="T11" fmla="*/ 64 h 103"/>
                  <a:gd name="T12" fmla="*/ 249 w 309"/>
                  <a:gd name="T13" fmla="*/ 56 h 103"/>
                  <a:gd name="T14" fmla="*/ 234 w 309"/>
                  <a:gd name="T15" fmla="*/ 49 h 103"/>
                  <a:gd name="T16" fmla="*/ 219 w 309"/>
                  <a:gd name="T17" fmla="*/ 42 h 103"/>
                  <a:gd name="T18" fmla="*/ 201 w 309"/>
                  <a:gd name="T19" fmla="*/ 37 h 103"/>
                  <a:gd name="T20" fmla="*/ 182 w 309"/>
                  <a:gd name="T21" fmla="*/ 33 h 103"/>
                  <a:gd name="T22" fmla="*/ 164 w 309"/>
                  <a:gd name="T23" fmla="*/ 31 h 103"/>
                  <a:gd name="T24" fmla="*/ 142 w 309"/>
                  <a:gd name="T25" fmla="*/ 31 h 103"/>
                  <a:gd name="T26" fmla="*/ 120 w 309"/>
                  <a:gd name="T27" fmla="*/ 37 h 103"/>
                  <a:gd name="T28" fmla="*/ 97 w 309"/>
                  <a:gd name="T29" fmla="*/ 43 h 103"/>
                  <a:gd name="T30" fmla="*/ 73 w 309"/>
                  <a:gd name="T31" fmla="*/ 56 h 103"/>
                  <a:gd name="T32" fmla="*/ 48 w 309"/>
                  <a:gd name="T33" fmla="*/ 72 h 103"/>
                  <a:gd name="T34" fmla="*/ 12 w 309"/>
                  <a:gd name="T35" fmla="*/ 98 h 103"/>
                  <a:gd name="T36" fmla="*/ 0 w 309"/>
                  <a:gd name="T37" fmla="*/ 103 h 103"/>
                  <a:gd name="T38" fmla="*/ 5 w 309"/>
                  <a:gd name="T39" fmla="*/ 95 h 103"/>
                  <a:gd name="T40" fmla="*/ 24 w 309"/>
                  <a:gd name="T41" fmla="*/ 77 h 103"/>
                  <a:gd name="T42" fmla="*/ 50 w 309"/>
                  <a:gd name="T43" fmla="*/ 54 h 103"/>
                  <a:gd name="T44" fmla="*/ 80 w 309"/>
                  <a:gd name="T45" fmla="*/ 31 h 103"/>
                  <a:gd name="T46" fmla="*/ 104 w 309"/>
                  <a:gd name="T47" fmla="*/ 14 h 103"/>
                  <a:gd name="T48" fmla="*/ 122 w 309"/>
                  <a:gd name="T49" fmla="*/ 5 h 103"/>
                  <a:gd name="T50" fmla="*/ 134 w 309"/>
                  <a:gd name="T51" fmla="*/ 4 h 103"/>
                  <a:gd name="T52" fmla="*/ 150 w 309"/>
                  <a:gd name="T53" fmla="*/ 1 h 103"/>
                  <a:gd name="T54" fmla="*/ 169 w 309"/>
                  <a:gd name="T55" fmla="*/ 0 h 103"/>
                  <a:gd name="T56" fmla="*/ 189 w 309"/>
                  <a:gd name="T57" fmla="*/ 1 h 103"/>
                  <a:gd name="T58" fmla="*/ 211 w 309"/>
                  <a:gd name="T59" fmla="*/ 5 h 103"/>
                  <a:gd name="T60" fmla="*/ 234 w 309"/>
                  <a:gd name="T61" fmla="*/ 15 h 103"/>
                  <a:gd name="T62" fmla="*/ 257 w 309"/>
                  <a:gd name="T63" fmla="*/ 31 h 103"/>
                  <a:gd name="T64" fmla="*/ 280 w 309"/>
                  <a:gd name="T65" fmla="*/ 56 h 103"/>
                  <a:gd name="T66" fmla="*/ 298 w 309"/>
                  <a:gd name="T67" fmla="*/ 79 h 103"/>
                  <a:gd name="T68" fmla="*/ 306 w 309"/>
                  <a:gd name="T69" fmla="*/ 92 h 103"/>
                  <a:gd name="T70" fmla="*/ 309 w 309"/>
                  <a:gd name="T71" fmla="*/ 98 h 103"/>
                  <a:gd name="T72" fmla="*/ 307 w 309"/>
                  <a:gd name="T73" fmla="*/ 99 h 103"/>
                  <a:gd name="T74" fmla="*/ 302 w 309"/>
                  <a:gd name="T75" fmla="*/ 96 h 103"/>
                  <a:gd name="T76" fmla="*/ 296 w 309"/>
                  <a:gd name="T77" fmla="*/ 92 h 103"/>
                  <a:gd name="T78" fmla="*/ 291 w 309"/>
                  <a:gd name="T79" fmla="*/ 88 h 103"/>
                  <a:gd name="T80" fmla="*/ 290 w 309"/>
                  <a:gd name="T81" fmla="*/ 8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103">
                    <a:moveTo>
                      <a:pt x="290" y="87"/>
                    </a:moveTo>
                    <a:lnTo>
                      <a:pt x="288" y="85"/>
                    </a:lnTo>
                    <a:lnTo>
                      <a:pt x="284" y="81"/>
                    </a:lnTo>
                    <a:lnTo>
                      <a:pt x="279" y="77"/>
                    </a:lnTo>
                    <a:lnTo>
                      <a:pt x="271" y="70"/>
                    </a:lnTo>
                    <a:lnTo>
                      <a:pt x="260" y="64"/>
                    </a:lnTo>
                    <a:lnTo>
                      <a:pt x="249" y="56"/>
                    </a:lnTo>
                    <a:lnTo>
                      <a:pt x="234" y="49"/>
                    </a:lnTo>
                    <a:lnTo>
                      <a:pt x="219" y="42"/>
                    </a:lnTo>
                    <a:lnTo>
                      <a:pt x="201" y="37"/>
                    </a:lnTo>
                    <a:lnTo>
                      <a:pt x="182" y="33"/>
                    </a:lnTo>
                    <a:lnTo>
                      <a:pt x="164" y="31"/>
                    </a:lnTo>
                    <a:lnTo>
                      <a:pt x="142" y="31"/>
                    </a:lnTo>
                    <a:lnTo>
                      <a:pt x="120" y="37"/>
                    </a:lnTo>
                    <a:lnTo>
                      <a:pt x="97" y="43"/>
                    </a:lnTo>
                    <a:lnTo>
                      <a:pt x="73" y="56"/>
                    </a:lnTo>
                    <a:lnTo>
                      <a:pt x="48" y="72"/>
                    </a:lnTo>
                    <a:lnTo>
                      <a:pt x="12" y="98"/>
                    </a:lnTo>
                    <a:lnTo>
                      <a:pt x="0" y="103"/>
                    </a:lnTo>
                    <a:lnTo>
                      <a:pt x="5" y="95"/>
                    </a:lnTo>
                    <a:lnTo>
                      <a:pt x="24" y="77"/>
                    </a:lnTo>
                    <a:lnTo>
                      <a:pt x="50" y="54"/>
                    </a:lnTo>
                    <a:lnTo>
                      <a:pt x="80" y="31"/>
                    </a:lnTo>
                    <a:lnTo>
                      <a:pt x="104" y="14"/>
                    </a:lnTo>
                    <a:lnTo>
                      <a:pt x="122" y="5"/>
                    </a:lnTo>
                    <a:lnTo>
                      <a:pt x="134" y="4"/>
                    </a:lnTo>
                    <a:lnTo>
                      <a:pt x="150" y="1"/>
                    </a:lnTo>
                    <a:lnTo>
                      <a:pt x="169" y="0"/>
                    </a:lnTo>
                    <a:lnTo>
                      <a:pt x="189" y="1"/>
                    </a:lnTo>
                    <a:lnTo>
                      <a:pt x="211" y="5"/>
                    </a:lnTo>
                    <a:lnTo>
                      <a:pt x="234" y="15"/>
                    </a:lnTo>
                    <a:lnTo>
                      <a:pt x="257" y="31"/>
                    </a:lnTo>
                    <a:lnTo>
                      <a:pt x="280" y="56"/>
                    </a:lnTo>
                    <a:lnTo>
                      <a:pt x="298" y="79"/>
                    </a:lnTo>
                    <a:lnTo>
                      <a:pt x="306" y="92"/>
                    </a:lnTo>
                    <a:lnTo>
                      <a:pt x="309" y="98"/>
                    </a:lnTo>
                    <a:lnTo>
                      <a:pt x="307" y="99"/>
                    </a:lnTo>
                    <a:lnTo>
                      <a:pt x="302" y="96"/>
                    </a:lnTo>
                    <a:lnTo>
                      <a:pt x="296" y="92"/>
                    </a:lnTo>
                    <a:lnTo>
                      <a:pt x="291" y="88"/>
                    </a:lnTo>
                    <a:lnTo>
                      <a:pt x="290" y="8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60"/>
              <p:cNvSpPr>
                <a:spLocks/>
              </p:cNvSpPr>
              <p:nvPr/>
            </p:nvSpPr>
            <p:spPr bwMode="auto">
              <a:xfrm>
                <a:off x="2230" y="1981"/>
                <a:ext cx="175" cy="70"/>
              </a:xfrm>
              <a:custGeom>
                <a:avLst/>
                <a:gdLst>
                  <a:gd name="T0" fmla="*/ 73 w 175"/>
                  <a:gd name="T1" fmla="*/ 70 h 70"/>
                  <a:gd name="T2" fmla="*/ 160 w 175"/>
                  <a:gd name="T3" fmla="*/ 69 h 70"/>
                  <a:gd name="T4" fmla="*/ 164 w 175"/>
                  <a:gd name="T5" fmla="*/ 67 h 70"/>
                  <a:gd name="T6" fmla="*/ 169 w 175"/>
                  <a:gd name="T7" fmla="*/ 63 h 70"/>
                  <a:gd name="T8" fmla="*/ 172 w 175"/>
                  <a:gd name="T9" fmla="*/ 58 h 70"/>
                  <a:gd name="T10" fmla="*/ 173 w 175"/>
                  <a:gd name="T11" fmla="*/ 54 h 70"/>
                  <a:gd name="T12" fmla="*/ 175 w 175"/>
                  <a:gd name="T13" fmla="*/ 15 h 70"/>
                  <a:gd name="T14" fmla="*/ 173 w 175"/>
                  <a:gd name="T15" fmla="*/ 11 h 70"/>
                  <a:gd name="T16" fmla="*/ 172 w 175"/>
                  <a:gd name="T17" fmla="*/ 8 h 70"/>
                  <a:gd name="T18" fmla="*/ 169 w 175"/>
                  <a:gd name="T19" fmla="*/ 7 h 70"/>
                  <a:gd name="T20" fmla="*/ 165 w 175"/>
                  <a:gd name="T21" fmla="*/ 5 h 70"/>
                  <a:gd name="T22" fmla="*/ 79 w 175"/>
                  <a:gd name="T23" fmla="*/ 7 h 70"/>
                  <a:gd name="T24" fmla="*/ 12 w 175"/>
                  <a:gd name="T25" fmla="*/ 0 h 70"/>
                  <a:gd name="T26" fmla="*/ 8 w 175"/>
                  <a:gd name="T27" fmla="*/ 1 h 70"/>
                  <a:gd name="T28" fmla="*/ 5 w 175"/>
                  <a:gd name="T29" fmla="*/ 2 h 70"/>
                  <a:gd name="T30" fmla="*/ 3 w 175"/>
                  <a:gd name="T31" fmla="*/ 5 h 70"/>
                  <a:gd name="T32" fmla="*/ 1 w 175"/>
                  <a:gd name="T33" fmla="*/ 9 h 70"/>
                  <a:gd name="T34" fmla="*/ 0 w 175"/>
                  <a:gd name="T35" fmla="*/ 50 h 70"/>
                  <a:gd name="T36" fmla="*/ 1 w 175"/>
                  <a:gd name="T37" fmla="*/ 54 h 70"/>
                  <a:gd name="T38" fmla="*/ 3 w 175"/>
                  <a:gd name="T39" fmla="*/ 57 h 70"/>
                  <a:gd name="T40" fmla="*/ 5 w 175"/>
                  <a:gd name="T41" fmla="*/ 58 h 70"/>
                  <a:gd name="T42" fmla="*/ 9 w 175"/>
                  <a:gd name="T43" fmla="*/ 59 h 70"/>
                  <a:gd name="T44" fmla="*/ 73 w 175"/>
                  <a:gd name="T4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5" h="70">
                    <a:moveTo>
                      <a:pt x="73" y="70"/>
                    </a:moveTo>
                    <a:lnTo>
                      <a:pt x="160" y="69"/>
                    </a:lnTo>
                    <a:lnTo>
                      <a:pt x="164" y="67"/>
                    </a:lnTo>
                    <a:lnTo>
                      <a:pt x="169" y="63"/>
                    </a:lnTo>
                    <a:lnTo>
                      <a:pt x="172" y="58"/>
                    </a:lnTo>
                    <a:lnTo>
                      <a:pt x="173" y="54"/>
                    </a:lnTo>
                    <a:lnTo>
                      <a:pt x="175" y="15"/>
                    </a:lnTo>
                    <a:lnTo>
                      <a:pt x="173" y="11"/>
                    </a:lnTo>
                    <a:lnTo>
                      <a:pt x="172" y="8"/>
                    </a:lnTo>
                    <a:lnTo>
                      <a:pt x="169" y="7"/>
                    </a:lnTo>
                    <a:lnTo>
                      <a:pt x="165" y="5"/>
                    </a:lnTo>
                    <a:lnTo>
                      <a:pt x="79" y="7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50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9" y="59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61"/>
              <p:cNvSpPr>
                <a:spLocks/>
              </p:cNvSpPr>
              <p:nvPr/>
            </p:nvSpPr>
            <p:spPr bwMode="auto">
              <a:xfrm>
                <a:off x="2250" y="1824"/>
                <a:ext cx="343" cy="138"/>
              </a:xfrm>
              <a:custGeom>
                <a:avLst/>
                <a:gdLst>
                  <a:gd name="T0" fmla="*/ 7 w 343"/>
                  <a:gd name="T1" fmla="*/ 127 h 138"/>
                  <a:gd name="T2" fmla="*/ 10 w 343"/>
                  <a:gd name="T3" fmla="*/ 122 h 138"/>
                  <a:gd name="T4" fmla="*/ 17 w 343"/>
                  <a:gd name="T5" fmla="*/ 111 h 138"/>
                  <a:gd name="T6" fmla="*/ 25 w 343"/>
                  <a:gd name="T7" fmla="*/ 97 h 138"/>
                  <a:gd name="T8" fmla="*/ 30 w 343"/>
                  <a:gd name="T9" fmla="*/ 88 h 138"/>
                  <a:gd name="T10" fmla="*/ 36 w 343"/>
                  <a:gd name="T11" fmla="*/ 82 h 138"/>
                  <a:gd name="T12" fmla="*/ 44 w 343"/>
                  <a:gd name="T13" fmla="*/ 77 h 138"/>
                  <a:gd name="T14" fmla="*/ 54 w 343"/>
                  <a:gd name="T15" fmla="*/ 71 h 138"/>
                  <a:gd name="T16" fmla="*/ 69 w 343"/>
                  <a:gd name="T17" fmla="*/ 65 h 138"/>
                  <a:gd name="T18" fmla="*/ 86 w 343"/>
                  <a:gd name="T19" fmla="*/ 59 h 138"/>
                  <a:gd name="T20" fmla="*/ 103 w 343"/>
                  <a:gd name="T21" fmla="*/ 54 h 138"/>
                  <a:gd name="T22" fmla="*/ 124 w 343"/>
                  <a:gd name="T23" fmla="*/ 47 h 138"/>
                  <a:gd name="T24" fmla="*/ 147 w 343"/>
                  <a:gd name="T25" fmla="*/ 42 h 138"/>
                  <a:gd name="T26" fmla="*/ 170 w 343"/>
                  <a:gd name="T27" fmla="*/ 36 h 138"/>
                  <a:gd name="T28" fmla="*/ 193 w 343"/>
                  <a:gd name="T29" fmla="*/ 29 h 138"/>
                  <a:gd name="T30" fmla="*/ 218 w 343"/>
                  <a:gd name="T31" fmla="*/ 24 h 138"/>
                  <a:gd name="T32" fmla="*/ 243 w 343"/>
                  <a:gd name="T33" fmla="*/ 19 h 138"/>
                  <a:gd name="T34" fmla="*/ 269 w 343"/>
                  <a:gd name="T35" fmla="*/ 15 h 138"/>
                  <a:gd name="T36" fmla="*/ 294 w 343"/>
                  <a:gd name="T37" fmla="*/ 9 h 138"/>
                  <a:gd name="T38" fmla="*/ 319 w 343"/>
                  <a:gd name="T39" fmla="*/ 4 h 138"/>
                  <a:gd name="T40" fmla="*/ 343 w 343"/>
                  <a:gd name="T41" fmla="*/ 0 h 138"/>
                  <a:gd name="T42" fmla="*/ 319 w 343"/>
                  <a:gd name="T43" fmla="*/ 4 h 138"/>
                  <a:gd name="T44" fmla="*/ 294 w 343"/>
                  <a:gd name="T45" fmla="*/ 8 h 138"/>
                  <a:gd name="T46" fmla="*/ 269 w 343"/>
                  <a:gd name="T47" fmla="*/ 12 h 138"/>
                  <a:gd name="T48" fmla="*/ 243 w 343"/>
                  <a:gd name="T49" fmla="*/ 17 h 138"/>
                  <a:gd name="T50" fmla="*/ 218 w 343"/>
                  <a:gd name="T51" fmla="*/ 23 h 138"/>
                  <a:gd name="T52" fmla="*/ 193 w 343"/>
                  <a:gd name="T53" fmla="*/ 28 h 138"/>
                  <a:gd name="T54" fmla="*/ 168 w 343"/>
                  <a:gd name="T55" fmla="*/ 34 h 138"/>
                  <a:gd name="T56" fmla="*/ 144 w 343"/>
                  <a:gd name="T57" fmla="*/ 39 h 138"/>
                  <a:gd name="T58" fmla="*/ 122 w 343"/>
                  <a:gd name="T59" fmla="*/ 44 h 138"/>
                  <a:gd name="T60" fmla="*/ 101 w 343"/>
                  <a:gd name="T61" fmla="*/ 50 h 138"/>
                  <a:gd name="T62" fmla="*/ 82 w 343"/>
                  <a:gd name="T63" fmla="*/ 57 h 138"/>
                  <a:gd name="T64" fmla="*/ 65 w 343"/>
                  <a:gd name="T65" fmla="*/ 62 h 138"/>
                  <a:gd name="T66" fmla="*/ 50 w 343"/>
                  <a:gd name="T67" fmla="*/ 67 h 138"/>
                  <a:gd name="T68" fmla="*/ 38 w 343"/>
                  <a:gd name="T69" fmla="*/ 74 h 138"/>
                  <a:gd name="T70" fmla="*/ 30 w 343"/>
                  <a:gd name="T71" fmla="*/ 80 h 138"/>
                  <a:gd name="T72" fmla="*/ 25 w 343"/>
                  <a:gd name="T73" fmla="*/ 85 h 138"/>
                  <a:gd name="T74" fmla="*/ 19 w 343"/>
                  <a:gd name="T75" fmla="*/ 96 h 138"/>
                  <a:gd name="T76" fmla="*/ 11 w 343"/>
                  <a:gd name="T77" fmla="*/ 112 h 138"/>
                  <a:gd name="T78" fmla="*/ 3 w 343"/>
                  <a:gd name="T79" fmla="*/ 127 h 138"/>
                  <a:gd name="T80" fmla="*/ 0 w 343"/>
                  <a:gd name="T81" fmla="*/ 134 h 138"/>
                  <a:gd name="T82" fmla="*/ 182 w 343"/>
                  <a:gd name="T83" fmla="*/ 138 h 138"/>
                  <a:gd name="T84" fmla="*/ 185 w 343"/>
                  <a:gd name="T85" fmla="*/ 136 h 138"/>
                  <a:gd name="T86" fmla="*/ 186 w 343"/>
                  <a:gd name="T87" fmla="*/ 135 h 138"/>
                  <a:gd name="T88" fmla="*/ 189 w 343"/>
                  <a:gd name="T89" fmla="*/ 135 h 138"/>
                  <a:gd name="T90" fmla="*/ 190 w 343"/>
                  <a:gd name="T91" fmla="*/ 134 h 138"/>
                  <a:gd name="T92" fmla="*/ 7 w 343"/>
                  <a:gd name="T93" fmla="*/ 1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3" h="138">
                    <a:moveTo>
                      <a:pt x="7" y="127"/>
                    </a:moveTo>
                    <a:lnTo>
                      <a:pt x="10" y="122"/>
                    </a:lnTo>
                    <a:lnTo>
                      <a:pt x="17" y="111"/>
                    </a:lnTo>
                    <a:lnTo>
                      <a:pt x="25" y="97"/>
                    </a:lnTo>
                    <a:lnTo>
                      <a:pt x="30" y="88"/>
                    </a:lnTo>
                    <a:lnTo>
                      <a:pt x="36" y="82"/>
                    </a:lnTo>
                    <a:lnTo>
                      <a:pt x="44" y="77"/>
                    </a:lnTo>
                    <a:lnTo>
                      <a:pt x="54" y="71"/>
                    </a:lnTo>
                    <a:lnTo>
                      <a:pt x="69" y="65"/>
                    </a:lnTo>
                    <a:lnTo>
                      <a:pt x="86" y="59"/>
                    </a:lnTo>
                    <a:lnTo>
                      <a:pt x="103" y="54"/>
                    </a:lnTo>
                    <a:lnTo>
                      <a:pt x="124" y="47"/>
                    </a:lnTo>
                    <a:lnTo>
                      <a:pt x="147" y="42"/>
                    </a:lnTo>
                    <a:lnTo>
                      <a:pt x="170" y="36"/>
                    </a:lnTo>
                    <a:lnTo>
                      <a:pt x="193" y="29"/>
                    </a:lnTo>
                    <a:lnTo>
                      <a:pt x="218" y="24"/>
                    </a:lnTo>
                    <a:lnTo>
                      <a:pt x="243" y="19"/>
                    </a:lnTo>
                    <a:lnTo>
                      <a:pt x="269" y="15"/>
                    </a:lnTo>
                    <a:lnTo>
                      <a:pt x="294" y="9"/>
                    </a:lnTo>
                    <a:lnTo>
                      <a:pt x="319" y="4"/>
                    </a:lnTo>
                    <a:lnTo>
                      <a:pt x="343" y="0"/>
                    </a:lnTo>
                    <a:lnTo>
                      <a:pt x="319" y="4"/>
                    </a:lnTo>
                    <a:lnTo>
                      <a:pt x="294" y="8"/>
                    </a:lnTo>
                    <a:lnTo>
                      <a:pt x="269" y="12"/>
                    </a:lnTo>
                    <a:lnTo>
                      <a:pt x="243" y="17"/>
                    </a:lnTo>
                    <a:lnTo>
                      <a:pt x="218" y="23"/>
                    </a:lnTo>
                    <a:lnTo>
                      <a:pt x="193" y="28"/>
                    </a:lnTo>
                    <a:lnTo>
                      <a:pt x="168" y="34"/>
                    </a:lnTo>
                    <a:lnTo>
                      <a:pt x="144" y="39"/>
                    </a:lnTo>
                    <a:lnTo>
                      <a:pt x="122" y="44"/>
                    </a:lnTo>
                    <a:lnTo>
                      <a:pt x="101" y="50"/>
                    </a:lnTo>
                    <a:lnTo>
                      <a:pt x="82" y="57"/>
                    </a:lnTo>
                    <a:lnTo>
                      <a:pt x="65" y="62"/>
                    </a:lnTo>
                    <a:lnTo>
                      <a:pt x="50" y="67"/>
                    </a:lnTo>
                    <a:lnTo>
                      <a:pt x="38" y="74"/>
                    </a:lnTo>
                    <a:lnTo>
                      <a:pt x="30" y="80"/>
                    </a:lnTo>
                    <a:lnTo>
                      <a:pt x="25" y="85"/>
                    </a:lnTo>
                    <a:lnTo>
                      <a:pt x="19" y="96"/>
                    </a:lnTo>
                    <a:lnTo>
                      <a:pt x="11" y="112"/>
                    </a:lnTo>
                    <a:lnTo>
                      <a:pt x="3" y="127"/>
                    </a:lnTo>
                    <a:lnTo>
                      <a:pt x="0" y="134"/>
                    </a:lnTo>
                    <a:lnTo>
                      <a:pt x="182" y="138"/>
                    </a:lnTo>
                    <a:lnTo>
                      <a:pt x="185" y="136"/>
                    </a:lnTo>
                    <a:lnTo>
                      <a:pt x="186" y="135"/>
                    </a:lnTo>
                    <a:lnTo>
                      <a:pt x="189" y="135"/>
                    </a:lnTo>
                    <a:lnTo>
                      <a:pt x="190" y="134"/>
                    </a:ln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62"/>
              <p:cNvSpPr>
                <a:spLocks/>
              </p:cNvSpPr>
              <p:nvPr/>
            </p:nvSpPr>
            <p:spPr bwMode="auto">
              <a:xfrm>
                <a:off x="2559" y="1829"/>
                <a:ext cx="496" cy="75"/>
              </a:xfrm>
              <a:custGeom>
                <a:avLst/>
                <a:gdLst>
                  <a:gd name="T0" fmla="*/ 53 w 496"/>
                  <a:gd name="T1" fmla="*/ 64 h 75"/>
                  <a:gd name="T2" fmla="*/ 46 w 496"/>
                  <a:gd name="T3" fmla="*/ 65 h 75"/>
                  <a:gd name="T4" fmla="*/ 40 w 496"/>
                  <a:gd name="T5" fmla="*/ 66 h 75"/>
                  <a:gd name="T6" fmla="*/ 33 w 496"/>
                  <a:gd name="T7" fmla="*/ 66 h 75"/>
                  <a:gd name="T8" fmla="*/ 26 w 496"/>
                  <a:gd name="T9" fmla="*/ 68 h 75"/>
                  <a:gd name="T10" fmla="*/ 19 w 496"/>
                  <a:gd name="T11" fmla="*/ 69 h 75"/>
                  <a:gd name="T12" fmla="*/ 14 w 496"/>
                  <a:gd name="T13" fmla="*/ 71 h 75"/>
                  <a:gd name="T14" fmla="*/ 7 w 496"/>
                  <a:gd name="T15" fmla="*/ 73 h 75"/>
                  <a:gd name="T16" fmla="*/ 0 w 496"/>
                  <a:gd name="T17" fmla="*/ 75 h 75"/>
                  <a:gd name="T18" fmla="*/ 10 w 496"/>
                  <a:gd name="T19" fmla="*/ 73 h 75"/>
                  <a:gd name="T20" fmla="*/ 19 w 496"/>
                  <a:gd name="T21" fmla="*/ 71 h 75"/>
                  <a:gd name="T22" fmla="*/ 27 w 496"/>
                  <a:gd name="T23" fmla="*/ 69 h 75"/>
                  <a:gd name="T24" fmla="*/ 37 w 496"/>
                  <a:gd name="T25" fmla="*/ 68 h 75"/>
                  <a:gd name="T26" fmla="*/ 46 w 496"/>
                  <a:gd name="T27" fmla="*/ 66 h 75"/>
                  <a:gd name="T28" fmla="*/ 65 w 496"/>
                  <a:gd name="T29" fmla="*/ 64 h 75"/>
                  <a:gd name="T30" fmla="*/ 90 w 496"/>
                  <a:gd name="T31" fmla="*/ 60 h 75"/>
                  <a:gd name="T32" fmla="*/ 121 w 496"/>
                  <a:gd name="T33" fmla="*/ 56 h 75"/>
                  <a:gd name="T34" fmla="*/ 156 w 496"/>
                  <a:gd name="T35" fmla="*/ 50 h 75"/>
                  <a:gd name="T36" fmla="*/ 194 w 496"/>
                  <a:gd name="T37" fmla="*/ 45 h 75"/>
                  <a:gd name="T38" fmla="*/ 236 w 496"/>
                  <a:gd name="T39" fmla="*/ 38 h 75"/>
                  <a:gd name="T40" fmla="*/ 277 w 496"/>
                  <a:gd name="T41" fmla="*/ 33 h 75"/>
                  <a:gd name="T42" fmla="*/ 319 w 496"/>
                  <a:gd name="T43" fmla="*/ 26 h 75"/>
                  <a:gd name="T44" fmla="*/ 358 w 496"/>
                  <a:gd name="T45" fmla="*/ 20 h 75"/>
                  <a:gd name="T46" fmla="*/ 396 w 496"/>
                  <a:gd name="T47" fmla="*/ 15 h 75"/>
                  <a:gd name="T48" fmla="*/ 428 w 496"/>
                  <a:gd name="T49" fmla="*/ 10 h 75"/>
                  <a:gd name="T50" fmla="*/ 457 w 496"/>
                  <a:gd name="T51" fmla="*/ 6 h 75"/>
                  <a:gd name="T52" fmla="*/ 477 w 496"/>
                  <a:gd name="T53" fmla="*/ 3 h 75"/>
                  <a:gd name="T54" fmla="*/ 491 w 496"/>
                  <a:gd name="T55" fmla="*/ 1 h 75"/>
                  <a:gd name="T56" fmla="*/ 496 w 496"/>
                  <a:gd name="T57" fmla="*/ 0 h 75"/>
                  <a:gd name="T58" fmla="*/ 487 w 496"/>
                  <a:gd name="T59" fmla="*/ 0 h 75"/>
                  <a:gd name="T60" fmla="*/ 466 w 496"/>
                  <a:gd name="T61" fmla="*/ 3 h 75"/>
                  <a:gd name="T62" fmla="*/ 442 w 496"/>
                  <a:gd name="T63" fmla="*/ 7 h 75"/>
                  <a:gd name="T64" fmla="*/ 413 w 496"/>
                  <a:gd name="T65" fmla="*/ 11 h 75"/>
                  <a:gd name="T66" fmla="*/ 382 w 496"/>
                  <a:gd name="T67" fmla="*/ 15 h 75"/>
                  <a:gd name="T68" fmla="*/ 350 w 496"/>
                  <a:gd name="T69" fmla="*/ 20 h 75"/>
                  <a:gd name="T70" fmla="*/ 315 w 496"/>
                  <a:gd name="T71" fmla="*/ 24 h 75"/>
                  <a:gd name="T72" fmla="*/ 279 w 496"/>
                  <a:gd name="T73" fmla="*/ 30 h 75"/>
                  <a:gd name="T74" fmla="*/ 244 w 496"/>
                  <a:gd name="T75" fmla="*/ 35 h 75"/>
                  <a:gd name="T76" fmla="*/ 209 w 496"/>
                  <a:gd name="T77" fmla="*/ 41 h 75"/>
                  <a:gd name="T78" fmla="*/ 176 w 496"/>
                  <a:gd name="T79" fmla="*/ 45 h 75"/>
                  <a:gd name="T80" fmla="*/ 145 w 496"/>
                  <a:gd name="T81" fmla="*/ 50 h 75"/>
                  <a:gd name="T82" fmla="*/ 117 w 496"/>
                  <a:gd name="T83" fmla="*/ 54 h 75"/>
                  <a:gd name="T84" fmla="*/ 94 w 496"/>
                  <a:gd name="T85" fmla="*/ 57 h 75"/>
                  <a:gd name="T86" fmla="*/ 75 w 496"/>
                  <a:gd name="T87" fmla="*/ 61 h 75"/>
                  <a:gd name="T88" fmla="*/ 61 w 496"/>
                  <a:gd name="T89" fmla="*/ 62 h 75"/>
                  <a:gd name="T90" fmla="*/ 53 w 496"/>
                  <a:gd name="T91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6" h="75">
                    <a:moveTo>
                      <a:pt x="53" y="64"/>
                    </a:moveTo>
                    <a:lnTo>
                      <a:pt x="46" y="65"/>
                    </a:lnTo>
                    <a:lnTo>
                      <a:pt x="40" y="66"/>
                    </a:lnTo>
                    <a:lnTo>
                      <a:pt x="33" y="66"/>
                    </a:lnTo>
                    <a:lnTo>
                      <a:pt x="26" y="68"/>
                    </a:lnTo>
                    <a:lnTo>
                      <a:pt x="19" y="69"/>
                    </a:lnTo>
                    <a:lnTo>
                      <a:pt x="14" y="71"/>
                    </a:lnTo>
                    <a:lnTo>
                      <a:pt x="7" y="73"/>
                    </a:lnTo>
                    <a:lnTo>
                      <a:pt x="0" y="75"/>
                    </a:lnTo>
                    <a:lnTo>
                      <a:pt x="10" y="73"/>
                    </a:lnTo>
                    <a:lnTo>
                      <a:pt x="19" y="71"/>
                    </a:lnTo>
                    <a:lnTo>
                      <a:pt x="27" y="69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65" y="64"/>
                    </a:lnTo>
                    <a:lnTo>
                      <a:pt x="90" y="60"/>
                    </a:lnTo>
                    <a:lnTo>
                      <a:pt x="121" y="56"/>
                    </a:lnTo>
                    <a:lnTo>
                      <a:pt x="156" y="50"/>
                    </a:lnTo>
                    <a:lnTo>
                      <a:pt x="194" y="45"/>
                    </a:lnTo>
                    <a:lnTo>
                      <a:pt x="236" y="38"/>
                    </a:lnTo>
                    <a:lnTo>
                      <a:pt x="277" y="33"/>
                    </a:lnTo>
                    <a:lnTo>
                      <a:pt x="319" y="26"/>
                    </a:lnTo>
                    <a:lnTo>
                      <a:pt x="358" y="20"/>
                    </a:lnTo>
                    <a:lnTo>
                      <a:pt x="396" y="15"/>
                    </a:lnTo>
                    <a:lnTo>
                      <a:pt x="428" y="10"/>
                    </a:lnTo>
                    <a:lnTo>
                      <a:pt x="457" y="6"/>
                    </a:lnTo>
                    <a:lnTo>
                      <a:pt x="477" y="3"/>
                    </a:lnTo>
                    <a:lnTo>
                      <a:pt x="491" y="1"/>
                    </a:lnTo>
                    <a:lnTo>
                      <a:pt x="496" y="0"/>
                    </a:lnTo>
                    <a:lnTo>
                      <a:pt x="487" y="0"/>
                    </a:lnTo>
                    <a:lnTo>
                      <a:pt x="466" y="3"/>
                    </a:lnTo>
                    <a:lnTo>
                      <a:pt x="442" y="7"/>
                    </a:lnTo>
                    <a:lnTo>
                      <a:pt x="413" y="11"/>
                    </a:lnTo>
                    <a:lnTo>
                      <a:pt x="382" y="15"/>
                    </a:lnTo>
                    <a:lnTo>
                      <a:pt x="350" y="20"/>
                    </a:lnTo>
                    <a:lnTo>
                      <a:pt x="315" y="24"/>
                    </a:lnTo>
                    <a:lnTo>
                      <a:pt x="279" y="30"/>
                    </a:lnTo>
                    <a:lnTo>
                      <a:pt x="244" y="35"/>
                    </a:lnTo>
                    <a:lnTo>
                      <a:pt x="209" y="41"/>
                    </a:lnTo>
                    <a:lnTo>
                      <a:pt x="176" y="45"/>
                    </a:lnTo>
                    <a:lnTo>
                      <a:pt x="145" y="50"/>
                    </a:lnTo>
                    <a:lnTo>
                      <a:pt x="117" y="54"/>
                    </a:lnTo>
                    <a:lnTo>
                      <a:pt x="94" y="57"/>
                    </a:lnTo>
                    <a:lnTo>
                      <a:pt x="75" y="61"/>
                    </a:lnTo>
                    <a:lnTo>
                      <a:pt x="61" y="62"/>
                    </a:lnTo>
                    <a:lnTo>
                      <a:pt x="5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63"/>
              <p:cNvSpPr>
                <a:spLocks/>
              </p:cNvSpPr>
              <p:nvPr/>
            </p:nvSpPr>
            <p:spPr bwMode="auto">
              <a:xfrm>
                <a:off x="2754" y="1881"/>
                <a:ext cx="1927" cy="102"/>
              </a:xfrm>
              <a:custGeom>
                <a:avLst/>
                <a:gdLst>
                  <a:gd name="T0" fmla="*/ 1924 w 1927"/>
                  <a:gd name="T1" fmla="*/ 0 h 102"/>
                  <a:gd name="T2" fmla="*/ 1832 w 1927"/>
                  <a:gd name="T3" fmla="*/ 9 h 102"/>
                  <a:gd name="T4" fmla="*/ 1745 w 1927"/>
                  <a:gd name="T5" fmla="*/ 17 h 102"/>
                  <a:gd name="T6" fmla="*/ 1709 w 1927"/>
                  <a:gd name="T7" fmla="*/ 20 h 102"/>
                  <a:gd name="T8" fmla="*/ 1660 w 1927"/>
                  <a:gd name="T9" fmla="*/ 19 h 102"/>
                  <a:gd name="T10" fmla="*/ 1587 w 1927"/>
                  <a:gd name="T11" fmla="*/ 17 h 102"/>
                  <a:gd name="T12" fmla="*/ 1510 w 1927"/>
                  <a:gd name="T13" fmla="*/ 14 h 102"/>
                  <a:gd name="T14" fmla="*/ 1449 w 1927"/>
                  <a:gd name="T15" fmla="*/ 13 h 102"/>
                  <a:gd name="T16" fmla="*/ 1424 w 1927"/>
                  <a:gd name="T17" fmla="*/ 12 h 102"/>
                  <a:gd name="T18" fmla="*/ 1397 w 1927"/>
                  <a:gd name="T19" fmla="*/ 13 h 102"/>
                  <a:gd name="T20" fmla="*/ 1323 w 1927"/>
                  <a:gd name="T21" fmla="*/ 17 h 102"/>
                  <a:gd name="T22" fmla="*/ 1212 w 1927"/>
                  <a:gd name="T23" fmla="*/ 23 h 102"/>
                  <a:gd name="T24" fmla="*/ 1076 w 1927"/>
                  <a:gd name="T25" fmla="*/ 31 h 102"/>
                  <a:gd name="T26" fmla="*/ 924 w 1927"/>
                  <a:gd name="T27" fmla="*/ 37 h 102"/>
                  <a:gd name="T28" fmla="*/ 770 w 1927"/>
                  <a:gd name="T29" fmla="*/ 46 h 102"/>
                  <a:gd name="T30" fmla="*/ 621 w 1927"/>
                  <a:gd name="T31" fmla="*/ 54 h 102"/>
                  <a:gd name="T32" fmla="*/ 489 w 1927"/>
                  <a:gd name="T33" fmla="*/ 61 h 102"/>
                  <a:gd name="T34" fmla="*/ 386 w 1927"/>
                  <a:gd name="T35" fmla="*/ 66 h 102"/>
                  <a:gd name="T36" fmla="*/ 323 w 1927"/>
                  <a:gd name="T37" fmla="*/ 69 h 102"/>
                  <a:gd name="T38" fmla="*/ 294 w 1927"/>
                  <a:gd name="T39" fmla="*/ 69 h 102"/>
                  <a:gd name="T40" fmla="*/ 225 w 1927"/>
                  <a:gd name="T41" fmla="*/ 70 h 102"/>
                  <a:gd name="T42" fmla="*/ 166 w 1927"/>
                  <a:gd name="T43" fmla="*/ 74 h 102"/>
                  <a:gd name="T44" fmla="*/ 6 w 1927"/>
                  <a:gd name="T45" fmla="*/ 102 h 102"/>
                  <a:gd name="T46" fmla="*/ 63 w 1927"/>
                  <a:gd name="T47" fmla="*/ 98 h 102"/>
                  <a:gd name="T48" fmla="*/ 126 w 1927"/>
                  <a:gd name="T49" fmla="*/ 93 h 102"/>
                  <a:gd name="T50" fmla="*/ 167 w 1927"/>
                  <a:gd name="T51" fmla="*/ 89 h 102"/>
                  <a:gd name="T52" fmla="*/ 246 w 1927"/>
                  <a:gd name="T53" fmla="*/ 89 h 102"/>
                  <a:gd name="T54" fmla="*/ 315 w 1927"/>
                  <a:gd name="T55" fmla="*/ 89 h 102"/>
                  <a:gd name="T56" fmla="*/ 351 w 1927"/>
                  <a:gd name="T57" fmla="*/ 88 h 102"/>
                  <a:gd name="T58" fmla="*/ 431 w 1927"/>
                  <a:gd name="T59" fmla="*/ 84 h 102"/>
                  <a:gd name="T60" fmla="*/ 545 w 1927"/>
                  <a:gd name="T61" fmla="*/ 78 h 102"/>
                  <a:gd name="T62" fmla="*/ 682 w 1927"/>
                  <a:gd name="T63" fmla="*/ 71 h 102"/>
                  <a:gd name="T64" fmla="*/ 831 w 1927"/>
                  <a:gd name="T65" fmla="*/ 63 h 102"/>
                  <a:gd name="T66" fmla="*/ 983 w 1927"/>
                  <a:gd name="T67" fmla="*/ 55 h 102"/>
                  <a:gd name="T68" fmla="*/ 1126 w 1927"/>
                  <a:gd name="T69" fmla="*/ 47 h 102"/>
                  <a:gd name="T70" fmla="*/ 1252 w 1927"/>
                  <a:gd name="T71" fmla="*/ 40 h 102"/>
                  <a:gd name="T72" fmla="*/ 1348 w 1927"/>
                  <a:gd name="T73" fmla="*/ 35 h 102"/>
                  <a:gd name="T74" fmla="*/ 1407 w 1927"/>
                  <a:gd name="T75" fmla="*/ 31 h 102"/>
                  <a:gd name="T76" fmla="*/ 1434 w 1927"/>
                  <a:gd name="T77" fmla="*/ 31 h 102"/>
                  <a:gd name="T78" fmla="*/ 1496 w 1927"/>
                  <a:gd name="T79" fmla="*/ 32 h 102"/>
                  <a:gd name="T80" fmla="*/ 1572 w 1927"/>
                  <a:gd name="T81" fmla="*/ 35 h 102"/>
                  <a:gd name="T82" fmla="*/ 1647 w 1927"/>
                  <a:gd name="T83" fmla="*/ 39 h 102"/>
                  <a:gd name="T84" fmla="*/ 1703 w 1927"/>
                  <a:gd name="T85" fmla="*/ 43 h 102"/>
                  <a:gd name="T86" fmla="*/ 1727 w 1927"/>
                  <a:gd name="T8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2">
                    <a:moveTo>
                      <a:pt x="1727" y="44"/>
                    </a:moveTo>
                    <a:lnTo>
                      <a:pt x="1927" y="25"/>
                    </a:lnTo>
                    <a:lnTo>
                      <a:pt x="1924" y="0"/>
                    </a:lnTo>
                    <a:lnTo>
                      <a:pt x="1896" y="2"/>
                    </a:lnTo>
                    <a:lnTo>
                      <a:pt x="1865" y="5"/>
                    </a:lnTo>
                    <a:lnTo>
                      <a:pt x="1832" y="9"/>
                    </a:lnTo>
                    <a:lnTo>
                      <a:pt x="1800" y="12"/>
                    </a:lnTo>
                    <a:lnTo>
                      <a:pt x="1770" y="14"/>
                    </a:lnTo>
                    <a:lnTo>
                      <a:pt x="1745" y="17"/>
                    </a:lnTo>
                    <a:lnTo>
                      <a:pt x="1727" y="19"/>
                    </a:lnTo>
                    <a:lnTo>
                      <a:pt x="1716" y="20"/>
                    </a:lnTo>
                    <a:lnTo>
                      <a:pt x="1709" y="20"/>
                    </a:lnTo>
                    <a:lnTo>
                      <a:pt x="1697" y="20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7"/>
                    </a:lnTo>
                    <a:lnTo>
                      <a:pt x="1587" y="17"/>
                    </a:lnTo>
                    <a:lnTo>
                      <a:pt x="1561" y="16"/>
                    </a:lnTo>
                    <a:lnTo>
                      <a:pt x="1535" y="14"/>
                    </a:lnTo>
                    <a:lnTo>
                      <a:pt x="1510" y="14"/>
                    </a:lnTo>
                    <a:lnTo>
                      <a:pt x="1487" y="13"/>
                    </a:lnTo>
                    <a:lnTo>
                      <a:pt x="1466" y="13"/>
                    </a:lnTo>
                    <a:lnTo>
                      <a:pt x="1449" y="13"/>
                    </a:lnTo>
                    <a:lnTo>
                      <a:pt x="1437" y="12"/>
                    </a:lnTo>
                    <a:lnTo>
                      <a:pt x="1427" y="12"/>
                    </a:lnTo>
                    <a:lnTo>
                      <a:pt x="1424" y="12"/>
                    </a:lnTo>
                    <a:lnTo>
                      <a:pt x="1422" y="12"/>
                    </a:lnTo>
                    <a:lnTo>
                      <a:pt x="1412" y="12"/>
                    </a:lnTo>
                    <a:lnTo>
                      <a:pt x="1397" y="13"/>
                    </a:lnTo>
                    <a:lnTo>
                      <a:pt x="1377" y="14"/>
                    </a:lnTo>
                    <a:lnTo>
                      <a:pt x="1353" y="16"/>
                    </a:lnTo>
                    <a:lnTo>
                      <a:pt x="1323" y="17"/>
                    </a:lnTo>
                    <a:lnTo>
                      <a:pt x="1290" y="19"/>
                    </a:lnTo>
                    <a:lnTo>
                      <a:pt x="1252" y="21"/>
                    </a:lnTo>
                    <a:lnTo>
                      <a:pt x="1212" y="23"/>
                    </a:lnTo>
                    <a:lnTo>
                      <a:pt x="1170" y="25"/>
                    </a:lnTo>
                    <a:lnTo>
                      <a:pt x="1124" y="28"/>
                    </a:lnTo>
                    <a:lnTo>
                      <a:pt x="1076" y="31"/>
                    </a:lnTo>
                    <a:lnTo>
                      <a:pt x="1027" y="32"/>
                    </a:lnTo>
                    <a:lnTo>
                      <a:pt x="976" y="35"/>
                    </a:lnTo>
                    <a:lnTo>
                      <a:pt x="924" y="37"/>
                    </a:lnTo>
                    <a:lnTo>
                      <a:pt x="873" y="40"/>
                    </a:lnTo>
                    <a:lnTo>
                      <a:pt x="821" y="43"/>
                    </a:lnTo>
                    <a:lnTo>
                      <a:pt x="770" y="46"/>
                    </a:lnTo>
                    <a:lnTo>
                      <a:pt x="718" y="48"/>
                    </a:lnTo>
                    <a:lnTo>
                      <a:pt x="670" y="51"/>
                    </a:lnTo>
                    <a:lnTo>
                      <a:pt x="621" y="54"/>
                    </a:lnTo>
                    <a:lnTo>
                      <a:pt x="575" y="56"/>
                    </a:lnTo>
                    <a:lnTo>
                      <a:pt x="531" y="58"/>
                    </a:lnTo>
                    <a:lnTo>
                      <a:pt x="489" y="61"/>
                    </a:lnTo>
                    <a:lnTo>
                      <a:pt x="452" y="62"/>
                    </a:lnTo>
                    <a:lnTo>
                      <a:pt x="418" y="63"/>
                    </a:lnTo>
                    <a:lnTo>
                      <a:pt x="386" y="66"/>
                    </a:lnTo>
                    <a:lnTo>
                      <a:pt x="361" y="66"/>
                    </a:lnTo>
                    <a:lnTo>
                      <a:pt x="339" y="67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0"/>
                    </a:lnTo>
                    <a:lnTo>
                      <a:pt x="201" y="71"/>
                    </a:lnTo>
                    <a:lnTo>
                      <a:pt x="181" y="73"/>
                    </a:lnTo>
                    <a:lnTo>
                      <a:pt x="166" y="74"/>
                    </a:lnTo>
                    <a:lnTo>
                      <a:pt x="160" y="74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19" y="101"/>
                    </a:lnTo>
                    <a:lnTo>
                      <a:pt x="40" y="101"/>
                    </a:lnTo>
                    <a:lnTo>
                      <a:pt x="63" y="98"/>
                    </a:lnTo>
                    <a:lnTo>
                      <a:pt x="86" y="97"/>
                    </a:lnTo>
                    <a:lnTo>
                      <a:pt x="109" y="96"/>
                    </a:lnTo>
                    <a:lnTo>
                      <a:pt x="126" y="93"/>
                    </a:lnTo>
                    <a:lnTo>
                      <a:pt x="137" y="92"/>
                    </a:lnTo>
                    <a:lnTo>
                      <a:pt x="148" y="90"/>
                    </a:lnTo>
                    <a:lnTo>
                      <a:pt x="167" y="89"/>
                    </a:lnTo>
                    <a:lnTo>
                      <a:pt x="190" y="89"/>
                    </a:lnTo>
                    <a:lnTo>
                      <a:pt x="217" y="89"/>
                    </a:lnTo>
                    <a:lnTo>
                      <a:pt x="246" y="89"/>
                    </a:lnTo>
                    <a:lnTo>
                      <a:pt x="273" y="89"/>
                    </a:lnTo>
                    <a:lnTo>
                      <a:pt x="296" y="89"/>
                    </a:lnTo>
                    <a:lnTo>
                      <a:pt x="315" y="89"/>
                    </a:lnTo>
                    <a:lnTo>
                      <a:pt x="321" y="89"/>
                    </a:lnTo>
                    <a:lnTo>
                      <a:pt x="334" y="89"/>
                    </a:lnTo>
                    <a:lnTo>
                      <a:pt x="351" y="88"/>
                    </a:lnTo>
                    <a:lnTo>
                      <a:pt x="374" y="86"/>
                    </a:lnTo>
                    <a:lnTo>
                      <a:pt x="400" y="86"/>
                    </a:lnTo>
                    <a:lnTo>
                      <a:pt x="431" y="84"/>
                    </a:lnTo>
                    <a:lnTo>
                      <a:pt x="466" y="82"/>
                    </a:lnTo>
                    <a:lnTo>
                      <a:pt x="504" y="81"/>
                    </a:lnTo>
                    <a:lnTo>
                      <a:pt x="545" y="78"/>
                    </a:lnTo>
                    <a:lnTo>
                      <a:pt x="588" y="75"/>
                    </a:lnTo>
                    <a:lnTo>
                      <a:pt x="634" y="74"/>
                    </a:lnTo>
                    <a:lnTo>
                      <a:pt x="682" y="71"/>
                    </a:lnTo>
                    <a:lnTo>
                      <a:pt x="731" y="69"/>
                    </a:lnTo>
                    <a:lnTo>
                      <a:pt x="781" y="66"/>
                    </a:lnTo>
                    <a:lnTo>
                      <a:pt x="831" y="63"/>
                    </a:lnTo>
                    <a:lnTo>
                      <a:pt x="882" y="61"/>
                    </a:lnTo>
                    <a:lnTo>
                      <a:pt x="933" y="58"/>
                    </a:lnTo>
                    <a:lnTo>
                      <a:pt x="983" y="55"/>
                    </a:lnTo>
                    <a:lnTo>
                      <a:pt x="1033" y="52"/>
                    </a:lnTo>
                    <a:lnTo>
                      <a:pt x="1080" y="50"/>
                    </a:lnTo>
                    <a:lnTo>
                      <a:pt x="1126" y="47"/>
                    </a:lnTo>
                    <a:lnTo>
                      <a:pt x="1171" y="44"/>
                    </a:lnTo>
                    <a:lnTo>
                      <a:pt x="1213" y="42"/>
                    </a:lnTo>
                    <a:lnTo>
                      <a:pt x="1252" y="40"/>
                    </a:lnTo>
                    <a:lnTo>
                      <a:pt x="1288" y="37"/>
                    </a:lnTo>
                    <a:lnTo>
                      <a:pt x="1320" y="36"/>
                    </a:lnTo>
                    <a:lnTo>
                      <a:pt x="1348" y="35"/>
                    </a:lnTo>
                    <a:lnTo>
                      <a:pt x="1373" y="33"/>
                    </a:lnTo>
                    <a:lnTo>
                      <a:pt x="1393" y="32"/>
                    </a:lnTo>
                    <a:lnTo>
                      <a:pt x="1407" y="31"/>
                    </a:lnTo>
                    <a:lnTo>
                      <a:pt x="1416" y="31"/>
                    </a:lnTo>
                    <a:lnTo>
                      <a:pt x="1419" y="31"/>
                    </a:lnTo>
                    <a:lnTo>
                      <a:pt x="1434" y="31"/>
                    </a:lnTo>
                    <a:lnTo>
                      <a:pt x="1451" y="31"/>
                    </a:lnTo>
                    <a:lnTo>
                      <a:pt x="1473" y="31"/>
                    </a:lnTo>
                    <a:lnTo>
                      <a:pt x="1496" y="32"/>
                    </a:lnTo>
                    <a:lnTo>
                      <a:pt x="1521" y="32"/>
                    </a:lnTo>
                    <a:lnTo>
                      <a:pt x="1546" y="33"/>
                    </a:lnTo>
                    <a:lnTo>
                      <a:pt x="1572" y="35"/>
                    </a:lnTo>
                    <a:lnTo>
                      <a:pt x="1598" y="36"/>
                    </a:lnTo>
                    <a:lnTo>
                      <a:pt x="1624" y="37"/>
                    </a:lnTo>
                    <a:lnTo>
                      <a:pt x="1647" y="39"/>
                    </a:lnTo>
                    <a:lnTo>
                      <a:pt x="1668" y="40"/>
                    </a:lnTo>
                    <a:lnTo>
                      <a:pt x="1689" y="42"/>
                    </a:lnTo>
                    <a:lnTo>
                      <a:pt x="1703" y="43"/>
                    </a:lnTo>
                    <a:lnTo>
                      <a:pt x="1716" y="43"/>
                    </a:lnTo>
                    <a:lnTo>
                      <a:pt x="1724" y="44"/>
                    </a:lnTo>
                    <a:lnTo>
                      <a:pt x="172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64"/>
              <p:cNvSpPr>
                <a:spLocks/>
              </p:cNvSpPr>
              <p:nvPr/>
            </p:nvSpPr>
            <p:spPr bwMode="auto">
              <a:xfrm>
                <a:off x="2754" y="1887"/>
                <a:ext cx="1927" cy="103"/>
              </a:xfrm>
              <a:custGeom>
                <a:avLst/>
                <a:gdLst>
                  <a:gd name="T0" fmla="*/ 1924 w 1927"/>
                  <a:gd name="T1" fmla="*/ 0 h 103"/>
                  <a:gd name="T2" fmla="*/ 1831 w 1927"/>
                  <a:gd name="T3" fmla="*/ 10 h 103"/>
                  <a:gd name="T4" fmla="*/ 1745 w 1927"/>
                  <a:gd name="T5" fmla="*/ 18 h 103"/>
                  <a:gd name="T6" fmla="*/ 1709 w 1927"/>
                  <a:gd name="T7" fmla="*/ 21 h 103"/>
                  <a:gd name="T8" fmla="*/ 1660 w 1927"/>
                  <a:gd name="T9" fmla="*/ 19 h 103"/>
                  <a:gd name="T10" fmla="*/ 1587 w 1927"/>
                  <a:gd name="T11" fmla="*/ 18 h 103"/>
                  <a:gd name="T12" fmla="*/ 1510 w 1927"/>
                  <a:gd name="T13" fmla="*/ 15 h 103"/>
                  <a:gd name="T14" fmla="*/ 1447 w 1927"/>
                  <a:gd name="T15" fmla="*/ 14 h 103"/>
                  <a:gd name="T16" fmla="*/ 1423 w 1927"/>
                  <a:gd name="T17" fmla="*/ 13 h 103"/>
                  <a:gd name="T18" fmla="*/ 1396 w 1927"/>
                  <a:gd name="T19" fmla="*/ 14 h 103"/>
                  <a:gd name="T20" fmla="*/ 1321 w 1927"/>
                  <a:gd name="T21" fmla="*/ 18 h 103"/>
                  <a:gd name="T22" fmla="*/ 1212 w 1927"/>
                  <a:gd name="T23" fmla="*/ 23 h 103"/>
                  <a:gd name="T24" fmla="*/ 1075 w 1927"/>
                  <a:gd name="T25" fmla="*/ 31 h 103"/>
                  <a:gd name="T26" fmla="*/ 924 w 1927"/>
                  <a:gd name="T27" fmla="*/ 38 h 103"/>
                  <a:gd name="T28" fmla="*/ 769 w 1927"/>
                  <a:gd name="T29" fmla="*/ 46 h 103"/>
                  <a:gd name="T30" fmla="*/ 621 w 1927"/>
                  <a:gd name="T31" fmla="*/ 55 h 103"/>
                  <a:gd name="T32" fmla="*/ 489 w 1927"/>
                  <a:gd name="T33" fmla="*/ 61 h 103"/>
                  <a:gd name="T34" fmla="*/ 386 w 1927"/>
                  <a:gd name="T35" fmla="*/ 67 h 103"/>
                  <a:gd name="T36" fmla="*/ 323 w 1927"/>
                  <a:gd name="T37" fmla="*/ 69 h 103"/>
                  <a:gd name="T38" fmla="*/ 294 w 1927"/>
                  <a:gd name="T39" fmla="*/ 69 h 103"/>
                  <a:gd name="T40" fmla="*/ 225 w 1927"/>
                  <a:gd name="T41" fmla="*/ 71 h 103"/>
                  <a:gd name="T42" fmla="*/ 164 w 1927"/>
                  <a:gd name="T43" fmla="*/ 75 h 103"/>
                  <a:gd name="T44" fmla="*/ 6 w 1927"/>
                  <a:gd name="T45" fmla="*/ 103 h 103"/>
                  <a:gd name="T46" fmla="*/ 63 w 1927"/>
                  <a:gd name="T47" fmla="*/ 99 h 103"/>
                  <a:gd name="T48" fmla="*/ 126 w 1927"/>
                  <a:gd name="T49" fmla="*/ 94 h 103"/>
                  <a:gd name="T50" fmla="*/ 167 w 1927"/>
                  <a:gd name="T51" fmla="*/ 90 h 103"/>
                  <a:gd name="T52" fmla="*/ 244 w 1927"/>
                  <a:gd name="T53" fmla="*/ 90 h 103"/>
                  <a:gd name="T54" fmla="*/ 315 w 1927"/>
                  <a:gd name="T55" fmla="*/ 90 h 103"/>
                  <a:gd name="T56" fmla="*/ 351 w 1927"/>
                  <a:gd name="T57" fmla="*/ 88 h 103"/>
                  <a:gd name="T58" fmla="*/ 431 w 1927"/>
                  <a:gd name="T59" fmla="*/ 84 h 103"/>
                  <a:gd name="T60" fmla="*/ 545 w 1927"/>
                  <a:gd name="T61" fmla="*/ 79 h 103"/>
                  <a:gd name="T62" fmla="*/ 682 w 1927"/>
                  <a:gd name="T63" fmla="*/ 72 h 103"/>
                  <a:gd name="T64" fmla="*/ 831 w 1927"/>
                  <a:gd name="T65" fmla="*/ 64 h 103"/>
                  <a:gd name="T66" fmla="*/ 983 w 1927"/>
                  <a:gd name="T67" fmla="*/ 56 h 103"/>
                  <a:gd name="T68" fmla="*/ 1126 w 1927"/>
                  <a:gd name="T69" fmla="*/ 48 h 103"/>
                  <a:gd name="T70" fmla="*/ 1251 w 1927"/>
                  <a:gd name="T71" fmla="*/ 41 h 103"/>
                  <a:gd name="T72" fmla="*/ 1347 w 1927"/>
                  <a:gd name="T73" fmla="*/ 36 h 103"/>
                  <a:gd name="T74" fmla="*/ 1405 w 1927"/>
                  <a:gd name="T75" fmla="*/ 31 h 103"/>
                  <a:gd name="T76" fmla="*/ 1432 w 1927"/>
                  <a:gd name="T77" fmla="*/ 31 h 103"/>
                  <a:gd name="T78" fmla="*/ 1495 w 1927"/>
                  <a:gd name="T79" fmla="*/ 33 h 103"/>
                  <a:gd name="T80" fmla="*/ 1572 w 1927"/>
                  <a:gd name="T81" fmla="*/ 36 h 103"/>
                  <a:gd name="T82" fmla="*/ 1647 w 1927"/>
                  <a:gd name="T83" fmla="*/ 40 h 103"/>
                  <a:gd name="T84" fmla="*/ 1703 w 1927"/>
                  <a:gd name="T85" fmla="*/ 44 h 103"/>
                  <a:gd name="T86" fmla="*/ 1727 w 1927"/>
                  <a:gd name="T87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3">
                    <a:moveTo>
                      <a:pt x="1727" y="45"/>
                    </a:moveTo>
                    <a:lnTo>
                      <a:pt x="1927" y="26"/>
                    </a:lnTo>
                    <a:lnTo>
                      <a:pt x="1924" y="0"/>
                    </a:lnTo>
                    <a:lnTo>
                      <a:pt x="1896" y="3"/>
                    </a:lnTo>
                    <a:lnTo>
                      <a:pt x="1863" y="6"/>
                    </a:lnTo>
                    <a:lnTo>
                      <a:pt x="1831" y="10"/>
                    </a:lnTo>
                    <a:lnTo>
                      <a:pt x="1800" y="13"/>
                    </a:lnTo>
                    <a:lnTo>
                      <a:pt x="1770" y="15"/>
                    </a:lnTo>
                    <a:lnTo>
                      <a:pt x="1745" y="18"/>
                    </a:lnTo>
                    <a:lnTo>
                      <a:pt x="1727" y="19"/>
                    </a:lnTo>
                    <a:lnTo>
                      <a:pt x="1716" y="21"/>
                    </a:lnTo>
                    <a:lnTo>
                      <a:pt x="1709" y="21"/>
                    </a:lnTo>
                    <a:lnTo>
                      <a:pt x="1697" y="21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8"/>
                    </a:lnTo>
                    <a:lnTo>
                      <a:pt x="1587" y="18"/>
                    </a:lnTo>
                    <a:lnTo>
                      <a:pt x="1560" y="17"/>
                    </a:lnTo>
                    <a:lnTo>
                      <a:pt x="1534" y="15"/>
                    </a:lnTo>
                    <a:lnTo>
                      <a:pt x="1510" y="15"/>
                    </a:lnTo>
                    <a:lnTo>
                      <a:pt x="1485" y="14"/>
                    </a:lnTo>
                    <a:lnTo>
                      <a:pt x="1465" y="14"/>
                    </a:lnTo>
                    <a:lnTo>
                      <a:pt x="1447" y="14"/>
                    </a:lnTo>
                    <a:lnTo>
                      <a:pt x="1435" y="13"/>
                    </a:lnTo>
                    <a:lnTo>
                      <a:pt x="1426" y="13"/>
                    </a:lnTo>
                    <a:lnTo>
                      <a:pt x="1423" y="13"/>
                    </a:lnTo>
                    <a:lnTo>
                      <a:pt x="1420" y="13"/>
                    </a:lnTo>
                    <a:lnTo>
                      <a:pt x="1411" y="13"/>
                    </a:lnTo>
                    <a:lnTo>
                      <a:pt x="1396" y="14"/>
                    </a:lnTo>
                    <a:lnTo>
                      <a:pt x="1376" y="15"/>
                    </a:lnTo>
                    <a:lnTo>
                      <a:pt x="1351" y="17"/>
                    </a:lnTo>
                    <a:lnTo>
                      <a:pt x="1321" y="18"/>
                    </a:lnTo>
                    <a:lnTo>
                      <a:pt x="1289" y="19"/>
                    </a:lnTo>
                    <a:lnTo>
                      <a:pt x="1251" y="22"/>
                    </a:lnTo>
                    <a:lnTo>
                      <a:pt x="1212" y="23"/>
                    </a:lnTo>
                    <a:lnTo>
                      <a:pt x="1168" y="26"/>
                    </a:lnTo>
                    <a:lnTo>
                      <a:pt x="1122" y="29"/>
                    </a:lnTo>
                    <a:lnTo>
                      <a:pt x="1075" y="31"/>
                    </a:lnTo>
                    <a:lnTo>
                      <a:pt x="1026" y="33"/>
                    </a:lnTo>
                    <a:lnTo>
                      <a:pt x="976" y="36"/>
                    </a:lnTo>
                    <a:lnTo>
                      <a:pt x="924" y="38"/>
                    </a:lnTo>
                    <a:lnTo>
                      <a:pt x="873" y="41"/>
                    </a:lnTo>
                    <a:lnTo>
                      <a:pt x="820" y="44"/>
                    </a:lnTo>
                    <a:lnTo>
                      <a:pt x="769" y="46"/>
                    </a:lnTo>
                    <a:lnTo>
                      <a:pt x="718" y="49"/>
                    </a:lnTo>
                    <a:lnTo>
                      <a:pt x="668" y="52"/>
                    </a:lnTo>
                    <a:lnTo>
                      <a:pt x="621" y="55"/>
                    </a:lnTo>
                    <a:lnTo>
                      <a:pt x="575" y="57"/>
                    </a:lnTo>
                    <a:lnTo>
                      <a:pt x="530" y="59"/>
                    </a:lnTo>
                    <a:lnTo>
                      <a:pt x="489" y="61"/>
                    </a:lnTo>
                    <a:lnTo>
                      <a:pt x="452" y="63"/>
                    </a:lnTo>
                    <a:lnTo>
                      <a:pt x="418" y="64"/>
                    </a:lnTo>
                    <a:lnTo>
                      <a:pt x="386" y="67"/>
                    </a:lnTo>
                    <a:lnTo>
                      <a:pt x="361" y="67"/>
                    </a:lnTo>
                    <a:lnTo>
                      <a:pt x="339" y="68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1"/>
                    </a:lnTo>
                    <a:lnTo>
                      <a:pt x="201" y="72"/>
                    </a:lnTo>
                    <a:lnTo>
                      <a:pt x="179" y="73"/>
                    </a:lnTo>
                    <a:lnTo>
                      <a:pt x="164" y="75"/>
                    </a:lnTo>
                    <a:lnTo>
                      <a:pt x="159" y="75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9" y="102"/>
                    </a:lnTo>
                    <a:lnTo>
                      <a:pt x="40" y="102"/>
                    </a:lnTo>
                    <a:lnTo>
                      <a:pt x="63" y="99"/>
                    </a:lnTo>
                    <a:lnTo>
                      <a:pt x="86" y="98"/>
                    </a:lnTo>
                    <a:lnTo>
                      <a:pt x="109" y="96"/>
                    </a:lnTo>
                    <a:lnTo>
                      <a:pt x="126" y="94"/>
                    </a:lnTo>
                    <a:lnTo>
                      <a:pt x="137" y="92"/>
                    </a:lnTo>
                    <a:lnTo>
                      <a:pt x="148" y="91"/>
                    </a:lnTo>
                    <a:lnTo>
                      <a:pt x="167" y="90"/>
                    </a:lnTo>
                    <a:lnTo>
                      <a:pt x="190" y="90"/>
                    </a:lnTo>
                    <a:lnTo>
                      <a:pt x="217" y="90"/>
                    </a:lnTo>
                    <a:lnTo>
                      <a:pt x="244" y="90"/>
                    </a:lnTo>
                    <a:lnTo>
                      <a:pt x="271" y="90"/>
                    </a:lnTo>
                    <a:lnTo>
                      <a:pt x="296" y="90"/>
                    </a:lnTo>
                    <a:lnTo>
                      <a:pt x="315" y="90"/>
                    </a:lnTo>
                    <a:lnTo>
                      <a:pt x="321" y="90"/>
                    </a:lnTo>
                    <a:lnTo>
                      <a:pt x="334" y="90"/>
                    </a:lnTo>
                    <a:lnTo>
                      <a:pt x="351" y="88"/>
                    </a:lnTo>
                    <a:lnTo>
                      <a:pt x="374" y="87"/>
                    </a:lnTo>
                    <a:lnTo>
                      <a:pt x="400" y="87"/>
                    </a:lnTo>
                    <a:lnTo>
                      <a:pt x="431" y="84"/>
                    </a:lnTo>
                    <a:lnTo>
                      <a:pt x="466" y="83"/>
                    </a:lnTo>
                    <a:lnTo>
                      <a:pt x="504" y="82"/>
                    </a:lnTo>
                    <a:lnTo>
                      <a:pt x="545" y="79"/>
                    </a:lnTo>
                    <a:lnTo>
                      <a:pt x="588" y="76"/>
                    </a:lnTo>
                    <a:lnTo>
                      <a:pt x="634" y="75"/>
                    </a:lnTo>
                    <a:lnTo>
                      <a:pt x="682" y="72"/>
                    </a:lnTo>
                    <a:lnTo>
                      <a:pt x="731" y="69"/>
                    </a:lnTo>
                    <a:lnTo>
                      <a:pt x="781" y="67"/>
                    </a:lnTo>
                    <a:lnTo>
                      <a:pt x="831" y="64"/>
                    </a:lnTo>
                    <a:lnTo>
                      <a:pt x="881" y="61"/>
                    </a:lnTo>
                    <a:lnTo>
                      <a:pt x="933" y="59"/>
                    </a:lnTo>
                    <a:lnTo>
                      <a:pt x="983" y="56"/>
                    </a:lnTo>
                    <a:lnTo>
                      <a:pt x="1031" y="53"/>
                    </a:lnTo>
                    <a:lnTo>
                      <a:pt x="1079" y="50"/>
                    </a:lnTo>
                    <a:lnTo>
                      <a:pt x="1126" y="48"/>
                    </a:lnTo>
                    <a:lnTo>
                      <a:pt x="1170" y="45"/>
                    </a:lnTo>
                    <a:lnTo>
                      <a:pt x="1212" y="42"/>
                    </a:lnTo>
                    <a:lnTo>
                      <a:pt x="1251" y="41"/>
                    </a:lnTo>
                    <a:lnTo>
                      <a:pt x="1288" y="38"/>
                    </a:lnTo>
                    <a:lnTo>
                      <a:pt x="1319" y="37"/>
                    </a:lnTo>
                    <a:lnTo>
                      <a:pt x="1347" y="36"/>
                    </a:lnTo>
                    <a:lnTo>
                      <a:pt x="1372" y="34"/>
                    </a:lnTo>
                    <a:lnTo>
                      <a:pt x="1392" y="33"/>
                    </a:lnTo>
                    <a:lnTo>
                      <a:pt x="1405" y="31"/>
                    </a:lnTo>
                    <a:lnTo>
                      <a:pt x="1415" y="31"/>
                    </a:lnTo>
                    <a:lnTo>
                      <a:pt x="1418" y="31"/>
                    </a:lnTo>
                    <a:lnTo>
                      <a:pt x="1432" y="31"/>
                    </a:lnTo>
                    <a:lnTo>
                      <a:pt x="1450" y="31"/>
                    </a:lnTo>
                    <a:lnTo>
                      <a:pt x="1472" y="31"/>
                    </a:lnTo>
                    <a:lnTo>
                      <a:pt x="1495" y="33"/>
                    </a:lnTo>
                    <a:lnTo>
                      <a:pt x="1519" y="33"/>
                    </a:lnTo>
                    <a:lnTo>
                      <a:pt x="1546" y="34"/>
                    </a:lnTo>
                    <a:lnTo>
                      <a:pt x="1572" y="36"/>
                    </a:lnTo>
                    <a:lnTo>
                      <a:pt x="1598" y="37"/>
                    </a:lnTo>
                    <a:lnTo>
                      <a:pt x="1624" y="38"/>
                    </a:lnTo>
                    <a:lnTo>
                      <a:pt x="1647" y="40"/>
                    </a:lnTo>
                    <a:lnTo>
                      <a:pt x="1668" y="41"/>
                    </a:lnTo>
                    <a:lnTo>
                      <a:pt x="1689" y="42"/>
                    </a:lnTo>
                    <a:lnTo>
                      <a:pt x="1703" y="44"/>
                    </a:lnTo>
                    <a:lnTo>
                      <a:pt x="1716" y="44"/>
                    </a:lnTo>
                    <a:lnTo>
                      <a:pt x="1724" y="45"/>
                    </a:lnTo>
                    <a:lnTo>
                      <a:pt x="1727" y="4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65"/>
              <p:cNvSpPr>
                <a:spLocks/>
              </p:cNvSpPr>
              <p:nvPr/>
            </p:nvSpPr>
            <p:spPr bwMode="auto">
              <a:xfrm>
                <a:off x="4631" y="1874"/>
                <a:ext cx="65" cy="158"/>
              </a:xfrm>
              <a:custGeom>
                <a:avLst/>
                <a:gdLst>
                  <a:gd name="T0" fmla="*/ 46 w 65"/>
                  <a:gd name="T1" fmla="*/ 1 h 158"/>
                  <a:gd name="T2" fmla="*/ 45 w 65"/>
                  <a:gd name="T3" fmla="*/ 1 h 158"/>
                  <a:gd name="T4" fmla="*/ 41 w 65"/>
                  <a:gd name="T5" fmla="*/ 0 h 158"/>
                  <a:gd name="T6" fmla="*/ 35 w 65"/>
                  <a:gd name="T7" fmla="*/ 1 h 158"/>
                  <a:gd name="T8" fmla="*/ 31 w 65"/>
                  <a:gd name="T9" fmla="*/ 4 h 158"/>
                  <a:gd name="T10" fmla="*/ 23 w 65"/>
                  <a:gd name="T11" fmla="*/ 27 h 158"/>
                  <a:gd name="T12" fmla="*/ 12 w 65"/>
                  <a:gd name="T13" fmla="*/ 72 h 158"/>
                  <a:gd name="T14" fmla="*/ 1 w 65"/>
                  <a:gd name="T15" fmla="*/ 119 h 158"/>
                  <a:gd name="T16" fmla="*/ 0 w 65"/>
                  <a:gd name="T17" fmla="*/ 149 h 158"/>
                  <a:gd name="T18" fmla="*/ 4 w 65"/>
                  <a:gd name="T19" fmla="*/ 154 h 158"/>
                  <a:gd name="T20" fmla="*/ 11 w 65"/>
                  <a:gd name="T21" fmla="*/ 158 h 158"/>
                  <a:gd name="T22" fmla="*/ 20 w 65"/>
                  <a:gd name="T23" fmla="*/ 158 h 158"/>
                  <a:gd name="T24" fmla="*/ 30 w 65"/>
                  <a:gd name="T25" fmla="*/ 157 h 158"/>
                  <a:gd name="T26" fmla="*/ 39 w 65"/>
                  <a:gd name="T27" fmla="*/ 154 h 158"/>
                  <a:gd name="T28" fmla="*/ 49 w 65"/>
                  <a:gd name="T29" fmla="*/ 151 h 158"/>
                  <a:gd name="T30" fmla="*/ 57 w 65"/>
                  <a:gd name="T31" fmla="*/ 147 h 158"/>
                  <a:gd name="T32" fmla="*/ 62 w 65"/>
                  <a:gd name="T33" fmla="*/ 145 h 158"/>
                  <a:gd name="T34" fmla="*/ 65 w 65"/>
                  <a:gd name="T35" fmla="*/ 120 h 158"/>
                  <a:gd name="T36" fmla="*/ 61 w 65"/>
                  <a:gd name="T37" fmla="*/ 70 h 158"/>
                  <a:gd name="T38" fmla="*/ 53 w 65"/>
                  <a:gd name="T39" fmla="*/ 23 h 158"/>
                  <a:gd name="T40" fmla="*/ 46 w 65"/>
                  <a:gd name="T41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58">
                    <a:moveTo>
                      <a:pt x="46" y="1"/>
                    </a:moveTo>
                    <a:lnTo>
                      <a:pt x="45" y="1"/>
                    </a:lnTo>
                    <a:lnTo>
                      <a:pt x="41" y="0"/>
                    </a:lnTo>
                    <a:lnTo>
                      <a:pt x="35" y="1"/>
                    </a:lnTo>
                    <a:lnTo>
                      <a:pt x="31" y="4"/>
                    </a:lnTo>
                    <a:lnTo>
                      <a:pt x="23" y="27"/>
                    </a:lnTo>
                    <a:lnTo>
                      <a:pt x="12" y="72"/>
                    </a:lnTo>
                    <a:lnTo>
                      <a:pt x="1" y="119"/>
                    </a:lnTo>
                    <a:lnTo>
                      <a:pt x="0" y="149"/>
                    </a:lnTo>
                    <a:lnTo>
                      <a:pt x="4" y="154"/>
                    </a:lnTo>
                    <a:lnTo>
                      <a:pt x="11" y="158"/>
                    </a:lnTo>
                    <a:lnTo>
                      <a:pt x="20" y="158"/>
                    </a:lnTo>
                    <a:lnTo>
                      <a:pt x="30" y="157"/>
                    </a:lnTo>
                    <a:lnTo>
                      <a:pt x="39" y="154"/>
                    </a:lnTo>
                    <a:lnTo>
                      <a:pt x="49" y="151"/>
                    </a:lnTo>
                    <a:lnTo>
                      <a:pt x="57" y="147"/>
                    </a:lnTo>
                    <a:lnTo>
                      <a:pt x="62" y="145"/>
                    </a:lnTo>
                    <a:lnTo>
                      <a:pt x="65" y="120"/>
                    </a:lnTo>
                    <a:lnTo>
                      <a:pt x="61" y="70"/>
                    </a:lnTo>
                    <a:lnTo>
                      <a:pt x="53" y="23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66"/>
              <p:cNvSpPr>
                <a:spLocks/>
              </p:cNvSpPr>
              <p:nvPr/>
            </p:nvSpPr>
            <p:spPr bwMode="auto">
              <a:xfrm>
                <a:off x="4639" y="1881"/>
                <a:ext cx="58" cy="142"/>
              </a:xfrm>
              <a:custGeom>
                <a:avLst/>
                <a:gdLst>
                  <a:gd name="T0" fmla="*/ 41 w 58"/>
                  <a:gd name="T1" fmla="*/ 1 h 142"/>
                  <a:gd name="T2" fmla="*/ 39 w 58"/>
                  <a:gd name="T3" fmla="*/ 1 h 142"/>
                  <a:gd name="T4" fmla="*/ 35 w 58"/>
                  <a:gd name="T5" fmla="*/ 0 h 142"/>
                  <a:gd name="T6" fmla="*/ 31 w 58"/>
                  <a:gd name="T7" fmla="*/ 1 h 142"/>
                  <a:gd name="T8" fmla="*/ 28 w 58"/>
                  <a:gd name="T9" fmla="*/ 4 h 142"/>
                  <a:gd name="T10" fmla="*/ 22 w 58"/>
                  <a:gd name="T11" fmla="*/ 24 h 142"/>
                  <a:gd name="T12" fmla="*/ 11 w 58"/>
                  <a:gd name="T13" fmla="*/ 65 h 142"/>
                  <a:gd name="T14" fmla="*/ 1 w 58"/>
                  <a:gd name="T15" fmla="*/ 107 h 142"/>
                  <a:gd name="T16" fmla="*/ 0 w 58"/>
                  <a:gd name="T17" fmla="*/ 134 h 142"/>
                  <a:gd name="T18" fmla="*/ 4 w 58"/>
                  <a:gd name="T19" fmla="*/ 139 h 142"/>
                  <a:gd name="T20" fmla="*/ 10 w 58"/>
                  <a:gd name="T21" fmla="*/ 142 h 142"/>
                  <a:gd name="T22" fmla="*/ 18 w 58"/>
                  <a:gd name="T23" fmla="*/ 142 h 142"/>
                  <a:gd name="T24" fmla="*/ 26 w 58"/>
                  <a:gd name="T25" fmla="*/ 140 h 142"/>
                  <a:gd name="T26" fmla="*/ 35 w 58"/>
                  <a:gd name="T27" fmla="*/ 138 h 142"/>
                  <a:gd name="T28" fmla="*/ 43 w 58"/>
                  <a:gd name="T29" fmla="*/ 135 h 142"/>
                  <a:gd name="T30" fmla="*/ 50 w 58"/>
                  <a:gd name="T31" fmla="*/ 132 h 142"/>
                  <a:gd name="T32" fmla="*/ 56 w 58"/>
                  <a:gd name="T33" fmla="*/ 131 h 142"/>
                  <a:gd name="T34" fmla="*/ 58 w 58"/>
                  <a:gd name="T35" fmla="*/ 108 h 142"/>
                  <a:gd name="T36" fmla="*/ 54 w 58"/>
                  <a:gd name="T37" fmla="*/ 63 h 142"/>
                  <a:gd name="T38" fmla="*/ 46 w 58"/>
                  <a:gd name="T39" fmla="*/ 20 h 142"/>
                  <a:gd name="T40" fmla="*/ 41 w 58"/>
                  <a:gd name="T41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42">
                    <a:moveTo>
                      <a:pt x="41" y="1"/>
                    </a:moveTo>
                    <a:lnTo>
                      <a:pt x="39" y="1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8" y="4"/>
                    </a:lnTo>
                    <a:lnTo>
                      <a:pt x="22" y="24"/>
                    </a:lnTo>
                    <a:lnTo>
                      <a:pt x="11" y="65"/>
                    </a:lnTo>
                    <a:lnTo>
                      <a:pt x="1" y="107"/>
                    </a:lnTo>
                    <a:lnTo>
                      <a:pt x="0" y="134"/>
                    </a:lnTo>
                    <a:lnTo>
                      <a:pt x="4" y="139"/>
                    </a:lnTo>
                    <a:lnTo>
                      <a:pt x="10" y="142"/>
                    </a:lnTo>
                    <a:lnTo>
                      <a:pt x="18" y="142"/>
                    </a:lnTo>
                    <a:lnTo>
                      <a:pt x="26" y="140"/>
                    </a:lnTo>
                    <a:lnTo>
                      <a:pt x="35" y="138"/>
                    </a:lnTo>
                    <a:lnTo>
                      <a:pt x="43" y="135"/>
                    </a:lnTo>
                    <a:lnTo>
                      <a:pt x="50" y="132"/>
                    </a:lnTo>
                    <a:lnTo>
                      <a:pt x="56" y="131"/>
                    </a:lnTo>
                    <a:lnTo>
                      <a:pt x="58" y="108"/>
                    </a:lnTo>
                    <a:lnTo>
                      <a:pt x="54" y="63"/>
                    </a:lnTo>
                    <a:lnTo>
                      <a:pt x="46" y="2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67"/>
              <p:cNvSpPr>
                <a:spLocks/>
              </p:cNvSpPr>
              <p:nvPr/>
            </p:nvSpPr>
            <p:spPr bwMode="auto">
              <a:xfrm>
                <a:off x="4646" y="1881"/>
                <a:ext cx="47" cy="77"/>
              </a:xfrm>
              <a:custGeom>
                <a:avLst/>
                <a:gdLst>
                  <a:gd name="T0" fmla="*/ 47 w 47"/>
                  <a:gd name="T1" fmla="*/ 66 h 77"/>
                  <a:gd name="T2" fmla="*/ 43 w 47"/>
                  <a:gd name="T3" fmla="*/ 42 h 77"/>
                  <a:gd name="T4" fmla="*/ 40 w 47"/>
                  <a:gd name="T5" fmla="*/ 21 h 77"/>
                  <a:gd name="T6" fmla="*/ 36 w 47"/>
                  <a:gd name="T7" fmla="*/ 6 h 77"/>
                  <a:gd name="T8" fmla="*/ 34 w 47"/>
                  <a:gd name="T9" fmla="*/ 1 h 77"/>
                  <a:gd name="T10" fmla="*/ 32 w 47"/>
                  <a:gd name="T11" fmla="*/ 1 h 77"/>
                  <a:gd name="T12" fmla="*/ 28 w 47"/>
                  <a:gd name="T13" fmla="*/ 0 h 77"/>
                  <a:gd name="T14" fmla="*/ 24 w 47"/>
                  <a:gd name="T15" fmla="*/ 1 h 77"/>
                  <a:gd name="T16" fmla="*/ 21 w 47"/>
                  <a:gd name="T17" fmla="*/ 4 h 77"/>
                  <a:gd name="T18" fmla="*/ 19 w 47"/>
                  <a:gd name="T19" fmla="*/ 12 h 77"/>
                  <a:gd name="T20" fmla="*/ 13 w 47"/>
                  <a:gd name="T21" fmla="*/ 28 h 77"/>
                  <a:gd name="T22" fmla="*/ 7 w 47"/>
                  <a:gd name="T23" fmla="*/ 51 h 77"/>
                  <a:gd name="T24" fmla="*/ 0 w 47"/>
                  <a:gd name="T25" fmla="*/ 77 h 77"/>
                  <a:gd name="T26" fmla="*/ 47 w 47"/>
                  <a:gd name="T2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7">
                    <a:moveTo>
                      <a:pt x="47" y="66"/>
                    </a:moveTo>
                    <a:lnTo>
                      <a:pt x="43" y="42"/>
                    </a:lnTo>
                    <a:lnTo>
                      <a:pt x="40" y="21"/>
                    </a:lnTo>
                    <a:lnTo>
                      <a:pt x="36" y="6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1" y="4"/>
                    </a:lnTo>
                    <a:lnTo>
                      <a:pt x="19" y="12"/>
                    </a:lnTo>
                    <a:lnTo>
                      <a:pt x="13" y="28"/>
                    </a:lnTo>
                    <a:lnTo>
                      <a:pt x="7" y="51"/>
                    </a:lnTo>
                    <a:lnTo>
                      <a:pt x="0" y="77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68"/>
              <p:cNvSpPr>
                <a:spLocks/>
              </p:cNvSpPr>
              <p:nvPr/>
            </p:nvSpPr>
            <p:spPr bwMode="auto">
              <a:xfrm>
                <a:off x="3982" y="1560"/>
                <a:ext cx="501" cy="246"/>
              </a:xfrm>
              <a:custGeom>
                <a:avLst/>
                <a:gdLst>
                  <a:gd name="T0" fmla="*/ 326 w 501"/>
                  <a:gd name="T1" fmla="*/ 246 h 246"/>
                  <a:gd name="T2" fmla="*/ 501 w 501"/>
                  <a:gd name="T3" fmla="*/ 239 h 246"/>
                  <a:gd name="T4" fmla="*/ 500 w 501"/>
                  <a:gd name="T5" fmla="*/ 238 h 246"/>
                  <a:gd name="T6" fmla="*/ 494 w 501"/>
                  <a:gd name="T7" fmla="*/ 234 h 246"/>
                  <a:gd name="T8" fmla="*/ 486 w 501"/>
                  <a:gd name="T9" fmla="*/ 227 h 246"/>
                  <a:gd name="T10" fmla="*/ 477 w 501"/>
                  <a:gd name="T11" fmla="*/ 219 h 246"/>
                  <a:gd name="T12" fmla="*/ 463 w 501"/>
                  <a:gd name="T13" fmla="*/ 208 h 246"/>
                  <a:gd name="T14" fmla="*/ 448 w 501"/>
                  <a:gd name="T15" fmla="*/ 197 h 246"/>
                  <a:gd name="T16" fmla="*/ 431 w 501"/>
                  <a:gd name="T17" fmla="*/ 184 h 246"/>
                  <a:gd name="T18" fmla="*/ 412 w 501"/>
                  <a:gd name="T19" fmla="*/ 170 h 246"/>
                  <a:gd name="T20" fmla="*/ 390 w 501"/>
                  <a:gd name="T21" fmla="*/ 155 h 246"/>
                  <a:gd name="T22" fmla="*/ 368 w 501"/>
                  <a:gd name="T23" fmla="*/ 139 h 246"/>
                  <a:gd name="T24" fmla="*/ 344 w 501"/>
                  <a:gd name="T25" fmla="*/ 124 h 246"/>
                  <a:gd name="T26" fmla="*/ 320 w 501"/>
                  <a:gd name="T27" fmla="*/ 108 h 246"/>
                  <a:gd name="T28" fmla="*/ 295 w 501"/>
                  <a:gd name="T29" fmla="*/ 93 h 246"/>
                  <a:gd name="T30" fmla="*/ 270 w 501"/>
                  <a:gd name="T31" fmla="*/ 78 h 246"/>
                  <a:gd name="T32" fmla="*/ 242 w 501"/>
                  <a:gd name="T33" fmla="*/ 65 h 246"/>
                  <a:gd name="T34" fmla="*/ 217 w 501"/>
                  <a:gd name="T35" fmla="*/ 52 h 246"/>
                  <a:gd name="T36" fmla="*/ 195 w 501"/>
                  <a:gd name="T37" fmla="*/ 43 h 246"/>
                  <a:gd name="T38" fmla="*/ 173 w 501"/>
                  <a:gd name="T39" fmla="*/ 35 h 246"/>
                  <a:gd name="T40" fmla="*/ 153 w 501"/>
                  <a:gd name="T41" fmla="*/ 28 h 246"/>
                  <a:gd name="T42" fmla="*/ 134 w 501"/>
                  <a:gd name="T43" fmla="*/ 21 h 246"/>
                  <a:gd name="T44" fmla="*/ 115 w 501"/>
                  <a:gd name="T45" fmla="*/ 16 h 246"/>
                  <a:gd name="T46" fmla="*/ 97 w 501"/>
                  <a:gd name="T47" fmla="*/ 12 h 246"/>
                  <a:gd name="T48" fmla="*/ 80 w 501"/>
                  <a:gd name="T49" fmla="*/ 9 h 246"/>
                  <a:gd name="T50" fmla="*/ 65 w 501"/>
                  <a:gd name="T51" fmla="*/ 5 h 246"/>
                  <a:gd name="T52" fmla="*/ 50 w 501"/>
                  <a:gd name="T53" fmla="*/ 4 h 246"/>
                  <a:gd name="T54" fmla="*/ 38 w 501"/>
                  <a:gd name="T55" fmla="*/ 2 h 246"/>
                  <a:gd name="T56" fmla="*/ 27 w 501"/>
                  <a:gd name="T57" fmla="*/ 1 h 246"/>
                  <a:gd name="T58" fmla="*/ 18 w 501"/>
                  <a:gd name="T59" fmla="*/ 0 h 246"/>
                  <a:gd name="T60" fmla="*/ 9 w 501"/>
                  <a:gd name="T61" fmla="*/ 0 h 246"/>
                  <a:gd name="T62" fmla="*/ 4 w 501"/>
                  <a:gd name="T63" fmla="*/ 0 h 246"/>
                  <a:gd name="T64" fmla="*/ 1 w 501"/>
                  <a:gd name="T65" fmla="*/ 0 h 246"/>
                  <a:gd name="T66" fmla="*/ 0 w 501"/>
                  <a:gd name="T67" fmla="*/ 0 h 246"/>
                  <a:gd name="T68" fmla="*/ 3 w 501"/>
                  <a:gd name="T69" fmla="*/ 1 h 246"/>
                  <a:gd name="T70" fmla="*/ 9 w 501"/>
                  <a:gd name="T71" fmla="*/ 4 h 246"/>
                  <a:gd name="T72" fmla="*/ 20 w 501"/>
                  <a:gd name="T73" fmla="*/ 8 h 246"/>
                  <a:gd name="T74" fmla="*/ 34 w 501"/>
                  <a:gd name="T75" fmla="*/ 12 h 246"/>
                  <a:gd name="T76" fmla="*/ 51 w 501"/>
                  <a:gd name="T77" fmla="*/ 19 h 246"/>
                  <a:gd name="T78" fmla="*/ 69 w 501"/>
                  <a:gd name="T79" fmla="*/ 27 h 246"/>
                  <a:gd name="T80" fmla="*/ 91 w 501"/>
                  <a:gd name="T81" fmla="*/ 35 h 246"/>
                  <a:gd name="T82" fmla="*/ 112 w 501"/>
                  <a:gd name="T83" fmla="*/ 43 h 246"/>
                  <a:gd name="T84" fmla="*/ 134 w 501"/>
                  <a:gd name="T85" fmla="*/ 52 h 246"/>
                  <a:gd name="T86" fmla="*/ 156 w 501"/>
                  <a:gd name="T87" fmla="*/ 62 h 246"/>
                  <a:gd name="T88" fmla="*/ 176 w 501"/>
                  <a:gd name="T89" fmla="*/ 71 h 246"/>
                  <a:gd name="T90" fmla="*/ 196 w 501"/>
                  <a:gd name="T91" fmla="*/ 81 h 246"/>
                  <a:gd name="T92" fmla="*/ 214 w 501"/>
                  <a:gd name="T93" fmla="*/ 90 h 246"/>
                  <a:gd name="T94" fmla="*/ 230 w 501"/>
                  <a:gd name="T95" fmla="*/ 98 h 246"/>
                  <a:gd name="T96" fmla="*/ 242 w 501"/>
                  <a:gd name="T97" fmla="*/ 107 h 246"/>
                  <a:gd name="T98" fmla="*/ 252 w 501"/>
                  <a:gd name="T99" fmla="*/ 113 h 246"/>
                  <a:gd name="T100" fmla="*/ 265 w 501"/>
                  <a:gd name="T101" fmla="*/ 127 h 246"/>
                  <a:gd name="T102" fmla="*/ 279 w 501"/>
                  <a:gd name="T103" fmla="*/ 145 h 246"/>
                  <a:gd name="T104" fmla="*/ 291 w 501"/>
                  <a:gd name="T105" fmla="*/ 162 h 246"/>
                  <a:gd name="T106" fmla="*/ 303 w 501"/>
                  <a:gd name="T107" fmla="*/ 181 h 246"/>
                  <a:gd name="T108" fmla="*/ 313 w 501"/>
                  <a:gd name="T109" fmla="*/ 200 h 246"/>
                  <a:gd name="T110" fmla="*/ 320 w 501"/>
                  <a:gd name="T111" fmla="*/ 218 h 246"/>
                  <a:gd name="T112" fmla="*/ 325 w 501"/>
                  <a:gd name="T113" fmla="*/ 233 h 246"/>
                  <a:gd name="T114" fmla="*/ 326 w 501"/>
                  <a:gd name="T1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1" h="246">
                    <a:moveTo>
                      <a:pt x="326" y="246"/>
                    </a:moveTo>
                    <a:lnTo>
                      <a:pt x="501" y="239"/>
                    </a:lnTo>
                    <a:lnTo>
                      <a:pt x="500" y="238"/>
                    </a:lnTo>
                    <a:lnTo>
                      <a:pt x="494" y="234"/>
                    </a:lnTo>
                    <a:lnTo>
                      <a:pt x="486" y="227"/>
                    </a:lnTo>
                    <a:lnTo>
                      <a:pt x="477" y="219"/>
                    </a:lnTo>
                    <a:lnTo>
                      <a:pt x="463" y="208"/>
                    </a:lnTo>
                    <a:lnTo>
                      <a:pt x="448" y="197"/>
                    </a:lnTo>
                    <a:lnTo>
                      <a:pt x="431" y="184"/>
                    </a:lnTo>
                    <a:lnTo>
                      <a:pt x="412" y="170"/>
                    </a:lnTo>
                    <a:lnTo>
                      <a:pt x="390" y="155"/>
                    </a:lnTo>
                    <a:lnTo>
                      <a:pt x="368" y="139"/>
                    </a:lnTo>
                    <a:lnTo>
                      <a:pt x="344" y="124"/>
                    </a:lnTo>
                    <a:lnTo>
                      <a:pt x="320" y="108"/>
                    </a:lnTo>
                    <a:lnTo>
                      <a:pt x="295" y="93"/>
                    </a:lnTo>
                    <a:lnTo>
                      <a:pt x="270" y="78"/>
                    </a:lnTo>
                    <a:lnTo>
                      <a:pt x="242" y="65"/>
                    </a:lnTo>
                    <a:lnTo>
                      <a:pt x="217" y="52"/>
                    </a:lnTo>
                    <a:lnTo>
                      <a:pt x="195" y="43"/>
                    </a:lnTo>
                    <a:lnTo>
                      <a:pt x="173" y="35"/>
                    </a:lnTo>
                    <a:lnTo>
                      <a:pt x="153" y="28"/>
                    </a:lnTo>
                    <a:lnTo>
                      <a:pt x="134" y="21"/>
                    </a:lnTo>
                    <a:lnTo>
                      <a:pt x="115" y="16"/>
                    </a:lnTo>
                    <a:lnTo>
                      <a:pt x="97" y="12"/>
                    </a:lnTo>
                    <a:lnTo>
                      <a:pt x="80" y="9"/>
                    </a:lnTo>
                    <a:lnTo>
                      <a:pt x="65" y="5"/>
                    </a:lnTo>
                    <a:lnTo>
                      <a:pt x="50" y="4"/>
                    </a:lnTo>
                    <a:lnTo>
                      <a:pt x="38" y="2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20" y="8"/>
                    </a:lnTo>
                    <a:lnTo>
                      <a:pt x="34" y="12"/>
                    </a:lnTo>
                    <a:lnTo>
                      <a:pt x="51" y="19"/>
                    </a:lnTo>
                    <a:lnTo>
                      <a:pt x="69" y="27"/>
                    </a:lnTo>
                    <a:lnTo>
                      <a:pt x="91" y="35"/>
                    </a:lnTo>
                    <a:lnTo>
                      <a:pt x="112" y="43"/>
                    </a:lnTo>
                    <a:lnTo>
                      <a:pt x="134" y="52"/>
                    </a:lnTo>
                    <a:lnTo>
                      <a:pt x="156" y="62"/>
                    </a:lnTo>
                    <a:lnTo>
                      <a:pt x="176" y="71"/>
                    </a:lnTo>
                    <a:lnTo>
                      <a:pt x="196" y="81"/>
                    </a:lnTo>
                    <a:lnTo>
                      <a:pt x="214" y="90"/>
                    </a:lnTo>
                    <a:lnTo>
                      <a:pt x="230" y="98"/>
                    </a:lnTo>
                    <a:lnTo>
                      <a:pt x="242" y="107"/>
                    </a:lnTo>
                    <a:lnTo>
                      <a:pt x="252" y="113"/>
                    </a:lnTo>
                    <a:lnTo>
                      <a:pt x="265" y="127"/>
                    </a:lnTo>
                    <a:lnTo>
                      <a:pt x="279" y="145"/>
                    </a:lnTo>
                    <a:lnTo>
                      <a:pt x="291" y="162"/>
                    </a:lnTo>
                    <a:lnTo>
                      <a:pt x="303" y="181"/>
                    </a:lnTo>
                    <a:lnTo>
                      <a:pt x="313" y="200"/>
                    </a:lnTo>
                    <a:lnTo>
                      <a:pt x="320" y="218"/>
                    </a:lnTo>
                    <a:lnTo>
                      <a:pt x="325" y="233"/>
                    </a:lnTo>
                    <a:lnTo>
                      <a:pt x="326" y="24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69"/>
              <p:cNvSpPr>
                <a:spLocks/>
              </p:cNvSpPr>
              <p:nvPr/>
            </p:nvSpPr>
            <p:spPr bwMode="auto">
              <a:xfrm>
                <a:off x="3264" y="1844"/>
                <a:ext cx="577" cy="394"/>
              </a:xfrm>
              <a:custGeom>
                <a:avLst/>
                <a:gdLst>
                  <a:gd name="T0" fmla="*/ 42 w 577"/>
                  <a:gd name="T1" fmla="*/ 387 h 394"/>
                  <a:gd name="T2" fmla="*/ 30 w 577"/>
                  <a:gd name="T3" fmla="*/ 387 h 394"/>
                  <a:gd name="T4" fmla="*/ 19 w 577"/>
                  <a:gd name="T5" fmla="*/ 385 h 394"/>
                  <a:gd name="T6" fmla="*/ 11 w 577"/>
                  <a:gd name="T7" fmla="*/ 382 h 394"/>
                  <a:gd name="T8" fmla="*/ 8 w 577"/>
                  <a:gd name="T9" fmla="*/ 381 h 394"/>
                  <a:gd name="T10" fmla="*/ 8 w 577"/>
                  <a:gd name="T11" fmla="*/ 336 h 394"/>
                  <a:gd name="T12" fmla="*/ 8 w 577"/>
                  <a:gd name="T13" fmla="*/ 234 h 394"/>
                  <a:gd name="T14" fmla="*/ 8 w 577"/>
                  <a:gd name="T15" fmla="*/ 127 h 394"/>
                  <a:gd name="T16" fmla="*/ 8 w 577"/>
                  <a:gd name="T17" fmla="*/ 65 h 394"/>
                  <a:gd name="T18" fmla="*/ 8 w 577"/>
                  <a:gd name="T19" fmla="*/ 49 h 394"/>
                  <a:gd name="T20" fmla="*/ 11 w 577"/>
                  <a:gd name="T21" fmla="*/ 31 h 394"/>
                  <a:gd name="T22" fmla="*/ 12 w 577"/>
                  <a:gd name="T23" fmla="*/ 16 h 394"/>
                  <a:gd name="T24" fmla="*/ 13 w 577"/>
                  <a:gd name="T25" fmla="*/ 4 h 394"/>
                  <a:gd name="T26" fmla="*/ 8 w 577"/>
                  <a:gd name="T27" fmla="*/ 0 h 394"/>
                  <a:gd name="T28" fmla="*/ 7 w 577"/>
                  <a:gd name="T29" fmla="*/ 7 h 394"/>
                  <a:gd name="T30" fmla="*/ 4 w 577"/>
                  <a:gd name="T31" fmla="*/ 24 h 394"/>
                  <a:gd name="T32" fmla="*/ 1 w 577"/>
                  <a:gd name="T33" fmla="*/ 47 h 394"/>
                  <a:gd name="T34" fmla="*/ 1 w 577"/>
                  <a:gd name="T35" fmla="*/ 70 h 394"/>
                  <a:gd name="T36" fmla="*/ 1 w 577"/>
                  <a:gd name="T37" fmla="*/ 133 h 394"/>
                  <a:gd name="T38" fmla="*/ 1 w 577"/>
                  <a:gd name="T39" fmla="*/ 241 h 394"/>
                  <a:gd name="T40" fmla="*/ 0 w 577"/>
                  <a:gd name="T41" fmla="*/ 343 h 394"/>
                  <a:gd name="T42" fmla="*/ 0 w 577"/>
                  <a:gd name="T43" fmla="*/ 387 h 394"/>
                  <a:gd name="T44" fmla="*/ 2 w 577"/>
                  <a:gd name="T45" fmla="*/ 389 h 394"/>
                  <a:gd name="T46" fmla="*/ 11 w 577"/>
                  <a:gd name="T47" fmla="*/ 391 h 394"/>
                  <a:gd name="T48" fmla="*/ 21 w 577"/>
                  <a:gd name="T49" fmla="*/ 394 h 394"/>
                  <a:gd name="T50" fmla="*/ 34 w 577"/>
                  <a:gd name="T51" fmla="*/ 394 h 394"/>
                  <a:gd name="T52" fmla="*/ 43 w 577"/>
                  <a:gd name="T53" fmla="*/ 393 h 394"/>
                  <a:gd name="T54" fmla="*/ 62 w 577"/>
                  <a:gd name="T55" fmla="*/ 393 h 394"/>
                  <a:gd name="T56" fmla="*/ 91 w 577"/>
                  <a:gd name="T57" fmla="*/ 391 h 394"/>
                  <a:gd name="T58" fmla="*/ 126 w 577"/>
                  <a:gd name="T59" fmla="*/ 390 h 394"/>
                  <a:gd name="T60" fmla="*/ 168 w 577"/>
                  <a:gd name="T61" fmla="*/ 387 h 394"/>
                  <a:gd name="T62" fmla="*/ 214 w 577"/>
                  <a:gd name="T63" fmla="*/ 386 h 394"/>
                  <a:gd name="T64" fmla="*/ 263 w 577"/>
                  <a:gd name="T65" fmla="*/ 385 h 394"/>
                  <a:gd name="T66" fmla="*/ 311 w 577"/>
                  <a:gd name="T67" fmla="*/ 382 h 394"/>
                  <a:gd name="T68" fmla="*/ 362 w 577"/>
                  <a:gd name="T69" fmla="*/ 381 h 394"/>
                  <a:gd name="T70" fmla="*/ 410 w 577"/>
                  <a:gd name="T71" fmla="*/ 379 h 394"/>
                  <a:gd name="T72" fmla="*/ 455 w 577"/>
                  <a:gd name="T73" fmla="*/ 376 h 394"/>
                  <a:gd name="T74" fmla="*/ 494 w 577"/>
                  <a:gd name="T75" fmla="*/ 375 h 394"/>
                  <a:gd name="T76" fmla="*/ 528 w 577"/>
                  <a:gd name="T77" fmla="*/ 374 h 394"/>
                  <a:gd name="T78" fmla="*/ 554 w 577"/>
                  <a:gd name="T79" fmla="*/ 374 h 394"/>
                  <a:gd name="T80" fmla="*/ 572 w 577"/>
                  <a:gd name="T81" fmla="*/ 372 h 394"/>
                  <a:gd name="T82" fmla="*/ 577 w 577"/>
                  <a:gd name="T83" fmla="*/ 372 h 394"/>
                  <a:gd name="T84" fmla="*/ 569 w 577"/>
                  <a:gd name="T85" fmla="*/ 367 h 394"/>
                  <a:gd name="T86" fmla="*/ 549 w 577"/>
                  <a:gd name="T87" fmla="*/ 367 h 394"/>
                  <a:gd name="T88" fmla="*/ 521 w 577"/>
                  <a:gd name="T89" fmla="*/ 368 h 394"/>
                  <a:gd name="T90" fmla="*/ 489 w 577"/>
                  <a:gd name="T91" fmla="*/ 370 h 394"/>
                  <a:gd name="T92" fmla="*/ 451 w 577"/>
                  <a:gd name="T93" fmla="*/ 371 h 394"/>
                  <a:gd name="T94" fmla="*/ 410 w 577"/>
                  <a:gd name="T95" fmla="*/ 372 h 394"/>
                  <a:gd name="T96" fmla="*/ 367 w 577"/>
                  <a:gd name="T97" fmla="*/ 374 h 394"/>
                  <a:gd name="T98" fmla="*/ 322 w 577"/>
                  <a:gd name="T99" fmla="*/ 376 h 394"/>
                  <a:gd name="T100" fmla="*/ 278 w 577"/>
                  <a:gd name="T101" fmla="*/ 378 h 394"/>
                  <a:gd name="T102" fmla="*/ 234 w 577"/>
                  <a:gd name="T103" fmla="*/ 379 h 394"/>
                  <a:gd name="T104" fmla="*/ 192 w 577"/>
                  <a:gd name="T105" fmla="*/ 381 h 394"/>
                  <a:gd name="T106" fmla="*/ 153 w 577"/>
                  <a:gd name="T107" fmla="*/ 382 h 394"/>
                  <a:gd name="T108" fmla="*/ 118 w 577"/>
                  <a:gd name="T109" fmla="*/ 385 h 394"/>
                  <a:gd name="T110" fmla="*/ 88 w 577"/>
                  <a:gd name="T111" fmla="*/ 385 h 394"/>
                  <a:gd name="T112" fmla="*/ 65 w 577"/>
                  <a:gd name="T113" fmla="*/ 386 h 394"/>
                  <a:gd name="T114" fmla="*/ 49 w 577"/>
                  <a:gd name="T115" fmla="*/ 387 h 394"/>
                  <a:gd name="T116" fmla="*/ 42 w 577"/>
                  <a:gd name="T117" fmla="*/ 38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394">
                    <a:moveTo>
                      <a:pt x="42" y="387"/>
                    </a:moveTo>
                    <a:lnTo>
                      <a:pt x="30" y="387"/>
                    </a:lnTo>
                    <a:lnTo>
                      <a:pt x="19" y="385"/>
                    </a:lnTo>
                    <a:lnTo>
                      <a:pt x="11" y="382"/>
                    </a:lnTo>
                    <a:lnTo>
                      <a:pt x="8" y="381"/>
                    </a:lnTo>
                    <a:lnTo>
                      <a:pt x="8" y="336"/>
                    </a:lnTo>
                    <a:lnTo>
                      <a:pt x="8" y="234"/>
                    </a:lnTo>
                    <a:lnTo>
                      <a:pt x="8" y="127"/>
                    </a:lnTo>
                    <a:lnTo>
                      <a:pt x="8" y="65"/>
                    </a:lnTo>
                    <a:lnTo>
                      <a:pt x="8" y="49"/>
                    </a:lnTo>
                    <a:lnTo>
                      <a:pt x="11" y="31"/>
                    </a:lnTo>
                    <a:lnTo>
                      <a:pt x="12" y="16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24"/>
                    </a:lnTo>
                    <a:lnTo>
                      <a:pt x="1" y="47"/>
                    </a:lnTo>
                    <a:lnTo>
                      <a:pt x="1" y="70"/>
                    </a:lnTo>
                    <a:lnTo>
                      <a:pt x="1" y="133"/>
                    </a:lnTo>
                    <a:lnTo>
                      <a:pt x="1" y="241"/>
                    </a:lnTo>
                    <a:lnTo>
                      <a:pt x="0" y="343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11" y="391"/>
                    </a:lnTo>
                    <a:lnTo>
                      <a:pt x="21" y="394"/>
                    </a:lnTo>
                    <a:lnTo>
                      <a:pt x="34" y="394"/>
                    </a:lnTo>
                    <a:lnTo>
                      <a:pt x="43" y="393"/>
                    </a:lnTo>
                    <a:lnTo>
                      <a:pt x="62" y="393"/>
                    </a:lnTo>
                    <a:lnTo>
                      <a:pt x="91" y="391"/>
                    </a:lnTo>
                    <a:lnTo>
                      <a:pt x="126" y="390"/>
                    </a:lnTo>
                    <a:lnTo>
                      <a:pt x="168" y="387"/>
                    </a:lnTo>
                    <a:lnTo>
                      <a:pt x="214" y="386"/>
                    </a:lnTo>
                    <a:lnTo>
                      <a:pt x="263" y="385"/>
                    </a:lnTo>
                    <a:lnTo>
                      <a:pt x="311" y="382"/>
                    </a:lnTo>
                    <a:lnTo>
                      <a:pt x="362" y="381"/>
                    </a:lnTo>
                    <a:lnTo>
                      <a:pt x="410" y="379"/>
                    </a:lnTo>
                    <a:lnTo>
                      <a:pt x="455" y="376"/>
                    </a:lnTo>
                    <a:lnTo>
                      <a:pt x="494" y="375"/>
                    </a:lnTo>
                    <a:lnTo>
                      <a:pt x="528" y="374"/>
                    </a:lnTo>
                    <a:lnTo>
                      <a:pt x="554" y="374"/>
                    </a:lnTo>
                    <a:lnTo>
                      <a:pt x="572" y="372"/>
                    </a:lnTo>
                    <a:lnTo>
                      <a:pt x="577" y="372"/>
                    </a:lnTo>
                    <a:lnTo>
                      <a:pt x="569" y="367"/>
                    </a:lnTo>
                    <a:lnTo>
                      <a:pt x="549" y="367"/>
                    </a:lnTo>
                    <a:lnTo>
                      <a:pt x="521" y="368"/>
                    </a:lnTo>
                    <a:lnTo>
                      <a:pt x="489" y="370"/>
                    </a:lnTo>
                    <a:lnTo>
                      <a:pt x="451" y="371"/>
                    </a:lnTo>
                    <a:lnTo>
                      <a:pt x="410" y="372"/>
                    </a:lnTo>
                    <a:lnTo>
                      <a:pt x="367" y="374"/>
                    </a:lnTo>
                    <a:lnTo>
                      <a:pt x="322" y="376"/>
                    </a:lnTo>
                    <a:lnTo>
                      <a:pt x="278" y="378"/>
                    </a:lnTo>
                    <a:lnTo>
                      <a:pt x="234" y="379"/>
                    </a:lnTo>
                    <a:lnTo>
                      <a:pt x="192" y="381"/>
                    </a:lnTo>
                    <a:lnTo>
                      <a:pt x="153" y="382"/>
                    </a:lnTo>
                    <a:lnTo>
                      <a:pt x="118" y="385"/>
                    </a:lnTo>
                    <a:lnTo>
                      <a:pt x="88" y="385"/>
                    </a:lnTo>
                    <a:lnTo>
                      <a:pt x="65" y="386"/>
                    </a:lnTo>
                    <a:lnTo>
                      <a:pt x="49" y="387"/>
                    </a:lnTo>
                    <a:lnTo>
                      <a:pt x="42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70"/>
              <p:cNvSpPr>
                <a:spLocks/>
              </p:cNvSpPr>
              <p:nvPr/>
            </p:nvSpPr>
            <p:spPr bwMode="auto">
              <a:xfrm>
                <a:off x="3817" y="1595"/>
                <a:ext cx="33" cy="267"/>
              </a:xfrm>
              <a:custGeom>
                <a:avLst/>
                <a:gdLst>
                  <a:gd name="T0" fmla="*/ 32 w 33"/>
                  <a:gd name="T1" fmla="*/ 221 h 267"/>
                  <a:gd name="T2" fmla="*/ 33 w 33"/>
                  <a:gd name="T3" fmla="*/ 175 h 267"/>
                  <a:gd name="T4" fmla="*/ 28 w 33"/>
                  <a:gd name="T5" fmla="*/ 122 h 267"/>
                  <a:gd name="T6" fmla="*/ 21 w 33"/>
                  <a:gd name="T7" fmla="*/ 70 h 267"/>
                  <a:gd name="T8" fmla="*/ 14 w 33"/>
                  <a:gd name="T9" fmla="*/ 27 h 267"/>
                  <a:gd name="T10" fmla="*/ 0 w 33"/>
                  <a:gd name="T11" fmla="*/ 0 h 267"/>
                  <a:gd name="T12" fmla="*/ 5 w 33"/>
                  <a:gd name="T13" fmla="*/ 24 h 267"/>
                  <a:gd name="T14" fmla="*/ 16 w 33"/>
                  <a:gd name="T15" fmla="*/ 84 h 267"/>
                  <a:gd name="T16" fmla="*/ 25 w 33"/>
                  <a:gd name="T17" fmla="*/ 158 h 267"/>
                  <a:gd name="T18" fmla="*/ 25 w 33"/>
                  <a:gd name="T19" fmla="*/ 227 h 267"/>
                  <a:gd name="T20" fmla="*/ 24 w 33"/>
                  <a:gd name="T21" fmla="*/ 256 h 267"/>
                  <a:gd name="T22" fmla="*/ 25 w 33"/>
                  <a:gd name="T23" fmla="*/ 267 h 267"/>
                  <a:gd name="T24" fmla="*/ 28 w 33"/>
                  <a:gd name="T25" fmla="*/ 265 h 267"/>
                  <a:gd name="T26" fmla="*/ 32 w 33"/>
                  <a:gd name="T27" fmla="*/ 260 h 267"/>
                  <a:gd name="T28" fmla="*/ 31 w 33"/>
                  <a:gd name="T29" fmla="*/ 256 h 267"/>
                  <a:gd name="T30" fmla="*/ 31 w 33"/>
                  <a:gd name="T31" fmla="*/ 248 h 267"/>
                  <a:gd name="T32" fmla="*/ 31 w 33"/>
                  <a:gd name="T33" fmla="*/ 237 h 267"/>
                  <a:gd name="T34" fmla="*/ 32 w 33"/>
                  <a:gd name="T35" fmla="*/ 2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67">
                    <a:moveTo>
                      <a:pt x="32" y="221"/>
                    </a:moveTo>
                    <a:lnTo>
                      <a:pt x="33" y="175"/>
                    </a:lnTo>
                    <a:lnTo>
                      <a:pt x="28" y="122"/>
                    </a:lnTo>
                    <a:lnTo>
                      <a:pt x="21" y="70"/>
                    </a:lnTo>
                    <a:lnTo>
                      <a:pt x="14" y="27"/>
                    </a:lnTo>
                    <a:lnTo>
                      <a:pt x="0" y="0"/>
                    </a:lnTo>
                    <a:lnTo>
                      <a:pt x="5" y="24"/>
                    </a:lnTo>
                    <a:lnTo>
                      <a:pt x="16" y="84"/>
                    </a:lnTo>
                    <a:lnTo>
                      <a:pt x="25" y="158"/>
                    </a:lnTo>
                    <a:lnTo>
                      <a:pt x="25" y="227"/>
                    </a:lnTo>
                    <a:lnTo>
                      <a:pt x="24" y="256"/>
                    </a:lnTo>
                    <a:lnTo>
                      <a:pt x="25" y="267"/>
                    </a:lnTo>
                    <a:lnTo>
                      <a:pt x="28" y="265"/>
                    </a:lnTo>
                    <a:lnTo>
                      <a:pt x="32" y="260"/>
                    </a:lnTo>
                    <a:lnTo>
                      <a:pt x="31" y="256"/>
                    </a:lnTo>
                    <a:lnTo>
                      <a:pt x="31" y="248"/>
                    </a:lnTo>
                    <a:lnTo>
                      <a:pt x="31" y="237"/>
                    </a:lnTo>
                    <a:lnTo>
                      <a:pt x="32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71"/>
              <p:cNvSpPr>
                <a:spLocks/>
              </p:cNvSpPr>
              <p:nvPr/>
            </p:nvSpPr>
            <p:spPr bwMode="auto">
              <a:xfrm>
                <a:off x="3849" y="1845"/>
                <a:ext cx="285" cy="366"/>
              </a:xfrm>
              <a:custGeom>
                <a:avLst/>
                <a:gdLst>
                  <a:gd name="T0" fmla="*/ 7 w 285"/>
                  <a:gd name="T1" fmla="*/ 355 h 366"/>
                  <a:gd name="T2" fmla="*/ 11 w 285"/>
                  <a:gd name="T3" fmla="*/ 298 h 366"/>
                  <a:gd name="T4" fmla="*/ 14 w 285"/>
                  <a:gd name="T5" fmla="*/ 180 h 366"/>
                  <a:gd name="T6" fmla="*/ 12 w 285"/>
                  <a:gd name="T7" fmla="*/ 61 h 366"/>
                  <a:gd name="T8" fmla="*/ 11 w 285"/>
                  <a:gd name="T9" fmla="*/ 2 h 366"/>
                  <a:gd name="T10" fmla="*/ 11 w 285"/>
                  <a:gd name="T11" fmla="*/ 0 h 366"/>
                  <a:gd name="T12" fmla="*/ 8 w 285"/>
                  <a:gd name="T13" fmla="*/ 2 h 366"/>
                  <a:gd name="T14" fmla="*/ 7 w 285"/>
                  <a:gd name="T15" fmla="*/ 4 h 366"/>
                  <a:gd name="T16" fmla="*/ 4 w 285"/>
                  <a:gd name="T17" fmla="*/ 8 h 366"/>
                  <a:gd name="T18" fmla="*/ 6 w 285"/>
                  <a:gd name="T19" fmla="*/ 68 h 366"/>
                  <a:gd name="T20" fmla="*/ 6 w 285"/>
                  <a:gd name="T21" fmla="*/ 187 h 366"/>
                  <a:gd name="T22" fmla="*/ 4 w 285"/>
                  <a:gd name="T23" fmla="*/ 305 h 366"/>
                  <a:gd name="T24" fmla="*/ 0 w 285"/>
                  <a:gd name="T25" fmla="*/ 362 h 366"/>
                  <a:gd name="T26" fmla="*/ 1 w 285"/>
                  <a:gd name="T27" fmla="*/ 363 h 366"/>
                  <a:gd name="T28" fmla="*/ 10 w 285"/>
                  <a:gd name="T29" fmla="*/ 365 h 366"/>
                  <a:gd name="T30" fmla="*/ 23 w 285"/>
                  <a:gd name="T31" fmla="*/ 365 h 366"/>
                  <a:gd name="T32" fmla="*/ 41 w 285"/>
                  <a:gd name="T33" fmla="*/ 366 h 366"/>
                  <a:gd name="T34" fmla="*/ 62 w 285"/>
                  <a:gd name="T35" fmla="*/ 366 h 366"/>
                  <a:gd name="T36" fmla="*/ 87 w 285"/>
                  <a:gd name="T37" fmla="*/ 365 h 366"/>
                  <a:gd name="T38" fmla="*/ 113 w 285"/>
                  <a:gd name="T39" fmla="*/ 365 h 366"/>
                  <a:gd name="T40" fmla="*/ 140 w 285"/>
                  <a:gd name="T41" fmla="*/ 365 h 366"/>
                  <a:gd name="T42" fmla="*/ 167 w 285"/>
                  <a:gd name="T43" fmla="*/ 363 h 366"/>
                  <a:gd name="T44" fmla="*/ 193 w 285"/>
                  <a:gd name="T45" fmla="*/ 362 h 366"/>
                  <a:gd name="T46" fmla="*/ 217 w 285"/>
                  <a:gd name="T47" fmla="*/ 362 h 366"/>
                  <a:gd name="T48" fmla="*/ 239 w 285"/>
                  <a:gd name="T49" fmla="*/ 361 h 366"/>
                  <a:gd name="T50" fmla="*/ 258 w 285"/>
                  <a:gd name="T51" fmla="*/ 361 h 366"/>
                  <a:gd name="T52" fmla="*/ 272 w 285"/>
                  <a:gd name="T53" fmla="*/ 359 h 366"/>
                  <a:gd name="T54" fmla="*/ 282 w 285"/>
                  <a:gd name="T55" fmla="*/ 359 h 366"/>
                  <a:gd name="T56" fmla="*/ 285 w 285"/>
                  <a:gd name="T57" fmla="*/ 359 h 366"/>
                  <a:gd name="T58" fmla="*/ 282 w 285"/>
                  <a:gd name="T59" fmla="*/ 354 h 366"/>
                  <a:gd name="T60" fmla="*/ 270 w 285"/>
                  <a:gd name="T61" fmla="*/ 354 h 366"/>
                  <a:gd name="T62" fmla="*/ 255 w 285"/>
                  <a:gd name="T63" fmla="*/ 355 h 366"/>
                  <a:gd name="T64" fmla="*/ 236 w 285"/>
                  <a:gd name="T65" fmla="*/ 355 h 366"/>
                  <a:gd name="T66" fmla="*/ 216 w 285"/>
                  <a:gd name="T67" fmla="*/ 357 h 366"/>
                  <a:gd name="T68" fmla="*/ 194 w 285"/>
                  <a:gd name="T69" fmla="*/ 357 h 366"/>
                  <a:gd name="T70" fmla="*/ 169 w 285"/>
                  <a:gd name="T71" fmla="*/ 358 h 366"/>
                  <a:gd name="T72" fmla="*/ 146 w 285"/>
                  <a:gd name="T73" fmla="*/ 358 h 366"/>
                  <a:gd name="T74" fmla="*/ 122 w 285"/>
                  <a:gd name="T75" fmla="*/ 358 h 366"/>
                  <a:gd name="T76" fmla="*/ 99 w 285"/>
                  <a:gd name="T77" fmla="*/ 359 h 366"/>
                  <a:gd name="T78" fmla="*/ 77 w 285"/>
                  <a:gd name="T79" fmla="*/ 359 h 366"/>
                  <a:gd name="T80" fmla="*/ 57 w 285"/>
                  <a:gd name="T81" fmla="*/ 359 h 366"/>
                  <a:gd name="T82" fmla="*/ 39 w 285"/>
                  <a:gd name="T83" fmla="*/ 359 h 366"/>
                  <a:gd name="T84" fmla="*/ 26 w 285"/>
                  <a:gd name="T85" fmla="*/ 359 h 366"/>
                  <a:gd name="T86" fmla="*/ 15 w 285"/>
                  <a:gd name="T87" fmla="*/ 358 h 366"/>
                  <a:gd name="T88" fmla="*/ 8 w 285"/>
                  <a:gd name="T89" fmla="*/ 357 h 366"/>
                  <a:gd name="T90" fmla="*/ 7 w 285"/>
                  <a:gd name="T91" fmla="*/ 3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5" h="366">
                    <a:moveTo>
                      <a:pt x="7" y="355"/>
                    </a:moveTo>
                    <a:lnTo>
                      <a:pt x="11" y="298"/>
                    </a:lnTo>
                    <a:lnTo>
                      <a:pt x="14" y="180"/>
                    </a:lnTo>
                    <a:lnTo>
                      <a:pt x="12" y="61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6" y="68"/>
                    </a:lnTo>
                    <a:lnTo>
                      <a:pt x="6" y="187"/>
                    </a:lnTo>
                    <a:lnTo>
                      <a:pt x="4" y="305"/>
                    </a:lnTo>
                    <a:lnTo>
                      <a:pt x="0" y="362"/>
                    </a:lnTo>
                    <a:lnTo>
                      <a:pt x="1" y="363"/>
                    </a:lnTo>
                    <a:lnTo>
                      <a:pt x="10" y="365"/>
                    </a:lnTo>
                    <a:lnTo>
                      <a:pt x="23" y="365"/>
                    </a:lnTo>
                    <a:lnTo>
                      <a:pt x="41" y="366"/>
                    </a:lnTo>
                    <a:lnTo>
                      <a:pt x="62" y="366"/>
                    </a:lnTo>
                    <a:lnTo>
                      <a:pt x="87" y="365"/>
                    </a:lnTo>
                    <a:lnTo>
                      <a:pt x="113" y="365"/>
                    </a:lnTo>
                    <a:lnTo>
                      <a:pt x="140" y="365"/>
                    </a:lnTo>
                    <a:lnTo>
                      <a:pt x="167" y="363"/>
                    </a:lnTo>
                    <a:lnTo>
                      <a:pt x="193" y="362"/>
                    </a:lnTo>
                    <a:lnTo>
                      <a:pt x="217" y="362"/>
                    </a:lnTo>
                    <a:lnTo>
                      <a:pt x="239" y="361"/>
                    </a:lnTo>
                    <a:lnTo>
                      <a:pt x="258" y="361"/>
                    </a:lnTo>
                    <a:lnTo>
                      <a:pt x="272" y="359"/>
                    </a:lnTo>
                    <a:lnTo>
                      <a:pt x="282" y="359"/>
                    </a:lnTo>
                    <a:lnTo>
                      <a:pt x="285" y="359"/>
                    </a:lnTo>
                    <a:lnTo>
                      <a:pt x="282" y="354"/>
                    </a:lnTo>
                    <a:lnTo>
                      <a:pt x="270" y="354"/>
                    </a:lnTo>
                    <a:lnTo>
                      <a:pt x="255" y="355"/>
                    </a:lnTo>
                    <a:lnTo>
                      <a:pt x="236" y="355"/>
                    </a:lnTo>
                    <a:lnTo>
                      <a:pt x="216" y="357"/>
                    </a:lnTo>
                    <a:lnTo>
                      <a:pt x="194" y="357"/>
                    </a:lnTo>
                    <a:lnTo>
                      <a:pt x="169" y="358"/>
                    </a:lnTo>
                    <a:lnTo>
                      <a:pt x="146" y="358"/>
                    </a:lnTo>
                    <a:lnTo>
                      <a:pt x="122" y="358"/>
                    </a:lnTo>
                    <a:lnTo>
                      <a:pt x="99" y="359"/>
                    </a:lnTo>
                    <a:lnTo>
                      <a:pt x="77" y="359"/>
                    </a:lnTo>
                    <a:lnTo>
                      <a:pt x="57" y="359"/>
                    </a:lnTo>
                    <a:lnTo>
                      <a:pt x="39" y="359"/>
                    </a:lnTo>
                    <a:lnTo>
                      <a:pt x="26" y="359"/>
                    </a:lnTo>
                    <a:lnTo>
                      <a:pt x="15" y="358"/>
                    </a:lnTo>
                    <a:lnTo>
                      <a:pt x="8" y="357"/>
                    </a:lnTo>
                    <a:lnTo>
                      <a:pt x="7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72"/>
              <p:cNvSpPr>
                <a:spLocks/>
              </p:cNvSpPr>
              <p:nvPr/>
            </p:nvSpPr>
            <p:spPr bwMode="auto">
              <a:xfrm>
                <a:off x="4136" y="1830"/>
                <a:ext cx="181" cy="365"/>
              </a:xfrm>
              <a:custGeom>
                <a:avLst/>
                <a:gdLst>
                  <a:gd name="T0" fmla="*/ 171 w 181"/>
                  <a:gd name="T1" fmla="*/ 0 h 365"/>
                  <a:gd name="T2" fmla="*/ 170 w 181"/>
                  <a:gd name="T3" fmla="*/ 0 h 365"/>
                  <a:gd name="T4" fmla="*/ 175 w 181"/>
                  <a:gd name="T5" fmla="*/ 36 h 365"/>
                  <a:gd name="T6" fmla="*/ 171 w 181"/>
                  <a:gd name="T7" fmla="*/ 76 h 365"/>
                  <a:gd name="T8" fmla="*/ 164 w 181"/>
                  <a:gd name="T9" fmla="*/ 110 h 365"/>
                  <a:gd name="T10" fmla="*/ 162 w 181"/>
                  <a:gd name="T11" fmla="*/ 125 h 365"/>
                  <a:gd name="T12" fmla="*/ 160 w 181"/>
                  <a:gd name="T13" fmla="*/ 128 h 365"/>
                  <a:gd name="T14" fmla="*/ 158 w 181"/>
                  <a:gd name="T15" fmla="*/ 133 h 365"/>
                  <a:gd name="T16" fmla="*/ 153 w 181"/>
                  <a:gd name="T17" fmla="*/ 143 h 365"/>
                  <a:gd name="T18" fmla="*/ 148 w 181"/>
                  <a:gd name="T19" fmla="*/ 153 h 365"/>
                  <a:gd name="T20" fmla="*/ 141 w 181"/>
                  <a:gd name="T21" fmla="*/ 164 h 365"/>
                  <a:gd name="T22" fmla="*/ 134 w 181"/>
                  <a:gd name="T23" fmla="*/ 175 h 365"/>
                  <a:gd name="T24" fmla="*/ 128 w 181"/>
                  <a:gd name="T25" fmla="*/ 183 h 365"/>
                  <a:gd name="T26" fmla="*/ 121 w 181"/>
                  <a:gd name="T27" fmla="*/ 189 h 365"/>
                  <a:gd name="T28" fmla="*/ 95 w 181"/>
                  <a:gd name="T29" fmla="*/ 205 h 365"/>
                  <a:gd name="T30" fmla="*/ 74 w 181"/>
                  <a:gd name="T31" fmla="*/ 225 h 365"/>
                  <a:gd name="T32" fmla="*/ 53 w 181"/>
                  <a:gd name="T33" fmla="*/ 251 h 365"/>
                  <a:gd name="T34" fmla="*/ 37 w 181"/>
                  <a:gd name="T35" fmla="*/ 277 h 365"/>
                  <a:gd name="T36" fmla="*/ 23 w 181"/>
                  <a:gd name="T37" fmla="*/ 301 h 365"/>
                  <a:gd name="T38" fmla="*/ 13 w 181"/>
                  <a:gd name="T39" fmla="*/ 324 h 365"/>
                  <a:gd name="T40" fmla="*/ 4 w 181"/>
                  <a:gd name="T41" fmla="*/ 342 h 365"/>
                  <a:gd name="T42" fmla="*/ 0 w 181"/>
                  <a:gd name="T43" fmla="*/ 354 h 365"/>
                  <a:gd name="T44" fmla="*/ 6 w 181"/>
                  <a:gd name="T45" fmla="*/ 365 h 365"/>
                  <a:gd name="T46" fmla="*/ 7 w 181"/>
                  <a:gd name="T47" fmla="*/ 359 h 365"/>
                  <a:gd name="T48" fmla="*/ 14 w 181"/>
                  <a:gd name="T49" fmla="*/ 343 h 365"/>
                  <a:gd name="T50" fmla="*/ 23 w 181"/>
                  <a:gd name="T51" fmla="*/ 321 h 365"/>
                  <a:gd name="T52" fmla="*/ 37 w 181"/>
                  <a:gd name="T53" fmla="*/ 294 h 365"/>
                  <a:gd name="T54" fmla="*/ 55 w 181"/>
                  <a:gd name="T55" fmla="*/ 266 h 365"/>
                  <a:gd name="T56" fmla="*/ 75 w 181"/>
                  <a:gd name="T57" fmla="*/ 239 h 365"/>
                  <a:gd name="T58" fmla="*/ 99 w 181"/>
                  <a:gd name="T59" fmla="*/ 214 h 365"/>
                  <a:gd name="T60" fmla="*/ 128 w 181"/>
                  <a:gd name="T61" fmla="*/ 197 h 365"/>
                  <a:gd name="T62" fmla="*/ 141 w 181"/>
                  <a:gd name="T63" fmla="*/ 183 h 365"/>
                  <a:gd name="T64" fmla="*/ 153 w 181"/>
                  <a:gd name="T65" fmla="*/ 160 h 365"/>
                  <a:gd name="T66" fmla="*/ 163 w 181"/>
                  <a:gd name="T67" fmla="*/ 141 h 365"/>
                  <a:gd name="T68" fmla="*/ 167 w 181"/>
                  <a:gd name="T69" fmla="*/ 132 h 365"/>
                  <a:gd name="T70" fmla="*/ 171 w 181"/>
                  <a:gd name="T71" fmla="*/ 116 h 365"/>
                  <a:gd name="T72" fmla="*/ 178 w 181"/>
                  <a:gd name="T73" fmla="*/ 76 h 365"/>
                  <a:gd name="T74" fmla="*/ 181 w 181"/>
                  <a:gd name="T75" fmla="*/ 32 h 365"/>
                  <a:gd name="T76" fmla="*/ 171 w 181"/>
                  <a:gd name="T7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365">
                    <a:moveTo>
                      <a:pt x="171" y="0"/>
                    </a:moveTo>
                    <a:lnTo>
                      <a:pt x="170" y="0"/>
                    </a:lnTo>
                    <a:lnTo>
                      <a:pt x="175" y="36"/>
                    </a:lnTo>
                    <a:lnTo>
                      <a:pt x="171" y="76"/>
                    </a:lnTo>
                    <a:lnTo>
                      <a:pt x="164" y="110"/>
                    </a:lnTo>
                    <a:lnTo>
                      <a:pt x="162" y="125"/>
                    </a:lnTo>
                    <a:lnTo>
                      <a:pt x="160" y="128"/>
                    </a:lnTo>
                    <a:lnTo>
                      <a:pt x="158" y="133"/>
                    </a:lnTo>
                    <a:lnTo>
                      <a:pt x="153" y="143"/>
                    </a:lnTo>
                    <a:lnTo>
                      <a:pt x="148" y="153"/>
                    </a:lnTo>
                    <a:lnTo>
                      <a:pt x="141" y="164"/>
                    </a:lnTo>
                    <a:lnTo>
                      <a:pt x="134" y="175"/>
                    </a:lnTo>
                    <a:lnTo>
                      <a:pt x="128" y="183"/>
                    </a:lnTo>
                    <a:lnTo>
                      <a:pt x="121" y="189"/>
                    </a:lnTo>
                    <a:lnTo>
                      <a:pt x="95" y="205"/>
                    </a:lnTo>
                    <a:lnTo>
                      <a:pt x="74" y="225"/>
                    </a:lnTo>
                    <a:lnTo>
                      <a:pt x="53" y="251"/>
                    </a:lnTo>
                    <a:lnTo>
                      <a:pt x="37" y="277"/>
                    </a:lnTo>
                    <a:lnTo>
                      <a:pt x="23" y="301"/>
                    </a:lnTo>
                    <a:lnTo>
                      <a:pt x="13" y="324"/>
                    </a:lnTo>
                    <a:lnTo>
                      <a:pt x="4" y="342"/>
                    </a:lnTo>
                    <a:lnTo>
                      <a:pt x="0" y="354"/>
                    </a:lnTo>
                    <a:lnTo>
                      <a:pt x="6" y="365"/>
                    </a:lnTo>
                    <a:lnTo>
                      <a:pt x="7" y="359"/>
                    </a:lnTo>
                    <a:lnTo>
                      <a:pt x="14" y="343"/>
                    </a:lnTo>
                    <a:lnTo>
                      <a:pt x="23" y="321"/>
                    </a:lnTo>
                    <a:lnTo>
                      <a:pt x="37" y="294"/>
                    </a:lnTo>
                    <a:lnTo>
                      <a:pt x="55" y="266"/>
                    </a:lnTo>
                    <a:lnTo>
                      <a:pt x="75" y="239"/>
                    </a:lnTo>
                    <a:lnTo>
                      <a:pt x="99" y="214"/>
                    </a:lnTo>
                    <a:lnTo>
                      <a:pt x="128" y="197"/>
                    </a:lnTo>
                    <a:lnTo>
                      <a:pt x="141" y="183"/>
                    </a:lnTo>
                    <a:lnTo>
                      <a:pt x="153" y="160"/>
                    </a:lnTo>
                    <a:lnTo>
                      <a:pt x="163" y="141"/>
                    </a:lnTo>
                    <a:lnTo>
                      <a:pt x="167" y="132"/>
                    </a:lnTo>
                    <a:lnTo>
                      <a:pt x="171" y="116"/>
                    </a:lnTo>
                    <a:lnTo>
                      <a:pt x="178" y="76"/>
                    </a:lnTo>
                    <a:lnTo>
                      <a:pt x="181" y="3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73"/>
              <p:cNvSpPr>
                <a:spLocks/>
              </p:cNvSpPr>
              <p:nvPr/>
            </p:nvSpPr>
            <p:spPr bwMode="auto">
              <a:xfrm>
                <a:off x="3742" y="1894"/>
                <a:ext cx="92" cy="30"/>
              </a:xfrm>
              <a:custGeom>
                <a:avLst/>
                <a:gdLst>
                  <a:gd name="T0" fmla="*/ 84 w 92"/>
                  <a:gd name="T1" fmla="*/ 27 h 30"/>
                  <a:gd name="T2" fmla="*/ 87 w 92"/>
                  <a:gd name="T3" fmla="*/ 26 h 30"/>
                  <a:gd name="T4" fmla="*/ 89 w 92"/>
                  <a:gd name="T5" fmla="*/ 24 h 30"/>
                  <a:gd name="T6" fmla="*/ 91 w 92"/>
                  <a:gd name="T7" fmla="*/ 22 h 30"/>
                  <a:gd name="T8" fmla="*/ 92 w 92"/>
                  <a:gd name="T9" fmla="*/ 19 h 30"/>
                  <a:gd name="T10" fmla="*/ 91 w 92"/>
                  <a:gd name="T11" fmla="*/ 8 h 30"/>
                  <a:gd name="T12" fmla="*/ 91 w 92"/>
                  <a:gd name="T13" fmla="*/ 4 h 30"/>
                  <a:gd name="T14" fmla="*/ 89 w 92"/>
                  <a:gd name="T15" fmla="*/ 1 h 30"/>
                  <a:gd name="T16" fmla="*/ 87 w 92"/>
                  <a:gd name="T17" fmla="*/ 0 h 30"/>
                  <a:gd name="T18" fmla="*/ 83 w 92"/>
                  <a:gd name="T19" fmla="*/ 0 h 30"/>
                  <a:gd name="T20" fmla="*/ 8 w 92"/>
                  <a:gd name="T21" fmla="*/ 3 h 30"/>
                  <a:gd name="T22" fmla="*/ 5 w 92"/>
                  <a:gd name="T23" fmla="*/ 3 h 30"/>
                  <a:gd name="T24" fmla="*/ 3 w 92"/>
                  <a:gd name="T25" fmla="*/ 4 h 30"/>
                  <a:gd name="T26" fmla="*/ 1 w 92"/>
                  <a:gd name="T27" fmla="*/ 7 h 30"/>
                  <a:gd name="T28" fmla="*/ 0 w 92"/>
                  <a:gd name="T29" fmla="*/ 11 h 30"/>
                  <a:gd name="T30" fmla="*/ 1 w 92"/>
                  <a:gd name="T31" fmla="*/ 22 h 30"/>
                  <a:gd name="T32" fmla="*/ 1 w 92"/>
                  <a:gd name="T33" fmla="*/ 24 h 30"/>
                  <a:gd name="T34" fmla="*/ 4 w 92"/>
                  <a:gd name="T35" fmla="*/ 27 h 30"/>
                  <a:gd name="T36" fmla="*/ 5 w 92"/>
                  <a:gd name="T37" fmla="*/ 29 h 30"/>
                  <a:gd name="T38" fmla="*/ 10 w 92"/>
                  <a:gd name="T39" fmla="*/ 30 h 30"/>
                  <a:gd name="T40" fmla="*/ 84 w 92"/>
                  <a:gd name="T4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30">
                    <a:moveTo>
                      <a:pt x="84" y="27"/>
                    </a:moveTo>
                    <a:lnTo>
                      <a:pt x="87" y="26"/>
                    </a:lnTo>
                    <a:lnTo>
                      <a:pt x="89" y="24"/>
                    </a:lnTo>
                    <a:lnTo>
                      <a:pt x="91" y="22"/>
                    </a:lnTo>
                    <a:lnTo>
                      <a:pt x="92" y="19"/>
                    </a:lnTo>
                    <a:lnTo>
                      <a:pt x="91" y="8"/>
                    </a:lnTo>
                    <a:lnTo>
                      <a:pt x="91" y="4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10" y="3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74"/>
              <p:cNvSpPr>
                <a:spLocks/>
              </p:cNvSpPr>
              <p:nvPr/>
            </p:nvSpPr>
            <p:spPr bwMode="auto">
              <a:xfrm>
                <a:off x="3749" y="1900"/>
                <a:ext cx="78" cy="18"/>
              </a:xfrm>
              <a:custGeom>
                <a:avLst/>
                <a:gdLst>
                  <a:gd name="T0" fmla="*/ 72 w 78"/>
                  <a:gd name="T1" fmla="*/ 16 h 18"/>
                  <a:gd name="T2" fmla="*/ 74 w 78"/>
                  <a:gd name="T3" fmla="*/ 16 h 18"/>
                  <a:gd name="T4" fmla="*/ 77 w 78"/>
                  <a:gd name="T5" fmla="*/ 13 h 18"/>
                  <a:gd name="T6" fmla="*/ 78 w 78"/>
                  <a:gd name="T7" fmla="*/ 12 h 18"/>
                  <a:gd name="T8" fmla="*/ 78 w 78"/>
                  <a:gd name="T9" fmla="*/ 8 h 18"/>
                  <a:gd name="T10" fmla="*/ 78 w 78"/>
                  <a:gd name="T11" fmla="*/ 8 h 18"/>
                  <a:gd name="T12" fmla="*/ 78 w 78"/>
                  <a:gd name="T13" fmla="*/ 5 h 18"/>
                  <a:gd name="T14" fmla="*/ 77 w 78"/>
                  <a:gd name="T15" fmla="*/ 2 h 18"/>
                  <a:gd name="T16" fmla="*/ 74 w 78"/>
                  <a:gd name="T17" fmla="*/ 1 h 18"/>
                  <a:gd name="T18" fmla="*/ 70 w 78"/>
                  <a:gd name="T19" fmla="*/ 0 h 18"/>
                  <a:gd name="T20" fmla="*/ 7 w 78"/>
                  <a:gd name="T21" fmla="*/ 1 h 18"/>
                  <a:gd name="T22" fmla="*/ 4 w 78"/>
                  <a:gd name="T23" fmla="*/ 2 h 18"/>
                  <a:gd name="T24" fmla="*/ 1 w 78"/>
                  <a:gd name="T25" fmla="*/ 4 h 18"/>
                  <a:gd name="T26" fmla="*/ 0 w 78"/>
                  <a:gd name="T27" fmla="*/ 6 h 18"/>
                  <a:gd name="T28" fmla="*/ 0 w 78"/>
                  <a:gd name="T29" fmla="*/ 9 h 18"/>
                  <a:gd name="T30" fmla="*/ 0 w 78"/>
                  <a:gd name="T31" fmla="*/ 10 h 18"/>
                  <a:gd name="T32" fmla="*/ 0 w 78"/>
                  <a:gd name="T33" fmla="*/ 13 h 18"/>
                  <a:gd name="T34" fmla="*/ 3 w 78"/>
                  <a:gd name="T35" fmla="*/ 16 h 18"/>
                  <a:gd name="T36" fmla="*/ 4 w 78"/>
                  <a:gd name="T37" fmla="*/ 17 h 18"/>
                  <a:gd name="T38" fmla="*/ 8 w 78"/>
                  <a:gd name="T39" fmla="*/ 18 h 18"/>
                  <a:gd name="T40" fmla="*/ 72 w 78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8">
                    <a:moveTo>
                      <a:pt x="72" y="16"/>
                    </a:moveTo>
                    <a:lnTo>
                      <a:pt x="74" y="16"/>
                    </a:lnTo>
                    <a:lnTo>
                      <a:pt x="77" y="13"/>
                    </a:lnTo>
                    <a:lnTo>
                      <a:pt x="78" y="1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75"/>
              <p:cNvSpPr>
                <a:spLocks/>
              </p:cNvSpPr>
              <p:nvPr/>
            </p:nvSpPr>
            <p:spPr bwMode="auto">
              <a:xfrm>
                <a:off x="3754" y="1904"/>
                <a:ext cx="68" cy="6"/>
              </a:xfrm>
              <a:custGeom>
                <a:avLst/>
                <a:gdLst>
                  <a:gd name="T0" fmla="*/ 67 w 68"/>
                  <a:gd name="T1" fmla="*/ 4 h 6"/>
                  <a:gd name="T2" fmla="*/ 68 w 68"/>
                  <a:gd name="T3" fmla="*/ 4 h 6"/>
                  <a:gd name="T4" fmla="*/ 68 w 68"/>
                  <a:gd name="T5" fmla="*/ 4 h 6"/>
                  <a:gd name="T6" fmla="*/ 68 w 68"/>
                  <a:gd name="T7" fmla="*/ 4 h 6"/>
                  <a:gd name="T8" fmla="*/ 68 w 68"/>
                  <a:gd name="T9" fmla="*/ 2 h 6"/>
                  <a:gd name="T10" fmla="*/ 68 w 68"/>
                  <a:gd name="T11" fmla="*/ 2 h 6"/>
                  <a:gd name="T12" fmla="*/ 68 w 68"/>
                  <a:gd name="T13" fmla="*/ 1 h 6"/>
                  <a:gd name="T14" fmla="*/ 68 w 68"/>
                  <a:gd name="T15" fmla="*/ 1 h 6"/>
                  <a:gd name="T16" fmla="*/ 68 w 68"/>
                  <a:gd name="T17" fmla="*/ 0 h 6"/>
                  <a:gd name="T18" fmla="*/ 67 w 68"/>
                  <a:gd name="T19" fmla="*/ 0 h 6"/>
                  <a:gd name="T20" fmla="*/ 2 w 68"/>
                  <a:gd name="T21" fmla="*/ 2 h 6"/>
                  <a:gd name="T22" fmla="*/ 0 w 68"/>
                  <a:gd name="T23" fmla="*/ 2 h 6"/>
                  <a:gd name="T24" fmla="*/ 0 w 68"/>
                  <a:gd name="T25" fmla="*/ 2 h 6"/>
                  <a:gd name="T26" fmla="*/ 0 w 68"/>
                  <a:gd name="T27" fmla="*/ 2 h 6"/>
                  <a:gd name="T28" fmla="*/ 0 w 68"/>
                  <a:gd name="T29" fmla="*/ 4 h 6"/>
                  <a:gd name="T30" fmla="*/ 0 w 68"/>
                  <a:gd name="T31" fmla="*/ 4 h 6"/>
                  <a:gd name="T32" fmla="*/ 0 w 68"/>
                  <a:gd name="T33" fmla="*/ 5 h 6"/>
                  <a:gd name="T34" fmla="*/ 0 w 68"/>
                  <a:gd name="T35" fmla="*/ 5 h 6"/>
                  <a:gd name="T36" fmla="*/ 0 w 68"/>
                  <a:gd name="T37" fmla="*/ 6 h 6"/>
                  <a:gd name="T38" fmla="*/ 2 w 68"/>
                  <a:gd name="T39" fmla="*/ 6 h 6"/>
                  <a:gd name="T40" fmla="*/ 67 w 68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">
                    <a:moveTo>
                      <a:pt x="67" y="4"/>
                    </a:moveTo>
                    <a:lnTo>
                      <a:pt x="68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76"/>
              <p:cNvSpPr>
                <a:spLocks/>
              </p:cNvSpPr>
              <p:nvPr/>
            </p:nvSpPr>
            <p:spPr bwMode="auto">
              <a:xfrm>
                <a:off x="3753" y="1906"/>
                <a:ext cx="9" cy="11"/>
              </a:xfrm>
              <a:custGeom>
                <a:avLst/>
                <a:gdLst>
                  <a:gd name="T0" fmla="*/ 4 w 9"/>
                  <a:gd name="T1" fmla="*/ 11 h 11"/>
                  <a:gd name="T2" fmla="*/ 5 w 9"/>
                  <a:gd name="T3" fmla="*/ 11 h 11"/>
                  <a:gd name="T4" fmla="*/ 8 w 9"/>
                  <a:gd name="T5" fmla="*/ 10 h 11"/>
                  <a:gd name="T6" fmla="*/ 9 w 9"/>
                  <a:gd name="T7" fmla="*/ 7 h 11"/>
                  <a:gd name="T8" fmla="*/ 9 w 9"/>
                  <a:gd name="T9" fmla="*/ 6 h 11"/>
                  <a:gd name="T10" fmla="*/ 9 w 9"/>
                  <a:gd name="T11" fmla="*/ 4 h 11"/>
                  <a:gd name="T12" fmla="*/ 8 w 9"/>
                  <a:gd name="T13" fmla="*/ 2 h 11"/>
                  <a:gd name="T14" fmla="*/ 5 w 9"/>
                  <a:gd name="T15" fmla="*/ 0 h 11"/>
                  <a:gd name="T16" fmla="*/ 4 w 9"/>
                  <a:gd name="T17" fmla="*/ 0 h 11"/>
                  <a:gd name="T18" fmla="*/ 3 w 9"/>
                  <a:gd name="T19" fmla="*/ 0 h 11"/>
                  <a:gd name="T20" fmla="*/ 1 w 9"/>
                  <a:gd name="T21" fmla="*/ 2 h 11"/>
                  <a:gd name="T22" fmla="*/ 0 w 9"/>
                  <a:gd name="T23" fmla="*/ 4 h 11"/>
                  <a:gd name="T24" fmla="*/ 0 w 9"/>
                  <a:gd name="T25" fmla="*/ 6 h 11"/>
                  <a:gd name="T26" fmla="*/ 0 w 9"/>
                  <a:gd name="T27" fmla="*/ 7 h 11"/>
                  <a:gd name="T28" fmla="*/ 1 w 9"/>
                  <a:gd name="T29" fmla="*/ 10 h 11"/>
                  <a:gd name="T30" fmla="*/ 3 w 9"/>
                  <a:gd name="T31" fmla="*/ 11 h 11"/>
                  <a:gd name="T32" fmla="*/ 4 w 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77"/>
              <p:cNvSpPr>
                <a:spLocks/>
              </p:cNvSpPr>
              <p:nvPr/>
            </p:nvSpPr>
            <p:spPr bwMode="auto">
              <a:xfrm>
                <a:off x="4203" y="1874"/>
                <a:ext cx="91" cy="28"/>
              </a:xfrm>
              <a:custGeom>
                <a:avLst/>
                <a:gdLst>
                  <a:gd name="T0" fmla="*/ 84 w 91"/>
                  <a:gd name="T1" fmla="*/ 27 h 28"/>
                  <a:gd name="T2" fmla="*/ 86 w 91"/>
                  <a:gd name="T3" fmla="*/ 26 h 28"/>
                  <a:gd name="T4" fmla="*/ 89 w 91"/>
                  <a:gd name="T5" fmla="*/ 24 h 28"/>
                  <a:gd name="T6" fmla="*/ 91 w 91"/>
                  <a:gd name="T7" fmla="*/ 21 h 28"/>
                  <a:gd name="T8" fmla="*/ 91 w 91"/>
                  <a:gd name="T9" fmla="*/ 19 h 28"/>
                  <a:gd name="T10" fmla="*/ 91 w 91"/>
                  <a:gd name="T11" fmla="*/ 7 h 28"/>
                  <a:gd name="T12" fmla="*/ 89 w 91"/>
                  <a:gd name="T13" fmla="*/ 4 h 28"/>
                  <a:gd name="T14" fmla="*/ 88 w 91"/>
                  <a:gd name="T15" fmla="*/ 1 h 28"/>
                  <a:gd name="T16" fmla="*/ 85 w 91"/>
                  <a:gd name="T17" fmla="*/ 0 h 28"/>
                  <a:gd name="T18" fmla="*/ 82 w 91"/>
                  <a:gd name="T19" fmla="*/ 0 h 28"/>
                  <a:gd name="T20" fmla="*/ 8 w 91"/>
                  <a:gd name="T21" fmla="*/ 1 h 28"/>
                  <a:gd name="T22" fmla="*/ 5 w 91"/>
                  <a:gd name="T23" fmla="*/ 3 h 28"/>
                  <a:gd name="T24" fmla="*/ 2 w 91"/>
                  <a:gd name="T25" fmla="*/ 4 h 28"/>
                  <a:gd name="T26" fmla="*/ 1 w 91"/>
                  <a:gd name="T27" fmla="*/ 7 h 28"/>
                  <a:gd name="T28" fmla="*/ 0 w 91"/>
                  <a:gd name="T29" fmla="*/ 9 h 28"/>
                  <a:gd name="T30" fmla="*/ 0 w 91"/>
                  <a:gd name="T31" fmla="*/ 21 h 28"/>
                  <a:gd name="T32" fmla="*/ 1 w 91"/>
                  <a:gd name="T33" fmla="*/ 24 h 28"/>
                  <a:gd name="T34" fmla="*/ 2 w 91"/>
                  <a:gd name="T35" fmla="*/ 27 h 28"/>
                  <a:gd name="T36" fmla="*/ 5 w 91"/>
                  <a:gd name="T37" fmla="*/ 28 h 28"/>
                  <a:gd name="T38" fmla="*/ 8 w 91"/>
                  <a:gd name="T39" fmla="*/ 28 h 28"/>
                  <a:gd name="T40" fmla="*/ 84 w 9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28">
                    <a:moveTo>
                      <a:pt x="84" y="27"/>
                    </a:moveTo>
                    <a:lnTo>
                      <a:pt x="86" y="26"/>
                    </a:lnTo>
                    <a:lnTo>
                      <a:pt x="89" y="24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1" y="7"/>
                    </a:lnTo>
                    <a:lnTo>
                      <a:pt x="89" y="4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78"/>
              <p:cNvSpPr>
                <a:spLocks/>
              </p:cNvSpPr>
              <p:nvPr/>
            </p:nvSpPr>
            <p:spPr bwMode="auto">
              <a:xfrm>
                <a:off x="4208" y="1879"/>
                <a:ext cx="80" cy="18"/>
              </a:xfrm>
              <a:custGeom>
                <a:avLst/>
                <a:gdLst>
                  <a:gd name="T0" fmla="*/ 72 w 80"/>
                  <a:gd name="T1" fmla="*/ 16 h 18"/>
                  <a:gd name="T2" fmla="*/ 76 w 80"/>
                  <a:gd name="T3" fmla="*/ 15 h 18"/>
                  <a:gd name="T4" fmla="*/ 79 w 80"/>
                  <a:gd name="T5" fmla="*/ 14 h 18"/>
                  <a:gd name="T6" fmla="*/ 80 w 80"/>
                  <a:gd name="T7" fmla="*/ 11 h 18"/>
                  <a:gd name="T8" fmla="*/ 80 w 80"/>
                  <a:gd name="T9" fmla="*/ 8 h 18"/>
                  <a:gd name="T10" fmla="*/ 80 w 80"/>
                  <a:gd name="T11" fmla="*/ 7 h 18"/>
                  <a:gd name="T12" fmla="*/ 79 w 80"/>
                  <a:gd name="T13" fmla="*/ 4 h 18"/>
                  <a:gd name="T14" fmla="*/ 77 w 80"/>
                  <a:gd name="T15" fmla="*/ 2 h 18"/>
                  <a:gd name="T16" fmla="*/ 75 w 80"/>
                  <a:gd name="T17" fmla="*/ 0 h 18"/>
                  <a:gd name="T18" fmla="*/ 72 w 80"/>
                  <a:gd name="T19" fmla="*/ 0 h 18"/>
                  <a:gd name="T20" fmla="*/ 8 w 80"/>
                  <a:gd name="T21" fmla="*/ 2 h 18"/>
                  <a:gd name="T22" fmla="*/ 6 w 80"/>
                  <a:gd name="T23" fmla="*/ 3 h 18"/>
                  <a:gd name="T24" fmla="*/ 3 w 80"/>
                  <a:gd name="T25" fmla="*/ 4 h 18"/>
                  <a:gd name="T26" fmla="*/ 2 w 80"/>
                  <a:gd name="T27" fmla="*/ 7 h 18"/>
                  <a:gd name="T28" fmla="*/ 0 w 80"/>
                  <a:gd name="T29" fmla="*/ 10 h 18"/>
                  <a:gd name="T30" fmla="*/ 0 w 80"/>
                  <a:gd name="T31" fmla="*/ 11 h 18"/>
                  <a:gd name="T32" fmla="*/ 2 w 80"/>
                  <a:gd name="T33" fmla="*/ 14 h 18"/>
                  <a:gd name="T34" fmla="*/ 3 w 80"/>
                  <a:gd name="T35" fmla="*/ 16 h 18"/>
                  <a:gd name="T36" fmla="*/ 6 w 80"/>
                  <a:gd name="T37" fmla="*/ 18 h 18"/>
                  <a:gd name="T38" fmla="*/ 8 w 80"/>
                  <a:gd name="T39" fmla="*/ 18 h 18"/>
                  <a:gd name="T40" fmla="*/ 72 w 80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8">
                    <a:moveTo>
                      <a:pt x="72" y="16"/>
                    </a:moveTo>
                    <a:lnTo>
                      <a:pt x="76" y="15"/>
                    </a:lnTo>
                    <a:lnTo>
                      <a:pt x="79" y="14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79"/>
              <p:cNvSpPr>
                <a:spLocks/>
              </p:cNvSpPr>
              <p:nvPr/>
            </p:nvSpPr>
            <p:spPr bwMode="auto">
              <a:xfrm>
                <a:off x="4214" y="1883"/>
                <a:ext cx="69" cy="6"/>
              </a:xfrm>
              <a:custGeom>
                <a:avLst/>
                <a:gdLst>
                  <a:gd name="T0" fmla="*/ 67 w 69"/>
                  <a:gd name="T1" fmla="*/ 4 h 6"/>
                  <a:gd name="T2" fmla="*/ 67 w 69"/>
                  <a:gd name="T3" fmla="*/ 4 h 6"/>
                  <a:gd name="T4" fmla="*/ 69 w 69"/>
                  <a:gd name="T5" fmla="*/ 3 h 6"/>
                  <a:gd name="T6" fmla="*/ 69 w 69"/>
                  <a:gd name="T7" fmla="*/ 3 h 6"/>
                  <a:gd name="T8" fmla="*/ 69 w 69"/>
                  <a:gd name="T9" fmla="*/ 2 h 6"/>
                  <a:gd name="T10" fmla="*/ 69 w 69"/>
                  <a:gd name="T11" fmla="*/ 2 h 6"/>
                  <a:gd name="T12" fmla="*/ 69 w 69"/>
                  <a:gd name="T13" fmla="*/ 0 h 6"/>
                  <a:gd name="T14" fmla="*/ 67 w 69"/>
                  <a:gd name="T15" fmla="*/ 0 h 6"/>
                  <a:gd name="T16" fmla="*/ 67 w 69"/>
                  <a:gd name="T17" fmla="*/ 0 h 6"/>
                  <a:gd name="T18" fmla="*/ 66 w 69"/>
                  <a:gd name="T19" fmla="*/ 0 h 6"/>
                  <a:gd name="T20" fmla="*/ 2 w 69"/>
                  <a:gd name="T21" fmla="*/ 2 h 6"/>
                  <a:gd name="T22" fmla="*/ 1 w 69"/>
                  <a:gd name="T23" fmla="*/ 2 h 6"/>
                  <a:gd name="T24" fmla="*/ 1 w 69"/>
                  <a:gd name="T25" fmla="*/ 3 h 6"/>
                  <a:gd name="T26" fmla="*/ 0 w 69"/>
                  <a:gd name="T27" fmla="*/ 3 h 6"/>
                  <a:gd name="T28" fmla="*/ 0 w 69"/>
                  <a:gd name="T29" fmla="*/ 4 h 6"/>
                  <a:gd name="T30" fmla="*/ 0 w 69"/>
                  <a:gd name="T31" fmla="*/ 4 h 6"/>
                  <a:gd name="T32" fmla="*/ 0 w 69"/>
                  <a:gd name="T33" fmla="*/ 6 h 6"/>
                  <a:gd name="T34" fmla="*/ 1 w 69"/>
                  <a:gd name="T35" fmla="*/ 6 h 6"/>
                  <a:gd name="T36" fmla="*/ 1 w 69"/>
                  <a:gd name="T37" fmla="*/ 6 h 6"/>
                  <a:gd name="T38" fmla="*/ 2 w 69"/>
                  <a:gd name="T39" fmla="*/ 6 h 6"/>
                  <a:gd name="T40" fmla="*/ 67 w 69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">
                    <a:moveTo>
                      <a:pt x="67" y="4"/>
                    </a:moveTo>
                    <a:lnTo>
                      <a:pt x="67" y="4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80"/>
              <p:cNvSpPr>
                <a:spLocks/>
              </p:cNvSpPr>
              <p:nvPr/>
            </p:nvSpPr>
            <p:spPr bwMode="auto">
              <a:xfrm>
                <a:off x="4212" y="1885"/>
                <a:ext cx="11" cy="10"/>
              </a:xfrm>
              <a:custGeom>
                <a:avLst/>
                <a:gdLst>
                  <a:gd name="T0" fmla="*/ 6 w 11"/>
                  <a:gd name="T1" fmla="*/ 10 h 10"/>
                  <a:gd name="T2" fmla="*/ 7 w 11"/>
                  <a:gd name="T3" fmla="*/ 10 h 10"/>
                  <a:gd name="T4" fmla="*/ 10 w 11"/>
                  <a:gd name="T5" fmla="*/ 9 h 10"/>
                  <a:gd name="T6" fmla="*/ 11 w 11"/>
                  <a:gd name="T7" fmla="*/ 6 h 10"/>
                  <a:gd name="T8" fmla="*/ 11 w 11"/>
                  <a:gd name="T9" fmla="*/ 5 h 10"/>
                  <a:gd name="T10" fmla="*/ 10 w 11"/>
                  <a:gd name="T11" fmla="*/ 4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4 w 11"/>
                  <a:gd name="T19" fmla="*/ 1 h 10"/>
                  <a:gd name="T20" fmla="*/ 2 w 11"/>
                  <a:gd name="T21" fmla="*/ 2 h 10"/>
                  <a:gd name="T22" fmla="*/ 0 w 11"/>
                  <a:gd name="T23" fmla="*/ 4 h 10"/>
                  <a:gd name="T24" fmla="*/ 0 w 11"/>
                  <a:gd name="T25" fmla="*/ 6 h 10"/>
                  <a:gd name="T26" fmla="*/ 0 w 11"/>
                  <a:gd name="T27" fmla="*/ 8 h 10"/>
                  <a:gd name="T28" fmla="*/ 2 w 11"/>
                  <a:gd name="T29" fmla="*/ 9 h 10"/>
                  <a:gd name="T30" fmla="*/ 4 w 11"/>
                  <a:gd name="T31" fmla="*/ 10 h 10"/>
                  <a:gd name="T32" fmla="*/ 6 w 11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lnTo>
                      <a:pt x="7" y="10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81"/>
              <p:cNvSpPr>
                <a:spLocks/>
              </p:cNvSpPr>
              <p:nvPr/>
            </p:nvSpPr>
            <p:spPr bwMode="auto">
              <a:xfrm>
                <a:off x="2791" y="1775"/>
                <a:ext cx="424" cy="55"/>
              </a:xfrm>
              <a:custGeom>
                <a:avLst/>
                <a:gdLst>
                  <a:gd name="T0" fmla="*/ 0 w 424"/>
                  <a:gd name="T1" fmla="*/ 8 h 55"/>
                  <a:gd name="T2" fmla="*/ 424 w 424"/>
                  <a:gd name="T3" fmla="*/ 55 h 55"/>
                  <a:gd name="T4" fmla="*/ 419 w 424"/>
                  <a:gd name="T5" fmla="*/ 38 h 55"/>
                  <a:gd name="T6" fmla="*/ 34 w 424"/>
                  <a:gd name="T7" fmla="*/ 0 h 55"/>
                  <a:gd name="T8" fmla="*/ 0 w 424"/>
                  <a:gd name="T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55">
                    <a:moveTo>
                      <a:pt x="0" y="8"/>
                    </a:moveTo>
                    <a:lnTo>
                      <a:pt x="424" y="55"/>
                    </a:lnTo>
                    <a:lnTo>
                      <a:pt x="419" y="38"/>
                    </a:lnTo>
                    <a:lnTo>
                      <a:pt x="3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82"/>
              <p:cNvSpPr>
                <a:spLocks/>
              </p:cNvSpPr>
              <p:nvPr/>
            </p:nvSpPr>
            <p:spPr bwMode="auto">
              <a:xfrm>
                <a:off x="3104" y="1573"/>
                <a:ext cx="386" cy="257"/>
              </a:xfrm>
              <a:custGeom>
                <a:avLst/>
                <a:gdLst>
                  <a:gd name="T0" fmla="*/ 114 w 386"/>
                  <a:gd name="T1" fmla="*/ 255 h 257"/>
                  <a:gd name="T2" fmla="*/ 134 w 386"/>
                  <a:gd name="T3" fmla="*/ 234 h 257"/>
                  <a:gd name="T4" fmla="*/ 169 w 386"/>
                  <a:gd name="T5" fmla="*/ 201 h 257"/>
                  <a:gd name="T6" fmla="*/ 213 w 386"/>
                  <a:gd name="T7" fmla="*/ 157 h 257"/>
                  <a:gd name="T8" fmla="*/ 260 w 386"/>
                  <a:gd name="T9" fmla="*/ 113 h 257"/>
                  <a:gd name="T10" fmla="*/ 306 w 386"/>
                  <a:gd name="T11" fmla="*/ 68 h 257"/>
                  <a:gd name="T12" fmla="*/ 344 w 386"/>
                  <a:gd name="T13" fmla="*/ 33 h 257"/>
                  <a:gd name="T14" fmla="*/ 368 w 386"/>
                  <a:gd name="T15" fmla="*/ 12 h 257"/>
                  <a:gd name="T16" fmla="*/ 382 w 386"/>
                  <a:gd name="T17" fmla="*/ 4 h 257"/>
                  <a:gd name="T18" fmla="*/ 385 w 386"/>
                  <a:gd name="T19" fmla="*/ 0 h 257"/>
                  <a:gd name="T20" fmla="*/ 381 w 386"/>
                  <a:gd name="T21" fmla="*/ 0 h 257"/>
                  <a:gd name="T22" fmla="*/ 355 w 386"/>
                  <a:gd name="T23" fmla="*/ 0 h 257"/>
                  <a:gd name="T24" fmla="*/ 309 w 386"/>
                  <a:gd name="T25" fmla="*/ 0 h 257"/>
                  <a:gd name="T26" fmla="*/ 249 w 386"/>
                  <a:gd name="T27" fmla="*/ 2 h 257"/>
                  <a:gd name="T28" fmla="*/ 186 w 386"/>
                  <a:gd name="T29" fmla="*/ 3 h 257"/>
                  <a:gd name="T30" fmla="*/ 123 w 386"/>
                  <a:gd name="T31" fmla="*/ 4 h 257"/>
                  <a:gd name="T32" fmla="*/ 70 w 386"/>
                  <a:gd name="T33" fmla="*/ 6 h 257"/>
                  <a:gd name="T34" fmla="*/ 32 w 386"/>
                  <a:gd name="T35" fmla="*/ 8 h 257"/>
                  <a:gd name="T36" fmla="*/ 3 w 386"/>
                  <a:gd name="T37" fmla="*/ 14 h 257"/>
                  <a:gd name="T38" fmla="*/ 4 w 386"/>
                  <a:gd name="T39" fmla="*/ 15 h 257"/>
                  <a:gd name="T40" fmla="*/ 12 w 386"/>
                  <a:gd name="T41" fmla="*/ 15 h 257"/>
                  <a:gd name="T42" fmla="*/ 39 w 386"/>
                  <a:gd name="T43" fmla="*/ 14 h 257"/>
                  <a:gd name="T44" fmla="*/ 87 w 386"/>
                  <a:gd name="T45" fmla="*/ 14 h 257"/>
                  <a:gd name="T46" fmla="*/ 145 w 386"/>
                  <a:gd name="T47" fmla="*/ 12 h 257"/>
                  <a:gd name="T48" fmla="*/ 209 w 386"/>
                  <a:gd name="T49" fmla="*/ 11 h 257"/>
                  <a:gd name="T50" fmla="*/ 270 w 386"/>
                  <a:gd name="T51" fmla="*/ 10 h 257"/>
                  <a:gd name="T52" fmla="*/ 318 w 386"/>
                  <a:gd name="T53" fmla="*/ 10 h 257"/>
                  <a:gd name="T54" fmla="*/ 348 w 386"/>
                  <a:gd name="T55" fmla="*/ 10 h 257"/>
                  <a:gd name="T56" fmla="*/ 352 w 386"/>
                  <a:gd name="T57" fmla="*/ 12 h 257"/>
                  <a:gd name="T58" fmla="*/ 333 w 386"/>
                  <a:gd name="T59" fmla="*/ 33 h 257"/>
                  <a:gd name="T60" fmla="*/ 298 w 386"/>
                  <a:gd name="T61" fmla="*/ 65 h 257"/>
                  <a:gd name="T62" fmla="*/ 253 w 386"/>
                  <a:gd name="T63" fmla="*/ 107 h 257"/>
                  <a:gd name="T64" fmla="*/ 206 w 386"/>
                  <a:gd name="T65" fmla="*/ 150 h 257"/>
                  <a:gd name="T66" fmla="*/ 160 w 386"/>
                  <a:gd name="T67" fmla="*/ 191 h 257"/>
                  <a:gd name="T68" fmla="*/ 123 w 386"/>
                  <a:gd name="T69" fmla="*/ 224 h 257"/>
                  <a:gd name="T70" fmla="*/ 102 w 386"/>
                  <a:gd name="T71" fmla="*/ 243 h 257"/>
                  <a:gd name="T72" fmla="*/ 111 w 386"/>
                  <a:gd name="T73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6" h="257">
                    <a:moveTo>
                      <a:pt x="111" y="257"/>
                    </a:moveTo>
                    <a:lnTo>
                      <a:pt x="114" y="255"/>
                    </a:lnTo>
                    <a:lnTo>
                      <a:pt x="122" y="247"/>
                    </a:lnTo>
                    <a:lnTo>
                      <a:pt x="134" y="234"/>
                    </a:lnTo>
                    <a:lnTo>
                      <a:pt x="150" y="220"/>
                    </a:lnTo>
                    <a:lnTo>
                      <a:pt x="169" y="201"/>
                    </a:lnTo>
                    <a:lnTo>
                      <a:pt x="190" y="180"/>
                    </a:lnTo>
                    <a:lnTo>
                      <a:pt x="213" y="157"/>
                    </a:lnTo>
                    <a:lnTo>
                      <a:pt x="237" y="134"/>
                    </a:lnTo>
                    <a:lnTo>
                      <a:pt x="260" y="113"/>
                    </a:lnTo>
                    <a:lnTo>
                      <a:pt x="283" y="90"/>
                    </a:lnTo>
                    <a:lnTo>
                      <a:pt x="306" y="68"/>
                    </a:lnTo>
                    <a:lnTo>
                      <a:pt x="326" y="49"/>
                    </a:lnTo>
                    <a:lnTo>
                      <a:pt x="344" y="33"/>
                    </a:lnTo>
                    <a:lnTo>
                      <a:pt x="358" y="20"/>
                    </a:lnTo>
                    <a:lnTo>
                      <a:pt x="368" y="12"/>
                    </a:lnTo>
                    <a:lnTo>
                      <a:pt x="374" y="8"/>
                    </a:lnTo>
                    <a:lnTo>
                      <a:pt x="382" y="4"/>
                    </a:lnTo>
                    <a:lnTo>
                      <a:pt x="386" y="2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1" y="0"/>
                    </a:lnTo>
                    <a:lnTo>
                      <a:pt x="371" y="0"/>
                    </a:lnTo>
                    <a:lnTo>
                      <a:pt x="355" y="0"/>
                    </a:lnTo>
                    <a:lnTo>
                      <a:pt x="333" y="0"/>
                    </a:lnTo>
                    <a:lnTo>
                      <a:pt x="309" y="0"/>
                    </a:lnTo>
                    <a:lnTo>
                      <a:pt x="280" y="2"/>
                    </a:lnTo>
                    <a:lnTo>
                      <a:pt x="249" y="2"/>
                    </a:lnTo>
                    <a:lnTo>
                      <a:pt x="218" y="2"/>
                    </a:lnTo>
                    <a:lnTo>
                      <a:pt x="186" y="3"/>
                    </a:lnTo>
                    <a:lnTo>
                      <a:pt x="154" y="3"/>
                    </a:lnTo>
                    <a:lnTo>
                      <a:pt x="123" y="4"/>
                    </a:lnTo>
                    <a:lnTo>
                      <a:pt x="95" y="4"/>
                    </a:lnTo>
                    <a:lnTo>
                      <a:pt x="70" y="6"/>
                    </a:lnTo>
                    <a:lnTo>
                      <a:pt x="49" y="7"/>
                    </a:lnTo>
                    <a:lnTo>
                      <a:pt x="32" y="8"/>
                    </a:lnTo>
                    <a:lnTo>
                      <a:pt x="2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23" y="15"/>
                    </a:lnTo>
                    <a:lnTo>
                      <a:pt x="39" y="14"/>
                    </a:lnTo>
                    <a:lnTo>
                      <a:pt x="61" y="14"/>
                    </a:lnTo>
                    <a:lnTo>
                      <a:pt x="87" y="14"/>
                    </a:lnTo>
                    <a:lnTo>
                      <a:pt x="115" y="12"/>
                    </a:lnTo>
                    <a:lnTo>
                      <a:pt x="145" y="12"/>
                    </a:lnTo>
                    <a:lnTo>
                      <a:pt x="177" y="11"/>
                    </a:lnTo>
                    <a:lnTo>
                      <a:pt x="209" y="11"/>
                    </a:lnTo>
                    <a:lnTo>
                      <a:pt x="240" y="10"/>
                    </a:lnTo>
                    <a:lnTo>
                      <a:pt x="270" y="10"/>
                    </a:lnTo>
                    <a:lnTo>
                      <a:pt x="295" y="10"/>
                    </a:lnTo>
                    <a:lnTo>
                      <a:pt x="318" y="10"/>
                    </a:lnTo>
                    <a:lnTo>
                      <a:pt x="336" y="10"/>
                    </a:lnTo>
                    <a:lnTo>
                      <a:pt x="348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45" y="20"/>
                    </a:lnTo>
                    <a:lnTo>
                      <a:pt x="333" y="33"/>
                    </a:lnTo>
                    <a:lnTo>
                      <a:pt x="318" y="48"/>
                    </a:lnTo>
                    <a:lnTo>
                      <a:pt x="298" y="65"/>
                    </a:lnTo>
                    <a:lnTo>
                      <a:pt x="278" y="85"/>
                    </a:lnTo>
                    <a:lnTo>
                      <a:pt x="253" y="107"/>
                    </a:lnTo>
                    <a:lnTo>
                      <a:pt x="230" y="129"/>
                    </a:lnTo>
                    <a:lnTo>
                      <a:pt x="206" y="150"/>
                    </a:lnTo>
                    <a:lnTo>
                      <a:pt x="181" y="171"/>
                    </a:lnTo>
                    <a:lnTo>
                      <a:pt x="160" y="191"/>
                    </a:lnTo>
                    <a:lnTo>
                      <a:pt x="139" y="209"/>
                    </a:lnTo>
                    <a:lnTo>
                      <a:pt x="123" y="224"/>
                    </a:lnTo>
                    <a:lnTo>
                      <a:pt x="110" y="236"/>
                    </a:lnTo>
                    <a:lnTo>
                      <a:pt x="102" y="243"/>
                    </a:lnTo>
                    <a:lnTo>
                      <a:pt x="99" y="245"/>
                    </a:lnTo>
                    <a:lnTo>
                      <a:pt x="111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83"/>
              <p:cNvSpPr>
                <a:spLocks/>
              </p:cNvSpPr>
              <p:nvPr/>
            </p:nvSpPr>
            <p:spPr bwMode="auto">
              <a:xfrm>
                <a:off x="3292" y="1767"/>
                <a:ext cx="205" cy="76"/>
              </a:xfrm>
              <a:custGeom>
                <a:avLst/>
                <a:gdLst>
                  <a:gd name="T0" fmla="*/ 205 w 205"/>
                  <a:gd name="T1" fmla="*/ 35 h 76"/>
                  <a:gd name="T2" fmla="*/ 202 w 205"/>
                  <a:gd name="T3" fmla="*/ 24 h 76"/>
                  <a:gd name="T4" fmla="*/ 195 w 205"/>
                  <a:gd name="T5" fmla="*/ 16 h 76"/>
                  <a:gd name="T6" fmla="*/ 186 w 205"/>
                  <a:gd name="T7" fmla="*/ 11 h 76"/>
                  <a:gd name="T8" fmla="*/ 174 w 205"/>
                  <a:gd name="T9" fmla="*/ 9 h 76"/>
                  <a:gd name="T10" fmla="*/ 110 w 205"/>
                  <a:gd name="T11" fmla="*/ 0 h 76"/>
                  <a:gd name="T12" fmla="*/ 106 w 205"/>
                  <a:gd name="T13" fmla="*/ 1 h 76"/>
                  <a:gd name="T14" fmla="*/ 102 w 205"/>
                  <a:gd name="T15" fmla="*/ 3 h 76"/>
                  <a:gd name="T16" fmla="*/ 96 w 205"/>
                  <a:gd name="T17" fmla="*/ 5 h 76"/>
                  <a:gd name="T18" fmla="*/ 92 w 205"/>
                  <a:gd name="T19" fmla="*/ 9 h 76"/>
                  <a:gd name="T20" fmla="*/ 88 w 205"/>
                  <a:gd name="T21" fmla="*/ 4 h 76"/>
                  <a:gd name="T22" fmla="*/ 83 w 205"/>
                  <a:gd name="T23" fmla="*/ 1 h 76"/>
                  <a:gd name="T24" fmla="*/ 77 w 205"/>
                  <a:gd name="T25" fmla="*/ 0 h 76"/>
                  <a:gd name="T26" fmla="*/ 72 w 205"/>
                  <a:gd name="T27" fmla="*/ 1 h 76"/>
                  <a:gd name="T28" fmla="*/ 0 w 205"/>
                  <a:gd name="T29" fmla="*/ 72 h 76"/>
                  <a:gd name="T30" fmla="*/ 4 w 205"/>
                  <a:gd name="T31" fmla="*/ 72 h 76"/>
                  <a:gd name="T32" fmla="*/ 15 w 205"/>
                  <a:gd name="T33" fmla="*/ 72 h 76"/>
                  <a:gd name="T34" fmla="*/ 30 w 205"/>
                  <a:gd name="T35" fmla="*/ 73 h 76"/>
                  <a:gd name="T36" fmla="*/ 48 w 205"/>
                  <a:gd name="T37" fmla="*/ 73 h 76"/>
                  <a:gd name="T38" fmla="*/ 65 w 205"/>
                  <a:gd name="T39" fmla="*/ 74 h 76"/>
                  <a:gd name="T40" fmla="*/ 82 w 205"/>
                  <a:gd name="T41" fmla="*/ 76 h 76"/>
                  <a:gd name="T42" fmla="*/ 94 w 205"/>
                  <a:gd name="T43" fmla="*/ 76 h 76"/>
                  <a:gd name="T44" fmla="*/ 100 w 205"/>
                  <a:gd name="T45" fmla="*/ 76 h 76"/>
                  <a:gd name="T46" fmla="*/ 102 w 205"/>
                  <a:gd name="T47" fmla="*/ 76 h 76"/>
                  <a:gd name="T48" fmla="*/ 102 w 205"/>
                  <a:gd name="T49" fmla="*/ 74 h 76"/>
                  <a:gd name="T50" fmla="*/ 103 w 205"/>
                  <a:gd name="T51" fmla="*/ 72 h 76"/>
                  <a:gd name="T52" fmla="*/ 103 w 205"/>
                  <a:gd name="T53" fmla="*/ 70 h 76"/>
                  <a:gd name="T54" fmla="*/ 160 w 205"/>
                  <a:gd name="T55" fmla="*/ 73 h 76"/>
                  <a:gd name="T56" fmla="*/ 167 w 205"/>
                  <a:gd name="T57" fmla="*/ 72 h 76"/>
                  <a:gd name="T58" fmla="*/ 174 w 205"/>
                  <a:gd name="T59" fmla="*/ 69 h 76"/>
                  <a:gd name="T60" fmla="*/ 182 w 205"/>
                  <a:gd name="T61" fmla="*/ 65 h 76"/>
                  <a:gd name="T62" fmla="*/ 189 w 205"/>
                  <a:gd name="T63" fmla="*/ 59 h 76"/>
                  <a:gd name="T64" fmla="*/ 195 w 205"/>
                  <a:gd name="T65" fmla="*/ 54 h 76"/>
                  <a:gd name="T66" fmla="*/ 201 w 205"/>
                  <a:gd name="T67" fmla="*/ 47 h 76"/>
                  <a:gd name="T68" fmla="*/ 203 w 205"/>
                  <a:gd name="T69" fmla="*/ 42 h 76"/>
                  <a:gd name="T70" fmla="*/ 205 w 205"/>
                  <a:gd name="T71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5" h="76">
                    <a:moveTo>
                      <a:pt x="205" y="35"/>
                    </a:moveTo>
                    <a:lnTo>
                      <a:pt x="202" y="24"/>
                    </a:lnTo>
                    <a:lnTo>
                      <a:pt x="195" y="16"/>
                    </a:lnTo>
                    <a:lnTo>
                      <a:pt x="186" y="11"/>
                    </a:lnTo>
                    <a:lnTo>
                      <a:pt x="174" y="9"/>
                    </a:lnTo>
                    <a:lnTo>
                      <a:pt x="110" y="0"/>
                    </a:lnTo>
                    <a:lnTo>
                      <a:pt x="106" y="1"/>
                    </a:lnTo>
                    <a:lnTo>
                      <a:pt x="102" y="3"/>
                    </a:lnTo>
                    <a:lnTo>
                      <a:pt x="96" y="5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2" y="1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15" y="72"/>
                    </a:lnTo>
                    <a:lnTo>
                      <a:pt x="30" y="73"/>
                    </a:lnTo>
                    <a:lnTo>
                      <a:pt x="48" y="73"/>
                    </a:lnTo>
                    <a:lnTo>
                      <a:pt x="65" y="74"/>
                    </a:lnTo>
                    <a:lnTo>
                      <a:pt x="82" y="76"/>
                    </a:lnTo>
                    <a:lnTo>
                      <a:pt x="94" y="76"/>
                    </a:lnTo>
                    <a:lnTo>
                      <a:pt x="100" y="76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3" y="72"/>
                    </a:lnTo>
                    <a:lnTo>
                      <a:pt x="103" y="70"/>
                    </a:lnTo>
                    <a:lnTo>
                      <a:pt x="160" y="73"/>
                    </a:lnTo>
                    <a:lnTo>
                      <a:pt x="167" y="72"/>
                    </a:lnTo>
                    <a:lnTo>
                      <a:pt x="174" y="69"/>
                    </a:lnTo>
                    <a:lnTo>
                      <a:pt x="182" y="65"/>
                    </a:lnTo>
                    <a:lnTo>
                      <a:pt x="189" y="59"/>
                    </a:lnTo>
                    <a:lnTo>
                      <a:pt x="195" y="54"/>
                    </a:lnTo>
                    <a:lnTo>
                      <a:pt x="201" y="47"/>
                    </a:lnTo>
                    <a:lnTo>
                      <a:pt x="203" y="42"/>
                    </a:lnTo>
                    <a:lnTo>
                      <a:pt x="20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84"/>
              <p:cNvSpPr>
                <a:spLocks/>
              </p:cNvSpPr>
              <p:nvPr/>
            </p:nvSpPr>
            <p:spPr bwMode="auto">
              <a:xfrm>
                <a:off x="3440" y="1778"/>
                <a:ext cx="37" cy="38"/>
              </a:xfrm>
              <a:custGeom>
                <a:avLst/>
                <a:gdLst>
                  <a:gd name="T0" fmla="*/ 37 w 37"/>
                  <a:gd name="T1" fmla="*/ 6 h 38"/>
                  <a:gd name="T2" fmla="*/ 32 w 37"/>
                  <a:gd name="T3" fmla="*/ 9 h 38"/>
                  <a:gd name="T4" fmla="*/ 23 w 37"/>
                  <a:gd name="T5" fmla="*/ 17 h 38"/>
                  <a:gd name="T6" fmla="*/ 11 w 37"/>
                  <a:gd name="T7" fmla="*/ 28 h 38"/>
                  <a:gd name="T8" fmla="*/ 0 w 37"/>
                  <a:gd name="T9" fmla="*/ 38 h 38"/>
                  <a:gd name="T10" fmla="*/ 0 w 37"/>
                  <a:gd name="T11" fmla="*/ 35 h 38"/>
                  <a:gd name="T12" fmla="*/ 7 w 37"/>
                  <a:gd name="T13" fmla="*/ 21 h 38"/>
                  <a:gd name="T14" fmla="*/ 15 w 37"/>
                  <a:gd name="T15" fmla="*/ 6 h 38"/>
                  <a:gd name="T16" fmla="*/ 19 w 37"/>
                  <a:gd name="T17" fmla="*/ 0 h 38"/>
                  <a:gd name="T18" fmla="*/ 37 w 37"/>
                  <a:gd name="T1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37" y="6"/>
                    </a:moveTo>
                    <a:lnTo>
                      <a:pt x="32" y="9"/>
                    </a:lnTo>
                    <a:lnTo>
                      <a:pt x="23" y="17"/>
                    </a:lnTo>
                    <a:lnTo>
                      <a:pt x="11" y="28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7" y="21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85"/>
              <p:cNvSpPr>
                <a:spLocks/>
              </p:cNvSpPr>
              <p:nvPr/>
            </p:nvSpPr>
            <p:spPr bwMode="auto">
              <a:xfrm>
                <a:off x="3776" y="1593"/>
                <a:ext cx="22" cy="240"/>
              </a:xfrm>
              <a:custGeom>
                <a:avLst/>
                <a:gdLst>
                  <a:gd name="T0" fmla="*/ 8 w 22"/>
                  <a:gd name="T1" fmla="*/ 236 h 240"/>
                  <a:gd name="T2" fmla="*/ 9 w 22"/>
                  <a:gd name="T3" fmla="*/ 209 h 240"/>
                  <a:gd name="T4" fmla="*/ 11 w 22"/>
                  <a:gd name="T5" fmla="*/ 145 h 240"/>
                  <a:gd name="T6" fmla="*/ 8 w 22"/>
                  <a:gd name="T7" fmla="*/ 68 h 240"/>
                  <a:gd name="T8" fmla="*/ 0 w 22"/>
                  <a:gd name="T9" fmla="*/ 3 h 240"/>
                  <a:gd name="T10" fmla="*/ 0 w 22"/>
                  <a:gd name="T11" fmla="*/ 0 h 240"/>
                  <a:gd name="T12" fmla="*/ 3 w 22"/>
                  <a:gd name="T13" fmla="*/ 0 h 240"/>
                  <a:gd name="T14" fmla="*/ 5 w 22"/>
                  <a:gd name="T15" fmla="*/ 2 h 240"/>
                  <a:gd name="T16" fmla="*/ 7 w 22"/>
                  <a:gd name="T17" fmla="*/ 2 h 240"/>
                  <a:gd name="T18" fmla="*/ 11 w 22"/>
                  <a:gd name="T19" fmla="*/ 32 h 240"/>
                  <a:gd name="T20" fmla="*/ 19 w 22"/>
                  <a:gd name="T21" fmla="*/ 99 h 240"/>
                  <a:gd name="T22" fmla="*/ 22 w 22"/>
                  <a:gd name="T23" fmla="*/ 178 h 240"/>
                  <a:gd name="T24" fmla="*/ 15 w 22"/>
                  <a:gd name="T25" fmla="*/ 236 h 240"/>
                  <a:gd name="T26" fmla="*/ 12 w 22"/>
                  <a:gd name="T27" fmla="*/ 240 h 240"/>
                  <a:gd name="T28" fmla="*/ 9 w 22"/>
                  <a:gd name="T29" fmla="*/ 240 h 240"/>
                  <a:gd name="T30" fmla="*/ 8 w 22"/>
                  <a:gd name="T31" fmla="*/ 237 h 240"/>
                  <a:gd name="T32" fmla="*/ 8 w 22"/>
                  <a:gd name="T33" fmla="*/ 23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0">
                    <a:moveTo>
                      <a:pt x="8" y="236"/>
                    </a:moveTo>
                    <a:lnTo>
                      <a:pt x="9" y="209"/>
                    </a:lnTo>
                    <a:lnTo>
                      <a:pt x="11" y="145"/>
                    </a:lnTo>
                    <a:lnTo>
                      <a:pt x="8" y="6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32"/>
                    </a:lnTo>
                    <a:lnTo>
                      <a:pt x="19" y="99"/>
                    </a:lnTo>
                    <a:lnTo>
                      <a:pt x="22" y="178"/>
                    </a:lnTo>
                    <a:lnTo>
                      <a:pt x="15" y="236"/>
                    </a:lnTo>
                    <a:lnTo>
                      <a:pt x="12" y="240"/>
                    </a:lnTo>
                    <a:lnTo>
                      <a:pt x="9" y="240"/>
                    </a:lnTo>
                    <a:lnTo>
                      <a:pt x="8" y="237"/>
                    </a:lnTo>
                    <a:lnTo>
                      <a:pt x="8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86"/>
              <p:cNvSpPr>
                <a:spLocks/>
              </p:cNvSpPr>
              <p:nvPr/>
            </p:nvSpPr>
            <p:spPr bwMode="auto">
              <a:xfrm>
                <a:off x="2958" y="2191"/>
                <a:ext cx="42" cy="42"/>
              </a:xfrm>
              <a:custGeom>
                <a:avLst/>
                <a:gdLst>
                  <a:gd name="T0" fmla="*/ 19 w 42"/>
                  <a:gd name="T1" fmla="*/ 42 h 42"/>
                  <a:gd name="T2" fmla="*/ 27 w 42"/>
                  <a:gd name="T3" fmla="*/ 40 h 42"/>
                  <a:gd name="T4" fmla="*/ 35 w 42"/>
                  <a:gd name="T5" fmla="*/ 38 h 42"/>
                  <a:gd name="T6" fmla="*/ 40 w 42"/>
                  <a:gd name="T7" fmla="*/ 31 h 42"/>
                  <a:gd name="T8" fmla="*/ 42 w 42"/>
                  <a:gd name="T9" fmla="*/ 23 h 42"/>
                  <a:gd name="T10" fmla="*/ 42 w 42"/>
                  <a:gd name="T11" fmla="*/ 15 h 42"/>
                  <a:gd name="T12" fmla="*/ 38 w 42"/>
                  <a:gd name="T13" fmla="*/ 6 h 42"/>
                  <a:gd name="T14" fmla="*/ 31 w 42"/>
                  <a:gd name="T15" fmla="*/ 1 h 42"/>
                  <a:gd name="T16" fmla="*/ 23 w 42"/>
                  <a:gd name="T17" fmla="*/ 0 h 42"/>
                  <a:gd name="T18" fmla="*/ 14 w 42"/>
                  <a:gd name="T19" fmla="*/ 0 h 42"/>
                  <a:gd name="T20" fmla="*/ 8 w 42"/>
                  <a:gd name="T21" fmla="*/ 4 h 42"/>
                  <a:gd name="T22" fmla="*/ 2 w 42"/>
                  <a:gd name="T23" fmla="*/ 11 h 42"/>
                  <a:gd name="T24" fmla="*/ 0 w 42"/>
                  <a:gd name="T25" fmla="*/ 19 h 42"/>
                  <a:gd name="T26" fmla="*/ 1 w 42"/>
                  <a:gd name="T27" fmla="*/ 27 h 42"/>
                  <a:gd name="T28" fmla="*/ 4 w 42"/>
                  <a:gd name="T29" fmla="*/ 34 h 42"/>
                  <a:gd name="T30" fmla="*/ 10 w 42"/>
                  <a:gd name="T31" fmla="*/ 39 h 42"/>
                  <a:gd name="T32" fmla="*/ 19 w 42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2">
                    <a:moveTo>
                      <a:pt x="19" y="42"/>
                    </a:moveTo>
                    <a:lnTo>
                      <a:pt x="27" y="40"/>
                    </a:lnTo>
                    <a:lnTo>
                      <a:pt x="35" y="38"/>
                    </a:lnTo>
                    <a:lnTo>
                      <a:pt x="40" y="31"/>
                    </a:lnTo>
                    <a:lnTo>
                      <a:pt x="42" y="23"/>
                    </a:lnTo>
                    <a:lnTo>
                      <a:pt x="42" y="15"/>
                    </a:lnTo>
                    <a:lnTo>
                      <a:pt x="38" y="6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4"/>
                    </a:lnTo>
                    <a:lnTo>
                      <a:pt x="10" y="39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87"/>
              <p:cNvSpPr>
                <a:spLocks/>
              </p:cNvSpPr>
              <p:nvPr/>
            </p:nvSpPr>
            <p:spPr bwMode="auto">
              <a:xfrm>
                <a:off x="4275" y="2187"/>
                <a:ext cx="33" cy="38"/>
              </a:xfrm>
              <a:custGeom>
                <a:avLst/>
                <a:gdLst>
                  <a:gd name="T0" fmla="*/ 14 w 33"/>
                  <a:gd name="T1" fmla="*/ 38 h 38"/>
                  <a:gd name="T2" fmla="*/ 21 w 33"/>
                  <a:gd name="T3" fmla="*/ 38 h 38"/>
                  <a:gd name="T4" fmla="*/ 27 w 33"/>
                  <a:gd name="T5" fmla="*/ 33 h 38"/>
                  <a:gd name="T6" fmla="*/ 31 w 33"/>
                  <a:gd name="T7" fmla="*/ 28 h 38"/>
                  <a:gd name="T8" fmla="*/ 33 w 33"/>
                  <a:gd name="T9" fmla="*/ 21 h 38"/>
                  <a:gd name="T10" fmla="*/ 33 w 33"/>
                  <a:gd name="T11" fmla="*/ 13 h 38"/>
                  <a:gd name="T12" fmla="*/ 31 w 33"/>
                  <a:gd name="T13" fmla="*/ 6 h 38"/>
                  <a:gd name="T14" fmla="*/ 25 w 33"/>
                  <a:gd name="T15" fmla="*/ 2 h 38"/>
                  <a:gd name="T16" fmla="*/ 19 w 33"/>
                  <a:gd name="T17" fmla="*/ 0 h 38"/>
                  <a:gd name="T18" fmla="*/ 12 w 33"/>
                  <a:gd name="T19" fmla="*/ 1 h 38"/>
                  <a:gd name="T20" fmla="*/ 6 w 33"/>
                  <a:gd name="T21" fmla="*/ 4 h 38"/>
                  <a:gd name="T22" fmla="*/ 2 w 33"/>
                  <a:gd name="T23" fmla="*/ 10 h 38"/>
                  <a:gd name="T24" fmla="*/ 0 w 33"/>
                  <a:gd name="T25" fmla="*/ 17 h 38"/>
                  <a:gd name="T26" fmla="*/ 1 w 33"/>
                  <a:gd name="T27" fmla="*/ 25 h 38"/>
                  <a:gd name="T28" fmla="*/ 4 w 33"/>
                  <a:gd name="T29" fmla="*/ 31 h 38"/>
                  <a:gd name="T30" fmla="*/ 8 w 33"/>
                  <a:gd name="T31" fmla="*/ 36 h 38"/>
                  <a:gd name="T32" fmla="*/ 14 w 33"/>
                  <a:gd name="T3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4" y="38"/>
                    </a:moveTo>
                    <a:lnTo>
                      <a:pt x="21" y="38"/>
                    </a:lnTo>
                    <a:lnTo>
                      <a:pt x="27" y="33"/>
                    </a:lnTo>
                    <a:lnTo>
                      <a:pt x="31" y="28"/>
                    </a:lnTo>
                    <a:lnTo>
                      <a:pt x="33" y="21"/>
                    </a:lnTo>
                    <a:lnTo>
                      <a:pt x="33" y="13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4" y="31"/>
                    </a:lnTo>
                    <a:lnTo>
                      <a:pt x="8" y="36"/>
                    </a:lnTo>
                    <a:lnTo>
                      <a:pt x="1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88"/>
              <p:cNvSpPr>
                <a:spLocks/>
              </p:cNvSpPr>
              <p:nvPr/>
            </p:nvSpPr>
            <p:spPr bwMode="auto">
              <a:xfrm>
                <a:off x="2842" y="2013"/>
                <a:ext cx="23" cy="25"/>
              </a:xfrm>
              <a:custGeom>
                <a:avLst/>
                <a:gdLst>
                  <a:gd name="T0" fmla="*/ 11 w 23"/>
                  <a:gd name="T1" fmla="*/ 25 h 25"/>
                  <a:gd name="T2" fmla="*/ 17 w 23"/>
                  <a:gd name="T3" fmla="*/ 23 h 25"/>
                  <a:gd name="T4" fmla="*/ 19 w 23"/>
                  <a:gd name="T5" fmla="*/ 22 h 25"/>
                  <a:gd name="T6" fmla="*/ 22 w 23"/>
                  <a:gd name="T7" fmla="*/ 18 h 25"/>
                  <a:gd name="T8" fmla="*/ 23 w 23"/>
                  <a:gd name="T9" fmla="*/ 14 h 25"/>
                  <a:gd name="T10" fmla="*/ 23 w 23"/>
                  <a:gd name="T11" fmla="*/ 8 h 25"/>
                  <a:gd name="T12" fmla="*/ 21 w 23"/>
                  <a:gd name="T13" fmla="*/ 4 h 25"/>
                  <a:gd name="T14" fmla="*/ 18 w 23"/>
                  <a:gd name="T15" fmla="*/ 2 h 25"/>
                  <a:gd name="T16" fmla="*/ 13 w 23"/>
                  <a:gd name="T17" fmla="*/ 0 h 25"/>
                  <a:gd name="T18" fmla="*/ 9 w 23"/>
                  <a:gd name="T19" fmla="*/ 2 h 25"/>
                  <a:gd name="T20" fmla="*/ 4 w 23"/>
                  <a:gd name="T21" fmla="*/ 3 h 25"/>
                  <a:gd name="T22" fmla="*/ 2 w 23"/>
                  <a:gd name="T23" fmla="*/ 7 h 25"/>
                  <a:gd name="T24" fmla="*/ 0 w 23"/>
                  <a:gd name="T25" fmla="*/ 11 h 25"/>
                  <a:gd name="T26" fmla="*/ 0 w 23"/>
                  <a:gd name="T27" fmla="*/ 17 h 25"/>
                  <a:gd name="T28" fmla="*/ 3 w 23"/>
                  <a:gd name="T29" fmla="*/ 21 h 25"/>
                  <a:gd name="T30" fmla="*/ 7 w 23"/>
                  <a:gd name="T31" fmla="*/ 23 h 25"/>
                  <a:gd name="T32" fmla="*/ 11 w 23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5">
                    <a:moveTo>
                      <a:pt x="11" y="25"/>
                    </a:moveTo>
                    <a:lnTo>
                      <a:pt x="17" y="23"/>
                    </a:lnTo>
                    <a:lnTo>
                      <a:pt x="19" y="22"/>
                    </a:lnTo>
                    <a:lnTo>
                      <a:pt x="22" y="18"/>
                    </a:lnTo>
                    <a:lnTo>
                      <a:pt x="23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89"/>
              <p:cNvSpPr>
                <a:spLocks/>
              </p:cNvSpPr>
              <p:nvPr/>
            </p:nvSpPr>
            <p:spPr bwMode="auto">
              <a:xfrm>
                <a:off x="3261" y="1810"/>
                <a:ext cx="19" cy="19"/>
              </a:xfrm>
              <a:custGeom>
                <a:avLst/>
                <a:gdLst>
                  <a:gd name="T0" fmla="*/ 8 w 19"/>
                  <a:gd name="T1" fmla="*/ 19 h 19"/>
                  <a:gd name="T2" fmla="*/ 12 w 19"/>
                  <a:gd name="T3" fmla="*/ 19 h 19"/>
                  <a:gd name="T4" fmla="*/ 16 w 19"/>
                  <a:gd name="T5" fmla="*/ 18 h 19"/>
                  <a:gd name="T6" fmla="*/ 18 w 19"/>
                  <a:gd name="T7" fmla="*/ 15 h 19"/>
                  <a:gd name="T8" fmla="*/ 19 w 19"/>
                  <a:gd name="T9" fmla="*/ 11 h 19"/>
                  <a:gd name="T10" fmla="*/ 19 w 19"/>
                  <a:gd name="T11" fmla="*/ 7 h 19"/>
                  <a:gd name="T12" fmla="*/ 18 w 19"/>
                  <a:gd name="T13" fmla="*/ 4 h 19"/>
                  <a:gd name="T14" fmla="*/ 15 w 19"/>
                  <a:gd name="T15" fmla="*/ 2 h 19"/>
                  <a:gd name="T16" fmla="*/ 11 w 19"/>
                  <a:gd name="T17" fmla="*/ 0 h 19"/>
                  <a:gd name="T18" fmla="*/ 7 w 19"/>
                  <a:gd name="T19" fmla="*/ 2 h 19"/>
                  <a:gd name="T20" fmla="*/ 4 w 19"/>
                  <a:gd name="T21" fmla="*/ 3 h 19"/>
                  <a:gd name="T22" fmla="*/ 1 w 19"/>
                  <a:gd name="T23" fmla="*/ 6 h 19"/>
                  <a:gd name="T24" fmla="*/ 0 w 19"/>
                  <a:gd name="T25" fmla="*/ 10 h 19"/>
                  <a:gd name="T26" fmla="*/ 1 w 19"/>
                  <a:gd name="T27" fmla="*/ 12 h 19"/>
                  <a:gd name="T28" fmla="*/ 3 w 19"/>
                  <a:gd name="T29" fmla="*/ 16 h 19"/>
                  <a:gd name="T30" fmla="*/ 5 w 19"/>
                  <a:gd name="T31" fmla="*/ 18 h 19"/>
                  <a:gd name="T32" fmla="*/ 8 w 19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8" y="19"/>
                    </a:moveTo>
                    <a:lnTo>
                      <a:pt x="12" y="19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90"/>
              <p:cNvSpPr>
                <a:spLocks/>
              </p:cNvSpPr>
              <p:nvPr/>
            </p:nvSpPr>
            <p:spPr bwMode="auto">
              <a:xfrm>
                <a:off x="2456" y="1947"/>
                <a:ext cx="132" cy="122"/>
              </a:xfrm>
              <a:custGeom>
                <a:avLst/>
                <a:gdLst>
                  <a:gd name="T0" fmla="*/ 132 w 132"/>
                  <a:gd name="T1" fmla="*/ 11 h 122"/>
                  <a:gd name="T2" fmla="*/ 92 w 132"/>
                  <a:gd name="T3" fmla="*/ 0 h 122"/>
                  <a:gd name="T4" fmla="*/ 88 w 132"/>
                  <a:gd name="T5" fmla="*/ 0 h 122"/>
                  <a:gd name="T6" fmla="*/ 79 w 132"/>
                  <a:gd name="T7" fmla="*/ 3 h 122"/>
                  <a:gd name="T8" fmla="*/ 68 w 132"/>
                  <a:gd name="T9" fmla="*/ 4 h 122"/>
                  <a:gd name="T10" fmla="*/ 56 w 132"/>
                  <a:gd name="T11" fmla="*/ 7 h 122"/>
                  <a:gd name="T12" fmla="*/ 42 w 132"/>
                  <a:gd name="T13" fmla="*/ 11 h 122"/>
                  <a:gd name="T14" fmla="*/ 33 w 132"/>
                  <a:gd name="T15" fmla="*/ 13 h 122"/>
                  <a:gd name="T16" fmla="*/ 25 w 132"/>
                  <a:gd name="T17" fmla="*/ 16 h 122"/>
                  <a:gd name="T18" fmla="*/ 22 w 132"/>
                  <a:gd name="T19" fmla="*/ 19 h 122"/>
                  <a:gd name="T20" fmla="*/ 0 w 132"/>
                  <a:gd name="T21" fmla="*/ 36 h 122"/>
                  <a:gd name="T22" fmla="*/ 7 w 132"/>
                  <a:gd name="T23" fmla="*/ 34 h 122"/>
                  <a:gd name="T24" fmla="*/ 12 w 132"/>
                  <a:gd name="T25" fmla="*/ 31 h 122"/>
                  <a:gd name="T26" fmla="*/ 19 w 132"/>
                  <a:gd name="T27" fmla="*/ 28 h 122"/>
                  <a:gd name="T28" fmla="*/ 26 w 132"/>
                  <a:gd name="T29" fmla="*/ 27 h 122"/>
                  <a:gd name="T30" fmla="*/ 33 w 132"/>
                  <a:gd name="T31" fmla="*/ 26 h 122"/>
                  <a:gd name="T32" fmla="*/ 38 w 132"/>
                  <a:gd name="T33" fmla="*/ 24 h 122"/>
                  <a:gd name="T34" fmla="*/ 45 w 132"/>
                  <a:gd name="T35" fmla="*/ 24 h 122"/>
                  <a:gd name="T36" fmla="*/ 50 w 132"/>
                  <a:gd name="T37" fmla="*/ 26 h 122"/>
                  <a:gd name="T38" fmla="*/ 65 w 132"/>
                  <a:gd name="T39" fmla="*/ 41 h 122"/>
                  <a:gd name="T40" fmla="*/ 69 w 132"/>
                  <a:gd name="T41" fmla="*/ 66 h 122"/>
                  <a:gd name="T42" fmla="*/ 65 w 132"/>
                  <a:gd name="T43" fmla="*/ 96 h 122"/>
                  <a:gd name="T44" fmla="*/ 54 w 132"/>
                  <a:gd name="T45" fmla="*/ 120 h 122"/>
                  <a:gd name="T46" fmla="*/ 69 w 132"/>
                  <a:gd name="T47" fmla="*/ 122 h 122"/>
                  <a:gd name="T48" fmla="*/ 76 w 132"/>
                  <a:gd name="T49" fmla="*/ 120 h 122"/>
                  <a:gd name="T50" fmla="*/ 84 w 132"/>
                  <a:gd name="T51" fmla="*/ 116 h 122"/>
                  <a:gd name="T52" fmla="*/ 92 w 132"/>
                  <a:gd name="T53" fmla="*/ 111 h 122"/>
                  <a:gd name="T54" fmla="*/ 95 w 132"/>
                  <a:gd name="T55" fmla="*/ 107 h 122"/>
                  <a:gd name="T56" fmla="*/ 110 w 132"/>
                  <a:gd name="T57" fmla="*/ 70 h 122"/>
                  <a:gd name="T58" fmla="*/ 114 w 132"/>
                  <a:gd name="T59" fmla="*/ 60 h 122"/>
                  <a:gd name="T60" fmla="*/ 122 w 132"/>
                  <a:gd name="T61" fmla="*/ 39 h 122"/>
                  <a:gd name="T62" fmla="*/ 130 w 132"/>
                  <a:gd name="T63" fmla="*/ 20 h 122"/>
                  <a:gd name="T64" fmla="*/ 132 w 132"/>
                  <a:gd name="T65" fmla="*/ 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132" y="11"/>
                    </a:moveTo>
                    <a:lnTo>
                      <a:pt x="92" y="0"/>
                    </a:lnTo>
                    <a:lnTo>
                      <a:pt x="88" y="0"/>
                    </a:lnTo>
                    <a:lnTo>
                      <a:pt x="79" y="3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2" y="11"/>
                    </a:lnTo>
                    <a:lnTo>
                      <a:pt x="33" y="13"/>
                    </a:lnTo>
                    <a:lnTo>
                      <a:pt x="25" y="16"/>
                    </a:lnTo>
                    <a:lnTo>
                      <a:pt x="22" y="19"/>
                    </a:lnTo>
                    <a:lnTo>
                      <a:pt x="0" y="36"/>
                    </a:lnTo>
                    <a:lnTo>
                      <a:pt x="7" y="34"/>
                    </a:lnTo>
                    <a:lnTo>
                      <a:pt x="12" y="31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65" y="41"/>
                    </a:lnTo>
                    <a:lnTo>
                      <a:pt x="69" y="66"/>
                    </a:lnTo>
                    <a:lnTo>
                      <a:pt x="65" y="96"/>
                    </a:lnTo>
                    <a:lnTo>
                      <a:pt x="54" y="120"/>
                    </a:lnTo>
                    <a:lnTo>
                      <a:pt x="69" y="122"/>
                    </a:lnTo>
                    <a:lnTo>
                      <a:pt x="76" y="120"/>
                    </a:lnTo>
                    <a:lnTo>
                      <a:pt x="84" y="116"/>
                    </a:lnTo>
                    <a:lnTo>
                      <a:pt x="92" y="111"/>
                    </a:lnTo>
                    <a:lnTo>
                      <a:pt x="95" y="107"/>
                    </a:lnTo>
                    <a:lnTo>
                      <a:pt x="110" y="70"/>
                    </a:lnTo>
                    <a:lnTo>
                      <a:pt x="114" y="60"/>
                    </a:lnTo>
                    <a:lnTo>
                      <a:pt x="122" y="39"/>
                    </a:lnTo>
                    <a:lnTo>
                      <a:pt x="130" y="20"/>
                    </a:lnTo>
                    <a:lnTo>
                      <a:pt x="132" y="11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91"/>
              <p:cNvSpPr>
                <a:spLocks/>
              </p:cNvSpPr>
              <p:nvPr/>
            </p:nvSpPr>
            <p:spPr bwMode="auto">
              <a:xfrm>
                <a:off x="2170" y="1952"/>
                <a:ext cx="55" cy="82"/>
              </a:xfrm>
              <a:custGeom>
                <a:avLst/>
                <a:gdLst>
                  <a:gd name="T0" fmla="*/ 55 w 55"/>
                  <a:gd name="T1" fmla="*/ 8 h 82"/>
                  <a:gd name="T2" fmla="*/ 53 w 55"/>
                  <a:gd name="T3" fmla="*/ 6 h 82"/>
                  <a:gd name="T4" fmla="*/ 49 w 55"/>
                  <a:gd name="T5" fmla="*/ 3 h 82"/>
                  <a:gd name="T6" fmla="*/ 44 w 55"/>
                  <a:gd name="T7" fmla="*/ 2 h 82"/>
                  <a:gd name="T8" fmla="*/ 40 w 55"/>
                  <a:gd name="T9" fmla="*/ 0 h 82"/>
                  <a:gd name="T10" fmla="*/ 26 w 55"/>
                  <a:gd name="T11" fmla="*/ 0 h 82"/>
                  <a:gd name="T12" fmla="*/ 21 w 55"/>
                  <a:gd name="T13" fmla="*/ 2 h 82"/>
                  <a:gd name="T14" fmla="*/ 14 w 55"/>
                  <a:gd name="T15" fmla="*/ 3 h 82"/>
                  <a:gd name="T16" fmla="*/ 7 w 55"/>
                  <a:gd name="T17" fmla="*/ 7 h 82"/>
                  <a:gd name="T18" fmla="*/ 4 w 55"/>
                  <a:gd name="T19" fmla="*/ 10 h 82"/>
                  <a:gd name="T20" fmla="*/ 0 w 55"/>
                  <a:gd name="T21" fmla="*/ 26 h 82"/>
                  <a:gd name="T22" fmla="*/ 7 w 55"/>
                  <a:gd name="T23" fmla="*/ 29 h 82"/>
                  <a:gd name="T24" fmla="*/ 15 w 55"/>
                  <a:gd name="T25" fmla="*/ 34 h 82"/>
                  <a:gd name="T26" fmla="*/ 23 w 55"/>
                  <a:gd name="T27" fmla="*/ 41 h 82"/>
                  <a:gd name="T28" fmla="*/ 30 w 55"/>
                  <a:gd name="T29" fmla="*/ 49 h 82"/>
                  <a:gd name="T30" fmla="*/ 36 w 55"/>
                  <a:gd name="T31" fmla="*/ 57 h 82"/>
                  <a:gd name="T32" fmla="*/ 41 w 55"/>
                  <a:gd name="T33" fmla="*/ 67 h 82"/>
                  <a:gd name="T34" fmla="*/ 42 w 55"/>
                  <a:gd name="T35" fmla="*/ 75 h 82"/>
                  <a:gd name="T36" fmla="*/ 42 w 55"/>
                  <a:gd name="T37" fmla="*/ 82 h 82"/>
                  <a:gd name="T38" fmla="*/ 44 w 55"/>
                  <a:gd name="T39" fmla="*/ 80 h 82"/>
                  <a:gd name="T40" fmla="*/ 44 w 55"/>
                  <a:gd name="T41" fmla="*/ 78 h 82"/>
                  <a:gd name="T42" fmla="*/ 44 w 55"/>
                  <a:gd name="T43" fmla="*/ 73 h 82"/>
                  <a:gd name="T44" fmla="*/ 44 w 55"/>
                  <a:gd name="T45" fmla="*/ 69 h 82"/>
                  <a:gd name="T46" fmla="*/ 44 w 55"/>
                  <a:gd name="T47" fmla="*/ 49 h 82"/>
                  <a:gd name="T48" fmla="*/ 48 w 55"/>
                  <a:gd name="T49" fmla="*/ 29 h 82"/>
                  <a:gd name="T50" fmla="*/ 52 w 55"/>
                  <a:gd name="T51" fmla="*/ 14 h 82"/>
                  <a:gd name="T52" fmla="*/ 55 w 55"/>
                  <a:gd name="T53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82">
                    <a:moveTo>
                      <a:pt x="55" y="8"/>
                    </a:moveTo>
                    <a:lnTo>
                      <a:pt x="53" y="6"/>
                    </a:lnTo>
                    <a:lnTo>
                      <a:pt x="49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26"/>
                    </a:lnTo>
                    <a:lnTo>
                      <a:pt x="7" y="29"/>
                    </a:lnTo>
                    <a:lnTo>
                      <a:pt x="15" y="34"/>
                    </a:lnTo>
                    <a:lnTo>
                      <a:pt x="23" y="41"/>
                    </a:lnTo>
                    <a:lnTo>
                      <a:pt x="30" y="49"/>
                    </a:lnTo>
                    <a:lnTo>
                      <a:pt x="36" y="57"/>
                    </a:lnTo>
                    <a:lnTo>
                      <a:pt x="41" y="67"/>
                    </a:lnTo>
                    <a:lnTo>
                      <a:pt x="42" y="75"/>
                    </a:lnTo>
                    <a:lnTo>
                      <a:pt x="42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44" y="69"/>
                    </a:lnTo>
                    <a:lnTo>
                      <a:pt x="44" y="49"/>
                    </a:lnTo>
                    <a:lnTo>
                      <a:pt x="48" y="29"/>
                    </a:lnTo>
                    <a:lnTo>
                      <a:pt x="52" y="1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92"/>
              <p:cNvSpPr>
                <a:spLocks/>
              </p:cNvSpPr>
              <p:nvPr/>
            </p:nvSpPr>
            <p:spPr bwMode="auto">
              <a:xfrm>
                <a:off x="2616" y="1965"/>
                <a:ext cx="23" cy="18"/>
              </a:xfrm>
              <a:custGeom>
                <a:avLst/>
                <a:gdLst>
                  <a:gd name="T0" fmla="*/ 11 w 23"/>
                  <a:gd name="T1" fmla="*/ 18 h 18"/>
                  <a:gd name="T2" fmla="*/ 16 w 23"/>
                  <a:gd name="T3" fmla="*/ 18 h 18"/>
                  <a:gd name="T4" fmla="*/ 19 w 23"/>
                  <a:gd name="T5" fmla="*/ 17 h 18"/>
                  <a:gd name="T6" fmla="*/ 22 w 23"/>
                  <a:gd name="T7" fmla="*/ 14 h 18"/>
                  <a:gd name="T8" fmla="*/ 23 w 23"/>
                  <a:gd name="T9" fmla="*/ 10 h 18"/>
                  <a:gd name="T10" fmla="*/ 23 w 23"/>
                  <a:gd name="T11" fmla="*/ 6 h 18"/>
                  <a:gd name="T12" fmla="*/ 20 w 23"/>
                  <a:gd name="T13" fmla="*/ 4 h 18"/>
                  <a:gd name="T14" fmla="*/ 18 w 23"/>
                  <a:gd name="T15" fmla="*/ 1 h 18"/>
                  <a:gd name="T16" fmla="*/ 12 w 23"/>
                  <a:gd name="T17" fmla="*/ 0 h 18"/>
                  <a:gd name="T18" fmla="*/ 7 w 23"/>
                  <a:gd name="T19" fmla="*/ 1 h 18"/>
                  <a:gd name="T20" fmla="*/ 4 w 23"/>
                  <a:gd name="T21" fmla="*/ 2 h 18"/>
                  <a:gd name="T22" fmla="*/ 1 w 23"/>
                  <a:gd name="T23" fmla="*/ 5 h 18"/>
                  <a:gd name="T24" fmla="*/ 0 w 23"/>
                  <a:gd name="T25" fmla="*/ 9 h 18"/>
                  <a:gd name="T26" fmla="*/ 0 w 23"/>
                  <a:gd name="T27" fmla="*/ 12 h 18"/>
                  <a:gd name="T28" fmla="*/ 3 w 23"/>
                  <a:gd name="T29" fmla="*/ 16 h 18"/>
                  <a:gd name="T30" fmla="*/ 7 w 23"/>
                  <a:gd name="T31" fmla="*/ 17 h 18"/>
                  <a:gd name="T32" fmla="*/ 11 w 23"/>
                  <a:gd name="T3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8">
                    <a:moveTo>
                      <a:pt x="11" y="18"/>
                    </a:moveTo>
                    <a:lnTo>
                      <a:pt x="16" y="18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7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93"/>
              <p:cNvSpPr>
                <a:spLocks/>
              </p:cNvSpPr>
              <p:nvPr/>
            </p:nvSpPr>
            <p:spPr bwMode="auto">
              <a:xfrm>
                <a:off x="4653" y="1931"/>
                <a:ext cx="21" cy="16"/>
              </a:xfrm>
              <a:custGeom>
                <a:avLst/>
                <a:gdLst>
                  <a:gd name="T0" fmla="*/ 9 w 21"/>
                  <a:gd name="T1" fmla="*/ 16 h 16"/>
                  <a:gd name="T2" fmla="*/ 14 w 21"/>
                  <a:gd name="T3" fmla="*/ 16 h 16"/>
                  <a:gd name="T4" fmla="*/ 17 w 21"/>
                  <a:gd name="T5" fmla="*/ 15 h 16"/>
                  <a:gd name="T6" fmla="*/ 20 w 21"/>
                  <a:gd name="T7" fmla="*/ 12 h 16"/>
                  <a:gd name="T8" fmla="*/ 21 w 21"/>
                  <a:gd name="T9" fmla="*/ 9 h 16"/>
                  <a:gd name="T10" fmla="*/ 20 w 21"/>
                  <a:gd name="T11" fmla="*/ 5 h 16"/>
                  <a:gd name="T12" fmla="*/ 19 w 21"/>
                  <a:gd name="T13" fmla="*/ 2 h 16"/>
                  <a:gd name="T14" fmla="*/ 16 w 21"/>
                  <a:gd name="T15" fmla="*/ 1 h 16"/>
                  <a:gd name="T16" fmla="*/ 12 w 21"/>
                  <a:gd name="T17" fmla="*/ 0 h 16"/>
                  <a:gd name="T18" fmla="*/ 6 w 21"/>
                  <a:gd name="T19" fmla="*/ 0 h 16"/>
                  <a:gd name="T20" fmla="*/ 4 w 21"/>
                  <a:gd name="T21" fmla="*/ 1 h 16"/>
                  <a:gd name="T22" fmla="*/ 1 w 21"/>
                  <a:gd name="T23" fmla="*/ 4 h 16"/>
                  <a:gd name="T24" fmla="*/ 0 w 21"/>
                  <a:gd name="T25" fmla="*/ 6 h 16"/>
                  <a:gd name="T26" fmla="*/ 1 w 21"/>
                  <a:gd name="T27" fmla="*/ 9 h 16"/>
                  <a:gd name="T28" fmla="*/ 2 w 21"/>
                  <a:gd name="T29" fmla="*/ 12 h 16"/>
                  <a:gd name="T30" fmla="*/ 5 w 21"/>
                  <a:gd name="T31" fmla="*/ 15 h 16"/>
                  <a:gd name="T32" fmla="*/ 9 w 21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9" y="16"/>
                    </a:moveTo>
                    <a:lnTo>
                      <a:pt x="14" y="16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94"/>
              <p:cNvSpPr>
                <a:spLocks/>
              </p:cNvSpPr>
              <p:nvPr/>
            </p:nvSpPr>
            <p:spPr bwMode="auto">
              <a:xfrm>
                <a:off x="2493" y="1983"/>
                <a:ext cx="26" cy="24"/>
              </a:xfrm>
              <a:custGeom>
                <a:avLst/>
                <a:gdLst>
                  <a:gd name="T0" fmla="*/ 12 w 26"/>
                  <a:gd name="T1" fmla="*/ 24 h 24"/>
                  <a:gd name="T2" fmla="*/ 17 w 26"/>
                  <a:gd name="T3" fmla="*/ 24 h 24"/>
                  <a:gd name="T4" fmla="*/ 22 w 26"/>
                  <a:gd name="T5" fmla="*/ 21 h 24"/>
                  <a:gd name="T6" fmla="*/ 24 w 26"/>
                  <a:gd name="T7" fmla="*/ 17 h 24"/>
                  <a:gd name="T8" fmla="*/ 26 w 26"/>
                  <a:gd name="T9" fmla="*/ 13 h 24"/>
                  <a:gd name="T10" fmla="*/ 26 w 26"/>
                  <a:gd name="T11" fmla="*/ 9 h 24"/>
                  <a:gd name="T12" fmla="*/ 23 w 26"/>
                  <a:gd name="T13" fmla="*/ 5 h 24"/>
                  <a:gd name="T14" fmla="*/ 19 w 26"/>
                  <a:gd name="T15" fmla="*/ 2 h 24"/>
                  <a:gd name="T16" fmla="*/ 13 w 26"/>
                  <a:gd name="T17" fmla="*/ 0 h 24"/>
                  <a:gd name="T18" fmla="*/ 8 w 26"/>
                  <a:gd name="T19" fmla="*/ 0 h 24"/>
                  <a:gd name="T20" fmla="*/ 4 w 26"/>
                  <a:gd name="T21" fmla="*/ 3 h 24"/>
                  <a:gd name="T22" fmla="*/ 1 w 26"/>
                  <a:gd name="T23" fmla="*/ 6 h 24"/>
                  <a:gd name="T24" fmla="*/ 0 w 26"/>
                  <a:gd name="T25" fmla="*/ 11 h 24"/>
                  <a:gd name="T26" fmla="*/ 0 w 26"/>
                  <a:gd name="T27" fmla="*/ 15 h 24"/>
                  <a:gd name="T28" fmla="*/ 3 w 26"/>
                  <a:gd name="T29" fmla="*/ 19 h 24"/>
                  <a:gd name="T30" fmla="*/ 7 w 26"/>
                  <a:gd name="T31" fmla="*/ 22 h 24"/>
                  <a:gd name="T32" fmla="*/ 12 w 26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7" y="2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95"/>
              <p:cNvSpPr>
                <a:spLocks/>
              </p:cNvSpPr>
              <p:nvPr/>
            </p:nvSpPr>
            <p:spPr bwMode="auto">
              <a:xfrm>
                <a:off x="2174" y="1975"/>
                <a:ext cx="19" cy="21"/>
              </a:xfrm>
              <a:custGeom>
                <a:avLst/>
                <a:gdLst>
                  <a:gd name="T0" fmla="*/ 9 w 19"/>
                  <a:gd name="T1" fmla="*/ 21 h 21"/>
                  <a:gd name="T2" fmla="*/ 13 w 19"/>
                  <a:gd name="T3" fmla="*/ 19 h 21"/>
                  <a:gd name="T4" fmla="*/ 17 w 19"/>
                  <a:gd name="T5" fmla="*/ 18 h 21"/>
                  <a:gd name="T6" fmla="*/ 18 w 19"/>
                  <a:gd name="T7" fmla="*/ 15 h 21"/>
                  <a:gd name="T8" fmla="*/ 19 w 19"/>
                  <a:gd name="T9" fmla="*/ 11 h 21"/>
                  <a:gd name="T10" fmla="*/ 19 w 19"/>
                  <a:gd name="T11" fmla="*/ 7 h 21"/>
                  <a:gd name="T12" fmla="*/ 18 w 19"/>
                  <a:gd name="T13" fmla="*/ 4 h 21"/>
                  <a:gd name="T14" fmla="*/ 15 w 19"/>
                  <a:gd name="T15" fmla="*/ 2 h 21"/>
                  <a:gd name="T16" fmla="*/ 11 w 19"/>
                  <a:gd name="T17" fmla="*/ 0 h 21"/>
                  <a:gd name="T18" fmla="*/ 7 w 19"/>
                  <a:gd name="T19" fmla="*/ 2 h 21"/>
                  <a:gd name="T20" fmla="*/ 4 w 19"/>
                  <a:gd name="T21" fmla="*/ 3 h 21"/>
                  <a:gd name="T22" fmla="*/ 2 w 19"/>
                  <a:gd name="T23" fmla="*/ 6 h 21"/>
                  <a:gd name="T24" fmla="*/ 0 w 19"/>
                  <a:gd name="T25" fmla="*/ 10 h 21"/>
                  <a:gd name="T26" fmla="*/ 2 w 19"/>
                  <a:gd name="T27" fmla="*/ 14 h 21"/>
                  <a:gd name="T28" fmla="*/ 3 w 19"/>
                  <a:gd name="T29" fmla="*/ 17 h 21"/>
                  <a:gd name="T30" fmla="*/ 6 w 19"/>
                  <a:gd name="T31" fmla="*/ 19 h 21"/>
                  <a:gd name="T32" fmla="*/ 9 w 19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21"/>
                    </a:moveTo>
                    <a:lnTo>
                      <a:pt x="13" y="19"/>
                    </a:lnTo>
                    <a:lnTo>
                      <a:pt x="17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9" name="Freeform 96"/>
              <p:cNvSpPr>
                <a:spLocks/>
              </p:cNvSpPr>
              <p:nvPr/>
            </p:nvSpPr>
            <p:spPr bwMode="auto">
              <a:xfrm>
                <a:off x="2391" y="2306"/>
                <a:ext cx="92" cy="62"/>
              </a:xfrm>
              <a:custGeom>
                <a:avLst/>
                <a:gdLst>
                  <a:gd name="T0" fmla="*/ 0 w 92"/>
                  <a:gd name="T1" fmla="*/ 40 h 62"/>
                  <a:gd name="T2" fmla="*/ 0 w 92"/>
                  <a:gd name="T3" fmla="*/ 35 h 62"/>
                  <a:gd name="T4" fmla="*/ 3 w 92"/>
                  <a:gd name="T5" fmla="*/ 24 h 62"/>
                  <a:gd name="T6" fmla="*/ 6 w 92"/>
                  <a:gd name="T7" fmla="*/ 12 h 62"/>
                  <a:gd name="T8" fmla="*/ 10 w 92"/>
                  <a:gd name="T9" fmla="*/ 4 h 62"/>
                  <a:gd name="T10" fmla="*/ 16 w 92"/>
                  <a:gd name="T11" fmla="*/ 1 h 62"/>
                  <a:gd name="T12" fmla="*/ 25 w 92"/>
                  <a:gd name="T13" fmla="*/ 0 h 62"/>
                  <a:gd name="T14" fmla="*/ 34 w 92"/>
                  <a:gd name="T15" fmla="*/ 1 h 62"/>
                  <a:gd name="T16" fmla="*/ 41 w 92"/>
                  <a:gd name="T17" fmla="*/ 4 h 62"/>
                  <a:gd name="T18" fmla="*/ 50 w 92"/>
                  <a:gd name="T19" fmla="*/ 7 h 62"/>
                  <a:gd name="T20" fmla="*/ 61 w 92"/>
                  <a:gd name="T21" fmla="*/ 11 h 62"/>
                  <a:gd name="T22" fmla="*/ 69 w 92"/>
                  <a:gd name="T23" fmla="*/ 13 h 62"/>
                  <a:gd name="T24" fmla="*/ 73 w 92"/>
                  <a:gd name="T25" fmla="*/ 15 h 62"/>
                  <a:gd name="T26" fmla="*/ 72 w 92"/>
                  <a:gd name="T27" fmla="*/ 16 h 62"/>
                  <a:gd name="T28" fmla="*/ 72 w 92"/>
                  <a:gd name="T29" fmla="*/ 21 h 62"/>
                  <a:gd name="T30" fmla="*/ 71 w 92"/>
                  <a:gd name="T31" fmla="*/ 28 h 62"/>
                  <a:gd name="T32" fmla="*/ 73 w 92"/>
                  <a:gd name="T33" fmla="*/ 34 h 62"/>
                  <a:gd name="T34" fmla="*/ 77 w 92"/>
                  <a:gd name="T35" fmla="*/ 36 h 62"/>
                  <a:gd name="T36" fmla="*/ 83 w 92"/>
                  <a:gd name="T37" fmla="*/ 36 h 62"/>
                  <a:gd name="T38" fmla="*/ 87 w 92"/>
                  <a:gd name="T39" fmla="*/ 35 h 62"/>
                  <a:gd name="T40" fmla="*/ 88 w 92"/>
                  <a:gd name="T41" fmla="*/ 34 h 62"/>
                  <a:gd name="T42" fmla="*/ 90 w 92"/>
                  <a:gd name="T43" fmla="*/ 36 h 62"/>
                  <a:gd name="T44" fmla="*/ 92 w 92"/>
                  <a:gd name="T45" fmla="*/ 42 h 62"/>
                  <a:gd name="T46" fmla="*/ 92 w 92"/>
                  <a:gd name="T47" fmla="*/ 49 h 62"/>
                  <a:gd name="T48" fmla="*/ 88 w 92"/>
                  <a:gd name="T49" fmla="*/ 54 h 62"/>
                  <a:gd name="T50" fmla="*/ 79 w 92"/>
                  <a:gd name="T51" fmla="*/ 58 h 62"/>
                  <a:gd name="T52" fmla="*/ 68 w 92"/>
                  <a:gd name="T53" fmla="*/ 61 h 62"/>
                  <a:gd name="T54" fmla="*/ 57 w 92"/>
                  <a:gd name="T55" fmla="*/ 62 h 62"/>
                  <a:gd name="T56" fmla="*/ 53 w 92"/>
                  <a:gd name="T57" fmla="*/ 62 h 62"/>
                  <a:gd name="T58" fmla="*/ 0 w 92"/>
                  <a:gd name="T5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2">
                    <a:moveTo>
                      <a:pt x="0" y="40"/>
                    </a:moveTo>
                    <a:lnTo>
                      <a:pt x="0" y="35"/>
                    </a:lnTo>
                    <a:lnTo>
                      <a:pt x="3" y="24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5" y="0"/>
                    </a:lnTo>
                    <a:lnTo>
                      <a:pt x="34" y="1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61" y="11"/>
                    </a:lnTo>
                    <a:lnTo>
                      <a:pt x="69" y="13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21"/>
                    </a:lnTo>
                    <a:lnTo>
                      <a:pt x="71" y="28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83" y="36"/>
                    </a:lnTo>
                    <a:lnTo>
                      <a:pt x="87" y="35"/>
                    </a:lnTo>
                    <a:lnTo>
                      <a:pt x="88" y="34"/>
                    </a:lnTo>
                    <a:lnTo>
                      <a:pt x="90" y="36"/>
                    </a:lnTo>
                    <a:lnTo>
                      <a:pt x="92" y="42"/>
                    </a:lnTo>
                    <a:lnTo>
                      <a:pt x="92" y="49"/>
                    </a:lnTo>
                    <a:lnTo>
                      <a:pt x="88" y="54"/>
                    </a:lnTo>
                    <a:lnTo>
                      <a:pt x="79" y="58"/>
                    </a:lnTo>
                    <a:lnTo>
                      <a:pt x="68" y="61"/>
                    </a:lnTo>
                    <a:lnTo>
                      <a:pt x="57" y="62"/>
                    </a:lnTo>
                    <a:lnTo>
                      <a:pt x="53" y="6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/>
              </a:bodyPr>
              <a:lstStyle/>
              <a:p>
                <a:r>
                  <a:rPr lang="pt-BR" sz="3200" dirty="0" smtClean="0"/>
                  <a:t>Os graus de liberdade para </a:t>
                </a:r>
                <a:r>
                  <a:rPr lang="pt-BR" sz="3200" i="1" dirty="0"/>
                  <a:t>t</a:t>
                </a:r>
                <a:r>
                  <a:rPr lang="el-GR" sz="3200" i="1" baseline="-25000" dirty="0"/>
                  <a:t>α</a:t>
                </a:r>
                <a:r>
                  <a:rPr lang="pt-BR" sz="3200" baseline="-25000" dirty="0"/>
                  <a:t>/2</a:t>
                </a:r>
                <a:r>
                  <a:rPr lang="pt-BR" sz="3200" dirty="0"/>
                  <a:t> </a:t>
                </a:r>
                <a:r>
                  <a:rPr lang="pt-BR" sz="3200" dirty="0" smtClean="0"/>
                  <a:t>são:</a:t>
                </a:r>
              </a:p>
              <a:p>
                <a:pPr marL="114300" indent="0" algn="ctr">
                  <a:buNone/>
                </a:pPr>
                <a14:m>
                  <m:oMath xmlns:m="http://schemas.openxmlformats.org/officeDocument/2006/math">
                    <m:r>
                      <a:rPr lang="pt-BR" sz="3200" i="1">
                        <a:latin typeface="Cambria Math"/>
                      </a:rPr>
                      <m:t>𝑔𝑙</m:t>
                    </m:r>
                    <m:r>
                      <a:rPr lang="pt-BR" sz="3200" i="1">
                        <a:latin typeface="Cambria Math"/>
                      </a:rPr>
                      <m:t>=</m:t>
                    </m:r>
                    <m:f>
                      <m:fPr>
                        <m:ctrlPr>
                          <a:rPr lang="pt-BR" sz="32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p>
                          <m:sSupPr>
                            <m:ctrlPr>
                              <a:rPr lang="pt-BR" sz="32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d>
                              <m:dPr>
                                <m:ctrlPr>
                                  <a:rPr lang="pt-BR" sz="32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f>
                                  <m:fPr>
                                    <m:ctrlPr>
                                      <a:rPr lang="pt-BR" sz="3200" i="1">
                                        <a:latin typeface="Cambria Math" panose="02040503050406030204" pitchFamily="18" charset="0"/>
                                        <a:ea typeface="Cambria Math"/>
                                      </a:rPr>
                                    </m:ctrlPr>
                                  </m:fPr>
                                  <m:num>
                                    <m:sSup>
                                      <m:sSupPr>
                                        <m:ctrlPr>
                                          <a:rPr lang="pt-BR" sz="3200" i="1">
                                            <a:latin typeface="Cambria Math" panose="02040503050406030204" pitchFamily="18" charset="0"/>
                                            <a:ea typeface="Cambria Math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pt-BR" sz="3200" b="0" i="1" smtClean="0">
                                            <a:latin typeface="Cambria Math"/>
                                            <a:ea typeface="Cambria Math"/>
                                          </a:rPr>
                                          <m:t>(1,09)</m:t>
                                        </m:r>
                                      </m:e>
                                      <m:sup>
                                        <m:r>
                                          <a:rPr lang="pt-BR" sz="3200" i="1">
                                            <a:latin typeface="Cambria Math"/>
                                            <a:ea typeface="Cambria Math"/>
                                          </a:rPr>
                                          <m:t>2</m:t>
                                        </m:r>
                                      </m:sup>
                                    </m:sSup>
                                  </m:num>
                                  <m:den>
                                    <m:r>
                                      <a:rPr lang="pt-BR" sz="3200" b="0" i="1" smtClean="0">
                                        <a:latin typeface="Cambria Math"/>
                                        <a:ea typeface="Cambria Math"/>
                                      </a:rPr>
                                      <m:t>24</m:t>
                                    </m:r>
                                  </m:den>
                                </m:f>
                                <m:r>
                                  <a:rPr lang="pt-BR" sz="3200" i="1">
                                    <a:latin typeface="Cambria Math"/>
                                    <a:ea typeface="Cambria Math"/>
                                  </a:rPr>
                                  <m:t>+</m:t>
                                </m:r>
                                <m:f>
                                  <m:fPr>
                                    <m:ctrlPr>
                                      <a:rPr lang="pt-BR" sz="3200" i="1">
                                        <a:latin typeface="Cambria Math" panose="02040503050406030204" pitchFamily="18" charset="0"/>
                                        <a:ea typeface="Cambria Math"/>
                                      </a:rPr>
                                    </m:ctrlPr>
                                  </m:fPr>
                                  <m:num>
                                    <m:sSup>
                                      <m:sSupPr>
                                        <m:ctrlPr>
                                          <a:rPr lang="pt-BR" sz="3200" i="1">
                                            <a:latin typeface="Cambria Math" panose="02040503050406030204" pitchFamily="18" charset="0"/>
                                            <a:ea typeface="Cambria Math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pt-BR" sz="3200" b="0" i="1" smtClean="0">
                                            <a:latin typeface="Cambria Math"/>
                                            <a:ea typeface="Cambria Math"/>
                                          </a:rPr>
                                          <m:t>(0,77)</m:t>
                                        </m:r>
                                      </m:e>
                                      <m:sup>
                                        <m:r>
                                          <a:rPr lang="pt-BR" sz="3200" i="1">
                                            <a:latin typeface="Cambria Math"/>
                                            <a:ea typeface="Cambria Math"/>
                                          </a:rPr>
                                          <m:t>2</m:t>
                                        </m:r>
                                      </m:sup>
                                    </m:sSup>
                                  </m:num>
                                  <m:den>
                                    <m:r>
                                      <a:rPr lang="pt-BR" sz="3200" b="0" i="1" smtClean="0">
                                        <a:latin typeface="Cambria Math"/>
                                        <a:ea typeface="Cambria Math"/>
                                      </a:rPr>
                                      <m:t>28</m:t>
                                    </m:r>
                                  </m:den>
                                </m:f>
                              </m:e>
                            </m:d>
                          </m:e>
                          <m:sup>
                            <m:r>
                              <a:rPr lang="pt-BR" sz="3200" i="1">
                                <a:latin typeface="Cambria Math"/>
                              </a:rPr>
                              <m:t>2</m:t>
                            </m:r>
                          </m:sup>
                        </m:sSup>
                      </m:num>
                      <m:den>
                        <m:f>
                          <m:fPr>
                            <m:ctrlPr>
                              <a:rPr lang="pt-BR" sz="3200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pt-BR" sz="3200" i="1">
                                <a:latin typeface="Cambria Math"/>
                              </a:rPr>
                              <m:t>1</m:t>
                            </m:r>
                          </m:num>
                          <m:den>
                            <m:r>
                              <a:rPr lang="pt-BR" sz="3200" b="0" i="1" smtClean="0">
                                <a:latin typeface="Cambria Math"/>
                              </a:rPr>
                              <m:t>24</m:t>
                            </m:r>
                            <m:r>
                              <a:rPr lang="pt-BR" sz="3200" i="1">
                                <a:latin typeface="Cambria Math"/>
                              </a:rPr>
                              <m:t>−1</m:t>
                            </m:r>
                          </m:den>
                        </m:f>
                        <m:sSup>
                          <m:sSupPr>
                            <m:ctrlPr>
                              <a:rPr lang="pt-BR" sz="32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d>
                              <m:dPr>
                                <m:ctrlPr>
                                  <a:rPr lang="pt-BR" sz="32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f>
                                  <m:fPr>
                                    <m:ctrlPr>
                                      <a:rPr lang="pt-BR" sz="3200" i="1">
                                        <a:latin typeface="Cambria Math" panose="02040503050406030204" pitchFamily="18" charset="0"/>
                                        <a:ea typeface="Cambria Math"/>
                                      </a:rPr>
                                    </m:ctrlPr>
                                  </m:fPr>
                                  <m:num>
                                    <m:sSup>
                                      <m:sSupPr>
                                        <m:ctrlPr>
                                          <a:rPr lang="pt-BR" sz="3200" i="1">
                                            <a:latin typeface="Cambria Math" panose="02040503050406030204" pitchFamily="18" charset="0"/>
                                            <a:ea typeface="Cambria Math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pt-BR" sz="3200" b="0" i="1" smtClean="0">
                                            <a:latin typeface="Cambria Math"/>
                                            <a:ea typeface="Cambria Math"/>
                                          </a:rPr>
                                          <m:t>(</m:t>
                                        </m:r>
                                        <m:r>
                                          <a:rPr lang="pt-BR" sz="3200" i="1">
                                            <a:latin typeface="Cambria Math"/>
                                            <a:ea typeface="Cambria Math"/>
                                          </a:rPr>
                                          <m:t>1,09</m:t>
                                        </m:r>
                                        <m:r>
                                          <a:rPr lang="pt-BR" sz="3200" b="0" i="1" smtClean="0">
                                            <a:latin typeface="Cambria Math"/>
                                            <a:ea typeface="Cambria Math"/>
                                          </a:rPr>
                                          <m:t>)</m:t>
                                        </m:r>
                                      </m:e>
                                      <m:sup>
                                        <m:r>
                                          <a:rPr lang="pt-BR" sz="3200" i="1">
                                            <a:latin typeface="Cambria Math"/>
                                            <a:ea typeface="Cambria Math"/>
                                          </a:rPr>
                                          <m:t>2</m:t>
                                        </m:r>
                                      </m:sup>
                                    </m:sSup>
                                  </m:num>
                                  <m:den>
                                    <m:r>
                                      <a:rPr lang="pt-BR" sz="3200" b="0" i="1" smtClean="0">
                                        <a:latin typeface="Cambria Math"/>
                                        <a:ea typeface="Cambria Math"/>
                                      </a:rPr>
                                      <m:t>24</m:t>
                                    </m:r>
                                  </m:den>
                                </m:f>
                              </m:e>
                            </m:d>
                          </m:e>
                          <m:sup>
                            <m:r>
                              <a:rPr lang="pt-BR" sz="3200" i="1">
                                <a:latin typeface="Cambria Math"/>
                              </a:rPr>
                              <m:t>2</m:t>
                            </m:r>
                          </m:sup>
                        </m:sSup>
                        <m:r>
                          <a:rPr lang="pt-BR" sz="3200" i="1">
                            <a:latin typeface="Cambria Math"/>
                          </a:rPr>
                          <m:t>+</m:t>
                        </m:r>
                        <m:f>
                          <m:fPr>
                            <m:ctrlPr>
                              <a:rPr lang="pt-BR" sz="3200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pt-BR" sz="3200" i="1">
                                <a:latin typeface="Cambria Math"/>
                              </a:rPr>
                              <m:t>1</m:t>
                            </m:r>
                          </m:num>
                          <m:den>
                            <m:r>
                              <a:rPr lang="pt-BR" sz="3200" b="0" i="1" smtClean="0">
                                <a:latin typeface="Cambria Math"/>
                              </a:rPr>
                              <m:t>28</m:t>
                            </m:r>
                            <m:r>
                              <a:rPr lang="pt-BR" sz="3200" i="1">
                                <a:latin typeface="Cambria Math"/>
                              </a:rPr>
                              <m:t>−1</m:t>
                            </m:r>
                          </m:den>
                        </m:f>
                        <m:sSup>
                          <m:sSupPr>
                            <m:ctrlPr>
                              <a:rPr lang="pt-BR" sz="32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d>
                              <m:dPr>
                                <m:ctrlPr>
                                  <a:rPr lang="pt-BR" sz="32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f>
                                  <m:fPr>
                                    <m:ctrlPr>
                                      <a:rPr lang="pt-BR" sz="3200" i="1">
                                        <a:latin typeface="Cambria Math" panose="02040503050406030204" pitchFamily="18" charset="0"/>
                                        <a:ea typeface="Cambria Math"/>
                                      </a:rPr>
                                    </m:ctrlPr>
                                  </m:fPr>
                                  <m:num>
                                    <m:sSup>
                                      <m:sSupPr>
                                        <m:ctrlPr>
                                          <a:rPr lang="pt-BR" sz="3200" i="1">
                                            <a:latin typeface="Cambria Math" panose="02040503050406030204" pitchFamily="18" charset="0"/>
                                            <a:ea typeface="Cambria Math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pt-BR" sz="3200" b="0" i="1" smtClean="0">
                                            <a:latin typeface="Cambria Math"/>
                                            <a:ea typeface="Cambria Math"/>
                                          </a:rPr>
                                          <m:t>(0,77)</m:t>
                                        </m:r>
                                      </m:e>
                                      <m:sup>
                                        <m:r>
                                          <a:rPr lang="pt-BR" sz="3200" i="1">
                                            <a:latin typeface="Cambria Math"/>
                                            <a:ea typeface="Cambria Math"/>
                                          </a:rPr>
                                          <m:t>2</m:t>
                                        </m:r>
                                      </m:sup>
                                    </m:sSup>
                                  </m:num>
                                  <m:den>
                                    <m:r>
                                      <a:rPr lang="pt-BR" sz="3200" b="0" i="1" smtClean="0">
                                        <a:latin typeface="Cambria Math"/>
                                        <a:ea typeface="Cambria Math"/>
                                      </a:rPr>
                                      <m:t>28</m:t>
                                    </m:r>
                                  </m:den>
                                </m:f>
                              </m:e>
                            </m:d>
                          </m:e>
                          <m:sup>
                            <m:r>
                              <a:rPr lang="pt-BR" sz="3200" i="1">
                                <a:latin typeface="Cambria Math"/>
                              </a:rPr>
                              <m:t>2</m:t>
                            </m:r>
                          </m:sup>
                        </m:sSup>
                      </m:den>
                    </m:f>
                    <m:r>
                      <a:rPr lang="pt-BR" sz="3200" b="0" i="0" smtClean="0">
                        <a:latin typeface="Cambria Math"/>
                      </a:rPr>
                      <m:t>=40,56</m:t>
                    </m:r>
                  </m:oMath>
                </a14:m>
                <a:r>
                  <a:rPr lang="pt-BR" sz="3200" dirty="0" smtClean="0"/>
                  <a:t> = 40</a:t>
                </a:r>
                <a:endParaRPr lang="pt-BR" sz="3200" dirty="0"/>
              </a:p>
              <a:p>
                <a:endParaRPr lang="pt-BR" sz="3200" dirty="0" smtClean="0"/>
              </a:p>
              <a:p>
                <a:r>
                  <a:rPr lang="pt-BR" sz="3200" dirty="0" smtClean="0"/>
                  <a:t>Com </a:t>
                </a:r>
                <a:r>
                  <a:rPr lang="el-GR" sz="3200" i="1" dirty="0" smtClean="0"/>
                  <a:t>α</a:t>
                </a:r>
                <a:r>
                  <a:rPr lang="pt-BR" sz="3200" dirty="0" smtClean="0"/>
                  <a:t>/2 = 0,05 e </a:t>
                </a:r>
                <a:r>
                  <a:rPr lang="pt-BR" sz="3200" dirty="0" err="1" smtClean="0"/>
                  <a:t>gl</a:t>
                </a:r>
                <a:r>
                  <a:rPr lang="pt-BR" sz="3200" dirty="0" smtClean="0"/>
                  <a:t> = 40, </a:t>
                </a:r>
                <a:r>
                  <a:rPr lang="pt-BR" sz="3200" i="1" dirty="0"/>
                  <a:t>t</a:t>
                </a:r>
                <a:r>
                  <a:rPr lang="el-GR" sz="3200" i="1" baseline="-25000" dirty="0"/>
                  <a:t>α</a:t>
                </a:r>
                <a:r>
                  <a:rPr lang="pt-BR" sz="3200" baseline="-25000" dirty="0"/>
                  <a:t>/2</a:t>
                </a:r>
                <a:r>
                  <a:rPr lang="pt-BR" sz="3200" dirty="0"/>
                  <a:t> </a:t>
                </a:r>
                <a:r>
                  <a:rPr lang="pt-BR" sz="3200" dirty="0" smtClean="0"/>
                  <a:t>= 1,684</a:t>
                </a:r>
                <a:endParaRPr lang="pt-BR" sz="3200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240" t="-1652" r="-168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07535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4000" dirty="0"/>
              <a:t>Estimação por Intervalo de </a:t>
            </a:r>
            <a:r>
              <a:rPr lang="pt-BR" sz="4000" i="1" dirty="0"/>
              <a:t>µ</a:t>
            </a:r>
            <a:r>
              <a:rPr lang="pt-BR" sz="4000" baseline="-25000" dirty="0"/>
              <a:t>1</a:t>
            </a:r>
            <a:r>
              <a:rPr lang="pt-BR" sz="4000" dirty="0"/>
              <a:t> – </a:t>
            </a:r>
            <a:r>
              <a:rPr lang="pt-BR" sz="4000" i="1" dirty="0"/>
              <a:t>µ</a:t>
            </a:r>
            <a:r>
              <a:rPr lang="pt-BR" sz="4000" baseline="-25000" dirty="0"/>
              <a:t>2</a:t>
            </a:r>
            <a:r>
              <a:rPr lang="pt-BR" sz="4000" dirty="0"/>
              <a:t>: </a:t>
            </a:r>
            <a:r>
              <a:rPr lang="el-GR" sz="4000" i="1" dirty="0"/>
              <a:t>σ</a:t>
            </a:r>
            <a:r>
              <a:rPr lang="pt-BR" sz="4000" baseline="-25000" dirty="0"/>
              <a:t>1</a:t>
            </a:r>
            <a:r>
              <a:rPr lang="pt-BR" sz="4000" dirty="0"/>
              <a:t> e </a:t>
            </a:r>
            <a:r>
              <a:rPr lang="el-GR" sz="4000" i="1" dirty="0"/>
              <a:t>σ</a:t>
            </a:r>
            <a:r>
              <a:rPr lang="pt-BR" sz="4000" baseline="-25000" dirty="0"/>
              <a:t>2 </a:t>
            </a:r>
            <a:r>
              <a:rPr lang="pt-BR" sz="4000" dirty="0"/>
              <a:t>Desconhecidos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Espaço Reservado para Conteúdo 6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70000" lnSpcReduction="20000"/>
              </a:bodyPr>
              <a:lstStyle/>
              <a:p>
                <a:pPr marL="11430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pt-BR" i="1">
                                  <a:latin typeface="Cambria Math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pt-BR" i="1">
                              <a:latin typeface="Cambria Math"/>
                            </a:rPr>
                            <m:t>1</m:t>
                          </m:r>
                        </m:sub>
                      </m:sSub>
                      <m:r>
                        <a:rPr lang="pt-BR" i="1">
                          <a:latin typeface="Cambria Math"/>
                        </a:rPr>
                        <m:t>−</m:t>
                      </m:r>
                      <m:sSub>
                        <m:sSubPr>
                          <m:ctrlPr>
                            <a:rPr lang="pt-BR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pt-BR" i="1">
                                  <a:latin typeface="Cambria Math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pt-BR" i="1">
                              <a:latin typeface="Cambria Math"/>
                            </a:rPr>
                            <m:t>2</m:t>
                          </m:r>
                        </m:sub>
                      </m:sSub>
                      <m:r>
                        <a:rPr lang="pt-BR" i="1">
                          <a:latin typeface="Cambria Math"/>
                          <a:ea typeface="Cambria Math"/>
                        </a:rPr>
                        <m:t>±</m:t>
                      </m:r>
                      <m:sSub>
                        <m:sSubPr>
                          <m:ctrlPr>
                            <a:rPr lang="pt-BR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pt-BR" i="1">
                              <a:latin typeface="Cambria Math"/>
                              <a:ea typeface="Cambria Math"/>
                            </a:rPr>
                            <m:t>𝑡</m:t>
                          </m:r>
                        </m:e>
                        <m:sub>
                          <m:f>
                            <m:f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r>
                                <a:rPr lang="pt-BR" i="1" smtClean="0">
                                  <a:latin typeface="Cambria Math"/>
                                  <a:ea typeface="Cambria Math"/>
                                </a:rPr>
                                <m:t>𝛼</m:t>
                              </m:r>
                            </m:num>
                            <m:den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2</m:t>
                              </m:r>
                            </m:den>
                          </m:f>
                        </m:sub>
                      </m:sSub>
                      <m:rad>
                        <m:radPr>
                          <m:degHide m:val="on"/>
                          <m:ctrlPr>
                            <a:rPr lang="pt-BR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pPr>
                                <m:e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  <m:sup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1</m:t>
                                  </m:r>
                                </m:sub>
                              </m:sSub>
                            </m:den>
                          </m:f>
                          <m:r>
                            <a:rPr lang="pt-BR" i="1">
                              <a:latin typeface="Cambria Math"/>
                              <a:ea typeface="Cambria Math"/>
                            </a:rPr>
                            <m:t>+</m:t>
                          </m:r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pPr>
                                <m:e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</m:e>
                                <m:sup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b>
                              </m:sSub>
                            </m:den>
                          </m:f>
                        </m:e>
                      </m:rad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=12,7−11,6±1,684</m:t>
                      </m:r>
                      <m:rad>
                        <m:radPr>
                          <m:degHide m:val="on"/>
                          <m:ctrlPr>
                            <a:rPr lang="pt-BR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pt-BR" b="0" i="1" smtClean="0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pt-BR" b="0" i="1" smtClean="0">
                                          <a:latin typeface="Cambria Math"/>
                                          <a:ea typeface="Cambria Math"/>
                                        </a:rPr>
                                        <m:t>1,09</m:t>
                                      </m:r>
                                    </m:e>
                                  </m:d>
                                </m:e>
                                <m:sup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24</m:t>
                              </m:r>
                            </m:den>
                          </m:f>
                          <m:r>
                            <a:rPr lang="pt-BR" i="1">
                              <a:latin typeface="Cambria Math"/>
                              <a:ea typeface="Cambria Math"/>
                            </a:rPr>
                            <m:t>+</m:t>
                          </m:r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pt-BR" b="0" i="1" smtClean="0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pt-BR" b="0" i="1" smtClean="0">
                                          <a:latin typeface="Cambria Math"/>
                                          <a:ea typeface="Cambria Math"/>
                                        </a:rPr>
                                        <m:t>0,77</m:t>
                                      </m:r>
                                    </m:e>
                                  </m:d>
                                </m:e>
                                <m:sup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28</m:t>
                              </m:r>
                            </m:den>
                          </m:f>
                        </m:e>
                      </m:rad>
                      <m:r>
                        <a:rPr lang="pt-BR" i="1">
                          <a:latin typeface="Cambria Math"/>
                          <a:ea typeface="Cambria Math"/>
                        </a:rPr>
                        <m:t>=</m:t>
                      </m:r>
                    </m:oMath>
                  </m:oMathPara>
                </a14:m>
                <a:endParaRPr lang="pt-BR" dirty="0" smtClean="0">
                  <a:ea typeface="Cambria Math"/>
                </a:endParaRPr>
              </a:p>
              <a:p>
                <a:pPr marL="114300" indent="0">
                  <a:buNone/>
                </a:pPr>
                <a14:m>
                  <m:oMath xmlns:m="http://schemas.openxmlformats.org/officeDocument/2006/math">
                    <m:r>
                      <a:rPr lang="pt-BR" b="0" i="1" smtClean="0">
                        <a:latin typeface="Cambria Math"/>
                      </a:rPr>
                      <m:t>1,10</m:t>
                    </m:r>
                    <m:r>
                      <a:rPr lang="pt-BR" b="0" i="1" smtClean="0">
                        <a:latin typeface="Cambria Math"/>
                        <a:ea typeface="Cambria Math"/>
                      </a:rPr>
                      <m:t>±0,448</m:t>
                    </m:r>
                  </m:oMath>
                </a14:m>
                <a:r>
                  <a:rPr lang="pt-BR" dirty="0" smtClean="0"/>
                  <a:t> ou 0,652 a 1,548 km/l</a:t>
                </a:r>
              </a:p>
              <a:p>
                <a:pPr marL="114300" indent="0">
                  <a:buNone/>
                </a:pPr>
                <a:r>
                  <a:rPr lang="pt-BR" dirty="0"/>
                  <a:t>Estamos 90% confiantes de que a diferença entre os desempenhos </a:t>
                </a:r>
                <a:r>
                  <a:rPr lang="pt-BR" dirty="0" smtClean="0"/>
                  <a:t>dos carros </a:t>
                </a:r>
                <a:r>
                  <a:rPr lang="pt-BR" dirty="0"/>
                  <a:t>M </a:t>
                </a:r>
                <a:r>
                  <a:rPr lang="pt-BR" dirty="0" smtClean="0"/>
                  <a:t>e J é de 0,652 a 1,548 km/l</a:t>
                </a:r>
                <a:endParaRPr lang="pt-BR" dirty="0"/>
              </a:p>
              <a:p>
                <a:endParaRPr lang="pt-BR" dirty="0"/>
              </a:p>
            </p:txBody>
          </p:sp>
        </mc:Choice>
        <mc:Fallback xmlns="">
          <p:sp>
            <p:nvSpPr>
              <p:cNvPr id="7" name="Espaço Reservado para Conteúdo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8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29</a:t>
            </a:fld>
            <a:endParaRPr lang="pt-BR" dirty="0"/>
          </a:p>
        </p:txBody>
      </p:sp>
      <p:grpSp>
        <p:nvGrpSpPr>
          <p:cNvPr id="29" name="Group 5"/>
          <p:cNvGrpSpPr>
            <a:grpSpLocks/>
          </p:cNvGrpSpPr>
          <p:nvPr/>
        </p:nvGrpSpPr>
        <p:grpSpPr bwMode="auto">
          <a:xfrm>
            <a:off x="7687121" y="428526"/>
            <a:ext cx="1349375" cy="984250"/>
            <a:chOff x="1688" y="629"/>
            <a:chExt cx="3430" cy="2360"/>
          </a:xfrm>
        </p:grpSpPr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1688" y="629"/>
              <a:ext cx="2784" cy="1950"/>
            </a:xfrm>
            <a:custGeom>
              <a:avLst/>
              <a:gdLst>
                <a:gd name="T0" fmla="*/ 3434 w 5736"/>
                <a:gd name="T1" fmla="*/ 162 h 4006"/>
                <a:gd name="T2" fmla="*/ 1148 w 5736"/>
                <a:gd name="T3" fmla="*/ 0 h 4006"/>
                <a:gd name="T4" fmla="*/ 314 w 5736"/>
                <a:gd name="T5" fmla="*/ 217 h 4006"/>
                <a:gd name="T6" fmla="*/ 738 w 5736"/>
                <a:gd name="T7" fmla="*/ 532 h 4006"/>
                <a:gd name="T8" fmla="*/ 715 w 5736"/>
                <a:gd name="T9" fmla="*/ 548 h 4006"/>
                <a:gd name="T10" fmla="*/ 652 w 5736"/>
                <a:gd name="T11" fmla="*/ 589 h 4006"/>
                <a:gd name="T12" fmla="*/ 610 w 5736"/>
                <a:gd name="T13" fmla="*/ 616 h 4006"/>
                <a:gd name="T14" fmla="*/ 563 w 5736"/>
                <a:gd name="T15" fmla="*/ 646 h 4006"/>
                <a:gd name="T16" fmla="*/ 511 w 5736"/>
                <a:gd name="T17" fmla="*/ 679 h 4006"/>
                <a:gd name="T18" fmla="*/ 458 w 5736"/>
                <a:gd name="T19" fmla="*/ 711 h 4006"/>
                <a:gd name="T20" fmla="*/ 403 w 5736"/>
                <a:gd name="T21" fmla="*/ 743 h 4006"/>
                <a:gd name="T22" fmla="*/ 348 w 5736"/>
                <a:gd name="T23" fmla="*/ 776 h 4006"/>
                <a:gd name="T24" fmla="*/ 297 w 5736"/>
                <a:gd name="T25" fmla="*/ 806 h 4006"/>
                <a:gd name="T26" fmla="*/ 247 w 5736"/>
                <a:gd name="T27" fmla="*/ 833 h 4006"/>
                <a:gd name="T28" fmla="*/ 164 w 5736"/>
                <a:gd name="T29" fmla="*/ 875 h 4006"/>
                <a:gd name="T30" fmla="*/ 110 w 5736"/>
                <a:gd name="T31" fmla="*/ 890 h 4006"/>
                <a:gd name="T32" fmla="*/ 103 w 5736"/>
                <a:gd name="T33" fmla="*/ 909 h 4006"/>
                <a:gd name="T34" fmla="*/ 143 w 5736"/>
                <a:gd name="T35" fmla="*/ 960 h 4006"/>
                <a:gd name="T36" fmla="*/ 211 w 5736"/>
                <a:gd name="T37" fmla="*/ 1032 h 4006"/>
                <a:gd name="T38" fmla="*/ 300 w 5736"/>
                <a:gd name="T39" fmla="*/ 1114 h 4006"/>
                <a:gd name="T40" fmla="*/ 392 w 5736"/>
                <a:gd name="T41" fmla="*/ 1196 h 4006"/>
                <a:gd name="T42" fmla="*/ 475 w 5736"/>
                <a:gd name="T43" fmla="*/ 1268 h 4006"/>
                <a:gd name="T44" fmla="*/ 559 w 5736"/>
                <a:gd name="T45" fmla="*/ 1339 h 4006"/>
                <a:gd name="T46" fmla="*/ 0 w 5736"/>
                <a:gd name="T47" fmla="*/ 2114 h 4006"/>
                <a:gd name="T48" fmla="*/ 329 w 5736"/>
                <a:gd name="T49" fmla="*/ 2430 h 4006"/>
                <a:gd name="T50" fmla="*/ 61 w 5736"/>
                <a:gd name="T51" fmla="*/ 2618 h 4006"/>
                <a:gd name="T52" fmla="*/ 74 w 5736"/>
                <a:gd name="T53" fmla="*/ 2707 h 4006"/>
                <a:gd name="T54" fmla="*/ 106 w 5736"/>
                <a:gd name="T55" fmla="*/ 2915 h 4006"/>
                <a:gd name="T56" fmla="*/ 144 w 5736"/>
                <a:gd name="T57" fmla="*/ 3150 h 4006"/>
                <a:gd name="T58" fmla="*/ 179 w 5736"/>
                <a:gd name="T59" fmla="*/ 3327 h 4006"/>
                <a:gd name="T60" fmla="*/ 1055 w 5736"/>
                <a:gd name="T61" fmla="*/ 3612 h 4006"/>
                <a:gd name="T62" fmla="*/ 2126 w 5736"/>
                <a:gd name="T63" fmla="*/ 3592 h 4006"/>
                <a:gd name="T64" fmla="*/ 3166 w 5736"/>
                <a:gd name="T65" fmla="*/ 3571 h 4006"/>
                <a:gd name="T66" fmla="*/ 3185 w 5736"/>
                <a:gd name="T67" fmla="*/ 3626 h 4006"/>
                <a:gd name="T68" fmla="*/ 3223 w 5736"/>
                <a:gd name="T69" fmla="*/ 3681 h 4006"/>
                <a:gd name="T70" fmla="*/ 3272 w 5736"/>
                <a:gd name="T71" fmla="*/ 3744 h 4006"/>
                <a:gd name="T72" fmla="*/ 3327 w 5736"/>
                <a:gd name="T73" fmla="*/ 3804 h 4006"/>
                <a:gd name="T74" fmla="*/ 3380 w 5736"/>
                <a:gd name="T75" fmla="*/ 3858 h 4006"/>
                <a:gd name="T76" fmla="*/ 3426 w 5736"/>
                <a:gd name="T77" fmla="*/ 3892 h 4006"/>
                <a:gd name="T78" fmla="*/ 3458 w 5736"/>
                <a:gd name="T79" fmla="*/ 3900 h 4006"/>
                <a:gd name="T80" fmla="*/ 4339 w 5736"/>
                <a:gd name="T81" fmla="*/ 3945 h 4006"/>
                <a:gd name="T82" fmla="*/ 4913 w 5736"/>
                <a:gd name="T83" fmla="*/ 3987 h 4006"/>
                <a:gd name="T84" fmla="*/ 5171 w 5736"/>
                <a:gd name="T85" fmla="*/ 4006 h 4006"/>
                <a:gd name="T86" fmla="*/ 5669 w 5736"/>
                <a:gd name="T87" fmla="*/ 3900 h 4006"/>
                <a:gd name="T88" fmla="*/ 5679 w 5736"/>
                <a:gd name="T89" fmla="*/ 2304 h 4006"/>
                <a:gd name="T90" fmla="*/ 5293 w 5736"/>
                <a:gd name="T91" fmla="*/ 1373 h 4006"/>
                <a:gd name="T92" fmla="*/ 5736 w 5736"/>
                <a:gd name="T93" fmla="*/ 1310 h 4006"/>
                <a:gd name="T94" fmla="*/ 5188 w 5736"/>
                <a:gd name="T95" fmla="*/ 905 h 4006"/>
                <a:gd name="T96" fmla="*/ 4352 w 5736"/>
                <a:gd name="T97" fmla="*/ 319 h 4006"/>
                <a:gd name="T98" fmla="*/ 3434 w 5736"/>
                <a:gd name="T99" fmla="*/ 162 h 4006"/>
                <a:gd name="T100" fmla="*/ 3434 w 5736"/>
                <a:gd name="T101" fmla="*/ 162 h 4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6" h="4006">
                  <a:moveTo>
                    <a:pt x="3434" y="162"/>
                  </a:moveTo>
                  <a:lnTo>
                    <a:pt x="1148" y="0"/>
                  </a:lnTo>
                  <a:lnTo>
                    <a:pt x="314" y="217"/>
                  </a:lnTo>
                  <a:lnTo>
                    <a:pt x="738" y="532"/>
                  </a:lnTo>
                  <a:lnTo>
                    <a:pt x="715" y="548"/>
                  </a:lnTo>
                  <a:lnTo>
                    <a:pt x="652" y="589"/>
                  </a:lnTo>
                  <a:lnTo>
                    <a:pt x="610" y="616"/>
                  </a:lnTo>
                  <a:lnTo>
                    <a:pt x="563" y="646"/>
                  </a:lnTo>
                  <a:lnTo>
                    <a:pt x="511" y="679"/>
                  </a:lnTo>
                  <a:lnTo>
                    <a:pt x="458" y="711"/>
                  </a:lnTo>
                  <a:lnTo>
                    <a:pt x="403" y="743"/>
                  </a:lnTo>
                  <a:lnTo>
                    <a:pt x="348" y="776"/>
                  </a:lnTo>
                  <a:lnTo>
                    <a:pt x="297" y="806"/>
                  </a:lnTo>
                  <a:lnTo>
                    <a:pt x="247" y="833"/>
                  </a:lnTo>
                  <a:lnTo>
                    <a:pt x="164" y="875"/>
                  </a:lnTo>
                  <a:lnTo>
                    <a:pt x="110" y="890"/>
                  </a:lnTo>
                  <a:lnTo>
                    <a:pt x="103" y="909"/>
                  </a:lnTo>
                  <a:lnTo>
                    <a:pt x="143" y="960"/>
                  </a:lnTo>
                  <a:lnTo>
                    <a:pt x="211" y="1032"/>
                  </a:lnTo>
                  <a:lnTo>
                    <a:pt x="300" y="1114"/>
                  </a:lnTo>
                  <a:lnTo>
                    <a:pt x="392" y="1196"/>
                  </a:lnTo>
                  <a:lnTo>
                    <a:pt x="475" y="1268"/>
                  </a:lnTo>
                  <a:lnTo>
                    <a:pt x="559" y="1339"/>
                  </a:lnTo>
                  <a:lnTo>
                    <a:pt x="0" y="2114"/>
                  </a:lnTo>
                  <a:lnTo>
                    <a:pt x="329" y="2430"/>
                  </a:lnTo>
                  <a:lnTo>
                    <a:pt x="61" y="2618"/>
                  </a:lnTo>
                  <a:lnTo>
                    <a:pt x="74" y="2707"/>
                  </a:lnTo>
                  <a:lnTo>
                    <a:pt x="106" y="2915"/>
                  </a:lnTo>
                  <a:lnTo>
                    <a:pt x="144" y="3150"/>
                  </a:lnTo>
                  <a:lnTo>
                    <a:pt x="179" y="3327"/>
                  </a:lnTo>
                  <a:lnTo>
                    <a:pt x="1055" y="3612"/>
                  </a:lnTo>
                  <a:lnTo>
                    <a:pt x="2126" y="3592"/>
                  </a:lnTo>
                  <a:lnTo>
                    <a:pt x="3166" y="3571"/>
                  </a:lnTo>
                  <a:lnTo>
                    <a:pt x="3185" y="3626"/>
                  </a:lnTo>
                  <a:lnTo>
                    <a:pt x="3223" y="3681"/>
                  </a:lnTo>
                  <a:lnTo>
                    <a:pt x="3272" y="3744"/>
                  </a:lnTo>
                  <a:lnTo>
                    <a:pt x="3327" y="3804"/>
                  </a:lnTo>
                  <a:lnTo>
                    <a:pt x="3380" y="3858"/>
                  </a:lnTo>
                  <a:lnTo>
                    <a:pt x="3426" y="3892"/>
                  </a:lnTo>
                  <a:lnTo>
                    <a:pt x="3458" y="3900"/>
                  </a:lnTo>
                  <a:lnTo>
                    <a:pt x="4339" y="3945"/>
                  </a:lnTo>
                  <a:lnTo>
                    <a:pt x="4913" y="3987"/>
                  </a:lnTo>
                  <a:lnTo>
                    <a:pt x="5171" y="4006"/>
                  </a:lnTo>
                  <a:lnTo>
                    <a:pt x="5669" y="3900"/>
                  </a:lnTo>
                  <a:lnTo>
                    <a:pt x="5679" y="2304"/>
                  </a:lnTo>
                  <a:lnTo>
                    <a:pt x="5293" y="1373"/>
                  </a:lnTo>
                  <a:lnTo>
                    <a:pt x="5736" y="1310"/>
                  </a:lnTo>
                  <a:lnTo>
                    <a:pt x="5188" y="905"/>
                  </a:lnTo>
                  <a:lnTo>
                    <a:pt x="4352" y="319"/>
                  </a:lnTo>
                  <a:lnTo>
                    <a:pt x="3434" y="162"/>
                  </a:lnTo>
                  <a:lnTo>
                    <a:pt x="3434" y="16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7"/>
            <p:cNvSpPr>
              <a:spLocks/>
            </p:cNvSpPr>
            <p:nvPr/>
          </p:nvSpPr>
          <p:spPr bwMode="auto">
            <a:xfrm>
              <a:off x="1874" y="808"/>
              <a:ext cx="2480" cy="1589"/>
            </a:xfrm>
            <a:custGeom>
              <a:avLst/>
              <a:gdLst>
                <a:gd name="T0" fmla="*/ 0 w 4960"/>
                <a:gd name="T1" fmla="*/ 2299 h 3179"/>
                <a:gd name="T2" fmla="*/ 1095 w 4960"/>
                <a:gd name="T3" fmla="*/ 2460 h 3179"/>
                <a:gd name="T4" fmla="*/ 1424 w 4960"/>
                <a:gd name="T5" fmla="*/ 2154 h 3179"/>
                <a:gd name="T6" fmla="*/ 1785 w 4960"/>
                <a:gd name="T7" fmla="*/ 1987 h 3179"/>
                <a:gd name="T8" fmla="*/ 2171 w 4960"/>
                <a:gd name="T9" fmla="*/ 1956 h 3179"/>
                <a:gd name="T10" fmla="*/ 2567 w 4960"/>
                <a:gd name="T11" fmla="*/ 2107 h 3179"/>
                <a:gd name="T12" fmla="*/ 3046 w 4960"/>
                <a:gd name="T13" fmla="*/ 2517 h 3179"/>
                <a:gd name="T14" fmla="*/ 3150 w 4960"/>
                <a:gd name="T15" fmla="*/ 2861 h 3179"/>
                <a:gd name="T16" fmla="*/ 4867 w 4960"/>
                <a:gd name="T17" fmla="*/ 3179 h 3179"/>
                <a:gd name="T18" fmla="*/ 4945 w 4960"/>
                <a:gd name="T19" fmla="*/ 2690 h 3179"/>
                <a:gd name="T20" fmla="*/ 4960 w 4960"/>
                <a:gd name="T21" fmla="*/ 1823 h 3179"/>
                <a:gd name="T22" fmla="*/ 4607 w 4960"/>
                <a:gd name="T23" fmla="*/ 1002 h 3179"/>
                <a:gd name="T24" fmla="*/ 4323 w 4960"/>
                <a:gd name="T25" fmla="*/ 591 h 3179"/>
                <a:gd name="T26" fmla="*/ 3858 w 4960"/>
                <a:gd name="T27" fmla="*/ 260 h 3179"/>
                <a:gd name="T28" fmla="*/ 2953 w 4960"/>
                <a:gd name="T29" fmla="*/ 47 h 3179"/>
                <a:gd name="T30" fmla="*/ 2226 w 4960"/>
                <a:gd name="T31" fmla="*/ 0 h 3179"/>
                <a:gd name="T32" fmla="*/ 1422 w 4960"/>
                <a:gd name="T33" fmla="*/ 220 h 3179"/>
                <a:gd name="T34" fmla="*/ 572 w 4960"/>
                <a:gd name="T35" fmla="*/ 797 h 3179"/>
                <a:gd name="T36" fmla="*/ 99 w 4960"/>
                <a:gd name="T37" fmla="*/ 1523 h 3179"/>
                <a:gd name="T38" fmla="*/ 0 w 4960"/>
                <a:gd name="T39" fmla="*/ 2299 h 3179"/>
                <a:gd name="T40" fmla="*/ 0 w 4960"/>
                <a:gd name="T41" fmla="*/ 2299 h 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60" h="3179">
                  <a:moveTo>
                    <a:pt x="0" y="2299"/>
                  </a:moveTo>
                  <a:lnTo>
                    <a:pt x="1095" y="2460"/>
                  </a:lnTo>
                  <a:lnTo>
                    <a:pt x="1424" y="2154"/>
                  </a:lnTo>
                  <a:lnTo>
                    <a:pt x="1785" y="1987"/>
                  </a:lnTo>
                  <a:lnTo>
                    <a:pt x="2171" y="1956"/>
                  </a:lnTo>
                  <a:lnTo>
                    <a:pt x="2567" y="2107"/>
                  </a:lnTo>
                  <a:lnTo>
                    <a:pt x="3046" y="2517"/>
                  </a:lnTo>
                  <a:lnTo>
                    <a:pt x="3150" y="2861"/>
                  </a:lnTo>
                  <a:lnTo>
                    <a:pt x="4867" y="3179"/>
                  </a:lnTo>
                  <a:lnTo>
                    <a:pt x="4945" y="2690"/>
                  </a:lnTo>
                  <a:lnTo>
                    <a:pt x="4960" y="1823"/>
                  </a:lnTo>
                  <a:lnTo>
                    <a:pt x="4607" y="1002"/>
                  </a:lnTo>
                  <a:lnTo>
                    <a:pt x="4323" y="591"/>
                  </a:lnTo>
                  <a:lnTo>
                    <a:pt x="3858" y="260"/>
                  </a:lnTo>
                  <a:lnTo>
                    <a:pt x="2953" y="47"/>
                  </a:lnTo>
                  <a:lnTo>
                    <a:pt x="2226" y="0"/>
                  </a:lnTo>
                  <a:lnTo>
                    <a:pt x="1422" y="220"/>
                  </a:lnTo>
                  <a:lnTo>
                    <a:pt x="572" y="797"/>
                  </a:lnTo>
                  <a:lnTo>
                    <a:pt x="99" y="1523"/>
                  </a:lnTo>
                  <a:lnTo>
                    <a:pt x="0" y="2299"/>
                  </a:lnTo>
                  <a:lnTo>
                    <a:pt x="0" y="2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8"/>
            <p:cNvSpPr>
              <a:spLocks/>
            </p:cNvSpPr>
            <p:nvPr/>
          </p:nvSpPr>
          <p:spPr bwMode="auto">
            <a:xfrm>
              <a:off x="1885" y="809"/>
              <a:ext cx="2471" cy="1226"/>
            </a:xfrm>
            <a:custGeom>
              <a:avLst/>
              <a:gdLst>
                <a:gd name="T0" fmla="*/ 0 w 2471"/>
                <a:gd name="T1" fmla="*/ 1130 h 1226"/>
                <a:gd name="T2" fmla="*/ 136 w 2471"/>
                <a:gd name="T3" fmla="*/ 605 h 1226"/>
                <a:gd name="T4" fmla="*/ 475 w 2471"/>
                <a:gd name="T5" fmla="*/ 247 h 1226"/>
                <a:gd name="T6" fmla="*/ 907 w 2471"/>
                <a:gd name="T7" fmla="*/ 44 h 1226"/>
                <a:gd name="T8" fmla="*/ 1290 w 2471"/>
                <a:gd name="T9" fmla="*/ 0 h 1226"/>
                <a:gd name="T10" fmla="*/ 1664 w 2471"/>
                <a:gd name="T11" fmla="*/ 44 h 1226"/>
                <a:gd name="T12" fmla="*/ 1971 w 2471"/>
                <a:gd name="T13" fmla="*/ 162 h 1226"/>
                <a:gd name="T14" fmla="*/ 2192 w 2471"/>
                <a:gd name="T15" fmla="*/ 311 h 1226"/>
                <a:gd name="T16" fmla="*/ 2346 w 2471"/>
                <a:gd name="T17" fmla="*/ 601 h 1226"/>
                <a:gd name="T18" fmla="*/ 2417 w 2471"/>
                <a:gd name="T19" fmla="*/ 826 h 1226"/>
                <a:gd name="T20" fmla="*/ 2471 w 2471"/>
                <a:gd name="T21" fmla="*/ 1199 h 1226"/>
                <a:gd name="T22" fmla="*/ 2403 w 2471"/>
                <a:gd name="T23" fmla="*/ 1067 h 1226"/>
                <a:gd name="T24" fmla="*/ 2027 w 2471"/>
                <a:gd name="T25" fmla="*/ 1047 h 1226"/>
                <a:gd name="T26" fmla="*/ 1883 w 2471"/>
                <a:gd name="T27" fmla="*/ 1043 h 1226"/>
                <a:gd name="T28" fmla="*/ 2014 w 2471"/>
                <a:gd name="T29" fmla="*/ 802 h 1226"/>
                <a:gd name="T30" fmla="*/ 2125 w 2471"/>
                <a:gd name="T31" fmla="*/ 732 h 1226"/>
                <a:gd name="T32" fmla="*/ 2216 w 2471"/>
                <a:gd name="T33" fmla="*/ 651 h 1226"/>
                <a:gd name="T34" fmla="*/ 2145 w 2471"/>
                <a:gd name="T35" fmla="*/ 562 h 1226"/>
                <a:gd name="T36" fmla="*/ 2005 w 2471"/>
                <a:gd name="T37" fmla="*/ 680 h 1226"/>
                <a:gd name="T38" fmla="*/ 1807 w 2471"/>
                <a:gd name="T39" fmla="*/ 823 h 1226"/>
                <a:gd name="T40" fmla="*/ 1632 w 2471"/>
                <a:gd name="T41" fmla="*/ 648 h 1226"/>
                <a:gd name="T42" fmla="*/ 1736 w 2471"/>
                <a:gd name="T43" fmla="*/ 501 h 1226"/>
                <a:gd name="T44" fmla="*/ 1664 w 2471"/>
                <a:gd name="T45" fmla="*/ 440 h 1226"/>
                <a:gd name="T46" fmla="*/ 1471 w 2471"/>
                <a:gd name="T47" fmla="*/ 671 h 1226"/>
                <a:gd name="T48" fmla="*/ 1307 w 2471"/>
                <a:gd name="T49" fmla="*/ 623 h 1226"/>
                <a:gd name="T50" fmla="*/ 1347 w 2471"/>
                <a:gd name="T51" fmla="*/ 262 h 1226"/>
                <a:gd name="T52" fmla="*/ 1232 w 2471"/>
                <a:gd name="T53" fmla="*/ 258 h 1226"/>
                <a:gd name="T54" fmla="*/ 1191 w 2471"/>
                <a:gd name="T55" fmla="*/ 611 h 1226"/>
                <a:gd name="T56" fmla="*/ 975 w 2471"/>
                <a:gd name="T57" fmla="*/ 676 h 1226"/>
                <a:gd name="T58" fmla="*/ 889 w 2471"/>
                <a:gd name="T59" fmla="*/ 433 h 1226"/>
                <a:gd name="T60" fmla="*/ 796 w 2471"/>
                <a:gd name="T61" fmla="*/ 483 h 1226"/>
                <a:gd name="T62" fmla="*/ 887 w 2471"/>
                <a:gd name="T63" fmla="*/ 699 h 1226"/>
                <a:gd name="T64" fmla="*/ 956 w 2471"/>
                <a:gd name="T65" fmla="*/ 733 h 1226"/>
                <a:gd name="T66" fmla="*/ 833 w 2471"/>
                <a:gd name="T67" fmla="*/ 923 h 1226"/>
                <a:gd name="T68" fmla="*/ 655 w 2471"/>
                <a:gd name="T69" fmla="*/ 971 h 1226"/>
                <a:gd name="T70" fmla="*/ 595 w 2471"/>
                <a:gd name="T71" fmla="*/ 919 h 1226"/>
                <a:gd name="T72" fmla="*/ 530 w 2471"/>
                <a:gd name="T73" fmla="*/ 883 h 1226"/>
                <a:gd name="T74" fmla="*/ 443 w 2471"/>
                <a:gd name="T75" fmla="*/ 803 h 1226"/>
                <a:gd name="T76" fmla="*/ 407 w 2471"/>
                <a:gd name="T77" fmla="*/ 745 h 1226"/>
                <a:gd name="T78" fmla="*/ 384 w 2471"/>
                <a:gd name="T79" fmla="*/ 730 h 1226"/>
                <a:gd name="T80" fmla="*/ 335 w 2471"/>
                <a:gd name="T81" fmla="*/ 652 h 1226"/>
                <a:gd name="T82" fmla="*/ 238 w 2471"/>
                <a:gd name="T83" fmla="*/ 749 h 1226"/>
                <a:gd name="T84" fmla="*/ 561 w 2471"/>
                <a:gd name="T85" fmla="*/ 1065 h 1226"/>
                <a:gd name="T86" fmla="*/ 543 w 2471"/>
                <a:gd name="T87" fmla="*/ 1226 h 1226"/>
                <a:gd name="T88" fmla="*/ 0 w 2471"/>
                <a:gd name="T89" fmla="*/ 1130 h 1226"/>
                <a:gd name="T90" fmla="*/ 0 w 2471"/>
                <a:gd name="T91" fmla="*/ 11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71" h="1226">
                  <a:moveTo>
                    <a:pt x="0" y="1130"/>
                  </a:moveTo>
                  <a:lnTo>
                    <a:pt x="136" y="605"/>
                  </a:lnTo>
                  <a:lnTo>
                    <a:pt x="475" y="247"/>
                  </a:lnTo>
                  <a:lnTo>
                    <a:pt x="907" y="44"/>
                  </a:lnTo>
                  <a:lnTo>
                    <a:pt x="1290" y="0"/>
                  </a:lnTo>
                  <a:lnTo>
                    <a:pt x="1664" y="44"/>
                  </a:lnTo>
                  <a:lnTo>
                    <a:pt x="1971" y="162"/>
                  </a:lnTo>
                  <a:lnTo>
                    <a:pt x="2192" y="311"/>
                  </a:lnTo>
                  <a:lnTo>
                    <a:pt x="2346" y="601"/>
                  </a:lnTo>
                  <a:lnTo>
                    <a:pt x="2417" y="826"/>
                  </a:lnTo>
                  <a:lnTo>
                    <a:pt x="2471" y="1199"/>
                  </a:lnTo>
                  <a:lnTo>
                    <a:pt x="2403" y="1067"/>
                  </a:lnTo>
                  <a:lnTo>
                    <a:pt x="2027" y="1047"/>
                  </a:lnTo>
                  <a:lnTo>
                    <a:pt x="1883" y="1043"/>
                  </a:lnTo>
                  <a:lnTo>
                    <a:pt x="2014" y="802"/>
                  </a:lnTo>
                  <a:lnTo>
                    <a:pt x="2125" y="732"/>
                  </a:lnTo>
                  <a:lnTo>
                    <a:pt x="2216" y="651"/>
                  </a:lnTo>
                  <a:lnTo>
                    <a:pt x="2145" y="562"/>
                  </a:lnTo>
                  <a:lnTo>
                    <a:pt x="2005" y="680"/>
                  </a:lnTo>
                  <a:lnTo>
                    <a:pt x="1807" y="823"/>
                  </a:lnTo>
                  <a:lnTo>
                    <a:pt x="1632" y="648"/>
                  </a:lnTo>
                  <a:lnTo>
                    <a:pt x="1736" y="501"/>
                  </a:lnTo>
                  <a:lnTo>
                    <a:pt x="1664" y="440"/>
                  </a:lnTo>
                  <a:lnTo>
                    <a:pt x="1471" y="671"/>
                  </a:lnTo>
                  <a:lnTo>
                    <a:pt x="1307" y="623"/>
                  </a:lnTo>
                  <a:lnTo>
                    <a:pt x="1347" y="262"/>
                  </a:lnTo>
                  <a:lnTo>
                    <a:pt x="1232" y="258"/>
                  </a:lnTo>
                  <a:lnTo>
                    <a:pt x="1191" y="611"/>
                  </a:lnTo>
                  <a:lnTo>
                    <a:pt x="975" y="676"/>
                  </a:lnTo>
                  <a:lnTo>
                    <a:pt x="889" y="433"/>
                  </a:lnTo>
                  <a:lnTo>
                    <a:pt x="796" y="483"/>
                  </a:lnTo>
                  <a:lnTo>
                    <a:pt x="887" y="699"/>
                  </a:lnTo>
                  <a:lnTo>
                    <a:pt x="956" y="733"/>
                  </a:lnTo>
                  <a:lnTo>
                    <a:pt x="833" y="923"/>
                  </a:lnTo>
                  <a:lnTo>
                    <a:pt x="655" y="971"/>
                  </a:lnTo>
                  <a:lnTo>
                    <a:pt x="595" y="919"/>
                  </a:lnTo>
                  <a:lnTo>
                    <a:pt x="530" y="883"/>
                  </a:lnTo>
                  <a:lnTo>
                    <a:pt x="443" y="803"/>
                  </a:lnTo>
                  <a:lnTo>
                    <a:pt x="407" y="745"/>
                  </a:lnTo>
                  <a:lnTo>
                    <a:pt x="384" y="730"/>
                  </a:lnTo>
                  <a:lnTo>
                    <a:pt x="335" y="652"/>
                  </a:lnTo>
                  <a:lnTo>
                    <a:pt x="238" y="749"/>
                  </a:lnTo>
                  <a:lnTo>
                    <a:pt x="561" y="1065"/>
                  </a:lnTo>
                  <a:lnTo>
                    <a:pt x="543" y="1226"/>
                  </a:lnTo>
                  <a:lnTo>
                    <a:pt x="0" y="11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2304" y="1359"/>
              <a:ext cx="2020" cy="1021"/>
            </a:xfrm>
            <a:custGeom>
              <a:avLst/>
              <a:gdLst>
                <a:gd name="T0" fmla="*/ 0 w 2020"/>
                <a:gd name="T1" fmla="*/ 690 h 1021"/>
                <a:gd name="T2" fmla="*/ 170 w 2020"/>
                <a:gd name="T3" fmla="*/ 506 h 1021"/>
                <a:gd name="T4" fmla="*/ 366 w 2020"/>
                <a:gd name="T5" fmla="*/ 334 h 1021"/>
                <a:gd name="T6" fmla="*/ 474 w 2020"/>
                <a:gd name="T7" fmla="*/ 169 h 1021"/>
                <a:gd name="T8" fmla="*/ 626 w 2020"/>
                <a:gd name="T9" fmla="*/ 77 h 1021"/>
                <a:gd name="T10" fmla="*/ 789 w 2020"/>
                <a:gd name="T11" fmla="*/ 0 h 1021"/>
                <a:gd name="T12" fmla="*/ 858 w 2020"/>
                <a:gd name="T13" fmla="*/ 62 h 1021"/>
                <a:gd name="T14" fmla="*/ 963 w 2020"/>
                <a:gd name="T15" fmla="*/ 66 h 1021"/>
                <a:gd name="T16" fmla="*/ 1064 w 2020"/>
                <a:gd name="T17" fmla="*/ 77 h 1021"/>
                <a:gd name="T18" fmla="*/ 1112 w 2020"/>
                <a:gd name="T19" fmla="*/ 147 h 1021"/>
                <a:gd name="T20" fmla="*/ 1336 w 2020"/>
                <a:gd name="T21" fmla="*/ 102 h 1021"/>
                <a:gd name="T22" fmla="*/ 1524 w 2020"/>
                <a:gd name="T23" fmla="*/ 473 h 1021"/>
                <a:gd name="T24" fmla="*/ 1508 w 2020"/>
                <a:gd name="T25" fmla="*/ 489 h 1021"/>
                <a:gd name="T26" fmla="*/ 2000 w 2020"/>
                <a:gd name="T27" fmla="*/ 453 h 1021"/>
                <a:gd name="T28" fmla="*/ 1504 w 2020"/>
                <a:gd name="T29" fmla="*/ 657 h 1021"/>
                <a:gd name="T30" fmla="*/ 1568 w 2020"/>
                <a:gd name="T31" fmla="*/ 797 h 1021"/>
                <a:gd name="T32" fmla="*/ 2020 w 2020"/>
                <a:gd name="T33" fmla="*/ 1021 h 1021"/>
                <a:gd name="T34" fmla="*/ 1170 w 2020"/>
                <a:gd name="T35" fmla="*/ 899 h 1021"/>
                <a:gd name="T36" fmla="*/ 1034 w 2020"/>
                <a:gd name="T37" fmla="*/ 618 h 1021"/>
                <a:gd name="T38" fmla="*/ 843 w 2020"/>
                <a:gd name="T39" fmla="*/ 484 h 1021"/>
                <a:gd name="T40" fmla="*/ 644 w 2020"/>
                <a:gd name="T41" fmla="*/ 425 h 1021"/>
                <a:gd name="T42" fmla="*/ 424 w 2020"/>
                <a:gd name="T43" fmla="*/ 455 h 1021"/>
                <a:gd name="T44" fmla="*/ 293 w 2020"/>
                <a:gd name="T45" fmla="*/ 535 h 1021"/>
                <a:gd name="T46" fmla="*/ 244 w 2020"/>
                <a:gd name="T47" fmla="*/ 601 h 1021"/>
                <a:gd name="T48" fmla="*/ 126 w 2020"/>
                <a:gd name="T49" fmla="*/ 715 h 1021"/>
                <a:gd name="T50" fmla="*/ 0 w 2020"/>
                <a:gd name="T51" fmla="*/ 690 h 1021"/>
                <a:gd name="T52" fmla="*/ 0 w 2020"/>
                <a:gd name="T53" fmla="*/ 69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0" h="1021">
                  <a:moveTo>
                    <a:pt x="0" y="690"/>
                  </a:moveTo>
                  <a:lnTo>
                    <a:pt x="170" y="506"/>
                  </a:lnTo>
                  <a:lnTo>
                    <a:pt x="366" y="334"/>
                  </a:lnTo>
                  <a:lnTo>
                    <a:pt x="474" y="169"/>
                  </a:lnTo>
                  <a:lnTo>
                    <a:pt x="626" y="77"/>
                  </a:lnTo>
                  <a:lnTo>
                    <a:pt x="789" y="0"/>
                  </a:lnTo>
                  <a:lnTo>
                    <a:pt x="858" y="62"/>
                  </a:lnTo>
                  <a:lnTo>
                    <a:pt x="963" y="66"/>
                  </a:lnTo>
                  <a:lnTo>
                    <a:pt x="1064" y="77"/>
                  </a:lnTo>
                  <a:lnTo>
                    <a:pt x="1112" y="147"/>
                  </a:lnTo>
                  <a:lnTo>
                    <a:pt x="1336" y="102"/>
                  </a:lnTo>
                  <a:lnTo>
                    <a:pt x="1524" y="473"/>
                  </a:lnTo>
                  <a:lnTo>
                    <a:pt x="1508" y="489"/>
                  </a:lnTo>
                  <a:lnTo>
                    <a:pt x="2000" y="453"/>
                  </a:lnTo>
                  <a:lnTo>
                    <a:pt x="1504" y="657"/>
                  </a:lnTo>
                  <a:lnTo>
                    <a:pt x="1568" y="797"/>
                  </a:lnTo>
                  <a:lnTo>
                    <a:pt x="2020" y="1021"/>
                  </a:lnTo>
                  <a:lnTo>
                    <a:pt x="1170" y="899"/>
                  </a:lnTo>
                  <a:lnTo>
                    <a:pt x="1034" y="618"/>
                  </a:lnTo>
                  <a:lnTo>
                    <a:pt x="843" y="484"/>
                  </a:lnTo>
                  <a:lnTo>
                    <a:pt x="644" y="425"/>
                  </a:lnTo>
                  <a:lnTo>
                    <a:pt x="424" y="455"/>
                  </a:lnTo>
                  <a:lnTo>
                    <a:pt x="293" y="535"/>
                  </a:lnTo>
                  <a:lnTo>
                    <a:pt x="244" y="601"/>
                  </a:lnTo>
                  <a:lnTo>
                    <a:pt x="126" y="715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10"/>
            <p:cNvSpPr>
              <a:spLocks/>
            </p:cNvSpPr>
            <p:nvPr/>
          </p:nvSpPr>
          <p:spPr bwMode="auto">
            <a:xfrm>
              <a:off x="3247" y="1620"/>
              <a:ext cx="410" cy="542"/>
            </a:xfrm>
            <a:custGeom>
              <a:avLst/>
              <a:gdLst>
                <a:gd name="T0" fmla="*/ 0 w 822"/>
                <a:gd name="T1" fmla="*/ 616 h 1083"/>
                <a:gd name="T2" fmla="*/ 322 w 822"/>
                <a:gd name="T3" fmla="*/ 228 h 1083"/>
                <a:gd name="T4" fmla="*/ 808 w 822"/>
                <a:gd name="T5" fmla="*/ 0 h 1083"/>
                <a:gd name="T6" fmla="*/ 822 w 822"/>
                <a:gd name="T7" fmla="*/ 277 h 1083"/>
                <a:gd name="T8" fmla="*/ 284 w 822"/>
                <a:gd name="T9" fmla="*/ 1083 h 1083"/>
                <a:gd name="T10" fmla="*/ 0 w 822"/>
                <a:gd name="T11" fmla="*/ 616 h 1083"/>
                <a:gd name="T12" fmla="*/ 0 w 822"/>
                <a:gd name="T13" fmla="*/ 616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1083">
                  <a:moveTo>
                    <a:pt x="0" y="616"/>
                  </a:moveTo>
                  <a:lnTo>
                    <a:pt x="322" y="228"/>
                  </a:lnTo>
                  <a:lnTo>
                    <a:pt x="808" y="0"/>
                  </a:lnTo>
                  <a:lnTo>
                    <a:pt x="822" y="277"/>
                  </a:lnTo>
                  <a:lnTo>
                    <a:pt x="284" y="1083"/>
                  </a:lnTo>
                  <a:lnTo>
                    <a:pt x="0" y="616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1881" y="820"/>
              <a:ext cx="2255" cy="1176"/>
            </a:xfrm>
            <a:custGeom>
              <a:avLst/>
              <a:gdLst>
                <a:gd name="T0" fmla="*/ 195 w 2255"/>
                <a:gd name="T1" fmla="*/ 1156 h 1176"/>
                <a:gd name="T2" fmla="*/ 191 w 2255"/>
                <a:gd name="T3" fmla="*/ 1008 h 1176"/>
                <a:gd name="T4" fmla="*/ 315 w 2255"/>
                <a:gd name="T5" fmla="*/ 728 h 1176"/>
                <a:gd name="T6" fmla="*/ 557 w 2255"/>
                <a:gd name="T7" fmla="*/ 448 h 1176"/>
                <a:gd name="T8" fmla="*/ 757 w 2255"/>
                <a:gd name="T9" fmla="*/ 273 h 1176"/>
                <a:gd name="T10" fmla="*/ 971 w 2255"/>
                <a:gd name="T11" fmla="*/ 184 h 1176"/>
                <a:gd name="T12" fmla="*/ 1199 w 2255"/>
                <a:gd name="T13" fmla="*/ 137 h 1176"/>
                <a:gd name="T14" fmla="*/ 1435 w 2255"/>
                <a:gd name="T15" fmla="*/ 127 h 1176"/>
                <a:gd name="T16" fmla="*/ 1641 w 2255"/>
                <a:gd name="T17" fmla="*/ 137 h 1176"/>
                <a:gd name="T18" fmla="*/ 1863 w 2255"/>
                <a:gd name="T19" fmla="*/ 204 h 1176"/>
                <a:gd name="T20" fmla="*/ 2059 w 2255"/>
                <a:gd name="T21" fmla="*/ 294 h 1176"/>
                <a:gd name="T22" fmla="*/ 2255 w 2255"/>
                <a:gd name="T23" fmla="*/ 444 h 1176"/>
                <a:gd name="T24" fmla="*/ 2194 w 2255"/>
                <a:gd name="T25" fmla="*/ 316 h 1176"/>
                <a:gd name="T26" fmla="*/ 1889 w 2255"/>
                <a:gd name="T27" fmla="*/ 99 h 1176"/>
                <a:gd name="T28" fmla="*/ 1420 w 2255"/>
                <a:gd name="T29" fmla="*/ 0 h 1176"/>
                <a:gd name="T30" fmla="*/ 795 w 2255"/>
                <a:gd name="T31" fmla="*/ 44 h 1176"/>
                <a:gd name="T32" fmla="*/ 286 w 2255"/>
                <a:gd name="T33" fmla="*/ 382 h 1176"/>
                <a:gd name="T34" fmla="*/ 58 w 2255"/>
                <a:gd name="T35" fmla="*/ 844 h 1176"/>
                <a:gd name="T36" fmla="*/ 0 w 2255"/>
                <a:gd name="T37" fmla="*/ 1134 h 1176"/>
                <a:gd name="T38" fmla="*/ 235 w 2255"/>
                <a:gd name="T39" fmla="*/ 1176 h 1176"/>
                <a:gd name="T40" fmla="*/ 195 w 2255"/>
                <a:gd name="T41" fmla="*/ 115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5" h="1176">
                  <a:moveTo>
                    <a:pt x="195" y="1156"/>
                  </a:moveTo>
                  <a:lnTo>
                    <a:pt x="191" y="1008"/>
                  </a:lnTo>
                  <a:lnTo>
                    <a:pt x="315" y="728"/>
                  </a:lnTo>
                  <a:lnTo>
                    <a:pt x="557" y="448"/>
                  </a:lnTo>
                  <a:lnTo>
                    <a:pt x="757" y="273"/>
                  </a:lnTo>
                  <a:lnTo>
                    <a:pt x="971" y="184"/>
                  </a:lnTo>
                  <a:lnTo>
                    <a:pt x="1199" y="137"/>
                  </a:lnTo>
                  <a:lnTo>
                    <a:pt x="1435" y="127"/>
                  </a:lnTo>
                  <a:lnTo>
                    <a:pt x="1641" y="137"/>
                  </a:lnTo>
                  <a:lnTo>
                    <a:pt x="1863" y="204"/>
                  </a:lnTo>
                  <a:lnTo>
                    <a:pt x="2059" y="294"/>
                  </a:lnTo>
                  <a:lnTo>
                    <a:pt x="2255" y="444"/>
                  </a:lnTo>
                  <a:lnTo>
                    <a:pt x="2194" y="316"/>
                  </a:lnTo>
                  <a:lnTo>
                    <a:pt x="1889" y="99"/>
                  </a:lnTo>
                  <a:lnTo>
                    <a:pt x="1420" y="0"/>
                  </a:lnTo>
                  <a:lnTo>
                    <a:pt x="795" y="44"/>
                  </a:lnTo>
                  <a:lnTo>
                    <a:pt x="286" y="382"/>
                  </a:lnTo>
                  <a:lnTo>
                    <a:pt x="58" y="844"/>
                  </a:lnTo>
                  <a:lnTo>
                    <a:pt x="0" y="1134"/>
                  </a:lnTo>
                  <a:lnTo>
                    <a:pt x="235" y="1176"/>
                  </a:lnTo>
                  <a:lnTo>
                    <a:pt x="195" y="115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3124" y="1456"/>
              <a:ext cx="442" cy="494"/>
            </a:xfrm>
            <a:custGeom>
              <a:avLst/>
              <a:gdLst>
                <a:gd name="T0" fmla="*/ 0 w 884"/>
                <a:gd name="T1" fmla="*/ 686 h 986"/>
                <a:gd name="T2" fmla="*/ 671 w 884"/>
                <a:gd name="T3" fmla="*/ 0 h 986"/>
                <a:gd name="T4" fmla="*/ 884 w 884"/>
                <a:gd name="T5" fmla="*/ 41 h 986"/>
                <a:gd name="T6" fmla="*/ 814 w 884"/>
                <a:gd name="T7" fmla="*/ 214 h 986"/>
                <a:gd name="T8" fmla="*/ 357 w 884"/>
                <a:gd name="T9" fmla="*/ 986 h 986"/>
                <a:gd name="T10" fmla="*/ 0 w 884"/>
                <a:gd name="T11" fmla="*/ 686 h 986"/>
                <a:gd name="T12" fmla="*/ 0 w 884"/>
                <a:gd name="T13" fmla="*/ 68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4" h="986">
                  <a:moveTo>
                    <a:pt x="0" y="686"/>
                  </a:moveTo>
                  <a:lnTo>
                    <a:pt x="671" y="0"/>
                  </a:lnTo>
                  <a:lnTo>
                    <a:pt x="884" y="41"/>
                  </a:lnTo>
                  <a:lnTo>
                    <a:pt x="814" y="214"/>
                  </a:lnTo>
                  <a:lnTo>
                    <a:pt x="357" y="986"/>
                  </a:lnTo>
                  <a:lnTo>
                    <a:pt x="0" y="68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FFC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13"/>
            <p:cNvSpPr>
              <a:spLocks/>
            </p:cNvSpPr>
            <p:nvPr/>
          </p:nvSpPr>
          <p:spPr bwMode="auto">
            <a:xfrm>
              <a:off x="2016" y="1584"/>
              <a:ext cx="460" cy="440"/>
            </a:xfrm>
            <a:custGeom>
              <a:avLst/>
              <a:gdLst>
                <a:gd name="T0" fmla="*/ 460 w 460"/>
                <a:gd name="T1" fmla="*/ 268 h 440"/>
                <a:gd name="T2" fmla="*/ 437 w 460"/>
                <a:gd name="T3" fmla="*/ 314 h 440"/>
                <a:gd name="T4" fmla="*/ 380 w 460"/>
                <a:gd name="T5" fmla="*/ 403 h 440"/>
                <a:gd name="T6" fmla="*/ 380 w 460"/>
                <a:gd name="T7" fmla="*/ 440 h 440"/>
                <a:gd name="T8" fmla="*/ 0 w 460"/>
                <a:gd name="T9" fmla="*/ 356 h 440"/>
                <a:gd name="T10" fmla="*/ 16 w 460"/>
                <a:gd name="T11" fmla="*/ 296 h 440"/>
                <a:gd name="T12" fmla="*/ 51 w 460"/>
                <a:gd name="T13" fmla="*/ 121 h 440"/>
                <a:gd name="T14" fmla="*/ 132 w 460"/>
                <a:gd name="T15" fmla="*/ 0 h 440"/>
                <a:gd name="T16" fmla="*/ 456 w 460"/>
                <a:gd name="T17" fmla="*/ 272 h 440"/>
                <a:gd name="T18" fmla="*/ 460 w 460"/>
                <a:gd name="T19" fmla="*/ 26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440">
                  <a:moveTo>
                    <a:pt x="460" y="268"/>
                  </a:moveTo>
                  <a:lnTo>
                    <a:pt x="437" y="314"/>
                  </a:lnTo>
                  <a:lnTo>
                    <a:pt x="380" y="403"/>
                  </a:lnTo>
                  <a:lnTo>
                    <a:pt x="380" y="440"/>
                  </a:lnTo>
                  <a:lnTo>
                    <a:pt x="0" y="356"/>
                  </a:lnTo>
                  <a:lnTo>
                    <a:pt x="16" y="296"/>
                  </a:lnTo>
                  <a:lnTo>
                    <a:pt x="51" y="121"/>
                  </a:lnTo>
                  <a:lnTo>
                    <a:pt x="132" y="0"/>
                  </a:lnTo>
                  <a:lnTo>
                    <a:pt x="456" y="272"/>
                  </a:lnTo>
                  <a:lnTo>
                    <a:pt x="46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3231" y="1477"/>
              <a:ext cx="335" cy="473"/>
            </a:xfrm>
            <a:custGeom>
              <a:avLst/>
              <a:gdLst>
                <a:gd name="T0" fmla="*/ 0 w 669"/>
                <a:gd name="T1" fmla="*/ 788 h 945"/>
                <a:gd name="T2" fmla="*/ 669 w 669"/>
                <a:gd name="T3" fmla="*/ 0 h 945"/>
                <a:gd name="T4" fmla="*/ 599 w 669"/>
                <a:gd name="T5" fmla="*/ 244 h 945"/>
                <a:gd name="T6" fmla="*/ 142 w 669"/>
                <a:gd name="T7" fmla="*/ 945 h 945"/>
                <a:gd name="T8" fmla="*/ 0 w 669"/>
                <a:gd name="T9" fmla="*/ 788 h 945"/>
                <a:gd name="T10" fmla="*/ 0 w 669"/>
                <a:gd name="T11" fmla="*/ 78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9" h="945">
                  <a:moveTo>
                    <a:pt x="0" y="788"/>
                  </a:moveTo>
                  <a:lnTo>
                    <a:pt x="669" y="0"/>
                  </a:lnTo>
                  <a:lnTo>
                    <a:pt x="599" y="244"/>
                  </a:lnTo>
                  <a:lnTo>
                    <a:pt x="142" y="945"/>
                  </a:lnTo>
                  <a:lnTo>
                    <a:pt x="0" y="788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E08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15"/>
            <p:cNvSpPr>
              <a:spLocks/>
            </p:cNvSpPr>
            <p:nvPr/>
          </p:nvSpPr>
          <p:spPr bwMode="auto">
            <a:xfrm>
              <a:off x="2481" y="1011"/>
              <a:ext cx="1085" cy="553"/>
            </a:xfrm>
            <a:custGeom>
              <a:avLst/>
              <a:gdLst>
                <a:gd name="T0" fmla="*/ 76 w 2169"/>
                <a:gd name="T1" fmla="*/ 753 h 1104"/>
                <a:gd name="T2" fmla="*/ 239 w 2169"/>
                <a:gd name="T3" fmla="*/ 431 h 1104"/>
                <a:gd name="T4" fmla="*/ 597 w 2169"/>
                <a:gd name="T5" fmla="*/ 173 h 1104"/>
                <a:gd name="T6" fmla="*/ 1137 w 2169"/>
                <a:gd name="T7" fmla="*/ 9 h 1104"/>
                <a:gd name="T8" fmla="*/ 1540 w 2169"/>
                <a:gd name="T9" fmla="*/ 0 h 1104"/>
                <a:gd name="T10" fmla="*/ 1920 w 2169"/>
                <a:gd name="T11" fmla="*/ 131 h 1104"/>
                <a:gd name="T12" fmla="*/ 2169 w 2169"/>
                <a:gd name="T13" fmla="*/ 355 h 1104"/>
                <a:gd name="T14" fmla="*/ 1589 w 2169"/>
                <a:gd name="T15" fmla="*/ 207 h 1104"/>
                <a:gd name="T16" fmla="*/ 1059 w 2169"/>
                <a:gd name="T17" fmla="*/ 260 h 1104"/>
                <a:gd name="T18" fmla="*/ 627 w 2169"/>
                <a:gd name="T19" fmla="*/ 458 h 1104"/>
                <a:gd name="T20" fmla="*/ 262 w 2169"/>
                <a:gd name="T21" fmla="*/ 680 h 1104"/>
                <a:gd name="T22" fmla="*/ 0 w 2169"/>
                <a:gd name="T23" fmla="*/ 1104 h 1104"/>
                <a:gd name="T24" fmla="*/ 76 w 2169"/>
                <a:gd name="T25" fmla="*/ 753 h 1104"/>
                <a:gd name="T26" fmla="*/ 76 w 2169"/>
                <a:gd name="T27" fmla="*/ 75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9" h="1104">
                  <a:moveTo>
                    <a:pt x="76" y="753"/>
                  </a:moveTo>
                  <a:lnTo>
                    <a:pt x="239" y="431"/>
                  </a:lnTo>
                  <a:lnTo>
                    <a:pt x="597" y="173"/>
                  </a:lnTo>
                  <a:lnTo>
                    <a:pt x="1137" y="9"/>
                  </a:lnTo>
                  <a:lnTo>
                    <a:pt x="1540" y="0"/>
                  </a:lnTo>
                  <a:lnTo>
                    <a:pt x="1920" y="131"/>
                  </a:lnTo>
                  <a:lnTo>
                    <a:pt x="2169" y="355"/>
                  </a:lnTo>
                  <a:lnTo>
                    <a:pt x="1589" y="207"/>
                  </a:lnTo>
                  <a:lnTo>
                    <a:pt x="1059" y="260"/>
                  </a:lnTo>
                  <a:lnTo>
                    <a:pt x="627" y="458"/>
                  </a:lnTo>
                  <a:lnTo>
                    <a:pt x="262" y="680"/>
                  </a:lnTo>
                  <a:lnTo>
                    <a:pt x="0" y="1104"/>
                  </a:lnTo>
                  <a:lnTo>
                    <a:pt x="76" y="753"/>
                  </a:lnTo>
                  <a:lnTo>
                    <a:pt x="76" y="753"/>
                  </a:lnTo>
                  <a:close/>
                </a:path>
              </a:pathLst>
            </a:custGeom>
            <a:solidFill>
              <a:srgbClr val="D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0" name="Group 16"/>
            <p:cNvGrpSpPr>
              <a:grpSpLocks/>
            </p:cNvGrpSpPr>
            <p:nvPr/>
          </p:nvGrpSpPr>
          <p:grpSpPr bwMode="auto">
            <a:xfrm rot="-172597">
              <a:off x="2125" y="1463"/>
              <a:ext cx="448" cy="432"/>
              <a:chOff x="2089" y="1463"/>
              <a:chExt cx="448" cy="432"/>
            </a:xfrm>
          </p:grpSpPr>
          <p:sp>
            <p:nvSpPr>
              <p:cNvPr id="120" name="Freeform 17"/>
              <p:cNvSpPr>
                <a:spLocks/>
              </p:cNvSpPr>
              <p:nvPr/>
            </p:nvSpPr>
            <p:spPr bwMode="auto">
              <a:xfrm>
                <a:off x="2089" y="1463"/>
                <a:ext cx="436" cy="432"/>
              </a:xfrm>
              <a:custGeom>
                <a:avLst/>
                <a:gdLst>
                  <a:gd name="T0" fmla="*/ 198 w 873"/>
                  <a:gd name="T1" fmla="*/ 0 h 865"/>
                  <a:gd name="T2" fmla="*/ 0 w 873"/>
                  <a:gd name="T3" fmla="*/ 194 h 865"/>
                  <a:gd name="T4" fmla="*/ 683 w 873"/>
                  <a:gd name="T5" fmla="*/ 865 h 865"/>
                  <a:gd name="T6" fmla="*/ 873 w 873"/>
                  <a:gd name="T7" fmla="*/ 698 h 865"/>
                  <a:gd name="T8" fmla="*/ 844 w 873"/>
                  <a:gd name="T9" fmla="*/ 597 h 865"/>
                  <a:gd name="T10" fmla="*/ 683 w 873"/>
                  <a:gd name="T11" fmla="*/ 766 h 865"/>
                  <a:gd name="T12" fmla="*/ 114 w 873"/>
                  <a:gd name="T13" fmla="*/ 181 h 865"/>
                  <a:gd name="T14" fmla="*/ 238 w 873"/>
                  <a:gd name="T15" fmla="*/ 51 h 865"/>
                  <a:gd name="T16" fmla="*/ 198 w 873"/>
                  <a:gd name="T17" fmla="*/ 0 h 865"/>
                  <a:gd name="T18" fmla="*/ 198 w 873"/>
                  <a:gd name="T19" fmla="*/ 0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3" h="865">
                    <a:moveTo>
                      <a:pt x="198" y="0"/>
                    </a:moveTo>
                    <a:lnTo>
                      <a:pt x="0" y="194"/>
                    </a:lnTo>
                    <a:lnTo>
                      <a:pt x="683" y="865"/>
                    </a:lnTo>
                    <a:lnTo>
                      <a:pt x="873" y="698"/>
                    </a:lnTo>
                    <a:lnTo>
                      <a:pt x="844" y="597"/>
                    </a:lnTo>
                    <a:lnTo>
                      <a:pt x="683" y="766"/>
                    </a:lnTo>
                    <a:lnTo>
                      <a:pt x="114" y="181"/>
                    </a:lnTo>
                    <a:lnTo>
                      <a:pt x="238" y="51"/>
                    </a:lnTo>
                    <a:lnTo>
                      <a:pt x="198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1" name="Freeform 18"/>
              <p:cNvSpPr>
                <a:spLocks/>
              </p:cNvSpPr>
              <p:nvPr/>
            </p:nvSpPr>
            <p:spPr bwMode="auto">
              <a:xfrm>
                <a:off x="2195" y="1472"/>
                <a:ext cx="342" cy="340"/>
              </a:xfrm>
              <a:custGeom>
                <a:avLst/>
                <a:gdLst>
                  <a:gd name="T0" fmla="*/ 0 w 684"/>
                  <a:gd name="T1" fmla="*/ 51 h 681"/>
                  <a:gd name="T2" fmla="*/ 30 w 684"/>
                  <a:gd name="T3" fmla="*/ 0 h 681"/>
                  <a:gd name="T4" fmla="*/ 317 w 684"/>
                  <a:gd name="T5" fmla="*/ 283 h 681"/>
                  <a:gd name="T6" fmla="*/ 492 w 684"/>
                  <a:gd name="T7" fmla="*/ 435 h 681"/>
                  <a:gd name="T8" fmla="*/ 655 w 684"/>
                  <a:gd name="T9" fmla="*/ 580 h 681"/>
                  <a:gd name="T10" fmla="*/ 684 w 684"/>
                  <a:gd name="T11" fmla="*/ 681 h 681"/>
                  <a:gd name="T12" fmla="*/ 399 w 684"/>
                  <a:gd name="T13" fmla="*/ 460 h 681"/>
                  <a:gd name="T14" fmla="*/ 142 w 684"/>
                  <a:gd name="T15" fmla="*/ 205 h 681"/>
                  <a:gd name="T16" fmla="*/ 0 w 684"/>
                  <a:gd name="T17" fmla="*/ 51 h 681"/>
                  <a:gd name="T18" fmla="*/ 0 w 684"/>
                  <a:gd name="T19" fmla="*/ 51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4" h="681">
                    <a:moveTo>
                      <a:pt x="0" y="51"/>
                    </a:moveTo>
                    <a:lnTo>
                      <a:pt x="30" y="0"/>
                    </a:lnTo>
                    <a:lnTo>
                      <a:pt x="317" y="283"/>
                    </a:lnTo>
                    <a:lnTo>
                      <a:pt x="492" y="435"/>
                    </a:lnTo>
                    <a:lnTo>
                      <a:pt x="655" y="580"/>
                    </a:lnTo>
                    <a:lnTo>
                      <a:pt x="684" y="681"/>
                    </a:lnTo>
                    <a:lnTo>
                      <a:pt x="399" y="460"/>
                    </a:lnTo>
                    <a:lnTo>
                      <a:pt x="142" y="205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1" name="Freeform 19"/>
            <p:cNvSpPr>
              <a:spLocks/>
            </p:cNvSpPr>
            <p:nvPr/>
          </p:nvSpPr>
          <p:spPr bwMode="auto">
            <a:xfrm>
              <a:off x="3356" y="1223"/>
              <a:ext cx="304" cy="301"/>
            </a:xfrm>
            <a:custGeom>
              <a:avLst/>
              <a:gdLst>
                <a:gd name="T0" fmla="*/ 380 w 608"/>
                <a:gd name="T1" fmla="*/ 519 h 601"/>
                <a:gd name="T2" fmla="*/ 608 w 608"/>
                <a:gd name="T3" fmla="*/ 173 h 601"/>
                <a:gd name="T4" fmla="*/ 399 w 608"/>
                <a:gd name="T5" fmla="*/ 0 h 601"/>
                <a:gd name="T6" fmla="*/ 0 w 608"/>
                <a:gd name="T7" fmla="*/ 513 h 601"/>
                <a:gd name="T8" fmla="*/ 61 w 608"/>
                <a:gd name="T9" fmla="*/ 601 h 601"/>
                <a:gd name="T10" fmla="*/ 122 w 608"/>
                <a:gd name="T11" fmla="*/ 538 h 601"/>
                <a:gd name="T12" fmla="*/ 87 w 608"/>
                <a:gd name="T13" fmla="*/ 469 h 601"/>
                <a:gd name="T14" fmla="*/ 416 w 608"/>
                <a:gd name="T15" fmla="*/ 104 h 601"/>
                <a:gd name="T16" fmla="*/ 530 w 608"/>
                <a:gd name="T17" fmla="*/ 173 h 601"/>
                <a:gd name="T18" fmla="*/ 278 w 608"/>
                <a:gd name="T19" fmla="*/ 487 h 601"/>
                <a:gd name="T20" fmla="*/ 380 w 608"/>
                <a:gd name="T21" fmla="*/ 519 h 601"/>
                <a:gd name="T22" fmla="*/ 380 w 608"/>
                <a:gd name="T23" fmla="*/ 51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8" h="601">
                  <a:moveTo>
                    <a:pt x="380" y="519"/>
                  </a:moveTo>
                  <a:lnTo>
                    <a:pt x="608" y="173"/>
                  </a:lnTo>
                  <a:lnTo>
                    <a:pt x="399" y="0"/>
                  </a:lnTo>
                  <a:lnTo>
                    <a:pt x="0" y="513"/>
                  </a:lnTo>
                  <a:lnTo>
                    <a:pt x="61" y="601"/>
                  </a:lnTo>
                  <a:lnTo>
                    <a:pt x="122" y="538"/>
                  </a:lnTo>
                  <a:lnTo>
                    <a:pt x="87" y="469"/>
                  </a:lnTo>
                  <a:lnTo>
                    <a:pt x="416" y="104"/>
                  </a:lnTo>
                  <a:lnTo>
                    <a:pt x="530" y="173"/>
                  </a:lnTo>
                  <a:lnTo>
                    <a:pt x="278" y="487"/>
                  </a:lnTo>
                  <a:lnTo>
                    <a:pt x="380" y="519"/>
                  </a:lnTo>
                  <a:lnTo>
                    <a:pt x="380" y="5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20"/>
            <p:cNvSpPr>
              <a:spLocks/>
            </p:cNvSpPr>
            <p:nvPr/>
          </p:nvSpPr>
          <p:spPr bwMode="auto">
            <a:xfrm>
              <a:off x="1753" y="754"/>
              <a:ext cx="2623" cy="1703"/>
            </a:xfrm>
            <a:custGeom>
              <a:avLst/>
              <a:gdLst>
                <a:gd name="T0" fmla="*/ 2596 w 2623"/>
                <a:gd name="T1" fmla="*/ 1703 h 1703"/>
                <a:gd name="T2" fmla="*/ 1642 w 2623"/>
                <a:gd name="T3" fmla="*/ 1491 h 1703"/>
                <a:gd name="T4" fmla="*/ 1616 w 2623"/>
                <a:gd name="T5" fmla="*/ 1412 h 1703"/>
                <a:gd name="T6" fmla="*/ 1555 w 2623"/>
                <a:gd name="T7" fmla="*/ 1287 h 1703"/>
                <a:gd name="T8" fmla="*/ 1464 w 2623"/>
                <a:gd name="T9" fmla="*/ 1182 h 1703"/>
                <a:gd name="T10" fmla="*/ 1347 w 2623"/>
                <a:gd name="T11" fmla="*/ 1091 h 1703"/>
                <a:gd name="T12" fmla="*/ 1217 w 2623"/>
                <a:gd name="T13" fmla="*/ 1047 h 1703"/>
                <a:gd name="T14" fmla="*/ 1043 w 2623"/>
                <a:gd name="T15" fmla="*/ 1069 h 1703"/>
                <a:gd name="T16" fmla="*/ 904 w 2623"/>
                <a:gd name="T17" fmla="*/ 1121 h 1703"/>
                <a:gd name="T18" fmla="*/ 791 w 2623"/>
                <a:gd name="T19" fmla="*/ 1191 h 1703"/>
                <a:gd name="T20" fmla="*/ 735 w 2623"/>
                <a:gd name="T21" fmla="*/ 1260 h 1703"/>
                <a:gd name="T22" fmla="*/ 686 w 2623"/>
                <a:gd name="T23" fmla="*/ 1317 h 1703"/>
                <a:gd name="T24" fmla="*/ 0 w 2623"/>
                <a:gd name="T25" fmla="*/ 1224 h 1703"/>
                <a:gd name="T26" fmla="*/ 36 w 2623"/>
                <a:gd name="T27" fmla="*/ 995 h 1703"/>
                <a:gd name="T28" fmla="*/ 104 w 2623"/>
                <a:gd name="T29" fmla="*/ 773 h 1703"/>
                <a:gd name="T30" fmla="*/ 203 w 2623"/>
                <a:gd name="T31" fmla="*/ 566 h 1703"/>
                <a:gd name="T32" fmla="*/ 336 w 2623"/>
                <a:gd name="T33" fmla="*/ 409 h 1703"/>
                <a:gd name="T34" fmla="*/ 525 w 2623"/>
                <a:gd name="T35" fmla="*/ 251 h 1703"/>
                <a:gd name="T36" fmla="*/ 764 w 2623"/>
                <a:gd name="T37" fmla="*/ 121 h 1703"/>
                <a:gd name="T38" fmla="*/ 1026 w 2623"/>
                <a:gd name="T39" fmla="*/ 35 h 1703"/>
                <a:gd name="T40" fmla="*/ 1260 w 2623"/>
                <a:gd name="T41" fmla="*/ 0 h 1703"/>
                <a:gd name="T42" fmla="*/ 1525 w 2623"/>
                <a:gd name="T43" fmla="*/ 0 h 1703"/>
                <a:gd name="T44" fmla="*/ 1811 w 2623"/>
                <a:gd name="T45" fmla="*/ 52 h 1703"/>
                <a:gd name="T46" fmla="*/ 2080 w 2623"/>
                <a:gd name="T47" fmla="*/ 160 h 1703"/>
                <a:gd name="T48" fmla="*/ 2331 w 2623"/>
                <a:gd name="T49" fmla="*/ 342 h 1703"/>
                <a:gd name="T50" fmla="*/ 2539 w 2623"/>
                <a:gd name="T51" fmla="*/ 662 h 1703"/>
                <a:gd name="T52" fmla="*/ 2623 w 2623"/>
                <a:gd name="T53" fmla="*/ 950 h 1703"/>
                <a:gd name="T54" fmla="*/ 2615 w 2623"/>
                <a:gd name="T55" fmla="*/ 1338 h 1703"/>
                <a:gd name="T56" fmla="*/ 2545 w 2623"/>
                <a:gd name="T57" fmla="*/ 914 h 1703"/>
                <a:gd name="T58" fmla="*/ 2458 w 2623"/>
                <a:gd name="T59" fmla="*/ 674 h 1703"/>
                <a:gd name="T60" fmla="*/ 2323 w 2623"/>
                <a:gd name="T61" fmla="*/ 443 h 1703"/>
                <a:gd name="T62" fmla="*/ 2203 w 2623"/>
                <a:gd name="T63" fmla="*/ 314 h 1703"/>
                <a:gd name="T64" fmla="*/ 2029 w 2623"/>
                <a:gd name="T65" fmla="*/ 221 h 1703"/>
                <a:gd name="T66" fmla="*/ 1777 w 2623"/>
                <a:gd name="T67" fmla="*/ 135 h 1703"/>
                <a:gd name="T68" fmla="*/ 1520 w 2623"/>
                <a:gd name="T69" fmla="*/ 96 h 1703"/>
                <a:gd name="T70" fmla="*/ 1251 w 2623"/>
                <a:gd name="T71" fmla="*/ 104 h 1703"/>
                <a:gd name="T72" fmla="*/ 1012 w 2623"/>
                <a:gd name="T73" fmla="*/ 152 h 1703"/>
                <a:gd name="T74" fmla="*/ 769 w 2623"/>
                <a:gd name="T75" fmla="*/ 269 h 1703"/>
                <a:gd name="T76" fmla="*/ 565 w 2623"/>
                <a:gd name="T77" fmla="*/ 439 h 1703"/>
                <a:gd name="T78" fmla="*/ 431 w 2623"/>
                <a:gd name="T79" fmla="*/ 591 h 1703"/>
                <a:gd name="T80" fmla="*/ 353 w 2623"/>
                <a:gd name="T81" fmla="*/ 691 h 1703"/>
                <a:gd name="T82" fmla="*/ 296 w 2623"/>
                <a:gd name="T83" fmla="*/ 804 h 1703"/>
                <a:gd name="T84" fmla="*/ 253 w 2623"/>
                <a:gd name="T85" fmla="*/ 934 h 1703"/>
                <a:gd name="T86" fmla="*/ 209 w 2623"/>
                <a:gd name="T87" fmla="*/ 1095 h 1703"/>
                <a:gd name="T88" fmla="*/ 204 w 2623"/>
                <a:gd name="T89" fmla="*/ 1160 h 1703"/>
                <a:gd name="T90" fmla="*/ 674 w 2623"/>
                <a:gd name="T91" fmla="*/ 1265 h 1703"/>
                <a:gd name="T92" fmla="*/ 799 w 2623"/>
                <a:gd name="T93" fmla="*/ 1130 h 1703"/>
                <a:gd name="T94" fmla="*/ 938 w 2623"/>
                <a:gd name="T95" fmla="*/ 1043 h 1703"/>
                <a:gd name="T96" fmla="*/ 1112 w 2623"/>
                <a:gd name="T97" fmla="*/ 1003 h 1703"/>
                <a:gd name="T98" fmla="*/ 1264 w 2623"/>
                <a:gd name="T99" fmla="*/ 1008 h 1703"/>
                <a:gd name="T100" fmla="*/ 1434 w 2623"/>
                <a:gd name="T101" fmla="*/ 1060 h 1703"/>
                <a:gd name="T102" fmla="*/ 1594 w 2623"/>
                <a:gd name="T103" fmla="*/ 1174 h 1703"/>
                <a:gd name="T104" fmla="*/ 1699 w 2623"/>
                <a:gd name="T105" fmla="*/ 1300 h 1703"/>
                <a:gd name="T106" fmla="*/ 1760 w 2623"/>
                <a:gd name="T107" fmla="*/ 1417 h 1703"/>
                <a:gd name="T108" fmla="*/ 1794 w 2623"/>
                <a:gd name="T109" fmla="*/ 1464 h 1703"/>
                <a:gd name="T110" fmla="*/ 2559 w 2623"/>
                <a:gd name="T111" fmla="*/ 1622 h 1703"/>
                <a:gd name="T112" fmla="*/ 2615 w 2623"/>
                <a:gd name="T113" fmla="*/ 1362 h 1703"/>
                <a:gd name="T114" fmla="*/ 2596 w 2623"/>
                <a:gd name="T115" fmla="*/ 1703 h 1703"/>
                <a:gd name="T116" fmla="*/ 2596 w 2623"/>
                <a:gd name="T117" fmla="*/ 1703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3" h="1703">
                  <a:moveTo>
                    <a:pt x="2596" y="1703"/>
                  </a:moveTo>
                  <a:lnTo>
                    <a:pt x="1642" y="1491"/>
                  </a:lnTo>
                  <a:lnTo>
                    <a:pt x="1616" y="1412"/>
                  </a:lnTo>
                  <a:lnTo>
                    <a:pt x="1555" y="1287"/>
                  </a:lnTo>
                  <a:lnTo>
                    <a:pt x="1464" y="1182"/>
                  </a:lnTo>
                  <a:lnTo>
                    <a:pt x="1347" y="1091"/>
                  </a:lnTo>
                  <a:lnTo>
                    <a:pt x="1217" y="1047"/>
                  </a:lnTo>
                  <a:lnTo>
                    <a:pt x="1043" y="1069"/>
                  </a:lnTo>
                  <a:lnTo>
                    <a:pt x="904" y="1121"/>
                  </a:lnTo>
                  <a:lnTo>
                    <a:pt x="791" y="1191"/>
                  </a:lnTo>
                  <a:lnTo>
                    <a:pt x="735" y="1260"/>
                  </a:lnTo>
                  <a:lnTo>
                    <a:pt x="686" y="1317"/>
                  </a:lnTo>
                  <a:lnTo>
                    <a:pt x="0" y="1224"/>
                  </a:lnTo>
                  <a:lnTo>
                    <a:pt x="36" y="995"/>
                  </a:lnTo>
                  <a:lnTo>
                    <a:pt x="104" y="773"/>
                  </a:lnTo>
                  <a:lnTo>
                    <a:pt x="203" y="566"/>
                  </a:lnTo>
                  <a:lnTo>
                    <a:pt x="336" y="409"/>
                  </a:lnTo>
                  <a:lnTo>
                    <a:pt x="525" y="251"/>
                  </a:lnTo>
                  <a:lnTo>
                    <a:pt x="764" y="121"/>
                  </a:lnTo>
                  <a:lnTo>
                    <a:pt x="1026" y="35"/>
                  </a:lnTo>
                  <a:lnTo>
                    <a:pt x="1260" y="0"/>
                  </a:lnTo>
                  <a:lnTo>
                    <a:pt x="1525" y="0"/>
                  </a:lnTo>
                  <a:lnTo>
                    <a:pt x="1811" y="52"/>
                  </a:lnTo>
                  <a:lnTo>
                    <a:pt x="2080" y="160"/>
                  </a:lnTo>
                  <a:lnTo>
                    <a:pt x="2331" y="342"/>
                  </a:lnTo>
                  <a:lnTo>
                    <a:pt x="2539" y="662"/>
                  </a:lnTo>
                  <a:lnTo>
                    <a:pt x="2623" y="950"/>
                  </a:lnTo>
                  <a:lnTo>
                    <a:pt x="2615" y="1338"/>
                  </a:lnTo>
                  <a:lnTo>
                    <a:pt x="2545" y="914"/>
                  </a:lnTo>
                  <a:lnTo>
                    <a:pt x="2458" y="674"/>
                  </a:lnTo>
                  <a:lnTo>
                    <a:pt x="2323" y="443"/>
                  </a:lnTo>
                  <a:lnTo>
                    <a:pt x="2203" y="314"/>
                  </a:lnTo>
                  <a:lnTo>
                    <a:pt x="2029" y="221"/>
                  </a:lnTo>
                  <a:lnTo>
                    <a:pt x="1777" y="135"/>
                  </a:lnTo>
                  <a:lnTo>
                    <a:pt x="1520" y="96"/>
                  </a:lnTo>
                  <a:lnTo>
                    <a:pt x="1251" y="104"/>
                  </a:lnTo>
                  <a:lnTo>
                    <a:pt x="1012" y="152"/>
                  </a:lnTo>
                  <a:lnTo>
                    <a:pt x="769" y="269"/>
                  </a:lnTo>
                  <a:lnTo>
                    <a:pt x="565" y="439"/>
                  </a:lnTo>
                  <a:lnTo>
                    <a:pt x="431" y="591"/>
                  </a:lnTo>
                  <a:lnTo>
                    <a:pt x="353" y="691"/>
                  </a:lnTo>
                  <a:lnTo>
                    <a:pt x="296" y="804"/>
                  </a:lnTo>
                  <a:lnTo>
                    <a:pt x="253" y="934"/>
                  </a:lnTo>
                  <a:lnTo>
                    <a:pt x="209" y="1095"/>
                  </a:lnTo>
                  <a:lnTo>
                    <a:pt x="204" y="1160"/>
                  </a:lnTo>
                  <a:lnTo>
                    <a:pt x="674" y="1265"/>
                  </a:lnTo>
                  <a:lnTo>
                    <a:pt x="799" y="1130"/>
                  </a:lnTo>
                  <a:lnTo>
                    <a:pt x="938" y="1043"/>
                  </a:lnTo>
                  <a:lnTo>
                    <a:pt x="1112" y="1003"/>
                  </a:lnTo>
                  <a:lnTo>
                    <a:pt x="1264" y="1008"/>
                  </a:lnTo>
                  <a:lnTo>
                    <a:pt x="1434" y="1060"/>
                  </a:lnTo>
                  <a:lnTo>
                    <a:pt x="1594" y="1174"/>
                  </a:lnTo>
                  <a:lnTo>
                    <a:pt x="1699" y="1300"/>
                  </a:lnTo>
                  <a:lnTo>
                    <a:pt x="1760" y="1417"/>
                  </a:lnTo>
                  <a:lnTo>
                    <a:pt x="1794" y="1464"/>
                  </a:lnTo>
                  <a:lnTo>
                    <a:pt x="2559" y="1622"/>
                  </a:lnTo>
                  <a:lnTo>
                    <a:pt x="2615" y="1362"/>
                  </a:lnTo>
                  <a:lnTo>
                    <a:pt x="2596" y="1703"/>
                  </a:lnTo>
                  <a:lnTo>
                    <a:pt x="2596" y="1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21"/>
            <p:cNvSpPr>
              <a:spLocks/>
            </p:cNvSpPr>
            <p:nvPr/>
          </p:nvSpPr>
          <p:spPr bwMode="auto">
            <a:xfrm>
              <a:off x="3091" y="1445"/>
              <a:ext cx="513" cy="517"/>
            </a:xfrm>
            <a:custGeom>
              <a:avLst/>
              <a:gdLst>
                <a:gd name="T0" fmla="*/ 0 w 1026"/>
                <a:gd name="T1" fmla="*/ 739 h 1034"/>
                <a:gd name="T2" fmla="*/ 712 w 1026"/>
                <a:gd name="T3" fmla="*/ 0 h 1034"/>
                <a:gd name="T4" fmla="*/ 1026 w 1026"/>
                <a:gd name="T5" fmla="*/ 17 h 1034"/>
                <a:gd name="T6" fmla="*/ 973 w 1026"/>
                <a:gd name="T7" fmla="*/ 313 h 1034"/>
                <a:gd name="T8" fmla="*/ 462 w 1026"/>
                <a:gd name="T9" fmla="*/ 1034 h 1034"/>
                <a:gd name="T10" fmla="*/ 374 w 1026"/>
                <a:gd name="T11" fmla="*/ 966 h 1034"/>
                <a:gd name="T12" fmla="*/ 912 w 1026"/>
                <a:gd name="T13" fmla="*/ 158 h 1034"/>
                <a:gd name="T14" fmla="*/ 764 w 1026"/>
                <a:gd name="T15" fmla="*/ 78 h 1034"/>
                <a:gd name="T16" fmla="*/ 104 w 1026"/>
                <a:gd name="T17" fmla="*/ 730 h 1034"/>
                <a:gd name="T18" fmla="*/ 0 w 1026"/>
                <a:gd name="T19" fmla="*/ 739 h 1034"/>
                <a:gd name="T20" fmla="*/ 0 w 1026"/>
                <a:gd name="T21" fmla="*/ 739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6" h="1034">
                  <a:moveTo>
                    <a:pt x="0" y="739"/>
                  </a:moveTo>
                  <a:lnTo>
                    <a:pt x="712" y="0"/>
                  </a:lnTo>
                  <a:lnTo>
                    <a:pt x="1026" y="17"/>
                  </a:lnTo>
                  <a:lnTo>
                    <a:pt x="973" y="313"/>
                  </a:lnTo>
                  <a:lnTo>
                    <a:pt x="462" y="1034"/>
                  </a:lnTo>
                  <a:lnTo>
                    <a:pt x="374" y="966"/>
                  </a:lnTo>
                  <a:lnTo>
                    <a:pt x="912" y="158"/>
                  </a:lnTo>
                  <a:lnTo>
                    <a:pt x="764" y="78"/>
                  </a:lnTo>
                  <a:lnTo>
                    <a:pt x="104" y="730"/>
                  </a:lnTo>
                  <a:lnTo>
                    <a:pt x="0" y="739"/>
                  </a:lnTo>
                  <a:lnTo>
                    <a:pt x="0" y="7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22"/>
            <p:cNvSpPr>
              <a:spLocks/>
            </p:cNvSpPr>
            <p:nvPr/>
          </p:nvSpPr>
          <p:spPr bwMode="auto">
            <a:xfrm>
              <a:off x="1980" y="1496"/>
              <a:ext cx="588" cy="558"/>
            </a:xfrm>
            <a:custGeom>
              <a:avLst/>
              <a:gdLst>
                <a:gd name="T0" fmla="*/ 588 w 588"/>
                <a:gd name="T1" fmla="*/ 284 h 558"/>
                <a:gd name="T2" fmla="*/ 539 w 588"/>
                <a:gd name="T3" fmla="*/ 347 h 558"/>
                <a:gd name="T4" fmla="*/ 462 w 588"/>
                <a:gd name="T5" fmla="*/ 460 h 558"/>
                <a:gd name="T6" fmla="*/ 436 w 588"/>
                <a:gd name="T7" fmla="*/ 558 h 558"/>
                <a:gd name="T8" fmla="*/ 0 w 588"/>
                <a:gd name="T9" fmla="*/ 448 h 558"/>
                <a:gd name="T10" fmla="*/ 34 w 588"/>
                <a:gd name="T11" fmla="*/ 312 h 558"/>
                <a:gd name="T12" fmla="*/ 79 w 588"/>
                <a:gd name="T13" fmla="*/ 173 h 558"/>
                <a:gd name="T14" fmla="*/ 192 w 588"/>
                <a:gd name="T15" fmla="*/ 12 h 558"/>
                <a:gd name="T16" fmla="*/ 260 w 588"/>
                <a:gd name="T17" fmla="*/ 0 h 558"/>
                <a:gd name="T18" fmla="*/ 120 w 588"/>
                <a:gd name="T19" fmla="*/ 176 h 558"/>
                <a:gd name="T20" fmla="*/ 76 w 588"/>
                <a:gd name="T21" fmla="*/ 312 h 558"/>
                <a:gd name="T22" fmla="*/ 40 w 588"/>
                <a:gd name="T23" fmla="*/ 456 h 558"/>
                <a:gd name="T24" fmla="*/ 408 w 588"/>
                <a:gd name="T25" fmla="*/ 524 h 558"/>
                <a:gd name="T26" fmla="*/ 448 w 588"/>
                <a:gd name="T27" fmla="*/ 408 h 558"/>
                <a:gd name="T28" fmla="*/ 528 w 588"/>
                <a:gd name="T29" fmla="*/ 296 h 558"/>
                <a:gd name="T30" fmla="*/ 564 w 588"/>
                <a:gd name="T31" fmla="*/ 252 h 558"/>
                <a:gd name="T32" fmla="*/ 580 w 588"/>
                <a:gd name="T33" fmla="*/ 264 h 558"/>
                <a:gd name="T34" fmla="*/ 588 w 588"/>
                <a:gd name="T35" fmla="*/ 28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8" h="558">
                  <a:moveTo>
                    <a:pt x="588" y="284"/>
                  </a:moveTo>
                  <a:lnTo>
                    <a:pt x="539" y="347"/>
                  </a:lnTo>
                  <a:lnTo>
                    <a:pt x="462" y="460"/>
                  </a:lnTo>
                  <a:lnTo>
                    <a:pt x="436" y="558"/>
                  </a:lnTo>
                  <a:lnTo>
                    <a:pt x="0" y="448"/>
                  </a:lnTo>
                  <a:lnTo>
                    <a:pt x="34" y="312"/>
                  </a:lnTo>
                  <a:lnTo>
                    <a:pt x="79" y="173"/>
                  </a:lnTo>
                  <a:lnTo>
                    <a:pt x="192" y="12"/>
                  </a:lnTo>
                  <a:lnTo>
                    <a:pt x="260" y="0"/>
                  </a:lnTo>
                  <a:lnTo>
                    <a:pt x="120" y="176"/>
                  </a:lnTo>
                  <a:lnTo>
                    <a:pt x="76" y="312"/>
                  </a:lnTo>
                  <a:lnTo>
                    <a:pt x="40" y="456"/>
                  </a:lnTo>
                  <a:lnTo>
                    <a:pt x="408" y="524"/>
                  </a:lnTo>
                  <a:lnTo>
                    <a:pt x="448" y="408"/>
                  </a:lnTo>
                  <a:lnTo>
                    <a:pt x="528" y="296"/>
                  </a:lnTo>
                  <a:lnTo>
                    <a:pt x="564" y="252"/>
                  </a:lnTo>
                  <a:lnTo>
                    <a:pt x="580" y="264"/>
                  </a:lnTo>
                  <a:lnTo>
                    <a:pt x="58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23"/>
            <p:cNvSpPr>
              <a:spLocks/>
            </p:cNvSpPr>
            <p:nvPr/>
          </p:nvSpPr>
          <p:spPr bwMode="auto">
            <a:xfrm>
              <a:off x="3076" y="1032"/>
              <a:ext cx="197" cy="408"/>
            </a:xfrm>
            <a:custGeom>
              <a:avLst/>
              <a:gdLst>
                <a:gd name="T0" fmla="*/ 0 w 197"/>
                <a:gd name="T1" fmla="*/ 368 h 408"/>
                <a:gd name="T2" fmla="*/ 16 w 197"/>
                <a:gd name="T3" fmla="*/ 384 h 408"/>
                <a:gd name="T4" fmla="*/ 120 w 197"/>
                <a:gd name="T5" fmla="*/ 408 h 408"/>
                <a:gd name="T6" fmla="*/ 197 w 197"/>
                <a:gd name="T7" fmla="*/ 9 h 408"/>
                <a:gd name="T8" fmla="*/ 36 w 197"/>
                <a:gd name="T9" fmla="*/ 0 h 408"/>
                <a:gd name="T10" fmla="*/ 0 w 197"/>
                <a:gd name="T11" fmla="*/ 348 h 408"/>
                <a:gd name="T12" fmla="*/ 68 w 197"/>
                <a:gd name="T13" fmla="*/ 36 h 408"/>
                <a:gd name="T14" fmla="*/ 155 w 197"/>
                <a:gd name="T15" fmla="*/ 38 h 408"/>
                <a:gd name="T16" fmla="*/ 104 w 197"/>
                <a:gd name="T17" fmla="*/ 368 h 408"/>
                <a:gd name="T18" fmla="*/ 12 w 197"/>
                <a:gd name="T19" fmla="*/ 348 h 408"/>
                <a:gd name="T20" fmla="*/ 0 w 197"/>
                <a:gd name="T21" fmla="*/ 36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408">
                  <a:moveTo>
                    <a:pt x="0" y="368"/>
                  </a:moveTo>
                  <a:lnTo>
                    <a:pt x="16" y="384"/>
                  </a:lnTo>
                  <a:lnTo>
                    <a:pt x="120" y="408"/>
                  </a:lnTo>
                  <a:lnTo>
                    <a:pt x="197" y="9"/>
                  </a:lnTo>
                  <a:lnTo>
                    <a:pt x="36" y="0"/>
                  </a:lnTo>
                  <a:lnTo>
                    <a:pt x="0" y="348"/>
                  </a:lnTo>
                  <a:lnTo>
                    <a:pt x="68" y="36"/>
                  </a:lnTo>
                  <a:lnTo>
                    <a:pt x="155" y="38"/>
                  </a:lnTo>
                  <a:lnTo>
                    <a:pt x="104" y="368"/>
                  </a:lnTo>
                  <a:lnTo>
                    <a:pt x="12" y="34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24"/>
            <p:cNvSpPr>
              <a:spLocks/>
            </p:cNvSpPr>
            <p:nvPr/>
          </p:nvSpPr>
          <p:spPr bwMode="auto">
            <a:xfrm>
              <a:off x="2661" y="1219"/>
              <a:ext cx="222" cy="317"/>
            </a:xfrm>
            <a:custGeom>
              <a:avLst/>
              <a:gdLst>
                <a:gd name="T0" fmla="*/ 18 w 222"/>
                <a:gd name="T1" fmla="*/ 109 h 317"/>
                <a:gd name="T2" fmla="*/ 99 w 222"/>
                <a:gd name="T3" fmla="*/ 289 h 317"/>
                <a:gd name="T4" fmla="*/ 35 w 222"/>
                <a:gd name="T5" fmla="*/ 77 h 317"/>
                <a:gd name="T6" fmla="*/ 118 w 222"/>
                <a:gd name="T7" fmla="*/ 48 h 317"/>
                <a:gd name="T8" fmla="*/ 187 w 222"/>
                <a:gd name="T9" fmla="*/ 257 h 317"/>
                <a:gd name="T10" fmla="*/ 103 w 222"/>
                <a:gd name="T11" fmla="*/ 289 h 317"/>
                <a:gd name="T12" fmla="*/ 127 w 222"/>
                <a:gd name="T13" fmla="*/ 317 h 317"/>
                <a:gd name="T14" fmla="*/ 222 w 222"/>
                <a:gd name="T15" fmla="*/ 270 h 317"/>
                <a:gd name="T16" fmla="*/ 122 w 222"/>
                <a:gd name="T17" fmla="*/ 0 h 317"/>
                <a:gd name="T18" fmla="*/ 0 w 222"/>
                <a:gd name="T19" fmla="*/ 57 h 317"/>
                <a:gd name="T20" fmla="*/ 18 w 222"/>
                <a:gd name="T21" fmla="*/ 109 h 317"/>
                <a:gd name="T22" fmla="*/ 18 w 222"/>
                <a:gd name="T23" fmla="*/ 10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317">
                  <a:moveTo>
                    <a:pt x="18" y="109"/>
                  </a:moveTo>
                  <a:lnTo>
                    <a:pt x="99" y="289"/>
                  </a:lnTo>
                  <a:lnTo>
                    <a:pt x="35" y="77"/>
                  </a:lnTo>
                  <a:lnTo>
                    <a:pt x="118" y="48"/>
                  </a:lnTo>
                  <a:lnTo>
                    <a:pt x="187" y="257"/>
                  </a:lnTo>
                  <a:lnTo>
                    <a:pt x="103" y="289"/>
                  </a:lnTo>
                  <a:lnTo>
                    <a:pt x="127" y="317"/>
                  </a:lnTo>
                  <a:lnTo>
                    <a:pt x="222" y="270"/>
                  </a:lnTo>
                  <a:lnTo>
                    <a:pt x="122" y="0"/>
                  </a:lnTo>
                  <a:lnTo>
                    <a:pt x="0" y="57"/>
                  </a:lnTo>
                  <a:lnTo>
                    <a:pt x="18" y="109"/>
                  </a:lnTo>
                  <a:lnTo>
                    <a:pt x="1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25"/>
            <p:cNvSpPr>
              <a:spLocks/>
            </p:cNvSpPr>
            <p:nvPr/>
          </p:nvSpPr>
          <p:spPr bwMode="auto">
            <a:xfrm>
              <a:off x="3677" y="1353"/>
              <a:ext cx="439" cy="350"/>
            </a:xfrm>
            <a:custGeom>
              <a:avLst/>
              <a:gdLst>
                <a:gd name="T0" fmla="*/ 411 w 439"/>
                <a:gd name="T1" fmla="*/ 120 h 350"/>
                <a:gd name="T2" fmla="*/ 439 w 439"/>
                <a:gd name="T3" fmla="*/ 109 h 350"/>
                <a:gd name="T4" fmla="*/ 363 w 439"/>
                <a:gd name="T5" fmla="*/ 0 h 350"/>
                <a:gd name="T6" fmla="*/ 0 w 439"/>
                <a:gd name="T7" fmla="*/ 281 h 350"/>
                <a:gd name="T8" fmla="*/ 64 w 439"/>
                <a:gd name="T9" fmla="*/ 350 h 350"/>
                <a:gd name="T10" fmla="*/ 185 w 439"/>
                <a:gd name="T11" fmla="*/ 288 h 350"/>
                <a:gd name="T12" fmla="*/ 225 w 439"/>
                <a:gd name="T13" fmla="*/ 264 h 350"/>
                <a:gd name="T14" fmla="*/ 371 w 439"/>
                <a:gd name="T15" fmla="*/ 151 h 350"/>
                <a:gd name="T16" fmla="*/ 70 w 439"/>
                <a:gd name="T17" fmla="*/ 326 h 350"/>
                <a:gd name="T18" fmla="*/ 42 w 439"/>
                <a:gd name="T19" fmla="*/ 284 h 350"/>
                <a:gd name="T20" fmla="*/ 356 w 439"/>
                <a:gd name="T21" fmla="*/ 44 h 350"/>
                <a:gd name="T22" fmla="*/ 411 w 439"/>
                <a:gd name="T23" fmla="*/ 120 h 350"/>
                <a:gd name="T24" fmla="*/ 411 w 439"/>
                <a:gd name="T25" fmla="*/ 12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350">
                  <a:moveTo>
                    <a:pt x="411" y="120"/>
                  </a:moveTo>
                  <a:lnTo>
                    <a:pt x="439" y="109"/>
                  </a:lnTo>
                  <a:lnTo>
                    <a:pt x="363" y="0"/>
                  </a:lnTo>
                  <a:lnTo>
                    <a:pt x="0" y="281"/>
                  </a:lnTo>
                  <a:lnTo>
                    <a:pt x="64" y="350"/>
                  </a:lnTo>
                  <a:lnTo>
                    <a:pt x="185" y="288"/>
                  </a:lnTo>
                  <a:lnTo>
                    <a:pt x="225" y="264"/>
                  </a:lnTo>
                  <a:lnTo>
                    <a:pt x="371" y="151"/>
                  </a:lnTo>
                  <a:lnTo>
                    <a:pt x="70" y="326"/>
                  </a:lnTo>
                  <a:lnTo>
                    <a:pt x="42" y="284"/>
                  </a:lnTo>
                  <a:lnTo>
                    <a:pt x="356" y="44"/>
                  </a:lnTo>
                  <a:lnTo>
                    <a:pt x="411" y="120"/>
                  </a:lnTo>
                  <a:lnTo>
                    <a:pt x="41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26"/>
            <p:cNvSpPr>
              <a:spLocks/>
            </p:cNvSpPr>
            <p:nvPr/>
          </p:nvSpPr>
          <p:spPr bwMode="auto">
            <a:xfrm>
              <a:off x="3732" y="1618"/>
              <a:ext cx="255" cy="196"/>
            </a:xfrm>
            <a:custGeom>
              <a:avLst/>
              <a:gdLst>
                <a:gd name="T0" fmla="*/ 340 w 509"/>
                <a:gd name="T1" fmla="*/ 0 h 391"/>
                <a:gd name="T2" fmla="*/ 0 w 509"/>
                <a:gd name="T3" fmla="*/ 173 h 391"/>
                <a:gd name="T4" fmla="*/ 184 w 509"/>
                <a:gd name="T5" fmla="*/ 391 h 391"/>
                <a:gd name="T6" fmla="*/ 509 w 509"/>
                <a:gd name="T7" fmla="*/ 285 h 391"/>
                <a:gd name="T8" fmla="*/ 340 w 509"/>
                <a:gd name="T9" fmla="*/ 0 h 391"/>
                <a:gd name="T10" fmla="*/ 340 w 509"/>
                <a:gd name="T11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391">
                  <a:moveTo>
                    <a:pt x="340" y="0"/>
                  </a:moveTo>
                  <a:lnTo>
                    <a:pt x="0" y="173"/>
                  </a:lnTo>
                  <a:lnTo>
                    <a:pt x="184" y="391"/>
                  </a:lnTo>
                  <a:lnTo>
                    <a:pt x="509" y="285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9" name="Group 27"/>
            <p:cNvGrpSpPr>
              <a:grpSpLocks/>
            </p:cNvGrpSpPr>
            <p:nvPr/>
          </p:nvGrpSpPr>
          <p:grpSpPr bwMode="auto">
            <a:xfrm rot="74750">
              <a:off x="2193" y="1751"/>
              <a:ext cx="2925" cy="1238"/>
              <a:chOff x="2085" y="1499"/>
              <a:chExt cx="2649" cy="950"/>
            </a:xfrm>
          </p:grpSpPr>
          <p:sp>
            <p:nvSpPr>
              <p:cNvPr id="50" name="Freeform 28"/>
              <p:cNvSpPr>
                <a:spLocks/>
              </p:cNvSpPr>
              <p:nvPr/>
            </p:nvSpPr>
            <p:spPr bwMode="auto">
              <a:xfrm>
                <a:off x="3229" y="231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29"/>
              <p:cNvSpPr>
                <a:spLocks/>
              </p:cNvSpPr>
              <p:nvPr/>
            </p:nvSpPr>
            <p:spPr bwMode="auto">
              <a:xfrm>
                <a:off x="2085" y="1499"/>
                <a:ext cx="2649" cy="811"/>
              </a:xfrm>
              <a:custGeom>
                <a:avLst/>
                <a:gdLst>
                  <a:gd name="T0" fmla="*/ 2634 w 2649"/>
                  <a:gd name="T1" fmla="*/ 483 h 811"/>
                  <a:gd name="T2" fmla="*/ 2606 w 2649"/>
                  <a:gd name="T3" fmla="*/ 314 h 811"/>
                  <a:gd name="T4" fmla="*/ 2584 w 2649"/>
                  <a:gd name="T5" fmla="*/ 287 h 811"/>
                  <a:gd name="T6" fmla="*/ 2547 w 2649"/>
                  <a:gd name="T7" fmla="*/ 279 h 811"/>
                  <a:gd name="T8" fmla="*/ 2467 w 2649"/>
                  <a:gd name="T9" fmla="*/ 279 h 811"/>
                  <a:gd name="T10" fmla="*/ 2432 w 2649"/>
                  <a:gd name="T11" fmla="*/ 277 h 811"/>
                  <a:gd name="T12" fmla="*/ 2416 w 2649"/>
                  <a:gd name="T13" fmla="*/ 265 h 811"/>
                  <a:gd name="T14" fmla="*/ 2355 w 2649"/>
                  <a:gd name="T15" fmla="*/ 219 h 811"/>
                  <a:gd name="T16" fmla="*/ 2251 w 2649"/>
                  <a:gd name="T17" fmla="*/ 154 h 811"/>
                  <a:gd name="T18" fmla="*/ 2101 w 2649"/>
                  <a:gd name="T19" fmla="*/ 82 h 811"/>
                  <a:gd name="T20" fmla="*/ 1961 w 2649"/>
                  <a:gd name="T21" fmla="*/ 31 h 811"/>
                  <a:gd name="T22" fmla="*/ 1841 w 2649"/>
                  <a:gd name="T23" fmla="*/ 9 h 811"/>
                  <a:gd name="T24" fmla="*/ 1704 w 2649"/>
                  <a:gd name="T25" fmla="*/ 0 h 811"/>
                  <a:gd name="T26" fmla="*/ 1560 w 2649"/>
                  <a:gd name="T27" fmla="*/ 0 h 811"/>
                  <a:gd name="T28" fmla="*/ 1416 w 2649"/>
                  <a:gd name="T29" fmla="*/ 6 h 811"/>
                  <a:gd name="T30" fmla="*/ 1284 w 2649"/>
                  <a:gd name="T31" fmla="*/ 19 h 811"/>
                  <a:gd name="T32" fmla="*/ 1175 w 2649"/>
                  <a:gd name="T33" fmla="*/ 32 h 811"/>
                  <a:gd name="T34" fmla="*/ 1095 w 2649"/>
                  <a:gd name="T35" fmla="*/ 47 h 811"/>
                  <a:gd name="T36" fmla="*/ 1032 w 2649"/>
                  <a:gd name="T37" fmla="*/ 70 h 811"/>
                  <a:gd name="T38" fmla="*/ 923 w 2649"/>
                  <a:gd name="T39" fmla="*/ 131 h 811"/>
                  <a:gd name="T40" fmla="*/ 803 w 2649"/>
                  <a:gd name="T41" fmla="*/ 204 h 811"/>
                  <a:gd name="T42" fmla="*/ 721 w 2649"/>
                  <a:gd name="T43" fmla="*/ 256 h 811"/>
                  <a:gd name="T44" fmla="*/ 683 w 2649"/>
                  <a:gd name="T45" fmla="*/ 268 h 811"/>
                  <a:gd name="T46" fmla="*/ 515 w 2649"/>
                  <a:gd name="T47" fmla="*/ 292 h 811"/>
                  <a:gd name="T48" fmla="*/ 290 w 2649"/>
                  <a:gd name="T49" fmla="*/ 337 h 811"/>
                  <a:gd name="T50" fmla="*/ 123 w 2649"/>
                  <a:gd name="T51" fmla="*/ 392 h 811"/>
                  <a:gd name="T52" fmla="*/ 83 w 2649"/>
                  <a:gd name="T53" fmla="*/ 447 h 811"/>
                  <a:gd name="T54" fmla="*/ 60 w 2649"/>
                  <a:gd name="T55" fmla="*/ 537 h 811"/>
                  <a:gd name="T56" fmla="*/ 11 w 2649"/>
                  <a:gd name="T57" fmla="*/ 555 h 811"/>
                  <a:gd name="T58" fmla="*/ 5 w 2649"/>
                  <a:gd name="T59" fmla="*/ 631 h 811"/>
                  <a:gd name="T60" fmla="*/ 23 w 2649"/>
                  <a:gd name="T61" fmla="*/ 674 h 811"/>
                  <a:gd name="T62" fmla="*/ 69 w 2649"/>
                  <a:gd name="T63" fmla="*/ 754 h 811"/>
                  <a:gd name="T64" fmla="*/ 171 w 2649"/>
                  <a:gd name="T65" fmla="*/ 766 h 811"/>
                  <a:gd name="T66" fmla="*/ 316 w 2649"/>
                  <a:gd name="T67" fmla="*/ 777 h 811"/>
                  <a:gd name="T68" fmla="*/ 438 w 2649"/>
                  <a:gd name="T69" fmla="*/ 785 h 811"/>
                  <a:gd name="T70" fmla="*/ 654 w 2649"/>
                  <a:gd name="T71" fmla="*/ 786 h 811"/>
                  <a:gd name="T72" fmla="*/ 672 w 2649"/>
                  <a:gd name="T73" fmla="*/ 746 h 811"/>
                  <a:gd name="T74" fmla="*/ 718 w 2649"/>
                  <a:gd name="T75" fmla="*/ 655 h 811"/>
                  <a:gd name="T76" fmla="*/ 787 w 2649"/>
                  <a:gd name="T77" fmla="*/ 562 h 811"/>
                  <a:gd name="T78" fmla="*/ 873 w 2649"/>
                  <a:gd name="T79" fmla="*/ 512 h 811"/>
                  <a:gd name="T80" fmla="*/ 971 w 2649"/>
                  <a:gd name="T81" fmla="*/ 501 h 811"/>
                  <a:gd name="T82" fmla="*/ 1068 w 2649"/>
                  <a:gd name="T83" fmla="*/ 517 h 811"/>
                  <a:gd name="T84" fmla="*/ 1135 w 2649"/>
                  <a:gd name="T85" fmla="*/ 598 h 811"/>
                  <a:gd name="T86" fmla="*/ 1150 w 2649"/>
                  <a:gd name="T87" fmla="*/ 782 h 811"/>
                  <a:gd name="T88" fmla="*/ 1144 w 2649"/>
                  <a:gd name="T89" fmla="*/ 811 h 811"/>
                  <a:gd name="T90" fmla="*/ 2034 w 2649"/>
                  <a:gd name="T91" fmla="*/ 754 h 811"/>
                  <a:gd name="T92" fmla="*/ 2100 w 2649"/>
                  <a:gd name="T93" fmla="*/ 678 h 811"/>
                  <a:gd name="T94" fmla="*/ 2188 w 2649"/>
                  <a:gd name="T95" fmla="*/ 591 h 811"/>
                  <a:gd name="T96" fmla="*/ 2265 w 2649"/>
                  <a:gd name="T97" fmla="*/ 536 h 811"/>
                  <a:gd name="T98" fmla="*/ 2333 w 2649"/>
                  <a:gd name="T99" fmla="*/ 517 h 811"/>
                  <a:gd name="T100" fmla="*/ 2378 w 2649"/>
                  <a:gd name="T101" fmla="*/ 633 h 811"/>
                  <a:gd name="T102" fmla="*/ 2405 w 2649"/>
                  <a:gd name="T103" fmla="*/ 742 h 811"/>
                  <a:gd name="T104" fmla="*/ 2474 w 2649"/>
                  <a:gd name="T105" fmla="*/ 738 h 811"/>
                  <a:gd name="T106" fmla="*/ 2553 w 2649"/>
                  <a:gd name="T107" fmla="*/ 713 h 811"/>
                  <a:gd name="T108" fmla="*/ 2600 w 2649"/>
                  <a:gd name="T109" fmla="*/ 694 h 811"/>
                  <a:gd name="T110" fmla="*/ 2635 w 2649"/>
                  <a:gd name="T111" fmla="*/ 642 h 811"/>
                  <a:gd name="T112" fmla="*/ 2649 w 2649"/>
                  <a:gd name="T113" fmla="*/ 563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49" h="811">
                    <a:moveTo>
                      <a:pt x="2638" y="524"/>
                    </a:moveTo>
                    <a:lnTo>
                      <a:pt x="2630" y="516"/>
                    </a:lnTo>
                    <a:lnTo>
                      <a:pt x="2630" y="499"/>
                    </a:lnTo>
                    <a:lnTo>
                      <a:pt x="2634" y="483"/>
                    </a:lnTo>
                    <a:lnTo>
                      <a:pt x="2637" y="476"/>
                    </a:lnTo>
                    <a:lnTo>
                      <a:pt x="2610" y="321"/>
                    </a:lnTo>
                    <a:lnTo>
                      <a:pt x="2608" y="319"/>
                    </a:lnTo>
                    <a:lnTo>
                      <a:pt x="2606" y="314"/>
                    </a:lnTo>
                    <a:lnTo>
                      <a:pt x="2601" y="308"/>
                    </a:lnTo>
                    <a:lnTo>
                      <a:pt x="2596" y="300"/>
                    </a:lnTo>
                    <a:lnTo>
                      <a:pt x="2591" y="294"/>
                    </a:lnTo>
                    <a:lnTo>
                      <a:pt x="2584" y="287"/>
                    </a:lnTo>
                    <a:lnTo>
                      <a:pt x="2576" y="281"/>
                    </a:lnTo>
                    <a:lnTo>
                      <a:pt x="2569" y="279"/>
                    </a:lnTo>
                    <a:lnTo>
                      <a:pt x="2561" y="279"/>
                    </a:lnTo>
                    <a:lnTo>
                      <a:pt x="2547" y="279"/>
                    </a:lnTo>
                    <a:lnTo>
                      <a:pt x="2530" y="279"/>
                    </a:lnTo>
                    <a:lnTo>
                      <a:pt x="2509" y="279"/>
                    </a:lnTo>
                    <a:lnTo>
                      <a:pt x="2488" y="279"/>
                    </a:lnTo>
                    <a:lnTo>
                      <a:pt x="2467" y="279"/>
                    </a:lnTo>
                    <a:lnTo>
                      <a:pt x="2448" y="279"/>
                    </a:lnTo>
                    <a:lnTo>
                      <a:pt x="2432" y="279"/>
                    </a:lnTo>
                    <a:lnTo>
                      <a:pt x="2432" y="279"/>
                    </a:lnTo>
                    <a:lnTo>
                      <a:pt x="2432" y="277"/>
                    </a:lnTo>
                    <a:lnTo>
                      <a:pt x="2432" y="277"/>
                    </a:lnTo>
                    <a:lnTo>
                      <a:pt x="2431" y="277"/>
                    </a:lnTo>
                    <a:lnTo>
                      <a:pt x="2424" y="272"/>
                    </a:lnTo>
                    <a:lnTo>
                      <a:pt x="2416" y="265"/>
                    </a:lnTo>
                    <a:lnTo>
                      <a:pt x="2405" y="256"/>
                    </a:lnTo>
                    <a:lnTo>
                      <a:pt x="2390" y="245"/>
                    </a:lnTo>
                    <a:lnTo>
                      <a:pt x="2374" y="233"/>
                    </a:lnTo>
                    <a:lnTo>
                      <a:pt x="2355" y="219"/>
                    </a:lnTo>
                    <a:lnTo>
                      <a:pt x="2333" y="204"/>
                    </a:lnTo>
                    <a:lnTo>
                      <a:pt x="2309" y="188"/>
                    </a:lnTo>
                    <a:lnTo>
                      <a:pt x="2280" y="172"/>
                    </a:lnTo>
                    <a:lnTo>
                      <a:pt x="2251" y="154"/>
                    </a:lnTo>
                    <a:lnTo>
                      <a:pt x="2218" y="136"/>
                    </a:lnTo>
                    <a:lnTo>
                      <a:pt x="2181" y="119"/>
                    </a:lnTo>
                    <a:lnTo>
                      <a:pt x="2143" y="100"/>
                    </a:lnTo>
                    <a:lnTo>
                      <a:pt x="2101" y="82"/>
                    </a:lnTo>
                    <a:lnTo>
                      <a:pt x="2058" y="63"/>
                    </a:lnTo>
                    <a:lnTo>
                      <a:pt x="2011" y="46"/>
                    </a:lnTo>
                    <a:lnTo>
                      <a:pt x="1986" y="38"/>
                    </a:lnTo>
                    <a:lnTo>
                      <a:pt x="1961" y="31"/>
                    </a:lnTo>
                    <a:lnTo>
                      <a:pt x="1933" y="24"/>
                    </a:lnTo>
                    <a:lnTo>
                      <a:pt x="1904" y="19"/>
                    </a:lnTo>
                    <a:lnTo>
                      <a:pt x="1873" y="13"/>
                    </a:lnTo>
                    <a:lnTo>
                      <a:pt x="1841" y="9"/>
                    </a:lnTo>
                    <a:lnTo>
                      <a:pt x="1809" y="6"/>
                    </a:lnTo>
                    <a:lnTo>
                      <a:pt x="1775" y="4"/>
                    </a:lnTo>
                    <a:lnTo>
                      <a:pt x="1740" y="2"/>
                    </a:lnTo>
                    <a:lnTo>
                      <a:pt x="1704" y="0"/>
                    </a:lnTo>
                    <a:lnTo>
                      <a:pt x="1668" y="0"/>
                    </a:lnTo>
                    <a:lnTo>
                      <a:pt x="1633" y="0"/>
                    </a:lnTo>
                    <a:lnTo>
                      <a:pt x="1596" y="0"/>
                    </a:lnTo>
                    <a:lnTo>
                      <a:pt x="1560" y="0"/>
                    </a:lnTo>
                    <a:lnTo>
                      <a:pt x="1523" y="1"/>
                    </a:lnTo>
                    <a:lnTo>
                      <a:pt x="1488" y="2"/>
                    </a:lnTo>
                    <a:lnTo>
                      <a:pt x="1451" y="4"/>
                    </a:lnTo>
                    <a:lnTo>
                      <a:pt x="1416" y="6"/>
                    </a:lnTo>
                    <a:lnTo>
                      <a:pt x="1382" y="9"/>
                    </a:lnTo>
                    <a:lnTo>
                      <a:pt x="1348" y="12"/>
                    </a:lnTo>
                    <a:lnTo>
                      <a:pt x="1316" y="15"/>
                    </a:lnTo>
                    <a:lnTo>
                      <a:pt x="1284" y="19"/>
                    </a:lnTo>
                    <a:lnTo>
                      <a:pt x="1255" y="21"/>
                    </a:lnTo>
                    <a:lnTo>
                      <a:pt x="1226" y="25"/>
                    </a:lnTo>
                    <a:lnTo>
                      <a:pt x="1199" y="28"/>
                    </a:lnTo>
                    <a:lnTo>
                      <a:pt x="1175" y="32"/>
                    </a:lnTo>
                    <a:lnTo>
                      <a:pt x="1150" y="36"/>
                    </a:lnTo>
                    <a:lnTo>
                      <a:pt x="1130" y="40"/>
                    </a:lnTo>
                    <a:lnTo>
                      <a:pt x="1111" y="43"/>
                    </a:lnTo>
                    <a:lnTo>
                      <a:pt x="1095" y="47"/>
                    </a:lnTo>
                    <a:lnTo>
                      <a:pt x="1080" y="51"/>
                    </a:lnTo>
                    <a:lnTo>
                      <a:pt x="1069" y="54"/>
                    </a:lnTo>
                    <a:lnTo>
                      <a:pt x="1053" y="61"/>
                    </a:lnTo>
                    <a:lnTo>
                      <a:pt x="1032" y="70"/>
                    </a:lnTo>
                    <a:lnTo>
                      <a:pt x="1008" y="82"/>
                    </a:lnTo>
                    <a:lnTo>
                      <a:pt x="981" y="97"/>
                    </a:lnTo>
                    <a:lnTo>
                      <a:pt x="953" y="113"/>
                    </a:lnTo>
                    <a:lnTo>
                      <a:pt x="923" y="131"/>
                    </a:lnTo>
                    <a:lnTo>
                      <a:pt x="892" y="150"/>
                    </a:lnTo>
                    <a:lnTo>
                      <a:pt x="860" y="169"/>
                    </a:lnTo>
                    <a:lnTo>
                      <a:pt x="831" y="187"/>
                    </a:lnTo>
                    <a:lnTo>
                      <a:pt x="803" y="204"/>
                    </a:lnTo>
                    <a:lnTo>
                      <a:pt x="778" y="220"/>
                    </a:lnTo>
                    <a:lnTo>
                      <a:pt x="755" y="234"/>
                    </a:lnTo>
                    <a:lnTo>
                      <a:pt x="736" y="246"/>
                    </a:lnTo>
                    <a:lnTo>
                      <a:pt x="721" y="256"/>
                    </a:lnTo>
                    <a:lnTo>
                      <a:pt x="711" y="261"/>
                    </a:lnTo>
                    <a:lnTo>
                      <a:pt x="709" y="264"/>
                    </a:lnTo>
                    <a:lnTo>
                      <a:pt x="702" y="265"/>
                    </a:lnTo>
                    <a:lnTo>
                      <a:pt x="683" y="268"/>
                    </a:lnTo>
                    <a:lnTo>
                      <a:pt x="652" y="272"/>
                    </a:lnTo>
                    <a:lnTo>
                      <a:pt x="612" y="277"/>
                    </a:lnTo>
                    <a:lnTo>
                      <a:pt x="566" y="284"/>
                    </a:lnTo>
                    <a:lnTo>
                      <a:pt x="515" y="292"/>
                    </a:lnTo>
                    <a:lnTo>
                      <a:pt x="459" y="302"/>
                    </a:lnTo>
                    <a:lnTo>
                      <a:pt x="402" y="313"/>
                    </a:lnTo>
                    <a:lnTo>
                      <a:pt x="346" y="323"/>
                    </a:lnTo>
                    <a:lnTo>
                      <a:pt x="290" y="337"/>
                    </a:lnTo>
                    <a:lnTo>
                      <a:pt x="238" y="349"/>
                    </a:lnTo>
                    <a:lnTo>
                      <a:pt x="192" y="363"/>
                    </a:lnTo>
                    <a:lnTo>
                      <a:pt x="153" y="378"/>
                    </a:lnTo>
                    <a:lnTo>
                      <a:pt x="123" y="392"/>
                    </a:lnTo>
                    <a:lnTo>
                      <a:pt x="104" y="407"/>
                    </a:lnTo>
                    <a:lnTo>
                      <a:pt x="98" y="422"/>
                    </a:lnTo>
                    <a:lnTo>
                      <a:pt x="93" y="433"/>
                    </a:lnTo>
                    <a:lnTo>
                      <a:pt x="83" y="447"/>
                    </a:lnTo>
                    <a:lnTo>
                      <a:pt x="73" y="474"/>
                    </a:lnTo>
                    <a:lnTo>
                      <a:pt x="70" y="526"/>
                    </a:lnTo>
                    <a:lnTo>
                      <a:pt x="68" y="532"/>
                    </a:lnTo>
                    <a:lnTo>
                      <a:pt x="60" y="537"/>
                    </a:lnTo>
                    <a:lnTo>
                      <a:pt x="49" y="543"/>
                    </a:lnTo>
                    <a:lnTo>
                      <a:pt x="35" y="547"/>
                    </a:lnTo>
                    <a:lnTo>
                      <a:pt x="22" y="551"/>
                    </a:lnTo>
                    <a:lnTo>
                      <a:pt x="11" y="555"/>
                    </a:lnTo>
                    <a:lnTo>
                      <a:pt x="3" y="556"/>
                    </a:lnTo>
                    <a:lnTo>
                      <a:pt x="0" y="558"/>
                    </a:lnTo>
                    <a:lnTo>
                      <a:pt x="3" y="627"/>
                    </a:lnTo>
                    <a:lnTo>
                      <a:pt x="5" y="631"/>
                    </a:lnTo>
                    <a:lnTo>
                      <a:pt x="14" y="639"/>
                    </a:lnTo>
                    <a:lnTo>
                      <a:pt x="20" y="651"/>
                    </a:lnTo>
                    <a:lnTo>
                      <a:pt x="23" y="662"/>
                    </a:lnTo>
                    <a:lnTo>
                      <a:pt x="23" y="674"/>
                    </a:lnTo>
                    <a:lnTo>
                      <a:pt x="27" y="701"/>
                    </a:lnTo>
                    <a:lnTo>
                      <a:pt x="37" y="731"/>
                    </a:lnTo>
                    <a:lnTo>
                      <a:pt x="58" y="751"/>
                    </a:lnTo>
                    <a:lnTo>
                      <a:pt x="69" y="754"/>
                    </a:lnTo>
                    <a:lnTo>
                      <a:pt x="87" y="757"/>
                    </a:lnTo>
                    <a:lnTo>
                      <a:pt x="110" y="759"/>
                    </a:lnTo>
                    <a:lnTo>
                      <a:pt x="138" y="762"/>
                    </a:lnTo>
                    <a:lnTo>
                      <a:pt x="171" y="766"/>
                    </a:lnTo>
                    <a:lnTo>
                      <a:pt x="206" y="769"/>
                    </a:lnTo>
                    <a:lnTo>
                      <a:pt x="243" y="772"/>
                    </a:lnTo>
                    <a:lnTo>
                      <a:pt x="279" y="774"/>
                    </a:lnTo>
                    <a:lnTo>
                      <a:pt x="316" y="777"/>
                    </a:lnTo>
                    <a:lnTo>
                      <a:pt x="351" y="780"/>
                    </a:lnTo>
                    <a:lnTo>
                      <a:pt x="383" y="782"/>
                    </a:lnTo>
                    <a:lnTo>
                      <a:pt x="413" y="784"/>
                    </a:lnTo>
                    <a:lnTo>
                      <a:pt x="438" y="785"/>
                    </a:lnTo>
                    <a:lnTo>
                      <a:pt x="457" y="786"/>
                    </a:lnTo>
                    <a:lnTo>
                      <a:pt x="469" y="788"/>
                    </a:lnTo>
                    <a:lnTo>
                      <a:pt x="473" y="788"/>
                    </a:lnTo>
                    <a:lnTo>
                      <a:pt x="654" y="786"/>
                    </a:lnTo>
                    <a:lnTo>
                      <a:pt x="656" y="784"/>
                    </a:lnTo>
                    <a:lnTo>
                      <a:pt x="658" y="776"/>
                    </a:lnTo>
                    <a:lnTo>
                      <a:pt x="664" y="762"/>
                    </a:lnTo>
                    <a:lnTo>
                      <a:pt x="672" y="746"/>
                    </a:lnTo>
                    <a:lnTo>
                      <a:pt x="680" y="727"/>
                    </a:lnTo>
                    <a:lnTo>
                      <a:pt x="691" y="704"/>
                    </a:lnTo>
                    <a:lnTo>
                      <a:pt x="705" y="681"/>
                    </a:lnTo>
                    <a:lnTo>
                      <a:pt x="718" y="655"/>
                    </a:lnTo>
                    <a:lnTo>
                      <a:pt x="734" y="631"/>
                    </a:lnTo>
                    <a:lnTo>
                      <a:pt x="751" y="606"/>
                    </a:lnTo>
                    <a:lnTo>
                      <a:pt x="768" y="583"/>
                    </a:lnTo>
                    <a:lnTo>
                      <a:pt x="787" y="562"/>
                    </a:lnTo>
                    <a:lnTo>
                      <a:pt x="808" y="544"/>
                    </a:lnTo>
                    <a:lnTo>
                      <a:pt x="829" y="528"/>
                    </a:lnTo>
                    <a:lnTo>
                      <a:pt x="851" y="517"/>
                    </a:lnTo>
                    <a:lnTo>
                      <a:pt x="873" y="512"/>
                    </a:lnTo>
                    <a:lnTo>
                      <a:pt x="896" y="509"/>
                    </a:lnTo>
                    <a:lnTo>
                      <a:pt x="920" y="505"/>
                    </a:lnTo>
                    <a:lnTo>
                      <a:pt x="946" y="502"/>
                    </a:lnTo>
                    <a:lnTo>
                      <a:pt x="971" y="501"/>
                    </a:lnTo>
                    <a:lnTo>
                      <a:pt x="996" y="501"/>
                    </a:lnTo>
                    <a:lnTo>
                      <a:pt x="1022" y="503"/>
                    </a:lnTo>
                    <a:lnTo>
                      <a:pt x="1045" y="509"/>
                    </a:lnTo>
                    <a:lnTo>
                      <a:pt x="1068" y="517"/>
                    </a:lnTo>
                    <a:lnTo>
                      <a:pt x="1088" y="529"/>
                    </a:lnTo>
                    <a:lnTo>
                      <a:pt x="1107" y="547"/>
                    </a:lnTo>
                    <a:lnTo>
                      <a:pt x="1123" y="570"/>
                    </a:lnTo>
                    <a:lnTo>
                      <a:pt x="1135" y="598"/>
                    </a:lnTo>
                    <a:lnTo>
                      <a:pt x="1146" y="633"/>
                    </a:lnTo>
                    <a:lnTo>
                      <a:pt x="1152" y="675"/>
                    </a:lnTo>
                    <a:lnTo>
                      <a:pt x="1153" y="724"/>
                    </a:lnTo>
                    <a:lnTo>
                      <a:pt x="1150" y="782"/>
                    </a:lnTo>
                    <a:lnTo>
                      <a:pt x="1149" y="797"/>
                    </a:lnTo>
                    <a:lnTo>
                      <a:pt x="1146" y="805"/>
                    </a:lnTo>
                    <a:lnTo>
                      <a:pt x="1145" y="809"/>
                    </a:lnTo>
                    <a:lnTo>
                      <a:pt x="1144" y="811"/>
                    </a:lnTo>
                    <a:lnTo>
                      <a:pt x="2015" y="776"/>
                    </a:lnTo>
                    <a:lnTo>
                      <a:pt x="2017" y="773"/>
                    </a:lnTo>
                    <a:lnTo>
                      <a:pt x="2023" y="765"/>
                    </a:lnTo>
                    <a:lnTo>
                      <a:pt x="2034" y="754"/>
                    </a:lnTo>
                    <a:lnTo>
                      <a:pt x="2047" y="739"/>
                    </a:lnTo>
                    <a:lnTo>
                      <a:pt x="2062" y="720"/>
                    </a:lnTo>
                    <a:lnTo>
                      <a:pt x="2081" y="700"/>
                    </a:lnTo>
                    <a:lnTo>
                      <a:pt x="2100" y="678"/>
                    </a:lnTo>
                    <a:lnTo>
                      <a:pt x="2122" y="656"/>
                    </a:lnTo>
                    <a:lnTo>
                      <a:pt x="2143" y="633"/>
                    </a:lnTo>
                    <a:lnTo>
                      <a:pt x="2167" y="612"/>
                    </a:lnTo>
                    <a:lnTo>
                      <a:pt x="2188" y="591"/>
                    </a:lnTo>
                    <a:lnTo>
                      <a:pt x="2210" y="573"/>
                    </a:lnTo>
                    <a:lnTo>
                      <a:pt x="2230" y="556"/>
                    </a:lnTo>
                    <a:lnTo>
                      <a:pt x="2249" y="544"/>
                    </a:lnTo>
                    <a:lnTo>
                      <a:pt x="2265" y="536"/>
                    </a:lnTo>
                    <a:lnTo>
                      <a:pt x="2279" y="532"/>
                    </a:lnTo>
                    <a:lnTo>
                      <a:pt x="2299" y="526"/>
                    </a:lnTo>
                    <a:lnTo>
                      <a:pt x="2317" y="521"/>
                    </a:lnTo>
                    <a:lnTo>
                      <a:pt x="2333" y="517"/>
                    </a:lnTo>
                    <a:lnTo>
                      <a:pt x="2348" y="522"/>
                    </a:lnTo>
                    <a:lnTo>
                      <a:pt x="2360" y="540"/>
                    </a:lnTo>
                    <a:lnTo>
                      <a:pt x="2371" y="575"/>
                    </a:lnTo>
                    <a:lnTo>
                      <a:pt x="2378" y="633"/>
                    </a:lnTo>
                    <a:lnTo>
                      <a:pt x="2383" y="717"/>
                    </a:lnTo>
                    <a:lnTo>
                      <a:pt x="2386" y="730"/>
                    </a:lnTo>
                    <a:lnTo>
                      <a:pt x="2394" y="736"/>
                    </a:lnTo>
                    <a:lnTo>
                      <a:pt x="2405" y="742"/>
                    </a:lnTo>
                    <a:lnTo>
                      <a:pt x="2419" y="744"/>
                    </a:lnTo>
                    <a:lnTo>
                      <a:pt x="2435" y="743"/>
                    </a:lnTo>
                    <a:lnTo>
                      <a:pt x="2454" y="742"/>
                    </a:lnTo>
                    <a:lnTo>
                      <a:pt x="2474" y="738"/>
                    </a:lnTo>
                    <a:lnTo>
                      <a:pt x="2494" y="732"/>
                    </a:lnTo>
                    <a:lnTo>
                      <a:pt x="2515" y="726"/>
                    </a:lnTo>
                    <a:lnTo>
                      <a:pt x="2534" y="720"/>
                    </a:lnTo>
                    <a:lnTo>
                      <a:pt x="2553" y="713"/>
                    </a:lnTo>
                    <a:lnTo>
                      <a:pt x="2569" y="707"/>
                    </a:lnTo>
                    <a:lnTo>
                      <a:pt x="2582" y="701"/>
                    </a:lnTo>
                    <a:lnTo>
                      <a:pt x="2593" y="697"/>
                    </a:lnTo>
                    <a:lnTo>
                      <a:pt x="2600" y="694"/>
                    </a:lnTo>
                    <a:lnTo>
                      <a:pt x="2603" y="693"/>
                    </a:lnTo>
                    <a:lnTo>
                      <a:pt x="2631" y="646"/>
                    </a:lnTo>
                    <a:lnTo>
                      <a:pt x="2633" y="644"/>
                    </a:lnTo>
                    <a:lnTo>
                      <a:pt x="2635" y="642"/>
                    </a:lnTo>
                    <a:lnTo>
                      <a:pt x="2639" y="633"/>
                    </a:lnTo>
                    <a:lnTo>
                      <a:pt x="2642" y="620"/>
                    </a:lnTo>
                    <a:lnTo>
                      <a:pt x="2645" y="594"/>
                    </a:lnTo>
                    <a:lnTo>
                      <a:pt x="2649" y="563"/>
                    </a:lnTo>
                    <a:lnTo>
                      <a:pt x="2648" y="536"/>
                    </a:lnTo>
                    <a:lnTo>
                      <a:pt x="2638" y="5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30"/>
              <p:cNvSpPr>
                <a:spLocks/>
              </p:cNvSpPr>
              <p:nvPr/>
            </p:nvSpPr>
            <p:spPr bwMode="auto">
              <a:xfrm>
                <a:off x="2775" y="1528"/>
                <a:ext cx="1589" cy="400"/>
              </a:xfrm>
              <a:custGeom>
                <a:avLst/>
                <a:gdLst>
                  <a:gd name="T0" fmla="*/ 2 w 1589"/>
                  <a:gd name="T1" fmla="*/ 285 h 400"/>
                  <a:gd name="T2" fmla="*/ 28 w 1589"/>
                  <a:gd name="T3" fmla="*/ 267 h 400"/>
                  <a:gd name="T4" fmla="*/ 71 w 1589"/>
                  <a:gd name="T5" fmla="*/ 237 h 400"/>
                  <a:gd name="T6" fmla="*/ 127 w 1589"/>
                  <a:gd name="T7" fmla="*/ 200 h 400"/>
                  <a:gd name="T8" fmla="*/ 189 w 1589"/>
                  <a:gd name="T9" fmla="*/ 158 h 400"/>
                  <a:gd name="T10" fmla="*/ 253 w 1589"/>
                  <a:gd name="T11" fmla="*/ 118 h 400"/>
                  <a:gd name="T12" fmla="*/ 310 w 1589"/>
                  <a:gd name="T13" fmla="*/ 86 h 400"/>
                  <a:gd name="T14" fmla="*/ 355 w 1589"/>
                  <a:gd name="T15" fmla="*/ 65 h 400"/>
                  <a:gd name="T16" fmla="*/ 390 w 1589"/>
                  <a:gd name="T17" fmla="*/ 59 h 400"/>
                  <a:gd name="T18" fmla="*/ 460 w 1589"/>
                  <a:gd name="T19" fmla="*/ 47 h 400"/>
                  <a:gd name="T20" fmla="*/ 562 w 1589"/>
                  <a:gd name="T21" fmla="*/ 32 h 400"/>
                  <a:gd name="T22" fmla="*/ 685 w 1589"/>
                  <a:gd name="T23" fmla="*/ 17 h 400"/>
                  <a:gd name="T24" fmla="*/ 821 w 1589"/>
                  <a:gd name="T25" fmla="*/ 5 h 400"/>
                  <a:gd name="T26" fmla="*/ 959 w 1589"/>
                  <a:gd name="T27" fmla="*/ 0 h 400"/>
                  <a:gd name="T28" fmla="*/ 1089 w 1589"/>
                  <a:gd name="T29" fmla="*/ 9 h 400"/>
                  <a:gd name="T30" fmla="*/ 1200 w 1589"/>
                  <a:gd name="T31" fmla="*/ 30 h 400"/>
                  <a:gd name="T32" fmla="*/ 1287 w 1589"/>
                  <a:gd name="T33" fmla="*/ 68 h 400"/>
                  <a:gd name="T34" fmla="*/ 1361 w 1589"/>
                  <a:gd name="T35" fmla="*/ 105 h 400"/>
                  <a:gd name="T36" fmla="*/ 1424 w 1589"/>
                  <a:gd name="T37" fmla="*/ 140 h 400"/>
                  <a:gd name="T38" fmla="*/ 1477 w 1589"/>
                  <a:gd name="T39" fmla="*/ 174 h 400"/>
                  <a:gd name="T40" fmla="*/ 1519 w 1589"/>
                  <a:gd name="T41" fmla="*/ 206 h 400"/>
                  <a:gd name="T42" fmla="*/ 1550 w 1589"/>
                  <a:gd name="T43" fmla="*/ 236 h 400"/>
                  <a:gd name="T44" fmla="*/ 1573 w 1589"/>
                  <a:gd name="T45" fmla="*/ 266 h 400"/>
                  <a:gd name="T46" fmla="*/ 1586 w 1589"/>
                  <a:gd name="T47" fmla="*/ 294 h 400"/>
                  <a:gd name="T48" fmla="*/ 1586 w 1589"/>
                  <a:gd name="T49" fmla="*/ 315 h 400"/>
                  <a:gd name="T50" fmla="*/ 1565 w 1589"/>
                  <a:gd name="T51" fmla="*/ 328 h 400"/>
                  <a:gd name="T52" fmla="*/ 1523 w 1589"/>
                  <a:gd name="T53" fmla="*/ 339 h 400"/>
                  <a:gd name="T54" fmla="*/ 1462 w 1589"/>
                  <a:gd name="T55" fmla="*/ 351 h 400"/>
                  <a:gd name="T56" fmla="*/ 1386 w 1589"/>
                  <a:gd name="T57" fmla="*/ 361 h 400"/>
                  <a:gd name="T58" fmla="*/ 1298 w 1589"/>
                  <a:gd name="T59" fmla="*/ 370 h 400"/>
                  <a:gd name="T60" fmla="*/ 1201 w 1589"/>
                  <a:gd name="T61" fmla="*/ 378 h 400"/>
                  <a:gd name="T62" fmla="*/ 1098 w 1589"/>
                  <a:gd name="T63" fmla="*/ 385 h 400"/>
                  <a:gd name="T64" fmla="*/ 994 w 1589"/>
                  <a:gd name="T65" fmla="*/ 390 h 400"/>
                  <a:gd name="T66" fmla="*/ 890 w 1589"/>
                  <a:gd name="T67" fmla="*/ 395 h 400"/>
                  <a:gd name="T68" fmla="*/ 790 w 1589"/>
                  <a:gd name="T69" fmla="*/ 397 h 400"/>
                  <a:gd name="T70" fmla="*/ 695 w 1589"/>
                  <a:gd name="T71" fmla="*/ 400 h 400"/>
                  <a:gd name="T72" fmla="*/ 611 w 1589"/>
                  <a:gd name="T73" fmla="*/ 400 h 400"/>
                  <a:gd name="T74" fmla="*/ 539 w 1589"/>
                  <a:gd name="T75" fmla="*/ 399 h 400"/>
                  <a:gd name="T76" fmla="*/ 482 w 1589"/>
                  <a:gd name="T77" fmla="*/ 396 h 400"/>
                  <a:gd name="T78" fmla="*/ 445 w 1589"/>
                  <a:gd name="T79" fmla="*/ 392 h 400"/>
                  <a:gd name="T80" fmla="*/ 416 w 1589"/>
                  <a:gd name="T81" fmla="*/ 382 h 400"/>
                  <a:gd name="T82" fmla="*/ 363 w 1589"/>
                  <a:gd name="T83" fmla="*/ 369 h 400"/>
                  <a:gd name="T84" fmla="*/ 296 w 1589"/>
                  <a:gd name="T85" fmla="*/ 351 h 400"/>
                  <a:gd name="T86" fmla="*/ 223 w 1589"/>
                  <a:gd name="T87" fmla="*/ 335 h 400"/>
                  <a:gd name="T88" fmla="*/ 150 w 1589"/>
                  <a:gd name="T89" fmla="*/ 319 h 400"/>
                  <a:gd name="T90" fmla="*/ 84 w 1589"/>
                  <a:gd name="T91" fmla="*/ 305 h 400"/>
                  <a:gd name="T92" fmla="*/ 32 w 1589"/>
                  <a:gd name="T93" fmla="*/ 294 h 400"/>
                  <a:gd name="T94" fmla="*/ 4 w 1589"/>
                  <a:gd name="T95" fmla="*/ 28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9" h="400">
                    <a:moveTo>
                      <a:pt x="0" y="288"/>
                    </a:moveTo>
                    <a:lnTo>
                      <a:pt x="2" y="285"/>
                    </a:lnTo>
                    <a:lnTo>
                      <a:pt x="13" y="278"/>
                    </a:lnTo>
                    <a:lnTo>
                      <a:pt x="28" y="267"/>
                    </a:lnTo>
                    <a:lnTo>
                      <a:pt x="47" y="254"/>
                    </a:lnTo>
                    <a:lnTo>
                      <a:pt x="71" y="237"/>
                    </a:lnTo>
                    <a:lnTo>
                      <a:pt x="97" y="219"/>
                    </a:lnTo>
                    <a:lnTo>
                      <a:pt x="127" y="200"/>
                    </a:lnTo>
                    <a:lnTo>
                      <a:pt x="158" y="178"/>
                    </a:lnTo>
                    <a:lnTo>
                      <a:pt x="189" y="158"/>
                    </a:lnTo>
                    <a:lnTo>
                      <a:pt x="222" y="137"/>
                    </a:lnTo>
                    <a:lnTo>
                      <a:pt x="253" y="118"/>
                    </a:lnTo>
                    <a:lnTo>
                      <a:pt x="281" y="101"/>
                    </a:lnTo>
                    <a:lnTo>
                      <a:pt x="310" y="86"/>
                    </a:lnTo>
                    <a:lnTo>
                      <a:pt x="334" y="74"/>
                    </a:lnTo>
                    <a:lnTo>
                      <a:pt x="355" y="65"/>
                    </a:lnTo>
                    <a:lnTo>
                      <a:pt x="371" y="61"/>
                    </a:lnTo>
                    <a:lnTo>
                      <a:pt x="390" y="59"/>
                    </a:lnTo>
                    <a:lnTo>
                      <a:pt x="420" y="53"/>
                    </a:lnTo>
                    <a:lnTo>
                      <a:pt x="460" y="47"/>
                    </a:lnTo>
                    <a:lnTo>
                      <a:pt x="508" y="40"/>
                    </a:lnTo>
                    <a:lnTo>
                      <a:pt x="562" y="32"/>
                    </a:lnTo>
                    <a:lnTo>
                      <a:pt x="622" y="24"/>
                    </a:lnTo>
                    <a:lnTo>
                      <a:pt x="685" y="17"/>
                    </a:lnTo>
                    <a:lnTo>
                      <a:pt x="752" y="10"/>
                    </a:lnTo>
                    <a:lnTo>
                      <a:pt x="821" y="5"/>
                    </a:lnTo>
                    <a:lnTo>
                      <a:pt x="890" y="2"/>
                    </a:lnTo>
                    <a:lnTo>
                      <a:pt x="959" y="0"/>
                    </a:lnTo>
                    <a:lnTo>
                      <a:pt x="1025" y="3"/>
                    </a:lnTo>
                    <a:lnTo>
                      <a:pt x="1089" y="9"/>
                    </a:lnTo>
                    <a:lnTo>
                      <a:pt x="1147" y="17"/>
                    </a:lnTo>
                    <a:lnTo>
                      <a:pt x="1200" y="30"/>
                    </a:lnTo>
                    <a:lnTo>
                      <a:pt x="1246" y="48"/>
                    </a:lnTo>
                    <a:lnTo>
                      <a:pt x="1287" y="68"/>
                    </a:lnTo>
                    <a:lnTo>
                      <a:pt x="1325" y="87"/>
                    </a:lnTo>
                    <a:lnTo>
                      <a:pt x="1361" y="105"/>
                    </a:lnTo>
                    <a:lnTo>
                      <a:pt x="1394" y="124"/>
                    </a:lnTo>
                    <a:lnTo>
                      <a:pt x="1424" y="140"/>
                    </a:lnTo>
                    <a:lnTo>
                      <a:pt x="1451" y="158"/>
                    </a:lnTo>
                    <a:lnTo>
                      <a:pt x="1477" y="174"/>
                    </a:lnTo>
                    <a:lnTo>
                      <a:pt x="1498" y="190"/>
                    </a:lnTo>
                    <a:lnTo>
                      <a:pt x="1519" y="206"/>
                    </a:lnTo>
                    <a:lnTo>
                      <a:pt x="1535" y="221"/>
                    </a:lnTo>
                    <a:lnTo>
                      <a:pt x="1550" y="236"/>
                    </a:lnTo>
                    <a:lnTo>
                      <a:pt x="1563" y="251"/>
                    </a:lnTo>
                    <a:lnTo>
                      <a:pt x="1573" y="266"/>
                    </a:lnTo>
                    <a:lnTo>
                      <a:pt x="1581" y="279"/>
                    </a:lnTo>
                    <a:lnTo>
                      <a:pt x="1586" y="294"/>
                    </a:lnTo>
                    <a:lnTo>
                      <a:pt x="1589" y="308"/>
                    </a:lnTo>
                    <a:lnTo>
                      <a:pt x="1586" y="315"/>
                    </a:lnTo>
                    <a:lnTo>
                      <a:pt x="1578" y="321"/>
                    </a:lnTo>
                    <a:lnTo>
                      <a:pt x="1565" y="328"/>
                    </a:lnTo>
                    <a:lnTo>
                      <a:pt x="1546" y="334"/>
                    </a:lnTo>
                    <a:lnTo>
                      <a:pt x="1523" y="339"/>
                    </a:lnTo>
                    <a:lnTo>
                      <a:pt x="1494" y="346"/>
                    </a:lnTo>
                    <a:lnTo>
                      <a:pt x="1462" y="351"/>
                    </a:lnTo>
                    <a:lnTo>
                      <a:pt x="1425" y="355"/>
                    </a:lnTo>
                    <a:lnTo>
                      <a:pt x="1386" y="361"/>
                    </a:lnTo>
                    <a:lnTo>
                      <a:pt x="1342" y="365"/>
                    </a:lnTo>
                    <a:lnTo>
                      <a:pt x="1298" y="370"/>
                    </a:lnTo>
                    <a:lnTo>
                      <a:pt x="1250" y="374"/>
                    </a:lnTo>
                    <a:lnTo>
                      <a:pt x="1201" y="378"/>
                    </a:lnTo>
                    <a:lnTo>
                      <a:pt x="1150" y="381"/>
                    </a:lnTo>
                    <a:lnTo>
                      <a:pt x="1098" y="385"/>
                    </a:lnTo>
                    <a:lnTo>
                      <a:pt x="1047" y="388"/>
                    </a:lnTo>
                    <a:lnTo>
                      <a:pt x="994" y="390"/>
                    </a:lnTo>
                    <a:lnTo>
                      <a:pt x="941" y="393"/>
                    </a:lnTo>
                    <a:lnTo>
                      <a:pt x="890" y="395"/>
                    </a:lnTo>
                    <a:lnTo>
                      <a:pt x="838" y="396"/>
                    </a:lnTo>
                    <a:lnTo>
                      <a:pt x="790" y="397"/>
                    </a:lnTo>
                    <a:lnTo>
                      <a:pt x="741" y="399"/>
                    </a:lnTo>
                    <a:lnTo>
                      <a:pt x="695" y="400"/>
                    </a:lnTo>
                    <a:lnTo>
                      <a:pt x="651" y="400"/>
                    </a:lnTo>
                    <a:lnTo>
                      <a:pt x="611" y="400"/>
                    </a:lnTo>
                    <a:lnTo>
                      <a:pt x="573" y="400"/>
                    </a:lnTo>
                    <a:lnTo>
                      <a:pt x="539" y="399"/>
                    </a:lnTo>
                    <a:lnTo>
                      <a:pt x="508" y="397"/>
                    </a:lnTo>
                    <a:lnTo>
                      <a:pt x="482" y="396"/>
                    </a:lnTo>
                    <a:lnTo>
                      <a:pt x="462" y="395"/>
                    </a:lnTo>
                    <a:lnTo>
                      <a:pt x="445" y="392"/>
                    </a:lnTo>
                    <a:lnTo>
                      <a:pt x="435" y="389"/>
                    </a:lnTo>
                    <a:lnTo>
                      <a:pt x="416" y="382"/>
                    </a:lnTo>
                    <a:lnTo>
                      <a:pt x="391" y="376"/>
                    </a:lnTo>
                    <a:lnTo>
                      <a:pt x="363" y="369"/>
                    </a:lnTo>
                    <a:lnTo>
                      <a:pt x="332" y="361"/>
                    </a:lnTo>
                    <a:lnTo>
                      <a:pt x="296" y="351"/>
                    </a:lnTo>
                    <a:lnTo>
                      <a:pt x="260" y="343"/>
                    </a:lnTo>
                    <a:lnTo>
                      <a:pt x="223" y="335"/>
                    </a:lnTo>
                    <a:lnTo>
                      <a:pt x="185" y="327"/>
                    </a:lnTo>
                    <a:lnTo>
                      <a:pt x="150" y="319"/>
                    </a:lnTo>
                    <a:lnTo>
                      <a:pt x="115" y="312"/>
                    </a:lnTo>
                    <a:lnTo>
                      <a:pt x="84" y="305"/>
                    </a:lnTo>
                    <a:lnTo>
                      <a:pt x="55" y="298"/>
                    </a:lnTo>
                    <a:lnTo>
                      <a:pt x="32" y="294"/>
                    </a:lnTo>
                    <a:lnTo>
                      <a:pt x="15" y="290"/>
                    </a:lnTo>
                    <a:lnTo>
                      <a:pt x="4" y="289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BF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31"/>
              <p:cNvSpPr>
                <a:spLocks/>
              </p:cNvSpPr>
              <p:nvPr/>
            </p:nvSpPr>
            <p:spPr bwMode="auto">
              <a:xfrm>
                <a:off x="2775" y="1534"/>
                <a:ext cx="1589" cy="394"/>
              </a:xfrm>
              <a:custGeom>
                <a:avLst/>
                <a:gdLst>
                  <a:gd name="T0" fmla="*/ 1579 w 1589"/>
                  <a:gd name="T1" fmla="*/ 271 h 394"/>
                  <a:gd name="T2" fmla="*/ 1543 w 1589"/>
                  <a:gd name="T3" fmla="*/ 223 h 394"/>
                  <a:gd name="T4" fmla="*/ 1478 w 1589"/>
                  <a:gd name="T5" fmla="*/ 199 h 394"/>
                  <a:gd name="T6" fmla="*/ 1367 w 1589"/>
                  <a:gd name="T7" fmla="*/ 194 h 394"/>
                  <a:gd name="T8" fmla="*/ 1322 w 1589"/>
                  <a:gd name="T9" fmla="*/ 215 h 394"/>
                  <a:gd name="T10" fmla="*/ 1300 w 1589"/>
                  <a:gd name="T11" fmla="*/ 230 h 394"/>
                  <a:gd name="T12" fmla="*/ 1271 w 1589"/>
                  <a:gd name="T13" fmla="*/ 222 h 394"/>
                  <a:gd name="T14" fmla="*/ 1238 w 1589"/>
                  <a:gd name="T15" fmla="*/ 198 h 394"/>
                  <a:gd name="T16" fmla="*/ 1107 w 1589"/>
                  <a:gd name="T17" fmla="*/ 95 h 394"/>
                  <a:gd name="T18" fmla="*/ 1039 w 1589"/>
                  <a:gd name="T19" fmla="*/ 57 h 394"/>
                  <a:gd name="T20" fmla="*/ 993 w 1589"/>
                  <a:gd name="T21" fmla="*/ 45 h 394"/>
                  <a:gd name="T22" fmla="*/ 925 w 1589"/>
                  <a:gd name="T23" fmla="*/ 27 h 394"/>
                  <a:gd name="T24" fmla="*/ 845 w 1589"/>
                  <a:gd name="T25" fmla="*/ 9 h 394"/>
                  <a:gd name="T26" fmla="*/ 729 w 1589"/>
                  <a:gd name="T27" fmla="*/ 5 h 394"/>
                  <a:gd name="T28" fmla="*/ 589 w 1589"/>
                  <a:gd name="T29" fmla="*/ 22 h 394"/>
                  <a:gd name="T30" fmla="*/ 473 w 1589"/>
                  <a:gd name="T31" fmla="*/ 38 h 394"/>
                  <a:gd name="T32" fmla="*/ 393 w 1589"/>
                  <a:gd name="T33" fmla="*/ 51 h 394"/>
                  <a:gd name="T34" fmla="*/ 334 w 1589"/>
                  <a:gd name="T35" fmla="*/ 68 h 394"/>
                  <a:gd name="T36" fmla="*/ 222 w 1589"/>
                  <a:gd name="T37" fmla="*/ 131 h 394"/>
                  <a:gd name="T38" fmla="*/ 97 w 1589"/>
                  <a:gd name="T39" fmla="*/ 213 h 394"/>
                  <a:gd name="T40" fmla="*/ 13 w 1589"/>
                  <a:gd name="T41" fmla="*/ 272 h 394"/>
                  <a:gd name="T42" fmla="*/ 15 w 1589"/>
                  <a:gd name="T43" fmla="*/ 284 h 394"/>
                  <a:gd name="T44" fmla="*/ 115 w 1589"/>
                  <a:gd name="T45" fmla="*/ 306 h 394"/>
                  <a:gd name="T46" fmla="*/ 260 w 1589"/>
                  <a:gd name="T47" fmla="*/ 337 h 394"/>
                  <a:gd name="T48" fmla="*/ 391 w 1589"/>
                  <a:gd name="T49" fmla="*/ 370 h 394"/>
                  <a:gd name="T50" fmla="*/ 451 w 1589"/>
                  <a:gd name="T51" fmla="*/ 387 h 394"/>
                  <a:gd name="T52" fmla="*/ 513 w 1589"/>
                  <a:gd name="T53" fmla="*/ 391 h 394"/>
                  <a:gd name="T54" fmla="*/ 608 w 1589"/>
                  <a:gd name="T55" fmla="*/ 394 h 394"/>
                  <a:gd name="T56" fmla="*/ 727 w 1589"/>
                  <a:gd name="T57" fmla="*/ 393 h 394"/>
                  <a:gd name="T58" fmla="*/ 815 w 1589"/>
                  <a:gd name="T59" fmla="*/ 363 h 394"/>
                  <a:gd name="T60" fmla="*/ 842 w 1589"/>
                  <a:gd name="T61" fmla="*/ 324 h 394"/>
                  <a:gd name="T62" fmla="*/ 822 w 1589"/>
                  <a:gd name="T63" fmla="*/ 177 h 394"/>
                  <a:gd name="T64" fmla="*/ 791 w 1589"/>
                  <a:gd name="T65" fmla="*/ 158 h 394"/>
                  <a:gd name="T66" fmla="*/ 735 w 1589"/>
                  <a:gd name="T67" fmla="*/ 172 h 394"/>
                  <a:gd name="T68" fmla="*/ 676 w 1589"/>
                  <a:gd name="T69" fmla="*/ 250 h 394"/>
                  <a:gd name="T70" fmla="*/ 641 w 1589"/>
                  <a:gd name="T71" fmla="*/ 311 h 394"/>
                  <a:gd name="T72" fmla="*/ 550 w 1589"/>
                  <a:gd name="T73" fmla="*/ 271 h 394"/>
                  <a:gd name="T74" fmla="*/ 498 w 1589"/>
                  <a:gd name="T75" fmla="*/ 242 h 394"/>
                  <a:gd name="T76" fmla="*/ 368 w 1589"/>
                  <a:gd name="T77" fmla="*/ 242 h 394"/>
                  <a:gd name="T78" fmla="*/ 279 w 1589"/>
                  <a:gd name="T79" fmla="*/ 256 h 394"/>
                  <a:gd name="T80" fmla="*/ 184 w 1589"/>
                  <a:gd name="T81" fmla="*/ 253 h 394"/>
                  <a:gd name="T82" fmla="*/ 145 w 1589"/>
                  <a:gd name="T83" fmla="*/ 246 h 394"/>
                  <a:gd name="T84" fmla="*/ 203 w 1589"/>
                  <a:gd name="T85" fmla="*/ 207 h 394"/>
                  <a:gd name="T86" fmla="*/ 299 w 1589"/>
                  <a:gd name="T87" fmla="*/ 143 h 394"/>
                  <a:gd name="T88" fmla="*/ 390 w 1589"/>
                  <a:gd name="T89" fmla="*/ 88 h 394"/>
                  <a:gd name="T90" fmla="*/ 436 w 1589"/>
                  <a:gd name="T91" fmla="*/ 72 h 394"/>
                  <a:gd name="T92" fmla="*/ 506 w 1589"/>
                  <a:gd name="T93" fmla="*/ 66 h 394"/>
                  <a:gd name="T94" fmla="*/ 609 w 1589"/>
                  <a:gd name="T95" fmla="*/ 59 h 394"/>
                  <a:gd name="T96" fmla="*/ 703 w 1589"/>
                  <a:gd name="T97" fmla="*/ 55 h 394"/>
                  <a:gd name="T98" fmla="*/ 767 w 1589"/>
                  <a:gd name="T99" fmla="*/ 64 h 394"/>
                  <a:gd name="T100" fmla="*/ 887 w 1589"/>
                  <a:gd name="T101" fmla="*/ 87 h 394"/>
                  <a:gd name="T102" fmla="*/ 963 w 1589"/>
                  <a:gd name="T103" fmla="*/ 134 h 394"/>
                  <a:gd name="T104" fmla="*/ 956 w 1589"/>
                  <a:gd name="T105" fmla="*/ 154 h 394"/>
                  <a:gd name="T106" fmla="*/ 936 w 1589"/>
                  <a:gd name="T107" fmla="*/ 172 h 394"/>
                  <a:gd name="T108" fmla="*/ 909 w 1589"/>
                  <a:gd name="T109" fmla="*/ 259 h 394"/>
                  <a:gd name="T110" fmla="*/ 903 w 1589"/>
                  <a:gd name="T111" fmla="*/ 330 h 394"/>
                  <a:gd name="T112" fmla="*/ 978 w 1589"/>
                  <a:gd name="T113" fmla="*/ 384 h 394"/>
                  <a:gd name="T114" fmla="*/ 1216 w 1589"/>
                  <a:gd name="T115" fmla="*/ 371 h 394"/>
                  <a:gd name="T116" fmla="*/ 1421 w 1589"/>
                  <a:gd name="T117" fmla="*/ 351 h 394"/>
                  <a:gd name="T118" fmla="*/ 1556 w 1589"/>
                  <a:gd name="T119" fmla="*/ 32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9" h="394">
                    <a:moveTo>
                      <a:pt x="1589" y="302"/>
                    </a:moveTo>
                    <a:lnTo>
                      <a:pt x="1586" y="291"/>
                    </a:lnTo>
                    <a:lnTo>
                      <a:pt x="1584" y="282"/>
                    </a:lnTo>
                    <a:lnTo>
                      <a:pt x="1579" y="271"/>
                    </a:lnTo>
                    <a:lnTo>
                      <a:pt x="1573" y="261"/>
                    </a:lnTo>
                    <a:lnTo>
                      <a:pt x="1561" y="244"/>
                    </a:lnTo>
                    <a:lnTo>
                      <a:pt x="1552" y="233"/>
                    </a:lnTo>
                    <a:lnTo>
                      <a:pt x="1543" y="223"/>
                    </a:lnTo>
                    <a:lnTo>
                      <a:pt x="1533" y="213"/>
                    </a:lnTo>
                    <a:lnTo>
                      <a:pt x="1521" y="203"/>
                    </a:lnTo>
                    <a:lnTo>
                      <a:pt x="1502" y="202"/>
                    </a:lnTo>
                    <a:lnTo>
                      <a:pt x="1478" y="199"/>
                    </a:lnTo>
                    <a:lnTo>
                      <a:pt x="1449" y="196"/>
                    </a:lnTo>
                    <a:lnTo>
                      <a:pt x="1420" y="195"/>
                    </a:lnTo>
                    <a:lnTo>
                      <a:pt x="1391" y="194"/>
                    </a:lnTo>
                    <a:lnTo>
                      <a:pt x="1367" y="194"/>
                    </a:lnTo>
                    <a:lnTo>
                      <a:pt x="1349" y="195"/>
                    </a:lnTo>
                    <a:lnTo>
                      <a:pt x="1340" y="199"/>
                    </a:lnTo>
                    <a:lnTo>
                      <a:pt x="1332" y="208"/>
                    </a:lnTo>
                    <a:lnTo>
                      <a:pt x="1322" y="215"/>
                    </a:lnTo>
                    <a:lnTo>
                      <a:pt x="1315" y="221"/>
                    </a:lnTo>
                    <a:lnTo>
                      <a:pt x="1310" y="226"/>
                    </a:lnTo>
                    <a:lnTo>
                      <a:pt x="1307" y="229"/>
                    </a:lnTo>
                    <a:lnTo>
                      <a:pt x="1300" y="230"/>
                    </a:lnTo>
                    <a:lnTo>
                      <a:pt x="1294" y="229"/>
                    </a:lnTo>
                    <a:lnTo>
                      <a:pt x="1285" y="226"/>
                    </a:lnTo>
                    <a:lnTo>
                      <a:pt x="1277" y="225"/>
                    </a:lnTo>
                    <a:lnTo>
                      <a:pt x="1271" y="222"/>
                    </a:lnTo>
                    <a:lnTo>
                      <a:pt x="1265" y="221"/>
                    </a:lnTo>
                    <a:lnTo>
                      <a:pt x="1264" y="219"/>
                    </a:lnTo>
                    <a:lnTo>
                      <a:pt x="1257" y="214"/>
                    </a:lnTo>
                    <a:lnTo>
                      <a:pt x="1238" y="198"/>
                    </a:lnTo>
                    <a:lnTo>
                      <a:pt x="1210" y="175"/>
                    </a:lnTo>
                    <a:lnTo>
                      <a:pt x="1177" y="148"/>
                    </a:lnTo>
                    <a:lnTo>
                      <a:pt x="1140" y="119"/>
                    </a:lnTo>
                    <a:lnTo>
                      <a:pt x="1107" y="95"/>
                    </a:lnTo>
                    <a:lnTo>
                      <a:pt x="1075" y="74"/>
                    </a:lnTo>
                    <a:lnTo>
                      <a:pt x="1052" y="62"/>
                    </a:lnTo>
                    <a:lnTo>
                      <a:pt x="1047" y="59"/>
                    </a:lnTo>
                    <a:lnTo>
                      <a:pt x="1039" y="57"/>
                    </a:lnTo>
                    <a:lnTo>
                      <a:pt x="1029" y="54"/>
                    </a:lnTo>
                    <a:lnTo>
                      <a:pt x="1019" y="51"/>
                    </a:lnTo>
                    <a:lnTo>
                      <a:pt x="1006" y="47"/>
                    </a:lnTo>
                    <a:lnTo>
                      <a:pt x="993" y="45"/>
                    </a:lnTo>
                    <a:lnTo>
                      <a:pt x="977" y="41"/>
                    </a:lnTo>
                    <a:lnTo>
                      <a:pt x="960" y="36"/>
                    </a:lnTo>
                    <a:lnTo>
                      <a:pt x="944" y="32"/>
                    </a:lnTo>
                    <a:lnTo>
                      <a:pt x="925" y="27"/>
                    </a:lnTo>
                    <a:lnTo>
                      <a:pt x="906" y="23"/>
                    </a:lnTo>
                    <a:lnTo>
                      <a:pt x="887" y="19"/>
                    </a:lnTo>
                    <a:lnTo>
                      <a:pt x="867" y="13"/>
                    </a:lnTo>
                    <a:lnTo>
                      <a:pt x="845" y="9"/>
                    </a:lnTo>
                    <a:lnTo>
                      <a:pt x="825" y="4"/>
                    </a:lnTo>
                    <a:lnTo>
                      <a:pt x="803" y="0"/>
                    </a:lnTo>
                    <a:lnTo>
                      <a:pt x="765" y="3"/>
                    </a:lnTo>
                    <a:lnTo>
                      <a:pt x="729" y="5"/>
                    </a:lnTo>
                    <a:lnTo>
                      <a:pt x="692" y="9"/>
                    </a:lnTo>
                    <a:lnTo>
                      <a:pt x="657" y="13"/>
                    </a:lnTo>
                    <a:lnTo>
                      <a:pt x="622" y="18"/>
                    </a:lnTo>
                    <a:lnTo>
                      <a:pt x="589" y="22"/>
                    </a:lnTo>
                    <a:lnTo>
                      <a:pt x="557" y="26"/>
                    </a:lnTo>
                    <a:lnTo>
                      <a:pt x="527" y="30"/>
                    </a:lnTo>
                    <a:lnTo>
                      <a:pt x="498" y="34"/>
                    </a:lnTo>
                    <a:lnTo>
                      <a:pt x="473" y="38"/>
                    </a:lnTo>
                    <a:lnTo>
                      <a:pt x="448" y="42"/>
                    </a:lnTo>
                    <a:lnTo>
                      <a:pt x="428" y="46"/>
                    </a:lnTo>
                    <a:lnTo>
                      <a:pt x="409" y="49"/>
                    </a:lnTo>
                    <a:lnTo>
                      <a:pt x="393" y="51"/>
                    </a:lnTo>
                    <a:lnTo>
                      <a:pt x="380" y="54"/>
                    </a:lnTo>
                    <a:lnTo>
                      <a:pt x="371" y="55"/>
                    </a:lnTo>
                    <a:lnTo>
                      <a:pt x="355" y="59"/>
                    </a:lnTo>
                    <a:lnTo>
                      <a:pt x="334" y="68"/>
                    </a:lnTo>
                    <a:lnTo>
                      <a:pt x="310" y="80"/>
                    </a:lnTo>
                    <a:lnTo>
                      <a:pt x="281" y="95"/>
                    </a:lnTo>
                    <a:lnTo>
                      <a:pt x="253" y="112"/>
                    </a:lnTo>
                    <a:lnTo>
                      <a:pt x="222" y="131"/>
                    </a:lnTo>
                    <a:lnTo>
                      <a:pt x="189" y="152"/>
                    </a:lnTo>
                    <a:lnTo>
                      <a:pt x="158" y="172"/>
                    </a:lnTo>
                    <a:lnTo>
                      <a:pt x="127" y="194"/>
                    </a:lnTo>
                    <a:lnTo>
                      <a:pt x="97" y="213"/>
                    </a:lnTo>
                    <a:lnTo>
                      <a:pt x="71" y="231"/>
                    </a:lnTo>
                    <a:lnTo>
                      <a:pt x="47" y="248"/>
                    </a:lnTo>
                    <a:lnTo>
                      <a:pt x="28" y="261"/>
                    </a:lnTo>
                    <a:lnTo>
                      <a:pt x="13" y="272"/>
                    </a:lnTo>
                    <a:lnTo>
                      <a:pt x="2" y="279"/>
                    </a:lnTo>
                    <a:lnTo>
                      <a:pt x="0" y="282"/>
                    </a:lnTo>
                    <a:lnTo>
                      <a:pt x="4" y="283"/>
                    </a:lnTo>
                    <a:lnTo>
                      <a:pt x="15" y="284"/>
                    </a:lnTo>
                    <a:lnTo>
                      <a:pt x="32" y="288"/>
                    </a:lnTo>
                    <a:lnTo>
                      <a:pt x="55" y="292"/>
                    </a:lnTo>
                    <a:lnTo>
                      <a:pt x="84" y="299"/>
                    </a:lnTo>
                    <a:lnTo>
                      <a:pt x="115" y="306"/>
                    </a:lnTo>
                    <a:lnTo>
                      <a:pt x="150" y="313"/>
                    </a:lnTo>
                    <a:lnTo>
                      <a:pt x="185" y="321"/>
                    </a:lnTo>
                    <a:lnTo>
                      <a:pt x="223" y="329"/>
                    </a:lnTo>
                    <a:lnTo>
                      <a:pt x="260" y="337"/>
                    </a:lnTo>
                    <a:lnTo>
                      <a:pt x="296" y="345"/>
                    </a:lnTo>
                    <a:lnTo>
                      <a:pt x="332" y="355"/>
                    </a:lnTo>
                    <a:lnTo>
                      <a:pt x="363" y="363"/>
                    </a:lnTo>
                    <a:lnTo>
                      <a:pt x="391" y="370"/>
                    </a:lnTo>
                    <a:lnTo>
                      <a:pt x="416" y="376"/>
                    </a:lnTo>
                    <a:lnTo>
                      <a:pt x="435" y="383"/>
                    </a:lnTo>
                    <a:lnTo>
                      <a:pt x="441" y="384"/>
                    </a:lnTo>
                    <a:lnTo>
                      <a:pt x="451" y="387"/>
                    </a:lnTo>
                    <a:lnTo>
                      <a:pt x="463" y="389"/>
                    </a:lnTo>
                    <a:lnTo>
                      <a:pt x="477" y="390"/>
                    </a:lnTo>
                    <a:lnTo>
                      <a:pt x="494" y="391"/>
                    </a:lnTo>
                    <a:lnTo>
                      <a:pt x="513" y="391"/>
                    </a:lnTo>
                    <a:lnTo>
                      <a:pt x="533" y="393"/>
                    </a:lnTo>
                    <a:lnTo>
                      <a:pt x="557" y="393"/>
                    </a:lnTo>
                    <a:lnTo>
                      <a:pt x="581" y="394"/>
                    </a:lnTo>
                    <a:lnTo>
                      <a:pt x="608" y="394"/>
                    </a:lnTo>
                    <a:lnTo>
                      <a:pt x="635" y="394"/>
                    </a:lnTo>
                    <a:lnTo>
                      <a:pt x="665" y="394"/>
                    </a:lnTo>
                    <a:lnTo>
                      <a:pt x="696" y="394"/>
                    </a:lnTo>
                    <a:lnTo>
                      <a:pt x="727" y="393"/>
                    </a:lnTo>
                    <a:lnTo>
                      <a:pt x="760" y="393"/>
                    </a:lnTo>
                    <a:lnTo>
                      <a:pt x="794" y="391"/>
                    </a:lnTo>
                    <a:lnTo>
                      <a:pt x="804" y="376"/>
                    </a:lnTo>
                    <a:lnTo>
                      <a:pt x="815" y="363"/>
                    </a:lnTo>
                    <a:lnTo>
                      <a:pt x="823" y="351"/>
                    </a:lnTo>
                    <a:lnTo>
                      <a:pt x="832" y="340"/>
                    </a:lnTo>
                    <a:lnTo>
                      <a:pt x="838" y="330"/>
                    </a:lnTo>
                    <a:lnTo>
                      <a:pt x="842" y="324"/>
                    </a:lnTo>
                    <a:lnTo>
                      <a:pt x="845" y="318"/>
                    </a:lnTo>
                    <a:lnTo>
                      <a:pt x="846" y="317"/>
                    </a:lnTo>
                    <a:lnTo>
                      <a:pt x="823" y="179"/>
                    </a:lnTo>
                    <a:lnTo>
                      <a:pt x="822" y="177"/>
                    </a:lnTo>
                    <a:lnTo>
                      <a:pt x="818" y="173"/>
                    </a:lnTo>
                    <a:lnTo>
                      <a:pt x="811" y="168"/>
                    </a:lnTo>
                    <a:lnTo>
                      <a:pt x="802" y="162"/>
                    </a:lnTo>
                    <a:lnTo>
                      <a:pt x="791" y="158"/>
                    </a:lnTo>
                    <a:lnTo>
                      <a:pt x="779" y="156"/>
                    </a:lnTo>
                    <a:lnTo>
                      <a:pt x="765" y="156"/>
                    </a:lnTo>
                    <a:lnTo>
                      <a:pt x="750" y="161"/>
                    </a:lnTo>
                    <a:lnTo>
                      <a:pt x="735" y="172"/>
                    </a:lnTo>
                    <a:lnTo>
                      <a:pt x="719" y="188"/>
                    </a:lnTo>
                    <a:lnTo>
                      <a:pt x="704" y="207"/>
                    </a:lnTo>
                    <a:lnTo>
                      <a:pt x="689" y="229"/>
                    </a:lnTo>
                    <a:lnTo>
                      <a:pt x="676" y="250"/>
                    </a:lnTo>
                    <a:lnTo>
                      <a:pt x="665" y="271"/>
                    </a:lnTo>
                    <a:lnTo>
                      <a:pt x="655" y="290"/>
                    </a:lnTo>
                    <a:lnTo>
                      <a:pt x="650" y="305"/>
                    </a:lnTo>
                    <a:lnTo>
                      <a:pt x="641" y="311"/>
                    </a:lnTo>
                    <a:lnTo>
                      <a:pt x="623" y="309"/>
                    </a:lnTo>
                    <a:lnTo>
                      <a:pt x="600" y="299"/>
                    </a:lnTo>
                    <a:lnTo>
                      <a:pt x="574" y="286"/>
                    </a:lnTo>
                    <a:lnTo>
                      <a:pt x="550" y="271"/>
                    </a:lnTo>
                    <a:lnTo>
                      <a:pt x="528" y="257"/>
                    </a:lnTo>
                    <a:lnTo>
                      <a:pt x="512" y="246"/>
                    </a:lnTo>
                    <a:lnTo>
                      <a:pt x="506" y="242"/>
                    </a:lnTo>
                    <a:lnTo>
                      <a:pt x="498" y="242"/>
                    </a:lnTo>
                    <a:lnTo>
                      <a:pt x="475" y="242"/>
                    </a:lnTo>
                    <a:lnTo>
                      <a:pt x="444" y="241"/>
                    </a:lnTo>
                    <a:lnTo>
                      <a:pt x="407" y="241"/>
                    </a:lnTo>
                    <a:lnTo>
                      <a:pt x="368" y="242"/>
                    </a:lnTo>
                    <a:lnTo>
                      <a:pt x="334" y="244"/>
                    </a:lnTo>
                    <a:lnTo>
                      <a:pt x="306" y="248"/>
                    </a:lnTo>
                    <a:lnTo>
                      <a:pt x="291" y="252"/>
                    </a:lnTo>
                    <a:lnTo>
                      <a:pt x="279" y="256"/>
                    </a:lnTo>
                    <a:lnTo>
                      <a:pt x="258" y="257"/>
                    </a:lnTo>
                    <a:lnTo>
                      <a:pt x="234" y="257"/>
                    </a:lnTo>
                    <a:lnTo>
                      <a:pt x="208" y="256"/>
                    </a:lnTo>
                    <a:lnTo>
                      <a:pt x="184" y="253"/>
                    </a:lnTo>
                    <a:lnTo>
                      <a:pt x="162" y="250"/>
                    </a:lnTo>
                    <a:lnTo>
                      <a:pt x="147" y="249"/>
                    </a:lnTo>
                    <a:lnTo>
                      <a:pt x="142" y="248"/>
                    </a:lnTo>
                    <a:lnTo>
                      <a:pt x="145" y="246"/>
                    </a:lnTo>
                    <a:lnTo>
                      <a:pt x="153" y="240"/>
                    </a:lnTo>
                    <a:lnTo>
                      <a:pt x="166" y="231"/>
                    </a:lnTo>
                    <a:lnTo>
                      <a:pt x="183" y="221"/>
                    </a:lnTo>
                    <a:lnTo>
                      <a:pt x="203" y="207"/>
                    </a:lnTo>
                    <a:lnTo>
                      <a:pt x="225" y="192"/>
                    </a:lnTo>
                    <a:lnTo>
                      <a:pt x="249" y="176"/>
                    </a:lnTo>
                    <a:lnTo>
                      <a:pt x="273" y="160"/>
                    </a:lnTo>
                    <a:lnTo>
                      <a:pt x="299" y="143"/>
                    </a:lnTo>
                    <a:lnTo>
                      <a:pt x="325" y="127"/>
                    </a:lnTo>
                    <a:lnTo>
                      <a:pt x="348" y="112"/>
                    </a:lnTo>
                    <a:lnTo>
                      <a:pt x="371" y="99"/>
                    </a:lnTo>
                    <a:lnTo>
                      <a:pt x="390" y="88"/>
                    </a:lnTo>
                    <a:lnTo>
                      <a:pt x="407" y="80"/>
                    </a:lnTo>
                    <a:lnTo>
                      <a:pt x="420" y="73"/>
                    </a:lnTo>
                    <a:lnTo>
                      <a:pt x="428" y="72"/>
                    </a:lnTo>
                    <a:lnTo>
                      <a:pt x="436" y="72"/>
                    </a:lnTo>
                    <a:lnTo>
                      <a:pt x="448" y="70"/>
                    </a:lnTo>
                    <a:lnTo>
                      <a:pt x="464" y="69"/>
                    </a:lnTo>
                    <a:lnTo>
                      <a:pt x="485" y="68"/>
                    </a:lnTo>
                    <a:lnTo>
                      <a:pt x="506" y="66"/>
                    </a:lnTo>
                    <a:lnTo>
                      <a:pt x="531" y="65"/>
                    </a:lnTo>
                    <a:lnTo>
                      <a:pt x="557" y="62"/>
                    </a:lnTo>
                    <a:lnTo>
                      <a:pt x="582" y="61"/>
                    </a:lnTo>
                    <a:lnTo>
                      <a:pt x="609" y="59"/>
                    </a:lnTo>
                    <a:lnTo>
                      <a:pt x="635" y="58"/>
                    </a:lnTo>
                    <a:lnTo>
                      <a:pt x="660" y="57"/>
                    </a:lnTo>
                    <a:lnTo>
                      <a:pt x="683" y="57"/>
                    </a:lnTo>
                    <a:lnTo>
                      <a:pt x="703" y="55"/>
                    </a:lnTo>
                    <a:lnTo>
                      <a:pt x="722" y="57"/>
                    </a:lnTo>
                    <a:lnTo>
                      <a:pt x="735" y="58"/>
                    </a:lnTo>
                    <a:lnTo>
                      <a:pt x="746" y="59"/>
                    </a:lnTo>
                    <a:lnTo>
                      <a:pt x="767" y="64"/>
                    </a:lnTo>
                    <a:lnTo>
                      <a:pt x="792" y="68"/>
                    </a:lnTo>
                    <a:lnTo>
                      <a:pt x="823" y="73"/>
                    </a:lnTo>
                    <a:lnTo>
                      <a:pt x="856" y="78"/>
                    </a:lnTo>
                    <a:lnTo>
                      <a:pt x="887" y="87"/>
                    </a:lnTo>
                    <a:lnTo>
                      <a:pt x="916" y="95"/>
                    </a:lnTo>
                    <a:lnTo>
                      <a:pt x="939" y="107"/>
                    </a:lnTo>
                    <a:lnTo>
                      <a:pt x="955" y="120"/>
                    </a:lnTo>
                    <a:lnTo>
                      <a:pt x="963" y="134"/>
                    </a:lnTo>
                    <a:lnTo>
                      <a:pt x="966" y="142"/>
                    </a:lnTo>
                    <a:lnTo>
                      <a:pt x="966" y="149"/>
                    </a:lnTo>
                    <a:lnTo>
                      <a:pt x="962" y="152"/>
                    </a:lnTo>
                    <a:lnTo>
                      <a:pt x="956" y="154"/>
                    </a:lnTo>
                    <a:lnTo>
                      <a:pt x="949" y="157"/>
                    </a:lnTo>
                    <a:lnTo>
                      <a:pt x="944" y="158"/>
                    </a:lnTo>
                    <a:lnTo>
                      <a:pt x="940" y="162"/>
                    </a:lnTo>
                    <a:lnTo>
                      <a:pt x="936" y="172"/>
                    </a:lnTo>
                    <a:lnTo>
                      <a:pt x="930" y="188"/>
                    </a:lnTo>
                    <a:lnTo>
                      <a:pt x="922" y="210"/>
                    </a:lnTo>
                    <a:lnTo>
                      <a:pt x="916" y="234"/>
                    </a:lnTo>
                    <a:lnTo>
                      <a:pt x="909" y="259"/>
                    </a:lnTo>
                    <a:lnTo>
                      <a:pt x="903" y="282"/>
                    </a:lnTo>
                    <a:lnTo>
                      <a:pt x="901" y="302"/>
                    </a:lnTo>
                    <a:lnTo>
                      <a:pt x="901" y="315"/>
                    </a:lnTo>
                    <a:lnTo>
                      <a:pt x="903" y="330"/>
                    </a:lnTo>
                    <a:lnTo>
                      <a:pt x="907" y="349"/>
                    </a:lnTo>
                    <a:lnTo>
                      <a:pt x="913" y="368"/>
                    </a:lnTo>
                    <a:lnTo>
                      <a:pt x="918" y="387"/>
                    </a:lnTo>
                    <a:lnTo>
                      <a:pt x="978" y="384"/>
                    </a:lnTo>
                    <a:lnTo>
                      <a:pt x="1039" y="382"/>
                    </a:lnTo>
                    <a:lnTo>
                      <a:pt x="1098" y="379"/>
                    </a:lnTo>
                    <a:lnTo>
                      <a:pt x="1158" y="375"/>
                    </a:lnTo>
                    <a:lnTo>
                      <a:pt x="1216" y="371"/>
                    </a:lnTo>
                    <a:lnTo>
                      <a:pt x="1272" y="366"/>
                    </a:lnTo>
                    <a:lnTo>
                      <a:pt x="1325" y="361"/>
                    </a:lnTo>
                    <a:lnTo>
                      <a:pt x="1375" y="356"/>
                    </a:lnTo>
                    <a:lnTo>
                      <a:pt x="1421" y="351"/>
                    </a:lnTo>
                    <a:lnTo>
                      <a:pt x="1463" y="344"/>
                    </a:lnTo>
                    <a:lnTo>
                      <a:pt x="1500" y="338"/>
                    </a:lnTo>
                    <a:lnTo>
                      <a:pt x="1531" y="332"/>
                    </a:lnTo>
                    <a:lnTo>
                      <a:pt x="1556" y="325"/>
                    </a:lnTo>
                    <a:lnTo>
                      <a:pt x="1575" y="317"/>
                    </a:lnTo>
                    <a:lnTo>
                      <a:pt x="1586" y="310"/>
                    </a:lnTo>
                    <a:lnTo>
                      <a:pt x="1589" y="302"/>
                    </a:lnTo>
                    <a:close/>
                  </a:path>
                </a:pathLst>
              </a:custGeom>
              <a:solidFill>
                <a:srgbClr val="3F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32"/>
              <p:cNvSpPr>
                <a:spLocks/>
              </p:cNvSpPr>
              <p:nvPr/>
            </p:nvSpPr>
            <p:spPr bwMode="auto">
              <a:xfrm>
                <a:off x="2210" y="1913"/>
                <a:ext cx="2304" cy="536"/>
              </a:xfrm>
              <a:custGeom>
                <a:avLst/>
                <a:gdLst>
                  <a:gd name="T0" fmla="*/ 2024 w 2304"/>
                  <a:gd name="T1" fmla="*/ 1 h 536"/>
                  <a:gd name="T2" fmla="*/ 1926 w 2304"/>
                  <a:gd name="T3" fmla="*/ 8 h 536"/>
                  <a:gd name="T4" fmla="*/ 1798 w 2304"/>
                  <a:gd name="T5" fmla="*/ 16 h 536"/>
                  <a:gd name="T6" fmla="*/ 1645 w 2304"/>
                  <a:gd name="T7" fmla="*/ 27 h 536"/>
                  <a:gd name="T8" fmla="*/ 1472 w 2304"/>
                  <a:gd name="T9" fmla="*/ 39 h 536"/>
                  <a:gd name="T10" fmla="*/ 1287 w 2304"/>
                  <a:gd name="T11" fmla="*/ 53 h 536"/>
                  <a:gd name="T12" fmla="*/ 1094 w 2304"/>
                  <a:gd name="T13" fmla="*/ 66 h 536"/>
                  <a:gd name="T14" fmla="*/ 901 w 2304"/>
                  <a:gd name="T15" fmla="*/ 81 h 536"/>
                  <a:gd name="T16" fmla="*/ 711 w 2304"/>
                  <a:gd name="T17" fmla="*/ 96 h 536"/>
                  <a:gd name="T18" fmla="*/ 532 w 2304"/>
                  <a:gd name="T19" fmla="*/ 110 h 536"/>
                  <a:gd name="T20" fmla="*/ 370 w 2304"/>
                  <a:gd name="T21" fmla="*/ 122 h 536"/>
                  <a:gd name="T22" fmla="*/ 353 w 2304"/>
                  <a:gd name="T23" fmla="*/ 118 h 536"/>
                  <a:gd name="T24" fmla="*/ 337 w 2304"/>
                  <a:gd name="T25" fmla="*/ 114 h 536"/>
                  <a:gd name="T26" fmla="*/ 311 w 2304"/>
                  <a:gd name="T27" fmla="*/ 111 h 536"/>
                  <a:gd name="T28" fmla="*/ 269 w 2304"/>
                  <a:gd name="T29" fmla="*/ 115 h 536"/>
                  <a:gd name="T30" fmla="*/ 230 w 2304"/>
                  <a:gd name="T31" fmla="*/ 127 h 536"/>
                  <a:gd name="T32" fmla="*/ 170 w 2304"/>
                  <a:gd name="T33" fmla="*/ 138 h 536"/>
                  <a:gd name="T34" fmla="*/ 108 w 2304"/>
                  <a:gd name="T35" fmla="*/ 142 h 536"/>
                  <a:gd name="T36" fmla="*/ 58 w 2304"/>
                  <a:gd name="T37" fmla="*/ 146 h 536"/>
                  <a:gd name="T38" fmla="*/ 23 w 2304"/>
                  <a:gd name="T39" fmla="*/ 149 h 536"/>
                  <a:gd name="T40" fmla="*/ 4 w 2304"/>
                  <a:gd name="T41" fmla="*/ 150 h 536"/>
                  <a:gd name="T42" fmla="*/ 1 w 2304"/>
                  <a:gd name="T43" fmla="*/ 320 h 536"/>
                  <a:gd name="T44" fmla="*/ 28 w 2304"/>
                  <a:gd name="T45" fmla="*/ 332 h 536"/>
                  <a:gd name="T46" fmla="*/ 86 w 2304"/>
                  <a:gd name="T47" fmla="*/ 359 h 536"/>
                  <a:gd name="T48" fmla="*/ 138 w 2304"/>
                  <a:gd name="T49" fmla="*/ 401 h 536"/>
                  <a:gd name="T50" fmla="*/ 188 w 2304"/>
                  <a:gd name="T51" fmla="*/ 462 h 536"/>
                  <a:gd name="T52" fmla="*/ 261 w 2304"/>
                  <a:gd name="T53" fmla="*/ 497 h 536"/>
                  <a:gd name="T54" fmla="*/ 344 w 2304"/>
                  <a:gd name="T55" fmla="*/ 498 h 536"/>
                  <a:gd name="T56" fmla="*/ 418 w 2304"/>
                  <a:gd name="T57" fmla="*/ 466 h 536"/>
                  <a:gd name="T58" fmla="*/ 473 w 2304"/>
                  <a:gd name="T59" fmla="*/ 406 h 536"/>
                  <a:gd name="T60" fmla="*/ 508 w 2304"/>
                  <a:gd name="T61" fmla="*/ 406 h 536"/>
                  <a:gd name="T62" fmla="*/ 539 w 2304"/>
                  <a:gd name="T63" fmla="*/ 408 h 536"/>
                  <a:gd name="T64" fmla="*/ 570 w 2304"/>
                  <a:gd name="T65" fmla="*/ 433 h 536"/>
                  <a:gd name="T66" fmla="*/ 627 w 2304"/>
                  <a:gd name="T67" fmla="*/ 494 h 536"/>
                  <a:gd name="T68" fmla="*/ 703 w 2304"/>
                  <a:gd name="T69" fmla="*/ 530 h 536"/>
                  <a:gd name="T70" fmla="*/ 768 w 2304"/>
                  <a:gd name="T71" fmla="*/ 535 h 536"/>
                  <a:gd name="T72" fmla="*/ 818 w 2304"/>
                  <a:gd name="T73" fmla="*/ 525 h 536"/>
                  <a:gd name="T74" fmla="*/ 865 w 2304"/>
                  <a:gd name="T75" fmla="*/ 502 h 536"/>
                  <a:gd name="T76" fmla="*/ 905 w 2304"/>
                  <a:gd name="T77" fmla="*/ 470 h 536"/>
                  <a:gd name="T78" fmla="*/ 936 w 2304"/>
                  <a:gd name="T79" fmla="*/ 429 h 536"/>
                  <a:gd name="T80" fmla="*/ 1433 w 2304"/>
                  <a:gd name="T81" fmla="*/ 379 h 536"/>
                  <a:gd name="T82" fmla="*/ 1467 w 2304"/>
                  <a:gd name="T83" fmla="*/ 433 h 536"/>
                  <a:gd name="T84" fmla="*/ 1521 w 2304"/>
                  <a:gd name="T85" fmla="*/ 470 h 536"/>
                  <a:gd name="T86" fmla="*/ 1593 w 2304"/>
                  <a:gd name="T87" fmla="*/ 481 h 536"/>
                  <a:gd name="T88" fmla="*/ 1668 w 2304"/>
                  <a:gd name="T89" fmla="*/ 454 h 536"/>
                  <a:gd name="T90" fmla="*/ 1719 w 2304"/>
                  <a:gd name="T91" fmla="*/ 393 h 536"/>
                  <a:gd name="T92" fmla="*/ 1897 w 2304"/>
                  <a:gd name="T93" fmla="*/ 390 h 536"/>
                  <a:gd name="T94" fmla="*/ 1947 w 2304"/>
                  <a:gd name="T95" fmla="*/ 463 h 536"/>
                  <a:gd name="T96" fmla="*/ 2024 w 2304"/>
                  <a:gd name="T97" fmla="*/ 507 h 536"/>
                  <a:gd name="T98" fmla="*/ 2131 w 2304"/>
                  <a:gd name="T99" fmla="*/ 504 h 536"/>
                  <a:gd name="T100" fmla="*/ 2223 w 2304"/>
                  <a:gd name="T101" fmla="*/ 442 h 536"/>
                  <a:gd name="T102" fmla="*/ 2266 w 2304"/>
                  <a:gd name="T103" fmla="*/ 336 h 536"/>
                  <a:gd name="T104" fmla="*/ 2266 w 2304"/>
                  <a:gd name="T105" fmla="*/ 310 h 536"/>
                  <a:gd name="T106" fmla="*/ 2303 w 2304"/>
                  <a:gd name="T107" fmla="*/ 291 h 536"/>
                  <a:gd name="T108" fmla="*/ 2304 w 2304"/>
                  <a:gd name="T109" fmla="*/ 248 h 536"/>
                  <a:gd name="T110" fmla="*/ 2296 w 2304"/>
                  <a:gd name="T111" fmla="*/ 172 h 536"/>
                  <a:gd name="T112" fmla="*/ 2264 w 2304"/>
                  <a:gd name="T113" fmla="*/ 89 h 536"/>
                  <a:gd name="T114" fmla="*/ 2192 w 2304"/>
                  <a:gd name="T115" fmla="*/ 24 h 536"/>
                  <a:gd name="T116" fmla="*/ 2069 w 2304"/>
                  <a:gd name="T11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4" h="536">
                    <a:moveTo>
                      <a:pt x="2069" y="0"/>
                    </a:moveTo>
                    <a:lnTo>
                      <a:pt x="2048" y="1"/>
                    </a:lnTo>
                    <a:lnTo>
                      <a:pt x="2024" y="1"/>
                    </a:lnTo>
                    <a:lnTo>
                      <a:pt x="1995" y="4"/>
                    </a:lnTo>
                    <a:lnTo>
                      <a:pt x="1962" y="5"/>
                    </a:lnTo>
                    <a:lnTo>
                      <a:pt x="1926" y="8"/>
                    </a:lnTo>
                    <a:lnTo>
                      <a:pt x="1886" y="11"/>
                    </a:lnTo>
                    <a:lnTo>
                      <a:pt x="1844" y="14"/>
                    </a:lnTo>
                    <a:lnTo>
                      <a:pt x="1798" y="16"/>
                    </a:lnTo>
                    <a:lnTo>
                      <a:pt x="1749" y="19"/>
                    </a:lnTo>
                    <a:lnTo>
                      <a:pt x="1697" y="23"/>
                    </a:lnTo>
                    <a:lnTo>
                      <a:pt x="1645" y="27"/>
                    </a:lnTo>
                    <a:lnTo>
                      <a:pt x="1589" y="30"/>
                    </a:lnTo>
                    <a:lnTo>
                      <a:pt x="1531" y="35"/>
                    </a:lnTo>
                    <a:lnTo>
                      <a:pt x="1472" y="39"/>
                    </a:lnTo>
                    <a:lnTo>
                      <a:pt x="1411" y="43"/>
                    </a:lnTo>
                    <a:lnTo>
                      <a:pt x="1349" y="47"/>
                    </a:lnTo>
                    <a:lnTo>
                      <a:pt x="1287" y="53"/>
                    </a:lnTo>
                    <a:lnTo>
                      <a:pt x="1223" y="57"/>
                    </a:lnTo>
                    <a:lnTo>
                      <a:pt x="1159" y="62"/>
                    </a:lnTo>
                    <a:lnTo>
                      <a:pt x="1094" y="66"/>
                    </a:lnTo>
                    <a:lnTo>
                      <a:pt x="1029" y="72"/>
                    </a:lnTo>
                    <a:lnTo>
                      <a:pt x="964" y="76"/>
                    </a:lnTo>
                    <a:lnTo>
                      <a:pt x="901" y="81"/>
                    </a:lnTo>
                    <a:lnTo>
                      <a:pt x="837" y="87"/>
                    </a:lnTo>
                    <a:lnTo>
                      <a:pt x="773" y="91"/>
                    </a:lnTo>
                    <a:lnTo>
                      <a:pt x="711" y="96"/>
                    </a:lnTo>
                    <a:lnTo>
                      <a:pt x="650" y="100"/>
                    </a:lnTo>
                    <a:lnTo>
                      <a:pt x="590" y="104"/>
                    </a:lnTo>
                    <a:lnTo>
                      <a:pt x="532" y="110"/>
                    </a:lnTo>
                    <a:lnTo>
                      <a:pt x="475" y="114"/>
                    </a:lnTo>
                    <a:lnTo>
                      <a:pt x="421" y="118"/>
                    </a:lnTo>
                    <a:lnTo>
                      <a:pt x="370" y="122"/>
                    </a:lnTo>
                    <a:lnTo>
                      <a:pt x="364" y="121"/>
                    </a:lnTo>
                    <a:lnTo>
                      <a:pt x="359" y="119"/>
                    </a:lnTo>
                    <a:lnTo>
                      <a:pt x="353" y="118"/>
                    </a:lnTo>
                    <a:lnTo>
                      <a:pt x="348" y="117"/>
                    </a:lnTo>
                    <a:lnTo>
                      <a:pt x="342" y="115"/>
                    </a:lnTo>
                    <a:lnTo>
                      <a:pt x="337" y="114"/>
                    </a:lnTo>
                    <a:lnTo>
                      <a:pt x="332" y="112"/>
                    </a:lnTo>
                    <a:lnTo>
                      <a:pt x="326" y="112"/>
                    </a:lnTo>
                    <a:lnTo>
                      <a:pt x="311" y="111"/>
                    </a:lnTo>
                    <a:lnTo>
                      <a:pt x="298" y="111"/>
                    </a:lnTo>
                    <a:lnTo>
                      <a:pt x="283" y="112"/>
                    </a:lnTo>
                    <a:lnTo>
                      <a:pt x="269" y="115"/>
                    </a:lnTo>
                    <a:lnTo>
                      <a:pt x="256" y="118"/>
                    </a:lnTo>
                    <a:lnTo>
                      <a:pt x="244" y="123"/>
                    </a:lnTo>
                    <a:lnTo>
                      <a:pt x="230" y="127"/>
                    </a:lnTo>
                    <a:lnTo>
                      <a:pt x="218" y="134"/>
                    </a:lnTo>
                    <a:lnTo>
                      <a:pt x="193" y="135"/>
                    </a:lnTo>
                    <a:lnTo>
                      <a:pt x="170" y="138"/>
                    </a:lnTo>
                    <a:lnTo>
                      <a:pt x="147" y="140"/>
                    </a:lnTo>
                    <a:lnTo>
                      <a:pt x="127" y="141"/>
                    </a:lnTo>
                    <a:lnTo>
                      <a:pt x="108" y="142"/>
                    </a:lnTo>
                    <a:lnTo>
                      <a:pt x="90" y="144"/>
                    </a:lnTo>
                    <a:lnTo>
                      <a:pt x="73" y="145"/>
                    </a:lnTo>
                    <a:lnTo>
                      <a:pt x="58" y="146"/>
                    </a:lnTo>
                    <a:lnTo>
                      <a:pt x="46" y="148"/>
                    </a:lnTo>
                    <a:lnTo>
                      <a:pt x="34" y="148"/>
                    </a:lnTo>
                    <a:lnTo>
                      <a:pt x="23" y="149"/>
                    </a:lnTo>
                    <a:lnTo>
                      <a:pt x="15" y="149"/>
                    </a:lnTo>
                    <a:lnTo>
                      <a:pt x="8" y="150"/>
                    </a:lnTo>
                    <a:lnTo>
                      <a:pt x="4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320"/>
                    </a:lnTo>
                    <a:lnTo>
                      <a:pt x="4" y="321"/>
                    </a:lnTo>
                    <a:lnTo>
                      <a:pt x="13" y="325"/>
                    </a:lnTo>
                    <a:lnTo>
                      <a:pt x="28" y="332"/>
                    </a:lnTo>
                    <a:lnTo>
                      <a:pt x="46" y="340"/>
                    </a:lnTo>
                    <a:lnTo>
                      <a:pt x="65" y="349"/>
                    </a:lnTo>
                    <a:lnTo>
                      <a:pt x="86" y="359"/>
                    </a:lnTo>
                    <a:lnTo>
                      <a:pt x="107" y="368"/>
                    </a:lnTo>
                    <a:lnTo>
                      <a:pt x="127" y="377"/>
                    </a:lnTo>
                    <a:lnTo>
                      <a:pt x="138" y="401"/>
                    </a:lnTo>
                    <a:lnTo>
                      <a:pt x="151" y="424"/>
                    </a:lnTo>
                    <a:lnTo>
                      <a:pt x="169" y="444"/>
                    </a:lnTo>
                    <a:lnTo>
                      <a:pt x="188" y="462"/>
                    </a:lnTo>
                    <a:lnTo>
                      <a:pt x="210" y="477"/>
                    </a:lnTo>
                    <a:lnTo>
                      <a:pt x="234" y="489"/>
                    </a:lnTo>
                    <a:lnTo>
                      <a:pt x="261" y="497"/>
                    </a:lnTo>
                    <a:lnTo>
                      <a:pt x="288" y="501"/>
                    </a:lnTo>
                    <a:lnTo>
                      <a:pt x="317" y="502"/>
                    </a:lnTo>
                    <a:lnTo>
                      <a:pt x="344" y="498"/>
                    </a:lnTo>
                    <a:lnTo>
                      <a:pt x="371" y="492"/>
                    </a:lnTo>
                    <a:lnTo>
                      <a:pt x="395" y="479"/>
                    </a:lnTo>
                    <a:lnTo>
                      <a:pt x="418" y="466"/>
                    </a:lnTo>
                    <a:lnTo>
                      <a:pt x="439" y="448"/>
                    </a:lnTo>
                    <a:lnTo>
                      <a:pt x="458" y="428"/>
                    </a:lnTo>
                    <a:lnTo>
                      <a:pt x="473" y="406"/>
                    </a:lnTo>
                    <a:lnTo>
                      <a:pt x="485" y="406"/>
                    </a:lnTo>
                    <a:lnTo>
                      <a:pt x="496" y="406"/>
                    </a:lnTo>
                    <a:lnTo>
                      <a:pt x="508" y="406"/>
                    </a:lnTo>
                    <a:lnTo>
                      <a:pt x="519" y="408"/>
                    </a:lnTo>
                    <a:lnTo>
                      <a:pt x="528" y="408"/>
                    </a:lnTo>
                    <a:lnTo>
                      <a:pt x="539" y="408"/>
                    </a:lnTo>
                    <a:lnTo>
                      <a:pt x="548" y="409"/>
                    </a:lnTo>
                    <a:lnTo>
                      <a:pt x="558" y="409"/>
                    </a:lnTo>
                    <a:lnTo>
                      <a:pt x="570" y="433"/>
                    </a:lnTo>
                    <a:lnTo>
                      <a:pt x="586" y="456"/>
                    </a:lnTo>
                    <a:lnTo>
                      <a:pt x="605" y="477"/>
                    </a:lnTo>
                    <a:lnTo>
                      <a:pt x="627" y="494"/>
                    </a:lnTo>
                    <a:lnTo>
                      <a:pt x="650" y="509"/>
                    </a:lnTo>
                    <a:lnTo>
                      <a:pt x="676" y="521"/>
                    </a:lnTo>
                    <a:lnTo>
                      <a:pt x="703" y="530"/>
                    </a:lnTo>
                    <a:lnTo>
                      <a:pt x="731" y="535"/>
                    </a:lnTo>
                    <a:lnTo>
                      <a:pt x="749" y="536"/>
                    </a:lnTo>
                    <a:lnTo>
                      <a:pt x="768" y="535"/>
                    </a:lnTo>
                    <a:lnTo>
                      <a:pt x="786" y="534"/>
                    </a:lnTo>
                    <a:lnTo>
                      <a:pt x="802" y="530"/>
                    </a:lnTo>
                    <a:lnTo>
                      <a:pt x="818" y="525"/>
                    </a:lnTo>
                    <a:lnTo>
                      <a:pt x="834" y="519"/>
                    </a:lnTo>
                    <a:lnTo>
                      <a:pt x="851" y="512"/>
                    </a:lnTo>
                    <a:lnTo>
                      <a:pt x="865" y="502"/>
                    </a:lnTo>
                    <a:lnTo>
                      <a:pt x="879" y="493"/>
                    </a:lnTo>
                    <a:lnTo>
                      <a:pt x="893" y="482"/>
                    </a:lnTo>
                    <a:lnTo>
                      <a:pt x="905" y="470"/>
                    </a:lnTo>
                    <a:lnTo>
                      <a:pt x="916" y="458"/>
                    </a:lnTo>
                    <a:lnTo>
                      <a:pt x="926" y="444"/>
                    </a:lnTo>
                    <a:lnTo>
                      <a:pt x="936" y="429"/>
                    </a:lnTo>
                    <a:lnTo>
                      <a:pt x="944" y="413"/>
                    </a:lnTo>
                    <a:lnTo>
                      <a:pt x="951" y="397"/>
                    </a:lnTo>
                    <a:lnTo>
                      <a:pt x="1433" y="379"/>
                    </a:lnTo>
                    <a:lnTo>
                      <a:pt x="1443" y="400"/>
                    </a:lnTo>
                    <a:lnTo>
                      <a:pt x="1453" y="417"/>
                    </a:lnTo>
                    <a:lnTo>
                      <a:pt x="1467" y="433"/>
                    </a:lnTo>
                    <a:lnTo>
                      <a:pt x="1483" y="448"/>
                    </a:lnTo>
                    <a:lnTo>
                      <a:pt x="1501" y="460"/>
                    </a:lnTo>
                    <a:lnTo>
                      <a:pt x="1521" y="470"/>
                    </a:lnTo>
                    <a:lnTo>
                      <a:pt x="1543" y="477"/>
                    </a:lnTo>
                    <a:lnTo>
                      <a:pt x="1565" y="481"/>
                    </a:lnTo>
                    <a:lnTo>
                      <a:pt x="1593" y="481"/>
                    </a:lnTo>
                    <a:lnTo>
                      <a:pt x="1619" y="477"/>
                    </a:lnTo>
                    <a:lnTo>
                      <a:pt x="1645" y="467"/>
                    </a:lnTo>
                    <a:lnTo>
                      <a:pt x="1668" y="454"/>
                    </a:lnTo>
                    <a:lnTo>
                      <a:pt x="1688" y="437"/>
                    </a:lnTo>
                    <a:lnTo>
                      <a:pt x="1705" y="417"/>
                    </a:lnTo>
                    <a:lnTo>
                      <a:pt x="1719" y="393"/>
                    </a:lnTo>
                    <a:lnTo>
                      <a:pt x="1729" y="367"/>
                    </a:lnTo>
                    <a:lnTo>
                      <a:pt x="1887" y="362"/>
                    </a:lnTo>
                    <a:lnTo>
                      <a:pt x="1897" y="390"/>
                    </a:lnTo>
                    <a:lnTo>
                      <a:pt x="1909" y="417"/>
                    </a:lnTo>
                    <a:lnTo>
                      <a:pt x="1926" y="442"/>
                    </a:lnTo>
                    <a:lnTo>
                      <a:pt x="1947" y="463"/>
                    </a:lnTo>
                    <a:lnTo>
                      <a:pt x="1970" y="482"/>
                    </a:lnTo>
                    <a:lnTo>
                      <a:pt x="1995" y="496"/>
                    </a:lnTo>
                    <a:lnTo>
                      <a:pt x="2024" y="507"/>
                    </a:lnTo>
                    <a:lnTo>
                      <a:pt x="2055" y="512"/>
                    </a:lnTo>
                    <a:lnTo>
                      <a:pt x="2094" y="512"/>
                    </a:lnTo>
                    <a:lnTo>
                      <a:pt x="2131" y="504"/>
                    </a:lnTo>
                    <a:lnTo>
                      <a:pt x="2166" y="489"/>
                    </a:lnTo>
                    <a:lnTo>
                      <a:pt x="2196" y="467"/>
                    </a:lnTo>
                    <a:lnTo>
                      <a:pt x="2223" y="442"/>
                    </a:lnTo>
                    <a:lnTo>
                      <a:pt x="2243" y="410"/>
                    </a:lnTo>
                    <a:lnTo>
                      <a:pt x="2258" y="375"/>
                    </a:lnTo>
                    <a:lnTo>
                      <a:pt x="2266" y="336"/>
                    </a:lnTo>
                    <a:lnTo>
                      <a:pt x="2266" y="328"/>
                    </a:lnTo>
                    <a:lnTo>
                      <a:pt x="2266" y="318"/>
                    </a:lnTo>
                    <a:lnTo>
                      <a:pt x="2266" y="310"/>
                    </a:lnTo>
                    <a:lnTo>
                      <a:pt x="2266" y="302"/>
                    </a:lnTo>
                    <a:lnTo>
                      <a:pt x="2303" y="295"/>
                    </a:lnTo>
                    <a:lnTo>
                      <a:pt x="2303" y="291"/>
                    </a:lnTo>
                    <a:lnTo>
                      <a:pt x="2304" y="282"/>
                    </a:lnTo>
                    <a:lnTo>
                      <a:pt x="2304" y="267"/>
                    </a:lnTo>
                    <a:lnTo>
                      <a:pt x="2304" y="248"/>
                    </a:lnTo>
                    <a:lnTo>
                      <a:pt x="2304" y="225"/>
                    </a:lnTo>
                    <a:lnTo>
                      <a:pt x="2302" y="199"/>
                    </a:lnTo>
                    <a:lnTo>
                      <a:pt x="2296" y="172"/>
                    </a:lnTo>
                    <a:lnTo>
                      <a:pt x="2288" y="144"/>
                    </a:lnTo>
                    <a:lnTo>
                      <a:pt x="2277" y="117"/>
                    </a:lnTo>
                    <a:lnTo>
                      <a:pt x="2264" y="89"/>
                    </a:lnTo>
                    <a:lnTo>
                      <a:pt x="2245" y="64"/>
                    </a:lnTo>
                    <a:lnTo>
                      <a:pt x="2220" y="42"/>
                    </a:lnTo>
                    <a:lnTo>
                      <a:pt x="2192" y="24"/>
                    </a:lnTo>
                    <a:lnTo>
                      <a:pt x="2157" y="10"/>
                    </a:lnTo>
                    <a:lnTo>
                      <a:pt x="2116" y="1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33"/>
              <p:cNvSpPr>
                <a:spLocks/>
              </p:cNvSpPr>
              <p:nvPr/>
            </p:nvSpPr>
            <p:spPr bwMode="auto">
              <a:xfrm>
                <a:off x="2111" y="1787"/>
                <a:ext cx="2604" cy="511"/>
              </a:xfrm>
              <a:custGeom>
                <a:avLst/>
                <a:gdLst>
                  <a:gd name="T0" fmla="*/ 24 w 2604"/>
                  <a:gd name="T1" fmla="*/ 408 h 511"/>
                  <a:gd name="T2" fmla="*/ 65 w 2604"/>
                  <a:gd name="T3" fmla="*/ 456 h 511"/>
                  <a:gd name="T4" fmla="*/ 131 w 2604"/>
                  <a:gd name="T5" fmla="*/ 465 h 511"/>
                  <a:gd name="T6" fmla="*/ 230 w 2604"/>
                  <a:gd name="T7" fmla="*/ 473 h 511"/>
                  <a:gd name="T8" fmla="*/ 333 w 2604"/>
                  <a:gd name="T9" fmla="*/ 481 h 511"/>
                  <a:gd name="T10" fmla="*/ 416 w 2604"/>
                  <a:gd name="T11" fmla="*/ 486 h 511"/>
                  <a:gd name="T12" fmla="*/ 450 w 2604"/>
                  <a:gd name="T13" fmla="*/ 489 h 511"/>
                  <a:gd name="T14" fmla="*/ 639 w 2604"/>
                  <a:gd name="T15" fmla="*/ 450 h 511"/>
                  <a:gd name="T16" fmla="*/ 714 w 2604"/>
                  <a:gd name="T17" fmla="*/ 316 h 511"/>
                  <a:gd name="T18" fmla="*/ 830 w 2604"/>
                  <a:gd name="T19" fmla="*/ 226 h 511"/>
                  <a:gd name="T20" fmla="*/ 899 w 2604"/>
                  <a:gd name="T21" fmla="*/ 217 h 511"/>
                  <a:gd name="T22" fmla="*/ 971 w 2604"/>
                  <a:gd name="T23" fmla="*/ 218 h 511"/>
                  <a:gd name="T24" fmla="*/ 1035 w 2604"/>
                  <a:gd name="T25" fmla="*/ 243 h 511"/>
                  <a:gd name="T26" fmla="*/ 1081 w 2604"/>
                  <a:gd name="T27" fmla="*/ 309 h 511"/>
                  <a:gd name="T28" fmla="*/ 1097 w 2604"/>
                  <a:gd name="T29" fmla="*/ 429 h 511"/>
                  <a:gd name="T30" fmla="*/ 1090 w 2604"/>
                  <a:gd name="T31" fmla="*/ 507 h 511"/>
                  <a:gd name="T32" fmla="*/ 1998 w 2604"/>
                  <a:gd name="T33" fmla="*/ 473 h 511"/>
                  <a:gd name="T34" fmla="*/ 2036 w 2604"/>
                  <a:gd name="T35" fmla="*/ 402 h 511"/>
                  <a:gd name="T36" fmla="*/ 2116 w 2604"/>
                  <a:gd name="T37" fmla="*/ 283 h 511"/>
                  <a:gd name="T38" fmla="*/ 2197 w 2604"/>
                  <a:gd name="T39" fmla="*/ 241 h 511"/>
                  <a:gd name="T40" fmla="*/ 2292 w 2604"/>
                  <a:gd name="T41" fmla="*/ 249 h 511"/>
                  <a:gd name="T42" fmla="*/ 2364 w 2604"/>
                  <a:gd name="T43" fmla="*/ 343 h 511"/>
                  <a:gd name="T44" fmla="*/ 2402 w 2604"/>
                  <a:gd name="T45" fmla="*/ 432 h 511"/>
                  <a:gd name="T46" fmla="*/ 2498 w 2604"/>
                  <a:gd name="T47" fmla="*/ 413 h 511"/>
                  <a:gd name="T48" fmla="*/ 2555 w 2604"/>
                  <a:gd name="T49" fmla="*/ 391 h 511"/>
                  <a:gd name="T50" fmla="*/ 2586 w 2604"/>
                  <a:gd name="T51" fmla="*/ 348 h 511"/>
                  <a:gd name="T52" fmla="*/ 2604 w 2604"/>
                  <a:gd name="T53" fmla="*/ 297 h 511"/>
                  <a:gd name="T54" fmla="*/ 2588 w 2604"/>
                  <a:gd name="T55" fmla="*/ 240 h 511"/>
                  <a:gd name="T56" fmla="*/ 2575 w 2604"/>
                  <a:gd name="T57" fmla="*/ 186 h 511"/>
                  <a:gd name="T58" fmla="*/ 2565 w 2604"/>
                  <a:gd name="T59" fmla="*/ 81 h 511"/>
                  <a:gd name="T60" fmla="*/ 2538 w 2604"/>
                  <a:gd name="T61" fmla="*/ 14 h 511"/>
                  <a:gd name="T62" fmla="*/ 2470 w 2604"/>
                  <a:gd name="T63" fmla="*/ 11 h 511"/>
                  <a:gd name="T64" fmla="*/ 2375 w 2604"/>
                  <a:gd name="T65" fmla="*/ 8 h 511"/>
                  <a:gd name="T66" fmla="*/ 2172 w 2604"/>
                  <a:gd name="T67" fmla="*/ 37 h 511"/>
                  <a:gd name="T68" fmla="*/ 1155 w 2604"/>
                  <a:gd name="T69" fmla="*/ 49 h 511"/>
                  <a:gd name="T70" fmla="*/ 1073 w 2604"/>
                  <a:gd name="T71" fmla="*/ 41 h 511"/>
                  <a:gd name="T72" fmla="*/ 952 w 2604"/>
                  <a:gd name="T73" fmla="*/ 27 h 511"/>
                  <a:gd name="T74" fmla="*/ 826 w 2604"/>
                  <a:gd name="T75" fmla="*/ 14 h 511"/>
                  <a:gd name="T76" fmla="*/ 729 w 2604"/>
                  <a:gd name="T77" fmla="*/ 3 h 511"/>
                  <a:gd name="T78" fmla="*/ 679 w 2604"/>
                  <a:gd name="T79" fmla="*/ 0 h 511"/>
                  <a:gd name="T80" fmla="*/ 577 w 2604"/>
                  <a:gd name="T81" fmla="*/ 11 h 511"/>
                  <a:gd name="T82" fmla="*/ 425 w 2604"/>
                  <a:gd name="T83" fmla="*/ 34 h 511"/>
                  <a:gd name="T84" fmla="*/ 265 w 2604"/>
                  <a:gd name="T85" fmla="*/ 68 h 511"/>
                  <a:gd name="T86" fmla="*/ 139 w 2604"/>
                  <a:gd name="T87" fmla="*/ 108 h 511"/>
                  <a:gd name="T88" fmla="*/ 88 w 2604"/>
                  <a:gd name="T89" fmla="*/ 153 h 511"/>
                  <a:gd name="T90" fmla="*/ 67 w 2604"/>
                  <a:gd name="T91" fmla="*/ 191 h 511"/>
                  <a:gd name="T92" fmla="*/ 57 w 2604"/>
                  <a:gd name="T93" fmla="*/ 251 h 511"/>
                  <a:gd name="T94" fmla="*/ 21 w 2604"/>
                  <a:gd name="T95" fmla="*/ 264 h 511"/>
                  <a:gd name="T96" fmla="*/ 0 w 2604"/>
                  <a:gd name="T97" fmla="*/ 270 h 511"/>
                  <a:gd name="T98" fmla="*/ 12 w 2604"/>
                  <a:gd name="T99" fmla="*/ 34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4" h="511">
                    <a:moveTo>
                      <a:pt x="21" y="370"/>
                    </a:move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65" y="456"/>
                    </a:lnTo>
                    <a:lnTo>
                      <a:pt x="81" y="459"/>
                    </a:lnTo>
                    <a:lnTo>
                      <a:pt x="104" y="462"/>
                    </a:lnTo>
                    <a:lnTo>
                      <a:pt x="131" y="465"/>
                    </a:lnTo>
                    <a:lnTo>
                      <a:pt x="161" y="467"/>
                    </a:lnTo>
                    <a:lnTo>
                      <a:pt x="195" y="470"/>
                    </a:lnTo>
                    <a:lnTo>
                      <a:pt x="230" y="473"/>
                    </a:lnTo>
                    <a:lnTo>
                      <a:pt x="265" y="475"/>
                    </a:lnTo>
                    <a:lnTo>
                      <a:pt x="301" y="478"/>
                    </a:lnTo>
                    <a:lnTo>
                      <a:pt x="333" y="481"/>
                    </a:lnTo>
                    <a:lnTo>
                      <a:pt x="366" y="484"/>
                    </a:lnTo>
                    <a:lnTo>
                      <a:pt x="393" y="485"/>
                    </a:lnTo>
                    <a:lnTo>
                      <a:pt x="416" y="486"/>
                    </a:lnTo>
                    <a:lnTo>
                      <a:pt x="435" y="488"/>
                    </a:lnTo>
                    <a:lnTo>
                      <a:pt x="446" y="489"/>
                    </a:lnTo>
                    <a:lnTo>
                      <a:pt x="450" y="489"/>
                    </a:lnTo>
                    <a:lnTo>
                      <a:pt x="623" y="488"/>
                    </a:lnTo>
                    <a:lnTo>
                      <a:pt x="627" y="477"/>
                    </a:lnTo>
                    <a:lnTo>
                      <a:pt x="639" y="450"/>
                    </a:lnTo>
                    <a:lnTo>
                      <a:pt x="658" y="409"/>
                    </a:lnTo>
                    <a:lnTo>
                      <a:pt x="684" y="363"/>
                    </a:lnTo>
                    <a:lnTo>
                      <a:pt x="714" y="316"/>
                    </a:lnTo>
                    <a:lnTo>
                      <a:pt x="749" y="274"/>
                    </a:lnTo>
                    <a:lnTo>
                      <a:pt x="788" y="243"/>
                    </a:lnTo>
                    <a:lnTo>
                      <a:pt x="830" y="226"/>
                    </a:lnTo>
                    <a:lnTo>
                      <a:pt x="852" y="224"/>
                    </a:lnTo>
                    <a:lnTo>
                      <a:pt x="876" y="220"/>
                    </a:lnTo>
                    <a:lnTo>
                      <a:pt x="899" y="217"/>
                    </a:lnTo>
                    <a:lnTo>
                      <a:pt x="924" y="215"/>
                    </a:lnTo>
                    <a:lnTo>
                      <a:pt x="948" y="215"/>
                    </a:lnTo>
                    <a:lnTo>
                      <a:pt x="971" y="218"/>
                    </a:lnTo>
                    <a:lnTo>
                      <a:pt x="994" y="222"/>
                    </a:lnTo>
                    <a:lnTo>
                      <a:pt x="1016" y="230"/>
                    </a:lnTo>
                    <a:lnTo>
                      <a:pt x="1035" y="243"/>
                    </a:lnTo>
                    <a:lnTo>
                      <a:pt x="1054" y="260"/>
                    </a:lnTo>
                    <a:lnTo>
                      <a:pt x="1069" y="282"/>
                    </a:lnTo>
                    <a:lnTo>
                      <a:pt x="1081" y="309"/>
                    </a:lnTo>
                    <a:lnTo>
                      <a:pt x="1090" y="341"/>
                    </a:lnTo>
                    <a:lnTo>
                      <a:pt x="1096" y="382"/>
                    </a:lnTo>
                    <a:lnTo>
                      <a:pt x="1097" y="429"/>
                    </a:lnTo>
                    <a:lnTo>
                      <a:pt x="1095" y="484"/>
                    </a:lnTo>
                    <a:lnTo>
                      <a:pt x="1093" y="500"/>
                    </a:lnTo>
                    <a:lnTo>
                      <a:pt x="1090" y="507"/>
                    </a:lnTo>
                    <a:lnTo>
                      <a:pt x="1089" y="511"/>
                    </a:lnTo>
                    <a:lnTo>
                      <a:pt x="1088" y="511"/>
                    </a:lnTo>
                    <a:lnTo>
                      <a:pt x="1998" y="473"/>
                    </a:lnTo>
                    <a:lnTo>
                      <a:pt x="2002" y="463"/>
                    </a:lnTo>
                    <a:lnTo>
                      <a:pt x="2016" y="438"/>
                    </a:lnTo>
                    <a:lnTo>
                      <a:pt x="2036" y="402"/>
                    </a:lnTo>
                    <a:lnTo>
                      <a:pt x="2061" y="362"/>
                    </a:lnTo>
                    <a:lnTo>
                      <a:pt x="2088" y="320"/>
                    </a:lnTo>
                    <a:lnTo>
                      <a:pt x="2116" y="283"/>
                    </a:lnTo>
                    <a:lnTo>
                      <a:pt x="2145" y="256"/>
                    </a:lnTo>
                    <a:lnTo>
                      <a:pt x="2170" y="244"/>
                    </a:lnTo>
                    <a:lnTo>
                      <a:pt x="2197" y="241"/>
                    </a:lnTo>
                    <a:lnTo>
                      <a:pt x="2227" y="240"/>
                    </a:lnTo>
                    <a:lnTo>
                      <a:pt x="2260" y="241"/>
                    </a:lnTo>
                    <a:lnTo>
                      <a:pt x="2292" y="249"/>
                    </a:lnTo>
                    <a:lnTo>
                      <a:pt x="2322" y="268"/>
                    </a:lnTo>
                    <a:lnTo>
                      <a:pt x="2346" y="298"/>
                    </a:lnTo>
                    <a:lnTo>
                      <a:pt x="2364" y="343"/>
                    </a:lnTo>
                    <a:lnTo>
                      <a:pt x="2372" y="405"/>
                    </a:lnTo>
                    <a:lnTo>
                      <a:pt x="2380" y="424"/>
                    </a:lnTo>
                    <a:lnTo>
                      <a:pt x="2402" y="432"/>
                    </a:lnTo>
                    <a:lnTo>
                      <a:pt x="2432" y="431"/>
                    </a:lnTo>
                    <a:lnTo>
                      <a:pt x="2464" y="424"/>
                    </a:lnTo>
                    <a:lnTo>
                      <a:pt x="2498" y="413"/>
                    </a:lnTo>
                    <a:lnTo>
                      <a:pt x="2527" y="404"/>
                    </a:lnTo>
                    <a:lnTo>
                      <a:pt x="2547" y="394"/>
                    </a:lnTo>
                    <a:lnTo>
                      <a:pt x="2555" y="391"/>
                    </a:lnTo>
                    <a:lnTo>
                      <a:pt x="2571" y="362"/>
                    </a:lnTo>
                    <a:lnTo>
                      <a:pt x="2575" y="358"/>
                    </a:lnTo>
                    <a:lnTo>
                      <a:pt x="2586" y="348"/>
                    </a:lnTo>
                    <a:lnTo>
                      <a:pt x="2597" y="335"/>
                    </a:lnTo>
                    <a:lnTo>
                      <a:pt x="2603" y="318"/>
                    </a:lnTo>
                    <a:lnTo>
                      <a:pt x="2604" y="297"/>
                    </a:lnTo>
                    <a:lnTo>
                      <a:pt x="2603" y="272"/>
                    </a:lnTo>
                    <a:lnTo>
                      <a:pt x="2597" y="251"/>
                    </a:lnTo>
                    <a:lnTo>
                      <a:pt x="2588" y="240"/>
                    </a:lnTo>
                    <a:lnTo>
                      <a:pt x="2578" y="229"/>
                    </a:lnTo>
                    <a:lnTo>
                      <a:pt x="2575" y="207"/>
                    </a:lnTo>
                    <a:lnTo>
                      <a:pt x="2575" y="186"/>
                    </a:lnTo>
                    <a:lnTo>
                      <a:pt x="2575" y="176"/>
                    </a:lnTo>
                    <a:lnTo>
                      <a:pt x="2566" y="94"/>
                    </a:lnTo>
                    <a:lnTo>
                      <a:pt x="2565" y="81"/>
                    </a:lnTo>
                    <a:lnTo>
                      <a:pt x="2558" y="54"/>
                    </a:lnTo>
                    <a:lnTo>
                      <a:pt x="2550" y="27"/>
                    </a:lnTo>
                    <a:lnTo>
                      <a:pt x="2538" y="14"/>
                    </a:lnTo>
                    <a:lnTo>
                      <a:pt x="2524" y="12"/>
                    </a:lnTo>
                    <a:lnTo>
                      <a:pt x="2501" y="12"/>
                    </a:lnTo>
                    <a:lnTo>
                      <a:pt x="2470" y="11"/>
                    </a:lnTo>
                    <a:lnTo>
                      <a:pt x="2436" y="10"/>
                    </a:lnTo>
                    <a:lnTo>
                      <a:pt x="2403" y="10"/>
                    </a:lnTo>
                    <a:lnTo>
                      <a:pt x="2375" y="8"/>
                    </a:lnTo>
                    <a:lnTo>
                      <a:pt x="2355" y="8"/>
                    </a:lnTo>
                    <a:lnTo>
                      <a:pt x="2348" y="8"/>
                    </a:lnTo>
                    <a:lnTo>
                      <a:pt x="2172" y="37"/>
                    </a:lnTo>
                    <a:lnTo>
                      <a:pt x="1174" y="52"/>
                    </a:lnTo>
                    <a:lnTo>
                      <a:pt x="1169" y="52"/>
                    </a:lnTo>
                    <a:lnTo>
                      <a:pt x="1155" y="49"/>
                    </a:lnTo>
                    <a:lnTo>
                      <a:pt x="1134" y="48"/>
                    </a:lnTo>
                    <a:lnTo>
                      <a:pt x="1107" y="43"/>
                    </a:lnTo>
                    <a:lnTo>
                      <a:pt x="1073" y="41"/>
                    </a:lnTo>
                    <a:lnTo>
                      <a:pt x="1035" y="37"/>
                    </a:lnTo>
                    <a:lnTo>
                      <a:pt x="994" y="33"/>
                    </a:lnTo>
                    <a:lnTo>
                      <a:pt x="952" y="27"/>
                    </a:lnTo>
                    <a:lnTo>
                      <a:pt x="909" y="23"/>
                    </a:lnTo>
                    <a:lnTo>
                      <a:pt x="867" y="18"/>
                    </a:lnTo>
                    <a:lnTo>
                      <a:pt x="826" y="14"/>
                    </a:lnTo>
                    <a:lnTo>
                      <a:pt x="790" y="10"/>
                    </a:lnTo>
                    <a:lnTo>
                      <a:pt x="756" y="7"/>
                    </a:lnTo>
                    <a:lnTo>
                      <a:pt x="729" y="3"/>
                    </a:lnTo>
                    <a:lnTo>
                      <a:pt x="707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3" y="245"/>
                    </a:lnTo>
                    <a:lnTo>
                      <a:pt x="57" y="251"/>
                    </a:lnTo>
                    <a:lnTo>
                      <a:pt x="46" y="255"/>
                    </a:lnTo>
                    <a:lnTo>
                      <a:pt x="34" y="260"/>
                    </a:lnTo>
                    <a:lnTo>
                      <a:pt x="21" y="264"/>
                    </a:lnTo>
                    <a:lnTo>
                      <a:pt x="11" y="267"/>
                    </a:lnTo>
                    <a:lnTo>
                      <a:pt x="2" y="268"/>
                    </a:lnTo>
                    <a:lnTo>
                      <a:pt x="0" y="270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34"/>
              <p:cNvSpPr>
                <a:spLocks/>
              </p:cNvSpPr>
              <p:nvPr/>
            </p:nvSpPr>
            <p:spPr bwMode="auto">
              <a:xfrm>
                <a:off x="3119" y="1523"/>
                <a:ext cx="1383" cy="329"/>
              </a:xfrm>
              <a:custGeom>
                <a:avLst/>
                <a:gdLst>
                  <a:gd name="T0" fmla="*/ 85 w 1383"/>
                  <a:gd name="T1" fmla="*/ 33 h 329"/>
                  <a:gd name="T2" fmla="*/ 134 w 1383"/>
                  <a:gd name="T3" fmla="*/ 27 h 329"/>
                  <a:gd name="T4" fmla="*/ 202 w 1383"/>
                  <a:gd name="T5" fmla="*/ 20 h 329"/>
                  <a:gd name="T6" fmla="*/ 286 w 1383"/>
                  <a:gd name="T7" fmla="*/ 14 h 329"/>
                  <a:gd name="T8" fmla="*/ 381 w 1383"/>
                  <a:gd name="T9" fmla="*/ 8 h 329"/>
                  <a:gd name="T10" fmla="*/ 484 w 1383"/>
                  <a:gd name="T11" fmla="*/ 3 h 329"/>
                  <a:gd name="T12" fmla="*/ 589 w 1383"/>
                  <a:gd name="T13" fmla="*/ 0 h 329"/>
                  <a:gd name="T14" fmla="*/ 694 w 1383"/>
                  <a:gd name="T15" fmla="*/ 1 h 329"/>
                  <a:gd name="T16" fmla="*/ 794 w 1383"/>
                  <a:gd name="T17" fmla="*/ 7 h 329"/>
                  <a:gd name="T18" fmla="*/ 885 w 1383"/>
                  <a:gd name="T19" fmla="*/ 18 h 329"/>
                  <a:gd name="T20" fmla="*/ 963 w 1383"/>
                  <a:gd name="T21" fmla="*/ 35 h 329"/>
                  <a:gd name="T22" fmla="*/ 1093 w 1383"/>
                  <a:gd name="T23" fmla="*/ 83 h 329"/>
                  <a:gd name="T24" fmla="*/ 1199 w 1383"/>
                  <a:gd name="T25" fmla="*/ 135 h 329"/>
                  <a:gd name="T26" fmla="*/ 1282 w 1383"/>
                  <a:gd name="T27" fmla="*/ 188 h 329"/>
                  <a:gd name="T28" fmla="*/ 1340 w 1383"/>
                  <a:gd name="T29" fmla="*/ 233 h 329"/>
                  <a:gd name="T30" fmla="*/ 1375 w 1383"/>
                  <a:gd name="T31" fmla="*/ 261 h 329"/>
                  <a:gd name="T32" fmla="*/ 1380 w 1383"/>
                  <a:gd name="T33" fmla="*/ 274 h 329"/>
                  <a:gd name="T34" fmla="*/ 1348 w 1383"/>
                  <a:gd name="T35" fmla="*/ 282 h 329"/>
                  <a:gd name="T36" fmla="*/ 1294 w 1383"/>
                  <a:gd name="T37" fmla="*/ 289 h 329"/>
                  <a:gd name="T38" fmla="*/ 1234 w 1383"/>
                  <a:gd name="T39" fmla="*/ 294 h 329"/>
                  <a:gd name="T40" fmla="*/ 1184 w 1383"/>
                  <a:gd name="T41" fmla="*/ 298 h 329"/>
                  <a:gd name="T42" fmla="*/ 1157 w 1383"/>
                  <a:gd name="T43" fmla="*/ 298 h 329"/>
                  <a:gd name="T44" fmla="*/ 1154 w 1383"/>
                  <a:gd name="T45" fmla="*/ 247 h 329"/>
                  <a:gd name="T46" fmla="*/ 1078 w 1383"/>
                  <a:gd name="T47" fmla="*/ 153 h 329"/>
                  <a:gd name="T48" fmla="*/ 951 w 1383"/>
                  <a:gd name="T49" fmla="*/ 92 h 329"/>
                  <a:gd name="T50" fmla="*/ 874 w 1383"/>
                  <a:gd name="T51" fmla="*/ 72 h 329"/>
                  <a:gd name="T52" fmla="*/ 818 w 1383"/>
                  <a:gd name="T53" fmla="*/ 68 h 329"/>
                  <a:gd name="T54" fmla="*/ 782 w 1383"/>
                  <a:gd name="T55" fmla="*/ 72 h 329"/>
                  <a:gd name="T56" fmla="*/ 757 w 1383"/>
                  <a:gd name="T57" fmla="*/ 77 h 329"/>
                  <a:gd name="T58" fmla="*/ 742 w 1383"/>
                  <a:gd name="T59" fmla="*/ 85 h 329"/>
                  <a:gd name="T60" fmla="*/ 748 w 1383"/>
                  <a:gd name="T61" fmla="*/ 186 h 329"/>
                  <a:gd name="T62" fmla="*/ 760 w 1383"/>
                  <a:gd name="T63" fmla="*/ 297 h 329"/>
                  <a:gd name="T64" fmla="*/ 742 w 1383"/>
                  <a:gd name="T65" fmla="*/ 316 h 329"/>
                  <a:gd name="T66" fmla="*/ 694 w 1383"/>
                  <a:gd name="T67" fmla="*/ 312 h 329"/>
                  <a:gd name="T68" fmla="*/ 665 w 1383"/>
                  <a:gd name="T69" fmla="*/ 306 h 329"/>
                  <a:gd name="T70" fmla="*/ 676 w 1383"/>
                  <a:gd name="T71" fmla="*/ 253 h 329"/>
                  <a:gd name="T72" fmla="*/ 673 w 1383"/>
                  <a:gd name="T73" fmla="*/ 145 h 329"/>
                  <a:gd name="T74" fmla="*/ 653 w 1383"/>
                  <a:gd name="T75" fmla="*/ 72 h 329"/>
                  <a:gd name="T76" fmla="*/ 618 w 1383"/>
                  <a:gd name="T77" fmla="*/ 69 h 329"/>
                  <a:gd name="T78" fmla="*/ 558 w 1383"/>
                  <a:gd name="T79" fmla="*/ 72 h 329"/>
                  <a:gd name="T80" fmla="*/ 490 w 1383"/>
                  <a:gd name="T81" fmla="*/ 81 h 329"/>
                  <a:gd name="T82" fmla="*/ 427 w 1383"/>
                  <a:gd name="T83" fmla="*/ 98 h 329"/>
                  <a:gd name="T84" fmla="*/ 379 w 1383"/>
                  <a:gd name="T85" fmla="*/ 123 h 329"/>
                  <a:gd name="T86" fmla="*/ 286 w 1383"/>
                  <a:gd name="T87" fmla="*/ 211 h 329"/>
                  <a:gd name="T88" fmla="*/ 191 w 1383"/>
                  <a:gd name="T89" fmla="*/ 305 h 329"/>
                  <a:gd name="T90" fmla="*/ 88 w 1383"/>
                  <a:gd name="T91" fmla="*/ 317 h 329"/>
                  <a:gd name="T92" fmla="*/ 111 w 1383"/>
                  <a:gd name="T93" fmla="*/ 294 h 329"/>
                  <a:gd name="T94" fmla="*/ 168 w 1383"/>
                  <a:gd name="T95" fmla="*/ 237 h 329"/>
                  <a:gd name="T96" fmla="*/ 240 w 1383"/>
                  <a:gd name="T97" fmla="*/ 167 h 329"/>
                  <a:gd name="T98" fmla="*/ 307 w 1383"/>
                  <a:gd name="T99" fmla="*/ 102 h 329"/>
                  <a:gd name="T100" fmla="*/ 352 w 1383"/>
                  <a:gd name="T101" fmla="*/ 62 h 329"/>
                  <a:gd name="T102" fmla="*/ 353 w 1383"/>
                  <a:gd name="T103" fmla="*/ 56 h 329"/>
                  <a:gd name="T104" fmla="*/ 305 w 1383"/>
                  <a:gd name="T105" fmla="*/ 54 h 329"/>
                  <a:gd name="T106" fmla="*/ 226 w 1383"/>
                  <a:gd name="T107" fmla="*/ 54 h 329"/>
                  <a:gd name="T108" fmla="*/ 142 w 1383"/>
                  <a:gd name="T109" fmla="*/ 56 h 329"/>
                  <a:gd name="T110" fmla="*/ 74 w 1383"/>
                  <a:gd name="T111" fmla="*/ 58 h 329"/>
                  <a:gd name="T112" fmla="*/ 24 w 1383"/>
                  <a:gd name="T113" fmla="*/ 62 h 329"/>
                  <a:gd name="T114" fmla="*/ 3 w 1383"/>
                  <a:gd name="T115" fmla="*/ 53 h 329"/>
                  <a:gd name="T116" fmla="*/ 45 w 1383"/>
                  <a:gd name="T117" fmla="*/ 3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3" h="329">
                    <a:moveTo>
                      <a:pt x="66" y="34"/>
                    </a:moveTo>
                    <a:lnTo>
                      <a:pt x="74" y="33"/>
                    </a:lnTo>
                    <a:lnTo>
                      <a:pt x="85" y="33"/>
                    </a:lnTo>
                    <a:lnTo>
                      <a:pt x="99" y="31"/>
                    </a:lnTo>
                    <a:lnTo>
                      <a:pt x="115" y="29"/>
                    </a:lnTo>
                    <a:lnTo>
                      <a:pt x="134" y="27"/>
                    </a:lnTo>
                    <a:lnTo>
                      <a:pt x="154" y="26"/>
                    </a:lnTo>
                    <a:lnTo>
                      <a:pt x="177" y="23"/>
                    </a:lnTo>
                    <a:lnTo>
                      <a:pt x="202" y="20"/>
                    </a:lnTo>
                    <a:lnTo>
                      <a:pt x="229" y="19"/>
                    </a:lnTo>
                    <a:lnTo>
                      <a:pt x="256" y="16"/>
                    </a:lnTo>
                    <a:lnTo>
                      <a:pt x="286" y="14"/>
                    </a:lnTo>
                    <a:lnTo>
                      <a:pt x="317" y="12"/>
                    </a:lnTo>
                    <a:lnTo>
                      <a:pt x="348" y="10"/>
                    </a:lnTo>
                    <a:lnTo>
                      <a:pt x="381" y="8"/>
                    </a:lnTo>
                    <a:lnTo>
                      <a:pt x="414" y="5"/>
                    </a:lnTo>
                    <a:lnTo>
                      <a:pt x="448" y="4"/>
                    </a:lnTo>
                    <a:lnTo>
                      <a:pt x="484" y="3"/>
                    </a:lnTo>
                    <a:lnTo>
                      <a:pt x="519" y="1"/>
                    </a:lnTo>
                    <a:lnTo>
                      <a:pt x="554" y="1"/>
                    </a:lnTo>
                    <a:lnTo>
                      <a:pt x="589" y="0"/>
                    </a:lnTo>
                    <a:lnTo>
                      <a:pt x="624" y="0"/>
                    </a:lnTo>
                    <a:lnTo>
                      <a:pt x="660" y="0"/>
                    </a:lnTo>
                    <a:lnTo>
                      <a:pt x="694" y="1"/>
                    </a:lnTo>
                    <a:lnTo>
                      <a:pt x="729" y="3"/>
                    </a:lnTo>
                    <a:lnTo>
                      <a:pt x="761" y="4"/>
                    </a:lnTo>
                    <a:lnTo>
                      <a:pt x="794" y="7"/>
                    </a:lnTo>
                    <a:lnTo>
                      <a:pt x="825" y="10"/>
                    </a:lnTo>
                    <a:lnTo>
                      <a:pt x="856" y="14"/>
                    </a:lnTo>
                    <a:lnTo>
                      <a:pt x="885" y="18"/>
                    </a:lnTo>
                    <a:lnTo>
                      <a:pt x="913" y="23"/>
                    </a:lnTo>
                    <a:lnTo>
                      <a:pt x="939" y="29"/>
                    </a:lnTo>
                    <a:lnTo>
                      <a:pt x="963" y="35"/>
                    </a:lnTo>
                    <a:lnTo>
                      <a:pt x="1009" y="50"/>
                    </a:lnTo>
                    <a:lnTo>
                      <a:pt x="1053" y="66"/>
                    </a:lnTo>
                    <a:lnTo>
                      <a:pt x="1093" y="83"/>
                    </a:lnTo>
                    <a:lnTo>
                      <a:pt x="1131" y="100"/>
                    </a:lnTo>
                    <a:lnTo>
                      <a:pt x="1166" y="118"/>
                    </a:lnTo>
                    <a:lnTo>
                      <a:pt x="1199" y="135"/>
                    </a:lnTo>
                    <a:lnTo>
                      <a:pt x="1230" y="154"/>
                    </a:lnTo>
                    <a:lnTo>
                      <a:pt x="1257" y="171"/>
                    </a:lnTo>
                    <a:lnTo>
                      <a:pt x="1282" y="188"/>
                    </a:lnTo>
                    <a:lnTo>
                      <a:pt x="1305" y="205"/>
                    </a:lnTo>
                    <a:lnTo>
                      <a:pt x="1324" y="219"/>
                    </a:lnTo>
                    <a:lnTo>
                      <a:pt x="1340" y="233"/>
                    </a:lnTo>
                    <a:lnTo>
                      <a:pt x="1355" y="244"/>
                    </a:lnTo>
                    <a:lnTo>
                      <a:pt x="1366" y="255"/>
                    </a:lnTo>
                    <a:lnTo>
                      <a:pt x="1375" y="261"/>
                    </a:lnTo>
                    <a:lnTo>
                      <a:pt x="1380" y="267"/>
                    </a:lnTo>
                    <a:lnTo>
                      <a:pt x="1383" y="271"/>
                    </a:lnTo>
                    <a:lnTo>
                      <a:pt x="1380" y="274"/>
                    </a:lnTo>
                    <a:lnTo>
                      <a:pt x="1372" y="276"/>
                    </a:lnTo>
                    <a:lnTo>
                      <a:pt x="1362" y="280"/>
                    </a:lnTo>
                    <a:lnTo>
                      <a:pt x="1348" y="282"/>
                    </a:lnTo>
                    <a:lnTo>
                      <a:pt x="1332" y="284"/>
                    </a:lnTo>
                    <a:lnTo>
                      <a:pt x="1314" y="287"/>
                    </a:lnTo>
                    <a:lnTo>
                      <a:pt x="1294" y="289"/>
                    </a:lnTo>
                    <a:lnTo>
                      <a:pt x="1273" y="291"/>
                    </a:lnTo>
                    <a:lnTo>
                      <a:pt x="1253" y="293"/>
                    </a:lnTo>
                    <a:lnTo>
                      <a:pt x="1234" y="294"/>
                    </a:lnTo>
                    <a:lnTo>
                      <a:pt x="1215" y="295"/>
                    </a:lnTo>
                    <a:lnTo>
                      <a:pt x="1198" y="297"/>
                    </a:lnTo>
                    <a:lnTo>
                      <a:pt x="1184" y="298"/>
                    </a:lnTo>
                    <a:lnTo>
                      <a:pt x="1172" y="299"/>
                    </a:lnTo>
                    <a:lnTo>
                      <a:pt x="1164" y="301"/>
                    </a:lnTo>
                    <a:lnTo>
                      <a:pt x="1157" y="298"/>
                    </a:lnTo>
                    <a:lnTo>
                      <a:pt x="1156" y="287"/>
                    </a:lnTo>
                    <a:lnTo>
                      <a:pt x="1157" y="270"/>
                    </a:lnTo>
                    <a:lnTo>
                      <a:pt x="1154" y="247"/>
                    </a:lnTo>
                    <a:lnTo>
                      <a:pt x="1143" y="218"/>
                    </a:lnTo>
                    <a:lnTo>
                      <a:pt x="1119" y="187"/>
                    </a:lnTo>
                    <a:lnTo>
                      <a:pt x="1078" y="153"/>
                    </a:lnTo>
                    <a:lnTo>
                      <a:pt x="1015" y="118"/>
                    </a:lnTo>
                    <a:lnTo>
                      <a:pt x="981" y="103"/>
                    </a:lnTo>
                    <a:lnTo>
                      <a:pt x="951" y="92"/>
                    </a:lnTo>
                    <a:lnTo>
                      <a:pt x="923" y="83"/>
                    </a:lnTo>
                    <a:lnTo>
                      <a:pt x="897" y="76"/>
                    </a:lnTo>
                    <a:lnTo>
                      <a:pt x="874" y="72"/>
                    </a:lnTo>
                    <a:lnTo>
                      <a:pt x="853" y="69"/>
                    </a:lnTo>
                    <a:lnTo>
                      <a:pt x="834" y="68"/>
                    </a:lnTo>
                    <a:lnTo>
                      <a:pt x="818" y="68"/>
                    </a:lnTo>
                    <a:lnTo>
                      <a:pt x="805" y="69"/>
                    </a:lnTo>
                    <a:lnTo>
                      <a:pt x="792" y="70"/>
                    </a:lnTo>
                    <a:lnTo>
                      <a:pt x="782" y="72"/>
                    </a:lnTo>
                    <a:lnTo>
                      <a:pt x="772" y="75"/>
                    </a:lnTo>
                    <a:lnTo>
                      <a:pt x="764" y="76"/>
                    </a:lnTo>
                    <a:lnTo>
                      <a:pt x="757" y="77"/>
                    </a:lnTo>
                    <a:lnTo>
                      <a:pt x="752" y="77"/>
                    </a:lnTo>
                    <a:lnTo>
                      <a:pt x="748" y="77"/>
                    </a:lnTo>
                    <a:lnTo>
                      <a:pt x="742" y="85"/>
                    </a:lnTo>
                    <a:lnTo>
                      <a:pt x="741" y="108"/>
                    </a:lnTo>
                    <a:lnTo>
                      <a:pt x="742" y="145"/>
                    </a:lnTo>
                    <a:lnTo>
                      <a:pt x="748" y="186"/>
                    </a:lnTo>
                    <a:lnTo>
                      <a:pt x="752" y="229"/>
                    </a:lnTo>
                    <a:lnTo>
                      <a:pt x="757" y="267"/>
                    </a:lnTo>
                    <a:lnTo>
                      <a:pt x="760" y="297"/>
                    </a:lnTo>
                    <a:lnTo>
                      <a:pt x="760" y="310"/>
                    </a:lnTo>
                    <a:lnTo>
                      <a:pt x="754" y="314"/>
                    </a:lnTo>
                    <a:lnTo>
                      <a:pt x="742" y="316"/>
                    </a:lnTo>
                    <a:lnTo>
                      <a:pt x="727" y="314"/>
                    </a:lnTo>
                    <a:lnTo>
                      <a:pt x="711" y="313"/>
                    </a:lnTo>
                    <a:lnTo>
                      <a:pt x="694" y="312"/>
                    </a:lnTo>
                    <a:lnTo>
                      <a:pt x="679" y="309"/>
                    </a:lnTo>
                    <a:lnTo>
                      <a:pt x="669" y="307"/>
                    </a:lnTo>
                    <a:lnTo>
                      <a:pt x="665" y="306"/>
                    </a:lnTo>
                    <a:lnTo>
                      <a:pt x="666" y="298"/>
                    </a:lnTo>
                    <a:lnTo>
                      <a:pt x="670" y="278"/>
                    </a:lnTo>
                    <a:lnTo>
                      <a:pt x="676" y="253"/>
                    </a:lnTo>
                    <a:lnTo>
                      <a:pt x="679" y="230"/>
                    </a:lnTo>
                    <a:lnTo>
                      <a:pt x="677" y="196"/>
                    </a:lnTo>
                    <a:lnTo>
                      <a:pt x="673" y="145"/>
                    </a:lnTo>
                    <a:lnTo>
                      <a:pt x="665" y="99"/>
                    </a:lnTo>
                    <a:lnTo>
                      <a:pt x="657" y="73"/>
                    </a:lnTo>
                    <a:lnTo>
                      <a:pt x="653" y="72"/>
                    </a:lnTo>
                    <a:lnTo>
                      <a:pt x="643" y="70"/>
                    </a:lnTo>
                    <a:lnTo>
                      <a:pt x="633" y="69"/>
                    </a:lnTo>
                    <a:lnTo>
                      <a:pt x="618" y="69"/>
                    </a:lnTo>
                    <a:lnTo>
                      <a:pt x="600" y="69"/>
                    </a:lnTo>
                    <a:lnTo>
                      <a:pt x="580" y="70"/>
                    </a:lnTo>
                    <a:lnTo>
                      <a:pt x="558" y="72"/>
                    </a:lnTo>
                    <a:lnTo>
                      <a:pt x="536" y="75"/>
                    </a:lnTo>
                    <a:lnTo>
                      <a:pt x="513" y="77"/>
                    </a:lnTo>
                    <a:lnTo>
                      <a:pt x="490" y="81"/>
                    </a:lnTo>
                    <a:lnTo>
                      <a:pt x="469" y="87"/>
                    </a:lnTo>
                    <a:lnTo>
                      <a:pt x="447" y="92"/>
                    </a:lnTo>
                    <a:lnTo>
                      <a:pt x="427" y="98"/>
                    </a:lnTo>
                    <a:lnTo>
                      <a:pt x="408" y="106"/>
                    </a:lnTo>
                    <a:lnTo>
                      <a:pt x="393" y="114"/>
                    </a:lnTo>
                    <a:lnTo>
                      <a:pt x="379" y="123"/>
                    </a:lnTo>
                    <a:lnTo>
                      <a:pt x="353" y="148"/>
                    </a:lnTo>
                    <a:lnTo>
                      <a:pt x="321" y="177"/>
                    </a:lnTo>
                    <a:lnTo>
                      <a:pt x="286" y="211"/>
                    </a:lnTo>
                    <a:lnTo>
                      <a:pt x="250" y="247"/>
                    </a:lnTo>
                    <a:lnTo>
                      <a:pt x="217" y="278"/>
                    </a:lnTo>
                    <a:lnTo>
                      <a:pt x="191" y="305"/>
                    </a:lnTo>
                    <a:lnTo>
                      <a:pt x="172" y="322"/>
                    </a:lnTo>
                    <a:lnTo>
                      <a:pt x="165" y="329"/>
                    </a:lnTo>
                    <a:lnTo>
                      <a:pt x="88" y="317"/>
                    </a:lnTo>
                    <a:lnTo>
                      <a:pt x="91" y="314"/>
                    </a:lnTo>
                    <a:lnTo>
                      <a:pt x="99" y="306"/>
                    </a:lnTo>
                    <a:lnTo>
                      <a:pt x="111" y="294"/>
                    </a:lnTo>
                    <a:lnTo>
                      <a:pt x="127" y="278"/>
                    </a:lnTo>
                    <a:lnTo>
                      <a:pt x="146" y="259"/>
                    </a:lnTo>
                    <a:lnTo>
                      <a:pt x="168" y="237"/>
                    </a:lnTo>
                    <a:lnTo>
                      <a:pt x="191" y="214"/>
                    </a:lnTo>
                    <a:lnTo>
                      <a:pt x="215" y="190"/>
                    </a:lnTo>
                    <a:lnTo>
                      <a:pt x="240" y="167"/>
                    </a:lnTo>
                    <a:lnTo>
                      <a:pt x="263" y="144"/>
                    </a:lnTo>
                    <a:lnTo>
                      <a:pt x="286" y="122"/>
                    </a:lnTo>
                    <a:lnTo>
                      <a:pt x="307" y="102"/>
                    </a:lnTo>
                    <a:lnTo>
                      <a:pt x="325" y="84"/>
                    </a:lnTo>
                    <a:lnTo>
                      <a:pt x="341" y="72"/>
                    </a:lnTo>
                    <a:lnTo>
                      <a:pt x="352" y="62"/>
                    </a:lnTo>
                    <a:lnTo>
                      <a:pt x="359" y="58"/>
                    </a:lnTo>
                    <a:lnTo>
                      <a:pt x="360" y="57"/>
                    </a:lnTo>
                    <a:lnTo>
                      <a:pt x="353" y="56"/>
                    </a:lnTo>
                    <a:lnTo>
                      <a:pt x="341" y="56"/>
                    </a:lnTo>
                    <a:lnTo>
                      <a:pt x="325" y="56"/>
                    </a:lnTo>
                    <a:lnTo>
                      <a:pt x="305" y="54"/>
                    </a:lnTo>
                    <a:lnTo>
                      <a:pt x="280" y="54"/>
                    </a:lnTo>
                    <a:lnTo>
                      <a:pt x="253" y="54"/>
                    </a:lnTo>
                    <a:lnTo>
                      <a:pt x="226" y="54"/>
                    </a:lnTo>
                    <a:lnTo>
                      <a:pt x="198" y="56"/>
                    </a:lnTo>
                    <a:lnTo>
                      <a:pt x="169" y="56"/>
                    </a:lnTo>
                    <a:lnTo>
                      <a:pt x="142" y="56"/>
                    </a:lnTo>
                    <a:lnTo>
                      <a:pt x="116" y="57"/>
                    </a:lnTo>
                    <a:lnTo>
                      <a:pt x="93" y="57"/>
                    </a:lnTo>
                    <a:lnTo>
                      <a:pt x="74" y="58"/>
                    </a:lnTo>
                    <a:lnTo>
                      <a:pt x="61" y="58"/>
                    </a:lnTo>
                    <a:lnTo>
                      <a:pt x="51" y="60"/>
                    </a:lnTo>
                    <a:lnTo>
                      <a:pt x="24" y="62"/>
                    </a:lnTo>
                    <a:lnTo>
                      <a:pt x="7" y="61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11" y="47"/>
                    </a:lnTo>
                    <a:lnTo>
                      <a:pt x="26" y="42"/>
                    </a:lnTo>
                    <a:lnTo>
                      <a:pt x="45" y="37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35"/>
              <p:cNvSpPr>
                <a:spLocks/>
              </p:cNvSpPr>
              <p:nvPr/>
            </p:nvSpPr>
            <p:spPr bwMode="auto">
              <a:xfrm>
                <a:off x="2872" y="2097"/>
                <a:ext cx="266" cy="291"/>
              </a:xfrm>
              <a:custGeom>
                <a:avLst/>
                <a:gdLst>
                  <a:gd name="T0" fmla="*/ 118 w 266"/>
                  <a:gd name="T1" fmla="*/ 291 h 291"/>
                  <a:gd name="T2" fmla="*/ 145 w 266"/>
                  <a:gd name="T3" fmla="*/ 291 h 291"/>
                  <a:gd name="T4" fmla="*/ 171 w 266"/>
                  <a:gd name="T5" fmla="*/ 285 h 291"/>
                  <a:gd name="T6" fmla="*/ 195 w 266"/>
                  <a:gd name="T7" fmla="*/ 274 h 291"/>
                  <a:gd name="T8" fmla="*/ 217 w 266"/>
                  <a:gd name="T9" fmla="*/ 258 h 291"/>
                  <a:gd name="T10" fmla="*/ 235 w 266"/>
                  <a:gd name="T11" fmla="*/ 237 h 291"/>
                  <a:gd name="T12" fmla="*/ 250 w 266"/>
                  <a:gd name="T13" fmla="*/ 214 h 291"/>
                  <a:gd name="T14" fmla="*/ 260 w 266"/>
                  <a:gd name="T15" fmla="*/ 187 h 291"/>
                  <a:gd name="T16" fmla="*/ 266 w 266"/>
                  <a:gd name="T17" fmla="*/ 159 h 291"/>
                  <a:gd name="T18" fmla="*/ 266 w 266"/>
                  <a:gd name="T19" fmla="*/ 129 h 291"/>
                  <a:gd name="T20" fmla="*/ 260 w 266"/>
                  <a:gd name="T21" fmla="*/ 102 h 291"/>
                  <a:gd name="T22" fmla="*/ 251 w 266"/>
                  <a:gd name="T23" fmla="*/ 75 h 291"/>
                  <a:gd name="T24" fmla="*/ 237 w 266"/>
                  <a:gd name="T25" fmla="*/ 52 h 291"/>
                  <a:gd name="T26" fmla="*/ 218 w 266"/>
                  <a:gd name="T27" fmla="*/ 33 h 291"/>
                  <a:gd name="T28" fmla="*/ 197 w 266"/>
                  <a:gd name="T29" fmla="*/ 16 h 291"/>
                  <a:gd name="T30" fmla="*/ 174 w 266"/>
                  <a:gd name="T31" fmla="*/ 6 h 291"/>
                  <a:gd name="T32" fmla="*/ 147 w 266"/>
                  <a:gd name="T33" fmla="*/ 0 h 291"/>
                  <a:gd name="T34" fmla="*/ 119 w 266"/>
                  <a:gd name="T35" fmla="*/ 0 h 291"/>
                  <a:gd name="T36" fmla="*/ 94 w 266"/>
                  <a:gd name="T37" fmla="*/ 6 h 291"/>
                  <a:gd name="T38" fmla="*/ 69 w 266"/>
                  <a:gd name="T39" fmla="*/ 18 h 291"/>
                  <a:gd name="T40" fmla="*/ 49 w 266"/>
                  <a:gd name="T41" fmla="*/ 33 h 291"/>
                  <a:gd name="T42" fmla="*/ 30 w 266"/>
                  <a:gd name="T43" fmla="*/ 53 h 291"/>
                  <a:gd name="T44" fmla="*/ 15 w 266"/>
                  <a:gd name="T45" fmla="*/ 77 h 291"/>
                  <a:gd name="T46" fmla="*/ 6 w 266"/>
                  <a:gd name="T47" fmla="*/ 103 h 291"/>
                  <a:gd name="T48" fmla="*/ 0 w 266"/>
                  <a:gd name="T49" fmla="*/ 133 h 291"/>
                  <a:gd name="T50" fmla="*/ 0 w 266"/>
                  <a:gd name="T51" fmla="*/ 163 h 291"/>
                  <a:gd name="T52" fmla="*/ 4 w 266"/>
                  <a:gd name="T53" fmla="*/ 190 h 291"/>
                  <a:gd name="T54" fmla="*/ 15 w 266"/>
                  <a:gd name="T55" fmla="*/ 217 h 291"/>
                  <a:gd name="T56" fmla="*/ 29 w 266"/>
                  <a:gd name="T57" fmla="*/ 240 h 291"/>
                  <a:gd name="T58" fmla="*/ 46 w 266"/>
                  <a:gd name="T59" fmla="*/ 259 h 291"/>
                  <a:gd name="T60" fmla="*/ 68 w 266"/>
                  <a:gd name="T61" fmla="*/ 275 h 291"/>
                  <a:gd name="T62" fmla="*/ 92 w 266"/>
                  <a:gd name="T63" fmla="*/ 286 h 291"/>
                  <a:gd name="T64" fmla="*/ 118 w 266"/>
                  <a:gd name="T65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91">
                    <a:moveTo>
                      <a:pt x="118" y="291"/>
                    </a:moveTo>
                    <a:lnTo>
                      <a:pt x="145" y="291"/>
                    </a:lnTo>
                    <a:lnTo>
                      <a:pt x="171" y="285"/>
                    </a:lnTo>
                    <a:lnTo>
                      <a:pt x="195" y="274"/>
                    </a:lnTo>
                    <a:lnTo>
                      <a:pt x="217" y="258"/>
                    </a:lnTo>
                    <a:lnTo>
                      <a:pt x="235" y="237"/>
                    </a:lnTo>
                    <a:lnTo>
                      <a:pt x="250" y="214"/>
                    </a:lnTo>
                    <a:lnTo>
                      <a:pt x="260" y="187"/>
                    </a:lnTo>
                    <a:lnTo>
                      <a:pt x="266" y="159"/>
                    </a:lnTo>
                    <a:lnTo>
                      <a:pt x="266" y="129"/>
                    </a:lnTo>
                    <a:lnTo>
                      <a:pt x="260" y="102"/>
                    </a:lnTo>
                    <a:lnTo>
                      <a:pt x="251" y="75"/>
                    </a:lnTo>
                    <a:lnTo>
                      <a:pt x="237" y="52"/>
                    </a:lnTo>
                    <a:lnTo>
                      <a:pt x="218" y="33"/>
                    </a:lnTo>
                    <a:lnTo>
                      <a:pt x="197" y="16"/>
                    </a:lnTo>
                    <a:lnTo>
                      <a:pt x="174" y="6"/>
                    </a:lnTo>
                    <a:lnTo>
                      <a:pt x="147" y="0"/>
                    </a:lnTo>
                    <a:lnTo>
                      <a:pt x="119" y="0"/>
                    </a:lnTo>
                    <a:lnTo>
                      <a:pt x="94" y="6"/>
                    </a:lnTo>
                    <a:lnTo>
                      <a:pt x="69" y="18"/>
                    </a:lnTo>
                    <a:lnTo>
                      <a:pt x="49" y="33"/>
                    </a:lnTo>
                    <a:lnTo>
                      <a:pt x="30" y="53"/>
                    </a:lnTo>
                    <a:lnTo>
                      <a:pt x="15" y="77"/>
                    </a:lnTo>
                    <a:lnTo>
                      <a:pt x="6" y="103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4" y="190"/>
                    </a:lnTo>
                    <a:lnTo>
                      <a:pt x="15" y="217"/>
                    </a:lnTo>
                    <a:lnTo>
                      <a:pt x="29" y="240"/>
                    </a:lnTo>
                    <a:lnTo>
                      <a:pt x="46" y="259"/>
                    </a:lnTo>
                    <a:lnTo>
                      <a:pt x="68" y="275"/>
                    </a:lnTo>
                    <a:lnTo>
                      <a:pt x="92" y="286"/>
                    </a:lnTo>
                    <a:lnTo>
                      <a:pt x="118" y="29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36"/>
              <p:cNvSpPr>
                <a:spLocks/>
              </p:cNvSpPr>
              <p:nvPr/>
            </p:nvSpPr>
            <p:spPr bwMode="auto">
              <a:xfrm>
                <a:off x="2882" y="2112"/>
                <a:ext cx="234" cy="257"/>
              </a:xfrm>
              <a:custGeom>
                <a:avLst/>
                <a:gdLst>
                  <a:gd name="T0" fmla="*/ 104 w 234"/>
                  <a:gd name="T1" fmla="*/ 257 h 257"/>
                  <a:gd name="T2" fmla="*/ 128 w 234"/>
                  <a:gd name="T3" fmla="*/ 257 h 257"/>
                  <a:gd name="T4" fmla="*/ 151 w 234"/>
                  <a:gd name="T5" fmla="*/ 252 h 257"/>
                  <a:gd name="T6" fmla="*/ 172 w 234"/>
                  <a:gd name="T7" fmla="*/ 243 h 257"/>
                  <a:gd name="T8" fmla="*/ 191 w 234"/>
                  <a:gd name="T9" fmla="*/ 228 h 257"/>
                  <a:gd name="T10" fmla="*/ 207 w 234"/>
                  <a:gd name="T11" fmla="*/ 210 h 257"/>
                  <a:gd name="T12" fmla="*/ 221 w 234"/>
                  <a:gd name="T13" fmla="*/ 190 h 257"/>
                  <a:gd name="T14" fmla="*/ 229 w 234"/>
                  <a:gd name="T15" fmla="*/ 167 h 257"/>
                  <a:gd name="T16" fmla="*/ 234 w 234"/>
                  <a:gd name="T17" fmla="*/ 141 h 257"/>
                  <a:gd name="T18" fmla="*/ 234 w 234"/>
                  <a:gd name="T19" fmla="*/ 115 h 257"/>
                  <a:gd name="T20" fmla="*/ 230 w 234"/>
                  <a:gd name="T21" fmla="*/ 90 h 257"/>
                  <a:gd name="T22" fmla="*/ 221 w 234"/>
                  <a:gd name="T23" fmla="*/ 66 h 257"/>
                  <a:gd name="T24" fmla="*/ 208 w 234"/>
                  <a:gd name="T25" fmla="*/ 46 h 257"/>
                  <a:gd name="T26" fmla="*/ 193 w 234"/>
                  <a:gd name="T27" fmla="*/ 29 h 257"/>
                  <a:gd name="T28" fmla="*/ 174 w 234"/>
                  <a:gd name="T29" fmla="*/ 15 h 257"/>
                  <a:gd name="T30" fmla="*/ 153 w 234"/>
                  <a:gd name="T31" fmla="*/ 6 h 257"/>
                  <a:gd name="T32" fmla="*/ 130 w 234"/>
                  <a:gd name="T33" fmla="*/ 0 h 257"/>
                  <a:gd name="T34" fmla="*/ 105 w 234"/>
                  <a:gd name="T35" fmla="*/ 0 h 257"/>
                  <a:gd name="T36" fmla="*/ 82 w 234"/>
                  <a:gd name="T37" fmla="*/ 6 h 257"/>
                  <a:gd name="T38" fmla="*/ 62 w 234"/>
                  <a:gd name="T39" fmla="*/ 15 h 257"/>
                  <a:gd name="T40" fmla="*/ 43 w 234"/>
                  <a:gd name="T41" fmla="*/ 30 h 257"/>
                  <a:gd name="T42" fmla="*/ 27 w 234"/>
                  <a:gd name="T43" fmla="*/ 48 h 257"/>
                  <a:gd name="T44" fmla="*/ 13 w 234"/>
                  <a:gd name="T45" fmla="*/ 68 h 257"/>
                  <a:gd name="T46" fmla="*/ 5 w 234"/>
                  <a:gd name="T47" fmla="*/ 92 h 257"/>
                  <a:gd name="T48" fmla="*/ 0 w 234"/>
                  <a:gd name="T49" fmla="*/ 118 h 257"/>
                  <a:gd name="T50" fmla="*/ 0 w 234"/>
                  <a:gd name="T51" fmla="*/ 144 h 257"/>
                  <a:gd name="T52" fmla="*/ 4 w 234"/>
                  <a:gd name="T53" fmla="*/ 168 h 257"/>
                  <a:gd name="T54" fmla="*/ 13 w 234"/>
                  <a:gd name="T55" fmla="*/ 191 h 257"/>
                  <a:gd name="T56" fmla="*/ 25 w 234"/>
                  <a:gd name="T57" fmla="*/ 211 h 257"/>
                  <a:gd name="T58" fmla="*/ 42 w 234"/>
                  <a:gd name="T59" fmla="*/ 229 h 257"/>
                  <a:gd name="T60" fmla="*/ 59 w 234"/>
                  <a:gd name="T61" fmla="*/ 243 h 257"/>
                  <a:gd name="T62" fmla="*/ 81 w 234"/>
                  <a:gd name="T63" fmla="*/ 252 h 257"/>
                  <a:gd name="T64" fmla="*/ 104 w 234"/>
                  <a:gd name="T65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257">
                    <a:moveTo>
                      <a:pt x="104" y="257"/>
                    </a:moveTo>
                    <a:lnTo>
                      <a:pt x="128" y="257"/>
                    </a:lnTo>
                    <a:lnTo>
                      <a:pt x="151" y="252"/>
                    </a:lnTo>
                    <a:lnTo>
                      <a:pt x="172" y="243"/>
                    </a:lnTo>
                    <a:lnTo>
                      <a:pt x="191" y="228"/>
                    </a:lnTo>
                    <a:lnTo>
                      <a:pt x="207" y="210"/>
                    </a:lnTo>
                    <a:lnTo>
                      <a:pt x="221" y="190"/>
                    </a:lnTo>
                    <a:lnTo>
                      <a:pt x="229" y="167"/>
                    </a:lnTo>
                    <a:lnTo>
                      <a:pt x="234" y="141"/>
                    </a:lnTo>
                    <a:lnTo>
                      <a:pt x="234" y="115"/>
                    </a:lnTo>
                    <a:lnTo>
                      <a:pt x="230" y="90"/>
                    </a:lnTo>
                    <a:lnTo>
                      <a:pt x="221" y="66"/>
                    </a:lnTo>
                    <a:lnTo>
                      <a:pt x="208" y="46"/>
                    </a:lnTo>
                    <a:lnTo>
                      <a:pt x="193" y="29"/>
                    </a:lnTo>
                    <a:lnTo>
                      <a:pt x="174" y="15"/>
                    </a:lnTo>
                    <a:lnTo>
                      <a:pt x="153" y="6"/>
                    </a:lnTo>
                    <a:lnTo>
                      <a:pt x="130" y="0"/>
                    </a:lnTo>
                    <a:lnTo>
                      <a:pt x="105" y="0"/>
                    </a:lnTo>
                    <a:lnTo>
                      <a:pt x="82" y="6"/>
                    </a:lnTo>
                    <a:lnTo>
                      <a:pt x="62" y="15"/>
                    </a:lnTo>
                    <a:lnTo>
                      <a:pt x="43" y="30"/>
                    </a:lnTo>
                    <a:lnTo>
                      <a:pt x="27" y="48"/>
                    </a:lnTo>
                    <a:lnTo>
                      <a:pt x="13" y="68"/>
                    </a:lnTo>
                    <a:lnTo>
                      <a:pt x="5" y="92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4" y="168"/>
                    </a:lnTo>
                    <a:lnTo>
                      <a:pt x="13" y="191"/>
                    </a:lnTo>
                    <a:lnTo>
                      <a:pt x="25" y="211"/>
                    </a:lnTo>
                    <a:lnTo>
                      <a:pt x="42" y="229"/>
                    </a:lnTo>
                    <a:lnTo>
                      <a:pt x="59" y="243"/>
                    </a:lnTo>
                    <a:lnTo>
                      <a:pt x="81" y="252"/>
                    </a:lnTo>
                    <a:lnTo>
                      <a:pt x="10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37"/>
              <p:cNvSpPr>
                <a:spLocks/>
              </p:cNvSpPr>
              <p:nvPr/>
            </p:nvSpPr>
            <p:spPr bwMode="auto">
              <a:xfrm>
                <a:off x="4195" y="2099"/>
                <a:ext cx="242" cy="264"/>
              </a:xfrm>
              <a:custGeom>
                <a:avLst/>
                <a:gdLst>
                  <a:gd name="T0" fmla="*/ 108 w 242"/>
                  <a:gd name="T1" fmla="*/ 264 h 264"/>
                  <a:gd name="T2" fmla="*/ 132 w 242"/>
                  <a:gd name="T3" fmla="*/ 264 h 264"/>
                  <a:gd name="T4" fmla="*/ 155 w 242"/>
                  <a:gd name="T5" fmla="*/ 258 h 264"/>
                  <a:gd name="T6" fmla="*/ 177 w 242"/>
                  <a:gd name="T7" fmla="*/ 247 h 264"/>
                  <a:gd name="T8" fmla="*/ 197 w 242"/>
                  <a:gd name="T9" fmla="*/ 234 h 264"/>
                  <a:gd name="T10" fmla="*/ 214 w 242"/>
                  <a:gd name="T11" fmla="*/ 215 h 264"/>
                  <a:gd name="T12" fmla="*/ 227 w 242"/>
                  <a:gd name="T13" fmla="*/ 193 h 264"/>
                  <a:gd name="T14" fmla="*/ 237 w 242"/>
                  <a:gd name="T15" fmla="*/ 170 h 264"/>
                  <a:gd name="T16" fmla="*/ 242 w 242"/>
                  <a:gd name="T17" fmla="*/ 143 h 264"/>
                  <a:gd name="T18" fmla="*/ 242 w 242"/>
                  <a:gd name="T19" fmla="*/ 116 h 264"/>
                  <a:gd name="T20" fmla="*/ 238 w 242"/>
                  <a:gd name="T21" fmla="*/ 90 h 264"/>
                  <a:gd name="T22" fmla="*/ 229 w 242"/>
                  <a:gd name="T23" fmla="*/ 67 h 264"/>
                  <a:gd name="T24" fmla="*/ 215 w 242"/>
                  <a:gd name="T25" fmla="*/ 47 h 264"/>
                  <a:gd name="T26" fmla="*/ 199 w 242"/>
                  <a:gd name="T27" fmla="*/ 28 h 264"/>
                  <a:gd name="T28" fmla="*/ 180 w 242"/>
                  <a:gd name="T29" fmla="*/ 14 h 264"/>
                  <a:gd name="T30" fmla="*/ 158 w 242"/>
                  <a:gd name="T31" fmla="*/ 5 h 264"/>
                  <a:gd name="T32" fmla="*/ 134 w 242"/>
                  <a:gd name="T33" fmla="*/ 0 h 264"/>
                  <a:gd name="T34" fmla="*/ 109 w 242"/>
                  <a:gd name="T35" fmla="*/ 0 h 264"/>
                  <a:gd name="T36" fmla="*/ 86 w 242"/>
                  <a:gd name="T37" fmla="*/ 5 h 264"/>
                  <a:gd name="T38" fmla="*/ 65 w 242"/>
                  <a:gd name="T39" fmla="*/ 16 h 264"/>
                  <a:gd name="T40" fmla="*/ 44 w 242"/>
                  <a:gd name="T41" fmla="*/ 29 h 264"/>
                  <a:gd name="T42" fmla="*/ 28 w 242"/>
                  <a:gd name="T43" fmla="*/ 48 h 264"/>
                  <a:gd name="T44" fmla="*/ 15 w 242"/>
                  <a:gd name="T45" fmla="*/ 70 h 264"/>
                  <a:gd name="T46" fmla="*/ 5 w 242"/>
                  <a:gd name="T47" fmla="*/ 93 h 264"/>
                  <a:gd name="T48" fmla="*/ 0 w 242"/>
                  <a:gd name="T49" fmla="*/ 120 h 264"/>
                  <a:gd name="T50" fmla="*/ 0 w 242"/>
                  <a:gd name="T51" fmla="*/ 147 h 264"/>
                  <a:gd name="T52" fmla="*/ 5 w 242"/>
                  <a:gd name="T53" fmla="*/ 173 h 264"/>
                  <a:gd name="T54" fmla="*/ 13 w 242"/>
                  <a:gd name="T55" fmla="*/ 196 h 264"/>
                  <a:gd name="T56" fmla="*/ 27 w 242"/>
                  <a:gd name="T57" fmla="*/ 218 h 264"/>
                  <a:gd name="T58" fmla="*/ 43 w 242"/>
                  <a:gd name="T59" fmla="*/ 235 h 264"/>
                  <a:gd name="T60" fmla="*/ 62 w 242"/>
                  <a:gd name="T61" fmla="*/ 249 h 264"/>
                  <a:gd name="T62" fmla="*/ 84 w 242"/>
                  <a:gd name="T63" fmla="*/ 260 h 264"/>
                  <a:gd name="T64" fmla="*/ 108 w 242"/>
                  <a:gd name="T6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64">
                    <a:moveTo>
                      <a:pt x="108" y="264"/>
                    </a:moveTo>
                    <a:lnTo>
                      <a:pt x="132" y="264"/>
                    </a:lnTo>
                    <a:lnTo>
                      <a:pt x="155" y="258"/>
                    </a:lnTo>
                    <a:lnTo>
                      <a:pt x="177" y="247"/>
                    </a:lnTo>
                    <a:lnTo>
                      <a:pt x="197" y="234"/>
                    </a:lnTo>
                    <a:lnTo>
                      <a:pt x="214" y="215"/>
                    </a:lnTo>
                    <a:lnTo>
                      <a:pt x="227" y="193"/>
                    </a:lnTo>
                    <a:lnTo>
                      <a:pt x="237" y="170"/>
                    </a:lnTo>
                    <a:lnTo>
                      <a:pt x="242" y="143"/>
                    </a:lnTo>
                    <a:lnTo>
                      <a:pt x="242" y="116"/>
                    </a:lnTo>
                    <a:lnTo>
                      <a:pt x="238" y="90"/>
                    </a:lnTo>
                    <a:lnTo>
                      <a:pt x="229" y="67"/>
                    </a:lnTo>
                    <a:lnTo>
                      <a:pt x="215" y="47"/>
                    </a:lnTo>
                    <a:lnTo>
                      <a:pt x="199" y="28"/>
                    </a:lnTo>
                    <a:lnTo>
                      <a:pt x="180" y="14"/>
                    </a:lnTo>
                    <a:lnTo>
                      <a:pt x="158" y="5"/>
                    </a:lnTo>
                    <a:lnTo>
                      <a:pt x="134" y="0"/>
                    </a:lnTo>
                    <a:lnTo>
                      <a:pt x="109" y="0"/>
                    </a:lnTo>
                    <a:lnTo>
                      <a:pt x="86" y="5"/>
                    </a:lnTo>
                    <a:lnTo>
                      <a:pt x="65" y="16"/>
                    </a:lnTo>
                    <a:lnTo>
                      <a:pt x="44" y="29"/>
                    </a:lnTo>
                    <a:lnTo>
                      <a:pt x="28" y="48"/>
                    </a:lnTo>
                    <a:lnTo>
                      <a:pt x="15" y="70"/>
                    </a:lnTo>
                    <a:lnTo>
                      <a:pt x="5" y="93"/>
                    </a:lnTo>
                    <a:lnTo>
                      <a:pt x="0" y="120"/>
                    </a:lnTo>
                    <a:lnTo>
                      <a:pt x="0" y="147"/>
                    </a:lnTo>
                    <a:lnTo>
                      <a:pt x="5" y="173"/>
                    </a:lnTo>
                    <a:lnTo>
                      <a:pt x="13" y="196"/>
                    </a:lnTo>
                    <a:lnTo>
                      <a:pt x="27" y="218"/>
                    </a:lnTo>
                    <a:lnTo>
                      <a:pt x="43" y="235"/>
                    </a:lnTo>
                    <a:lnTo>
                      <a:pt x="62" y="249"/>
                    </a:lnTo>
                    <a:lnTo>
                      <a:pt x="84" y="260"/>
                    </a:lnTo>
                    <a:lnTo>
                      <a:pt x="108" y="2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38"/>
              <p:cNvSpPr>
                <a:spLocks/>
              </p:cNvSpPr>
              <p:nvPr/>
            </p:nvSpPr>
            <p:spPr bwMode="auto">
              <a:xfrm>
                <a:off x="2871" y="2109"/>
                <a:ext cx="251" cy="262"/>
              </a:xfrm>
              <a:custGeom>
                <a:avLst/>
                <a:gdLst>
                  <a:gd name="T0" fmla="*/ 245 w 251"/>
                  <a:gd name="T1" fmla="*/ 191 h 262"/>
                  <a:gd name="T2" fmla="*/ 245 w 251"/>
                  <a:gd name="T3" fmla="*/ 208 h 262"/>
                  <a:gd name="T4" fmla="*/ 237 w 251"/>
                  <a:gd name="T5" fmla="*/ 218 h 262"/>
                  <a:gd name="T6" fmla="*/ 222 w 251"/>
                  <a:gd name="T7" fmla="*/ 223 h 262"/>
                  <a:gd name="T8" fmla="*/ 199 w 251"/>
                  <a:gd name="T9" fmla="*/ 220 h 262"/>
                  <a:gd name="T10" fmla="*/ 175 w 251"/>
                  <a:gd name="T11" fmla="*/ 221 h 262"/>
                  <a:gd name="T12" fmla="*/ 150 w 251"/>
                  <a:gd name="T13" fmla="*/ 228 h 262"/>
                  <a:gd name="T14" fmla="*/ 129 w 251"/>
                  <a:gd name="T15" fmla="*/ 240 h 262"/>
                  <a:gd name="T16" fmla="*/ 111 w 251"/>
                  <a:gd name="T17" fmla="*/ 254 h 262"/>
                  <a:gd name="T18" fmla="*/ 95 w 251"/>
                  <a:gd name="T19" fmla="*/ 262 h 262"/>
                  <a:gd name="T20" fmla="*/ 80 w 251"/>
                  <a:gd name="T21" fmla="*/ 259 h 262"/>
                  <a:gd name="T22" fmla="*/ 72 w 251"/>
                  <a:gd name="T23" fmla="*/ 247 h 262"/>
                  <a:gd name="T24" fmla="*/ 66 w 251"/>
                  <a:gd name="T25" fmla="*/ 225 h 262"/>
                  <a:gd name="T26" fmla="*/ 58 w 251"/>
                  <a:gd name="T27" fmla="*/ 201 h 262"/>
                  <a:gd name="T28" fmla="*/ 46 w 251"/>
                  <a:gd name="T29" fmla="*/ 176 h 262"/>
                  <a:gd name="T30" fmla="*/ 28 w 251"/>
                  <a:gd name="T31" fmla="*/ 158 h 262"/>
                  <a:gd name="T32" fmla="*/ 4 w 251"/>
                  <a:gd name="T33" fmla="*/ 140 h 262"/>
                  <a:gd name="T34" fmla="*/ 5 w 251"/>
                  <a:gd name="T35" fmla="*/ 114 h 262"/>
                  <a:gd name="T36" fmla="*/ 30 w 251"/>
                  <a:gd name="T37" fmla="*/ 98 h 262"/>
                  <a:gd name="T38" fmla="*/ 50 w 251"/>
                  <a:gd name="T39" fmla="*/ 82 h 262"/>
                  <a:gd name="T40" fmla="*/ 66 w 251"/>
                  <a:gd name="T41" fmla="*/ 60 h 262"/>
                  <a:gd name="T42" fmla="*/ 77 w 251"/>
                  <a:gd name="T43" fmla="*/ 37 h 262"/>
                  <a:gd name="T44" fmla="*/ 83 w 251"/>
                  <a:gd name="T45" fmla="*/ 17 h 262"/>
                  <a:gd name="T46" fmla="*/ 92 w 251"/>
                  <a:gd name="T47" fmla="*/ 3 h 262"/>
                  <a:gd name="T48" fmla="*/ 104 w 251"/>
                  <a:gd name="T49" fmla="*/ 0 h 262"/>
                  <a:gd name="T50" fmla="*/ 118 w 251"/>
                  <a:gd name="T51" fmla="*/ 6 h 262"/>
                  <a:gd name="T52" fmla="*/ 134 w 251"/>
                  <a:gd name="T53" fmla="*/ 21 h 262"/>
                  <a:gd name="T54" fmla="*/ 156 w 251"/>
                  <a:gd name="T55" fmla="*/ 34 h 262"/>
                  <a:gd name="T56" fmla="*/ 180 w 251"/>
                  <a:gd name="T57" fmla="*/ 44 h 262"/>
                  <a:gd name="T58" fmla="*/ 204 w 251"/>
                  <a:gd name="T59" fmla="*/ 46 h 262"/>
                  <a:gd name="T60" fmla="*/ 227 w 251"/>
                  <a:gd name="T61" fmla="*/ 46 h 262"/>
                  <a:gd name="T62" fmla="*/ 242 w 251"/>
                  <a:gd name="T63" fmla="*/ 51 h 262"/>
                  <a:gd name="T64" fmla="*/ 249 w 251"/>
                  <a:gd name="T65" fmla="*/ 61 h 262"/>
                  <a:gd name="T66" fmla="*/ 248 w 251"/>
                  <a:gd name="T67" fmla="*/ 76 h 262"/>
                  <a:gd name="T68" fmla="*/ 236 w 251"/>
                  <a:gd name="T69" fmla="*/ 107 h 262"/>
                  <a:gd name="T70" fmla="*/ 234 w 251"/>
                  <a:gd name="T71" fmla="*/ 15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62">
                    <a:moveTo>
                      <a:pt x="241" y="182"/>
                    </a:moveTo>
                    <a:lnTo>
                      <a:pt x="245" y="191"/>
                    </a:lnTo>
                    <a:lnTo>
                      <a:pt x="246" y="201"/>
                    </a:lnTo>
                    <a:lnTo>
                      <a:pt x="245" y="208"/>
                    </a:lnTo>
                    <a:lnTo>
                      <a:pt x="242" y="213"/>
                    </a:lnTo>
                    <a:lnTo>
                      <a:pt x="237" y="218"/>
                    </a:lnTo>
                    <a:lnTo>
                      <a:pt x="230" y="221"/>
                    </a:lnTo>
                    <a:lnTo>
                      <a:pt x="222" y="223"/>
                    </a:lnTo>
                    <a:lnTo>
                      <a:pt x="211" y="221"/>
                    </a:lnTo>
                    <a:lnTo>
                      <a:pt x="199" y="220"/>
                    </a:lnTo>
                    <a:lnTo>
                      <a:pt x="187" y="220"/>
                    </a:lnTo>
                    <a:lnTo>
                      <a:pt x="175" y="221"/>
                    </a:lnTo>
                    <a:lnTo>
                      <a:pt x="162" y="224"/>
                    </a:lnTo>
                    <a:lnTo>
                      <a:pt x="150" y="228"/>
                    </a:lnTo>
                    <a:lnTo>
                      <a:pt x="138" y="233"/>
                    </a:lnTo>
                    <a:lnTo>
                      <a:pt x="129" y="240"/>
                    </a:lnTo>
                    <a:lnTo>
                      <a:pt x="119" y="247"/>
                    </a:lnTo>
                    <a:lnTo>
                      <a:pt x="111" y="254"/>
                    </a:lnTo>
                    <a:lnTo>
                      <a:pt x="103" y="259"/>
                    </a:lnTo>
                    <a:lnTo>
                      <a:pt x="95" y="262"/>
                    </a:lnTo>
                    <a:lnTo>
                      <a:pt x="87" y="262"/>
                    </a:lnTo>
                    <a:lnTo>
                      <a:pt x="80" y="259"/>
                    </a:lnTo>
                    <a:lnTo>
                      <a:pt x="74" y="255"/>
                    </a:lnTo>
                    <a:lnTo>
                      <a:pt x="72" y="247"/>
                    </a:lnTo>
                    <a:lnTo>
                      <a:pt x="69" y="237"/>
                    </a:lnTo>
                    <a:lnTo>
                      <a:pt x="66" y="225"/>
                    </a:lnTo>
                    <a:lnTo>
                      <a:pt x="64" y="213"/>
                    </a:lnTo>
                    <a:lnTo>
                      <a:pt x="58" y="201"/>
                    </a:lnTo>
                    <a:lnTo>
                      <a:pt x="53" y="189"/>
                    </a:lnTo>
                    <a:lnTo>
                      <a:pt x="46" y="176"/>
                    </a:lnTo>
                    <a:lnTo>
                      <a:pt x="38" y="167"/>
                    </a:lnTo>
                    <a:lnTo>
                      <a:pt x="28" y="158"/>
                    </a:lnTo>
                    <a:lnTo>
                      <a:pt x="19" y="151"/>
                    </a:lnTo>
                    <a:lnTo>
                      <a:pt x="4" y="140"/>
                    </a:lnTo>
                    <a:lnTo>
                      <a:pt x="0" y="126"/>
                    </a:lnTo>
                    <a:lnTo>
                      <a:pt x="5" y="114"/>
                    </a:lnTo>
                    <a:lnTo>
                      <a:pt x="20" y="103"/>
                    </a:lnTo>
                    <a:lnTo>
                      <a:pt x="30" y="98"/>
                    </a:lnTo>
                    <a:lnTo>
                      <a:pt x="41" y="90"/>
                    </a:lnTo>
                    <a:lnTo>
                      <a:pt x="50" y="82"/>
                    </a:lnTo>
                    <a:lnTo>
                      <a:pt x="58" y="71"/>
                    </a:lnTo>
                    <a:lnTo>
                      <a:pt x="66" y="60"/>
                    </a:lnTo>
                    <a:lnTo>
                      <a:pt x="72" y="49"/>
                    </a:lnTo>
                    <a:lnTo>
                      <a:pt x="77" y="37"/>
                    </a:lnTo>
                    <a:lnTo>
                      <a:pt x="80" y="26"/>
                    </a:lnTo>
                    <a:lnTo>
                      <a:pt x="83" y="17"/>
                    </a:lnTo>
                    <a:lnTo>
                      <a:pt x="87" y="9"/>
                    </a:lnTo>
                    <a:lnTo>
                      <a:pt x="92" y="3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1" y="2"/>
                    </a:lnTo>
                    <a:lnTo>
                      <a:pt x="118" y="6"/>
                    </a:lnTo>
                    <a:lnTo>
                      <a:pt x="126" y="13"/>
                    </a:lnTo>
                    <a:lnTo>
                      <a:pt x="134" y="21"/>
                    </a:lnTo>
                    <a:lnTo>
                      <a:pt x="145" y="28"/>
                    </a:lnTo>
                    <a:lnTo>
                      <a:pt x="156" y="34"/>
                    </a:lnTo>
                    <a:lnTo>
                      <a:pt x="168" y="40"/>
                    </a:lnTo>
                    <a:lnTo>
                      <a:pt x="180" y="44"/>
                    </a:lnTo>
                    <a:lnTo>
                      <a:pt x="192" y="46"/>
                    </a:lnTo>
                    <a:lnTo>
                      <a:pt x="204" y="46"/>
                    </a:lnTo>
                    <a:lnTo>
                      <a:pt x="217" y="46"/>
                    </a:lnTo>
                    <a:lnTo>
                      <a:pt x="227" y="46"/>
                    </a:lnTo>
                    <a:lnTo>
                      <a:pt x="236" y="48"/>
                    </a:lnTo>
                    <a:lnTo>
                      <a:pt x="242" y="51"/>
                    </a:lnTo>
                    <a:lnTo>
                      <a:pt x="246" y="55"/>
                    </a:lnTo>
                    <a:lnTo>
                      <a:pt x="249" y="61"/>
                    </a:lnTo>
                    <a:lnTo>
                      <a:pt x="251" y="68"/>
                    </a:lnTo>
                    <a:lnTo>
                      <a:pt x="248" y="76"/>
                    </a:lnTo>
                    <a:lnTo>
                      <a:pt x="244" y="86"/>
                    </a:lnTo>
                    <a:lnTo>
                      <a:pt x="236" y="107"/>
                    </a:lnTo>
                    <a:lnTo>
                      <a:pt x="232" y="133"/>
                    </a:lnTo>
                    <a:lnTo>
                      <a:pt x="234" y="159"/>
                    </a:lnTo>
                    <a:lnTo>
                      <a:pt x="241" y="18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39"/>
              <p:cNvSpPr>
                <a:spLocks/>
              </p:cNvSpPr>
              <p:nvPr/>
            </p:nvSpPr>
            <p:spPr bwMode="auto">
              <a:xfrm>
                <a:off x="4205" y="2115"/>
                <a:ext cx="212" cy="231"/>
              </a:xfrm>
              <a:custGeom>
                <a:avLst/>
                <a:gdLst>
                  <a:gd name="T0" fmla="*/ 95 w 212"/>
                  <a:gd name="T1" fmla="*/ 231 h 231"/>
                  <a:gd name="T2" fmla="*/ 117 w 212"/>
                  <a:gd name="T3" fmla="*/ 231 h 231"/>
                  <a:gd name="T4" fmla="*/ 137 w 212"/>
                  <a:gd name="T5" fmla="*/ 226 h 231"/>
                  <a:gd name="T6" fmla="*/ 156 w 212"/>
                  <a:gd name="T7" fmla="*/ 217 h 231"/>
                  <a:gd name="T8" fmla="*/ 173 w 212"/>
                  <a:gd name="T9" fmla="*/ 204 h 231"/>
                  <a:gd name="T10" fmla="*/ 187 w 212"/>
                  <a:gd name="T11" fmla="*/ 188 h 231"/>
                  <a:gd name="T12" fmla="*/ 200 w 212"/>
                  <a:gd name="T13" fmla="*/ 170 h 231"/>
                  <a:gd name="T14" fmla="*/ 208 w 212"/>
                  <a:gd name="T15" fmla="*/ 149 h 231"/>
                  <a:gd name="T16" fmla="*/ 212 w 212"/>
                  <a:gd name="T17" fmla="*/ 126 h 231"/>
                  <a:gd name="T18" fmla="*/ 212 w 212"/>
                  <a:gd name="T19" fmla="*/ 103 h 231"/>
                  <a:gd name="T20" fmla="*/ 208 w 212"/>
                  <a:gd name="T21" fmla="*/ 80 h 231"/>
                  <a:gd name="T22" fmla="*/ 201 w 212"/>
                  <a:gd name="T23" fmla="*/ 59 h 231"/>
                  <a:gd name="T24" fmla="*/ 190 w 212"/>
                  <a:gd name="T25" fmla="*/ 40 h 231"/>
                  <a:gd name="T26" fmla="*/ 175 w 212"/>
                  <a:gd name="T27" fmla="*/ 26 h 231"/>
                  <a:gd name="T28" fmla="*/ 159 w 212"/>
                  <a:gd name="T29" fmla="*/ 13 h 231"/>
                  <a:gd name="T30" fmla="*/ 140 w 212"/>
                  <a:gd name="T31" fmla="*/ 4 h 231"/>
                  <a:gd name="T32" fmla="*/ 118 w 212"/>
                  <a:gd name="T33" fmla="*/ 0 h 231"/>
                  <a:gd name="T34" fmla="*/ 97 w 212"/>
                  <a:gd name="T35" fmla="*/ 0 h 231"/>
                  <a:gd name="T36" fmla="*/ 76 w 212"/>
                  <a:gd name="T37" fmla="*/ 5 h 231"/>
                  <a:gd name="T38" fmla="*/ 57 w 212"/>
                  <a:gd name="T39" fmla="*/ 15 h 231"/>
                  <a:gd name="T40" fmla="*/ 40 w 212"/>
                  <a:gd name="T41" fmla="*/ 27 h 231"/>
                  <a:gd name="T42" fmla="*/ 25 w 212"/>
                  <a:gd name="T43" fmla="*/ 43 h 231"/>
                  <a:gd name="T44" fmla="*/ 14 w 212"/>
                  <a:gd name="T45" fmla="*/ 61 h 231"/>
                  <a:gd name="T46" fmla="*/ 5 w 212"/>
                  <a:gd name="T47" fmla="*/ 82 h 231"/>
                  <a:gd name="T48" fmla="*/ 0 w 212"/>
                  <a:gd name="T49" fmla="*/ 105 h 231"/>
                  <a:gd name="T50" fmla="*/ 0 w 212"/>
                  <a:gd name="T51" fmla="*/ 128 h 231"/>
                  <a:gd name="T52" fmla="*/ 5 w 212"/>
                  <a:gd name="T53" fmla="*/ 152 h 231"/>
                  <a:gd name="T54" fmla="*/ 13 w 212"/>
                  <a:gd name="T55" fmla="*/ 172 h 231"/>
                  <a:gd name="T56" fmla="*/ 23 w 212"/>
                  <a:gd name="T57" fmla="*/ 191 h 231"/>
                  <a:gd name="T58" fmla="*/ 38 w 212"/>
                  <a:gd name="T59" fmla="*/ 206 h 231"/>
                  <a:gd name="T60" fmla="*/ 55 w 212"/>
                  <a:gd name="T61" fmla="*/ 218 h 231"/>
                  <a:gd name="T62" fmla="*/ 74 w 212"/>
                  <a:gd name="T63" fmla="*/ 227 h 231"/>
                  <a:gd name="T64" fmla="*/ 95 w 212"/>
                  <a:gd name="T6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31">
                    <a:moveTo>
                      <a:pt x="95" y="231"/>
                    </a:moveTo>
                    <a:lnTo>
                      <a:pt x="117" y="231"/>
                    </a:lnTo>
                    <a:lnTo>
                      <a:pt x="137" y="226"/>
                    </a:lnTo>
                    <a:lnTo>
                      <a:pt x="156" y="217"/>
                    </a:lnTo>
                    <a:lnTo>
                      <a:pt x="173" y="204"/>
                    </a:lnTo>
                    <a:lnTo>
                      <a:pt x="187" y="188"/>
                    </a:lnTo>
                    <a:lnTo>
                      <a:pt x="200" y="170"/>
                    </a:lnTo>
                    <a:lnTo>
                      <a:pt x="208" y="149"/>
                    </a:lnTo>
                    <a:lnTo>
                      <a:pt x="212" y="126"/>
                    </a:lnTo>
                    <a:lnTo>
                      <a:pt x="212" y="103"/>
                    </a:lnTo>
                    <a:lnTo>
                      <a:pt x="208" y="80"/>
                    </a:lnTo>
                    <a:lnTo>
                      <a:pt x="201" y="59"/>
                    </a:lnTo>
                    <a:lnTo>
                      <a:pt x="190" y="40"/>
                    </a:lnTo>
                    <a:lnTo>
                      <a:pt x="175" y="26"/>
                    </a:lnTo>
                    <a:lnTo>
                      <a:pt x="159" y="13"/>
                    </a:lnTo>
                    <a:lnTo>
                      <a:pt x="140" y="4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6" y="5"/>
                    </a:lnTo>
                    <a:lnTo>
                      <a:pt x="57" y="15"/>
                    </a:lnTo>
                    <a:lnTo>
                      <a:pt x="40" y="27"/>
                    </a:lnTo>
                    <a:lnTo>
                      <a:pt x="25" y="43"/>
                    </a:lnTo>
                    <a:lnTo>
                      <a:pt x="14" y="61"/>
                    </a:lnTo>
                    <a:lnTo>
                      <a:pt x="5" y="82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5" y="152"/>
                    </a:lnTo>
                    <a:lnTo>
                      <a:pt x="13" y="172"/>
                    </a:lnTo>
                    <a:lnTo>
                      <a:pt x="23" y="191"/>
                    </a:lnTo>
                    <a:lnTo>
                      <a:pt x="38" y="206"/>
                    </a:lnTo>
                    <a:lnTo>
                      <a:pt x="55" y="218"/>
                    </a:lnTo>
                    <a:lnTo>
                      <a:pt x="74" y="227"/>
                    </a:lnTo>
                    <a:lnTo>
                      <a:pt x="9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40"/>
              <p:cNvSpPr>
                <a:spLocks/>
              </p:cNvSpPr>
              <p:nvPr/>
            </p:nvSpPr>
            <p:spPr bwMode="auto">
              <a:xfrm>
                <a:off x="4196" y="2112"/>
                <a:ext cx="225" cy="236"/>
              </a:xfrm>
              <a:custGeom>
                <a:avLst/>
                <a:gdLst>
                  <a:gd name="T0" fmla="*/ 221 w 225"/>
                  <a:gd name="T1" fmla="*/ 180 h 236"/>
                  <a:gd name="T2" fmla="*/ 207 w 225"/>
                  <a:gd name="T3" fmla="*/ 199 h 236"/>
                  <a:gd name="T4" fmla="*/ 179 w 225"/>
                  <a:gd name="T5" fmla="*/ 198 h 236"/>
                  <a:gd name="T6" fmla="*/ 157 w 225"/>
                  <a:gd name="T7" fmla="*/ 199 h 236"/>
                  <a:gd name="T8" fmla="*/ 134 w 225"/>
                  <a:gd name="T9" fmla="*/ 206 h 236"/>
                  <a:gd name="T10" fmla="*/ 115 w 225"/>
                  <a:gd name="T11" fmla="*/ 215 h 236"/>
                  <a:gd name="T12" fmla="*/ 99 w 225"/>
                  <a:gd name="T13" fmla="*/ 229 h 236"/>
                  <a:gd name="T14" fmla="*/ 84 w 225"/>
                  <a:gd name="T15" fmla="*/ 236 h 236"/>
                  <a:gd name="T16" fmla="*/ 72 w 225"/>
                  <a:gd name="T17" fmla="*/ 233 h 236"/>
                  <a:gd name="T18" fmla="*/ 64 w 225"/>
                  <a:gd name="T19" fmla="*/ 224 h 236"/>
                  <a:gd name="T20" fmla="*/ 61 w 225"/>
                  <a:gd name="T21" fmla="*/ 203 h 236"/>
                  <a:gd name="T22" fmla="*/ 53 w 225"/>
                  <a:gd name="T23" fmla="*/ 182 h 236"/>
                  <a:gd name="T24" fmla="*/ 41 w 225"/>
                  <a:gd name="T25" fmla="*/ 160 h 236"/>
                  <a:gd name="T26" fmla="*/ 26 w 225"/>
                  <a:gd name="T27" fmla="*/ 142 h 236"/>
                  <a:gd name="T28" fmla="*/ 4 w 225"/>
                  <a:gd name="T29" fmla="*/ 126 h 236"/>
                  <a:gd name="T30" fmla="*/ 4 w 225"/>
                  <a:gd name="T31" fmla="*/ 103 h 236"/>
                  <a:gd name="T32" fmla="*/ 28 w 225"/>
                  <a:gd name="T33" fmla="*/ 87 h 236"/>
                  <a:gd name="T34" fmla="*/ 45 w 225"/>
                  <a:gd name="T35" fmla="*/ 73 h 236"/>
                  <a:gd name="T36" fmla="*/ 60 w 225"/>
                  <a:gd name="T37" fmla="*/ 54 h 236"/>
                  <a:gd name="T38" fmla="*/ 69 w 225"/>
                  <a:gd name="T39" fmla="*/ 34 h 236"/>
                  <a:gd name="T40" fmla="*/ 74 w 225"/>
                  <a:gd name="T41" fmla="*/ 15 h 236"/>
                  <a:gd name="T42" fmla="*/ 81 w 225"/>
                  <a:gd name="T43" fmla="*/ 3 h 236"/>
                  <a:gd name="T44" fmla="*/ 93 w 225"/>
                  <a:gd name="T45" fmla="*/ 0 h 236"/>
                  <a:gd name="T46" fmla="*/ 107 w 225"/>
                  <a:gd name="T47" fmla="*/ 6 h 236"/>
                  <a:gd name="T48" fmla="*/ 121 w 225"/>
                  <a:gd name="T49" fmla="*/ 19 h 236"/>
                  <a:gd name="T50" fmla="*/ 140 w 225"/>
                  <a:gd name="T51" fmla="*/ 31 h 236"/>
                  <a:gd name="T52" fmla="*/ 163 w 225"/>
                  <a:gd name="T53" fmla="*/ 39 h 236"/>
                  <a:gd name="T54" fmla="*/ 184 w 225"/>
                  <a:gd name="T55" fmla="*/ 42 h 236"/>
                  <a:gd name="T56" fmla="*/ 213 w 225"/>
                  <a:gd name="T57" fmla="*/ 42 h 236"/>
                  <a:gd name="T58" fmla="*/ 225 w 225"/>
                  <a:gd name="T59" fmla="*/ 61 h 236"/>
                  <a:gd name="T60" fmla="*/ 211 w 225"/>
                  <a:gd name="T61" fmla="*/ 98 h 236"/>
                  <a:gd name="T62" fmla="*/ 210 w 225"/>
                  <a:gd name="T63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5" h="236">
                    <a:moveTo>
                      <a:pt x="217" y="164"/>
                    </a:moveTo>
                    <a:lnTo>
                      <a:pt x="221" y="180"/>
                    </a:lnTo>
                    <a:lnTo>
                      <a:pt x="218" y="192"/>
                    </a:lnTo>
                    <a:lnTo>
                      <a:pt x="207" y="199"/>
                    </a:lnTo>
                    <a:lnTo>
                      <a:pt x="190" y="199"/>
                    </a:lnTo>
                    <a:lnTo>
                      <a:pt x="179" y="198"/>
                    </a:lnTo>
                    <a:lnTo>
                      <a:pt x="168" y="198"/>
                    </a:lnTo>
                    <a:lnTo>
                      <a:pt x="157" y="199"/>
                    </a:lnTo>
                    <a:lnTo>
                      <a:pt x="146" y="202"/>
                    </a:lnTo>
                    <a:lnTo>
                      <a:pt x="134" y="206"/>
                    </a:lnTo>
                    <a:lnTo>
                      <a:pt x="125" y="210"/>
                    </a:lnTo>
                    <a:lnTo>
                      <a:pt x="115" y="215"/>
                    </a:lnTo>
                    <a:lnTo>
                      <a:pt x="107" y="222"/>
                    </a:lnTo>
                    <a:lnTo>
                      <a:pt x="99" y="229"/>
                    </a:lnTo>
                    <a:lnTo>
                      <a:pt x="92" y="233"/>
                    </a:lnTo>
                    <a:lnTo>
                      <a:pt x="84" y="236"/>
                    </a:lnTo>
                    <a:lnTo>
                      <a:pt x="79" y="236"/>
                    </a:lnTo>
                    <a:lnTo>
                      <a:pt x="72" y="233"/>
                    </a:lnTo>
                    <a:lnTo>
                      <a:pt x="68" y="229"/>
                    </a:lnTo>
                    <a:lnTo>
                      <a:pt x="64" y="224"/>
                    </a:lnTo>
                    <a:lnTo>
                      <a:pt x="62" y="214"/>
                    </a:lnTo>
                    <a:lnTo>
                      <a:pt x="61" y="203"/>
                    </a:lnTo>
                    <a:lnTo>
                      <a:pt x="57" y="192"/>
                    </a:lnTo>
                    <a:lnTo>
                      <a:pt x="53" y="182"/>
                    </a:lnTo>
                    <a:lnTo>
                      <a:pt x="47" y="169"/>
                    </a:lnTo>
                    <a:lnTo>
                      <a:pt x="41" y="160"/>
                    </a:lnTo>
                    <a:lnTo>
                      <a:pt x="34" y="150"/>
                    </a:lnTo>
                    <a:lnTo>
                      <a:pt x="26" y="142"/>
                    </a:lnTo>
                    <a:lnTo>
                      <a:pt x="18" y="137"/>
                    </a:lnTo>
                    <a:lnTo>
                      <a:pt x="4" y="126"/>
                    </a:lnTo>
                    <a:lnTo>
                      <a:pt x="0" y="114"/>
                    </a:lnTo>
                    <a:lnTo>
                      <a:pt x="4" y="103"/>
                    </a:lnTo>
                    <a:lnTo>
                      <a:pt x="19" y="92"/>
                    </a:lnTo>
                    <a:lnTo>
                      <a:pt x="28" y="87"/>
                    </a:lnTo>
                    <a:lnTo>
                      <a:pt x="37" y="80"/>
                    </a:lnTo>
                    <a:lnTo>
                      <a:pt x="45" y="73"/>
                    </a:lnTo>
                    <a:lnTo>
                      <a:pt x="53" y="64"/>
                    </a:lnTo>
                    <a:lnTo>
                      <a:pt x="60" y="54"/>
                    </a:lnTo>
                    <a:lnTo>
                      <a:pt x="65" y="45"/>
                    </a:lnTo>
                    <a:lnTo>
                      <a:pt x="69" y="34"/>
                    </a:lnTo>
                    <a:lnTo>
                      <a:pt x="72" y="25"/>
                    </a:lnTo>
                    <a:lnTo>
                      <a:pt x="74" y="15"/>
                    </a:lnTo>
                    <a:lnTo>
                      <a:pt x="77" y="8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07" y="6"/>
                    </a:lnTo>
                    <a:lnTo>
                      <a:pt x="114" y="12"/>
                    </a:lnTo>
                    <a:lnTo>
                      <a:pt x="121" y="19"/>
                    </a:lnTo>
                    <a:lnTo>
                      <a:pt x="130" y="26"/>
                    </a:lnTo>
                    <a:lnTo>
                      <a:pt x="140" y="31"/>
                    </a:lnTo>
                    <a:lnTo>
                      <a:pt x="150" y="35"/>
                    </a:lnTo>
                    <a:lnTo>
                      <a:pt x="163" y="39"/>
                    </a:lnTo>
                    <a:lnTo>
                      <a:pt x="173" y="41"/>
                    </a:lnTo>
                    <a:lnTo>
                      <a:pt x="184" y="42"/>
                    </a:lnTo>
                    <a:lnTo>
                      <a:pt x="195" y="42"/>
                    </a:lnTo>
                    <a:lnTo>
                      <a:pt x="213" y="42"/>
                    </a:lnTo>
                    <a:lnTo>
                      <a:pt x="222" y="49"/>
                    </a:lnTo>
                    <a:lnTo>
                      <a:pt x="225" y="61"/>
                    </a:lnTo>
                    <a:lnTo>
                      <a:pt x="219" y="77"/>
                    </a:lnTo>
                    <a:lnTo>
                      <a:pt x="211" y="98"/>
                    </a:lnTo>
                    <a:lnTo>
                      <a:pt x="209" y="121"/>
                    </a:lnTo>
                    <a:lnTo>
                      <a:pt x="210" y="144"/>
                    </a:lnTo>
                    <a:lnTo>
                      <a:pt x="217" y="1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41"/>
              <p:cNvSpPr>
                <a:spLocks/>
              </p:cNvSpPr>
              <p:nvPr/>
            </p:nvSpPr>
            <p:spPr bwMode="auto">
              <a:xfrm>
                <a:off x="2924" y="2151"/>
                <a:ext cx="164" cy="181"/>
              </a:xfrm>
              <a:custGeom>
                <a:avLst/>
                <a:gdLst>
                  <a:gd name="T0" fmla="*/ 73 w 164"/>
                  <a:gd name="T1" fmla="*/ 181 h 181"/>
                  <a:gd name="T2" fmla="*/ 90 w 164"/>
                  <a:gd name="T3" fmla="*/ 181 h 181"/>
                  <a:gd name="T4" fmla="*/ 105 w 164"/>
                  <a:gd name="T5" fmla="*/ 176 h 181"/>
                  <a:gd name="T6" fmla="*/ 120 w 164"/>
                  <a:gd name="T7" fmla="*/ 170 h 181"/>
                  <a:gd name="T8" fmla="*/ 134 w 164"/>
                  <a:gd name="T9" fmla="*/ 159 h 181"/>
                  <a:gd name="T10" fmla="*/ 145 w 164"/>
                  <a:gd name="T11" fmla="*/ 147 h 181"/>
                  <a:gd name="T12" fmla="*/ 154 w 164"/>
                  <a:gd name="T13" fmla="*/ 133 h 181"/>
                  <a:gd name="T14" fmla="*/ 161 w 164"/>
                  <a:gd name="T15" fmla="*/ 116 h 181"/>
                  <a:gd name="T16" fmla="*/ 164 w 164"/>
                  <a:gd name="T17" fmla="*/ 98 h 181"/>
                  <a:gd name="T18" fmla="*/ 164 w 164"/>
                  <a:gd name="T19" fmla="*/ 80 h 181"/>
                  <a:gd name="T20" fmla="*/ 161 w 164"/>
                  <a:gd name="T21" fmla="*/ 63 h 181"/>
                  <a:gd name="T22" fmla="*/ 156 w 164"/>
                  <a:gd name="T23" fmla="*/ 46 h 181"/>
                  <a:gd name="T24" fmla="*/ 146 w 164"/>
                  <a:gd name="T25" fmla="*/ 33 h 181"/>
                  <a:gd name="T26" fmla="*/ 135 w 164"/>
                  <a:gd name="T27" fmla="*/ 21 h 181"/>
                  <a:gd name="T28" fmla="*/ 122 w 164"/>
                  <a:gd name="T29" fmla="*/ 10 h 181"/>
                  <a:gd name="T30" fmla="*/ 107 w 164"/>
                  <a:gd name="T31" fmla="*/ 3 h 181"/>
                  <a:gd name="T32" fmla="*/ 90 w 164"/>
                  <a:gd name="T33" fmla="*/ 0 h 181"/>
                  <a:gd name="T34" fmla="*/ 74 w 164"/>
                  <a:gd name="T35" fmla="*/ 0 h 181"/>
                  <a:gd name="T36" fmla="*/ 58 w 164"/>
                  <a:gd name="T37" fmla="*/ 4 h 181"/>
                  <a:gd name="T38" fmla="*/ 43 w 164"/>
                  <a:gd name="T39" fmla="*/ 11 h 181"/>
                  <a:gd name="T40" fmla="*/ 31 w 164"/>
                  <a:gd name="T41" fmla="*/ 21 h 181"/>
                  <a:gd name="T42" fmla="*/ 19 w 164"/>
                  <a:gd name="T43" fmla="*/ 34 h 181"/>
                  <a:gd name="T44" fmla="*/ 11 w 164"/>
                  <a:gd name="T45" fmla="*/ 48 h 181"/>
                  <a:gd name="T46" fmla="*/ 4 w 164"/>
                  <a:gd name="T47" fmla="*/ 65 h 181"/>
                  <a:gd name="T48" fmla="*/ 0 w 164"/>
                  <a:gd name="T49" fmla="*/ 83 h 181"/>
                  <a:gd name="T50" fmla="*/ 0 w 164"/>
                  <a:gd name="T51" fmla="*/ 101 h 181"/>
                  <a:gd name="T52" fmla="*/ 2 w 164"/>
                  <a:gd name="T53" fmla="*/ 118 h 181"/>
                  <a:gd name="T54" fmla="*/ 9 w 164"/>
                  <a:gd name="T55" fmla="*/ 134 h 181"/>
                  <a:gd name="T56" fmla="*/ 17 w 164"/>
                  <a:gd name="T57" fmla="*/ 148 h 181"/>
                  <a:gd name="T58" fmla="*/ 28 w 164"/>
                  <a:gd name="T59" fmla="*/ 160 h 181"/>
                  <a:gd name="T60" fmla="*/ 42 w 164"/>
                  <a:gd name="T61" fmla="*/ 171 h 181"/>
                  <a:gd name="T62" fmla="*/ 57 w 164"/>
                  <a:gd name="T63" fmla="*/ 178 h 181"/>
                  <a:gd name="T64" fmla="*/ 73 w 164"/>
                  <a:gd name="T6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81">
                    <a:moveTo>
                      <a:pt x="73" y="181"/>
                    </a:moveTo>
                    <a:lnTo>
                      <a:pt x="90" y="181"/>
                    </a:lnTo>
                    <a:lnTo>
                      <a:pt x="105" y="176"/>
                    </a:lnTo>
                    <a:lnTo>
                      <a:pt x="120" y="170"/>
                    </a:lnTo>
                    <a:lnTo>
                      <a:pt x="134" y="159"/>
                    </a:lnTo>
                    <a:lnTo>
                      <a:pt x="145" y="147"/>
                    </a:lnTo>
                    <a:lnTo>
                      <a:pt x="154" y="133"/>
                    </a:lnTo>
                    <a:lnTo>
                      <a:pt x="161" y="116"/>
                    </a:lnTo>
                    <a:lnTo>
                      <a:pt x="164" y="98"/>
                    </a:lnTo>
                    <a:lnTo>
                      <a:pt x="164" y="80"/>
                    </a:lnTo>
                    <a:lnTo>
                      <a:pt x="161" y="63"/>
                    </a:lnTo>
                    <a:lnTo>
                      <a:pt x="156" y="46"/>
                    </a:lnTo>
                    <a:lnTo>
                      <a:pt x="146" y="33"/>
                    </a:lnTo>
                    <a:lnTo>
                      <a:pt x="135" y="21"/>
                    </a:lnTo>
                    <a:lnTo>
                      <a:pt x="122" y="10"/>
                    </a:lnTo>
                    <a:lnTo>
                      <a:pt x="107" y="3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58" y="4"/>
                    </a:lnTo>
                    <a:lnTo>
                      <a:pt x="43" y="11"/>
                    </a:lnTo>
                    <a:lnTo>
                      <a:pt x="31" y="21"/>
                    </a:lnTo>
                    <a:lnTo>
                      <a:pt x="19" y="34"/>
                    </a:lnTo>
                    <a:lnTo>
                      <a:pt x="11" y="48"/>
                    </a:lnTo>
                    <a:lnTo>
                      <a:pt x="4" y="65"/>
                    </a:lnTo>
                    <a:lnTo>
                      <a:pt x="0" y="83"/>
                    </a:lnTo>
                    <a:lnTo>
                      <a:pt x="0" y="101"/>
                    </a:lnTo>
                    <a:lnTo>
                      <a:pt x="2" y="118"/>
                    </a:lnTo>
                    <a:lnTo>
                      <a:pt x="9" y="134"/>
                    </a:lnTo>
                    <a:lnTo>
                      <a:pt x="17" y="148"/>
                    </a:lnTo>
                    <a:lnTo>
                      <a:pt x="28" y="160"/>
                    </a:lnTo>
                    <a:lnTo>
                      <a:pt x="42" y="171"/>
                    </a:lnTo>
                    <a:lnTo>
                      <a:pt x="57" y="178"/>
                    </a:lnTo>
                    <a:lnTo>
                      <a:pt x="73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42"/>
              <p:cNvSpPr>
                <a:spLocks/>
              </p:cNvSpPr>
              <p:nvPr/>
            </p:nvSpPr>
            <p:spPr bwMode="auto">
              <a:xfrm>
                <a:off x="2928" y="2155"/>
                <a:ext cx="156" cy="172"/>
              </a:xfrm>
              <a:custGeom>
                <a:avLst/>
                <a:gdLst>
                  <a:gd name="T0" fmla="*/ 69 w 156"/>
                  <a:gd name="T1" fmla="*/ 172 h 172"/>
                  <a:gd name="T2" fmla="*/ 85 w 156"/>
                  <a:gd name="T3" fmla="*/ 172 h 172"/>
                  <a:gd name="T4" fmla="*/ 100 w 156"/>
                  <a:gd name="T5" fmla="*/ 168 h 172"/>
                  <a:gd name="T6" fmla="*/ 115 w 156"/>
                  <a:gd name="T7" fmla="*/ 162 h 172"/>
                  <a:gd name="T8" fmla="*/ 127 w 156"/>
                  <a:gd name="T9" fmla="*/ 152 h 172"/>
                  <a:gd name="T10" fmla="*/ 138 w 156"/>
                  <a:gd name="T11" fmla="*/ 141 h 172"/>
                  <a:gd name="T12" fmla="*/ 146 w 156"/>
                  <a:gd name="T13" fmla="*/ 126 h 172"/>
                  <a:gd name="T14" fmla="*/ 153 w 156"/>
                  <a:gd name="T15" fmla="*/ 112 h 172"/>
                  <a:gd name="T16" fmla="*/ 156 w 156"/>
                  <a:gd name="T17" fmla="*/ 94 h 172"/>
                  <a:gd name="T18" fmla="*/ 156 w 156"/>
                  <a:gd name="T19" fmla="*/ 76 h 172"/>
                  <a:gd name="T20" fmla="*/ 153 w 156"/>
                  <a:gd name="T21" fmla="*/ 60 h 172"/>
                  <a:gd name="T22" fmla="*/ 147 w 156"/>
                  <a:gd name="T23" fmla="*/ 45 h 172"/>
                  <a:gd name="T24" fmla="*/ 139 w 156"/>
                  <a:gd name="T25" fmla="*/ 30 h 172"/>
                  <a:gd name="T26" fmla="*/ 128 w 156"/>
                  <a:gd name="T27" fmla="*/ 19 h 172"/>
                  <a:gd name="T28" fmla="*/ 116 w 156"/>
                  <a:gd name="T29" fmla="*/ 10 h 172"/>
                  <a:gd name="T30" fmla="*/ 103 w 156"/>
                  <a:gd name="T31" fmla="*/ 3 h 172"/>
                  <a:gd name="T32" fmla="*/ 86 w 156"/>
                  <a:gd name="T33" fmla="*/ 0 h 172"/>
                  <a:gd name="T34" fmla="*/ 70 w 156"/>
                  <a:gd name="T35" fmla="*/ 0 h 172"/>
                  <a:gd name="T36" fmla="*/ 55 w 156"/>
                  <a:gd name="T37" fmla="*/ 5 h 172"/>
                  <a:gd name="T38" fmla="*/ 40 w 156"/>
                  <a:gd name="T39" fmla="*/ 11 h 172"/>
                  <a:gd name="T40" fmla="*/ 28 w 156"/>
                  <a:gd name="T41" fmla="*/ 21 h 172"/>
                  <a:gd name="T42" fmla="*/ 17 w 156"/>
                  <a:gd name="T43" fmla="*/ 32 h 172"/>
                  <a:gd name="T44" fmla="*/ 9 w 156"/>
                  <a:gd name="T45" fmla="*/ 47 h 172"/>
                  <a:gd name="T46" fmla="*/ 2 w 156"/>
                  <a:gd name="T47" fmla="*/ 61 h 172"/>
                  <a:gd name="T48" fmla="*/ 0 w 156"/>
                  <a:gd name="T49" fmla="*/ 79 h 172"/>
                  <a:gd name="T50" fmla="*/ 0 w 156"/>
                  <a:gd name="T51" fmla="*/ 97 h 172"/>
                  <a:gd name="T52" fmla="*/ 2 w 156"/>
                  <a:gd name="T53" fmla="*/ 113 h 172"/>
                  <a:gd name="T54" fmla="*/ 9 w 156"/>
                  <a:gd name="T55" fmla="*/ 128 h 172"/>
                  <a:gd name="T56" fmla="*/ 17 w 156"/>
                  <a:gd name="T57" fmla="*/ 141 h 172"/>
                  <a:gd name="T58" fmla="*/ 27 w 156"/>
                  <a:gd name="T59" fmla="*/ 153 h 172"/>
                  <a:gd name="T60" fmla="*/ 40 w 156"/>
                  <a:gd name="T61" fmla="*/ 163 h 172"/>
                  <a:gd name="T62" fmla="*/ 54 w 156"/>
                  <a:gd name="T63" fmla="*/ 170 h 172"/>
                  <a:gd name="T64" fmla="*/ 69 w 156"/>
                  <a:gd name="T6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72">
                    <a:moveTo>
                      <a:pt x="69" y="172"/>
                    </a:moveTo>
                    <a:lnTo>
                      <a:pt x="85" y="172"/>
                    </a:lnTo>
                    <a:lnTo>
                      <a:pt x="100" y="168"/>
                    </a:lnTo>
                    <a:lnTo>
                      <a:pt x="115" y="162"/>
                    </a:lnTo>
                    <a:lnTo>
                      <a:pt x="127" y="152"/>
                    </a:lnTo>
                    <a:lnTo>
                      <a:pt x="138" y="141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56" y="94"/>
                    </a:lnTo>
                    <a:lnTo>
                      <a:pt x="156" y="76"/>
                    </a:lnTo>
                    <a:lnTo>
                      <a:pt x="153" y="60"/>
                    </a:lnTo>
                    <a:lnTo>
                      <a:pt x="147" y="45"/>
                    </a:lnTo>
                    <a:lnTo>
                      <a:pt x="139" y="30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8" y="21"/>
                    </a:lnTo>
                    <a:lnTo>
                      <a:pt x="17" y="32"/>
                    </a:lnTo>
                    <a:lnTo>
                      <a:pt x="9" y="47"/>
                    </a:lnTo>
                    <a:lnTo>
                      <a:pt x="2" y="61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2" y="113"/>
                    </a:lnTo>
                    <a:lnTo>
                      <a:pt x="9" y="128"/>
                    </a:lnTo>
                    <a:lnTo>
                      <a:pt x="17" y="141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9" y="1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43"/>
              <p:cNvSpPr>
                <a:spLocks/>
              </p:cNvSpPr>
              <p:nvPr/>
            </p:nvSpPr>
            <p:spPr bwMode="auto">
              <a:xfrm>
                <a:off x="4238" y="2150"/>
                <a:ext cx="148" cy="161"/>
              </a:xfrm>
              <a:custGeom>
                <a:avLst/>
                <a:gdLst>
                  <a:gd name="T0" fmla="*/ 65 w 148"/>
                  <a:gd name="T1" fmla="*/ 161 h 161"/>
                  <a:gd name="T2" fmla="*/ 80 w 148"/>
                  <a:gd name="T3" fmla="*/ 161 h 161"/>
                  <a:gd name="T4" fmla="*/ 95 w 148"/>
                  <a:gd name="T5" fmla="*/ 157 h 161"/>
                  <a:gd name="T6" fmla="*/ 107 w 148"/>
                  <a:gd name="T7" fmla="*/ 152 h 161"/>
                  <a:gd name="T8" fmla="*/ 119 w 148"/>
                  <a:gd name="T9" fmla="*/ 142 h 161"/>
                  <a:gd name="T10" fmla="*/ 130 w 148"/>
                  <a:gd name="T11" fmla="*/ 131 h 161"/>
                  <a:gd name="T12" fmla="*/ 138 w 148"/>
                  <a:gd name="T13" fmla="*/ 119 h 161"/>
                  <a:gd name="T14" fmla="*/ 144 w 148"/>
                  <a:gd name="T15" fmla="*/ 104 h 161"/>
                  <a:gd name="T16" fmla="*/ 148 w 148"/>
                  <a:gd name="T17" fmla="*/ 88 h 161"/>
                  <a:gd name="T18" fmla="*/ 148 w 148"/>
                  <a:gd name="T19" fmla="*/ 72 h 161"/>
                  <a:gd name="T20" fmla="*/ 145 w 148"/>
                  <a:gd name="T21" fmla="*/ 56 h 161"/>
                  <a:gd name="T22" fmla="*/ 140 w 148"/>
                  <a:gd name="T23" fmla="*/ 42 h 161"/>
                  <a:gd name="T24" fmla="*/ 131 w 148"/>
                  <a:gd name="T25" fmla="*/ 28 h 161"/>
                  <a:gd name="T26" fmla="*/ 121 w 148"/>
                  <a:gd name="T27" fmla="*/ 18 h 161"/>
                  <a:gd name="T28" fmla="*/ 110 w 148"/>
                  <a:gd name="T29" fmla="*/ 10 h 161"/>
                  <a:gd name="T30" fmla="*/ 96 w 148"/>
                  <a:gd name="T31" fmla="*/ 3 h 161"/>
                  <a:gd name="T32" fmla="*/ 81 w 148"/>
                  <a:gd name="T33" fmla="*/ 0 h 161"/>
                  <a:gd name="T34" fmla="*/ 66 w 148"/>
                  <a:gd name="T35" fmla="*/ 0 h 161"/>
                  <a:gd name="T36" fmla="*/ 51 w 148"/>
                  <a:gd name="T37" fmla="*/ 4 h 161"/>
                  <a:gd name="T38" fmla="*/ 39 w 148"/>
                  <a:gd name="T39" fmla="*/ 10 h 161"/>
                  <a:gd name="T40" fmla="*/ 27 w 148"/>
                  <a:gd name="T41" fmla="*/ 18 h 161"/>
                  <a:gd name="T42" fmla="*/ 16 w 148"/>
                  <a:gd name="T43" fmla="*/ 30 h 161"/>
                  <a:gd name="T44" fmla="*/ 8 w 148"/>
                  <a:gd name="T45" fmla="*/ 42 h 161"/>
                  <a:gd name="T46" fmla="*/ 3 w 148"/>
                  <a:gd name="T47" fmla="*/ 57 h 161"/>
                  <a:gd name="T48" fmla="*/ 0 w 148"/>
                  <a:gd name="T49" fmla="*/ 73 h 161"/>
                  <a:gd name="T50" fmla="*/ 0 w 148"/>
                  <a:gd name="T51" fmla="*/ 89 h 161"/>
                  <a:gd name="T52" fmla="*/ 3 w 148"/>
                  <a:gd name="T53" fmla="*/ 106 h 161"/>
                  <a:gd name="T54" fmla="*/ 8 w 148"/>
                  <a:gd name="T55" fmla="*/ 121 h 161"/>
                  <a:gd name="T56" fmla="*/ 15 w 148"/>
                  <a:gd name="T57" fmla="*/ 133 h 161"/>
                  <a:gd name="T58" fmla="*/ 26 w 148"/>
                  <a:gd name="T59" fmla="*/ 144 h 161"/>
                  <a:gd name="T60" fmla="*/ 37 w 148"/>
                  <a:gd name="T61" fmla="*/ 153 h 161"/>
                  <a:gd name="T62" fmla="*/ 50 w 148"/>
                  <a:gd name="T63" fmla="*/ 158 h 161"/>
                  <a:gd name="T64" fmla="*/ 65 w 148"/>
                  <a:gd name="T6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61">
                    <a:moveTo>
                      <a:pt x="65" y="161"/>
                    </a:moveTo>
                    <a:lnTo>
                      <a:pt x="80" y="161"/>
                    </a:lnTo>
                    <a:lnTo>
                      <a:pt x="95" y="157"/>
                    </a:lnTo>
                    <a:lnTo>
                      <a:pt x="107" y="152"/>
                    </a:lnTo>
                    <a:lnTo>
                      <a:pt x="119" y="142"/>
                    </a:lnTo>
                    <a:lnTo>
                      <a:pt x="130" y="131"/>
                    </a:lnTo>
                    <a:lnTo>
                      <a:pt x="138" y="119"/>
                    </a:lnTo>
                    <a:lnTo>
                      <a:pt x="144" y="104"/>
                    </a:lnTo>
                    <a:lnTo>
                      <a:pt x="148" y="88"/>
                    </a:lnTo>
                    <a:lnTo>
                      <a:pt x="148" y="72"/>
                    </a:lnTo>
                    <a:lnTo>
                      <a:pt x="145" y="56"/>
                    </a:lnTo>
                    <a:lnTo>
                      <a:pt x="140" y="42"/>
                    </a:lnTo>
                    <a:lnTo>
                      <a:pt x="131" y="28"/>
                    </a:lnTo>
                    <a:lnTo>
                      <a:pt x="121" y="18"/>
                    </a:lnTo>
                    <a:lnTo>
                      <a:pt x="110" y="10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4"/>
                    </a:lnTo>
                    <a:lnTo>
                      <a:pt x="39" y="10"/>
                    </a:lnTo>
                    <a:lnTo>
                      <a:pt x="27" y="18"/>
                    </a:lnTo>
                    <a:lnTo>
                      <a:pt x="16" y="30"/>
                    </a:lnTo>
                    <a:lnTo>
                      <a:pt x="8" y="42"/>
                    </a:lnTo>
                    <a:lnTo>
                      <a:pt x="3" y="57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3" y="106"/>
                    </a:lnTo>
                    <a:lnTo>
                      <a:pt x="8" y="121"/>
                    </a:lnTo>
                    <a:lnTo>
                      <a:pt x="15" y="133"/>
                    </a:lnTo>
                    <a:lnTo>
                      <a:pt x="26" y="144"/>
                    </a:lnTo>
                    <a:lnTo>
                      <a:pt x="37" y="153"/>
                    </a:lnTo>
                    <a:lnTo>
                      <a:pt x="50" y="158"/>
                    </a:lnTo>
                    <a:lnTo>
                      <a:pt x="65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44"/>
              <p:cNvSpPr>
                <a:spLocks/>
              </p:cNvSpPr>
              <p:nvPr/>
            </p:nvSpPr>
            <p:spPr bwMode="auto">
              <a:xfrm>
                <a:off x="4241" y="2154"/>
                <a:ext cx="141" cy="153"/>
              </a:xfrm>
              <a:custGeom>
                <a:avLst/>
                <a:gdLst>
                  <a:gd name="T0" fmla="*/ 63 w 141"/>
                  <a:gd name="T1" fmla="*/ 153 h 153"/>
                  <a:gd name="T2" fmla="*/ 77 w 141"/>
                  <a:gd name="T3" fmla="*/ 153 h 153"/>
                  <a:gd name="T4" fmla="*/ 90 w 141"/>
                  <a:gd name="T5" fmla="*/ 150 h 153"/>
                  <a:gd name="T6" fmla="*/ 104 w 141"/>
                  <a:gd name="T7" fmla="*/ 144 h 153"/>
                  <a:gd name="T8" fmla="*/ 115 w 141"/>
                  <a:gd name="T9" fmla="*/ 136 h 153"/>
                  <a:gd name="T10" fmla="*/ 124 w 141"/>
                  <a:gd name="T11" fmla="*/ 126 h 153"/>
                  <a:gd name="T12" fmla="*/ 132 w 141"/>
                  <a:gd name="T13" fmla="*/ 113 h 153"/>
                  <a:gd name="T14" fmla="*/ 138 w 141"/>
                  <a:gd name="T15" fmla="*/ 99 h 153"/>
                  <a:gd name="T16" fmla="*/ 141 w 141"/>
                  <a:gd name="T17" fmla="*/ 84 h 153"/>
                  <a:gd name="T18" fmla="*/ 141 w 141"/>
                  <a:gd name="T19" fmla="*/ 68 h 153"/>
                  <a:gd name="T20" fmla="*/ 138 w 141"/>
                  <a:gd name="T21" fmla="*/ 53 h 153"/>
                  <a:gd name="T22" fmla="*/ 132 w 141"/>
                  <a:gd name="T23" fmla="*/ 39 h 153"/>
                  <a:gd name="T24" fmla="*/ 126 w 141"/>
                  <a:gd name="T25" fmla="*/ 27 h 153"/>
                  <a:gd name="T26" fmla="*/ 116 w 141"/>
                  <a:gd name="T27" fmla="*/ 16 h 153"/>
                  <a:gd name="T28" fmla="*/ 104 w 141"/>
                  <a:gd name="T29" fmla="*/ 8 h 153"/>
                  <a:gd name="T30" fmla="*/ 92 w 141"/>
                  <a:gd name="T31" fmla="*/ 3 h 153"/>
                  <a:gd name="T32" fmla="*/ 78 w 141"/>
                  <a:gd name="T33" fmla="*/ 0 h 153"/>
                  <a:gd name="T34" fmla="*/ 63 w 141"/>
                  <a:gd name="T35" fmla="*/ 0 h 153"/>
                  <a:gd name="T36" fmla="*/ 50 w 141"/>
                  <a:gd name="T37" fmla="*/ 3 h 153"/>
                  <a:gd name="T38" fmla="*/ 38 w 141"/>
                  <a:gd name="T39" fmla="*/ 10 h 153"/>
                  <a:gd name="T40" fmla="*/ 25 w 141"/>
                  <a:gd name="T41" fmla="*/ 18 h 153"/>
                  <a:gd name="T42" fmla="*/ 16 w 141"/>
                  <a:gd name="T43" fmla="*/ 29 h 153"/>
                  <a:gd name="T44" fmla="*/ 8 w 141"/>
                  <a:gd name="T45" fmla="*/ 41 h 153"/>
                  <a:gd name="T46" fmla="*/ 2 w 141"/>
                  <a:gd name="T47" fmla="*/ 54 h 153"/>
                  <a:gd name="T48" fmla="*/ 0 w 141"/>
                  <a:gd name="T49" fmla="*/ 71 h 153"/>
                  <a:gd name="T50" fmla="*/ 0 w 141"/>
                  <a:gd name="T51" fmla="*/ 85 h 153"/>
                  <a:gd name="T52" fmla="*/ 2 w 141"/>
                  <a:gd name="T53" fmla="*/ 100 h 153"/>
                  <a:gd name="T54" fmla="*/ 8 w 141"/>
                  <a:gd name="T55" fmla="*/ 114 h 153"/>
                  <a:gd name="T56" fmla="*/ 16 w 141"/>
                  <a:gd name="T57" fmla="*/ 126 h 153"/>
                  <a:gd name="T58" fmla="*/ 25 w 141"/>
                  <a:gd name="T59" fmla="*/ 137 h 153"/>
                  <a:gd name="T60" fmla="*/ 36 w 141"/>
                  <a:gd name="T61" fmla="*/ 145 h 153"/>
                  <a:gd name="T62" fmla="*/ 50 w 141"/>
                  <a:gd name="T63" fmla="*/ 150 h 153"/>
                  <a:gd name="T64" fmla="*/ 63 w 141"/>
                  <a:gd name="T6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53">
                    <a:moveTo>
                      <a:pt x="63" y="153"/>
                    </a:moveTo>
                    <a:lnTo>
                      <a:pt x="77" y="153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5" y="136"/>
                    </a:lnTo>
                    <a:lnTo>
                      <a:pt x="124" y="126"/>
                    </a:lnTo>
                    <a:lnTo>
                      <a:pt x="132" y="113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1" y="68"/>
                    </a:lnTo>
                    <a:lnTo>
                      <a:pt x="138" y="53"/>
                    </a:lnTo>
                    <a:lnTo>
                      <a:pt x="132" y="39"/>
                    </a:lnTo>
                    <a:lnTo>
                      <a:pt x="126" y="27"/>
                    </a:lnTo>
                    <a:lnTo>
                      <a:pt x="116" y="16"/>
                    </a:lnTo>
                    <a:lnTo>
                      <a:pt x="104" y="8"/>
                    </a:lnTo>
                    <a:lnTo>
                      <a:pt x="92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38" y="10"/>
                    </a:lnTo>
                    <a:lnTo>
                      <a:pt x="25" y="18"/>
                    </a:lnTo>
                    <a:lnTo>
                      <a:pt x="16" y="29"/>
                    </a:lnTo>
                    <a:lnTo>
                      <a:pt x="8" y="41"/>
                    </a:lnTo>
                    <a:lnTo>
                      <a:pt x="2" y="54"/>
                    </a:lnTo>
                    <a:lnTo>
                      <a:pt x="0" y="71"/>
                    </a:lnTo>
                    <a:lnTo>
                      <a:pt x="0" y="85"/>
                    </a:lnTo>
                    <a:lnTo>
                      <a:pt x="2" y="100"/>
                    </a:lnTo>
                    <a:lnTo>
                      <a:pt x="8" y="114"/>
                    </a:lnTo>
                    <a:lnTo>
                      <a:pt x="16" y="126"/>
                    </a:lnTo>
                    <a:lnTo>
                      <a:pt x="25" y="137"/>
                    </a:lnTo>
                    <a:lnTo>
                      <a:pt x="36" y="145"/>
                    </a:lnTo>
                    <a:lnTo>
                      <a:pt x="50" y="150"/>
                    </a:lnTo>
                    <a:lnTo>
                      <a:pt x="63" y="1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45"/>
              <p:cNvSpPr>
                <a:spLocks/>
              </p:cNvSpPr>
              <p:nvPr/>
            </p:nvSpPr>
            <p:spPr bwMode="auto">
              <a:xfrm>
                <a:off x="2111" y="1787"/>
                <a:ext cx="1054" cy="480"/>
              </a:xfrm>
              <a:custGeom>
                <a:avLst/>
                <a:gdLst>
                  <a:gd name="T0" fmla="*/ 1002 w 1054"/>
                  <a:gd name="T1" fmla="*/ 33 h 480"/>
                  <a:gd name="T2" fmla="*/ 918 w 1054"/>
                  <a:gd name="T3" fmla="*/ 23 h 480"/>
                  <a:gd name="T4" fmla="*/ 837 w 1054"/>
                  <a:gd name="T5" fmla="*/ 15 h 480"/>
                  <a:gd name="T6" fmla="*/ 765 w 1054"/>
                  <a:gd name="T7" fmla="*/ 7 h 480"/>
                  <a:gd name="T8" fmla="*/ 712 w 1054"/>
                  <a:gd name="T9" fmla="*/ 1 h 480"/>
                  <a:gd name="T10" fmla="*/ 679 w 1054"/>
                  <a:gd name="T11" fmla="*/ 0 h 480"/>
                  <a:gd name="T12" fmla="*/ 577 w 1054"/>
                  <a:gd name="T13" fmla="*/ 11 h 480"/>
                  <a:gd name="T14" fmla="*/ 425 w 1054"/>
                  <a:gd name="T15" fmla="*/ 34 h 480"/>
                  <a:gd name="T16" fmla="*/ 265 w 1054"/>
                  <a:gd name="T17" fmla="*/ 68 h 480"/>
                  <a:gd name="T18" fmla="*/ 139 w 1054"/>
                  <a:gd name="T19" fmla="*/ 108 h 480"/>
                  <a:gd name="T20" fmla="*/ 88 w 1054"/>
                  <a:gd name="T21" fmla="*/ 153 h 480"/>
                  <a:gd name="T22" fmla="*/ 67 w 1054"/>
                  <a:gd name="T23" fmla="*/ 191 h 480"/>
                  <a:gd name="T24" fmla="*/ 63 w 1054"/>
                  <a:gd name="T25" fmla="*/ 245 h 480"/>
                  <a:gd name="T26" fmla="*/ 122 w 1054"/>
                  <a:gd name="T27" fmla="*/ 270 h 480"/>
                  <a:gd name="T28" fmla="*/ 2 w 1054"/>
                  <a:gd name="T29" fmla="*/ 336 h 480"/>
                  <a:gd name="T30" fmla="*/ 19 w 1054"/>
                  <a:gd name="T31" fmla="*/ 359 h 480"/>
                  <a:gd name="T32" fmla="*/ 24 w 1054"/>
                  <a:gd name="T33" fmla="*/ 408 h 480"/>
                  <a:gd name="T34" fmla="*/ 59 w 1054"/>
                  <a:gd name="T35" fmla="*/ 455 h 480"/>
                  <a:gd name="T36" fmla="*/ 88 w 1054"/>
                  <a:gd name="T37" fmla="*/ 461 h 480"/>
                  <a:gd name="T38" fmla="*/ 133 w 1054"/>
                  <a:gd name="T39" fmla="*/ 465 h 480"/>
                  <a:gd name="T40" fmla="*/ 189 w 1054"/>
                  <a:gd name="T41" fmla="*/ 470 h 480"/>
                  <a:gd name="T42" fmla="*/ 250 w 1054"/>
                  <a:gd name="T43" fmla="*/ 475 h 480"/>
                  <a:gd name="T44" fmla="*/ 311 w 1054"/>
                  <a:gd name="T45" fmla="*/ 480 h 480"/>
                  <a:gd name="T46" fmla="*/ 330 w 1054"/>
                  <a:gd name="T47" fmla="*/ 473 h 480"/>
                  <a:gd name="T48" fmla="*/ 322 w 1054"/>
                  <a:gd name="T49" fmla="*/ 463 h 480"/>
                  <a:gd name="T50" fmla="*/ 337 w 1054"/>
                  <a:gd name="T51" fmla="*/ 454 h 480"/>
                  <a:gd name="T52" fmla="*/ 370 w 1054"/>
                  <a:gd name="T53" fmla="*/ 451 h 480"/>
                  <a:gd name="T54" fmla="*/ 451 w 1054"/>
                  <a:gd name="T55" fmla="*/ 450 h 480"/>
                  <a:gd name="T56" fmla="*/ 551 w 1054"/>
                  <a:gd name="T57" fmla="*/ 448 h 480"/>
                  <a:gd name="T58" fmla="*/ 582 w 1054"/>
                  <a:gd name="T59" fmla="*/ 442 h 480"/>
                  <a:gd name="T60" fmla="*/ 615 w 1054"/>
                  <a:gd name="T61" fmla="*/ 382 h 480"/>
                  <a:gd name="T62" fmla="*/ 647 w 1054"/>
                  <a:gd name="T63" fmla="*/ 316 h 480"/>
                  <a:gd name="T64" fmla="*/ 647 w 1054"/>
                  <a:gd name="T65" fmla="*/ 291 h 480"/>
                  <a:gd name="T66" fmla="*/ 639 w 1054"/>
                  <a:gd name="T67" fmla="*/ 275 h 480"/>
                  <a:gd name="T68" fmla="*/ 661 w 1054"/>
                  <a:gd name="T69" fmla="*/ 249 h 480"/>
                  <a:gd name="T70" fmla="*/ 684 w 1054"/>
                  <a:gd name="T71" fmla="*/ 226 h 480"/>
                  <a:gd name="T72" fmla="*/ 658 w 1054"/>
                  <a:gd name="T73" fmla="*/ 225 h 480"/>
                  <a:gd name="T74" fmla="*/ 554 w 1054"/>
                  <a:gd name="T75" fmla="*/ 228 h 480"/>
                  <a:gd name="T76" fmla="*/ 471 w 1054"/>
                  <a:gd name="T77" fmla="*/ 228 h 480"/>
                  <a:gd name="T78" fmla="*/ 458 w 1054"/>
                  <a:gd name="T79" fmla="*/ 205 h 480"/>
                  <a:gd name="T80" fmla="*/ 475 w 1054"/>
                  <a:gd name="T81" fmla="*/ 165 h 480"/>
                  <a:gd name="T82" fmla="*/ 497 w 1054"/>
                  <a:gd name="T83" fmla="*/ 145 h 480"/>
                  <a:gd name="T84" fmla="*/ 562 w 1054"/>
                  <a:gd name="T85" fmla="*/ 130 h 480"/>
                  <a:gd name="T86" fmla="*/ 674 w 1054"/>
                  <a:gd name="T87" fmla="*/ 107 h 480"/>
                  <a:gd name="T88" fmla="*/ 810 w 1054"/>
                  <a:gd name="T89" fmla="*/ 81 h 480"/>
                  <a:gd name="T90" fmla="*/ 945 w 1054"/>
                  <a:gd name="T91" fmla="*/ 57 h 480"/>
                  <a:gd name="T92" fmla="*/ 1054 w 1054"/>
                  <a:gd name="T93" fmla="*/ 3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54" h="480">
                    <a:moveTo>
                      <a:pt x="1054" y="38"/>
                    </a:moveTo>
                    <a:lnTo>
                      <a:pt x="1028" y="35"/>
                    </a:lnTo>
                    <a:lnTo>
                      <a:pt x="1002" y="33"/>
                    </a:lnTo>
                    <a:lnTo>
                      <a:pt x="974" y="30"/>
                    </a:lnTo>
                    <a:lnTo>
                      <a:pt x="947" y="27"/>
                    </a:lnTo>
                    <a:lnTo>
                      <a:pt x="918" y="23"/>
                    </a:lnTo>
                    <a:lnTo>
                      <a:pt x="891" y="20"/>
                    </a:lnTo>
                    <a:lnTo>
                      <a:pt x="863" y="18"/>
                    </a:lnTo>
                    <a:lnTo>
                      <a:pt x="837" y="15"/>
                    </a:lnTo>
                    <a:lnTo>
                      <a:pt x="811" y="12"/>
                    </a:lnTo>
                    <a:lnTo>
                      <a:pt x="787" y="10"/>
                    </a:lnTo>
                    <a:lnTo>
                      <a:pt x="765" y="7"/>
                    </a:lnTo>
                    <a:lnTo>
                      <a:pt x="745" y="6"/>
                    </a:lnTo>
                    <a:lnTo>
                      <a:pt x="727" y="3"/>
                    </a:lnTo>
                    <a:lnTo>
                      <a:pt x="712" y="1"/>
                    </a:lnTo>
                    <a:lnTo>
                      <a:pt x="702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5" y="243"/>
                    </a:lnTo>
                    <a:lnTo>
                      <a:pt x="63" y="245"/>
                    </a:lnTo>
                    <a:lnTo>
                      <a:pt x="59" y="248"/>
                    </a:lnTo>
                    <a:lnTo>
                      <a:pt x="55" y="251"/>
                    </a:lnTo>
                    <a:lnTo>
                      <a:pt x="122" y="270"/>
                    </a:lnTo>
                    <a:lnTo>
                      <a:pt x="74" y="276"/>
                    </a:lnTo>
                    <a:lnTo>
                      <a:pt x="0" y="272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59" y="455"/>
                    </a:lnTo>
                    <a:lnTo>
                      <a:pt x="66" y="456"/>
                    </a:lnTo>
                    <a:lnTo>
                      <a:pt x="76" y="458"/>
                    </a:lnTo>
                    <a:lnTo>
                      <a:pt x="88" y="461"/>
                    </a:lnTo>
                    <a:lnTo>
                      <a:pt x="101" y="462"/>
                    </a:lnTo>
                    <a:lnTo>
                      <a:pt x="116" y="463"/>
                    </a:lnTo>
                    <a:lnTo>
                      <a:pt x="133" y="465"/>
                    </a:lnTo>
                    <a:lnTo>
                      <a:pt x="150" y="466"/>
                    </a:lnTo>
                    <a:lnTo>
                      <a:pt x="169" y="469"/>
                    </a:lnTo>
                    <a:lnTo>
                      <a:pt x="189" y="470"/>
                    </a:lnTo>
                    <a:lnTo>
                      <a:pt x="208" y="471"/>
                    </a:lnTo>
                    <a:lnTo>
                      <a:pt x="230" y="473"/>
                    </a:lnTo>
                    <a:lnTo>
                      <a:pt x="250" y="475"/>
                    </a:lnTo>
                    <a:lnTo>
                      <a:pt x="271" y="477"/>
                    </a:lnTo>
                    <a:lnTo>
                      <a:pt x="291" y="478"/>
                    </a:lnTo>
                    <a:lnTo>
                      <a:pt x="311" y="480"/>
                    </a:lnTo>
                    <a:lnTo>
                      <a:pt x="321" y="477"/>
                    </a:lnTo>
                    <a:lnTo>
                      <a:pt x="326" y="475"/>
                    </a:lnTo>
                    <a:lnTo>
                      <a:pt x="330" y="473"/>
                    </a:lnTo>
                    <a:lnTo>
                      <a:pt x="329" y="471"/>
                    </a:lnTo>
                    <a:lnTo>
                      <a:pt x="324" y="467"/>
                    </a:lnTo>
                    <a:lnTo>
                      <a:pt x="322" y="463"/>
                    </a:lnTo>
                    <a:lnTo>
                      <a:pt x="325" y="459"/>
                    </a:lnTo>
                    <a:lnTo>
                      <a:pt x="329" y="456"/>
                    </a:lnTo>
                    <a:lnTo>
                      <a:pt x="337" y="454"/>
                    </a:lnTo>
                    <a:lnTo>
                      <a:pt x="347" y="452"/>
                    </a:lnTo>
                    <a:lnTo>
                      <a:pt x="357" y="451"/>
                    </a:lnTo>
                    <a:lnTo>
                      <a:pt x="370" y="451"/>
                    </a:lnTo>
                    <a:lnTo>
                      <a:pt x="389" y="451"/>
                    </a:lnTo>
                    <a:lnTo>
                      <a:pt x="417" y="451"/>
                    </a:lnTo>
                    <a:lnTo>
                      <a:pt x="451" y="450"/>
                    </a:lnTo>
                    <a:lnTo>
                      <a:pt x="488" y="450"/>
                    </a:lnTo>
                    <a:lnTo>
                      <a:pt x="523" y="448"/>
                    </a:lnTo>
                    <a:lnTo>
                      <a:pt x="551" y="448"/>
                    </a:lnTo>
                    <a:lnTo>
                      <a:pt x="572" y="447"/>
                    </a:lnTo>
                    <a:lnTo>
                      <a:pt x="580" y="447"/>
                    </a:lnTo>
                    <a:lnTo>
                      <a:pt x="582" y="442"/>
                    </a:lnTo>
                    <a:lnTo>
                      <a:pt x="590" y="427"/>
                    </a:lnTo>
                    <a:lnTo>
                      <a:pt x="603" y="406"/>
                    </a:lnTo>
                    <a:lnTo>
                      <a:pt x="615" y="382"/>
                    </a:lnTo>
                    <a:lnTo>
                      <a:pt x="628" y="356"/>
                    </a:lnTo>
                    <a:lnTo>
                      <a:pt x="639" y="333"/>
                    </a:lnTo>
                    <a:lnTo>
                      <a:pt x="647" y="316"/>
                    </a:lnTo>
                    <a:lnTo>
                      <a:pt x="651" y="306"/>
                    </a:lnTo>
                    <a:lnTo>
                      <a:pt x="650" y="298"/>
                    </a:lnTo>
                    <a:lnTo>
                      <a:pt x="647" y="291"/>
                    </a:lnTo>
                    <a:lnTo>
                      <a:pt x="642" y="286"/>
                    </a:lnTo>
                    <a:lnTo>
                      <a:pt x="638" y="280"/>
                    </a:lnTo>
                    <a:lnTo>
                      <a:pt x="639" y="275"/>
                    </a:lnTo>
                    <a:lnTo>
                      <a:pt x="645" y="268"/>
                    </a:lnTo>
                    <a:lnTo>
                      <a:pt x="653" y="259"/>
                    </a:lnTo>
                    <a:lnTo>
                      <a:pt x="661" y="249"/>
                    </a:lnTo>
                    <a:lnTo>
                      <a:pt x="670" y="240"/>
                    </a:lnTo>
                    <a:lnTo>
                      <a:pt x="679" y="232"/>
                    </a:lnTo>
                    <a:lnTo>
                      <a:pt x="684" y="226"/>
                    </a:lnTo>
                    <a:lnTo>
                      <a:pt x="687" y="224"/>
                    </a:lnTo>
                    <a:lnTo>
                      <a:pt x="679" y="224"/>
                    </a:lnTo>
                    <a:lnTo>
                      <a:pt x="658" y="225"/>
                    </a:lnTo>
                    <a:lnTo>
                      <a:pt x="627" y="225"/>
                    </a:lnTo>
                    <a:lnTo>
                      <a:pt x="592" y="226"/>
                    </a:lnTo>
                    <a:lnTo>
                      <a:pt x="554" y="228"/>
                    </a:lnTo>
                    <a:lnTo>
                      <a:pt x="519" y="228"/>
                    </a:lnTo>
                    <a:lnTo>
                      <a:pt x="490" y="228"/>
                    </a:lnTo>
                    <a:lnTo>
                      <a:pt x="471" y="228"/>
                    </a:lnTo>
                    <a:lnTo>
                      <a:pt x="462" y="224"/>
                    </a:lnTo>
                    <a:lnTo>
                      <a:pt x="458" y="215"/>
                    </a:lnTo>
                    <a:lnTo>
                      <a:pt x="458" y="205"/>
                    </a:lnTo>
                    <a:lnTo>
                      <a:pt x="462" y="191"/>
                    </a:lnTo>
                    <a:lnTo>
                      <a:pt x="467" y="178"/>
                    </a:lnTo>
                    <a:lnTo>
                      <a:pt x="475" y="165"/>
                    </a:lnTo>
                    <a:lnTo>
                      <a:pt x="483" y="155"/>
                    </a:lnTo>
                    <a:lnTo>
                      <a:pt x="490" y="148"/>
                    </a:lnTo>
                    <a:lnTo>
                      <a:pt x="497" y="145"/>
                    </a:lnTo>
                    <a:lnTo>
                      <a:pt x="512" y="141"/>
                    </a:lnTo>
                    <a:lnTo>
                      <a:pt x="534" y="136"/>
                    </a:lnTo>
                    <a:lnTo>
                      <a:pt x="562" y="130"/>
                    </a:lnTo>
                    <a:lnTo>
                      <a:pt x="596" y="123"/>
                    </a:lnTo>
                    <a:lnTo>
                      <a:pt x="634" y="115"/>
                    </a:lnTo>
                    <a:lnTo>
                      <a:pt x="674" y="107"/>
                    </a:lnTo>
                    <a:lnTo>
                      <a:pt x="719" y="99"/>
                    </a:lnTo>
                    <a:lnTo>
                      <a:pt x="764" y="91"/>
                    </a:lnTo>
                    <a:lnTo>
                      <a:pt x="810" y="81"/>
                    </a:lnTo>
                    <a:lnTo>
                      <a:pt x="857" y="73"/>
                    </a:lnTo>
                    <a:lnTo>
                      <a:pt x="902" y="65"/>
                    </a:lnTo>
                    <a:lnTo>
                      <a:pt x="945" y="57"/>
                    </a:lnTo>
                    <a:lnTo>
                      <a:pt x="986" y="50"/>
                    </a:lnTo>
                    <a:lnTo>
                      <a:pt x="1021" y="43"/>
                    </a:lnTo>
                    <a:lnTo>
                      <a:pt x="1054" y="38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46"/>
              <p:cNvSpPr>
                <a:spLocks/>
              </p:cNvSpPr>
              <p:nvPr/>
            </p:nvSpPr>
            <p:spPr bwMode="auto">
              <a:xfrm>
                <a:off x="2160" y="2139"/>
                <a:ext cx="239" cy="42"/>
              </a:xfrm>
              <a:custGeom>
                <a:avLst/>
                <a:gdLst>
                  <a:gd name="T0" fmla="*/ 229 w 239"/>
                  <a:gd name="T1" fmla="*/ 42 h 42"/>
                  <a:gd name="T2" fmla="*/ 233 w 239"/>
                  <a:gd name="T3" fmla="*/ 41 h 42"/>
                  <a:gd name="T4" fmla="*/ 237 w 239"/>
                  <a:gd name="T5" fmla="*/ 39 h 42"/>
                  <a:gd name="T6" fmla="*/ 238 w 239"/>
                  <a:gd name="T7" fmla="*/ 37 h 42"/>
                  <a:gd name="T8" fmla="*/ 239 w 239"/>
                  <a:gd name="T9" fmla="*/ 33 h 42"/>
                  <a:gd name="T10" fmla="*/ 239 w 239"/>
                  <a:gd name="T11" fmla="*/ 22 h 42"/>
                  <a:gd name="T12" fmla="*/ 238 w 239"/>
                  <a:gd name="T13" fmla="*/ 18 h 42"/>
                  <a:gd name="T14" fmla="*/ 237 w 239"/>
                  <a:gd name="T15" fmla="*/ 15 h 42"/>
                  <a:gd name="T16" fmla="*/ 234 w 239"/>
                  <a:gd name="T17" fmla="*/ 12 h 42"/>
                  <a:gd name="T18" fmla="*/ 230 w 239"/>
                  <a:gd name="T19" fmla="*/ 11 h 42"/>
                  <a:gd name="T20" fmla="*/ 10 w 239"/>
                  <a:gd name="T21" fmla="*/ 0 h 42"/>
                  <a:gd name="T22" fmla="*/ 6 w 239"/>
                  <a:gd name="T23" fmla="*/ 0 h 42"/>
                  <a:gd name="T24" fmla="*/ 4 w 239"/>
                  <a:gd name="T25" fmla="*/ 2 h 42"/>
                  <a:gd name="T26" fmla="*/ 1 w 239"/>
                  <a:gd name="T27" fmla="*/ 4 h 42"/>
                  <a:gd name="T28" fmla="*/ 0 w 239"/>
                  <a:gd name="T29" fmla="*/ 8 h 42"/>
                  <a:gd name="T30" fmla="*/ 0 w 239"/>
                  <a:gd name="T31" fmla="*/ 19 h 42"/>
                  <a:gd name="T32" fmla="*/ 0 w 239"/>
                  <a:gd name="T33" fmla="*/ 23 h 42"/>
                  <a:gd name="T34" fmla="*/ 1 w 239"/>
                  <a:gd name="T35" fmla="*/ 26 h 42"/>
                  <a:gd name="T36" fmla="*/ 4 w 239"/>
                  <a:gd name="T37" fmla="*/ 29 h 42"/>
                  <a:gd name="T38" fmla="*/ 8 w 239"/>
                  <a:gd name="T39" fmla="*/ 30 h 42"/>
                  <a:gd name="T40" fmla="*/ 229 w 23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42">
                    <a:moveTo>
                      <a:pt x="229" y="42"/>
                    </a:moveTo>
                    <a:lnTo>
                      <a:pt x="233" y="41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39" y="33"/>
                    </a:lnTo>
                    <a:lnTo>
                      <a:pt x="239" y="22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4" y="12"/>
                    </a:lnTo>
                    <a:lnTo>
                      <a:pt x="230" y="1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8" y="30"/>
                    </a:lnTo>
                    <a:lnTo>
                      <a:pt x="22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47"/>
              <p:cNvSpPr>
                <a:spLocks/>
              </p:cNvSpPr>
              <p:nvPr/>
            </p:nvSpPr>
            <p:spPr bwMode="auto">
              <a:xfrm>
                <a:off x="2178" y="2187"/>
                <a:ext cx="206" cy="29"/>
              </a:xfrm>
              <a:custGeom>
                <a:avLst/>
                <a:gdLst>
                  <a:gd name="T0" fmla="*/ 197 w 206"/>
                  <a:gd name="T1" fmla="*/ 29 h 29"/>
                  <a:gd name="T2" fmla="*/ 201 w 206"/>
                  <a:gd name="T3" fmla="*/ 28 h 29"/>
                  <a:gd name="T4" fmla="*/ 204 w 206"/>
                  <a:gd name="T5" fmla="*/ 27 h 29"/>
                  <a:gd name="T6" fmla="*/ 205 w 206"/>
                  <a:gd name="T7" fmla="*/ 24 h 29"/>
                  <a:gd name="T8" fmla="*/ 206 w 206"/>
                  <a:gd name="T9" fmla="*/ 20 h 29"/>
                  <a:gd name="T10" fmla="*/ 206 w 206"/>
                  <a:gd name="T11" fmla="*/ 20 h 29"/>
                  <a:gd name="T12" fmla="*/ 205 w 206"/>
                  <a:gd name="T13" fmla="*/ 16 h 29"/>
                  <a:gd name="T14" fmla="*/ 204 w 206"/>
                  <a:gd name="T15" fmla="*/ 12 h 29"/>
                  <a:gd name="T16" fmla="*/ 201 w 206"/>
                  <a:gd name="T17" fmla="*/ 10 h 29"/>
                  <a:gd name="T18" fmla="*/ 197 w 206"/>
                  <a:gd name="T19" fmla="*/ 9 h 29"/>
                  <a:gd name="T20" fmla="*/ 11 w 206"/>
                  <a:gd name="T21" fmla="*/ 0 h 29"/>
                  <a:gd name="T22" fmla="*/ 7 w 206"/>
                  <a:gd name="T23" fmla="*/ 0 h 29"/>
                  <a:gd name="T24" fmla="*/ 5 w 206"/>
                  <a:gd name="T25" fmla="*/ 1 h 29"/>
                  <a:gd name="T26" fmla="*/ 2 w 206"/>
                  <a:gd name="T27" fmla="*/ 4 h 29"/>
                  <a:gd name="T28" fmla="*/ 0 w 206"/>
                  <a:gd name="T29" fmla="*/ 8 h 29"/>
                  <a:gd name="T30" fmla="*/ 0 w 206"/>
                  <a:gd name="T31" fmla="*/ 9 h 29"/>
                  <a:gd name="T32" fmla="*/ 2 w 206"/>
                  <a:gd name="T33" fmla="*/ 13 h 29"/>
                  <a:gd name="T34" fmla="*/ 3 w 206"/>
                  <a:gd name="T35" fmla="*/ 16 h 29"/>
                  <a:gd name="T36" fmla="*/ 6 w 206"/>
                  <a:gd name="T37" fmla="*/ 19 h 29"/>
                  <a:gd name="T38" fmla="*/ 10 w 206"/>
                  <a:gd name="T39" fmla="*/ 20 h 29"/>
                  <a:gd name="T40" fmla="*/ 197 w 20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6" h="29">
                    <a:moveTo>
                      <a:pt x="197" y="29"/>
                    </a:moveTo>
                    <a:lnTo>
                      <a:pt x="201" y="28"/>
                    </a:lnTo>
                    <a:lnTo>
                      <a:pt x="204" y="27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4" y="12"/>
                    </a:lnTo>
                    <a:lnTo>
                      <a:pt x="201" y="10"/>
                    </a:lnTo>
                    <a:lnTo>
                      <a:pt x="197" y="9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20"/>
                    </a:lnTo>
                    <a:lnTo>
                      <a:pt x="19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48"/>
              <p:cNvSpPr>
                <a:spLocks/>
              </p:cNvSpPr>
              <p:nvPr/>
            </p:nvSpPr>
            <p:spPr bwMode="auto">
              <a:xfrm>
                <a:off x="2107" y="2058"/>
                <a:ext cx="61" cy="57"/>
              </a:xfrm>
              <a:custGeom>
                <a:avLst/>
                <a:gdLst>
                  <a:gd name="T0" fmla="*/ 46 w 61"/>
                  <a:gd name="T1" fmla="*/ 57 h 57"/>
                  <a:gd name="T2" fmla="*/ 50 w 61"/>
                  <a:gd name="T3" fmla="*/ 57 h 57"/>
                  <a:gd name="T4" fmla="*/ 54 w 61"/>
                  <a:gd name="T5" fmla="*/ 55 h 57"/>
                  <a:gd name="T6" fmla="*/ 55 w 61"/>
                  <a:gd name="T7" fmla="*/ 53 h 57"/>
                  <a:gd name="T8" fmla="*/ 57 w 61"/>
                  <a:gd name="T9" fmla="*/ 49 h 57"/>
                  <a:gd name="T10" fmla="*/ 61 w 61"/>
                  <a:gd name="T11" fmla="*/ 14 h 57"/>
                  <a:gd name="T12" fmla="*/ 59 w 61"/>
                  <a:gd name="T13" fmla="*/ 9 h 57"/>
                  <a:gd name="T14" fmla="*/ 58 w 61"/>
                  <a:gd name="T15" fmla="*/ 7 h 57"/>
                  <a:gd name="T16" fmla="*/ 55 w 61"/>
                  <a:gd name="T17" fmla="*/ 4 h 57"/>
                  <a:gd name="T18" fmla="*/ 51 w 61"/>
                  <a:gd name="T19" fmla="*/ 3 h 57"/>
                  <a:gd name="T20" fmla="*/ 13 w 61"/>
                  <a:gd name="T21" fmla="*/ 0 h 57"/>
                  <a:gd name="T22" fmla="*/ 9 w 61"/>
                  <a:gd name="T23" fmla="*/ 0 h 57"/>
                  <a:gd name="T24" fmla="*/ 6 w 61"/>
                  <a:gd name="T25" fmla="*/ 1 h 57"/>
                  <a:gd name="T26" fmla="*/ 4 w 61"/>
                  <a:gd name="T27" fmla="*/ 4 h 57"/>
                  <a:gd name="T28" fmla="*/ 2 w 61"/>
                  <a:gd name="T29" fmla="*/ 8 h 57"/>
                  <a:gd name="T30" fmla="*/ 0 w 61"/>
                  <a:gd name="T31" fmla="*/ 43 h 57"/>
                  <a:gd name="T32" fmla="*/ 0 w 61"/>
                  <a:gd name="T33" fmla="*/ 47 h 57"/>
                  <a:gd name="T34" fmla="*/ 1 w 61"/>
                  <a:gd name="T35" fmla="*/ 50 h 57"/>
                  <a:gd name="T36" fmla="*/ 4 w 61"/>
                  <a:gd name="T37" fmla="*/ 51 h 57"/>
                  <a:gd name="T38" fmla="*/ 8 w 61"/>
                  <a:gd name="T39" fmla="*/ 53 h 57"/>
                  <a:gd name="T40" fmla="*/ 46 w 61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7">
                    <a:moveTo>
                      <a:pt x="46" y="57"/>
                    </a:moveTo>
                    <a:lnTo>
                      <a:pt x="50" y="57"/>
                    </a:lnTo>
                    <a:lnTo>
                      <a:pt x="54" y="55"/>
                    </a:lnTo>
                    <a:lnTo>
                      <a:pt x="55" y="53"/>
                    </a:lnTo>
                    <a:lnTo>
                      <a:pt x="57" y="49"/>
                    </a:lnTo>
                    <a:lnTo>
                      <a:pt x="61" y="14"/>
                    </a:lnTo>
                    <a:lnTo>
                      <a:pt x="59" y="9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4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49"/>
              <p:cNvSpPr>
                <a:spLocks/>
              </p:cNvSpPr>
              <p:nvPr/>
            </p:nvSpPr>
            <p:spPr bwMode="auto">
              <a:xfrm>
                <a:off x="2323" y="2077"/>
                <a:ext cx="431" cy="64"/>
              </a:xfrm>
              <a:custGeom>
                <a:avLst/>
                <a:gdLst>
                  <a:gd name="T0" fmla="*/ 399 w 431"/>
                  <a:gd name="T1" fmla="*/ 0 h 64"/>
                  <a:gd name="T2" fmla="*/ 200 w 431"/>
                  <a:gd name="T3" fmla="*/ 8 h 64"/>
                  <a:gd name="T4" fmla="*/ 11 w 431"/>
                  <a:gd name="T5" fmla="*/ 7 h 64"/>
                  <a:gd name="T6" fmla="*/ 7 w 431"/>
                  <a:gd name="T7" fmla="*/ 8 h 64"/>
                  <a:gd name="T8" fmla="*/ 5 w 431"/>
                  <a:gd name="T9" fmla="*/ 9 h 64"/>
                  <a:gd name="T10" fmla="*/ 2 w 431"/>
                  <a:gd name="T11" fmla="*/ 12 h 64"/>
                  <a:gd name="T12" fmla="*/ 0 w 431"/>
                  <a:gd name="T13" fmla="*/ 16 h 64"/>
                  <a:gd name="T14" fmla="*/ 0 w 431"/>
                  <a:gd name="T15" fmla="*/ 45 h 64"/>
                  <a:gd name="T16" fmla="*/ 2 w 431"/>
                  <a:gd name="T17" fmla="*/ 49 h 64"/>
                  <a:gd name="T18" fmla="*/ 3 w 431"/>
                  <a:gd name="T19" fmla="*/ 51 h 64"/>
                  <a:gd name="T20" fmla="*/ 6 w 431"/>
                  <a:gd name="T21" fmla="*/ 53 h 64"/>
                  <a:gd name="T22" fmla="*/ 10 w 431"/>
                  <a:gd name="T23" fmla="*/ 54 h 64"/>
                  <a:gd name="T24" fmla="*/ 201 w 431"/>
                  <a:gd name="T25" fmla="*/ 55 h 64"/>
                  <a:gd name="T26" fmla="*/ 201 w 431"/>
                  <a:gd name="T27" fmla="*/ 55 h 64"/>
                  <a:gd name="T28" fmla="*/ 201 w 431"/>
                  <a:gd name="T29" fmla="*/ 55 h 64"/>
                  <a:gd name="T30" fmla="*/ 201 w 431"/>
                  <a:gd name="T31" fmla="*/ 55 h 64"/>
                  <a:gd name="T32" fmla="*/ 202 w 431"/>
                  <a:gd name="T33" fmla="*/ 55 h 64"/>
                  <a:gd name="T34" fmla="*/ 403 w 431"/>
                  <a:gd name="T35" fmla="*/ 64 h 64"/>
                  <a:gd name="T36" fmla="*/ 408 w 431"/>
                  <a:gd name="T37" fmla="*/ 61 h 64"/>
                  <a:gd name="T38" fmla="*/ 415 w 431"/>
                  <a:gd name="T39" fmla="*/ 54 h 64"/>
                  <a:gd name="T40" fmla="*/ 420 w 431"/>
                  <a:gd name="T41" fmla="*/ 47 h 64"/>
                  <a:gd name="T42" fmla="*/ 423 w 431"/>
                  <a:gd name="T43" fmla="*/ 42 h 64"/>
                  <a:gd name="T44" fmla="*/ 431 w 431"/>
                  <a:gd name="T45" fmla="*/ 8 h 64"/>
                  <a:gd name="T46" fmla="*/ 427 w 431"/>
                  <a:gd name="T47" fmla="*/ 5 h 64"/>
                  <a:gd name="T48" fmla="*/ 418 w 431"/>
                  <a:gd name="T49" fmla="*/ 3 h 64"/>
                  <a:gd name="T50" fmla="*/ 406 w 431"/>
                  <a:gd name="T51" fmla="*/ 1 h 64"/>
                  <a:gd name="T52" fmla="*/ 399 w 431"/>
                  <a:gd name="T5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64">
                    <a:moveTo>
                      <a:pt x="399" y="0"/>
                    </a:moveTo>
                    <a:lnTo>
                      <a:pt x="200" y="8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6" y="53"/>
                    </a:lnTo>
                    <a:lnTo>
                      <a:pt x="10" y="54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2" y="55"/>
                    </a:lnTo>
                    <a:lnTo>
                      <a:pt x="403" y="64"/>
                    </a:lnTo>
                    <a:lnTo>
                      <a:pt x="408" y="61"/>
                    </a:lnTo>
                    <a:lnTo>
                      <a:pt x="415" y="54"/>
                    </a:lnTo>
                    <a:lnTo>
                      <a:pt x="420" y="47"/>
                    </a:lnTo>
                    <a:lnTo>
                      <a:pt x="423" y="42"/>
                    </a:lnTo>
                    <a:lnTo>
                      <a:pt x="431" y="8"/>
                    </a:lnTo>
                    <a:lnTo>
                      <a:pt x="427" y="5"/>
                    </a:lnTo>
                    <a:lnTo>
                      <a:pt x="418" y="3"/>
                    </a:lnTo>
                    <a:lnTo>
                      <a:pt x="406" y="1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50"/>
              <p:cNvSpPr>
                <a:spLocks/>
              </p:cNvSpPr>
              <p:nvPr/>
            </p:nvSpPr>
            <p:spPr bwMode="auto">
              <a:xfrm>
                <a:off x="2424" y="1940"/>
                <a:ext cx="172" cy="136"/>
              </a:xfrm>
              <a:custGeom>
                <a:avLst/>
                <a:gdLst>
                  <a:gd name="T0" fmla="*/ 104 w 172"/>
                  <a:gd name="T1" fmla="*/ 136 h 136"/>
                  <a:gd name="T2" fmla="*/ 111 w 172"/>
                  <a:gd name="T3" fmla="*/ 134 h 136"/>
                  <a:gd name="T4" fmla="*/ 120 w 172"/>
                  <a:gd name="T5" fmla="*/ 129 h 136"/>
                  <a:gd name="T6" fmla="*/ 128 w 172"/>
                  <a:gd name="T7" fmla="*/ 125 h 136"/>
                  <a:gd name="T8" fmla="*/ 133 w 172"/>
                  <a:gd name="T9" fmla="*/ 119 h 136"/>
                  <a:gd name="T10" fmla="*/ 149 w 172"/>
                  <a:gd name="T11" fmla="*/ 79 h 136"/>
                  <a:gd name="T12" fmla="*/ 153 w 172"/>
                  <a:gd name="T13" fmla="*/ 67 h 136"/>
                  <a:gd name="T14" fmla="*/ 162 w 172"/>
                  <a:gd name="T15" fmla="*/ 43 h 136"/>
                  <a:gd name="T16" fmla="*/ 170 w 172"/>
                  <a:gd name="T17" fmla="*/ 23 h 136"/>
                  <a:gd name="T18" fmla="*/ 172 w 172"/>
                  <a:gd name="T19" fmla="*/ 12 h 136"/>
                  <a:gd name="T20" fmla="*/ 128 w 172"/>
                  <a:gd name="T21" fmla="*/ 0 h 136"/>
                  <a:gd name="T22" fmla="*/ 123 w 172"/>
                  <a:gd name="T23" fmla="*/ 2 h 136"/>
                  <a:gd name="T24" fmla="*/ 114 w 172"/>
                  <a:gd name="T25" fmla="*/ 3 h 136"/>
                  <a:gd name="T26" fmla="*/ 101 w 172"/>
                  <a:gd name="T27" fmla="*/ 6 h 136"/>
                  <a:gd name="T28" fmla="*/ 88 w 172"/>
                  <a:gd name="T29" fmla="*/ 8 h 136"/>
                  <a:gd name="T30" fmla="*/ 74 w 172"/>
                  <a:gd name="T31" fmla="*/ 12 h 136"/>
                  <a:gd name="T32" fmla="*/ 62 w 172"/>
                  <a:gd name="T33" fmla="*/ 16 h 136"/>
                  <a:gd name="T34" fmla="*/ 54 w 172"/>
                  <a:gd name="T35" fmla="*/ 19 h 136"/>
                  <a:gd name="T36" fmla="*/ 50 w 172"/>
                  <a:gd name="T37" fmla="*/ 22 h 136"/>
                  <a:gd name="T38" fmla="*/ 19 w 172"/>
                  <a:gd name="T39" fmla="*/ 49 h 136"/>
                  <a:gd name="T40" fmla="*/ 13 w 172"/>
                  <a:gd name="T41" fmla="*/ 64 h 136"/>
                  <a:gd name="T42" fmla="*/ 4 w 172"/>
                  <a:gd name="T43" fmla="*/ 90 h 136"/>
                  <a:gd name="T44" fmla="*/ 0 w 172"/>
                  <a:gd name="T45" fmla="*/ 117 h 136"/>
                  <a:gd name="T46" fmla="*/ 13 w 172"/>
                  <a:gd name="T47" fmla="*/ 132 h 136"/>
                  <a:gd name="T48" fmla="*/ 104 w 172"/>
                  <a:gd name="T4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36">
                    <a:moveTo>
                      <a:pt x="104" y="136"/>
                    </a:moveTo>
                    <a:lnTo>
                      <a:pt x="111" y="134"/>
                    </a:lnTo>
                    <a:lnTo>
                      <a:pt x="120" y="129"/>
                    </a:lnTo>
                    <a:lnTo>
                      <a:pt x="128" y="125"/>
                    </a:lnTo>
                    <a:lnTo>
                      <a:pt x="133" y="119"/>
                    </a:lnTo>
                    <a:lnTo>
                      <a:pt x="149" y="79"/>
                    </a:lnTo>
                    <a:lnTo>
                      <a:pt x="153" y="67"/>
                    </a:lnTo>
                    <a:lnTo>
                      <a:pt x="162" y="43"/>
                    </a:lnTo>
                    <a:lnTo>
                      <a:pt x="170" y="23"/>
                    </a:lnTo>
                    <a:lnTo>
                      <a:pt x="172" y="12"/>
                    </a:lnTo>
                    <a:lnTo>
                      <a:pt x="128" y="0"/>
                    </a:lnTo>
                    <a:lnTo>
                      <a:pt x="123" y="2"/>
                    </a:lnTo>
                    <a:lnTo>
                      <a:pt x="114" y="3"/>
                    </a:lnTo>
                    <a:lnTo>
                      <a:pt x="101" y="6"/>
                    </a:lnTo>
                    <a:lnTo>
                      <a:pt x="88" y="8"/>
                    </a:lnTo>
                    <a:lnTo>
                      <a:pt x="74" y="12"/>
                    </a:lnTo>
                    <a:lnTo>
                      <a:pt x="62" y="16"/>
                    </a:lnTo>
                    <a:lnTo>
                      <a:pt x="54" y="19"/>
                    </a:lnTo>
                    <a:lnTo>
                      <a:pt x="50" y="22"/>
                    </a:lnTo>
                    <a:lnTo>
                      <a:pt x="19" y="49"/>
                    </a:lnTo>
                    <a:lnTo>
                      <a:pt x="13" y="64"/>
                    </a:lnTo>
                    <a:lnTo>
                      <a:pt x="4" y="90"/>
                    </a:lnTo>
                    <a:lnTo>
                      <a:pt x="0" y="117"/>
                    </a:lnTo>
                    <a:lnTo>
                      <a:pt x="13" y="132"/>
                    </a:lnTo>
                    <a:lnTo>
                      <a:pt x="10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51"/>
              <p:cNvSpPr>
                <a:spLocks/>
              </p:cNvSpPr>
              <p:nvPr/>
            </p:nvSpPr>
            <p:spPr bwMode="auto">
              <a:xfrm>
                <a:off x="2433" y="1947"/>
                <a:ext cx="155" cy="122"/>
              </a:xfrm>
              <a:custGeom>
                <a:avLst/>
                <a:gdLst>
                  <a:gd name="T0" fmla="*/ 92 w 155"/>
                  <a:gd name="T1" fmla="*/ 122 h 122"/>
                  <a:gd name="T2" fmla="*/ 99 w 155"/>
                  <a:gd name="T3" fmla="*/ 120 h 122"/>
                  <a:gd name="T4" fmla="*/ 107 w 155"/>
                  <a:gd name="T5" fmla="*/ 116 h 122"/>
                  <a:gd name="T6" fmla="*/ 115 w 155"/>
                  <a:gd name="T7" fmla="*/ 111 h 122"/>
                  <a:gd name="T8" fmla="*/ 118 w 155"/>
                  <a:gd name="T9" fmla="*/ 107 h 122"/>
                  <a:gd name="T10" fmla="*/ 133 w 155"/>
                  <a:gd name="T11" fmla="*/ 70 h 122"/>
                  <a:gd name="T12" fmla="*/ 137 w 155"/>
                  <a:gd name="T13" fmla="*/ 60 h 122"/>
                  <a:gd name="T14" fmla="*/ 145 w 155"/>
                  <a:gd name="T15" fmla="*/ 39 h 122"/>
                  <a:gd name="T16" fmla="*/ 153 w 155"/>
                  <a:gd name="T17" fmla="*/ 20 h 122"/>
                  <a:gd name="T18" fmla="*/ 155 w 155"/>
                  <a:gd name="T19" fmla="*/ 11 h 122"/>
                  <a:gd name="T20" fmla="*/ 115 w 155"/>
                  <a:gd name="T21" fmla="*/ 0 h 122"/>
                  <a:gd name="T22" fmla="*/ 111 w 155"/>
                  <a:gd name="T23" fmla="*/ 0 h 122"/>
                  <a:gd name="T24" fmla="*/ 102 w 155"/>
                  <a:gd name="T25" fmla="*/ 3 h 122"/>
                  <a:gd name="T26" fmla="*/ 91 w 155"/>
                  <a:gd name="T27" fmla="*/ 4 h 122"/>
                  <a:gd name="T28" fmla="*/ 79 w 155"/>
                  <a:gd name="T29" fmla="*/ 7 h 122"/>
                  <a:gd name="T30" fmla="*/ 65 w 155"/>
                  <a:gd name="T31" fmla="*/ 11 h 122"/>
                  <a:gd name="T32" fmla="*/ 56 w 155"/>
                  <a:gd name="T33" fmla="*/ 13 h 122"/>
                  <a:gd name="T34" fmla="*/ 48 w 155"/>
                  <a:gd name="T35" fmla="*/ 16 h 122"/>
                  <a:gd name="T36" fmla="*/ 45 w 155"/>
                  <a:gd name="T37" fmla="*/ 19 h 122"/>
                  <a:gd name="T38" fmla="*/ 16 w 155"/>
                  <a:gd name="T39" fmla="*/ 43 h 122"/>
                  <a:gd name="T40" fmla="*/ 11 w 155"/>
                  <a:gd name="T41" fmla="*/ 57 h 122"/>
                  <a:gd name="T42" fmla="*/ 3 w 155"/>
                  <a:gd name="T43" fmla="*/ 80 h 122"/>
                  <a:gd name="T44" fmla="*/ 0 w 155"/>
                  <a:gd name="T45" fmla="*/ 104 h 122"/>
                  <a:gd name="T46" fmla="*/ 12 w 155"/>
                  <a:gd name="T47" fmla="*/ 118 h 122"/>
                  <a:gd name="T48" fmla="*/ 92 w 155"/>
                  <a:gd name="T4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22">
                    <a:moveTo>
                      <a:pt x="92" y="122"/>
                    </a:moveTo>
                    <a:lnTo>
                      <a:pt x="99" y="120"/>
                    </a:lnTo>
                    <a:lnTo>
                      <a:pt x="107" y="116"/>
                    </a:lnTo>
                    <a:lnTo>
                      <a:pt x="115" y="111"/>
                    </a:lnTo>
                    <a:lnTo>
                      <a:pt x="118" y="107"/>
                    </a:lnTo>
                    <a:lnTo>
                      <a:pt x="133" y="70"/>
                    </a:lnTo>
                    <a:lnTo>
                      <a:pt x="137" y="60"/>
                    </a:lnTo>
                    <a:lnTo>
                      <a:pt x="145" y="39"/>
                    </a:lnTo>
                    <a:lnTo>
                      <a:pt x="153" y="20"/>
                    </a:lnTo>
                    <a:lnTo>
                      <a:pt x="155" y="11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2" y="3"/>
                    </a:lnTo>
                    <a:lnTo>
                      <a:pt x="91" y="4"/>
                    </a:lnTo>
                    <a:lnTo>
                      <a:pt x="79" y="7"/>
                    </a:lnTo>
                    <a:lnTo>
                      <a:pt x="65" y="11"/>
                    </a:lnTo>
                    <a:lnTo>
                      <a:pt x="56" y="13"/>
                    </a:lnTo>
                    <a:lnTo>
                      <a:pt x="48" y="16"/>
                    </a:lnTo>
                    <a:lnTo>
                      <a:pt x="45" y="19"/>
                    </a:lnTo>
                    <a:lnTo>
                      <a:pt x="16" y="43"/>
                    </a:lnTo>
                    <a:lnTo>
                      <a:pt x="11" y="57"/>
                    </a:lnTo>
                    <a:lnTo>
                      <a:pt x="3" y="80"/>
                    </a:lnTo>
                    <a:lnTo>
                      <a:pt x="0" y="104"/>
                    </a:lnTo>
                    <a:lnTo>
                      <a:pt x="12" y="118"/>
                    </a:lnTo>
                    <a:lnTo>
                      <a:pt x="92" y="12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52"/>
              <p:cNvSpPr>
                <a:spLocks/>
              </p:cNvSpPr>
              <p:nvPr/>
            </p:nvSpPr>
            <p:spPr bwMode="auto">
              <a:xfrm>
                <a:off x="2169" y="1950"/>
                <a:ext cx="64" cy="93"/>
              </a:xfrm>
              <a:custGeom>
                <a:avLst/>
                <a:gdLst>
                  <a:gd name="T0" fmla="*/ 28 w 64"/>
                  <a:gd name="T1" fmla="*/ 89 h 93"/>
                  <a:gd name="T2" fmla="*/ 35 w 64"/>
                  <a:gd name="T3" fmla="*/ 92 h 93"/>
                  <a:gd name="T4" fmla="*/ 43 w 64"/>
                  <a:gd name="T5" fmla="*/ 93 h 93"/>
                  <a:gd name="T6" fmla="*/ 50 w 64"/>
                  <a:gd name="T7" fmla="*/ 89 h 93"/>
                  <a:gd name="T8" fmla="*/ 51 w 64"/>
                  <a:gd name="T9" fmla="*/ 77 h 93"/>
                  <a:gd name="T10" fmla="*/ 53 w 64"/>
                  <a:gd name="T11" fmla="*/ 52 h 93"/>
                  <a:gd name="T12" fmla="*/ 57 w 64"/>
                  <a:gd name="T13" fmla="*/ 31 h 93"/>
                  <a:gd name="T14" fmla="*/ 61 w 64"/>
                  <a:gd name="T15" fmla="*/ 15 h 93"/>
                  <a:gd name="T16" fmla="*/ 64 w 64"/>
                  <a:gd name="T17" fmla="*/ 8 h 93"/>
                  <a:gd name="T18" fmla="*/ 62 w 64"/>
                  <a:gd name="T19" fmla="*/ 4 h 93"/>
                  <a:gd name="T20" fmla="*/ 58 w 64"/>
                  <a:gd name="T21" fmla="*/ 1 h 93"/>
                  <a:gd name="T22" fmla="*/ 53 w 64"/>
                  <a:gd name="T23" fmla="*/ 0 h 93"/>
                  <a:gd name="T24" fmla="*/ 47 w 64"/>
                  <a:gd name="T25" fmla="*/ 0 h 93"/>
                  <a:gd name="T26" fmla="*/ 33 w 64"/>
                  <a:gd name="T27" fmla="*/ 0 h 93"/>
                  <a:gd name="T28" fmla="*/ 27 w 64"/>
                  <a:gd name="T29" fmla="*/ 1 h 93"/>
                  <a:gd name="T30" fmla="*/ 20 w 64"/>
                  <a:gd name="T31" fmla="*/ 5 h 93"/>
                  <a:gd name="T32" fmla="*/ 15 w 64"/>
                  <a:gd name="T33" fmla="*/ 10 h 93"/>
                  <a:gd name="T34" fmla="*/ 12 w 64"/>
                  <a:gd name="T35" fmla="*/ 15 h 93"/>
                  <a:gd name="T36" fmla="*/ 4 w 64"/>
                  <a:gd name="T37" fmla="*/ 58 h 93"/>
                  <a:gd name="T38" fmla="*/ 3 w 64"/>
                  <a:gd name="T39" fmla="*/ 65 h 93"/>
                  <a:gd name="T40" fmla="*/ 1 w 64"/>
                  <a:gd name="T41" fmla="*/ 73 h 93"/>
                  <a:gd name="T42" fmla="*/ 0 w 64"/>
                  <a:gd name="T43" fmla="*/ 81 h 93"/>
                  <a:gd name="T44" fmla="*/ 1 w 64"/>
                  <a:gd name="T45" fmla="*/ 85 h 93"/>
                  <a:gd name="T46" fmla="*/ 28 w 64"/>
                  <a:gd name="T4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93">
                    <a:moveTo>
                      <a:pt x="28" y="89"/>
                    </a:moveTo>
                    <a:lnTo>
                      <a:pt x="35" y="92"/>
                    </a:lnTo>
                    <a:lnTo>
                      <a:pt x="43" y="93"/>
                    </a:lnTo>
                    <a:lnTo>
                      <a:pt x="50" y="89"/>
                    </a:lnTo>
                    <a:lnTo>
                      <a:pt x="51" y="77"/>
                    </a:lnTo>
                    <a:lnTo>
                      <a:pt x="53" y="52"/>
                    </a:lnTo>
                    <a:lnTo>
                      <a:pt x="57" y="31"/>
                    </a:lnTo>
                    <a:lnTo>
                      <a:pt x="61" y="15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4" y="58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53"/>
              <p:cNvSpPr>
                <a:spLocks/>
              </p:cNvSpPr>
              <p:nvPr/>
            </p:nvSpPr>
            <p:spPr bwMode="auto">
              <a:xfrm>
                <a:off x="2165" y="1952"/>
                <a:ext cx="60" cy="84"/>
              </a:xfrm>
              <a:custGeom>
                <a:avLst/>
                <a:gdLst>
                  <a:gd name="T0" fmla="*/ 28 w 60"/>
                  <a:gd name="T1" fmla="*/ 82 h 84"/>
                  <a:gd name="T2" fmla="*/ 34 w 60"/>
                  <a:gd name="T3" fmla="*/ 83 h 84"/>
                  <a:gd name="T4" fmla="*/ 41 w 60"/>
                  <a:gd name="T5" fmla="*/ 84 h 84"/>
                  <a:gd name="T6" fmla="*/ 47 w 60"/>
                  <a:gd name="T7" fmla="*/ 82 h 84"/>
                  <a:gd name="T8" fmla="*/ 49 w 60"/>
                  <a:gd name="T9" fmla="*/ 69 h 84"/>
                  <a:gd name="T10" fmla="*/ 49 w 60"/>
                  <a:gd name="T11" fmla="*/ 49 h 84"/>
                  <a:gd name="T12" fmla="*/ 53 w 60"/>
                  <a:gd name="T13" fmla="*/ 29 h 84"/>
                  <a:gd name="T14" fmla="*/ 57 w 60"/>
                  <a:gd name="T15" fmla="*/ 14 h 84"/>
                  <a:gd name="T16" fmla="*/ 60 w 60"/>
                  <a:gd name="T17" fmla="*/ 8 h 84"/>
                  <a:gd name="T18" fmla="*/ 58 w 60"/>
                  <a:gd name="T19" fmla="*/ 6 h 84"/>
                  <a:gd name="T20" fmla="*/ 54 w 60"/>
                  <a:gd name="T21" fmla="*/ 3 h 84"/>
                  <a:gd name="T22" fmla="*/ 49 w 60"/>
                  <a:gd name="T23" fmla="*/ 2 h 84"/>
                  <a:gd name="T24" fmla="*/ 45 w 60"/>
                  <a:gd name="T25" fmla="*/ 0 h 84"/>
                  <a:gd name="T26" fmla="*/ 31 w 60"/>
                  <a:gd name="T27" fmla="*/ 0 h 84"/>
                  <a:gd name="T28" fmla="*/ 26 w 60"/>
                  <a:gd name="T29" fmla="*/ 2 h 84"/>
                  <a:gd name="T30" fmla="*/ 19 w 60"/>
                  <a:gd name="T31" fmla="*/ 3 h 84"/>
                  <a:gd name="T32" fmla="*/ 12 w 60"/>
                  <a:gd name="T33" fmla="*/ 7 h 84"/>
                  <a:gd name="T34" fmla="*/ 9 w 60"/>
                  <a:gd name="T35" fmla="*/ 10 h 84"/>
                  <a:gd name="T36" fmla="*/ 0 w 60"/>
                  <a:gd name="T37" fmla="*/ 50 h 84"/>
                  <a:gd name="T38" fmla="*/ 0 w 60"/>
                  <a:gd name="T39" fmla="*/ 57 h 84"/>
                  <a:gd name="T40" fmla="*/ 0 w 60"/>
                  <a:gd name="T41" fmla="*/ 65 h 84"/>
                  <a:gd name="T42" fmla="*/ 1 w 60"/>
                  <a:gd name="T43" fmla="*/ 73 h 84"/>
                  <a:gd name="T44" fmla="*/ 4 w 60"/>
                  <a:gd name="T45" fmla="*/ 78 h 84"/>
                  <a:gd name="T46" fmla="*/ 28 w 60"/>
                  <a:gd name="T47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84">
                    <a:moveTo>
                      <a:pt x="28" y="82"/>
                    </a:moveTo>
                    <a:lnTo>
                      <a:pt x="34" y="83"/>
                    </a:lnTo>
                    <a:lnTo>
                      <a:pt x="41" y="84"/>
                    </a:lnTo>
                    <a:lnTo>
                      <a:pt x="47" y="82"/>
                    </a:lnTo>
                    <a:lnTo>
                      <a:pt x="49" y="69"/>
                    </a:lnTo>
                    <a:lnTo>
                      <a:pt x="49" y="49"/>
                    </a:lnTo>
                    <a:lnTo>
                      <a:pt x="53" y="29"/>
                    </a:lnTo>
                    <a:lnTo>
                      <a:pt x="57" y="14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54"/>
              <p:cNvSpPr>
                <a:spLocks/>
              </p:cNvSpPr>
              <p:nvPr/>
            </p:nvSpPr>
            <p:spPr bwMode="auto">
              <a:xfrm>
                <a:off x="2567" y="1952"/>
                <a:ext cx="136" cy="90"/>
              </a:xfrm>
              <a:custGeom>
                <a:avLst/>
                <a:gdLst>
                  <a:gd name="T0" fmla="*/ 29 w 136"/>
                  <a:gd name="T1" fmla="*/ 0 h 90"/>
                  <a:gd name="T2" fmla="*/ 33 w 136"/>
                  <a:gd name="T3" fmla="*/ 0 h 90"/>
                  <a:gd name="T4" fmla="*/ 44 w 136"/>
                  <a:gd name="T5" fmla="*/ 0 h 90"/>
                  <a:gd name="T6" fmla="*/ 60 w 136"/>
                  <a:gd name="T7" fmla="*/ 0 h 90"/>
                  <a:gd name="T8" fmla="*/ 78 w 136"/>
                  <a:gd name="T9" fmla="*/ 2 h 90"/>
                  <a:gd name="T10" fmla="*/ 97 w 136"/>
                  <a:gd name="T11" fmla="*/ 3 h 90"/>
                  <a:gd name="T12" fmla="*/ 113 w 136"/>
                  <a:gd name="T13" fmla="*/ 6 h 90"/>
                  <a:gd name="T14" fmla="*/ 126 w 136"/>
                  <a:gd name="T15" fmla="*/ 8 h 90"/>
                  <a:gd name="T16" fmla="*/ 133 w 136"/>
                  <a:gd name="T17" fmla="*/ 13 h 90"/>
                  <a:gd name="T18" fmla="*/ 136 w 136"/>
                  <a:gd name="T19" fmla="*/ 27 h 90"/>
                  <a:gd name="T20" fmla="*/ 130 w 136"/>
                  <a:gd name="T21" fmla="*/ 50 h 90"/>
                  <a:gd name="T22" fmla="*/ 122 w 136"/>
                  <a:gd name="T23" fmla="*/ 71 h 90"/>
                  <a:gd name="T24" fmla="*/ 118 w 136"/>
                  <a:gd name="T25" fmla="*/ 79 h 90"/>
                  <a:gd name="T26" fmla="*/ 114 w 136"/>
                  <a:gd name="T27" fmla="*/ 79 h 90"/>
                  <a:gd name="T28" fmla="*/ 103 w 136"/>
                  <a:gd name="T29" fmla="*/ 80 h 90"/>
                  <a:gd name="T30" fmla="*/ 88 w 136"/>
                  <a:gd name="T31" fmla="*/ 83 h 90"/>
                  <a:gd name="T32" fmla="*/ 71 w 136"/>
                  <a:gd name="T33" fmla="*/ 84 h 90"/>
                  <a:gd name="T34" fmla="*/ 53 w 136"/>
                  <a:gd name="T35" fmla="*/ 87 h 90"/>
                  <a:gd name="T36" fmla="*/ 37 w 136"/>
                  <a:gd name="T37" fmla="*/ 88 h 90"/>
                  <a:gd name="T38" fmla="*/ 23 w 136"/>
                  <a:gd name="T39" fmla="*/ 90 h 90"/>
                  <a:gd name="T40" fmla="*/ 17 w 136"/>
                  <a:gd name="T41" fmla="*/ 90 h 90"/>
                  <a:gd name="T42" fmla="*/ 11 w 136"/>
                  <a:gd name="T43" fmla="*/ 88 h 90"/>
                  <a:gd name="T44" fmla="*/ 6 w 136"/>
                  <a:gd name="T45" fmla="*/ 86 h 90"/>
                  <a:gd name="T46" fmla="*/ 2 w 136"/>
                  <a:gd name="T47" fmla="*/ 83 h 90"/>
                  <a:gd name="T48" fmla="*/ 0 w 136"/>
                  <a:gd name="T49" fmla="*/ 82 h 90"/>
                  <a:gd name="T50" fmla="*/ 23 w 136"/>
                  <a:gd name="T51" fmla="*/ 21 h 90"/>
                  <a:gd name="T52" fmla="*/ 26 w 136"/>
                  <a:gd name="T53" fmla="*/ 18 h 90"/>
                  <a:gd name="T54" fmla="*/ 30 w 136"/>
                  <a:gd name="T55" fmla="*/ 10 h 90"/>
                  <a:gd name="T56" fmla="*/ 32 w 136"/>
                  <a:gd name="T57" fmla="*/ 3 h 90"/>
                  <a:gd name="T58" fmla="*/ 29 w 136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90">
                    <a:moveTo>
                      <a:pt x="29" y="0"/>
                    </a:moveTo>
                    <a:lnTo>
                      <a:pt x="33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8" y="2"/>
                    </a:lnTo>
                    <a:lnTo>
                      <a:pt x="97" y="3"/>
                    </a:lnTo>
                    <a:lnTo>
                      <a:pt x="113" y="6"/>
                    </a:lnTo>
                    <a:lnTo>
                      <a:pt x="126" y="8"/>
                    </a:lnTo>
                    <a:lnTo>
                      <a:pt x="133" y="13"/>
                    </a:lnTo>
                    <a:lnTo>
                      <a:pt x="136" y="27"/>
                    </a:lnTo>
                    <a:lnTo>
                      <a:pt x="130" y="50"/>
                    </a:lnTo>
                    <a:lnTo>
                      <a:pt x="122" y="71"/>
                    </a:lnTo>
                    <a:lnTo>
                      <a:pt x="118" y="79"/>
                    </a:lnTo>
                    <a:lnTo>
                      <a:pt x="114" y="79"/>
                    </a:lnTo>
                    <a:lnTo>
                      <a:pt x="103" y="80"/>
                    </a:lnTo>
                    <a:lnTo>
                      <a:pt x="88" y="83"/>
                    </a:lnTo>
                    <a:lnTo>
                      <a:pt x="71" y="84"/>
                    </a:lnTo>
                    <a:lnTo>
                      <a:pt x="53" y="87"/>
                    </a:lnTo>
                    <a:lnTo>
                      <a:pt x="37" y="88"/>
                    </a:lnTo>
                    <a:lnTo>
                      <a:pt x="23" y="90"/>
                    </a:lnTo>
                    <a:lnTo>
                      <a:pt x="17" y="90"/>
                    </a:lnTo>
                    <a:lnTo>
                      <a:pt x="11" y="88"/>
                    </a:lnTo>
                    <a:lnTo>
                      <a:pt x="6" y="86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30" y="10"/>
                    </a:lnTo>
                    <a:lnTo>
                      <a:pt x="32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55"/>
              <p:cNvSpPr>
                <a:spLocks/>
              </p:cNvSpPr>
              <p:nvPr/>
            </p:nvSpPr>
            <p:spPr bwMode="auto">
              <a:xfrm>
                <a:off x="2574" y="1958"/>
                <a:ext cx="121" cy="80"/>
              </a:xfrm>
              <a:custGeom>
                <a:avLst/>
                <a:gdLst>
                  <a:gd name="T0" fmla="*/ 26 w 121"/>
                  <a:gd name="T1" fmla="*/ 0 h 80"/>
                  <a:gd name="T2" fmla="*/ 30 w 121"/>
                  <a:gd name="T3" fmla="*/ 0 h 80"/>
                  <a:gd name="T4" fmla="*/ 39 w 121"/>
                  <a:gd name="T5" fmla="*/ 0 h 80"/>
                  <a:gd name="T6" fmla="*/ 53 w 121"/>
                  <a:gd name="T7" fmla="*/ 0 h 80"/>
                  <a:gd name="T8" fmla="*/ 69 w 121"/>
                  <a:gd name="T9" fmla="*/ 1 h 80"/>
                  <a:gd name="T10" fmla="*/ 87 w 121"/>
                  <a:gd name="T11" fmla="*/ 2 h 80"/>
                  <a:gd name="T12" fmla="*/ 102 w 121"/>
                  <a:gd name="T13" fmla="*/ 4 h 80"/>
                  <a:gd name="T14" fmla="*/ 113 w 121"/>
                  <a:gd name="T15" fmla="*/ 7 h 80"/>
                  <a:gd name="T16" fmla="*/ 119 w 121"/>
                  <a:gd name="T17" fmla="*/ 11 h 80"/>
                  <a:gd name="T18" fmla="*/ 121 w 121"/>
                  <a:gd name="T19" fmla="*/ 24 h 80"/>
                  <a:gd name="T20" fmla="*/ 117 w 121"/>
                  <a:gd name="T21" fmla="*/ 44 h 80"/>
                  <a:gd name="T22" fmla="*/ 110 w 121"/>
                  <a:gd name="T23" fmla="*/ 62 h 80"/>
                  <a:gd name="T24" fmla="*/ 106 w 121"/>
                  <a:gd name="T25" fmla="*/ 70 h 80"/>
                  <a:gd name="T26" fmla="*/ 102 w 121"/>
                  <a:gd name="T27" fmla="*/ 70 h 80"/>
                  <a:gd name="T28" fmla="*/ 92 w 121"/>
                  <a:gd name="T29" fmla="*/ 72 h 80"/>
                  <a:gd name="T30" fmla="*/ 79 w 121"/>
                  <a:gd name="T31" fmla="*/ 73 h 80"/>
                  <a:gd name="T32" fmla="*/ 64 w 121"/>
                  <a:gd name="T33" fmla="*/ 76 h 80"/>
                  <a:gd name="T34" fmla="*/ 48 w 121"/>
                  <a:gd name="T35" fmla="*/ 77 h 80"/>
                  <a:gd name="T36" fmla="*/ 33 w 121"/>
                  <a:gd name="T37" fmla="*/ 78 h 80"/>
                  <a:gd name="T38" fmla="*/ 22 w 121"/>
                  <a:gd name="T39" fmla="*/ 80 h 80"/>
                  <a:gd name="T40" fmla="*/ 15 w 121"/>
                  <a:gd name="T41" fmla="*/ 80 h 80"/>
                  <a:gd name="T42" fmla="*/ 10 w 121"/>
                  <a:gd name="T43" fmla="*/ 78 h 80"/>
                  <a:gd name="T44" fmla="*/ 4 w 121"/>
                  <a:gd name="T45" fmla="*/ 76 h 80"/>
                  <a:gd name="T46" fmla="*/ 1 w 121"/>
                  <a:gd name="T47" fmla="*/ 73 h 80"/>
                  <a:gd name="T48" fmla="*/ 0 w 121"/>
                  <a:gd name="T49" fmla="*/ 72 h 80"/>
                  <a:gd name="T50" fmla="*/ 22 w 121"/>
                  <a:gd name="T51" fmla="*/ 17 h 80"/>
                  <a:gd name="T52" fmla="*/ 23 w 121"/>
                  <a:gd name="T53" fmla="*/ 15 h 80"/>
                  <a:gd name="T54" fmla="*/ 27 w 121"/>
                  <a:gd name="T55" fmla="*/ 8 h 80"/>
                  <a:gd name="T56" fmla="*/ 29 w 121"/>
                  <a:gd name="T57" fmla="*/ 2 h 80"/>
                  <a:gd name="T58" fmla="*/ 26 w 121"/>
                  <a:gd name="T5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80">
                    <a:moveTo>
                      <a:pt x="26" y="0"/>
                    </a:moveTo>
                    <a:lnTo>
                      <a:pt x="30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69" y="1"/>
                    </a:lnTo>
                    <a:lnTo>
                      <a:pt x="87" y="2"/>
                    </a:lnTo>
                    <a:lnTo>
                      <a:pt x="102" y="4"/>
                    </a:lnTo>
                    <a:lnTo>
                      <a:pt x="113" y="7"/>
                    </a:lnTo>
                    <a:lnTo>
                      <a:pt x="119" y="11"/>
                    </a:lnTo>
                    <a:lnTo>
                      <a:pt x="121" y="24"/>
                    </a:lnTo>
                    <a:lnTo>
                      <a:pt x="117" y="44"/>
                    </a:lnTo>
                    <a:lnTo>
                      <a:pt x="110" y="62"/>
                    </a:lnTo>
                    <a:lnTo>
                      <a:pt x="106" y="70"/>
                    </a:lnTo>
                    <a:lnTo>
                      <a:pt x="102" y="70"/>
                    </a:lnTo>
                    <a:lnTo>
                      <a:pt x="92" y="72"/>
                    </a:lnTo>
                    <a:lnTo>
                      <a:pt x="79" y="73"/>
                    </a:lnTo>
                    <a:lnTo>
                      <a:pt x="64" y="76"/>
                    </a:lnTo>
                    <a:lnTo>
                      <a:pt x="48" y="77"/>
                    </a:lnTo>
                    <a:lnTo>
                      <a:pt x="33" y="78"/>
                    </a:lnTo>
                    <a:lnTo>
                      <a:pt x="22" y="80"/>
                    </a:lnTo>
                    <a:lnTo>
                      <a:pt x="15" y="80"/>
                    </a:lnTo>
                    <a:lnTo>
                      <a:pt x="10" y="78"/>
                    </a:lnTo>
                    <a:lnTo>
                      <a:pt x="4" y="76"/>
                    </a:lnTo>
                    <a:lnTo>
                      <a:pt x="1" y="73"/>
                    </a:lnTo>
                    <a:lnTo>
                      <a:pt x="0" y="72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7" y="8"/>
                    </a:lnTo>
                    <a:lnTo>
                      <a:pt x="29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56"/>
              <p:cNvSpPr>
                <a:spLocks/>
              </p:cNvSpPr>
              <p:nvPr/>
            </p:nvSpPr>
            <p:spPr bwMode="auto">
              <a:xfrm>
                <a:off x="3126" y="2011"/>
                <a:ext cx="21" cy="9"/>
              </a:xfrm>
              <a:custGeom>
                <a:avLst/>
                <a:gdLst>
                  <a:gd name="T0" fmla="*/ 21 w 21"/>
                  <a:gd name="T1" fmla="*/ 9 h 9"/>
                  <a:gd name="T2" fmla="*/ 16 w 21"/>
                  <a:gd name="T3" fmla="*/ 6 h 9"/>
                  <a:gd name="T4" fmla="*/ 10 w 21"/>
                  <a:gd name="T5" fmla="*/ 4 h 9"/>
                  <a:gd name="T6" fmla="*/ 5 w 21"/>
                  <a:gd name="T7" fmla="*/ 1 h 9"/>
                  <a:gd name="T8" fmla="*/ 0 w 21"/>
                  <a:gd name="T9" fmla="*/ 0 h 9"/>
                  <a:gd name="T10" fmla="*/ 1 w 21"/>
                  <a:gd name="T11" fmla="*/ 1 h 9"/>
                  <a:gd name="T12" fmla="*/ 6 w 21"/>
                  <a:gd name="T13" fmla="*/ 2 h 9"/>
                  <a:gd name="T14" fmla="*/ 13 w 21"/>
                  <a:gd name="T15" fmla="*/ 5 h 9"/>
                  <a:gd name="T16" fmla="*/ 21 w 2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2"/>
                    </a:lnTo>
                    <a:lnTo>
                      <a:pt x="13" y="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57"/>
              <p:cNvSpPr>
                <a:spLocks/>
              </p:cNvSpPr>
              <p:nvPr/>
            </p:nvSpPr>
            <p:spPr bwMode="auto">
              <a:xfrm>
                <a:off x="3142" y="1937"/>
                <a:ext cx="1573" cy="335"/>
              </a:xfrm>
              <a:custGeom>
                <a:avLst/>
                <a:gdLst>
                  <a:gd name="T0" fmla="*/ 1547 w 1573"/>
                  <a:gd name="T1" fmla="*/ 79 h 335"/>
                  <a:gd name="T2" fmla="*/ 1544 w 1573"/>
                  <a:gd name="T3" fmla="*/ 36 h 335"/>
                  <a:gd name="T4" fmla="*/ 1542 w 1573"/>
                  <a:gd name="T5" fmla="*/ 0 h 335"/>
                  <a:gd name="T6" fmla="*/ 1520 w 1573"/>
                  <a:gd name="T7" fmla="*/ 3 h 335"/>
                  <a:gd name="T8" fmla="*/ 1490 w 1573"/>
                  <a:gd name="T9" fmla="*/ 6 h 335"/>
                  <a:gd name="T10" fmla="*/ 1458 w 1573"/>
                  <a:gd name="T11" fmla="*/ 10 h 335"/>
                  <a:gd name="T12" fmla="*/ 1423 w 1573"/>
                  <a:gd name="T13" fmla="*/ 13 h 335"/>
                  <a:gd name="T14" fmla="*/ 1389 w 1573"/>
                  <a:gd name="T15" fmla="*/ 15 h 335"/>
                  <a:gd name="T16" fmla="*/ 1359 w 1573"/>
                  <a:gd name="T17" fmla="*/ 17 h 335"/>
                  <a:gd name="T18" fmla="*/ 1336 w 1573"/>
                  <a:gd name="T19" fmla="*/ 18 h 335"/>
                  <a:gd name="T20" fmla="*/ 1322 w 1573"/>
                  <a:gd name="T21" fmla="*/ 17 h 335"/>
                  <a:gd name="T22" fmla="*/ 1306 w 1573"/>
                  <a:gd name="T23" fmla="*/ 14 h 335"/>
                  <a:gd name="T24" fmla="*/ 1275 w 1573"/>
                  <a:gd name="T25" fmla="*/ 13 h 335"/>
                  <a:gd name="T26" fmla="*/ 1237 w 1573"/>
                  <a:gd name="T27" fmla="*/ 10 h 335"/>
                  <a:gd name="T28" fmla="*/ 1195 w 1573"/>
                  <a:gd name="T29" fmla="*/ 9 h 335"/>
                  <a:gd name="T30" fmla="*/ 1154 w 1573"/>
                  <a:gd name="T31" fmla="*/ 7 h 335"/>
                  <a:gd name="T32" fmla="*/ 1119 w 1573"/>
                  <a:gd name="T33" fmla="*/ 6 h 335"/>
                  <a:gd name="T34" fmla="*/ 1095 w 1573"/>
                  <a:gd name="T35" fmla="*/ 5 h 335"/>
                  <a:gd name="T36" fmla="*/ 1085 w 1573"/>
                  <a:gd name="T37" fmla="*/ 5 h 335"/>
                  <a:gd name="T38" fmla="*/ 16 w 1573"/>
                  <a:gd name="T39" fmla="*/ 71 h 335"/>
                  <a:gd name="T40" fmla="*/ 31 w 1573"/>
                  <a:gd name="T41" fmla="*/ 86 h 335"/>
                  <a:gd name="T42" fmla="*/ 28 w 1573"/>
                  <a:gd name="T43" fmla="*/ 90 h 335"/>
                  <a:gd name="T44" fmla="*/ 13 w 1573"/>
                  <a:gd name="T45" fmla="*/ 86 h 335"/>
                  <a:gd name="T46" fmla="*/ 35 w 1573"/>
                  <a:gd name="T47" fmla="*/ 106 h 335"/>
                  <a:gd name="T48" fmla="*/ 70 w 1573"/>
                  <a:gd name="T49" fmla="*/ 166 h 335"/>
                  <a:gd name="T50" fmla="*/ 82 w 1573"/>
                  <a:gd name="T51" fmla="*/ 225 h 335"/>
                  <a:gd name="T52" fmla="*/ 84 w 1573"/>
                  <a:gd name="T53" fmla="*/ 267 h 335"/>
                  <a:gd name="T54" fmla="*/ 66 w 1573"/>
                  <a:gd name="T55" fmla="*/ 294 h 335"/>
                  <a:gd name="T56" fmla="*/ 65 w 1573"/>
                  <a:gd name="T57" fmla="*/ 313 h 335"/>
                  <a:gd name="T58" fmla="*/ 64 w 1573"/>
                  <a:gd name="T59" fmla="*/ 334 h 335"/>
                  <a:gd name="T60" fmla="*/ 64 w 1573"/>
                  <a:gd name="T61" fmla="*/ 334 h 335"/>
                  <a:gd name="T62" fmla="*/ 64 w 1573"/>
                  <a:gd name="T63" fmla="*/ 335 h 335"/>
                  <a:gd name="T64" fmla="*/ 1001 w 1573"/>
                  <a:gd name="T65" fmla="*/ 259 h 335"/>
                  <a:gd name="T66" fmla="*/ 1038 w 1573"/>
                  <a:gd name="T67" fmla="*/ 198 h 335"/>
                  <a:gd name="T68" fmla="*/ 1078 w 1573"/>
                  <a:gd name="T69" fmla="*/ 140 h 335"/>
                  <a:gd name="T70" fmla="*/ 1120 w 1573"/>
                  <a:gd name="T71" fmla="*/ 101 h 335"/>
                  <a:gd name="T72" fmla="*/ 1166 w 1573"/>
                  <a:gd name="T73" fmla="*/ 91 h 335"/>
                  <a:gd name="T74" fmla="*/ 1229 w 1573"/>
                  <a:gd name="T75" fmla="*/ 91 h 335"/>
                  <a:gd name="T76" fmla="*/ 1291 w 1573"/>
                  <a:gd name="T77" fmla="*/ 118 h 335"/>
                  <a:gd name="T78" fmla="*/ 1333 w 1573"/>
                  <a:gd name="T79" fmla="*/ 193 h 335"/>
                  <a:gd name="T80" fmla="*/ 1341 w 1573"/>
                  <a:gd name="T81" fmla="*/ 258 h 335"/>
                  <a:gd name="T82" fmla="*/ 1343 w 1573"/>
                  <a:gd name="T83" fmla="*/ 262 h 335"/>
                  <a:gd name="T84" fmla="*/ 1349 w 1573"/>
                  <a:gd name="T85" fmla="*/ 265 h 335"/>
                  <a:gd name="T86" fmla="*/ 1367 w 1573"/>
                  <a:gd name="T87" fmla="*/ 262 h 335"/>
                  <a:gd name="T88" fmla="*/ 1412 w 1573"/>
                  <a:gd name="T89" fmla="*/ 255 h 335"/>
                  <a:gd name="T90" fmla="*/ 1470 w 1573"/>
                  <a:gd name="T91" fmla="*/ 244 h 335"/>
                  <a:gd name="T92" fmla="*/ 1528 w 1573"/>
                  <a:gd name="T93" fmla="*/ 233 h 335"/>
                  <a:gd name="T94" fmla="*/ 1544 w 1573"/>
                  <a:gd name="T95" fmla="*/ 208 h 335"/>
                  <a:gd name="T96" fmla="*/ 1566 w 1573"/>
                  <a:gd name="T97" fmla="*/ 185 h 335"/>
                  <a:gd name="T98" fmla="*/ 1573 w 1573"/>
                  <a:gd name="T99" fmla="*/ 147 h 335"/>
                  <a:gd name="T100" fmla="*/ 1566 w 1573"/>
                  <a:gd name="T101" fmla="*/ 10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3" h="335">
                    <a:moveTo>
                      <a:pt x="1557" y="90"/>
                    </a:moveTo>
                    <a:lnTo>
                      <a:pt x="1547" y="79"/>
                    </a:lnTo>
                    <a:lnTo>
                      <a:pt x="1544" y="57"/>
                    </a:lnTo>
                    <a:lnTo>
                      <a:pt x="1544" y="36"/>
                    </a:lnTo>
                    <a:lnTo>
                      <a:pt x="1544" y="26"/>
                    </a:lnTo>
                    <a:lnTo>
                      <a:pt x="1542" y="0"/>
                    </a:lnTo>
                    <a:lnTo>
                      <a:pt x="1532" y="2"/>
                    </a:lnTo>
                    <a:lnTo>
                      <a:pt x="1520" y="3"/>
                    </a:lnTo>
                    <a:lnTo>
                      <a:pt x="1507" y="5"/>
                    </a:lnTo>
                    <a:lnTo>
                      <a:pt x="1490" y="6"/>
                    </a:lnTo>
                    <a:lnTo>
                      <a:pt x="1474" y="7"/>
                    </a:lnTo>
                    <a:lnTo>
                      <a:pt x="1458" y="10"/>
                    </a:lnTo>
                    <a:lnTo>
                      <a:pt x="1440" y="11"/>
                    </a:lnTo>
                    <a:lnTo>
                      <a:pt x="1423" y="13"/>
                    </a:lnTo>
                    <a:lnTo>
                      <a:pt x="1405" y="14"/>
                    </a:lnTo>
                    <a:lnTo>
                      <a:pt x="1389" y="15"/>
                    </a:lnTo>
                    <a:lnTo>
                      <a:pt x="1372" y="17"/>
                    </a:lnTo>
                    <a:lnTo>
                      <a:pt x="1359" y="17"/>
                    </a:lnTo>
                    <a:lnTo>
                      <a:pt x="1347" y="18"/>
                    </a:lnTo>
                    <a:lnTo>
                      <a:pt x="1336" y="18"/>
                    </a:lnTo>
                    <a:lnTo>
                      <a:pt x="1328" y="18"/>
                    </a:lnTo>
                    <a:lnTo>
                      <a:pt x="1322" y="17"/>
                    </a:lnTo>
                    <a:lnTo>
                      <a:pt x="1315" y="15"/>
                    </a:lnTo>
                    <a:lnTo>
                      <a:pt x="1306" y="14"/>
                    </a:lnTo>
                    <a:lnTo>
                      <a:pt x="1292" y="14"/>
                    </a:lnTo>
                    <a:lnTo>
                      <a:pt x="1275" y="13"/>
                    </a:lnTo>
                    <a:lnTo>
                      <a:pt x="1257" y="11"/>
                    </a:lnTo>
                    <a:lnTo>
                      <a:pt x="1237" y="10"/>
                    </a:lnTo>
                    <a:lnTo>
                      <a:pt x="1217" y="10"/>
                    </a:lnTo>
                    <a:lnTo>
                      <a:pt x="1195" y="9"/>
                    </a:lnTo>
                    <a:lnTo>
                      <a:pt x="1175" y="7"/>
                    </a:lnTo>
                    <a:lnTo>
                      <a:pt x="1154" y="7"/>
                    </a:lnTo>
                    <a:lnTo>
                      <a:pt x="1135" y="6"/>
                    </a:lnTo>
                    <a:lnTo>
                      <a:pt x="1119" y="6"/>
                    </a:lnTo>
                    <a:lnTo>
                      <a:pt x="1105" y="5"/>
                    </a:lnTo>
                    <a:lnTo>
                      <a:pt x="1095" y="5"/>
                    </a:lnTo>
                    <a:lnTo>
                      <a:pt x="1088" y="5"/>
                    </a:lnTo>
                    <a:lnTo>
                      <a:pt x="1085" y="5"/>
                    </a:lnTo>
                    <a:lnTo>
                      <a:pt x="0" y="57"/>
                    </a:lnTo>
                    <a:lnTo>
                      <a:pt x="16" y="71"/>
                    </a:lnTo>
                    <a:lnTo>
                      <a:pt x="27" y="80"/>
                    </a:lnTo>
                    <a:lnTo>
                      <a:pt x="31" y="86"/>
                    </a:lnTo>
                    <a:lnTo>
                      <a:pt x="31" y="90"/>
                    </a:lnTo>
                    <a:lnTo>
                      <a:pt x="28" y="90"/>
                    </a:lnTo>
                    <a:lnTo>
                      <a:pt x="22" y="88"/>
                    </a:lnTo>
                    <a:lnTo>
                      <a:pt x="13" y="86"/>
                    </a:lnTo>
                    <a:lnTo>
                      <a:pt x="5" y="83"/>
                    </a:lnTo>
                    <a:lnTo>
                      <a:pt x="35" y="106"/>
                    </a:lnTo>
                    <a:lnTo>
                      <a:pt x="55" y="133"/>
                    </a:lnTo>
                    <a:lnTo>
                      <a:pt x="70" y="166"/>
                    </a:lnTo>
                    <a:lnTo>
                      <a:pt x="78" y="197"/>
                    </a:lnTo>
                    <a:lnTo>
                      <a:pt x="82" y="225"/>
                    </a:lnTo>
                    <a:lnTo>
                      <a:pt x="84" y="250"/>
                    </a:lnTo>
                    <a:lnTo>
                      <a:pt x="84" y="267"/>
                    </a:lnTo>
                    <a:lnTo>
                      <a:pt x="84" y="273"/>
                    </a:lnTo>
                    <a:lnTo>
                      <a:pt x="66" y="294"/>
                    </a:lnTo>
                    <a:lnTo>
                      <a:pt x="66" y="304"/>
                    </a:lnTo>
                    <a:lnTo>
                      <a:pt x="65" y="313"/>
                    </a:lnTo>
                    <a:lnTo>
                      <a:pt x="65" y="32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5"/>
                    </a:lnTo>
                    <a:lnTo>
                      <a:pt x="64" y="335"/>
                    </a:lnTo>
                    <a:lnTo>
                      <a:pt x="986" y="285"/>
                    </a:lnTo>
                    <a:lnTo>
                      <a:pt x="1001" y="259"/>
                    </a:lnTo>
                    <a:lnTo>
                      <a:pt x="1017" y="229"/>
                    </a:lnTo>
                    <a:lnTo>
                      <a:pt x="1038" y="198"/>
                    </a:lnTo>
                    <a:lnTo>
                      <a:pt x="1058" y="167"/>
                    </a:lnTo>
                    <a:lnTo>
                      <a:pt x="1078" y="140"/>
                    </a:lnTo>
                    <a:lnTo>
                      <a:pt x="1100" y="117"/>
                    </a:lnTo>
                    <a:lnTo>
                      <a:pt x="1120" y="101"/>
                    </a:lnTo>
                    <a:lnTo>
                      <a:pt x="1139" y="94"/>
                    </a:lnTo>
                    <a:lnTo>
                      <a:pt x="1166" y="91"/>
                    </a:lnTo>
                    <a:lnTo>
                      <a:pt x="1196" y="90"/>
                    </a:lnTo>
                    <a:lnTo>
                      <a:pt x="1229" y="91"/>
                    </a:lnTo>
                    <a:lnTo>
                      <a:pt x="1261" y="99"/>
                    </a:lnTo>
                    <a:lnTo>
                      <a:pt x="1291" y="118"/>
                    </a:lnTo>
                    <a:lnTo>
                      <a:pt x="1315" y="148"/>
                    </a:lnTo>
                    <a:lnTo>
                      <a:pt x="1333" y="193"/>
                    </a:lnTo>
                    <a:lnTo>
                      <a:pt x="1341" y="255"/>
                    </a:lnTo>
                    <a:lnTo>
                      <a:pt x="1341" y="258"/>
                    </a:lnTo>
                    <a:lnTo>
                      <a:pt x="1343" y="260"/>
                    </a:lnTo>
                    <a:lnTo>
                      <a:pt x="1343" y="262"/>
                    </a:lnTo>
                    <a:lnTo>
                      <a:pt x="1343" y="265"/>
                    </a:lnTo>
                    <a:lnTo>
                      <a:pt x="1349" y="265"/>
                    </a:lnTo>
                    <a:lnTo>
                      <a:pt x="1353" y="263"/>
                    </a:lnTo>
                    <a:lnTo>
                      <a:pt x="1367" y="262"/>
                    </a:lnTo>
                    <a:lnTo>
                      <a:pt x="1387" y="259"/>
                    </a:lnTo>
                    <a:lnTo>
                      <a:pt x="1412" y="255"/>
                    </a:lnTo>
                    <a:lnTo>
                      <a:pt x="1440" y="250"/>
                    </a:lnTo>
                    <a:lnTo>
                      <a:pt x="1470" y="244"/>
                    </a:lnTo>
                    <a:lnTo>
                      <a:pt x="1500" y="239"/>
                    </a:lnTo>
                    <a:lnTo>
                      <a:pt x="1528" y="233"/>
                    </a:lnTo>
                    <a:lnTo>
                      <a:pt x="1540" y="212"/>
                    </a:lnTo>
                    <a:lnTo>
                      <a:pt x="1544" y="208"/>
                    </a:lnTo>
                    <a:lnTo>
                      <a:pt x="1555" y="198"/>
                    </a:lnTo>
                    <a:lnTo>
                      <a:pt x="1566" y="185"/>
                    </a:lnTo>
                    <a:lnTo>
                      <a:pt x="1572" y="168"/>
                    </a:lnTo>
                    <a:lnTo>
                      <a:pt x="1573" y="147"/>
                    </a:lnTo>
                    <a:lnTo>
                      <a:pt x="1572" y="122"/>
                    </a:lnTo>
                    <a:lnTo>
                      <a:pt x="1566" y="101"/>
                    </a:lnTo>
                    <a:lnTo>
                      <a:pt x="1557" y="90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58"/>
              <p:cNvSpPr>
                <a:spLocks/>
              </p:cNvSpPr>
              <p:nvPr/>
            </p:nvSpPr>
            <p:spPr bwMode="auto">
              <a:xfrm>
                <a:off x="4499" y="2051"/>
                <a:ext cx="219" cy="80"/>
              </a:xfrm>
              <a:custGeom>
                <a:avLst/>
                <a:gdLst>
                  <a:gd name="T0" fmla="*/ 30 w 219"/>
                  <a:gd name="T1" fmla="*/ 80 h 80"/>
                  <a:gd name="T2" fmla="*/ 25 w 219"/>
                  <a:gd name="T3" fmla="*/ 77 h 80"/>
                  <a:gd name="T4" fmla="*/ 19 w 219"/>
                  <a:gd name="T5" fmla="*/ 71 h 80"/>
                  <a:gd name="T6" fmla="*/ 14 w 219"/>
                  <a:gd name="T7" fmla="*/ 62 h 80"/>
                  <a:gd name="T8" fmla="*/ 11 w 219"/>
                  <a:gd name="T9" fmla="*/ 57 h 80"/>
                  <a:gd name="T10" fmla="*/ 0 w 219"/>
                  <a:gd name="T11" fmla="*/ 33 h 80"/>
                  <a:gd name="T12" fmla="*/ 2 w 219"/>
                  <a:gd name="T13" fmla="*/ 27 h 80"/>
                  <a:gd name="T14" fmla="*/ 3 w 219"/>
                  <a:gd name="T15" fmla="*/ 19 h 80"/>
                  <a:gd name="T16" fmla="*/ 6 w 219"/>
                  <a:gd name="T17" fmla="*/ 12 h 80"/>
                  <a:gd name="T18" fmla="*/ 10 w 219"/>
                  <a:gd name="T19" fmla="*/ 10 h 80"/>
                  <a:gd name="T20" fmla="*/ 206 w 219"/>
                  <a:gd name="T21" fmla="*/ 0 h 80"/>
                  <a:gd name="T22" fmla="*/ 210 w 219"/>
                  <a:gd name="T23" fmla="*/ 2 h 80"/>
                  <a:gd name="T24" fmla="*/ 215 w 219"/>
                  <a:gd name="T25" fmla="*/ 3 h 80"/>
                  <a:gd name="T26" fmla="*/ 216 w 219"/>
                  <a:gd name="T27" fmla="*/ 6 h 80"/>
                  <a:gd name="T28" fmla="*/ 217 w 219"/>
                  <a:gd name="T29" fmla="*/ 10 h 80"/>
                  <a:gd name="T30" fmla="*/ 219 w 219"/>
                  <a:gd name="T31" fmla="*/ 50 h 80"/>
                  <a:gd name="T32" fmla="*/ 217 w 219"/>
                  <a:gd name="T33" fmla="*/ 54 h 80"/>
                  <a:gd name="T34" fmla="*/ 216 w 219"/>
                  <a:gd name="T35" fmla="*/ 57 h 80"/>
                  <a:gd name="T36" fmla="*/ 213 w 219"/>
                  <a:gd name="T37" fmla="*/ 60 h 80"/>
                  <a:gd name="T38" fmla="*/ 209 w 219"/>
                  <a:gd name="T39" fmla="*/ 61 h 80"/>
                  <a:gd name="T40" fmla="*/ 30 w 219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9" h="80">
                    <a:moveTo>
                      <a:pt x="30" y="80"/>
                    </a:moveTo>
                    <a:lnTo>
                      <a:pt x="25" y="77"/>
                    </a:lnTo>
                    <a:lnTo>
                      <a:pt x="19" y="71"/>
                    </a:lnTo>
                    <a:lnTo>
                      <a:pt x="14" y="62"/>
                    </a:lnTo>
                    <a:lnTo>
                      <a:pt x="11" y="57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5" y="3"/>
                    </a:lnTo>
                    <a:lnTo>
                      <a:pt x="216" y="6"/>
                    </a:lnTo>
                    <a:lnTo>
                      <a:pt x="217" y="10"/>
                    </a:lnTo>
                    <a:lnTo>
                      <a:pt x="219" y="50"/>
                    </a:lnTo>
                    <a:lnTo>
                      <a:pt x="217" y="54"/>
                    </a:lnTo>
                    <a:lnTo>
                      <a:pt x="216" y="57"/>
                    </a:lnTo>
                    <a:lnTo>
                      <a:pt x="213" y="60"/>
                    </a:lnTo>
                    <a:lnTo>
                      <a:pt x="209" y="61"/>
                    </a:lnTo>
                    <a:lnTo>
                      <a:pt x="3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59"/>
              <p:cNvSpPr>
                <a:spLocks/>
              </p:cNvSpPr>
              <p:nvPr/>
            </p:nvSpPr>
            <p:spPr bwMode="auto">
              <a:xfrm>
                <a:off x="4172" y="1978"/>
                <a:ext cx="309" cy="103"/>
              </a:xfrm>
              <a:custGeom>
                <a:avLst/>
                <a:gdLst>
                  <a:gd name="T0" fmla="*/ 290 w 309"/>
                  <a:gd name="T1" fmla="*/ 87 h 103"/>
                  <a:gd name="T2" fmla="*/ 288 w 309"/>
                  <a:gd name="T3" fmla="*/ 85 h 103"/>
                  <a:gd name="T4" fmla="*/ 284 w 309"/>
                  <a:gd name="T5" fmla="*/ 81 h 103"/>
                  <a:gd name="T6" fmla="*/ 279 w 309"/>
                  <a:gd name="T7" fmla="*/ 77 h 103"/>
                  <a:gd name="T8" fmla="*/ 271 w 309"/>
                  <a:gd name="T9" fmla="*/ 70 h 103"/>
                  <a:gd name="T10" fmla="*/ 260 w 309"/>
                  <a:gd name="T11" fmla="*/ 64 h 103"/>
                  <a:gd name="T12" fmla="*/ 249 w 309"/>
                  <a:gd name="T13" fmla="*/ 56 h 103"/>
                  <a:gd name="T14" fmla="*/ 234 w 309"/>
                  <a:gd name="T15" fmla="*/ 49 h 103"/>
                  <a:gd name="T16" fmla="*/ 219 w 309"/>
                  <a:gd name="T17" fmla="*/ 42 h 103"/>
                  <a:gd name="T18" fmla="*/ 201 w 309"/>
                  <a:gd name="T19" fmla="*/ 37 h 103"/>
                  <a:gd name="T20" fmla="*/ 182 w 309"/>
                  <a:gd name="T21" fmla="*/ 33 h 103"/>
                  <a:gd name="T22" fmla="*/ 164 w 309"/>
                  <a:gd name="T23" fmla="*/ 31 h 103"/>
                  <a:gd name="T24" fmla="*/ 142 w 309"/>
                  <a:gd name="T25" fmla="*/ 31 h 103"/>
                  <a:gd name="T26" fmla="*/ 120 w 309"/>
                  <a:gd name="T27" fmla="*/ 37 h 103"/>
                  <a:gd name="T28" fmla="*/ 97 w 309"/>
                  <a:gd name="T29" fmla="*/ 43 h 103"/>
                  <a:gd name="T30" fmla="*/ 73 w 309"/>
                  <a:gd name="T31" fmla="*/ 56 h 103"/>
                  <a:gd name="T32" fmla="*/ 48 w 309"/>
                  <a:gd name="T33" fmla="*/ 72 h 103"/>
                  <a:gd name="T34" fmla="*/ 12 w 309"/>
                  <a:gd name="T35" fmla="*/ 98 h 103"/>
                  <a:gd name="T36" fmla="*/ 0 w 309"/>
                  <a:gd name="T37" fmla="*/ 103 h 103"/>
                  <a:gd name="T38" fmla="*/ 5 w 309"/>
                  <a:gd name="T39" fmla="*/ 95 h 103"/>
                  <a:gd name="T40" fmla="*/ 24 w 309"/>
                  <a:gd name="T41" fmla="*/ 77 h 103"/>
                  <a:gd name="T42" fmla="*/ 50 w 309"/>
                  <a:gd name="T43" fmla="*/ 54 h 103"/>
                  <a:gd name="T44" fmla="*/ 80 w 309"/>
                  <a:gd name="T45" fmla="*/ 31 h 103"/>
                  <a:gd name="T46" fmla="*/ 104 w 309"/>
                  <a:gd name="T47" fmla="*/ 14 h 103"/>
                  <a:gd name="T48" fmla="*/ 122 w 309"/>
                  <a:gd name="T49" fmla="*/ 5 h 103"/>
                  <a:gd name="T50" fmla="*/ 134 w 309"/>
                  <a:gd name="T51" fmla="*/ 4 h 103"/>
                  <a:gd name="T52" fmla="*/ 150 w 309"/>
                  <a:gd name="T53" fmla="*/ 1 h 103"/>
                  <a:gd name="T54" fmla="*/ 169 w 309"/>
                  <a:gd name="T55" fmla="*/ 0 h 103"/>
                  <a:gd name="T56" fmla="*/ 189 w 309"/>
                  <a:gd name="T57" fmla="*/ 1 h 103"/>
                  <a:gd name="T58" fmla="*/ 211 w 309"/>
                  <a:gd name="T59" fmla="*/ 5 h 103"/>
                  <a:gd name="T60" fmla="*/ 234 w 309"/>
                  <a:gd name="T61" fmla="*/ 15 h 103"/>
                  <a:gd name="T62" fmla="*/ 257 w 309"/>
                  <a:gd name="T63" fmla="*/ 31 h 103"/>
                  <a:gd name="T64" fmla="*/ 280 w 309"/>
                  <a:gd name="T65" fmla="*/ 56 h 103"/>
                  <a:gd name="T66" fmla="*/ 298 w 309"/>
                  <a:gd name="T67" fmla="*/ 79 h 103"/>
                  <a:gd name="T68" fmla="*/ 306 w 309"/>
                  <a:gd name="T69" fmla="*/ 92 h 103"/>
                  <a:gd name="T70" fmla="*/ 309 w 309"/>
                  <a:gd name="T71" fmla="*/ 98 h 103"/>
                  <a:gd name="T72" fmla="*/ 307 w 309"/>
                  <a:gd name="T73" fmla="*/ 99 h 103"/>
                  <a:gd name="T74" fmla="*/ 302 w 309"/>
                  <a:gd name="T75" fmla="*/ 96 h 103"/>
                  <a:gd name="T76" fmla="*/ 296 w 309"/>
                  <a:gd name="T77" fmla="*/ 92 h 103"/>
                  <a:gd name="T78" fmla="*/ 291 w 309"/>
                  <a:gd name="T79" fmla="*/ 88 h 103"/>
                  <a:gd name="T80" fmla="*/ 290 w 309"/>
                  <a:gd name="T81" fmla="*/ 8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103">
                    <a:moveTo>
                      <a:pt x="290" y="87"/>
                    </a:moveTo>
                    <a:lnTo>
                      <a:pt x="288" y="85"/>
                    </a:lnTo>
                    <a:lnTo>
                      <a:pt x="284" y="81"/>
                    </a:lnTo>
                    <a:lnTo>
                      <a:pt x="279" y="77"/>
                    </a:lnTo>
                    <a:lnTo>
                      <a:pt x="271" y="70"/>
                    </a:lnTo>
                    <a:lnTo>
                      <a:pt x="260" y="64"/>
                    </a:lnTo>
                    <a:lnTo>
                      <a:pt x="249" y="56"/>
                    </a:lnTo>
                    <a:lnTo>
                      <a:pt x="234" y="49"/>
                    </a:lnTo>
                    <a:lnTo>
                      <a:pt x="219" y="42"/>
                    </a:lnTo>
                    <a:lnTo>
                      <a:pt x="201" y="37"/>
                    </a:lnTo>
                    <a:lnTo>
                      <a:pt x="182" y="33"/>
                    </a:lnTo>
                    <a:lnTo>
                      <a:pt x="164" y="31"/>
                    </a:lnTo>
                    <a:lnTo>
                      <a:pt x="142" y="31"/>
                    </a:lnTo>
                    <a:lnTo>
                      <a:pt x="120" y="37"/>
                    </a:lnTo>
                    <a:lnTo>
                      <a:pt x="97" y="43"/>
                    </a:lnTo>
                    <a:lnTo>
                      <a:pt x="73" y="56"/>
                    </a:lnTo>
                    <a:lnTo>
                      <a:pt x="48" y="72"/>
                    </a:lnTo>
                    <a:lnTo>
                      <a:pt x="12" y="98"/>
                    </a:lnTo>
                    <a:lnTo>
                      <a:pt x="0" y="103"/>
                    </a:lnTo>
                    <a:lnTo>
                      <a:pt x="5" y="95"/>
                    </a:lnTo>
                    <a:lnTo>
                      <a:pt x="24" y="77"/>
                    </a:lnTo>
                    <a:lnTo>
                      <a:pt x="50" y="54"/>
                    </a:lnTo>
                    <a:lnTo>
                      <a:pt x="80" y="31"/>
                    </a:lnTo>
                    <a:lnTo>
                      <a:pt x="104" y="14"/>
                    </a:lnTo>
                    <a:lnTo>
                      <a:pt x="122" y="5"/>
                    </a:lnTo>
                    <a:lnTo>
                      <a:pt x="134" y="4"/>
                    </a:lnTo>
                    <a:lnTo>
                      <a:pt x="150" y="1"/>
                    </a:lnTo>
                    <a:lnTo>
                      <a:pt x="169" y="0"/>
                    </a:lnTo>
                    <a:lnTo>
                      <a:pt x="189" y="1"/>
                    </a:lnTo>
                    <a:lnTo>
                      <a:pt x="211" y="5"/>
                    </a:lnTo>
                    <a:lnTo>
                      <a:pt x="234" y="15"/>
                    </a:lnTo>
                    <a:lnTo>
                      <a:pt x="257" y="31"/>
                    </a:lnTo>
                    <a:lnTo>
                      <a:pt x="280" y="56"/>
                    </a:lnTo>
                    <a:lnTo>
                      <a:pt x="298" y="79"/>
                    </a:lnTo>
                    <a:lnTo>
                      <a:pt x="306" y="92"/>
                    </a:lnTo>
                    <a:lnTo>
                      <a:pt x="309" y="98"/>
                    </a:lnTo>
                    <a:lnTo>
                      <a:pt x="307" y="99"/>
                    </a:lnTo>
                    <a:lnTo>
                      <a:pt x="302" y="96"/>
                    </a:lnTo>
                    <a:lnTo>
                      <a:pt x="296" y="92"/>
                    </a:lnTo>
                    <a:lnTo>
                      <a:pt x="291" y="88"/>
                    </a:lnTo>
                    <a:lnTo>
                      <a:pt x="290" y="8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60"/>
              <p:cNvSpPr>
                <a:spLocks/>
              </p:cNvSpPr>
              <p:nvPr/>
            </p:nvSpPr>
            <p:spPr bwMode="auto">
              <a:xfrm>
                <a:off x="2230" y="1981"/>
                <a:ext cx="175" cy="70"/>
              </a:xfrm>
              <a:custGeom>
                <a:avLst/>
                <a:gdLst>
                  <a:gd name="T0" fmla="*/ 73 w 175"/>
                  <a:gd name="T1" fmla="*/ 70 h 70"/>
                  <a:gd name="T2" fmla="*/ 160 w 175"/>
                  <a:gd name="T3" fmla="*/ 69 h 70"/>
                  <a:gd name="T4" fmla="*/ 164 w 175"/>
                  <a:gd name="T5" fmla="*/ 67 h 70"/>
                  <a:gd name="T6" fmla="*/ 169 w 175"/>
                  <a:gd name="T7" fmla="*/ 63 h 70"/>
                  <a:gd name="T8" fmla="*/ 172 w 175"/>
                  <a:gd name="T9" fmla="*/ 58 h 70"/>
                  <a:gd name="T10" fmla="*/ 173 w 175"/>
                  <a:gd name="T11" fmla="*/ 54 h 70"/>
                  <a:gd name="T12" fmla="*/ 175 w 175"/>
                  <a:gd name="T13" fmla="*/ 15 h 70"/>
                  <a:gd name="T14" fmla="*/ 173 w 175"/>
                  <a:gd name="T15" fmla="*/ 11 h 70"/>
                  <a:gd name="T16" fmla="*/ 172 w 175"/>
                  <a:gd name="T17" fmla="*/ 8 h 70"/>
                  <a:gd name="T18" fmla="*/ 169 w 175"/>
                  <a:gd name="T19" fmla="*/ 7 h 70"/>
                  <a:gd name="T20" fmla="*/ 165 w 175"/>
                  <a:gd name="T21" fmla="*/ 5 h 70"/>
                  <a:gd name="T22" fmla="*/ 79 w 175"/>
                  <a:gd name="T23" fmla="*/ 7 h 70"/>
                  <a:gd name="T24" fmla="*/ 12 w 175"/>
                  <a:gd name="T25" fmla="*/ 0 h 70"/>
                  <a:gd name="T26" fmla="*/ 8 w 175"/>
                  <a:gd name="T27" fmla="*/ 1 h 70"/>
                  <a:gd name="T28" fmla="*/ 5 w 175"/>
                  <a:gd name="T29" fmla="*/ 2 h 70"/>
                  <a:gd name="T30" fmla="*/ 3 w 175"/>
                  <a:gd name="T31" fmla="*/ 5 h 70"/>
                  <a:gd name="T32" fmla="*/ 1 w 175"/>
                  <a:gd name="T33" fmla="*/ 9 h 70"/>
                  <a:gd name="T34" fmla="*/ 0 w 175"/>
                  <a:gd name="T35" fmla="*/ 50 h 70"/>
                  <a:gd name="T36" fmla="*/ 1 w 175"/>
                  <a:gd name="T37" fmla="*/ 54 h 70"/>
                  <a:gd name="T38" fmla="*/ 3 w 175"/>
                  <a:gd name="T39" fmla="*/ 57 h 70"/>
                  <a:gd name="T40" fmla="*/ 5 w 175"/>
                  <a:gd name="T41" fmla="*/ 58 h 70"/>
                  <a:gd name="T42" fmla="*/ 9 w 175"/>
                  <a:gd name="T43" fmla="*/ 59 h 70"/>
                  <a:gd name="T44" fmla="*/ 73 w 175"/>
                  <a:gd name="T4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5" h="70">
                    <a:moveTo>
                      <a:pt x="73" y="70"/>
                    </a:moveTo>
                    <a:lnTo>
                      <a:pt x="160" y="69"/>
                    </a:lnTo>
                    <a:lnTo>
                      <a:pt x="164" y="67"/>
                    </a:lnTo>
                    <a:lnTo>
                      <a:pt x="169" y="63"/>
                    </a:lnTo>
                    <a:lnTo>
                      <a:pt x="172" y="58"/>
                    </a:lnTo>
                    <a:lnTo>
                      <a:pt x="173" y="54"/>
                    </a:lnTo>
                    <a:lnTo>
                      <a:pt x="175" y="15"/>
                    </a:lnTo>
                    <a:lnTo>
                      <a:pt x="173" y="11"/>
                    </a:lnTo>
                    <a:lnTo>
                      <a:pt x="172" y="8"/>
                    </a:lnTo>
                    <a:lnTo>
                      <a:pt x="169" y="7"/>
                    </a:lnTo>
                    <a:lnTo>
                      <a:pt x="165" y="5"/>
                    </a:lnTo>
                    <a:lnTo>
                      <a:pt x="79" y="7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50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9" y="59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61"/>
              <p:cNvSpPr>
                <a:spLocks/>
              </p:cNvSpPr>
              <p:nvPr/>
            </p:nvSpPr>
            <p:spPr bwMode="auto">
              <a:xfrm>
                <a:off x="2250" y="1824"/>
                <a:ext cx="343" cy="138"/>
              </a:xfrm>
              <a:custGeom>
                <a:avLst/>
                <a:gdLst>
                  <a:gd name="T0" fmla="*/ 7 w 343"/>
                  <a:gd name="T1" fmla="*/ 127 h 138"/>
                  <a:gd name="T2" fmla="*/ 10 w 343"/>
                  <a:gd name="T3" fmla="*/ 122 h 138"/>
                  <a:gd name="T4" fmla="*/ 17 w 343"/>
                  <a:gd name="T5" fmla="*/ 111 h 138"/>
                  <a:gd name="T6" fmla="*/ 25 w 343"/>
                  <a:gd name="T7" fmla="*/ 97 h 138"/>
                  <a:gd name="T8" fmla="*/ 30 w 343"/>
                  <a:gd name="T9" fmla="*/ 88 h 138"/>
                  <a:gd name="T10" fmla="*/ 36 w 343"/>
                  <a:gd name="T11" fmla="*/ 82 h 138"/>
                  <a:gd name="T12" fmla="*/ 44 w 343"/>
                  <a:gd name="T13" fmla="*/ 77 h 138"/>
                  <a:gd name="T14" fmla="*/ 54 w 343"/>
                  <a:gd name="T15" fmla="*/ 71 h 138"/>
                  <a:gd name="T16" fmla="*/ 69 w 343"/>
                  <a:gd name="T17" fmla="*/ 65 h 138"/>
                  <a:gd name="T18" fmla="*/ 86 w 343"/>
                  <a:gd name="T19" fmla="*/ 59 h 138"/>
                  <a:gd name="T20" fmla="*/ 103 w 343"/>
                  <a:gd name="T21" fmla="*/ 54 h 138"/>
                  <a:gd name="T22" fmla="*/ 124 w 343"/>
                  <a:gd name="T23" fmla="*/ 47 h 138"/>
                  <a:gd name="T24" fmla="*/ 147 w 343"/>
                  <a:gd name="T25" fmla="*/ 42 h 138"/>
                  <a:gd name="T26" fmla="*/ 170 w 343"/>
                  <a:gd name="T27" fmla="*/ 36 h 138"/>
                  <a:gd name="T28" fmla="*/ 193 w 343"/>
                  <a:gd name="T29" fmla="*/ 29 h 138"/>
                  <a:gd name="T30" fmla="*/ 218 w 343"/>
                  <a:gd name="T31" fmla="*/ 24 h 138"/>
                  <a:gd name="T32" fmla="*/ 243 w 343"/>
                  <a:gd name="T33" fmla="*/ 19 h 138"/>
                  <a:gd name="T34" fmla="*/ 269 w 343"/>
                  <a:gd name="T35" fmla="*/ 15 h 138"/>
                  <a:gd name="T36" fmla="*/ 294 w 343"/>
                  <a:gd name="T37" fmla="*/ 9 h 138"/>
                  <a:gd name="T38" fmla="*/ 319 w 343"/>
                  <a:gd name="T39" fmla="*/ 4 h 138"/>
                  <a:gd name="T40" fmla="*/ 343 w 343"/>
                  <a:gd name="T41" fmla="*/ 0 h 138"/>
                  <a:gd name="T42" fmla="*/ 319 w 343"/>
                  <a:gd name="T43" fmla="*/ 4 h 138"/>
                  <a:gd name="T44" fmla="*/ 294 w 343"/>
                  <a:gd name="T45" fmla="*/ 8 h 138"/>
                  <a:gd name="T46" fmla="*/ 269 w 343"/>
                  <a:gd name="T47" fmla="*/ 12 h 138"/>
                  <a:gd name="T48" fmla="*/ 243 w 343"/>
                  <a:gd name="T49" fmla="*/ 17 h 138"/>
                  <a:gd name="T50" fmla="*/ 218 w 343"/>
                  <a:gd name="T51" fmla="*/ 23 h 138"/>
                  <a:gd name="T52" fmla="*/ 193 w 343"/>
                  <a:gd name="T53" fmla="*/ 28 h 138"/>
                  <a:gd name="T54" fmla="*/ 168 w 343"/>
                  <a:gd name="T55" fmla="*/ 34 h 138"/>
                  <a:gd name="T56" fmla="*/ 144 w 343"/>
                  <a:gd name="T57" fmla="*/ 39 h 138"/>
                  <a:gd name="T58" fmla="*/ 122 w 343"/>
                  <a:gd name="T59" fmla="*/ 44 h 138"/>
                  <a:gd name="T60" fmla="*/ 101 w 343"/>
                  <a:gd name="T61" fmla="*/ 50 h 138"/>
                  <a:gd name="T62" fmla="*/ 82 w 343"/>
                  <a:gd name="T63" fmla="*/ 57 h 138"/>
                  <a:gd name="T64" fmla="*/ 65 w 343"/>
                  <a:gd name="T65" fmla="*/ 62 h 138"/>
                  <a:gd name="T66" fmla="*/ 50 w 343"/>
                  <a:gd name="T67" fmla="*/ 67 h 138"/>
                  <a:gd name="T68" fmla="*/ 38 w 343"/>
                  <a:gd name="T69" fmla="*/ 74 h 138"/>
                  <a:gd name="T70" fmla="*/ 30 w 343"/>
                  <a:gd name="T71" fmla="*/ 80 h 138"/>
                  <a:gd name="T72" fmla="*/ 25 w 343"/>
                  <a:gd name="T73" fmla="*/ 85 h 138"/>
                  <a:gd name="T74" fmla="*/ 19 w 343"/>
                  <a:gd name="T75" fmla="*/ 96 h 138"/>
                  <a:gd name="T76" fmla="*/ 11 w 343"/>
                  <a:gd name="T77" fmla="*/ 112 h 138"/>
                  <a:gd name="T78" fmla="*/ 3 w 343"/>
                  <a:gd name="T79" fmla="*/ 127 h 138"/>
                  <a:gd name="T80" fmla="*/ 0 w 343"/>
                  <a:gd name="T81" fmla="*/ 134 h 138"/>
                  <a:gd name="T82" fmla="*/ 182 w 343"/>
                  <a:gd name="T83" fmla="*/ 138 h 138"/>
                  <a:gd name="T84" fmla="*/ 185 w 343"/>
                  <a:gd name="T85" fmla="*/ 136 h 138"/>
                  <a:gd name="T86" fmla="*/ 186 w 343"/>
                  <a:gd name="T87" fmla="*/ 135 h 138"/>
                  <a:gd name="T88" fmla="*/ 189 w 343"/>
                  <a:gd name="T89" fmla="*/ 135 h 138"/>
                  <a:gd name="T90" fmla="*/ 190 w 343"/>
                  <a:gd name="T91" fmla="*/ 134 h 138"/>
                  <a:gd name="T92" fmla="*/ 7 w 343"/>
                  <a:gd name="T93" fmla="*/ 1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3" h="138">
                    <a:moveTo>
                      <a:pt x="7" y="127"/>
                    </a:moveTo>
                    <a:lnTo>
                      <a:pt x="10" y="122"/>
                    </a:lnTo>
                    <a:lnTo>
                      <a:pt x="17" y="111"/>
                    </a:lnTo>
                    <a:lnTo>
                      <a:pt x="25" y="97"/>
                    </a:lnTo>
                    <a:lnTo>
                      <a:pt x="30" y="88"/>
                    </a:lnTo>
                    <a:lnTo>
                      <a:pt x="36" y="82"/>
                    </a:lnTo>
                    <a:lnTo>
                      <a:pt x="44" y="77"/>
                    </a:lnTo>
                    <a:lnTo>
                      <a:pt x="54" y="71"/>
                    </a:lnTo>
                    <a:lnTo>
                      <a:pt x="69" y="65"/>
                    </a:lnTo>
                    <a:lnTo>
                      <a:pt x="86" y="59"/>
                    </a:lnTo>
                    <a:lnTo>
                      <a:pt x="103" y="54"/>
                    </a:lnTo>
                    <a:lnTo>
                      <a:pt x="124" y="47"/>
                    </a:lnTo>
                    <a:lnTo>
                      <a:pt x="147" y="42"/>
                    </a:lnTo>
                    <a:lnTo>
                      <a:pt x="170" y="36"/>
                    </a:lnTo>
                    <a:lnTo>
                      <a:pt x="193" y="29"/>
                    </a:lnTo>
                    <a:lnTo>
                      <a:pt x="218" y="24"/>
                    </a:lnTo>
                    <a:lnTo>
                      <a:pt x="243" y="19"/>
                    </a:lnTo>
                    <a:lnTo>
                      <a:pt x="269" y="15"/>
                    </a:lnTo>
                    <a:lnTo>
                      <a:pt x="294" y="9"/>
                    </a:lnTo>
                    <a:lnTo>
                      <a:pt x="319" y="4"/>
                    </a:lnTo>
                    <a:lnTo>
                      <a:pt x="343" y="0"/>
                    </a:lnTo>
                    <a:lnTo>
                      <a:pt x="319" y="4"/>
                    </a:lnTo>
                    <a:lnTo>
                      <a:pt x="294" y="8"/>
                    </a:lnTo>
                    <a:lnTo>
                      <a:pt x="269" y="12"/>
                    </a:lnTo>
                    <a:lnTo>
                      <a:pt x="243" y="17"/>
                    </a:lnTo>
                    <a:lnTo>
                      <a:pt x="218" y="23"/>
                    </a:lnTo>
                    <a:lnTo>
                      <a:pt x="193" y="28"/>
                    </a:lnTo>
                    <a:lnTo>
                      <a:pt x="168" y="34"/>
                    </a:lnTo>
                    <a:lnTo>
                      <a:pt x="144" y="39"/>
                    </a:lnTo>
                    <a:lnTo>
                      <a:pt x="122" y="44"/>
                    </a:lnTo>
                    <a:lnTo>
                      <a:pt x="101" y="50"/>
                    </a:lnTo>
                    <a:lnTo>
                      <a:pt x="82" y="57"/>
                    </a:lnTo>
                    <a:lnTo>
                      <a:pt x="65" y="62"/>
                    </a:lnTo>
                    <a:lnTo>
                      <a:pt x="50" y="67"/>
                    </a:lnTo>
                    <a:lnTo>
                      <a:pt x="38" y="74"/>
                    </a:lnTo>
                    <a:lnTo>
                      <a:pt x="30" y="80"/>
                    </a:lnTo>
                    <a:lnTo>
                      <a:pt x="25" y="85"/>
                    </a:lnTo>
                    <a:lnTo>
                      <a:pt x="19" y="96"/>
                    </a:lnTo>
                    <a:lnTo>
                      <a:pt x="11" y="112"/>
                    </a:lnTo>
                    <a:lnTo>
                      <a:pt x="3" y="127"/>
                    </a:lnTo>
                    <a:lnTo>
                      <a:pt x="0" y="134"/>
                    </a:lnTo>
                    <a:lnTo>
                      <a:pt x="182" y="138"/>
                    </a:lnTo>
                    <a:lnTo>
                      <a:pt x="185" y="136"/>
                    </a:lnTo>
                    <a:lnTo>
                      <a:pt x="186" y="135"/>
                    </a:lnTo>
                    <a:lnTo>
                      <a:pt x="189" y="135"/>
                    </a:lnTo>
                    <a:lnTo>
                      <a:pt x="190" y="134"/>
                    </a:ln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62"/>
              <p:cNvSpPr>
                <a:spLocks/>
              </p:cNvSpPr>
              <p:nvPr/>
            </p:nvSpPr>
            <p:spPr bwMode="auto">
              <a:xfrm>
                <a:off x="2559" y="1829"/>
                <a:ext cx="496" cy="75"/>
              </a:xfrm>
              <a:custGeom>
                <a:avLst/>
                <a:gdLst>
                  <a:gd name="T0" fmla="*/ 53 w 496"/>
                  <a:gd name="T1" fmla="*/ 64 h 75"/>
                  <a:gd name="T2" fmla="*/ 46 w 496"/>
                  <a:gd name="T3" fmla="*/ 65 h 75"/>
                  <a:gd name="T4" fmla="*/ 40 w 496"/>
                  <a:gd name="T5" fmla="*/ 66 h 75"/>
                  <a:gd name="T6" fmla="*/ 33 w 496"/>
                  <a:gd name="T7" fmla="*/ 66 h 75"/>
                  <a:gd name="T8" fmla="*/ 26 w 496"/>
                  <a:gd name="T9" fmla="*/ 68 h 75"/>
                  <a:gd name="T10" fmla="*/ 19 w 496"/>
                  <a:gd name="T11" fmla="*/ 69 h 75"/>
                  <a:gd name="T12" fmla="*/ 14 w 496"/>
                  <a:gd name="T13" fmla="*/ 71 h 75"/>
                  <a:gd name="T14" fmla="*/ 7 w 496"/>
                  <a:gd name="T15" fmla="*/ 73 h 75"/>
                  <a:gd name="T16" fmla="*/ 0 w 496"/>
                  <a:gd name="T17" fmla="*/ 75 h 75"/>
                  <a:gd name="T18" fmla="*/ 10 w 496"/>
                  <a:gd name="T19" fmla="*/ 73 h 75"/>
                  <a:gd name="T20" fmla="*/ 19 w 496"/>
                  <a:gd name="T21" fmla="*/ 71 h 75"/>
                  <a:gd name="T22" fmla="*/ 27 w 496"/>
                  <a:gd name="T23" fmla="*/ 69 h 75"/>
                  <a:gd name="T24" fmla="*/ 37 w 496"/>
                  <a:gd name="T25" fmla="*/ 68 h 75"/>
                  <a:gd name="T26" fmla="*/ 46 w 496"/>
                  <a:gd name="T27" fmla="*/ 66 h 75"/>
                  <a:gd name="T28" fmla="*/ 65 w 496"/>
                  <a:gd name="T29" fmla="*/ 64 h 75"/>
                  <a:gd name="T30" fmla="*/ 90 w 496"/>
                  <a:gd name="T31" fmla="*/ 60 h 75"/>
                  <a:gd name="T32" fmla="*/ 121 w 496"/>
                  <a:gd name="T33" fmla="*/ 56 h 75"/>
                  <a:gd name="T34" fmla="*/ 156 w 496"/>
                  <a:gd name="T35" fmla="*/ 50 h 75"/>
                  <a:gd name="T36" fmla="*/ 194 w 496"/>
                  <a:gd name="T37" fmla="*/ 45 h 75"/>
                  <a:gd name="T38" fmla="*/ 236 w 496"/>
                  <a:gd name="T39" fmla="*/ 38 h 75"/>
                  <a:gd name="T40" fmla="*/ 277 w 496"/>
                  <a:gd name="T41" fmla="*/ 33 h 75"/>
                  <a:gd name="T42" fmla="*/ 319 w 496"/>
                  <a:gd name="T43" fmla="*/ 26 h 75"/>
                  <a:gd name="T44" fmla="*/ 358 w 496"/>
                  <a:gd name="T45" fmla="*/ 20 h 75"/>
                  <a:gd name="T46" fmla="*/ 396 w 496"/>
                  <a:gd name="T47" fmla="*/ 15 h 75"/>
                  <a:gd name="T48" fmla="*/ 428 w 496"/>
                  <a:gd name="T49" fmla="*/ 10 h 75"/>
                  <a:gd name="T50" fmla="*/ 457 w 496"/>
                  <a:gd name="T51" fmla="*/ 6 h 75"/>
                  <a:gd name="T52" fmla="*/ 477 w 496"/>
                  <a:gd name="T53" fmla="*/ 3 h 75"/>
                  <a:gd name="T54" fmla="*/ 491 w 496"/>
                  <a:gd name="T55" fmla="*/ 1 h 75"/>
                  <a:gd name="T56" fmla="*/ 496 w 496"/>
                  <a:gd name="T57" fmla="*/ 0 h 75"/>
                  <a:gd name="T58" fmla="*/ 487 w 496"/>
                  <a:gd name="T59" fmla="*/ 0 h 75"/>
                  <a:gd name="T60" fmla="*/ 466 w 496"/>
                  <a:gd name="T61" fmla="*/ 3 h 75"/>
                  <a:gd name="T62" fmla="*/ 442 w 496"/>
                  <a:gd name="T63" fmla="*/ 7 h 75"/>
                  <a:gd name="T64" fmla="*/ 413 w 496"/>
                  <a:gd name="T65" fmla="*/ 11 h 75"/>
                  <a:gd name="T66" fmla="*/ 382 w 496"/>
                  <a:gd name="T67" fmla="*/ 15 h 75"/>
                  <a:gd name="T68" fmla="*/ 350 w 496"/>
                  <a:gd name="T69" fmla="*/ 20 h 75"/>
                  <a:gd name="T70" fmla="*/ 315 w 496"/>
                  <a:gd name="T71" fmla="*/ 24 h 75"/>
                  <a:gd name="T72" fmla="*/ 279 w 496"/>
                  <a:gd name="T73" fmla="*/ 30 h 75"/>
                  <a:gd name="T74" fmla="*/ 244 w 496"/>
                  <a:gd name="T75" fmla="*/ 35 h 75"/>
                  <a:gd name="T76" fmla="*/ 209 w 496"/>
                  <a:gd name="T77" fmla="*/ 41 h 75"/>
                  <a:gd name="T78" fmla="*/ 176 w 496"/>
                  <a:gd name="T79" fmla="*/ 45 h 75"/>
                  <a:gd name="T80" fmla="*/ 145 w 496"/>
                  <a:gd name="T81" fmla="*/ 50 h 75"/>
                  <a:gd name="T82" fmla="*/ 117 w 496"/>
                  <a:gd name="T83" fmla="*/ 54 h 75"/>
                  <a:gd name="T84" fmla="*/ 94 w 496"/>
                  <a:gd name="T85" fmla="*/ 57 h 75"/>
                  <a:gd name="T86" fmla="*/ 75 w 496"/>
                  <a:gd name="T87" fmla="*/ 61 h 75"/>
                  <a:gd name="T88" fmla="*/ 61 w 496"/>
                  <a:gd name="T89" fmla="*/ 62 h 75"/>
                  <a:gd name="T90" fmla="*/ 53 w 496"/>
                  <a:gd name="T91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6" h="75">
                    <a:moveTo>
                      <a:pt x="53" y="64"/>
                    </a:moveTo>
                    <a:lnTo>
                      <a:pt x="46" y="65"/>
                    </a:lnTo>
                    <a:lnTo>
                      <a:pt x="40" y="66"/>
                    </a:lnTo>
                    <a:lnTo>
                      <a:pt x="33" y="66"/>
                    </a:lnTo>
                    <a:lnTo>
                      <a:pt x="26" y="68"/>
                    </a:lnTo>
                    <a:lnTo>
                      <a:pt x="19" y="69"/>
                    </a:lnTo>
                    <a:lnTo>
                      <a:pt x="14" y="71"/>
                    </a:lnTo>
                    <a:lnTo>
                      <a:pt x="7" y="73"/>
                    </a:lnTo>
                    <a:lnTo>
                      <a:pt x="0" y="75"/>
                    </a:lnTo>
                    <a:lnTo>
                      <a:pt x="10" y="73"/>
                    </a:lnTo>
                    <a:lnTo>
                      <a:pt x="19" y="71"/>
                    </a:lnTo>
                    <a:lnTo>
                      <a:pt x="27" y="69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65" y="64"/>
                    </a:lnTo>
                    <a:lnTo>
                      <a:pt x="90" y="60"/>
                    </a:lnTo>
                    <a:lnTo>
                      <a:pt x="121" y="56"/>
                    </a:lnTo>
                    <a:lnTo>
                      <a:pt x="156" y="50"/>
                    </a:lnTo>
                    <a:lnTo>
                      <a:pt x="194" y="45"/>
                    </a:lnTo>
                    <a:lnTo>
                      <a:pt x="236" y="38"/>
                    </a:lnTo>
                    <a:lnTo>
                      <a:pt x="277" y="33"/>
                    </a:lnTo>
                    <a:lnTo>
                      <a:pt x="319" y="26"/>
                    </a:lnTo>
                    <a:lnTo>
                      <a:pt x="358" y="20"/>
                    </a:lnTo>
                    <a:lnTo>
                      <a:pt x="396" y="15"/>
                    </a:lnTo>
                    <a:lnTo>
                      <a:pt x="428" y="10"/>
                    </a:lnTo>
                    <a:lnTo>
                      <a:pt x="457" y="6"/>
                    </a:lnTo>
                    <a:lnTo>
                      <a:pt x="477" y="3"/>
                    </a:lnTo>
                    <a:lnTo>
                      <a:pt x="491" y="1"/>
                    </a:lnTo>
                    <a:lnTo>
                      <a:pt x="496" y="0"/>
                    </a:lnTo>
                    <a:lnTo>
                      <a:pt x="487" y="0"/>
                    </a:lnTo>
                    <a:lnTo>
                      <a:pt x="466" y="3"/>
                    </a:lnTo>
                    <a:lnTo>
                      <a:pt x="442" y="7"/>
                    </a:lnTo>
                    <a:lnTo>
                      <a:pt x="413" y="11"/>
                    </a:lnTo>
                    <a:lnTo>
                      <a:pt x="382" y="15"/>
                    </a:lnTo>
                    <a:lnTo>
                      <a:pt x="350" y="20"/>
                    </a:lnTo>
                    <a:lnTo>
                      <a:pt x="315" y="24"/>
                    </a:lnTo>
                    <a:lnTo>
                      <a:pt x="279" y="30"/>
                    </a:lnTo>
                    <a:lnTo>
                      <a:pt x="244" y="35"/>
                    </a:lnTo>
                    <a:lnTo>
                      <a:pt x="209" y="41"/>
                    </a:lnTo>
                    <a:lnTo>
                      <a:pt x="176" y="45"/>
                    </a:lnTo>
                    <a:lnTo>
                      <a:pt x="145" y="50"/>
                    </a:lnTo>
                    <a:lnTo>
                      <a:pt x="117" y="54"/>
                    </a:lnTo>
                    <a:lnTo>
                      <a:pt x="94" y="57"/>
                    </a:lnTo>
                    <a:lnTo>
                      <a:pt x="75" y="61"/>
                    </a:lnTo>
                    <a:lnTo>
                      <a:pt x="61" y="62"/>
                    </a:lnTo>
                    <a:lnTo>
                      <a:pt x="5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63"/>
              <p:cNvSpPr>
                <a:spLocks/>
              </p:cNvSpPr>
              <p:nvPr/>
            </p:nvSpPr>
            <p:spPr bwMode="auto">
              <a:xfrm>
                <a:off x="2754" y="1881"/>
                <a:ext cx="1927" cy="102"/>
              </a:xfrm>
              <a:custGeom>
                <a:avLst/>
                <a:gdLst>
                  <a:gd name="T0" fmla="*/ 1924 w 1927"/>
                  <a:gd name="T1" fmla="*/ 0 h 102"/>
                  <a:gd name="T2" fmla="*/ 1832 w 1927"/>
                  <a:gd name="T3" fmla="*/ 9 h 102"/>
                  <a:gd name="T4" fmla="*/ 1745 w 1927"/>
                  <a:gd name="T5" fmla="*/ 17 h 102"/>
                  <a:gd name="T6" fmla="*/ 1709 w 1927"/>
                  <a:gd name="T7" fmla="*/ 20 h 102"/>
                  <a:gd name="T8" fmla="*/ 1660 w 1927"/>
                  <a:gd name="T9" fmla="*/ 19 h 102"/>
                  <a:gd name="T10" fmla="*/ 1587 w 1927"/>
                  <a:gd name="T11" fmla="*/ 17 h 102"/>
                  <a:gd name="T12" fmla="*/ 1510 w 1927"/>
                  <a:gd name="T13" fmla="*/ 14 h 102"/>
                  <a:gd name="T14" fmla="*/ 1449 w 1927"/>
                  <a:gd name="T15" fmla="*/ 13 h 102"/>
                  <a:gd name="T16" fmla="*/ 1424 w 1927"/>
                  <a:gd name="T17" fmla="*/ 12 h 102"/>
                  <a:gd name="T18" fmla="*/ 1397 w 1927"/>
                  <a:gd name="T19" fmla="*/ 13 h 102"/>
                  <a:gd name="T20" fmla="*/ 1323 w 1927"/>
                  <a:gd name="T21" fmla="*/ 17 h 102"/>
                  <a:gd name="T22" fmla="*/ 1212 w 1927"/>
                  <a:gd name="T23" fmla="*/ 23 h 102"/>
                  <a:gd name="T24" fmla="*/ 1076 w 1927"/>
                  <a:gd name="T25" fmla="*/ 31 h 102"/>
                  <a:gd name="T26" fmla="*/ 924 w 1927"/>
                  <a:gd name="T27" fmla="*/ 37 h 102"/>
                  <a:gd name="T28" fmla="*/ 770 w 1927"/>
                  <a:gd name="T29" fmla="*/ 46 h 102"/>
                  <a:gd name="T30" fmla="*/ 621 w 1927"/>
                  <a:gd name="T31" fmla="*/ 54 h 102"/>
                  <a:gd name="T32" fmla="*/ 489 w 1927"/>
                  <a:gd name="T33" fmla="*/ 61 h 102"/>
                  <a:gd name="T34" fmla="*/ 386 w 1927"/>
                  <a:gd name="T35" fmla="*/ 66 h 102"/>
                  <a:gd name="T36" fmla="*/ 323 w 1927"/>
                  <a:gd name="T37" fmla="*/ 69 h 102"/>
                  <a:gd name="T38" fmla="*/ 294 w 1927"/>
                  <a:gd name="T39" fmla="*/ 69 h 102"/>
                  <a:gd name="T40" fmla="*/ 225 w 1927"/>
                  <a:gd name="T41" fmla="*/ 70 h 102"/>
                  <a:gd name="T42" fmla="*/ 166 w 1927"/>
                  <a:gd name="T43" fmla="*/ 74 h 102"/>
                  <a:gd name="T44" fmla="*/ 6 w 1927"/>
                  <a:gd name="T45" fmla="*/ 102 h 102"/>
                  <a:gd name="T46" fmla="*/ 63 w 1927"/>
                  <a:gd name="T47" fmla="*/ 98 h 102"/>
                  <a:gd name="T48" fmla="*/ 126 w 1927"/>
                  <a:gd name="T49" fmla="*/ 93 h 102"/>
                  <a:gd name="T50" fmla="*/ 167 w 1927"/>
                  <a:gd name="T51" fmla="*/ 89 h 102"/>
                  <a:gd name="T52" fmla="*/ 246 w 1927"/>
                  <a:gd name="T53" fmla="*/ 89 h 102"/>
                  <a:gd name="T54" fmla="*/ 315 w 1927"/>
                  <a:gd name="T55" fmla="*/ 89 h 102"/>
                  <a:gd name="T56" fmla="*/ 351 w 1927"/>
                  <a:gd name="T57" fmla="*/ 88 h 102"/>
                  <a:gd name="T58" fmla="*/ 431 w 1927"/>
                  <a:gd name="T59" fmla="*/ 84 h 102"/>
                  <a:gd name="T60" fmla="*/ 545 w 1927"/>
                  <a:gd name="T61" fmla="*/ 78 h 102"/>
                  <a:gd name="T62" fmla="*/ 682 w 1927"/>
                  <a:gd name="T63" fmla="*/ 71 h 102"/>
                  <a:gd name="T64" fmla="*/ 831 w 1927"/>
                  <a:gd name="T65" fmla="*/ 63 h 102"/>
                  <a:gd name="T66" fmla="*/ 983 w 1927"/>
                  <a:gd name="T67" fmla="*/ 55 h 102"/>
                  <a:gd name="T68" fmla="*/ 1126 w 1927"/>
                  <a:gd name="T69" fmla="*/ 47 h 102"/>
                  <a:gd name="T70" fmla="*/ 1252 w 1927"/>
                  <a:gd name="T71" fmla="*/ 40 h 102"/>
                  <a:gd name="T72" fmla="*/ 1348 w 1927"/>
                  <a:gd name="T73" fmla="*/ 35 h 102"/>
                  <a:gd name="T74" fmla="*/ 1407 w 1927"/>
                  <a:gd name="T75" fmla="*/ 31 h 102"/>
                  <a:gd name="T76" fmla="*/ 1434 w 1927"/>
                  <a:gd name="T77" fmla="*/ 31 h 102"/>
                  <a:gd name="T78" fmla="*/ 1496 w 1927"/>
                  <a:gd name="T79" fmla="*/ 32 h 102"/>
                  <a:gd name="T80" fmla="*/ 1572 w 1927"/>
                  <a:gd name="T81" fmla="*/ 35 h 102"/>
                  <a:gd name="T82" fmla="*/ 1647 w 1927"/>
                  <a:gd name="T83" fmla="*/ 39 h 102"/>
                  <a:gd name="T84" fmla="*/ 1703 w 1927"/>
                  <a:gd name="T85" fmla="*/ 43 h 102"/>
                  <a:gd name="T86" fmla="*/ 1727 w 1927"/>
                  <a:gd name="T8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2">
                    <a:moveTo>
                      <a:pt x="1727" y="44"/>
                    </a:moveTo>
                    <a:lnTo>
                      <a:pt x="1927" y="25"/>
                    </a:lnTo>
                    <a:lnTo>
                      <a:pt x="1924" y="0"/>
                    </a:lnTo>
                    <a:lnTo>
                      <a:pt x="1896" y="2"/>
                    </a:lnTo>
                    <a:lnTo>
                      <a:pt x="1865" y="5"/>
                    </a:lnTo>
                    <a:lnTo>
                      <a:pt x="1832" y="9"/>
                    </a:lnTo>
                    <a:lnTo>
                      <a:pt x="1800" y="12"/>
                    </a:lnTo>
                    <a:lnTo>
                      <a:pt x="1770" y="14"/>
                    </a:lnTo>
                    <a:lnTo>
                      <a:pt x="1745" y="17"/>
                    </a:lnTo>
                    <a:lnTo>
                      <a:pt x="1727" y="19"/>
                    </a:lnTo>
                    <a:lnTo>
                      <a:pt x="1716" y="20"/>
                    </a:lnTo>
                    <a:lnTo>
                      <a:pt x="1709" y="20"/>
                    </a:lnTo>
                    <a:lnTo>
                      <a:pt x="1697" y="20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7"/>
                    </a:lnTo>
                    <a:lnTo>
                      <a:pt x="1587" y="17"/>
                    </a:lnTo>
                    <a:lnTo>
                      <a:pt x="1561" y="16"/>
                    </a:lnTo>
                    <a:lnTo>
                      <a:pt x="1535" y="14"/>
                    </a:lnTo>
                    <a:lnTo>
                      <a:pt x="1510" y="14"/>
                    </a:lnTo>
                    <a:lnTo>
                      <a:pt x="1487" y="13"/>
                    </a:lnTo>
                    <a:lnTo>
                      <a:pt x="1466" y="13"/>
                    </a:lnTo>
                    <a:lnTo>
                      <a:pt x="1449" y="13"/>
                    </a:lnTo>
                    <a:lnTo>
                      <a:pt x="1437" y="12"/>
                    </a:lnTo>
                    <a:lnTo>
                      <a:pt x="1427" y="12"/>
                    </a:lnTo>
                    <a:lnTo>
                      <a:pt x="1424" y="12"/>
                    </a:lnTo>
                    <a:lnTo>
                      <a:pt x="1422" y="12"/>
                    </a:lnTo>
                    <a:lnTo>
                      <a:pt x="1412" y="12"/>
                    </a:lnTo>
                    <a:lnTo>
                      <a:pt x="1397" y="13"/>
                    </a:lnTo>
                    <a:lnTo>
                      <a:pt x="1377" y="14"/>
                    </a:lnTo>
                    <a:lnTo>
                      <a:pt x="1353" y="16"/>
                    </a:lnTo>
                    <a:lnTo>
                      <a:pt x="1323" y="17"/>
                    </a:lnTo>
                    <a:lnTo>
                      <a:pt x="1290" y="19"/>
                    </a:lnTo>
                    <a:lnTo>
                      <a:pt x="1252" y="21"/>
                    </a:lnTo>
                    <a:lnTo>
                      <a:pt x="1212" y="23"/>
                    </a:lnTo>
                    <a:lnTo>
                      <a:pt x="1170" y="25"/>
                    </a:lnTo>
                    <a:lnTo>
                      <a:pt x="1124" y="28"/>
                    </a:lnTo>
                    <a:lnTo>
                      <a:pt x="1076" y="31"/>
                    </a:lnTo>
                    <a:lnTo>
                      <a:pt x="1027" y="32"/>
                    </a:lnTo>
                    <a:lnTo>
                      <a:pt x="976" y="35"/>
                    </a:lnTo>
                    <a:lnTo>
                      <a:pt x="924" y="37"/>
                    </a:lnTo>
                    <a:lnTo>
                      <a:pt x="873" y="40"/>
                    </a:lnTo>
                    <a:lnTo>
                      <a:pt x="821" y="43"/>
                    </a:lnTo>
                    <a:lnTo>
                      <a:pt x="770" y="46"/>
                    </a:lnTo>
                    <a:lnTo>
                      <a:pt x="718" y="48"/>
                    </a:lnTo>
                    <a:lnTo>
                      <a:pt x="670" y="51"/>
                    </a:lnTo>
                    <a:lnTo>
                      <a:pt x="621" y="54"/>
                    </a:lnTo>
                    <a:lnTo>
                      <a:pt x="575" y="56"/>
                    </a:lnTo>
                    <a:lnTo>
                      <a:pt x="531" y="58"/>
                    </a:lnTo>
                    <a:lnTo>
                      <a:pt x="489" y="61"/>
                    </a:lnTo>
                    <a:lnTo>
                      <a:pt x="452" y="62"/>
                    </a:lnTo>
                    <a:lnTo>
                      <a:pt x="418" y="63"/>
                    </a:lnTo>
                    <a:lnTo>
                      <a:pt x="386" y="66"/>
                    </a:lnTo>
                    <a:lnTo>
                      <a:pt x="361" y="66"/>
                    </a:lnTo>
                    <a:lnTo>
                      <a:pt x="339" y="67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0"/>
                    </a:lnTo>
                    <a:lnTo>
                      <a:pt x="201" y="71"/>
                    </a:lnTo>
                    <a:lnTo>
                      <a:pt x="181" y="73"/>
                    </a:lnTo>
                    <a:lnTo>
                      <a:pt x="166" y="74"/>
                    </a:lnTo>
                    <a:lnTo>
                      <a:pt x="160" y="74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19" y="101"/>
                    </a:lnTo>
                    <a:lnTo>
                      <a:pt x="40" y="101"/>
                    </a:lnTo>
                    <a:lnTo>
                      <a:pt x="63" y="98"/>
                    </a:lnTo>
                    <a:lnTo>
                      <a:pt x="86" y="97"/>
                    </a:lnTo>
                    <a:lnTo>
                      <a:pt x="109" y="96"/>
                    </a:lnTo>
                    <a:lnTo>
                      <a:pt x="126" y="93"/>
                    </a:lnTo>
                    <a:lnTo>
                      <a:pt x="137" y="92"/>
                    </a:lnTo>
                    <a:lnTo>
                      <a:pt x="148" y="90"/>
                    </a:lnTo>
                    <a:lnTo>
                      <a:pt x="167" y="89"/>
                    </a:lnTo>
                    <a:lnTo>
                      <a:pt x="190" y="89"/>
                    </a:lnTo>
                    <a:lnTo>
                      <a:pt x="217" y="89"/>
                    </a:lnTo>
                    <a:lnTo>
                      <a:pt x="246" y="89"/>
                    </a:lnTo>
                    <a:lnTo>
                      <a:pt x="273" y="89"/>
                    </a:lnTo>
                    <a:lnTo>
                      <a:pt x="296" y="89"/>
                    </a:lnTo>
                    <a:lnTo>
                      <a:pt x="315" y="89"/>
                    </a:lnTo>
                    <a:lnTo>
                      <a:pt x="321" y="89"/>
                    </a:lnTo>
                    <a:lnTo>
                      <a:pt x="334" y="89"/>
                    </a:lnTo>
                    <a:lnTo>
                      <a:pt x="351" y="88"/>
                    </a:lnTo>
                    <a:lnTo>
                      <a:pt x="374" y="86"/>
                    </a:lnTo>
                    <a:lnTo>
                      <a:pt x="400" y="86"/>
                    </a:lnTo>
                    <a:lnTo>
                      <a:pt x="431" y="84"/>
                    </a:lnTo>
                    <a:lnTo>
                      <a:pt x="466" y="82"/>
                    </a:lnTo>
                    <a:lnTo>
                      <a:pt x="504" y="81"/>
                    </a:lnTo>
                    <a:lnTo>
                      <a:pt x="545" y="78"/>
                    </a:lnTo>
                    <a:lnTo>
                      <a:pt x="588" y="75"/>
                    </a:lnTo>
                    <a:lnTo>
                      <a:pt x="634" y="74"/>
                    </a:lnTo>
                    <a:lnTo>
                      <a:pt x="682" y="71"/>
                    </a:lnTo>
                    <a:lnTo>
                      <a:pt x="731" y="69"/>
                    </a:lnTo>
                    <a:lnTo>
                      <a:pt x="781" y="66"/>
                    </a:lnTo>
                    <a:lnTo>
                      <a:pt x="831" y="63"/>
                    </a:lnTo>
                    <a:lnTo>
                      <a:pt x="882" y="61"/>
                    </a:lnTo>
                    <a:lnTo>
                      <a:pt x="933" y="58"/>
                    </a:lnTo>
                    <a:lnTo>
                      <a:pt x="983" y="55"/>
                    </a:lnTo>
                    <a:lnTo>
                      <a:pt x="1033" y="52"/>
                    </a:lnTo>
                    <a:lnTo>
                      <a:pt x="1080" y="50"/>
                    </a:lnTo>
                    <a:lnTo>
                      <a:pt x="1126" y="47"/>
                    </a:lnTo>
                    <a:lnTo>
                      <a:pt x="1171" y="44"/>
                    </a:lnTo>
                    <a:lnTo>
                      <a:pt x="1213" y="42"/>
                    </a:lnTo>
                    <a:lnTo>
                      <a:pt x="1252" y="40"/>
                    </a:lnTo>
                    <a:lnTo>
                      <a:pt x="1288" y="37"/>
                    </a:lnTo>
                    <a:lnTo>
                      <a:pt x="1320" y="36"/>
                    </a:lnTo>
                    <a:lnTo>
                      <a:pt x="1348" y="35"/>
                    </a:lnTo>
                    <a:lnTo>
                      <a:pt x="1373" y="33"/>
                    </a:lnTo>
                    <a:lnTo>
                      <a:pt x="1393" y="32"/>
                    </a:lnTo>
                    <a:lnTo>
                      <a:pt x="1407" y="31"/>
                    </a:lnTo>
                    <a:lnTo>
                      <a:pt x="1416" y="31"/>
                    </a:lnTo>
                    <a:lnTo>
                      <a:pt x="1419" y="31"/>
                    </a:lnTo>
                    <a:lnTo>
                      <a:pt x="1434" y="31"/>
                    </a:lnTo>
                    <a:lnTo>
                      <a:pt x="1451" y="31"/>
                    </a:lnTo>
                    <a:lnTo>
                      <a:pt x="1473" y="31"/>
                    </a:lnTo>
                    <a:lnTo>
                      <a:pt x="1496" y="32"/>
                    </a:lnTo>
                    <a:lnTo>
                      <a:pt x="1521" y="32"/>
                    </a:lnTo>
                    <a:lnTo>
                      <a:pt x="1546" y="33"/>
                    </a:lnTo>
                    <a:lnTo>
                      <a:pt x="1572" y="35"/>
                    </a:lnTo>
                    <a:lnTo>
                      <a:pt x="1598" y="36"/>
                    </a:lnTo>
                    <a:lnTo>
                      <a:pt x="1624" y="37"/>
                    </a:lnTo>
                    <a:lnTo>
                      <a:pt x="1647" y="39"/>
                    </a:lnTo>
                    <a:lnTo>
                      <a:pt x="1668" y="40"/>
                    </a:lnTo>
                    <a:lnTo>
                      <a:pt x="1689" y="42"/>
                    </a:lnTo>
                    <a:lnTo>
                      <a:pt x="1703" y="43"/>
                    </a:lnTo>
                    <a:lnTo>
                      <a:pt x="1716" y="43"/>
                    </a:lnTo>
                    <a:lnTo>
                      <a:pt x="1724" y="44"/>
                    </a:lnTo>
                    <a:lnTo>
                      <a:pt x="172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64"/>
              <p:cNvSpPr>
                <a:spLocks/>
              </p:cNvSpPr>
              <p:nvPr/>
            </p:nvSpPr>
            <p:spPr bwMode="auto">
              <a:xfrm>
                <a:off x="2754" y="1887"/>
                <a:ext cx="1927" cy="103"/>
              </a:xfrm>
              <a:custGeom>
                <a:avLst/>
                <a:gdLst>
                  <a:gd name="T0" fmla="*/ 1924 w 1927"/>
                  <a:gd name="T1" fmla="*/ 0 h 103"/>
                  <a:gd name="T2" fmla="*/ 1831 w 1927"/>
                  <a:gd name="T3" fmla="*/ 10 h 103"/>
                  <a:gd name="T4" fmla="*/ 1745 w 1927"/>
                  <a:gd name="T5" fmla="*/ 18 h 103"/>
                  <a:gd name="T6" fmla="*/ 1709 w 1927"/>
                  <a:gd name="T7" fmla="*/ 21 h 103"/>
                  <a:gd name="T8" fmla="*/ 1660 w 1927"/>
                  <a:gd name="T9" fmla="*/ 19 h 103"/>
                  <a:gd name="T10" fmla="*/ 1587 w 1927"/>
                  <a:gd name="T11" fmla="*/ 18 h 103"/>
                  <a:gd name="T12" fmla="*/ 1510 w 1927"/>
                  <a:gd name="T13" fmla="*/ 15 h 103"/>
                  <a:gd name="T14" fmla="*/ 1447 w 1927"/>
                  <a:gd name="T15" fmla="*/ 14 h 103"/>
                  <a:gd name="T16" fmla="*/ 1423 w 1927"/>
                  <a:gd name="T17" fmla="*/ 13 h 103"/>
                  <a:gd name="T18" fmla="*/ 1396 w 1927"/>
                  <a:gd name="T19" fmla="*/ 14 h 103"/>
                  <a:gd name="T20" fmla="*/ 1321 w 1927"/>
                  <a:gd name="T21" fmla="*/ 18 h 103"/>
                  <a:gd name="T22" fmla="*/ 1212 w 1927"/>
                  <a:gd name="T23" fmla="*/ 23 h 103"/>
                  <a:gd name="T24" fmla="*/ 1075 w 1927"/>
                  <a:gd name="T25" fmla="*/ 31 h 103"/>
                  <a:gd name="T26" fmla="*/ 924 w 1927"/>
                  <a:gd name="T27" fmla="*/ 38 h 103"/>
                  <a:gd name="T28" fmla="*/ 769 w 1927"/>
                  <a:gd name="T29" fmla="*/ 46 h 103"/>
                  <a:gd name="T30" fmla="*/ 621 w 1927"/>
                  <a:gd name="T31" fmla="*/ 55 h 103"/>
                  <a:gd name="T32" fmla="*/ 489 w 1927"/>
                  <a:gd name="T33" fmla="*/ 61 h 103"/>
                  <a:gd name="T34" fmla="*/ 386 w 1927"/>
                  <a:gd name="T35" fmla="*/ 67 h 103"/>
                  <a:gd name="T36" fmla="*/ 323 w 1927"/>
                  <a:gd name="T37" fmla="*/ 69 h 103"/>
                  <a:gd name="T38" fmla="*/ 294 w 1927"/>
                  <a:gd name="T39" fmla="*/ 69 h 103"/>
                  <a:gd name="T40" fmla="*/ 225 w 1927"/>
                  <a:gd name="T41" fmla="*/ 71 h 103"/>
                  <a:gd name="T42" fmla="*/ 164 w 1927"/>
                  <a:gd name="T43" fmla="*/ 75 h 103"/>
                  <a:gd name="T44" fmla="*/ 6 w 1927"/>
                  <a:gd name="T45" fmla="*/ 103 h 103"/>
                  <a:gd name="T46" fmla="*/ 63 w 1927"/>
                  <a:gd name="T47" fmla="*/ 99 h 103"/>
                  <a:gd name="T48" fmla="*/ 126 w 1927"/>
                  <a:gd name="T49" fmla="*/ 94 h 103"/>
                  <a:gd name="T50" fmla="*/ 167 w 1927"/>
                  <a:gd name="T51" fmla="*/ 90 h 103"/>
                  <a:gd name="T52" fmla="*/ 244 w 1927"/>
                  <a:gd name="T53" fmla="*/ 90 h 103"/>
                  <a:gd name="T54" fmla="*/ 315 w 1927"/>
                  <a:gd name="T55" fmla="*/ 90 h 103"/>
                  <a:gd name="T56" fmla="*/ 351 w 1927"/>
                  <a:gd name="T57" fmla="*/ 88 h 103"/>
                  <a:gd name="T58" fmla="*/ 431 w 1927"/>
                  <a:gd name="T59" fmla="*/ 84 h 103"/>
                  <a:gd name="T60" fmla="*/ 545 w 1927"/>
                  <a:gd name="T61" fmla="*/ 79 h 103"/>
                  <a:gd name="T62" fmla="*/ 682 w 1927"/>
                  <a:gd name="T63" fmla="*/ 72 h 103"/>
                  <a:gd name="T64" fmla="*/ 831 w 1927"/>
                  <a:gd name="T65" fmla="*/ 64 h 103"/>
                  <a:gd name="T66" fmla="*/ 983 w 1927"/>
                  <a:gd name="T67" fmla="*/ 56 h 103"/>
                  <a:gd name="T68" fmla="*/ 1126 w 1927"/>
                  <a:gd name="T69" fmla="*/ 48 h 103"/>
                  <a:gd name="T70" fmla="*/ 1251 w 1927"/>
                  <a:gd name="T71" fmla="*/ 41 h 103"/>
                  <a:gd name="T72" fmla="*/ 1347 w 1927"/>
                  <a:gd name="T73" fmla="*/ 36 h 103"/>
                  <a:gd name="T74" fmla="*/ 1405 w 1927"/>
                  <a:gd name="T75" fmla="*/ 31 h 103"/>
                  <a:gd name="T76" fmla="*/ 1432 w 1927"/>
                  <a:gd name="T77" fmla="*/ 31 h 103"/>
                  <a:gd name="T78" fmla="*/ 1495 w 1927"/>
                  <a:gd name="T79" fmla="*/ 33 h 103"/>
                  <a:gd name="T80" fmla="*/ 1572 w 1927"/>
                  <a:gd name="T81" fmla="*/ 36 h 103"/>
                  <a:gd name="T82" fmla="*/ 1647 w 1927"/>
                  <a:gd name="T83" fmla="*/ 40 h 103"/>
                  <a:gd name="T84" fmla="*/ 1703 w 1927"/>
                  <a:gd name="T85" fmla="*/ 44 h 103"/>
                  <a:gd name="T86" fmla="*/ 1727 w 1927"/>
                  <a:gd name="T87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3">
                    <a:moveTo>
                      <a:pt x="1727" y="45"/>
                    </a:moveTo>
                    <a:lnTo>
                      <a:pt x="1927" y="26"/>
                    </a:lnTo>
                    <a:lnTo>
                      <a:pt x="1924" y="0"/>
                    </a:lnTo>
                    <a:lnTo>
                      <a:pt x="1896" y="3"/>
                    </a:lnTo>
                    <a:lnTo>
                      <a:pt x="1863" y="6"/>
                    </a:lnTo>
                    <a:lnTo>
                      <a:pt x="1831" y="10"/>
                    </a:lnTo>
                    <a:lnTo>
                      <a:pt x="1800" y="13"/>
                    </a:lnTo>
                    <a:lnTo>
                      <a:pt x="1770" y="15"/>
                    </a:lnTo>
                    <a:lnTo>
                      <a:pt x="1745" y="18"/>
                    </a:lnTo>
                    <a:lnTo>
                      <a:pt x="1727" y="19"/>
                    </a:lnTo>
                    <a:lnTo>
                      <a:pt x="1716" y="21"/>
                    </a:lnTo>
                    <a:lnTo>
                      <a:pt x="1709" y="21"/>
                    </a:lnTo>
                    <a:lnTo>
                      <a:pt x="1697" y="21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8"/>
                    </a:lnTo>
                    <a:lnTo>
                      <a:pt x="1587" y="18"/>
                    </a:lnTo>
                    <a:lnTo>
                      <a:pt x="1560" y="17"/>
                    </a:lnTo>
                    <a:lnTo>
                      <a:pt x="1534" y="15"/>
                    </a:lnTo>
                    <a:lnTo>
                      <a:pt x="1510" y="15"/>
                    </a:lnTo>
                    <a:lnTo>
                      <a:pt x="1485" y="14"/>
                    </a:lnTo>
                    <a:lnTo>
                      <a:pt x="1465" y="14"/>
                    </a:lnTo>
                    <a:lnTo>
                      <a:pt x="1447" y="14"/>
                    </a:lnTo>
                    <a:lnTo>
                      <a:pt x="1435" y="13"/>
                    </a:lnTo>
                    <a:lnTo>
                      <a:pt x="1426" y="13"/>
                    </a:lnTo>
                    <a:lnTo>
                      <a:pt x="1423" y="13"/>
                    </a:lnTo>
                    <a:lnTo>
                      <a:pt x="1420" y="13"/>
                    </a:lnTo>
                    <a:lnTo>
                      <a:pt x="1411" y="13"/>
                    </a:lnTo>
                    <a:lnTo>
                      <a:pt x="1396" y="14"/>
                    </a:lnTo>
                    <a:lnTo>
                      <a:pt x="1376" y="15"/>
                    </a:lnTo>
                    <a:lnTo>
                      <a:pt x="1351" y="17"/>
                    </a:lnTo>
                    <a:lnTo>
                      <a:pt x="1321" y="18"/>
                    </a:lnTo>
                    <a:lnTo>
                      <a:pt x="1289" y="19"/>
                    </a:lnTo>
                    <a:lnTo>
                      <a:pt x="1251" y="22"/>
                    </a:lnTo>
                    <a:lnTo>
                      <a:pt x="1212" y="23"/>
                    </a:lnTo>
                    <a:lnTo>
                      <a:pt x="1168" y="26"/>
                    </a:lnTo>
                    <a:lnTo>
                      <a:pt x="1122" y="29"/>
                    </a:lnTo>
                    <a:lnTo>
                      <a:pt x="1075" y="31"/>
                    </a:lnTo>
                    <a:lnTo>
                      <a:pt x="1026" y="33"/>
                    </a:lnTo>
                    <a:lnTo>
                      <a:pt x="976" y="36"/>
                    </a:lnTo>
                    <a:lnTo>
                      <a:pt x="924" y="38"/>
                    </a:lnTo>
                    <a:lnTo>
                      <a:pt x="873" y="41"/>
                    </a:lnTo>
                    <a:lnTo>
                      <a:pt x="820" y="44"/>
                    </a:lnTo>
                    <a:lnTo>
                      <a:pt x="769" y="46"/>
                    </a:lnTo>
                    <a:lnTo>
                      <a:pt x="718" y="49"/>
                    </a:lnTo>
                    <a:lnTo>
                      <a:pt x="668" y="52"/>
                    </a:lnTo>
                    <a:lnTo>
                      <a:pt x="621" y="55"/>
                    </a:lnTo>
                    <a:lnTo>
                      <a:pt x="575" y="57"/>
                    </a:lnTo>
                    <a:lnTo>
                      <a:pt x="530" y="59"/>
                    </a:lnTo>
                    <a:lnTo>
                      <a:pt x="489" y="61"/>
                    </a:lnTo>
                    <a:lnTo>
                      <a:pt x="452" y="63"/>
                    </a:lnTo>
                    <a:lnTo>
                      <a:pt x="418" y="64"/>
                    </a:lnTo>
                    <a:lnTo>
                      <a:pt x="386" y="67"/>
                    </a:lnTo>
                    <a:lnTo>
                      <a:pt x="361" y="67"/>
                    </a:lnTo>
                    <a:lnTo>
                      <a:pt x="339" y="68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1"/>
                    </a:lnTo>
                    <a:lnTo>
                      <a:pt x="201" y="72"/>
                    </a:lnTo>
                    <a:lnTo>
                      <a:pt x="179" y="73"/>
                    </a:lnTo>
                    <a:lnTo>
                      <a:pt x="164" y="75"/>
                    </a:lnTo>
                    <a:lnTo>
                      <a:pt x="159" y="75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9" y="102"/>
                    </a:lnTo>
                    <a:lnTo>
                      <a:pt x="40" y="102"/>
                    </a:lnTo>
                    <a:lnTo>
                      <a:pt x="63" y="99"/>
                    </a:lnTo>
                    <a:lnTo>
                      <a:pt x="86" y="98"/>
                    </a:lnTo>
                    <a:lnTo>
                      <a:pt x="109" y="96"/>
                    </a:lnTo>
                    <a:lnTo>
                      <a:pt x="126" y="94"/>
                    </a:lnTo>
                    <a:lnTo>
                      <a:pt x="137" y="92"/>
                    </a:lnTo>
                    <a:lnTo>
                      <a:pt x="148" y="91"/>
                    </a:lnTo>
                    <a:lnTo>
                      <a:pt x="167" y="90"/>
                    </a:lnTo>
                    <a:lnTo>
                      <a:pt x="190" y="90"/>
                    </a:lnTo>
                    <a:lnTo>
                      <a:pt x="217" y="90"/>
                    </a:lnTo>
                    <a:lnTo>
                      <a:pt x="244" y="90"/>
                    </a:lnTo>
                    <a:lnTo>
                      <a:pt x="271" y="90"/>
                    </a:lnTo>
                    <a:lnTo>
                      <a:pt x="296" y="90"/>
                    </a:lnTo>
                    <a:lnTo>
                      <a:pt x="315" y="90"/>
                    </a:lnTo>
                    <a:lnTo>
                      <a:pt x="321" y="90"/>
                    </a:lnTo>
                    <a:lnTo>
                      <a:pt x="334" y="90"/>
                    </a:lnTo>
                    <a:lnTo>
                      <a:pt x="351" y="88"/>
                    </a:lnTo>
                    <a:lnTo>
                      <a:pt x="374" y="87"/>
                    </a:lnTo>
                    <a:lnTo>
                      <a:pt x="400" y="87"/>
                    </a:lnTo>
                    <a:lnTo>
                      <a:pt x="431" y="84"/>
                    </a:lnTo>
                    <a:lnTo>
                      <a:pt x="466" y="83"/>
                    </a:lnTo>
                    <a:lnTo>
                      <a:pt x="504" y="82"/>
                    </a:lnTo>
                    <a:lnTo>
                      <a:pt x="545" y="79"/>
                    </a:lnTo>
                    <a:lnTo>
                      <a:pt x="588" y="76"/>
                    </a:lnTo>
                    <a:lnTo>
                      <a:pt x="634" y="75"/>
                    </a:lnTo>
                    <a:lnTo>
                      <a:pt x="682" y="72"/>
                    </a:lnTo>
                    <a:lnTo>
                      <a:pt x="731" y="69"/>
                    </a:lnTo>
                    <a:lnTo>
                      <a:pt x="781" y="67"/>
                    </a:lnTo>
                    <a:lnTo>
                      <a:pt x="831" y="64"/>
                    </a:lnTo>
                    <a:lnTo>
                      <a:pt x="881" y="61"/>
                    </a:lnTo>
                    <a:lnTo>
                      <a:pt x="933" y="59"/>
                    </a:lnTo>
                    <a:lnTo>
                      <a:pt x="983" y="56"/>
                    </a:lnTo>
                    <a:lnTo>
                      <a:pt x="1031" y="53"/>
                    </a:lnTo>
                    <a:lnTo>
                      <a:pt x="1079" y="50"/>
                    </a:lnTo>
                    <a:lnTo>
                      <a:pt x="1126" y="48"/>
                    </a:lnTo>
                    <a:lnTo>
                      <a:pt x="1170" y="45"/>
                    </a:lnTo>
                    <a:lnTo>
                      <a:pt x="1212" y="42"/>
                    </a:lnTo>
                    <a:lnTo>
                      <a:pt x="1251" y="41"/>
                    </a:lnTo>
                    <a:lnTo>
                      <a:pt x="1288" y="38"/>
                    </a:lnTo>
                    <a:lnTo>
                      <a:pt x="1319" y="37"/>
                    </a:lnTo>
                    <a:lnTo>
                      <a:pt x="1347" y="36"/>
                    </a:lnTo>
                    <a:lnTo>
                      <a:pt x="1372" y="34"/>
                    </a:lnTo>
                    <a:lnTo>
                      <a:pt x="1392" y="33"/>
                    </a:lnTo>
                    <a:lnTo>
                      <a:pt x="1405" y="31"/>
                    </a:lnTo>
                    <a:lnTo>
                      <a:pt x="1415" y="31"/>
                    </a:lnTo>
                    <a:lnTo>
                      <a:pt x="1418" y="31"/>
                    </a:lnTo>
                    <a:lnTo>
                      <a:pt x="1432" y="31"/>
                    </a:lnTo>
                    <a:lnTo>
                      <a:pt x="1450" y="31"/>
                    </a:lnTo>
                    <a:lnTo>
                      <a:pt x="1472" y="31"/>
                    </a:lnTo>
                    <a:lnTo>
                      <a:pt x="1495" y="33"/>
                    </a:lnTo>
                    <a:lnTo>
                      <a:pt x="1519" y="33"/>
                    </a:lnTo>
                    <a:lnTo>
                      <a:pt x="1546" y="34"/>
                    </a:lnTo>
                    <a:lnTo>
                      <a:pt x="1572" y="36"/>
                    </a:lnTo>
                    <a:lnTo>
                      <a:pt x="1598" y="37"/>
                    </a:lnTo>
                    <a:lnTo>
                      <a:pt x="1624" y="38"/>
                    </a:lnTo>
                    <a:lnTo>
                      <a:pt x="1647" y="40"/>
                    </a:lnTo>
                    <a:lnTo>
                      <a:pt x="1668" y="41"/>
                    </a:lnTo>
                    <a:lnTo>
                      <a:pt x="1689" y="42"/>
                    </a:lnTo>
                    <a:lnTo>
                      <a:pt x="1703" y="44"/>
                    </a:lnTo>
                    <a:lnTo>
                      <a:pt x="1716" y="44"/>
                    </a:lnTo>
                    <a:lnTo>
                      <a:pt x="1724" y="45"/>
                    </a:lnTo>
                    <a:lnTo>
                      <a:pt x="1727" y="4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65"/>
              <p:cNvSpPr>
                <a:spLocks/>
              </p:cNvSpPr>
              <p:nvPr/>
            </p:nvSpPr>
            <p:spPr bwMode="auto">
              <a:xfrm>
                <a:off x="4631" y="1874"/>
                <a:ext cx="65" cy="158"/>
              </a:xfrm>
              <a:custGeom>
                <a:avLst/>
                <a:gdLst>
                  <a:gd name="T0" fmla="*/ 46 w 65"/>
                  <a:gd name="T1" fmla="*/ 1 h 158"/>
                  <a:gd name="T2" fmla="*/ 45 w 65"/>
                  <a:gd name="T3" fmla="*/ 1 h 158"/>
                  <a:gd name="T4" fmla="*/ 41 w 65"/>
                  <a:gd name="T5" fmla="*/ 0 h 158"/>
                  <a:gd name="T6" fmla="*/ 35 w 65"/>
                  <a:gd name="T7" fmla="*/ 1 h 158"/>
                  <a:gd name="T8" fmla="*/ 31 w 65"/>
                  <a:gd name="T9" fmla="*/ 4 h 158"/>
                  <a:gd name="T10" fmla="*/ 23 w 65"/>
                  <a:gd name="T11" fmla="*/ 27 h 158"/>
                  <a:gd name="T12" fmla="*/ 12 w 65"/>
                  <a:gd name="T13" fmla="*/ 72 h 158"/>
                  <a:gd name="T14" fmla="*/ 1 w 65"/>
                  <a:gd name="T15" fmla="*/ 119 h 158"/>
                  <a:gd name="T16" fmla="*/ 0 w 65"/>
                  <a:gd name="T17" fmla="*/ 149 h 158"/>
                  <a:gd name="T18" fmla="*/ 4 w 65"/>
                  <a:gd name="T19" fmla="*/ 154 h 158"/>
                  <a:gd name="T20" fmla="*/ 11 w 65"/>
                  <a:gd name="T21" fmla="*/ 158 h 158"/>
                  <a:gd name="T22" fmla="*/ 20 w 65"/>
                  <a:gd name="T23" fmla="*/ 158 h 158"/>
                  <a:gd name="T24" fmla="*/ 30 w 65"/>
                  <a:gd name="T25" fmla="*/ 157 h 158"/>
                  <a:gd name="T26" fmla="*/ 39 w 65"/>
                  <a:gd name="T27" fmla="*/ 154 h 158"/>
                  <a:gd name="T28" fmla="*/ 49 w 65"/>
                  <a:gd name="T29" fmla="*/ 151 h 158"/>
                  <a:gd name="T30" fmla="*/ 57 w 65"/>
                  <a:gd name="T31" fmla="*/ 147 h 158"/>
                  <a:gd name="T32" fmla="*/ 62 w 65"/>
                  <a:gd name="T33" fmla="*/ 145 h 158"/>
                  <a:gd name="T34" fmla="*/ 65 w 65"/>
                  <a:gd name="T35" fmla="*/ 120 h 158"/>
                  <a:gd name="T36" fmla="*/ 61 w 65"/>
                  <a:gd name="T37" fmla="*/ 70 h 158"/>
                  <a:gd name="T38" fmla="*/ 53 w 65"/>
                  <a:gd name="T39" fmla="*/ 23 h 158"/>
                  <a:gd name="T40" fmla="*/ 46 w 65"/>
                  <a:gd name="T41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58">
                    <a:moveTo>
                      <a:pt x="46" y="1"/>
                    </a:moveTo>
                    <a:lnTo>
                      <a:pt x="45" y="1"/>
                    </a:lnTo>
                    <a:lnTo>
                      <a:pt x="41" y="0"/>
                    </a:lnTo>
                    <a:lnTo>
                      <a:pt x="35" y="1"/>
                    </a:lnTo>
                    <a:lnTo>
                      <a:pt x="31" y="4"/>
                    </a:lnTo>
                    <a:lnTo>
                      <a:pt x="23" y="27"/>
                    </a:lnTo>
                    <a:lnTo>
                      <a:pt x="12" y="72"/>
                    </a:lnTo>
                    <a:lnTo>
                      <a:pt x="1" y="119"/>
                    </a:lnTo>
                    <a:lnTo>
                      <a:pt x="0" y="149"/>
                    </a:lnTo>
                    <a:lnTo>
                      <a:pt x="4" y="154"/>
                    </a:lnTo>
                    <a:lnTo>
                      <a:pt x="11" y="158"/>
                    </a:lnTo>
                    <a:lnTo>
                      <a:pt x="20" y="158"/>
                    </a:lnTo>
                    <a:lnTo>
                      <a:pt x="30" y="157"/>
                    </a:lnTo>
                    <a:lnTo>
                      <a:pt x="39" y="154"/>
                    </a:lnTo>
                    <a:lnTo>
                      <a:pt x="49" y="151"/>
                    </a:lnTo>
                    <a:lnTo>
                      <a:pt x="57" y="147"/>
                    </a:lnTo>
                    <a:lnTo>
                      <a:pt x="62" y="145"/>
                    </a:lnTo>
                    <a:lnTo>
                      <a:pt x="65" y="120"/>
                    </a:lnTo>
                    <a:lnTo>
                      <a:pt x="61" y="70"/>
                    </a:lnTo>
                    <a:lnTo>
                      <a:pt x="53" y="23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66"/>
              <p:cNvSpPr>
                <a:spLocks/>
              </p:cNvSpPr>
              <p:nvPr/>
            </p:nvSpPr>
            <p:spPr bwMode="auto">
              <a:xfrm>
                <a:off x="4639" y="1881"/>
                <a:ext cx="58" cy="142"/>
              </a:xfrm>
              <a:custGeom>
                <a:avLst/>
                <a:gdLst>
                  <a:gd name="T0" fmla="*/ 41 w 58"/>
                  <a:gd name="T1" fmla="*/ 1 h 142"/>
                  <a:gd name="T2" fmla="*/ 39 w 58"/>
                  <a:gd name="T3" fmla="*/ 1 h 142"/>
                  <a:gd name="T4" fmla="*/ 35 w 58"/>
                  <a:gd name="T5" fmla="*/ 0 h 142"/>
                  <a:gd name="T6" fmla="*/ 31 w 58"/>
                  <a:gd name="T7" fmla="*/ 1 h 142"/>
                  <a:gd name="T8" fmla="*/ 28 w 58"/>
                  <a:gd name="T9" fmla="*/ 4 h 142"/>
                  <a:gd name="T10" fmla="*/ 22 w 58"/>
                  <a:gd name="T11" fmla="*/ 24 h 142"/>
                  <a:gd name="T12" fmla="*/ 11 w 58"/>
                  <a:gd name="T13" fmla="*/ 65 h 142"/>
                  <a:gd name="T14" fmla="*/ 1 w 58"/>
                  <a:gd name="T15" fmla="*/ 107 h 142"/>
                  <a:gd name="T16" fmla="*/ 0 w 58"/>
                  <a:gd name="T17" fmla="*/ 134 h 142"/>
                  <a:gd name="T18" fmla="*/ 4 w 58"/>
                  <a:gd name="T19" fmla="*/ 139 h 142"/>
                  <a:gd name="T20" fmla="*/ 10 w 58"/>
                  <a:gd name="T21" fmla="*/ 142 h 142"/>
                  <a:gd name="T22" fmla="*/ 18 w 58"/>
                  <a:gd name="T23" fmla="*/ 142 h 142"/>
                  <a:gd name="T24" fmla="*/ 26 w 58"/>
                  <a:gd name="T25" fmla="*/ 140 h 142"/>
                  <a:gd name="T26" fmla="*/ 35 w 58"/>
                  <a:gd name="T27" fmla="*/ 138 h 142"/>
                  <a:gd name="T28" fmla="*/ 43 w 58"/>
                  <a:gd name="T29" fmla="*/ 135 h 142"/>
                  <a:gd name="T30" fmla="*/ 50 w 58"/>
                  <a:gd name="T31" fmla="*/ 132 h 142"/>
                  <a:gd name="T32" fmla="*/ 56 w 58"/>
                  <a:gd name="T33" fmla="*/ 131 h 142"/>
                  <a:gd name="T34" fmla="*/ 58 w 58"/>
                  <a:gd name="T35" fmla="*/ 108 h 142"/>
                  <a:gd name="T36" fmla="*/ 54 w 58"/>
                  <a:gd name="T37" fmla="*/ 63 h 142"/>
                  <a:gd name="T38" fmla="*/ 46 w 58"/>
                  <a:gd name="T39" fmla="*/ 20 h 142"/>
                  <a:gd name="T40" fmla="*/ 41 w 58"/>
                  <a:gd name="T41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42">
                    <a:moveTo>
                      <a:pt x="41" y="1"/>
                    </a:moveTo>
                    <a:lnTo>
                      <a:pt x="39" y="1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8" y="4"/>
                    </a:lnTo>
                    <a:lnTo>
                      <a:pt x="22" y="24"/>
                    </a:lnTo>
                    <a:lnTo>
                      <a:pt x="11" y="65"/>
                    </a:lnTo>
                    <a:lnTo>
                      <a:pt x="1" y="107"/>
                    </a:lnTo>
                    <a:lnTo>
                      <a:pt x="0" y="134"/>
                    </a:lnTo>
                    <a:lnTo>
                      <a:pt x="4" y="139"/>
                    </a:lnTo>
                    <a:lnTo>
                      <a:pt x="10" y="142"/>
                    </a:lnTo>
                    <a:lnTo>
                      <a:pt x="18" y="142"/>
                    </a:lnTo>
                    <a:lnTo>
                      <a:pt x="26" y="140"/>
                    </a:lnTo>
                    <a:lnTo>
                      <a:pt x="35" y="138"/>
                    </a:lnTo>
                    <a:lnTo>
                      <a:pt x="43" y="135"/>
                    </a:lnTo>
                    <a:lnTo>
                      <a:pt x="50" y="132"/>
                    </a:lnTo>
                    <a:lnTo>
                      <a:pt x="56" y="131"/>
                    </a:lnTo>
                    <a:lnTo>
                      <a:pt x="58" y="108"/>
                    </a:lnTo>
                    <a:lnTo>
                      <a:pt x="54" y="63"/>
                    </a:lnTo>
                    <a:lnTo>
                      <a:pt x="46" y="2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67"/>
              <p:cNvSpPr>
                <a:spLocks/>
              </p:cNvSpPr>
              <p:nvPr/>
            </p:nvSpPr>
            <p:spPr bwMode="auto">
              <a:xfrm>
                <a:off x="4646" y="1881"/>
                <a:ext cx="47" cy="77"/>
              </a:xfrm>
              <a:custGeom>
                <a:avLst/>
                <a:gdLst>
                  <a:gd name="T0" fmla="*/ 47 w 47"/>
                  <a:gd name="T1" fmla="*/ 66 h 77"/>
                  <a:gd name="T2" fmla="*/ 43 w 47"/>
                  <a:gd name="T3" fmla="*/ 42 h 77"/>
                  <a:gd name="T4" fmla="*/ 40 w 47"/>
                  <a:gd name="T5" fmla="*/ 21 h 77"/>
                  <a:gd name="T6" fmla="*/ 36 w 47"/>
                  <a:gd name="T7" fmla="*/ 6 h 77"/>
                  <a:gd name="T8" fmla="*/ 34 w 47"/>
                  <a:gd name="T9" fmla="*/ 1 h 77"/>
                  <a:gd name="T10" fmla="*/ 32 w 47"/>
                  <a:gd name="T11" fmla="*/ 1 h 77"/>
                  <a:gd name="T12" fmla="*/ 28 w 47"/>
                  <a:gd name="T13" fmla="*/ 0 h 77"/>
                  <a:gd name="T14" fmla="*/ 24 w 47"/>
                  <a:gd name="T15" fmla="*/ 1 h 77"/>
                  <a:gd name="T16" fmla="*/ 21 w 47"/>
                  <a:gd name="T17" fmla="*/ 4 h 77"/>
                  <a:gd name="T18" fmla="*/ 19 w 47"/>
                  <a:gd name="T19" fmla="*/ 12 h 77"/>
                  <a:gd name="T20" fmla="*/ 13 w 47"/>
                  <a:gd name="T21" fmla="*/ 28 h 77"/>
                  <a:gd name="T22" fmla="*/ 7 w 47"/>
                  <a:gd name="T23" fmla="*/ 51 h 77"/>
                  <a:gd name="T24" fmla="*/ 0 w 47"/>
                  <a:gd name="T25" fmla="*/ 77 h 77"/>
                  <a:gd name="T26" fmla="*/ 47 w 47"/>
                  <a:gd name="T2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7">
                    <a:moveTo>
                      <a:pt x="47" y="66"/>
                    </a:moveTo>
                    <a:lnTo>
                      <a:pt x="43" y="42"/>
                    </a:lnTo>
                    <a:lnTo>
                      <a:pt x="40" y="21"/>
                    </a:lnTo>
                    <a:lnTo>
                      <a:pt x="36" y="6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1" y="4"/>
                    </a:lnTo>
                    <a:lnTo>
                      <a:pt x="19" y="12"/>
                    </a:lnTo>
                    <a:lnTo>
                      <a:pt x="13" y="28"/>
                    </a:lnTo>
                    <a:lnTo>
                      <a:pt x="7" y="51"/>
                    </a:lnTo>
                    <a:lnTo>
                      <a:pt x="0" y="77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68"/>
              <p:cNvSpPr>
                <a:spLocks/>
              </p:cNvSpPr>
              <p:nvPr/>
            </p:nvSpPr>
            <p:spPr bwMode="auto">
              <a:xfrm>
                <a:off x="3982" y="1560"/>
                <a:ext cx="501" cy="246"/>
              </a:xfrm>
              <a:custGeom>
                <a:avLst/>
                <a:gdLst>
                  <a:gd name="T0" fmla="*/ 326 w 501"/>
                  <a:gd name="T1" fmla="*/ 246 h 246"/>
                  <a:gd name="T2" fmla="*/ 501 w 501"/>
                  <a:gd name="T3" fmla="*/ 239 h 246"/>
                  <a:gd name="T4" fmla="*/ 500 w 501"/>
                  <a:gd name="T5" fmla="*/ 238 h 246"/>
                  <a:gd name="T6" fmla="*/ 494 w 501"/>
                  <a:gd name="T7" fmla="*/ 234 h 246"/>
                  <a:gd name="T8" fmla="*/ 486 w 501"/>
                  <a:gd name="T9" fmla="*/ 227 h 246"/>
                  <a:gd name="T10" fmla="*/ 477 w 501"/>
                  <a:gd name="T11" fmla="*/ 219 h 246"/>
                  <a:gd name="T12" fmla="*/ 463 w 501"/>
                  <a:gd name="T13" fmla="*/ 208 h 246"/>
                  <a:gd name="T14" fmla="*/ 448 w 501"/>
                  <a:gd name="T15" fmla="*/ 197 h 246"/>
                  <a:gd name="T16" fmla="*/ 431 w 501"/>
                  <a:gd name="T17" fmla="*/ 184 h 246"/>
                  <a:gd name="T18" fmla="*/ 412 w 501"/>
                  <a:gd name="T19" fmla="*/ 170 h 246"/>
                  <a:gd name="T20" fmla="*/ 390 w 501"/>
                  <a:gd name="T21" fmla="*/ 155 h 246"/>
                  <a:gd name="T22" fmla="*/ 368 w 501"/>
                  <a:gd name="T23" fmla="*/ 139 h 246"/>
                  <a:gd name="T24" fmla="*/ 344 w 501"/>
                  <a:gd name="T25" fmla="*/ 124 h 246"/>
                  <a:gd name="T26" fmla="*/ 320 w 501"/>
                  <a:gd name="T27" fmla="*/ 108 h 246"/>
                  <a:gd name="T28" fmla="*/ 295 w 501"/>
                  <a:gd name="T29" fmla="*/ 93 h 246"/>
                  <a:gd name="T30" fmla="*/ 270 w 501"/>
                  <a:gd name="T31" fmla="*/ 78 h 246"/>
                  <a:gd name="T32" fmla="*/ 242 w 501"/>
                  <a:gd name="T33" fmla="*/ 65 h 246"/>
                  <a:gd name="T34" fmla="*/ 217 w 501"/>
                  <a:gd name="T35" fmla="*/ 52 h 246"/>
                  <a:gd name="T36" fmla="*/ 195 w 501"/>
                  <a:gd name="T37" fmla="*/ 43 h 246"/>
                  <a:gd name="T38" fmla="*/ 173 w 501"/>
                  <a:gd name="T39" fmla="*/ 35 h 246"/>
                  <a:gd name="T40" fmla="*/ 153 w 501"/>
                  <a:gd name="T41" fmla="*/ 28 h 246"/>
                  <a:gd name="T42" fmla="*/ 134 w 501"/>
                  <a:gd name="T43" fmla="*/ 21 h 246"/>
                  <a:gd name="T44" fmla="*/ 115 w 501"/>
                  <a:gd name="T45" fmla="*/ 16 h 246"/>
                  <a:gd name="T46" fmla="*/ 97 w 501"/>
                  <a:gd name="T47" fmla="*/ 12 h 246"/>
                  <a:gd name="T48" fmla="*/ 80 w 501"/>
                  <a:gd name="T49" fmla="*/ 9 h 246"/>
                  <a:gd name="T50" fmla="*/ 65 w 501"/>
                  <a:gd name="T51" fmla="*/ 5 h 246"/>
                  <a:gd name="T52" fmla="*/ 50 w 501"/>
                  <a:gd name="T53" fmla="*/ 4 h 246"/>
                  <a:gd name="T54" fmla="*/ 38 w 501"/>
                  <a:gd name="T55" fmla="*/ 2 h 246"/>
                  <a:gd name="T56" fmla="*/ 27 w 501"/>
                  <a:gd name="T57" fmla="*/ 1 h 246"/>
                  <a:gd name="T58" fmla="*/ 18 w 501"/>
                  <a:gd name="T59" fmla="*/ 0 h 246"/>
                  <a:gd name="T60" fmla="*/ 9 w 501"/>
                  <a:gd name="T61" fmla="*/ 0 h 246"/>
                  <a:gd name="T62" fmla="*/ 4 w 501"/>
                  <a:gd name="T63" fmla="*/ 0 h 246"/>
                  <a:gd name="T64" fmla="*/ 1 w 501"/>
                  <a:gd name="T65" fmla="*/ 0 h 246"/>
                  <a:gd name="T66" fmla="*/ 0 w 501"/>
                  <a:gd name="T67" fmla="*/ 0 h 246"/>
                  <a:gd name="T68" fmla="*/ 3 w 501"/>
                  <a:gd name="T69" fmla="*/ 1 h 246"/>
                  <a:gd name="T70" fmla="*/ 9 w 501"/>
                  <a:gd name="T71" fmla="*/ 4 h 246"/>
                  <a:gd name="T72" fmla="*/ 20 w 501"/>
                  <a:gd name="T73" fmla="*/ 8 h 246"/>
                  <a:gd name="T74" fmla="*/ 34 w 501"/>
                  <a:gd name="T75" fmla="*/ 12 h 246"/>
                  <a:gd name="T76" fmla="*/ 51 w 501"/>
                  <a:gd name="T77" fmla="*/ 19 h 246"/>
                  <a:gd name="T78" fmla="*/ 69 w 501"/>
                  <a:gd name="T79" fmla="*/ 27 h 246"/>
                  <a:gd name="T80" fmla="*/ 91 w 501"/>
                  <a:gd name="T81" fmla="*/ 35 h 246"/>
                  <a:gd name="T82" fmla="*/ 112 w 501"/>
                  <a:gd name="T83" fmla="*/ 43 h 246"/>
                  <a:gd name="T84" fmla="*/ 134 w 501"/>
                  <a:gd name="T85" fmla="*/ 52 h 246"/>
                  <a:gd name="T86" fmla="*/ 156 w 501"/>
                  <a:gd name="T87" fmla="*/ 62 h 246"/>
                  <a:gd name="T88" fmla="*/ 176 w 501"/>
                  <a:gd name="T89" fmla="*/ 71 h 246"/>
                  <a:gd name="T90" fmla="*/ 196 w 501"/>
                  <a:gd name="T91" fmla="*/ 81 h 246"/>
                  <a:gd name="T92" fmla="*/ 214 w 501"/>
                  <a:gd name="T93" fmla="*/ 90 h 246"/>
                  <a:gd name="T94" fmla="*/ 230 w 501"/>
                  <a:gd name="T95" fmla="*/ 98 h 246"/>
                  <a:gd name="T96" fmla="*/ 242 w 501"/>
                  <a:gd name="T97" fmla="*/ 107 h 246"/>
                  <a:gd name="T98" fmla="*/ 252 w 501"/>
                  <a:gd name="T99" fmla="*/ 113 h 246"/>
                  <a:gd name="T100" fmla="*/ 265 w 501"/>
                  <a:gd name="T101" fmla="*/ 127 h 246"/>
                  <a:gd name="T102" fmla="*/ 279 w 501"/>
                  <a:gd name="T103" fmla="*/ 145 h 246"/>
                  <a:gd name="T104" fmla="*/ 291 w 501"/>
                  <a:gd name="T105" fmla="*/ 162 h 246"/>
                  <a:gd name="T106" fmla="*/ 303 w 501"/>
                  <a:gd name="T107" fmla="*/ 181 h 246"/>
                  <a:gd name="T108" fmla="*/ 313 w 501"/>
                  <a:gd name="T109" fmla="*/ 200 h 246"/>
                  <a:gd name="T110" fmla="*/ 320 w 501"/>
                  <a:gd name="T111" fmla="*/ 218 h 246"/>
                  <a:gd name="T112" fmla="*/ 325 w 501"/>
                  <a:gd name="T113" fmla="*/ 233 h 246"/>
                  <a:gd name="T114" fmla="*/ 326 w 501"/>
                  <a:gd name="T1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1" h="246">
                    <a:moveTo>
                      <a:pt x="326" y="246"/>
                    </a:moveTo>
                    <a:lnTo>
                      <a:pt x="501" y="239"/>
                    </a:lnTo>
                    <a:lnTo>
                      <a:pt x="500" y="238"/>
                    </a:lnTo>
                    <a:lnTo>
                      <a:pt x="494" y="234"/>
                    </a:lnTo>
                    <a:lnTo>
                      <a:pt x="486" y="227"/>
                    </a:lnTo>
                    <a:lnTo>
                      <a:pt x="477" y="219"/>
                    </a:lnTo>
                    <a:lnTo>
                      <a:pt x="463" y="208"/>
                    </a:lnTo>
                    <a:lnTo>
                      <a:pt x="448" y="197"/>
                    </a:lnTo>
                    <a:lnTo>
                      <a:pt x="431" y="184"/>
                    </a:lnTo>
                    <a:lnTo>
                      <a:pt x="412" y="170"/>
                    </a:lnTo>
                    <a:lnTo>
                      <a:pt x="390" y="155"/>
                    </a:lnTo>
                    <a:lnTo>
                      <a:pt x="368" y="139"/>
                    </a:lnTo>
                    <a:lnTo>
                      <a:pt x="344" y="124"/>
                    </a:lnTo>
                    <a:lnTo>
                      <a:pt x="320" y="108"/>
                    </a:lnTo>
                    <a:lnTo>
                      <a:pt x="295" y="93"/>
                    </a:lnTo>
                    <a:lnTo>
                      <a:pt x="270" y="78"/>
                    </a:lnTo>
                    <a:lnTo>
                      <a:pt x="242" y="65"/>
                    </a:lnTo>
                    <a:lnTo>
                      <a:pt x="217" y="52"/>
                    </a:lnTo>
                    <a:lnTo>
                      <a:pt x="195" y="43"/>
                    </a:lnTo>
                    <a:lnTo>
                      <a:pt x="173" y="35"/>
                    </a:lnTo>
                    <a:lnTo>
                      <a:pt x="153" y="28"/>
                    </a:lnTo>
                    <a:lnTo>
                      <a:pt x="134" y="21"/>
                    </a:lnTo>
                    <a:lnTo>
                      <a:pt x="115" y="16"/>
                    </a:lnTo>
                    <a:lnTo>
                      <a:pt x="97" y="12"/>
                    </a:lnTo>
                    <a:lnTo>
                      <a:pt x="80" y="9"/>
                    </a:lnTo>
                    <a:lnTo>
                      <a:pt x="65" y="5"/>
                    </a:lnTo>
                    <a:lnTo>
                      <a:pt x="50" y="4"/>
                    </a:lnTo>
                    <a:lnTo>
                      <a:pt x="38" y="2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20" y="8"/>
                    </a:lnTo>
                    <a:lnTo>
                      <a:pt x="34" y="12"/>
                    </a:lnTo>
                    <a:lnTo>
                      <a:pt x="51" y="19"/>
                    </a:lnTo>
                    <a:lnTo>
                      <a:pt x="69" y="27"/>
                    </a:lnTo>
                    <a:lnTo>
                      <a:pt x="91" y="35"/>
                    </a:lnTo>
                    <a:lnTo>
                      <a:pt x="112" y="43"/>
                    </a:lnTo>
                    <a:lnTo>
                      <a:pt x="134" y="52"/>
                    </a:lnTo>
                    <a:lnTo>
                      <a:pt x="156" y="62"/>
                    </a:lnTo>
                    <a:lnTo>
                      <a:pt x="176" y="71"/>
                    </a:lnTo>
                    <a:lnTo>
                      <a:pt x="196" y="81"/>
                    </a:lnTo>
                    <a:lnTo>
                      <a:pt x="214" y="90"/>
                    </a:lnTo>
                    <a:lnTo>
                      <a:pt x="230" y="98"/>
                    </a:lnTo>
                    <a:lnTo>
                      <a:pt x="242" y="107"/>
                    </a:lnTo>
                    <a:lnTo>
                      <a:pt x="252" y="113"/>
                    </a:lnTo>
                    <a:lnTo>
                      <a:pt x="265" y="127"/>
                    </a:lnTo>
                    <a:lnTo>
                      <a:pt x="279" y="145"/>
                    </a:lnTo>
                    <a:lnTo>
                      <a:pt x="291" y="162"/>
                    </a:lnTo>
                    <a:lnTo>
                      <a:pt x="303" y="181"/>
                    </a:lnTo>
                    <a:lnTo>
                      <a:pt x="313" y="200"/>
                    </a:lnTo>
                    <a:lnTo>
                      <a:pt x="320" y="218"/>
                    </a:lnTo>
                    <a:lnTo>
                      <a:pt x="325" y="233"/>
                    </a:lnTo>
                    <a:lnTo>
                      <a:pt x="326" y="24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69"/>
              <p:cNvSpPr>
                <a:spLocks/>
              </p:cNvSpPr>
              <p:nvPr/>
            </p:nvSpPr>
            <p:spPr bwMode="auto">
              <a:xfrm>
                <a:off x="3264" y="1844"/>
                <a:ext cx="577" cy="394"/>
              </a:xfrm>
              <a:custGeom>
                <a:avLst/>
                <a:gdLst>
                  <a:gd name="T0" fmla="*/ 42 w 577"/>
                  <a:gd name="T1" fmla="*/ 387 h 394"/>
                  <a:gd name="T2" fmla="*/ 30 w 577"/>
                  <a:gd name="T3" fmla="*/ 387 h 394"/>
                  <a:gd name="T4" fmla="*/ 19 w 577"/>
                  <a:gd name="T5" fmla="*/ 385 h 394"/>
                  <a:gd name="T6" fmla="*/ 11 w 577"/>
                  <a:gd name="T7" fmla="*/ 382 h 394"/>
                  <a:gd name="T8" fmla="*/ 8 w 577"/>
                  <a:gd name="T9" fmla="*/ 381 h 394"/>
                  <a:gd name="T10" fmla="*/ 8 w 577"/>
                  <a:gd name="T11" fmla="*/ 336 h 394"/>
                  <a:gd name="T12" fmla="*/ 8 w 577"/>
                  <a:gd name="T13" fmla="*/ 234 h 394"/>
                  <a:gd name="T14" fmla="*/ 8 w 577"/>
                  <a:gd name="T15" fmla="*/ 127 h 394"/>
                  <a:gd name="T16" fmla="*/ 8 w 577"/>
                  <a:gd name="T17" fmla="*/ 65 h 394"/>
                  <a:gd name="T18" fmla="*/ 8 w 577"/>
                  <a:gd name="T19" fmla="*/ 49 h 394"/>
                  <a:gd name="T20" fmla="*/ 11 w 577"/>
                  <a:gd name="T21" fmla="*/ 31 h 394"/>
                  <a:gd name="T22" fmla="*/ 12 w 577"/>
                  <a:gd name="T23" fmla="*/ 16 h 394"/>
                  <a:gd name="T24" fmla="*/ 13 w 577"/>
                  <a:gd name="T25" fmla="*/ 4 h 394"/>
                  <a:gd name="T26" fmla="*/ 8 w 577"/>
                  <a:gd name="T27" fmla="*/ 0 h 394"/>
                  <a:gd name="T28" fmla="*/ 7 w 577"/>
                  <a:gd name="T29" fmla="*/ 7 h 394"/>
                  <a:gd name="T30" fmla="*/ 4 w 577"/>
                  <a:gd name="T31" fmla="*/ 24 h 394"/>
                  <a:gd name="T32" fmla="*/ 1 w 577"/>
                  <a:gd name="T33" fmla="*/ 47 h 394"/>
                  <a:gd name="T34" fmla="*/ 1 w 577"/>
                  <a:gd name="T35" fmla="*/ 70 h 394"/>
                  <a:gd name="T36" fmla="*/ 1 w 577"/>
                  <a:gd name="T37" fmla="*/ 133 h 394"/>
                  <a:gd name="T38" fmla="*/ 1 w 577"/>
                  <a:gd name="T39" fmla="*/ 241 h 394"/>
                  <a:gd name="T40" fmla="*/ 0 w 577"/>
                  <a:gd name="T41" fmla="*/ 343 h 394"/>
                  <a:gd name="T42" fmla="*/ 0 w 577"/>
                  <a:gd name="T43" fmla="*/ 387 h 394"/>
                  <a:gd name="T44" fmla="*/ 2 w 577"/>
                  <a:gd name="T45" fmla="*/ 389 h 394"/>
                  <a:gd name="T46" fmla="*/ 11 w 577"/>
                  <a:gd name="T47" fmla="*/ 391 h 394"/>
                  <a:gd name="T48" fmla="*/ 21 w 577"/>
                  <a:gd name="T49" fmla="*/ 394 h 394"/>
                  <a:gd name="T50" fmla="*/ 34 w 577"/>
                  <a:gd name="T51" fmla="*/ 394 h 394"/>
                  <a:gd name="T52" fmla="*/ 43 w 577"/>
                  <a:gd name="T53" fmla="*/ 393 h 394"/>
                  <a:gd name="T54" fmla="*/ 62 w 577"/>
                  <a:gd name="T55" fmla="*/ 393 h 394"/>
                  <a:gd name="T56" fmla="*/ 91 w 577"/>
                  <a:gd name="T57" fmla="*/ 391 h 394"/>
                  <a:gd name="T58" fmla="*/ 126 w 577"/>
                  <a:gd name="T59" fmla="*/ 390 h 394"/>
                  <a:gd name="T60" fmla="*/ 168 w 577"/>
                  <a:gd name="T61" fmla="*/ 387 h 394"/>
                  <a:gd name="T62" fmla="*/ 214 w 577"/>
                  <a:gd name="T63" fmla="*/ 386 h 394"/>
                  <a:gd name="T64" fmla="*/ 263 w 577"/>
                  <a:gd name="T65" fmla="*/ 385 h 394"/>
                  <a:gd name="T66" fmla="*/ 311 w 577"/>
                  <a:gd name="T67" fmla="*/ 382 h 394"/>
                  <a:gd name="T68" fmla="*/ 362 w 577"/>
                  <a:gd name="T69" fmla="*/ 381 h 394"/>
                  <a:gd name="T70" fmla="*/ 410 w 577"/>
                  <a:gd name="T71" fmla="*/ 379 h 394"/>
                  <a:gd name="T72" fmla="*/ 455 w 577"/>
                  <a:gd name="T73" fmla="*/ 376 h 394"/>
                  <a:gd name="T74" fmla="*/ 494 w 577"/>
                  <a:gd name="T75" fmla="*/ 375 h 394"/>
                  <a:gd name="T76" fmla="*/ 528 w 577"/>
                  <a:gd name="T77" fmla="*/ 374 h 394"/>
                  <a:gd name="T78" fmla="*/ 554 w 577"/>
                  <a:gd name="T79" fmla="*/ 374 h 394"/>
                  <a:gd name="T80" fmla="*/ 572 w 577"/>
                  <a:gd name="T81" fmla="*/ 372 h 394"/>
                  <a:gd name="T82" fmla="*/ 577 w 577"/>
                  <a:gd name="T83" fmla="*/ 372 h 394"/>
                  <a:gd name="T84" fmla="*/ 569 w 577"/>
                  <a:gd name="T85" fmla="*/ 367 h 394"/>
                  <a:gd name="T86" fmla="*/ 549 w 577"/>
                  <a:gd name="T87" fmla="*/ 367 h 394"/>
                  <a:gd name="T88" fmla="*/ 521 w 577"/>
                  <a:gd name="T89" fmla="*/ 368 h 394"/>
                  <a:gd name="T90" fmla="*/ 489 w 577"/>
                  <a:gd name="T91" fmla="*/ 370 h 394"/>
                  <a:gd name="T92" fmla="*/ 451 w 577"/>
                  <a:gd name="T93" fmla="*/ 371 h 394"/>
                  <a:gd name="T94" fmla="*/ 410 w 577"/>
                  <a:gd name="T95" fmla="*/ 372 h 394"/>
                  <a:gd name="T96" fmla="*/ 367 w 577"/>
                  <a:gd name="T97" fmla="*/ 374 h 394"/>
                  <a:gd name="T98" fmla="*/ 322 w 577"/>
                  <a:gd name="T99" fmla="*/ 376 h 394"/>
                  <a:gd name="T100" fmla="*/ 278 w 577"/>
                  <a:gd name="T101" fmla="*/ 378 h 394"/>
                  <a:gd name="T102" fmla="*/ 234 w 577"/>
                  <a:gd name="T103" fmla="*/ 379 h 394"/>
                  <a:gd name="T104" fmla="*/ 192 w 577"/>
                  <a:gd name="T105" fmla="*/ 381 h 394"/>
                  <a:gd name="T106" fmla="*/ 153 w 577"/>
                  <a:gd name="T107" fmla="*/ 382 h 394"/>
                  <a:gd name="T108" fmla="*/ 118 w 577"/>
                  <a:gd name="T109" fmla="*/ 385 h 394"/>
                  <a:gd name="T110" fmla="*/ 88 w 577"/>
                  <a:gd name="T111" fmla="*/ 385 h 394"/>
                  <a:gd name="T112" fmla="*/ 65 w 577"/>
                  <a:gd name="T113" fmla="*/ 386 h 394"/>
                  <a:gd name="T114" fmla="*/ 49 w 577"/>
                  <a:gd name="T115" fmla="*/ 387 h 394"/>
                  <a:gd name="T116" fmla="*/ 42 w 577"/>
                  <a:gd name="T117" fmla="*/ 38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394">
                    <a:moveTo>
                      <a:pt x="42" y="387"/>
                    </a:moveTo>
                    <a:lnTo>
                      <a:pt x="30" y="387"/>
                    </a:lnTo>
                    <a:lnTo>
                      <a:pt x="19" y="385"/>
                    </a:lnTo>
                    <a:lnTo>
                      <a:pt x="11" y="382"/>
                    </a:lnTo>
                    <a:lnTo>
                      <a:pt x="8" y="381"/>
                    </a:lnTo>
                    <a:lnTo>
                      <a:pt x="8" y="336"/>
                    </a:lnTo>
                    <a:lnTo>
                      <a:pt x="8" y="234"/>
                    </a:lnTo>
                    <a:lnTo>
                      <a:pt x="8" y="127"/>
                    </a:lnTo>
                    <a:lnTo>
                      <a:pt x="8" y="65"/>
                    </a:lnTo>
                    <a:lnTo>
                      <a:pt x="8" y="49"/>
                    </a:lnTo>
                    <a:lnTo>
                      <a:pt x="11" y="31"/>
                    </a:lnTo>
                    <a:lnTo>
                      <a:pt x="12" y="16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24"/>
                    </a:lnTo>
                    <a:lnTo>
                      <a:pt x="1" y="47"/>
                    </a:lnTo>
                    <a:lnTo>
                      <a:pt x="1" y="70"/>
                    </a:lnTo>
                    <a:lnTo>
                      <a:pt x="1" y="133"/>
                    </a:lnTo>
                    <a:lnTo>
                      <a:pt x="1" y="241"/>
                    </a:lnTo>
                    <a:lnTo>
                      <a:pt x="0" y="343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11" y="391"/>
                    </a:lnTo>
                    <a:lnTo>
                      <a:pt x="21" y="394"/>
                    </a:lnTo>
                    <a:lnTo>
                      <a:pt x="34" y="394"/>
                    </a:lnTo>
                    <a:lnTo>
                      <a:pt x="43" y="393"/>
                    </a:lnTo>
                    <a:lnTo>
                      <a:pt x="62" y="393"/>
                    </a:lnTo>
                    <a:lnTo>
                      <a:pt x="91" y="391"/>
                    </a:lnTo>
                    <a:lnTo>
                      <a:pt x="126" y="390"/>
                    </a:lnTo>
                    <a:lnTo>
                      <a:pt x="168" y="387"/>
                    </a:lnTo>
                    <a:lnTo>
                      <a:pt x="214" y="386"/>
                    </a:lnTo>
                    <a:lnTo>
                      <a:pt x="263" y="385"/>
                    </a:lnTo>
                    <a:lnTo>
                      <a:pt x="311" y="382"/>
                    </a:lnTo>
                    <a:lnTo>
                      <a:pt x="362" y="381"/>
                    </a:lnTo>
                    <a:lnTo>
                      <a:pt x="410" y="379"/>
                    </a:lnTo>
                    <a:lnTo>
                      <a:pt x="455" y="376"/>
                    </a:lnTo>
                    <a:lnTo>
                      <a:pt x="494" y="375"/>
                    </a:lnTo>
                    <a:lnTo>
                      <a:pt x="528" y="374"/>
                    </a:lnTo>
                    <a:lnTo>
                      <a:pt x="554" y="374"/>
                    </a:lnTo>
                    <a:lnTo>
                      <a:pt x="572" y="372"/>
                    </a:lnTo>
                    <a:lnTo>
                      <a:pt x="577" y="372"/>
                    </a:lnTo>
                    <a:lnTo>
                      <a:pt x="569" y="367"/>
                    </a:lnTo>
                    <a:lnTo>
                      <a:pt x="549" y="367"/>
                    </a:lnTo>
                    <a:lnTo>
                      <a:pt x="521" y="368"/>
                    </a:lnTo>
                    <a:lnTo>
                      <a:pt x="489" y="370"/>
                    </a:lnTo>
                    <a:lnTo>
                      <a:pt x="451" y="371"/>
                    </a:lnTo>
                    <a:lnTo>
                      <a:pt x="410" y="372"/>
                    </a:lnTo>
                    <a:lnTo>
                      <a:pt x="367" y="374"/>
                    </a:lnTo>
                    <a:lnTo>
                      <a:pt x="322" y="376"/>
                    </a:lnTo>
                    <a:lnTo>
                      <a:pt x="278" y="378"/>
                    </a:lnTo>
                    <a:lnTo>
                      <a:pt x="234" y="379"/>
                    </a:lnTo>
                    <a:lnTo>
                      <a:pt x="192" y="381"/>
                    </a:lnTo>
                    <a:lnTo>
                      <a:pt x="153" y="382"/>
                    </a:lnTo>
                    <a:lnTo>
                      <a:pt x="118" y="385"/>
                    </a:lnTo>
                    <a:lnTo>
                      <a:pt x="88" y="385"/>
                    </a:lnTo>
                    <a:lnTo>
                      <a:pt x="65" y="386"/>
                    </a:lnTo>
                    <a:lnTo>
                      <a:pt x="49" y="387"/>
                    </a:lnTo>
                    <a:lnTo>
                      <a:pt x="42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70"/>
              <p:cNvSpPr>
                <a:spLocks/>
              </p:cNvSpPr>
              <p:nvPr/>
            </p:nvSpPr>
            <p:spPr bwMode="auto">
              <a:xfrm>
                <a:off x="3817" y="1595"/>
                <a:ext cx="33" cy="267"/>
              </a:xfrm>
              <a:custGeom>
                <a:avLst/>
                <a:gdLst>
                  <a:gd name="T0" fmla="*/ 32 w 33"/>
                  <a:gd name="T1" fmla="*/ 221 h 267"/>
                  <a:gd name="T2" fmla="*/ 33 w 33"/>
                  <a:gd name="T3" fmla="*/ 175 h 267"/>
                  <a:gd name="T4" fmla="*/ 28 w 33"/>
                  <a:gd name="T5" fmla="*/ 122 h 267"/>
                  <a:gd name="T6" fmla="*/ 21 w 33"/>
                  <a:gd name="T7" fmla="*/ 70 h 267"/>
                  <a:gd name="T8" fmla="*/ 14 w 33"/>
                  <a:gd name="T9" fmla="*/ 27 h 267"/>
                  <a:gd name="T10" fmla="*/ 0 w 33"/>
                  <a:gd name="T11" fmla="*/ 0 h 267"/>
                  <a:gd name="T12" fmla="*/ 5 w 33"/>
                  <a:gd name="T13" fmla="*/ 24 h 267"/>
                  <a:gd name="T14" fmla="*/ 16 w 33"/>
                  <a:gd name="T15" fmla="*/ 84 h 267"/>
                  <a:gd name="T16" fmla="*/ 25 w 33"/>
                  <a:gd name="T17" fmla="*/ 158 h 267"/>
                  <a:gd name="T18" fmla="*/ 25 w 33"/>
                  <a:gd name="T19" fmla="*/ 227 h 267"/>
                  <a:gd name="T20" fmla="*/ 24 w 33"/>
                  <a:gd name="T21" fmla="*/ 256 h 267"/>
                  <a:gd name="T22" fmla="*/ 25 w 33"/>
                  <a:gd name="T23" fmla="*/ 267 h 267"/>
                  <a:gd name="T24" fmla="*/ 28 w 33"/>
                  <a:gd name="T25" fmla="*/ 265 h 267"/>
                  <a:gd name="T26" fmla="*/ 32 w 33"/>
                  <a:gd name="T27" fmla="*/ 260 h 267"/>
                  <a:gd name="T28" fmla="*/ 31 w 33"/>
                  <a:gd name="T29" fmla="*/ 256 h 267"/>
                  <a:gd name="T30" fmla="*/ 31 w 33"/>
                  <a:gd name="T31" fmla="*/ 248 h 267"/>
                  <a:gd name="T32" fmla="*/ 31 w 33"/>
                  <a:gd name="T33" fmla="*/ 237 h 267"/>
                  <a:gd name="T34" fmla="*/ 32 w 33"/>
                  <a:gd name="T35" fmla="*/ 2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67">
                    <a:moveTo>
                      <a:pt x="32" y="221"/>
                    </a:moveTo>
                    <a:lnTo>
                      <a:pt x="33" y="175"/>
                    </a:lnTo>
                    <a:lnTo>
                      <a:pt x="28" y="122"/>
                    </a:lnTo>
                    <a:lnTo>
                      <a:pt x="21" y="70"/>
                    </a:lnTo>
                    <a:lnTo>
                      <a:pt x="14" y="27"/>
                    </a:lnTo>
                    <a:lnTo>
                      <a:pt x="0" y="0"/>
                    </a:lnTo>
                    <a:lnTo>
                      <a:pt x="5" y="24"/>
                    </a:lnTo>
                    <a:lnTo>
                      <a:pt x="16" y="84"/>
                    </a:lnTo>
                    <a:lnTo>
                      <a:pt x="25" y="158"/>
                    </a:lnTo>
                    <a:lnTo>
                      <a:pt x="25" y="227"/>
                    </a:lnTo>
                    <a:lnTo>
                      <a:pt x="24" y="256"/>
                    </a:lnTo>
                    <a:lnTo>
                      <a:pt x="25" y="267"/>
                    </a:lnTo>
                    <a:lnTo>
                      <a:pt x="28" y="265"/>
                    </a:lnTo>
                    <a:lnTo>
                      <a:pt x="32" y="260"/>
                    </a:lnTo>
                    <a:lnTo>
                      <a:pt x="31" y="256"/>
                    </a:lnTo>
                    <a:lnTo>
                      <a:pt x="31" y="248"/>
                    </a:lnTo>
                    <a:lnTo>
                      <a:pt x="31" y="237"/>
                    </a:lnTo>
                    <a:lnTo>
                      <a:pt x="32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71"/>
              <p:cNvSpPr>
                <a:spLocks/>
              </p:cNvSpPr>
              <p:nvPr/>
            </p:nvSpPr>
            <p:spPr bwMode="auto">
              <a:xfrm>
                <a:off x="3849" y="1845"/>
                <a:ext cx="285" cy="366"/>
              </a:xfrm>
              <a:custGeom>
                <a:avLst/>
                <a:gdLst>
                  <a:gd name="T0" fmla="*/ 7 w 285"/>
                  <a:gd name="T1" fmla="*/ 355 h 366"/>
                  <a:gd name="T2" fmla="*/ 11 w 285"/>
                  <a:gd name="T3" fmla="*/ 298 h 366"/>
                  <a:gd name="T4" fmla="*/ 14 w 285"/>
                  <a:gd name="T5" fmla="*/ 180 h 366"/>
                  <a:gd name="T6" fmla="*/ 12 w 285"/>
                  <a:gd name="T7" fmla="*/ 61 h 366"/>
                  <a:gd name="T8" fmla="*/ 11 w 285"/>
                  <a:gd name="T9" fmla="*/ 2 h 366"/>
                  <a:gd name="T10" fmla="*/ 11 w 285"/>
                  <a:gd name="T11" fmla="*/ 0 h 366"/>
                  <a:gd name="T12" fmla="*/ 8 w 285"/>
                  <a:gd name="T13" fmla="*/ 2 h 366"/>
                  <a:gd name="T14" fmla="*/ 7 w 285"/>
                  <a:gd name="T15" fmla="*/ 4 h 366"/>
                  <a:gd name="T16" fmla="*/ 4 w 285"/>
                  <a:gd name="T17" fmla="*/ 8 h 366"/>
                  <a:gd name="T18" fmla="*/ 6 w 285"/>
                  <a:gd name="T19" fmla="*/ 68 h 366"/>
                  <a:gd name="T20" fmla="*/ 6 w 285"/>
                  <a:gd name="T21" fmla="*/ 187 h 366"/>
                  <a:gd name="T22" fmla="*/ 4 w 285"/>
                  <a:gd name="T23" fmla="*/ 305 h 366"/>
                  <a:gd name="T24" fmla="*/ 0 w 285"/>
                  <a:gd name="T25" fmla="*/ 362 h 366"/>
                  <a:gd name="T26" fmla="*/ 1 w 285"/>
                  <a:gd name="T27" fmla="*/ 363 h 366"/>
                  <a:gd name="T28" fmla="*/ 10 w 285"/>
                  <a:gd name="T29" fmla="*/ 365 h 366"/>
                  <a:gd name="T30" fmla="*/ 23 w 285"/>
                  <a:gd name="T31" fmla="*/ 365 h 366"/>
                  <a:gd name="T32" fmla="*/ 41 w 285"/>
                  <a:gd name="T33" fmla="*/ 366 h 366"/>
                  <a:gd name="T34" fmla="*/ 62 w 285"/>
                  <a:gd name="T35" fmla="*/ 366 h 366"/>
                  <a:gd name="T36" fmla="*/ 87 w 285"/>
                  <a:gd name="T37" fmla="*/ 365 h 366"/>
                  <a:gd name="T38" fmla="*/ 113 w 285"/>
                  <a:gd name="T39" fmla="*/ 365 h 366"/>
                  <a:gd name="T40" fmla="*/ 140 w 285"/>
                  <a:gd name="T41" fmla="*/ 365 h 366"/>
                  <a:gd name="T42" fmla="*/ 167 w 285"/>
                  <a:gd name="T43" fmla="*/ 363 h 366"/>
                  <a:gd name="T44" fmla="*/ 193 w 285"/>
                  <a:gd name="T45" fmla="*/ 362 h 366"/>
                  <a:gd name="T46" fmla="*/ 217 w 285"/>
                  <a:gd name="T47" fmla="*/ 362 h 366"/>
                  <a:gd name="T48" fmla="*/ 239 w 285"/>
                  <a:gd name="T49" fmla="*/ 361 h 366"/>
                  <a:gd name="T50" fmla="*/ 258 w 285"/>
                  <a:gd name="T51" fmla="*/ 361 h 366"/>
                  <a:gd name="T52" fmla="*/ 272 w 285"/>
                  <a:gd name="T53" fmla="*/ 359 h 366"/>
                  <a:gd name="T54" fmla="*/ 282 w 285"/>
                  <a:gd name="T55" fmla="*/ 359 h 366"/>
                  <a:gd name="T56" fmla="*/ 285 w 285"/>
                  <a:gd name="T57" fmla="*/ 359 h 366"/>
                  <a:gd name="T58" fmla="*/ 282 w 285"/>
                  <a:gd name="T59" fmla="*/ 354 h 366"/>
                  <a:gd name="T60" fmla="*/ 270 w 285"/>
                  <a:gd name="T61" fmla="*/ 354 h 366"/>
                  <a:gd name="T62" fmla="*/ 255 w 285"/>
                  <a:gd name="T63" fmla="*/ 355 h 366"/>
                  <a:gd name="T64" fmla="*/ 236 w 285"/>
                  <a:gd name="T65" fmla="*/ 355 h 366"/>
                  <a:gd name="T66" fmla="*/ 216 w 285"/>
                  <a:gd name="T67" fmla="*/ 357 h 366"/>
                  <a:gd name="T68" fmla="*/ 194 w 285"/>
                  <a:gd name="T69" fmla="*/ 357 h 366"/>
                  <a:gd name="T70" fmla="*/ 169 w 285"/>
                  <a:gd name="T71" fmla="*/ 358 h 366"/>
                  <a:gd name="T72" fmla="*/ 146 w 285"/>
                  <a:gd name="T73" fmla="*/ 358 h 366"/>
                  <a:gd name="T74" fmla="*/ 122 w 285"/>
                  <a:gd name="T75" fmla="*/ 358 h 366"/>
                  <a:gd name="T76" fmla="*/ 99 w 285"/>
                  <a:gd name="T77" fmla="*/ 359 h 366"/>
                  <a:gd name="T78" fmla="*/ 77 w 285"/>
                  <a:gd name="T79" fmla="*/ 359 h 366"/>
                  <a:gd name="T80" fmla="*/ 57 w 285"/>
                  <a:gd name="T81" fmla="*/ 359 h 366"/>
                  <a:gd name="T82" fmla="*/ 39 w 285"/>
                  <a:gd name="T83" fmla="*/ 359 h 366"/>
                  <a:gd name="T84" fmla="*/ 26 w 285"/>
                  <a:gd name="T85" fmla="*/ 359 h 366"/>
                  <a:gd name="T86" fmla="*/ 15 w 285"/>
                  <a:gd name="T87" fmla="*/ 358 h 366"/>
                  <a:gd name="T88" fmla="*/ 8 w 285"/>
                  <a:gd name="T89" fmla="*/ 357 h 366"/>
                  <a:gd name="T90" fmla="*/ 7 w 285"/>
                  <a:gd name="T91" fmla="*/ 3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5" h="366">
                    <a:moveTo>
                      <a:pt x="7" y="355"/>
                    </a:moveTo>
                    <a:lnTo>
                      <a:pt x="11" y="298"/>
                    </a:lnTo>
                    <a:lnTo>
                      <a:pt x="14" y="180"/>
                    </a:lnTo>
                    <a:lnTo>
                      <a:pt x="12" y="61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6" y="68"/>
                    </a:lnTo>
                    <a:lnTo>
                      <a:pt x="6" y="187"/>
                    </a:lnTo>
                    <a:lnTo>
                      <a:pt x="4" y="305"/>
                    </a:lnTo>
                    <a:lnTo>
                      <a:pt x="0" y="362"/>
                    </a:lnTo>
                    <a:lnTo>
                      <a:pt x="1" y="363"/>
                    </a:lnTo>
                    <a:lnTo>
                      <a:pt x="10" y="365"/>
                    </a:lnTo>
                    <a:lnTo>
                      <a:pt x="23" y="365"/>
                    </a:lnTo>
                    <a:lnTo>
                      <a:pt x="41" y="366"/>
                    </a:lnTo>
                    <a:lnTo>
                      <a:pt x="62" y="366"/>
                    </a:lnTo>
                    <a:lnTo>
                      <a:pt x="87" y="365"/>
                    </a:lnTo>
                    <a:lnTo>
                      <a:pt x="113" y="365"/>
                    </a:lnTo>
                    <a:lnTo>
                      <a:pt x="140" y="365"/>
                    </a:lnTo>
                    <a:lnTo>
                      <a:pt x="167" y="363"/>
                    </a:lnTo>
                    <a:lnTo>
                      <a:pt x="193" y="362"/>
                    </a:lnTo>
                    <a:lnTo>
                      <a:pt x="217" y="362"/>
                    </a:lnTo>
                    <a:lnTo>
                      <a:pt x="239" y="361"/>
                    </a:lnTo>
                    <a:lnTo>
                      <a:pt x="258" y="361"/>
                    </a:lnTo>
                    <a:lnTo>
                      <a:pt x="272" y="359"/>
                    </a:lnTo>
                    <a:lnTo>
                      <a:pt x="282" y="359"/>
                    </a:lnTo>
                    <a:lnTo>
                      <a:pt x="285" y="359"/>
                    </a:lnTo>
                    <a:lnTo>
                      <a:pt x="282" y="354"/>
                    </a:lnTo>
                    <a:lnTo>
                      <a:pt x="270" y="354"/>
                    </a:lnTo>
                    <a:lnTo>
                      <a:pt x="255" y="355"/>
                    </a:lnTo>
                    <a:lnTo>
                      <a:pt x="236" y="355"/>
                    </a:lnTo>
                    <a:lnTo>
                      <a:pt x="216" y="357"/>
                    </a:lnTo>
                    <a:lnTo>
                      <a:pt x="194" y="357"/>
                    </a:lnTo>
                    <a:lnTo>
                      <a:pt x="169" y="358"/>
                    </a:lnTo>
                    <a:lnTo>
                      <a:pt x="146" y="358"/>
                    </a:lnTo>
                    <a:lnTo>
                      <a:pt x="122" y="358"/>
                    </a:lnTo>
                    <a:lnTo>
                      <a:pt x="99" y="359"/>
                    </a:lnTo>
                    <a:lnTo>
                      <a:pt x="77" y="359"/>
                    </a:lnTo>
                    <a:lnTo>
                      <a:pt x="57" y="359"/>
                    </a:lnTo>
                    <a:lnTo>
                      <a:pt x="39" y="359"/>
                    </a:lnTo>
                    <a:lnTo>
                      <a:pt x="26" y="359"/>
                    </a:lnTo>
                    <a:lnTo>
                      <a:pt x="15" y="358"/>
                    </a:lnTo>
                    <a:lnTo>
                      <a:pt x="8" y="357"/>
                    </a:lnTo>
                    <a:lnTo>
                      <a:pt x="7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72"/>
              <p:cNvSpPr>
                <a:spLocks/>
              </p:cNvSpPr>
              <p:nvPr/>
            </p:nvSpPr>
            <p:spPr bwMode="auto">
              <a:xfrm>
                <a:off x="4136" y="1830"/>
                <a:ext cx="181" cy="365"/>
              </a:xfrm>
              <a:custGeom>
                <a:avLst/>
                <a:gdLst>
                  <a:gd name="T0" fmla="*/ 171 w 181"/>
                  <a:gd name="T1" fmla="*/ 0 h 365"/>
                  <a:gd name="T2" fmla="*/ 170 w 181"/>
                  <a:gd name="T3" fmla="*/ 0 h 365"/>
                  <a:gd name="T4" fmla="*/ 175 w 181"/>
                  <a:gd name="T5" fmla="*/ 36 h 365"/>
                  <a:gd name="T6" fmla="*/ 171 w 181"/>
                  <a:gd name="T7" fmla="*/ 76 h 365"/>
                  <a:gd name="T8" fmla="*/ 164 w 181"/>
                  <a:gd name="T9" fmla="*/ 110 h 365"/>
                  <a:gd name="T10" fmla="*/ 162 w 181"/>
                  <a:gd name="T11" fmla="*/ 125 h 365"/>
                  <a:gd name="T12" fmla="*/ 160 w 181"/>
                  <a:gd name="T13" fmla="*/ 128 h 365"/>
                  <a:gd name="T14" fmla="*/ 158 w 181"/>
                  <a:gd name="T15" fmla="*/ 133 h 365"/>
                  <a:gd name="T16" fmla="*/ 153 w 181"/>
                  <a:gd name="T17" fmla="*/ 143 h 365"/>
                  <a:gd name="T18" fmla="*/ 148 w 181"/>
                  <a:gd name="T19" fmla="*/ 153 h 365"/>
                  <a:gd name="T20" fmla="*/ 141 w 181"/>
                  <a:gd name="T21" fmla="*/ 164 h 365"/>
                  <a:gd name="T22" fmla="*/ 134 w 181"/>
                  <a:gd name="T23" fmla="*/ 175 h 365"/>
                  <a:gd name="T24" fmla="*/ 128 w 181"/>
                  <a:gd name="T25" fmla="*/ 183 h 365"/>
                  <a:gd name="T26" fmla="*/ 121 w 181"/>
                  <a:gd name="T27" fmla="*/ 189 h 365"/>
                  <a:gd name="T28" fmla="*/ 95 w 181"/>
                  <a:gd name="T29" fmla="*/ 205 h 365"/>
                  <a:gd name="T30" fmla="*/ 74 w 181"/>
                  <a:gd name="T31" fmla="*/ 225 h 365"/>
                  <a:gd name="T32" fmla="*/ 53 w 181"/>
                  <a:gd name="T33" fmla="*/ 251 h 365"/>
                  <a:gd name="T34" fmla="*/ 37 w 181"/>
                  <a:gd name="T35" fmla="*/ 277 h 365"/>
                  <a:gd name="T36" fmla="*/ 23 w 181"/>
                  <a:gd name="T37" fmla="*/ 301 h 365"/>
                  <a:gd name="T38" fmla="*/ 13 w 181"/>
                  <a:gd name="T39" fmla="*/ 324 h 365"/>
                  <a:gd name="T40" fmla="*/ 4 w 181"/>
                  <a:gd name="T41" fmla="*/ 342 h 365"/>
                  <a:gd name="T42" fmla="*/ 0 w 181"/>
                  <a:gd name="T43" fmla="*/ 354 h 365"/>
                  <a:gd name="T44" fmla="*/ 6 w 181"/>
                  <a:gd name="T45" fmla="*/ 365 h 365"/>
                  <a:gd name="T46" fmla="*/ 7 w 181"/>
                  <a:gd name="T47" fmla="*/ 359 h 365"/>
                  <a:gd name="T48" fmla="*/ 14 w 181"/>
                  <a:gd name="T49" fmla="*/ 343 h 365"/>
                  <a:gd name="T50" fmla="*/ 23 w 181"/>
                  <a:gd name="T51" fmla="*/ 321 h 365"/>
                  <a:gd name="T52" fmla="*/ 37 w 181"/>
                  <a:gd name="T53" fmla="*/ 294 h 365"/>
                  <a:gd name="T54" fmla="*/ 55 w 181"/>
                  <a:gd name="T55" fmla="*/ 266 h 365"/>
                  <a:gd name="T56" fmla="*/ 75 w 181"/>
                  <a:gd name="T57" fmla="*/ 239 h 365"/>
                  <a:gd name="T58" fmla="*/ 99 w 181"/>
                  <a:gd name="T59" fmla="*/ 214 h 365"/>
                  <a:gd name="T60" fmla="*/ 128 w 181"/>
                  <a:gd name="T61" fmla="*/ 197 h 365"/>
                  <a:gd name="T62" fmla="*/ 141 w 181"/>
                  <a:gd name="T63" fmla="*/ 183 h 365"/>
                  <a:gd name="T64" fmla="*/ 153 w 181"/>
                  <a:gd name="T65" fmla="*/ 160 h 365"/>
                  <a:gd name="T66" fmla="*/ 163 w 181"/>
                  <a:gd name="T67" fmla="*/ 141 h 365"/>
                  <a:gd name="T68" fmla="*/ 167 w 181"/>
                  <a:gd name="T69" fmla="*/ 132 h 365"/>
                  <a:gd name="T70" fmla="*/ 171 w 181"/>
                  <a:gd name="T71" fmla="*/ 116 h 365"/>
                  <a:gd name="T72" fmla="*/ 178 w 181"/>
                  <a:gd name="T73" fmla="*/ 76 h 365"/>
                  <a:gd name="T74" fmla="*/ 181 w 181"/>
                  <a:gd name="T75" fmla="*/ 32 h 365"/>
                  <a:gd name="T76" fmla="*/ 171 w 181"/>
                  <a:gd name="T7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365">
                    <a:moveTo>
                      <a:pt x="171" y="0"/>
                    </a:moveTo>
                    <a:lnTo>
                      <a:pt x="170" y="0"/>
                    </a:lnTo>
                    <a:lnTo>
                      <a:pt x="175" y="36"/>
                    </a:lnTo>
                    <a:lnTo>
                      <a:pt x="171" y="76"/>
                    </a:lnTo>
                    <a:lnTo>
                      <a:pt x="164" y="110"/>
                    </a:lnTo>
                    <a:lnTo>
                      <a:pt x="162" y="125"/>
                    </a:lnTo>
                    <a:lnTo>
                      <a:pt x="160" y="128"/>
                    </a:lnTo>
                    <a:lnTo>
                      <a:pt x="158" y="133"/>
                    </a:lnTo>
                    <a:lnTo>
                      <a:pt x="153" y="143"/>
                    </a:lnTo>
                    <a:lnTo>
                      <a:pt x="148" y="153"/>
                    </a:lnTo>
                    <a:lnTo>
                      <a:pt x="141" y="164"/>
                    </a:lnTo>
                    <a:lnTo>
                      <a:pt x="134" y="175"/>
                    </a:lnTo>
                    <a:lnTo>
                      <a:pt x="128" y="183"/>
                    </a:lnTo>
                    <a:lnTo>
                      <a:pt x="121" y="189"/>
                    </a:lnTo>
                    <a:lnTo>
                      <a:pt x="95" y="205"/>
                    </a:lnTo>
                    <a:lnTo>
                      <a:pt x="74" y="225"/>
                    </a:lnTo>
                    <a:lnTo>
                      <a:pt x="53" y="251"/>
                    </a:lnTo>
                    <a:lnTo>
                      <a:pt x="37" y="277"/>
                    </a:lnTo>
                    <a:lnTo>
                      <a:pt x="23" y="301"/>
                    </a:lnTo>
                    <a:lnTo>
                      <a:pt x="13" y="324"/>
                    </a:lnTo>
                    <a:lnTo>
                      <a:pt x="4" y="342"/>
                    </a:lnTo>
                    <a:lnTo>
                      <a:pt x="0" y="354"/>
                    </a:lnTo>
                    <a:lnTo>
                      <a:pt x="6" y="365"/>
                    </a:lnTo>
                    <a:lnTo>
                      <a:pt x="7" y="359"/>
                    </a:lnTo>
                    <a:lnTo>
                      <a:pt x="14" y="343"/>
                    </a:lnTo>
                    <a:lnTo>
                      <a:pt x="23" y="321"/>
                    </a:lnTo>
                    <a:lnTo>
                      <a:pt x="37" y="294"/>
                    </a:lnTo>
                    <a:lnTo>
                      <a:pt x="55" y="266"/>
                    </a:lnTo>
                    <a:lnTo>
                      <a:pt x="75" y="239"/>
                    </a:lnTo>
                    <a:lnTo>
                      <a:pt x="99" y="214"/>
                    </a:lnTo>
                    <a:lnTo>
                      <a:pt x="128" y="197"/>
                    </a:lnTo>
                    <a:lnTo>
                      <a:pt x="141" y="183"/>
                    </a:lnTo>
                    <a:lnTo>
                      <a:pt x="153" y="160"/>
                    </a:lnTo>
                    <a:lnTo>
                      <a:pt x="163" y="141"/>
                    </a:lnTo>
                    <a:lnTo>
                      <a:pt x="167" y="132"/>
                    </a:lnTo>
                    <a:lnTo>
                      <a:pt x="171" y="116"/>
                    </a:lnTo>
                    <a:lnTo>
                      <a:pt x="178" y="76"/>
                    </a:lnTo>
                    <a:lnTo>
                      <a:pt x="181" y="3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73"/>
              <p:cNvSpPr>
                <a:spLocks/>
              </p:cNvSpPr>
              <p:nvPr/>
            </p:nvSpPr>
            <p:spPr bwMode="auto">
              <a:xfrm>
                <a:off x="3742" y="1894"/>
                <a:ext cx="92" cy="30"/>
              </a:xfrm>
              <a:custGeom>
                <a:avLst/>
                <a:gdLst>
                  <a:gd name="T0" fmla="*/ 84 w 92"/>
                  <a:gd name="T1" fmla="*/ 27 h 30"/>
                  <a:gd name="T2" fmla="*/ 87 w 92"/>
                  <a:gd name="T3" fmla="*/ 26 h 30"/>
                  <a:gd name="T4" fmla="*/ 89 w 92"/>
                  <a:gd name="T5" fmla="*/ 24 h 30"/>
                  <a:gd name="T6" fmla="*/ 91 w 92"/>
                  <a:gd name="T7" fmla="*/ 22 h 30"/>
                  <a:gd name="T8" fmla="*/ 92 w 92"/>
                  <a:gd name="T9" fmla="*/ 19 h 30"/>
                  <a:gd name="T10" fmla="*/ 91 w 92"/>
                  <a:gd name="T11" fmla="*/ 8 h 30"/>
                  <a:gd name="T12" fmla="*/ 91 w 92"/>
                  <a:gd name="T13" fmla="*/ 4 h 30"/>
                  <a:gd name="T14" fmla="*/ 89 w 92"/>
                  <a:gd name="T15" fmla="*/ 1 h 30"/>
                  <a:gd name="T16" fmla="*/ 87 w 92"/>
                  <a:gd name="T17" fmla="*/ 0 h 30"/>
                  <a:gd name="T18" fmla="*/ 83 w 92"/>
                  <a:gd name="T19" fmla="*/ 0 h 30"/>
                  <a:gd name="T20" fmla="*/ 8 w 92"/>
                  <a:gd name="T21" fmla="*/ 3 h 30"/>
                  <a:gd name="T22" fmla="*/ 5 w 92"/>
                  <a:gd name="T23" fmla="*/ 3 h 30"/>
                  <a:gd name="T24" fmla="*/ 3 w 92"/>
                  <a:gd name="T25" fmla="*/ 4 h 30"/>
                  <a:gd name="T26" fmla="*/ 1 w 92"/>
                  <a:gd name="T27" fmla="*/ 7 h 30"/>
                  <a:gd name="T28" fmla="*/ 0 w 92"/>
                  <a:gd name="T29" fmla="*/ 11 h 30"/>
                  <a:gd name="T30" fmla="*/ 1 w 92"/>
                  <a:gd name="T31" fmla="*/ 22 h 30"/>
                  <a:gd name="T32" fmla="*/ 1 w 92"/>
                  <a:gd name="T33" fmla="*/ 24 h 30"/>
                  <a:gd name="T34" fmla="*/ 4 w 92"/>
                  <a:gd name="T35" fmla="*/ 27 h 30"/>
                  <a:gd name="T36" fmla="*/ 5 w 92"/>
                  <a:gd name="T37" fmla="*/ 29 h 30"/>
                  <a:gd name="T38" fmla="*/ 10 w 92"/>
                  <a:gd name="T39" fmla="*/ 30 h 30"/>
                  <a:gd name="T40" fmla="*/ 84 w 92"/>
                  <a:gd name="T4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30">
                    <a:moveTo>
                      <a:pt x="84" y="27"/>
                    </a:moveTo>
                    <a:lnTo>
                      <a:pt x="87" y="26"/>
                    </a:lnTo>
                    <a:lnTo>
                      <a:pt x="89" y="24"/>
                    </a:lnTo>
                    <a:lnTo>
                      <a:pt x="91" y="22"/>
                    </a:lnTo>
                    <a:lnTo>
                      <a:pt x="92" y="19"/>
                    </a:lnTo>
                    <a:lnTo>
                      <a:pt x="91" y="8"/>
                    </a:lnTo>
                    <a:lnTo>
                      <a:pt x="91" y="4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10" y="3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74"/>
              <p:cNvSpPr>
                <a:spLocks/>
              </p:cNvSpPr>
              <p:nvPr/>
            </p:nvSpPr>
            <p:spPr bwMode="auto">
              <a:xfrm>
                <a:off x="3749" y="1900"/>
                <a:ext cx="78" cy="18"/>
              </a:xfrm>
              <a:custGeom>
                <a:avLst/>
                <a:gdLst>
                  <a:gd name="T0" fmla="*/ 72 w 78"/>
                  <a:gd name="T1" fmla="*/ 16 h 18"/>
                  <a:gd name="T2" fmla="*/ 74 w 78"/>
                  <a:gd name="T3" fmla="*/ 16 h 18"/>
                  <a:gd name="T4" fmla="*/ 77 w 78"/>
                  <a:gd name="T5" fmla="*/ 13 h 18"/>
                  <a:gd name="T6" fmla="*/ 78 w 78"/>
                  <a:gd name="T7" fmla="*/ 12 h 18"/>
                  <a:gd name="T8" fmla="*/ 78 w 78"/>
                  <a:gd name="T9" fmla="*/ 8 h 18"/>
                  <a:gd name="T10" fmla="*/ 78 w 78"/>
                  <a:gd name="T11" fmla="*/ 8 h 18"/>
                  <a:gd name="T12" fmla="*/ 78 w 78"/>
                  <a:gd name="T13" fmla="*/ 5 h 18"/>
                  <a:gd name="T14" fmla="*/ 77 w 78"/>
                  <a:gd name="T15" fmla="*/ 2 h 18"/>
                  <a:gd name="T16" fmla="*/ 74 w 78"/>
                  <a:gd name="T17" fmla="*/ 1 h 18"/>
                  <a:gd name="T18" fmla="*/ 70 w 78"/>
                  <a:gd name="T19" fmla="*/ 0 h 18"/>
                  <a:gd name="T20" fmla="*/ 7 w 78"/>
                  <a:gd name="T21" fmla="*/ 1 h 18"/>
                  <a:gd name="T22" fmla="*/ 4 w 78"/>
                  <a:gd name="T23" fmla="*/ 2 h 18"/>
                  <a:gd name="T24" fmla="*/ 1 w 78"/>
                  <a:gd name="T25" fmla="*/ 4 h 18"/>
                  <a:gd name="T26" fmla="*/ 0 w 78"/>
                  <a:gd name="T27" fmla="*/ 6 h 18"/>
                  <a:gd name="T28" fmla="*/ 0 w 78"/>
                  <a:gd name="T29" fmla="*/ 9 h 18"/>
                  <a:gd name="T30" fmla="*/ 0 w 78"/>
                  <a:gd name="T31" fmla="*/ 10 h 18"/>
                  <a:gd name="T32" fmla="*/ 0 w 78"/>
                  <a:gd name="T33" fmla="*/ 13 h 18"/>
                  <a:gd name="T34" fmla="*/ 3 w 78"/>
                  <a:gd name="T35" fmla="*/ 16 h 18"/>
                  <a:gd name="T36" fmla="*/ 4 w 78"/>
                  <a:gd name="T37" fmla="*/ 17 h 18"/>
                  <a:gd name="T38" fmla="*/ 8 w 78"/>
                  <a:gd name="T39" fmla="*/ 18 h 18"/>
                  <a:gd name="T40" fmla="*/ 72 w 78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8">
                    <a:moveTo>
                      <a:pt x="72" y="16"/>
                    </a:moveTo>
                    <a:lnTo>
                      <a:pt x="74" y="16"/>
                    </a:lnTo>
                    <a:lnTo>
                      <a:pt x="77" y="13"/>
                    </a:lnTo>
                    <a:lnTo>
                      <a:pt x="78" y="1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75"/>
              <p:cNvSpPr>
                <a:spLocks/>
              </p:cNvSpPr>
              <p:nvPr/>
            </p:nvSpPr>
            <p:spPr bwMode="auto">
              <a:xfrm>
                <a:off x="3754" y="1904"/>
                <a:ext cx="68" cy="6"/>
              </a:xfrm>
              <a:custGeom>
                <a:avLst/>
                <a:gdLst>
                  <a:gd name="T0" fmla="*/ 67 w 68"/>
                  <a:gd name="T1" fmla="*/ 4 h 6"/>
                  <a:gd name="T2" fmla="*/ 68 w 68"/>
                  <a:gd name="T3" fmla="*/ 4 h 6"/>
                  <a:gd name="T4" fmla="*/ 68 w 68"/>
                  <a:gd name="T5" fmla="*/ 4 h 6"/>
                  <a:gd name="T6" fmla="*/ 68 w 68"/>
                  <a:gd name="T7" fmla="*/ 4 h 6"/>
                  <a:gd name="T8" fmla="*/ 68 w 68"/>
                  <a:gd name="T9" fmla="*/ 2 h 6"/>
                  <a:gd name="T10" fmla="*/ 68 w 68"/>
                  <a:gd name="T11" fmla="*/ 2 h 6"/>
                  <a:gd name="T12" fmla="*/ 68 w 68"/>
                  <a:gd name="T13" fmla="*/ 1 h 6"/>
                  <a:gd name="T14" fmla="*/ 68 w 68"/>
                  <a:gd name="T15" fmla="*/ 1 h 6"/>
                  <a:gd name="T16" fmla="*/ 68 w 68"/>
                  <a:gd name="T17" fmla="*/ 0 h 6"/>
                  <a:gd name="T18" fmla="*/ 67 w 68"/>
                  <a:gd name="T19" fmla="*/ 0 h 6"/>
                  <a:gd name="T20" fmla="*/ 2 w 68"/>
                  <a:gd name="T21" fmla="*/ 2 h 6"/>
                  <a:gd name="T22" fmla="*/ 0 w 68"/>
                  <a:gd name="T23" fmla="*/ 2 h 6"/>
                  <a:gd name="T24" fmla="*/ 0 w 68"/>
                  <a:gd name="T25" fmla="*/ 2 h 6"/>
                  <a:gd name="T26" fmla="*/ 0 w 68"/>
                  <a:gd name="T27" fmla="*/ 2 h 6"/>
                  <a:gd name="T28" fmla="*/ 0 w 68"/>
                  <a:gd name="T29" fmla="*/ 4 h 6"/>
                  <a:gd name="T30" fmla="*/ 0 w 68"/>
                  <a:gd name="T31" fmla="*/ 4 h 6"/>
                  <a:gd name="T32" fmla="*/ 0 w 68"/>
                  <a:gd name="T33" fmla="*/ 5 h 6"/>
                  <a:gd name="T34" fmla="*/ 0 w 68"/>
                  <a:gd name="T35" fmla="*/ 5 h 6"/>
                  <a:gd name="T36" fmla="*/ 0 w 68"/>
                  <a:gd name="T37" fmla="*/ 6 h 6"/>
                  <a:gd name="T38" fmla="*/ 2 w 68"/>
                  <a:gd name="T39" fmla="*/ 6 h 6"/>
                  <a:gd name="T40" fmla="*/ 67 w 68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">
                    <a:moveTo>
                      <a:pt x="67" y="4"/>
                    </a:moveTo>
                    <a:lnTo>
                      <a:pt x="68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76"/>
              <p:cNvSpPr>
                <a:spLocks/>
              </p:cNvSpPr>
              <p:nvPr/>
            </p:nvSpPr>
            <p:spPr bwMode="auto">
              <a:xfrm>
                <a:off x="3753" y="1906"/>
                <a:ext cx="9" cy="11"/>
              </a:xfrm>
              <a:custGeom>
                <a:avLst/>
                <a:gdLst>
                  <a:gd name="T0" fmla="*/ 4 w 9"/>
                  <a:gd name="T1" fmla="*/ 11 h 11"/>
                  <a:gd name="T2" fmla="*/ 5 w 9"/>
                  <a:gd name="T3" fmla="*/ 11 h 11"/>
                  <a:gd name="T4" fmla="*/ 8 w 9"/>
                  <a:gd name="T5" fmla="*/ 10 h 11"/>
                  <a:gd name="T6" fmla="*/ 9 w 9"/>
                  <a:gd name="T7" fmla="*/ 7 h 11"/>
                  <a:gd name="T8" fmla="*/ 9 w 9"/>
                  <a:gd name="T9" fmla="*/ 6 h 11"/>
                  <a:gd name="T10" fmla="*/ 9 w 9"/>
                  <a:gd name="T11" fmla="*/ 4 h 11"/>
                  <a:gd name="T12" fmla="*/ 8 w 9"/>
                  <a:gd name="T13" fmla="*/ 2 h 11"/>
                  <a:gd name="T14" fmla="*/ 5 w 9"/>
                  <a:gd name="T15" fmla="*/ 0 h 11"/>
                  <a:gd name="T16" fmla="*/ 4 w 9"/>
                  <a:gd name="T17" fmla="*/ 0 h 11"/>
                  <a:gd name="T18" fmla="*/ 3 w 9"/>
                  <a:gd name="T19" fmla="*/ 0 h 11"/>
                  <a:gd name="T20" fmla="*/ 1 w 9"/>
                  <a:gd name="T21" fmla="*/ 2 h 11"/>
                  <a:gd name="T22" fmla="*/ 0 w 9"/>
                  <a:gd name="T23" fmla="*/ 4 h 11"/>
                  <a:gd name="T24" fmla="*/ 0 w 9"/>
                  <a:gd name="T25" fmla="*/ 6 h 11"/>
                  <a:gd name="T26" fmla="*/ 0 w 9"/>
                  <a:gd name="T27" fmla="*/ 7 h 11"/>
                  <a:gd name="T28" fmla="*/ 1 w 9"/>
                  <a:gd name="T29" fmla="*/ 10 h 11"/>
                  <a:gd name="T30" fmla="*/ 3 w 9"/>
                  <a:gd name="T31" fmla="*/ 11 h 11"/>
                  <a:gd name="T32" fmla="*/ 4 w 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77"/>
              <p:cNvSpPr>
                <a:spLocks/>
              </p:cNvSpPr>
              <p:nvPr/>
            </p:nvSpPr>
            <p:spPr bwMode="auto">
              <a:xfrm>
                <a:off x="4203" y="1874"/>
                <a:ext cx="91" cy="28"/>
              </a:xfrm>
              <a:custGeom>
                <a:avLst/>
                <a:gdLst>
                  <a:gd name="T0" fmla="*/ 84 w 91"/>
                  <a:gd name="T1" fmla="*/ 27 h 28"/>
                  <a:gd name="T2" fmla="*/ 86 w 91"/>
                  <a:gd name="T3" fmla="*/ 26 h 28"/>
                  <a:gd name="T4" fmla="*/ 89 w 91"/>
                  <a:gd name="T5" fmla="*/ 24 h 28"/>
                  <a:gd name="T6" fmla="*/ 91 w 91"/>
                  <a:gd name="T7" fmla="*/ 21 h 28"/>
                  <a:gd name="T8" fmla="*/ 91 w 91"/>
                  <a:gd name="T9" fmla="*/ 19 h 28"/>
                  <a:gd name="T10" fmla="*/ 91 w 91"/>
                  <a:gd name="T11" fmla="*/ 7 h 28"/>
                  <a:gd name="T12" fmla="*/ 89 w 91"/>
                  <a:gd name="T13" fmla="*/ 4 h 28"/>
                  <a:gd name="T14" fmla="*/ 88 w 91"/>
                  <a:gd name="T15" fmla="*/ 1 h 28"/>
                  <a:gd name="T16" fmla="*/ 85 w 91"/>
                  <a:gd name="T17" fmla="*/ 0 h 28"/>
                  <a:gd name="T18" fmla="*/ 82 w 91"/>
                  <a:gd name="T19" fmla="*/ 0 h 28"/>
                  <a:gd name="T20" fmla="*/ 8 w 91"/>
                  <a:gd name="T21" fmla="*/ 1 h 28"/>
                  <a:gd name="T22" fmla="*/ 5 w 91"/>
                  <a:gd name="T23" fmla="*/ 3 h 28"/>
                  <a:gd name="T24" fmla="*/ 2 w 91"/>
                  <a:gd name="T25" fmla="*/ 4 h 28"/>
                  <a:gd name="T26" fmla="*/ 1 w 91"/>
                  <a:gd name="T27" fmla="*/ 7 h 28"/>
                  <a:gd name="T28" fmla="*/ 0 w 91"/>
                  <a:gd name="T29" fmla="*/ 9 h 28"/>
                  <a:gd name="T30" fmla="*/ 0 w 91"/>
                  <a:gd name="T31" fmla="*/ 21 h 28"/>
                  <a:gd name="T32" fmla="*/ 1 w 91"/>
                  <a:gd name="T33" fmla="*/ 24 h 28"/>
                  <a:gd name="T34" fmla="*/ 2 w 91"/>
                  <a:gd name="T35" fmla="*/ 27 h 28"/>
                  <a:gd name="T36" fmla="*/ 5 w 91"/>
                  <a:gd name="T37" fmla="*/ 28 h 28"/>
                  <a:gd name="T38" fmla="*/ 8 w 91"/>
                  <a:gd name="T39" fmla="*/ 28 h 28"/>
                  <a:gd name="T40" fmla="*/ 84 w 9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28">
                    <a:moveTo>
                      <a:pt x="84" y="27"/>
                    </a:moveTo>
                    <a:lnTo>
                      <a:pt x="86" y="26"/>
                    </a:lnTo>
                    <a:lnTo>
                      <a:pt x="89" y="24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1" y="7"/>
                    </a:lnTo>
                    <a:lnTo>
                      <a:pt x="89" y="4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78"/>
              <p:cNvSpPr>
                <a:spLocks/>
              </p:cNvSpPr>
              <p:nvPr/>
            </p:nvSpPr>
            <p:spPr bwMode="auto">
              <a:xfrm>
                <a:off x="4208" y="1879"/>
                <a:ext cx="80" cy="18"/>
              </a:xfrm>
              <a:custGeom>
                <a:avLst/>
                <a:gdLst>
                  <a:gd name="T0" fmla="*/ 72 w 80"/>
                  <a:gd name="T1" fmla="*/ 16 h 18"/>
                  <a:gd name="T2" fmla="*/ 76 w 80"/>
                  <a:gd name="T3" fmla="*/ 15 h 18"/>
                  <a:gd name="T4" fmla="*/ 79 w 80"/>
                  <a:gd name="T5" fmla="*/ 14 h 18"/>
                  <a:gd name="T6" fmla="*/ 80 w 80"/>
                  <a:gd name="T7" fmla="*/ 11 h 18"/>
                  <a:gd name="T8" fmla="*/ 80 w 80"/>
                  <a:gd name="T9" fmla="*/ 8 h 18"/>
                  <a:gd name="T10" fmla="*/ 80 w 80"/>
                  <a:gd name="T11" fmla="*/ 7 h 18"/>
                  <a:gd name="T12" fmla="*/ 79 w 80"/>
                  <a:gd name="T13" fmla="*/ 4 h 18"/>
                  <a:gd name="T14" fmla="*/ 77 w 80"/>
                  <a:gd name="T15" fmla="*/ 2 h 18"/>
                  <a:gd name="T16" fmla="*/ 75 w 80"/>
                  <a:gd name="T17" fmla="*/ 0 h 18"/>
                  <a:gd name="T18" fmla="*/ 72 w 80"/>
                  <a:gd name="T19" fmla="*/ 0 h 18"/>
                  <a:gd name="T20" fmla="*/ 8 w 80"/>
                  <a:gd name="T21" fmla="*/ 2 h 18"/>
                  <a:gd name="T22" fmla="*/ 6 w 80"/>
                  <a:gd name="T23" fmla="*/ 3 h 18"/>
                  <a:gd name="T24" fmla="*/ 3 w 80"/>
                  <a:gd name="T25" fmla="*/ 4 h 18"/>
                  <a:gd name="T26" fmla="*/ 2 w 80"/>
                  <a:gd name="T27" fmla="*/ 7 h 18"/>
                  <a:gd name="T28" fmla="*/ 0 w 80"/>
                  <a:gd name="T29" fmla="*/ 10 h 18"/>
                  <a:gd name="T30" fmla="*/ 0 w 80"/>
                  <a:gd name="T31" fmla="*/ 11 h 18"/>
                  <a:gd name="T32" fmla="*/ 2 w 80"/>
                  <a:gd name="T33" fmla="*/ 14 h 18"/>
                  <a:gd name="T34" fmla="*/ 3 w 80"/>
                  <a:gd name="T35" fmla="*/ 16 h 18"/>
                  <a:gd name="T36" fmla="*/ 6 w 80"/>
                  <a:gd name="T37" fmla="*/ 18 h 18"/>
                  <a:gd name="T38" fmla="*/ 8 w 80"/>
                  <a:gd name="T39" fmla="*/ 18 h 18"/>
                  <a:gd name="T40" fmla="*/ 72 w 80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8">
                    <a:moveTo>
                      <a:pt x="72" y="16"/>
                    </a:moveTo>
                    <a:lnTo>
                      <a:pt x="76" y="15"/>
                    </a:lnTo>
                    <a:lnTo>
                      <a:pt x="79" y="14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79"/>
              <p:cNvSpPr>
                <a:spLocks/>
              </p:cNvSpPr>
              <p:nvPr/>
            </p:nvSpPr>
            <p:spPr bwMode="auto">
              <a:xfrm>
                <a:off x="4214" y="1883"/>
                <a:ext cx="69" cy="6"/>
              </a:xfrm>
              <a:custGeom>
                <a:avLst/>
                <a:gdLst>
                  <a:gd name="T0" fmla="*/ 67 w 69"/>
                  <a:gd name="T1" fmla="*/ 4 h 6"/>
                  <a:gd name="T2" fmla="*/ 67 w 69"/>
                  <a:gd name="T3" fmla="*/ 4 h 6"/>
                  <a:gd name="T4" fmla="*/ 69 w 69"/>
                  <a:gd name="T5" fmla="*/ 3 h 6"/>
                  <a:gd name="T6" fmla="*/ 69 w 69"/>
                  <a:gd name="T7" fmla="*/ 3 h 6"/>
                  <a:gd name="T8" fmla="*/ 69 w 69"/>
                  <a:gd name="T9" fmla="*/ 2 h 6"/>
                  <a:gd name="T10" fmla="*/ 69 w 69"/>
                  <a:gd name="T11" fmla="*/ 2 h 6"/>
                  <a:gd name="T12" fmla="*/ 69 w 69"/>
                  <a:gd name="T13" fmla="*/ 0 h 6"/>
                  <a:gd name="T14" fmla="*/ 67 w 69"/>
                  <a:gd name="T15" fmla="*/ 0 h 6"/>
                  <a:gd name="T16" fmla="*/ 67 w 69"/>
                  <a:gd name="T17" fmla="*/ 0 h 6"/>
                  <a:gd name="T18" fmla="*/ 66 w 69"/>
                  <a:gd name="T19" fmla="*/ 0 h 6"/>
                  <a:gd name="T20" fmla="*/ 2 w 69"/>
                  <a:gd name="T21" fmla="*/ 2 h 6"/>
                  <a:gd name="T22" fmla="*/ 1 w 69"/>
                  <a:gd name="T23" fmla="*/ 2 h 6"/>
                  <a:gd name="T24" fmla="*/ 1 w 69"/>
                  <a:gd name="T25" fmla="*/ 3 h 6"/>
                  <a:gd name="T26" fmla="*/ 0 w 69"/>
                  <a:gd name="T27" fmla="*/ 3 h 6"/>
                  <a:gd name="T28" fmla="*/ 0 w 69"/>
                  <a:gd name="T29" fmla="*/ 4 h 6"/>
                  <a:gd name="T30" fmla="*/ 0 w 69"/>
                  <a:gd name="T31" fmla="*/ 4 h 6"/>
                  <a:gd name="T32" fmla="*/ 0 w 69"/>
                  <a:gd name="T33" fmla="*/ 6 h 6"/>
                  <a:gd name="T34" fmla="*/ 1 w 69"/>
                  <a:gd name="T35" fmla="*/ 6 h 6"/>
                  <a:gd name="T36" fmla="*/ 1 w 69"/>
                  <a:gd name="T37" fmla="*/ 6 h 6"/>
                  <a:gd name="T38" fmla="*/ 2 w 69"/>
                  <a:gd name="T39" fmla="*/ 6 h 6"/>
                  <a:gd name="T40" fmla="*/ 67 w 69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">
                    <a:moveTo>
                      <a:pt x="67" y="4"/>
                    </a:moveTo>
                    <a:lnTo>
                      <a:pt x="67" y="4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80"/>
              <p:cNvSpPr>
                <a:spLocks/>
              </p:cNvSpPr>
              <p:nvPr/>
            </p:nvSpPr>
            <p:spPr bwMode="auto">
              <a:xfrm>
                <a:off x="4212" y="1885"/>
                <a:ext cx="11" cy="10"/>
              </a:xfrm>
              <a:custGeom>
                <a:avLst/>
                <a:gdLst>
                  <a:gd name="T0" fmla="*/ 6 w 11"/>
                  <a:gd name="T1" fmla="*/ 10 h 10"/>
                  <a:gd name="T2" fmla="*/ 7 w 11"/>
                  <a:gd name="T3" fmla="*/ 10 h 10"/>
                  <a:gd name="T4" fmla="*/ 10 w 11"/>
                  <a:gd name="T5" fmla="*/ 9 h 10"/>
                  <a:gd name="T6" fmla="*/ 11 w 11"/>
                  <a:gd name="T7" fmla="*/ 6 h 10"/>
                  <a:gd name="T8" fmla="*/ 11 w 11"/>
                  <a:gd name="T9" fmla="*/ 5 h 10"/>
                  <a:gd name="T10" fmla="*/ 10 w 11"/>
                  <a:gd name="T11" fmla="*/ 4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4 w 11"/>
                  <a:gd name="T19" fmla="*/ 1 h 10"/>
                  <a:gd name="T20" fmla="*/ 2 w 11"/>
                  <a:gd name="T21" fmla="*/ 2 h 10"/>
                  <a:gd name="T22" fmla="*/ 0 w 11"/>
                  <a:gd name="T23" fmla="*/ 4 h 10"/>
                  <a:gd name="T24" fmla="*/ 0 w 11"/>
                  <a:gd name="T25" fmla="*/ 6 h 10"/>
                  <a:gd name="T26" fmla="*/ 0 w 11"/>
                  <a:gd name="T27" fmla="*/ 8 h 10"/>
                  <a:gd name="T28" fmla="*/ 2 w 11"/>
                  <a:gd name="T29" fmla="*/ 9 h 10"/>
                  <a:gd name="T30" fmla="*/ 4 w 11"/>
                  <a:gd name="T31" fmla="*/ 10 h 10"/>
                  <a:gd name="T32" fmla="*/ 6 w 11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lnTo>
                      <a:pt x="7" y="10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81"/>
              <p:cNvSpPr>
                <a:spLocks/>
              </p:cNvSpPr>
              <p:nvPr/>
            </p:nvSpPr>
            <p:spPr bwMode="auto">
              <a:xfrm>
                <a:off x="2791" y="1775"/>
                <a:ext cx="424" cy="55"/>
              </a:xfrm>
              <a:custGeom>
                <a:avLst/>
                <a:gdLst>
                  <a:gd name="T0" fmla="*/ 0 w 424"/>
                  <a:gd name="T1" fmla="*/ 8 h 55"/>
                  <a:gd name="T2" fmla="*/ 424 w 424"/>
                  <a:gd name="T3" fmla="*/ 55 h 55"/>
                  <a:gd name="T4" fmla="*/ 419 w 424"/>
                  <a:gd name="T5" fmla="*/ 38 h 55"/>
                  <a:gd name="T6" fmla="*/ 34 w 424"/>
                  <a:gd name="T7" fmla="*/ 0 h 55"/>
                  <a:gd name="T8" fmla="*/ 0 w 424"/>
                  <a:gd name="T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55">
                    <a:moveTo>
                      <a:pt x="0" y="8"/>
                    </a:moveTo>
                    <a:lnTo>
                      <a:pt x="424" y="55"/>
                    </a:lnTo>
                    <a:lnTo>
                      <a:pt x="419" y="38"/>
                    </a:lnTo>
                    <a:lnTo>
                      <a:pt x="3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82"/>
              <p:cNvSpPr>
                <a:spLocks/>
              </p:cNvSpPr>
              <p:nvPr/>
            </p:nvSpPr>
            <p:spPr bwMode="auto">
              <a:xfrm>
                <a:off x="3104" y="1573"/>
                <a:ext cx="386" cy="257"/>
              </a:xfrm>
              <a:custGeom>
                <a:avLst/>
                <a:gdLst>
                  <a:gd name="T0" fmla="*/ 114 w 386"/>
                  <a:gd name="T1" fmla="*/ 255 h 257"/>
                  <a:gd name="T2" fmla="*/ 134 w 386"/>
                  <a:gd name="T3" fmla="*/ 234 h 257"/>
                  <a:gd name="T4" fmla="*/ 169 w 386"/>
                  <a:gd name="T5" fmla="*/ 201 h 257"/>
                  <a:gd name="T6" fmla="*/ 213 w 386"/>
                  <a:gd name="T7" fmla="*/ 157 h 257"/>
                  <a:gd name="T8" fmla="*/ 260 w 386"/>
                  <a:gd name="T9" fmla="*/ 113 h 257"/>
                  <a:gd name="T10" fmla="*/ 306 w 386"/>
                  <a:gd name="T11" fmla="*/ 68 h 257"/>
                  <a:gd name="T12" fmla="*/ 344 w 386"/>
                  <a:gd name="T13" fmla="*/ 33 h 257"/>
                  <a:gd name="T14" fmla="*/ 368 w 386"/>
                  <a:gd name="T15" fmla="*/ 12 h 257"/>
                  <a:gd name="T16" fmla="*/ 382 w 386"/>
                  <a:gd name="T17" fmla="*/ 4 h 257"/>
                  <a:gd name="T18" fmla="*/ 385 w 386"/>
                  <a:gd name="T19" fmla="*/ 0 h 257"/>
                  <a:gd name="T20" fmla="*/ 381 w 386"/>
                  <a:gd name="T21" fmla="*/ 0 h 257"/>
                  <a:gd name="T22" fmla="*/ 355 w 386"/>
                  <a:gd name="T23" fmla="*/ 0 h 257"/>
                  <a:gd name="T24" fmla="*/ 309 w 386"/>
                  <a:gd name="T25" fmla="*/ 0 h 257"/>
                  <a:gd name="T26" fmla="*/ 249 w 386"/>
                  <a:gd name="T27" fmla="*/ 2 h 257"/>
                  <a:gd name="T28" fmla="*/ 186 w 386"/>
                  <a:gd name="T29" fmla="*/ 3 h 257"/>
                  <a:gd name="T30" fmla="*/ 123 w 386"/>
                  <a:gd name="T31" fmla="*/ 4 h 257"/>
                  <a:gd name="T32" fmla="*/ 70 w 386"/>
                  <a:gd name="T33" fmla="*/ 6 h 257"/>
                  <a:gd name="T34" fmla="*/ 32 w 386"/>
                  <a:gd name="T35" fmla="*/ 8 h 257"/>
                  <a:gd name="T36" fmla="*/ 3 w 386"/>
                  <a:gd name="T37" fmla="*/ 14 h 257"/>
                  <a:gd name="T38" fmla="*/ 4 w 386"/>
                  <a:gd name="T39" fmla="*/ 15 h 257"/>
                  <a:gd name="T40" fmla="*/ 12 w 386"/>
                  <a:gd name="T41" fmla="*/ 15 h 257"/>
                  <a:gd name="T42" fmla="*/ 39 w 386"/>
                  <a:gd name="T43" fmla="*/ 14 h 257"/>
                  <a:gd name="T44" fmla="*/ 87 w 386"/>
                  <a:gd name="T45" fmla="*/ 14 h 257"/>
                  <a:gd name="T46" fmla="*/ 145 w 386"/>
                  <a:gd name="T47" fmla="*/ 12 h 257"/>
                  <a:gd name="T48" fmla="*/ 209 w 386"/>
                  <a:gd name="T49" fmla="*/ 11 h 257"/>
                  <a:gd name="T50" fmla="*/ 270 w 386"/>
                  <a:gd name="T51" fmla="*/ 10 h 257"/>
                  <a:gd name="T52" fmla="*/ 318 w 386"/>
                  <a:gd name="T53" fmla="*/ 10 h 257"/>
                  <a:gd name="T54" fmla="*/ 348 w 386"/>
                  <a:gd name="T55" fmla="*/ 10 h 257"/>
                  <a:gd name="T56" fmla="*/ 352 w 386"/>
                  <a:gd name="T57" fmla="*/ 12 h 257"/>
                  <a:gd name="T58" fmla="*/ 333 w 386"/>
                  <a:gd name="T59" fmla="*/ 33 h 257"/>
                  <a:gd name="T60" fmla="*/ 298 w 386"/>
                  <a:gd name="T61" fmla="*/ 65 h 257"/>
                  <a:gd name="T62" fmla="*/ 253 w 386"/>
                  <a:gd name="T63" fmla="*/ 107 h 257"/>
                  <a:gd name="T64" fmla="*/ 206 w 386"/>
                  <a:gd name="T65" fmla="*/ 150 h 257"/>
                  <a:gd name="T66" fmla="*/ 160 w 386"/>
                  <a:gd name="T67" fmla="*/ 191 h 257"/>
                  <a:gd name="T68" fmla="*/ 123 w 386"/>
                  <a:gd name="T69" fmla="*/ 224 h 257"/>
                  <a:gd name="T70" fmla="*/ 102 w 386"/>
                  <a:gd name="T71" fmla="*/ 243 h 257"/>
                  <a:gd name="T72" fmla="*/ 111 w 386"/>
                  <a:gd name="T73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6" h="257">
                    <a:moveTo>
                      <a:pt x="111" y="257"/>
                    </a:moveTo>
                    <a:lnTo>
                      <a:pt x="114" y="255"/>
                    </a:lnTo>
                    <a:lnTo>
                      <a:pt x="122" y="247"/>
                    </a:lnTo>
                    <a:lnTo>
                      <a:pt x="134" y="234"/>
                    </a:lnTo>
                    <a:lnTo>
                      <a:pt x="150" y="220"/>
                    </a:lnTo>
                    <a:lnTo>
                      <a:pt x="169" y="201"/>
                    </a:lnTo>
                    <a:lnTo>
                      <a:pt x="190" y="180"/>
                    </a:lnTo>
                    <a:lnTo>
                      <a:pt x="213" y="157"/>
                    </a:lnTo>
                    <a:lnTo>
                      <a:pt x="237" y="134"/>
                    </a:lnTo>
                    <a:lnTo>
                      <a:pt x="260" y="113"/>
                    </a:lnTo>
                    <a:lnTo>
                      <a:pt x="283" y="90"/>
                    </a:lnTo>
                    <a:lnTo>
                      <a:pt x="306" y="68"/>
                    </a:lnTo>
                    <a:lnTo>
                      <a:pt x="326" y="49"/>
                    </a:lnTo>
                    <a:lnTo>
                      <a:pt x="344" y="33"/>
                    </a:lnTo>
                    <a:lnTo>
                      <a:pt x="358" y="20"/>
                    </a:lnTo>
                    <a:lnTo>
                      <a:pt x="368" y="12"/>
                    </a:lnTo>
                    <a:lnTo>
                      <a:pt x="374" y="8"/>
                    </a:lnTo>
                    <a:lnTo>
                      <a:pt x="382" y="4"/>
                    </a:lnTo>
                    <a:lnTo>
                      <a:pt x="386" y="2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1" y="0"/>
                    </a:lnTo>
                    <a:lnTo>
                      <a:pt x="371" y="0"/>
                    </a:lnTo>
                    <a:lnTo>
                      <a:pt x="355" y="0"/>
                    </a:lnTo>
                    <a:lnTo>
                      <a:pt x="333" y="0"/>
                    </a:lnTo>
                    <a:lnTo>
                      <a:pt x="309" y="0"/>
                    </a:lnTo>
                    <a:lnTo>
                      <a:pt x="280" y="2"/>
                    </a:lnTo>
                    <a:lnTo>
                      <a:pt x="249" y="2"/>
                    </a:lnTo>
                    <a:lnTo>
                      <a:pt x="218" y="2"/>
                    </a:lnTo>
                    <a:lnTo>
                      <a:pt x="186" y="3"/>
                    </a:lnTo>
                    <a:lnTo>
                      <a:pt x="154" y="3"/>
                    </a:lnTo>
                    <a:lnTo>
                      <a:pt x="123" y="4"/>
                    </a:lnTo>
                    <a:lnTo>
                      <a:pt x="95" y="4"/>
                    </a:lnTo>
                    <a:lnTo>
                      <a:pt x="70" y="6"/>
                    </a:lnTo>
                    <a:lnTo>
                      <a:pt x="49" y="7"/>
                    </a:lnTo>
                    <a:lnTo>
                      <a:pt x="32" y="8"/>
                    </a:lnTo>
                    <a:lnTo>
                      <a:pt x="2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23" y="15"/>
                    </a:lnTo>
                    <a:lnTo>
                      <a:pt x="39" y="14"/>
                    </a:lnTo>
                    <a:lnTo>
                      <a:pt x="61" y="14"/>
                    </a:lnTo>
                    <a:lnTo>
                      <a:pt x="87" y="14"/>
                    </a:lnTo>
                    <a:lnTo>
                      <a:pt x="115" y="12"/>
                    </a:lnTo>
                    <a:lnTo>
                      <a:pt x="145" y="12"/>
                    </a:lnTo>
                    <a:lnTo>
                      <a:pt x="177" y="11"/>
                    </a:lnTo>
                    <a:lnTo>
                      <a:pt x="209" y="11"/>
                    </a:lnTo>
                    <a:lnTo>
                      <a:pt x="240" y="10"/>
                    </a:lnTo>
                    <a:lnTo>
                      <a:pt x="270" y="10"/>
                    </a:lnTo>
                    <a:lnTo>
                      <a:pt x="295" y="10"/>
                    </a:lnTo>
                    <a:lnTo>
                      <a:pt x="318" y="10"/>
                    </a:lnTo>
                    <a:lnTo>
                      <a:pt x="336" y="10"/>
                    </a:lnTo>
                    <a:lnTo>
                      <a:pt x="348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45" y="20"/>
                    </a:lnTo>
                    <a:lnTo>
                      <a:pt x="333" y="33"/>
                    </a:lnTo>
                    <a:lnTo>
                      <a:pt x="318" y="48"/>
                    </a:lnTo>
                    <a:lnTo>
                      <a:pt x="298" y="65"/>
                    </a:lnTo>
                    <a:lnTo>
                      <a:pt x="278" y="85"/>
                    </a:lnTo>
                    <a:lnTo>
                      <a:pt x="253" y="107"/>
                    </a:lnTo>
                    <a:lnTo>
                      <a:pt x="230" y="129"/>
                    </a:lnTo>
                    <a:lnTo>
                      <a:pt x="206" y="150"/>
                    </a:lnTo>
                    <a:lnTo>
                      <a:pt x="181" y="171"/>
                    </a:lnTo>
                    <a:lnTo>
                      <a:pt x="160" y="191"/>
                    </a:lnTo>
                    <a:lnTo>
                      <a:pt x="139" y="209"/>
                    </a:lnTo>
                    <a:lnTo>
                      <a:pt x="123" y="224"/>
                    </a:lnTo>
                    <a:lnTo>
                      <a:pt x="110" y="236"/>
                    </a:lnTo>
                    <a:lnTo>
                      <a:pt x="102" y="243"/>
                    </a:lnTo>
                    <a:lnTo>
                      <a:pt x="99" y="245"/>
                    </a:lnTo>
                    <a:lnTo>
                      <a:pt x="111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83"/>
              <p:cNvSpPr>
                <a:spLocks/>
              </p:cNvSpPr>
              <p:nvPr/>
            </p:nvSpPr>
            <p:spPr bwMode="auto">
              <a:xfrm>
                <a:off x="3292" y="1767"/>
                <a:ext cx="205" cy="76"/>
              </a:xfrm>
              <a:custGeom>
                <a:avLst/>
                <a:gdLst>
                  <a:gd name="T0" fmla="*/ 205 w 205"/>
                  <a:gd name="T1" fmla="*/ 35 h 76"/>
                  <a:gd name="T2" fmla="*/ 202 w 205"/>
                  <a:gd name="T3" fmla="*/ 24 h 76"/>
                  <a:gd name="T4" fmla="*/ 195 w 205"/>
                  <a:gd name="T5" fmla="*/ 16 h 76"/>
                  <a:gd name="T6" fmla="*/ 186 w 205"/>
                  <a:gd name="T7" fmla="*/ 11 h 76"/>
                  <a:gd name="T8" fmla="*/ 174 w 205"/>
                  <a:gd name="T9" fmla="*/ 9 h 76"/>
                  <a:gd name="T10" fmla="*/ 110 w 205"/>
                  <a:gd name="T11" fmla="*/ 0 h 76"/>
                  <a:gd name="T12" fmla="*/ 106 w 205"/>
                  <a:gd name="T13" fmla="*/ 1 h 76"/>
                  <a:gd name="T14" fmla="*/ 102 w 205"/>
                  <a:gd name="T15" fmla="*/ 3 h 76"/>
                  <a:gd name="T16" fmla="*/ 96 w 205"/>
                  <a:gd name="T17" fmla="*/ 5 h 76"/>
                  <a:gd name="T18" fmla="*/ 92 w 205"/>
                  <a:gd name="T19" fmla="*/ 9 h 76"/>
                  <a:gd name="T20" fmla="*/ 88 w 205"/>
                  <a:gd name="T21" fmla="*/ 4 h 76"/>
                  <a:gd name="T22" fmla="*/ 83 w 205"/>
                  <a:gd name="T23" fmla="*/ 1 h 76"/>
                  <a:gd name="T24" fmla="*/ 77 w 205"/>
                  <a:gd name="T25" fmla="*/ 0 h 76"/>
                  <a:gd name="T26" fmla="*/ 72 w 205"/>
                  <a:gd name="T27" fmla="*/ 1 h 76"/>
                  <a:gd name="T28" fmla="*/ 0 w 205"/>
                  <a:gd name="T29" fmla="*/ 72 h 76"/>
                  <a:gd name="T30" fmla="*/ 4 w 205"/>
                  <a:gd name="T31" fmla="*/ 72 h 76"/>
                  <a:gd name="T32" fmla="*/ 15 w 205"/>
                  <a:gd name="T33" fmla="*/ 72 h 76"/>
                  <a:gd name="T34" fmla="*/ 30 w 205"/>
                  <a:gd name="T35" fmla="*/ 73 h 76"/>
                  <a:gd name="T36" fmla="*/ 48 w 205"/>
                  <a:gd name="T37" fmla="*/ 73 h 76"/>
                  <a:gd name="T38" fmla="*/ 65 w 205"/>
                  <a:gd name="T39" fmla="*/ 74 h 76"/>
                  <a:gd name="T40" fmla="*/ 82 w 205"/>
                  <a:gd name="T41" fmla="*/ 76 h 76"/>
                  <a:gd name="T42" fmla="*/ 94 w 205"/>
                  <a:gd name="T43" fmla="*/ 76 h 76"/>
                  <a:gd name="T44" fmla="*/ 100 w 205"/>
                  <a:gd name="T45" fmla="*/ 76 h 76"/>
                  <a:gd name="T46" fmla="*/ 102 w 205"/>
                  <a:gd name="T47" fmla="*/ 76 h 76"/>
                  <a:gd name="T48" fmla="*/ 102 w 205"/>
                  <a:gd name="T49" fmla="*/ 74 h 76"/>
                  <a:gd name="T50" fmla="*/ 103 w 205"/>
                  <a:gd name="T51" fmla="*/ 72 h 76"/>
                  <a:gd name="T52" fmla="*/ 103 w 205"/>
                  <a:gd name="T53" fmla="*/ 70 h 76"/>
                  <a:gd name="T54" fmla="*/ 160 w 205"/>
                  <a:gd name="T55" fmla="*/ 73 h 76"/>
                  <a:gd name="T56" fmla="*/ 167 w 205"/>
                  <a:gd name="T57" fmla="*/ 72 h 76"/>
                  <a:gd name="T58" fmla="*/ 174 w 205"/>
                  <a:gd name="T59" fmla="*/ 69 h 76"/>
                  <a:gd name="T60" fmla="*/ 182 w 205"/>
                  <a:gd name="T61" fmla="*/ 65 h 76"/>
                  <a:gd name="T62" fmla="*/ 189 w 205"/>
                  <a:gd name="T63" fmla="*/ 59 h 76"/>
                  <a:gd name="T64" fmla="*/ 195 w 205"/>
                  <a:gd name="T65" fmla="*/ 54 h 76"/>
                  <a:gd name="T66" fmla="*/ 201 w 205"/>
                  <a:gd name="T67" fmla="*/ 47 h 76"/>
                  <a:gd name="T68" fmla="*/ 203 w 205"/>
                  <a:gd name="T69" fmla="*/ 42 h 76"/>
                  <a:gd name="T70" fmla="*/ 205 w 205"/>
                  <a:gd name="T71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5" h="76">
                    <a:moveTo>
                      <a:pt x="205" y="35"/>
                    </a:moveTo>
                    <a:lnTo>
                      <a:pt x="202" y="24"/>
                    </a:lnTo>
                    <a:lnTo>
                      <a:pt x="195" y="16"/>
                    </a:lnTo>
                    <a:lnTo>
                      <a:pt x="186" y="11"/>
                    </a:lnTo>
                    <a:lnTo>
                      <a:pt x="174" y="9"/>
                    </a:lnTo>
                    <a:lnTo>
                      <a:pt x="110" y="0"/>
                    </a:lnTo>
                    <a:lnTo>
                      <a:pt x="106" y="1"/>
                    </a:lnTo>
                    <a:lnTo>
                      <a:pt x="102" y="3"/>
                    </a:lnTo>
                    <a:lnTo>
                      <a:pt x="96" y="5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2" y="1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15" y="72"/>
                    </a:lnTo>
                    <a:lnTo>
                      <a:pt x="30" y="73"/>
                    </a:lnTo>
                    <a:lnTo>
                      <a:pt x="48" y="73"/>
                    </a:lnTo>
                    <a:lnTo>
                      <a:pt x="65" y="74"/>
                    </a:lnTo>
                    <a:lnTo>
                      <a:pt x="82" y="76"/>
                    </a:lnTo>
                    <a:lnTo>
                      <a:pt x="94" y="76"/>
                    </a:lnTo>
                    <a:lnTo>
                      <a:pt x="100" y="76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3" y="72"/>
                    </a:lnTo>
                    <a:lnTo>
                      <a:pt x="103" y="70"/>
                    </a:lnTo>
                    <a:lnTo>
                      <a:pt x="160" y="73"/>
                    </a:lnTo>
                    <a:lnTo>
                      <a:pt x="167" y="72"/>
                    </a:lnTo>
                    <a:lnTo>
                      <a:pt x="174" y="69"/>
                    </a:lnTo>
                    <a:lnTo>
                      <a:pt x="182" y="65"/>
                    </a:lnTo>
                    <a:lnTo>
                      <a:pt x="189" y="59"/>
                    </a:lnTo>
                    <a:lnTo>
                      <a:pt x="195" y="54"/>
                    </a:lnTo>
                    <a:lnTo>
                      <a:pt x="201" y="47"/>
                    </a:lnTo>
                    <a:lnTo>
                      <a:pt x="203" y="42"/>
                    </a:lnTo>
                    <a:lnTo>
                      <a:pt x="20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84"/>
              <p:cNvSpPr>
                <a:spLocks/>
              </p:cNvSpPr>
              <p:nvPr/>
            </p:nvSpPr>
            <p:spPr bwMode="auto">
              <a:xfrm>
                <a:off x="3440" y="1778"/>
                <a:ext cx="37" cy="38"/>
              </a:xfrm>
              <a:custGeom>
                <a:avLst/>
                <a:gdLst>
                  <a:gd name="T0" fmla="*/ 37 w 37"/>
                  <a:gd name="T1" fmla="*/ 6 h 38"/>
                  <a:gd name="T2" fmla="*/ 32 w 37"/>
                  <a:gd name="T3" fmla="*/ 9 h 38"/>
                  <a:gd name="T4" fmla="*/ 23 w 37"/>
                  <a:gd name="T5" fmla="*/ 17 h 38"/>
                  <a:gd name="T6" fmla="*/ 11 w 37"/>
                  <a:gd name="T7" fmla="*/ 28 h 38"/>
                  <a:gd name="T8" fmla="*/ 0 w 37"/>
                  <a:gd name="T9" fmla="*/ 38 h 38"/>
                  <a:gd name="T10" fmla="*/ 0 w 37"/>
                  <a:gd name="T11" fmla="*/ 35 h 38"/>
                  <a:gd name="T12" fmla="*/ 7 w 37"/>
                  <a:gd name="T13" fmla="*/ 21 h 38"/>
                  <a:gd name="T14" fmla="*/ 15 w 37"/>
                  <a:gd name="T15" fmla="*/ 6 h 38"/>
                  <a:gd name="T16" fmla="*/ 19 w 37"/>
                  <a:gd name="T17" fmla="*/ 0 h 38"/>
                  <a:gd name="T18" fmla="*/ 37 w 37"/>
                  <a:gd name="T1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37" y="6"/>
                    </a:moveTo>
                    <a:lnTo>
                      <a:pt x="32" y="9"/>
                    </a:lnTo>
                    <a:lnTo>
                      <a:pt x="23" y="17"/>
                    </a:lnTo>
                    <a:lnTo>
                      <a:pt x="11" y="28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7" y="21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85"/>
              <p:cNvSpPr>
                <a:spLocks/>
              </p:cNvSpPr>
              <p:nvPr/>
            </p:nvSpPr>
            <p:spPr bwMode="auto">
              <a:xfrm>
                <a:off x="3776" y="1593"/>
                <a:ext cx="22" cy="240"/>
              </a:xfrm>
              <a:custGeom>
                <a:avLst/>
                <a:gdLst>
                  <a:gd name="T0" fmla="*/ 8 w 22"/>
                  <a:gd name="T1" fmla="*/ 236 h 240"/>
                  <a:gd name="T2" fmla="*/ 9 w 22"/>
                  <a:gd name="T3" fmla="*/ 209 h 240"/>
                  <a:gd name="T4" fmla="*/ 11 w 22"/>
                  <a:gd name="T5" fmla="*/ 145 h 240"/>
                  <a:gd name="T6" fmla="*/ 8 w 22"/>
                  <a:gd name="T7" fmla="*/ 68 h 240"/>
                  <a:gd name="T8" fmla="*/ 0 w 22"/>
                  <a:gd name="T9" fmla="*/ 3 h 240"/>
                  <a:gd name="T10" fmla="*/ 0 w 22"/>
                  <a:gd name="T11" fmla="*/ 0 h 240"/>
                  <a:gd name="T12" fmla="*/ 3 w 22"/>
                  <a:gd name="T13" fmla="*/ 0 h 240"/>
                  <a:gd name="T14" fmla="*/ 5 w 22"/>
                  <a:gd name="T15" fmla="*/ 2 h 240"/>
                  <a:gd name="T16" fmla="*/ 7 w 22"/>
                  <a:gd name="T17" fmla="*/ 2 h 240"/>
                  <a:gd name="T18" fmla="*/ 11 w 22"/>
                  <a:gd name="T19" fmla="*/ 32 h 240"/>
                  <a:gd name="T20" fmla="*/ 19 w 22"/>
                  <a:gd name="T21" fmla="*/ 99 h 240"/>
                  <a:gd name="T22" fmla="*/ 22 w 22"/>
                  <a:gd name="T23" fmla="*/ 178 h 240"/>
                  <a:gd name="T24" fmla="*/ 15 w 22"/>
                  <a:gd name="T25" fmla="*/ 236 h 240"/>
                  <a:gd name="T26" fmla="*/ 12 w 22"/>
                  <a:gd name="T27" fmla="*/ 240 h 240"/>
                  <a:gd name="T28" fmla="*/ 9 w 22"/>
                  <a:gd name="T29" fmla="*/ 240 h 240"/>
                  <a:gd name="T30" fmla="*/ 8 w 22"/>
                  <a:gd name="T31" fmla="*/ 237 h 240"/>
                  <a:gd name="T32" fmla="*/ 8 w 22"/>
                  <a:gd name="T33" fmla="*/ 23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0">
                    <a:moveTo>
                      <a:pt x="8" y="236"/>
                    </a:moveTo>
                    <a:lnTo>
                      <a:pt x="9" y="209"/>
                    </a:lnTo>
                    <a:lnTo>
                      <a:pt x="11" y="145"/>
                    </a:lnTo>
                    <a:lnTo>
                      <a:pt x="8" y="6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32"/>
                    </a:lnTo>
                    <a:lnTo>
                      <a:pt x="19" y="99"/>
                    </a:lnTo>
                    <a:lnTo>
                      <a:pt x="22" y="178"/>
                    </a:lnTo>
                    <a:lnTo>
                      <a:pt x="15" y="236"/>
                    </a:lnTo>
                    <a:lnTo>
                      <a:pt x="12" y="240"/>
                    </a:lnTo>
                    <a:lnTo>
                      <a:pt x="9" y="240"/>
                    </a:lnTo>
                    <a:lnTo>
                      <a:pt x="8" y="237"/>
                    </a:lnTo>
                    <a:lnTo>
                      <a:pt x="8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86"/>
              <p:cNvSpPr>
                <a:spLocks/>
              </p:cNvSpPr>
              <p:nvPr/>
            </p:nvSpPr>
            <p:spPr bwMode="auto">
              <a:xfrm>
                <a:off x="2958" y="2191"/>
                <a:ext cx="42" cy="42"/>
              </a:xfrm>
              <a:custGeom>
                <a:avLst/>
                <a:gdLst>
                  <a:gd name="T0" fmla="*/ 19 w 42"/>
                  <a:gd name="T1" fmla="*/ 42 h 42"/>
                  <a:gd name="T2" fmla="*/ 27 w 42"/>
                  <a:gd name="T3" fmla="*/ 40 h 42"/>
                  <a:gd name="T4" fmla="*/ 35 w 42"/>
                  <a:gd name="T5" fmla="*/ 38 h 42"/>
                  <a:gd name="T6" fmla="*/ 40 w 42"/>
                  <a:gd name="T7" fmla="*/ 31 h 42"/>
                  <a:gd name="T8" fmla="*/ 42 w 42"/>
                  <a:gd name="T9" fmla="*/ 23 h 42"/>
                  <a:gd name="T10" fmla="*/ 42 w 42"/>
                  <a:gd name="T11" fmla="*/ 15 h 42"/>
                  <a:gd name="T12" fmla="*/ 38 w 42"/>
                  <a:gd name="T13" fmla="*/ 6 h 42"/>
                  <a:gd name="T14" fmla="*/ 31 w 42"/>
                  <a:gd name="T15" fmla="*/ 1 h 42"/>
                  <a:gd name="T16" fmla="*/ 23 w 42"/>
                  <a:gd name="T17" fmla="*/ 0 h 42"/>
                  <a:gd name="T18" fmla="*/ 14 w 42"/>
                  <a:gd name="T19" fmla="*/ 0 h 42"/>
                  <a:gd name="T20" fmla="*/ 8 w 42"/>
                  <a:gd name="T21" fmla="*/ 4 h 42"/>
                  <a:gd name="T22" fmla="*/ 2 w 42"/>
                  <a:gd name="T23" fmla="*/ 11 h 42"/>
                  <a:gd name="T24" fmla="*/ 0 w 42"/>
                  <a:gd name="T25" fmla="*/ 19 h 42"/>
                  <a:gd name="T26" fmla="*/ 1 w 42"/>
                  <a:gd name="T27" fmla="*/ 27 h 42"/>
                  <a:gd name="T28" fmla="*/ 4 w 42"/>
                  <a:gd name="T29" fmla="*/ 34 h 42"/>
                  <a:gd name="T30" fmla="*/ 10 w 42"/>
                  <a:gd name="T31" fmla="*/ 39 h 42"/>
                  <a:gd name="T32" fmla="*/ 19 w 42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2">
                    <a:moveTo>
                      <a:pt x="19" y="42"/>
                    </a:moveTo>
                    <a:lnTo>
                      <a:pt x="27" y="40"/>
                    </a:lnTo>
                    <a:lnTo>
                      <a:pt x="35" y="38"/>
                    </a:lnTo>
                    <a:lnTo>
                      <a:pt x="40" y="31"/>
                    </a:lnTo>
                    <a:lnTo>
                      <a:pt x="42" y="23"/>
                    </a:lnTo>
                    <a:lnTo>
                      <a:pt x="42" y="15"/>
                    </a:lnTo>
                    <a:lnTo>
                      <a:pt x="38" y="6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4"/>
                    </a:lnTo>
                    <a:lnTo>
                      <a:pt x="10" y="39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87"/>
              <p:cNvSpPr>
                <a:spLocks/>
              </p:cNvSpPr>
              <p:nvPr/>
            </p:nvSpPr>
            <p:spPr bwMode="auto">
              <a:xfrm>
                <a:off x="4275" y="2187"/>
                <a:ext cx="33" cy="38"/>
              </a:xfrm>
              <a:custGeom>
                <a:avLst/>
                <a:gdLst>
                  <a:gd name="T0" fmla="*/ 14 w 33"/>
                  <a:gd name="T1" fmla="*/ 38 h 38"/>
                  <a:gd name="T2" fmla="*/ 21 w 33"/>
                  <a:gd name="T3" fmla="*/ 38 h 38"/>
                  <a:gd name="T4" fmla="*/ 27 w 33"/>
                  <a:gd name="T5" fmla="*/ 33 h 38"/>
                  <a:gd name="T6" fmla="*/ 31 w 33"/>
                  <a:gd name="T7" fmla="*/ 28 h 38"/>
                  <a:gd name="T8" fmla="*/ 33 w 33"/>
                  <a:gd name="T9" fmla="*/ 21 h 38"/>
                  <a:gd name="T10" fmla="*/ 33 w 33"/>
                  <a:gd name="T11" fmla="*/ 13 h 38"/>
                  <a:gd name="T12" fmla="*/ 31 w 33"/>
                  <a:gd name="T13" fmla="*/ 6 h 38"/>
                  <a:gd name="T14" fmla="*/ 25 w 33"/>
                  <a:gd name="T15" fmla="*/ 2 h 38"/>
                  <a:gd name="T16" fmla="*/ 19 w 33"/>
                  <a:gd name="T17" fmla="*/ 0 h 38"/>
                  <a:gd name="T18" fmla="*/ 12 w 33"/>
                  <a:gd name="T19" fmla="*/ 1 h 38"/>
                  <a:gd name="T20" fmla="*/ 6 w 33"/>
                  <a:gd name="T21" fmla="*/ 4 h 38"/>
                  <a:gd name="T22" fmla="*/ 2 w 33"/>
                  <a:gd name="T23" fmla="*/ 10 h 38"/>
                  <a:gd name="T24" fmla="*/ 0 w 33"/>
                  <a:gd name="T25" fmla="*/ 17 h 38"/>
                  <a:gd name="T26" fmla="*/ 1 w 33"/>
                  <a:gd name="T27" fmla="*/ 25 h 38"/>
                  <a:gd name="T28" fmla="*/ 4 w 33"/>
                  <a:gd name="T29" fmla="*/ 31 h 38"/>
                  <a:gd name="T30" fmla="*/ 8 w 33"/>
                  <a:gd name="T31" fmla="*/ 36 h 38"/>
                  <a:gd name="T32" fmla="*/ 14 w 33"/>
                  <a:gd name="T3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4" y="38"/>
                    </a:moveTo>
                    <a:lnTo>
                      <a:pt x="21" y="38"/>
                    </a:lnTo>
                    <a:lnTo>
                      <a:pt x="27" y="33"/>
                    </a:lnTo>
                    <a:lnTo>
                      <a:pt x="31" y="28"/>
                    </a:lnTo>
                    <a:lnTo>
                      <a:pt x="33" y="21"/>
                    </a:lnTo>
                    <a:lnTo>
                      <a:pt x="33" y="13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4" y="31"/>
                    </a:lnTo>
                    <a:lnTo>
                      <a:pt x="8" y="36"/>
                    </a:lnTo>
                    <a:lnTo>
                      <a:pt x="1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88"/>
              <p:cNvSpPr>
                <a:spLocks/>
              </p:cNvSpPr>
              <p:nvPr/>
            </p:nvSpPr>
            <p:spPr bwMode="auto">
              <a:xfrm>
                <a:off x="2842" y="2013"/>
                <a:ext cx="23" cy="25"/>
              </a:xfrm>
              <a:custGeom>
                <a:avLst/>
                <a:gdLst>
                  <a:gd name="T0" fmla="*/ 11 w 23"/>
                  <a:gd name="T1" fmla="*/ 25 h 25"/>
                  <a:gd name="T2" fmla="*/ 17 w 23"/>
                  <a:gd name="T3" fmla="*/ 23 h 25"/>
                  <a:gd name="T4" fmla="*/ 19 w 23"/>
                  <a:gd name="T5" fmla="*/ 22 h 25"/>
                  <a:gd name="T6" fmla="*/ 22 w 23"/>
                  <a:gd name="T7" fmla="*/ 18 h 25"/>
                  <a:gd name="T8" fmla="*/ 23 w 23"/>
                  <a:gd name="T9" fmla="*/ 14 h 25"/>
                  <a:gd name="T10" fmla="*/ 23 w 23"/>
                  <a:gd name="T11" fmla="*/ 8 h 25"/>
                  <a:gd name="T12" fmla="*/ 21 w 23"/>
                  <a:gd name="T13" fmla="*/ 4 h 25"/>
                  <a:gd name="T14" fmla="*/ 18 w 23"/>
                  <a:gd name="T15" fmla="*/ 2 h 25"/>
                  <a:gd name="T16" fmla="*/ 13 w 23"/>
                  <a:gd name="T17" fmla="*/ 0 h 25"/>
                  <a:gd name="T18" fmla="*/ 9 w 23"/>
                  <a:gd name="T19" fmla="*/ 2 h 25"/>
                  <a:gd name="T20" fmla="*/ 4 w 23"/>
                  <a:gd name="T21" fmla="*/ 3 h 25"/>
                  <a:gd name="T22" fmla="*/ 2 w 23"/>
                  <a:gd name="T23" fmla="*/ 7 h 25"/>
                  <a:gd name="T24" fmla="*/ 0 w 23"/>
                  <a:gd name="T25" fmla="*/ 11 h 25"/>
                  <a:gd name="T26" fmla="*/ 0 w 23"/>
                  <a:gd name="T27" fmla="*/ 17 h 25"/>
                  <a:gd name="T28" fmla="*/ 3 w 23"/>
                  <a:gd name="T29" fmla="*/ 21 h 25"/>
                  <a:gd name="T30" fmla="*/ 7 w 23"/>
                  <a:gd name="T31" fmla="*/ 23 h 25"/>
                  <a:gd name="T32" fmla="*/ 11 w 23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5">
                    <a:moveTo>
                      <a:pt x="11" y="25"/>
                    </a:moveTo>
                    <a:lnTo>
                      <a:pt x="17" y="23"/>
                    </a:lnTo>
                    <a:lnTo>
                      <a:pt x="19" y="22"/>
                    </a:lnTo>
                    <a:lnTo>
                      <a:pt x="22" y="18"/>
                    </a:lnTo>
                    <a:lnTo>
                      <a:pt x="23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89"/>
              <p:cNvSpPr>
                <a:spLocks/>
              </p:cNvSpPr>
              <p:nvPr/>
            </p:nvSpPr>
            <p:spPr bwMode="auto">
              <a:xfrm>
                <a:off x="3261" y="1810"/>
                <a:ext cx="19" cy="19"/>
              </a:xfrm>
              <a:custGeom>
                <a:avLst/>
                <a:gdLst>
                  <a:gd name="T0" fmla="*/ 8 w 19"/>
                  <a:gd name="T1" fmla="*/ 19 h 19"/>
                  <a:gd name="T2" fmla="*/ 12 w 19"/>
                  <a:gd name="T3" fmla="*/ 19 h 19"/>
                  <a:gd name="T4" fmla="*/ 16 w 19"/>
                  <a:gd name="T5" fmla="*/ 18 h 19"/>
                  <a:gd name="T6" fmla="*/ 18 w 19"/>
                  <a:gd name="T7" fmla="*/ 15 h 19"/>
                  <a:gd name="T8" fmla="*/ 19 w 19"/>
                  <a:gd name="T9" fmla="*/ 11 h 19"/>
                  <a:gd name="T10" fmla="*/ 19 w 19"/>
                  <a:gd name="T11" fmla="*/ 7 h 19"/>
                  <a:gd name="T12" fmla="*/ 18 w 19"/>
                  <a:gd name="T13" fmla="*/ 4 h 19"/>
                  <a:gd name="T14" fmla="*/ 15 w 19"/>
                  <a:gd name="T15" fmla="*/ 2 h 19"/>
                  <a:gd name="T16" fmla="*/ 11 w 19"/>
                  <a:gd name="T17" fmla="*/ 0 h 19"/>
                  <a:gd name="T18" fmla="*/ 7 w 19"/>
                  <a:gd name="T19" fmla="*/ 2 h 19"/>
                  <a:gd name="T20" fmla="*/ 4 w 19"/>
                  <a:gd name="T21" fmla="*/ 3 h 19"/>
                  <a:gd name="T22" fmla="*/ 1 w 19"/>
                  <a:gd name="T23" fmla="*/ 6 h 19"/>
                  <a:gd name="T24" fmla="*/ 0 w 19"/>
                  <a:gd name="T25" fmla="*/ 10 h 19"/>
                  <a:gd name="T26" fmla="*/ 1 w 19"/>
                  <a:gd name="T27" fmla="*/ 12 h 19"/>
                  <a:gd name="T28" fmla="*/ 3 w 19"/>
                  <a:gd name="T29" fmla="*/ 16 h 19"/>
                  <a:gd name="T30" fmla="*/ 5 w 19"/>
                  <a:gd name="T31" fmla="*/ 18 h 19"/>
                  <a:gd name="T32" fmla="*/ 8 w 19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8" y="19"/>
                    </a:moveTo>
                    <a:lnTo>
                      <a:pt x="12" y="19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90"/>
              <p:cNvSpPr>
                <a:spLocks/>
              </p:cNvSpPr>
              <p:nvPr/>
            </p:nvSpPr>
            <p:spPr bwMode="auto">
              <a:xfrm>
                <a:off x="2456" y="1947"/>
                <a:ext cx="132" cy="122"/>
              </a:xfrm>
              <a:custGeom>
                <a:avLst/>
                <a:gdLst>
                  <a:gd name="T0" fmla="*/ 132 w 132"/>
                  <a:gd name="T1" fmla="*/ 11 h 122"/>
                  <a:gd name="T2" fmla="*/ 92 w 132"/>
                  <a:gd name="T3" fmla="*/ 0 h 122"/>
                  <a:gd name="T4" fmla="*/ 88 w 132"/>
                  <a:gd name="T5" fmla="*/ 0 h 122"/>
                  <a:gd name="T6" fmla="*/ 79 w 132"/>
                  <a:gd name="T7" fmla="*/ 3 h 122"/>
                  <a:gd name="T8" fmla="*/ 68 w 132"/>
                  <a:gd name="T9" fmla="*/ 4 h 122"/>
                  <a:gd name="T10" fmla="*/ 56 w 132"/>
                  <a:gd name="T11" fmla="*/ 7 h 122"/>
                  <a:gd name="T12" fmla="*/ 42 w 132"/>
                  <a:gd name="T13" fmla="*/ 11 h 122"/>
                  <a:gd name="T14" fmla="*/ 33 w 132"/>
                  <a:gd name="T15" fmla="*/ 13 h 122"/>
                  <a:gd name="T16" fmla="*/ 25 w 132"/>
                  <a:gd name="T17" fmla="*/ 16 h 122"/>
                  <a:gd name="T18" fmla="*/ 22 w 132"/>
                  <a:gd name="T19" fmla="*/ 19 h 122"/>
                  <a:gd name="T20" fmla="*/ 0 w 132"/>
                  <a:gd name="T21" fmla="*/ 36 h 122"/>
                  <a:gd name="T22" fmla="*/ 7 w 132"/>
                  <a:gd name="T23" fmla="*/ 34 h 122"/>
                  <a:gd name="T24" fmla="*/ 12 w 132"/>
                  <a:gd name="T25" fmla="*/ 31 h 122"/>
                  <a:gd name="T26" fmla="*/ 19 w 132"/>
                  <a:gd name="T27" fmla="*/ 28 h 122"/>
                  <a:gd name="T28" fmla="*/ 26 w 132"/>
                  <a:gd name="T29" fmla="*/ 27 h 122"/>
                  <a:gd name="T30" fmla="*/ 33 w 132"/>
                  <a:gd name="T31" fmla="*/ 26 h 122"/>
                  <a:gd name="T32" fmla="*/ 38 w 132"/>
                  <a:gd name="T33" fmla="*/ 24 h 122"/>
                  <a:gd name="T34" fmla="*/ 45 w 132"/>
                  <a:gd name="T35" fmla="*/ 24 h 122"/>
                  <a:gd name="T36" fmla="*/ 50 w 132"/>
                  <a:gd name="T37" fmla="*/ 26 h 122"/>
                  <a:gd name="T38" fmla="*/ 65 w 132"/>
                  <a:gd name="T39" fmla="*/ 41 h 122"/>
                  <a:gd name="T40" fmla="*/ 69 w 132"/>
                  <a:gd name="T41" fmla="*/ 66 h 122"/>
                  <a:gd name="T42" fmla="*/ 65 w 132"/>
                  <a:gd name="T43" fmla="*/ 96 h 122"/>
                  <a:gd name="T44" fmla="*/ 54 w 132"/>
                  <a:gd name="T45" fmla="*/ 120 h 122"/>
                  <a:gd name="T46" fmla="*/ 69 w 132"/>
                  <a:gd name="T47" fmla="*/ 122 h 122"/>
                  <a:gd name="T48" fmla="*/ 76 w 132"/>
                  <a:gd name="T49" fmla="*/ 120 h 122"/>
                  <a:gd name="T50" fmla="*/ 84 w 132"/>
                  <a:gd name="T51" fmla="*/ 116 h 122"/>
                  <a:gd name="T52" fmla="*/ 92 w 132"/>
                  <a:gd name="T53" fmla="*/ 111 h 122"/>
                  <a:gd name="T54" fmla="*/ 95 w 132"/>
                  <a:gd name="T55" fmla="*/ 107 h 122"/>
                  <a:gd name="T56" fmla="*/ 110 w 132"/>
                  <a:gd name="T57" fmla="*/ 70 h 122"/>
                  <a:gd name="T58" fmla="*/ 114 w 132"/>
                  <a:gd name="T59" fmla="*/ 60 h 122"/>
                  <a:gd name="T60" fmla="*/ 122 w 132"/>
                  <a:gd name="T61" fmla="*/ 39 h 122"/>
                  <a:gd name="T62" fmla="*/ 130 w 132"/>
                  <a:gd name="T63" fmla="*/ 20 h 122"/>
                  <a:gd name="T64" fmla="*/ 132 w 132"/>
                  <a:gd name="T65" fmla="*/ 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132" y="11"/>
                    </a:moveTo>
                    <a:lnTo>
                      <a:pt x="92" y="0"/>
                    </a:lnTo>
                    <a:lnTo>
                      <a:pt x="88" y="0"/>
                    </a:lnTo>
                    <a:lnTo>
                      <a:pt x="79" y="3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2" y="11"/>
                    </a:lnTo>
                    <a:lnTo>
                      <a:pt x="33" y="13"/>
                    </a:lnTo>
                    <a:lnTo>
                      <a:pt x="25" y="16"/>
                    </a:lnTo>
                    <a:lnTo>
                      <a:pt x="22" y="19"/>
                    </a:lnTo>
                    <a:lnTo>
                      <a:pt x="0" y="36"/>
                    </a:lnTo>
                    <a:lnTo>
                      <a:pt x="7" y="34"/>
                    </a:lnTo>
                    <a:lnTo>
                      <a:pt x="12" y="31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65" y="41"/>
                    </a:lnTo>
                    <a:lnTo>
                      <a:pt x="69" y="66"/>
                    </a:lnTo>
                    <a:lnTo>
                      <a:pt x="65" y="96"/>
                    </a:lnTo>
                    <a:lnTo>
                      <a:pt x="54" y="120"/>
                    </a:lnTo>
                    <a:lnTo>
                      <a:pt x="69" y="122"/>
                    </a:lnTo>
                    <a:lnTo>
                      <a:pt x="76" y="120"/>
                    </a:lnTo>
                    <a:lnTo>
                      <a:pt x="84" y="116"/>
                    </a:lnTo>
                    <a:lnTo>
                      <a:pt x="92" y="111"/>
                    </a:lnTo>
                    <a:lnTo>
                      <a:pt x="95" y="107"/>
                    </a:lnTo>
                    <a:lnTo>
                      <a:pt x="110" y="70"/>
                    </a:lnTo>
                    <a:lnTo>
                      <a:pt x="114" y="60"/>
                    </a:lnTo>
                    <a:lnTo>
                      <a:pt x="122" y="39"/>
                    </a:lnTo>
                    <a:lnTo>
                      <a:pt x="130" y="20"/>
                    </a:lnTo>
                    <a:lnTo>
                      <a:pt x="132" y="11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91"/>
              <p:cNvSpPr>
                <a:spLocks/>
              </p:cNvSpPr>
              <p:nvPr/>
            </p:nvSpPr>
            <p:spPr bwMode="auto">
              <a:xfrm>
                <a:off x="2170" y="1952"/>
                <a:ext cx="55" cy="82"/>
              </a:xfrm>
              <a:custGeom>
                <a:avLst/>
                <a:gdLst>
                  <a:gd name="T0" fmla="*/ 55 w 55"/>
                  <a:gd name="T1" fmla="*/ 8 h 82"/>
                  <a:gd name="T2" fmla="*/ 53 w 55"/>
                  <a:gd name="T3" fmla="*/ 6 h 82"/>
                  <a:gd name="T4" fmla="*/ 49 w 55"/>
                  <a:gd name="T5" fmla="*/ 3 h 82"/>
                  <a:gd name="T6" fmla="*/ 44 w 55"/>
                  <a:gd name="T7" fmla="*/ 2 h 82"/>
                  <a:gd name="T8" fmla="*/ 40 w 55"/>
                  <a:gd name="T9" fmla="*/ 0 h 82"/>
                  <a:gd name="T10" fmla="*/ 26 w 55"/>
                  <a:gd name="T11" fmla="*/ 0 h 82"/>
                  <a:gd name="T12" fmla="*/ 21 w 55"/>
                  <a:gd name="T13" fmla="*/ 2 h 82"/>
                  <a:gd name="T14" fmla="*/ 14 w 55"/>
                  <a:gd name="T15" fmla="*/ 3 h 82"/>
                  <a:gd name="T16" fmla="*/ 7 w 55"/>
                  <a:gd name="T17" fmla="*/ 7 h 82"/>
                  <a:gd name="T18" fmla="*/ 4 w 55"/>
                  <a:gd name="T19" fmla="*/ 10 h 82"/>
                  <a:gd name="T20" fmla="*/ 0 w 55"/>
                  <a:gd name="T21" fmla="*/ 26 h 82"/>
                  <a:gd name="T22" fmla="*/ 7 w 55"/>
                  <a:gd name="T23" fmla="*/ 29 h 82"/>
                  <a:gd name="T24" fmla="*/ 15 w 55"/>
                  <a:gd name="T25" fmla="*/ 34 h 82"/>
                  <a:gd name="T26" fmla="*/ 23 w 55"/>
                  <a:gd name="T27" fmla="*/ 41 h 82"/>
                  <a:gd name="T28" fmla="*/ 30 w 55"/>
                  <a:gd name="T29" fmla="*/ 49 h 82"/>
                  <a:gd name="T30" fmla="*/ 36 w 55"/>
                  <a:gd name="T31" fmla="*/ 57 h 82"/>
                  <a:gd name="T32" fmla="*/ 41 w 55"/>
                  <a:gd name="T33" fmla="*/ 67 h 82"/>
                  <a:gd name="T34" fmla="*/ 42 w 55"/>
                  <a:gd name="T35" fmla="*/ 75 h 82"/>
                  <a:gd name="T36" fmla="*/ 42 w 55"/>
                  <a:gd name="T37" fmla="*/ 82 h 82"/>
                  <a:gd name="T38" fmla="*/ 44 w 55"/>
                  <a:gd name="T39" fmla="*/ 80 h 82"/>
                  <a:gd name="T40" fmla="*/ 44 w 55"/>
                  <a:gd name="T41" fmla="*/ 78 h 82"/>
                  <a:gd name="T42" fmla="*/ 44 w 55"/>
                  <a:gd name="T43" fmla="*/ 73 h 82"/>
                  <a:gd name="T44" fmla="*/ 44 w 55"/>
                  <a:gd name="T45" fmla="*/ 69 h 82"/>
                  <a:gd name="T46" fmla="*/ 44 w 55"/>
                  <a:gd name="T47" fmla="*/ 49 h 82"/>
                  <a:gd name="T48" fmla="*/ 48 w 55"/>
                  <a:gd name="T49" fmla="*/ 29 h 82"/>
                  <a:gd name="T50" fmla="*/ 52 w 55"/>
                  <a:gd name="T51" fmla="*/ 14 h 82"/>
                  <a:gd name="T52" fmla="*/ 55 w 55"/>
                  <a:gd name="T53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82">
                    <a:moveTo>
                      <a:pt x="55" y="8"/>
                    </a:moveTo>
                    <a:lnTo>
                      <a:pt x="53" y="6"/>
                    </a:lnTo>
                    <a:lnTo>
                      <a:pt x="49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26"/>
                    </a:lnTo>
                    <a:lnTo>
                      <a:pt x="7" y="29"/>
                    </a:lnTo>
                    <a:lnTo>
                      <a:pt x="15" y="34"/>
                    </a:lnTo>
                    <a:lnTo>
                      <a:pt x="23" y="41"/>
                    </a:lnTo>
                    <a:lnTo>
                      <a:pt x="30" y="49"/>
                    </a:lnTo>
                    <a:lnTo>
                      <a:pt x="36" y="57"/>
                    </a:lnTo>
                    <a:lnTo>
                      <a:pt x="41" y="67"/>
                    </a:lnTo>
                    <a:lnTo>
                      <a:pt x="42" y="75"/>
                    </a:lnTo>
                    <a:lnTo>
                      <a:pt x="42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44" y="69"/>
                    </a:lnTo>
                    <a:lnTo>
                      <a:pt x="44" y="49"/>
                    </a:lnTo>
                    <a:lnTo>
                      <a:pt x="48" y="29"/>
                    </a:lnTo>
                    <a:lnTo>
                      <a:pt x="52" y="1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92"/>
              <p:cNvSpPr>
                <a:spLocks/>
              </p:cNvSpPr>
              <p:nvPr/>
            </p:nvSpPr>
            <p:spPr bwMode="auto">
              <a:xfrm>
                <a:off x="2616" y="1965"/>
                <a:ext cx="23" cy="18"/>
              </a:xfrm>
              <a:custGeom>
                <a:avLst/>
                <a:gdLst>
                  <a:gd name="T0" fmla="*/ 11 w 23"/>
                  <a:gd name="T1" fmla="*/ 18 h 18"/>
                  <a:gd name="T2" fmla="*/ 16 w 23"/>
                  <a:gd name="T3" fmla="*/ 18 h 18"/>
                  <a:gd name="T4" fmla="*/ 19 w 23"/>
                  <a:gd name="T5" fmla="*/ 17 h 18"/>
                  <a:gd name="T6" fmla="*/ 22 w 23"/>
                  <a:gd name="T7" fmla="*/ 14 h 18"/>
                  <a:gd name="T8" fmla="*/ 23 w 23"/>
                  <a:gd name="T9" fmla="*/ 10 h 18"/>
                  <a:gd name="T10" fmla="*/ 23 w 23"/>
                  <a:gd name="T11" fmla="*/ 6 h 18"/>
                  <a:gd name="T12" fmla="*/ 20 w 23"/>
                  <a:gd name="T13" fmla="*/ 4 h 18"/>
                  <a:gd name="T14" fmla="*/ 18 w 23"/>
                  <a:gd name="T15" fmla="*/ 1 h 18"/>
                  <a:gd name="T16" fmla="*/ 12 w 23"/>
                  <a:gd name="T17" fmla="*/ 0 h 18"/>
                  <a:gd name="T18" fmla="*/ 7 w 23"/>
                  <a:gd name="T19" fmla="*/ 1 h 18"/>
                  <a:gd name="T20" fmla="*/ 4 w 23"/>
                  <a:gd name="T21" fmla="*/ 2 h 18"/>
                  <a:gd name="T22" fmla="*/ 1 w 23"/>
                  <a:gd name="T23" fmla="*/ 5 h 18"/>
                  <a:gd name="T24" fmla="*/ 0 w 23"/>
                  <a:gd name="T25" fmla="*/ 9 h 18"/>
                  <a:gd name="T26" fmla="*/ 0 w 23"/>
                  <a:gd name="T27" fmla="*/ 12 h 18"/>
                  <a:gd name="T28" fmla="*/ 3 w 23"/>
                  <a:gd name="T29" fmla="*/ 16 h 18"/>
                  <a:gd name="T30" fmla="*/ 7 w 23"/>
                  <a:gd name="T31" fmla="*/ 17 h 18"/>
                  <a:gd name="T32" fmla="*/ 11 w 23"/>
                  <a:gd name="T3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8">
                    <a:moveTo>
                      <a:pt x="11" y="18"/>
                    </a:moveTo>
                    <a:lnTo>
                      <a:pt x="16" y="18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7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93"/>
              <p:cNvSpPr>
                <a:spLocks/>
              </p:cNvSpPr>
              <p:nvPr/>
            </p:nvSpPr>
            <p:spPr bwMode="auto">
              <a:xfrm>
                <a:off x="4653" y="1931"/>
                <a:ext cx="21" cy="16"/>
              </a:xfrm>
              <a:custGeom>
                <a:avLst/>
                <a:gdLst>
                  <a:gd name="T0" fmla="*/ 9 w 21"/>
                  <a:gd name="T1" fmla="*/ 16 h 16"/>
                  <a:gd name="T2" fmla="*/ 14 w 21"/>
                  <a:gd name="T3" fmla="*/ 16 h 16"/>
                  <a:gd name="T4" fmla="*/ 17 w 21"/>
                  <a:gd name="T5" fmla="*/ 15 h 16"/>
                  <a:gd name="T6" fmla="*/ 20 w 21"/>
                  <a:gd name="T7" fmla="*/ 12 h 16"/>
                  <a:gd name="T8" fmla="*/ 21 w 21"/>
                  <a:gd name="T9" fmla="*/ 9 h 16"/>
                  <a:gd name="T10" fmla="*/ 20 w 21"/>
                  <a:gd name="T11" fmla="*/ 5 h 16"/>
                  <a:gd name="T12" fmla="*/ 19 w 21"/>
                  <a:gd name="T13" fmla="*/ 2 h 16"/>
                  <a:gd name="T14" fmla="*/ 16 w 21"/>
                  <a:gd name="T15" fmla="*/ 1 h 16"/>
                  <a:gd name="T16" fmla="*/ 12 w 21"/>
                  <a:gd name="T17" fmla="*/ 0 h 16"/>
                  <a:gd name="T18" fmla="*/ 6 w 21"/>
                  <a:gd name="T19" fmla="*/ 0 h 16"/>
                  <a:gd name="T20" fmla="*/ 4 w 21"/>
                  <a:gd name="T21" fmla="*/ 1 h 16"/>
                  <a:gd name="T22" fmla="*/ 1 w 21"/>
                  <a:gd name="T23" fmla="*/ 4 h 16"/>
                  <a:gd name="T24" fmla="*/ 0 w 21"/>
                  <a:gd name="T25" fmla="*/ 6 h 16"/>
                  <a:gd name="T26" fmla="*/ 1 w 21"/>
                  <a:gd name="T27" fmla="*/ 9 h 16"/>
                  <a:gd name="T28" fmla="*/ 2 w 21"/>
                  <a:gd name="T29" fmla="*/ 12 h 16"/>
                  <a:gd name="T30" fmla="*/ 5 w 21"/>
                  <a:gd name="T31" fmla="*/ 15 h 16"/>
                  <a:gd name="T32" fmla="*/ 9 w 21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9" y="16"/>
                    </a:moveTo>
                    <a:lnTo>
                      <a:pt x="14" y="16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94"/>
              <p:cNvSpPr>
                <a:spLocks/>
              </p:cNvSpPr>
              <p:nvPr/>
            </p:nvSpPr>
            <p:spPr bwMode="auto">
              <a:xfrm>
                <a:off x="2493" y="1983"/>
                <a:ext cx="26" cy="24"/>
              </a:xfrm>
              <a:custGeom>
                <a:avLst/>
                <a:gdLst>
                  <a:gd name="T0" fmla="*/ 12 w 26"/>
                  <a:gd name="T1" fmla="*/ 24 h 24"/>
                  <a:gd name="T2" fmla="*/ 17 w 26"/>
                  <a:gd name="T3" fmla="*/ 24 h 24"/>
                  <a:gd name="T4" fmla="*/ 22 w 26"/>
                  <a:gd name="T5" fmla="*/ 21 h 24"/>
                  <a:gd name="T6" fmla="*/ 24 w 26"/>
                  <a:gd name="T7" fmla="*/ 17 h 24"/>
                  <a:gd name="T8" fmla="*/ 26 w 26"/>
                  <a:gd name="T9" fmla="*/ 13 h 24"/>
                  <a:gd name="T10" fmla="*/ 26 w 26"/>
                  <a:gd name="T11" fmla="*/ 9 h 24"/>
                  <a:gd name="T12" fmla="*/ 23 w 26"/>
                  <a:gd name="T13" fmla="*/ 5 h 24"/>
                  <a:gd name="T14" fmla="*/ 19 w 26"/>
                  <a:gd name="T15" fmla="*/ 2 h 24"/>
                  <a:gd name="T16" fmla="*/ 13 w 26"/>
                  <a:gd name="T17" fmla="*/ 0 h 24"/>
                  <a:gd name="T18" fmla="*/ 8 w 26"/>
                  <a:gd name="T19" fmla="*/ 0 h 24"/>
                  <a:gd name="T20" fmla="*/ 4 w 26"/>
                  <a:gd name="T21" fmla="*/ 3 h 24"/>
                  <a:gd name="T22" fmla="*/ 1 w 26"/>
                  <a:gd name="T23" fmla="*/ 6 h 24"/>
                  <a:gd name="T24" fmla="*/ 0 w 26"/>
                  <a:gd name="T25" fmla="*/ 11 h 24"/>
                  <a:gd name="T26" fmla="*/ 0 w 26"/>
                  <a:gd name="T27" fmla="*/ 15 h 24"/>
                  <a:gd name="T28" fmla="*/ 3 w 26"/>
                  <a:gd name="T29" fmla="*/ 19 h 24"/>
                  <a:gd name="T30" fmla="*/ 7 w 26"/>
                  <a:gd name="T31" fmla="*/ 22 h 24"/>
                  <a:gd name="T32" fmla="*/ 12 w 26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7" y="2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95"/>
              <p:cNvSpPr>
                <a:spLocks/>
              </p:cNvSpPr>
              <p:nvPr/>
            </p:nvSpPr>
            <p:spPr bwMode="auto">
              <a:xfrm>
                <a:off x="2174" y="1975"/>
                <a:ext cx="19" cy="21"/>
              </a:xfrm>
              <a:custGeom>
                <a:avLst/>
                <a:gdLst>
                  <a:gd name="T0" fmla="*/ 9 w 19"/>
                  <a:gd name="T1" fmla="*/ 21 h 21"/>
                  <a:gd name="T2" fmla="*/ 13 w 19"/>
                  <a:gd name="T3" fmla="*/ 19 h 21"/>
                  <a:gd name="T4" fmla="*/ 17 w 19"/>
                  <a:gd name="T5" fmla="*/ 18 h 21"/>
                  <a:gd name="T6" fmla="*/ 18 w 19"/>
                  <a:gd name="T7" fmla="*/ 15 h 21"/>
                  <a:gd name="T8" fmla="*/ 19 w 19"/>
                  <a:gd name="T9" fmla="*/ 11 h 21"/>
                  <a:gd name="T10" fmla="*/ 19 w 19"/>
                  <a:gd name="T11" fmla="*/ 7 h 21"/>
                  <a:gd name="T12" fmla="*/ 18 w 19"/>
                  <a:gd name="T13" fmla="*/ 4 h 21"/>
                  <a:gd name="T14" fmla="*/ 15 w 19"/>
                  <a:gd name="T15" fmla="*/ 2 h 21"/>
                  <a:gd name="T16" fmla="*/ 11 w 19"/>
                  <a:gd name="T17" fmla="*/ 0 h 21"/>
                  <a:gd name="T18" fmla="*/ 7 w 19"/>
                  <a:gd name="T19" fmla="*/ 2 h 21"/>
                  <a:gd name="T20" fmla="*/ 4 w 19"/>
                  <a:gd name="T21" fmla="*/ 3 h 21"/>
                  <a:gd name="T22" fmla="*/ 2 w 19"/>
                  <a:gd name="T23" fmla="*/ 6 h 21"/>
                  <a:gd name="T24" fmla="*/ 0 w 19"/>
                  <a:gd name="T25" fmla="*/ 10 h 21"/>
                  <a:gd name="T26" fmla="*/ 2 w 19"/>
                  <a:gd name="T27" fmla="*/ 14 h 21"/>
                  <a:gd name="T28" fmla="*/ 3 w 19"/>
                  <a:gd name="T29" fmla="*/ 17 h 21"/>
                  <a:gd name="T30" fmla="*/ 6 w 19"/>
                  <a:gd name="T31" fmla="*/ 19 h 21"/>
                  <a:gd name="T32" fmla="*/ 9 w 19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21"/>
                    </a:moveTo>
                    <a:lnTo>
                      <a:pt x="13" y="19"/>
                    </a:lnTo>
                    <a:lnTo>
                      <a:pt x="17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9" name="Freeform 96"/>
              <p:cNvSpPr>
                <a:spLocks/>
              </p:cNvSpPr>
              <p:nvPr/>
            </p:nvSpPr>
            <p:spPr bwMode="auto">
              <a:xfrm>
                <a:off x="2391" y="2306"/>
                <a:ext cx="92" cy="62"/>
              </a:xfrm>
              <a:custGeom>
                <a:avLst/>
                <a:gdLst>
                  <a:gd name="T0" fmla="*/ 0 w 92"/>
                  <a:gd name="T1" fmla="*/ 40 h 62"/>
                  <a:gd name="T2" fmla="*/ 0 w 92"/>
                  <a:gd name="T3" fmla="*/ 35 h 62"/>
                  <a:gd name="T4" fmla="*/ 3 w 92"/>
                  <a:gd name="T5" fmla="*/ 24 h 62"/>
                  <a:gd name="T6" fmla="*/ 6 w 92"/>
                  <a:gd name="T7" fmla="*/ 12 h 62"/>
                  <a:gd name="T8" fmla="*/ 10 w 92"/>
                  <a:gd name="T9" fmla="*/ 4 h 62"/>
                  <a:gd name="T10" fmla="*/ 16 w 92"/>
                  <a:gd name="T11" fmla="*/ 1 h 62"/>
                  <a:gd name="T12" fmla="*/ 25 w 92"/>
                  <a:gd name="T13" fmla="*/ 0 h 62"/>
                  <a:gd name="T14" fmla="*/ 34 w 92"/>
                  <a:gd name="T15" fmla="*/ 1 h 62"/>
                  <a:gd name="T16" fmla="*/ 41 w 92"/>
                  <a:gd name="T17" fmla="*/ 4 h 62"/>
                  <a:gd name="T18" fmla="*/ 50 w 92"/>
                  <a:gd name="T19" fmla="*/ 7 h 62"/>
                  <a:gd name="T20" fmla="*/ 61 w 92"/>
                  <a:gd name="T21" fmla="*/ 11 h 62"/>
                  <a:gd name="T22" fmla="*/ 69 w 92"/>
                  <a:gd name="T23" fmla="*/ 13 h 62"/>
                  <a:gd name="T24" fmla="*/ 73 w 92"/>
                  <a:gd name="T25" fmla="*/ 15 h 62"/>
                  <a:gd name="T26" fmla="*/ 72 w 92"/>
                  <a:gd name="T27" fmla="*/ 16 h 62"/>
                  <a:gd name="T28" fmla="*/ 72 w 92"/>
                  <a:gd name="T29" fmla="*/ 21 h 62"/>
                  <a:gd name="T30" fmla="*/ 71 w 92"/>
                  <a:gd name="T31" fmla="*/ 28 h 62"/>
                  <a:gd name="T32" fmla="*/ 73 w 92"/>
                  <a:gd name="T33" fmla="*/ 34 h 62"/>
                  <a:gd name="T34" fmla="*/ 77 w 92"/>
                  <a:gd name="T35" fmla="*/ 36 h 62"/>
                  <a:gd name="T36" fmla="*/ 83 w 92"/>
                  <a:gd name="T37" fmla="*/ 36 h 62"/>
                  <a:gd name="T38" fmla="*/ 87 w 92"/>
                  <a:gd name="T39" fmla="*/ 35 h 62"/>
                  <a:gd name="T40" fmla="*/ 88 w 92"/>
                  <a:gd name="T41" fmla="*/ 34 h 62"/>
                  <a:gd name="T42" fmla="*/ 90 w 92"/>
                  <a:gd name="T43" fmla="*/ 36 h 62"/>
                  <a:gd name="T44" fmla="*/ 92 w 92"/>
                  <a:gd name="T45" fmla="*/ 42 h 62"/>
                  <a:gd name="T46" fmla="*/ 92 w 92"/>
                  <a:gd name="T47" fmla="*/ 49 h 62"/>
                  <a:gd name="T48" fmla="*/ 88 w 92"/>
                  <a:gd name="T49" fmla="*/ 54 h 62"/>
                  <a:gd name="T50" fmla="*/ 79 w 92"/>
                  <a:gd name="T51" fmla="*/ 58 h 62"/>
                  <a:gd name="T52" fmla="*/ 68 w 92"/>
                  <a:gd name="T53" fmla="*/ 61 h 62"/>
                  <a:gd name="T54" fmla="*/ 57 w 92"/>
                  <a:gd name="T55" fmla="*/ 62 h 62"/>
                  <a:gd name="T56" fmla="*/ 53 w 92"/>
                  <a:gd name="T57" fmla="*/ 62 h 62"/>
                  <a:gd name="T58" fmla="*/ 0 w 92"/>
                  <a:gd name="T5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2">
                    <a:moveTo>
                      <a:pt x="0" y="40"/>
                    </a:moveTo>
                    <a:lnTo>
                      <a:pt x="0" y="35"/>
                    </a:lnTo>
                    <a:lnTo>
                      <a:pt x="3" y="24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5" y="0"/>
                    </a:lnTo>
                    <a:lnTo>
                      <a:pt x="34" y="1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61" y="11"/>
                    </a:lnTo>
                    <a:lnTo>
                      <a:pt x="69" y="13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21"/>
                    </a:lnTo>
                    <a:lnTo>
                      <a:pt x="71" y="28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83" y="36"/>
                    </a:lnTo>
                    <a:lnTo>
                      <a:pt x="87" y="35"/>
                    </a:lnTo>
                    <a:lnTo>
                      <a:pt x="88" y="34"/>
                    </a:lnTo>
                    <a:lnTo>
                      <a:pt x="90" y="36"/>
                    </a:lnTo>
                    <a:lnTo>
                      <a:pt x="92" y="42"/>
                    </a:lnTo>
                    <a:lnTo>
                      <a:pt x="92" y="49"/>
                    </a:lnTo>
                    <a:lnTo>
                      <a:pt x="88" y="54"/>
                    </a:lnTo>
                    <a:lnTo>
                      <a:pt x="79" y="58"/>
                    </a:lnTo>
                    <a:lnTo>
                      <a:pt x="68" y="61"/>
                    </a:lnTo>
                    <a:lnTo>
                      <a:pt x="57" y="62"/>
                    </a:lnTo>
                    <a:lnTo>
                      <a:pt x="53" y="6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83865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Comparações Envolvendo Médias – Parte A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r>
              <a:rPr lang="pt-BR" dirty="0" smtClean="0"/>
              <a:t>Inferência sobre a Diferença entre as Médias de Duas Populações: </a:t>
            </a:r>
            <a:r>
              <a:rPr lang="el-GR" i="1" dirty="0" smtClean="0"/>
              <a:t>σ</a:t>
            </a:r>
            <a:r>
              <a:rPr lang="pt-BR" baseline="-25000" dirty="0" smtClean="0"/>
              <a:t>1</a:t>
            </a:r>
            <a:r>
              <a:rPr lang="pt-BR" dirty="0" smtClean="0"/>
              <a:t> e </a:t>
            </a:r>
            <a:r>
              <a:rPr lang="el-GR" i="1" dirty="0" smtClean="0"/>
              <a:t>σ</a:t>
            </a:r>
            <a:r>
              <a:rPr lang="pt-BR" baseline="-25000" dirty="0" smtClean="0"/>
              <a:t>2 </a:t>
            </a:r>
            <a:r>
              <a:rPr lang="pt-BR" dirty="0" smtClean="0"/>
              <a:t>Conhecidos</a:t>
            </a:r>
          </a:p>
          <a:p>
            <a:r>
              <a:rPr lang="pt-BR" dirty="0"/>
              <a:t>Inferência sobre a Diferença entre as Médias de Duas Populações: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Desconhecidos</a:t>
            </a:r>
            <a:endParaRPr lang="pt-BR" dirty="0"/>
          </a:p>
          <a:p>
            <a:r>
              <a:rPr lang="pt-BR" dirty="0"/>
              <a:t>Inferência sobre a Diferença entre as Médias de Duas Populações: </a:t>
            </a:r>
            <a:r>
              <a:rPr lang="pt-BR" dirty="0" smtClean="0"/>
              <a:t>Amostras Relacionadas (ou Dependentes)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064133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Desconhecidos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30</a:t>
            </a:fld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85000" lnSpcReduction="20000"/>
              </a:bodyPr>
              <a:lstStyle/>
              <a:p>
                <a:r>
                  <a:rPr lang="pt-BR" dirty="0" smtClean="0"/>
                  <a:t>Hipóteses</a:t>
                </a:r>
              </a:p>
              <a:p>
                <a:endParaRPr lang="pt-BR" dirty="0"/>
              </a:p>
              <a:p>
                <a:endParaRPr lang="pt-BR" dirty="0" smtClean="0"/>
              </a:p>
              <a:p>
                <a:endParaRPr lang="pt-BR" dirty="0" smtClean="0"/>
              </a:p>
              <a:p>
                <a:r>
                  <a:rPr lang="pt-BR" dirty="0" smtClean="0"/>
                  <a:t>Teste Estatístico</a:t>
                </a:r>
              </a:p>
              <a:p>
                <a:pPr marL="1143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𝑡</m:t>
                      </m:r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d>
                            <m:d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pt-BR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pt-BR" b="0" i="1" smtClean="0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b="0" i="1" smtClean="0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pt-BR" b="0" i="1" smtClean="0">
                                      <a:latin typeface="Cambria Math"/>
                                      <a:ea typeface="Cambria Math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pt-BR" b="0" i="1" smtClean="0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d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𝐷</m:t>
                              </m:r>
                            </m:e>
                            <m:sub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ad>
                            <m:radPr>
                              <m:degHide m:val="on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  <m:sup>
                                      <m:r>
                                        <a:rPr lang="pt-BR" b="0" i="1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den>
                              </m:f>
                              <m:r>
                                <a:rPr lang="pt-BR" i="1">
                                  <a:latin typeface="Cambria Math"/>
                                </a:rPr>
                                <m:t>+</m:t>
                              </m:r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2</m:t>
                                      </m:r>
                                    </m:sub>
                                    <m:sup>
                                      <m:r>
                                        <a:rPr lang="pt-BR" b="0" i="1" smtClean="0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rad>
                        </m:den>
                      </m:f>
                    </m:oMath>
                  </m:oMathPara>
                </a14:m>
                <a:endParaRPr lang="pt-BR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2"/>
                <a:stretch>
                  <a:fillRect l="-480" t="-3812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9" name="Tabe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319268"/>
              </p:ext>
            </p:extLst>
          </p:nvPr>
        </p:nvGraphicFramePr>
        <p:xfrm>
          <a:off x="107504" y="2204864"/>
          <a:ext cx="8280919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79281"/>
                <a:gridCol w="2883534"/>
                <a:gridCol w="2218104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2400" dirty="0" err="1" smtClean="0"/>
                        <a:t>Unicaudal</a:t>
                      </a:r>
                      <a:r>
                        <a:rPr lang="pt-BR" sz="2400" dirty="0" smtClean="0"/>
                        <a:t> (esquerda)</a:t>
                      </a:r>
                      <a:endParaRPr lang="pt-BR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 err="1" smtClean="0"/>
                        <a:t>Unicaudal</a:t>
                      </a:r>
                      <a:r>
                        <a:rPr lang="pt-BR" sz="2400" dirty="0" smtClean="0"/>
                        <a:t> (direita)</a:t>
                      </a:r>
                      <a:endParaRPr lang="pt-BR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dirty="0" smtClean="0"/>
                        <a:t>Bicaudal</a:t>
                      </a:r>
                      <a:endParaRPr lang="pt-BR" sz="24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0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≥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&lt;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0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≤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&gt;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0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=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400" i="1" dirty="0" smtClean="0"/>
                        <a:t>H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: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1</a:t>
                      </a:r>
                      <a:r>
                        <a:rPr lang="pt-BR" sz="2400" dirty="0" smtClean="0"/>
                        <a:t> - </a:t>
                      </a:r>
                      <a:r>
                        <a:rPr lang="pt-BR" sz="2400" i="1" dirty="0" smtClean="0"/>
                        <a:t>µ</a:t>
                      </a:r>
                      <a:r>
                        <a:rPr lang="pt-BR" sz="2400" baseline="-25000" dirty="0" smtClean="0"/>
                        <a:t>2</a:t>
                      </a:r>
                      <a:r>
                        <a:rPr lang="pt-BR" sz="2400" dirty="0" smtClean="0"/>
                        <a:t> ≠ </a:t>
                      </a:r>
                      <a:r>
                        <a:rPr lang="pt-BR" sz="2400" i="1" dirty="0" smtClean="0"/>
                        <a:t>D</a:t>
                      </a:r>
                      <a:r>
                        <a:rPr lang="pt-BR" sz="2400" baseline="-25000" dirty="0" smtClean="0"/>
                        <a:t>0</a:t>
                      </a:r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663357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600" dirty="0"/>
              <a:t>Teste de Hipóteses sobre </a:t>
            </a:r>
            <a:r>
              <a:rPr lang="pt-BR" sz="3600" i="1" dirty="0"/>
              <a:t>µ</a:t>
            </a:r>
            <a:r>
              <a:rPr lang="pt-BR" sz="3600" baseline="-25000" dirty="0"/>
              <a:t>1</a:t>
            </a:r>
            <a:r>
              <a:rPr lang="pt-BR" sz="3600" dirty="0"/>
              <a:t> – </a:t>
            </a:r>
            <a:r>
              <a:rPr lang="pt-BR" sz="3600" i="1" dirty="0"/>
              <a:t>µ</a:t>
            </a:r>
            <a:r>
              <a:rPr lang="pt-BR" sz="3600" baseline="-25000" dirty="0"/>
              <a:t>2</a:t>
            </a:r>
            <a:r>
              <a:rPr lang="pt-BR" sz="3600" dirty="0"/>
              <a:t>: </a:t>
            </a:r>
            <a:r>
              <a:rPr lang="el-GR" sz="3600" i="1" dirty="0"/>
              <a:t>σ</a:t>
            </a:r>
            <a:r>
              <a:rPr lang="pt-BR" sz="3600" baseline="-25000" dirty="0"/>
              <a:t>1</a:t>
            </a:r>
            <a:r>
              <a:rPr lang="pt-BR" sz="3600" dirty="0"/>
              <a:t> e </a:t>
            </a:r>
            <a:r>
              <a:rPr lang="el-GR" sz="3600" i="1" dirty="0"/>
              <a:t>σ</a:t>
            </a:r>
            <a:r>
              <a:rPr lang="pt-BR" sz="3600" baseline="-25000" dirty="0"/>
              <a:t>2 </a:t>
            </a:r>
            <a:r>
              <a:rPr lang="pt-BR" sz="3600" dirty="0"/>
              <a:t>Desconhecidos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pPr marL="114300" indent="0">
              <a:buNone/>
            </a:pPr>
            <a:r>
              <a:rPr lang="pt-BR" dirty="0" smtClean="0"/>
              <a:t>Exemplo: </a:t>
            </a:r>
            <a:r>
              <a:rPr lang="pt-BR" dirty="0" err="1" smtClean="0"/>
              <a:t>Specific</a:t>
            </a:r>
            <a:r>
              <a:rPr lang="pt-BR" dirty="0" smtClean="0"/>
              <a:t> Motors</a:t>
            </a:r>
          </a:p>
          <a:p>
            <a:endParaRPr lang="pt-BR" dirty="0" smtClean="0"/>
          </a:p>
          <a:p>
            <a:endParaRPr lang="pt-BR" dirty="0" smtClean="0"/>
          </a:p>
          <a:p>
            <a:r>
              <a:rPr lang="pt-BR" dirty="0" smtClean="0"/>
              <a:t>Podemos </a:t>
            </a:r>
            <a:r>
              <a:rPr lang="pt-BR" dirty="0"/>
              <a:t>concluir, através de um nível de significância de 0,05, </a:t>
            </a:r>
            <a:r>
              <a:rPr lang="pt-BR" dirty="0" smtClean="0"/>
              <a:t>que o desempenho em quilômetros por litro (km/l) </a:t>
            </a:r>
            <a:r>
              <a:rPr lang="pt-BR" dirty="0"/>
              <a:t>dos carros M é maior do que o desempenho </a:t>
            </a:r>
            <a:r>
              <a:rPr lang="pt-BR" dirty="0" smtClean="0"/>
              <a:t>dos </a:t>
            </a:r>
            <a:r>
              <a:rPr lang="pt-BR" dirty="0"/>
              <a:t>carros J?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31</a:t>
            </a:fld>
            <a:endParaRPr lang="pt-BR"/>
          </a:p>
        </p:txBody>
      </p:sp>
      <p:grpSp>
        <p:nvGrpSpPr>
          <p:cNvPr id="5" name="Group 98"/>
          <p:cNvGrpSpPr>
            <a:grpSpLocks/>
          </p:cNvGrpSpPr>
          <p:nvPr/>
        </p:nvGrpSpPr>
        <p:grpSpPr bwMode="auto">
          <a:xfrm>
            <a:off x="6091113" y="1348234"/>
            <a:ext cx="2873375" cy="1936750"/>
            <a:chOff x="1688" y="629"/>
            <a:chExt cx="3430" cy="2360"/>
          </a:xfrm>
        </p:grpSpPr>
        <p:sp>
          <p:nvSpPr>
            <p:cNvPr id="6" name="Freeform 99"/>
            <p:cNvSpPr>
              <a:spLocks/>
            </p:cNvSpPr>
            <p:nvPr/>
          </p:nvSpPr>
          <p:spPr bwMode="auto">
            <a:xfrm>
              <a:off x="1688" y="629"/>
              <a:ext cx="2784" cy="1950"/>
            </a:xfrm>
            <a:custGeom>
              <a:avLst/>
              <a:gdLst>
                <a:gd name="T0" fmla="*/ 3434 w 5736"/>
                <a:gd name="T1" fmla="*/ 162 h 4006"/>
                <a:gd name="T2" fmla="*/ 1148 w 5736"/>
                <a:gd name="T3" fmla="*/ 0 h 4006"/>
                <a:gd name="T4" fmla="*/ 314 w 5736"/>
                <a:gd name="T5" fmla="*/ 217 h 4006"/>
                <a:gd name="T6" fmla="*/ 738 w 5736"/>
                <a:gd name="T7" fmla="*/ 532 h 4006"/>
                <a:gd name="T8" fmla="*/ 715 w 5736"/>
                <a:gd name="T9" fmla="*/ 548 h 4006"/>
                <a:gd name="T10" fmla="*/ 652 w 5736"/>
                <a:gd name="T11" fmla="*/ 589 h 4006"/>
                <a:gd name="T12" fmla="*/ 610 w 5736"/>
                <a:gd name="T13" fmla="*/ 616 h 4006"/>
                <a:gd name="T14" fmla="*/ 563 w 5736"/>
                <a:gd name="T15" fmla="*/ 646 h 4006"/>
                <a:gd name="T16" fmla="*/ 511 w 5736"/>
                <a:gd name="T17" fmla="*/ 679 h 4006"/>
                <a:gd name="T18" fmla="*/ 458 w 5736"/>
                <a:gd name="T19" fmla="*/ 711 h 4006"/>
                <a:gd name="T20" fmla="*/ 403 w 5736"/>
                <a:gd name="T21" fmla="*/ 743 h 4006"/>
                <a:gd name="T22" fmla="*/ 348 w 5736"/>
                <a:gd name="T23" fmla="*/ 776 h 4006"/>
                <a:gd name="T24" fmla="*/ 297 w 5736"/>
                <a:gd name="T25" fmla="*/ 806 h 4006"/>
                <a:gd name="T26" fmla="*/ 247 w 5736"/>
                <a:gd name="T27" fmla="*/ 833 h 4006"/>
                <a:gd name="T28" fmla="*/ 164 w 5736"/>
                <a:gd name="T29" fmla="*/ 875 h 4006"/>
                <a:gd name="T30" fmla="*/ 110 w 5736"/>
                <a:gd name="T31" fmla="*/ 890 h 4006"/>
                <a:gd name="T32" fmla="*/ 103 w 5736"/>
                <a:gd name="T33" fmla="*/ 909 h 4006"/>
                <a:gd name="T34" fmla="*/ 143 w 5736"/>
                <a:gd name="T35" fmla="*/ 960 h 4006"/>
                <a:gd name="T36" fmla="*/ 211 w 5736"/>
                <a:gd name="T37" fmla="*/ 1032 h 4006"/>
                <a:gd name="T38" fmla="*/ 300 w 5736"/>
                <a:gd name="T39" fmla="*/ 1114 h 4006"/>
                <a:gd name="T40" fmla="*/ 392 w 5736"/>
                <a:gd name="T41" fmla="*/ 1196 h 4006"/>
                <a:gd name="T42" fmla="*/ 475 w 5736"/>
                <a:gd name="T43" fmla="*/ 1268 h 4006"/>
                <a:gd name="T44" fmla="*/ 559 w 5736"/>
                <a:gd name="T45" fmla="*/ 1339 h 4006"/>
                <a:gd name="T46" fmla="*/ 0 w 5736"/>
                <a:gd name="T47" fmla="*/ 2114 h 4006"/>
                <a:gd name="T48" fmla="*/ 329 w 5736"/>
                <a:gd name="T49" fmla="*/ 2430 h 4006"/>
                <a:gd name="T50" fmla="*/ 61 w 5736"/>
                <a:gd name="T51" fmla="*/ 2618 h 4006"/>
                <a:gd name="T52" fmla="*/ 74 w 5736"/>
                <a:gd name="T53" fmla="*/ 2707 h 4006"/>
                <a:gd name="T54" fmla="*/ 106 w 5736"/>
                <a:gd name="T55" fmla="*/ 2915 h 4006"/>
                <a:gd name="T56" fmla="*/ 144 w 5736"/>
                <a:gd name="T57" fmla="*/ 3150 h 4006"/>
                <a:gd name="T58" fmla="*/ 179 w 5736"/>
                <a:gd name="T59" fmla="*/ 3327 h 4006"/>
                <a:gd name="T60" fmla="*/ 1055 w 5736"/>
                <a:gd name="T61" fmla="*/ 3612 h 4006"/>
                <a:gd name="T62" fmla="*/ 2126 w 5736"/>
                <a:gd name="T63" fmla="*/ 3592 h 4006"/>
                <a:gd name="T64" fmla="*/ 3166 w 5736"/>
                <a:gd name="T65" fmla="*/ 3571 h 4006"/>
                <a:gd name="T66" fmla="*/ 3185 w 5736"/>
                <a:gd name="T67" fmla="*/ 3626 h 4006"/>
                <a:gd name="T68" fmla="*/ 3223 w 5736"/>
                <a:gd name="T69" fmla="*/ 3681 h 4006"/>
                <a:gd name="T70" fmla="*/ 3272 w 5736"/>
                <a:gd name="T71" fmla="*/ 3744 h 4006"/>
                <a:gd name="T72" fmla="*/ 3327 w 5736"/>
                <a:gd name="T73" fmla="*/ 3804 h 4006"/>
                <a:gd name="T74" fmla="*/ 3380 w 5736"/>
                <a:gd name="T75" fmla="*/ 3858 h 4006"/>
                <a:gd name="T76" fmla="*/ 3426 w 5736"/>
                <a:gd name="T77" fmla="*/ 3892 h 4006"/>
                <a:gd name="T78" fmla="*/ 3458 w 5736"/>
                <a:gd name="T79" fmla="*/ 3900 h 4006"/>
                <a:gd name="T80" fmla="*/ 4339 w 5736"/>
                <a:gd name="T81" fmla="*/ 3945 h 4006"/>
                <a:gd name="T82" fmla="*/ 4913 w 5736"/>
                <a:gd name="T83" fmla="*/ 3987 h 4006"/>
                <a:gd name="T84" fmla="*/ 5171 w 5736"/>
                <a:gd name="T85" fmla="*/ 4006 h 4006"/>
                <a:gd name="T86" fmla="*/ 5669 w 5736"/>
                <a:gd name="T87" fmla="*/ 3900 h 4006"/>
                <a:gd name="T88" fmla="*/ 5679 w 5736"/>
                <a:gd name="T89" fmla="*/ 2304 h 4006"/>
                <a:gd name="T90" fmla="*/ 5293 w 5736"/>
                <a:gd name="T91" fmla="*/ 1373 h 4006"/>
                <a:gd name="T92" fmla="*/ 5736 w 5736"/>
                <a:gd name="T93" fmla="*/ 1310 h 4006"/>
                <a:gd name="T94" fmla="*/ 5188 w 5736"/>
                <a:gd name="T95" fmla="*/ 905 h 4006"/>
                <a:gd name="T96" fmla="*/ 4352 w 5736"/>
                <a:gd name="T97" fmla="*/ 319 h 4006"/>
                <a:gd name="T98" fmla="*/ 3434 w 5736"/>
                <a:gd name="T99" fmla="*/ 162 h 4006"/>
                <a:gd name="T100" fmla="*/ 3434 w 5736"/>
                <a:gd name="T101" fmla="*/ 162 h 4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6" h="4006">
                  <a:moveTo>
                    <a:pt x="3434" y="162"/>
                  </a:moveTo>
                  <a:lnTo>
                    <a:pt x="1148" y="0"/>
                  </a:lnTo>
                  <a:lnTo>
                    <a:pt x="314" y="217"/>
                  </a:lnTo>
                  <a:lnTo>
                    <a:pt x="738" y="532"/>
                  </a:lnTo>
                  <a:lnTo>
                    <a:pt x="715" y="548"/>
                  </a:lnTo>
                  <a:lnTo>
                    <a:pt x="652" y="589"/>
                  </a:lnTo>
                  <a:lnTo>
                    <a:pt x="610" y="616"/>
                  </a:lnTo>
                  <a:lnTo>
                    <a:pt x="563" y="646"/>
                  </a:lnTo>
                  <a:lnTo>
                    <a:pt x="511" y="679"/>
                  </a:lnTo>
                  <a:lnTo>
                    <a:pt x="458" y="711"/>
                  </a:lnTo>
                  <a:lnTo>
                    <a:pt x="403" y="743"/>
                  </a:lnTo>
                  <a:lnTo>
                    <a:pt x="348" y="776"/>
                  </a:lnTo>
                  <a:lnTo>
                    <a:pt x="297" y="806"/>
                  </a:lnTo>
                  <a:lnTo>
                    <a:pt x="247" y="833"/>
                  </a:lnTo>
                  <a:lnTo>
                    <a:pt x="164" y="875"/>
                  </a:lnTo>
                  <a:lnTo>
                    <a:pt x="110" y="890"/>
                  </a:lnTo>
                  <a:lnTo>
                    <a:pt x="103" y="909"/>
                  </a:lnTo>
                  <a:lnTo>
                    <a:pt x="143" y="960"/>
                  </a:lnTo>
                  <a:lnTo>
                    <a:pt x="211" y="1032"/>
                  </a:lnTo>
                  <a:lnTo>
                    <a:pt x="300" y="1114"/>
                  </a:lnTo>
                  <a:lnTo>
                    <a:pt x="392" y="1196"/>
                  </a:lnTo>
                  <a:lnTo>
                    <a:pt x="475" y="1268"/>
                  </a:lnTo>
                  <a:lnTo>
                    <a:pt x="559" y="1339"/>
                  </a:lnTo>
                  <a:lnTo>
                    <a:pt x="0" y="2114"/>
                  </a:lnTo>
                  <a:lnTo>
                    <a:pt x="329" y="2430"/>
                  </a:lnTo>
                  <a:lnTo>
                    <a:pt x="61" y="2618"/>
                  </a:lnTo>
                  <a:lnTo>
                    <a:pt x="74" y="2707"/>
                  </a:lnTo>
                  <a:lnTo>
                    <a:pt x="106" y="2915"/>
                  </a:lnTo>
                  <a:lnTo>
                    <a:pt x="144" y="3150"/>
                  </a:lnTo>
                  <a:lnTo>
                    <a:pt x="179" y="3327"/>
                  </a:lnTo>
                  <a:lnTo>
                    <a:pt x="1055" y="3612"/>
                  </a:lnTo>
                  <a:lnTo>
                    <a:pt x="2126" y="3592"/>
                  </a:lnTo>
                  <a:lnTo>
                    <a:pt x="3166" y="3571"/>
                  </a:lnTo>
                  <a:lnTo>
                    <a:pt x="3185" y="3626"/>
                  </a:lnTo>
                  <a:lnTo>
                    <a:pt x="3223" y="3681"/>
                  </a:lnTo>
                  <a:lnTo>
                    <a:pt x="3272" y="3744"/>
                  </a:lnTo>
                  <a:lnTo>
                    <a:pt x="3327" y="3804"/>
                  </a:lnTo>
                  <a:lnTo>
                    <a:pt x="3380" y="3858"/>
                  </a:lnTo>
                  <a:lnTo>
                    <a:pt x="3426" y="3892"/>
                  </a:lnTo>
                  <a:lnTo>
                    <a:pt x="3458" y="3900"/>
                  </a:lnTo>
                  <a:lnTo>
                    <a:pt x="4339" y="3945"/>
                  </a:lnTo>
                  <a:lnTo>
                    <a:pt x="4913" y="3987"/>
                  </a:lnTo>
                  <a:lnTo>
                    <a:pt x="5171" y="4006"/>
                  </a:lnTo>
                  <a:lnTo>
                    <a:pt x="5669" y="3900"/>
                  </a:lnTo>
                  <a:lnTo>
                    <a:pt x="5679" y="2304"/>
                  </a:lnTo>
                  <a:lnTo>
                    <a:pt x="5293" y="1373"/>
                  </a:lnTo>
                  <a:lnTo>
                    <a:pt x="5736" y="1310"/>
                  </a:lnTo>
                  <a:lnTo>
                    <a:pt x="5188" y="905"/>
                  </a:lnTo>
                  <a:lnTo>
                    <a:pt x="4352" y="319"/>
                  </a:lnTo>
                  <a:lnTo>
                    <a:pt x="3434" y="162"/>
                  </a:lnTo>
                  <a:lnTo>
                    <a:pt x="3434" y="16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100"/>
            <p:cNvSpPr>
              <a:spLocks/>
            </p:cNvSpPr>
            <p:nvPr/>
          </p:nvSpPr>
          <p:spPr bwMode="auto">
            <a:xfrm>
              <a:off x="1874" y="808"/>
              <a:ext cx="2480" cy="1589"/>
            </a:xfrm>
            <a:custGeom>
              <a:avLst/>
              <a:gdLst>
                <a:gd name="T0" fmla="*/ 0 w 4960"/>
                <a:gd name="T1" fmla="*/ 2299 h 3179"/>
                <a:gd name="T2" fmla="*/ 1095 w 4960"/>
                <a:gd name="T3" fmla="*/ 2460 h 3179"/>
                <a:gd name="T4" fmla="*/ 1424 w 4960"/>
                <a:gd name="T5" fmla="*/ 2154 h 3179"/>
                <a:gd name="T6" fmla="*/ 1785 w 4960"/>
                <a:gd name="T7" fmla="*/ 1987 h 3179"/>
                <a:gd name="T8" fmla="*/ 2171 w 4960"/>
                <a:gd name="T9" fmla="*/ 1956 h 3179"/>
                <a:gd name="T10" fmla="*/ 2567 w 4960"/>
                <a:gd name="T11" fmla="*/ 2107 h 3179"/>
                <a:gd name="T12" fmla="*/ 3046 w 4960"/>
                <a:gd name="T13" fmla="*/ 2517 h 3179"/>
                <a:gd name="T14" fmla="*/ 3150 w 4960"/>
                <a:gd name="T15" fmla="*/ 2861 h 3179"/>
                <a:gd name="T16" fmla="*/ 4867 w 4960"/>
                <a:gd name="T17" fmla="*/ 3179 h 3179"/>
                <a:gd name="T18" fmla="*/ 4945 w 4960"/>
                <a:gd name="T19" fmla="*/ 2690 h 3179"/>
                <a:gd name="T20" fmla="*/ 4960 w 4960"/>
                <a:gd name="T21" fmla="*/ 1823 h 3179"/>
                <a:gd name="T22" fmla="*/ 4607 w 4960"/>
                <a:gd name="T23" fmla="*/ 1002 h 3179"/>
                <a:gd name="T24" fmla="*/ 4323 w 4960"/>
                <a:gd name="T25" fmla="*/ 591 h 3179"/>
                <a:gd name="T26" fmla="*/ 3858 w 4960"/>
                <a:gd name="T27" fmla="*/ 260 h 3179"/>
                <a:gd name="T28" fmla="*/ 2953 w 4960"/>
                <a:gd name="T29" fmla="*/ 47 h 3179"/>
                <a:gd name="T30" fmla="*/ 2226 w 4960"/>
                <a:gd name="T31" fmla="*/ 0 h 3179"/>
                <a:gd name="T32" fmla="*/ 1422 w 4960"/>
                <a:gd name="T33" fmla="*/ 220 h 3179"/>
                <a:gd name="T34" fmla="*/ 572 w 4960"/>
                <a:gd name="T35" fmla="*/ 797 h 3179"/>
                <a:gd name="T36" fmla="*/ 99 w 4960"/>
                <a:gd name="T37" fmla="*/ 1523 h 3179"/>
                <a:gd name="T38" fmla="*/ 0 w 4960"/>
                <a:gd name="T39" fmla="*/ 2299 h 3179"/>
                <a:gd name="T40" fmla="*/ 0 w 4960"/>
                <a:gd name="T41" fmla="*/ 2299 h 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60" h="3179">
                  <a:moveTo>
                    <a:pt x="0" y="2299"/>
                  </a:moveTo>
                  <a:lnTo>
                    <a:pt x="1095" y="2460"/>
                  </a:lnTo>
                  <a:lnTo>
                    <a:pt x="1424" y="2154"/>
                  </a:lnTo>
                  <a:lnTo>
                    <a:pt x="1785" y="1987"/>
                  </a:lnTo>
                  <a:lnTo>
                    <a:pt x="2171" y="1956"/>
                  </a:lnTo>
                  <a:lnTo>
                    <a:pt x="2567" y="2107"/>
                  </a:lnTo>
                  <a:lnTo>
                    <a:pt x="3046" y="2517"/>
                  </a:lnTo>
                  <a:lnTo>
                    <a:pt x="3150" y="2861"/>
                  </a:lnTo>
                  <a:lnTo>
                    <a:pt x="4867" y="3179"/>
                  </a:lnTo>
                  <a:lnTo>
                    <a:pt x="4945" y="2690"/>
                  </a:lnTo>
                  <a:lnTo>
                    <a:pt x="4960" y="1823"/>
                  </a:lnTo>
                  <a:lnTo>
                    <a:pt x="4607" y="1002"/>
                  </a:lnTo>
                  <a:lnTo>
                    <a:pt x="4323" y="591"/>
                  </a:lnTo>
                  <a:lnTo>
                    <a:pt x="3858" y="260"/>
                  </a:lnTo>
                  <a:lnTo>
                    <a:pt x="2953" y="47"/>
                  </a:lnTo>
                  <a:lnTo>
                    <a:pt x="2226" y="0"/>
                  </a:lnTo>
                  <a:lnTo>
                    <a:pt x="1422" y="220"/>
                  </a:lnTo>
                  <a:lnTo>
                    <a:pt x="572" y="797"/>
                  </a:lnTo>
                  <a:lnTo>
                    <a:pt x="99" y="1523"/>
                  </a:lnTo>
                  <a:lnTo>
                    <a:pt x="0" y="2299"/>
                  </a:lnTo>
                  <a:lnTo>
                    <a:pt x="0" y="2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101"/>
            <p:cNvSpPr>
              <a:spLocks/>
            </p:cNvSpPr>
            <p:nvPr/>
          </p:nvSpPr>
          <p:spPr bwMode="auto">
            <a:xfrm>
              <a:off x="1885" y="809"/>
              <a:ext cx="2471" cy="1226"/>
            </a:xfrm>
            <a:custGeom>
              <a:avLst/>
              <a:gdLst>
                <a:gd name="T0" fmla="*/ 0 w 2471"/>
                <a:gd name="T1" fmla="*/ 1130 h 1226"/>
                <a:gd name="T2" fmla="*/ 136 w 2471"/>
                <a:gd name="T3" fmla="*/ 605 h 1226"/>
                <a:gd name="T4" fmla="*/ 475 w 2471"/>
                <a:gd name="T5" fmla="*/ 247 h 1226"/>
                <a:gd name="T6" fmla="*/ 907 w 2471"/>
                <a:gd name="T7" fmla="*/ 44 h 1226"/>
                <a:gd name="T8" fmla="*/ 1290 w 2471"/>
                <a:gd name="T9" fmla="*/ 0 h 1226"/>
                <a:gd name="T10" fmla="*/ 1664 w 2471"/>
                <a:gd name="T11" fmla="*/ 44 h 1226"/>
                <a:gd name="T12" fmla="*/ 1971 w 2471"/>
                <a:gd name="T13" fmla="*/ 162 h 1226"/>
                <a:gd name="T14" fmla="*/ 2192 w 2471"/>
                <a:gd name="T15" fmla="*/ 311 h 1226"/>
                <a:gd name="T16" fmla="*/ 2346 w 2471"/>
                <a:gd name="T17" fmla="*/ 601 h 1226"/>
                <a:gd name="T18" fmla="*/ 2417 w 2471"/>
                <a:gd name="T19" fmla="*/ 826 h 1226"/>
                <a:gd name="T20" fmla="*/ 2471 w 2471"/>
                <a:gd name="T21" fmla="*/ 1199 h 1226"/>
                <a:gd name="T22" fmla="*/ 2403 w 2471"/>
                <a:gd name="T23" fmla="*/ 1067 h 1226"/>
                <a:gd name="T24" fmla="*/ 2027 w 2471"/>
                <a:gd name="T25" fmla="*/ 1047 h 1226"/>
                <a:gd name="T26" fmla="*/ 1883 w 2471"/>
                <a:gd name="T27" fmla="*/ 1043 h 1226"/>
                <a:gd name="T28" fmla="*/ 2014 w 2471"/>
                <a:gd name="T29" fmla="*/ 802 h 1226"/>
                <a:gd name="T30" fmla="*/ 2125 w 2471"/>
                <a:gd name="T31" fmla="*/ 732 h 1226"/>
                <a:gd name="T32" fmla="*/ 2216 w 2471"/>
                <a:gd name="T33" fmla="*/ 651 h 1226"/>
                <a:gd name="T34" fmla="*/ 2145 w 2471"/>
                <a:gd name="T35" fmla="*/ 562 h 1226"/>
                <a:gd name="T36" fmla="*/ 2005 w 2471"/>
                <a:gd name="T37" fmla="*/ 680 h 1226"/>
                <a:gd name="T38" fmla="*/ 1807 w 2471"/>
                <a:gd name="T39" fmla="*/ 823 h 1226"/>
                <a:gd name="T40" fmla="*/ 1632 w 2471"/>
                <a:gd name="T41" fmla="*/ 648 h 1226"/>
                <a:gd name="T42" fmla="*/ 1736 w 2471"/>
                <a:gd name="T43" fmla="*/ 501 h 1226"/>
                <a:gd name="T44" fmla="*/ 1664 w 2471"/>
                <a:gd name="T45" fmla="*/ 440 h 1226"/>
                <a:gd name="T46" fmla="*/ 1471 w 2471"/>
                <a:gd name="T47" fmla="*/ 671 h 1226"/>
                <a:gd name="T48" fmla="*/ 1307 w 2471"/>
                <a:gd name="T49" fmla="*/ 623 h 1226"/>
                <a:gd name="T50" fmla="*/ 1347 w 2471"/>
                <a:gd name="T51" fmla="*/ 262 h 1226"/>
                <a:gd name="T52" fmla="*/ 1232 w 2471"/>
                <a:gd name="T53" fmla="*/ 258 h 1226"/>
                <a:gd name="T54" fmla="*/ 1191 w 2471"/>
                <a:gd name="T55" fmla="*/ 611 h 1226"/>
                <a:gd name="T56" fmla="*/ 975 w 2471"/>
                <a:gd name="T57" fmla="*/ 676 h 1226"/>
                <a:gd name="T58" fmla="*/ 889 w 2471"/>
                <a:gd name="T59" fmla="*/ 433 h 1226"/>
                <a:gd name="T60" fmla="*/ 796 w 2471"/>
                <a:gd name="T61" fmla="*/ 483 h 1226"/>
                <a:gd name="T62" fmla="*/ 887 w 2471"/>
                <a:gd name="T63" fmla="*/ 699 h 1226"/>
                <a:gd name="T64" fmla="*/ 956 w 2471"/>
                <a:gd name="T65" fmla="*/ 733 h 1226"/>
                <a:gd name="T66" fmla="*/ 833 w 2471"/>
                <a:gd name="T67" fmla="*/ 923 h 1226"/>
                <a:gd name="T68" fmla="*/ 655 w 2471"/>
                <a:gd name="T69" fmla="*/ 971 h 1226"/>
                <a:gd name="T70" fmla="*/ 595 w 2471"/>
                <a:gd name="T71" fmla="*/ 919 h 1226"/>
                <a:gd name="T72" fmla="*/ 530 w 2471"/>
                <a:gd name="T73" fmla="*/ 883 h 1226"/>
                <a:gd name="T74" fmla="*/ 443 w 2471"/>
                <a:gd name="T75" fmla="*/ 803 h 1226"/>
                <a:gd name="T76" fmla="*/ 407 w 2471"/>
                <a:gd name="T77" fmla="*/ 745 h 1226"/>
                <a:gd name="T78" fmla="*/ 384 w 2471"/>
                <a:gd name="T79" fmla="*/ 730 h 1226"/>
                <a:gd name="T80" fmla="*/ 335 w 2471"/>
                <a:gd name="T81" fmla="*/ 652 h 1226"/>
                <a:gd name="T82" fmla="*/ 238 w 2471"/>
                <a:gd name="T83" fmla="*/ 749 h 1226"/>
                <a:gd name="T84" fmla="*/ 561 w 2471"/>
                <a:gd name="T85" fmla="*/ 1065 h 1226"/>
                <a:gd name="T86" fmla="*/ 543 w 2471"/>
                <a:gd name="T87" fmla="*/ 1226 h 1226"/>
                <a:gd name="T88" fmla="*/ 0 w 2471"/>
                <a:gd name="T89" fmla="*/ 1130 h 1226"/>
                <a:gd name="T90" fmla="*/ 0 w 2471"/>
                <a:gd name="T91" fmla="*/ 11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71" h="1226">
                  <a:moveTo>
                    <a:pt x="0" y="1130"/>
                  </a:moveTo>
                  <a:lnTo>
                    <a:pt x="136" y="605"/>
                  </a:lnTo>
                  <a:lnTo>
                    <a:pt x="475" y="247"/>
                  </a:lnTo>
                  <a:lnTo>
                    <a:pt x="907" y="44"/>
                  </a:lnTo>
                  <a:lnTo>
                    <a:pt x="1290" y="0"/>
                  </a:lnTo>
                  <a:lnTo>
                    <a:pt x="1664" y="44"/>
                  </a:lnTo>
                  <a:lnTo>
                    <a:pt x="1971" y="162"/>
                  </a:lnTo>
                  <a:lnTo>
                    <a:pt x="2192" y="311"/>
                  </a:lnTo>
                  <a:lnTo>
                    <a:pt x="2346" y="601"/>
                  </a:lnTo>
                  <a:lnTo>
                    <a:pt x="2417" y="826"/>
                  </a:lnTo>
                  <a:lnTo>
                    <a:pt x="2471" y="1199"/>
                  </a:lnTo>
                  <a:lnTo>
                    <a:pt x="2403" y="1067"/>
                  </a:lnTo>
                  <a:lnTo>
                    <a:pt x="2027" y="1047"/>
                  </a:lnTo>
                  <a:lnTo>
                    <a:pt x="1883" y="1043"/>
                  </a:lnTo>
                  <a:lnTo>
                    <a:pt x="2014" y="802"/>
                  </a:lnTo>
                  <a:lnTo>
                    <a:pt x="2125" y="732"/>
                  </a:lnTo>
                  <a:lnTo>
                    <a:pt x="2216" y="651"/>
                  </a:lnTo>
                  <a:lnTo>
                    <a:pt x="2145" y="562"/>
                  </a:lnTo>
                  <a:lnTo>
                    <a:pt x="2005" y="680"/>
                  </a:lnTo>
                  <a:lnTo>
                    <a:pt x="1807" y="823"/>
                  </a:lnTo>
                  <a:lnTo>
                    <a:pt x="1632" y="648"/>
                  </a:lnTo>
                  <a:lnTo>
                    <a:pt x="1736" y="501"/>
                  </a:lnTo>
                  <a:lnTo>
                    <a:pt x="1664" y="440"/>
                  </a:lnTo>
                  <a:lnTo>
                    <a:pt x="1471" y="671"/>
                  </a:lnTo>
                  <a:lnTo>
                    <a:pt x="1307" y="623"/>
                  </a:lnTo>
                  <a:lnTo>
                    <a:pt x="1347" y="262"/>
                  </a:lnTo>
                  <a:lnTo>
                    <a:pt x="1232" y="258"/>
                  </a:lnTo>
                  <a:lnTo>
                    <a:pt x="1191" y="611"/>
                  </a:lnTo>
                  <a:lnTo>
                    <a:pt x="975" y="676"/>
                  </a:lnTo>
                  <a:lnTo>
                    <a:pt x="889" y="433"/>
                  </a:lnTo>
                  <a:lnTo>
                    <a:pt x="796" y="483"/>
                  </a:lnTo>
                  <a:lnTo>
                    <a:pt x="887" y="699"/>
                  </a:lnTo>
                  <a:lnTo>
                    <a:pt x="956" y="733"/>
                  </a:lnTo>
                  <a:lnTo>
                    <a:pt x="833" y="923"/>
                  </a:lnTo>
                  <a:lnTo>
                    <a:pt x="655" y="971"/>
                  </a:lnTo>
                  <a:lnTo>
                    <a:pt x="595" y="919"/>
                  </a:lnTo>
                  <a:lnTo>
                    <a:pt x="530" y="883"/>
                  </a:lnTo>
                  <a:lnTo>
                    <a:pt x="443" y="803"/>
                  </a:lnTo>
                  <a:lnTo>
                    <a:pt x="407" y="745"/>
                  </a:lnTo>
                  <a:lnTo>
                    <a:pt x="384" y="730"/>
                  </a:lnTo>
                  <a:lnTo>
                    <a:pt x="335" y="652"/>
                  </a:lnTo>
                  <a:lnTo>
                    <a:pt x="238" y="749"/>
                  </a:lnTo>
                  <a:lnTo>
                    <a:pt x="561" y="1065"/>
                  </a:lnTo>
                  <a:lnTo>
                    <a:pt x="543" y="1226"/>
                  </a:lnTo>
                  <a:lnTo>
                    <a:pt x="0" y="11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102"/>
            <p:cNvSpPr>
              <a:spLocks/>
            </p:cNvSpPr>
            <p:nvPr/>
          </p:nvSpPr>
          <p:spPr bwMode="auto">
            <a:xfrm>
              <a:off x="2304" y="1359"/>
              <a:ext cx="2020" cy="1021"/>
            </a:xfrm>
            <a:custGeom>
              <a:avLst/>
              <a:gdLst>
                <a:gd name="T0" fmla="*/ 0 w 2020"/>
                <a:gd name="T1" fmla="*/ 690 h 1021"/>
                <a:gd name="T2" fmla="*/ 170 w 2020"/>
                <a:gd name="T3" fmla="*/ 506 h 1021"/>
                <a:gd name="T4" fmla="*/ 366 w 2020"/>
                <a:gd name="T5" fmla="*/ 334 h 1021"/>
                <a:gd name="T6" fmla="*/ 474 w 2020"/>
                <a:gd name="T7" fmla="*/ 169 h 1021"/>
                <a:gd name="T8" fmla="*/ 626 w 2020"/>
                <a:gd name="T9" fmla="*/ 77 h 1021"/>
                <a:gd name="T10" fmla="*/ 789 w 2020"/>
                <a:gd name="T11" fmla="*/ 0 h 1021"/>
                <a:gd name="T12" fmla="*/ 858 w 2020"/>
                <a:gd name="T13" fmla="*/ 62 h 1021"/>
                <a:gd name="T14" fmla="*/ 963 w 2020"/>
                <a:gd name="T15" fmla="*/ 66 h 1021"/>
                <a:gd name="T16" fmla="*/ 1064 w 2020"/>
                <a:gd name="T17" fmla="*/ 77 h 1021"/>
                <a:gd name="T18" fmla="*/ 1112 w 2020"/>
                <a:gd name="T19" fmla="*/ 147 h 1021"/>
                <a:gd name="T20" fmla="*/ 1336 w 2020"/>
                <a:gd name="T21" fmla="*/ 102 h 1021"/>
                <a:gd name="T22" fmla="*/ 1524 w 2020"/>
                <a:gd name="T23" fmla="*/ 473 h 1021"/>
                <a:gd name="T24" fmla="*/ 1508 w 2020"/>
                <a:gd name="T25" fmla="*/ 489 h 1021"/>
                <a:gd name="T26" fmla="*/ 2000 w 2020"/>
                <a:gd name="T27" fmla="*/ 453 h 1021"/>
                <a:gd name="T28" fmla="*/ 1504 w 2020"/>
                <a:gd name="T29" fmla="*/ 657 h 1021"/>
                <a:gd name="T30" fmla="*/ 1568 w 2020"/>
                <a:gd name="T31" fmla="*/ 797 h 1021"/>
                <a:gd name="T32" fmla="*/ 2020 w 2020"/>
                <a:gd name="T33" fmla="*/ 1021 h 1021"/>
                <a:gd name="T34" fmla="*/ 1170 w 2020"/>
                <a:gd name="T35" fmla="*/ 899 h 1021"/>
                <a:gd name="T36" fmla="*/ 1034 w 2020"/>
                <a:gd name="T37" fmla="*/ 618 h 1021"/>
                <a:gd name="T38" fmla="*/ 843 w 2020"/>
                <a:gd name="T39" fmla="*/ 484 h 1021"/>
                <a:gd name="T40" fmla="*/ 644 w 2020"/>
                <a:gd name="T41" fmla="*/ 425 h 1021"/>
                <a:gd name="T42" fmla="*/ 424 w 2020"/>
                <a:gd name="T43" fmla="*/ 455 h 1021"/>
                <a:gd name="T44" fmla="*/ 293 w 2020"/>
                <a:gd name="T45" fmla="*/ 535 h 1021"/>
                <a:gd name="T46" fmla="*/ 244 w 2020"/>
                <a:gd name="T47" fmla="*/ 601 h 1021"/>
                <a:gd name="T48" fmla="*/ 126 w 2020"/>
                <a:gd name="T49" fmla="*/ 715 h 1021"/>
                <a:gd name="T50" fmla="*/ 0 w 2020"/>
                <a:gd name="T51" fmla="*/ 690 h 1021"/>
                <a:gd name="T52" fmla="*/ 0 w 2020"/>
                <a:gd name="T53" fmla="*/ 69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0" h="1021">
                  <a:moveTo>
                    <a:pt x="0" y="690"/>
                  </a:moveTo>
                  <a:lnTo>
                    <a:pt x="170" y="506"/>
                  </a:lnTo>
                  <a:lnTo>
                    <a:pt x="366" y="334"/>
                  </a:lnTo>
                  <a:lnTo>
                    <a:pt x="474" y="169"/>
                  </a:lnTo>
                  <a:lnTo>
                    <a:pt x="626" y="77"/>
                  </a:lnTo>
                  <a:lnTo>
                    <a:pt x="789" y="0"/>
                  </a:lnTo>
                  <a:lnTo>
                    <a:pt x="858" y="62"/>
                  </a:lnTo>
                  <a:lnTo>
                    <a:pt x="963" y="66"/>
                  </a:lnTo>
                  <a:lnTo>
                    <a:pt x="1064" y="77"/>
                  </a:lnTo>
                  <a:lnTo>
                    <a:pt x="1112" y="147"/>
                  </a:lnTo>
                  <a:lnTo>
                    <a:pt x="1336" y="102"/>
                  </a:lnTo>
                  <a:lnTo>
                    <a:pt x="1524" y="473"/>
                  </a:lnTo>
                  <a:lnTo>
                    <a:pt x="1508" y="489"/>
                  </a:lnTo>
                  <a:lnTo>
                    <a:pt x="2000" y="453"/>
                  </a:lnTo>
                  <a:lnTo>
                    <a:pt x="1504" y="657"/>
                  </a:lnTo>
                  <a:lnTo>
                    <a:pt x="1568" y="797"/>
                  </a:lnTo>
                  <a:lnTo>
                    <a:pt x="2020" y="1021"/>
                  </a:lnTo>
                  <a:lnTo>
                    <a:pt x="1170" y="899"/>
                  </a:lnTo>
                  <a:lnTo>
                    <a:pt x="1034" y="618"/>
                  </a:lnTo>
                  <a:lnTo>
                    <a:pt x="843" y="484"/>
                  </a:lnTo>
                  <a:lnTo>
                    <a:pt x="644" y="425"/>
                  </a:lnTo>
                  <a:lnTo>
                    <a:pt x="424" y="455"/>
                  </a:lnTo>
                  <a:lnTo>
                    <a:pt x="293" y="535"/>
                  </a:lnTo>
                  <a:lnTo>
                    <a:pt x="244" y="601"/>
                  </a:lnTo>
                  <a:lnTo>
                    <a:pt x="126" y="715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Freeform 103"/>
            <p:cNvSpPr>
              <a:spLocks/>
            </p:cNvSpPr>
            <p:nvPr/>
          </p:nvSpPr>
          <p:spPr bwMode="auto">
            <a:xfrm>
              <a:off x="3247" y="1620"/>
              <a:ext cx="410" cy="542"/>
            </a:xfrm>
            <a:custGeom>
              <a:avLst/>
              <a:gdLst>
                <a:gd name="T0" fmla="*/ 0 w 822"/>
                <a:gd name="T1" fmla="*/ 616 h 1083"/>
                <a:gd name="T2" fmla="*/ 322 w 822"/>
                <a:gd name="T3" fmla="*/ 228 h 1083"/>
                <a:gd name="T4" fmla="*/ 808 w 822"/>
                <a:gd name="T5" fmla="*/ 0 h 1083"/>
                <a:gd name="T6" fmla="*/ 822 w 822"/>
                <a:gd name="T7" fmla="*/ 277 h 1083"/>
                <a:gd name="T8" fmla="*/ 284 w 822"/>
                <a:gd name="T9" fmla="*/ 1083 h 1083"/>
                <a:gd name="T10" fmla="*/ 0 w 822"/>
                <a:gd name="T11" fmla="*/ 616 h 1083"/>
                <a:gd name="T12" fmla="*/ 0 w 822"/>
                <a:gd name="T13" fmla="*/ 616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1083">
                  <a:moveTo>
                    <a:pt x="0" y="616"/>
                  </a:moveTo>
                  <a:lnTo>
                    <a:pt x="322" y="228"/>
                  </a:lnTo>
                  <a:lnTo>
                    <a:pt x="808" y="0"/>
                  </a:lnTo>
                  <a:lnTo>
                    <a:pt x="822" y="277"/>
                  </a:lnTo>
                  <a:lnTo>
                    <a:pt x="284" y="1083"/>
                  </a:lnTo>
                  <a:lnTo>
                    <a:pt x="0" y="616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Freeform 104"/>
            <p:cNvSpPr>
              <a:spLocks/>
            </p:cNvSpPr>
            <p:nvPr/>
          </p:nvSpPr>
          <p:spPr bwMode="auto">
            <a:xfrm>
              <a:off x="1881" y="820"/>
              <a:ext cx="2255" cy="1176"/>
            </a:xfrm>
            <a:custGeom>
              <a:avLst/>
              <a:gdLst>
                <a:gd name="T0" fmla="*/ 195 w 2255"/>
                <a:gd name="T1" fmla="*/ 1156 h 1176"/>
                <a:gd name="T2" fmla="*/ 191 w 2255"/>
                <a:gd name="T3" fmla="*/ 1008 h 1176"/>
                <a:gd name="T4" fmla="*/ 315 w 2255"/>
                <a:gd name="T5" fmla="*/ 728 h 1176"/>
                <a:gd name="T6" fmla="*/ 557 w 2255"/>
                <a:gd name="T7" fmla="*/ 448 h 1176"/>
                <a:gd name="T8" fmla="*/ 757 w 2255"/>
                <a:gd name="T9" fmla="*/ 273 h 1176"/>
                <a:gd name="T10" fmla="*/ 971 w 2255"/>
                <a:gd name="T11" fmla="*/ 184 h 1176"/>
                <a:gd name="T12" fmla="*/ 1199 w 2255"/>
                <a:gd name="T13" fmla="*/ 137 h 1176"/>
                <a:gd name="T14" fmla="*/ 1435 w 2255"/>
                <a:gd name="T15" fmla="*/ 127 h 1176"/>
                <a:gd name="T16" fmla="*/ 1641 w 2255"/>
                <a:gd name="T17" fmla="*/ 137 h 1176"/>
                <a:gd name="T18" fmla="*/ 1863 w 2255"/>
                <a:gd name="T19" fmla="*/ 204 h 1176"/>
                <a:gd name="T20" fmla="*/ 2059 w 2255"/>
                <a:gd name="T21" fmla="*/ 294 h 1176"/>
                <a:gd name="T22" fmla="*/ 2255 w 2255"/>
                <a:gd name="T23" fmla="*/ 444 h 1176"/>
                <a:gd name="T24" fmla="*/ 2194 w 2255"/>
                <a:gd name="T25" fmla="*/ 316 h 1176"/>
                <a:gd name="T26" fmla="*/ 1889 w 2255"/>
                <a:gd name="T27" fmla="*/ 99 h 1176"/>
                <a:gd name="T28" fmla="*/ 1420 w 2255"/>
                <a:gd name="T29" fmla="*/ 0 h 1176"/>
                <a:gd name="T30" fmla="*/ 795 w 2255"/>
                <a:gd name="T31" fmla="*/ 44 h 1176"/>
                <a:gd name="T32" fmla="*/ 286 w 2255"/>
                <a:gd name="T33" fmla="*/ 382 h 1176"/>
                <a:gd name="T34" fmla="*/ 58 w 2255"/>
                <a:gd name="T35" fmla="*/ 844 h 1176"/>
                <a:gd name="T36" fmla="*/ 0 w 2255"/>
                <a:gd name="T37" fmla="*/ 1134 h 1176"/>
                <a:gd name="T38" fmla="*/ 235 w 2255"/>
                <a:gd name="T39" fmla="*/ 1176 h 1176"/>
                <a:gd name="T40" fmla="*/ 195 w 2255"/>
                <a:gd name="T41" fmla="*/ 115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5" h="1176">
                  <a:moveTo>
                    <a:pt x="195" y="1156"/>
                  </a:moveTo>
                  <a:lnTo>
                    <a:pt x="191" y="1008"/>
                  </a:lnTo>
                  <a:lnTo>
                    <a:pt x="315" y="728"/>
                  </a:lnTo>
                  <a:lnTo>
                    <a:pt x="557" y="448"/>
                  </a:lnTo>
                  <a:lnTo>
                    <a:pt x="757" y="273"/>
                  </a:lnTo>
                  <a:lnTo>
                    <a:pt x="971" y="184"/>
                  </a:lnTo>
                  <a:lnTo>
                    <a:pt x="1199" y="137"/>
                  </a:lnTo>
                  <a:lnTo>
                    <a:pt x="1435" y="127"/>
                  </a:lnTo>
                  <a:lnTo>
                    <a:pt x="1641" y="137"/>
                  </a:lnTo>
                  <a:lnTo>
                    <a:pt x="1863" y="204"/>
                  </a:lnTo>
                  <a:lnTo>
                    <a:pt x="2059" y="294"/>
                  </a:lnTo>
                  <a:lnTo>
                    <a:pt x="2255" y="444"/>
                  </a:lnTo>
                  <a:lnTo>
                    <a:pt x="2194" y="316"/>
                  </a:lnTo>
                  <a:lnTo>
                    <a:pt x="1889" y="99"/>
                  </a:lnTo>
                  <a:lnTo>
                    <a:pt x="1420" y="0"/>
                  </a:lnTo>
                  <a:lnTo>
                    <a:pt x="795" y="44"/>
                  </a:lnTo>
                  <a:lnTo>
                    <a:pt x="286" y="382"/>
                  </a:lnTo>
                  <a:lnTo>
                    <a:pt x="58" y="844"/>
                  </a:lnTo>
                  <a:lnTo>
                    <a:pt x="0" y="1134"/>
                  </a:lnTo>
                  <a:lnTo>
                    <a:pt x="235" y="1176"/>
                  </a:lnTo>
                  <a:lnTo>
                    <a:pt x="195" y="115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05"/>
            <p:cNvSpPr>
              <a:spLocks/>
            </p:cNvSpPr>
            <p:nvPr/>
          </p:nvSpPr>
          <p:spPr bwMode="auto">
            <a:xfrm>
              <a:off x="3124" y="1456"/>
              <a:ext cx="442" cy="494"/>
            </a:xfrm>
            <a:custGeom>
              <a:avLst/>
              <a:gdLst>
                <a:gd name="T0" fmla="*/ 0 w 884"/>
                <a:gd name="T1" fmla="*/ 686 h 986"/>
                <a:gd name="T2" fmla="*/ 671 w 884"/>
                <a:gd name="T3" fmla="*/ 0 h 986"/>
                <a:gd name="T4" fmla="*/ 884 w 884"/>
                <a:gd name="T5" fmla="*/ 41 h 986"/>
                <a:gd name="T6" fmla="*/ 814 w 884"/>
                <a:gd name="T7" fmla="*/ 214 h 986"/>
                <a:gd name="T8" fmla="*/ 357 w 884"/>
                <a:gd name="T9" fmla="*/ 986 h 986"/>
                <a:gd name="T10" fmla="*/ 0 w 884"/>
                <a:gd name="T11" fmla="*/ 686 h 986"/>
                <a:gd name="T12" fmla="*/ 0 w 884"/>
                <a:gd name="T13" fmla="*/ 68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4" h="986">
                  <a:moveTo>
                    <a:pt x="0" y="686"/>
                  </a:moveTo>
                  <a:lnTo>
                    <a:pt x="671" y="0"/>
                  </a:lnTo>
                  <a:lnTo>
                    <a:pt x="884" y="41"/>
                  </a:lnTo>
                  <a:lnTo>
                    <a:pt x="814" y="214"/>
                  </a:lnTo>
                  <a:lnTo>
                    <a:pt x="357" y="986"/>
                  </a:lnTo>
                  <a:lnTo>
                    <a:pt x="0" y="68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FFC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06"/>
            <p:cNvSpPr>
              <a:spLocks/>
            </p:cNvSpPr>
            <p:nvPr/>
          </p:nvSpPr>
          <p:spPr bwMode="auto">
            <a:xfrm>
              <a:off x="2016" y="1584"/>
              <a:ext cx="460" cy="440"/>
            </a:xfrm>
            <a:custGeom>
              <a:avLst/>
              <a:gdLst>
                <a:gd name="T0" fmla="*/ 460 w 460"/>
                <a:gd name="T1" fmla="*/ 268 h 440"/>
                <a:gd name="T2" fmla="*/ 437 w 460"/>
                <a:gd name="T3" fmla="*/ 314 h 440"/>
                <a:gd name="T4" fmla="*/ 380 w 460"/>
                <a:gd name="T5" fmla="*/ 403 h 440"/>
                <a:gd name="T6" fmla="*/ 380 w 460"/>
                <a:gd name="T7" fmla="*/ 440 h 440"/>
                <a:gd name="T8" fmla="*/ 0 w 460"/>
                <a:gd name="T9" fmla="*/ 356 h 440"/>
                <a:gd name="T10" fmla="*/ 16 w 460"/>
                <a:gd name="T11" fmla="*/ 296 h 440"/>
                <a:gd name="T12" fmla="*/ 51 w 460"/>
                <a:gd name="T13" fmla="*/ 121 h 440"/>
                <a:gd name="T14" fmla="*/ 132 w 460"/>
                <a:gd name="T15" fmla="*/ 0 h 440"/>
                <a:gd name="T16" fmla="*/ 456 w 460"/>
                <a:gd name="T17" fmla="*/ 272 h 440"/>
                <a:gd name="T18" fmla="*/ 460 w 460"/>
                <a:gd name="T19" fmla="*/ 26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440">
                  <a:moveTo>
                    <a:pt x="460" y="268"/>
                  </a:moveTo>
                  <a:lnTo>
                    <a:pt x="437" y="314"/>
                  </a:lnTo>
                  <a:lnTo>
                    <a:pt x="380" y="403"/>
                  </a:lnTo>
                  <a:lnTo>
                    <a:pt x="380" y="440"/>
                  </a:lnTo>
                  <a:lnTo>
                    <a:pt x="0" y="356"/>
                  </a:lnTo>
                  <a:lnTo>
                    <a:pt x="16" y="296"/>
                  </a:lnTo>
                  <a:lnTo>
                    <a:pt x="51" y="121"/>
                  </a:lnTo>
                  <a:lnTo>
                    <a:pt x="132" y="0"/>
                  </a:lnTo>
                  <a:lnTo>
                    <a:pt x="456" y="272"/>
                  </a:lnTo>
                  <a:lnTo>
                    <a:pt x="46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07"/>
            <p:cNvSpPr>
              <a:spLocks/>
            </p:cNvSpPr>
            <p:nvPr/>
          </p:nvSpPr>
          <p:spPr bwMode="auto">
            <a:xfrm>
              <a:off x="3231" y="1477"/>
              <a:ext cx="335" cy="473"/>
            </a:xfrm>
            <a:custGeom>
              <a:avLst/>
              <a:gdLst>
                <a:gd name="T0" fmla="*/ 0 w 669"/>
                <a:gd name="T1" fmla="*/ 788 h 945"/>
                <a:gd name="T2" fmla="*/ 669 w 669"/>
                <a:gd name="T3" fmla="*/ 0 h 945"/>
                <a:gd name="T4" fmla="*/ 599 w 669"/>
                <a:gd name="T5" fmla="*/ 244 h 945"/>
                <a:gd name="T6" fmla="*/ 142 w 669"/>
                <a:gd name="T7" fmla="*/ 945 h 945"/>
                <a:gd name="T8" fmla="*/ 0 w 669"/>
                <a:gd name="T9" fmla="*/ 788 h 945"/>
                <a:gd name="T10" fmla="*/ 0 w 669"/>
                <a:gd name="T11" fmla="*/ 78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9" h="945">
                  <a:moveTo>
                    <a:pt x="0" y="788"/>
                  </a:moveTo>
                  <a:lnTo>
                    <a:pt x="669" y="0"/>
                  </a:lnTo>
                  <a:lnTo>
                    <a:pt x="599" y="244"/>
                  </a:lnTo>
                  <a:lnTo>
                    <a:pt x="142" y="945"/>
                  </a:lnTo>
                  <a:lnTo>
                    <a:pt x="0" y="788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E08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Freeform 108"/>
            <p:cNvSpPr>
              <a:spLocks/>
            </p:cNvSpPr>
            <p:nvPr/>
          </p:nvSpPr>
          <p:spPr bwMode="auto">
            <a:xfrm>
              <a:off x="2481" y="1011"/>
              <a:ext cx="1085" cy="553"/>
            </a:xfrm>
            <a:custGeom>
              <a:avLst/>
              <a:gdLst>
                <a:gd name="T0" fmla="*/ 76 w 2169"/>
                <a:gd name="T1" fmla="*/ 753 h 1104"/>
                <a:gd name="T2" fmla="*/ 239 w 2169"/>
                <a:gd name="T3" fmla="*/ 431 h 1104"/>
                <a:gd name="T4" fmla="*/ 597 w 2169"/>
                <a:gd name="T5" fmla="*/ 173 h 1104"/>
                <a:gd name="T6" fmla="*/ 1137 w 2169"/>
                <a:gd name="T7" fmla="*/ 9 h 1104"/>
                <a:gd name="T8" fmla="*/ 1540 w 2169"/>
                <a:gd name="T9" fmla="*/ 0 h 1104"/>
                <a:gd name="T10" fmla="*/ 1920 w 2169"/>
                <a:gd name="T11" fmla="*/ 131 h 1104"/>
                <a:gd name="T12" fmla="*/ 2169 w 2169"/>
                <a:gd name="T13" fmla="*/ 355 h 1104"/>
                <a:gd name="T14" fmla="*/ 1589 w 2169"/>
                <a:gd name="T15" fmla="*/ 207 h 1104"/>
                <a:gd name="T16" fmla="*/ 1059 w 2169"/>
                <a:gd name="T17" fmla="*/ 260 h 1104"/>
                <a:gd name="T18" fmla="*/ 627 w 2169"/>
                <a:gd name="T19" fmla="*/ 458 h 1104"/>
                <a:gd name="T20" fmla="*/ 262 w 2169"/>
                <a:gd name="T21" fmla="*/ 680 h 1104"/>
                <a:gd name="T22" fmla="*/ 0 w 2169"/>
                <a:gd name="T23" fmla="*/ 1104 h 1104"/>
                <a:gd name="T24" fmla="*/ 76 w 2169"/>
                <a:gd name="T25" fmla="*/ 753 h 1104"/>
                <a:gd name="T26" fmla="*/ 76 w 2169"/>
                <a:gd name="T27" fmla="*/ 75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9" h="1104">
                  <a:moveTo>
                    <a:pt x="76" y="753"/>
                  </a:moveTo>
                  <a:lnTo>
                    <a:pt x="239" y="431"/>
                  </a:lnTo>
                  <a:lnTo>
                    <a:pt x="597" y="173"/>
                  </a:lnTo>
                  <a:lnTo>
                    <a:pt x="1137" y="9"/>
                  </a:lnTo>
                  <a:lnTo>
                    <a:pt x="1540" y="0"/>
                  </a:lnTo>
                  <a:lnTo>
                    <a:pt x="1920" y="131"/>
                  </a:lnTo>
                  <a:lnTo>
                    <a:pt x="2169" y="355"/>
                  </a:lnTo>
                  <a:lnTo>
                    <a:pt x="1589" y="207"/>
                  </a:lnTo>
                  <a:lnTo>
                    <a:pt x="1059" y="260"/>
                  </a:lnTo>
                  <a:lnTo>
                    <a:pt x="627" y="458"/>
                  </a:lnTo>
                  <a:lnTo>
                    <a:pt x="262" y="680"/>
                  </a:lnTo>
                  <a:lnTo>
                    <a:pt x="0" y="1104"/>
                  </a:lnTo>
                  <a:lnTo>
                    <a:pt x="76" y="753"/>
                  </a:lnTo>
                  <a:lnTo>
                    <a:pt x="76" y="753"/>
                  </a:lnTo>
                  <a:close/>
                </a:path>
              </a:pathLst>
            </a:custGeom>
            <a:solidFill>
              <a:srgbClr val="D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6" name="Group 109"/>
            <p:cNvGrpSpPr>
              <a:grpSpLocks/>
            </p:cNvGrpSpPr>
            <p:nvPr/>
          </p:nvGrpSpPr>
          <p:grpSpPr bwMode="auto">
            <a:xfrm rot="-172597">
              <a:off x="2125" y="1463"/>
              <a:ext cx="448" cy="432"/>
              <a:chOff x="2089" y="1463"/>
              <a:chExt cx="448" cy="432"/>
            </a:xfrm>
          </p:grpSpPr>
          <p:sp>
            <p:nvSpPr>
              <p:cNvPr id="95" name="Freeform 110"/>
              <p:cNvSpPr>
                <a:spLocks/>
              </p:cNvSpPr>
              <p:nvPr/>
            </p:nvSpPr>
            <p:spPr bwMode="auto">
              <a:xfrm>
                <a:off x="2089" y="1463"/>
                <a:ext cx="436" cy="432"/>
              </a:xfrm>
              <a:custGeom>
                <a:avLst/>
                <a:gdLst>
                  <a:gd name="T0" fmla="*/ 198 w 873"/>
                  <a:gd name="T1" fmla="*/ 0 h 865"/>
                  <a:gd name="T2" fmla="*/ 0 w 873"/>
                  <a:gd name="T3" fmla="*/ 194 h 865"/>
                  <a:gd name="T4" fmla="*/ 683 w 873"/>
                  <a:gd name="T5" fmla="*/ 865 h 865"/>
                  <a:gd name="T6" fmla="*/ 873 w 873"/>
                  <a:gd name="T7" fmla="*/ 698 h 865"/>
                  <a:gd name="T8" fmla="*/ 844 w 873"/>
                  <a:gd name="T9" fmla="*/ 597 h 865"/>
                  <a:gd name="T10" fmla="*/ 683 w 873"/>
                  <a:gd name="T11" fmla="*/ 766 h 865"/>
                  <a:gd name="T12" fmla="*/ 114 w 873"/>
                  <a:gd name="T13" fmla="*/ 181 h 865"/>
                  <a:gd name="T14" fmla="*/ 238 w 873"/>
                  <a:gd name="T15" fmla="*/ 51 h 865"/>
                  <a:gd name="T16" fmla="*/ 198 w 873"/>
                  <a:gd name="T17" fmla="*/ 0 h 865"/>
                  <a:gd name="T18" fmla="*/ 198 w 873"/>
                  <a:gd name="T19" fmla="*/ 0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3" h="865">
                    <a:moveTo>
                      <a:pt x="198" y="0"/>
                    </a:moveTo>
                    <a:lnTo>
                      <a:pt x="0" y="194"/>
                    </a:lnTo>
                    <a:lnTo>
                      <a:pt x="683" y="865"/>
                    </a:lnTo>
                    <a:lnTo>
                      <a:pt x="873" y="698"/>
                    </a:lnTo>
                    <a:lnTo>
                      <a:pt x="844" y="597"/>
                    </a:lnTo>
                    <a:lnTo>
                      <a:pt x="683" y="766"/>
                    </a:lnTo>
                    <a:lnTo>
                      <a:pt x="114" y="181"/>
                    </a:lnTo>
                    <a:lnTo>
                      <a:pt x="238" y="51"/>
                    </a:lnTo>
                    <a:lnTo>
                      <a:pt x="198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111"/>
              <p:cNvSpPr>
                <a:spLocks/>
              </p:cNvSpPr>
              <p:nvPr/>
            </p:nvSpPr>
            <p:spPr bwMode="auto">
              <a:xfrm>
                <a:off x="2195" y="1472"/>
                <a:ext cx="342" cy="340"/>
              </a:xfrm>
              <a:custGeom>
                <a:avLst/>
                <a:gdLst>
                  <a:gd name="T0" fmla="*/ 0 w 684"/>
                  <a:gd name="T1" fmla="*/ 51 h 681"/>
                  <a:gd name="T2" fmla="*/ 30 w 684"/>
                  <a:gd name="T3" fmla="*/ 0 h 681"/>
                  <a:gd name="T4" fmla="*/ 317 w 684"/>
                  <a:gd name="T5" fmla="*/ 283 h 681"/>
                  <a:gd name="T6" fmla="*/ 492 w 684"/>
                  <a:gd name="T7" fmla="*/ 435 h 681"/>
                  <a:gd name="T8" fmla="*/ 655 w 684"/>
                  <a:gd name="T9" fmla="*/ 580 h 681"/>
                  <a:gd name="T10" fmla="*/ 684 w 684"/>
                  <a:gd name="T11" fmla="*/ 681 h 681"/>
                  <a:gd name="T12" fmla="*/ 399 w 684"/>
                  <a:gd name="T13" fmla="*/ 460 h 681"/>
                  <a:gd name="T14" fmla="*/ 142 w 684"/>
                  <a:gd name="T15" fmla="*/ 205 h 681"/>
                  <a:gd name="T16" fmla="*/ 0 w 684"/>
                  <a:gd name="T17" fmla="*/ 51 h 681"/>
                  <a:gd name="T18" fmla="*/ 0 w 684"/>
                  <a:gd name="T19" fmla="*/ 51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4" h="681">
                    <a:moveTo>
                      <a:pt x="0" y="51"/>
                    </a:moveTo>
                    <a:lnTo>
                      <a:pt x="30" y="0"/>
                    </a:lnTo>
                    <a:lnTo>
                      <a:pt x="317" y="283"/>
                    </a:lnTo>
                    <a:lnTo>
                      <a:pt x="492" y="435"/>
                    </a:lnTo>
                    <a:lnTo>
                      <a:pt x="655" y="580"/>
                    </a:lnTo>
                    <a:lnTo>
                      <a:pt x="684" y="681"/>
                    </a:lnTo>
                    <a:lnTo>
                      <a:pt x="399" y="460"/>
                    </a:lnTo>
                    <a:lnTo>
                      <a:pt x="142" y="205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7" name="Freeform 112"/>
            <p:cNvSpPr>
              <a:spLocks/>
            </p:cNvSpPr>
            <p:nvPr/>
          </p:nvSpPr>
          <p:spPr bwMode="auto">
            <a:xfrm>
              <a:off x="3356" y="1223"/>
              <a:ext cx="304" cy="301"/>
            </a:xfrm>
            <a:custGeom>
              <a:avLst/>
              <a:gdLst>
                <a:gd name="T0" fmla="*/ 380 w 608"/>
                <a:gd name="T1" fmla="*/ 519 h 601"/>
                <a:gd name="T2" fmla="*/ 608 w 608"/>
                <a:gd name="T3" fmla="*/ 173 h 601"/>
                <a:gd name="T4" fmla="*/ 399 w 608"/>
                <a:gd name="T5" fmla="*/ 0 h 601"/>
                <a:gd name="T6" fmla="*/ 0 w 608"/>
                <a:gd name="T7" fmla="*/ 513 h 601"/>
                <a:gd name="T8" fmla="*/ 61 w 608"/>
                <a:gd name="T9" fmla="*/ 601 h 601"/>
                <a:gd name="T10" fmla="*/ 122 w 608"/>
                <a:gd name="T11" fmla="*/ 538 h 601"/>
                <a:gd name="T12" fmla="*/ 87 w 608"/>
                <a:gd name="T13" fmla="*/ 469 h 601"/>
                <a:gd name="T14" fmla="*/ 416 w 608"/>
                <a:gd name="T15" fmla="*/ 104 h 601"/>
                <a:gd name="T16" fmla="*/ 530 w 608"/>
                <a:gd name="T17" fmla="*/ 173 h 601"/>
                <a:gd name="T18" fmla="*/ 278 w 608"/>
                <a:gd name="T19" fmla="*/ 487 h 601"/>
                <a:gd name="T20" fmla="*/ 380 w 608"/>
                <a:gd name="T21" fmla="*/ 519 h 601"/>
                <a:gd name="T22" fmla="*/ 380 w 608"/>
                <a:gd name="T23" fmla="*/ 51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8" h="601">
                  <a:moveTo>
                    <a:pt x="380" y="519"/>
                  </a:moveTo>
                  <a:lnTo>
                    <a:pt x="608" y="173"/>
                  </a:lnTo>
                  <a:lnTo>
                    <a:pt x="399" y="0"/>
                  </a:lnTo>
                  <a:lnTo>
                    <a:pt x="0" y="513"/>
                  </a:lnTo>
                  <a:lnTo>
                    <a:pt x="61" y="601"/>
                  </a:lnTo>
                  <a:lnTo>
                    <a:pt x="122" y="538"/>
                  </a:lnTo>
                  <a:lnTo>
                    <a:pt x="87" y="469"/>
                  </a:lnTo>
                  <a:lnTo>
                    <a:pt x="416" y="104"/>
                  </a:lnTo>
                  <a:lnTo>
                    <a:pt x="530" y="173"/>
                  </a:lnTo>
                  <a:lnTo>
                    <a:pt x="278" y="487"/>
                  </a:lnTo>
                  <a:lnTo>
                    <a:pt x="380" y="519"/>
                  </a:lnTo>
                  <a:lnTo>
                    <a:pt x="380" y="5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Freeform 113"/>
            <p:cNvSpPr>
              <a:spLocks/>
            </p:cNvSpPr>
            <p:nvPr/>
          </p:nvSpPr>
          <p:spPr bwMode="auto">
            <a:xfrm>
              <a:off x="1753" y="754"/>
              <a:ext cx="2623" cy="1703"/>
            </a:xfrm>
            <a:custGeom>
              <a:avLst/>
              <a:gdLst>
                <a:gd name="T0" fmla="*/ 2596 w 2623"/>
                <a:gd name="T1" fmla="*/ 1703 h 1703"/>
                <a:gd name="T2" fmla="*/ 1642 w 2623"/>
                <a:gd name="T3" fmla="*/ 1491 h 1703"/>
                <a:gd name="T4" fmla="*/ 1616 w 2623"/>
                <a:gd name="T5" fmla="*/ 1412 h 1703"/>
                <a:gd name="T6" fmla="*/ 1555 w 2623"/>
                <a:gd name="T7" fmla="*/ 1287 h 1703"/>
                <a:gd name="T8" fmla="*/ 1464 w 2623"/>
                <a:gd name="T9" fmla="*/ 1182 h 1703"/>
                <a:gd name="T10" fmla="*/ 1347 w 2623"/>
                <a:gd name="T11" fmla="*/ 1091 h 1703"/>
                <a:gd name="T12" fmla="*/ 1217 w 2623"/>
                <a:gd name="T13" fmla="*/ 1047 h 1703"/>
                <a:gd name="T14" fmla="*/ 1043 w 2623"/>
                <a:gd name="T15" fmla="*/ 1069 h 1703"/>
                <a:gd name="T16" fmla="*/ 904 w 2623"/>
                <a:gd name="T17" fmla="*/ 1121 h 1703"/>
                <a:gd name="T18" fmla="*/ 791 w 2623"/>
                <a:gd name="T19" fmla="*/ 1191 h 1703"/>
                <a:gd name="T20" fmla="*/ 735 w 2623"/>
                <a:gd name="T21" fmla="*/ 1260 h 1703"/>
                <a:gd name="T22" fmla="*/ 686 w 2623"/>
                <a:gd name="T23" fmla="*/ 1317 h 1703"/>
                <a:gd name="T24" fmla="*/ 0 w 2623"/>
                <a:gd name="T25" fmla="*/ 1224 h 1703"/>
                <a:gd name="T26" fmla="*/ 36 w 2623"/>
                <a:gd name="T27" fmla="*/ 995 h 1703"/>
                <a:gd name="T28" fmla="*/ 104 w 2623"/>
                <a:gd name="T29" fmla="*/ 773 h 1703"/>
                <a:gd name="T30" fmla="*/ 203 w 2623"/>
                <a:gd name="T31" fmla="*/ 566 h 1703"/>
                <a:gd name="T32" fmla="*/ 336 w 2623"/>
                <a:gd name="T33" fmla="*/ 409 h 1703"/>
                <a:gd name="T34" fmla="*/ 525 w 2623"/>
                <a:gd name="T35" fmla="*/ 251 h 1703"/>
                <a:gd name="T36" fmla="*/ 764 w 2623"/>
                <a:gd name="T37" fmla="*/ 121 h 1703"/>
                <a:gd name="T38" fmla="*/ 1026 w 2623"/>
                <a:gd name="T39" fmla="*/ 35 h 1703"/>
                <a:gd name="T40" fmla="*/ 1260 w 2623"/>
                <a:gd name="T41" fmla="*/ 0 h 1703"/>
                <a:gd name="T42" fmla="*/ 1525 w 2623"/>
                <a:gd name="T43" fmla="*/ 0 h 1703"/>
                <a:gd name="T44" fmla="*/ 1811 w 2623"/>
                <a:gd name="T45" fmla="*/ 52 h 1703"/>
                <a:gd name="T46" fmla="*/ 2080 w 2623"/>
                <a:gd name="T47" fmla="*/ 160 h 1703"/>
                <a:gd name="T48" fmla="*/ 2331 w 2623"/>
                <a:gd name="T49" fmla="*/ 342 h 1703"/>
                <a:gd name="T50" fmla="*/ 2539 w 2623"/>
                <a:gd name="T51" fmla="*/ 662 h 1703"/>
                <a:gd name="T52" fmla="*/ 2623 w 2623"/>
                <a:gd name="T53" fmla="*/ 950 h 1703"/>
                <a:gd name="T54" fmla="*/ 2615 w 2623"/>
                <a:gd name="T55" fmla="*/ 1338 h 1703"/>
                <a:gd name="T56" fmla="*/ 2545 w 2623"/>
                <a:gd name="T57" fmla="*/ 914 h 1703"/>
                <a:gd name="T58" fmla="*/ 2458 w 2623"/>
                <a:gd name="T59" fmla="*/ 674 h 1703"/>
                <a:gd name="T60" fmla="*/ 2323 w 2623"/>
                <a:gd name="T61" fmla="*/ 443 h 1703"/>
                <a:gd name="T62" fmla="*/ 2203 w 2623"/>
                <a:gd name="T63" fmla="*/ 314 h 1703"/>
                <a:gd name="T64" fmla="*/ 2029 w 2623"/>
                <a:gd name="T65" fmla="*/ 221 h 1703"/>
                <a:gd name="T66" fmla="*/ 1777 w 2623"/>
                <a:gd name="T67" fmla="*/ 135 h 1703"/>
                <a:gd name="T68" fmla="*/ 1520 w 2623"/>
                <a:gd name="T69" fmla="*/ 96 h 1703"/>
                <a:gd name="T70" fmla="*/ 1251 w 2623"/>
                <a:gd name="T71" fmla="*/ 104 h 1703"/>
                <a:gd name="T72" fmla="*/ 1012 w 2623"/>
                <a:gd name="T73" fmla="*/ 152 h 1703"/>
                <a:gd name="T74" fmla="*/ 769 w 2623"/>
                <a:gd name="T75" fmla="*/ 269 h 1703"/>
                <a:gd name="T76" fmla="*/ 565 w 2623"/>
                <a:gd name="T77" fmla="*/ 439 h 1703"/>
                <a:gd name="T78" fmla="*/ 431 w 2623"/>
                <a:gd name="T79" fmla="*/ 591 h 1703"/>
                <a:gd name="T80" fmla="*/ 353 w 2623"/>
                <a:gd name="T81" fmla="*/ 691 h 1703"/>
                <a:gd name="T82" fmla="*/ 296 w 2623"/>
                <a:gd name="T83" fmla="*/ 804 h 1703"/>
                <a:gd name="T84" fmla="*/ 253 w 2623"/>
                <a:gd name="T85" fmla="*/ 934 h 1703"/>
                <a:gd name="T86" fmla="*/ 209 w 2623"/>
                <a:gd name="T87" fmla="*/ 1095 h 1703"/>
                <a:gd name="T88" fmla="*/ 204 w 2623"/>
                <a:gd name="T89" fmla="*/ 1160 h 1703"/>
                <a:gd name="T90" fmla="*/ 674 w 2623"/>
                <a:gd name="T91" fmla="*/ 1265 h 1703"/>
                <a:gd name="T92" fmla="*/ 799 w 2623"/>
                <a:gd name="T93" fmla="*/ 1130 h 1703"/>
                <a:gd name="T94" fmla="*/ 938 w 2623"/>
                <a:gd name="T95" fmla="*/ 1043 h 1703"/>
                <a:gd name="T96" fmla="*/ 1112 w 2623"/>
                <a:gd name="T97" fmla="*/ 1003 h 1703"/>
                <a:gd name="T98" fmla="*/ 1264 w 2623"/>
                <a:gd name="T99" fmla="*/ 1008 h 1703"/>
                <a:gd name="T100" fmla="*/ 1434 w 2623"/>
                <a:gd name="T101" fmla="*/ 1060 h 1703"/>
                <a:gd name="T102" fmla="*/ 1594 w 2623"/>
                <a:gd name="T103" fmla="*/ 1174 h 1703"/>
                <a:gd name="T104" fmla="*/ 1699 w 2623"/>
                <a:gd name="T105" fmla="*/ 1300 h 1703"/>
                <a:gd name="T106" fmla="*/ 1760 w 2623"/>
                <a:gd name="T107" fmla="*/ 1417 h 1703"/>
                <a:gd name="T108" fmla="*/ 1794 w 2623"/>
                <a:gd name="T109" fmla="*/ 1464 h 1703"/>
                <a:gd name="T110" fmla="*/ 2559 w 2623"/>
                <a:gd name="T111" fmla="*/ 1622 h 1703"/>
                <a:gd name="T112" fmla="*/ 2615 w 2623"/>
                <a:gd name="T113" fmla="*/ 1362 h 1703"/>
                <a:gd name="T114" fmla="*/ 2596 w 2623"/>
                <a:gd name="T115" fmla="*/ 1703 h 1703"/>
                <a:gd name="T116" fmla="*/ 2596 w 2623"/>
                <a:gd name="T117" fmla="*/ 1703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3" h="1703">
                  <a:moveTo>
                    <a:pt x="2596" y="1703"/>
                  </a:moveTo>
                  <a:lnTo>
                    <a:pt x="1642" y="1491"/>
                  </a:lnTo>
                  <a:lnTo>
                    <a:pt x="1616" y="1412"/>
                  </a:lnTo>
                  <a:lnTo>
                    <a:pt x="1555" y="1287"/>
                  </a:lnTo>
                  <a:lnTo>
                    <a:pt x="1464" y="1182"/>
                  </a:lnTo>
                  <a:lnTo>
                    <a:pt x="1347" y="1091"/>
                  </a:lnTo>
                  <a:lnTo>
                    <a:pt x="1217" y="1047"/>
                  </a:lnTo>
                  <a:lnTo>
                    <a:pt x="1043" y="1069"/>
                  </a:lnTo>
                  <a:lnTo>
                    <a:pt x="904" y="1121"/>
                  </a:lnTo>
                  <a:lnTo>
                    <a:pt x="791" y="1191"/>
                  </a:lnTo>
                  <a:lnTo>
                    <a:pt x="735" y="1260"/>
                  </a:lnTo>
                  <a:lnTo>
                    <a:pt x="686" y="1317"/>
                  </a:lnTo>
                  <a:lnTo>
                    <a:pt x="0" y="1224"/>
                  </a:lnTo>
                  <a:lnTo>
                    <a:pt x="36" y="995"/>
                  </a:lnTo>
                  <a:lnTo>
                    <a:pt x="104" y="773"/>
                  </a:lnTo>
                  <a:lnTo>
                    <a:pt x="203" y="566"/>
                  </a:lnTo>
                  <a:lnTo>
                    <a:pt x="336" y="409"/>
                  </a:lnTo>
                  <a:lnTo>
                    <a:pt x="525" y="251"/>
                  </a:lnTo>
                  <a:lnTo>
                    <a:pt x="764" y="121"/>
                  </a:lnTo>
                  <a:lnTo>
                    <a:pt x="1026" y="35"/>
                  </a:lnTo>
                  <a:lnTo>
                    <a:pt x="1260" y="0"/>
                  </a:lnTo>
                  <a:lnTo>
                    <a:pt x="1525" y="0"/>
                  </a:lnTo>
                  <a:lnTo>
                    <a:pt x="1811" y="52"/>
                  </a:lnTo>
                  <a:lnTo>
                    <a:pt x="2080" y="160"/>
                  </a:lnTo>
                  <a:lnTo>
                    <a:pt x="2331" y="342"/>
                  </a:lnTo>
                  <a:lnTo>
                    <a:pt x="2539" y="662"/>
                  </a:lnTo>
                  <a:lnTo>
                    <a:pt x="2623" y="950"/>
                  </a:lnTo>
                  <a:lnTo>
                    <a:pt x="2615" y="1338"/>
                  </a:lnTo>
                  <a:lnTo>
                    <a:pt x="2545" y="914"/>
                  </a:lnTo>
                  <a:lnTo>
                    <a:pt x="2458" y="674"/>
                  </a:lnTo>
                  <a:lnTo>
                    <a:pt x="2323" y="443"/>
                  </a:lnTo>
                  <a:lnTo>
                    <a:pt x="2203" y="314"/>
                  </a:lnTo>
                  <a:lnTo>
                    <a:pt x="2029" y="221"/>
                  </a:lnTo>
                  <a:lnTo>
                    <a:pt x="1777" y="135"/>
                  </a:lnTo>
                  <a:lnTo>
                    <a:pt x="1520" y="96"/>
                  </a:lnTo>
                  <a:lnTo>
                    <a:pt x="1251" y="104"/>
                  </a:lnTo>
                  <a:lnTo>
                    <a:pt x="1012" y="152"/>
                  </a:lnTo>
                  <a:lnTo>
                    <a:pt x="769" y="269"/>
                  </a:lnTo>
                  <a:lnTo>
                    <a:pt x="565" y="439"/>
                  </a:lnTo>
                  <a:lnTo>
                    <a:pt x="431" y="591"/>
                  </a:lnTo>
                  <a:lnTo>
                    <a:pt x="353" y="691"/>
                  </a:lnTo>
                  <a:lnTo>
                    <a:pt x="296" y="804"/>
                  </a:lnTo>
                  <a:lnTo>
                    <a:pt x="253" y="934"/>
                  </a:lnTo>
                  <a:lnTo>
                    <a:pt x="209" y="1095"/>
                  </a:lnTo>
                  <a:lnTo>
                    <a:pt x="204" y="1160"/>
                  </a:lnTo>
                  <a:lnTo>
                    <a:pt x="674" y="1265"/>
                  </a:lnTo>
                  <a:lnTo>
                    <a:pt x="799" y="1130"/>
                  </a:lnTo>
                  <a:lnTo>
                    <a:pt x="938" y="1043"/>
                  </a:lnTo>
                  <a:lnTo>
                    <a:pt x="1112" y="1003"/>
                  </a:lnTo>
                  <a:lnTo>
                    <a:pt x="1264" y="1008"/>
                  </a:lnTo>
                  <a:lnTo>
                    <a:pt x="1434" y="1060"/>
                  </a:lnTo>
                  <a:lnTo>
                    <a:pt x="1594" y="1174"/>
                  </a:lnTo>
                  <a:lnTo>
                    <a:pt x="1699" y="1300"/>
                  </a:lnTo>
                  <a:lnTo>
                    <a:pt x="1760" y="1417"/>
                  </a:lnTo>
                  <a:lnTo>
                    <a:pt x="1794" y="1464"/>
                  </a:lnTo>
                  <a:lnTo>
                    <a:pt x="2559" y="1622"/>
                  </a:lnTo>
                  <a:lnTo>
                    <a:pt x="2615" y="1362"/>
                  </a:lnTo>
                  <a:lnTo>
                    <a:pt x="2596" y="1703"/>
                  </a:lnTo>
                  <a:lnTo>
                    <a:pt x="2596" y="1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14"/>
            <p:cNvSpPr>
              <a:spLocks/>
            </p:cNvSpPr>
            <p:nvPr/>
          </p:nvSpPr>
          <p:spPr bwMode="auto">
            <a:xfrm>
              <a:off x="3091" y="1445"/>
              <a:ext cx="513" cy="517"/>
            </a:xfrm>
            <a:custGeom>
              <a:avLst/>
              <a:gdLst>
                <a:gd name="T0" fmla="*/ 0 w 1026"/>
                <a:gd name="T1" fmla="*/ 739 h 1034"/>
                <a:gd name="T2" fmla="*/ 712 w 1026"/>
                <a:gd name="T3" fmla="*/ 0 h 1034"/>
                <a:gd name="T4" fmla="*/ 1026 w 1026"/>
                <a:gd name="T5" fmla="*/ 17 h 1034"/>
                <a:gd name="T6" fmla="*/ 973 w 1026"/>
                <a:gd name="T7" fmla="*/ 313 h 1034"/>
                <a:gd name="T8" fmla="*/ 462 w 1026"/>
                <a:gd name="T9" fmla="*/ 1034 h 1034"/>
                <a:gd name="T10" fmla="*/ 374 w 1026"/>
                <a:gd name="T11" fmla="*/ 966 h 1034"/>
                <a:gd name="T12" fmla="*/ 912 w 1026"/>
                <a:gd name="T13" fmla="*/ 158 h 1034"/>
                <a:gd name="T14" fmla="*/ 764 w 1026"/>
                <a:gd name="T15" fmla="*/ 78 h 1034"/>
                <a:gd name="T16" fmla="*/ 104 w 1026"/>
                <a:gd name="T17" fmla="*/ 730 h 1034"/>
                <a:gd name="T18" fmla="*/ 0 w 1026"/>
                <a:gd name="T19" fmla="*/ 739 h 1034"/>
                <a:gd name="T20" fmla="*/ 0 w 1026"/>
                <a:gd name="T21" fmla="*/ 739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6" h="1034">
                  <a:moveTo>
                    <a:pt x="0" y="739"/>
                  </a:moveTo>
                  <a:lnTo>
                    <a:pt x="712" y="0"/>
                  </a:lnTo>
                  <a:lnTo>
                    <a:pt x="1026" y="17"/>
                  </a:lnTo>
                  <a:lnTo>
                    <a:pt x="973" y="313"/>
                  </a:lnTo>
                  <a:lnTo>
                    <a:pt x="462" y="1034"/>
                  </a:lnTo>
                  <a:lnTo>
                    <a:pt x="374" y="966"/>
                  </a:lnTo>
                  <a:lnTo>
                    <a:pt x="912" y="158"/>
                  </a:lnTo>
                  <a:lnTo>
                    <a:pt x="764" y="78"/>
                  </a:lnTo>
                  <a:lnTo>
                    <a:pt x="104" y="730"/>
                  </a:lnTo>
                  <a:lnTo>
                    <a:pt x="0" y="739"/>
                  </a:lnTo>
                  <a:lnTo>
                    <a:pt x="0" y="7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Freeform 115"/>
            <p:cNvSpPr>
              <a:spLocks/>
            </p:cNvSpPr>
            <p:nvPr/>
          </p:nvSpPr>
          <p:spPr bwMode="auto">
            <a:xfrm>
              <a:off x="1980" y="1496"/>
              <a:ext cx="588" cy="558"/>
            </a:xfrm>
            <a:custGeom>
              <a:avLst/>
              <a:gdLst>
                <a:gd name="T0" fmla="*/ 588 w 588"/>
                <a:gd name="T1" fmla="*/ 284 h 558"/>
                <a:gd name="T2" fmla="*/ 539 w 588"/>
                <a:gd name="T3" fmla="*/ 347 h 558"/>
                <a:gd name="T4" fmla="*/ 462 w 588"/>
                <a:gd name="T5" fmla="*/ 460 h 558"/>
                <a:gd name="T6" fmla="*/ 436 w 588"/>
                <a:gd name="T7" fmla="*/ 558 h 558"/>
                <a:gd name="T8" fmla="*/ 0 w 588"/>
                <a:gd name="T9" fmla="*/ 448 h 558"/>
                <a:gd name="T10" fmla="*/ 34 w 588"/>
                <a:gd name="T11" fmla="*/ 312 h 558"/>
                <a:gd name="T12" fmla="*/ 79 w 588"/>
                <a:gd name="T13" fmla="*/ 173 h 558"/>
                <a:gd name="T14" fmla="*/ 192 w 588"/>
                <a:gd name="T15" fmla="*/ 12 h 558"/>
                <a:gd name="T16" fmla="*/ 260 w 588"/>
                <a:gd name="T17" fmla="*/ 0 h 558"/>
                <a:gd name="T18" fmla="*/ 120 w 588"/>
                <a:gd name="T19" fmla="*/ 176 h 558"/>
                <a:gd name="T20" fmla="*/ 76 w 588"/>
                <a:gd name="T21" fmla="*/ 312 h 558"/>
                <a:gd name="T22" fmla="*/ 40 w 588"/>
                <a:gd name="T23" fmla="*/ 456 h 558"/>
                <a:gd name="T24" fmla="*/ 408 w 588"/>
                <a:gd name="T25" fmla="*/ 524 h 558"/>
                <a:gd name="T26" fmla="*/ 448 w 588"/>
                <a:gd name="T27" fmla="*/ 408 h 558"/>
                <a:gd name="T28" fmla="*/ 528 w 588"/>
                <a:gd name="T29" fmla="*/ 296 h 558"/>
                <a:gd name="T30" fmla="*/ 564 w 588"/>
                <a:gd name="T31" fmla="*/ 252 h 558"/>
                <a:gd name="T32" fmla="*/ 580 w 588"/>
                <a:gd name="T33" fmla="*/ 264 h 558"/>
                <a:gd name="T34" fmla="*/ 588 w 588"/>
                <a:gd name="T35" fmla="*/ 28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8" h="558">
                  <a:moveTo>
                    <a:pt x="588" y="284"/>
                  </a:moveTo>
                  <a:lnTo>
                    <a:pt x="539" y="347"/>
                  </a:lnTo>
                  <a:lnTo>
                    <a:pt x="462" y="460"/>
                  </a:lnTo>
                  <a:lnTo>
                    <a:pt x="436" y="558"/>
                  </a:lnTo>
                  <a:lnTo>
                    <a:pt x="0" y="448"/>
                  </a:lnTo>
                  <a:lnTo>
                    <a:pt x="34" y="312"/>
                  </a:lnTo>
                  <a:lnTo>
                    <a:pt x="79" y="173"/>
                  </a:lnTo>
                  <a:lnTo>
                    <a:pt x="192" y="12"/>
                  </a:lnTo>
                  <a:lnTo>
                    <a:pt x="260" y="0"/>
                  </a:lnTo>
                  <a:lnTo>
                    <a:pt x="120" y="176"/>
                  </a:lnTo>
                  <a:lnTo>
                    <a:pt x="76" y="312"/>
                  </a:lnTo>
                  <a:lnTo>
                    <a:pt x="40" y="456"/>
                  </a:lnTo>
                  <a:lnTo>
                    <a:pt x="408" y="524"/>
                  </a:lnTo>
                  <a:lnTo>
                    <a:pt x="448" y="408"/>
                  </a:lnTo>
                  <a:lnTo>
                    <a:pt x="528" y="296"/>
                  </a:lnTo>
                  <a:lnTo>
                    <a:pt x="564" y="252"/>
                  </a:lnTo>
                  <a:lnTo>
                    <a:pt x="580" y="264"/>
                  </a:lnTo>
                  <a:lnTo>
                    <a:pt x="58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Freeform 116"/>
            <p:cNvSpPr>
              <a:spLocks/>
            </p:cNvSpPr>
            <p:nvPr/>
          </p:nvSpPr>
          <p:spPr bwMode="auto">
            <a:xfrm>
              <a:off x="3076" y="1032"/>
              <a:ext cx="197" cy="408"/>
            </a:xfrm>
            <a:custGeom>
              <a:avLst/>
              <a:gdLst>
                <a:gd name="T0" fmla="*/ 0 w 197"/>
                <a:gd name="T1" fmla="*/ 368 h 408"/>
                <a:gd name="T2" fmla="*/ 16 w 197"/>
                <a:gd name="T3" fmla="*/ 384 h 408"/>
                <a:gd name="T4" fmla="*/ 120 w 197"/>
                <a:gd name="T5" fmla="*/ 408 h 408"/>
                <a:gd name="T6" fmla="*/ 197 w 197"/>
                <a:gd name="T7" fmla="*/ 9 h 408"/>
                <a:gd name="T8" fmla="*/ 36 w 197"/>
                <a:gd name="T9" fmla="*/ 0 h 408"/>
                <a:gd name="T10" fmla="*/ 0 w 197"/>
                <a:gd name="T11" fmla="*/ 348 h 408"/>
                <a:gd name="T12" fmla="*/ 68 w 197"/>
                <a:gd name="T13" fmla="*/ 36 h 408"/>
                <a:gd name="T14" fmla="*/ 155 w 197"/>
                <a:gd name="T15" fmla="*/ 38 h 408"/>
                <a:gd name="T16" fmla="*/ 104 w 197"/>
                <a:gd name="T17" fmla="*/ 368 h 408"/>
                <a:gd name="T18" fmla="*/ 12 w 197"/>
                <a:gd name="T19" fmla="*/ 348 h 408"/>
                <a:gd name="T20" fmla="*/ 0 w 197"/>
                <a:gd name="T21" fmla="*/ 36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408">
                  <a:moveTo>
                    <a:pt x="0" y="368"/>
                  </a:moveTo>
                  <a:lnTo>
                    <a:pt x="16" y="384"/>
                  </a:lnTo>
                  <a:lnTo>
                    <a:pt x="120" y="408"/>
                  </a:lnTo>
                  <a:lnTo>
                    <a:pt x="197" y="9"/>
                  </a:lnTo>
                  <a:lnTo>
                    <a:pt x="36" y="0"/>
                  </a:lnTo>
                  <a:lnTo>
                    <a:pt x="0" y="348"/>
                  </a:lnTo>
                  <a:lnTo>
                    <a:pt x="68" y="36"/>
                  </a:lnTo>
                  <a:lnTo>
                    <a:pt x="155" y="38"/>
                  </a:lnTo>
                  <a:lnTo>
                    <a:pt x="104" y="368"/>
                  </a:lnTo>
                  <a:lnTo>
                    <a:pt x="12" y="34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Freeform 117"/>
            <p:cNvSpPr>
              <a:spLocks/>
            </p:cNvSpPr>
            <p:nvPr/>
          </p:nvSpPr>
          <p:spPr bwMode="auto">
            <a:xfrm>
              <a:off x="2661" y="1219"/>
              <a:ext cx="222" cy="317"/>
            </a:xfrm>
            <a:custGeom>
              <a:avLst/>
              <a:gdLst>
                <a:gd name="T0" fmla="*/ 18 w 222"/>
                <a:gd name="T1" fmla="*/ 109 h 317"/>
                <a:gd name="T2" fmla="*/ 99 w 222"/>
                <a:gd name="T3" fmla="*/ 289 h 317"/>
                <a:gd name="T4" fmla="*/ 35 w 222"/>
                <a:gd name="T5" fmla="*/ 77 h 317"/>
                <a:gd name="T6" fmla="*/ 118 w 222"/>
                <a:gd name="T7" fmla="*/ 48 h 317"/>
                <a:gd name="T8" fmla="*/ 187 w 222"/>
                <a:gd name="T9" fmla="*/ 257 h 317"/>
                <a:gd name="T10" fmla="*/ 103 w 222"/>
                <a:gd name="T11" fmla="*/ 289 h 317"/>
                <a:gd name="T12" fmla="*/ 127 w 222"/>
                <a:gd name="T13" fmla="*/ 317 h 317"/>
                <a:gd name="T14" fmla="*/ 222 w 222"/>
                <a:gd name="T15" fmla="*/ 270 h 317"/>
                <a:gd name="T16" fmla="*/ 122 w 222"/>
                <a:gd name="T17" fmla="*/ 0 h 317"/>
                <a:gd name="T18" fmla="*/ 0 w 222"/>
                <a:gd name="T19" fmla="*/ 57 h 317"/>
                <a:gd name="T20" fmla="*/ 18 w 222"/>
                <a:gd name="T21" fmla="*/ 109 h 317"/>
                <a:gd name="T22" fmla="*/ 18 w 222"/>
                <a:gd name="T23" fmla="*/ 10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317">
                  <a:moveTo>
                    <a:pt x="18" y="109"/>
                  </a:moveTo>
                  <a:lnTo>
                    <a:pt x="99" y="289"/>
                  </a:lnTo>
                  <a:lnTo>
                    <a:pt x="35" y="77"/>
                  </a:lnTo>
                  <a:lnTo>
                    <a:pt x="118" y="48"/>
                  </a:lnTo>
                  <a:lnTo>
                    <a:pt x="187" y="257"/>
                  </a:lnTo>
                  <a:lnTo>
                    <a:pt x="103" y="289"/>
                  </a:lnTo>
                  <a:lnTo>
                    <a:pt x="127" y="317"/>
                  </a:lnTo>
                  <a:lnTo>
                    <a:pt x="222" y="270"/>
                  </a:lnTo>
                  <a:lnTo>
                    <a:pt x="122" y="0"/>
                  </a:lnTo>
                  <a:lnTo>
                    <a:pt x="0" y="57"/>
                  </a:lnTo>
                  <a:lnTo>
                    <a:pt x="18" y="109"/>
                  </a:lnTo>
                  <a:lnTo>
                    <a:pt x="1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Freeform 118"/>
            <p:cNvSpPr>
              <a:spLocks/>
            </p:cNvSpPr>
            <p:nvPr/>
          </p:nvSpPr>
          <p:spPr bwMode="auto">
            <a:xfrm>
              <a:off x="3677" y="1353"/>
              <a:ext cx="439" cy="350"/>
            </a:xfrm>
            <a:custGeom>
              <a:avLst/>
              <a:gdLst>
                <a:gd name="T0" fmla="*/ 411 w 439"/>
                <a:gd name="T1" fmla="*/ 120 h 350"/>
                <a:gd name="T2" fmla="*/ 439 w 439"/>
                <a:gd name="T3" fmla="*/ 109 h 350"/>
                <a:gd name="T4" fmla="*/ 363 w 439"/>
                <a:gd name="T5" fmla="*/ 0 h 350"/>
                <a:gd name="T6" fmla="*/ 0 w 439"/>
                <a:gd name="T7" fmla="*/ 281 h 350"/>
                <a:gd name="T8" fmla="*/ 64 w 439"/>
                <a:gd name="T9" fmla="*/ 350 h 350"/>
                <a:gd name="T10" fmla="*/ 185 w 439"/>
                <a:gd name="T11" fmla="*/ 288 h 350"/>
                <a:gd name="T12" fmla="*/ 225 w 439"/>
                <a:gd name="T13" fmla="*/ 264 h 350"/>
                <a:gd name="T14" fmla="*/ 371 w 439"/>
                <a:gd name="T15" fmla="*/ 151 h 350"/>
                <a:gd name="T16" fmla="*/ 70 w 439"/>
                <a:gd name="T17" fmla="*/ 326 h 350"/>
                <a:gd name="T18" fmla="*/ 42 w 439"/>
                <a:gd name="T19" fmla="*/ 284 h 350"/>
                <a:gd name="T20" fmla="*/ 356 w 439"/>
                <a:gd name="T21" fmla="*/ 44 h 350"/>
                <a:gd name="T22" fmla="*/ 411 w 439"/>
                <a:gd name="T23" fmla="*/ 120 h 350"/>
                <a:gd name="T24" fmla="*/ 411 w 439"/>
                <a:gd name="T25" fmla="*/ 12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350">
                  <a:moveTo>
                    <a:pt x="411" y="120"/>
                  </a:moveTo>
                  <a:lnTo>
                    <a:pt x="439" y="109"/>
                  </a:lnTo>
                  <a:lnTo>
                    <a:pt x="363" y="0"/>
                  </a:lnTo>
                  <a:lnTo>
                    <a:pt x="0" y="281"/>
                  </a:lnTo>
                  <a:lnTo>
                    <a:pt x="64" y="350"/>
                  </a:lnTo>
                  <a:lnTo>
                    <a:pt x="185" y="288"/>
                  </a:lnTo>
                  <a:lnTo>
                    <a:pt x="225" y="264"/>
                  </a:lnTo>
                  <a:lnTo>
                    <a:pt x="371" y="151"/>
                  </a:lnTo>
                  <a:lnTo>
                    <a:pt x="70" y="326"/>
                  </a:lnTo>
                  <a:lnTo>
                    <a:pt x="42" y="284"/>
                  </a:lnTo>
                  <a:lnTo>
                    <a:pt x="356" y="44"/>
                  </a:lnTo>
                  <a:lnTo>
                    <a:pt x="411" y="120"/>
                  </a:lnTo>
                  <a:lnTo>
                    <a:pt x="41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Freeform 119"/>
            <p:cNvSpPr>
              <a:spLocks/>
            </p:cNvSpPr>
            <p:nvPr/>
          </p:nvSpPr>
          <p:spPr bwMode="auto">
            <a:xfrm>
              <a:off x="3732" y="1618"/>
              <a:ext cx="255" cy="196"/>
            </a:xfrm>
            <a:custGeom>
              <a:avLst/>
              <a:gdLst>
                <a:gd name="T0" fmla="*/ 340 w 509"/>
                <a:gd name="T1" fmla="*/ 0 h 391"/>
                <a:gd name="T2" fmla="*/ 0 w 509"/>
                <a:gd name="T3" fmla="*/ 173 h 391"/>
                <a:gd name="T4" fmla="*/ 184 w 509"/>
                <a:gd name="T5" fmla="*/ 391 h 391"/>
                <a:gd name="T6" fmla="*/ 509 w 509"/>
                <a:gd name="T7" fmla="*/ 285 h 391"/>
                <a:gd name="T8" fmla="*/ 340 w 509"/>
                <a:gd name="T9" fmla="*/ 0 h 391"/>
                <a:gd name="T10" fmla="*/ 340 w 509"/>
                <a:gd name="T11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391">
                  <a:moveTo>
                    <a:pt x="340" y="0"/>
                  </a:moveTo>
                  <a:lnTo>
                    <a:pt x="0" y="173"/>
                  </a:lnTo>
                  <a:lnTo>
                    <a:pt x="184" y="391"/>
                  </a:lnTo>
                  <a:lnTo>
                    <a:pt x="509" y="285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25" name="Group 120"/>
            <p:cNvGrpSpPr>
              <a:grpSpLocks/>
            </p:cNvGrpSpPr>
            <p:nvPr/>
          </p:nvGrpSpPr>
          <p:grpSpPr bwMode="auto">
            <a:xfrm rot="74750">
              <a:off x="2193" y="1751"/>
              <a:ext cx="2925" cy="1238"/>
              <a:chOff x="2085" y="1499"/>
              <a:chExt cx="2649" cy="950"/>
            </a:xfrm>
          </p:grpSpPr>
          <p:sp>
            <p:nvSpPr>
              <p:cNvPr id="26" name="Freeform 121"/>
              <p:cNvSpPr>
                <a:spLocks/>
              </p:cNvSpPr>
              <p:nvPr/>
            </p:nvSpPr>
            <p:spPr bwMode="auto">
              <a:xfrm>
                <a:off x="3229" y="231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122"/>
              <p:cNvSpPr>
                <a:spLocks/>
              </p:cNvSpPr>
              <p:nvPr/>
            </p:nvSpPr>
            <p:spPr bwMode="auto">
              <a:xfrm>
                <a:off x="2085" y="1499"/>
                <a:ext cx="2649" cy="811"/>
              </a:xfrm>
              <a:custGeom>
                <a:avLst/>
                <a:gdLst>
                  <a:gd name="T0" fmla="*/ 2634 w 2649"/>
                  <a:gd name="T1" fmla="*/ 483 h 811"/>
                  <a:gd name="T2" fmla="*/ 2606 w 2649"/>
                  <a:gd name="T3" fmla="*/ 314 h 811"/>
                  <a:gd name="T4" fmla="*/ 2584 w 2649"/>
                  <a:gd name="T5" fmla="*/ 287 h 811"/>
                  <a:gd name="T6" fmla="*/ 2547 w 2649"/>
                  <a:gd name="T7" fmla="*/ 279 h 811"/>
                  <a:gd name="T8" fmla="*/ 2467 w 2649"/>
                  <a:gd name="T9" fmla="*/ 279 h 811"/>
                  <a:gd name="T10" fmla="*/ 2432 w 2649"/>
                  <a:gd name="T11" fmla="*/ 277 h 811"/>
                  <a:gd name="T12" fmla="*/ 2416 w 2649"/>
                  <a:gd name="T13" fmla="*/ 265 h 811"/>
                  <a:gd name="T14" fmla="*/ 2355 w 2649"/>
                  <a:gd name="T15" fmla="*/ 219 h 811"/>
                  <a:gd name="T16" fmla="*/ 2251 w 2649"/>
                  <a:gd name="T17" fmla="*/ 154 h 811"/>
                  <a:gd name="T18" fmla="*/ 2101 w 2649"/>
                  <a:gd name="T19" fmla="*/ 82 h 811"/>
                  <a:gd name="T20" fmla="*/ 1961 w 2649"/>
                  <a:gd name="T21" fmla="*/ 31 h 811"/>
                  <a:gd name="T22" fmla="*/ 1841 w 2649"/>
                  <a:gd name="T23" fmla="*/ 9 h 811"/>
                  <a:gd name="T24" fmla="*/ 1704 w 2649"/>
                  <a:gd name="T25" fmla="*/ 0 h 811"/>
                  <a:gd name="T26" fmla="*/ 1560 w 2649"/>
                  <a:gd name="T27" fmla="*/ 0 h 811"/>
                  <a:gd name="T28" fmla="*/ 1416 w 2649"/>
                  <a:gd name="T29" fmla="*/ 6 h 811"/>
                  <a:gd name="T30" fmla="*/ 1284 w 2649"/>
                  <a:gd name="T31" fmla="*/ 19 h 811"/>
                  <a:gd name="T32" fmla="*/ 1175 w 2649"/>
                  <a:gd name="T33" fmla="*/ 32 h 811"/>
                  <a:gd name="T34" fmla="*/ 1095 w 2649"/>
                  <a:gd name="T35" fmla="*/ 47 h 811"/>
                  <a:gd name="T36" fmla="*/ 1032 w 2649"/>
                  <a:gd name="T37" fmla="*/ 70 h 811"/>
                  <a:gd name="T38" fmla="*/ 923 w 2649"/>
                  <a:gd name="T39" fmla="*/ 131 h 811"/>
                  <a:gd name="T40" fmla="*/ 803 w 2649"/>
                  <a:gd name="T41" fmla="*/ 204 h 811"/>
                  <a:gd name="T42" fmla="*/ 721 w 2649"/>
                  <a:gd name="T43" fmla="*/ 256 h 811"/>
                  <a:gd name="T44" fmla="*/ 683 w 2649"/>
                  <a:gd name="T45" fmla="*/ 268 h 811"/>
                  <a:gd name="T46" fmla="*/ 515 w 2649"/>
                  <a:gd name="T47" fmla="*/ 292 h 811"/>
                  <a:gd name="T48" fmla="*/ 290 w 2649"/>
                  <a:gd name="T49" fmla="*/ 337 h 811"/>
                  <a:gd name="T50" fmla="*/ 123 w 2649"/>
                  <a:gd name="T51" fmla="*/ 392 h 811"/>
                  <a:gd name="T52" fmla="*/ 83 w 2649"/>
                  <a:gd name="T53" fmla="*/ 447 h 811"/>
                  <a:gd name="T54" fmla="*/ 60 w 2649"/>
                  <a:gd name="T55" fmla="*/ 537 h 811"/>
                  <a:gd name="T56" fmla="*/ 11 w 2649"/>
                  <a:gd name="T57" fmla="*/ 555 h 811"/>
                  <a:gd name="T58" fmla="*/ 5 w 2649"/>
                  <a:gd name="T59" fmla="*/ 631 h 811"/>
                  <a:gd name="T60" fmla="*/ 23 w 2649"/>
                  <a:gd name="T61" fmla="*/ 674 h 811"/>
                  <a:gd name="T62" fmla="*/ 69 w 2649"/>
                  <a:gd name="T63" fmla="*/ 754 h 811"/>
                  <a:gd name="T64" fmla="*/ 171 w 2649"/>
                  <a:gd name="T65" fmla="*/ 766 h 811"/>
                  <a:gd name="T66" fmla="*/ 316 w 2649"/>
                  <a:gd name="T67" fmla="*/ 777 h 811"/>
                  <a:gd name="T68" fmla="*/ 438 w 2649"/>
                  <a:gd name="T69" fmla="*/ 785 h 811"/>
                  <a:gd name="T70" fmla="*/ 654 w 2649"/>
                  <a:gd name="T71" fmla="*/ 786 h 811"/>
                  <a:gd name="T72" fmla="*/ 672 w 2649"/>
                  <a:gd name="T73" fmla="*/ 746 h 811"/>
                  <a:gd name="T74" fmla="*/ 718 w 2649"/>
                  <a:gd name="T75" fmla="*/ 655 h 811"/>
                  <a:gd name="T76" fmla="*/ 787 w 2649"/>
                  <a:gd name="T77" fmla="*/ 562 h 811"/>
                  <a:gd name="T78" fmla="*/ 873 w 2649"/>
                  <a:gd name="T79" fmla="*/ 512 h 811"/>
                  <a:gd name="T80" fmla="*/ 971 w 2649"/>
                  <a:gd name="T81" fmla="*/ 501 h 811"/>
                  <a:gd name="T82" fmla="*/ 1068 w 2649"/>
                  <a:gd name="T83" fmla="*/ 517 h 811"/>
                  <a:gd name="T84" fmla="*/ 1135 w 2649"/>
                  <a:gd name="T85" fmla="*/ 598 h 811"/>
                  <a:gd name="T86" fmla="*/ 1150 w 2649"/>
                  <a:gd name="T87" fmla="*/ 782 h 811"/>
                  <a:gd name="T88" fmla="*/ 1144 w 2649"/>
                  <a:gd name="T89" fmla="*/ 811 h 811"/>
                  <a:gd name="T90" fmla="*/ 2034 w 2649"/>
                  <a:gd name="T91" fmla="*/ 754 h 811"/>
                  <a:gd name="T92" fmla="*/ 2100 w 2649"/>
                  <a:gd name="T93" fmla="*/ 678 h 811"/>
                  <a:gd name="T94" fmla="*/ 2188 w 2649"/>
                  <a:gd name="T95" fmla="*/ 591 h 811"/>
                  <a:gd name="T96" fmla="*/ 2265 w 2649"/>
                  <a:gd name="T97" fmla="*/ 536 h 811"/>
                  <a:gd name="T98" fmla="*/ 2333 w 2649"/>
                  <a:gd name="T99" fmla="*/ 517 h 811"/>
                  <a:gd name="T100" fmla="*/ 2378 w 2649"/>
                  <a:gd name="T101" fmla="*/ 633 h 811"/>
                  <a:gd name="T102" fmla="*/ 2405 w 2649"/>
                  <a:gd name="T103" fmla="*/ 742 h 811"/>
                  <a:gd name="T104" fmla="*/ 2474 w 2649"/>
                  <a:gd name="T105" fmla="*/ 738 h 811"/>
                  <a:gd name="T106" fmla="*/ 2553 w 2649"/>
                  <a:gd name="T107" fmla="*/ 713 h 811"/>
                  <a:gd name="T108" fmla="*/ 2600 w 2649"/>
                  <a:gd name="T109" fmla="*/ 694 h 811"/>
                  <a:gd name="T110" fmla="*/ 2635 w 2649"/>
                  <a:gd name="T111" fmla="*/ 642 h 811"/>
                  <a:gd name="T112" fmla="*/ 2649 w 2649"/>
                  <a:gd name="T113" fmla="*/ 563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49" h="811">
                    <a:moveTo>
                      <a:pt x="2638" y="524"/>
                    </a:moveTo>
                    <a:lnTo>
                      <a:pt x="2630" y="516"/>
                    </a:lnTo>
                    <a:lnTo>
                      <a:pt x="2630" y="499"/>
                    </a:lnTo>
                    <a:lnTo>
                      <a:pt x="2634" y="483"/>
                    </a:lnTo>
                    <a:lnTo>
                      <a:pt x="2637" y="476"/>
                    </a:lnTo>
                    <a:lnTo>
                      <a:pt x="2610" y="321"/>
                    </a:lnTo>
                    <a:lnTo>
                      <a:pt x="2608" y="319"/>
                    </a:lnTo>
                    <a:lnTo>
                      <a:pt x="2606" y="314"/>
                    </a:lnTo>
                    <a:lnTo>
                      <a:pt x="2601" y="308"/>
                    </a:lnTo>
                    <a:lnTo>
                      <a:pt x="2596" y="300"/>
                    </a:lnTo>
                    <a:lnTo>
                      <a:pt x="2591" y="294"/>
                    </a:lnTo>
                    <a:lnTo>
                      <a:pt x="2584" y="287"/>
                    </a:lnTo>
                    <a:lnTo>
                      <a:pt x="2576" y="281"/>
                    </a:lnTo>
                    <a:lnTo>
                      <a:pt x="2569" y="279"/>
                    </a:lnTo>
                    <a:lnTo>
                      <a:pt x="2561" y="279"/>
                    </a:lnTo>
                    <a:lnTo>
                      <a:pt x="2547" y="279"/>
                    </a:lnTo>
                    <a:lnTo>
                      <a:pt x="2530" y="279"/>
                    </a:lnTo>
                    <a:lnTo>
                      <a:pt x="2509" y="279"/>
                    </a:lnTo>
                    <a:lnTo>
                      <a:pt x="2488" y="279"/>
                    </a:lnTo>
                    <a:lnTo>
                      <a:pt x="2467" y="279"/>
                    </a:lnTo>
                    <a:lnTo>
                      <a:pt x="2448" y="279"/>
                    </a:lnTo>
                    <a:lnTo>
                      <a:pt x="2432" y="279"/>
                    </a:lnTo>
                    <a:lnTo>
                      <a:pt x="2432" y="279"/>
                    </a:lnTo>
                    <a:lnTo>
                      <a:pt x="2432" y="277"/>
                    </a:lnTo>
                    <a:lnTo>
                      <a:pt x="2432" y="277"/>
                    </a:lnTo>
                    <a:lnTo>
                      <a:pt x="2431" y="277"/>
                    </a:lnTo>
                    <a:lnTo>
                      <a:pt x="2424" y="272"/>
                    </a:lnTo>
                    <a:lnTo>
                      <a:pt x="2416" y="265"/>
                    </a:lnTo>
                    <a:lnTo>
                      <a:pt x="2405" y="256"/>
                    </a:lnTo>
                    <a:lnTo>
                      <a:pt x="2390" y="245"/>
                    </a:lnTo>
                    <a:lnTo>
                      <a:pt x="2374" y="233"/>
                    </a:lnTo>
                    <a:lnTo>
                      <a:pt x="2355" y="219"/>
                    </a:lnTo>
                    <a:lnTo>
                      <a:pt x="2333" y="204"/>
                    </a:lnTo>
                    <a:lnTo>
                      <a:pt x="2309" y="188"/>
                    </a:lnTo>
                    <a:lnTo>
                      <a:pt x="2280" y="172"/>
                    </a:lnTo>
                    <a:lnTo>
                      <a:pt x="2251" y="154"/>
                    </a:lnTo>
                    <a:lnTo>
                      <a:pt x="2218" y="136"/>
                    </a:lnTo>
                    <a:lnTo>
                      <a:pt x="2181" y="119"/>
                    </a:lnTo>
                    <a:lnTo>
                      <a:pt x="2143" y="100"/>
                    </a:lnTo>
                    <a:lnTo>
                      <a:pt x="2101" y="82"/>
                    </a:lnTo>
                    <a:lnTo>
                      <a:pt x="2058" y="63"/>
                    </a:lnTo>
                    <a:lnTo>
                      <a:pt x="2011" y="46"/>
                    </a:lnTo>
                    <a:lnTo>
                      <a:pt x="1986" y="38"/>
                    </a:lnTo>
                    <a:lnTo>
                      <a:pt x="1961" y="31"/>
                    </a:lnTo>
                    <a:lnTo>
                      <a:pt x="1933" y="24"/>
                    </a:lnTo>
                    <a:lnTo>
                      <a:pt x="1904" y="19"/>
                    </a:lnTo>
                    <a:lnTo>
                      <a:pt x="1873" y="13"/>
                    </a:lnTo>
                    <a:lnTo>
                      <a:pt x="1841" y="9"/>
                    </a:lnTo>
                    <a:lnTo>
                      <a:pt x="1809" y="6"/>
                    </a:lnTo>
                    <a:lnTo>
                      <a:pt x="1775" y="4"/>
                    </a:lnTo>
                    <a:lnTo>
                      <a:pt x="1740" y="2"/>
                    </a:lnTo>
                    <a:lnTo>
                      <a:pt x="1704" y="0"/>
                    </a:lnTo>
                    <a:lnTo>
                      <a:pt x="1668" y="0"/>
                    </a:lnTo>
                    <a:lnTo>
                      <a:pt x="1633" y="0"/>
                    </a:lnTo>
                    <a:lnTo>
                      <a:pt x="1596" y="0"/>
                    </a:lnTo>
                    <a:lnTo>
                      <a:pt x="1560" y="0"/>
                    </a:lnTo>
                    <a:lnTo>
                      <a:pt x="1523" y="1"/>
                    </a:lnTo>
                    <a:lnTo>
                      <a:pt x="1488" y="2"/>
                    </a:lnTo>
                    <a:lnTo>
                      <a:pt x="1451" y="4"/>
                    </a:lnTo>
                    <a:lnTo>
                      <a:pt x="1416" y="6"/>
                    </a:lnTo>
                    <a:lnTo>
                      <a:pt x="1382" y="9"/>
                    </a:lnTo>
                    <a:lnTo>
                      <a:pt x="1348" y="12"/>
                    </a:lnTo>
                    <a:lnTo>
                      <a:pt x="1316" y="15"/>
                    </a:lnTo>
                    <a:lnTo>
                      <a:pt x="1284" y="19"/>
                    </a:lnTo>
                    <a:lnTo>
                      <a:pt x="1255" y="21"/>
                    </a:lnTo>
                    <a:lnTo>
                      <a:pt x="1226" y="25"/>
                    </a:lnTo>
                    <a:lnTo>
                      <a:pt x="1199" y="28"/>
                    </a:lnTo>
                    <a:lnTo>
                      <a:pt x="1175" y="32"/>
                    </a:lnTo>
                    <a:lnTo>
                      <a:pt x="1150" y="36"/>
                    </a:lnTo>
                    <a:lnTo>
                      <a:pt x="1130" y="40"/>
                    </a:lnTo>
                    <a:lnTo>
                      <a:pt x="1111" y="43"/>
                    </a:lnTo>
                    <a:lnTo>
                      <a:pt x="1095" y="47"/>
                    </a:lnTo>
                    <a:lnTo>
                      <a:pt x="1080" y="51"/>
                    </a:lnTo>
                    <a:lnTo>
                      <a:pt x="1069" y="54"/>
                    </a:lnTo>
                    <a:lnTo>
                      <a:pt x="1053" y="61"/>
                    </a:lnTo>
                    <a:lnTo>
                      <a:pt x="1032" y="70"/>
                    </a:lnTo>
                    <a:lnTo>
                      <a:pt x="1008" y="82"/>
                    </a:lnTo>
                    <a:lnTo>
                      <a:pt x="981" y="97"/>
                    </a:lnTo>
                    <a:lnTo>
                      <a:pt x="953" y="113"/>
                    </a:lnTo>
                    <a:lnTo>
                      <a:pt x="923" y="131"/>
                    </a:lnTo>
                    <a:lnTo>
                      <a:pt x="892" y="150"/>
                    </a:lnTo>
                    <a:lnTo>
                      <a:pt x="860" y="169"/>
                    </a:lnTo>
                    <a:lnTo>
                      <a:pt x="831" y="187"/>
                    </a:lnTo>
                    <a:lnTo>
                      <a:pt x="803" y="204"/>
                    </a:lnTo>
                    <a:lnTo>
                      <a:pt x="778" y="220"/>
                    </a:lnTo>
                    <a:lnTo>
                      <a:pt x="755" y="234"/>
                    </a:lnTo>
                    <a:lnTo>
                      <a:pt x="736" y="246"/>
                    </a:lnTo>
                    <a:lnTo>
                      <a:pt x="721" y="256"/>
                    </a:lnTo>
                    <a:lnTo>
                      <a:pt x="711" y="261"/>
                    </a:lnTo>
                    <a:lnTo>
                      <a:pt x="709" y="264"/>
                    </a:lnTo>
                    <a:lnTo>
                      <a:pt x="702" y="265"/>
                    </a:lnTo>
                    <a:lnTo>
                      <a:pt x="683" y="268"/>
                    </a:lnTo>
                    <a:lnTo>
                      <a:pt x="652" y="272"/>
                    </a:lnTo>
                    <a:lnTo>
                      <a:pt x="612" y="277"/>
                    </a:lnTo>
                    <a:lnTo>
                      <a:pt x="566" y="284"/>
                    </a:lnTo>
                    <a:lnTo>
                      <a:pt x="515" y="292"/>
                    </a:lnTo>
                    <a:lnTo>
                      <a:pt x="459" y="302"/>
                    </a:lnTo>
                    <a:lnTo>
                      <a:pt x="402" y="313"/>
                    </a:lnTo>
                    <a:lnTo>
                      <a:pt x="346" y="323"/>
                    </a:lnTo>
                    <a:lnTo>
                      <a:pt x="290" y="337"/>
                    </a:lnTo>
                    <a:lnTo>
                      <a:pt x="238" y="349"/>
                    </a:lnTo>
                    <a:lnTo>
                      <a:pt x="192" y="363"/>
                    </a:lnTo>
                    <a:lnTo>
                      <a:pt x="153" y="378"/>
                    </a:lnTo>
                    <a:lnTo>
                      <a:pt x="123" y="392"/>
                    </a:lnTo>
                    <a:lnTo>
                      <a:pt x="104" y="407"/>
                    </a:lnTo>
                    <a:lnTo>
                      <a:pt x="98" y="422"/>
                    </a:lnTo>
                    <a:lnTo>
                      <a:pt x="93" y="433"/>
                    </a:lnTo>
                    <a:lnTo>
                      <a:pt x="83" y="447"/>
                    </a:lnTo>
                    <a:lnTo>
                      <a:pt x="73" y="474"/>
                    </a:lnTo>
                    <a:lnTo>
                      <a:pt x="70" y="526"/>
                    </a:lnTo>
                    <a:lnTo>
                      <a:pt x="68" y="532"/>
                    </a:lnTo>
                    <a:lnTo>
                      <a:pt x="60" y="537"/>
                    </a:lnTo>
                    <a:lnTo>
                      <a:pt x="49" y="543"/>
                    </a:lnTo>
                    <a:lnTo>
                      <a:pt x="35" y="547"/>
                    </a:lnTo>
                    <a:lnTo>
                      <a:pt x="22" y="551"/>
                    </a:lnTo>
                    <a:lnTo>
                      <a:pt x="11" y="555"/>
                    </a:lnTo>
                    <a:lnTo>
                      <a:pt x="3" y="556"/>
                    </a:lnTo>
                    <a:lnTo>
                      <a:pt x="0" y="558"/>
                    </a:lnTo>
                    <a:lnTo>
                      <a:pt x="3" y="627"/>
                    </a:lnTo>
                    <a:lnTo>
                      <a:pt x="5" y="631"/>
                    </a:lnTo>
                    <a:lnTo>
                      <a:pt x="14" y="639"/>
                    </a:lnTo>
                    <a:lnTo>
                      <a:pt x="20" y="651"/>
                    </a:lnTo>
                    <a:lnTo>
                      <a:pt x="23" y="662"/>
                    </a:lnTo>
                    <a:lnTo>
                      <a:pt x="23" y="674"/>
                    </a:lnTo>
                    <a:lnTo>
                      <a:pt x="27" y="701"/>
                    </a:lnTo>
                    <a:lnTo>
                      <a:pt x="37" y="731"/>
                    </a:lnTo>
                    <a:lnTo>
                      <a:pt x="58" y="751"/>
                    </a:lnTo>
                    <a:lnTo>
                      <a:pt x="69" y="754"/>
                    </a:lnTo>
                    <a:lnTo>
                      <a:pt x="87" y="757"/>
                    </a:lnTo>
                    <a:lnTo>
                      <a:pt x="110" y="759"/>
                    </a:lnTo>
                    <a:lnTo>
                      <a:pt x="138" y="762"/>
                    </a:lnTo>
                    <a:lnTo>
                      <a:pt x="171" y="766"/>
                    </a:lnTo>
                    <a:lnTo>
                      <a:pt x="206" y="769"/>
                    </a:lnTo>
                    <a:lnTo>
                      <a:pt x="243" y="772"/>
                    </a:lnTo>
                    <a:lnTo>
                      <a:pt x="279" y="774"/>
                    </a:lnTo>
                    <a:lnTo>
                      <a:pt x="316" y="777"/>
                    </a:lnTo>
                    <a:lnTo>
                      <a:pt x="351" y="780"/>
                    </a:lnTo>
                    <a:lnTo>
                      <a:pt x="383" y="782"/>
                    </a:lnTo>
                    <a:lnTo>
                      <a:pt x="413" y="784"/>
                    </a:lnTo>
                    <a:lnTo>
                      <a:pt x="438" y="785"/>
                    </a:lnTo>
                    <a:lnTo>
                      <a:pt x="457" y="786"/>
                    </a:lnTo>
                    <a:lnTo>
                      <a:pt x="469" y="788"/>
                    </a:lnTo>
                    <a:lnTo>
                      <a:pt x="473" y="788"/>
                    </a:lnTo>
                    <a:lnTo>
                      <a:pt x="654" y="786"/>
                    </a:lnTo>
                    <a:lnTo>
                      <a:pt x="656" y="784"/>
                    </a:lnTo>
                    <a:lnTo>
                      <a:pt x="658" y="776"/>
                    </a:lnTo>
                    <a:lnTo>
                      <a:pt x="664" y="762"/>
                    </a:lnTo>
                    <a:lnTo>
                      <a:pt x="672" y="746"/>
                    </a:lnTo>
                    <a:lnTo>
                      <a:pt x="680" y="727"/>
                    </a:lnTo>
                    <a:lnTo>
                      <a:pt x="691" y="704"/>
                    </a:lnTo>
                    <a:lnTo>
                      <a:pt x="705" y="681"/>
                    </a:lnTo>
                    <a:lnTo>
                      <a:pt x="718" y="655"/>
                    </a:lnTo>
                    <a:lnTo>
                      <a:pt x="734" y="631"/>
                    </a:lnTo>
                    <a:lnTo>
                      <a:pt x="751" y="606"/>
                    </a:lnTo>
                    <a:lnTo>
                      <a:pt x="768" y="583"/>
                    </a:lnTo>
                    <a:lnTo>
                      <a:pt x="787" y="562"/>
                    </a:lnTo>
                    <a:lnTo>
                      <a:pt x="808" y="544"/>
                    </a:lnTo>
                    <a:lnTo>
                      <a:pt x="829" y="528"/>
                    </a:lnTo>
                    <a:lnTo>
                      <a:pt x="851" y="517"/>
                    </a:lnTo>
                    <a:lnTo>
                      <a:pt x="873" y="512"/>
                    </a:lnTo>
                    <a:lnTo>
                      <a:pt x="896" y="509"/>
                    </a:lnTo>
                    <a:lnTo>
                      <a:pt x="920" y="505"/>
                    </a:lnTo>
                    <a:lnTo>
                      <a:pt x="946" y="502"/>
                    </a:lnTo>
                    <a:lnTo>
                      <a:pt x="971" y="501"/>
                    </a:lnTo>
                    <a:lnTo>
                      <a:pt x="996" y="501"/>
                    </a:lnTo>
                    <a:lnTo>
                      <a:pt x="1022" y="503"/>
                    </a:lnTo>
                    <a:lnTo>
                      <a:pt x="1045" y="509"/>
                    </a:lnTo>
                    <a:lnTo>
                      <a:pt x="1068" y="517"/>
                    </a:lnTo>
                    <a:lnTo>
                      <a:pt x="1088" y="529"/>
                    </a:lnTo>
                    <a:lnTo>
                      <a:pt x="1107" y="547"/>
                    </a:lnTo>
                    <a:lnTo>
                      <a:pt x="1123" y="570"/>
                    </a:lnTo>
                    <a:lnTo>
                      <a:pt x="1135" y="598"/>
                    </a:lnTo>
                    <a:lnTo>
                      <a:pt x="1146" y="633"/>
                    </a:lnTo>
                    <a:lnTo>
                      <a:pt x="1152" y="675"/>
                    </a:lnTo>
                    <a:lnTo>
                      <a:pt x="1153" y="724"/>
                    </a:lnTo>
                    <a:lnTo>
                      <a:pt x="1150" y="782"/>
                    </a:lnTo>
                    <a:lnTo>
                      <a:pt x="1149" y="797"/>
                    </a:lnTo>
                    <a:lnTo>
                      <a:pt x="1146" y="805"/>
                    </a:lnTo>
                    <a:lnTo>
                      <a:pt x="1145" y="809"/>
                    </a:lnTo>
                    <a:lnTo>
                      <a:pt x="1144" y="811"/>
                    </a:lnTo>
                    <a:lnTo>
                      <a:pt x="2015" y="776"/>
                    </a:lnTo>
                    <a:lnTo>
                      <a:pt x="2017" y="773"/>
                    </a:lnTo>
                    <a:lnTo>
                      <a:pt x="2023" y="765"/>
                    </a:lnTo>
                    <a:lnTo>
                      <a:pt x="2034" y="754"/>
                    </a:lnTo>
                    <a:lnTo>
                      <a:pt x="2047" y="739"/>
                    </a:lnTo>
                    <a:lnTo>
                      <a:pt x="2062" y="720"/>
                    </a:lnTo>
                    <a:lnTo>
                      <a:pt x="2081" y="700"/>
                    </a:lnTo>
                    <a:lnTo>
                      <a:pt x="2100" y="678"/>
                    </a:lnTo>
                    <a:lnTo>
                      <a:pt x="2122" y="656"/>
                    </a:lnTo>
                    <a:lnTo>
                      <a:pt x="2143" y="633"/>
                    </a:lnTo>
                    <a:lnTo>
                      <a:pt x="2167" y="612"/>
                    </a:lnTo>
                    <a:lnTo>
                      <a:pt x="2188" y="591"/>
                    </a:lnTo>
                    <a:lnTo>
                      <a:pt x="2210" y="573"/>
                    </a:lnTo>
                    <a:lnTo>
                      <a:pt x="2230" y="556"/>
                    </a:lnTo>
                    <a:lnTo>
                      <a:pt x="2249" y="544"/>
                    </a:lnTo>
                    <a:lnTo>
                      <a:pt x="2265" y="536"/>
                    </a:lnTo>
                    <a:lnTo>
                      <a:pt x="2279" y="532"/>
                    </a:lnTo>
                    <a:lnTo>
                      <a:pt x="2299" y="526"/>
                    </a:lnTo>
                    <a:lnTo>
                      <a:pt x="2317" y="521"/>
                    </a:lnTo>
                    <a:lnTo>
                      <a:pt x="2333" y="517"/>
                    </a:lnTo>
                    <a:lnTo>
                      <a:pt x="2348" y="522"/>
                    </a:lnTo>
                    <a:lnTo>
                      <a:pt x="2360" y="540"/>
                    </a:lnTo>
                    <a:lnTo>
                      <a:pt x="2371" y="575"/>
                    </a:lnTo>
                    <a:lnTo>
                      <a:pt x="2378" y="633"/>
                    </a:lnTo>
                    <a:lnTo>
                      <a:pt x="2383" y="717"/>
                    </a:lnTo>
                    <a:lnTo>
                      <a:pt x="2386" y="730"/>
                    </a:lnTo>
                    <a:lnTo>
                      <a:pt x="2394" y="736"/>
                    </a:lnTo>
                    <a:lnTo>
                      <a:pt x="2405" y="742"/>
                    </a:lnTo>
                    <a:lnTo>
                      <a:pt x="2419" y="744"/>
                    </a:lnTo>
                    <a:lnTo>
                      <a:pt x="2435" y="743"/>
                    </a:lnTo>
                    <a:lnTo>
                      <a:pt x="2454" y="742"/>
                    </a:lnTo>
                    <a:lnTo>
                      <a:pt x="2474" y="738"/>
                    </a:lnTo>
                    <a:lnTo>
                      <a:pt x="2494" y="732"/>
                    </a:lnTo>
                    <a:lnTo>
                      <a:pt x="2515" y="726"/>
                    </a:lnTo>
                    <a:lnTo>
                      <a:pt x="2534" y="720"/>
                    </a:lnTo>
                    <a:lnTo>
                      <a:pt x="2553" y="713"/>
                    </a:lnTo>
                    <a:lnTo>
                      <a:pt x="2569" y="707"/>
                    </a:lnTo>
                    <a:lnTo>
                      <a:pt x="2582" y="701"/>
                    </a:lnTo>
                    <a:lnTo>
                      <a:pt x="2593" y="697"/>
                    </a:lnTo>
                    <a:lnTo>
                      <a:pt x="2600" y="694"/>
                    </a:lnTo>
                    <a:lnTo>
                      <a:pt x="2603" y="693"/>
                    </a:lnTo>
                    <a:lnTo>
                      <a:pt x="2631" y="646"/>
                    </a:lnTo>
                    <a:lnTo>
                      <a:pt x="2633" y="644"/>
                    </a:lnTo>
                    <a:lnTo>
                      <a:pt x="2635" y="642"/>
                    </a:lnTo>
                    <a:lnTo>
                      <a:pt x="2639" y="633"/>
                    </a:lnTo>
                    <a:lnTo>
                      <a:pt x="2642" y="620"/>
                    </a:lnTo>
                    <a:lnTo>
                      <a:pt x="2645" y="594"/>
                    </a:lnTo>
                    <a:lnTo>
                      <a:pt x="2649" y="563"/>
                    </a:lnTo>
                    <a:lnTo>
                      <a:pt x="2648" y="536"/>
                    </a:lnTo>
                    <a:lnTo>
                      <a:pt x="2638" y="5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123"/>
              <p:cNvSpPr>
                <a:spLocks/>
              </p:cNvSpPr>
              <p:nvPr/>
            </p:nvSpPr>
            <p:spPr bwMode="auto">
              <a:xfrm>
                <a:off x="2775" y="1528"/>
                <a:ext cx="1589" cy="400"/>
              </a:xfrm>
              <a:custGeom>
                <a:avLst/>
                <a:gdLst>
                  <a:gd name="T0" fmla="*/ 2 w 1589"/>
                  <a:gd name="T1" fmla="*/ 285 h 400"/>
                  <a:gd name="T2" fmla="*/ 28 w 1589"/>
                  <a:gd name="T3" fmla="*/ 267 h 400"/>
                  <a:gd name="T4" fmla="*/ 71 w 1589"/>
                  <a:gd name="T5" fmla="*/ 237 h 400"/>
                  <a:gd name="T6" fmla="*/ 127 w 1589"/>
                  <a:gd name="T7" fmla="*/ 200 h 400"/>
                  <a:gd name="T8" fmla="*/ 189 w 1589"/>
                  <a:gd name="T9" fmla="*/ 158 h 400"/>
                  <a:gd name="T10" fmla="*/ 253 w 1589"/>
                  <a:gd name="T11" fmla="*/ 118 h 400"/>
                  <a:gd name="T12" fmla="*/ 310 w 1589"/>
                  <a:gd name="T13" fmla="*/ 86 h 400"/>
                  <a:gd name="T14" fmla="*/ 355 w 1589"/>
                  <a:gd name="T15" fmla="*/ 65 h 400"/>
                  <a:gd name="T16" fmla="*/ 390 w 1589"/>
                  <a:gd name="T17" fmla="*/ 59 h 400"/>
                  <a:gd name="T18" fmla="*/ 460 w 1589"/>
                  <a:gd name="T19" fmla="*/ 47 h 400"/>
                  <a:gd name="T20" fmla="*/ 562 w 1589"/>
                  <a:gd name="T21" fmla="*/ 32 h 400"/>
                  <a:gd name="T22" fmla="*/ 685 w 1589"/>
                  <a:gd name="T23" fmla="*/ 17 h 400"/>
                  <a:gd name="T24" fmla="*/ 821 w 1589"/>
                  <a:gd name="T25" fmla="*/ 5 h 400"/>
                  <a:gd name="T26" fmla="*/ 959 w 1589"/>
                  <a:gd name="T27" fmla="*/ 0 h 400"/>
                  <a:gd name="T28" fmla="*/ 1089 w 1589"/>
                  <a:gd name="T29" fmla="*/ 9 h 400"/>
                  <a:gd name="T30" fmla="*/ 1200 w 1589"/>
                  <a:gd name="T31" fmla="*/ 30 h 400"/>
                  <a:gd name="T32" fmla="*/ 1287 w 1589"/>
                  <a:gd name="T33" fmla="*/ 68 h 400"/>
                  <a:gd name="T34" fmla="*/ 1361 w 1589"/>
                  <a:gd name="T35" fmla="*/ 105 h 400"/>
                  <a:gd name="T36" fmla="*/ 1424 w 1589"/>
                  <a:gd name="T37" fmla="*/ 140 h 400"/>
                  <a:gd name="T38" fmla="*/ 1477 w 1589"/>
                  <a:gd name="T39" fmla="*/ 174 h 400"/>
                  <a:gd name="T40" fmla="*/ 1519 w 1589"/>
                  <a:gd name="T41" fmla="*/ 206 h 400"/>
                  <a:gd name="T42" fmla="*/ 1550 w 1589"/>
                  <a:gd name="T43" fmla="*/ 236 h 400"/>
                  <a:gd name="T44" fmla="*/ 1573 w 1589"/>
                  <a:gd name="T45" fmla="*/ 266 h 400"/>
                  <a:gd name="T46" fmla="*/ 1586 w 1589"/>
                  <a:gd name="T47" fmla="*/ 294 h 400"/>
                  <a:gd name="T48" fmla="*/ 1586 w 1589"/>
                  <a:gd name="T49" fmla="*/ 315 h 400"/>
                  <a:gd name="T50" fmla="*/ 1565 w 1589"/>
                  <a:gd name="T51" fmla="*/ 328 h 400"/>
                  <a:gd name="T52" fmla="*/ 1523 w 1589"/>
                  <a:gd name="T53" fmla="*/ 339 h 400"/>
                  <a:gd name="T54" fmla="*/ 1462 w 1589"/>
                  <a:gd name="T55" fmla="*/ 351 h 400"/>
                  <a:gd name="T56" fmla="*/ 1386 w 1589"/>
                  <a:gd name="T57" fmla="*/ 361 h 400"/>
                  <a:gd name="T58" fmla="*/ 1298 w 1589"/>
                  <a:gd name="T59" fmla="*/ 370 h 400"/>
                  <a:gd name="T60" fmla="*/ 1201 w 1589"/>
                  <a:gd name="T61" fmla="*/ 378 h 400"/>
                  <a:gd name="T62" fmla="*/ 1098 w 1589"/>
                  <a:gd name="T63" fmla="*/ 385 h 400"/>
                  <a:gd name="T64" fmla="*/ 994 w 1589"/>
                  <a:gd name="T65" fmla="*/ 390 h 400"/>
                  <a:gd name="T66" fmla="*/ 890 w 1589"/>
                  <a:gd name="T67" fmla="*/ 395 h 400"/>
                  <a:gd name="T68" fmla="*/ 790 w 1589"/>
                  <a:gd name="T69" fmla="*/ 397 h 400"/>
                  <a:gd name="T70" fmla="*/ 695 w 1589"/>
                  <a:gd name="T71" fmla="*/ 400 h 400"/>
                  <a:gd name="T72" fmla="*/ 611 w 1589"/>
                  <a:gd name="T73" fmla="*/ 400 h 400"/>
                  <a:gd name="T74" fmla="*/ 539 w 1589"/>
                  <a:gd name="T75" fmla="*/ 399 h 400"/>
                  <a:gd name="T76" fmla="*/ 482 w 1589"/>
                  <a:gd name="T77" fmla="*/ 396 h 400"/>
                  <a:gd name="T78" fmla="*/ 445 w 1589"/>
                  <a:gd name="T79" fmla="*/ 392 h 400"/>
                  <a:gd name="T80" fmla="*/ 416 w 1589"/>
                  <a:gd name="T81" fmla="*/ 382 h 400"/>
                  <a:gd name="T82" fmla="*/ 363 w 1589"/>
                  <a:gd name="T83" fmla="*/ 369 h 400"/>
                  <a:gd name="T84" fmla="*/ 296 w 1589"/>
                  <a:gd name="T85" fmla="*/ 351 h 400"/>
                  <a:gd name="T86" fmla="*/ 223 w 1589"/>
                  <a:gd name="T87" fmla="*/ 335 h 400"/>
                  <a:gd name="T88" fmla="*/ 150 w 1589"/>
                  <a:gd name="T89" fmla="*/ 319 h 400"/>
                  <a:gd name="T90" fmla="*/ 84 w 1589"/>
                  <a:gd name="T91" fmla="*/ 305 h 400"/>
                  <a:gd name="T92" fmla="*/ 32 w 1589"/>
                  <a:gd name="T93" fmla="*/ 294 h 400"/>
                  <a:gd name="T94" fmla="*/ 4 w 1589"/>
                  <a:gd name="T95" fmla="*/ 28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9" h="400">
                    <a:moveTo>
                      <a:pt x="0" y="288"/>
                    </a:moveTo>
                    <a:lnTo>
                      <a:pt x="2" y="285"/>
                    </a:lnTo>
                    <a:lnTo>
                      <a:pt x="13" y="278"/>
                    </a:lnTo>
                    <a:lnTo>
                      <a:pt x="28" y="267"/>
                    </a:lnTo>
                    <a:lnTo>
                      <a:pt x="47" y="254"/>
                    </a:lnTo>
                    <a:lnTo>
                      <a:pt x="71" y="237"/>
                    </a:lnTo>
                    <a:lnTo>
                      <a:pt x="97" y="219"/>
                    </a:lnTo>
                    <a:lnTo>
                      <a:pt x="127" y="200"/>
                    </a:lnTo>
                    <a:lnTo>
                      <a:pt x="158" y="178"/>
                    </a:lnTo>
                    <a:lnTo>
                      <a:pt x="189" y="158"/>
                    </a:lnTo>
                    <a:lnTo>
                      <a:pt x="222" y="137"/>
                    </a:lnTo>
                    <a:lnTo>
                      <a:pt x="253" y="118"/>
                    </a:lnTo>
                    <a:lnTo>
                      <a:pt x="281" y="101"/>
                    </a:lnTo>
                    <a:lnTo>
                      <a:pt x="310" y="86"/>
                    </a:lnTo>
                    <a:lnTo>
                      <a:pt x="334" y="74"/>
                    </a:lnTo>
                    <a:lnTo>
                      <a:pt x="355" y="65"/>
                    </a:lnTo>
                    <a:lnTo>
                      <a:pt x="371" y="61"/>
                    </a:lnTo>
                    <a:lnTo>
                      <a:pt x="390" y="59"/>
                    </a:lnTo>
                    <a:lnTo>
                      <a:pt x="420" y="53"/>
                    </a:lnTo>
                    <a:lnTo>
                      <a:pt x="460" y="47"/>
                    </a:lnTo>
                    <a:lnTo>
                      <a:pt x="508" y="40"/>
                    </a:lnTo>
                    <a:lnTo>
                      <a:pt x="562" y="32"/>
                    </a:lnTo>
                    <a:lnTo>
                      <a:pt x="622" y="24"/>
                    </a:lnTo>
                    <a:lnTo>
                      <a:pt x="685" y="17"/>
                    </a:lnTo>
                    <a:lnTo>
                      <a:pt x="752" y="10"/>
                    </a:lnTo>
                    <a:lnTo>
                      <a:pt x="821" y="5"/>
                    </a:lnTo>
                    <a:lnTo>
                      <a:pt x="890" y="2"/>
                    </a:lnTo>
                    <a:lnTo>
                      <a:pt x="959" y="0"/>
                    </a:lnTo>
                    <a:lnTo>
                      <a:pt x="1025" y="3"/>
                    </a:lnTo>
                    <a:lnTo>
                      <a:pt x="1089" y="9"/>
                    </a:lnTo>
                    <a:lnTo>
                      <a:pt x="1147" y="17"/>
                    </a:lnTo>
                    <a:lnTo>
                      <a:pt x="1200" y="30"/>
                    </a:lnTo>
                    <a:lnTo>
                      <a:pt x="1246" y="48"/>
                    </a:lnTo>
                    <a:lnTo>
                      <a:pt x="1287" y="68"/>
                    </a:lnTo>
                    <a:lnTo>
                      <a:pt x="1325" y="87"/>
                    </a:lnTo>
                    <a:lnTo>
                      <a:pt x="1361" y="105"/>
                    </a:lnTo>
                    <a:lnTo>
                      <a:pt x="1394" y="124"/>
                    </a:lnTo>
                    <a:lnTo>
                      <a:pt x="1424" y="140"/>
                    </a:lnTo>
                    <a:lnTo>
                      <a:pt x="1451" y="158"/>
                    </a:lnTo>
                    <a:lnTo>
                      <a:pt x="1477" y="174"/>
                    </a:lnTo>
                    <a:lnTo>
                      <a:pt x="1498" y="190"/>
                    </a:lnTo>
                    <a:lnTo>
                      <a:pt x="1519" y="206"/>
                    </a:lnTo>
                    <a:lnTo>
                      <a:pt x="1535" y="221"/>
                    </a:lnTo>
                    <a:lnTo>
                      <a:pt x="1550" y="236"/>
                    </a:lnTo>
                    <a:lnTo>
                      <a:pt x="1563" y="251"/>
                    </a:lnTo>
                    <a:lnTo>
                      <a:pt x="1573" y="266"/>
                    </a:lnTo>
                    <a:lnTo>
                      <a:pt x="1581" y="279"/>
                    </a:lnTo>
                    <a:lnTo>
                      <a:pt x="1586" y="294"/>
                    </a:lnTo>
                    <a:lnTo>
                      <a:pt x="1589" y="308"/>
                    </a:lnTo>
                    <a:lnTo>
                      <a:pt x="1586" y="315"/>
                    </a:lnTo>
                    <a:lnTo>
                      <a:pt x="1578" y="321"/>
                    </a:lnTo>
                    <a:lnTo>
                      <a:pt x="1565" y="328"/>
                    </a:lnTo>
                    <a:lnTo>
                      <a:pt x="1546" y="334"/>
                    </a:lnTo>
                    <a:lnTo>
                      <a:pt x="1523" y="339"/>
                    </a:lnTo>
                    <a:lnTo>
                      <a:pt x="1494" y="346"/>
                    </a:lnTo>
                    <a:lnTo>
                      <a:pt x="1462" y="351"/>
                    </a:lnTo>
                    <a:lnTo>
                      <a:pt x="1425" y="355"/>
                    </a:lnTo>
                    <a:lnTo>
                      <a:pt x="1386" y="361"/>
                    </a:lnTo>
                    <a:lnTo>
                      <a:pt x="1342" y="365"/>
                    </a:lnTo>
                    <a:lnTo>
                      <a:pt x="1298" y="370"/>
                    </a:lnTo>
                    <a:lnTo>
                      <a:pt x="1250" y="374"/>
                    </a:lnTo>
                    <a:lnTo>
                      <a:pt x="1201" y="378"/>
                    </a:lnTo>
                    <a:lnTo>
                      <a:pt x="1150" y="381"/>
                    </a:lnTo>
                    <a:lnTo>
                      <a:pt x="1098" y="385"/>
                    </a:lnTo>
                    <a:lnTo>
                      <a:pt x="1047" y="388"/>
                    </a:lnTo>
                    <a:lnTo>
                      <a:pt x="994" y="390"/>
                    </a:lnTo>
                    <a:lnTo>
                      <a:pt x="941" y="393"/>
                    </a:lnTo>
                    <a:lnTo>
                      <a:pt x="890" y="395"/>
                    </a:lnTo>
                    <a:lnTo>
                      <a:pt x="838" y="396"/>
                    </a:lnTo>
                    <a:lnTo>
                      <a:pt x="790" y="397"/>
                    </a:lnTo>
                    <a:lnTo>
                      <a:pt x="741" y="399"/>
                    </a:lnTo>
                    <a:lnTo>
                      <a:pt x="695" y="400"/>
                    </a:lnTo>
                    <a:lnTo>
                      <a:pt x="651" y="400"/>
                    </a:lnTo>
                    <a:lnTo>
                      <a:pt x="611" y="400"/>
                    </a:lnTo>
                    <a:lnTo>
                      <a:pt x="573" y="400"/>
                    </a:lnTo>
                    <a:lnTo>
                      <a:pt x="539" y="399"/>
                    </a:lnTo>
                    <a:lnTo>
                      <a:pt x="508" y="397"/>
                    </a:lnTo>
                    <a:lnTo>
                      <a:pt x="482" y="396"/>
                    </a:lnTo>
                    <a:lnTo>
                      <a:pt x="462" y="395"/>
                    </a:lnTo>
                    <a:lnTo>
                      <a:pt x="445" y="392"/>
                    </a:lnTo>
                    <a:lnTo>
                      <a:pt x="435" y="389"/>
                    </a:lnTo>
                    <a:lnTo>
                      <a:pt x="416" y="382"/>
                    </a:lnTo>
                    <a:lnTo>
                      <a:pt x="391" y="376"/>
                    </a:lnTo>
                    <a:lnTo>
                      <a:pt x="363" y="369"/>
                    </a:lnTo>
                    <a:lnTo>
                      <a:pt x="332" y="361"/>
                    </a:lnTo>
                    <a:lnTo>
                      <a:pt x="296" y="351"/>
                    </a:lnTo>
                    <a:lnTo>
                      <a:pt x="260" y="343"/>
                    </a:lnTo>
                    <a:lnTo>
                      <a:pt x="223" y="335"/>
                    </a:lnTo>
                    <a:lnTo>
                      <a:pt x="185" y="327"/>
                    </a:lnTo>
                    <a:lnTo>
                      <a:pt x="150" y="319"/>
                    </a:lnTo>
                    <a:lnTo>
                      <a:pt x="115" y="312"/>
                    </a:lnTo>
                    <a:lnTo>
                      <a:pt x="84" y="305"/>
                    </a:lnTo>
                    <a:lnTo>
                      <a:pt x="55" y="298"/>
                    </a:lnTo>
                    <a:lnTo>
                      <a:pt x="32" y="294"/>
                    </a:lnTo>
                    <a:lnTo>
                      <a:pt x="15" y="290"/>
                    </a:lnTo>
                    <a:lnTo>
                      <a:pt x="4" y="289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BF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124"/>
              <p:cNvSpPr>
                <a:spLocks/>
              </p:cNvSpPr>
              <p:nvPr/>
            </p:nvSpPr>
            <p:spPr bwMode="auto">
              <a:xfrm>
                <a:off x="2775" y="1534"/>
                <a:ext cx="1589" cy="394"/>
              </a:xfrm>
              <a:custGeom>
                <a:avLst/>
                <a:gdLst>
                  <a:gd name="T0" fmla="*/ 1579 w 1589"/>
                  <a:gd name="T1" fmla="*/ 271 h 394"/>
                  <a:gd name="T2" fmla="*/ 1543 w 1589"/>
                  <a:gd name="T3" fmla="*/ 223 h 394"/>
                  <a:gd name="T4" fmla="*/ 1478 w 1589"/>
                  <a:gd name="T5" fmla="*/ 199 h 394"/>
                  <a:gd name="T6" fmla="*/ 1367 w 1589"/>
                  <a:gd name="T7" fmla="*/ 194 h 394"/>
                  <a:gd name="T8" fmla="*/ 1322 w 1589"/>
                  <a:gd name="T9" fmla="*/ 215 h 394"/>
                  <a:gd name="T10" fmla="*/ 1300 w 1589"/>
                  <a:gd name="T11" fmla="*/ 230 h 394"/>
                  <a:gd name="T12" fmla="*/ 1271 w 1589"/>
                  <a:gd name="T13" fmla="*/ 222 h 394"/>
                  <a:gd name="T14" fmla="*/ 1238 w 1589"/>
                  <a:gd name="T15" fmla="*/ 198 h 394"/>
                  <a:gd name="T16" fmla="*/ 1107 w 1589"/>
                  <a:gd name="T17" fmla="*/ 95 h 394"/>
                  <a:gd name="T18" fmla="*/ 1039 w 1589"/>
                  <a:gd name="T19" fmla="*/ 57 h 394"/>
                  <a:gd name="T20" fmla="*/ 993 w 1589"/>
                  <a:gd name="T21" fmla="*/ 45 h 394"/>
                  <a:gd name="T22" fmla="*/ 925 w 1589"/>
                  <a:gd name="T23" fmla="*/ 27 h 394"/>
                  <a:gd name="T24" fmla="*/ 845 w 1589"/>
                  <a:gd name="T25" fmla="*/ 9 h 394"/>
                  <a:gd name="T26" fmla="*/ 729 w 1589"/>
                  <a:gd name="T27" fmla="*/ 5 h 394"/>
                  <a:gd name="T28" fmla="*/ 589 w 1589"/>
                  <a:gd name="T29" fmla="*/ 22 h 394"/>
                  <a:gd name="T30" fmla="*/ 473 w 1589"/>
                  <a:gd name="T31" fmla="*/ 38 h 394"/>
                  <a:gd name="T32" fmla="*/ 393 w 1589"/>
                  <a:gd name="T33" fmla="*/ 51 h 394"/>
                  <a:gd name="T34" fmla="*/ 334 w 1589"/>
                  <a:gd name="T35" fmla="*/ 68 h 394"/>
                  <a:gd name="T36" fmla="*/ 222 w 1589"/>
                  <a:gd name="T37" fmla="*/ 131 h 394"/>
                  <a:gd name="T38" fmla="*/ 97 w 1589"/>
                  <a:gd name="T39" fmla="*/ 213 h 394"/>
                  <a:gd name="T40" fmla="*/ 13 w 1589"/>
                  <a:gd name="T41" fmla="*/ 272 h 394"/>
                  <a:gd name="T42" fmla="*/ 15 w 1589"/>
                  <a:gd name="T43" fmla="*/ 284 h 394"/>
                  <a:gd name="T44" fmla="*/ 115 w 1589"/>
                  <a:gd name="T45" fmla="*/ 306 h 394"/>
                  <a:gd name="T46" fmla="*/ 260 w 1589"/>
                  <a:gd name="T47" fmla="*/ 337 h 394"/>
                  <a:gd name="T48" fmla="*/ 391 w 1589"/>
                  <a:gd name="T49" fmla="*/ 370 h 394"/>
                  <a:gd name="T50" fmla="*/ 451 w 1589"/>
                  <a:gd name="T51" fmla="*/ 387 h 394"/>
                  <a:gd name="T52" fmla="*/ 513 w 1589"/>
                  <a:gd name="T53" fmla="*/ 391 h 394"/>
                  <a:gd name="T54" fmla="*/ 608 w 1589"/>
                  <a:gd name="T55" fmla="*/ 394 h 394"/>
                  <a:gd name="T56" fmla="*/ 727 w 1589"/>
                  <a:gd name="T57" fmla="*/ 393 h 394"/>
                  <a:gd name="T58" fmla="*/ 815 w 1589"/>
                  <a:gd name="T59" fmla="*/ 363 h 394"/>
                  <a:gd name="T60" fmla="*/ 842 w 1589"/>
                  <a:gd name="T61" fmla="*/ 324 h 394"/>
                  <a:gd name="T62" fmla="*/ 822 w 1589"/>
                  <a:gd name="T63" fmla="*/ 177 h 394"/>
                  <a:gd name="T64" fmla="*/ 791 w 1589"/>
                  <a:gd name="T65" fmla="*/ 158 h 394"/>
                  <a:gd name="T66" fmla="*/ 735 w 1589"/>
                  <a:gd name="T67" fmla="*/ 172 h 394"/>
                  <a:gd name="T68" fmla="*/ 676 w 1589"/>
                  <a:gd name="T69" fmla="*/ 250 h 394"/>
                  <a:gd name="T70" fmla="*/ 641 w 1589"/>
                  <a:gd name="T71" fmla="*/ 311 h 394"/>
                  <a:gd name="T72" fmla="*/ 550 w 1589"/>
                  <a:gd name="T73" fmla="*/ 271 h 394"/>
                  <a:gd name="T74" fmla="*/ 498 w 1589"/>
                  <a:gd name="T75" fmla="*/ 242 h 394"/>
                  <a:gd name="T76" fmla="*/ 368 w 1589"/>
                  <a:gd name="T77" fmla="*/ 242 h 394"/>
                  <a:gd name="T78" fmla="*/ 279 w 1589"/>
                  <a:gd name="T79" fmla="*/ 256 h 394"/>
                  <a:gd name="T80" fmla="*/ 184 w 1589"/>
                  <a:gd name="T81" fmla="*/ 253 h 394"/>
                  <a:gd name="T82" fmla="*/ 145 w 1589"/>
                  <a:gd name="T83" fmla="*/ 246 h 394"/>
                  <a:gd name="T84" fmla="*/ 203 w 1589"/>
                  <a:gd name="T85" fmla="*/ 207 h 394"/>
                  <a:gd name="T86" fmla="*/ 299 w 1589"/>
                  <a:gd name="T87" fmla="*/ 143 h 394"/>
                  <a:gd name="T88" fmla="*/ 390 w 1589"/>
                  <a:gd name="T89" fmla="*/ 88 h 394"/>
                  <a:gd name="T90" fmla="*/ 436 w 1589"/>
                  <a:gd name="T91" fmla="*/ 72 h 394"/>
                  <a:gd name="T92" fmla="*/ 506 w 1589"/>
                  <a:gd name="T93" fmla="*/ 66 h 394"/>
                  <a:gd name="T94" fmla="*/ 609 w 1589"/>
                  <a:gd name="T95" fmla="*/ 59 h 394"/>
                  <a:gd name="T96" fmla="*/ 703 w 1589"/>
                  <a:gd name="T97" fmla="*/ 55 h 394"/>
                  <a:gd name="T98" fmla="*/ 767 w 1589"/>
                  <a:gd name="T99" fmla="*/ 64 h 394"/>
                  <a:gd name="T100" fmla="*/ 887 w 1589"/>
                  <a:gd name="T101" fmla="*/ 87 h 394"/>
                  <a:gd name="T102" fmla="*/ 963 w 1589"/>
                  <a:gd name="T103" fmla="*/ 134 h 394"/>
                  <a:gd name="T104" fmla="*/ 956 w 1589"/>
                  <a:gd name="T105" fmla="*/ 154 h 394"/>
                  <a:gd name="T106" fmla="*/ 936 w 1589"/>
                  <a:gd name="T107" fmla="*/ 172 h 394"/>
                  <a:gd name="T108" fmla="*/ 909 w 1589"/>
                  <a:gd name="T109" fmla="*/ 259 h 394"/>
                  <a:gd name="T110" fmla="*/ 903 w 1589"/>
                  <a:gd name="T111" fmla="*/ 330 h 394"/>
                  <a:gd name="T112" fmla="*/ 978 w 1589"/>
                  <a:gd name="T113" fmla="*/ 384 h 394"/>
                  <a:gd name="T114" fmla="*/ 1216 w 1589"/>
                  <a:gd name="T115" fmla="*/ 371 h 394"/>
                  <a:gd name="T116" fmla="*/ 1421 w 1589"/>
                  <a:gd name="T117" fmla="*/ 351 h 394"/>
                  <a:gd name="T118" fmla="*/ 1556 w 1589"/>
                  <a:gd name="T119" fmla="*/ 32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9" h="394">
                    <a:moveTo>
                      <a:pt x="1589" y="302"/>
                    </a:moveTo>
                    <a:lnTo>
                      <a:pt x="1586" y="291"/>
                    </a:lnTo>
                    <a:lnTo>
                      <a:pt x="1584" y="282"/>
                    </a:lnTo>
                    <a:lnTo>
                      <a:pt x="1579" y="271"/>
                    </a:lnTo>
                    <a:lnTo>
                      <a:pt x="1573" y="261"/>
                    </a:lnTo>
                    <a:lnTo>
                      <a:pt x="1561" y="244"/>
                    </a:lnTo>
                    <a:lnTo>
                      <a:pt x="1552" y="233"/>
                    </a:lnTo>
                    <a:lnTo>
                      <a:pt x="1543" y="223"/>
                    </a:lnTo>
                    <a:lnTo>
                      <a:pt x="1533" y="213"/>
                    </a:lnTo>
                    <a:lnTo>
                      <a:pt x="1521" y="203"/>
                    </a:lnTo>
                    <a:lnTo>
                      <a:pt x="1502" y="202"/>
                    </a:lnTo>
                    <a:lnTo>
                      <a:pt x="1478" y="199"/>
                    </a:lnTo>
                    <a:lnTo>
                      <a:pt x="1449" y="196"/>
                    </a:lnTo>
                    <a:lnTo>
                      <a:pt x="1420" y="195"/>
                    </a:lnTo>
                    <a:lnTo>
                      <a:pt x="1391" y="194"/>
                    </a:lnTo>
                    <a:lnTo>
                      <a:pt x="1367" y="194"/>
                    </a:lnTo>
                    <a:lnTo>
                      <a:pt x="1349" y="195"/>
                    </a:lnTo>
                    <a:lnTo>
                      <a:pt x="1340" y="199"/>
                    </a:lnTo>
                    <a:lnTo>
                      <a:pt x="1332" y="208"/>
                    </a:lnTo>
                    <a:lnTo>
                      <a:pt x="1322" y="215"/>
                    </a:lnTo>
                    <a:lnTo>
                      <a:pt x="1315" y="221"/>
                    </a:lnTo>
                    <a:lnTo>
                      <a:pt x="1310" y="226"/>
                    </a:lnTo>
                    <a:lnTo>
                      <a:pt x="1307" y="229"/>
                    </a:lnTo>
                    <a:lnTo>
                      <a:pt x="1300" y="230"/>
                    </a:lnTo>
                    <a:lnTo>
                      <a:pt x="1294" y="229"/>
                    </a:lnTo>
                    <a:lnTo>
                      <a:pt x="1285" y="226"/>
                    </a:lnTo>
                    <a:lnTo>
                      <a:pt x="1277" y="225"/>
                    </a:lnTo>
                    <a:lnTo>
                      <a:pt x="1271" y="222"/>
                    </a:lnTo>
                    <a:lnTo>
                      <a:pt x="1265" y="221"/>
                    </a:lnTo>
                    <a:lnTo>
                      <a:pt x="1264" y="219"/>
                    </a:lnTo>
                    <a:lnTo>
                      <a:pt x="1257" y="214"/>
                    </a:lnTo>
                    <a:lnTo>
                      <a:pt x="1238" y="198"/>
                    </a:lnTo>
                    <a:lnTo>
                      <a:pt x="1210" y="175"/>
                    </a:lnTo>
                    <a:lnTo>
                      <a:pt x="1177" y="148"/>
                    </a:lnTo>
                    <a:lnTo>
                      <a:pt x="1140" y="119"/>
                    </a:lnTo>
                    <a:lnTo>
                      <a:pt x="1107" y="95"/>
                    </a:lnTo>
                    <a:lnTo>
                      <a:pt x="1075" y="74"/>
                    </a:lnTo>
                    <a:lnTo>
                      <a:pt x="1052" y="62"/>
                    </a:lnTo>
                    <a:lnTo>
                      <a:pt x="1047" y="59"/>
                    </a:lnTo>
                    <a:lnTo>
                      <a:pt x="1039" y="57"/>
                    </a:lnTo>
                    <a:lnTo>
                      <a:pt x="1029" y="54"/>
                    </a:lnTo>
                    <a:lnTo>
                      <a:pt x="1019" y="51"/>
                    </a:lnTo>
                    <a:lnTo>
                      <a:pt x="1006" y="47"/>
                    </a:lnTo>
                    <a:lnTo>
                      <a:pt x="993" y="45"/>
                    </a:lnTo>
                    <a:lnTo>
                      <a:pt x="977" y="41"/>
                    </a:lnTo>
                    <a:lnTo>
                      <a:pt x="960" y="36"/>
                    </a:lnTo>
                    <a:lnTo>
                      <a:pt x="944" y="32"/>
                    </a:lnTo>
                    <a:lnTo>
                      <a:pt x="925" y="27"/>
                    </a:lnTo>
                    <a:lnTo>
                      <a:pt x="906" y="23"/>
                    </a:lnTo>
                    <a:lnTo>
                      <a:pt x="887" y="19"/>
                    </a:lnTo>
                    <a:lnTo>
                      <a:pt x="867" y="13"/>
                    </a:lnTo>
                    <a:lnTo>
                      <a:pt x="845" y="9"/>
                    </a:lnTo>
                    <a:lnTo>
                      <a:pt x="825" y="4"/>
                    </a:lnTo>
                    <a:lnTo>
                      <a:pt x="803" y="0"/>
                    </a:lnTo>
                    <a:lnTo>
                      <a:pt x="765" y="3"/>
                    </a:lnTo>
                    <a:lnTo>
                      <a:pt x="729" y="5"/>
                    </a:lnTo>
                    <a:lnTo>
                      <a:pt x="692" y="9"/>
                    </a:lnTo>
                    <a:lnTo>
                      <a:pt x="657" y="13"/>
                    </a:lnTo>
                    <a:lnTo>
                      <a:pt x="622" y="18"/>
                    </a:lnTo>
                    <a:lnTo>
                      <a:pt x="589" y="22"/>
                    </a:lnTo>
                    <a:lnTo>
                      <a:pt x="557" y="26"/>
                    </a:lnTo>
                    <a:lnTo>
                      <a:pt x="527" y="30"/>
                    </a:lnTo>
                    <a:lnTo>
                      <a:pt x="498" y="34"/>
                    </a:lnTo>
                    <a:lnTo>
                      <a:pt x="473" y="38"/>
                    </a:lnTo>
                    <a:lnTo>
                      <a:pt x="448" y="42"/>
                    </a:lnTo>
                    <a:lnTo>
                      <a:pt x="428" y="46"/>
                    </a:lnTo>
                    <a:lnTo>
                      <a:pt x="409" y="49"/>
                    </a:lnTo>
                    <a:lnTo>
                      <a:pt x="393" y="51"/>
                    </a:lnTo>
                    <a:lnTo>
                      <a:pt x="380" y="54"/>
                    </a:lnTo>
                    <a:lnTo>
                      <a:pt x="371" y="55"/>
                    </a:lnTo>
                    <a:lnTo>
                      <a:pt x="355" y="59"/>
                    </a:lnTo>
                    <a:lnTo>
                      <a:pt x="334" y="68"/>
                    </a:lnTo>
                    <a:lnTo>
                      <a:pt x="310" y="80"/>
                    </a:lnTo>
                    <a:lnTo>
                      <a:pt x="281" y="95"/>
                    </a:lnTo>
                    <a:lnTo>
                      <a:pt x="253" y="112"/>
                    </a:lnTo>
                    <a:lnTo>
                      <a:pt x="222" y="131"/>
                    </a:lnTo>
                    <a:lnTo>
                      <a:pt x="189" y="152"/>
                    </a:lnTo>
                    <a:lnTo>
                      <a:pt x="158" y="172"/>
                    </a:lnTo>
                    <a:lnTo>
                      <a:pt x="127" y="194"/>
                    </a:lnTo>
                    <a:lnTo>
                      <a:pt x="97" y="213"/>
                    </a:lnTo>
                    <a:lnTo>
                      <a:pt x="71" y="231"/>
                    </a:lnTo>
                    <a:lnTo>
                      <a:pt x="47" y="248"/>
                    </a:lnTo>
                    <a:lnTo>
                      <a:pt x="28" y="261"/>
                    </a:lnTo>
                    <a:lnTo>
                      <a:pt x="13" y="272"/>
                    </a:lnTo>
                    <a:lnTo>
                      <a:pt x="2" y="279"/>
                    </a:lnTo>
                    <a:lnTo>
                      <a:pt x="0" y="282"/>
                    </a:lnTo>
                    <a:lnTo>
                      <a:pt x="4" y="283"/>
                    </a:lnTo>
                    <a:lnTo>
                      <a:pt x="15" y="284"/>
                    </a:lnTo>
                    <a:lnTo>
                      <a:pt x="32" y="288"/>
                    </a:lnTo>
                    <a:lnTo>
                      <a:pt x="55" y="292"/>
                    </a:lnTo>
                    <a:lnTo>
                      <a:pt x="84" y="299"/>
                    </a:lnTo>
                    <a:lnTo>
                      <a:pt x="115" y="306"/>
                    </a:lnTo>
                    <a:lnTo>
                      <a:pt x="150" y="313"/>
                    </a:lnTo>
                    <a:lnTo>
                      <a:pt x="185" y="321"/>
                    </a:lnTo>
                    <a:lnTo>
                      <a:pt x="223" y="329"/>
                    </a:lnTo>
                    <a:lnTo>
                      <a:pt x="260" y="337"/>
                    </a:lnTo>
                    <a:lnTo>
                      <a:pt x="296" y="345"/>
                    </a:lnTo>
                    <a:lnTo>
                      <a:pt x="332" y="355"/>
                    </a:lnTo>
                    <a:lnTo>
                      <a:pt x="363" y="363"/>
                    </a:lnTo>
                    <a:lnTo>
                      <a:pt x="391" y="370"/>
                    </a:lnTo>
                    <a:lnTo>
                      <a:pt x="416" y="376"/>
                    </a:lnTo>
                    <a:lnTo>
                      <a:pt x="435" y="383"/>
                    </a:lnTo>
                    <a:lnTo>
                      <a:pt x="441" y="384"/>
                    </a:lnTo>
                    <a:lnTo>
                      <a:pt x="451" y="387"/>
                    </a:lnTo>
                    <a:lnTo>
                      <a:pt x="463" y="389"/>
                    </a:lnTo>
                    <a:lnTo>
                      <a:pt x="477" y="390"/>
                    </a:lnTo>
                    <a:lnTo>
                      <a:pt x="494" y="391"/>
                    </a:lnTo>
                    <a:lnTo>
                      <a:pt x="513" y="391"/>
                    </a:lnTo>
                    <a:lnTo>
                      <a:pt x="533" y="393"/>
                    </a:lnTo>
                    <a:lnTo>
                      <a:pt x="557" y="393"/>
                    </a:lnTo>
                    <a:lnTo>
                      <a:pt x="581" y="394"/>
                    </a:lnTo>
                    <a:lnTo>
                      <a:pt x="608" y="394"/>
                    </a:lnTo>
                    <a:lnTo>
                      <a:pt x="635" y="394"/>
                    </a:lnTo>
                    <a:lnTo>
                      <a:pt x="665" y="394"/>
                    </a:lnTo>
                    <a:lnTo>
                      <a:pt x="696" y="394"/>
                    </a:lnTo>
                    <a:lnTo>
                      <a:pt x="727" y="393"/>
                    </a:lnTo>
                    <a:lnTo>
                      <a:pt x="760" y="393"/>
                    </a:lnTo>
                    <a:lnTo>
                      <a:pt x="794" y="391"/>
                    </a:lnTo>
                    <a:lnTo>
                      <a:pt x="804" y="376"/>
                    </a:lnTo>
                    <a:lnTo>
                      <a:pt x="815" y="363"/>
                    </a:lnTo>
                    <a:lnTo>
                      <a:pt x="823" y="351"/>
                    </a:lnTo>
                    <a:lnTo>
                      <a:pt x="832" y="340"/>
                    </a:lnTo>
                    <a:lnTo>
                      <a:pt x="838" y="330"/>
                    </a:lnTo>
                    <a:lnTo>
                      <a:pt x="842" y="324"/>
                    </a:lnTo>
                    <a:lnTo>
                      <a:pt x="845" y="318"/>
                    </a:lnTo>
                    <a:lnTo>
                      <a:pt x="846" y="317"/>
                    </a:lnTo>
                    <a:lnTo>
                      <a:pt x="823" y="179"/>
                    </a:lnTo>
                    <a:lnTo>
                      <a:pt x="822" y="177"/>
                    </a:lnTo>
                    <a:lnTo>
                      <a:pt x="818" y="173"/>
                    </a:lnTo>
                    <a:lnTo>
                      <a:pt x="811" y="168"/>
                    </a:lnTo>
                    <a:lnTo>
                      <a:pt x="802" y="162"/>
                    </a:lnTo>
                    <a:lnTo>
                      <a:pt x="791" y="158"/>
                    </a:lnTo>
                    <a:lnTo>
                      <a:pt x="779" y="156"/>
                    </a:lnTo>
                    <a:lnTo>
                      <a:pt x="765" y="156"/>
                    </a:lnTo>
                    <a:lnTo>
                      <a:pt x="750" y="161"/>
                    </a:lnTo>
                    <a:lnTo>
                      <a:pt x="735" y="172"/>
                    </a:lnTo>
                    <a:lnTo>
                      <a:pt x="719" y="188"/>
                    </a:lnTo>
                    <a:lnTo>
                      <a:pt x="704" y="207"/>
                    </a:lnTo>
                    <a:lnTo>
                      <a:pt x="689" y="229"/>
                    </a:lnTo>
                    <a:lnTo>
                      <a:pt x="676" y="250"/>
                    </a:lnTo>
                    <a:lnTo>
                      <a:pt x="665" y="271"/>
                    </a:lnTo>
                    <a:lnTo>
                      <a:pt x="655" y="290"/>
                    </a:lnTo>
                    <a:lnTo>
                      <a:pt x="650" y="305"/>
                    </a:lnTo>
                    <a:lnTo>
                      <a:pt x="641" y="311"/>
                    </a:lnTo>
                    <a:lnTo>
                      <a:pt x="623" y="309"/>
                    </a:lnTo>
                    <a:lnTo>
                      <a:pt x="600" y="299"/>
                    </a:lnTo>
                    <a:lnTo>
                      <a:pt x="574" y="286"/>
                    </a:lnTo>
                    <a:lnTo>
                      <a:pt x="550" y="271"/>
                    </a:lnTo>
                    <a:lnTo>
                      <a:pt x="528" y="257"/>
                    </a:lnTo>
                    <a:lnTo>
                      <a:pt x="512" y="246"/>
                    </a:lnTo>
                    <a:lnTo>
                      <a:pt x="506" y="242"/>
                    </a:lnTo>
                    <a:lnTo>
                      <a:pt x="498" y="242"/>
                    </a:lnTo>
                    <a:lnTo>
                      <a:pt x="475" y="242"/>
                    </a:lnTo>
                    <a:lnTo>
                      <a:pt x="444" y="241"/>
                    </a:lnTo>
                    <a:lnTo>
                      <a:pt x="407" y="241"/>
                    </a:lnTo>
                    <a:lnTo>
                      <a:pt x="368" y="242"/>
                    </a:lnTo>
                    <a:lnTo>
                      <a:pt x="334" y="244"/>
                    </a:lnTo>
                    <a:lnTo>
                      <a:pt x="306" y="248"/>
                    </a:lnTo>
                    <a:lnTo>
                      <a:pt x="291" y="252"/>
                    </a:lnTo>
                    <a:lnTo>
                      <a:pt x="279" y="256"/>
                    </a:lnTo>
                    <a:lnTo>
                      <a:pt x="258" y="257"/>
                    </a:lnTo>
                    <a:lnTo>
                      <a:pt x="234" y="257"/>
                    </a:lnTo>
                    <a:lnTo>
                      <a:pt x="208" y="256"/>
                    </a:lnTo>
                    <a:lnTo>
                      <a:pt x="184" y="253"/>
                    </a:lnTo>
                    <a:lnTo>
                      <a:pt x="162" y="250"/>
                    </a:lnTo>
                    <a:lnTo>
                      <a:pt x="147" y="249"/>
                    </a:lnTo>
                    <a:lnTo>
                      <a:pt x="142" y="248"/>
                    </a:lnTo>
                    <a:lnTo>
                      <a:pt x="145" y="246"/>
                    </a:lnTo>
                    <a:lnTo>
                      <a:pt x="153" y="240"/>
                    </a:lnTo>
                    <a:lnTo>
                      <a:pt x="166" y="231"/>
                    </a:lnTo>
                    <a:lnTo>
                      <a:pt x="183" y="221"/>
                    </a:lnTo>
                    <a:lnTo>
                      <a:pt x="203" y="207"/>
                    </a:lnTo>
                    <a:lnTo>
                      <a:pt x="225" y="192"/>
                    </a:lnTo>
                    <a:lnTo>
                      <a:pt x="249" y="176"/>
                    </a:lnTo>
                    <a:lnTo>
                      <a:pt x="273" y="160"/>
                    </a:lnTo>
                    <a:lnTo>
                      <a:pt x="299" y="143"/>
                    </a:lnTo>
                    <a:lnTo>
                      <a:pt x="325" y="127"/>
                    </a:lnTo>
                    <a:lnTo>
                      <a:pt x="348" y="112"/>
                    </a:lnTo>
                    <a:lnTo>
                      <a:pt x="371" y="99"/>
                    </a:lnTo>
                    <a:lnTo>
                      <a:pt x="390" y="88"/>
                    </a:lnTo>
                    <a:lnTo>
                      <a:pt x="407" y="80"/>
                    </a:lnTo>
                    <a:lnTo>
                      <a:pt x="420" y="73"/>
                    </a:lnTo>
                    <a:lnTo>
                      <a:pt x="428" y="72"/>
                    </a:lnTo>
                    <a:lnTo>
                      <a:pt x="436" y="72"/>
                    </a:lnTo>
                    <a:lnTo>
                      <a:pt x="448" y="70"/>
                    </a:lnTo>
                    <a:lnTo>
                      <a:pt x="464" y="69"/>
                    </a:lnTo>
                    <a:lnTo>
                      <a:pt x="485" y="68"/>
                    </a:lnTo>
                    <a:lnTo>
                      <a:pt x="506" y="66"/>
                    </a:lnTo>
                    <a:lnTo>
                      <a:pt x="531" y="65"/>
                    </a:lnTo>
                    <a:lnTo>
                      <a:pt x="557" y="62"/>
                    </a:lnTo>
                    <a:lnTo>
                      <a:pt x="582" y="61"/>
                    </a:lnTo>
                    <a:lnTo>
                      <a:pt x="609" y="59"/>
                    </a:lnTo>
                    <a:lnTo>
                      <a:pt x="635" y="58"/>
                    </a:lnTo>
                    <a:lnTo>
                      <a:pt x="660" y="57"/>
                    </a:lnTo>
                    <a:lnTo>
                      <a:pt x="683" y="57"/>
                    </a:lnTo>
                    <a:lnTo>
                      <a:pt x="703" y="55"/>
                    </a:lnTo>
                    <a:lnTo>
                      <a:pt x="722" y="57"/>
                    </a:lnTo>
                    <a:lnTo>
                      <a:pt x="735" y="58"/>
                    </a:lnTo>
                    <a:lnTo>
                      <a:pt x="746" y="59"/>
                    </a:lnTo>
                    <a:lnTo>
                      <a:pt x="767" y="64"/>
                    </a:lnTo>
                    <a:lnTo>
                      <a:pt x="792" y="68"/>
                    </a:lnTo>
                    <a:lnTo>
                      <a:pt x="823" y="73"/>
                    </a:lnTo>
                    <a:lnTo>
                      <a:pt x="856" y="78"/>
                    </a:lnTo>
                    <a:lnTo>
                      <a:pt x="887" y="87"/>
                    </a:lnTo>
                    <a:lnTo>
                      <a:pt x="916" y="95"/>
                    </a:lnTo>
                    <a:lnTo>
                      <a:pt x="939" y="107"/>
                    </a:lnTo>
                    <a:lnTo>
                      <a:pt x="955" y="120"/>
                    </a:lnTo>
                    <a:lnTo>
                      <a:pt x="963" y="134"/>
                    </a:lnTo>
                    <a:lnTo>
                      <a:pt x="966" y="142"/>
                    </a:lnTo>
                    <a:lnTo>
                      <a:pt x="966" y="149"/>
                    </a:lnTo>
                    <a:lnTo>
                      <a:pt x="962" y="152"/>
                    </a:lnTo>
                    <a:lnTo>
                      <a:pt x="956" y="154"/>
                    </a:lnTo>
                    <a:lnTo>
                      <a:pt x="949" y="157"/>
                    </a:lnTo>
                    <a:lnTo>
                      <a:pt x="944" y="158"/>
                    </a:lnTo>
                    <a:lnTo>
                      <a:pt x="940" y="162"/>
                    </a:lnTo>
                    <a:lnTo>
                      <a:pt x="936" y="172"/>
                    </a:lnTo>
                    <a:lnTo>
                      <a:pt x="930" y="188"/>
                    </a:lnTo>
                    <a:lnTo>
                      <a:pt x="922" y="210"/>
                    </a:lnTo>
                    <a:lnTo>
                      <a:pt x="916" y="234"/>
                    </a:lnTo>
                    <a:lnTo>
                      <a:pt x="909" y="259"/>
                    </a:lnTo>
                    <a:lnTo>
                      <a:pt x="903" y="282"/>
                    </a:lnTo>
                    <a:lnTo>
                      <a:pt x="901" y="302"/>
                    </a:lnTo>
                    <a:lnTo>
                      <a:pt x="901" y="315"/>
                    </a:lnTo>
                    <a:lnTo>
                      <a:pt x="903" y="330"/>
                    </a:lnTo>
                    <a:lnTo>
                      <a:pt x="907" y="349"/>
                    </a:lnTo>
                    <a:lnTo>
                      <a:pt x="913" y="368"/>
                    </a:lnTo>
                    <a:lnTo>
                      <a:pt x="918" y="387"/>
                    </a:lnTo>
                    <a:lnTo>
                      <a:pt x="978" y="384"/>
                    </a:lnTo>
                    <a:lnTo>
                      <a:pt x="1039" y="382"/>
                    </a:lnTo>
                    <a:lnTo>
                      <a:pt x="1098" y="379"/>
                    </a:lnTo>
                    <a:lnTo>
                      <a:pt x="1158" y="375"/>
                    </a:lnTo>
                    <a:lnTo>
                      <a:pt x="1216" y="371"/>
                    </a:lnTo>
                    <a:lnTo>
                      <a:pt x="1272" y="366"/>
                    </a:lnTo>
                    <a:lnTo>
                      <a:pt x="1325" y="361"/>
                    </a:lnTo>
                    <a:lnTo>
                      <a:pt x="1375" y="356"/>
                    </a:lnTo>
                    <a:lnTo>
                      <a:pt x="1421" y="351"/>
                    </a:lnTo>
                    <a:lnTo>
                      <a:pt x="1463" y="344"/>
                    </a:lnTo>
                    <a:lnTo>
                      <a:pt x="1500" y="338"/>
                    </a:lnTo>
                    <a:lnTo>
                      <a:pt x="1531" y="332"/>
                    </a:lnTo>
                    <a:lnTo>
                      <a:pt x="1556" y="325"/>
                    </a:lnTo>
                    <a:lnTo>
                      <a:pt x="1575" y="317"/>
                    </a:lnTo>
                    <a:lnTo>
                      <a:pt x="1586" y="310"/>
                    </a:lnTo>
                    <a:lnTo>
                      <a:pt x="1589" y="302"/>
                    </a:lnTo>
                    <a:close/>
                  </a:path>
                </a:pathLst>
              </a:custGeom>
              <a:solidFill>
                <a:srgbClr val="3F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125"/>
              <p:cNvSpPr>
                <a:spLocks/>
              </p:cNvSpPr>
              <p:nvPr/>
            </p:nvSpPr>
            <p:spPr bwMode="auto">
              <a:xfrm>
                <a:off x="2210" y="1913"/>
                <a:ext cx="2304" cy="536"/>
              </a:xfrm>
              <a:custGeom>
                <a:avLst/>
                <a:gdLst>
                  <a:gd name="T0" fmla="*/ 2024 w 2304"/>
                  <a:gd name="T1" fmla="*/ 1 h 536"/>
                  <a:gd name="T2" fmla="*/ 1926 w 2304"/>
                  <a:gd name="T3" fmla="*/ 8 h 536"/>
                  <a:gd name="T4" fmla="*/ 1798 w 2304"/>
                  <a:gd name="T5" fmla="*/ 16 h 536"/>
                  <a:gd name="T6" fmla="*/ 1645 w 2304"/>
                  <a:gd name="T7" fmla="*/ 27 h 536"/>
                  <a:gd name="T8" fmla="*/ 1472 w 2304"/>
                  <a:gd name="T9" fmla="*/ 39 h 536"/>
                  <a:gd name="T10" fmla="*/ 1287 w 2304"/>
                  <a:gd name="T11" fmla="*/ 53 h 536"/>
                  <a:gd name="T12" fmla="*/ 1094 w 2304"/>
                  <a:gd name="T13" fmla="*/ 66 h 536"/>
                  <a:gd name="T14" fmla="*/ 901 w 2304"/>
                  <a:gd name="T15" fmla="*/ 81 h 536"/>
                  <a:gd name="T16" fmla="*/ 711 w 2304"/>
                  <a:gd name="T17" fmla="*/ 96 h 536"/>
                  <a:gd name="T18" fmla="*/ 532 w 2304"/>
                  <a:gd name="T19" fmla="*/ 110 h 536"/>
                  <a:gd name="T20" fmla="*/ 370 w 2304"/>
                  <a:gd name="T21" fmla="*/ 122 h 536"/>
                  <a:gd name="T22" fmla="*/ 353 w 2304"/>
                  <a:gd name="T23" fmla="*/ 118 h 536"/>
                  <a:gd name="T24" fmla="*/ 337 w 2304"/>
                  <a:gd name="T25" fmla="*/ 114 h 536"/>
                  <a:gd name="T26" fmla="*/ 311 w 2304"/>
                  <a:gd name="T27" fmla="*/ 111 h 536"/>
                  <a:gd name="T28" fmla="*/ 269 w 2304"/>
                  <a:gd name="T29" fmla="*/ 115 h 536"/>
                  <a:gd name="T30" fmla="*/ 230 w 2304"/>
                  <a:gd name="T31" fmla="*/ 127 h 536"/>
                  <a:gd name="T32" fmla="*/ 170 w 2304"/>
                  <a:gd name="T33" fmla="*/ 138 h 536"/>
                  <a:gd name="T34" fmla="*/ 108 w 2304"/>
                  <a:gd name="T35" fmla="*/ 142 h 536"/>
                  <a:gd name="T36" fmla="*/ 58 w 2304"/>
                  <a:gd name="T37" fmla="*/ 146 h 536"/>
                  <a:gd name="T38" fmla="*/ 23 w 2304"/>
                  <a:gd name="T39" fmla="*/ 149 h 536"/>
                  <a:gd name="T40" fmla="*/ 4 w 2304"/>
                  <a:gd name="T41" fmla="*/ 150 h 536"/>
                  <a:gd name="T42" fmla="*/ 1 w 2304"/>
                  <a:gd name="T43" fmla="*/ 320 h 536"/>
                  <a:gd name="T44" fmla="*/ 28 w 2304"/>
                  <a:gd name="T45" fmla="*/ 332 h 536"/>
                  <a:gd name="T46" fmla="*/ 86 w 2304"/>
                  <a:gd name="T47" fmla="*/ 359 h 536"/>
                  <a:gd name="T48" fmla="*/ 138 w 2304"/>
                  <a:gd name="T49" fmla="*/ 401 h 536"/>
                  <a:gd name="T50" fmla="*/ 188 w 2304"/>
                  <a:gd name="T51" fmla="*/ 462 h 536"/>
                  <a:gd name="T52" fmla="*/ 261 w 2304"/>
                  <a:gd name="T53" fmla="*/ 497 h 536"/>
                  <a:gd name="T54" fmla="*/ 344 w 2304"/>
                  <a:gd name="T55" fmla="*/ 498 h 536"/>
                  <a:gd name="T56" fmla="*/ 418 w 2304"/>
                  <a:gd name="T57" fmla="*/ 466 h 536"/>
                  <a:gd name="T58" fmla="*/ 473 w 2304"/>
                  <a:gd name="T59" fmla="*/ 406 h 536"/>
                  <a:gd name="T60" fmla="*/ 508 w 2304"/>
                  <a:gd name="T61" fmla="*/ 406 h 536"/>
                  <a:gd name="T62" fmla="*/ 539 w 2304"/>
                  <a:gd name="T63" fmla="*/ 408 h 536"/>
                  <a:gd name="T64" fmla="*/ 570 w 2304"/>
                  <a:gd name="T65" fmla="*/ 433 h 536"/>
                  <a:gd name="T66" fmla="*/ 627 w 2304"/>
                  <a:gd name="T67" fmla="*/ 494 h 536"/>
                  <a:gd name="T68" fmla="*/ 703 w 2304"/>
                  <a:gd name="T69" fmla="*/ 530 h 536"/>
                  <a:gd name="T70" fmla="*/ 768 w 2304"/>
                  <a:gd name="T71" fmla="*/ 535 h 536"/>
                  <a:gd name="T72" fmla="*/ 818 w 2304"/>
                  <a:gd name="T73" fmla="*/ 525 h 536"/>
                  <a:gd name="T74" fmla="*/ 865 w 2304"/>
                  <a:gd name="T75" fmla="*/ 502 h 536"/>
                  <a:gd name="T76" fmla="*/ 905 w 2304"/>
                  <a:gd name="T77" fmla="*/ 470 h 536"/>
                  <a:gd name="T78" fmla="*/ 936 w 2304"/>
                  <a:gd name="T79" fmla="*/ 429 h 536"/>
                  <a:gd name="T80" fmla="*/ 1433 w 2304"/>
                  <a:gd name="T81" fmla="*/ 379 h 536"/>
                  <a:gd name="T82" fmla="*/ 1467 w 2304"/>
                  <a:gd name="T83" fmla="*/ 433 h 536"/>
                  <a:gd name="T84" fmla="*/ 1521 w 2304"/>
                  <a:gd name="T85" fmla="*/ 470 h 536"/>
                  <a:gd name="T86" fmla="*/ 1593 w 2304"/>
                  <a:gd name="T87" fmla="*/ 481 h 536"/>
                  <a:gd name="T88" fmla="*/ 1668 w 2304"/>
                  <a:gd name="T89" fmla="*/ 454 h 536"/>
                  <a:gd name="T90" fmla="*/ 1719 w 2304"/>
                  <a:gd name="T91" fmla="*/ 393 h 536"/>
                  <a:gd name="T92" fmla="*/ 1897 w 2304"/>
                  <a:gd name="T93" fmla="*/ 390 h 536"/>
                  <a:gd name="T94" fmla="*/ 1947 w 2304"/>
                  <a:gd name="T95" fmla="*/ 463 h 536"/>
                  <a:gd name="T96" fmla="*/ 2024 w 2304"/>
                  <a:gd name="T97" fmla="*/ 507 h 536"/>
                  <a:gd name="T98" fmla="*/ 2131 w 2304"/>
                  <a:gd name="T99" fmla="*/ 504 h 536"/>
                  <a:gd name="T100" fmla="*/ 2223 w 2304"/>
                  <a:gd name="T101" fmla="*/ 442 h 536"/>
                  <a:gd name="T102" fmla="*/ 2266 w 2304"/>
                  <a:gd name="T103" fmla="*/ 336 h 536"/>
                  <a:gd name="T104" fmla="*/ 2266 w 2304"/>
                  <a:gd name="T105" fmla="*/ 310 h 536"/>
                  <a:gd name="T106" fmla="*/ 2303 w 2304"/>
                  <a:gd name="T107" fmla="*/ 291 h 536"/>
                  <a:gd name="T108" fmla="*/ 2304 w 2304"/>
                  <a:gd name="T109" fmla="*/ 248 h 536"/>
                  <a:gd name="T110" fmla="*/ 2296 w 2304"/>
                  <a:gd name="T111" fmla="*/ 172 h 536"/>
                  <a:gd name="T112" fmla="*/ 2264 w 2304"/>
                  <a:gd name="T113" fmla="*/ 89 h 536"/>
                  <a:gd name="T114" fmla="*/ 2192 w 2304"/>
                  <a:gd name="T115" fmla="*/ 24 h 536"/>
                  <a:gd name="T116" fmla="*/ 2069 w 2304"/>
                  <a:gd name="T11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4" h="536">
                    <a:moveTo>
                      <a:pt x="2069" y="0"/>
                    </a:moveTo>
                    <a:lnTo>
                      <a:pt x="2048" y="1"/>
                    </a:lnTo>
                    <a:lnTo>
                      <a:pt x="2024" y="1"/>
                    </a:lnTo>
                    <a:lnTo>
                      <a:pt x="1995" y="4"/>
                    </a:lnTo>
                    <a:lnTo>
                      <a:pt x="1962" y="5"/>
                    </a:lnTo>
                    <a:lnTo>
                      <a:pt x="1926" y="8"/>
                    </a:lnTo>
                    <a:lnTo>
                      <a:pt x="1886" y="11"/>
                    </a:lnTo>
                    <a:lnTo>
                      <a:pt x="1844" y="14"/>
                    </a:lnTo>
                    <a:lnTo>
                      <a:pt x="1798" y="16"/>
                    </a:lnTo>
                    <a:lnTo>
                      <a:pt x="1749" y="19"/>
                    </a:lnTo>
                    <a:lnTo>
                      <a:pt x="1697" y="23"/>
                    </a:lnTo>
                    <a:lnTo>
                      <a:pt x="1645" y="27"/>
                    </a:lnTo>
                    <a:lnTo>
                      <a:pt x="1589" y="30"/>
                    </a:lnTo>
                    <a:lnTo>
                      <a:pt x="1531" y="35"/>
                    </a:lnTo>
                    <a:lnTo>
                      <a:pt x="1472" y="39"/>
                    </a:lnTo>
                    <a:lnTo>
                      <a:pt x="1411" y="43"/>
                    </a:lnTo>
                    <a:lnTo>
                      <a:pt x="1349" y="47"/>
                    </a:lnTo>
                    <a:lnTo>
                      <a:pt x="1287" y="53"/>
                    </a:lnTo>
                    <a:lnTo>
                      <a:pt x="1223" y="57"/>
                    </a:lnTo>
                    <a:lnTo>
                      <a:pt x="1159" y="62"/>
                    </a:lnTo>
                    <a:lnTo>
                      <a:pt x="1094" y="66"/>
                    </a:lnTo>
                    <a:lnTo>
                      <a:pt x="1029" y="72"/>
                    </a:lnTo>
                    <a:lnTo>
                      <a:pt x="964" y="76"/>
                    </a:lnTo>
                    <a:lnTo>
                      <a:pt x="901" y="81"/>
                    </a:lnTo>
                    <a:lnTo>
                      <a:pt x="837" y="87"/>
                    </a:lnTo>
                    <a:lnTo>
                      <a:pt x="773" y="91"/>
                    </a:lnTo>
                    <a:lnTo>
                      <a:pt x="711" y="96"/>
                    </a:lnTo>
                    <a:lnTo>
                      <a:pt x="650" y="100"/>
                    </a:lnTo>
                    <a:lnTo>
                      <a:pt x="590" y="104"/>
                    </a:lnTo>
                    <a:lnTo>
                      <a:pt x="532" y="110"/>
                    </a:lnTo>
                    <a:lnTo>
                      <a:pt x="475" y="114"/>
                    </a:lnTo>
                    <a:lnTo>
                      <a:pt x="421" y="118"/>
                    </a:lnTo>
                    <a:lnTo>
                      <a:pt x="370" y="122"/>
                    </a:lnTo>
                    <a:lnTo>
                      <a:pt x="364" y="121"/>
                    </a:lnTo>
                    <a:lnTo>
                      <a:pt x="359" y="119"/>
                    </a:lnTo>
                    <a:lnTo>
                      <a:pt x="353" y="118"/>
                    </a:lnTo>
                    <a:lnTo>
                      <a:pt x="348" y="117"/>
                    </a:lnTo>
                    <a:lnTo>
                      <a:pt x="342" y="115"/>
                    </a:lnTo>
                    <a:lnTo>
                      <a:pt x="337" y="114"/>
                    </a:lnTo>
                    <a:lnTo>
                      <a:pt x="332" y="112"/>
                    </a:lnTo>
                    <a:lnTo>
                      <a:pt x="326" y="112"/>
                    </a:lnTo>
                    <a:lnTo>
                      <a:pt x="311" y="111"/>
                    </a:lnTo>
                    <a:lnTo>
                      <a:pt x="298" y="111"/>
                    </a:lnTo>
                    <a:lnTo>
                      <a:pt x="283" y="112"/>
                    </a:lnTo>
                    <a:lnTo>
                      <a:pt x="269" y="115"/>
                    </a:lnTo>
                    <a:lnTo>
                      <a:pt x="256" y="118"/>
                    </a:lnTo>
                    <a:lnTo>
                      <a:pt x="244" y="123"/>
                    </a:lnTo>
                    <a:lnTo>
                      <a:pt x="230" y="127"/>
                    </a:lnTo>
                    <a:lnTo>
                      <a:pt x="218" y="134"/>
                    </a:lnTo>
                    <a:lnTo>
                      <a:pt x="193" y="135"/>
                    </a:lnTo>
                    <a:lnTo>
                      <a:pt x="170" y="138"/>
                    </a:lnTo>
                    <a:lnTo>
                      <a:pt x="147" y="140"/>
                    </a:lnTo>
                    <a:lnTo>
                      <a:pt x="127" y="141"/>
                    </a:lnTo>
                    <a:lnTo>
                      <a:pt x="108" y="142"/>
                    </a:lnTo>
                    <a:lnTo>
                      <a:pt x="90" y="144"/>
                    </a:lnTo>
                    <a:lnTo>
                      <a:pt x="73" y="145"/>
                    </a:lnTo>
                    <a:lnTo>
                      <a:pt x="58" y="146"/>
                    </a:lnTo>
                    <a:lnTo>
                      <a:pt x="46" y="148"/>
                    </a:lnTo>
                    <a:lnTo>
                      <a:pt x="34" y="148"/>
                    </a:lnTo>
                    <a:lnTo>
                      <a:pt x="23" y="149"/>
                    </a:lnTo>
                    <a:lnTo>
                      <a:pt x="15" y="149"/>
                    </a:lnTo>
                    <a:lnTo>
                      <a:pt x="8" y="150"/>
                    </a:lnTo>
                    <a:lnTo>
                      <a:pt x="4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320"/>
                    </a:lnTo>
                    <a:lnTo>
                      <a:pt x="4" y="321"/>
                    </a:lnTo>
                    <a:lnTo>
                      <a:pt x="13" y="325"/>
                    </a:lnTo>
                    <a:lnTo>
                      <a:pt x="28" y="332"/>
                    </a:lnTo>
                    <a:lnTo>
                      <a:pt x="46" y="340"/>
                    </a:lnTo>
                    <a:lnTo>
                      <a:pt x="65" y="349"/>
                    </a:lnTo>
                    <a:lnTo>
                      <a:pt x="86" y="359"/>
                    </a:lnTo>
                    <a:lnTo>
                      <a:pt x="107" y="368"/>
                    </a:lnTo>
                    <a:lnTo>
                      <a:pt x="127" y="377"/>
                    </a:lnTo>
                    <a:lnTo>
                      <a:pt x="138" y="401"/>
                    </a:lnTo>
                    <a:lnTo>
                      <a:pt x="151" y="424"/>
                    </a:lnTo>
                    <a:lnTo>
                      <a:pt x="169" y="444"/>
                    </a:lnTo>
                    <a:lnTo>
                      <a:pt x="188" y="462"/>
                    </a:lnTo>
                    <a:lnTo>
                      <a:pt x="210" y="477"/>
                    </a:lnTo>
                    <a:lnTo>
                      <a:pt x="234" y="489"/>
                    </a:lnTo>
                    <a:lnTo>
                      <a:pt x="261" y="497"/>
                    </a:lnTo>
                    <a:lnTo>
                      <a:pt x="288" y="501"/>
                    </a:lnTo>
                    <a:lnTo>
                      <a:pt x="317" y="502"/>
                    </a:lnTo>
                    <a:lnTo>
                      <a:pt x="344" y="498"/>
                    </a:lnTo>
                    <a:lnTo>
                      <a:pt x="371" y="492"/>
                    </a:lnTo>
                    <a:lnTo>
                      <a:pt x="395" y="479"/>
                    </a:lnTo>
                    <a:lnTo>
                      <a:pt x="418" y="466"/>
                    </a:lnTo>
                    <a:lnTo>
                      <a:pt x="439" y="448"/>
                    </a:lnTo>
                    <a:lnTo>
                      <a:pt x="458" y="428"/>
                    </a:lnTo>
                    <a:lnTo>
                      <a:pt x="473" y="406"/>
                    </a:lnTo>
                    <a:lnTo>
                      <a:pt x="485" y="406"/>
                    </a:lnTo>
                    <a:lnTo>
                      <a:pt x="496" y="406"/>
                    </a:lnTo>
                    <a:lnTo>
                      <a:pt x="508" y="406"/>
                    </a:lnTo>
                    <a:lnTo>
                      <a:pt x="519" y="408"/>
                    </a:lnTo>
                    <a:lnTo>
                      <a:pt x="528" y="408"/>
                    </a:lnTo>
                    <a:lnTo>
                      <a:pt x="539" y="408"/>
                    </a:lnTo>
                    <a:lnTo>
                      <a:pt x="548" y="409"/>
                    </a:lnTo>
                    <a:lnTo>
                      <a:pt x="558" y="409"/>
                    </a:lnTo>
                    <a:lnTo>
                      <a:pt x="570" y="433"/>
                    </a:lnTo>
                    <a:lnTo>
                      <a:pt x="586" y="456"/>
                    </a:lnTo>
                    <a:lnTo>
                      <a:pt x="605" y="477"/>
                    </a:lnTo>
                    <a:lnTo>
                      <a:pt x="627" y="494"/>
                    </a:lnTo>
                    <a:lnTo>
                      <a:pt x="650" y="509"/>
                    </a:lnTo>
                    <a:lnTo>
                      <a:pt x="676" y="521"/>
                    </a:lnTo>
                    <a:lnTo>
                      <a:pt x="703" y="530"/>
                    </a:lnTo>
                    <a:lnTo>
                      <a:pt x="731" y="535"/>
                    </a:lnTo>
                    <a:lnTo>
                      <a:pt x="749" y="536"/>
                    </a:lnTo>
                    <a:lnTo>
                      <a:pt x="768" y="535"/>
                    </a:lnTo>
                    <a:lnTo>
                      <a:pt x="786" y="534"/>
                    </a:lnTo>
                    <a:lnTo>
                      <a:pt x="802" y="530"/>
                    </a:lnTo>
                    <a:lnTo>
                      <a:pt x="818" y="525"/>
                    </a:lnTo>
                    <a:lnTo>
                      <a:pt x="834" y="519"/>
                    </a:lnTo>
                    <a:lnTo>
                      <a:pt x="851" y="512"/>
                    </a:lnTo>
                    <a:lnTo>
                      <a:pt x="865" y="502"/>
                    </a:lnTo>
                    <a:lnTo>
                      <a:pt x="879" y="493"/>
                    </a:lnTo>
                    <a:lnTo>
                      <a:pt x="893" y="482"/>
                    </a:lnTo>
                    <a:lnTo>
                      <a:pt x="905" y="470"/>
                    </a:lnTo>
                    <a:lnTo>
                      <a:pt x="916" y="458"/>
                    </a:lnTo>
                    <a:lnTo>
                      <a:pt x="926" y="444"/>
                    </a:lnTo>
                    <a:lnTo>
                      <a:pt x="936" y="429"/>
                    </a:lnTo>
                    <a:lnTo>
                      <a:pt x="944" y="413"/>
                    </a:lnTo>
                    <a:lnTo>
                      <a:pt x="951" y="397"/>
                    </a:lnTo>
                    <a:lnTo>
                      <a:pt x="1433" y="379"/>
                    </a:lnTo>
                    <a:lnTo>
                      <a:pt x="1443" y="400"/>
                    </a:lnTo>
                    <a:lnTo>
                      <a:pt x="1453" y="417"/>
                    </a:lnTo>
                    <a:lnTo>
                      <a:pt x="1467" y="433"/>
                    </a:lnTo>
                    <a:lnTo>
                      <a:pt x="1483" y="448"/>
                    </a:lnTo>
                    <a:lnTo>
                      <a:pt x="1501" y="460"/>
                    </a:lnTo>
                    <a:lnTo>
                      <a:pt x="1521" y="470"/>
                    </a:lnTo>
                    <a:lnTo>
                      <a:pt x="1543" y="477"/>
                    </a:lnTo>
                    <a:lnTo>
                      <a:pt x="1565" y="481"/>
                    </a:lnTo>
                    <a:lnTo>
                      <a:pt x="1593" y="481"/>
                    </a:lnTo>
                    <a:lnTo>
                      <a:pt x="1619" y="477"/>
                    </a:lnTo>
                    <a:lnTo>
                      <a:pt x="1645" y="467"/>
                    </a:lnTo>
                    <a:lnTo>
                      <a:pt x="1668" y="454"/>
                    </a:lnTo>
                    <a:lnTo>
                      <a:pt x="1688" y="437"/>
                    </a:lnTo>
                    <a:lnTo>
                      <a:pt x="1705" y="417"/>
                    </a:lnTo>
                    <a:lnTo>
                      <a:pt x="1719" y="393"/>
                    </a:lnTo>
                    <a:lnTo>
                      <a:pt x="1729" y="367"/>
                    </a:lnTo>
                    <a:lnTo>
                      <a:pt x="1887" y="362"/>
                    </a:lnTo>
                    <a:lnTo>
                      <a:pt x="1897" y="390"/>
                    </a:lnTo>
                    <a:lnTo>
                      <a:pt x="1909" y="417"/>
                    </a:lnTo>
                    <a:lnTo>
                      <a:pt x="1926" y="442"/>
                    </a:lnTo>
                    <a:lnTo>
                      <a:pt x="1947" y="463"/>
                    </a:lnTo>
                    <a:lnTo>
                      <a:pt x="1970" y="482"/>
                    </a:lnTo>
                    <a:lnTo>
                      <a:pt x="1995" y="496"/>
                    </a:lnTo>
                    <a:lnTo>
                      <a:pt x="2024" y="507"/>
                    </a:lnTo>
                    <a:lnTo>
                      <a:pt x="2055" y="512"/>
                    </a:lnTo>
                    <a:lnTo>
                      <a:pt x="2094" y="512"/>
                    </a:lnTo>
                    <a:lnTo>
                      <a:pt x="2131" y="504"/>
                    </a:lnTo>
                    <a:lnTo>
                      <a:pt x="2166" y="489"/>
                    </a:lnTo>
                    <a:lnTo>
                      <a:pt x="2196" y="467"/>
                    </a:lnTo>
                    <a:lnTo>
                      <a:pt x="2223" y="442"/>
                    </a:lnTo>
                    <a:lnTo>
                      <a:pt x="2243" y="410"/>
                    </a:lnTo>
                    <a:lnTo>
                      <a:pt x="2258" y="375"/>
                    </a:lnTo>
                    <a:lnTo>
                      <a:pt x="2266" y="336"/>
                    </a:lnTo>
                    <a:lnTo>
                      <a:pt x="2266" y="328"/>
                    </a:lnTo>
                    <a:lnTo>
                      <a:pt x="2266" y="318"/>
                    </a:lnTo>
                    <a:lnTo>
                      <a:pt x="2266" y="310"/>
                    </a:lnTo>
                    <a:lnTo>
                      <a:pt x="2266" y="302"/>
                    </a:lnTo>
                    <a:lnTo>
                      <a:pt x="2303" y="295"/>
                    </a:lnTo>
                    <a:lnTo>
                      <a:pt x="2303" y="291"/>
                    </a:lnTo>
                    <a:lnTo>
                      <a:pt x="2304" y="282"/>
                    </a:lnTo>
                    <a:lnTo>
                      <a:pt x="2304" y="267"/>
                    </a:lnTo>
                    <a:lnTo>
                      <a:pt x="2304" y="248"/>
                    </a:lnTo>
                    <a:lnTo>
                      <a:pt x="2304" y="225"/>
                    </a:lnTo>
                    <a:lnTo>
                      <a:pt x="2302" y="199"/>
                    </a:lnTo>
                    <a:lnTo>
                      <a:pt x="2296" y="172"/>
                    </a:lnTo>
                    <a:lnTo>
                      <a:pt x="2288" y="144"/>
                    </a:lnTo>
                    <a:lnTo>
                      <a:pt x="2277" y="117"/>
                    </a:lnTo>
                    <a:lnTo>
                      <a:pt x="2264" y="89"/>
                    </a:lnTo>
                    <a:lnTo>
                      <a:pt x="2245" y="64"/>
                    </a:lnTo>
                    <a:lnTo>
                      <a:pt x="2220" y="42"/>
                    </a:lnTo>
                    <a:lnTo>
                      <a:pt x="2192" y="24"/>
                    </a:lnTo>
                    <a:lnTo>
                      <a:pt x="2157" y="10"/>
                    </a:lnTo>
                    <a:lnTo>
                      <a:pt x="2116" y="1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126"/>
              <p:cNvSpPr>
                <a:spLocks/>
              </p:cNvSpPr>
              <p:nvPr/>
            </p:nvSpPr>
            <p:spPr bwMode="auto">
              <a:xfrm>
                <a:off x="2111" y="1787"/>
                <a:ext cx="2604" cy="511"/>
              </a:xfrm>
              <a:custGeom>
                <a:avLst/>
                <a:gdLst>
                  <a:gd name="T0" fmla="*/ 24 w 2604"/>
                  <a:gd name="T1" fmla="*/ 408 h 511"/>
                  <a:gd name="T2" fmla="*/ 65 w 2604"/>
                  <a:gd name="T3" fmla="*/ 456 h 511"/>
                  <a:gd name="T4" fmla="*/ 131 w 2604"/>
                  <a:gd name="T5" fmla="*/ 465 h 511"/>
                  <a:gd name="T6" fmla="*/ 230 w 2604"/>
                  <a:gd name="T7" fmla="*/ 473 h 511"/>
                  <a:gd name="T8" fmla="*/ 333 w 2604"/>
                  <a:gd name="T9" fmla="*/ 481 h 511"/>
                  <a:gd name="T10" fmla="*/ 416 w 2604"/>
                  <a:gd name="T11" fmla="*/ 486 h 511"/>
                  <a:gd name="T12" fmla="*/ 450 w 2604"/>
                  <a:gd name="T13" fmla="*/ 489 h 511"/>
                  <a:gd name="T14" fmla="*/ 639 w 2604"/>
                  <a:gd name="T15" fmla="*/ 450 h 511"/>
                  <a:gd name="T16" fmla="*/ 714 w 2604"/>
                  <a:gd name="T17" fmla="*/ 316 h 511"/>
                  <a:gd name="T18" fmla="*/ 830 w 2604"/>
                  <a:gd name="T19" fmla="*/ 226 h 511"/>
                  <a:gd name="T20" fmla="*/ 899 w 2604"/>
                  <a:gd name="T21" fmla="*/ 217 h 511"/>
                  <a:gd name="T22" fmla="*/ 971 w 2604"/>
                  <a:gd name="T23" fmla="*/ 218 h 511"/>
                  <a:gd name="T24" fmla="*/ 1035 w 2604"/>
                  <a:gd name="T25" fmla="*/ 243 h 511"/>
                  <a:gd name="T26" fmla="*/ 1081 w 2604"/>
                  <a:gd name="T27" fmla="*/ 309 h 511"/>
                  <a:gd name="T28" fmla="*/ 1097 w 2604"/>
                  <a:gd name="T29" fmla="*/ 429 h 511"/>
                  <a:gd name="T30" fmla="*/ 1090 w 2604"/>
                  <a:gd name="T31" fmla="*/ 507 h 511"/>
                  <a:gd name="T32" fmla="*/ 1998 w 2604"/>
                  <a:gd name="T33" fmla="*/ 473 h 511"/>
                  <a:gd name="T34" fmla="*/ 2036 w 2604"/>
                  <a:gd name="T35" fmla="*/ 402 h 511"/>
                  <a:gd name="T36" fmla="*/ 2116 w 2604"/>
                  <a:gd name="T37" fmla="*/ 283 h 511"/>
                  <a:gd name="T38" fmla="*/ 2197 w 2604"/>
                  <a:gd name="T39" fmla="*/ 241 h 511"/>
                  <a:gd name="T40" fmla="*/ 2292 w 2604"/>
                  <a:gd name="T41" fmla="*/ 249 h 511"/>
                  <a:gd name="T42" fmla="*/ 2364 w 2604"/>
                  <a:gd name="T43" fmla="*/ 343 h 511"/>
                  <a:gd name="T44" fmla="*/ 2402 w 2604"/>
                  <a:gd name="T45" fmla="*/ 432 h 511"/>
                  <a:gd name="T46" fmla="*/ 2498 w 2604"/>
                  <a:gd name="T47" fmla="*/ 413 h 511"/>
                  <a:gd name="T48" fmla="*/ 2555 w 2604"/>
                  <a:gd name="T49" fmla="*/ 391 h 511"/>
                  <a:gd name="T50" fmla="*/ 2586 w 2604"/>
                  <a:gd name="T51" fmla="*/ 348 h 511"/>
                  <a:gd name="T52" fmla="*/ 2604 w 2604"/>
                  <a:gd name="T53" fmla="*/ 297 h 511"/>
                  <a:gd name="T54" fmla="*/ 2588 w 2604"/>
                  <a:gd name="T55" fmla="*/ 240 h 511"/>
                  <a:gd name="T56" fmla="*/ 2575 w 2604"/>
                  <a:gd name="T57" fmla="*/ 186 h 511"/>
                  <a:gd name="T58" fmla="*/ 2565 w 2604"/>
                  <a:gd name="T59" fmla="*/ 81 h 511"/>
                  <a:gd name="T60" fmla="*/ 2538 w 2604"/>
                  <a:gd name="T61" fmla="*/ 14 h 511"/>
                  <a:gd name="T62" fmla="*/ 2470 w 2604"/>
                  <a:gd name="T63" fmla="*/ 11 h 511"/>
                  <a:gd name="T64" fmla="*/ 2375 w 2604"/>
                  <a:gd name="T65" fmla="*/ 8 h 511"/>
                  <a:gd name="T66" fmla="*/ 2172 w 2604"/>
                  <a:gd name="T67" fmla="*/ 37 h 511"/>
                  <a:gd name="T68" fmla="*/ 1155 w 2604"/>
                  <a:gd name="T69" fmla="*/ 49 h 511"/>
                  <a:gd name="T70" fmla="*/ 1073 w 2604"/>
                  <a:gd name="T71" fmla="*/ 41 h 511"/>
                  <a:gd name="T72" fmla="*/ 952 w 2604"/>
                  <a:gd name="T73" fmla="*/ 27 h 511"/>
                  <a:gd name="T74" fmla="*/ 826 w 2604"/>
                  <a:gd name="T75" fmla="*/ 14 h 511"/>
                  <a:gd name="T76" fmla="*/ 729 w 2604"/>
                  <a:gd name="T77" fmla="*/ 3 h 511"/>
                  <a:gd name="T78" fmla="*/ 679 w 2604"/>
                  <a:gd name="T79" fmla="*/ 0 h 511"/>
                  <a:gd name="T80" fmla="*/ 577 w 2604"/>
                  <a:gd name="T81" fmla="*/ 11 h 511"/>
                  <a:gd name="T82" fmla="*/ 425 w 2604"/>
                  <a:gd name="T83" fmla="*/ 34 h 511"/>
                  <a:gd name="T84" fmla="*/ 265 w 2604"/>
                  <a:gd name="T85" fmla="*/ 68 h 511"/>
                  <a:gd name="T86" fmla="*/ 139 w 2604"/>
                  <a:gd name="T87" fmla="*/ 108 h 511"/>
                  <a:gd name="T88" fmla="*/ 88 w 2604"/>
                  <a:gd name="T89" fmla="*/ 153 h 511"/>
                  <a:gd name="T90" fmla="*/ 67 w 2604"/>
                  <a:gd name="T91" fmla="*/ 191 h 511"/>
                  <a:gd name="T92" fmla="*/ 57 w 2604"/>
                  <a:gd name="T93" fmla="*/ 251 h 511"/>
                  <a:gd name="T94" fmla="*/ 21 w 2604"/>
                  <a:gd name="T95" fmla="*/ 264 h 511"/>
                  <a:gd name="T96" fmla="*/ 0 w 2604"/>
                  <a:gd name="T97" fmla="*/ 270 h 511"/>
                  <a:gd name="T98" fmla="*/ 12 w 2604"/>
                  <a:gd name="T99" fmla="*/ 34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4" h="511">
                    <a:moveTo>
                      <a:pt x="21" y="370"/>
                    </a:move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65" y="456"/>
                    </a:lnTo>
                    <a:lnTo>
                      <a:pt x="81" y="459"/>
                    </a:lnTo>
                    <a:lnTo>
                      <a:pt x="104" y="462"/>
                    </a:lnTo>
                    <a:lnTo>
                      <a:pt x="131" y="465"/>
                    </a:lnTo>
                    <a:lnTo>
                      <a:pt x="161" y="467"/>
                    </a:lnTo>
                    <a:lnTo>
                      <a:pt x="195" y="470"/>
                    </a:lnTo>
                    <a:lnTo>
                      <a:pt x="230" y="473"/>
                    </a:lnTo>
                    <a:lnTo>
                      <a:pt x="265" y="475"/>
                    </a:lnTo>
                    <a:lnTo>
                      <a:pt x="301" y="478"/>
                    </a:lnTo>
                    <a:lnTo>
                      <a:pt x="333" y="481"/>
                    </a:lnTo>
                    <a:lnTo>
                      <a:pt x="366" y="484"/>
                    </a:lnTo>
                    <a:lnTo>
                      <a:pt x="393" y="485"/>
                    </a:lnTo>
                    <a:lnTo>
                      <a:pt x="416" y="486"/>
                    </a:lnTo>
                    <a:lnTo>
                      <a:pt x="435" y="488"/>
                    </a:lnTo>
                    <a:lnTo>
                      <a:pt x="446" y="489"/>
                    </a:lnTo>
                    <a:lnTo>
                      <a:pt x="450" y="489"/>
                    </a:lnTo>
                    <a:lnTo>
                      <a:pt x="623" y="488"/>
                    </a:lnTo>
                    <a:lnTo>
                      <a:pt x="627" y="477"/>
                    </a:lnTo>
                    <a:lnTo>
                      <a:pt x="639" y="450"/>
                    </a:lnTo>
                    <a:lnTo>
                      <a:pt x="658" y="409"/>
                    </a:lnTo>
                    <a:lnTo>
                      <a:pt x="684" y="363"/>
                    </a:lnTo>
                    <a:lnTo>
                      <a:pt x="714" y="316"/>
                    </a:lnTo>
                    <a:lnTo>
                      <a:pt x="749" y="274"/>
                    </a:lnTo>
                    <a:lnTo>
                      <a:pt x="788" y="243"/>
                    </a:lnTo>
                    <a:lnTo>
                      <a:pt x="830" y="226"/>
                    </a:lnTo>
                    <a:lnTo>
                      <a:pt x="852" y="224"/>
                    </a:lnTo>
                    <a:lnTo>
                      <a:pt x="876" y="220"/>
                    </a:lnTo>
                    <a:lnTo>
                      <a:pt x="899" y="217"/>
                    </a:lnTo>
                    <a:lnTo>
                      <a:pt x="924" y="215"/>
                    </a:lnTo>
                    <a:lnTo>
                      <a:pt x="948" y="215"/>
                    </a:lnTo>
                    <a:lnTo>
                      <a:pt x="971" y="218"/>
                    </a:lnTo>
                    <a:lnTo>
                      <a:pt x="994" y="222"/>
                    </a:lnTo>
                    <a:lnTo>
                      <a:pt x="1016" y="230"/>
                    </a:lnTo>
                    <a:lnTo>
                      <a:pt x="1035" y="243"/>
                    </a:lnTo>
                    <a:lnTo>
                      <a:pt x="1054" y="260"/>
                    </a:lnTo>
                    <a:lnTo>
                      <a:pt x="1069" y="282"/>
                    </a:lnTo>
                    <a:lnTo>
                      <a:pt x="1081" y="309"/>
                    </a:lnTo>
                    <a:lnTo>
                      <a:pt x="1090" y="341"/>
                    </a:lnTo>
                    <a:lnTo>
                      <a:pt x="1096" y="382"/>
                    </a:lnTo>
                    <a:lnTo>
                      <a:pt x="1097" y="429"/>
                    </a:lnTo>
                    <a:lnTo>
                      <a:pt x="1095" y="484"/>
                    </a:lnTo>
                    <a:lnTo>
                      <a:pt x="1093" y="500"/>
                    </a:lnTo>
                    <a:lnTo>
                      <a:pt x="1090" y="507"/>
                    </a:lnTo>
                    <a:lnTo>
                      <a:pt x="1089" y="511"/>
                    </a:lnTo>
                    <a:lnTo>
                      <a:pt x="1088" y="511"/>
                    </a:lnTo>
                    <a:lnTo>
                      <a:pt x="1998" y="473"/>
                    </a:lnTo>
                    <a:lnTo>
                      <a:pt x="2002" y="463"/>
                    </a:lnTo>
                    <a:lnTo>
                      <a:pt x="2016" y="438"/>
                    </a:lnTo>
                    <a:lnTo>
                      <a:pt x="2036" y="402"/>
                    </a:lnTo>
                    <a:lnTo>
                      <a:pt x="2061" y="362"/>
                    </a:lnTo>
                    <a:lnTo>
                      <a:pt x="2088" y="320"/>
                    </a:lnTo>
                    <a:lnTo>
                      <a:pt x="2116" y="283"/>
                    </a:lnTo>
                    <a:lnTo>
                      <a:pt x="2145" y="256"/>
                    </a:lnTo>
                    <a:lnTo>
                      <a:pt x="2170" y="244"/>
                    </a:lnTo>
                    <a:lnTo>
                      <a:pt x="2197" y="241"/>
                    </a:lnTo>
                    <a:lnTo>
                      <a:pt x="2227" y="240"/>
                    </a:lnTo>
                    <a:lnTo>
                      <a:pt x="2260" y="241"/>
                    </a:lnTo>
                    <a:lnTo>
                      <a:pt x="2292" y="249"/>
                    </a:lnTo>
                    <a:lnTo>
                      <a:pt x="2322" y="268"/>
                    </a:lnTo>
                    <a:lnTo>
                      <a:pt x="2346" y="298"/>
                    </a:lnTo>
                    <a:lnTo>
                      <a:pt x="2364" y="343"/>
                    </a:lnTo>
                    <a:lnTo>
                      <a:pt x="2372" y="405"/>
                    </a:lnTo>
                    <a:lnTo>
                      <a:pt x="2380" y="424"/>
                    </a:lnTo>
                    <a:lnTo>
                      <a:pt x="2402" y="432"/>
                    </a:lnTo>
                    <a:lnTo>
                      <a:pt x="2432" y="431"/>
                    </a:lnTo>
                    <a:lnTo>
                      <a:pt x="2464" y="424"/>
                    </a:lnTo>
                    <a:lnTo>
                      <a:pt x="2498" y="413"/>
                    </a:lnTo>
                    <a:lnTo>
                      <a:pt x="2527" y="404"/>
                    </a:lnTo>
                    <a:lnTo>
                      <a:pt x="2547" y="394"/>
                    </a:lnTo>
                    <a:lnTo>
                      <a:pt x="2555" y="391"/>
                    </a:lnTo>
                    <a:lnTo>
                      <a:pt x="2571" y="362"/>
                    </a:lnTo>
                    <a:lnTo>
                      <a:pt x="2575" y="358"/>
                    </a:lnTo>
                    <a:lnTo>
                      <a:pt x="2586" y="348"/>
                    </a:lnTo>
                    <a:lnTo>
                      <a:pt x="2597" y="335"/>
                    </a:lnTo>
                    <a:lnTo>
                      <a:pt x="2603" y="318"/>
                    </a:lnTo>
                    <a:lnTo>
                      <a:pt x="2604" y="297"/>
                    </a:lnTo>
                    <a:lnTo>
                      <a:pt x="2603" y="272"/>
                    </a:lnTo>
                    <a:lnTo>
                      <a:pt x="2597" y="251"/>
                    </a:lnTo>
                    <a:lnTo>
                      <a:pt x="2588" y="240"/>
                    </a:lnTo>
                    <a:lnTo>
                      <a:pt x="2578" y="229"/>
                    </a:lnTo>
                    <a:lnTo>
                      <a:pt x="2575" y="207"/>
                    </a:lnTo>
                    <a:lnTo>
                      <a:pt x="2575" y="186"/>
                    </a:lnTo>
                    <a:lnTo>
                      <a:pt x="2575" y="176"/>
                    </a:lnTo>
                    <a:lnTo>
                      <a:pt x="2566" y="94"/>
                    </a:lnTo>
                    <a:lnTo>
                      <a:pt x="2565" y="81"/>
                    </a:lnTo>
                    <a:lnTo>
                      <a:pt x="2558" y="54"/>
                    </a:lnTo>
                    <a:lnTo>
                      <a:pt x="2550" y="27"/>
                    </a:lnTo>
                    <a:lnTo>
                      <a:pt x="2538" y="14"/>
                    </a:lnTo>
                    <a:lnTo>
                      <a:pt x="2524" y="12"/>
                    </a:lnTo>
                    <a:lnTo>
                      <a:pt x="2501" y="12"/>
                    </a:lnTo>
                    <a:lnTo>
                      <a:pt x="2470" y="11"/>
                    </a:lnTo>
                    <a:lnTo>
                      <a:pt x="2436" y="10"/>
                    </a:lnTo>
                    <a:lnTo>
                      <a:pt x="2403" y="10"/>
                    </a:lnTo>
                    <a:lnTo>
                      <a:pt x="2375" y="8"/>
                    </a:lnTo>
                    <a:lnTo>
                      <a:pt x="2355" y="8"/>
                    </a:lnTo>
                    <a:lnTo>
                      <a:pt x="2348" y="8"/>
                    </a:lnTo>
                    <a:lnTo>
                      <a:pt x="2172" y="37"/>
                    </a:lnTo>
                    <a:lnTo>
                      <a:pt x="1174" y="52"/>
                    </a:lnTo>
                    <a:lnTo>
                      <a:pt x="1169" y="52"/>
                    </a:lnTo>
                    <a:lnTo>
                      <a:pt x="1155" y="49"/>
                    </a:lnTo>
                    <a:lnTo>
                      <a:pt x="1134" y="48"/>
                    </a:lnTo>
                    <a:lnTo>
                      <a:pt x="1107" y="43"/>
                    </a:lnTo>
                    <a:lnTo>
                      <a:pt x="1073" y="41"/>
                    </a:lnTo>
                    <a:lnTo>
                      <a:pt x="1035" y="37"/>
                    </a:lnTo>
                    <a:lnTo>
                      <a:pt x="994" y="33"/>
                    </a:lnTo>
                    <a:lnTo>
                      <a:pt x="952" y="27"/>
                    </a:lnTo>
                    <a:lnTo>
                      <a:pt x="909" y="23"/>
                    </a:lnTo>
                    <a:lnTo>
                      <a:pt x="867" y="18"/>
                    </a:lnTo>
                    <a:lnTo>
                      <a:pt x="826" y="14"/>
                    </a:lnTo>
                    <a:lnTo>
                      <a:pt x="790" y="10"/>
                    </a:lnTo>
                    <a:lnTo>
                      <a:pt x="756" y="7"/>
                    </a:lnTo>
                    <a:lnTo>
                      <a:pt x="729" y="3"/>
                    </a:lnTo>
                    <a:lnTo>
                      <a:pt x="707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3" y="245"/>
                    </a:lnTo>
                    <a:lnTo>
                      <a:pt x="57" y="251"/>
                    </a:lnTo>
                    <a:lnTo>
                      <a:pt x="46" y="255"/>
                    </a:lnTo>
                    <a:lnTo>
                      <a:pt x="34" y="260"/>
                    </a:lnTo>
                    <a:lnTo>
                      <a:pt x="21" y="264"/>
                    </a:lnTo>
                    <a:lnTo>
                      <a:pt x="11" y="267"/>
                    </a:lnTo>
                    <a:lnTo>
                      <a:pt x="2" y="268"/>
                    </a:lnTo>
                    <a:lnTo>
                      <a:pt x="0" y="270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127"/>
              <p:cNvSpPr>
                <a:spLocks/>
              </p:cNvSpPr>
              <p:nvPr/>
            </p:nvSpPr>
            <p:spPr bwMode="auto">
              <a:xfrm>
                <a:off x="3119" y="1523"/>
                <a:ext cx="1383" cy="329"/>
              </a:xfrm>
              <a:custGeom>
                <a:avLst/>
                <a:gdLst>
                  <a:gd name="T0" fmla="*/ 85 w 1383"/>
                  <a:gd name="T1" fmla="*/ 33 h 329"/>
                  <a:gd name="T2" fmla="*/ 134 w 1383"/>
                  <a:gd name="T3" fmla="*/ 27 h 329"/>
                  <a:gd name="T4" fmla="*/ 202 w 1383"/>
                  <a:gd name="T5" fmla="*/ 20 h 329"/>
                  <a:gd name="T6" fmla="*/ 286 w 1383"/>
                  <a:gd name="T7" fmla="*/ 14 h 329"/>
                  <a:gd name="T8" fmla="*/ 381 w 1383"/>
                  <a:gd name="T9" fmla="*/ 8 h 329"/>
                  <a:gd name="T10" fmla="*/ 484 w 1383"/>
                  <a:gd name="T11" fmla="*/ 3 h 329"/>
                  <a:gd name="T12" fmla="*/ 589 w 1383"/>
                  <a:gd name="T13" fmla="*/ 0 h 329"/>
                  <a:gd name="T14" fmla="*/ 694 w 1383"/>
                  <a:gd name="T15" fmla="*/ 1 h 329"/>
                  <a:gd name="T16" fmla="*/ 794 w 1383"/>
                  <a:gd name="T17" fmla="*/ 7 h 329"/>
                  <a:gd name="T18" fmla="*/ 885 w 1383"/>
                  <a:gd name="T19" fmla="*/ 18 h 329"/>
                  <a:gd name="T20" fmla="*/ 963 w 1383"/>
                  <a:gd name="T21" fmla="*/ 35 h 329"/>
                  <a:gd name="T22" fmla="*/ 1093 w 1383"/>
                  <a:gd name="T23" fmla="*/ 83 h 329"/>
                  <a:gd name="T24" fmla="*/ 1199 w 1383"/>
                  <a:gd name="T25" fmla="*/ 135 h 329"/>
                  <a:gd name="T26" fmla="*/ 1282 w 1383"/>
                  <a:gd name="T27" fmla="*/ 188 h 329"/>
                  <a:gd name="T28" fmla="*/ 1340 w 1383"/>
                  <a:gd name="T29" fmla="*/ 233 h 329"/>
                  <a:gd name="T30" fmla="*/ 1375 w 1383"/>
                  <a:gd name="T31" fmla="*/ 261 h 329"/>
                  <a:gd name="T32" fmla="*/ 1380 w 1383"/>
                  <a:gd name="T33" fmla="*/ 274 h 329"/>
                  <a:gd name="T34" fmla="*/ 1348 w 1383"/>
                  <a:gd name="T35" fmla="*/ 282 h 329"/>
                  <a:gd name="T36" fmla="*/ 1294 w 1383"/>
                  <a:gd name="T37" fmla="*/ 289 h 329"/>
                  <a:gd name="T38" fmla="*/ 1234 w 1383"/>
                  <a:gd name="T39" fmla="*/ 294 h 329"/>
                  <a:gd name="T40" fmla="*/ 1184 w 1383"/>
                  <a:gd name="T41" fmla="*/ 298 h 329"/>
                  <a:gd name="T42" fmla="*/ 1157 w 1383"/>
                  <a:gd name="T43" fmla="*/ 298 h 329"/>
                  <a:gd name="T44" fmla="*/ 1154 w 1383"/>
                  <a:gd name="T45" fmla="*/ 247 h 329"/>
                  <a:gd name="T46" fmla="*/ 1078 w 1383"/>
                  <a:gd name="T47" fmla="*/ 153 h 329"/>
                  <a:gd name="T48" fmla="*/ 951 w 1383"/>
                  <a:gd name="T49" fmla="*/ 92 h 329"/>
                  <a:gd name="T50" fmla="*/ 874 w 1383"/>
                  <a:gd name="T51" fmla="*/ 72 h 329"/>
                  <a:gd name="T52" fmla="*/ 818 w 1383"/>
                  <a:gd name="T53" fmla="*/ 68 h 329"/>
                  <a:gd name="T54" fmla="*/ 782 w 1383"/>
                  <a:gd name="T55" fmla="*/ 72 h 329"/>
                  <a:gd name="T56" fmla="*/ 757 w 1383"/>
                  <a:gd name="T57" fmla="*/ 77 h 329"/>
                  <a:gd name="T58" fmla="*/ 742 w 1383"/>
                  <a:gd name="T59" fmla="*/ 85 h 329"/>
                  <a:gd name="T60" fmla="*/ 748 w 1383"/>
                  <a:gd name="T61" fmla="*/ 186 h 329"/>
                  <a:gd name="T62" fmla="*/ 760 w 1383"/>
                  <a:gd name="T63" fmla="*/ 297 h 329"/>
                  <a:gd name="T64" fmla="*/ 742 w 1383"/>
                  <a:gd name="T65" fmla="*/ 316 h 329"/>
                  <a:gd name="T66" fmla="*/ 694 w 1383"/>
                  <a:gd name="T67" fmla="*/ 312 h 329"/>
                  <a:gd name="T68" fmla="*/ 665 w 1383"/>
                  <a:gd name="T69" fmla="*/ 306 h 329"/>
                  <a:gd name="T70" fmla="*/ 676 w 1383"/>
                  <a:gd name="T71" fmla="*/ 253 h 329"/>
                  <a:gd name="T72" fmla="*/ 673 w 1383"/>
                  <a:gd name="T73" fmla="*/ 145 h 329"/>
                  <a:gd name="T74" fmla="*/ 653 w 1383"/>
                  <a:gd name="T75" fmla="*/ 72 h 329"/>
                  <a:gd name="T76" fmla="*/ 618 w 1383"/>
                  <a:gd name="T77" fmla="*/ 69 h 329"/>
                  <a:gd name="T78" fmla="*/ 558 w 1383"/>
                  <a:gd name="T79" fmla="*/ 72 h 329"/>
                  <a:gd name="T80" fmla="*/ 490 w 1383"/>
                  <a:gd name="T81" fmla="*/ 81 h 329"/>
                  <a:gd name="T82" fmla="*/ 427 w 1383"/>
                  <a:gd name="T83" fmla="*/ 98 h 329"/>
                  <a:gd name="T84" fmla="*/ 379 w 1383"/>
                  <a:gd name="T85" fmla="*/ 123 h 329"/>
                  <a:gd name="T86" fmla="*/ 286 w 1383"/>
                  <a:gd name="T87" fmla="*/ 211 h 329"/>
                  <a:gd name="T88" fmla="*/ 191 w 1383"/>
                  <a:gd name="T89" fmla="*/ 305 h 329"/>
                  <a:gd name="T90" fmla="*/ 88 w 1383"/>
                  <a:gd name="T91" fmla="*/ 317 h 329"/>
                  <a:gd name="T92" fmla="*/ 111 w 1383"/>
                  <a:gd name="T93" fmla="*/ 294 h 329"/>
                  <a:gd name="T94" fmla="*/ 168 w 1383"/>
                  <a:gd name="T95" fmla="*/ 237 h 329"/>
                  <a:gd name="T96" fmla="*/ 240 w 1383"/>
                  <a:gd name="T97" fmla="*/ 167 h 329"/>
                  <a:gd name="T98" fmla="*/ 307 w 1383"/>
                  <a:gd name="T99" fmla="*/ 102 h 329"/>
                  <a:gd name="T100" fmla="*/ 352 w 1383"/>
                  <a:gd name="T101" fmla="*/ 62 h 329"/>
                  <a:gd name="T102" fmla="*/ 353 w 1383"/>
                  <a:gd name="T103" fmla="*/ 56 h 329"/>
                  <a:gd name="T104" fmla="*/ 305 w 1383"/>
                  <a:gd name="T105" fmla="*/ 54 h 329"/>
                  <a:gd name="T106" fmla="*/ 226 w 1383"/>
                  <a:gd name="T107" fmla="*/ 54 h 329"/>
                  <a:gd name="T108" fmla="*/ 142 w 1383"/>
                  <a:gd name="T109" fmla="*/ 56 h 329"/>
                  <a:gd name="T110" fmla="*/ 74 w 1383"/>
                  <a:gd name="T111" fmla="*/ 58 h 329"/>
                  <a:gd name="T112" fmla="*/ 24 w 1383"/>
                  <a:gd name="T113" fmla="*/ 62 h 329"/>
                  <a:gd name="T114" fmla="*/ 3 w 1383"/>
                  <a:gd name="T115" fmla="*/ 53 h 329"/>
                  <a:gd name="T116" fmla="*/ 45 w 1383"/>
                  <a:gd name="T117" fmla="*/ 3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3" h="329">
                    <a:moveTo>
                      <a:pt x="66" y="34"/>
                    </a:moveTo>
                    <a:lnTo>
                      <a:pt x="74" y="33"/>
                    </a:lnTo>
                    <a:lnTo>
                      <a:pt x="85" y="33"/>
                    </a:lnTo>
                    <a:lnTo>
                      <a:pt x="99" y="31"/>
                    </a:lnTo>
                    <a:lnTo>
                      <a:pt x="115" y="29"/>
                    </a:lnTo>
                    <a:lnTo>
                      <a:pt x="134" y="27"/>
                    </a:lnTo>
                    <a:lnTo>
                      <a:pt x="154" y="26"/>
                    </a:lnTo>
                    <a:lnTo>
                      <a:pt x="177" y="23"/>
                    </a:lnTo>
                    <a:lnTo>
                      <a:pt x="202" y="20"/>
                    </a:lnTo>
                    <a:lnTo>
                      <a:pt x="229" y="19"/>
                    </a:lnTo>
                    <a:lnTo>
                      <a:pt x="256" y="16"/>
                    </a:lnTo>
                    <a:lnTo>
                      <a:pt x="286" y="14"/>
                    </a:lnTo>
                    <a:lnTo>
                      <a:pt x="317" y="12"/>
                    </a:lnTo>
                    <a:lnTo>
                      <a:pt x="348" y="10"/>
                    </a:lnTo>
                    <a:lnTo>
                      <a:pt x="381" y="8"/>
                    </a:lnTo>
                    <a:lnTo>
                      <a:pt x="414" y="5"/>
                    </a:lnTo>
                    <a:lnTo>
                      <a:pt x="448" y="4"/>
                    </a:lnTo>
                    <a:lnTo>
                      <a:pt x="484" y="3"/>
                    </a:lnTo>
                    <a:lnTo>
                      <a:pt x="519" y="1"/>
                    </a:lnTo>
                    <a:lnTo>
                      <a:pt x="554" y="1"/>
                    </a:lnTo>
                    <a:lnTo>
                      <a:pt x="589" y="0"/>
                    </a:lnTo>
                    <a:lnTo>
                      <a:pt x="624" y="0"/>
                    </a:lnTo>
                    <a:lnTo>
                      <a:pt x="660" y="0"/>
                    </a:lnTo>
                    <a:lnTo>
                      <a:pt x="694" y="1"/>
                    </a:lnTo>
                    <a:lnTo>
                      <a:pt x="729" y="3"/>
                    </a:lnTo>
                    <a:lnTo>
                      <a:pt x="761" y="4"/>
                    </a:lnTo>
                    <a:lnTo>
                      <a:pt x="794" y="7"/>
                    </a:lnTo>
                    <a:lnTo>
                      <a:pt x="825" y="10"/>
                    </a:lnTo>
                    <a:lnTo>
                      <a:pt x="856" y="14"/>
                    </a:lnTo>
                    <a:lnTo>
                      <a:pt x="885" y="18"/>
                    </a:lnTo>
                    <a:lnTo>
                      <a:pt x="913" y="23"/>
                    </a:lnTo>
                    <a:lnTo>
                      <a:pt x="939" y="29"/>
                    </a:lnTo>
                    <a:lnTo>
                      <a:pt x="963" y="35"/>
                    </a:lnTo>
                    <a:lnTo>
                      <a:pt x="1009" y="50"/>
                    </a:lnTo>
                    <a:lnTo>
                      <a:pt x="1053" y="66"/>
                    </a:lnTo>
                    <a:lnTo>
                      <a:pt x="1093" y="83"/>
                    </a:lnTo>
                    <a:lnTo>
                      <a:pt x="1131" y="100"/>
                    </a:lnTo>
                    <a:lnTo>
                      <a:pt x="1166" y="118"/>
                    </a:lnTo>
                    <a:lnTo>
                      <a:pt x="1199" y="135"/>
                    </a:lnTo>
                    <a:lnTo>
                      <a:pt x="1230" y="154"/>
                    </a:lnTo>
                    <a:lnTo>
                      <a:pt x="1257" y="171"/>
                    </a:lnTo>
                    <a:lnTo>
                      <a:pt x="1282" y="188"/>
                    </a:lnTo>
                    <a:lnTo>
                      <a:pt x="1305" y="205"/>
                    </a:lnTo>
                    <a:lnTo>
                      <a:pt x="1324" y="219"/>
                    </a:lnTo>
                    <a:lnTo>
                      <a:pt x="1340" y="233"/>
                    </a:lnTo>
                    <a:lnTo>
                      <a:pt x="1355" y="244"/>
                    </a:lnTo>
                    <a:lnTo>
                      <a:pt x="1366" y="255"/>
                    </a:lnTo>
                    <a:lnTo>
                      <a:pt x="1375" y="261"/>
                    </a:lnTo>
                    <a:lnTo>
                      <a:pt x="1380" y="267"/>
                    </a:lnTo>
                    <a:lnTo>
                      <a:pt x="1383" y="271"/>
                    </a:lnTo>
                    <a:lnTo>
                      <a:pt x="1380" y="274"/>
                    </a:lnTo>
                    <a:lnTo>
                      <a:pt x="1372" y="276"/>
                    </a:lnTo>
                    <a:lnTo>
                      <a:pt x="1362" y="280"/>
                    </a:lnTo>
                    <a:lnTo>
                      <a:pt x="1348" y="282"/>
                    </a:lnTo>
                    <a:lnTo>
                      <a:pt x="1332" y="284"/>
                    </a:lnTo>
                    <a:lnTo>
                      <a:pt x="1314" y="287"/>
                    </a:lnTo>
                    <a:lnTo>
                      <a:pt x="1294" y="289"/>
                    </a:lnTo>
                    <a:lnTo>
                      <a:pt x="1273" y="291"/>
                    </a:lnTo>
                    <a:lnTo>
                      <a:pt x="1253" y="293"/>
                    </a:lnTo>
                    <a:lnTo>
                      <a:pt x="1234" y="294"/>
                    </a:lnTo>
                    <a:lnTo>
                      <a:pt x="1215" y="295"/>
                    </a:lnTo>
                    <a:lnTo>
                      <a:pt x="1198" y="297"/>
                    </a:lnTo>
                    <a:lnTo>
                      <a:pt x="1184" y="298"/>
                    </a:lnTo>
                    <a:lnTo>
                      <a:pt x="1172" y="299"/>
                    </a:lnTo>
                    <a:lnTo>
                      <a:pt x="1164" y="301"/>
                    </a:lnTo>
                    <a:lnTo>
                      <a:pt x="1157" y="298"/>
                    </a:lnTo>
                    <a:lnTo>
                      <a:pt x="1156" y="287"/>
                    </a:lnTo>
                    <a:lnTo>
                      <a:pt x="1157" y="270"/>
                    </a:lnTo>
                    <a:lnTo>
                      <a:pt x="1154" y="247"/>
                    </a:lnTo>
                    <a:lnTo>
                      <a:pt x="1143" y="218"/>
                    </a:lnTo>
                    <a:lnTo>
                      <a:pt x="1119" y="187"/>
                    </a:lnTo>
                    <a:lnTo>
                      <a:pt x="1078" y="153"/>
                    </a:lnTo>
                    <a:lnTo>
                      <a:pt x="1015" y="118"/>
                    </a:lnTo>
                    <a:lnTo>
                      <a:pt x="981" y="103"/>
                    </a:lnTo>
                    <a:lnTo>
                      <a:pt x="951" y="92"/>
                    </a:lnTo>
                    <a:lnTo>
                      <a:pt x="923" y="83"/>
                    </a:lnTo>
                    <a:lnTo>
                      <a:pt x="897" y="76"/>
                    </a:lnTo>
                    <a:lnTo>
                      <a:pt x="874" y="72"/>
                    </a:lnTo>
                    <a:lnTo>
                      <a:pt x="853" y="69"/>
                    </a:lnTo>
                    <a:lnTo>
                      <a:pt x="834" y="68"/>
                    </a:lnTo>
                    <a:lnTo>
                      <a:pt x="818" y="68"/>
                    </a:lnTo>
                    <a:lnTo>
                      <a:pt x="805" y="69"/>
                    </a:lnTo>
                    <a:lnTo>
                      <a:pt x="792" y="70"/>
                    </a:lnTo>
                    <a:lnTo>
                      <a:pt x="782" y="72"/>
                    </a:lnTo>
                    <a:lnTo>
                      <a:pt x="772" y="75"/>
                    </a:lnTo>
                    <a:lnTo>
                      <a:pt x="764" y="76"/>
                    </a:lnTo>
                    <a:lnTo>
                      <a:pt x="757" y="77"/>
                    </a:lnTo>
                    <a:lnTo>
                      <a:pt x="752" y="77"/>
                    </a:lnTo>
                    <a:lnTo>
                      <a:pt x="748" y="77"/>
                    </a:lnTo>
                    <a:lnTo>
                      <a:pt x="742" y="85"/>
                    </a:lnTo>
                    <a:lnTo>
                      <a:pt x="741" y="108"/>
                    </a:lnTo>
                    <a:lnTo>
                      <a:pt x="742" y="145"/>
                    </a:lnTo>
                    <a:lnTo>
                      <a:pt x="748" y="186"/>
                    </a:lnTo>
                    <a:lnTo>
                      <a:pt x="752" y="229"/>
                    </a:lnTo>
                    <a:lnTo>
                      <a:pt x="757" y="267"/>
                    </a:lnTo>
                    <a:lnTo>
                      <a:pt x="760" y="297"/>
                    </a:lnTo>
                    <a:lnTo>
                      <a:pt x="760" y="310"/>
                    </a:lnTo>
                    <a:lnTo>
                      <a:pt x="754" y="314"/>
                    </a:lnTo>
                    <a:lnTo>
                      <a:pt x="742" y="316"/>
                    </a:lnTo>
                    <a:lnTo>
                      <a:pt x="727" y="314"/>
                    </a:lnTo>
                    <a:lnTo>
                      <a:pt x="711" y="313"/>
                    </a:lnTo>
                    <a:lnTo>
                      <a:pt x="694" y="312"/>
                    </a:lnTo>
                    <a:lnTo>
                      <a:pt x="679" y="309"/>
                    </a:lnTo>
                    <a:lnTo>
                      <a:pt x="669" y="307"/>
                    </a:lnTo>
                    <a:lnTo>
                      <a:pt x="665" y="306"/>
                    </a:lnTo>
                    <a:lnTo>
                      <a:pt x="666" y="298"/>
                    </a:lnTo>
                    <a:lnTo>
                      <a:pt x="670" y="278"/>
                    </a:lnTo>
                    <a:lnTo>
                      <a:pt x="676" y="253"/>
                    </a:lnTo>
                    <a:lnTo>
                      <a:pt x="679" y="230"/>
                    </a:lnTo>
                    <a:lnTo>
                      <a:pt x="677" y="196"/>
                    </a:lnTo>
                    <a:lnTo>
                      <a:pt x="673" y="145"/>
                    </a:lnTo>
                    <a:lnTo>
                      <a:pt x="665" y="99"/>
                    </a:lnTo>
                    <a:lnTo>
                      <a:pt x="657" y="73"/>
                    </a:lnTo>
                    <a:lnTo>
                      <a:pt x="653" y="72"/>
                    </a:lnTo>
                    <a:lnTo>
                      <a:pt x="643" y="70"/>
                    </a:lnTo>
                    <a:lnTo>
                      <a:pt x="633" y="69"/>
                    </a:lnTo>
                    <a:lnTo>
                      <a:pt x="618" y="69"/>
                    </a:lnTo>
                    <a:lnTo>
                      <a:pt x="600" y="69"/>
                    </a:lnTo>
                    <a:lnTo>
                      <a:pt x="580" y="70"/>
                    </a:lnTo>
                    <a:lnTo>
                      <a:pt x="558" y="72"/>
                    </a:lnTo>
                    <a:lnTo>
                      <a:pt x="536" y="75"/>
                    </a:lnTo>
                    <a:lnTo>
                      <a:pt x="513" y="77"/>
                    </a:lnTo>
                    <a:lnTo>
                      <a:pt x="490" y="81"/>
                    </a:lnTo>
                    <a:lnTo>
                      <a:pt x="469" y="87"/>
                    </a:lnTo>
                    <a:lnTo>
                      <a:pt x="447" y="92"/>
                    </a:lnTo>
                    <a:lnTo>
                      <a:pt x="427" y="98"/>
                    </a:lnTo>
                    <a:lnTo>
                      <a:pt x="408" y="106"/>
                    </a:lnTo>
                    <a:lnTo>
                      <a:pt x="393" y="114"/>
                    </a:lnTo>
                    <a:lnTo>
                      <a:pt x="379" y="123"/>
                    </a:lnTo>
                    <a:lnTo>
                      <a:pt x="353" y="148"/>
                    </a:lnTo>
                    <a:lnTo>
                      <a:pt x="321" y="177"/>
                    </a:lnTo>
                    <a:lnTo>
                      <a:pt x="286" y="211"/>
                    </a:lnTo>
                    <a:lnTo>
                      <a:pt x="250" y="247"/>
                    </a:lnTo>
                    <a:lnTo>
                      <a:pt x="217" y="278"/>
                    </a:lnTo>
                    <a:lnTo>
                      <a:pt x="191" y="305"/>
                    </a:lnTo>
                    <a:lnTo>
                      <a:pt x="172" y="322"/>
                    </a:lnTo>
                    <a:lnTo>
                      <a:pt x="165" y="329"/>
                    </a:lnTo>
                    <a:lnTo>
                      <a:pt x="88" y="317"/>
                    </a:lnTo>
                    <a:lnTo>
                      <a:pt x="91" y="314"/>
                    </a:lnTo>
                    <a:lnTo>
                      <a:pt x="99" y="306"/>
                    </a:lnTo>
                    <a:lnTo>
                      <a:pt x="111" y="294"/>
                    </a:lnTo>
                    <a:lnTo>
                      <a:pt x="127" y="278"/>
                    </a:lnTo>
                    <a:lnTo>
                      <a:pt x="146" y="259"/>
                    </a:lnTo>
                    <a:lnTo>
                      <a:pt x="168" y="237"/>
                    </a:lnTo>
                    <a:lnTo>
                      <a:pt x="191" y="214"/>
                    </a:lnTo>
                    <a:lnTo>
                      <a:pt x="215" y="190"/>
                    </a:lnTo>
                    <a:lnTo>
                      <a:pt x="240" y="167"/>
                    </a:lnTo>
                    <a:lnTo>
                      <a:pt x="263" y="144"/>
                    </a:lnTo>
                    <a:lnTo>
                      <a:pt x="286" y="122"/>
                    </a:lnTo>
                    <a:lnTo>
                      <a:pt x="307" y="102"/>
                    </a:lnTo>
                    <a:lnTo>
                      <a:pt x="325" y="84"/>
                    </a:lnTo>
                    <a:lnTo>
                      <a:pt x="341" y="72"/>
                    </a:lnTo>
                    <a:lnTo>
                      <a:pt x="352" y="62"/>
                    </a:lnTo>
                    <a:lnTo>
                      <a:pt x="359" y="58"/>
                    </a:lnTo>
                    <a:lnTo>
                      <a:pt x="360" y="57"/>
                    </a:lnTo>
                    <a:lnTo>
                      <a:pt x="353" y="56"/>
                    </a:lnTo>
                    <a:lnTo>
                      <a:pt x="341" y="56"/>
                    </a:lnTo>
                    <a:lnTo>
                      <a:pt x="325" y="56"/>
                    </a:lnTo>
                    <a:lnTo>
                      <a:pt x="305" y="54"/>
                    </a:lnTo>
                    <a:lnTo>
                      <a:pt x="280" y="54"/>
                    </a:lnTo>
                    <a:lnTo>
                      <a:pt x="253" y="54"/>
                    </a:lnTo>
                    <a:lnTo>
                      <a:pt x="226" y="54"/>
                    </a:lnTo>
                    <a:lnTo>
                      <a:pt x="198" y="56"/>
                    </a:lnTo>
                    <a:lnTo>
                      <a:pt x="169" y="56"/>
                    </a:lnTo>
                    <a:lnTo>
                      <a:pt x="142" y="56"/>
                    </a:lnTo>
                    <a:lnTo>
                      <a:pt x="116" y="57"/>
                    </a:lnTo>
                    <a:lnTo>
                      <a:pt x="93" y="57"/>
                    </a:lnTo>
                    <a:lnTo>
                      <a:pt x="74" y="58"/>
                    </a:lnTo>
                    <a:lnTo>
                      <a:pt x="61" y="58"/>
                    </a:lnTo>
                    <a:lnTo>
                      <a:pt x="51" y="60"/>
                    </a:lnTo>
                    <a:lnTo>
                      <a:pt x="24" y="62"/>
                    </a:lnTo>
                    <a:lnTo>
                      <a:pt x="7" y="61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11" y="47"/>
                    </a:lnTo>
                    <a:lnTo>
                      <a:pt x="26" y="42"/>
                    </a:lnTo>
                    <a:lnTo>
                      <a:pt x="45" y="37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128"/>
              <p:cNvSpPr>
                <a:spLocks/>
              </p:cNvSpPr>
              <p:nvPr/>
            </p:nvSpPr>
            <p:spPr bwMode="auto">
              <a:xfrm>
                <a:off x="2872" y="2097"/>
                <a:ext cx="266" cy="291"/>
              </a:xfrm>
              <a:custGeom>
                <a:avLst/>
                <a:gdLst>
                  <a:gd name="T0" fmla="*/ 118 w 266"/>
                  <a:gd name="T1" fmla="*/ 291 h 291"/>
                  <a:gd name="T2" fmla="*/ 145 w 266"/>
                  <a:gd name="T3" fmla="*/ 291 h 291"/>
                  <a:gd name="T4" fmla="*/ 171 w 266"/>
                  <a:gd name="T5" fmla="*/ 285 h 291"/>
                  <a:gd name="T6" fmla="*/ 195 w 266"/>
                  <a:gd name="T7" fmla="*/ 274 h 291"/>
                  <a:gd name="T8" fmla="*/ 217 w 266"/>
                  <a:gd name="T9" fmla="*/ 258 h 291"/>
                  <a:gd name="T10" fmla="*/ 235 w 266"/>
                  <a:gd name="T11" fmla="*/ 237 h 291"/>
                  <a:gd name="T12" fmla="*/ 250 w 266"/>
                  <a:gd name="T13" fmla="*/ 214 h 291"/>
                  <a:gd name="T14" fmla="*/ 260 w 266"/>
                  <a:gd name="T15" fmla="*/ 187 h 291"/>
                  <a:gd name="T16" fmla="*/ 266 w 266"/>
                  <a:gd name="T17" fmla="*/ 159 h 291"/>
                  <a:gd name="T18" fmla="*/ 266 w 266"/>
                  <a:gd name="T19" fmla="*/ 129 h 291"/>
                  <a:gd name="T20" fmla="*/ 260 w 266"/>
                  <a:gd name="T21" fmla="*/ 102 h 291"/>
                  <a:gd name="T22" fmla="*/ 251 w 266"/>
                  <a:gd name="T23" fmla="*/ 75 h 291"/>
                  <a:gd name="T24" fmla="*/ 237 w 266"/>
                  <a:gd name="T25" fmla="*/ 52 h 291"/>
                  <a:gd name="T26" fmla="*/ 218 w 266"/>
                  <a:gd name="T27" fmla="*/ 33 h 291"/>
                  <a:gd name="T28" fmla="*/ 197 w 266"/>
                  <a:gd name="T29" fmla="*/ 16 h 291"/>
                  <a:gd name="T30" fmla="*/ 174 w 266"/>
                  <a:gd name="T31" fmla="*/ 6 h 291"/>
                  <a:gd name="T32" fmla="*/ 147 w 266"/>
                  <a:gd name="T33" fmla="*/ 0 h 291"/>
                  <a:gd name="T34" fmla="*/ 119 w 266"/>
                  <a:gd name="T35" fmla="*/ 0 h 291"/>
                  <a:gd name="T36" fmla="*/ 94 w 266"/>
                  <a:gd name="T37" fmla="*/ 6 h 291"/>
                  <a:gd name="T38" fmla="*/ 69 w 266"/>
                  <a:gd name="T39" fmla="*/ 18 h 291"/>
                  <a:gd name="T40" fmla="*/ 49 w 266"/>
                  <a:gd name="T41" fmla="*/ 33 h 291"/>
                  <a:gd name="T42" fmla="*/ 30 w 266"/>
                  <a:gd name="T43" fmla="*/ 53 h 291"/>
                  <a:gd name="T44" fmla="*/ 15 w 266"/>
                  <a:gd name="T45" fmla="*/ 77 h 291"/>
                  <a:gd name="T46" fmla="*/ 6 w 266"/>
                  <a:gd name="T47" fmla="*/ 103 h 291"/>
                  <a:gd name="T48" fmla="*/ 0 w 266"/>
                  <a:gd name="T49" fmla="*/ 133 h 291"/>
                  <a:gd name="T50" fmla="*/ 0 w 266"/>
                  <a:gd name="T51" fmla="*/ 163 h 291"/>
                  <a:gd name="T52" fmla="*/ 4 w 266"/>
                  <a:gd name="T53" fmla="*/ 190 h 291"/>
                  <a:gd name="T54" fmla="*/ 15 w 266"/>
                  <a:gd name="T55" fmla="*/ 217 h 291"/>
                  <a:gd name="T56" fmla="*/ 29 w 266"/>
                  <a:gd name="T57" fmla="*/ 240 h 291"/>
                  <a:gd name="T58" fmla="*/ 46 w 266"/>
                  <a:gd name="T59" fmla="*/ 259 h 291"/>
                  <a:gd name="T60" fmla="*/ 68 w 266"/>
                  <a:gd name="T61" fmla="*/ 275 h 291"/>
                  <a:gd name="T62" fmla="*/ 92 w 266"/>
                  <a:gd name="T63" fmla="*/ 286 h 291"/>
                  <a:gd name="T64" fmla="*/ 118 w 266"/>
                  <a:gd name="T65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91">
                    <a:moveTo>
                      <a:pt x="118" y="291"/>
                    </a:moveTo>
                    <a:lnTo>
                      <a:pt x="145" y="291"/>
                    </a:lnTo>
                    <a:lnTo>
                      <a:pt x="171" y="285"/>
                    </a:lnTo>
                    <a:lnTo>
                      <a:pt x="195" y="274"/>
                    </a:lnTo>
                    <a:lnTo>
                      <a:pt x="217" y="258"/>
                    </a:lnTo>
                    <a:lnTo>
                      <a:pt x="235" y="237"/>
                    </a:lnTo>
                    <a:lnTo>
                      <a:pt x="250" y="214"/>
                    </a:lnTo>
                    <a:lnTo>
                      <a:pt x="260" y="187"/>
                    </a:lnTo>
                    <a:lnTo>
                      <a:pt x="266" y="159"/>
                    </a:lnTo>
                    <a:lnTo>
                      <a:pt x="266" y="129"/>
                    </a:lnTo>
                    <a:lnTo>
                      <a:pt x="260" y="102"/>
                    </a:lnTo>
                    <a:lnTo>
                      <a:pt x="251" y="75"/>
                    </a:lnTo>
                    <a:lnTo>
                      <a:pt x="237" y="52"/>
                    </a:lnTo>
                    <a:lnTo>
                      <a:pt x="218" y="33"/>
                    </a:lnTo>
                    <a:lnTo>
                      <a:pt x="197" y="16"/>
                    </a:lnTo>
                    <a:lnTo>
                      <a:pt x="174" y="6"/>
                    </a:lnTo>
                    <a:lnTo>
                      <a:pt x="147" y="0"/>
                    </a:lnTo>
                    <a:lnTo>
                      <a:pt x="119" y="0"/>
                    </a:lnTo>
                    <a:lnTo>
                      <a:pt x="94" y="6"/>
                    </a:lnTo>
                    <a:lnTo>
                      <a:pt x="69" y="18"/>
                    </a:lnTo>
                    <a:lnTo>
                      <a:pt x="49" y="33"/>
                    </a:lnTo>
                    <a:lnTo>
                      <a:pt x="30" y="53"/>
                    </a:lnTo>
                    <a:lnTo>
                      <a:pt x="15" y="77"/>
                    </a:lnTo>
                    <a:lnTo>
                      <a:pt x="6" y="103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4" y="190"/>
                    </a:lnTo>
                    <a:lnTo>
                      <a:pt x="15" y="217"/>
                    </a:lnTo>
                    <a:lnTo>
                      <a:pt x="29" y="240"/>
                    </a:lnTo>
                    <a:lnTo>
                      <a:pt x="46" y="259"/>
                    </a:lnTo>
                    <a:lnTo>
                      <a:pt x="68" y="275"/>
                    </a:lnTo>
                    <a:lnTo>
                      <a:pt x="92" y="286"/>
                    </a:lnTo>
                    <a:lnTo>
                      <a:pt x="118" y="29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129"/>
              <p:cNvSpPr>
                <a:spLocks/>
              </p:cNvSpPr>
              <p:nvPr/>
            </p:nvSpPr>
            <p:spPr bwMode="auto">
              <a:xfrm>
                <a:off x="2882" y="2112"/>
                <a:ext cx="234" cy="257"/>
              </a:xfrm>
              <a:custGeom>
                <a:avLst/>
                <a:gdLst>
                  <a:gd name="T0" fmla="*/ 104 w 234"/>
                  <a:gd name="T1" fmla="*/ 257 h 257"/>
                  <a:gd name="T2" fmla="*/ 128 w 234"/>
                  <a:gd name="T3" fmla="*/ 257 h 257"/>
                  <a:gd name="T4" fmla="*/ 151 w 234"/>
                  <a:gd name="T5" fmla="*/ 252 h 257"/>
                  <a:gd name="T6" fmla="*/ 172 w 234"/>
                  <a:gd name="T7" fmla="*/ 243 h 257"/>
                  <a:gd name="T8" fmla="*/ 191 w 234"/>
                  <a:gd name="T9" fmla="*/ 228 h 257"/>
                  <a:gd name="T10" fmla="*/ 207 w 234"/>
                  <a:gd name="T11" fmla="*/ 210 h 257"/>
                  <a:gd name="T12" fmla="*/ 221 w 234"/>
                  <a:gd name="T13" fmla="*/ 190 h 257"/>
                  <a:gd name="T14" fmla="*/ 229 w 234"/>
                  <a:gd name="T15" fmla="*/ 167 h 257"/>
                  <a:gd name="T16" fmla="*/ 234 w 234"/>
                  <a:gd name="T17" fmla="*/ 141 h 257"/>
                  <a:gd name="T18" fmla="*/ 234 w 234"/>
                  <a:gd name="T19" fmla="*/ 115 h 257"/>
                  <a:gd name="T20" fmla="*/ 230 w 234"/>
                  <a:gd name="T21" fmla="*/ 90 h 257"/>
                  <a:gd name="T22" fmla="*/ 221 w 234"/>
                  <a:gd name="T23" fmla="*/ 66 h 257"/>
                  <a:gd name="T24" fmla="*/ 208 w 234"/>
                  <a:gd name="T25" fmla="*/ 46 h 257"/>
                  <a:gd name="T26" fmla="*/ 193 w 234"/>
                  <a:gd name="T27" fmla="*/ 29 h 257"/>
                  <a:gd name="T28" fmla="*/ 174 w 234"/>
                  <a:gd name="T29" fmla="*/ 15 h 257"/>
                  <a:gd name="T30" fmla="*/ 153 w 234"/>
                  <a:gd name="T31" fmla="*/ 6 h 257"/>
                  <a:gd name="T32" fmla="*/ 130 w 234"/>
                  <a:gd name="T33" fmla="*/ 0 h 257"/>
                  <a:gd name="T34" fmla="*/ 105 w 234"/>
                  <a:gd name="T35" fmla="*/ 0 h 257"/>
                  <a:gd name="T36" fmla="*/ 82 w 234"/>
                  <a:gd name="T37" fmla="*/ 6 h 257"/>
                  <a:gd name="T38" fmla="*/ 62 w 234"/>
                  <a:gd name="T39" fmla="*/ 15 h 257"/>
                  <a:gd name="T40" fmla="*/ 43 w 234"/>
                  <a:gd name="T41" fmla="*/ 30 h 257"/>
                  <a:gd name="T42" fmla="*/ 27 w 234"/>
                  <a:gd name="T43" fmla="*/ 48 h 257"/>
                  <a:gd name="T44" fmla="*/ 13 w 234"/>
                  <a:gd name="T45" fmla="*/ 68 h 257"/>
                  <a:gd name="T46" fmla="*/ 5 w 234"/>
                  <a:gd name="T47" fmla="*/ 92 h 257"/>
                  <a:gd name="T48" fmla="*/ 0 w 234"/>
                  <a:gd name="T49" fmla="*/ 118 h 257"/>
                  <a:gd name="T50" fmla="*/ 0 w 234"/>
                  <a:gd name="T51" fmla="*/ 144 h 257"/>
                  <a:gd name="T52" fmla="*/ 4 w 234"/>
                  <a:gd name="T53" fmla="*/ 168 h 257"/>
                  <a:gd name="T54" fmla="*/ 13 w 234"/>
                  <a:gd name="T55" fmla="*/ 191 h 257"/>
                  <a:gd name="T56" fmla="*/ 25 w 234"/>
                  <a:gd name="T57" fmla="*/ 211 h 257"/>
                  <a:gd name="T58" fmla="*/ 42 w 234"/>
                  <a:gd name="T59" fmla="*/ 229 h 257"/>
                  <a:gd name="T60" fmla="*/ 59 w 234"/>
                  <a:gd name="T61" fmla="*/ 243 h 257"/>
                  <a:gd name="T62" fmla="*/ 81 w 234"/>
                  <a:gd name="T63" fmla="*/ 252 h 257"/>
                  <a:gd name="T64" fmla="*/ 104 w 234"/>
                  <a:gd name="T65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257">
                    <a:moveTo>
                      <a:pt x="104" y="257"/>
                    </a:moveTo>
                    <a:lnTo>
                      <a:pt x="128" y="257"/>
                    </a:lnTo>
                    <a:lnTo>
                      <a:pt x="151" y="252"/>
                    </a:lnTo>
                    <a:lnTo>
                      <a:pt x="172" y="243"/>
                    </a:lnTo>
                    <a:lnTo>
                      <a:pt x="191" y="228"/>
                    </a:lnTo>
                    <a:lnTo>
                      <a:pt x="207" y="210"/>
                    </a:lnTo>
                    <a:lnTo>
                      <a:pt x="221" y="190"/>
                    </a:lnTo>
                    <a:lnTo>
                      <a:pt x="229" y="167"/>
                    </a:lnTo>
                    <a:lnTo>
                      <a:pt x="234" y="141"/>
                    </a:lnTo>
                    <a:lnTo>
                      <a:pt x="234" y="115"/>
                    </a:lnTo>
                    <a:lnTo>
                      <a:pt x="230" y="90"/>
                    </a:lnTo>
                    <a:lnTo>
                      <a:pt x="221" y="66"/>
                    </a:lnTo>
                    <a:lnTo>
                      <a:pt x="208" y="46"/>
                    </a:lnTo>
                    <a:lnTo>
                      <a:pt x="193" y="29"/>
                    </a:lnTo>
                    <a:lnTo>
                      <a:pt x="174" y="15"/>
                    </a:lnTo>
                    <a:lnTo>
                      <a:pt x="153" y="6"/>
                    </a:lnTo>
                    <a:lnTo>
                      <a:pt x="130" y="0"/>
                    </a:lnTo>
                    <a:lnTo>
                      <a:pt x="105" y="0"/>
                    </a:lnTo>
                    <a:lnTo>
                      <a:pt x="82" y="6"/>
                    </a:lnTo>
                    <a:lnTo>
                      <a:pt x="62" y="15"/>
                    </a:lnTo>
                    <a:lnTo>
                      <a:pt x="43" y="30"/>
                    </a:lnTo>
                    <a:lnTo>
                      <a:pt x="27" y="48"/>
                    </a:lnTo>
                    <a:lnTo>
                      <a:pt x="13" y="68"/>
                    </a:lnTo>
                    <a:lnTo>
                      <a:pt x="5" y="92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4" y="168"/>
                    </a:lnTo>
                    <a:lnTo>
                      <a:pt x="13" y="191"/>
                    </a:lnTo>
                    <a:lnTo>
                      <a:pt x="25" y="211"/>
                    </a:lnTo>
                    <a:lnTo>
                      <a:pt x="42" y="229"/>
                    </a:lnTo>
                    <a:lnTo>
                      <a:pt x="59" y="243"/>
                    </a:lnTo>
                    <a:lnTo>
                      <a:pt x="81" y="252"/>
                    </a:lnTo>
                    <a:lnTo>
                      <a:pt x="10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130"/>
              <p:cNvSpPr>
                <a:spLocks/>
              </p:cNvSpPr>
              <p:nvPr/>
            </p:nvSpPr>
            <p:spPr bwMode="auto">
              <a:xfrm>
                <a:off x="4195" y="2099"/>
                <a:ext cx="242" cy="264"/>
              </a:xfrm>
              <a:custGeom>
                <a:avLst/>
                <a:gdLst>
                  <a:gd name="T0" fmla="*/ 108 w 242"/>
                  <a:gd name="T1" fmla="*/ 264 h 264"/>
                  <a:gd name="T2" fmla="*/ 132 w 242"/>
                  <a:gd name="T3" fmla="*/ 264 h 264"/>
                  <a:gd name="T4" fmla="*/ 155 w 242"/>
                  <a:gd name="T5" fmla="*/ 258 h 264"/>
                  <a:gd name="T6" fmla="*/ 177 w 242"/>
                  <a:gd name="T7" fmla="*/ 247 h 264"/>
                  <a:gd name="T8" fmla="*/ 197 w 242"/>
                  <a:gd name="T9" fmla="*/ 234 h 264"/>
                  <a:gd name="T10" fmla="*/ 214 w 242"/>
                  <a:gd name="T11" fmla="*/ 215 h 264"/>
                  <a:gd name="T12" fmla="*/ 227 w 242"/>
                  <a:gd name="T13" fmla="*/ 193 h 264"/>
                  <a:gd name="T14" fmla="*/ 237 w 242"/>
                  <a:gd name="T15" fmla="*/ 170 h 264"/>
                  <a:gd name="T16" fmla="*/ 242 w 242"/>
                  <a:gd name="T17" fmla="*/ 143 h 264"/>
                  <a:gd name="T18" fmla="*/ 242 w 242"/>
                  <a:gd name="T19" fmla="*/ 116 h 264"/>
                  <a:gd name="T20" fmla="*/ 238 w 242"/>
                  <a:gd name="T21" fmla="*/ 90 h 264"/>
                  <a:gd name="T22" fmla="*/ 229 w 242"/>
                  <a:gd name="T23" fmla="*/ 67 h 264"/>
                  <a:gd name="T24" fmla="*/ 215 w 242"/>
                  <a:gd name="T25" fmla="*/ 47 h 264"/>
                  <a:gd name="T26" fmla="*/ 199 w 242"/>
                  <a:gd name="T27" fmla="*/ 28 h 264"/>
                  <a:gd name="T28" fmla="*/ 180 w 242"/>
                  <a:gd name="T29" fmla="*/ 14 h 264"/>
                  <a:gd name="T30" fmla="*/ 158 w 242"/>
                  <a:gd name="T31" fmla="*/ 5 h 264"/>
                  <a:gd name="T32" fmla="*/ 134 w 242"/>
                  <a:gd name="T33" fmla="*/ 0 h 264"/>
                  <a:gd name="T34" fmla="*/ 109 w 242"/>
                  <a:gd name="T35" fmla="*/ 0 h 264"/>
                  <a:gd name="T36" fmla="*/ 86 w 242"/>
                  <a:gd name="T37" fmla="*/ 5 h 264"/>
                  <a:gd name="T38" fmla="*/ 65 w 242"/>
                  <a:gd name="T39" fmla="*/ 16 h 264"/>
                  <a:gd name="T40" fmla="*/ 44 w 242"/>
                  <a:gd name="T41" fmla="*/ 29 h 264"/>
                  <a:gd name="T42" fmla="*/ 28 w 242"/>
                  <a:gd name="T43" fmla="*/ 48 h 264"/>
                  <a:gd name="T44" fmla="*/ 15 w 242"/>
                  <a:gd name="T45" fmla="*/ 70 h 264"/>
                  <a:gd name="T46" fmla="*/ 5 w 242"/>
                  <a:gd name="T47" fmla="*/ 93 h 264"/>
                  <a:gd name="T48" fmla="*/ 0 w 242"/>
                  <a:gd name="T49" fmla="*/ 120 h 264"/>
                  <a:gd name="T50" fmla="*/ 0 w 242"/>
                  <a:gd name="T51" fmla="*/ 147 h 264"/>
                  <a:gd name="T52" fmla="*/ 5 w 242"/>
                  <a:gd name="T53" fmla="*/ 173 h 264"/>
                  <a:gd name="T54" fmla="*/ 13 w 242"/>
                  <a:gd name="T55" fmla="*/ 196 h 264"/>
                  <a:gd name="T56" fmla="*/ 27 w 242"/>
                  <a:gd name="T57" fmla="*/ 218 h 264"/>
                  <a:gd name="T58" fmla="*/ 43 w 242"/>
                  <a:gd name="T59" fmla="*/ 235 h 264"/>
                  <a:gd name="T60" fmla="*/ 62 w 242"/>
                  <a:gd name="T61" fmla="*/ 249 h 264"/>
                  <a:gd name="T62" fmla="*/ 84 w 242"/>
                  <a:gd name="T63" fmla="*/ 260 h 264"/>
                  <a:gd name="T64" fmla="*/ 108 w 242"/>
                  <a:gd name="T6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64">
                    <a:moveTo>
                      <a:pt x="108" y="264"/>
                    </a:moveTo>
                    <a:lnTo>
                      <a:pt x="132" y="264"/>
                    </a:lnTo>
                    <a:lnTo>
                      <a:pt x="155" y="258"/>
                    </a:lnTo>
                    <a:lnTo>
                      <a:pt x="177" y="247"/>
                    </a:lnTo>
                    <a:lnTo>
                      <a:pt x="197" y="234"/>
                    </a:lnTo>
                    <a:lnTo>
                      <a:pt x="214" y="215"/>
                    </a:lnTo>
                    <a:lnTo>
                      <a:pt x="227" y="193"/>
                    </a:lnTo>
                    <a:lnTo>
                      <a:pt x="237" y="170"/>
                    </a:lnTo>
                    <a:lnTo>
                      <a:pt x="242" y="143"/>
                    </a:lnTo>
                    <a:lnTo>
                      <a:pt x="242" y="116"/>
                    </a:lnTo>
                    <a:lnTo>
                      <a:pt x="238" y="90"/>
                    </a:lnTo>
                    <a:lnTo>
                      <a:pt x="229" y="67"/>
                    </a:lnTo>
                    <a:lnTo>
                      <a:pt x="215" y="47"/>
                    </a:lnTo>
                    <a:lnTo>
                      <a:pt x="199" y="28"/>
                    </a:lnTo>
                    <a:lnTo>
                      <a:pt x="180" y="14"/>
                    </a:lnTo>
                    <a:lnTo>
                      <a:pt x="158" y="5"/>
                    </a:lnTo>
                    <a:lnTo>
                      <a:pt x="134" y="0"/>
                    </a:lnTo>
                    <a:lnTo>
                      <a:pt x="109" y="0"/>
                    </a:lnTo>
                    <a:lnTo>
                      <a:pt x="86" y="5"/>
                    </a:lnTo>
                    <a:lnTo>
                      <a:pt x="65" y="16"/>
                    </a:lnTo>
                    <a:lnTo>
                      <a:pt x="44" y="29"/>
                    </a:lnTo>
                    <a:lnTo>
                      <a:pt x="28" y="48"/>
                    </a:lnTo>
                    <a:lnTo>
                      <a:pt x="15" y="70"/>
                    </a:lnTo>
                    <a:lnTo>
                      <a:pt x="5" y="93"/>
                    </a:lnTo>
                    <a:lnTo>
                      <a:pt x="0" y="120"/>
                    </a:lnTo>
                    <a:lnTo>
                      <a:pt x="0" y="147"/>
                    </a:lnTo>
                    <a:lnTo>
                      <a:pt x="5" y="173"/>
                    </a:lnTo>
                    <a:lnTo>
                      <a:pt x="13" y="196"/>
                    </a:lnTo>
                    <a:lnTo>
                      <a:pt x="27" y="218"/>
                    </a:lnTo>
                    <a:lnTo>
                      <a:pt x="43" y="235"/>
                    </a:lnTo>
                    <a:lnTo>
                      <a:pt x="62" y="249"/>
                    </a:lnTo>
                    <a:lnTo>
                      <a:pt x="84" y="260"/>
                    </a:lnTo>
                    <a:lnTo>
                      <a:pt x="108" y="2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131"/>
              <p:cNvSpPr>
                <a:spLocks/>
              </p:cNvSpPr>
              <p:nvPr/>
            </p:nvSpPr>
            <p:spPr bwMode="auto">
              <a:xfrm>
                <a:off x="2871" y="2109"/>
                <a:ext cx="251" cy="262"/>
              </a:xfrm>
              <a:custGeom>
                <a:avLst/>
                <a:gdLst>
                  <a:gd name="T0" fmla="*/ 245 w 251"/>
                  <a:gd name="T1" fmla="*/ 191 h 262"/>
                  <a:gd name="T2" fmla="*/ 245 w 251"/>
                  <a:gd name="T3" fmla="*/ 208 h 262"/>
                  <a:gd name="T4" fmla="*/ 237 w 251"/>
                  <a:gd name="T5" fmla="*/ 218 h 262"/>
                  <a:gd name="T6" fmla="*/ 222 w 251"/>
                  <a:gd name="T7" fmla="*/ 223 h 262"/>
                  <a:gd name="T8" fmla="*/ 199 w 251"/>
                  <a:gd name="T9" fmla="*/ 220 h 262"/>
                  <a:gd name="T10" fmla="*/ 175 w 251"/>
                  <a:gd name="T11" fmla="*/ 221 h 262"/>
                  <a:gd name="T12" fmla="*/ 150 w 251"/>
                  <a:gd name="T13" fmla="*/ 228 h 262"/>
                  <a:gd name="T14" fmla="*/ 129 w 251"/>
                  <a:gd name="T15" fmla="*/ 240 h 262"/>
                  <a:gd name="T16" fmla="*/ 111 w 251"/>
                  <a:gd name="T17" fmla="*/ 254 h 262"/>
                  <a:gd name="T18" fmla="*/ 95 w 251"/>
                  <a:gd name="T19" fmla="*/ 262 h 262"/>
                  <a:gd name="T20" fmla="*/ 80 w 251"/>
                  <a:gd name="T21" fmla="*/ 259 h 262"/>
                  <a:gd name="T22" fmla="*/ 72 w 251"/>
                  <a:gd name="T23" fmla="*/ 247 h 262"/>
                  <a:gd name="T24" fmla="*/ 66 w 251"/>
                  <a:gd name="T25" fmla="*/ 225 h 262"/>
                  <a:gd name="T26" fmla="*/ 58 w 251"/>
                  <a:gd name="T27" fmla="*/ 201 h 262"/>
                  <a:gd name="T28" fmla="*/ 46 w 251"/>
                  <a:gd name="T29" fmla="*/ 176 h 262"/>
                  <a:gd name="T30" fmla="*/ 28 w 251"/>
                  <a:gd name="T31" fmla="*/ 158 h 262"/>
                  <a:gd name="T32" fmla="*/ 4 w 251"/>
                  <a:gd name="T33" fmla="*/ 140 h 262"/>
                  <a:gd name="T34" fmla="*/ 5 w 251"/>
                  <a:gd name="T35" fmla="*/ 114 h 262"/>
                  <a:gd name="T36" fmla="*/ 30 w 251"/>
                  <a:gd name="T37" fmla="*/ 98 h 262"/>
                  <a:gd name="T38" fmla="*/ 50 w 251"/>
                  <a:gd name="T39" fmla="*/ 82 h 262"/>
                  <a:gd name="T40" fmla="*/ 66 w 251"/>
                  <a:gd name="T41" fmla="*/ 60 h 262"/>
                  <a:gd name="T42" fmla="*/ 77 w 251"/>
                  <a:gd name="T43" fmla="*/ 37 h 262"/>
                  <a:gd name="T44" fmla="*/ 83 w 251"/>
                  <a:gd name="T45" fmla="*/ 17 h 262"/>
                  <a:gd name="T46" fmla="*/ 92 w 251"/>
                  <a:gd name="T47" fmla="*/ 3 h 262"/>
                  <a:gd name="T48" fmla="*/ 104 w 251"/>
                  <a:gd name="T49" fmla="*/ 0 h 262"/>
                  <a:gd name="T50" fmla="*/ 118 w 251"/>
                  <a:gd name="T51" fmla="*/ 6 h 262"/>
                  <a:gd name="T52" fmla="*/ 134 w 251"/>
                  <a:gd name="T53" fmla="*/ 21 h 262"/>
                  <a:gd name="T54" fmla="*/ 156 w 251"/>
                  <a:gd name="T55" fmla="*/ 34 h 262"/>
                  <a:gd name="T56" fmla="*/ 180 w 251"/>
                  <a:gd name="T57" fmla="*/ 44 h 262"/>
                  <a:gd name="T58" fmla="*/ 204 w 251"/>
                  <a:gd name="T59" fmla="*/ 46 h 262"/>
                  <a:gd name="T60" fmla="*/ 227 w 251"/>
                  <a:gd name="T61" fmla="*/ 46 h 262"/>
                  <a:gd name="T62" fmla="*/ 242 w 251"/>
                  <a:gd name="T63" fmla="*/ 51 h 262"/>
                  <a:gd name="T64" fmla="*/ 249 w 251"/>
                  <a:gd name="T65" fmla="*/ 61 h 262"/>
                  <a:gd name="T66" fmla="*/ 248 w 251"/>
                  <a:gd name="T67" fmla="*/ 76 h 262"/>
                  <a:gd name="T68" fmla="*/ 236 w 251"/>
                  <a:gd name="T69" fmla="*/ 107 h 262"/>
                  <a:gd name="T70" fmla="*/ 234 w 251"/>
                  <a:gd name="T71" fmla="*/ 15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62">
                    <a:moveTo>
                      <a:pt x="241" y="182"/>
                    </a:moveTo>
                    <a:lnTo>
                      <a:pt x="245" y="191"/>
                    </a:lnTo>
                    <a:lnTo>
                      <a:pt x="246" y="201"/>
                    </a:lnTo>
                    <a:lnTo>
                      <a:pt x="245" y="208"/>
                    </a:lnTo>
                    <a:lnTo>
                      <a:pt x="242" y="213"/>
                    </a:lnTo>
                    <a:lnTo>
                      <a:pt x="237" y="218"/>
                    </a:lnTo>
                    <a:lnTo>
                      <a:pt x="230" y="221"/>
                    </a:lnTo>
                    <a:lnTo>
                      <a:pt x="222" y="223"/>
                    </a:lnTo>
                    <a:lnTo>
                      <a:pt x="211" y="221"/>
                    </a:lnTo>
                    <a:lnTo>
                      <a:pt x="199" y="220"/>
                    </a:lnTo>
                    <a:lnTo>
                      <a:pt x="187" y="220"/>
                    </a:lnTo>
                    <a:lnTo>
                      <a:pt x="175" y="221"/>
                    </a:lnTo>
                    <a:lnTo>
                      <a:pt x="162" y="224"/>
                    </a:lnTo>
                    <a:lnTo>
                      <a:pt x="150" y="228"/>
                    </a:lnTo>
                    <a:lnTo>
                      <a:pt x="138" y="233"/>
                    </a:lnTo>
                    <a:lnTo>
                      <a:pt x="129" y="240"/>
                    </a:lnTo>
                    <a:lnTo>
                      <a:pt x="119" y="247"/>
                    </a:lnTo>
                    <a:lnTo>
                      <a:pt x="111" y="254"/>
                    </a:lnTo>
                    <a:lnTo>
                      <a:pt x="103" y="259"/>
                    </a:lnTo>
                    <a:lnTo>
                      <a:pt x="95" y="262"/>
                    </a:lnTo>
                    <a:lnTo>
                      <a:pt x="87" y="262"/>
                    </a:lnTo>
                    <a:lnTo>
                      <a:pt x="80" y="259"/>
                    </a:lnTo>
                    <a:lnTo>
                      <a:pt x="74" y="255"/>
                    </a:lnTo>
                    <a:lnTo>
                      <a:pt x="72" y="247"/>
                    </a:lnTo>
                    <a:lnTo>
                      <a:pt x="69" y="237"/>
                    </a:lnTo>
                    <a:lnTo>
                      <a:pt x="66" y="225"/>
                    </a:lnTo>
                    <a:lnTo>
                      <a:pt x="64" y="213"/>
                    </a:lnTo>
                    <a:lnTo>
                      <a:pt x="58" y="201"/>
                    </a:lnTo>
                    <a:lnTo>
                      <a:pt x="53" y="189"/>
                    </a:lnTo>
                    <a:lnTo>
                      <a:pt x="46" y="176"/>
                    </a:lnTo>
                    <a:lnTo>
                      <a:pt x="38" y="167"/>
                    </a:lnTo>
                    <a:lnTo>
                      <a:pt x="28" y="158"/>
                    </a:lnTo>
                    <a:lnTo>
                      <a:pt x="19" y="151"/>
                    </a:lnTo>
                    <a:lnTo>
                      <a:pt x="4" y="140"/>
                    </a:lnTo>
                    <a:lnTo>
                      <a:pt x="0" y="126"/>
                    </a:lnTo>
                    <a:lnTo>
                      <a:pt x="5" y="114"/>
                    </a:lnTo>
                    <a:lnTo>
                      <a:pt x="20" y="103"/>
                    </a:lnTo>
                    <a:lnTo>
                      <a:pt x="30" y="98"/>
                    </a:lnTo>
                    <a:lnTo>
                      <a:pt x="41" y="90"/>
                    </a:lnTo>
                    <a:lnTo>
                      <a:pt x="50" y="82"/>
                    </a:lnTo>
                    <a:lnTo>
                      <a:pt x="58" y="71"/>
                    </a:lnTo>
                    <a:lnTo>
                      <a:pt x="66" y="60"/>
                    </a:lnTo>
                    <a:lnTo>
                      <a:pt x="72" y="49"/>
                    </a:lnTo>
                    <a:lnTo>
                      <a:pt x="77" y="37"/>
                    </a:lnTo>
                    <a:lnTo>
                      <a:pt x="80" y="26"/>
                    </a:lnTo>
                    <a:lnTo>
                      <a:pt x="83" y="17"/>
                    </a:lnTo>
                    <a:lnTo>
                      <a:pt x="87" y="9"/>
                    </a:lnTo>
                    <a:lnTo>
                      <a:pt x="92" y="3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1" y="2"/>
                    </a:lnTo>
                    <a:lnTo>
                      <a:pt x="118" y="6"/>
                    </a:lnTo>
                    <a:lnTo>
                      <a:pt x="126" y="13"/>
                    </a:lnTo>
                    <a:lnTo>
                      <a:pt x="134" y="21"/>
                    </a:lnTo>
                    <a:lnTo>
                      <a:pt x="145" y="28"/>
                    </a:lnTo>
                    <a:lnTo>
                      <a:pt x="156" y="34"/>
                    </a:lnTo>
                    <a:lnTo>
                      <a:pt x="168" y="40"/>
                    </a:lnTo>
                    <a:lnTo>
                      <a:pt x="180" y="44"/>
                    </a:lnTo>
                    <a:lnTo>
                      <a:pt x="192" y="46"/>
                    </a:lnTo>
                    <a:lnTo>
                      <a:pt x="204" y="46"/>
                    </a:lnTo>
                    <a:lnTo>
                      <a:pt x="217" y="46"/>
                    </a:lnTo>
                    <a:lnTo>
                      <a:pt x="227" y="46"/>
                    </a:lnTo>
                    <a:lnTo>
                      <a:pt x="236" y="48"/>
                    </a:lnTo>
                    <a:lnTo>
                      <a:pt x="242" y="51"/>
                    </a:lnTo>
                    <a:lnTo>
                      <a:pt x="246" y="55"/>
                    </a:lnTo>
                    <a:lnTo>
                      <a:pt x="249" y="61"/>
                    </a:lnTo>
                    <a:lnTo>
                      <a:pt x="251" y="68"/>
                    </a:lnTo>
                    <a:lnTo>
                      <a:pt x="248" y="76"/>
                    </a:lnTo>
                    <a:lnTo>
                      <a:pt x="244" y="86"/>
                    </a:lnTo>
                    <a:lnTo>
                      <a:pt x="236" y="107"/>
                    </a:lnTo>
                    <a:lnTo>
                      <a:pt x="232" y="133"/>
                    </a:lnTo>
                    <a:lnTo>
                      <a:pt x="234" y="159"/>
                    </a:lnTo>
                    <a:lnTo>
                      <a:pt x="241" y="18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132"/>
              <p:cNvSpPr>
                <a:spLocks/>
              </p:cNvSpPr>
              <p:nvPr/>
            </p:nvSpPr>
            <p:spPr bwMode="auto">
              <a:xfrm>
                <a:off x="4205" y="2115"/>
                <a:ext cx="212" cy="231"/>
              </a:xfrm>
              <a:custGeom>
                <a:avLst/>
                <a:gdLst>
                  <a:gd name="T0" fmla="*/ 95 w 212"/>
                  <a:gd name="T1" fmla="*/ 231 h 231"/>
                  <a:gd name="T2" fmla="*/ 117 w 212"/>
                  <a:gd name="T3" fmla="*/ 231 h 231"/>
                  <a:gd name="T4" fmla="*/ 137 w 212"/>
                  <a:gd name="T5" fmla="*/ 226 h 231"/>
                  <a:gd name="T6" fmla="*/ 156 w 212"/>
                  <a:gd name="T7" fmla="*/ 217 h 231"/>
                  <a:gd name="T8" fmla="*/ 173 w 212"/>
                  <a:gd name="T9" fmla="*/ 204 h 231"/>
                  <a:gd name="T10" fmla="*/ 187 w 212"/>
                  <a:gd name="T11" fmla="*/ 188 h 231"/>
                  <a:gd name="T12" fmla="*/ 200 w 212"/>
                  <a:gd name="T13" fmla="*/ 170 h 231"/>
                  <a:gd name="T14" fmla="*/ 208 w 212"/>
                  <a:gd name="T15" fmla="*/ 149 h 231"/>
                  <a:gd name="T16" fmla="*/ 212 w 212"/>
                  <a:gd name="T17" fmla="*/ 126 h 231"/>
                  <a:gd name="T18" fmla="*/ 212 w 212"/>
                  <a:gd name="T19" fmla="*/ 103 h 231"/>
                  <a:gd name="T20" fmla="*/ 208 w 212"/>
                  <a:gd name="T21" fmla="*/ 80 h 231"/>
                  <a:gd name="T22" fmla="*/ 201 w 212"/>
                  <a:gd name="T23" fmla="*/ 59 h 231"/>
                  <a:gd name="T24" fmla="*/ 190 w 212"/>
                  <a:gd name="T25" fmla="*/ 40 h 231"/>
                  <a:gd name="T26" fmla="*/ 175 w 212"/>
                  <a:gd name="T27" fmla="*/ 26 h 231"/>
                  <a:gd name="T28" fmla="*/ 159 w 212"/>
                  <a:gd name="T29" fmla="*/ 13 h 231"/>
                  <a:gd name="T30" fmla="*/ 140 w 212"/>
                  <a:gd name="T31" fmla="*/ 4 h 231"/>
                  <a:gd name="T32" fmla="*/ 118 w 212"/>
                  <a:gd name="T33" fmla="*/ 0 h 231"/>
                  <a:gd name="T34" fmla="*/ 97 w 212"/>
                  <a:gd name="T35" fmla="*/ 0 h 231"/>
                  <a:gd name="T36" fmla="*/ 76 w 212"/>
                  <a:gd name="T37" fmla="*/ 5 h 231"/>
                  <a:gd name="T38" fmla="*/ 57 w 212"/>
                  <a:gd name="T39" fmla="*/ 15 h 231"/>
                  <a:gd name="T40" fmla="*/ 40 w 212"/>
                  <a:gd name="T41" fmla="*/ 27 h 231"/>
                  <a:gd name="T42" fmla="*/ 25 w 212"/>
                  <a:gd name="T43" fmla="*/ 43 h 231"/>
                  <a:gd name="T44" fmla="*/ 14 w 212"/>
                  <a:gd name="T45" fmla="*/ 61 h 231"/>
                  <a:gd name="T46" fmla="*/ 5 w 212"/>
                  <a:gd name="T47" fmla="*/ 82 h 231"/>
                  <a:gd name="T48" fmla="*/ 0 w 212"/>
                  <a:gd name="T49" fmla="*/ 105 h 231"/>
                  <a:gd name="T50" fmla="*/ 0 w 212"/>
                  <a:gd name="T51" fmla="*/ 128 h 231"/>
                  <a:gd name="T52" fmla="*/ 5 w 212"/>
                  <a:gd name="T53" fmla="*/ 152 h 231"/>
                  <a:gd name="T54" fmla="*/ 13 w 212"/>
                  <a:gd name="T55" fmla="*/ 172 h 231"/>
                  <a:gd name="T56" fmla="*/ 23 w 212"/>
                  <a:gd name="T57" fmla="*/ 191 h 231"/>
                  <a:gd name="T58" fmla="*/ 38 w 212"/>
                  <a:gd name="T59" fmla="*/ 206 h 231"/>
                  <a:gd name="T60" fmla="*/ 55 w 212"/>
                  <a:gd name="T61" fmla="*/ 218 h 231"/>
                  <a:gd name="T62" fmla="*/ 74 w 212"/>
                  <a:gd name="T63" fmla="*/ 227 h 231"/>
                  <a:gd name="T64" fmla="*/ 95 w 212"/>
                  <a:gd name="T6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31">
                    <a:moveTo>
                      <a:pt x="95" y="231"/>
                    </a:moveTo>
                    <a:lnTo>
                      <a:pt x="117" y="231"/>
                    </a:lnTo>
                    <a:lnTo>
                      <a:pt x="137" y="226"/>
                    </a:lnTo>
                    <a:lnTo>
                      <a:pt x="156" y="217"/>
                    </a:lnTo>
                    <a:lnTo>
                      <a:pt x="173" y="204"/>
                    </a:lnTo>
                    <a:lnTo>
                      <a:pt x="187" y="188"/>
                    </a:lnTo>
                    <a:lnTo>
                      <a:pt x="200" y="170"/>
                    </a:lnTo>
                    <a:lnTo>
                      <a:pt x="208" y="149"/>
                    </a:lnTo>
                    <a:lnTo>
                      <a:pt x="212" y="126"/>
                    </a:lnTo>
                    <a:lnTo>
                      <a:pt x="212" y="103"/>
                    </a:lnTo>
                    <a:lnTo>
                      <a:pt x="208" y="80"/>
                    </a:lnTo>
                    <a:lnTo>
                      <a:pt x="201" y="59"/>
                    </a:lnTo>
                    <a:lnTo>
                      <a:pt x="190" y="40"/>
                    </a:lnTo>
                    <a:lnTo>
                      <a:pt x="175" y="26"/>
                    </a:lnTo>
                    <a:lnTo>
                      <a:pt x="159" y="13"/>
                    </a:lnTo>
                    <a:lnTo>
                      <a:pt x="140" y="4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6" y="5"/>
                    </a:lnTo>
                    <a:lnTo>
                      <a:pt x="57" y="15"/>
                    </a:lnTo>
                    <a:lnTo>
                      <a:pt x="40" y="27"/>
                    </a:lnTo>
                    <a:lnTo>
                      <a:pt x="25" y="43"/>
                    </a:lnTo>
                    <a:lnTo>
                      <a:pt x="14" y="61"/>
                    </a:lnTo>
                    <a:lnTo>
                      <a:pt x="5" y="82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5" y="152"/>
                    </a:lnTo>
                    <a:lnTo>
                      <a:pt x="13" y="172"/>
                    </a:lnTo>
                    <a:lnTo>
                      <a:pt x="23" y="191"/>
                    </a:lnTo>
                    <a:lnTo>
                      <a:pt x="38" y="206"/>
                    </a:lnTo>
                    <a:lnTo>
                      <a:pt x="55" y="218"/>
                    </a:lnTo>
                    <a:lnTo>
                      <a:pt x="74" y="227"/>
                    </a:lnTo>
                    <a:lnTo>
                      <a:pt x="9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133"/>
              <p:cNvSpPr>
                <a:spLocks/>
              </p:cNvSpPr>
              <p:nvPr/>
            </p:nvSpPr>
            <p:spPr bwMode="auto">
              <a:xfrm>
                <a:off x="4196" y="2112"/>
                <a:ext cx="225" cy="236"/>
              </a:xfrm>
              <a:custGeom>
                <a:avLst/>
                <a:gdLst>
                  <a:gd name="T0" fmla="*/ 221 w 225"/>
                  <a:gd name="T1" fmla="*/ 180 h 236"/>
                  <a:gd name="T2" fmla="*/ 207 w 225"/>
                  <a:gd name="T3" fmla="*/ 199 h 236"/>
                  <a:gd name="T4" fmla="*/ 179 w 225"/>
                  <a:gd name="T5" fmla="*/ 198 h 236"/>
                  <a:gd name="T6" fmla="*/ 157 w 225"/>
                  <a:gd name="T7" fmla="*/ 199 h 236"/>
                  <a:gd name="T8" fmla="*/ 134 w 225"/>
                  <a:gd name="T9" fmla="*/ 206 h 236"/>
                  <a:gd name="T10" fmla="*/ 115 w 225"/>
                  <a:gd name="T11" fmla="*/ 215 h 236"/>
                  <a:gd name="T12" fmla="*/ 99 w 225"/>
                  <a:gd name="T13" fmla="*/ 229 h 236"/>
                  <a:gd name="T14" fmla="*/ 84 w 225"/>
                  <a:gd name="T15" fmla="*/ 236 h 236"/>
                  <a:gd name="T16" fmla="*/ 72 w 225"/>
                  <a:gd name="T17" fmla="*/ 233 h 236"/>
                  <a:gd name="T18" fmla="*/ 64 w 225"/>
                  <a:gd name="T19" fmla="*/ 224 h 236"/>
                  <a:gd name="T20" fmla="*/ 61 w 225"/>
                  <a:gd name="T21" fmla="*/ 203 h 236"/>
                  <a:gd name="T22" fmla="*/ 53 w 225"/>
                  <a:gd name="T23" fmla="*/ 182 h 236"/>
                  <a:gd name="T24" fmla="*/ 41 w 225"/>
                  <a:gd name="T25" fmla="*/ 160 h 236"/>
                  <a:gd name="T26" fmla="*/ 26 w 225"/>
                  <a:gd name="T27" fmla="*/ 142 h 236"/>
                  <a:gd name="T28" fmla="*/ 4 w 225"/>
                  <a:gd name="T29" fmla="*/ 126 h 236"/>
                  <a:gd name="T30" fmla="*/ 4 w 225"/>
                  <a:gd name="T31" fmla="*/ 103 h 236"/>
                  <a:gd name="T32" fmla="*/ 28 w 225"/>
                  <a:gd name="T33" fmla="*/ 87 h 236"/>
                  <a:gd name="T34" fmla="*/ 45 w 225"/>
                  <a:gd name="T35" fmla="*/ 73 h 236"/>
                  <a:gd name="T36" fmla="*/ 60 w 225"/>
                  <a:gd name="T37" fmla="*/ 54 h 236"/>
                  <a:gd name="T38" fmla="*/ 69 w 225"/>
                  <a:gd name="T39" fmla="*/ 34 h 236"/>
                  <a:gd name="T40" fmla="*/ 74 w 225"/>
                  <a:gd name="T41" fmla="*/ 15 h 236"/>
                  <a:gd name="T42" fmla="*/ 81 w 225"/>
                  <a:gd name="T43" fmla="*/ 3 h 236"/>
                  <a:gd name="T44" fmla="*/ 93 w 225"/>
                  <a:gd name="T45" fmla="*/ 0 h 236"/>
                  <a:gd name="T46" fmla="*/ 107 w 225"/>
                  <a:gd name="T47" fmla="*/ 6 h 236"/>
                  <a:gd name="T48" fmla="*/ 121 w 225"/>
                  <a:gd name="T49" fmla="*/ 19 h 236"/>
                  <a:gd name="T50" fmla="*/ 140 w 225"/>
                  <a:gd name="T51" fmla="*/ 31 h 236"/>
                  <a:gd name="T52" fmla="*/ 163 w 225"/>
                  <a:gd name="T53" fmla="*/ 39 h 236"/>
                  <a:gd name="T54" fmla="*/ 184 w 225"/>
                  <a:gd name="T55" fmla="*/ 42 h 236"/>
                  <a:gd name="T56" fmla="*/ 213 w 225"/>
                  <a:gd name="T57" fmla="*/ 42 h 236"/>
                  <a:gd name="T58" fmla="*/ 225 w 225"/>
                  <a:gd name="T59" fmla="*/ 61 h 236"/>
                  <a:gd name="T60" fmla="*/ 211 w 225"/>
                  <a:gd name="T61" fmla="*/ 98 h 236"/>
                  <a:gd name="T62" fmla="*/ 210 w 225"/>
                  <a:gd name="T63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5" h="236">
                    <a:moveTo>
                      <a:pt x="217" y="164"/>
                    </a:moveTo>
                    <a:lnTo>
                      <a:pt x="221" y="180"/>
                    </a:lnTo>
                    <a:lnTo>
                      <a:pt x="218" y="192"/>
                    </a:lnTo>
                    <a:lnTo>
                      <a:pt x="207" y="199"/>
                    </a:lnTo>
                    <a:lnTo>
                      <a:pt x="190" y="199"/>
                    </a:lnTo>
                    <a:lnTo>
                      <a:pt x="179" y="198"/>
                    </a:lnTo>
                    <a:lnTo>
                      <a:pt x="168" y="198"/>
                    </a:lnTo>
                    <a:lnTo>
                      <a:pt x="157" y="199"/>
                    </a:lnTo>
                    <a:lnTo>
                      <a:pt x="146" y="202"/>
                    </a:lnTo>
                    <a:lnTo>
                      <a:pt x="134" y="206"/>
                    </a:lnTo>
                    <a:lnTo>
                      <a:pt x="125" y="210"/>
                    </a:lnTo>
                    <a:lnTo>
                      <a:pt x="115" y="215"/>
                    </a:lnTo>
                    <a:lnTo>
                      <a:pt x="107" y="222"/>
                    </a:lnTo>
                    <a:lnTo>
                      <a:pt x="99" y="229"/>
                    </a:lnTo>
                    <a:lnTo>
                      <a:pt x="92" y="233"/>
                    </a:lnTo>
                    <a:lnTo>
                      <a:pt x="84" y="236"/>
                    </a:lnTo>
                    <a:lnTo>
                      <a:pt x="79" y="236"/>
                    </a:lnTo>
                    <a:lnTo>
                      <a:pt x="72" y="233"/>
                    </a:lnTo>
                    <a:lnTo>
                      <a:pt x="68" y="229"/>
                    </a:lnTo>
                    <a:lnTo>
                      <a:pt x="64" y="224"/>
                    </a:lnTo>
                    <a:lnTo>
                      <a:pt x="62" y="214"/>
                    </a:lnTo>
                    <a:lnTo>
                      <a:pt x="61" y="203"/>
                    </a:lnTo>
                    <a:lnTo>
                      <a:pt x="57" y="192"/>
                    </a:lnTo>
                    <a:lnTo>
                      <a:pt x="53" y="182"/>
                    </a:lnTo>
                    <a:lnTo>
                      <a:pt x="47" y="169"/>
                    </a:lnTo>
                    <a:lnTo>
                      <a:pt x="41" y="160"/>
                    </a:lnTo>
                    <a:lnTo>
                      <a:pt x="34" y="150"/>
                    </a:lnTo>
                    <a:lnTo>
                      <a:pt x="26" y="142"/>
                    </a:lnTo>
                    <a:lnTo>
                      <a:pt x="18" y="137"/>
                    </a:lnTo>
                    <a:lnTo>
                      <a:pt x="4" y="126"/>
                    </a:lnTo>
                    <a:lnTo>
                      <a:pt x="0" y="114"/>
                    </a:lnTo>
                    <a:lnTo>
                      <a:pt x="4" y="103"/>
                    </a:lnTo>
                    <a:lnTo>
                      <a:pt x="19" y="92"/>
                    </a:lnTo>
                    <a:lnTo>
                      <a:pt x="28" y="87"/>
                    </a:lnTo>
                    <a:lnTo>
                      <a:pt x="37" y="80"/>
                    </a:lnTo>
                    <a:lnTo>
                      <a:pt x="45" y="73"/>
                    </a:lnTo>
                    <a:lnTo>
                      <a:pt x="53" y="64"/>
                    </a:lnTo>
                    <a:lnTo>
                      <a:pt x="60" y="54"/>
                    </a:lnTo>
                    <a:lnTo>
                      <a:pt x="65" y="45"/>
                    </a:lnTo>
                    <a:lnTo>
                      <a:pt x="69" y="34"/>
                    </a:lnTo>
                    <a:lnTo>
                      <a:pt x="72" y="25"/>
                    </a:lnTo>
                    <a:lnTo>
                      <a:pt x="74" y="15"/>
                    </a:lnTo>
                    <a:lnTo>
                      <a:pt x="77" y="8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07" y="6"/>
                    </a:lnTo>
                    <a:lnTo>
                      <a:pt x="114" y="12"/>
                    </a:lnTo>
                    <a:lnTo>
                      <a:pt x="121" y="19"/>
                    </a:lnTo>
                    <a:lnTo>
                      <a:pt x="130" y="26"/>
                    </a:lnTo>
                    <a:lnTo>
                      <a:pt x="140" y="31"/>
                    </a:lnTo>
                    <a:lnTo>
                      <a:pt x="150" y="35"/>
                    </a:lnTo>
                    <a:lnTo>
                      <a:pt x="163" y="39"/>
                    </a:lnTo>
                    <a:lnTo>
                      <a:pt x="173" y="41"/>
                    </a:lnTo>
                    <a:lnTo>
                      <a:pt x="184" y="42"/>
                    </a:lnTo>
                    <a:lnTo>
                      <a:pt x="195" y="42"/>
                    </a:lnTo>
                    <a:lnTo>
                      <a:pt x="213" y="42"/>
                    </a:lnTo>
                    <a:lnTo>
                      <a:pt x="222" y="49"/>
                    </a:lnTo>
                    <a:lnTo>
                      <a:pt x="225" y="61"/>
                    </a:lnTo>
                    <a:lnTo>
                      <a:pt x="219" y="77"/>
                    </a:lnTo>
                    <a:lnTo>
                      <a:pt x="211" y="98"/>
                    </a:lnTo>
                    <a:lnTo>
                      <a:pt x="209" y="121"/>
                    </a:lnTo>
                    <a:lnTo>
                      <a:pt x="210" y="144"/>
                    </a:lnTo>
                    <a:lnTo>
                      <a:pt x="217" y="1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924" y="2151"/>
                <a:ext cx="164" cy="181"/>
              </a:xfrm>
              <a:custGeom>
                <a:avLst/>
                <a:gdLst>
                  <a:gd name="T0" fmla="*/ 73 w 164"/>
                  <a:gd name="T1" fmla="*/ 181 h 181"/>
                  <a:gd name="T2" fmla="*/ 90 w 164"/>
                  <a:gd name="T3" fmla="*/ 181 h 181"/>
                  <a:gd name="T4" fmla="*/ 105 w 164"/>
                  <a:gd name="T5" fmla="*/ 176 h 181"/>
                  <a:gd name="T6" fmla="*/ 120 w 164"/>
                  <a:gd name="T7" fmla="*/ 170 h 181"/>
                  <a:gd name="T8" fmla="*/ 134 w 164"/>
                  <a:gd name="T9" fmla="*/ 159 h 181"/>
                  <a:gd name="T10" fmla="*/ 145 w 164"/>
                  <a:gd name="T11" fmla="*/ 147 h 181"/>
                  <a:gd name="T12" fmla="*/ 154 w 164"/>
                  <a:gd name="T13" fmla="*/ 133 h 181"/>
                  <a:gd name="T14" fmla="*/ 161 w 164"/>
                  <a:gd name="T15" fmla="*/ 116 h 181"/>
                  <a:gd name="T16" fmla="*/ 164 w 164"/>
                  <a:gd name="T17" fmla="*/ 98 h 181"/>
                  <a:gd name="T18" fmla="*/ 164 w 164"/>
                  <a:gd name="T19" fmla="*/ 80 h 181"/>
                  <a:gd name="T20" fmla="*/ 161 w 164"/>
                  <a:gd name="T21" fmla="*/ 63 h 181"/>
                  <a:gd name="T22" fmla="*/ 156 w 164"/>
                  <a:gd name="T23" fmla="*/ 46 h 181"/>
                  <a:gd name="T24" fmla="*/ 146 w 164"/>
                  <a:gd name="T25" fmla="*/ 33 h 181"/>
                  <a:gd name="T26" fmla="*/ 135 w 164"/>
                  <a:gd name="T27" fmla="*/ 21 h 181"/>
                  <a:gd name="T28" fmla="*/ 122 w 164"/>
                  <a:gd name="T29" fmla="*/ 10 h 181"/>
                  <a:gd name="T30" fmla="*/ 107 w 164"/>
                  <a:gd name="T31" fmla="*/ 3 h 181"/>
                  <a:gd name="T32" fmla="*/ 90 w 164"/>
                  <a:gd name="T33" fmla="*/ 0 h 181"/>
                  <a:gd name="T34" fmla="*/ 74 w 164"/>
                  <a:gd name="T35" fmla="*/ 0 h 181"/>
                  <a:gd name="T36" fmla="*/ 58 w 164"/>
                  <a:gd name="T37" fmla="*/ 4 h 181"/>
                  <a:gd name="T38" fmla="*/ 43 w 164"/>
                  <a:gd name="T39" fmla="*/ 11 h 181"/>
                  <a:gd name="T40" fmla="*/ 31 w 164"/>
                  <a:gd name="T41" fmla="*/ 21 h 181"/>
                  <a:gd name="T42" fmla="*/ 19 w 164"/>
                  <a:gd name="T43" fmla="*/ 34 h 181"/>
                  <a:gd name="T44" fmla="*/ 11 w 164"/>
                  <a:gd name="T45" fmla="*/ 48 h 181"/>
                  <a:gd name="T46" fmla="*/ 4 w 164"/>
                  <a:gd name="T47" fmla="*/ 65 h 181"/>
                  <a:gd name="T48" fmla="*/ 0 w 164"/>
                  <a:gd name="T49" fmla="*/ 83 h 181"/>
                  <a:gd name="T50" fmla="*/ 0 w 164"/>
                  <a:gd name="T51" fmla="*/ 101 h 181"/>
                  <a:gd name="T52" fmla="*/ 2 w 164"/>
                  <a:gd name="T53" fmla="*/ 118 h 181"/>
                  <a:gd name="T54" fmla="*/ 9 w 164"/>
                  <a:gd name="T55" fmla="*/ 134 h 181"/>
                  <a:gd name="T56" fmla="*/ 17 w 164"/>
                  <a:gd name="T57" fmla="*/ 148 h 181"/>
                  <a:gd name="T58" fmla="*/ 28 w 164"/>
                  <a:gd name="T59" fmla="*/ 160 h 181"/>
                  <a:gd name="T60" fmla="*/ 42 w 164"/>
                  <a:gd name="T61" fmla="*/ 171 h 181"/>
                  <a:gd name="T62" fmla="*/ 57 w 164"/>
                  <a:gd name="T63" fmla="*/ 178 h 181"/>
                  <a:gd name="T64" fmla="*/ 73 w 164"/>
                  <a:gd name="T6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81">
                    <a:moveTo>
                      <a:pt x="73" y="181"/>
                    </a:moveTo>
                    <a:lnTo>
                      <a:pt x="90" y="181"/>
                    </a:lnTo>
                    <a:lnTo>
                      <a:pt x="105" y="176"/>
                    </a:lnTo>
                    <a:lnTo>
                      <a:pt x="120" y="170"/>
                    </a:lnTo>
                    <a:lnTo>
                      <a:pt x="134" y="159"/>
                    </a:lnTo>
                    <a:lnTo>
                      <a:pt x="145" y="147"/>
                    </a:lnTo>
                    <a:lnTo>
                      <a:pt x="154" y="133"/>
                    </a:lnTo>
                    <a:lnTo>
                      <a:pt x="161" y="116"/>
                    </a:lnTo>
                    <a:lnTo>
                      <a:pt x="164" y="98"/>
                    </a:lnTo>
                    <a:lnTo>
                      <a:pt x="164" y="80"/>
                    </a:lnTo>
                    <a:lnTo>
                      <a:pt x="161" y="63"/>
                    </a:lnTo>
                    <a:lnTo>
                      <a:pt x="156" y="46"/>
                    </a:lnTo>
                    <a:lnTo>
                      <a:pt x="146" y="33"/>
                    </a:lnTo>
                    <a:lnTo>
                      <a:pt x="135" y="21"/>
                    </a:lnTo>
                    <a:lnTo>
                      <a:pt x="122" y="10"/>
                    </a:lnTo>
                    <a:lnTo>
                      <a:pt x="107" y="3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58" y="4"/>
                    </a:lnTo>
                    <a:lnTo>
                      <a:pt x="43" y="11"/>
                    </a:lnTo>
                    <a:lnTo>
                      <a:pt x="31" y="21"/>
                    </a:lnTo>
                    <a:lnTo>
                      <a:pt x="19" y="34"/>
                    </a:lnTo>
                    <a:lnTo>
                      <a:pt x="11" y="48"/>
                    </a:lnTo>
                    <a:lnTo>
                      <a:pt x="4" y="65"/>
                    </a:lnTo>
                    <a:lnTo>
                      <a:pt x="0" y="83"/>
                    </a:lnTo>
                    <a:lnTo>
                      <a:pt x="0" y="101"/>
                    </a:lnTo>
                    <a:lnTo>
                      <a:pt x="2" y="118"/>
                    </a:lnTo>
                    <a:lnTo>
                      <a:pt x="9" y="134"/>
                    </a:lnTo>
                    <a:lnTo>
                      <a:pt x="17" y="148"/>
                    </a:lnTo>
                    <a:lnTo>
                      <a:pt x="28" y="160"/>
                    </a:lnTo>
                    <a:lnTo>
                      <a:pt x="42" y="171"/>
                    </a:lnTo>
                    <a:lnTo>
                      <a:pt x="57" y="178"/>
                    </a:lnTo>
                    <a:lnTo>
                      <a:pt x="73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135"/>
              <p:cNvSpPr>
                <a:spLocks/>
              </p:cNvSpPr>
              <p:nvPr/>
            </p:nvSpPr>
            <p:spPr bwMode="auto">
              <a:xfrm>
                <a:off x="2928" y="2155"/>
                <a:ext cx="156" cy="172"/>
              </a:xfrm>
              <a:custGeom>
                <a:avLst/>
                <a:gdLst>
                  <a:gd name="T0" fmla="*/ 69 w 156"/>
                  <a:gd name="T1" fmla="*/ 172 h 172"/>
                  <a:gd name="T2" fmla="*/ 85 w 156"/>
                  <a:gd name="T3" fmla="*/ 172 h 172"/>
                  <a:gd name="T4" fmla="*/ 100 w 156"/>
                  <a:gd name="T5" fmla="*/ 168 h 172"/>
                  <a:gd name="T6" fmla="*/ 115 w 156"/>
                  <a:gd name="T7" fmla="*/ 162 h 172"/>
                  <a:gd name="T8" fmla="*/ 127 w 156"/>
                  <a:gd name="T9" fmla="*/ 152 h 172"/>
                  <a:gd name="T10" fmla="*/ 138 w 156"/>
                  <a:gd name="T11" fmla="*/ 141 h 172"/>
                  <a:gd name="T12" fmla="*/ 146 w 156"/>
                  <a:gd name="T13" fmla="*/ 126 h 172"/>
                  <a:gd name="T14" fmla="*/ 153 w 156"/>
                  <a:gd name="T15" fmla="*/ 112 h 172"/>
                  <a:gd name="T16" fmla="*/ 156 w 156"/>
                  <a:gd name="T17" fmla="*/ 94 h 172"/>
                  <a:gd name="T18" fmla="*/ 156 w 156"/>
                  <a:gd name="T19" fmla="*/ 76 h 172"/>
                  <a:gd name="T20" fmla="*/ 153 w 156"/>
                  <a:gd name="T21" fmla="*/ 60 h 172"/>
                  <a:gd name="T22" fmla="*/ 147 w 156"/>
                  <a:gd name="T23" fmla="*/ 45 h 172"/>
                  <a:gd name="T24" fmla="*/ 139 w 156"/>
                  <a:gd name="T25" fmla="*/ 30 h 172"/>
                  <a:gd name="T26" fmla="*/ 128 w 156"/>
                  <a:gd name="T27" fmla="*/ 19 h 172"/>
                  <a:gd name="T28" fmla="*/ 116 w 156"/>
                  <a:gd name="T29" fmla="*/ 10 h 172"/>
                  <a:gd name="T30" fmla="*/ 103 w 156"/>
                  <a:gd name="T31" fmla="*/ 3 h 172"/>
                  <a:gd name="T32" fmla="*/ 86 w 156"/>
                  <a:gd name="T33" fmla="*/ 0 h 172"/>
                  <a:gd name="T34" fmla="*/ 70 w 156"/>
                  <a:gd name="T35" fmla="*/ 0 h 172"/>
                  <a:gd name="T36" fmla="*/ 55 w 156"/>
                  <a:gd name="T37" fmla="*/ 5 h 172"/>
                  <a:gd name="T38" fmla="*/ 40 w 156"/>
                  <a:gd name="T39" fmla="*/ 11 h 172"/>
                  <a:gd name="T40" fmla="*/ 28 w 156"/>
                  <a:gd name="T41" fmla="*/ 21 h 172"/>
                  <a:gd name="T42" fmla="*/ 17 w 156"/>
                  <a:gd name="T43" fmla="*/ 32 h 172"/>
                  <a:gd name="T44" fmla="*/ 9 w 156"/>
                  <a:gd name="T45" fmla="*/ 47 h 172"/>
                  <a:gd name="T46" fmla="*/ 2 w 156"/>
                  <a:gd name="T47" fmla="*/ 61 h 172"/>
                  <a:gd name="T48" fmla="*/ 0 w 156"/>
                  <a:gd name="T49" fmla="*/ 79 h 172"/>
                  <a:gd name="T50" fmla="*/ 0 w 156"/>
                  <a:gd name="T51" fmla="*/ 97 h 172"/>
                  <a:gd name="T52" fmla="*/ 2 w 156"/>
                  <a:gd name="T53" fmla="*/ 113 h 172"/>
                  <a:gd name="T54" fmla="*/ 9 w 156"/>
                  <a:gd name="T55" fmla="*/ 128 h 172"/>
                  <a:gd name="T56" fmla="*/ 17 w 156"/>
                  <a:gd name="T57" fmla="*/ 141 h 172"/>
                  <a:gd name="T58" fmla="*/ 27 w 156"/>
                  <a:gd name="T59" fmla="*/ 153 h 172"/>
                  <a:gd name="T60" fmla="*/ 40 w 156"/>
                  <a:gd name="T61" fmla="*/ 163 h 172"/>
                  <a:gd name="T62" fmla="*/ 54 w 156"/>
                  <a:gd name="T63" fmla="*/ 170 h 172"/>
                  <a:gd name="T64" fmla="*/ 69 w 156"/>
                  <a:gd name="T6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72">
                    <a:moveTo>
                      <a:pt x="69" y="172"/>
                    </a:moveTo>
                    <a:lnTo>
                      <a:pt x="85" y="172"/>
                    </a:lnTo>
                    <a:lnTo>
                      <a:pt x="100" y="168"/>
                    </a:lnTo>
                    <a:lnTo>
                      <a:pt x="115" y="162"/>
                    </a:lnTo>
                    <a:lnTo>
                      <a:pt x="127" y="152"/>
                    </a:lnTo>
                    <a:lnTo>
                      <a:pt x="138" y="141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56" y="94"/>
                    </a:lnTo>
                    <a:lnTo>
                      <a:pt x="156" y="76"/>
                    </a:lnTo>
                    <a:lnTo>
                      <a:pt x="153" y="60"/>
                    </a:lnTo>
                    <a:lnTo>
                      <a:pt x="147" y="45"/>
                    </a:lnTo>
                    <a:lnTo>
                      <a:pt x="139" y="30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8" y="21"/>
                    </a:lnTo>
                    <a:lnTo>
                      <a:pt x="17" y="32"/>
                    </a:lnTo>
                    <a:lnTo>
                      <a:pt x="9" y="47"/>
                    </a:lnTo>
                    <a:lnTo>
                      <a:pt x="2" y="61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2" y="113"/>
                    </a:lnTo>
                    <a:lnTo>
                      <a:pt x="9" y="128"/>
                    </a:lnTo>
                    <a:lnTo>
                      <a:pt x="17" y="141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9" y="1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136"/>
              <p:cNvSpPr>
                <a:spLocks/>
              </p:cNvSpPr>
              <p:nvPr/>
            </p:nvSpPr>
            <p:spPr bwMode="auto">
              <a:xfrm>
                <a:off x="4238" y="2150"/>
                <a:ext cx="148" cy="161"/>
              </a:xfrm>
              <a:custGeom>
                <a:avLst/>
                <a:gdLst>
                  <a:gd name="T0" fmla="*/ 65 w 148"/>
                  <a:gd name="T1" fmla="*/ 161 h 161"/>
                  <a:gd name="T2" fmla="*/ 80 w 148"/>
                  <a:gd name="T3" fmla="*/ 161 h 161"/>
                  <a:gd name="T4" fmla="*/ 95 w 148"/>
                  <a:gd name="T5" fmla="*/ 157 h 161"/>
                  <a:gd name="T6" fmla="*/ 107 w 148"/>
                  <a:gd name="T7" fmla="*/ 152 h 161"/>
                  <a:gd name="T8" fmla="*/ 119 w 148"/>
                  <a:gd name="T9" fmla="*/ 142 h 161"/>
                  <a:gd name="T10" fmla="*/ 130 w 148"/>
                  <a:gd name="T11" fmla="*/ 131 h 161"/>
                  <a:gd name="T12" fmla="*/ 138 w 148"/>
                  <a:gd name="T13" fmla="*/ 119 h 161"/>
                  <a:gd name="T14" fmla="*/ 144 w 148"/>
                  <a:gd name="T15" fmla="*/ 104 h 161"/>
                  <a:gd name="T16" fmla="*/ 148 w 148"/>
                  <a:gd name="T17" fmla="*/ 88 h 161"/>
                  <a:gd name="T18" fmla="*/ 148 w 148"/>
                  <a:gd name="T19" fmla="*/ 72 h 161"/>
                  <a:gd name="T20" fmla="*/ 145 w 148"/>
                  <a:gd name="T21" fmla="*/ 56 h 161"/>
                  <a:gd name="T22" fmla="*/ 140 w 148"/>
                  <a:gd name="T23" fmla="*/ 42 h 161"/>
                  <a:gd name="T24" fmla="*/ 131 w 148"/>
                  <a:gd name="T25" fmla="*/ 28 h 161"/>
                  <a:gd name="T26" fmla="*/ 121 w 148"/>
                  <a:gd name="T27" fmla="*/ 18 h 161"/>
                  <a:gd name="T28" fmla="*/ 110 w 148"/>
                  <a:gd name="T29" fmla="*/ 10 h 161"/>
                  <a:gd name="T30" fmla="*/ 96 w 148"/>
                  <a:gd name="T31" fmla="*/ 3 h 161"/>
                  <a:gd name="T32" fmla="*/ 81 w 148"/>
                  <a:gd name="T33" fmla="*/ 0 h 161"/>
                  <a:gd name="T34" fmla="*/ 66 w 148"/>
                  <a:gd name="T35" fmla="*/ 0 h 161"/>
                  <a:gd name="T36" fmla="*/ 51 w 148"/>
                  <a:gd name="T37" fmla="*/ 4 h 161"/>
                  <a:gd name="T38" fmla="*/ 39 w 148"/>
                  <a:gd name="T39" fmla="*/ 10 h 161"/>
                  <a:gd name="T40" fmla="*/ 27 w 148"/>
                  <a:gd name="T41" fmla="*/ 18 h 161"/>
                  <a:gd name="T42" fmla="*/ 16 w 148"/>
                  <a:gd name="T43" fmla="*/ 30 h 161"/>
                  <a:gd name="T44" fmla="*/ 8 w 148"/>
                  <a:gd name="T45" fmla="*/ 42 h 161"/>
                  <a:gd name="T46" fmla="*/ 3 w 148"/>
                  <a:gd name="T47" fmla="*/ 57 h 161"/>
                  <a:gd name="T48" fmla="*/ 0 w 148"/>
                  <a:gd name="T49" fmla="*/ 73 h 161"/>
                  <a:gd name="T50" fmla="*/ 0 w 148"/>
                  <a:gd name="T51" fmla="*/ 89 h 161"/>
                  <a:gd name="T52" fmla="*/ 3 w 148"/>
                  <a:gd name="T53" fmla="*/ 106 h 161"/>
                  <a:gd name="T54" fmla="*/ 8 w 148"/>
                  <a:gd name="T55" fmla="*/ 121 h 161"/>
                  <a:gd name="T56" fmla="*/ 15 w 148"/>
                  <a:gd name="T57" fmla="*/ 133 h 161"/>
                  <a:gd name="T58" fmla="*/ 26 w 148"/>
                  <a:gd name="T59" fmla="*/ 144 h 161"/>
                  <a:gd name="T60" fmla="*/ 37 w 148"/>
                  <a:gd name="T61" fmla="*/ 153 h 161"/>
                  <a:gd name="T62" fmla="*/ 50 w 148"/>
                  <a:gd name="T63" fmla="*/ 158 h 161"/>
                  <a:gd name="T64" fmla="*/ 65 w 148"/>
                  <a:gd name="T6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61">
                    <a:moveTo>
                      <a:pt x="65" y="161"/>
                    </a:moveTo>
                    <a:lnTo>
                      <a:pt x="80" y="161"/>
                    </a:lnTo>
                    <a:lnTo>
                      <a:pt x="95" y="157"/>
                    </a:lnTo>
                    <a:lnTo>
                      <a:pt x="107" y="152"/>
                    </a:lnTo>
                    <a:lnTo>
                      <a:pt x="119" y="142"/>
                    </a:lnTo>
                    <a:lnTo>
                      <a:pt x="130" y="131"/>
                    </a:lnTo>
                    <a:lnTo>
                      <a:pt x="138" y="119"/>
                    </a:lnTo>
                    <a:lnTo>
                      <a:pt x="144" y="104"/>
                    </a:lnTo>
                    <a:lnTo>
                      <a:pt x="148" y="88"/>
                    </a:lnTo>
                    <a:lnTo>
                      <a:pt x="148" y="72"/>
                    </a:lnTo>
                    <a:lnTo>
                      <a:pt x="145" y="56"/>
                    </a:lnTo>
                    <a:lnTo>
                      <a:pt x="140" y="42"/>
                    </a:lnTo>
                    <a:lnTo>
                      <a:pt x="131" y="28"/>
                    </a:lnTo>
                    <a:lnTo>
                      <a:pt x="121" y="18"/>
                    </a:lnTo>
                    <a:lnTo>
                      <a:pt x="110" y="10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4"/>
                    </a:lnTo>
                    <a:lnTo>
                      <a:pt x="39" y="10"/>
                    </a:lnTo>
                    <a:lnTo>
                      <a:pt x="27" y="18"/>
                    </a:lnTo>
                    <a:lnTo>
                      <a:pt x="16" y="30"/>
                    </a:lnTo>
                    <a:lnTo>
                      <a:pt x="8" y="42"/>
                    </a:lnTo>
                    <a:lnTo>
                      <a:pt x="3" y="57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3" y="106"/>
                    </a:lnTo>
                    <a:lnTo>
                      <a:pt x="8" y="121"/>
                    </a:lnTo>
                    <a:lnTo>
                      <a:pt x="15" y="133"/>
                    </a:lnTo>
                    <a:lnTo>
                      <a:pt x="26" y="144"/>
                    </a:lnTo>
                    <a:lnTo>
                      <a:pt x="37" y="153"/>
                    </a:lnTo>
                    <a:lnTo>
                      <a:pt x="50" y="158"/>
                    </a:lnTo>
                    <a:lnTo>
                      <a:pt x="65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137"/>
              <p:cNvSpPr>
                <a:spLocks/>
              </p:cNvSpPr>
              <p:nvPr/>
            </p:nvSpPr>
            <p:spPr bwMode="auto">
              <a:xfrm>
                <a:off x="4241" y="2154"/>
                <a:ext cx="141" cy="153"/>
              </a:xfrm>
              <a:custGeom>
                <a:avLst/>
                <a:gdLst>
                  <a:gd name="T0" fmla="*/ 63 w 141"/>
                  <a:gd name="T1" fmla="*/ 153 h 153"/>
                  <a:gd name="T2" fmla="*/ 77 w 141"/>
                  <a:gd name="T3" fmla="*/ 153 h 153"/>
                  <a:gd name="T4" fmla="*/ 90 w 141"/>
                  <a:gd name="T5" fmla="*/ 150 h 153"/>
                  <a:gd name="T6" fmla="*/ 104 w 141"/>
                  <a:gd name="T7" fmla="*/ 144 h 153"/>
                  <a:gd name="T8" fmla="*/ 115 w 141"/>
                  <a:gd name="T9" fmla="*/ 136 h 153"/>
                  <a:gd name="T10" fmla="*/ 124 w 141"/>
                  <a:gd name="T11" fmla="*/ 126 h 153"/>
                  <a:gd name="T12" fmla="*/ 132 w 141"/>
                  <a:gd name="T13" fmla="*/ 113 h 153"/>
                  <a:gd name="T14" fmla="*/ 138 w 141"/>
                  <a:gd name="T15" fmla="*/ 99 h 153"/>
                  <a:gd name="T16" fmla="*/ 141 w 141"/>
                  <a:gd name="T17" fmla="*/ 84 h 153"/>
                  <a:gd name="T18" fmla="*/ 141 w 141"/>
                  <a:gd name="T19" fmla="*/ 68 h 153"/>
                  <a:gd name="T20" fmla="*/ 138 w 141"/>
                  <a:gd name="T21" fmla="*/ 53 h 153"/>
                  <a:gd name="T22" fmla="*/ 132 w 141"/>
                  <a:gd name="T23" fmla="*/ 39 h 153"/>
                  <a:gd name="T24" fmla="*/ 126 w 141"/>
                  <a:gd name="T25" fmla="*/ 27 h 153"/>
                  <a:gd name="T26" fmla="*/ 116 w 141"/>
                  <a:gd name="T27" fmla="*/ 16 h 153"/>
                  <a:gd name="T28" fmla="*/ 104 w 141"/>
                  <a:gd name="T29" fmla="*/ 8 h 153"/>
                  <a:gd name="T30" fmla="*/ 92 w 141"/>
                  <a:gd name="T31" fmla="*/ 3 h 153"/>
                  <a:gd name="T32" fmla="*/ 78 w 141"/>
                  <a:gd name="T33" fmla="*/ 0 h 153"/>
                  <a:gd name="T34" fmla="*/ 63 w 141"/>
                  <a:gd name="T35" fmla="*/ 0 h 153"/>
                  <a:gd name="T36" fmla="*/ 50 w 141"/>
                  <a:gd name="T37" fmla="*/ 3 h 153"/>
                  <a:gd name="T38" fmla="*/ 38 w 141"/>
                  <a:gd name="T39" fmla="*/ 10 h 153"/>
                  <a:gd name="T40" fmla="*/ 25 w 141"/>
                  <a:gd name="T41" fmla="*/ 18 h 153"/>
                  <a:gd name="T42" fmla="*/ 16 w 141"/>
                  <a:gd name="T43" fmla="*/ 29 h 153"/>
                  <a:gd name="T44" fmla="*/ 8 w 141"/>
                  <a:gd name="T45" fmla="*/ 41 h 153"/>
                  <a:gd name="T46" fmla="*/ 2 w 141"/>
                  <a:gd name="T47" fmla="*/ 54 h 153"/>
                  <a:gd name="T48" fmla="*/ 0 w 141"/>
                  <a:gd name="T49" fmla="*/ 71 h 153"/>
                  <a:gd name="T50" fmla="*/ 0 w 141"/>
                  <a:gd name="T51" fmla="*/ 85 h 153"/>
                  <a:gd name="T52" fmla="*/ 2 w 141"/>
                  <a:gd name="T53" fmla="*/ 100 h 153"/>
                  <a:gd name="T54" fmla="*/ 8 w 141"/>
                  <a:gd name="T55" fmla="*/ 114 h 153"/>
                  <a:gd name="T56" fmla="*/ 16 w 141"/>
                  <a:gd name="T57" fmla="*/ 126 h 153"/>
                  <a:gd name="T58" fmla="*/ 25 w 141"/>
                  <a:gd name="T59" fmla="*/ 137 h 153"/>
                  <a:gd name="T60" fmla="*/ 36 w 141"/>
                  <a:gd name="T61" fmla="*/ 145 h 153"/>
                  <a:gd name="T62" fmla="*/ 50 w 141"/>
                  <a:gd name="T63" fmla="*/ 150 h 153"/>
                  <a:gd name="T64" fmla="*/ 63 w 141"/>
                  <a:gd name="T6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53">
                    <a:moveTo>
                      <a:pt x="63" y="153"/>
                    </a:moveTo>
                    <a:lnTo>
                      <a:pt x="77" y="153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5" y="136"/>
                    </a:lnTo>
                    <a:lnTo>
                      <a:pt x="124" y="126"/>
                    </a:lnTo>
                    <a:lnTo>
                      <a:pt x="132" y="113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1" y="68"/>
                    </a:lnTo>
                    <a:lnTo>
                      <a:pt x="138" y="53"/>
                    </a:lnTo>
                    <a:lnTo>
                      <a:pt x="132" y="39"/>
                    </a:lnTo>
                    <a:lnTo>
                      <a:pt x="126" y="27"/>
                    </a:lnTo>
                    <a:lnTo>
                      <a:pt x="116" y="16"/>
                    </a:lnTo>
                    <a:lnTo>
                      <a:pt x="104" y="8"/>
                    </a:lnTo>
                    <a:lnTo>
                      <a:pt x="92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38" y="10"/>
                    </a:lnTo>
                    <a:lnTo>
                      <a:pt x="25" y="18"/>
                    </a:lnTo>
                    <a:lnTo>
                      <a:pt x="16" y="29"/>
                    </a:lnTo>
                    <a:lnTo>
                      <a:pt x="8" y="41"/>
                    </a:lnTo>
                    <a:lnTo>
                      <a:pt x="2" y="54"/>
                    </a:lnTo>
                    <a:lnTo>
                      <a:pt x="0" y="71"/>
                    </a:lnTo>
                    <a:lnTo>
                      <a:pt x="0" y="85"/>
                    </a:lnTo>
                    <a:lnTo>
                      <a:pt x="2" y="100"/>
                    </a:lnTo>
                    <a:lnTo>
                      <a:pt x="8" y="114"/>
                    </a:lnTo>
                    <a:lnTo>
                      <a:pt x="16" y="126"/>
                    </a:lnTo>
                    <a:lnTo>
                      <a:pt x="25" y="137"/>
                    </a:lnTo>
                    <a:lnTo>
                      <a:pt x="36" y="145"/>
                    </a:lnTo>
                    <a:lnTo>
                      <a:pt x="50" y="150"/>
                    </a:lnTo>
                    <a:lnTo>
                      <a:pt x="63" y="1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138"/>
              <p:cNvSpPr>
                <a:spLocks/>
              </p:cNvSpPr>
              <p:nvPr/>
            </p:nvSpPr>
            <p:spPr bwMode="auto">
              <a:xfrm>
                <a:off x="2111" y="1787"/>
                <a:ext cx="1054" cy="480"/>
              </a:xfrm>
              <a:custGeom>
                <a:avLst/>
                <a:gdLst>
                  <a:gd name="T0" fmla="*/ 1002 w 1054"/>
                  <a:gd name="T1" fmla="*/ 33 h 480"/>
                  <a:gd name="T2" fmla="*/ 918 w 1054"/>
                  <a:gd name="T3" fmla="*/ 23 h 480"/>
                  <a:gd name="T4" fmla="*/ 837 w 1054"/>
                  <a:gd name="T5" fmla="*/ 15 h 480"/>
                  <a:gd name="T6" fmla="*/ 765 w 1054"/>
                  <a:gd name="T7" fmla="*/ 7 h 480"/>
                  <a:gd name="T8" fmla="*/ 712 w 1054"/>
                  <a:gd name="T9" fmla="*/ 1 h 480"/>
                  <a:gd name="T10" fmla="*/ 679 w 1054"/>
                  <a:gd name="T11" fmla="*/ 0 h 480"/>
                  <a:gd name="T12" fmla="*/ 577 w 1054"/>
                  <a:gd name="T13" fmla="*/ 11 h 480"/>
                  <a:gd name="T14" fmla="*/ 425 w 1054"/>
                  <a:gd name="T15" fmla="*/ 34 h 480"/>
                  <a:gd name="T16" fmla="*/ 265 w 1054"/>
                  <a:gd name="T17" fmla="*/ 68 h 480"/>
                  <a:gd name="T18" fmla="*/ 139 w 1054"/>
                  <a:gd name="T19" fmla="*/ 108 h 480"/>
                  <a:gd name="T20" fmla="*/ 88 w 1054"/>
                  <a:gd name="T21" fmla="*/ 153 h 480"/>
                  <a:gd name="T22" fmla="*/ 67 w 1054"/>
                  <a:gd name="T23" fmla="*/ 191 h 480"/>
                  <a:gd name="T24" fmla="*/ 63 w 1054"/>
                  <a:gd name="T25" fmla="*/ 245 h 480"/>
                  <a:gd name="T26" fmla="*/ 122 w 1054"/>
                  <a:gd name="T27" fmla="*/ 270 h 480"/>
                  <a:gd name="T28" fmla="*/ 2 w 1054"/>
                  <a:gd name="T29" fmla="*/ 336 h 480"/>
                  <a:gd name="T30" fmla="*/ 19 w 1054"/>
                  <a:gd name="T31" fmla="*/ 359 h 480"/>
                  <a:gd name="T32" fmla="*/ 24 w 1054"/>
                  <a:gd name="T33" fmla="*/ 408 h 480"/>
                  <a:gd name="T34" fmla="*/ 59 w 1054"/>
                  <a:gd name="T35" fmla="*/ 455 h 480"/>
                  <a:gd name="T36" fmla="*/ 88 w 1054"/>
                  <a:gd name="T37" fmla="*/ 461 h 480"/>
                  <a:gd name="T38" fmla="*/ 133 w 1054"/>
                  <a:gd name="T39" fmla="*/ 465 h 480"/>
                  <a:gd name="T40" fmla="*/ 189 w 1054"/>
                  <a:gd name="T41" fmla="*/ 470 h 480"/>
                  <a:gd name="T42" fmla="*/ 250 w 1054"/>
                  <a:gd name="T43" fmla="*/ 475 h 480"/>
                  <a:gd name="T44" fmla="*/ 311 w 1054"/>
                  <a:gd name="T45" fmla="*/ 480 h 480"/>
                  <a:gd name="T46" fmla="*/ 330 w 1054"/>
                  <a:gd name="T47" fmla="*/ 473 h 480"/>
                  <a:gd name="T48" fmla="*/ 322 w 1054"/>
                  <a:gd name="T49" fmla="*/ 463 h 480"/>
                  <a:gd name="T50" fmla="*/ 337 w 1054"/>
                  <a:gd name="T51" fmla="*/ 454 h 480"/>
                  <a:gd name="T52" fmla="*/ 370 w 1054"/>
                  <a:gd name="T53" fmla="*/ 451 h 480"/>
                  <a:gd name="T54" fmla="*/ 451 w 1054"/>
                  <a:gd name="T55" fmla="*/ 450 h 480"/>
                  <a:gd name="T56" fmla="*/ 551 w 1054"/>
                  <a:gd name="T57" fmla="*/ 448 h 480"/>
                  <a:gd name="T58" fmla="*/ 582 w 1054"/>
                  <a:gd name="T59" fmla="*/ 442 h 480"/>
                  <a:gd name="T60" fmla="*/ 615 w 1054"/>
                  <a:gd name="T61" fmla="*/ 382 h 480"/>
                  <a:gd name="T62" fmla="*/ 647 w 1054"/>
                  <a:gd name="T63" fmla="*/ 316 h 480"/>
                  <a:gd name="T64" fmla="*/ 647 w 1054"/>
                  <a:gd name="T65" fmla="*/ 291 h 480"/>
                  <a:gd name="T66" fmla="*/ 639 w 1054"/>
                  <a:gd name="T67" fmla="*/ 275 h 480"/>
                  <a:gd name="T68" fmla="*/ 661 w 1054"/>
                  <a:gd name="T69" fmla="*/ 249 h 480"/>
                  <a:gd name="T70" fmla="*/ 684 w 1054"/>
                  <a:gd name="T71" fmla="*/ 226 h 480"/>
                  <a:gd name="T72" fmla="*/ 658 w 1054"/>
                  <a:gd name="T73" fmla="*/ 225 h 480"/>
                  <a:gd name="T74" fmla="*/ 554 w 1054"/>
                  <a:gd name="T75" fmla="*/ 228 h 480"/>
                  <a:gd name="T76" fmla="*/ 471 w 1054"/>
                  <a:gd name="T77" fmla="*/ 228 h 480"/>
                  <a:gd name="T78" fmla="*/ 458 w 1054"/>
                  <a:gd name="T79" fmla="*/ 205 h 480"/>
                  <a:gd name="T80" fmla="*/ 475 w 1054"/>
                  <a:gd name="T81" fmla="*/ 165 h 480"/>
                  <a:gd name="T82" fmla="*/ 497 w 1054"/>
                  <a:gd name="T83" fmla="*/ 145 h 480"/>
                  <a:gd name="T84" fmla="*/ 562 w 1054"/>
                  <a:gd name="T85" fmla="*/ 130 h 480"/>
                  <a:gd name="T86" fmla="*/ 674 w 1054"/>
                  <a:gd name="T87" fmla="*/ 107 h 480"/>
                  <a:gd name="T88" fmla="*/ 810 w 1054"/>
                  <a:gd name="T89" fmla="*/ 81 h 480"/>
                  <a:gd name="T90" fmla="*/ 945 w 1054"/>
                  <a:gd name="T91" fmla="*/ 57 h 480"/>
                  <a:gd name="T92" fmla="*/ 1054 w 1054"/>
                  <a:gd name="T93" fmla="*/ 3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54" h="480">
                    <a:moveTo>
                      <a:pt x="1054" y="38"/>
                    </a:moveTo>
                    <a:lnTo>
                      <a:pt x="1028" y="35"/>
                    </a:lnTo>
                    <a:lnTo>
                      <a:pt x="1002" y="33"/>
                    </a:lnTo>
                    <a:lnTo>
                      <a:pt x="974" y="30"/>
                    </a:lnTo>
                    <a:lnTo>
                      <a:pt x="947" y="27"/>
                    </a:lnTo>
                    <a:lnTo>
                      <a:pt x="918" y="23"/>
                    </a:lnTo>
                    <a:lnTo>
                      <a:pt x="891" y="20"/>
                    </a:lnTo>
                    <a:lnTo>
                      <a:pt x="863" y="18"/>
                    </a:lnTo>
                    <a:lnTo>
                      <a:pt x="837" y="15"/>
                    </a:lnTo>
                    <a:lnTo>
                      <a:pt x="811" y="12"/>
                    </a:lnTo>
                    <a:lnTo>
                      <a:pt x="787" y="10"/>
                    </a:lnTo>
                    <a:lnTo>
                      <a:pt x="765" y="7"/>
                    </a:lnTo>
                    <a:lnTo>
                      <a:pt x="745" y="6"/>
                    </a:lnTo>
                    <a:lnTo>
                      <a:pt x="727" y="3"/>
                    </a:lnTo>
                    <a:lnTo>
                      <a:pt x="712" y="1"/>
                    </a:lnTo>
                    <a:lnTo>
                      <a:pt x="702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5" y="243"/>
                    </a:lnTo>
                    <a:lnTo>
                      <a:pt x="63" y="245"/>
                    </a:lnTo>
                    <a:lnTo>
                      <a:pt x="59" y="248"/>
                    </a:lnTo>
                    <a:lnTo>
                      <a:pt x="55" y="251"/>
                    </a:lnTo>
                    <a:lnTo>
                      <a:pt x="122" y="270"/>
                    </a:lnTo>
                    <a:lnTo>
                      <a:pt x="74" y="276"/>
                    </a:lnTo>
                    <a:lnTo>
                      <a:pt x="0" y="272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59" y="455"/>
                    </a:lnTo>
                    <a:lnTo>
                      <a:pt x="66" y="456"/>
                    </a:lnTo>
                    <a:lnTo>
                      <a:pt x="76" y="458"/>
                    </a:lnTo>
                    <a:lnTo>
                      <a:pt x="88" y="461"/>
                    </a:lnTo>
                    <a:lnTo>
                      <a:pt x="101" y="462"/>
                    </a:lnTo>
                    <a:lnTo>
                      <a:pt x="116" y="463"/>
                    </a:lnTo>
                    <a:lnTo>
                      <a:pt x="133" y="465"/>
                    </a:lnTo>
                    <a:lnTo>
                      <a:pt x="150" y="466"/>
                    </a:lnTo>
                    <a:lnTo>
                      <a:pt x="169" y="469"/>
                    </a:lnTo>
                    <a:lnTo>
                      <a:pt x="189" y="470"/>
                    </a:lnTo>
                    <a:lnTo>
                      <a:pt x="208" y="471"/>
                    </a:lnTo>
                    <a:lnTo>
                      <a:pt x="230" y="473"/>
                    </a:lnTo>
                    <a:lnTo>
                      <a:pt x="250" y="475"/>
                    </a:lnTo>
                    <a:lnTo>
                      <a:pt x="271" y="477"/>
                    </a:lnTo>
                    <a:lnTo>
                      <a:pt x="291" y="478"/>
                    </a:lnTo>
                    <a:lnTo>
                      <a:pt x="311" y="480"/>
                    </a:lnTo>
                    <a:lnTo>
                      <a:pt x="321" y="477"/>
                    </a:lnTo>
                    <a:lnTo>
                      <a:pt x="326" y="475"/>
                    </a:lnTo>
                    <a:lnTo>
                      <a:pt x="330" y="473"/>
                    </a:lnTo>
                    <a:lnTo>
                      <a:pt x="329" y="471"/>
                    </a:lnTo>
                    <a:lnTo>
                      <a:pt x="324" y="467"/>
                    </a:lnTo>
                    <a:lnTo>
                      <a:pt x="322" y="463"/>
                    </a:lnTo>
                    <a:lnTo>
                      <a:pt x="325" y="459"/>
                    </a:lnTo>
                    <a:lnTo>
                      <a:pt x="329" y="456"/>
                    </a:lnTo>
                    <a:lnTo>
                      <a:pt x="337" y="454"/>
                    </a:lnTo>
                    <a:lnTo>
                      <a:pt x="347" y="452"/>
                    </a:lnTo>
                    <a:lnTo>
                      <a:pt x="357" y="451"/>
                    </a:lnTo>
                    <a:lnTo>
                      <a:pt x="370" y="451"/>
                    </a:lnTo>
                    <a:lnTo>
                      <a:pt x="389" y="451"/>
                    </a:lnTo>
                    <a:lnTo>
                      <a:pt x="417" y="451"/>
                    </a:lnTo>
                    <a:lnTo>
                      <a:pt x="451" y="450"/>
                    </a:lnTo>
                    <a:lnTo>
                      <a:pt x="488" y="450"/>
                    </a:lnTo>
                    <a:lnTo>
                      <a:pt x="523" y="448"/>
                    </a:lnTo>
                    <a:lnTo>
                      <a:pt x="551" y="448"/>
                    </a:lnTo>
                    <a:lnTo>
                      <a:pt x="572" y="447"/>
                    </a:lnTo>
                    <a:lnTo>
                      <a:pt x="580" y="447"/>
                    </a:lnTo>
                    <a:lnTo>
                      <a:pt x="582" y="442"/>
                    </a:lnTo>
                    <a:lnTo>
                      <a:pt x="590" y="427"/>
                    </a:lnTo>
                    <a:lnTo>
                      <a:pt x="603" y="406"/>
                    </a:lnTo>
                    <a:lnTo>
                      <a:pt x="615" y="382"/>
                    </a:lnTo>
                    <a:lnTo>
                      <a:pt x="628" y="356"/>
                    </a:lnTo>
                    <a:lnTo>
                      <a:pt x="639" y="333"/>
                    </a:lnTo>
                    <a:lnTo>
                      <a:pt x="647" y="316"/>
                    </a:lnTo>
                    <a:lnTo>
                      <a:pt x="651" y="306"/>
                    </a:lnTo>
                    <a:lnTo>
                      <a:pt x="650" y="298"/>
                    </a:lnTo>
                    <a:lnTo>
                      <a:pt x="647" y="291"/>
                    </a:lnTo>
                    <a:lnTo>
                      <a:pt x="642" y="286"/>
                    </a:lnTo>
                    <a:lnTo>
                      <a:pt x="638" y="280"/>
                    </a:lnTo>
                    <a:lnTo>
                      <a:pt x="639" y="275"/>
                    </a:lnTo>
                    <a:lnTo>
                      <a:pt x="645" y="268"/>
                    </a:lnTo>
                    <a:lnTo>
                      <a:pt x="653" y="259"/>
                    </a:lnTo>
                    <a:lnTo>
                      <a:pt x="661" y="249"/>
                    </a:lnTo>
                    <a:lnTo>
                      <a:pt x="670" y="240"/>
                    </a:lnTo>
                    <a:lnTo>
                      <a:pt x="679" y="232"/>
                    </a:lnTo>
                    <a:lnTo>
                      <a:pt x="684" y="226"/>
                    </a:lnTo>
                    <a:lnTo>
                      <a:pt x="687" y="224"/>
                    </a:lnTo>
                    <a:lnTo>
                      <a:pt x="679" y="224"/>
                    </a:lnTo>
                    <a:lnTo>
                      <a:pt x="658" y="225"/>
                    </a:lnTo>
                    <a:lnTo>
                      <a:pt x="627" y="225"/>
                    </a:lnTo>
                    <a:lnTo>
                      <a:pt x="592" y="226"/>
                    </a:lnTo>
                    <a:lnTo>
                      <a:pt x="554" y="228"/>
                    </a:lnTo>
                    <a:lnTo>
                      <a:pt x="519" y="228"/>
                    </a:lnTo>
                    <a:lnTo>
                      <a:pt x="490" y="228"/>
                    </a:lnTo>
                    <a:lnTo>
                      <a:pt x="471" y="228"/>
                    </a:lnTo>
                    <a:lnTo>
                      <a:pt x="462" y="224"/>
                    </a:lnTo>
                    <a:lnTo>
                      <a:pt x="458" y="215"/>
                    </a:lnTo>
                    <a:lnTo>
                      <a:pt x="458" y="205"/>
                    </a:lnTo>
                    <a:lnTo>
                      <a:pt x="462" y="191"/>
                    </a:lnTo>
                    <a:lnTo>
                      <a:pt x="467" y="178"/>
                    </a:lnTo>
                    <a:lnTo>
                      <a:pt x="475" y="165"/>
                    </a:lnTo>
                    <a:lnTo>
                      <a:pt x="483" y="155"/>
                    </a:lnTo>
                    <a:lnTo>
                      <a:pt x="490" y="148"/>
                    </a:lnTo>
                    <a:lnTo>
                      <a:pt x="497" y="145"/>
                    </a:lnTo>
                    <a:lnTo>
                      <a:pt x="512" y="141"/>
                    </a:lnTo>
                    <a:lnTo>
                      <a:pt x="534" y="136"/>
                    </a:lnTo>
                    <a:lnTo>
                      <a:pt x="562" y="130"/>
                    </a:lnTo>
                    <a:lnTo>
                      <a:pt x="596" y="123"/>
                    </a:lnTo>
                    <a:lnTo>
                      <a:pt x="634" y="115"/>
                    </a:lnTo>
                    <a:lnTo>
                      <a:pt x="674" y="107"/>
                    </a:lnTo>
                    <a:lnTo>
                      <a:pt x="719" y="99"/>
                    </a:lnTo>
                    <a:lnTo>
                      <a:pt x="764" y="91"/>
                    </a:lnTo>
                    <a:lnTo>
                      <a:pt x="810" y="81"/>
                    </a:lnTo>
                    <a:lnTo>
                      <a:pt x="857" y="73"/>
                    </a:lnTo>
                    <a:lnTo>
                      <a:pt x="902" y="65"/>
                    </a:lnTo>
                    <a:lnTo>
                      <a:pt x="945" y="57"/>
                    </a:lnTo>
                    <a:lnTo>
                      <a:pt x="986" y="50"/>
                    </a:lnTo>
                    <a:lnTo>
                      <a:pt x="1021" y="43"/>
                    </a:lnTo>
                    <a:lnTo>
                      <a:pt x="1054" y="38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139"/>
              <p:cNvSpPr>
                <a:spLocks/>
              </p:cNvSpPr>
              <p:nvPr/>
            </p:nvSpPr>
            <p:spPr bwMode="auto">
              <a:xfrm>
                <a:off x="2160" y="2139"/>
                <a:ext cx="239" cy="42"/>
              </a:xfrm>
              <a:custGeom>
                <a:avLst/>
                <a:gdLst>
                  <a:gd name="T0" fmla="*/ 229 w 239"/>
                  <a:gd name="T1" fmla="*/ 42 h 42"/>
                  <a:gd name="T2" fmla="*/ 233 w 239"/>
                  <a:gd name="T3" fmla="*/ 41 h 42"/>
                  <a:gd name="T4" fmla="*/ 237 w 239"/>
                  <a:gd name="T5" fmla="*/ 39 h 42"/>
                  <a:gd name="T6" fmla="*/ 238 w 239"/>
                  <a:gd name="T7" fmla="*/ 37 h 42"/>
                  <a:gd name="T8" fmla="*/ 239 w 239"/>
                  <a:gd name="T9" fmla="*/ 33 h 42"/>
                  <a:gd name="T10" fmla="*/ 239 w 239"/>
                  <a:gd name="T11" fmla="*/ 22 h 42"/>
                  <a:gd name="T12" fmla="*/ 238 w 239"/>
                  <a:gd name="T13" fmla="*/ 18 h 42"/>
                  <a:gd name="T14" fmla="*/ 237 w 239"/>
                  <a:gd name="T15" fmla="*/ 15 h 42"/>
                  <a:gd name="T16" fmla="*/ 234 w 239"/>
                  <a:gd name="T17" fmla="*/ 12 h 42"/>
                  <a:gd name="T18" fmla="*/ 230 w 239"/>
                  <a:gd name="T19" fmla="*/ 11 h 42"/>
                  <a:gd name="T20" fmla="*/ 10 w 239"/>
                  <a:gd name="T21" fmla="*/ 0 h 42"/>
                  <a:gd name="T22" fmla="*/ 6 w 239"/>
                  <a:gd name="T23" fmla="*/ 0 h 42"/>
                  <a:gd name="T24" fmla="*/ 4 w 239"/>
                  <a:gd name="T25" fmla="*/ 2 h 42"/>
                  <a:gd name="T26" fmla="*/ 1 w 239"/>
                  <a:gd name="T27" fmla="*/ 4 h 42"/>
                  <a:gd name="T28" fmla="*/ 0 w 239"/>
                  <a:gd name="T29" fmla="*/ 8 h 42"/>
                  <a:gd name="T30" fmla="*/ 0 w 239"/>
                  <a:gd name="T31" fmla="*/ 19 h 42"/>
                  <a:gd name="T32" fmla="*/ 0 w 239"/>
                  <a:gd name="T33" fmla="*/ 23 h 42"/>
                  <a:gd name="T34" fmla="*/ 1 w 239"/>
                  <a:gd name="T35" fmla="*/ 26 h 42"/>
                  <a:gd name="T36" fmla="*/ 4 w 239"/>
                  <a:gd name="T37" fmla="*/ 29 h 42"/>
                  <a:gd name="T38" fmla="*/ 8 w 239"/>
                  <a:gd name="T39" fmla="*/ 30 h 42"/>
                  <a:gd name="T40" fmla="*/ 229 w 23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42">
                    <a:moveTo>
                      <a:pt x="229" y="42"/>
                    </a:moveTo>
                    <a:lnTo>
                      <a:pt x="233" y="41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39" y="33"/>
                    </a:lnTo>
                    <a:lnTo>
                      <a:pt x="239" y="22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4" y="12"/>
                    </a:lnTo>
                    <a:lnTo>
                      <a:pt x="230" y="1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8" y="30"/>
                    </a:lnTo>
                    <a:lnTo>
                      <a:pt x="22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140"/>
              <p:cNvSpPr>
                <a:spLocks/>
              </p:cNvSpPr>
              <p:nvPr/>
            </p:nvSpPr>
            <p:spPr bwMode="auto">
              <a:xfrm>
                <a:off x="2178" y="2187"/>
                <a:ext cx="206" cy="29"/>
              </a:xfrm>
              <a:custGeom>
                <a:avLst/>
                <a:gdLst>
                  <a:gd name="T0" fmla="*/ 197 w 206"/>
                  <a:gd name="T1" fmla="*/ 29 h 29"/>
                  <a:gd name="T2" fmla="*/ 201 w 206"/>
                  <a:gd name="T3" fmla="*/ 28 h 29"/>
                  <a:gd name="T4" fmla="*/ 204 w 206"/>
                  <a:gd name="T5" fmla="*/ 27 h 29"/>
                  <a:gd name="T6" fmla="*/ 205 w 206"/>
                  <a:gd name="T7" fmla="*/ 24 h 29"/>
                  <a:gd name="T8" fmla="*/ 206 w 206"/>
                  <a:gd name="T9" fmla="*/ 20 h 29"/>
                  <a:gd name="T10" fmla="*/ 206 w 206"/>
                  <a:gd name="T11" fmla="*/ 20 h 29"/>
                  <a:gd name="T12" fmla="*/ 205 w 206"/>
                  <a:gd name="T13" fmla="*/ 16 h 29"/>
                  <a:gd name="T14" fmla="*/ 204 w 206"/>
                  <a:gd name="T15" fmla="*/ 12 h 29"/>
                  <a:gd name="T16" fmla="*/ 201 w 206"/>
                  <a:gd name="T17" fmla="*/ 10 h 29"/>
                  <a:gd name="T18" fmla="*/ 197 w 206"/>
                  <a:gd name="T19" fmla="*/ 9 h 29"/>
                  <a:gd name="T20" fmla="*/ 11 w 206"/>
                  <a:gd name="T21" fmla="*/ 0 h 29"/>
                  <a:gd name="T22" fmla="*/ 7 w 206"/>
                  <a:gd name="T23" fmla="*/ 0 h 29"/>
                  <a:gd name="T24" fmla="*/ 5 w 206"/>
                  <a:gd name="T25" fmla="*/ 1 h 29"/>
                  <a:gd name="T26" fmla="*/ 2 w 206"/>
                  <a:gd name="T27" fmla="*/ 4 h 29"/>
                  <a:gd name="T28" fmla="*/ 0 w 206"/>
                  <a:gd name="T29" fmla="*/ 8 h 29"/>
                  <a:gd name="T30" fmla="*/ 0 w 206"/>
                  <a:gd name="T31" fmla="*/ 9 h 29"/>
                  <a:gd name="T32" fmla="*/ 2 w 206"/>
                  <a:gd name="T33" fmla="*/ 13 h 29"/>
                  <a:gd name="T34" fmla="*/ 3 w 206"/>
                  <a:gd name="T35" fmla="*/ 16 h 29"/>
                  <a:gd name="T36" fmla="*/ 6 w 206"/>
                  <a:gd name="T37" fmla="*/ 19 h 29"/>
                  <a:gd name="T38" fmla="*/ 10 w 206"/>
                  <a:gd name="T39" fmla="*/ 20 h 29"/>
                  <a:gd name="T40" fmla="*/ 197 w 20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6" h="29">
                    <a:moveTo>
                      <a:pt x="197" y="29"/>
                    </a:moveTo>
                    <a:lnTo>
                      <a:pt x="201" y="28"/>
                    </a:lnTo>
                    <a:lnTo>
                      <a:pt x="204" y="27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4" y="12"/>
                    </a:lnTo>
                    <a:lnTo>
                      <a:pt x="201" y="10"/>
                    </a:lnTo>
                    <a:lnTo>
                      <a:pt x="197" y="9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20"/>
                    </a:lnTo>
                    <a:lnTo>
                      <a:pt x="19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141"/>
              <p:cNvSpPr>
                <a:spLocks/>
              </p:cNvSpPr>
              <p:nvPr/>
            </p:nvSpPr>
            <p:spPr bwMode="auto">
              <a:xfrm>
                <a:off x="2107" y="2058"/>
                <a:ext cx="61" cy="57"/>
              </a:xfrm>
              <a:custGeom>
                <a:avLst/>
                <a:gdLst>
                  <a:gd name="T0" fmla="*/ 46 w 61"/>
                  <a:gd name="T1" fmla="*/ 57 h 57"/>
                  <a:gd name="T2" fmla="*/ 50 w 61"/>
                  <a:gd name="T3" fmla="*/ 57 h 57"/>
                  <a:gd name="T4" fmla="*/ 54 w 61"/>
                  <a:gd name="T5" fmla="*/ 55 h 57"/>
                  <a:gd name="T6" fmla="*/ 55 w 61"/>
                  <a:gd name="T7" fmla="*/ 53 h 57"/>
                  <a:gd name="T8" fmla="*/ 57 w 61"/>
                  <a:gd name="T9" fmla="*/ 49 h 57"/>
                  <a:gd name="T10" fmla="*/ 61 w 61"/>
                  <a:gd name="T11" fmla="*/ 14 h 57"/>
                  <a:gd name="T12" fmla="*/ 59 w 61"/>
                  <a:gd name="T13" fmla="*/ 9 h 57"/>
                  <a:gd name="T14" fmla="*/ 58 w 61"/>
                  <a:gd name="T15" fmla="*/ 7 h 57"/>
                  <a:gd name="T16" fmla="*/ 55 w 61"/>
                  <a:gd name="T17" fmla="*/ 4 h 57"/>
                  <a:gd name="T18" fmla="*/ 51 w 61"/>
                  <a:gd name="T19" fmla="*/ 3 h 57"/>
                  <a:gd name="T20" fmla="*/ 13 w 61"/>
                  <a:gd name="T21" fmla="*/ 0 h 57"/>
                  <a:gd name="T22" fmla="*/ 9 w 61"/>
                  <a:gd name="T23" fmla="*/ 0 h 57"/>
                  <a:gd name="T24" fmla="*/ 6 w 61"/>
                  <a:gd name="T25" fmla="*/ 1 h 57"/>
                  <a:gd name="T26" fmla="*/ 4 w 61"/>
                  <a:gd name="T27" fmla="*/ 4 h 57"/>
                  <a:gd name="T28" fmla="*/ 2 w 61"/>
                  <a:gd name="T29" fmla="*/ 8 h 57"/>
                  <a:gd name="T30" fmla="*/ 0 w 61"/>
                  <a:gd name="T31" fmla="*/ 43 h 57"/>
                  <a:gd name="T32" fmla="*/ 0 w 61"/>
                  <a:gd name="T33" fmla="*/ 47 h 57"/>
                  <a:gd name="T34" fmla="*/ 1 w 61"/>
                  <a:gd name="T35" fmla="*/ 50 h 57"/>
                  <a:gd name="T36" fmla="*/ 4 w 61"/>
                  <a:gd name="T37" fmla="*/ 51 h 57"/>
                  <a:gd name="T38" fmla="*/ 8 w 61"/>
                  <a:gd name="T39" fmla="*/ 53 h 57"/>
                  <a:gd name="T40" fmla="*/ 46 w 61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7">
                    <a:moveTo>
                      <a:pt x="46" y="57"/>
                    </a:moveTo>
                    <a:lnTo>
                      <a:pt x="50" y="57"/>
                    </a:lnTo>
                    <a:lnTo>
                      <a:pt x="54" y="55"/>
                    </a:lnTo>
                    <a:lnTo>
                      <a:pt x="55" y="53"/>
                    </a:lnTo>
                    <a:lnTo>
                      <a:pt x="57" y="49"/>
                    </a:lnTo>
                    <a:lnTo>
                      <a:pt x="61" y="14"/>
                    </a:lnTo>
                    <a:lnTo>
                      <a:pt x="59" y="9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4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142"/>
              <p:cNvSpPr>
                <a:spLocks/>
              </p:cNvSpPr>
              <p:nvPr/>
            </p:nvSpPr>
            <p:spPr bwMode="auto">
              <a:xfrm>
                <a:off x="2323" y="2077"/>
                <a:ext cx="431" cy="64"/>
              </a:xfrm>
              <a:custGeom>
                <a:avLst/>
                <a:gdLst>
                  <a:gd name="T0" fmla="*/ 399 w 431"/>
                  <a:gd name="T1" fmla="*/ 0 h 64"/>
                  <a:gd name="T2" fmla="*/ 200 w 431"/>
                  <a:gd name="T3" fmla="*/ 8 h 64"/>
                  <a:gd name="T4" fmla="*/ 11 w 431"/>
                  <a:gd name="T5" fmla="*/ 7 h 64"/>
                  <a:gd name="T6" fmla="*/ 7 w 431"/>
                  <a:gd name="T7" fmla="*/ 8 h 64"/>
                  <a:gd name="T8" fmla="*/ 5 w 431"/>
                  <a:gd name="T9" fmla="*/ 9 h 64"/>
                  <a:gd name="T10" fmla="*/ 2 w 431"/>
                  <a:gd name="T11" fmla="*/ 12 h 64"/>
                  <a:gd name="T12" fmla="*/ 0 w 431"/>
                  <a:gd name="T13" fmla="*/ 16 h 64"/>
                  <a:gd name="T14" fmla="*/ 0 w 431"/>
                  <a:gd name="T15" fmla="*/ 45 h 64"/>
                  <a:gd name="T16" fmla="*/ 2 w 431"/>
                  <a:gd name="T17" fmla="*/ 49 h 64"/>
                  <a:gd name="T18" fmla="*/ 3 w 431"/>
                  <a:gd name="T19" fmla="*/ 51 h 64"/>
                  <a:gd name="T20" fmla="*/ 6 w 431"/>
                  <a:gd name="T21" fmla="*/ 53 h 64"/>
                  <a:gd name="T22" fmla="*/ 10 w 431"/>
                  <a:gd name="T23" fmla="*/ 54 h 64"/>
                  <a:gd name="T24" fmla="*/ 201 w 431"/>
                  <a:gd name="T25" fmla="*/ 55 h 64"/>
                  <a:gd name="T26" fmla="*/ 201 w 431"/>
                  <a:gd name="T27" fmla="*/ 55 h 64"/>
                  <a:gd name="T28" fmla="*/ 201 w 431"/>
                  <a:gd name="T29" fmla="*/ 55 h 64"/>
                  <a:gd name="T30" fmla="*/ 201 w 431"/>
                  <a:gd name="T31" fmla="*/ 55 h 64"/>
                  <a:gd name="T32" fmla="*/ 202 w 431"/>
                  <a:gd name="T33" fmla="*/ 55 h 64"/>
                  <a:gd name="T34" fmla="*/ 403 w 431"/>
                  <a:gd name="T35" fmla="*/ 64 h 64"/>
                  <a:gd name="T36" fmla="*/ 408 w 431"/>
                  <a:gd name="T37" fmla="*/ 61 h 64"/>
                  <a:gd name="T38" fmla="*/ 415 w 431"/>
                  <a:gd name="T39" fmla="*/ 54 h 64"/>
                  <a:gd name="T40" fmla="*/ 420 w 431"/>
                  <a:gd name="T41" fmla="*/ 47 h 64"/>
                  <a:gd name="T42" fmla="*/ 423 w 431"/>
                  <a:gd name="T43" fmla="*/ 42 h 64"/>
                  <a:gd name="T44" fmla="*/ 431 w 431"/>
                  <a:gd name="T45" fmla="*/ 8 h 64"/>
                  <a:gd name="T46" fmla="*/ 427 w 431"/>
                  <a:gd name="T47" fmla="*/ 5 h 64"/>
                  <a:gd name="T48" fmla="*/ 418 w 431"/>
                  <a:gd name="T49" fmla="*/ 3 h 64"/>
                  <a:gd name="T50" fmla="*/ 406 w 431"/>
                  <a:gd name="T51" fmla="*/ 1 h 64"/>
                  <a:gd name="T52" fmla="*/ 399 w 431"/>
                  <a:gd name="T5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64">
                    <a:moveTo>
                      <a:pt x="399" y="0"/>
                    </a:moveTo>
                    <a:lnTo>
                      <a:pt x="200" y="8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6" y="53"/>
                    </a:lnTo>
                    <a:lnTo>
                      <a:pt x="10" y="54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2" y="55"/>
                    </a:lnTo>
                    <a:lnTo>
                      <a:pt x="403" y="64"/>
                    </a:lnTo>
                    <a:lnTo>
                      <a:pt x="408" y="61"/>
                    </a:lnTo>
                    <a:lnTo>
                      <a:pt x="415" y="54"/>
                    </a:lnTo>
                    <a:lnTo>
                      <a:pt x="420" y="47"/>
                    </a:lnTo>
                    <a:lnTo>
                      <a:pt x="423" y="42"/>
                    </a:lnTo>
                    <a:lnTo>
                      <a:pt x="431" y="8"/>
                    </a:lnTo>
                    <a:lnTo>
                      <a:pt x="427" y="5"/>
                    </a:lnTo>
                    <a:lnTo>
                      <a:pt x="418" y="3"/>
                    </a:lnTo>
                    <a:lnTo>
                      <a:pt x="406" y="1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143"/>
              <p:cNvSpPr>
                <a:spLocks/>
              </p:cNvSpPr>
              <p:nvPr/>
            </p:nvSpPr>
            <p:spPr bwMode="auto">
              <a:xfrm>
                <a:off x="2424" y="1940"/>
                <a:ext cx="172" cy="136"/>
              </a:xfrm>
              <a:custGeom>
                <a:avLst/>
                <a:gdLst>
                  <a:gd name="T0" fmla="*/ 104 w 172"/>
                  <a:gd name="T1" fmla="*/ 136 h 136"/>
                  <a:gd name="T2" fmla="*/ 111 w 172"/>
                  <a:gd name="T3" fmla="*/ 134 h 136"/>
                  <a:gd name="T4" fmla="*/ 120 w 172"/>
                  <a:gd name="T5" fmla="*/ 129 h 136"/>
                  <a:gd name="T6" fmla="*/ 128 w 172"/>
                  <a:gd name="T7" fmla="*/ 125 h 136"/>
                  <a:gd name="T8" fmla="*/ 133 w 172"/>
                  <a:gd name="T9" fmla="*/ 119 h 136"/>
                  <a:gd name="T10" fmla="*/ 149 w 172"/>
                  <a:gd name="T11" fmla="*/ 79 h 136"/>
                  <a:gd name="T12" fmla="*/ 153 w 172"/>
                  <a:gd name="T13" fmla="*/ 67 h 136"/>
                  <a:gd name="T14" fmla="*/ 162 w 172"/>
                  <a:gd name="T15" fmla="*/ 43 h 136"/>
                  <a:gd name="T16" fmla="*/ 170 w 172"/>
                  <a:gd name="T17" fmla="*/ 23 h 136"/>
                  <a:gd name="T18" fmla="*/ 172 w 172"/>
                  <a:gd name="T19" fmla="*/ 12 h 136"/>
                  <a:gd name="T20" fmla="*/ 128 w 172"/>
                  <a:gd name="T21" fmla="*/ 0 h 136"/>
                  <a:gd name="T22" fmla="*/ 123 w 172"/>
                  <a:gd name="T23" fmla="*/ 2 h 136"/>
                  <a:gd name="T24" fmla="*/ 114 w 172"/>
                  <a:gd name="T25" fmla="*/ 3 h 136"/>
                  <a:gd name="T26" fmla="*/ 101 w 172"/>
                  <a:gd name="T27" fmla="*/ 6 h 136"/>
                  <a:gd name="T28" fmla="*/ 88 w 172"/>
                  <a:gd name="T29" fmla="*/ 8 h 136"/>
                  <a:gd name="T30" fmla="*/ 74 w 172"/>
                  <a:gd name="T31" fmla="*/ 12 h 136"/>
                  <a:gd name="T32" fmla="*/ 62 w 172"/>
                  <a:gd name="T33" fmla="*/ 16 h 136"/>
                  <a:gd name="T34" fmla="*/ 54 w 172"/>
                  <a:gd name="T35" fmla="*/ 19 h 136"/>
                  <a:gd name="T36" fmla="*/ 50 w 172"/>
                  <a:gd name="T37" fmla="*/ 22 h 136"/>
                  <a:gd name="T38" fmla="*/ 19 w 172"/>
                  <a:gd name="T39" fmla="*/ 49 h 136"/>
                  <a:gd name="T40" fmla="*/ 13 w 172"/>
                  <a:gd name="T41" fmla="*/ 64 h 136"/>
                  <a:gd name="T42" fmla="*/ 4 w 172"/>
                  <a:gd name="T43" fmla="*/ 90 h 136"/>
                  <a:gd name="T44" fmla="*/ 0 w 172"/>
                  <a:gd name="T45" fmla="*/ 117 h 136"/>
                  <a:gd name="T46" fmla="*/ 13 w 172"/>
                  <a:gd name="T47" fmla="*/ 132 h 136"/>
                  <a:gd name="T48" fmla="*/ 104 w 172"/>
                  <a:gd name="T4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36">
                    <a:moveTo>
                      <a:pt x="104" y="136"/>
                    </a:moveTo>
                    <a:lnTo>
                      <a:pt x="111" y="134"/>
                    </a:lnTo>
                    <a:lnTo>
                      <a:pt x="120" y="129"/>
                    </a:lnTo>
                    <a:lnTo>
                      <a:pt x="128" y="125"/>
                    </a:lnTo>
                    <a:lnTo>
                      <a:pt x="133" y="119"/>
                    </a:lnTo>
                    <a:lnTo>
                      <a:pt x="149" y="79"/>
                    </a:lnTo>
                    <a:lnTo>
                      <a:pt x="153" y="67"/>
                    </a:lnTo>
                    <a:lnTo>
                      <a:pt x="162" y="43"/>
                    </a:lnTo>
                    <a:lnTo>
                      <a:pt x="170" y="23"/>
                    </a:lnTo>
                    <a:lnTo>
                      <a:pt x="172" y="12"/>
                    </a:lnTo>
                    <a:lnTo>
                      <a:pt x="128" y="0"/>
                    </a:lnTo>
                    <a:lnTo>
                      <a:pt x="123" y="2"/>
                    </a:lnTo>
                    <a:lnTo>
                      <a:pt x="114" y="3"/>
                    </a:lnTo>
                    <a:lnTo>
                      <a:pt x="101" y="6"/>
                    </a:lnTo>
                    <a:lnTo>
                      <a:pt x="88" y="8"/>
                    </a:lnTo>
                    <a:lnTo>
                      <a:pt x="74" y="12"/>
                    </a:lnTo>
                    <a:lnTo>
                      <a:pt x="62" y="16"/>
                    </a:lnTo>
                    <a:lnTo>
                      <a:pt x="54" y="19"/>
                    </a:lnTo>
                    <a:lnTo>
                      <a:pt x="50" y="22"/>
                    </a:lnTo>
                    <a:lnTo>
                      <a:pt x="19" y="49"/>
                    </a:lnTo>
                    <a:lnTo>
                      <a:pt x="13" y="64"/>
                    </a:lnTo>
                    <a:lnTo>
                      <a:pt x="4" y="90"/>
                    </a:lnTo>
                    <a:lnTo>
                      <a:pt x="0" y="117"/>
                    </a:lnTo>
                    <a:lnTo>
                      <a:pt x="13" y="132"/>
                    </a:lnTo>
                    <a:lnTo>
                      <a:pt x="10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144"/>
              <p:cNvSpPr>
                <a:spLocks/>
              </p:cNvSpPr>
              <p:nvPr/>
            </p:nvSpPr>
            <p:spPr bwMode="auto">
              <a:xfrm>
                <a:off x="2433" y="1947"/>
                <a:ext cx="155" cy="122"/>
              </a:xfrm>
              <a:custGeom>
                <a:avLst/>
                <a:gdLst>
                  <a:gd name="T0" fmla="*/ 92 w 155"/>
                  <a:gd name="T1" fmla="*/ 122 h 122"/>
                  <a:gd name="T2" fmla="*/ 99 w 155"/>
                  <a:gd name="T3" fmla="*/ 120 h 122"/>
                  <a:gd name="T4" fmla="*/ 107 w 155"/>
                  <a:gd name="T5" fmla="*/ 116 h 122"/>
                  <a:gd name="T6" fmla="*/ 115 w 155"/>
                  <a:gd name="T7" fmla="*/ 111 h 122"/>
                  <a:gd name="T8" fmla="*/ 118 w 155"/>
                  <a:gd name="T9" fmla="*/ 107 h 122"/>
                  <a:gd name="T10" fmla="*/ 133 w 155"/>
                  <a:gd name="T11" fmla="*/ 70 h 122"/>
                  <a:gd name="T12" fmla="*/ 137 w 155"/>
                  <a:gd name="T13" fmla="*/ 60 h 122"/>
                  <a:gd name="T14" fmla="*/ 145 w 155"/>
                  <a:gd name="T15" fmla="*/ 39 h 122"/>
                  <a:gd name="T16" fmla="*/ 153 w 155"/>
                  <a:gd name="T17" fmla="*/ 20 h 122"/>
                  <a:gd name="T18" fmla="*/ 155 w 155"/>
                  <a:gd name="T19" fmla="*/ 11 h 122"/>
                  <a:gd name="T20" fmla="*/ 115 w 155"/>
                  <a:gd name="T21" fmla="*/ 0 h 122"/>
                  <a:gd name="T22" fmla="*/ 111 w 155"/>
                  <a:gd name="T23" fmla="*/ 0 h 122"/>
                  <a:gd name="T24" fmla="*/ 102 w 155"/>
                  <a:gd name="T25" fmla="*/ 3 h 122"/>
                  <a:gd name="T26" fmla="*/ 91 w 155"/>
                  <a:gd name="T27" fmla="*/ 4 h 122"/>
                  <a:gd name="T28" fmla="*/ 79 w 155"/>
                  <a:gd name="T29" fmla="*/ 7 h 122"/>
                  <a:gd name="T30" fmla="*/ 65 w 155"/>
                  <a:gd name="T31" fmla="*/ 11 h 122"/>
                  <a:gd name="T32" fmla="*/ 56 w 155"/>
                  <a:gd name="T33" fmla="*/ 13 h 122"/>
                  <a:gd name="T34" fmla="*/ 48 w 155"/>
                  <a:gd name="T35" fmla="*/ 16 h 122"/>
                  <a:gd name="T36" fmla="*/ 45 w 155"/>
                  <a:gd name="T37" fmla="*/ 19 h 122"/>
                  <a:gd name="T38" fmla="*/ 16 w 155"/>
                  <a:gd name="T39" fmla="*/ 43 h 122"/>
                  <a:gd name="T40" fmla="*/ 11 w 155"/>
                  <a:gd name="T41" fmla="*/ 57 h 122"/>
                  <a:gd name="T42" fmla="*/ 3 w 155"/>
                  <a:gd name="T43" fmla="*/ 80 h 122"/>
                  <a:gd name="T44" fmla="*/ 0 w 155"/>
                  <a:gd name="T45" fmla="*/ 104 h 122"/>
                  <a:gd name="T46" fmla="*/ 12 w 155"/>
                  <a:gd name="T47" fmla="*/ 118 h 122"/>
                  <a:gd name="T48" fmla="*/ 92 w 155"/>
                  <a:gd name="T4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22">
                    <a:moveTo>
                      <a:pt x="92" y="122"/>
                    </a:moveTo>
                    <a:lnTo>
                      <a:pt x="99" y="120"/>
                    </a:lnTo>
                    <a:lnTo>
                      <a:pt x="107" y="116"/>
                    </a:lnTo>
                    <a:lnTo>
                      <a:pt x="115" y="111"/>
                    </a:lnTo>
                    <a:lnTo>
                      <a:pt x="118" y="107"/>
                    </a:lnTo>
                    <a:lnTo>
                      <a:pt x="133" y="70"/>
                    </a:lnTo>
                    <a:lnTo>
                      <a:pt x="137" y="60"/>
                    </a:lnTo>
                    <a:lnTo>
                      <a:pt x="145" y="39"/>
                    </a:lnTo>
                    <a:lnTo>
                      <a:pt x="153" y="20"/>
                    </a:lnTo>
                    <a:lnTo>
                      <a:pt x="155" y="11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2" y="3"/>
                    </a:lnTo>
                    <a:lnTo>
                      <a:pt x="91" y="4"/>
                    </a:lnTo>
                    <a:lnTo>
                      <a:pt x="79" y="7"/>
                    </a:lnTo>
                    <a:lnTo>
                      <a:pt x="65" y="11"/>
                    </a:lnTo>
                    <a:lnTo>
                      <a:pt x="56" y="13"/>
                    </a:lnTo>
                    <a:lnTo>
                      <a:pt x="48" y="16"/>
                    </a:lnTo>
                    <a:lnTo>
                      <a:pt x="45" y="19"/>
                    </a:lnTo>
                    <a:lnTo>
                      <a:pt x="16" y="43"/>
                    </a:lnTo>
                    <a:lnTo>
                      <a:pt x="11" y="57"/>
                    </a:lnTo>
                    <a:lnTo>
                      <a:pt x="3" y="80"/>
                    </a:lnTo>
                    <a:lnTo>
                      <a:pt x="0" y="104"/>
                    </a:lnTo>
                    <a:lnTo>
                      <a:pt x="12" y="118"/>
                    </a:lnTo>
                    <a:lnTo>
                      <a:pt x="92" y="12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145"/>
              <p:cNvSpPr>
                <a:spLocks/>
              </p:cNvSpPr>
              <p:nvPr/>
            </p:nvSpPr>
            <p:spPr bwMode="auto">
              <a:xfrm>
                <a:off x="2169" y="1950"/>
                <a:ext cx="64" cy="93"/>
              </a:xfrm>
              <a:custGeom>
                <a:avLst/>
                <a:gdLst>
                  <a:gd name="T0" fmla="*/ 28 w 64"/>
                  <a:gd name="T1" fmla="*/ 89 h 93"/>
                  <a:gd name="T2" fmla="*/ 35 w 64"/>
                  <a:gd name="T3" fmla="*/ 92 h 93"/>
                  <a:gd name="T4" fmla="*/ 43 w 64"/>
                  <a:gd name="T5" fmla="*/ 93 h 93"/>
                  <a:gd name="T6" fmla="*/ 50 w 64"/>
                  <a:gd name="T7" fmla="*/ 89 h 93"/>
                  <a:gd name="T8" fmla="*/ 51 w 64"/>
                  <a:gd name="T9" fmla="*/ 77 h 93"/>
                  <a:gd name="T10" fmla="*/ 53 w 64"/>
                  <a:gd name="T11" fmla="*/ 52 h 93"/>
                  <a:gd name="T12" fmla="*/ 57 w 64"/>
                  <a:gd name="T13" fmla="*/ 31 h 93"/>
                  <a:gd name="T14" fmla="*/ 61 w 64"/>
                  <a:gd name="T15" fmla="*/ 15 h 93"/>
                  <a:gd name="T16" fmla="*/ 64 w 64"/>
                  <a:gd name="T17" fmla="*/ 8 h 93"/>
                  <a:gd name="T18" fmla="*/ 62 w 64"/>
                  <a:gd name="T19" fmla="*/ 4 h 93"/>
                  <a:gd name="T20" fmla="*/ 58 w 64"/>
                  <a:gd name="T21" fmla="*/ 1 h 93"/>
                  <a:gd name="T22" fmla="*/ 53 w 64"/>
                  <a:gd name="T23" fmla="*/ 0 h 93"/>
                  <a:gd name="T24" fmla="*/ 47 w 64"/>
                  <a:gd name="T25" fmla="*/ 0 h 93"/>
                  <a:gd name="T26" fmla="*/ 33 w 64"/>
                  <a:gd name="T27" fmla="*/ 0 h 93"/>
                  <a:gd name="T28" fmla="*/ 27 w 64"/>
                  <a:gd name="T29" fmla="*/ 1 h 93"/>
                  <a:gd name="T30" fmla="*/ 20 w 64"/>
                  <a:gd name="T31" fmla="*/ 5 h 93"/>
                  <a:gd name="T32" fmla="*/ 15 w 64"/>
                  <a:gd name="T33" fmla="*/ 10 h 93"/>
                  <a:gd name="T34" fmla="*/ 12 w 64"/>
                  <a:gd name="T35" fmla="*/ 15 h 93"/>
                  <a:gd name="T36" fmla="*/ 4 w 64"/>
                  <a:gd name="T37" fmla="*/ 58 h 93"/>
                  <a:gd name="T38" fmla="*/ 3 w 64"/>
                  <a:gd name="T39" fmla="*/ 65 h 93"/>
                  <a:gd name="T40" fmla="*/ 1 w 64"/>
                  <a:gd name="T41" fmla="*/ 73 h 93"/>
                  <a:gd name="T42" fmla="*/ 0 w 64"/>
                  <a:gd name="T43" fmla="*/ 81 h 93"/>
                  <a:gd name="T44" fmla="*/ 1 w 64"/>
                  <a:gd name="T45" fmla="*/ 85 h 93"/>
                  <a:gd name="T46" fmla="*/ 28 w 64"/>
                  <a:gd name="T4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93">
                    <a:moveTo>
                      <a:pt x="28" y="89"/>
                    </a:moveTo>
                    <a:lnTo>
                      <a:pt x="35" y="92"/>
                    </a:lnTo>
                    <a:lnTo>
                      <a:pt x="43" y="93"/>
                    </a:lnTo>
                    <a:lnTo>
                      <a:pt x="50" y="89"/>
                    </a:lnTo>
                    <a:lnTo>
                      <a:pt x="51" y="77"/>
                    </a:lnTo>
                    <a:lnTo>
                      <a:pt x="53" y="52"/>
                    </a:lnTo>
                    <a:lnTo>
                      <a:pt x="57" y="31"/>
                    </a:lnTo>
                    <a:lnTo>
                      <a:pt x="61" y="15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4" y="58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146"/>
              <p:cNvSpPr>
                <a:spLocks/>
              </p:cNvSpPr>
              <p:nvPr/>
            </p:nvSpPr>
            <p:spPr bwMode="auto">
              <a:xfrm>
                <a:off x="2165" y="1952"/>
                <a:ext cx="60" cy="84"/>
              </a:xfrm>
              <a:custGeom>
                <a:avLst/>
                <a:gdLst>
                  <a:gd name="T0" fmla="*/ 28 w 60"/>
                  <a:gd name="T1" fmla="*/ 82 h 84"/>
                  <a:gd name="T2" fmla="*/ 34 w 60"/>
                  <a:gd name="T3" fmla="*/ 83 h 84"/>
                  <a:gd name="T4" fmla="*/ 41 w 60"/>
                  <a:gd name="T5" fmla="*/ 84 h 84"/>
                  <a:gd name="T6" fmla="*/ 47 w 60"/>
                  <a:gd name="T7" fmla="*/ 82 h 84"/>
                  <a:gd name="T8" fmla="*/ 49 w 60"/>
                  <a:gd name="T9" fmla="*/ 69 h 84"/>
                  <a:gd name="T10" fmla="*/ 49 w 60"/>
                  <a:gd name="T11" fmla="*/ 49 h 84"/>
                  <a:gd name="T12" fmla="*/ 53 w 60"/>
                  <a:gd name="T13" fmla="*/ 29 h 84"/>
                  <a:gd name="T14" fmla="*/ 57 w 60"/>
                  <a:gd name="T15" fmla="*/ 14 h 84"/>
                  <a:gd name="T16" fmla="*/ 60 w 60"/>
                  <a:gd name="T17" fmla="*/ 8 h 84"/>
                  <a:gd name="T18" fmla="*/ 58 w 60"/>
                  <a:gd name="T19" fmla="*/ 6 h 84"/>
                  <a:gd name="T20" fmla="*/ 54 w 60"/>
                  <a:gd name="T21" fmla="*/ 3 h 84"/>
                  <a:gd name="T22" fmla="*/ 49 w 60"/>
                  <a:gd name="T23" fmla="*/ 2 h 84"/>
                  <a:gd name="T24" fmla="*/ 45 w 60"/>
                  <a:gd name="T25" fmla="*/ 0 h 84"/>
                  <a:gd name="T26" fmla="*/ 31 w 60"/>
                  <a:gd name="T27" fmla="*/ 0 h 84"/>
                  <a:gd name="T28" fmla="*/ 26 w 60"/>
                  <a:gd name="T29" fmla="*/ 2 h 84"/>
                  <a:gd name="T30" fmla="*/ 19 w 60"/>
                  <a:gd name="T31" fmla="*/ 3 h 84"/>
                  <a:gd name="T32" fmla="*/ 12 w 60"/>
                  <a:gd name="T33" fmla="*/ 7 h 84"/>
                  <a:gd name="T34" fmla="*/ 9 w 60"/>
                  <a:gd name="T35" fmla="*/ 10 h 84"/>
                  <a:gd name="T36" fmla="*/ 0 w 60"/>
                  <a:gd name="T37" fmla="*/ 50 h 84"/>
                  <a:gd name="T38" fmla="*/ 0 w 60"/>
                  <a:gd name="T39" fmla="*/ 57 h 84"/>
                  <a:gd name="T40" fmla="*/ 0 w 60"/>
                  <a:gd name="T41" fmla="*/ 65 h 84"/>
                  <a:gd name="T42" fmla="*/ 1 w 60"/>
                  <a:gd name="T43" fmla="*/ 73 h 84"/>
                  <a:gd name="T44" fmla="*/ 4 w 60"/>
                  <a:gd name="T45" fmla="*/ 78 h 84"/>
                  <a:gd name="T46" fmla="*/ 28 w 60"/>
                  <a:gd name="T47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84">
                    <a:moveTo>
                      <a:pt x="28" y="82"/>
                    </a:moveTo>
                    <a:lnTo>
                      <a:pt x="34" y="83"/>
                    </a:lnTo>
                    <a:lnTo>
                      <a:pt x="41" y="84"/>
                    </a:lnTo>
                    <a:lnTo>
                      <a:pt x="47" y="82"/>
                    </a:lnTo>
                    <a:lnTo>
                      <a:pt x="49" y="69"/>
                    </a:lnTo>
                    <a:lnTo>
                      <a:pt x="49" y="49"/>
                    </a:lnTo>
                    <a:lnTo>
                      <a:pt x="53" y="29"/>
                    </a:lnTo>
                    <a:lnTo>
                      <a:pt x="57" y="14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147"/>
              <p:cNvSpPr>
                <a:spLocks/>
              </p:cNvSpPr>
              <p:nvPr/>
            </p:nvSpPr>
            <p:spPr bwMode="auto">
              <a:xfrm>
                <a:off x="2567" y="1952"/>
                <a:ext cx="136" cy="90"/>
              </a:xfrm>
              <a:custGeom>
                <a:avLst/>
                <a:gdLst>
                  <a:gd name="T0" fmla="*/ 29 w 136"/>
                  <a:gd name="T1" fmla="*/ 0 h 90"/>
                  <a:gd name="T2" fmla="*/ 33 w 136"/>
                  <a:gd name="T3" fmla="*/ 0 h 90"/>
                  <a:gd name="T4" fmla="*/ 44 w 136"/>
                  <a:gd name="T5" fmla="*/ 0 h 90"/>
                  <a:gd name="T6" fmla="*/ 60 w 136"/>
                  <a:gd name="T7" fmla="*/ 0 h 90"/>
                  <a:gd name="T8" fmla="*/ 78 w 136"/>
                  <a:gd name="T9" fmla="*/ 2 h 90"/>
                  <a:gd name="T10" fmla="*/ 97 w 136"/>
                  <a:gd name="T11" fmla="*/ 3 h 90"/>
                  <a:gd name="T12" fmla="*/ 113 w 136"/>
                  <a:gd name="T13" fmla="*/ 6 h 90"/>
                  <a:gd name="T14" fmla="*/ 126 w 136"/>
                  <a:gd name="T15" fmla="*/ 8 h 90"/>
                  <a:gd name="T16" fmla="*/ 133 w 136"/>
                  <a:gd name="T17" fmla="*/ 13 h 90"/>
                  <a:gd name="T18" fmla="*/ 136 w 136"/>
                  <a:gd name="T19" fmla="*/ 27 h 90"/>
                  <a:gd name="T20" fmla="*/ 130 w 136"/>
                  <a:gd name="T21" fmla="*/ 50 h 90"/>
                  <a:gd name="T22" fmla="*/ 122 w 136"/>
                  <a:gd name="T23" fmla="*/ 71 h 90"/>
                  <a:gd name="T24" fmla="*/ 118 w 136"/>
                  <a:gd name="T25" fmla="*/ 79 h 90"/>
                  <a:gd name="T26" fmla="*/ 114 w 136"/>
                  <a:gd name="T27" fmla="*/ 79 h 90"/>
                  <a:gd name="T28" fmla="*/ 103 w 136"/>
                  <a:gd name="T29" fmla="*/ 80 h 90"/>
                  <a:gd name="T30" fmla="*/ 88 w 136"/>
                  <a:gd name="T31" fmla="*/ 83 h 90"/>
                  <a:gd name="T32" fmla="*/ 71 w 136"/>
                  <a:gd name="T33" fmla="*/ 84 h 90"/>
                  <a:gd name="T34" fmla="*/ 53 w 136"/>
                  <a:gd name="T35" fmla="*/ 87 h 90"/>
                  <a:gd name="T36" fmla="*/ 37 w 136"/>
                  <a:gd name="T37" fmla="*/ 88 h 90"/>
                  <a:gd name="T38" fmla="*/ 23 w 136"/>
                  <a:gd name="T39" fmla="*/ 90 h 90"/>
                  <a:gd name="T40" fmla="*/ 17 w 136"/>
                  <a:gd name="T41" fmla="*/ 90 h 90"/>
                  <a:gd name="T42" fmla="*/ 11 w 136"/>
                  <a:gd name="T43" fmla="*/ 88 h 90"/>
                  <a:gd name="T44" fmla="*/ 6 w 136"/>
                  <a:gd name="T45" fmla="*/ 86 h 90"/>
                  <a:gd name="T46" fmla="*/ 2 w 136"/>
                  <a:gd name="T47" fmla="*/ 83 h 90"/>
                  <a:gd name="T48" fmla="*/ 0 w 136"/>
                  <a:gd name="T49" fmla="*/ 82 h 90"/>
                  <a:gd name="T50" fmla="*/ 23 w 136"/>
                  <a:gd name="T51" fmla="*/ 21 h 90"/>
                  <a:gd name="T52" fmla="*/ 26 w 136"/>
                  <a:gd name="T53" fmla="*/ 18 h 90"/>
                  <a:gd name="T54" fmla="*/ 30 w 136"/>
                  <a:gd name="T55" fmla="*/ 10 h 90"/>
                  <a:gd name="T56" fmla="*/ 32 w 136"/>
                  <a:gd name="T57" fmla="*/ 3 h 90"/>
                  <a:gd name="T58" fmla="*/ 29 w 136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90">
                    <a:moveTo>
                      <a:pt x="29" y="0"/>
                    </a:moveTo>
                    <a:lnTo>
                      <a:pt x="33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8" y="2"/>
                    </a:lnTo>
                    <a:lnTo>
                      <a:pt x="97" y="3"/>
                    </a:lnTo>
                    <a:lnTo>
                      <a:pt x="113" y="6"/>
                    </a:lnTo>
                    <a:lnTo>
                      <a:pt x="126" y="8"/>
                    </a:lnTo>
                    <a:lnTo>
                      <a:pt x="133" y="13"/>
                    </a:lnTo>
                    <a:lnTo>
                      <a:pt x="136" y="27"/>
                    </a:lnTo>
                    <a:lnTo>
                      <a:pt x="130" y="50"/>
                    </a:lnTo>
                    <a:lnTo>
                      <a:pt x="122" y="71"/>
                    </a:lnTo>
                    <a:lnTo>
                      <a:pt x="118" y="79"/>
                    </a:lnTo>
                    <a:lnTo>
                      <a:pt x="114" y="79"/>
                    </a:lnTo>
                    <a:lnTo>
                      <a:pt x="103" y="80"/>
                    </a:lnTo>
                    <a:lnTo>
                      <a:pt x="88" y="83"/>
                    </a:lnTo>
                    <a:lnTo>
                      <a:pt x="71" y="84"/>
                    </a:lnTo>
                    <a:lnTo>
                      <a:pt x="53" y="87"/>
                    </a:lnTo>
                    <a:lnTo>
                      <a:pt x="37" y="88"/>
                    </a:lnTo>
                    <a:lnTo>
                      <a:pt x="23" y="90"/>
                    </a:lnTo>
                    <a:lnTo>
                      <a:pt x="17" y="90"/>
                    </a:lnTo>
                    <a:lnTo>
                      <a:pt x="11" y="88"/>
                    </a:lnTo>
                    <a:lnTo>
                      <a:pt x="6" y="86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30" y="10"/>
                    </a:lnTo>
                    <a:lnTo>
                      <a:pt x="32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148"/>
              <p:cNvSpPr>
                <a:spLocks/>
              </p:cNvSpPr>
              <p:nvPr/>
            </p:nvSpPr>
            <p:spPr bwMode="auto">
              <a:xfrm>
                <a:off x="2574" y="1958"/>
                <a:ext cx="121" cy="80"/>
              </a:xfrm>
              <a:custGeom>
                <a:avLst/>
                <a:gdLst>
                  <a:gd name="T0" fmla="*/ 26 w 121"/>
                  <a:gd name="T1" fmla="*/ 0 h 80"/>
                  <a:gd name="T2" fmla="*/ 30 w 121"/>
                  <a:gd name="T3" fmla="*/ 0 h 80"/>
                  <a:gd name="T4" fmla="*/ 39 w 121"/>
                  <a:gd name="T5" fmla="*/ 0 h 80"/>
                  <a:gd name="T6" fmla="*/ 53 w 121"/>
                  <a:gd name="T7" fmla="*/ 0 h 80"/>
                  <a:gd name="T8" fmla="*/ 69 w 121"/>
                  <a:gd name="T9" fmla="*/ 1 h 80"/>
                  <a:gd name="T10" fmla="*/ 87 w 121"/>
                  <a:gd name="T11" fmla="*/ 2 h 80"/>
                  <a:gd name="T12" fmla="*/ 102 w 121"/>
                  <a:gd name="T13" fmla="*/ 4 h 80"/>
                  <a:gd name="T14" fmla="*/ 113 w 121"/>
                  <a:gd name="T15" fmla="*/ 7 h 80"/>
                  <a:gd name="T16" fmla="*/ 119 w 121"/>
                  <a:gd name="T17" fmla="*/ 11 h 80"/>
                  <a:gd name="T18" fmla="*/ 121 w 121"/>
                  <a:gd name="T19" fmla="*/ 24 h 80"/>
                  <a:gd name="T20" fmla="*/ 117 w 121"/>
                  <a:gd name="T21" fmla="*/ 44 h 80"/>
                  <a:gd name="T22" fmla="*/ 110 w 121"/>
                  <a:gd name="T23" fmla="*/ 62 h 80"/>
                  <a:gd name="T24" fmla="*/ 106 w 121"/>
                  <a:gd name="T25" fmla="*/ 70 h 80"/>
                  <a:gd name="T26" fmla="*/ 102 w 121"/>
                  <a:gd name="T27" fmla="*/ 70 h 80"/>
                  <a:gd name="T28" fmla="*/ 92 w 121"/>
                  <a:gd name="T29" fmla="*/ 72 h 80"/>
                  <a:gd name="T30" fmla="*/ 79 w 121"/>
                  <a:gd name="T31" fmla="*/ 73 h 80"/>
                  <a:gd name="T32" fmla="*/ 64 w 121"/>
                  <a:gd name="T33" fmla="*/ 76 h 80"/>
                  <a:gd name="T34" fmla="*/ 48 w 121"/>
                  <a:gd name="T35" fmla="*/ 77 h 80"/>
                  <a:gd name="T36" fmla="*/ 33 w 121"/>
                  <a:gd name="T37" fmla="*/ 78 h 80"/>
                  <a:gd name="T38" fmla="*/ 22 w 121"/>
                  <a:gd name="T39" fmla="*/ 80 h 80"/>
                  <a:gd name="T40" fmla="*/ 15 w 121"/>
                  <a:gd name="T41" fmla="*/ 80 h 80"/>
                  <a:gd name="T42" fmla="*/ 10 w 121"/>
                  <a:gd name="T43" fmla="*/ 78 h 80"/>
                  <a:gd name="T44" fmla="*/ 4 w 121"/>
                  <a:gd name="T45" fmla="*/ 76 h 80"/>
                  <a:gd name="T46" fmla="*/ 1 w 121"/>
                  <a:gd name="T47" fmla="*/ 73 h 80"/>
                  <a:gd name="T48" fmla="*/ 0 w 121"/>
                  <a:gd name="T49" fmla="*/ 72 h 80"/>
                  <a:gd name="T50" fmla="*/ 22 w 121"/>
                  <a:gd name="T51" fmla="*/ 17 h 80"/>
                  <a:gd name="T52" fmla="*/ 23 w 121"/>
                  <a:gd name="T53" fmla="*/ 15 h 80"/>
                  <a:gd name="T54" fmla="*/ 27 w 121"/>
                  <a:gd name="T55" fmla="*/ 8 h 80"/>
                  <a:gd name="T56" fmla="*/ 29 w 121"/>
                  <a:gd name="T57" fmla="*/ 2 h 80"/>
                  <a:gd name="T58" fmla="*/ 26 w 121"/>
                  <a:gd name="T5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80">
                    <a:moveTo>
                      <a:pt x="26" y="0"/>
                    </a:moveTo>
                    <a:lnTo>
                      <a:pt x="30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69" y="1"/>
                    </a:lnTo>
                    <a:lnTo>
                      <a:pt x="87" y="2"/>
                    </a:lnTo>
                    <a:lnTo>
                      <a:pt x="102" y="4"/>
                    </a:lnTo>
                    <a:lnTo>
                      <a:pt x="113" y="7"/>
                    </a:lnTo>
                    <a:lnTo>
                      <a:pt x="119" y="11"/>
                    </a:lnTo>
                    <a:lnTo>
                      <a:pt x="121" y="24"/>
                    </a:lnTo>
                    <a:lnTo>
                      <a:pt x="117" y="44"/>
                    </a:lnTo>
                    <a:lnTo>
                      <a:pt x="110" y="62"/>
                    </a:lnTo>
                    <a:lnTo>
                      <a:pt x="106" y="70"/>
                    </a:lnTo>
                    <a:lnTo>
                      <a:pt x="102" y="70"/>
                    </a:lnTo>
                    <a:lnTo>
                      <a:pt x="92" y="72"/>
                    </a:lnTo>
                    <a:lnTo>
                      <a:pt x="79" y="73"/>
                    </a:lnTo>
                    <a:lnTo>
                      <a:pt x="64" y="76"/>
                    </a:lnTo>
                    <a:lnTo>
                      <a:pt x="48" y="77"/>
                    </a:lnTo>
                    <a:lnTo>
                      <a:pt x="33" y="78"/>
                    </a:lnTo>
                    <a:lnTo>
                      <a:pt x="22" y="80"/>
                    </a:lnTo>
                    <a:lnTo>
                      <a:pt x="15" y="80"/>
                    </a:lnTo>
                    <a:lnTo>
                      <a:pt x="10" y="78"/>
                    </a:lnTo>
                    <a:lnTo>
                      <a:pt x="4" y="76"/>
                    </a:lnTo>
                    <a:lnTo>
                      <a:pt x="1" y="73"/>
                    </a:lnTo>
                    <a:lnTo>
                      <a:pt x="0" y="72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7" y="8"/>
                    </a:lnTo>
                    <a:lnTo>
                      <a:pt x="29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149"/>
              <p:cNvSpPr>
                <a:spLocks/>
              </p:cNvSpPr>
              <p:nvPr/>
            </p:nvSpPr>
            <p:spPr bwMode="auto">
              <a:xfrm>
                <a:off x="3126" y="2011"/>
                <a:ext cx="21" cy="9"/>
              </a:xfrm>
              <a:custGeom>
                <a:avLst/>
                <a:gdLst>
                  <a:gd name="T0" fmla="*/ 21 w 21"/>
                  <a:gd name="T1" fmla="*/ 9 h 9"/>
                  <a:gd name="T2" fmla="*/ 16 w 21"/>
                  <a:gd name="T3" fmla="*/ 6 h 9"/>
                  <a:gd name="T4" fmla="*/ 10 w 21"/>
                  <a:gd name="T5" fmla="*/ 4 h 9"/>
                  <a:gd name="T6" fmla="*/ 5 w 21"/>
                  <a:gd name="T7" fmla="*/ 1 h 9"/>
                  <a:gd name="T8" fmla="*/ 0 w 21"/>
                  <a:gd name="T9" fmla="*/ 0 h 9"/>
                  <a:gd name="T10" fmla="*/ 1 w 21"/>
                  <a:gd name="T11" fmla="*/ 1 h 9"/>
                  <a:gd name="T12" fmla="*/ 6 w 21"/>
                  <a:gd name="T13" fmla="*/ 2 h 9"/>
                  <a:gd name="T14" fmla="*/ 13 w 21"/>
                  <a:gd name="T15" fmla="*/ 5 h 9"/>
                  <a:gd name="T16" fmla="*/ 21 w 2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2"/>
                    </a:lnTo>
                    <a:lnTo>
                      <a:pt x="13" y="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150"/>
              <p:cNvSpPr>
                <a:spLocks/>
              </p:cNvSpPr>
              <p:nvPr/>
            </p:nvSpPr>
            <p:spPr bwMode="auto">
              <a:xfrm>
                <a:off x="3142" y="1937"/>
                <a:ext cx="1573" cy="335"/>
              </a:xfrm>
              <a:custGeom>
                <a:avLst/>
                <a:gdLst>
                  <a:gd name="T0" fmla="*/ 1547 w 1573"/>
                  <a:gd name="T1" fmla="*/ 79 h 335"/>
                  <a:gd name="T2" fmla="*/ 1544 w 1573"/>
                  <a:gd name="T3" fmla="*/ 36 h 335"/>
                  <a:gd name="T4" fmla="*/ 1542 w 1573"/>
                  <a:gd name="T5" fmla="*/ 0 h 335"/>
                  <a:gd name="T6" fmla="*/ 1520 w 1573"/>
                  <a:gd name="T7" fmla="*/ 3 h 335"/>
                  <a:gd name="T8" fmla="*/ 1490 w 1573"/>
                  <a:gd name="T9" fmla="*/ 6 h 335"/>
                  <a:gd name="T10" fmla="*/ 1458 w 1573"/>
                  <a:gd name="T11" fmla="*/ 10 h 335"/>
                  <a:gd name="T12" fmla="*/ 1423 w 1573"/>
                  <a:gd name="T13" fmla="*/ 13 h 335"/>
                  <a:gd name="T14" fmla="*/ 1389 w 1573"/>
                  <a:gd name="T15" fmla="*/ 15 h 335"/>
                  <a:gd name="T16" fmla="*/ 1359 w 1573"/>
                  <a:gd name="T17" fmla="*/ 17 h 335"/>
                  <a:gd name="T18" fmla="*/ 1336 w 1573"/>
                  <a:gd name="T19" fmla="*/ 18 h 335"/>
                  <a:gd name="T20" fmla="*/ 1322 w 1573"/>
                  <a:gd name="T21" fmla="*/ 17 h 335"/>
                  <a:gd name="T22" fmla="*/ 1306 w 1573"/>
                  <a:gd name="T23" fmla="*/ 14 h 335"/>
                  <a:gd name="T24" fmla="*/ 1275 w 1573"/>
                  <a:gd name="T25" fmla="*/ 13 h 335"/>
                  <a:gd name="T26" fmla="*/ 1237 w 1573"/>
                  <a:gd name="T27" fmla="*/ 10 h 335"/>
                  <a:gd name="T28" fmla="*/ 1195 w 1573"/>
                  <a:gd name="T29" fmla="*/ 9 h 335"/>
                  <a:gd name="T30" fmla="*/ 1154 w 1573"/>
                  <a:gd name="T31" fmla="*/ 7 h 335"/>
                  <a:gd name="T32" fmla="*/ 1119 w 1573"/>
                  <a:gd name="T33" fmla="*/ 6 h 335"/>
                  <a:gd name="T34" fmla="*/ 1095 w 1573"/>
                  <a:gd name="T35" fmla="*/ 5 h 335"/>
                  <a:gd name="T36" fmla="*/ 1085 w 1573"/>
                  <a:gd name="T37" fmla="*/ 5 h 335"/>
                  <a:gd name="T38" fmla="*/ 16 w 1573"/>
                  <a:gd name="T39" fmla="*/ 71 h 335"/>
                  <a:gd name="T40" fmla="*/ 31 w 1573"/>
                  <a:gd name="T41" fmla="*/ 86 h 335"/>
                  <a:gd name="T42" fmla="*/ 28 w 1573"/>
                  <a:gd name="T43" fmla="*/ 90 h 335"/>
                  <a:gd name="T44" fmla="*/ 13 w 1573"/>
                  <a:gd name="T45" fmla="*/ 86 h 335"/>
                  <a:gd name="T46" fmla="*/ 35 w 1573"/>
                  <a:gd name="T47" fmla="*/ 106 h 335"/>
                  <a:gd name="T48" fmla="*/ 70 w 1573"/>
                  <a:gd name="T49" fmla="*/ 166 h 335"/>
                  <a:gd name="T50" fmla="*/ 82 w 1573"/>
                  <a:gd name="T51" fmla="*/ 225 h 335"/>
                  <a:gd name="T52" fmla="*/ 84 w 1573"/>
                  <a:gd name="T53" fmla="*/ 267 h 335"/>
                  <a:gd name="T54" fmla="*/ 66 w 1573"/>
                  <a:gd name="T55" fmla="*/ 294 h 335"/>
                  <a:gd name="T56" fmla="*/ 65 w 1573"/>
                  <a:gd name="T57" fmla="*/ 313 h 335"/>
                  <a:gd name="T58" fmla="*/ 64 w 1573"/>
                  <a:gd name="T59" fmla="*/ 334 h 335"/>
                  <a:gd name="T60" fmla="*/ 64 w 1573"/>
                  <a:gd name="T61" fmla="*/ 334 h 335"/>
                  <a:gd name="T62" fmla="*/ 64 w 1573"/>
                  <a:gd name="T63" fmla="*/ 335 h 335"/>
                  <a:gd name="T64" fmla="*/ 1001 w 1573"/>
                  <a:gd name="T65" fmla="*/ 259 h 335"/>
                  <a:gd name="T66" fmla="*/ 1038 w 1573"/>
                  <a:gd name="T67" fmla="*/ 198 h 335"/>
                  <a:gd name="T68" fmla="*/ 1078 w 1573"/>
                  <a:gd name="T69" fmla="*/ 140 h 335"/>
                  <a:gd name="T70" fmla="*/ 1120 w 1573"/>
                  <a:gd name="T71" fmla="*/ 101 h 335"/>
                  <a:gd name="T72" fmla="*/ 1166 w 1573"/>
                  <a:gd name="T73" fmla="*/ 91 h 335"/>
                  <a:gd name="T74" fmla="*/ 1229 w 1573"/>
                  <a:gd name="T75" fmla="*/ 91 h 335"/>
                  <a:gd name="T76" fmla="*/ 1291 w 1573"/>
                  <a:gd name="T77" fmla="*/ 118 h 335"/>
                  <a:gd name="T78" fmla="*/ 1333 w 1573"/>
                  <a:gd name="T79" fmla="*/ 193 h 335"/>
                  <a:gd name="T80" fmla="*/ 1341 w 1573"/>
                  <a:gd name="T81" fmla="*/ 258 h 335"/>
                  <a:gd name="T82" fmla="*/ 1343 w 1573"/>
                  <a:gd name="T83" fmla="*/ 262 h 335"/>
                  <a:gd name="T84" fmla="*/ 1349 w 1573"/>
                  <a:gd name="T85" fmla="*/ 265 h 335"/>
                  <a:gd name="T86" fmla="*/ 1367 w 1573"/>
                  <a:gd name="T87" fmla="*/ 262 h 335"/>
                  <a:gd name="T88" fmla="*/ 1412 w 1573"/>
                  <a:gd name="T89" fmla="*/ 255 h 335"/>
                  <a:gd name="T90" fmla="*/ 1470 w 1573"/>
                  <a:gd name="T91" fmla="*/ 244 h 335"/>
                  <a:gd name="T92" fmla="*/ 1528 w 1573"/>
                  <a:gd name="T93" fmla="*/ 233 h 335"/>
                  <a:gd name="T94" fmla="*/ 1544 w 1573"/>
                  <a:gd name="T95" fmla="*/ 208 h 335"/>
                  <a:gd name="T96" fmla="*/ 1566 w 1573"/>
                  <a:gd name="T97" fmla="*/ 185 h 335"/>
                  <a:gd name="T98" fmla="*/ 1573 w 1573"/>
                  <a:gd name="T99" fmla="*/ 147 h 335"/>
                  <a:gd name="T100" fmla="*/ 1566 w 1573"/>
                  <a:gd name="T101" fmla="*/ 10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3" h="335">
                    <a:moveTo>
                      <a:pt x="1557" y="90"/>
                    </a:moveTo>
                    <a:lnTo>
                      <a:pt x="1547" y="79"/>
                    </a:lnTo>
                    <a:lnTo>
                      <a:pt x="1544" y="57"/>
                    </a:lnTo>
                    <a:lnTo>
                      <a:pt x="1544" y="36"/>
                    </a:lnTo>
                    <a:lnTo>
                      <a:pt x="1544" y="26"/>
                    </a:lnTo>
                    <a:lnTo>
                      <a:pt x="1542" y="0"/>
                    </a:lnTo>
                    <a:lnTo>
                      <a:pt x="1532" y="2"/>
                    </a:lnTo>
                    <a:lnTo>
                      <a:pt x="1520" y="3"/>
                    </a:lnTo>
                    <a:lnTo>
                      <a:pt x="1507" y="5"/>
                    </a:lnTo>
                    <a:lnTo>
                      <a:pt x="1490" y="6"/>
                    </a:lnTo>
                    <a:lnTo>
                      <a:pt x="1474" y="7"/>
                    </a:lnTo>
                    <a:lnTo>
                      <a:pt x="1458" y="10"/>
                    </a:lnTo>
                    <a:lnTo>
                      <a:pt x="1440" y="11"/>
                    </a:lnTo>
                    <a:lnTo>
                      <a:pt x="1423" y="13"/>
                    </a:lnTo>
                    <a:lnTo>
                      <a:pt x="1405" y="14"/>
                    </a:lnTo>
                    <a:lnTo>
                      <a:pt x="1389" y="15"/>
                    </a:lnTo>
                    <a:lnTo>
                      <a:pt x="1372" y="17"/>
                    </a:lnTo>
                    <a:lnTo>
                      <a:pt x="1359" y="17"/>
                    </a:lnTo>
                    <a:lnTo>
                      <a:pt x="1347" y="18"/>
                    </a:lnTo>
                    <a:lnTo>
                      <a:pt x="1336" y="18"/>
                    </a:lnTo>
                    <a:lnTo>
                      <a:pt x="1328" y="18"/>
                    </a:lnTo>
                    <a:lnTo>
                      <a:pt x="1322" y="17"/>
                    </a:lnTo>
                    <a:lnTo>
                      <a:pt x="1315" y="15"/>
                    </a:lnTo>
                    <a:lnTo>
                      <a:pt x="1306" y="14"/>
                    </a:lnTo>
                    <a:lnTo>
                      <a:pt x="1292" y="14"/>
                    </a:lnTo>
                    <a:lnTo>
                      <a:pt x="1275" y="13"/>
                    </a:lnTo>
                    <a:lnTo>
                      <a:pt x="1257" y="11"/>
                    </a:lnTo>
                    <a:lnTo>
                      <a:pt x="1237" y="10"/>
                    </a:lnTo>
                    <a:lnTo>
                      <a:pt x="1217" y="10"/>
                    </a:lnTo>
                    <a:lnTo>
                      <a:pt x="1195" y="9"/>
                    </a:lnTo>
                    <a:lnTo>
                      <a:pt x="1175" y="7"/>
                    </a:lnTo>
                    <a:lnTo>
                      <a:pt x="1154" y="7"/>
                    </a:lnTo>
                    <a:lnTo>
                      <a:pt x="1135" y="6"/>
                    </a:lnTo>
                    <a:lnTo>
                      <a:pt x="1119" y="6"/>
                    </a:lnTo>
                    <a:lnTo>
                      <a:pt x="1105" y="5"/>
                    </a:lnTo>
                    <a:lnTo>
                      <a:pt x="1095" y="5"/>
                    </a:lnTo>
                    <a:lnTo>
                      <a:pt x="1088" y="5"/>
                    </a:lnTo>
                    <a:lnTo>
                      <a:pt x="1085" y="5"/>
                    </a:lnTo>
                    <a:lnTo>
                      <a:pt x="0" y="57"/>
                    </a:lnTo>
                    <a:lnTo>
                      <a:pt x="16" y="71"/>
                    </a:lnTo>
                    <a:lnTo>
                      <a:pt x="27" y="80"/>
                    </a:lnTo>
                    <a:lnTo>
                      <a:pt x="31" y="86"/>
                    </a:lnTo>
                    <a:lnTo>
                      <a:pt x="31" y="90"/>
                    </a:lnTo>
                    <a:lnTo>
                      <a:pt x="28" y="90"/>
                    </a:lnTo>
                    <a:lnTo>
                      <a:pt x="22" y="88"/>
                    </a:lnTo>
                    <a:lnTo>
                      <a:pt x="13" y="86"/>
                    </a:lnTo>
                    <a:lnTo>
                      <a:pt x="5" y="83"/>
                    </a:lnTo>
                    <a:lnTo>
                      <a:pt x="35" y="106"/>
                    </a:lnTo>
                    <a:lnTo>
                      <a:pt x="55" y="133"/>
                    </a:lnTo>
                    <a:lnTo>
                      <a:pt x="70" y="166"/>
                    </a:lnTo>
                    <a:lnTo>
                      <a:pt x="78" y="197"/>
                    </a:lnTo>
                    <a:lnTo>
                      <a:pt x="82" y="225"/>
                    </a:lnTo>
                    <a:lnTo>
                      <a:pt x="84" y="250"/>
                    </a:lnTo>
                    <a:lnTo>
                      <a:pt x="84" y="267"/>
                    </a:lnTo>
                    <a:lnTo>
                      <a:pt x="84" y="273"/>
                    </a:lnTo>
                    <a:lnTo>
                      <a:pt x="66" y="294"/>
                    </a:lnTo>
                    <a:lnTo>
                      <a:pt x="66" y="304"/>
                    </a:lnTo>
                    <a:lnTo>
                      <a:pt x="65" y="313"/>
                    </a:lnTo>
                    <a:lnTo>
                      <a:pt x="65" y="32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5"/>
                    </a:lnTo>
                    <a:lnTo>
                      <a:pt x="64" y="335"/>
                    </a:lnTo>
                    <a:lnTo>
                      <a:pt x="986" y="285"/>
                    </a:lnTo>
                    <a:lnTo>
                      <a:pt x="1001" y="259"/>
                    </a:lnTo>
                    <a:lnTo>
                      <a:pt x="1017" y="229"/>
                    </a:lnTo>
                    <a:lnTo>
                      <a:pt x="1038" y="198"/>
                    </a:lnTo>
                    <a:lnTo>
                      <a:pt x="1058" y="167"/>
                    </a:lnTo>
                    <a:lnTo>
                      <a:pt x="1078" y="140"/>
                    </a:lnTo>
                    <a:lnTo>
                      <a:pt x="1100" y="117"/>
                    </a:lnTo>
                    <a:lnTo>
                      <a:pt x="1120" y="101"/>
                    </a:lnTo>
                    <a:lnTo>
                      <a:pt x="1139" y="94"/>
                    </a:lnTo>
                    <a:lnTo>
                      <a:pt x="1166" y="91"/>
                    </a:lnTo>
                    <a:lnTo>
                      <a:pt x="1196" y="90"/>
                    </a:lnTo>
                    <a:lnTo>
                      <a:pt x="1229" y="91"/>
                    </a:lnTo>
                    <a:lnTo>
                      <a:pt x="1261" y="99"/>
                    </a:lnTo>
                    <a:lnTo>
                      <a:pt x="1291" y="118"/>
                    </a:lnTo>
                    <a:lnTo>
                      <a:pt x="1315" y="148"/>
                    </a:lnTo>
                    <a:lnTo>
                      <a:pt x="1333" y="193"/>
                    </a:lnTo>
                    <a:lnTo>
                      <a:pt x="1341" y="255"/>
                    </a:lnTo>
                    <a:lnTo>
                      <a:pt x="1341" y="258"/>
                    </a:lnTo>
                    <a:lnTo>
                      <a:pt x="1343" y="260"/>
                    </a:lnTo>
                    <a:lnTo>
                      <a:pt x="1343" y="262"/>
                    </a:lnTo>
                    <a:lnTo>
                      <a:pt x="1343" y="265"/>
                    </a:lnTo>
                    <a:lnTo>
                      <a:pt x="1349" y="265"/>
                    </a:lnTo>
                    <a:lnTo>
                      <a:pt x="1353" y="263"/>
                    </a:lnTo>
                    <a:lnTo>
                      <a:pt x="1367" y="262"/>
                    </a:lnTo>
                    <a:lnTo>
                      <a:pt x="1387" y="259"/>
                    </a:lnTo>
                    <a:lnTo>
                      <a:pt x="1412" y="255"/>
                    </a:lnTo>
                    <a:lnTo>
                      <a:pt x="1440" y="250"/>
                    </a:lnTo>
                    <a:lnTo>
                      <a:pt x="1470" y="244"/>
                    </a:lnTo>
                    <a:lnTo>
                      <a:pt x="1500" y="239"/>
                    </a:lnTo>
                    <a:lnTo>
                      <a:pt x="1528" y="233"/>
                    </a:lnTo>
                    <a:lnTo>
                      <a:pt x="1540" y="212"/>
                    </a:lnTo>
                    <a:lnTo>
                      <a:pt x="1544" y="208"/>
                    </a:lnTo>
                    <a:lnTo>
                      <a:pt x="1555" y="198"/>
                    </a:lnTo>
                    <a:lnTo>
                      <a:pt x="1566" y="185"/>
                    </a:lnTo>
                    <a:lnTo>
                      <a:pt x="1572" y="168"/>
                    </a:lnTo>
                    <a:lnTo>
                      <a:pt x="1573" y="147"/>
                    </a:lnTo>
                    <a:lnTo>
                      <a:pt x="1572" y="122"/>
                    </a:lnTo>
                    <a:lnTo>
                      <a:pt x="1566" y="101"/>
                    </a:lnTo>
                    <a:lnTo>
                      <a:pt x="1557" y="90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151"/>
              <p:cNvSpPr>
                <a:spLocks/>
              </p:cNvSpPr>
              <p:nvPr/>
            </p:nvSpPr>
            <p:spPr bwMode="auto">
              <a:xfrm>
                <a:off x="4499" y="2051"/>
                <a:ext cx="219" cy="80"/>
              </a:xfrm>
              <a:custGeom>
                <a:avLst/>
                <a:gdLst>
                  <a:gd name="T0" fmla="*/ 30 w 219"/>
                  <a:gd name="T1" fmla="*/ 80 h 80"/>
                  <a:gd name="T2" fmla="*/ 25 w 219"/>
                  <a:gd name="T3" fmla="*/ 77 h 80"/>
                  <a:gd name="T4" fmla="*/ 19 w 219"/>
                  <a:gd name="T5" fmla="*/ 71 h 80"/>
                  <a:gd name="T6" fmla="*/ 14 w 219"/>
                  <a:gd name="T7" fmla="*/ 62 h 80"/>
                  <a:gd name="T8" fmla="*/ 11 w 219"/>
                  <a:gd name="T9" fmla="*/ 57 h 80"/>
                  <a:gd name="T10" fmla="*/ 0 w 219"/>
                  <a:gd name="T11" fmla="*/ 33 h 80"/>
                  <a:gd name="T12" fmla="*/ 2 w 219"/>
                  <a:gd name="T13" fmla="*/ 27 h 80"/>
                  <a:gd name="T14" fmla="*/ 3 w 219"/>
                  <a:gd name="T15" fmla="*/ 19 h 80"/>
                  <a:gd name="T16" fmla="*/ 6 w 219"/>
                  <a:gd name="T17" fmla="*/ 12 h 80"/>
                  <a:gd name="T18" fmla="*/ 10 w 219"/>
                  <a:gd name="T19" fmla="*/ 10 h 80"/>
                  <a:gd name="T20" fmla="*/ 206 w 219"/>
                  <a:gd name="T21" fmla="*/ 0 h 80"/>
                  <a:gd name="T22" fmla="*/ 210 w 219"/>
                  <a:gd name="T23" fmla="*/ 2 h 80"/>
                  <a:gd name="T24" fmla="*/ 215 w 219"/>
                  <a:gd name="T25" fmla="*/ 3 h 80"/>
                  <a:gd name="T26" fmla="*/ 216 w 219"/>
                  <a:gd name="T27" fmla="*/ 6 h 80"/>
                  <a:gd name="T28" fmla="*/ 217 w 219"/>
                  <a:gd name="T29" fmla="*/ 10 h 80"/>
                  <a:gd name="T30" fmla="*/ 219 w 219"/>
                  <a:gd name="T31" fmla="*/ 50 h 80"/>
                  <a:gd name="T32" fmla="*/ 217 w 219"/>
                  <a:gd name="T33" fmla="*/ 54 h 80"/>
                  <a:gd name="T34" fmla="*/ 216 w 219"/>
                  <a:gd name="T35" fmla="*/ 57 h 80"/>
                  <a:gd name="T36" fmla="*/ 213 w 219"/>
                  <a:gd name="T37" fmla="*/ 60 h 80"/>
                  <a:gd name="T38" fmla="*/ 209 w 219"/>
                  <a:gd name="T39" fmla="*/ 61 h 80"/>
                  <a:gd name="T40" fmla="*/ 30 w 219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9" h="80">
                    <a:moveTo>
                      <a:pt x="30" y="80"/>
                    </a:moveTo>
                    <a:lnTo>
                      <a:pt x="25" y="77"/>
                    </a:lnTo>
                    <a:lnTo>
                      <a:pt x="19" y="71"/>
                    </a:lnTo>
                    <a:lnTo>
                      <a:pt x="14" y="62"/>
                    </a:lnTo>
                    <a:lnTo>
                      <a:pt x="11" y="57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5" y="3"/>
                    </a:lnTo>
                    <a:lnTo>
                      <a:pt x="216" y="6"/>
                    </a:lnTo>
                    <a:lnTo>
                      <a:pt x="217" y="10"/>
                    </a:lnTo>
                    <a:lnTo>
                      <a:pt x="219" y="50"/>
                    </a:lnTo>
                    <a:lnTo>
                      <a:pt x="217" y="54"/>
                    </a:lnTo>
                    <a:lnTo>
                      <a:pt x="216" y="57"/>
                    </a:lnTo>
                    <a:lnTo>
                      <a:pt x="213" y="60"/>
                    </a:lnTo>
                    <a:lnTo>
                      <a:pt x="209" y="61"/>
                    </a:lnTo>
                    <a:lnTo>
                      <a:pt x="3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152"/>
              <p:cNvSpPr>
                <a:spLocks/>
              </p:cNvSpPr>
              <p:nvPr/>
            </p:nvSpPr>
            <p:spPr bwMode="auto">
              <a:xfrm>
                <a:off x="4172" y="1978"/>
                <a:ext cx="309" cy="103"/>
              </a:xfrm>
              <a:custGeom>
                <a:avLst/>
                <a:gdLst>
                  <a:gd name="T0" fmla="*/ 290 w 309"/>
                  <a:gd name="T1" fmla="*/ 87 h 103"/>
                  <a:gd name="T2" fmla="*/ 288 w 309"/>
                  <a:gd name="T3" fmla="*/ 85 h 103"/>
                  <a:gd name="T4" fmla="*/ 284 w 309"/>
                  <a:gd name="T5" fmla="*/ 81 h 103"/>
                  <a:gd name="T6" fmla="*/ 279 w 309"/>
                  <a:gd name="T7" fmla="*/ 77 h 103"/>
                  <a:gd name="T8" fmla="*/ 271 w 309"/>
                  <a:gd name="T9" fmla="*/ 70 h 103"/>
                  <a:gd name="T10" fmla="*/ 260 w 309"/>
                  <a:gd name="T11" fmla="*/ 64 h 103"/>
                  <a:gd name="T12" fmla="*/ 249 w 309"/>
                  <a:gd name="T13" fmla="*/ 56 h 103"/>
                  <a:gd name="T14" fmla="*/ 234 w 309"/>
                  <a:gd name="T15" fmla="*/ 49 h 103"/>
                  <a:gd name="T16" fmla="*/ 219 w 309"/>
                  <a:gd name="T17" fmla="*/ 42 h 103"/>
                  <a:gd name="T18" fmla="*/ 201 w 309"/>
                  <a:gd name="T19" fmla="*/ 37 h 103"/>
                  <a:gd name="T20" fmla="*/ 182 w 309"/>
                  <a:gd name="T21" fmla="*/ 33 h 103"/>
                  <a:gd name="T22" fmla="*/ 164 w 309"/>
                  <a:gd name="T23" fmla="*/ 31 h 103"/>
                  <a:gd name="T24" fmla="*/ 142 w 309"/>
                  <a:gd name="T25" fmla="*/ 31 h 103"/>
                  <a:gd name="T26" fmla="*/ 120 w 309"/>
                  <a:gd name="T27" fmla="*/ 37 h 103"/>
                  <a:gd name="T28" fmla="*/ 97 w 309"/>
                  <a:gd name="T29" fmla="*/ 43 h 103"/>
                  <a:gd name="T30" fmla="*/ 73 w 309"/>
                  <a:gd name="T31" fmla="*/ 56 h 103"/>
                  <a:gd name="T32" fmla="*/ 48 w 309"/>
                  <a:gd name="T33" fmla="*/ 72 h 103"/>
                  <a:gd name="T34" fmla="*/ 12 w 309"/>
                  <a:gd name="T35" fmla="*/ 98 h 103"/>
                  <a:gd name="T36" fmla="*/ 0 w 309"/>
                  <a:gd name="T37" fmla="*/ 103 h 103"/>
                  <a:gd name="T38" fmla="*/ 5 w 309"/>
                  <a:gd name="T39" fmla="*/ 95 h 103"/>
                  <a:gd name="T40" fmla="*/ 24 w 309"/>
                  <a:gd name="T41" fmla="*/ 77 h 103"/>
                  <a:gd name="T42" fmla="*/ 50 w 309"/>
                  <a:gd name="T43" fmla="*/ 54 h 103"/>
                  <a:gd name="T44" fmla="*/ 80 w 309"/>
                  <a:gd name="T45" fmla="*/ 31 h 103"/>
                  <a:gd name="T46" fmla="*/ 104 w 309"/>
                  <a:gd name="T47" fmla="*/ 14 h 103"/>
                  <a:gd name="T48" fmla="*/ 122 w 309"/>
                  <a:gd name="T49" fmla="*/ 5 h 103"/>
                  <a:gd name="T50" fmla="*/ 134 w 309"/>
                  <a:gd name="T51" fmla="*/ 4 h 103"/>
                  <a:gd name="T52" fmla="*/ 150 w 309"/>
                  <a:gd name="T53" fmla="*/ 1 h 103"/>
                  <a:gd name="T54" fmla="*/ 169 w 309"/>
                  <a:gd name="T55" fmla="*/ 0 h 103"/>
                  <a:gd name="T56" fmla="*/ 189 w 309"/>
                  <a:gd name="T57" fmla="*/ 1 h 103"/>
                  <a:gd name="T58" fmla="*/ 211 w 309"/>
                  <a:gd name="T59" fmla="*/ 5 h 103"/>
                  <a:gd name="T60" fmla="*/ 234 w 309"/>
                  <a:gd name="T61" fmla="*/ 15 h 103"/>
                  <a:gd name="T62" fmla="*/ 257 w 309"/>
                  <a:gd name="T63" fmla="*/ 31 h 103"/>
                  <a:gd name="T64" fmla="*/ 280 w 309"/>
                  <a:gd name="T65" fmla="*/ 56 h 103"/>
                  <a:gd name="T66" fmla="*/ 298 w 309"/>
                  <a:gd name="T67" fmla="*/ 79 h 103"/>
                  <a:gd name="T68" fmla="*/ 306 w 309"/>
                  <a:gd name="T69" fmla="*/ 92 h 103"/>
                  <a:gd name="T70" fmla="*/ 309 w 309"/>
                  <a:gd name="T71" fmla="*/ 98 h 103"/>
                  <a:gd name="T72" fmla="*/ 307 w 309"/>
                  <a:gd name="T73" fmla="*/ 99 h 103"/>
                  <a:gd name="T74" fmla="*/ 302 w 309"/>
                  <a:gd name="T75" fmla="*/ 96 h 103"/>
                  <a:gd name="T76" fmla="*/ 296 w 309"/>
                  <a:gd name="T77" fmla="*/ 92 h 103"/>
                  <a:gd name="T78" fmla="*/ 291 w 309"/>
                  <a:gd name="T79" fmla="*/ 88 h 103"/>
                  <a:gd name="T80" fmla="*/ 290 w 309"/>
                  <a:gd name="T81" fmla="*/ 8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103">
                    <a:moveTo>
                      <a:pt x="290" y="87"/>
                    </a:moveTo>
                    <a:lnTo>
                      <a:pt x="288" y="85"/>
                    </a:lnTo>
                    <a:lnTo>
                      <a:pt x="284" y="81"/>
                    </a:lnTo>
                    <a:lnTo>
                      <a:pt x="279" y="77"/>
                    </a:lnTo>
                    <a:lnTo>
                      <a:pt x="271" y="70"/>
                    </a:lnTo>
                    <a:lnTo>
                      <a:pt x="260" y="64"/>
                    </a:lnTo>
                    <a:lnTo>
                      <a:pt x="249" y="56"/>
                    </a:lnTo>
                    <a:lnTo>
                      <a:pt x="234" y="49"/>
                    </a:lnTo>
                    <a:lnTo>
                      <a:pt x="219" y="42"/>
                    </a:lnTo>
                    <a:lnTo>
                      <a:pt x="201" y="37"/>
                    </a:lnTo>
                    <a:lnTo>
                      <a:pt x="182" y="33"/>
                    </a:lnTo>
                    <a:lnTo>
                      <a:pt x="164" y="31"/>
                    </a:lnTo>
                    <a:lnTo>
                      <a:pt x="142" y="31"/>
                    </a:lnTo>
                    <a:lnTo>
                      <a:pt x="120" y="37"/>
                    </a:lnTo>
                    <a:lnTo>
                      <a:pt x="97" y="43"/>
                    </a:lnTo>
                    <a:lnTo>
                      <a:pt x="73" y="56"/>
                    </a:lnTo>
                    <a:lnTo>
                      <a:pt x="48" y="72"/>
                    </a:lnTo>
                    <a:lnTo>
                      <a:pt x="12" y="98"/>
                    </a:lnTo>
                    <a:lnTo>
                      <a:pt x="0" y="103"/>
                    </a:lnTo>
                    <a:lnTo>
                      <a:pt x="5" y="95"/>
                    </a:lnTo>
                    <a:lnTo>
                      <a:pt x="24" y="77"/>
                    </a:lnTo>
                    <a:lnTo>
                      <a:pt x="50" y="54"/>
                    </a:lnTo>
                    <a:lnTo>
                      <a:pt x="80" y="31"/>
                    </a:lnTo>
                    <a:lnTo>
                      <a:pt x="104" y="14"/>
                    </a:lnTo>
                    <a:lnTo>
                      <a:pt x="122" y="5"/>
                    </a:lnTo>
                    <a:lnTo>
                      <a:pt x="134" y="4"/>
                    </a:lnTo>
                    <a:lnTo>
                      <a:pt x="150" y="1"/>
                    </a:lnTo>
                    <a:lnTo>
                      <a:pt x="169" y="0"/>
                    </a:lnTo>
                    <a:lnTo>
                      <a:pt x="189" y="1"/>
                    </a:lnTo>
                    <a:lnTo>
                      <a:pt x="211" y="5"/>
                    </a:lnTo>
                    <a:lnTo>
                      <a:pt x="234" y="15"/>
                    </a:lnTo>
                    <a:lnTo>
                      <a:pt x="257" y="31"/>
                    </a:lnTo>
                    <a:lnTo>
                      <a:pt x="280" y="56"/>
                    </a:lnTo>
                    <a:lnTo>
                      <a:pt x="298" y="79"/>
                    </a:lnTo>
                    <a:lnTo>
                      <a:pt x="306" y="92"/>
                    </a:lnTo>
                    <a:lnTo>
                      <a:pt x="309" y="98"/>
                    </a:lnTo>
                    <a:lnTo>
                      <a:pt x="307" y="99"/>
                    </a:lnTo>
                    <a:lnTo>
                      <a:pt x="302" y="96"/>
                    </a:lnTo>
                    <a:lnTo>
                      <a:pt x="296" y="92"/>
                    </a:lnTo>
                    <a:lnTo>
                      <a:pt x="291" y="88"/>
                    </a:lnTo>
                    <a:lnTo>
                      <a:pt x="290" y="8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153"/>
              <p:cNvSpPr>
                <a:spLocks/>
              </p:cNvSpPr>
              <p:nvPr/>
            </p:nvSpPr>
            <p:spPr bwMode="auto">
              <a:xfrm>
                <a:off x="2230" y="1981"/>
                <a:ext cx="175" cy="70"/>
              </a:xfrm>
              <a:custGeom>
                <a:avLst/>
                <a:gdLst>
                  <a:gd name="T0" fmla="*/ 73 w 175"/>
                  <a:gd name="T1" fmla="*/ 70 h 70"/>
                  <a:gd name="T2" fmla="*/ 160 w 175"/>
                  <a:gd name="T3" fmla="*/ 69 h 70"/>
                  <a:gd name="T4" fmla="*/ 164 w 175"/>
                  <a:gd name="T5" fmla="*/ 67 h 70"/>
                  <a:gd name="T6" fmla="*/ 169 w 175"/>
                  <a:gd name="T7" fmla="*/ 63 h 70"/>
                  <a:gd name="T8" fmla="*/ 172 w 175"/>
                  <a:gd name="T9" fmla="*/ 58 h 70"/>
                  <a:gd name="T10" fmla="*/ 173 w 175"/>
                  <a:gd name="T11" fmla="*/ 54 h 70"/>
                  <a:gd name="T12" fmla="*/ 175 w 175"/>
                  <a:gd name="T13" fmla="*/ 15 h 70"/>
                  <a:gd name="T14" fmla="*/ 173 w 175"/>
                  <a:gd name="T15" fmla="*/ 11 h 70"/>
                  <a:gd name="T16" fmla="*/ 172 w 175"/>
                  <a:gd name="T17" fmla="*/ 8 h 70"/>
                  <a:gd name="T18" fmla="*/ 169 w 175"/>
                  <a:gd name="T19" fmla="*/ 7 h 70"/>
                  <a:gd name="T20" fmla="*/ 165 w 175"/>
                  <a:gd name="T21" fmla="*/ 5 h 70"/>
                  <a:gd name="T22" fmla="*/ 79 w 175"/>
                  <a:gd name="T23" fmla="*/ 7 h 70"/>
                  <a:gd name="T24" fmla="*/ 12 w 175"/>
                  <a:gd name="T25" fmla="*/ 0 h 70"/>
                  <a:gd name="T26" fmla="*/ 8 w 175"/>
                  <a:gd name="T27" fmla="*/ 1 h 70"/>
                  <a:gd name="T28" fmla="*/ 5 w 175"/>
                  <a:gd name="T29" fmla="*/ 2 h 70"/>
                  <a:gd name="T30" fmla="*/ 3 w 175"/>
                  <a:gd name="T31" fmla="*/ 5 h 70"/>
                  <a:gd name="T32" fmla="*/ 1 w 175"/>
                  <a:gd name="T33" fmla="*/ 9 h 70"/>
                  <a:gd name="T34" fmla="*/ 0 w 175"/>
                  <a:gd name="T35" fmla="*/ 50 h 70"/>
                  <a:gd name="T36" fmla="*/ 1 w 175"/>
                  <a:gd name="T37" fmla="*/ 54 h 70"/>
                  <a:gd name="T38" fmla="*/ 3 w 175"/>
                  <a:gd name="T39" fmla="*/ 57 h 70"/>
                  <a:gd name="T40" fmla="*/ 5 w 175"/>
                  <a:gd name="T41" fmla="*/ 58 h 70"/>
                  <a:gd name="T42" fmla="*/ 9 w 175"/>
                  <a:gd name="T43" fmla="*/ 59 h 70"/>
                  <a:gd name="T44" fmla="*/ 73 w 175"/>
                  <a:gd name="T4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5" h="70">
                    <a:moveTo>
                      <a:pt x="73" y="70"/>
                    </a:moveTo>
                    <a:lnTo>
                      <a:pt x="160" y="69"/>
                    </a:lnTo>
                    <a:lnTo>
                      <a:pt x="164" y="67"/>
                    </a:lnTo>
                    <a:lnTo>
                      <a:pt x="169" y="63"/>
                    </a:lnTo>
                    <a:lnTo>
                      <a:pt x="172" y="58"/>
                    </a:lnTo>
                    <a:lnTo>
                      <a:pt x="173" y="54"/>
                    </a:lnTo>
                    <a:lnTo>
                      <a:pt x="175" y="15"/>
                    </a:lnTo>
                    <a:lnTo>
                      <a:pt x="173" y="11"/>
                    </a:lnTo>
                    <a:lnTo>
                      <a:pt x="172" y="8"/>
                    </a:lnTo>
                    <a:lnTo>
                      <a:pt x="169" y="7"/>
                    </a:lnTo>
                    <a:lnTo>
                      <a:pt x="165" y="5"/>
                    </a:lnTo>
                    <a:lnTo>
                      <a:pt x="79" y="7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50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9" y="59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154"/>
              <p:cNvSpPr>
                <a:spLocks/>
              </p:cNvSpPr>
              <p:nvPr/>
            </p:nvSpPr>
            <p:spPr bwMode="auto">
              <a:xfrm>
                <a:off x="2250" y="1824"/>
                <a:ext cx="343" cy="138"/>
              </a:xfrm>
              <a:custGeom>
                <a:avLst/>
                <a:gdLst>
                  <a:gd name="T0" fmla="*/ 7 w 343"/>
                  <a:gd name="T1" fmla="*/ 127 h 138"/>
                  <a:gd name="T2" fmla="*/ 10 w 343"/>
                  <a:gd name="T3" fmla="*/ 122 h 138"/>
                  <a:gd name="T4" fmla="*/ 17 w 343"/>
                  <a:gd name="T5" fmla="*/ 111 h 138"/>
                  <a:gd name="T6" fmla="*/ 25 w 343"/>
                  <a:gd name="T7" fmla="*/ 97 h 138"/>
                  <a:gd name="T8" fmla="*/ 30 w 343"/>
                  <a:gd name="T9" fmla="*/ 88 h 138"/>
                  <a:gd name="T10" fmla="*/ 36 w 343"/>
                  <a:gd name="T11" fmla="*/ 82 h 138"/>
                  <a:gd name="T12" fmla="*/ 44 w 343"/>
                  <a:gd name="T13" fmla="*/ 77 h 138"/>
                  <a:gd name="T14" fmla="*/ 54 w 343"/>
                  <a:gd name="T15" fmla="*/ 71 h 138"/>
                  <a:gd name="T16" fmla="*/ 69 w 343"/>
                  <a:gd name="T17" fmla="*/ 65 h 138"/>
                  <a:gd name="T18" fmla="*/ 86 w 343"/>
                  <a:gd name="T19" fmla="*/ 59 h 138"/>
                  <a:gd name="T20" fmla="*/ 103 w 343"/>
                  <a:gd name="T21" fmla="*/ 54 h 138"/>
                  <a:gd name="T22" fmla="*/ 124 w 343"/>
                  <a:gd name="T23" fmla="*/ 47 h 138"/>
                  <a:gd name="T24" fmla="*/ 147 w 343"/>
                  <a:gd name="T25" fmla="*/ 42 h 138"/>
                  <a:gd name="T26" fmla="*/ 170 w 343"/>
                  <a:gd name="T27" fmla="*/ 36 h 138"/>
                  <a:gd name="T28" fmla="*/ 193 w 343"/>
                  <a:gd name="T29" fmla="*/ 29 h 138"/>
                  <a:gd name="T30" fmla="*/ 218 w 343"/>
                  <a:gd name="T31" fmla="*/ 24 h 138"/>
                  <a:gd name="T32" fmla="*/ 243 w 343"/>
                  <a:gd name="T33" fmla="*/ 19 h 138"/>
                  <a:gd name="T34" fmla="*/ 269 w 343"/>
                  <a:gd name="T35" fmla="*/ 15 h 138"/>
                  <a:gd name="T36" fmla="*/ 294 w 343"/>
                  <a:gd name="T37" fmla="*/ 9 h 138"/>
                  <a:gd name="T38" fmla="*/ 319 w 343"/>
                  <a:gd name="T39" fmla="*/ 4 h 138"/>
                  <a:gd name="T40" fmla="*/ 343 w 343"/>
                  <a:gd name="T41" fmla="*/ 0 h 138"/>
                  <a:gd name="T42" fmla="*/ 319 w 343"/>
                  <a:gd name="T43" fmla="*/ 4 h 138"/>
                  <a:gd name="T44" fmla="*/ 294 w 343"/>
                  <a:gd name="T45" fmla="*/ 8 h 138"/>
                  <a:gd name="T46" fmla="*/ 269 w 343"/>
                  <a:gd name="T47" fmla="*/ 12 h 138"/>
                  <a:gd name="T48" fmla="*/ 243 w 343"/>
                  <a:gd name="T49" fmla="*/ 17 h 138"/>
                  <a:gd name="T50" fmla="*/ 218 w 343"/>
                  <a:gd name="T51" fmla="*/ 23 h 138"/>
                  <a:gd name="T52" fmla="*/ 193 w 343"/>
                  <a:gd name="T53" fmla="*/ 28 h 138"/>
                  <a:gd name="T54" fmla="*/ 168 w 343"/>
                  <a:gd name="T55" fmla="*/ 34 h 138"/>
                  <a:gd name="T56" fmla="*/ 144 w 343"/>
                  <a:gd name="T57" fmla="*/ 39 h 138"/>
                  <a:gd name="T58" fmla="*/ 122 w 343"/>
                  <a:gd name="T59" fmla="*/ 44 h 138"/>
                  <a:gd name="T60" fmla="*/ 101 w 343"/>
                  <a:gd name="T61" fmla="*/ 50 h 138"/>
                  <a:gd name="T62" fmla="*/ 82 w 343"/>
                  <a:gd name="T63" fmla="*/ 57 h 138"/>
                  <a:gd name="T64" fmla="*/ 65 w 343"/>
                  <a:gd name="T65" fmla="*/ 62 h 138"/>
                  <a:gd name="T66" fmla="*/ 50 w 343"/>
                  <a:gd name="T67" fmla="*/ 67 h 138"/>
                  <a:gd name="T68" fmla="*/ 38 w 343"/>
                  <a:gd name="T69" fmla="*/ 74 h 138"/>
                  <a:gd name="T70" fmla="*/ 30 w 343"/>
                  <a:gd name="T71" fmla="*/ 80 h 138"/>
                  <a:gd name="T72" fmla="*/ 25 w 343"/>
                  <a:gd name="T73" fmla="*/ 85 h 138"/>
                  <a:gd name="T74" fmla="*/ 19 w 343"/>
                  <a:gd name="T75" fmla="*/ 96 h 138"/>
                  <a:gd name="T76" fmla="*/ 11 w 343"/>
                  <a:gd name="T77" fmla="*/ 112 h 138"/>
                  <a:gd name="T78" fmla="*/ 3 w 343"/>
                  <a:gd name="T79" fmla="*/ 127 h 138"/>
                  <a:gd name="T80" fmla="*/ 0 w 343"/>
                  <a:gd name="T81" fmla="*/ 134 h 138"/>
                  <a:gd name="T82" fmla="*/ 182 w 343"/>
                  <a:gd name="T83" fmla="*/ 138 h 138"/>
                  <a:gd name="T84" fmla="*/ 185 w 343"/>
                  <a:gd name="T85" fmla="*/ 136 h 138"/>
                  <a:gd name="T86" fmla="*/ 186 w 343"/>
                  <a:gd name="T87" fmla="*/ 135 h 138"/>
                  <a:gd name="T88" fmla="*/ 189 w 343"/>
                  <a:gd name="T89" fmla="*/ 135 h 138"/>
                  <a:gd name="T90" fmla="*/ 190 w 343"/>
                  <a:gd name="T91" fmla="*/ 134 h 138"/>
                  <a:gd name="T92" fmla="*/ 7 w 343"/>
                  <a:gd name="T93" fmla="*/ 1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3" h="138">
                    <a:moveTo>
                      <a:pt x="7" y="127"/>
                    </a:moveTo>
                    <a:lnTo>
                      <a:pt x="10" y="122"/>
                    </a:lnTo>
                    <a:lnTo>
                      <a:pt x="17" y="111"/>
                    </a:lnTo>
                    <a:lnTo>
                      <a:pt x="25" y="97"/>
                    </a:lnTo>
                    <a:lnTo>
                      <a:pt x="30" y="88"/>
                    </a:lnTo>
                    <a:lnTo>
                      <a:pt x="36" y="82"/>
                    </a:lnTo>
                    <a:lnTo>
                      <a:pt x="44" y="77"/>
                    </a:lnTo>
                    <a:lnTo>
                      <a:pt x="54" y="71"/>
                    </a:lnTo>
                    <a:lnTo>
                      <a:pt x="69" y="65"/>
                    </a:lnTo>
                    <a:lnTo>
                      <a:pt x="86" y="59"/>
                    </a:lnTo>
                    <a:lnTo>
                      <a:pt x="103" y="54"/>
                    </a:lnTo>
                    <a:lnTo>
                      <a:pt x="124" y="47"/>
                    </a:lnTo>
                    <a:lnTo>
                      <a:pt x="147" y="42"/>
                    </a:lnTo>
                    <a:lnTo>
                      <a:pt x="170" y="36"/>
                    </a:lnTo>
                    <a:lnTo>
                      <a:pt x="193" y="29"/>
                    </a:lnTo>
                    <a:lnTo>
                      <a:pt x="218" y="24"/>
                    </a:lnTo>
                    <a:lnTo>
                      <a:pt x="243" y="19"/>
                    </a:lnTo>
                    <a:lnTo>
                      <a:pt x="269" y="15"/>
                    </a:lnTo>
                    <a:lnTo>
                      <a:pt x="294" y="9"/>
                    </a:lnTo>
                    <a:lnTo>
                      <a:pt x="319" y="4"/>
                    </a:lnTo>
                    <a:lnTo>
                      <a:pt x="343" y="0"/>
                    </a:lnTo>
                    <a:lnTo>
                      <a:pt x="319" y="4"/>
                    </a:lnTo>
                    <a:lnTo>
                      <a:pt x="294" y="8"/>
                    </a:lnTo>
                    <a:lnTo>
                      <a:pt x="269" y="12"/>
                    </a:lnTo>
                    <a:lnTo>
                      <a:pt x="243" y="17"/>
                    </a:lnTo>
                    <a:lnTo>
                      <a:pt x="218" y="23"/>
                    </a:lnTo>
                    <a:lnTo>
                      <a:pt x="193" y="28"/>
                    </a:lnTo>
                    <a:lnTo>
                      <a:pt x="168" y="34"/>
                    </a:lnTo>
                    <a:lnTo>
                      <a:pt x="144" y="39"/>
                    </a:lnTo>
                    <a:lnTo>
                      <a:pt x="122" y="44"/>
                    </a:lnTo>
                    <a:lnTo>
                      <a:pt x="101" y="50"/>
                    </a:lnTo>
                    <a:lnTo>
                      <a:pt x="82" y="57"/>
                    </a:lnTo>
                    <a:lnTo>
                      <a:pt x="65" y="62"/>
                    </a:lnTo>
                    <a:lnTo>
                      <a:pt x="50" y="67"/>
                    </a:lnTo>
                    <a:lnTo>
                      <a:pt x="38" y="74"/>
                    </a:lnTo>
                    <a:lnTo>
                      <a:pt x="30" y="80"/>
                    </a:lnTo>
                    <a:lnTo>
                      <a:pt x="25" y="85"/>
                    </a:lnTo>
                    <a:lnTo>
                      <a:pt x="19" y="96"/>
                    </a:lnTo>
                    <a:lnTo>
                      <a:pt x="11" y="112"/>
                    </a:lnTo>
                    <a:lnTo>
                      <a:pt x="3" y="127"/>
                    </a:lnTo>
                    <a:lnTo>
                      <a:pt x="0" y="134"/>
                    </a:lnTo>
                    <a:lnTo>
                      <a:pt x="182" y="138"/>
                    </a:lnTo>
                    <a:lnTo>
                      <a:pt x="185" y="136"/>
                    </a:lnTo>
                    <a:lnTo>
                      <a:pt x="186" y="135"/>
                    </a:lnTo>
                    <a:lnTo>
                      <a:pt x="189" y="135"/>
                    </a:lnTo>
                    <a:lnTo>
                      <a:pt x="190" y="134"/>
                    </a:ln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155"/>
              <p:cNvSpPr>
                <a:spLocks/>
              </p:cNvSpPr>
              <p:nvPr/>
            </p:nvSpPr>
            <p:spPr bwMode="auto">
              <a:xfrm>
                <a:off x="2559" y="1829"/>
                <a:ext cx="496" cy="75"/>
              </a:xfrm>
              <a:custGeom>
                <a:avLst/>
                <a:gdLst>
                  <a:gd name="T0" fmla="*/ 53 w 496"/>
                  <a:gd name="T1" fmla="*/ 64 h 75"/>
                  <a:gd name="T2" fmla="*/ 46 w 496"/>
                  <a:gd name="T3" fmla="*/ 65 h 75"/>
                  <a:gd name="T4" fmla="*/ 40 w 496"/>
                  <a:gd name="T5" fmla="*/ 66 h 75"/>
                  <a:gd name="T6" fmla="*/ 33 w 496"/>
                  <a:gd name="T7" fmla="*/ 66 h 75"/>
                  <a:gd name="T8" fmla="*/ 26 w 496"/>
                  <a:gd name="T9" fmla="*/ 68 h 75"/>
                  <a:gd name="T10" fmla="*/ 19 w 496"/>
                  <a:gd name="T11" fmla="*/ 69 h 75"/>
                  <a:gd name="T12" fmla="*/ 14 w 496"/>
                  <a:gd name="T13" fmla="*/ 71 h 75"/>
                  <a:gd name="T14" fmla="*/ 7 w 496"/>
                  <a:gd name="T15" fmla="*/ 73 h 75"/>
                  <a:gd name="T16" fmla="*/ 0 w 496"/>
                  <a:gd name="T17" fmla="*/ 75 h 75"/>
                  <a:gd name="T18" fmla="*/ 10 w 496"/>
                  <a:gd name="T19" fmla="*/ 73 h 75"/>
                  <a:gd name="T20" fmla="*/ 19 w 496"/>
                  <a:gd name="T21" fmla="*/ 71 h 75"/>
                  <a:gd name="T22" fmla="*/ 27 w 496"/>
                  <a:gd name="T23" fmla="*/ 69 h 75"/>
                  <a:gd name="T24" fmla="*/ 37 w 496"/>
                  <a:gd name="T25" fmla="*/ 68 h 75"/>
                  <a:gd name="T26" fmla="*/ 46 w 496"/>
                  <a:gd name="T27" fmla="*/ 66 h 75"/>
                  <a:gd name="T28" fmla="*/ 65 w 496"/>
                  <a:gd name="T29" fmla="*/ 64 h 75"/>
                  <a:gd name="T30" fmla="*/ 90 w 496"/>
                  <a:gd name="T31" fmla="*/ 60 h 75"/>
                  <a:gd name="T32" fmla="*/ 121 w 496"/>
                  <a:gd name="T33" fmla="*/ 56 h 75"/>
                  <a:gd name="T34" fmla="*/ 156 w 496"/>
                  <a:gd name="T35" fmla="*/ 50 h 75"/>
                  <a:gd name="T36" fmla="*/ 194 w 496"/>
                  <a:gd name="T37" fmla="*/ 45 h 75"/>
                  <a:gd name="T38" fmla="*/ 236 w 496"/>
                  <a:gd name="T39" fmla="*/ 38 h 75"/>
                  <a:gd name="T40" fmla="*/ 277 w 496"/>
                  <a:gd name="T41" fmla="*/ 33 h 75"/>
                  <a:gd name="T42" fmla="*/ 319 w 496"/>
                  <a:gd name="T43" fmla="*/ 26 h 75"/>
                  <a:gd name="T44" fmla="*/ 358 w 496"/>
                  <a:gd name="T45" fmla="*/ 20 h 75"/>
                  <a:gd name="T46" fmla="*/ 396 w 496"/>
                  <a:gd name="T47" fmla="*/ 15 h 75"/>
                  <a:gd name="T48" fmla="*/ 428 w 496"/>
                  <a:gd name="T49" fmla="*/ 10 h 75"/>
                  <a:gd name="T50" fmla="*/ 457 w 496"/>
                  <a:gd name="T51" fmla="*/ 6 h 75"/>
                  <a:gd name="T52" fmla="*/ 477 w 496"/>
                  <a:gd name="T53" fmla="*/ 3 h 75"/>
                  <a:gd name="T54" fmla="*/ 491 w 496"/>
                  <a:gd name="T55" fmla="*/ 1 h 75"/>
                  <a:gd name="T56" fmla="*/ 496 w 496"/>
                  <a:gd name="T57" fmla="*/ 0 h 75"/>
                  <a:gd name="T58" fmla="*/ 487 w 496"/>
                  <a:gd name="T59" fmla="*/ 0 h 75"/>
                  <a:gd name="T60" fmla="*/ 466 w 496"/>
                  <a:gd name="T61" fmla="*/ 3 h 75"/>
                  <a:gd name="T62" fmla="*/ 442 w 496"/>
                  <a:gd name="T63" fmla="*/ 7 h 75"/>
                  <a:gd name="T64" fmla="*/ 413 w 496"/>
                  <a:gd name="T65" fmla="*/ 11 h 75"/>
                  <a:gd name="T66" fmla="*/ 382 w 496"/>
                  <a:gd name="T67" fmla="*/ 15 h 75"/>
                  <a:gd name="T68" fmla="*/ 350 w 496"/>
                  <a:gd name="T69" fmla="*/ 20 h 75"/>
                  <a:gd name="T70" fmla="*/ 315 w 496"/>
                  <a:gd name="T71" fmla="*/ 24 h 75"/>
                  <a:gd name="T72" fmla="*/ 279 w 496"/>
                  <a:gd name="T73" fmla="*/ 30 h 75"/>
                  <a:gd name="T74" fmla="*/ 244 w 496"/>
                  <a:gd name="T75" fmla="*/ 35 h 75"/>
                  <a:gd name="T76" fmla="*/ 209 w 496"/>
                  <a:gd name="T77" fmla="*/ 41 h 75"/>
                  <a:gd name="T78" fmla="*/ 176 w 496"/>
                  <a:gd name="T79" fmla="*/ 45 h 75"/>
                  <a:gd name="T80" fmla="*/ 145 w 496"/>
                  <a:gd name="T81" fmla="*/ 50 h 75"/>
                  <a:gd name="T82" fmla="*/ 117 w 496"/>
                  <a:gd name="T83" fmla="*/ 54 h 75"/>
                  <a:gd name="T84" fmla="*/ 94 w 496"/>
                  <a:gd name="T85" fmla="*/ 57 h 75"/>
                  <a:gd name="T86" fmla="*/ 75 w 496"/>
                  <a:gd name="T87" fmla="*/ 61 h 75"/>
                  <a:gd name="T88" fmla="*/ 61 w 496"/>
                  <a:gd name="T89" fmla="*/ 62 h 75"/>
                  <a:gd name="T90" fmla="*/ 53 w 496"/>
                  <a:gd name="T91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6" h="75">
                    <a:moveTo>
                      <a:pt x="53" y="64"/>
                    </a:moveTo>
                    <a:lnTo>
                      <a:pt x="46" y="65"/>
                    </a:lnTo>
                    <a:lnTo>
                      <a:pt x="40" y="66"/>
                    </a:lnTo>
                    <a:lnTo>
                      <a:pt x="33" y="66"/>
                    </a:lnTo>
                    <a:lnTo>
                      <a:pt x="26" y="68"/>
                    </a:lnTo>
                    <a:lnTo>
                      <a:pt x="19" y="69"/>
                    </a:lnTo>
                    <a:lnTo>
                      <a:pt x="14" y="71"/>
                    </a:lnTo>
                    <a:lnTo>
                      <a:pt x="7" y="73"/>
                    </a:lnTo>
                    <a:lnTo>
                      <a:pt x="0" y="75"/>
                    </a:lnTo>
                    <a:lnTo>
                      <a:pt x="10" y="73"/>
                    </a:lnTo>
                    <a:lnTo>
                      <a:pt x="19" y="71"/>
                    </a:lnTo>
                    <a:lnTo>
                      <a:pt x="27" y="69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65" y="64"/>
                    </a:lnTo>
                    <a:lnTo>
                      <a:pt x="90" y="60"/>
                    </a:lnTo>
                    <a:lnTo>
                      <a:pt x="121" y="56"/>
                    </a:lnTo>
                    <a:lnTo>
                      <a:pt x="156" y="50"/>
                    </a:lnTo>
                    <a:lnTo>
                      <a:pt x="194" y="45"/>
                    </a:lnTo>
                    <a:lnTo>
                      <a:pt x="236" y="38"/>
                    </a:lnTo>
                    <a:lnTo>
                      <a:pt x="277" y="33"/>
                    </a:lnTo>
                    <a:lnTo>
                      <a:pt x="319" y="26"/>
                    </a:lnTo>
                    <a:lnTo>
                      <a:pt x="358" y="20"/>
                    </a:lnTo>
                    <a:lnTo>
                      <a:pt x="396" y="15"/>
                    </a:lnTo>
                    <a:lnTo>
                      <a:pt x="428" y="10"/>
                    </a:lnTo>
                    <a:lnTo>
                      <a:pt x="457" y="6"/>
                    </a:lnTo>
                    <a:lnTo>
                      <a:pt x="477" y="3"/>
                    </a:lnTo>
                    <a:lnTo>
                      <a:pt x="491" y="1"/>
                    </a:lnTo>
                    <a:lnTo>
                      <a:pt x="496" y="0"/>
                    </a:lnTo>
                    <a:lnTo>
                      <a:pt x="487" y="0"/>
                    </a:lnTo>
                    <a:lnTo>
                      <a:pt x="466" y="3"/>
                    </a:lnTo>
                    <a:lnTo>
                      <a:pt x="442" y="7"/>
                    </a:lnTo>
                    <a:lnTo>
                      <a:pt x="413" y="11"/>
                    </a:lnTo>
                    <a:lnTo>
                      <a:pt x="382" y="15"/>
                    </a:lnTo>
                    <a:lnTo>
                      <a:pt x="350" y="20"/>
                    </a:lnTo>
                    <a:lnTo>
                      <a:pt x="315" y="24"/>
                    </a:lnTo>
                    <a:lnTo>
                      <a:pt x="279" y="30"/>
                    </a:lnTo>
                    <a:lnTo>
                      <a:pt x="244" y="35"/>
                    </a:lnTo>
                    <a:lnTo>
                      <a:pt x="209" y="41"/>
                    </a:lnTo>
                    <a:lnTo>
                      <a:pt x="176" y="45"/>
                    </a:lnTo>
                    <a:lnTo>
                      <a:pt x="145" y="50"/>
                    </a:lnTo>
                    <a:lnTo>
                      <a:pt x="117" y="54"/>
                    </a:lnTo>
                    <a:lnTo>
                      <a:pt x="94" y="57"/>
                    </a:lnTo>
                    <a:lnTo>
                      <a:pt x="75" y="61"/>
                    </a:lnTo>
                    <a:lnTo>
                      <a:pt x="61" y="62"/>
                    </a:lnTo>
                    <a:lnTo>
                      <a:pt x="5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156"/>
              <p:cNvSpPr>
                <a:spLocks/>
              </p:cNvSpPr>
              <p:nvPr/>
            </p:nvSpPr>
            <p:spPr bwMode="auto">
              <a:xfrm>
                <a:off x="2754" y="1881"/>
                <a:ext cx="1927" cy="102"/>
              </a:xfrm>
              <a:custGeom>
                <a:avLst/>
                <a:gdLst>
                  <a:gd name="T0" fmla="*/ 1924 w 1927"/>
                  <a:gd name="T1" fmla="*/ 0 h 102"/>
                  <a:gd name="T2" fmla="*/ 1832 w 1927"/>
                  <a:gd name="T3" fmla="*/ 9 h 102"/>
                  <a:gd name="T4" fmla="*/ 1745 w 1927"/>
                  <a:gd name="T5" fmla="*/ 17 h 102"/>
                  <a:gd name="T6" fmla="*/ 1709 w 1927"/>
                  <a:gd name="T7" fmla="*/ 20 h 102"/>
                  <a:gd name="T8" fmla="*/ 1660 w 1927"/>
                  <a:gd name="T9" fmla="*/ 19 h 102"/>
                  <a:gd name="T10" fmla="*/ 1587 w 1927"/>
                  <a:gd name="T11" fmla="*/ 17 h 102"/>
                  <a:gd name="T12" fmla="*/ 1510 w 1927"/>
                  <a:gd name="T13" fmla="*/ 14 h 102"/>
                  <a:gd name="T14" fmla="*/ 1449 w 1927"/>
                  <a:gd name="T15" fmla="*/ 13 h 102"/>
                  <a:gd name="T16" fmla="*/ 1424 w 1927"/>
                  <a:gd name="T17" fmla="*/ 12 h 102"/>
                  <a:gd name="T18" fmla="*/ 1397 w 1927"/>
                  <a:gd name="T19" fmla="*/ 13 h 102"/>
                  <a:gd name="T20" fmla="*/ 1323 w 1927"/>
                  <a:gd name="T21" fmla="*/ 17 h 102"/>
                  <a:gd name="T22" fmla="*/ 1212 w 1927"/>
                  <a:gd name="T23" fmla="*/ 23 h 102"/>
                  <a:gd name="T24" fmla="*/ 1076 w 1927"/>
                  <a:gd name="T25" fmla="*/ 31 h 102"/>
                  <a:gd name="T26" fmla="*/ 924 w 1927"/>
                  <a:gd name="T27" fmla="*/ 37 h 102"/>
                  <a:gd name="T28" fmla="*/ 770 w 1927"/>
                  <a:gd name="T29" fmla="*/ 46 h 102"/>
                  <a:gd name="T30" fmla="*/ 621 w 1927"/>
                  <a:gd name="T31" fmla="*/ 54 h 102"/>
                  <a:gd name="T32" fmla="*/ 489 w 1927"/>
                  <a:gd name="T33" fmla="*/ 61 h 102"/>
                  <a:gd name="T34" fmla="*/ 386 w 1927"/>
                  <a:gd name="T35" fmla="*/ 66 h 102"/>
                  <a:gd name="T36" fmla="*/ 323 w 1927"/>
                  <a:gd name="T37" fmla="*/ 69 h 102"/>
                  <a:gd name="T38" fmla="*/ 294 w 1927"/>
                  <a:gd name="T39" fmla="*/ 69 h 102"/>
                  <a:gd name="T40" fmla="*/ 225 w 1927"/>
                  <a:gd name="T41" fmla="*/ 70 h 102"/>
                  <a:gd name="T42" fmla="*/ 166 w 1927"/>
                  <a:gd name="T43" fmla="*/ 74 h 102"/>
                  <a:gd name="T44" fmla="*/ 6 w 1927"/>
                  <a:gd name="T45" fmla="*/ 102 h 102"/>
                  <a:gd name="T46" fmla="*/ 63 w 1927"/>
                  <a:gd name="T47" fmla="*/ 98 h 102"/>
                  <a:gd name="T48" fmla="*/ 126 w 1927"/>
                  <a:gd name="T49" fmla="*/ 93 h 102"/>
                  <a:gd name="T50" fmla="*/ 167 w 1927"/>
                  <a:gd name="T51" fmla="*/ 89 h 102"/>
                  <a:gd name="T52" fmla="*/ 246 w 1927"/>
                  <a:gd name="T53" fmla="*/ 89 h 102"/>
                  <a:gd name="T54" fmla="*/ 315 w 1927"/>
                  <a:gd name="T55" fmla="*/ 89 h 102"/>
                  <a:gd name="T56" fmla="*/ 351 w 1927"/>
                  <a:gd name="T57" fmla="*/ 88 h 102"/>
                  <a:gd name="T58" fmla="*/ 431 w 1927"/>
                  <a:gd name="T59" fmla="*/ 84 h 102"/>
                  <a:gd name="T60" fmla="*/ 545 w 1927"/>
                  <a:gd name="T61" fmla="*/ 78 h 102"/>
                  <a:gd name="T62" fmla="*/ 682 w 1927"/>
                  <a:gd name="T63" fmla="*/ 71 h 102"/>
                  <a:gd name="T64" fmla="*/ 831 w 1927"/>
                  <a:gd name="T65" fmla="*/ 63 h 102"/>
                  <a:gd name="T66" fmla="*/ 983 w 1927"/>
                  <a:gd name="T67" fmla="*/ 55 h 102"/>
                  <a:gd name="T68" fmla="*/ 1126 w 1927"/>
                  <a:gd name="T69" fmla="*/ 47 h 102"/>
                  <a:gd name="T70" fmla="*/ 1252 w 1927"/>
                  <a:gd name="T71" fmla="*/ 40 h 102"/>
                  <a:gd name="T72" fmla="*/ 1348 w 1927"/>
                  <a:gd name="T73" fmla="*/ 35 h 102"/>
                  <a:gd name="T74" fmla="*/ 1407 w 1927"/>
                  <a:gd name="T75" fmla="*/ 31 h 102"/>
                  <a:gd name="T76" fmla="*/ 1434 w 1927"/>
                  <a:gd name="T77" fmla="*/ 31 h 102"/>
                  <a:gd name="T78" fmla="*/ 1496 w 1927"/>
                  <a:gd name="T79" fmla="*/ 32 h 102"/>
                  <a:gd name="T80" fmla="*/ 1572 w 1927"/>
                  <a:gd name="T81" fmla="*/ 35 h 102"/>
                  <a:gd name="T82" fmla="*/ 1647 w 1927"/>
                  <a:gd name="T83" fmla="*/ 39 h 102"/>
                  <a:gd name="T84" fmla="*/ 1703 w 1927"/>
                  <a:gd name="T85" fmla="*/ 43 h 102"/>
                  <a:gd name="T86" fmla="*/ 1727 w 1927"/>
                  <a:gd name="T8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2">
                    <a:moveTo>
                      <a:pt x="1727" y="44"/>
                    </a:moveTo>
                    <a:lnTo>
                      <a:pt x="1927" y="25"/>
                    </a:lnTo>
                    <a:lnTo>
                      <a:pt x="1924" y="0"/>
                    </a:lnTo>
                    <a:lnTo>
                      <a:pt x="1896" y="2"/>
                    </a:lnTo>
                    <a:lnTo>
                      <a:pt x="1865" y="5"/>
                    </a:lnTo>
                    <a:lnTo>
                      <a:pt x="1832" y="9"/>
                    </a:lnTo>
                    <a:lnTo>
                      <a:pt x="1800" y="12"/>
                    </a:lnTo>
                    <a:lnTo>
                      <a:pt x="1770" y="14"/>
                    </a:lnTo>
                    <a:lnTo>
                      <a:pt x="1745" y="17"/>
                    </a:lnTo>
                    <a:lnTo>
                      <a:pt x="1727" y="19"/>
                    </a:lnTo>
                    <a:lnTo>
                      <a:pt x="1716" y="20"/>
                    </a:lnTo>
                    <a:lnTo>
                      <a:pt x="1709" y="20"/>
                    </a:lnTo>
                    <a:lnTo>
                      <a:pt x="1697" y="20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7"/>
                    </a:lnTo>
                    <a:lnTo>
                      <a:pt x="1587" y="17"/>
                    </a:lnTo>
                    <a:lnTo>
                      <a:pt x="1561" y="16"/>
                    </a:lnTo>
                    <a:lnTo>
                      <a:pt x="1535" y="14"/>
                    </a:lnTo>
                    <a:lnTo>
                      <a:pt x="1510" y="14"/>
                    </a:lnTo>
                    <a:lnTo>
                      <a:pt x="1487" y="13"/>
                    </a:lnTo>
                    <a:lnTo>
                      <a:pt x="1466" y="13"/>
                    </a:lnTo>
                    <a:lnTo>
                      <a:pt x="1449" y="13"/>
                    </a:lnTo>
                    <a:lnTo>
                      <a:pt x="1437" y="12"/>
                    </a:lnTo>
                    <a:lnTo>
                      <a:pt x="1427" y="12"/>
                    </a:lnTo>
                    <a:lnTo>
                      <a:pt x="1424" y="12"/>
                    </a:lnTo>
                    <a:lnTo>
                      <a:pt x="1422" y="12"/>
                    </a:lnTo>
                    <a:lnTo>
                      <a:pt x="1412" y="12"/>
                    </a:lnTo>
                    <a:lnTo>
                      <a:pt x="1397" y="13"/>
                    </a:lnTo>
                    <a:lnTo>
                      <a:pt x="1377" y="14"/>
                    </a:lnTo>
                    <a:lnTo>
                      <a:pt x="1353" y="16"/>
                    </a:lnTo>
                    <a:lnTo>
                      <a:pt x="1323" y="17"/>
                    </a:lnTo>
                    <a:lnTo>
                      <a:pt x="1290" y="19"/>
                    </a:lnTo>
                    <a:lnTo>
                      <a:pt x="1252" y="21"/>
                    </a:lnTo>
                    <a:lnTo>
                      <a:pt x="1212" y="23"/>
                    </a:lnTo>
                    <a:lnTo>
                      <a:pt x="1170" y="25"/>
                    </a:lnTo>
                    <a:lnTo>
                      <a:pt x="1124" y="28"/>
                    </a:lnTo>
                    <a:lnTo>
                      <a:pt x="1076" y="31"/>
                    </a:lnTo>
                    <a:lnTo>
                      <a:pt x="1027" y="32"/>
                    </a:lnTo>
                    <a:lnTo>
                      <a:pt x="976" y="35"/>
                    </a:lnTo>
                    <a:lnTo>
                      <a:pt x="924" y="37"/>
                    </a:lnTo>
                    <a:lnTo>
                      <a:pt x="873" y="40"/>
                    </a:lnTo>
                    <a:lnTo>
                      <a:pt x="821" y="43"/>
                    </a:lnTo>
                    <a:lnTo>
                      <a:pt x="770" y="46"/>
                    </a:lnTo>
                    <a:lnTo>
                      <a:pt x="718" y="48"/>
                    </a:lnTo>
                    <a:lnTo>
                      <a:pt x="670" y="51"/>
                    </a:lnTo>
                    <a:lnTo>
                      <a:pt x="621" y="54"/>
                    </a:lnTo>
                    <a:lnTo>
                      <a:pt x="575" y="56"/>
                    </a:lnTo>
                    <a:lnTo>
                      <a:pt x="531" y="58"/>
                    </a:lnTo>
                    <a:lnTo>
                      <a:pt x="489" y="61"/>
                    </a:lnTo>
                    <a:lnTo>
                      <a:pt x="452" y="62"/>
                    </a:lnTo>
                    <a:lnTo>
                      <a:pt x="418" y="63"/>
                    </a:lnTo>
                    <a:lnTo>
                      <a:pt x="386" y="66"/>
                    </a:lnTo>
                    <a:lnTo>
                      <a:pt x="361" y="66"/>
                    </a:lnTo>
                    <a:lnTo>
                      <a:pt x="339" y="67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0"/>
                    </a:lnTo>
                    <a:lnTo>
                      <a:pt x="201" y="71"/>
                    </a:lnTo>
                    <a:lnTo>
                      <a:pt x="181" y="73"/>
                    </a:lnTo>
                    <a:lnTo>
                      <a:pt x="166" y="74"/>
                    </a:lnTo>
                    <a:lnTo>
                      <a:pt x="160" y="74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19" y="101"/>
                    </a:lnTo>
                    <a:lnTo>
                      <a:pt x="40" y="101"/>
                    </a:lnTo>
                    <a:lnTo>
                      <a:pt x="63" y="98"/>
                    </a:lnTo>
                    <a:lnTo>
                      <a:pt x="86" y="97"/>
                    </a:lnTo>
                    <a:lnTo>
                      <a:pt x="109" y="96"/>
                    </a:lnTo>
                    <a:lnTo>
                      <a:pt x="126" y="93"/>
                    </a:lnTo>
                    <a:lnTo>
                      <a:pt x="137" y="92"/>
                    </a:lnTo>
                    <a:lnTo>
                      <a:pt x="148" y="90"/>
                    </a:lnTo>
                    <a:lnTo>
                      <a:pt x="167" y="89"/>
                    </a:lnTo>
                    <a:lnTo>
                      <a:pt x="190" y="89"/>
                    </a:lnTo>
                    <a:lnTo>
                      <a:pt x="217" y="89"/>
                    </a:lnTo>
                    <a:lnTo>
                      <a:pt x="246" y="89"/>
                    </a:lnTo>
                    <a:lnTo>
                      <a:pt x="273" y="89"/>
                    </a:lnTo>
                    <a:lnTo>
                      <a:pt x="296" y="89"/>
                    </a:lnTo>
                    <a:lnTo>
                      <a:pt x="315" y="89"/>
                    </a:lnTo>
                    <a:lnTo>
                      <a:pt x="321" y="89"/>
                    </a:lnTo>
                    <a:lnTo>
                      <a:pt x="334" y="89"/>
                    </a:lnTo>
                    <a:lnTo>
                      <a:pt x="351" y="88"/>
                    </a:lnTo>
                    <a:lnTo>
                      <a:pt x="374" y="86"/>
                    </a:lnTo>
                    <a:lnTo>
                      <a:pt x="400" y="86"/>
                    </a:lnTo>
                    <a:lnTo>
                      <a:pt x="431" y="84"/>
                    </a:lnTo>
                    <a:lnTo>
                      <a:pt x="466" y="82"/>
                    </a:lnTo>
                    <a:lnTo>
                      <a:pt x="504" y="81"/>
                    </a:lnTo>
                    <a:lnTo>
                      <a:pt x="545" y="78"/>
                    </a:lnTo>
                    <a:lnTo>
                      <a:pt x="588" y="75"/>
                    </a:lnTo>
                    <a:lnTo>
                      <a:pt x="634" y="74"/>
                    </a:lnTo>
                    <a:lnTo>
                      <a:pt x="682" y="71"/>
                    </a:lnTo>
                    <a:lnTo>
                      <a:pt x="731" y="69"/>
                    </a:lnTo>
                    <a:lnTo>
                      <a:pt x="781" y="66"/>
                    </a:lnTo>
                    <a:lnTo>
                      <a:pt x="831" y="63"/>
                    </a:lnTo>
                    <a:lnTo>
                      <a:pt x="882" y="61"/>
                    </a:lnTo>
                    <a:lnTo>
                      <a:pt x="933" y="58"/>
                    </a:lnTo>
                    <a:lnTo>
                      <a:pt x="983" y="55"/>
                    </a:lnTo>
                    <a:lnTo>
                      <a:pt x="1033" y="52"/>
                    </a:lnTo>
                    <a:lnTo>
                      <a:pt x="1080" y="50"/>
                    </a:lnTo>
                    <a:lnTo>
                      <a:pt x="1126" y="47"/>
                    </a:lnTo>
                    <a:lnTo>
                      <a:pt x="1171" y="44"/>
                    </a:lnTo>
                    <a:lnTo>
                      <a:pt x="1213" y="42"/>
                    </a:lnTo>
                    <a:lnTo>
                      <a:pt x="1252" y="40"/>
                    </a:lnTo>
                    <a:lnTo>
                      <a:pt x="1288" y="37"/>
                    </a:lnTo>
                    <a:lnTo>
                      <a:pt x="1320" y="36"/>
                    </a:lnTo>
                    <a:lnTo>
                      <a:pt x="1348" y="35"/>
                    </a:lnTo>
                    <a:lnTo>
                      <a:pt x="1373" y="33"/>
                    </a:lnTo>
                    <a:lnTo>
                      <a:pt x="1393" y="32"/>
                    </a:lnTo>
                    <a:lnTo>
                      <a:pt x="1407" y="31"/>
                    </a:lnTo>
                    <a:lnTo>
                      <a:pt x="1416" y="31"/>
                    </a:lnTo>
                    <a:lnTo>
                      <a:pt x="1419" y="31"/>
                    </a:lnTo>
                    <a:lnTo>
                      <a:pt x="1434" y="31"/>
                    </a:lnTo>
                    <a:lnTo>
                      <a:pt x="1451" y="31"/>
                    </a:lnTo>
                    <a:lnTo>
                      <a:pt x="1473" y="31"/>
                    </a:lnTo>
                    <a:lnTo>
                      <a:pt x="1496" y="32"/>
                    </a:lnTo>
                    <a:lnTo>
                      <a:pt x="1521" y="32"/>
                    </a:lnTo>
                    <a:lnTo>
                      <a:pt x="1546" y="33"/>
                    </a:lnTo>
                    <a:lnTo>
                      <a:pt x="1572" y="35"/>
                    </a:lnTo>
                    <a:lnTo>
                      <a:pt x="1598" y="36"/>
                    </a:lnTo>
                    <a:lnTo>
                      <a:pt x="1624" y="37"/>
                    </a:lnTo>
                    <a:lnTo>
                      <a:pt x="1647" y="39"/>
                    </a:lnTo>
                    <a:lnTo>
                      <a:pt x="1668" y="40"/>
                    </a:lnTo>
                    <a:lnTo>
                      <a:pt x="1689" y="42"/>
                    </a:lnTo>
                    <a:lnTo>
                      <a:pt x="1703" y="43"/>
                    </a:lnTo>
                    <a:lnTo>
                      <a:pt x="1716" y="43"/>
                    </a:lnTo>
                    <a:lnTo>
                      <a:pt x="1724" y="44"/>
                    </a:lnTo>
                    <a:lnTo>
                      <a:pt x="172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157"/>
              <p:cNvSpPr>
                <a:spLocks/>
              </p:cNvSpPr>
              <p:nvPr/>
            </p:nvSpPr>
            <p:spPr bwMode="auto">
              <a:xfrm>
                <a:off x="2754" y="1887"/>
                <a:ext cx="1927" cy="103"/>
              </a:xfrm>
              <a:custGeom>
                <a:avLst/>
                <a:gdLst>
                  <a:gd name="T0" fmla="*/ 1924 w 1927"/>
                  <a:gd name="T1" fmla="*/ 0 h 103"/>
                  <a:gd name="T2" fmla="*/ 1831 w 1927"/>
                  <a:gd name="T3" fmla="*/ 10 h 103"/>
                  <a:gd name="T4" fmla="*/ 1745 w 1927"/>
                  <a:gd name="T5" fmla="*/ 18 h 103"/>
                  <a:gd name="T6" fmla="*/ 1709 w 1927"/>
                  <a:gd name="T7" fmla="*/ 21 h 103"/>
                  <a:gd name="T8" fmla="*/ 1660 w 1927"/>
                  <a:gd name="T9" fmla="*/ 19 h 103"/>
                  <a:gd name="T10" fmla="*/ 1587 w 1927"/>
                  <a:gd name="T11" fmla="*/ 18 h 103"/>
                  <a:gd name="T12" fmla="*/ 1510 w 1927"/>
                  <a:gd name="T13" fmla="*/ 15 h 103"/>
                  <a:gd name="T14" fmla="*/ 1447 w 1927"/>
                  <a:gd name="T15" fmla="*/ 14 h 103"/>
                  <a:gd name="T16" fmla="*/ 1423 w 1927"/>
                  <a:gd name="T17" fmla="*/ 13 h 103"/>
                  <a:gd name="T18" fmla="*/ 1396 w 1927"/>
                  <a:gd name="T19" fmla="*/ 14 h 103"/>
                  <a:gd name="T20" fmla="*/ 1321 w 1927"/>
                  <a:gd name="T21" fmla="*/ 18 h 103"/>
                  <a:gd name="T22" fmla="*/ 1212 w 1927"/>
                  <a:gd name="T23" fmla="*/ 23 h 103"/>
                  <a:gd name="T24" fmla="*/ 1075 w 1927"/>
                  <a:gd name="T25" fmla="*/ 31 h 103"/>
                  <a:gd name="T26" fmla="*/ 924 w 1927"/>
                  <a:gd name="T27" fmla="*/ 38 h 103"/>
                  <a:gd name="T28" fmla="*/ 769 w 1927"/>
                  <a:gd name="T29" fmla="*/ 46 h 103"/>
                  <a:gd name="T30" fmla="*/ 621 w 1927"/>
                  <a:gd name="T31" fmla="*/ 55 h 103"/>
                  <a:gd name="T32" fmla="*/ 489 w 1927"/>
                  <a:gd name="T33" fmla="*/ 61 h 103"/>
                  <a:gd name="T34" fmla="*/ 386 w 1927"/>
                  <a:gd name="T35" fmla="*/ 67 h 103"/>
                  <a:gd name="T36" fmla="*/ 323 w 1927"/>
                  <a:gd name="T37" fmla="*/ 69 h 103"/>
                  <a:gd name="T38" fmla="*/ 294 w 1927"/>
                  <a:gd name="T39" fmla="*/ 69 h 103"/>
                  <a:gd name="T40" fmla="*/ 225 w 1927"/>
                  <a:gd name="T41" fmla="*/ 71 h 103"/>
                  <a:gd name="T42" fmla="*/ 164 w 1927"/>
                  <a:gd name="T43" fmla="*/ 75 h 103"/>
                  <a:gd name="T44" fmla="*/ 6 w 1927"/>
                  <a:gd name="T45" fmla="*/ 103 h 103"/>
                  <a:gd name="T46" fmla="*/ 63 w 1927"/>
                  <a:gd name="T47" fmla="*/ 99 h 103"/>
                  <a:gd name="T48" fmla="*/ 126 w 1927"/>
                  <a:gd name="T49" fmla="*/ 94 h 103"/>
                  <a:gd name="T50" fmla="*/ 167 w 1927"/>
                  <a:gd name="T51" fmla="*/ 90 h 103"/>
                  <a:gd name="T52" fmla="*/ 244 w 1927"/>
                  <a:gd name="T53" fmla="*/ 90 h 103"/>
                  <a:gd name="T54" fmla="*/ 315 w 1927"/>
                  <a:gd name="T55" fmla="*/ 90 h 103"/>
                  <a:gd name="T56" fmla="*/ 351 w 1927"/>
                  <a:gd name="T57" fmla="*/ 88 h 103"/>
                  <a:gd name="T58" fmla="*/ 431 w 1927"/>
                  <a:gd name="T59" fmla="*/ 84 h 103"/>
                  <a:gd name="T60" fmla="*/ 545 w 1927"/>
                  <a:gd name="T61" fmla="*/ 79 h 103"/>
                  <a:gd name="T62" fmla="*/ 682 w 1927"/>
                  <a:gd name="T63" fmla="*/ 72 h 103"/>
                  <a:gd name="T64" fmla="*/ 831 w 1927"/>
                  <a:gd name="T65" fmla="*/ 64 h 103"/>
                  <a:gd name="T66" fmla="*/ 983 w 1927"/>
                  <a:gd name="T67" fmla="*/ 56 h 103"/>
                  <a:gd name="T68" fmla="*/ 1126 w 1927"/>
                  <a:gd name="T69" fmla="*/ 48 h 103"/>
                  <a:gd name="T70" fmla="*/ 1251 w 1927"/>
                  <a:gd name="T71" fmla="*/ 41 h 103"/>
                  <a:gd name="T72" fmla="*/ 1347 w 1927"/>
                  <a:gd name="T73" fmla="*/ 36 h 103"/>
                  <a:gd name="T74" fmla="*/ 1405 w 1927"/>
                  <a:gd name="T75" fmla="*/ 31 h 103"/>
                  <a:gd name="T76" fmla="*/ 1432 w 1927"/>
                  <a:gd name="T77" fmla="*/ 31 h 103"/>
                  <a:gd name="T78" fmla="*/ 1495 w 1927"/>
                  <a:gd name="T79" fmla="*/ 33 h 103"/>
                  <a:gd name="T80" fmla="*/ 1572 w 1927"/>
                  <a:gd name="T81" fmla="*/ 36 h 103"/>
                  <a:gd name="T82" fmla="*/ 1647 w 1927"/>
                  <a:gd name="T83" fmla="*/ 40 h 103"/>
                  <a:gd name="T84" fmla="*/ 1703 w 1927"/>
                  <a:gd name="T85" fmla="*/ 44 h 103"/>
                  <a:gd name="T86" fmla="*/ 1727 w 1927"/>
                  <a:gd name="T87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3">
                    <a:moveTo>
                      <a:pt x="1727" y="45"/>
                    </a:moveTo>
                    <a:lnTo>
                      <a:pt x="1927" y="26"/>
                    </a:lnTo>
                    <a:lnTo>
                      <a:pt x="1924" y="0"/>
                    </a:lnTo>
                    <a:lnTo>
                      <a:pt x="1896" y="3"/>
                    </a:lnTo>
                    <a:lnTo>
                      <a:pt x="1863" y="6"/>
                    </a:lnTo>
                    <a:lnTo>
                      <a:pt x="1831" y="10"/>
                    </a:lnTo>
                    <a:lnTo>
                      <a:pt x="1800" y="13"/>
                    </a:lnTo>
                    <a:lnTo>
                      <a:pt x="1770" y="15"/>
                    </a:lnTo>
                    <a:lnTo>
                      <a:pt x="1745" y="18"/>
                    </a:lnTo>
                    <a:lnTo>
                      <a:pt x="1727" y="19"/>
                    </a:lnTo>
                    <a:lnTo>
                      <a:pt x="1716" y="21"/>
                    </a:lnTo>
                    <a:lnTo>
                      <a:pt x="1709" y="21"/>
                    </a:lnTo>
                    <a:lnTo>
                      <a:pt x="1697" y="21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8"/>
                    </a:lnTo>
                    <a:lnTo>
                      <a:pt x="1587" y="18"/>
                    </a:lnTo>
                    <a:lnTo>
                      <a:pt x="1560" y="17"/>
                    </a:lnTo>
                    <a:lnTo>
                      <a:pt x="1534" y="15"/>
                    </a:lnTo>
                    <a:lnTo>
                      <a:pt x="1510" y="15"/>
                    </a:lnTo>
                    <a:lnTo>
                      <a:pt x="1485" y="14"/>
                    </a:lnTo>
                    <a:lnTo>
                      <a:pt x="1465" y="14"/>
                    </a:lnTo>
                    <a:lnTo>
                      <a:pt x="1447" y="14"/>
                    </a:lnTo>
                    <a:lnTo>
                      <a:pt x="1435" y="13"/>
                    </a:lnTo>
                    <a:lnTo>
                      <a:pt x="1426" y="13"/>
                    </a:lnTo>
                    <a:lnTo>
                      <a:pt x="1423" y="13"/>
                    </a:lnTo>
                    <a:lnTo>
                      <a:pt x="1420" y="13"/>
                    </a:lnTo>
                    <a:lnTo>
                      <a:pt x="1411" y="13"/>
                    </a:lnTo>
                    <a:lnTo>
                      <a:pt x="1396" y="14"/>
                    </a:lnTo>
                    <a:lnTo>
                      <a:pt x="1376" y="15"/>
                    </a:lnTo>
                    <a:lnTo>
                      <a:pt x="1351" y="17"/>
                    </a:lnTo>
                    <a:lnTo>
                      <a:pt x="1321" y="18"/>
                    </a:lnTo>
                    <a:lnTo>
                      <a:pt x="1289" y="19"/>
                    </a:lnTo>
                    <a:lnTo>
                      <a:pt x="1251" y="22"/>
                    </a:lnTo>
                    <a:lnTo>
                      <a:pt x="1212" y="23"/>
                    </a:lnTo>
                    <a:lnTo>
                      <a:pt x="1168" y="26"/>
                    </a:lnTo>
                    <a:lnTo>
                      <a:pt x="1122" y="29"/>
                    </a:lnTo>
                    <a:lnTo>
                      <a:pt x="1075" y="31"/>
                    </a:lnTo>
                    <a:lnTo>
                      <a:pt x="1026" y="33"/>
                    </a:lnTo>
                    <a:lnTo>
                      <a:pt x="976" y="36"/>
                    </a:lnTo>
                    <a:lnTo>
                      <a:pt x="924" y="38"/>
                    </a:lnTo>
                    <a:lnTo>
                      <a:pt x="873" y="41"/>
                    </a:lnTo>
                    <a:lnTo>
                      <a:pt x="820" y="44"/>
                    </a:lnTo>
                    <a:lnTo>
                      <a:pt x="769" y="46"/>
                    </a:lnTo>
                    <a:lnTo>
                      <a:pt x="718" y="49"/>
                    </a:lnTo>
                    <a:lnTo>
                      <a:pt x="668" y="52"/>
                    </a:lnTo>
                    <a:lnTo>
                      <a:pt x="621" y="55"/>
                    </a:lnTo>
                    <a:lnTo>
                      <a:pt x="575" y="57"/>
                    </a:lnTo>
                    <a:lnTo>
                      <a:pt x="530" y="59"/>
                    </a:lnTo>
                    <a:lnTo>
                      <a:pt x="489" y="61"/>
                    </a:lnTo>
                    <a:lnTo>
                      <a:pt x="452" y="63"/>
                    </a:lnTo>
                    <a:lnTo>
                      <a:pt x="418" y="64"/>
                    </a:lnTo>
                    <a:lnTo>
                      <a:pt x="386" y="67"/>
                    </a:lnTo>
                    <a:lnTo>
                      <a:pt x="361" y="67"/>
                    </a:lnTo>
                    <a:lnTo>
                      <a:pt x="339" y="68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1"/>
                    </a:lnTo>
                    <a:lnTo>
                      <a:pt x="201" y="72"/>
                    </a:lnTo>
                    <a:lnTo>
                      <a:pt x="179" y="73"/>
                    </a:lnTo>
                    <a:lnTo>
                      <a:pt x="164" y="75"/>
                    </a:lnTo>
                    <a:lnTo>
                      <a:pt x="159" y="75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9" y="102"/>
                    </a:lnTo>
                    <a:lnTo>
                      <a:pt x="40" y="102"/>
                    </a:lnTo>
                    <a:lnTo>
                      <a:pt x="63" y="99"/>
                    </a:lnTo>
                    <a:lnTo>
                      <a:pt x="86" y="98"/>
                    </a:lnTo>
                    <a:lnTo>
                      <a:pt x="109" y="96"/>
                    </a:lnTo>
                    <a:lnTo>
                      <a:pt x="126" y="94"/>
                    </a:lnTo>
                    <a:lnTo>
                      <a:pt x="137" y="92"/>
                    </a:lnTo>
                    <a:lnTo>
                      <a:pt x="148" y="91"/>
                    </a:lnTo>
                    <a:lnTo>
                      <a:pt x="167" y="90"/>
                    </a:lnTo>
                    <a:lnTo>
                      <a:pt x="190" y="90"/>
                    </a:lnTo>
                    <a:lnTo>
                      <a:pt x="217" y="90"/>
                    </a:lnTo>
                    <a:lnTo>
                      <a:pt x="244" y="90"/>
                    </a:lnTo>
                    <a:lnTo>
                      <a:pt x="271" y="90"/>
                    </a:lnTo>
                    <a:lnTo>
                      <a:pt x="296" y="90"/>
                    </a:lnTo>
                    <a:lnTo>
                      <a:pt x="315" y="90"/>
                    </a:lnTo>
                    <a:lnTo>
                      <a:pt x="321" y="90"/>
                    </a:lnTo>
                    <a:lnTo>
                      <a:pt x="334" y="90"/>
                    </a:lnTo>
                    <a:lnTo>
                      <a:pt x="351" y="88"/>
                    </a:lnTo>
                    <a:lnTo>
                      <a:pt x="374" y="87"/>
                    </a:lnTo>
                    <a:lnTo>
                      <a:pt x="400" y="87"/>
                    </a:lnTo>
                    <a:lnTo>
                      <a:pt x="431" y="84"/>
                    </a:lnTo>
                    <a:lnTo>
                      <a:pt x="466" y="83"/>
                    </a:lnTo>
                    <a:lnTo>
                      <a:pt x="504" y="82"/>
                    </a:lnTo>
                    <a:lnTo>
                      <a:pt x="545" y="79"/>
                    </a:lnTo>
                    <a:lnTo>
                      <a:pt x="588" y="76"/>
                    </a:lnTo>
                    <a:lnTo>
                      <a:pt x="634" y="75"/>
                    </a:lnTo>
                    <a:lnTo>
                      <a:pt x="682" y="72"/>
                    </a:lnTo>
                    <a:lnTo>
                      <a:pt x="731" y="69"/>
                    </a:lnTo>
                    <a:lnTo>
                      <a:pt x="781" y="67"/>
                    </a:lnTo>
                    <a:lnTo>
                      <a:pt x="831" y="64"/>
                    </a:lnTo>
                    <a:lnTo>
                      <a:pt x="881" y="61"/>
                    </a:lnTo>
                    <a:lnTo>
                      <a:pt x="933" y="59"/>
                    </a:lnTo>
                    <a:lnTo>
                      <a:pt x="983" y="56"/>
                    </a:lnTo>
                    <a:lnTo>
                      <a:pt x="1031" y="53"/>
                    </a:lnTo>
                    <a:lnTo>
                      <a:pt x="1079" y="50"/>
                    </a:lnTo>
                    <a:lnTo>
                      <a:pt x="1126" y="48"/>
                    </a:lnTo>
                    <a:lnTo>
                      <a:pt x="1170" y="45"/>
                    </a:lnTo>
                    <a:lnTo>
                      <a:pt x="1212" y="42"/>
                    </a:lnTo>
                    <a:lnTo>
                      <a:pt x="1251" y="41"/>
                    </a:lnTo>
                    <a:lnTo>
                      <a:pt x="1288" y="38"/>
                    </a:lnTo>
                    <a:lnTo>
                      <a:pt x="1319" y="37"/>
                    </a:lnTo>
                    <a:lnTo>
                      <a:pt x="1347" y="36"/>
                    </a:lnTo>
                    <a:lnTo>
                      <a:pt x="1372" y="34"/>
                    </a:lnTo>
                    <a:lnTo>
                      <a:pt x="1392" y="33"/>
                    </a:lnTo>
                    <a:lnTo>
                      <a:pt x="1405" y="31"/>
                    </a:lnTo>
                    <a:lnTo>
                      <a:pt x="1415" y="31"/>
                    </a:lnTo>
                    <a:lnTo>
                      <a:pt x="1418" y="31"/>
                    </a:lnTo>
                    <a:lnTo>
                      <a:pt x="1432" y="31"/>
                    </a:lnTo>
                    <a:lnTo>
                      <a:pt x="1450" y="31"/>
                    </a:lnTo>
                    <a:lnTo>
                      <a:pt x="1472" y="31"/>
                    </a:lnTo>
                    <a:lnTo>
                      <a:pt x="1495" y="33"/>
                    </a:lnTo>
                    <a:lnTo>
                      <a:pt x="1519" y="33"/>
                    </a:lnTo>
                    <a:lnTo>
                      <a:pt x="1546" y="34"/>
                    </a:lnTo>
                    <a:lnTo>
                      <a:pt x="1572" y="36"/>
                    </a:lnTo>
                    <a:lnTo>
                      <a:pt x="1598" y="37"/>
                    </a:lnTo>
                    <a:lnTo>
                      <a:pt x="1624" y="38"/>
                    </a:lnTo>
                    <a:lnTo>
                      <a:pt x="1647" y="40"/>
                    </a:lnTo>
                    <a:lnTo>
                      <a:pt x="1668" y="41"/>
                    </a:lnTo>
                    <a:lnTo>
                      <a:pt x="1689" y="42"/>
                    </a:lnTo>
                    <a:lnTo>
                      <a:pt x="1703" y="44"/>
                    </a:lnTo>
                    <a:lnTo>
                      <a:pt x="1716" y="44"/>
                    </a:lnTo>
                    <a:lnTo>
                      <a:pt x="1724" y="45"/>
                    </a:lnTo>
                    <a:lnTo>
                      <a:pt x="1727" y="4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158"/>
              <p:cNvSpPr>
                <a:spLocks/>
              </p:cNvSpPr>
              <p:nvPr/>
            </p:nvSpPr>
            <p:spPr bwMode="auto">
              <a:xfrm>
                <a:off x="4631" y="1874"/>
                <a:ext cx="65" cy="158"/>
              </a:xfrm>
              <a:custGeom>
                <a:avLst/>
                <a:gdLst>
                  <a:gd name="T0" fmla="*/ 46 w 65"/>
                  <a:gd name="T1" fmla="*/ 1 h 158"/>
                  <a:gd name="T2" fmla="*/ 45 w 65"/>
                  <a:gd name="T3" fmla="*/ 1 h 158"/>
                  <a:gd name="T4" fmla="*/ 41 w 65"/>
                  <a:gd name="T5" fmla="*/ 0 h 158"/>
                  <a:gd name="T6" fmla="*/ 35 w 65"/>
                  <a:gd name="T7" fmla="*/ 1 h 158"/>
                  <a:gd name="T8" fmla="*/ 31 w 65"/>
                  <a:gd name="T9" fmla="*/ 4 h 158"/>
                  <a:gd name="T10" fmla="*/ 23 w 65"/>
                  <a:gd name="T11" fmla="*/ 27 h 158"/>
                  <a:gd name="T12" fmla="*/ 12 w 65"/>
                  <a:gd name="T13" fmla="*/ 72 h 158"/>
                  <a:gd name="T14" fmla="*/ 1 w 65"/>
                  <a:gd name="T15" fmla="*/ 119 h 158"/>
                  <a:gd name="T16" fmla="*/ 0 w 65"/>
                  <a:gd name="T17" fmla="*/ 149 h 158"/>
                  <a:gd name="T18" fmla="*/ 4 w 65"/>
                  <a:gd name="T19" fmla="*/ 154 h 158"/>
                  <a:gd name="T20" fmla="*/ 11 w 65"/>
                  <a:gd name="T21" fmla="*/ 158 h 158"/>
                  <a:gd name="T22" fmla="*/ 20 w 65"/>
                  <a:gd name="T23" fmla="*/ 158 h 158"/>
                  <a:gd name="T24" fmla="*/ 30 w 65"/>
                  <a:gd name="T25" fmla="*/ 157 h 158"/>
                  <a:gd name="T26" fmla="*/ 39 w 65"/>
                  <a:gd name="T27" fmla="*/ 154 h 158"/>
                  <a:gd name="T28" fmla="*/ 49 w 65"/>
                  <a:gd name="T29" fmla="*/ 151 h 158"/>
                  <a:gd name="T30" fmla="*/ 57 w 65"/>
                  <a:gd name="T31" fmla="*/ 147 h 158"/>
                  <a:gd name="T32" fmla="*/ 62 w 65"/>
                  <a:gd name="T33" fmla="*/ 145 h 158"/>
                  <a:gd name="T34" fmla="*/ 65 w 65"/>
                  <a:gd name="T35" fmla="*/ 120 h 158"/>
                  <a:gd name="T36" fmla="*/ 61 w 65"/>
                  <a:gd name="T37" fmla="*/ 70 h 158"/>
                  <a:gd name="T38" fmla="*/ 53 w 65"/>
                  <a:gd name="T39" fmla="*/ 23 h 158"/>
                  <a:gd name="T40" fmla="*/ 46 w 65"/>
                  <a:gd name="T41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58">
                    <a:moveTo>
                      <a:pt x="46" y="1"/>
                    </a:moveTo>
                    <a:lnTo>
                      <a:pt x="45" y="1"/>
                    </a:lnTo>
                    <a:lnTo>
                      <a:pt x="41" y="0"/>
                    </a:lnTo>
                    <a:lnTo>
                      <a:pt x="35" y="1"/>
                    </a:lnTo>
                    <a:lnTo>
                      <a:pt x="31" y="4"/>
                    </a:lnTo>
                    <a:lnTo>
                      <a:pt x="23" y="27"/>
                    </a:lnTo>
                    <a:lnTo>
                      <a:pt x="12" y="72"/>
                    </a:lnTo>
                    <a:lnTo>
                      <a:pt x="1" y="119"/>
                    </a:lnTo>
                    <a:lnTo>
                      <a:pt x="0" y="149"/>
                    </a:lnTo>
                    <a:lnTo>
                      <a:pt x="4" y="154"/>
                    </a:lnTo>
                    <a:lnTo>
                      <a:pt x="11" y="158"/>
                    </a:lnTo>
                    <a:lnTo>
                      <a:pt x="20" y="158"/>
                    </a:lnTo>
                    <a:lnTo>
                      <a:pt x="30" y="157"/>
                    </a:lnTo>
                    <a:lnTo>
                      <a:pt x="39" y="154"/>
                    </a:lnTo>
                    <a:lnTo>
                      <a:pt x="49" y="151"/>
                    </a:lnTo>
                    <a:lnTo>
                      <a:pt x="57" y="147"/>
                    </a:lnTo>
                    <a:lnTo>
                      <a:pt x="62" y="145"/>
                    </a:lnTo>
                    <a:lnTo>
                      <a:pt x="65" y="120"/>
                    </a:lnTo>
                    <a:lnTo>
                      <a:pt x="61" y="70"/>
                    </a:lnTo>
                    <a:lnTo>
                      <a:pt x="53" y="23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159"/>
              <p:cNvSpPr>
                <a:spLocks/>
              </p:cNvSpPr>
              <p:nvPr/>
            </p:nvSpPr>
            <p:spPr bwMode="auto">
              <a:xfrm>
                <a:off x="4639" y="1881"/>
                <a:ext cx="58" cy="142"/>
              </a:xfrm>
              <a:custGeom>
                <a:avLst/>
                <a:gdLst>
                  <a:gd name="T0" fmla="*/ 41 w 58"/>
                  <a:gd name="T1" fmla="*/ 1 h 142"/>
                  <a:gd name="T2" fmla="*/ 39 w 58"/>
                  <a:gd name="T3" fmla="*/ 1 h 142"/>
                  <a:gd name="T4" fmla="*/ 35 w 58"/>
                  <a:gd name="T5" fmla="*/ 0 h 142"/>
                  <a:gd name="T6" fmla="*/ 31 w 58"/>
                  <a:gd name="T7" fmla="*/ 1 h 142"/>
                  <a:gd name="T8" fmla="*/ 28 w 58"/>
                  <a:gd name="T9" fmla="*/ 4 h 142"/>
                  <a:gd name="T10" fmla="*/ 22 w 58"/>
                  <a:gd name="T11" fmla="*/ 24 h 142"/>
                  <a:gd name="T12" fmla="*/ 11 w 58"/>
                  <a:gd name="T13" fmla="*/ 65 h 142"/>
                  <a:gd name="T14" fmla="*/ 1 w 58"/>
                  <a:gd name="T15" fmla="*/ 107 h 142"/>
                  <a:gd name="T16" fmla="*/ 0 w 58"/>
                  <a:gd name="T17" fmla="*/ 134 h 142"/>
                  <a:gd name="T18" fmla="*/ 4 w 58"/>
                  <a:gd name="T19" fmla="*/ 139 h 142"/>
                  <a:gd name="T20" fmla="*/ 10 w 58"/>
                  <a:gd name="T21" fmla="*/ 142 h 142"/>
                  <a:gd name="T22" fmla="*/ 18 w 58"/>
                  <a:gd name="T23" fmla="*/ 142 h 142"/>
                  <a:gd name="T24" fmla="*/ 26 w 58"/>
                  <a:gd name="T25" fmla="*/ 140 h 142"/>
                  <a:gd name="T26" fmla="*/ 35 w 58"/>
                  <a:gd name="T27" fmla="*/ 138 h 142"/>
                  <a:gd name="T28" fmla="*/ 43 w 58"/>
                  <a:gd name="T29" fmla="*/ 135 h 142"/>
                  <a:gd name="T30" fmla="*/ 50 w 58"/>
                  <a:gd name="T31" fmla="*/ 132 h 142"/>
                  <a:gd name="T32" fmla="*/ 56 w 58"/>
                  <a:gd name="T33" fmla="*/ 131 h 142"/>
                  <a:gd name="T34" fmla="*/ 58 w 58"/>
                  <a:gd name="T35" fmla="*/ 108 h 142"/>
                  <a:gd name="T36" fmla="*/ 54 w 58"/>
                  <a:gd name="T37" fmla="*/ 63 h 142"/>
                  <a:gd name="T38" fmla="*/ 46 w 58"/>
                  <a:gd name="T39" fmla="*/ 20 h 142"/>
                  <a:gd name="T40" fmla="*/ 41 w 58"/>
                  <a:gd name="T41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42">
                    <a:moveTo>
                      <a:pt x="41" y="1"/>
                    </a:moveTo>
                    <a:lnTo>
                      <a:pt x="39" y="1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8" y="4"/>
                    </a:lnTo>
                    <a:lnTo>
                      <a:pt x="22" y="24"/>
                    </a:lnTo>
                    <a:lnTo>
                      <a:pt x="11" y="65"/>
                    </a:lnTo>
                    <a:lnTo>
                      <a:pt x="1" y="107"/>
                    </a:lnTo>
                    <a:lnTo>
                      <a:pt x="0" y="134"/>
                    </a:lnTo>
                    <a:lnTo>
                      <a:pt x="4" y="139"/>
                    </a:lnTo>
                    <a:lnTo>
                      <a:pt x="10" y="142"/>
                    </a:lnTo>
                    <a:lnTo>
                      <a:pt x="18" y="142"/>
                    </a:lnTo>
                    <a:lnTo>
                      <a:pt x="26" y="140"/>
                    </a:lnTo>
                    <a:lnTo>
                      <a:pt x="35" y="138"/>
                    </a:lnTo>
                    <a:lnTo>
                      <a:pt x="43" y="135"/>
                    </a:lnTo>
                    <a:lnTo>
                      <a:pt x="50" y="132"/>
                    </a:lnTo>
                    <a:lnTo>
                      <a:pt x="56" y="131"/>
                    </a:lnTo>
                    <a:lnTo>
                      <a:pt x="58" y="108"/>
                    </a:lnTo>
                    <a:lnTo>
                      <a:pt x="54" y="63"/>
                    </a:lnTo>
                    <a:lnTo>
                      <a:pt x="46" y="2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160"/>
              <p:cNvSpPr>
                <a:spLocks/>
              </p:cNvSpPr>
              <p:nvPr/>
            </p:nvSpPr>
            <p:spPr bwMode="auto">
              <a:xfrm>
                <a:off x="4646" y="1881"/>
                <a:ext cx="47" cy="77"/>
              </a:xfrm>
              <a:custGeom>
                <a:avLst/>
                <a:gdLst>
                  <a:gd name="T0" fmla="*/ 47 w 47"/>
                  <a:gd name="T1" fmla="*/ 66 h 77"/>
                  <a:gd name="T2" fmla="*/ 43 w 47"/>
                  <a:gd name="T3" fmla="*/ 42 h 77"/>
                  <a:gd name="T4" fmla="*/ 40 w 47"/>
                  <a:gd name="T5" fmla="*/ 21 h 77"/>
                  <a:gd name="T6" fmla="*/ 36 w 47"/>
                  <a:gd name="T7" fmla="*/ 6 h 77"/>
                  <a:gd name="T8" fmla="*/ 34 w 47"/>
                  <a:gd name="T9" fmla="*/ 1 h 77"/>
                  <a:gd name="T10" fmla="*/ 32 w 47"/>
                  <a:gd name="T11" fmla="*/ 1 h 77"/>
                  <a:gd name="T12" fmla="*/ 28 w 47"/>
                  <a:gd name="T13" fmla="*/ 0 h 77"/>
                  <a:gd name="T14" fmla="*/ 24 w 47"/>
                  <a:gd name="T15" fmla="*/ 1 h 77"/>
                  <a:gd name="T16" fmla="*/ 21 w 47"/>
                  <a:gd name="T17" fmla="*/ 4 h 77"/>
                  <a:gd name="T18" fmla="*/ 19 w 47"/>
                  <a:gd name="T19" fmla="*/ 12 h 77"/>
                  <a:gd name="T20" fmla="*/ 13 w 47"/>
                  <a:gd name="T21" fmla="*/ 28 h 77"/>
                  <a:gd name="T22" fmla="*/ 7 w 47"/>
                  <a:gd name="T23" fmla="*/ 51 h 77"/>
                  <a:gd name="T24" fmla="*/ 0 w 47"/>
                  <a:gd name="T25" fmla="*/ 77 h 77"/>
                  <a:gd name="T26" fmla="*/ 47 w 47"/>
                  <a:gd name="T2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7">
                    <a:moveTo>
                      <a:pt x="47" y="66"/>
                    </a:moveTo>
                    <a:lnTo>
                      <a:pt x="43" y="42"/>
                    </a:lnTo>
                    <a:lnTo>
                      <a:pt x="40" y="21"/>
                    </a:lnTo>
                    <a:lnTo>
                      <a:pt x="36" y="6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1" y="4"/>
                    </a:lnTo>
                    <a:lnTo>
                      <a:pt x="19" y="12"/>
                    </a:lnTo>
                    <a:lnTo>
                      <a:pt x="13" y="28"/>
                    </a:lnTo>
                    <a:lnTo>
                      <a:pt x="7" y="51"/>
                    </a:lnTo>
                    <a:lnTo>
                      <a:pt x="0" y="77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161"/>
              <p:cNvSpPr>
                <a:spLocks/>
              </p:cNvSpPr>
              <p:nvPr/>
            </p:nvSpPr>
            <p:spPr bwMode="auto">
              <a:xfrm>
                <a:off x="3982" y="1560"/>
                <a:ext cx="501" cy="246"/>
              </a:xfrm>
              <a:custGeom>
                <a:avLst/>
                <a:gdLst>
                  <a:gd name="T0" fmla="*/ 326 w 501"/>
                  <a:gd name="T1" fmla="*/ 246 h 246"/>
                  <a:gd name="T2" fmla="*/ 501 w 501"/>
                  <a:gd name="T3" fmla="*/ 239 h 246"/>
                  <a:gd name="T4" fmla="*/ 500 w 501"/>
                  <a:gd name="T5" fmla="*/ 238 h 246"/>
                  <a:gd name="T6" fmla="*/ 494 w 501"/>
                  <a:gd name="T7" fmla="*/ 234 h 246"/>
                  <a:gd name="T8" fmla="*/ 486 w 501"/>
                  <a:gd name="T9" fmla="*/ 227 h 246"/>
                  <a:gd name="T10" fmla="*/ 477 w 501"/>
                  <a:gd name="T11" fmla="*/ 219 h 246"/>
                  <a:gd name="T12" fmla="*/ 463 w 501"/>
                  <a:gd name="T13" fmla="*/ 208 h 246"/>
                  <a:gd name="T14" fmla="*/ 448 w 501"/>
                  <a:gd name="T15" fmla="*/ 197 h 246"/>
                  <a:gd name="T16" fmla="*/ 431 w 501"/>
                  <a:gd name="T17" fmla="*/ 184 h 246"/>
                  <a:gd name="T18" fmla="*/ 412 w 501"/>
                  <a:gd name="T19" fmla="*/ 170 h 246"/>
                  <a:gd name="T20" fmla="*/ 390 w 501"/>
                  <a:gd name="T21" fmla="*/ 155 h 246"/>
                  <a:gd name="T22" fmla="*/ 368 w 501"/>
                  <a:gd name="T23" fmla="*/ 139 h 246"/>
                  <a:gd name="T24" fmla="*/ 344 w 501"/>
                  <a:gd name="T25" fmla="*/ 124 h 246"/>
                  <a:gd name="T26" fmla="*/ 320 w 501"/>
                  <a:gd name="T27" fmla="*/ 108 h 246"/>
                  <a:gd name="T28" fmla="*/ 295 w 501"/>
                  <a:gd name="T29" fmla="*/ 93 h 246"/>
                  <a:gd name="T30" fmla="*/ 270 w 501"/>
                  <a:gd name="T31" fmla="*/ 78 h 246"/>
                  <a:gd name="T32" fmla="*/ 242 w 501"/>
                  <a:gd name="T33" fmla="*/ 65 h 246"/>
                  <a:gd name="T34" fmla="*/ 217 w 501"/>
                  <a:gd name="T35" fmla="*/ 52 h 246"/>
                  <a:gd name="T36" fmla="*/ 195 w 501"/>
                  <a:gd name="T37" fmla="*/ 43 h 246"/>
                  <a:gd name="T38" fmla="*/ 173 w 501"/>
                  <a:gd name="T39" fmla="*/ 35 h 246"/>
                  <a:gd name="T40" fmla="*/ 153 w 501"/>
                  <a:gd name="T41" fmla="*/ 28 h 246"/>
                  <a:gd name="T42" fmla="*/ 134 w 501"/>
                  <a:gd name="T43" fmla="*/ 21 h 246"/>
                  <a:gd name="T44" fmla="*/ 115 w 501"/>
                  <a:gd name="T45" fmla="*/ 16 h 246"/>
                  <a:gd name="T46" fmla="*/ 97 w 501"/>
                  <a:gd name="T47" fmla="*/ 12 h 246"/>
                  <a:gd name="T48" fmla="*/ 80 w 501"/>
                  <a:gd name="T49" fmla="*/ 9 h 246"/>
                  <a:gd name="T50" fmla="*/ 65 w 501"/>
                  <a:gd name="T51" fmla="*/ 5 h 246"/>
                  <a:gd name="T52" fmla="*/ 50 w 501"/>
                  <a:gd name="T53" fmla="*/ 4 h 246"/>
                  <a:gd name="T54" fmla="*/ 38 w 501"/>
                  <a:gd name="T55" fmla="*/ 2 h 246"/>
                  <a:gd name="T56" fmla="*/ 27 w 501"/>
                  <a:gd name="T57" fmla="*/ 1 h 246"/>
                  <a:gd name="T58" fmla="*/ 18 w 501"/>
                  <a:gd name="T59" fmla="*/ 0 h 246"/>
                  <a:gd name="T60" fmla="*/ 9 w 501"/>
                  <a:gd name="T61" fmla="*/ 0 h 246"/>
                  <a:gd name="T62" fmla="*/ 4 w 501"/>
                  <a:gd name="T63" fmla="*/ 0 h 246"/>
                  <a:gd name="T64" fmla="*/ 1 w 501"/>
                  <a:gd name="T65" fmla="*/ 0 h 246"/>
                  <a:gd name="T66" fmla="*/ 0 w 501"/>
                  <a:gd name="T67" fmla="*/ 0 h 246"/>
                  <a:gd name="T68" fmla="*/ 3 w 501"/>
                  <a:gd name="T69" fmla="*/ 1 h 246"/>
                  <a:gd name="T70" fmla="*/ 9 w 501"/>
                  <a:gd name="T71" fmla="*/ 4 h 246"/>
                  <a:gd name="T72" fmla="*/ 20 w 501"/>
                  <a:gd name="T73" fmla="*/ 8 h 246"/>
                  <a:gd name="T74" fmla="*/ 34 w 501"/>
                  <a:gd name="T75" fmla="*/ 12 h 246"/>
                  <a:gd name="T76" fmla="*/ 51 w 501"/>
                  <a:gd name="T77" fmla="*/ 19 h 246"/>
                  <a:gd name="T78" fmla="*/ 69 w 501"/>
                  <a:gd name="T79" fmla="*/ 27 h 246"/>
                  <a:gd name="T80" fmla="*/ 91 w 501"/>
                  <a:gd name="T81" fmla="*/ 35 h 246"/>
                  <a:gd name="T82" fmla="*/ 112 w 501"/>
                  <a:gd name="T83" fmla="*/ 43 h 246"/>
                  <a:gd name="T84" fmla="*/ 134 w 501"/>
                  <a:gd name="T85" fmla="*/ 52 h 246"/>
                  <a:gd name="T86" fmla="*/ 156 w 501"/>
                  <a:gd name="T87" fmla="*/ 62 h 246"/>
                  <a:gd name="T88" fmla="*/ 176 w 501"/>
                  <a:gd name="T89" fmla="*/ 71 h 246"/>
                  <a:gd name="T90" fmla="*/ 196 w 501"/>
                  <a:gd name="T91" fmla="*/ 81 h 246"/>
                  <a:gd name="T92" fmla="*/ 214 w 501"/>
                  <a:gd name="T93" fmla="*/ 90 h 246"/>
                  <a:gd name="T94" fmla="*/ 230 w 501"/>
                  <a:gd name="T95" fmla="*/ 98 h 246"/>
                  <a:gd name="T96" fmla="*/ 242 w 501"/>
                  <a:gd name="T97" fmla="*/ 107 h 246"/>
                  <a:gd name="T98" fmla="*/ 252 w 501"/>
                  <a:gd name="T99" fmla="*/ 113 h 246"/>
                  <a:gd name="T100" fmla="*/ 265 w 501"/>
                  <a:gd name="T101" fmla="*/ 127 h 246"/>
                  <a:gd name="T102" fmla="*/ 279 w 501"/>
                  <a:gd name="T103" fmla="*/ 145 h 246"/>
                  <a:gd name="T104" fmla="*/ 291 w 501"/>
                  <a:gd name="T105" fmla="*/ 162 h 246"/>
                  <a:gd name="T106" fmla="*/ 303 w 501"/>
                  <a:gd name="T107" fmla="*/ 181 h 246"/>
                  <a:gd name="T108" fmla="*/ 313 w 501"/>
                  <a:gd name="T109" fmla="*/ 200 h 246"/>
                  <a:gd name="T110" fmla="*/ 320 w 501"/>
                  <a:gd name="T111" fmla="*/ 218 h 246"/>
                  <a:gd name="T112" fmla="*/ 325 w 501"/>
                  <a:gd name="T113" fmla="*/ 233 h 246"/>
                  <a:gd name="T114" fmla="*/ 326 w 501"/>
                  <a:gd name="T1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1" h="246">
                    <a:moveTo>
                      <a:pt x="326" y="246"/>
                    </a:moveTo>
                    <a:lnTo>
                      <a:pt x="501" y="239"/>
                    </a:lnTo>
                    <a:lnTo>
                      <a:pt x="500" y="238"/>
                    </a:lnTo>
                    <a:lnTo>
                      <a:pt x="494" y="234"/>
                    </a:lnTo>
                    <a:lnTo>
                      <a:pt x="486" y="227"/>
                    </a:lnTo>
                    <a:lnTo>
                      <a:pt x="477" y="219"/>
                    </a:lnTo>
                    <a:lnTo>
                      <a:pt x="463" y="208"/>
                    </a:lnTo>
                    <a:lnTo>
                      <a:pt x="448" y="197"/>
                    </a:lnTo>
                    <a:lnTo>
                      <a:pt x="431" y="184"/>
                    </a:lnTo>
                    <a:lnTo>
                      <a:pt x="412" y="170"/>
                    </a:lnTo>
                    <a:lnTo>
                      <a:pt x="390" y="155"/>
                    </a:lnTo>
                    <a:lnTo>
                      <a:pt x="368" y="139"/>
                    </a:lnTo>
                    <a:lnTo>
                      <a:pt x="344" y="124"/>
                    </a:lnTo>
                    <a:lnTo>
                      <a:pt x="320" y="108"/>
                    </a:lnTo>
                    <a:lnTo>
                      <a:pt x="295" y="93"/>
                    </a:lnTo>
                    <a:lnTo>
                      <a:pt x="270" y="78"/>
                    </a:lnTo>
                    <a:lnTo>
                      <a:pt x="242" y="65"/>
                    </a:lnTo>
                    <a:lnTo>
                      <a:pt x="217" y="52"/>
                    </a:lnTo>
                    <a:lnTo>
                      <a:pt x="195" y="43"/>
                    </a:lnTo>
                    <a:lnTo>
                      <a:pt x="173" y="35"/>
                    </a:lnTo>
                    <a:lnTo>
                      <a:pt x="153" y="28"/>
                    </a:lnTo>
                    <a:lnTo>
                      <a:pt x="134" y="21"/>
                    </a:lnTo>
                    <a:lnTo>
                      <a:pt x="115" y="16"/>
                    </a:lnTo>
                    <a:lnTo>
                      <a:pt x="97" y="12"/>
                    </a:lnTo>
                    <a:lnTo>
                      <a:pt x="80" y="9"/>
                    </a:lnTo>
                    <a:lnTo>
                      <a:pt x="65" y="5"/>
                    </a:lnTo>
                    <a:lnTo>
                      <a:pt x="50" y="4"/>
                    </a:lnTo>
                    <a:lnTo>
                      <a:pt x="38" y="2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20" y="8"/>
                    </a:lnTo>
                    <a:lnTo>
                      <a:pt x="34" y="12"/>
                    </a:lnTo>
                    <a:lnTo>
                      <a:pt x="51" y="19"/>
                    </a:lnTo>
                    <a:lnTo>
                      <a:pt x="69" y="27"/>
                    </a:lnTo>
                    <a:lnTo>
                      <a:pt x="91" y="35"/>
                    </a:lnTo>
                    <a:lnTo>
                      <a:pt x="112" y="43"/>
                    </a:lnTo>
                    <a:lnTo>
                      <a:pt x="134" y="52"/>
                    </a:lnTo>
                    <a:lnTo>
                      <a:pt x="156" y="62"/>
                    </a:lnTo>
                    <a:lnTo>
                      <a:pt x="176" y="71"/>
                    </a:lnTo>
                    <a:lnTo>
                      <a:pt x="196" y="81"/>
                    </a:lnTo>
                    <a:lnTo>
                      <a:pt x="214" y="90"/>
                    </a:lnTo>
                    <a:lnTo>
                      <a:pt x="230" y="98"/>
                    </a:lnTo>
                    <a:lnTo>
                      <a:pt x="242" y="107"/>
                    </a:lnTo>
                    <a:lnTo>
                      <a:pt x="252" y="113"/>
                    </a:lnTo>
                    <a:lnTo>
                      <a:pt x="265" y="127"/>
                    </a:lnTo>
                    <a:lnTo>
                      <a:pt x="279" y="145"/>
                    </a:lnTo>
                    <a:lnTo>
                      <a:pt x="291" y="162"/>
                    </a:lnTo>
                    <a:lnTo>
                      <a:pt x="303" y="181"/>
                    </a:lnTo>
                    <a:lnTo>
                      <a:pt x="313" y="200"/>
                    </a:lnTo>
                    <a:lnTo>
                      <a:pt x="320" y="218"/>
                    </a:lnTo>
                    <a:lnTo>
                      <a:pt x="325" y="233"/>
                    </a:lnTo>
                    <a:lnTo>
                      <a:pt x="326" y="24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162"/>
              <p:cNvSpPr>
                <a:spLocks/>
              </p:cNvSpPr>
              <p:nvPr/>
            </p:nvSpPr>
            <p:spPr bwMode="auto">
              <a:xfrm>
                <a:off x="3264" y="1844"/>
                <a:ext cx="577" cy="394"/>
              </a:xfrm>
              <a:custGeom>
                <a:avLst/>
                <a:gdLst>
                  <a:gd name="T0" fmla="*/ 42 w 577"/>
                  <a:gd name="T1" fmla="*/ 387 h 394"/>
                  <a:gd name="T2" fmla="*/ 30 w 577"/>
                  <a:gd name="T3" fmla="*/ 387 h 394"/>
                  <a:gd name="T4" fmla="*/ 19 w 577"/>
                  <a:gd name="T5" fmla="*/ 385 h 394"/>
                  <a:gd name="T6" fmla="*/ 11 w 577"/>
                  <a:gd name="T7" fmla="*/ 382 h 394"/>
                  <a:gd name="T8" fmla="*/ 8 w 577"/>
                  <a:gd name="T9" fmla="*/ 381 h 394"/>
                  <a:gd name="T10" fmla="*/ 8 w 577"/>
                  <a:gd name="T11" fmla="*/ 336 h 394"/>
                  <a:gd name="T12" fmla="*/ 8 w 577"/>
                  <a:gd name="T13" fmla="*/ 234 h 394"/>
                  <a:gd name="T14" fmla="*/ 8 w 577"/>
                  <a:gd name="T15" fmla="*/ 127 h 394"/>
                  <a:gd name="T16" fmla="*/ 8 w 577"/>
                  <a:gd name="T17" fmla="*/ 65 h 394"/>
                  <a:gd name="T18" fmla="*/ 8 w 577"/>
                  <a:gd name="T19" fmla="*/ 49 h 394"/>
                  <a:gd name="T20" fmla="*/ 11 w 577"/>
                  <a:gd name="T21" fmla="*/ 31 h 394"/>
                  <a:gd name="T22" fmla="*/ 12 w 577"/>
                  <a:gd name="T23" fmla="*/ 16 h 394"/>
                  <a:gd name="T24" fmla="*/ 13 w 577"/>
                  <a:gd name="T25" fmla="*/ 4 h 394"/>
                  <a:gd name="T26" fmla="*/ 8 w 577"/>
                  <a:gd name="T27" fmla="*/ 0 h 394"/>
                  <a:gd name="T28" fmla="*/ 7 w 577"/>
                  <a:gd name="T29" fmla="*/ 7 h 394"/>
                  <a:gd name="T30" fmla="*/ 4 w 577"/>
                  <a:gd name="T31" fmla="*/ 24 h 394"/>
                  <a:gd name="T32" fmla="*/ 1 w 577"/>
                  <a:gd name="T33" fmla="*/ 47 h 394"/>
                  <a:gd name="T34" fmla="*/ 1 w 577"/>
                  <a:gd name="T35" fmla="*/ 70 h 394"/>
                  <a:gd name="T36" fmla="*/ 1 w 577"/>
                  <a:gd name="T37" fmla="*/ 133 h 394"/>
                  <a:gd name="T38" fmla="*/ 1 w 577"/>
                  <a:gd name="T39" fmla="*/ 241 h 394"/>
                  <a:gd name="T40" fmla="*/ 0 w 577"/>
                  <a:gd name="T41" fmla="*/ 343 h 394"/>
                  <a:gd name="T42" fmla="*/ 0 w 577"/>
                  <a:gd name="T43" fmla="*/ 387 h 394"/>
                  <a:gd name="T44" fmla="*/ 2 w 577"/>
                  <a:gd name="T45" fmla="*/ 389 h 394"/>
                  <a:gd name="T46" fmla="*/ 11 w 577"/>
                  <a:gd name="T47" fmla="*/ 391 h 394"/>
                  <a:gd name="T48" fmla="*/ 21 w 577"/>
                  <a:gd name="T49" fmla="*/ 394 h 394"/>
                  <a:gd name="T50" fmla="*/ 34 w 577"/>
                  <a:gd name="T51" fmla="*/ 394 h 394"/>
                  <a:gd name="T52" fmla="*/ 43 w 577"/>
                  <a:gd name="T53" fmla="*/ 393 h 394"/>
                  <a:gd name="T54" fmla="*/ 62 w 577"/>
                  <a:gd name="T55" fmla="*/ 393 h 394"/>
                  <a:gd name="T56" fmla="*/ 91 w 577"/>
                  <a:gd name="T57" fmla="*/ 391 h 394"/>
                  <a:gd name="T58" fmla="*/ 126 w 577"/>
                  <a:gd name="T59" fmla="*/ 390 h 394"/>
                  <a:gd name="T60" fmla="*/ 168 w 577"/>
                  <a:gd name="T61" fmla="*/ 387 h 394"/>
                  <a:gd name="T62" fmla="*/ 214 w 577"/>
                  <a:gd name="T63" fmla="*/ 386 h 394"/>
                  <a:gd name="T64" fmla="*/ 263 w 577"/>
                  <a:gd name="T65" fmla="*/ 385 h 394"/>
                  <a:gd name="T66" fmla="*/ 311 w 577"/>
                  <a:gd name="T67" fmla="*/ 382 h 394"/>
                  <a:gd name="T68" fmla="*/ 362 w 577"/>
                  <a:gd name="T69" fmla="*/ 381 h 394"/>
                  <a:gd name="T70" fmla="*/ 410 w 577"/>
                  <a:gd name="T71" fmla="*/ 379 h 394"/>
                  <a:gd name="T72" fmla="*/ 455 w 577"/>
                  <a:gd name="T73" fmla="*/ 376 h 394"/>
                  <a:gd name="T74" fmla="*/ 494 w 577"/>
                  <a:gd name="T75" fmla="*/ 375 h 394"/>
                  <a:gd name="T76" fmla="*/ 528 w 577"/>
                  <a:gd name="T77" fmla="*/ 374 h 394"/>
                  <a:gd name="T78" fmla="*/ 554 w 577"/>
                  <a:gd name="T79" fmla="*/ 374 h 394"/>
                  <a:gd name="T80" fmla="*/ 572 w 577"/>
                  <a:gd name="T81" fmla="*/ 372 h 394"/>
                  <a:gd name="T82" fmla="*/ 577 w 577"/>
                  <a:gd name="T83" fmla="*/ 372 h 394"/>
                  <a:gd name="T84" fmla="*/ 569 w 577"/>
                  <a:gd name="T85" fmla="*/ 367 h 394"/>
                  <a:gd name="T86" fmla="*/ 549 w 577"/>
                  <a:gd name="T87" fmla="*/ 367 h 394"/>
                  <a:gd name="T88" fmla="*/ 521 w 577"/>
                  <a:gd name="T89" fmla="*/ 368 h 394"/>
                  <a:gd name="T90" fmla="*/ 489 w 577"/>
                  <a:gd name="T91" fmla="*/ 370 h 394"/>
                  <a:gd name="T92" fmla="*/ 451 w 577"/>
                  <a:gd name="T93" fmla="*/ 371 h 394"/>
                  <a:gd name="T94" fmla="*/ 410 w 577"/>
                  <a:gd name="T95" fmla="*/ 372 h 394"/>
                  <a:gd name="T96" fmla="*/ 367 w 577"/>
                  <a:gd name="T97" fmla="*/ 374 h 394"/>
                  <a:gd name="T98" fmla="*/ 322 w 577"/>
                  <a:gd name="T99" fmla="*/ 376 h 394"/>
                  <a:gd name="T100" fmla="*/ 278 w 577"/>
                  <a:gd name="T101" fmla="*/ 378 h 394"/>
                  <a:gd name="T102" fmla="*/ 234 w 577"/>
                  <a:gd name="T103" fmla="*/ 379 h 394"/>
                  <a:gd name="T104" fmla="*/ 192 w 577"/>
                  <a:gd name="T105" fmla="*/ 381 h 394"/>
                  <a:gd name="T106" fmla="*/ 153 w 577"/>
                  <a:gd name="T107" fmla="*/ 382 h 394"/>
                  <a:gd name="T108" fmla="*/ 118 w 577"/>
                  <a:gd name="T109" fmla="*/ 385 h 394"/>
                  <a:gd name="T110" fmla="*/ 88 w 577"/>
                  <a:gd name="T111" fmla="*/ 385 h 394"/>
                  <a:gd name="T112" fmla="*/ 65 w 577"/>
                  <a:gd name="T113" fmla="*/ 386 h 394"/>
                  <a:gd name="T114" fmla="*/ 49 w 577"/>
                  <a:gd name="T115" fmla="*/ 387 h 394"/>
                  <a:gd name="T116" fmla="*/ 42 w 577"/>
                  <a:gd name="T117" fmla="*/ 38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394">
                    <a:moveTo>
                      <a:pt x="42" y="387"/>
                    </a:moveTo>
                    <a:lnTo>
                      <a:pt x="30" y="387"/>
                    </a:lnTo>
                    <a:lnTo>
                      <a:pt x="19" y="385"/>
                    </a:lnTo>
                    <a:lnTo>
                      <a:pt x="11" y="382"/>
                    </a:lnTo>
                    <a:lnTo>
                      <a:pt x="8" y="381"/>
                    </a:lnTo>
                    <a:lnTo>
                      <a:pt x="8" y="336"/>
                    </a:lnTo>
                    <a:lnTo>
                      <a:pt x="8" y="234"/>
                    </a:lnTo>
                    <a:lnTo>
                      <a:pt x="8" y="127"/>
                    </a:lnTo>
                    <a:lnTo>
                      <a:pt x="8" y="65"/>
                    </a:lnTo>
                    <a:lnTo>
                      <a:pt x="8" y="49"/>
                    </a:lnTo>
                    <a:lnTo>
                      <a:pt x="11" y="31"/>
                    </a:lnTo>
                    <a:lnTo>
                      <a:pt x="12" y="16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24"/>
                    </a:lnTo>
                    <a:lnTo>
                      <a:pt x="1" y="47"/>
                    </a:lnTo>
                    <a:lnTo>
                      <a:pt x="1" y="70"/>
                    </a:lnTo>
                    <a:lnTo>
                      <a:pt x="1" y="133"/>
                    </a:lnTo>
                    <a:lnTo>
                      <a:pt x="1" y="241"/>
                    </a:lnTo>
                    <a:lnTo>
                      <a:pt x="0" y="343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11" y="391"/>
                    </a:lnTo>
                    <a:lnTo>
                      <a:pt x="21" y="394"/>
                    </a:lnTo>
                    <a:lnTo>
                      <a:pt x="34" y="394"/>
                    </a:lnTo>
                    <a:lnTo>
                      <a:pt x="43" y="393"/>
                    </a:lnTo>
                    <a:lnTo>
                      <a:pt x="62" y="393"/>
                    </a:lnTo>
                    <a:lnTo>
                      <a:pt x="91" y="391"/>
                    </a:lnTo>
                    <a:lnTo>
                      <a:pt x="126" y="390"/>
                    </a:lnTo>
                    <a:lnTo>
                      <a:pt x="168" y="387"/>
                    </a:lnTo>
                    <a:lnTo>
                      <a:pt x="214" y="386"/>
                    </a:lnTo>
                    <a:lnTo>
                      <a:pt x="263" y="385"/>
                    </a:lnTo>
                    <a:lnTo>
                      <a:pt x="311" y="382"/>
                    </a:lnTo>
                    <a:lnTo>
                      <a:pt x="362" y="381"/>
                    </a:lnTo>
                    <a:lnTo>
                      <a:pt x="410" y="379"/>
                    </a:lnTo>
                    <a:lnTo>
                      <a:pt x="455" y="376"/>
                    </a:lnTo>
                    <a:lnTo>
                      <a:pt x="494" y="375"/>
                    </a:lnTo>
                    <a:lnTo>
                      <a:pt x="528" y="374"/>
                    </a:lnTo>
                    <a:lnTo>
                      <a:pt x="554" y="374"/>
                    </a:lnTo>
                    <a:lnTo>
                      <a:pt x="572" y="372"/>
                    </a:lnTo>
                    <a:lnTo>
                      <a:pt x="577" y="372"/>
                    </a:lnTo>
                    <a:lnTo>
                      <a:pt x="569" y="367"/>
                    </a:lnTo>
                    <a:lnTo>
                      <a:pt x="549" y="367"/>
                    </a:lnTo>
                    <a:lnTo>
                      <a:pt x="521" y="368"/>
                    </a:lnTo>
                    <a:lnTo>
                      <a:pt x="489" y="370"/>
                    </a:lnTo>
                    <a:lnTo>
                      <a:pt x="451" y="371"/>
                    </a:lnTo>
                    <a:lnTo>
                      <a:pt x="410" y="372"/>
                    </a:lnTo>
                    <a:lnTo>
                      <a:pt x="367" y="374"/>
                    </a:lnTo>
                    <a:lnTo>
                      <a:pt x="322" y="376"/>
                    </a:lnTo>
                    <a:lnTo>
                      <a:pt x="278" y="378"/>
                    </a:lnTo>
                    <a:lnTo>
                      <a:pt x="234" y="379"/>
                    </a:lnTo>
                    <a:lnTo>
                      <a:pt x="192" y="381"/>
                    </a:lnTo>
                    <a:lnTo>
                      <a:pt x="153" y="382"/>
                    </a:lnTo>
                    <a:lnTo>
                      <a:pt x="118" y="385"/>
                    </a:lnTo>
                    <a:lnTo>
                      <a:pt x="88" y="385"/>
                    </a:lnTo>
                    <a:lnTo>
                      <a:pt x="65" y="386"/>
                    </a:lnTo>
                    <a:lnTo>
                      <a:pt x="49" y="387"/>
                    </a:lnTo>
                    <a:lnTo>
                      <a:pt x="42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163"/>
              <p:cNvSpPr>
                <a:spLocks/>
              </p:cNvSpPr>
              <p:nvPr/>
            </p:nvSpPr>
            <p:spPr bwMode="auto">
              <a:xfrm>
                <a:off x="3817" y="1595"/>
                <a:ext cx="33" cy="267"/>
              </a:xfrm>
              <a:custGeom>
                <a:avLst/>
                <a:gdLst>
                  <a:gd name="T0" fmla="*/ 32 w 33"/>
                  <a:gd name="T1" fmla="*/ 221 h 267"/>
                  <a:gd name="T2" fmla="*/ 33 w 33"/>
                  <a:gd name="T3" fmla="*/ 175 h 267"/>
                  <a:gd name="T4" fmla="*/ 28 w 33"/>
                  <a:gd name="T5" fmla="*/ 122 h 267"/>
                  <a:gd name="T6" fmla="*/ 21 w 33"/>
                  <a:gd name="T7" fmla="*/ 70 h 267"/>
                  <a:gd name="T8" fmla="*/ 14 w 33"/>
                  <a:gd name="T9" fmla="*/ 27 h 267"/>
                  <a:gd name="T10" fmla="*/ 0 w 33"/>
                  <a:gd name="T11" fmla="*/ 0 h 267"/>
                  <a:gd name="T12" fmla="*/ 5 w 33"/>
                  <a:gd name="T13" fmla="*/ 24 h 267"/>
                  <a:gd name="T14" fmla="*/ 16 w 33"/>
                  <a:gd name="T15" fmla="*/ 84 h 267"/>
                  <a:gd name="T16" fmla="*/ 25 w 33"/>
                  <a:gd name="T17" fmla="*/ 158 h 267"/>
                  <a:gd name="T18" fmla="*/ 25 w 33"/>
                  <a:gd name="T19" fmla="*/ 227 h 267"/>
                  <a:gd name="T20" fmla="*/ 24 w 33"/>
                  <a:gd name="T21" fmla="*/ 256 h 267"/>
                  <a:gd name="T22" fmla="*/ 25 w 33"/>
                  <a:gd name="T23" fmla="*/ 267 h 267"/>
                  <a:gd name="T24" fmla="*/ 28 w 33"/>
                  <a:gd name="T25" fmla="*/ 265 h 267"/>
                  <a:gd name="T26" fmla="*/ 32 w 33"/>
                  <a:gd name="T27" fmla="*/ 260 h 267"/>
                  <a:gd name="T28" fmla="*/ 31 w 33"/>
                  <a:gd name="T29" fmla="*/ 256 h 267"/>
                  <a:gd name="T30" fmla="*/ 31 w 33"/>
                  <a:gd name="T31" fmla="*/ 248 h 267"/>
                  <a:gd name="T32" fmla="*/ 31 w 33"/>
                  <a:gd name="T33" fmla="*/ 237 h 267"/>
                  <a:gd name="T34" fmla="*/ 32 w 33"/>
                  <a:gd name="T35" fmla="*/ 2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67">
                    <a:moveTo>
                      <a:pt x="32" y="221"/>
                    </a:moveTo>
                    <a:lnTo>
                      <a:pt x="33" y="175"/>
                    </a:lnTo>
                    <a:lnTo>
                      <a:pt x="28" y="122"/>
                    </a:lnTo>
                    <a:lnTo>
                      <a:pt x="21" y="70"/>
                    </a:lnTo>
                    <a:lnTo>
                      <a:pt x="14" y="27"/>
                    </a:lnTo>
                    <a:lnTo>
                      <a:pt x="0" y="0"/>
                    </a:lnTo>
                    <a:lnTo>
                      <a:pt x="5" y="24"/>
                    </a:lnTo>
                    <a:lnTo>
                      <a:pt x="16" y="84"/>
                    </a:lnTo>
                    <a:lnTo>
                      <a:pt x="25" y="158"/>
                    </a:lnTo>
                    <a:lnTo>
                      <a:pt x="25" y="227"/>
                    </a:lnTo>
                    <a:lnTo>
                      <a:pt x="24" y="256"/>
                    </a:lnTo>
                    <a:lnTo>
                      <a:pt x="25" y="267"/>
                    </a:lnTo>
                    <a:lnTo>
                      <a:pt x="28" y="265"/>
                    </a:lnTo>
                    <a:lnTo>
                      <a:pt x="32" y="260"/>
                    </a:lnTo>
                    <a:lnTo>
                      <a:pt x="31" y="256"/>
                    </a:lnTo>
                    <a:lnTo>
                      <a:pt x="31" y="248"/>
                    </a:lnTo>
                    <a:lnTo>
                      <a:pt x="31" y="237"/>
                    </a:lnTo>
                    <a:lnTo>
                      <a:pt x="32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164"/>
              <p:cNvSpPr>
                <a:spLocks/>
              </p:cNvSpPr>
              <p:nvPr/>
            </p:nvSpPr>
            <p:spPr bwMode="auto">
              <a:xfrm>
                <a:off x="3849" y="1845"/>
                <a:ext cx="285" cy="366"/>
              </a:xfrm>
              <a:custGeom>
                <a:avLst/>
                <a:gdLst>
                  <a:gd name="T0" fmla="*/ 7 w 285"/>
                  <a:gd name="T1" fmla="*/ 355 h 366"/>
                  <a:gd name="T2" fmla="*/ 11 w 285"/>
                  <a:gd name="T3" fmla="*/ 298 h 366"/>
                  <a:gd name="T4" fmla="*/ 14 w 285"/>
                  <a:gd name="T5" fmla="*/ 180 h 366"/>
                  <a:gd name="T6" fmla="*/ 12 w 285"/>
                  <a:gd name="T7" fmla="*/ 61 h 366"/>
                  <a:gd name="T8" fmla="*/ 11 w 285"/>
                  <a:gd name="T9" fmla="*/ 2 h 366"/>
                  <a:gd name="T10" fmla="*/ 11 w 285"/>
                  <a:gd name="T11" fmla="*/ 0 h 366"/>
                  <a:gd name="T12" fmla="*/ 8 w 285"/>
                  <a:gd name="T13" fmla="*/ 2 h 366"/>
                  <a:gd name="T14" fmla="*/ 7 w 285"/>
                  <a:gd name="T15" fmla="*/ 4 h 366"/>
                  <a:gd name="T16" fmla="*/ 4 w 285"/>
                  <a:gd name="T17" fmla="*/ 8 h 366"/>
                  <a:gd name="T18" fmla="*/ 6 w 285"/>
                  <a:gd name="T19" fmla="*/ 68 h 366"/>
                  <a:gd name="T20" fmla="*/ 6 w 285"/>
                  <a:gd name="T21" fmla="*/ 187 h 366"/>
                  <a:gd name="T22" fmla="*/ 4 w 285"/>
                  <a:gd name="T23" fmla="*/ 305 h 366"/>
                  <a:gd name="T24" fmla="*/ 0 w 285"/>
                  <a:gd name="T25" fmla="*/ 362 h 366"/>
                  <a:gd name="T26" fmla="*/ 1 w 285"/>
                  <a:gd name="T27" fmla="*/ 363 h 366"/>
                  <a:gd name="T28" fmla="*/ 10 w 285"/>
                  <a:gd name="T29" fmla="*/ 365 h 366"/>
                  <a:gd name="T30" fmla="*/ 23 w 285"/>
                  <a:gd name="T31" fmla="*/ 365 h 366"/>
                  <a:gd name="T32" fmla="*/ 41 w 285"/>
                  <a:gd name="T33" fmla="*/ 366 h 366"/>
                  <a:gd name="T34" fmla="*/ 62 w 285"/>
                  <a:gd name="T35" fmla="*/ 366 h 366"/>
                  <a:gd name="T36" fmla="*/ 87 w 285"/>
                  <a:gd name="T37" fmla="*/ 365 h 366"/>
                  <a:gd name="T38" fmla="*/ 113 w 285"/>
                  <a:gd name="T39" fmla="*/ 365 h 366"/>
                  <a:gd name="T40" fmla="*/ 140 w 285"/>
                  <a:gd name="T41" fmla="*/ 365 h 366"/>
                  <a:gd name="T42" fmla="*/ 167 w 285"/>
                  <a:gd name="T43" fmla="*/ 363 h 366"/>
                  <a:gd name="T44" fmla="*/ 193 w 285"/>
                  <a:gd name="T45" fmla="*/ 362 h 366"/>
                  <a:gd name="T46" fmla="*/ 217 w 285"/>
                  <a:gd name="T47" fmla="*/ 362 h 366"/>
                  <a:gd name="T48" fmla="*/ 239 w 285"/>
                  <a:gd name="T49" fmla="*/ 361 h 366"/>
                  <a:gd name="T50" fmla="*/ 258 w 285"/>
                  <a:gd name="T51" fmla="*/ 361 h 366"/>
                  <a:gd name="T52" fmla="*/ 272 w 285"/>
                  <a:gd name="T53" fmla="*/ 359 h 366"/>
                  <a:gd name="T54" fmla="*/ 282 w 285"/>
                  <a:gd name="T55" fmla="*/ 359 h 366"/>
                  <a:gd name="T56" fmla="*/ 285 w 285"/>
                  <a:gd name="T57" fmla="*/ 359 h 366"/>
                  <a:gd name="T58" fmla="*/ 282 w 285"/>
                  <a:gd name="T59" fmla="*/ 354 h 366"/>
                  <a:gd name="T60" fmla="*/ 270 w 285"/>
                  <a:gd name="T61" fmla="*/ 354 h 366"/>
                  <a:gd name="T62" fmla="*/ 255 w 285"/>
                  <a:gd name="T63" fmla="*/ 355 h 366"/>
                  <a:gd name="T64" fmla="*/ 236 w 285"/>
                  <a:gd name="T65" fmla="*/ 355 h 366"/>
                  <a:gd name="T66" fmla="*/ 216 w 285"/>
                  <a:gd name="T67" fmla="*/ 357 h 366"/>
                  <a:gd name="T68" fmla="*/ 194 w 285"/>
                  <a:gd name="T69" fmla="*/ 357 h 366"/>
                  <a:gd name="T70" fmla="*/ 169 w 285"/>
                  <a:gd name="T71" fmla="*/ 358 h 366"/>
                  <a:gd name="T72" fmla="*/ 146 w 285"/>
                  <a:gd name="T73" fmla="*/ 358 h 366"/>
                  <a:gd name="T74" fmla="*/ 122 w 285"/>
                  <a:gd name="T75" fmla="*/ 358 h 366"/>
                  <a:gd name="T76" fmla="*/ 99 w 285"/>
                  <a:gd name="T77" fmla="*/ 359 h 366"/>
                  <a:gd name="T78" fmla="*/ 77 w 285"/>
                  <a:gd name="T79" fmla="*/ 359 h 366"/>
                  <a:gd name="T80" fmla="*/ 57 w 285"/>
                  <a:gd name="T81" fmla="*/ 359 h 366"/>
                  <a:gd name="T82" fmla="*/ 39 w 285"/>
                  <a:gd name="T83" fmla="*/ 359 h 366"/>
                  <a:gd name="T84" fmla="*/ 26 w 285"/>
                  <a:gd name="T85" fmla="*/ 359 h 366"/>
                  <a:gd name="T86" fmla="*/ 15 w 285"/>
                  <a:gd name="T87" fmla="*/ 358 h 366"/>
                  <a:gd name="T88" fmla="*/ 8 w 285"/>
                  <a:gd name="T89" fmla="*/ 357 h 366"/>
                  <a:gd name="T90" fmla="*/ 7 w 285"/>
                  <a:gd name="T91" fmla="*/ 3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5" h="366">
                    <a:moveTo>
                      <a:pt x="7" y="355"/>
                    </a:moveTo>
                    <a:lnTo>
                      <a:pt x="11" y="298"/>
                    </a:lnTo>
                    <a:lnTo>
                      <a:pt x="14" y="180"/>
                    </a:lnTo>
                    <a:lnTo>
                      <a:pt x="12" y="61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6" y="68"/>
                    </a:lnTo>
                    <a:lnTo>
                      <a:pt x="6" y="187"/>
                    </a:lnTo>
                    <a:lnTo>
                      <a:pt x="4" y="305"/>
                    </a:lnTo>
                    <a:lnTo>
                      <a:pt x="0" y="362"/>
                    </a:lnTo>
                    <a:lnTo>
                      <a:pt x="1" y="363"/>
                    </a:lnTo>
                    <a:lnTo>
                      <a:pt x="10" y="365"/>
                    </a:lnTo>
                    <a:lnTo>
                      <a:pt x="23" y="365"/>
                    </a:lnTo>
                    <a:lnTo>
                      <a:pt x="41" y="366"/>
                    </a:lnTo>
                    <a:lnTo>
                      <a:pt x="62" y="366"/>
                    </a:lnTo>
                    <a:lnTo>
                      <a:pt x="87" y="365"/>
                    </a:lnTo>
                    <a:lnTo>
                      <a:pt x="113" y="365"/>
                    </a:lnTo>
                    <a:lnTo>
                      <a:pt x="140" y="365"/>
                    </a:lnTo>
                    <a:lnTo>
                      <a:pt x="167" y="363"/>
                    </a:lnTo>
                    <a:lnTo>
                      <a:pt x="193" y="362"/>
                    </a:lnTo>
                    <a:lnTo>
                      <a:pt x="217" y="362"/>
                    </a:lnTo>
                    <a:lnTo>
                      <a:pt x="239" y="361"/>
                    </a:lnTo>
                    <a:lnTo>
                      <a:pt x="258" y="361"/>
                    </a:lnTo>
                    <a:lnTo>
                      <a:pt x="272" y="359"/>
                    </a:lnTo>
                    <a:lnTo>
                      <a:pt x="282" y="359"/>
                    </a:lnTo>
                    <a:lnTo>
                      <a:pt x="285" y="359"/>
                    </a:lnTo>
                    <a:lnTo>
                      <a:pt x="282" y="354"/>
                    </a:lnTo>
                    <a:lnTo>
                      <a:pt x="270" y="354"/>
                    </a:lnTo>
                    <a:lnTo>
                      <a:pt x="255" y="355"/>
                    </a:lnTo>
                    <a:lnTo>
                      <a:pt x="236" y="355"/>
                    </a:lnTo>
                    <a:lnTo>
                      <a:pt x="216" y="357"/>
                    </a:lnTo>
                    <a:lnTo>
                      <a:pt x="194" y="357"/>
                    </a:lnTo>
                    <a:lnTo>
                      <a:pt x="169" y="358"/>
                    </a:lnTo>
                    <a:lnTo>
                      <a:pt x="146" y="358"/>
                    </a:lnTo>
                    <a:lnTo>
                      <a:pt x="122" y="358"/>
                    </a:lnTo>
                    <a:lnTo>
                      <a:pt x="99" y="359"/>
                    </a:lnTo>
                    <a:lnTo>
                      <a:pt x="77" y="359"/>
                    </a:lnTo>
                    <a:lnTo>
                      <a:pt x="57" y="359"/>
                    </a:lnTo>
                    <a:lnTo>
                      <a:pt x="39" y="359"/>
                    </a:lnTo>
                    <a:lnTo>
                      <a:pt x="26" y="359"/>
                    </a:lnTo>
                    <a:lnTo>
                      <a:pt x="15" y="358"/>
                    </a:lnTo>
                    <a:lnTo>
                      <a:pt x="8" y="357"/>
                    </a:lnTo>
                    <a:lnTo>
                      <a:pt x="7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165"/>
              <p:cNvSpPr>
                <a:spLocks/>
              </p:cNvSpPr>
              <p:nvPr/>
            </p:nvSpPr>
            <p:spPr bwMode="auto">
              <a:xfrm>
                <a:off x="4136" y="1830"/>
                <a:ext cx="181" cy="365"/>
              </a:xfrm>
              <a:custGeom>
                <a:avLst/>
                <a:gdLst>
                  <a:gd name="T0" fmla="*/ 171 w 181"/>
                  <a:gd name="T1" fmla="*/ 0 h 365"/>
                  <a:gd name="T2" fmla="*/ 170 w 181"/>
                  <a:gd name="T3" fmla="*/ 0 h 365"/>
                  <a:gd name="T4" fmla="*/ 175 w 181"/>
                  <a:gd name="T5" fmla="*/ 36 h 365"/>
                  <a:gd name="T6" fmla="*/ 171 w 181"/>
                  <a:gd name="T7" fmla="*/ 76 h 365"/>
                  <a:gd name="T8" fmla="*/ 164 w 181"/>
                  <a:gd name="T9" fmla="*/ 110 h 365"/>
                  <a:gd name="T10" fmla="*/ 162 w 181"/>
                  <a:gd name="T11" fmla="*/ 125 h 365"/>
                  <a:gd name="T12" fmla="*/ 160 w 181"/>
                  <a:gd name="T13" fmla="*/ 128 h 365"/>
                  <a:gd name="T14" fmla="*/ 158 w 181"/>
                  <a:gd name="T15" fmla="*/ 133 h 365"/>
                  <a:gd name="T16" fmla="*/ 153 w 181"/>
                  <a:gd name="T17" fmla="*/ 143 h 365"/>
                  <a:gd name="T18" fmla="*/ 148 w 181"/>
                  <a:gd name="T19" fmla="*/ 153 h 365"/>
                  <a:gd name="T20" fmla="*/ 141 w 181"/>
                  <a:gd name="T21" fmla="*/ 164 h 365"/>
                  <a:gd name="T22" fmla="*/ 134 w 181"/>
                  <a:gd name="T23" fmla="*/ 175 h 365"/>
                  <a:gd name="T24" fmla="*/ 128 w 181"/>
                  <a:gd name="T25" fmla="*/ 183 h 365"/>
                  <a:gd name="T26" fmla="*/ 121 w 181"/>
                  <a:gd name="T27" fmla="*/ 189 h 365"/>
                  <a:gd name="T28" fmla="*/ 95 w 181"/>
                  <a:gd name="T29" fmla="*/ 205 h 365"/>
                  <a:gd name="T30" fmla="*/ 74 w 181"/>
                  <a:gd name="T31" fmla="*/ 225 h 365"/>
                  <a:gd name="T32" fmla="*/ 53 w 181"/>
                  <a:gd name="T33" fmla="*/ 251 h 365"/>
                  <a:gd name="T34" fmla="*/ 37 w 181"/>
                  <a:gd name="T35" fmla="*/ 277 h 365"/>
                  <a:gd name="T36" fmla="*/ 23 w 181"/>
                  <a:gd name="T37" fmla="*/ 301 h 365"/>
                  <a:gd name="T38" fmla="*/ 13 w 181"/>
                  <a:gd name="T39" fmla="*/ 324 h 365"/>
                  <a:gd name="T40" fmla="*/ 4 w 181"/>
                  <a:gd name="T41" fmla="*/ 342 h 365"/>
                  <a:gd name="T42" fmla="*/ 0 w 181"/>
                  <a:gd name="T43" fmla="*/ 354 h 365"/>
                  <a:gd name="T44" fmla="*/ 6 w 181"/>
                  <a:gd name="T45" fmla="*/ 365 h 365"/>
                  <a:gd name="T46" fmla="*/ 7 w 181"/>
                  <a:gd name="T47" fmla="*/ 359 h 365"/>
                  <a:gd name="T48" fmla="*/ 14 w 181"/>
                  <a:gd name="T49" fmla="*/ 343 h 365"/>
                  <a:gd name="T50" fmla="*/ 23 w 181"/>
                  <a:gd name="T51" fmla="*/ 321 h 365"/>
                  <a:gd name="T52" fmla="*/ 37 w 181"/>
                  <a:gd name="T53" fmla="*/ 294 h 365"/>
                  <a:gd name="T54" fmla="*/ 55 w 181"/>
                  <a:gd name="T55" fmla="*/ 266 h 365"/>
                  <a:gd name="T56" fmla="*/ 75 w 181"/>
                  <a:gd name="T57" fmla="*/ 239 h 365"/>
                  <a:gd name="T58" fmla="*/ 99 w 181"/>
                  <a:gd name="T59" fmla="*/ 214 h 365"/>
                  <a:gd name="T60" fmla="*/ 128 w 181"/>
                  <a:gd name="T61" fmla="*/ 197 h 365"/>
                  <a:gd name="T62" fmla="*/ 141 w 181"/>
                  <a:gd name="T63" fmla="*/ 183 h 365"/>
                  <a:gd name="T64" fmla="*/ 153 w 181"/>
                  <a:gd name="T65" fmla="*/ 160 h 365"/>
                  <a:gd name="T66" fmla="*/ 163 w 181"/>
                  <a:gd name="T67" fmla="*/ 141 h 365"/>
                  <a:gd name="T68" fmla="*/ 167 w 181"/>
                  <a:gd name="T69" fmla="*/ 132 h 365"/>
                  <a:gd name="T70" fmla="*/ 171 w 181"/>
                  <a:gd name="T71" fmla="*/ 116 h 365"/>
                  <a:gd name="T72" fmla="*/ 178 w 181"/>
                  <a:gd name="T73" fmla="*/ 76 h 365"/>
                  <a:gd name="T74" fmla="*/ 181 w 181"/>
                  <a:gd name="T75" fmla="*/ 32 h 365"/>
                  <a:gd name="T76" fmla="*/ 171 w 181"/>
                  <a:gd name="T7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365">
                    <a:moveTo>
                      <a:pt x="171" y="0"/>
                    </a:moveTo>
                    <a:lnTo>
                      <a:pt x="170" y="0"/>
                    </a:lnTo>
                    <a:lnTo>
                      <a:pt x="175" y="36"/>
                    </a:lnTo>
                    <a:lnTo>
                      <a:pt x="171" y="76"/>
                    </a:lnTo>
                    <a:lnTo>
                      <a:pt x="164" y="110"/>
                    </a:lnTo>
                    <a:lnTo>
                      <a:pt x="162" y="125"/>
                    </a:lnTo>
                    <a:lnTo>
                      <a:pt x="160" y="128"/>
                    </a:lnTo>
                    <a:lnTo>
                      <a:pt x="158" y="133"/>
                    </a:lnTo>
                    <a:lnTo>
                      <a:pt x="153" y="143"/>
                    </a:lnTo>
                    <a:lnTo>
                      <a:pt x="148" y="153"/>
                    </a:lnTo>
                    <a:lnTo>
                      <a:pt x="141" y="164"/>
                    </a:lnTo>
                    <a:lnTo>
                      <a:pt x="134" y="175"/>
                    </a:lnTo>
                    <a:lnTo>
                      <a:pt x="128" y="183"/>
                    </a:lnTo>
                    <a:lnTo>
                      <a:pt x="121" y="189"/>
                    </a:lnTo>
                    <a:lnTo>
                      <a:pt x="95" y="205"/>
                    </a:lnTo>
                    <a:lnTo>
                      <a:pt x="74" y="225"/>
                    </a:lnTo>
                    <a:lnTo>
                      <a:pt x="53" y="251"/>
                    </a:lnTo>
                    <a:lnTo>
                      <a:pt x="37" y="277"/>
                    </a:lnTo>
                    <a:lnTo>
                      <a:pt x="23" y="301"/>
                    </a:lnTo>
                    <a:lnTo>
                      <a:pt x="13" y="324"/>
                    </a:lnTo>
                    <a:lnTo>
                      <a:pt x="4" y="342"/>
                    </a:lnTo>
                    <a:lnTo>
                      <a:pt x="0" y="354"/>
                    </a:lnTo>
                    <a:lnTo>
                      <a:pt x="6" y="365"/>
                    </a:lnTo>
                    <a:lnTo>
                      <a:pt x="7" y="359"/>
                    </a:lnTo>
                    <a:lnTo>
                      <a:pt x="14" y="343"/>
                    </a:lnTo>
                    <a:lnTo>
                      <a:pt x="23" y="321"/>
                    </a:lnTo>
                    <a:lnTo>
                      <a:pt x="37" y="294"/>
                    </a:lnTo>
                    <a:lnTo>
                      <a:pt x="55" y="266"/>
                    </a:lnTo>
                    <a:lnTo>
                      <a:pt x="75" y="239"/>
                    </a:lnTo>
                    <a:lnTo>
                      <a:pt x="99" y="214"/>
                    </a:lnTo>
                    <a:lnTo>
                      <a:pt x="128" y="197"/>
                    </a:lnTo>
                    <a:lnTo>
                      <a:pt x="141" y="183"/>
                    </a:lnTo>
                    <a:lnTo>
                      <a:pt x="153" y="160"/>
                    </a:lnTo>
                    <a:lnTo>
                      <a:pt x="163" y="141"/>
                    </a:lnTo>
                    <a:lnTo>
                      <a:pt x="167" y="132"/>
                    </a:lnTo>
                    <a:lnTo>
                      <a:pt x="171" y="116"/>
                    </a:lnTo>
                    <a:lnTo>
                      <a:pt x="178" y="76"/>
                    </a:lnTo>
                    <a:lnTo>
                      <a:pt x="181" y="3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166"/>
              <p:cNvSpPr>
                <a:spLocks/>
              </p:cNvSpPr>
              <p:nvPr/>
            </p:nvSpPr>
            <p:spPr bwMode="auto">
              <a:xfrm>
                <a:off x="3742" y="1894"/>
                <a:ext cx="92" cy="30"/>
              </a:xfrm>
              <a:custGeom>
                <a:avLst/>
                <a:gdLst>
                  <a:gd name="T0" fmla="*/ 84 w 92"/>
                  <a:gd name="T1" fmla="*/ 27 h 30"/>
                  <a:gd name="T2" fmla="*/ 87 w 92"/>
                  <a:gd name="T3" fmla="*/ 26 h 30"/>
                  <a:gd name="T4" fmla="*/ 89 w 92"/>
                  <a:gd name="T5" fmla="*/ 24 h 30"/>
                  <a:gd name="T6" fmla="*/ 91 w 92"/>
                  <a:gd name="T7" fmla="*/ 22 h 30"/>
                  <a:gd name="T8" fmla="*/ 92 w 92"/>
                  <a:gd name="T9" fmla="*/ 19 h 30"/>
                  <a:gd name="T10" fmla="*/ 91 w 92"/>
                  <a:gd name="T11" fmla="*/ 8 h 30"/>
                  <a:gd name="T12" fmla="*/ 91 w 92"/>
                  <a:gd name="T13" fmla="*/ 4 h 30"/>
                  <a:gd name="T14" fmla="*/ 89 w 92"/>
                  <a:gd name="T15" fmla="*/ 1 h 30"/>
                  <a:gd name="T16" fmla="*/ 87 w 92"/>
                  <a:gd name="T17" fmla="*/ 0 h 30"/>
                  <a:gd name="T18" fmla="*/ 83 w 92"/>
                  <a:gd name="T19" fmla="*/ 0 h 30"/>
                  <a:gd name="T20" fmla="*/ 8 w 92"/>
                  <a:gd name="T21" fmla="*/ 3 h 30"/>
                  <a:gd name="T22" fmla="*/ 5 w 92"/>
                  <a:gd name="T23" fmla="*/ 3 h 30"/>
                  <a:gd name="T24" fmla="*/ 3 w 92"/>
                  <a:gd name="T25" fmla="*/ 4 h 30"/>
                  <a:gd name="T26" fmla="*/ 1 w 92"/>
                  <a:gd name="T27" fmla="*/ 7 h 30"/>
                  <a:gd name="T28" fmla="*/ 0 w 92"/>
                  <a:gd name="T29" fmla="*/ 11 h 30"/>
                  <a:gd name="T30" fmla="*/ 1 w 92"/>
                  <a:gd name="T31" fmla="*/ 22 h 30"/>
                  <a:gd name="T32" fmla="*/ 1 w 92"/>
                  <a:gd name="T33" fmla="*/ 24 h 30"/>
                  <a:gd name="T34" fmla="*/ 4 w 92"/>
                  <a:gd name="T35" fmla="*/ 27 h 30"/>
                  <a:gd name="T36" fmla="*/ 5 w 92"/>
                  <a:gd name="T37" fmla="*/ 29 h 30"/>
                  <a:gd name="T38" fmla="*/ 10 w 92"/>
                  <a:gd name="T39" fmla="*/ 30 h 30"/>
                  <a:gd name="T40" fmla="*/ 84 w 92"/>
                  <a:gd name="T4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30">
                    <a:moveTo>
                      <a:pt x="84" y="27"/>
                    </a:moveTo>
                    <a:lnTo>
                      <a:pt x="87" y="26"/>
                    </a:lnTo>
                    <a:lnTo>
                      <a:pt x="89" y="24"/>
                    </a:lnTo>
                    <a:lnTo>
                      <a:pt x="91" y="22"/>
                    </a:lnTo>
                    <a:lnTo>
                      <a:pt x="92" y="19"/>
                    </a:lnTo>
                    <a:lnTo>
                      <a:pt x="91" y="8"/>
                    </a:lnTo>
                    <a:lnTo>
                      <a:pt x="91" y="4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10" y="3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167"/>
              <p:cNvSpPr>
                <a:spLocks/>
              </p:cNvSpPr>
              <p:nvPr/>
            </p:nvSpPr>
            <p:spPr bwMode="auto">
              <a:xfrm>
                <a:off x="3749" y="1900"/>
                <a:ext cx="78" cy="18"/>
              </a:xfrm>
              <a:custGeom>
                <a:avLst/>
                <a:gdLst>
                  <a:gd name="T0" fmla="*/ 72 w 78"/>
                  <a:gd name="T1" fmla="*/ 16 h 18"/>
                  <a:gd name="T2" fmla="*/ 74 w 78"/>
                  <a:gd name="T3" fmla="*/ 16 h 18"/>
                  <a:gd name="T4" fmla="*/ 77 w 78"/>
                  <a:gd name="T5" fmla="*/ 13 h 18"/>
                  <a:gd name="T6" fmla="*/ 78 w 78"/>
                  <a:gd name="T7" fmla="*/ 12 h 18"/>
                  <a:gd name="T8" fmla="*/ 78 w 78"/>
                  <a:gd name="T9" fmla="*/ 8 h 18"/>
                  <a:gd name="T10" fmla="*/ 78 w 78"/>
                  <a:gd name="T11" fmla="*/ 8 h 18"/>
                  <a:gd name="T12" fmla="*/ 78 w 78"/>
                  <a:gd name="T13" fmla="*/ 5 h 18"/>
                  <a:gd name="T14" fmla="*/ 77 w 78"/>
                  <a:gd name="T15" fmla="*/ 2 h 18"/>
                  <a:gd name="T16" fmla="*/ 74 w 78"/>
                  <a:gd name="T17" fmla="*/ 1 h 18"/>
                  <a:gd name="T18" fmla="*/ 70 w 78"/>
                  <a:gd name="T19" fmla="*/ 0 h 18"/>
                  <a:gd name="T20" fmla="*/ 7 w 78"/>
                  <a:gd name="T21" fmla="*/ 1 h 18"/>
                  <a:gd name="T22" fmla="*/ 4 w 78"/>
                  <a:gd name="T23" fmla="*/ 2 h 18"/>
                  <a:gd name="T24" fmla="*/ 1 w 78"/>
                  <a:gd name="T25" fmla="*/ 4 h 18"/>
                  <a:gd name="T26" fmla="*/ 0 w 78"/>
                  <a:gd name="T27" fmla="*/ 6 h 18"/>
                  <a:gd name="T28" fmla="*/ 0 w 78"/>
                  <a:gd name="T29" fmla="*/ 9 h 18"/>
                  <a:gd name="T30" fmla="*/ 0 w 78"/>
                  <a:gd name="T31" fmla="*/ 10 h 18"/>
                  <a:gd name="T32" fmla="*/ 0 w 78"/>
                  <a:gd name="T33" fmla="*/ 13 h 18"/>
                  <a:gd name="T34" fmla="*/ 3 w 78"/>
                  <a:gd name="T35" fmla="*/ 16 h 18"/>
                  <a:gd name="T36" fmla="*/ 4 w 78"/>
                  <a:gd name="T37" fmla="*/ 17 h 18"/>
                  <a:gd name="T38" fmla="*/ 8 w 78"/>
                  <a:gd name="T39" fmla="*/ 18 h 18"/>
                  <a:gd name="T40" fmla="*/ 72 w 78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8">
                    <a:moveTo>
                      <a:pt x="72" y="16"/>
                    </a:moveTo>
                    <a:lnTo>
                      <a:pt x="74" y="16"/>
                    </a:lnTo>
                    <a:lnTo>
                      <a:pt x="77" y="13"/>
                    </a:lnTo>
                    <a:lnTo>
                      <a:pt x="78" y="1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168"/>
              <p:cNvSpPr>
                <a:spLocks/>
              </p:cNvSpPr>
              <p:nvPr/>
            </p:nvSpPr>
            <p:spPr bwMode="auto">
              <a:xfrm>
                <a:off x="3754" y="1904"/>
                <a:ext cx="68" cy="6"/>
              </a:xfrm>
              <a:custGeom>
                <a:avLst/>
                <a:gdLst>
                  <a:gd name="T0" fmla="*/ 67 w 68"/>
                  <a:gd name="T1" fmla="*/ 4 h 6"/>
                  <a:gd name="T2" fmla="*/ 68 w 68"/>
                  <a:gd name="T3" fmla="*/ 4 h 6"/>
                  <a:gd name="T4" fmla="*/ 68 w 68"/>
                  <a:gd name="T5" fmla="*/ 4 h 6"/>
                  <a:gd name="T6" fmla="*/ 68 w 68"/>
                  <a:gd name="T7" fmla="*/ 4 h 6"/>
                  <a:gd name="T8" fmla="*/ 68 w 68"/>
                  <a:gd name="T9" fmla="*/ 2 h 6"/>
                  <a:gd name="T10" fmla="*/ 68 w 68"/>
                  <a:gd name="T11" fmla="*/ 2 h 6"/>
                  <a:gd name="T12" fmla="*/ 68 w 68"/>
                  <a:gd name="T13" fmla="*/ 1 h 6"/>
                  <a:gd name="T14" fmla="*/ 68 w 68"/>
                  <a:gd name="T15" fmla="*/ 1 h 6"/>
                  <a:gd name="T16" fmla="*/ 68 w 68"/>
                  <a:gd name="T17" fmla="*/ 0 h 6"/>
                  <a:gd name="T18" fmla="*/ 67 w 68"/>
                  <a:gd name="T19" fmla="*/ 0 h 6"/>
                  <a:gd name="T20" fmla="*/ 2 w 68"/>
                  <a:gd name="T21" fmla="*/ 2 h 6"/>
                  <a:gd name="T22" fmla="*/ 0 w 68"/>
                  <a:gd name="T23" fmla="*/ 2 h 6"/>
                  <a:gd name="T24" fmla="*/ 0 w 68"/>
                  <a:gd name="T25" fmla="*/ 2 h 6"/>
                  <a:gd name="T26" fmla="*/ 0 w 68"/>
                  <a:gd name="T27" fmla="*/ 2 h 6"/>
                  <a:gd name="T28" fmla="*/ 0 w 68"/>
                  <a:gd name="T29" fmla="*/ 4 h 6"/>
                  <a:gd name="T30" fmla="*/ 0 w 68"/>
                  <a:gd name="T31" fmla="*/ 4 h 6"/>
                  <a:gd name="T32" fmla="*/ 0 w 68"/>
                  <a:gd name="T33" fmla="*/ 5 h 6"/>
                  <a:gd name="T34" fmla="*/ 0 w 68"/>
                  <a:gd name="T35" fmla="*/ 5 h 6"/>
                  <a:gd name="T36" fmla="*/ 0 w 68"/>
                  <a:gd name="T37" fmla="*/ 6 h 6"/>
                  <a:gd name="T38" fmla="*/ 2 w 68"/>
                  <a:gd name="T39" fmla="*/ 6 h 6"/>
                  <a:gd name="T40" fmla="*/ 67 w 68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">
                    <a:moveTo>
                      <a:pt x="67" y="4"/>
                    </a:moveTo>
                    <a:lnTo>
                      <a:pt x="68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169"/>
              <p:cNvSpPr>
                <a:spLocks/>
              </p:cNvSpPr>
              <p:nvPr/>
            </p:nvSpPr>
            <p:spPr bwMode="auto">
              <a:xfrm>
                <a:off x="3753" y="1906"/>
                <a:ext cx="9" cy="11"/>
              </a:xfrm>
              <a:custGeom>
                <a:avLst/>
                <a:gdLst>
                  <a:gd name="T0" fmla="*/ 4 w 9"/>
                  <a:gd name="T1" fmla="*/ 11 h 11"/>
                  <a:gd name="T2" fmla="*/ 5 w 9"/>
                  <a:gd name="T3" fmla="*/ 11 h 11"/>
                  <a:gd name="T4" fmla="*/ 8 w 9"/>
                  <a:gd name="T5" fmla="*/ 10 h 11"/>
                  <a:gd name="T6" fmla="*/ 9 w 9"/>
                  <a:gd name="T7" fmla="*/ 7 h 11"/>
                  <a:gd name="T8" fmla="*/ 9 w 9"/>
                  <a:gd name="T9" fmla="*/ 6 h 11"/>
                  <a:gd name="T10" fmla="*/ 9 w 9"/>
                  <a:gd name="T11" fmla="*/ 4 h 11"/>
                  <a:gd name="T12" fmla="*/ 8 w 9"/>
                  <a:gd name="T13" fmla="*/ 2 h 11"/>
                  <a:gd name="T14" fmla="*/ 5 w 9"/>
                  <a:gd name="T15" fmla="*/ 0 h 11"/>
                  <a:gd name="T16" fmla="*/ 4 w 9"/>
                  <a:gd name="T17" fmla="*/ 0 h 11"/>
                  <a:gd name="T18" fmla="*/ 3 w 9"/>
                  <a:gd name="T19" fmla="*/ 0 h 11"/>
                  <a:gd name="T20" fmla="*/ 1 w 9"/>
                  <a:gd name="T21" fmla="*/ 2 h 11"/>
                  <a:gd name="T22" fmla="*/ 0 w 9"/>
                  <a:gd name="T23" fmla="*/ 4 h 11"/>
                  <a:gd name="T24" fmla="*/ 0 w 9"/>
                  <a:gd name="T25" fmla="*/ 6 h 11"/>
                  <a:gd name="T26" fmla="*/ 0 w 9"/>
                  <a:gd name="T27" fmla="*/ 7 h 11"/>
                  <a:gd name="T28" fmla="*/ 1 w 9"/>
                  <a:gd name="T29" fmla="*/ 10 h 11"/>
                  <a:gd name="T30" fmla="*/ 3 w 9"/>
                  <a:gd name="T31" fmla="*/ 11 h 11"/>
                  <a:gd name="T32" fmla="*/ 4 w 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170"/>
              <p:cNvSpPr>
                <a:spLocks/>
              </p:cNvSpPr>
              <p:nvPr/>
            </p:nvSpPr>
            <p:spPr bwMode="auto">
              <a:xfrm>
                <a:off x="4203" y="1874"/>
                <a:ext cx="91" cy="28"/>
              </a:xfrm>
              <a:custGeom>
                <a:avLst/>
                <a:gdLst>
                  <a:gd name="T0" fmla="*/ 84 w 91"/>
                  <a:gd name="T1" fmla="*/ 27 h 28"/>
                  <a:gd name="T2" fmla="*/ 86 w 91"/>
                  <a:gd name="T3" fmla="*/ 26 h 28"/>
                  <a:gd name="T4" fmla="*/ 89 w 91"/>
                  <a:gd name="T5" fmla="*/ 24 h 28"/>
                  <a:gd name="T6" fmla="*/ 91 w 91"/>
                  <a:gd name="T7" fmla="*/ 21 h 28"/>
                  <a:gd name="T8" fmla="*/ 91 w 91"/>
                  <a:gd name="T9" fmla="*/ 19 h 28"/>
                  <a:gd name="T10" fmla="*/ 91 w 91"/>
                  <a:gd name="T11" fmla="*/ 7 h 28"/>
                  <a:gd name="T12" fmla="*/ 89 w 91"/>
                  <a:gd name="T13" fmla="*/ 4 h 28"/>
                  <a:gd name="T14" fmla="*/ 88 w 91"/>
                  <a:gd name="T15" fmla="*/ 1 h 28"/>
                  <a:gd name="T16" fmla="*/ 85 w 91"/>
                  <a:gd name="T17" fmla="*/ 0 h 28"/>
                  <a:gd name="T18" fmla="*/ 82 w 91"/>
                  <a:gd name="T19" fmla="*/ 0 h 28"/>
                  <a:gd name="T20" fmla="*/ 8 w 91"/>
                  <a:gd name="T21" fmla="*/ 1 h 28"/>
                  <a:gd name="T22" fmla="*/ 5 w 91"/>
                  <a:gd name="T23" fmla="*/ 3 h 28"/>
                  <a:gd name="T24" fmla="*/ 2 w 91"/>
                  <a:gd name="T25" fmla="*/ 4 h 28"/>
                  <a:gd name="T26" fmla="*/ 1 w 91"/>
                  <a:gd name="T27" fmla="*/ 7 h 28"/>
                  <a:gd name="T28" fmla="*/ 0 w 91"/>
                  <a:gd name="T29" fmla="*/ 9 h 28"/>
                  <a:gd name="T30" fmla="*/ 0 w 91"/>
                  <a:gd name="T31" fmla="*/ 21 h 28"/>
                  <a:gd name="T32" fmla="*/ 1 w 91"/>
                  <a:gd name="T33" fmla="*/ 24 h 28"/>
                  <a:gd name="T34" fmla="*/ 2 w 91"/>
                  <a:gd name="T35" fmla="*/ 27 h 28"/>
                  <a:gd name="T36" fmla="*/ 5 w 91"/>
                  <a:gd name="T37" fmla="*/ 28 h 28"/>
                  <a:gd name="T38" fmla="*/ 8 w 91"/>
                  <a:gd name="T39" fmla="*/ 28 h 28"/>
                  <a:gd name="T40" fmla="*/ 84 w 9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28">
                    <a:moveTo>
                      <a:pt x="84" y="27"/>
                    </a:moveTo>
                    <a:lnTo>
                      <a:pt x="86" y="26"/>
                    </a:lnTo>
                    <a:lnTo>
                      <a:pt x="89" y="24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1" y="7"/>
                    </a:lnTo>
                    <a:lnTo>
                      <a:pt x="89" y="4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171"/>
              <p:cNvSpPr>
                <a:spLocks/>
              </p:cNvSpPr>
              <p:nvPr/>
            </p:nvSpPr>
            <p:spPr bwMode="auto">
              <a:xfrm>
                <a:off x="4208" y="1879"/>
                <a:ext cx="80" cy="18"/>
              </a:xfrm>
              <a:custGeom>
                <a:avLst/>
                <a:gdLst>
                  <a:gd name="T0" fmla="*/ 72 w 80"/>
                  <a:gd name="T1" fmla="*/ 16 h 18"/>
                  <a:gd name="T2" fmla="*/ 76 w 80"/>
                  <a:gd name="T3" fmla="*/ 15 h 18"/>
                  <a:gd name="T4" fmla="*/ 79 w 80"/>
                  <a:gd name="T5" fmla="*/ 14 h 18"/>
                  <a:gd name="T6" fmla="*/ 80 w 80"/>
                  <a:gd name="T7" fmla="*/ 11 h 18"/>
                  <a:gd name="T8" fmla="*/ 80 w 80"/>
                  <a:gd name="T9" fmla="*/ 8 h 18"/>
                  <a:gd name="T10" fmla="*/ 80 w 80"/>
                  <a:gd name="T11" fmla="*/ 7 h 18"/>
                  <a:gd name="T12" fmla="*/ 79 w 80"/>
                  <a:gd name="T13" fmla="*/ 4 h 18"/>
                  <a:gd name="T14" fmla="*/ 77 w 80"/>
                  <a:gd name="T15" fmla="*/ 2 h 18"/>
                  <a:gd name="T16" fmla="*/ 75 w 80"/>
                  <a:gd name="T17" fmla="*/ 0 h 18"/>
                  <a:gd name="T18" fmla="*/ 72 w 80"/>
                  <a:gd name="T19" fmla="*/ 0 h 18"/>
                  <a:gd name="T20" fmla="*/ 8 w 80"/>
                  <a:gd name="T21" fmla="*/ 2 h 18"/>
                  <a:gd name="T22" fmla="*/ 6 w 80"/>
                  <a:gd name="T23" fmla="*/ 3 h 18"/>
                  <a:gd name="T24" fmla="*/ 3 w 80"/>
                  <a:gd name="T25" fmla="*/ 4 h 18"/>
                  <a:gd name="T26" fmla="*/ 2 w 80"/>
                  <a:gd name="T27" fmla="*/ 7 h 18"/>
                  <a:gd name="T28" fmla="*/ 0 w 80"/>
                  <a:gd name="T29" fmla="*/ 10 h 18"/>
                  <a:gd name="T30" fmla="*/ 0 w 80"/>
                  <a:gd name="T31" fmla="*/ 11 h 18"/>
                  <a:gd name="T32" fmla="*/ 2 w 80"/>
                  <a:gd name="T33" fmla="*/ 14 h 18"/>
                  <a:gd name="T34" fmla="*/ 3 w 80"/>
                  <a:gd name="T35" fmla="*/ 16 h 18"/>
                  <a:gd name="T36" fmla="*/ 6 w 80"/>
                  <a:gd name="T37" fmla="*/ 18 h 18"/>
                  <a:gd name="T38" fmla="*/ 8 w 80"/>
                  <a:gd name="T39" fmla="*/ 18 h 18"/>
                  <a:gd name="T40" fmla="*/ 72 w 80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8">
                    <a:moveTo>
                      <a:pt x="72" y="16"/>
                    </a:moveTo>
                    <a:lnTo>
                      <a:pt x="76" y="15"/>
                    </a:lnTo>
                    <a:lnTo>
                      <a:pt x="79" y="14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172"/>
              <p:cNvSpPr>
                <a:spLocks/>
              </p:cNvSpPr>
              <p:nvPr/>
            </p:nvSpPr>
            <p:spPr bwMode="auto">
              <a:xfrm>
                <a:off x="4214" y="1883"/>
                <a:ext cx="69" cy="6"/>
              </a:xfrm>
              <a:custGeom>
                <a:avLst/>
                <a:gdLst>
                  <a:gd name="T0" fmla="*/ 67 w 69"/>
                  <a:gd name="T1" fmla="*/ 4 h 6"/>
                  <a:gd name="T2" fmla="*/ 67 w 69"/>
                  <a:gd name="T3" fmla="*/ 4 h 6"/>
                  <a:gd name="T4" fmla="*/ 69 w 69"/>
                  <a:gd name="T5" fmla="*/ 3 h 6"/>
                  <a:gd name="T6" fmla="*/ 69 w 69"/>
                  <a:gd name="T7" fmla="*/ 3 h 6"/>
                  <a:gd name="T8" fmla="*/ 69 w 69"/>
                  <a:gd name="T9" fmla="*/ 2 h 6"/>
                  <a:gd name="T10" fmla="*/ 69 w 69"/>
                  <a:gd name="T11" fmla="*/ 2 h 6"/>
                  <a:gd name="T12" fmla="*/ 69 w 69"/>
                  <a:gd name="T13" fmla="*/ 0 h 6"/>
                  <a:gd name="T14" fmla="*/ 67 w 69"/>
                  <a:gd name="T15" fmla="*/ 0 h 6"/>
                  <a:gd name="T16" fmla="*/ 67 w 69"/>
                  <a:gd name="T17" fmla="*/ 0 h 6"/>
                  <a:gd name="T18" fmla="*/ 66 w 69"/>
                  <a:gd name="T19" fmla="*/ 0 h 6"/>
                  <a:gd name="T20" fmla="*/ 2 w 69"/>
                  <a:gd name="T21" fmla="*/ 2 h 6"/>
                  <a:gd name="T22" fmla="*/ 1 w 69"/>
                  <a:gd name="T23" fmla="*/ 2 h 6"/>
                  <a:gd name="T24" fmla="*/ 1 w 69"/>
                  <a:gd name="T25" fmla="*/ 3 h 6"/>
                  <a:gd name="T26" fmla="*/ 0 w 69"/>
                  <a:gd name="T27" fmla="*/ 3 h 6"/>
                  <a:gd name="T28" fmla="*/ 0 w 69"/>
                  <a:gd name="T29" fmla="*/ 4 h 6"/>
                  <a:gd name="T30" fmla="*/ 0 w 69"/>
                  <a:gd name="T31" fmla="*/ 4 h 6"/>
                  <a:gd name="T32" fmla="*/ 0 w 69"/>
                  <a:gd name="T33" fmla="*/ 6 h 6"/>
                  <a:gd name="T34" fmla="*/ 1 w 69"/>
                  <a:gd name="T35" fmla="*/ 6 h 6"/>
                  <a:gd name="T36" fmla="*/ 1 w 69"/>
                  <a:gd name="T37" fmla="*/ 6 h 6"/>
                  <a:gd name="T38" fmla="*/ 2 w 69"/>
                  <a:gd name="T39" fmla="*/ 6 h 6"/>
                  <a:gd name="T40" fmla="*/ 67 w 69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">
                    <a:moveTo>
                      <a:pt x="67" y="4"/>
                    </a:moveTo>
                    <a:lnTo>
                      <a:pt x="67" y="4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173"/>
              <p:cNvSpPr>
                <a:spLocks/>
              </p:cNvSpPr>
              <p:nvPr/>
            </p:nvSpPr>
            <p:spPr bwMode="auto">
              <a:xfrm>
                <a:off x="4212" y="1885"/>
                <a:ext cx="11" cy="10"/>
              </a:xfrm>
              <a:custGeom>
                <a:avLst/>
                <a:gdLst>
                  <a:gd name="T0" fmla="*/ 6 w 11"/>
                  <a:gd name="T1" fmla="*/ 10 h 10"/>
                  <a:gd name="T2" fmla="*/ 7 w 11"/>
                  <a:gd name="T3" fmla="*/ 10 h 10"/>
                  <a:gd name="T4" fmla="*/ 10 w 11"/>
                  <a:gd name="T5" fmla="*/ 9 h 10"/>
                  <a:gd name="T6" fmla="*/ 11 w 11"/>
                  <a:gd name="T7" fmla="*/ 6 h 10"/>
                  <a:gd name="T8" fmla="*/ 11 w 11"/>
                  <a:gd name="T9" fmla="*/ 5 h 10"/>
                  <a:gd name="T10" fmla="*/ 10 w 11"/>
                  <a:gd name="T11" fmla="*/ 4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4 w 11"/>
                  <a:gd name="T19" fmla="*/ 1 h 10"/>
                  <a:gd name="T20" fmla="*/ 2 w 11"/>
                  <a:gd name="T21" fmla="*/ 2 h 10"/>
                  <a:gd name="T22" fmla="*/ 0 w 11"/>
                  <a:gd name="T23" fmla="*/ 4 h 10"/>
                  <a:gd name="T24" fmla="*/ 0 w 11"/>
                  <a:gd name="T25" fmla="*/ 6 h 10"/>
                  <a:gd name="T26" fmla="*/ 0 w 11"/>
                  <a:gd name="T27" fmla="*/ 8 h 10"/>
                  <a:gd name="T28" fmla="*/ 2 w 11"/>
                  <a:gd name="T29" fmla="*/ 9 h 10"/>
                  <a:gd name="T30" fmla="*/ 4 w 11"/>
                  <a:gd name="T31" fmla="*/ 10 h 10"/>
                  <a:gd name="T32" fmla="*/ 6 w 11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lnTo>
                      <a:pt x="7" y="10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174"/>
              <p:cNvSpPr>
                <a:spLocks/>
              </p:cNvSpPr>
              <p:nvPr/>
            </p:nvSpPr>
            <p:spPr bwMode="auto">
              <a:xfrm>
                <a:off x="2791" y="1775"/>
                <a:ext cx="424" cy="55"/>
              </a:xfrm>
              <a:custGeom>
                <a:avLst/>
                <a:gdLst>
                  <a:gd name="T0" fmla="*/ 0 w 424"/>
                  <a:gd name="T1" fmla="*/ 8 h 55"/>
                  <a:gd name="T2" fmla="*/ 424 w 424"/>
                  <a:gd name="T3" fmla="*/ 55 h 55"/>
                  <a:gd name="T4" fmla="*/ 419 w 424"/>
                  <a:gd name="T5" fmla="*/ 38 h 55"/>
                  <a:gd name="T6" fmla="*/ 34 w 424"/>
                  <a:gd name="T7" fmla="*/ 0 h 55"/>
                  <a:gd name="T8" fmla="*/ 0 w 424"/>
                  <a:gd name="T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55">
                    <a:moveTo>
                      <a:pt x="0" y="8"/>
                    </a:moveTo>
                    <a:lnTo>
                      <a:pt x="424" y="55"/>
                    </a:lnTo>
                    <a:lnTo>
                      <a:pt x="419" y="38"/>
                    </a:lnTo>
                    <a:lnTo>
                      <a:pt x="3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175"/>
              <p:cNvSpPr>
                <a:spLocks/>
              </p:cNvSpPr>
              <p:nvPr/>
            </p:nvSpPr>
            <p:spPr bwMode="auto">
              <a:xfrm>
                <a:off x="3104" y="1573"/>
                <a:ext cx="386" cy="257"/>
              </a:xfrm>
              <a:custGeom>
                <a:avLst/>
                <a:gdLst>
                  <a:gd name="T0" fmla="*/ 114 w 386"/>
                  <a:gd name="T1" fmla="*/ 255 h 257"/>
                  <a:gd name="T2" fmla="*/ 134 w 386"/>
                  <a:gd name="T3" fmla="*/ 234 h 257"/>
                  <a:gd name="T4" fmla="*/ 169 w 386"/>
                  <a:gd name="T5" fmla="*/ 201 h 257"/>
                  <a:gd name="T6" fmla="*/ 213 w 386"/>
                  <a:gd name="T7" fmla="*/ 157 h 257"/>
                  <a:gd name="T8" fmla="*/ 260 w 386"/>
                  <a:gd name="T9" fmla="*/ 113 h 257"/>
                  <a:gd name="T10" fmla="*/ 306 w 386"/>
                  <a:gd name="T11" fmla="*/ 68 h 257"/>
                  <a:gd name="T12" fmla="*/ 344 w 386"/>
                  <a:gd name="T13" fmla="*/ 33 h 257"/>
                  <a:gd name="T14" fmla="*/ 368 w 386"/>
                  <a:gd name="T15" fmla="*/ 12 h 257"/>
                  <a:gd name="T16" fmla="*/ 382 w 386"/>
                  <a:gd name="T17" fmla="*/ 4 h 257"/>
                  <a:gd name="T18" fmla="*/ 385 w 386"/>
                  <a:gd name="T19" fmla="*/ 0 h 257"/>
                  <a:gd name="T20" fmla="*/ 381 w 386"/>
                  <a:gd name="T21" fmla="*/ 0 h 257"/>
                  <a:gd name="T22" fmla="*/ 355 w 386"/>
                  <a:gd name="T23" fmla="*/ 0 h 257"/>
                  <a:gd name="T24" fmla="*/ 309 w 386"/>
                  <a:gd name="T25" fmla="*/ 0 h 257"/>
                  <a:gd name="T26" fmla="*/ 249 w 386"/>
                  <a:gd name="T27" fmla="*/ 2 h 257"/>
                  <a:gd name="T28" fmla="*/ 186 w 386"/>
                  <a:gd name="T29" fmla="*/ 3 h 257"/>
                  <a:gd name="T30" fmla="*/ 123 w 386"/>
                  <a:gd name="T31" fmla="*/ 4 h 257"/>
                  <a:gd name="T32" fmla="*/ 70 w 386"/>
                  <a:gd name="T33" fmla="*/ 6 h 257"/>
                  <a:gd name="T34" fmla="*/ 32 w 386"/>
                  <a:gd name="T35" fmla="*/ 8 h 257"/>
                  <a:gd name="T36" fmla="*/ 3 w 386"/>
                  <a:gd name="T37" fmla="*/ 14 h 257"/>
                  <a:gd name="T38" fmla="*/ 4 w 386"/>
                  <a:gd name="T39" fmla="*/ 15 h 257"/>
                  <a:gd name="T40" fmla="*/ 12 w 386"/>
                  <a:gd name="T41" fmla="*/ 15 h 257"/>
                  <a:gd name="T42" fmla="*/ 39 w 386"/>
                  <a:gd name="T43" fmla="*/ 14 h 257"/>
                  <a:gd name="T44" fmla="*/ 87 w 386"/>
                  <a:gd name="T45" fmla="*/ 14 h 257"/>
                  <a:gd name="T46" fmla="*/ 145 w 386"/>
                  <a:gd name="T47" fmla="*/ 12 h 257"/>
                  <a:gd name="T48" fmla="*/ 209 w 386"/>
                  <a:gd name="T49" fmla="*/ 11 h 257"/>
                  <a:gd name="T50" fmla="*/ 270 w 386"/>
                  <a:gd name="T51" fmla="*/ 10 h 257"/>
                  <a:gd name="T52" fmla="*/ 318 w 386"/>
                  <a:gd name="T53" fmla="*/ 10 h 257"/>
                  <a:gd name="T54" fmla="*/ 348 w 386"/>
                  <a:gd name="T55" fmla="*/ 10 h 257"/>
                  <a:gd name="T56" fmla="*/ 352 w 386"/>
                  <a:gd name="T57" fmla="*/ 12 h 257"/>
                  <a:gd name="T58" fmla="*/ 333 w 386"/>
                  <a:gd name="T59" fmla="*/ 33 h 257"/>
                  <a:gd name="T60" fmla="*/ 298 w 386"/>
                  <a:gd name="T61" fmla="*/ 65 h 257"/>
                  <a:gd name="T62" fmla="*/ 253 w 386"/>
                  <a:gd name="T63" fmla="*/ 107 h 257"/>
                  <a:gd name="T64" fmla="*/ 206 w 386"/>
                  <a:gd name="T65" fmla="*/ 150 h 257"/>
                  <a:gd name="T66" fmla="*/ 160 w 386"/>
                  <a:gd name="T67" fmla="*/ 191 h 257"/>
                  <a:gd name="T68" fmla="*/ 123 w 386"/>
                  <a:gd name="T69" fmla="*/ 224 h 257"/>
                  <a:gd name="T70" fmla="*/ 102 w 386"/>
                  <a:gd name="T71" fmla="*/ 243 h 257"/>
                  <a:gd name="T72" fmla="*/ 111 w 386"/>
                  <a:gd name="T73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6" h="257">
                    <a:moveTo>
                      <a:pt x="111" y="257"/>
                    </a:moveTo>
                    <a:lnTo>
                      <a:pt x="114" y="255"/>
                    </a:lnTo>
                    <a:lnTo>
                      <a:pt x="122" y="247"/>
                    </a:lnTo>
                    <a:lnTo>
                      <a:pt x="134" y="234"/>
                    </a:lnTo>
                    <a:lnTo>
                      <a:pt x="150" y="220"/>
                    </a:lnTo>
                    <a:lnTo>
                      <a:pt x="169" y="201"/>
                    </a:lnTo>
                    <a:lnTo>
                      <a:pt x="190" y="180"/>
                    </a:lnTo>
                    <a:lnTo>
                      <a:pt x="213" y="157"/>
                    </a:lnTo>
                    <a:lnTo>
                      <a:pt x="237" y="134"/>
                    </a:lnTo>
                    <a:lnTo>
                      <a:pt x="260" y="113"/>
                    </a:lnTo>
                    <a:lnTo>
                      <a:pt x="283" y="90"/>
                    </a:lnTo>
                    <a:lnTo>
                      <a:pt x="306" y="68"/>
                    </a:lnTo>
                    <a:lnTo>
                      <a:pt x="326" y="49"/>
                    </a:lnTo>
                    <a:lnTo>
                      <a:pt x="344" y="33"/>
                    </a:lnTo>
                    <a:lnTo>
                      <a:pt x="358" y="20"/>
                    </a:lnTo>
                    <a:lnTo>
                      <a:pt x="368" y="12"/>
                    </a:lnTo>
                    <a:lnTo>
                      <a:pt x="374" y="8"/>
                    </a:lnTo>
                    <a:lnTo>
                      <a:pt x="382" y="4"/>
                    </a:lnTo>
                    <a:lnTo>
                      <a:pt x="386" y="2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1" y="0"/>
                    </a:lnTo>
                    <a:lnTo>
                      <a:pt x="371" y="0"/>
                    </a:lnTo>
                    <a:lnTo>
                      <a:pt x="355" y="0"/>
                    </a:lnTo>
                    <a:lnTo>
                      <a:pt x="333" y="0"/>
                    </a:lnTo>
                    <a:lnTo>
                      <a:pt x="309" y="0"/>
                    </a:lnTo>
                    <a:lnTo>
                      <a:pt x="280" y="2"/>
                    </a:lnTo>
                    <a:lnTo>
                      <a:pt x="249" y="2"/>
                    </a:lnTo>
                    <a:lnTo>
                      <a:pt x="218" y="2"/>
                    </a:lnTo>
                    <a:lnTo>
                      <a:pt x="186" y="3"/>
                    </a:lnTo>
                    <a:lnTo>
                      <a:pt x="154" y="3"/>
                    </a:lnTo>
                    <a:lnTo>
                      <a:pt x="123" y="4"/>
                    </a:lnTo>
                    <a:lnTo>
                      <a:pt x="95" y="4"/>
                    </a:lnTo>
                    <a:lnTo>
                      <a:pt x="70" y="6"/>
                    </a:lnTo>
                    <a:lnTo>
                      <a:pt x="49" y="7"/>
                    </a:lnTo>
                    <a:lnTo>
                      <a:pt x="32" y="8"/>
                    </a:lnTo>
                    <a:lnTo>
                      <a:pt x="2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23" y="15"/>
                    </a:lnTo>
                    <a:lnTo>
                      <a:pt x="39" y="14"/>
                    </a:lnTo>
                    <a:lnTo>
                      <a:pt x="61" y="14"/>
                    </a:lnTo>
                    <a:lnTo>
                      <a:pt x="87" y="14"/>
                    </a:lnTo>
                    <a:lnTo>
                      <a:pt x="115" y="12"/>
                    </a:lnTo>
                    <a:lnTo>
                      <a:pt x="145" y="12"/>
                    </a:lnTo>
                    <a:lnTo>
                      <a:pt x="177" y="11"/>
                    </a:lnTo>
                    <a:lnTo>
                      <a:pt x="209" y="11"/>
                    </a:lnTo>
                    <a:lnTo>
                      <a:pt x="240" y="10"/>
                    </a:lnTo>
                    <a:lnTo>
                      <a:pt x="270" y="10"/>
                    </a:lnTo>
                    <a:lnTo>
                      <a:pt x="295" y="10"/>
                    </a:lnTo>
                    <a:lnTo>
                      <a:pt x="318" y="10"/>
                    </a:lnTo>
                    <a:lnTo>
                      <a:pt x="336" y="10"/>
                    </a:lnTo>
                    <a:lnTo>
                      <a:pt x="348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45" y="20"/>
                    </a:lnTo>
                    <a:lnTo>
                      <a:pt x="333" y="33"/>
                    </a:lnTo>
                    <a:lnTo>
                      <a:pt x="318" y="48"/>
                    </a:lnTo>
                    <a:lnTo>
                      <a:pt x="298" y="65"/>
                    </a:lnTo>
                    <a:lnTo>
                      <a:pt x="278" y="85"/>
                    </a:lnTo>
                    <a:lnTo>
                      <a:pt x="253" y="107"/>
                    </a:lnTo>
                    <a:lnTo>
                      <a:pt x="230" y="129"/>
                    </a:lnTo>
                    <a:lnTo>
                      <a:pt x="206" y="150"/>
                    </a:lnTo>
                    <a:lnTo>
                      <a:pt x="181" y="171"/>
                    </a:lnTo>
                    <a:lnTo>
                      <a:pt x="160" y="191"/>
                    </a:lnTo>
                    <a:lnTo>
                      <a:pt x="139" y="209"/>
                    </a:lnTo>
                    <a:lnTo>
                      <a:pt x="123" y="224"/>
                    </a:lnTo>
                    <a:lnTo>
                      <a:pt x="110" y="236"/>
                    </a:lnTo>
                    <a:lnTo>
                      <a:pt x="102" y="243"/>
                    </a:lnTo>
                    <a:lnTo>
                      <a:pt x="99" y="245"/>
                    </a:lnTo>
                    <a:lnTo>
                      <a:pt x="111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176"/>
              <p:cNvSpPr>
                <a:spLocks/>
              </p:cNvSpPr>
              <p:nvPr/>
            </p:nvSpPr>
            <p:spPr bwMode="auto">
              <a:xfrm>
                <a:off x="3292" y="1767"/>
                <a:ext cx="205" cy="76"/>
              </a:xfrm>
              <a:custGeom>
                <a:avLst/>
                <a:gdLst>
                  <a:gd name="T0" fmla="*/ 205 w 205"/>
                  <a:gd name="T1" fmla="*/ 35 h 76"/>
                  <a:gd name="T2" fmla="*/ 202 w 205"/>
                  <a:gd name="T3" fmla="*/ 24 h 76"/>
                  <a:gd name="T4" fmla="*/ 195 w 205"/>
                  <a:gd name="T5" fmla="*/ 16 h 76"/>
                  <a:gd name="T6" fmla="*/ 186 w 205"/>
                  <a:gd name="T7" fmla="*/ 11 h 76"/>
                  <a:gd name="T8" fmla="*/ 174 w 205"/>
                  <a:gd name="T9" fmla="*/ 9 h 76"/>
                  <a:gd name="T10" fmla="*/ 110 w 205"/>
                  <a:gd name="T11" fmla="*/ 0 h 76"/>
                  <a:gd name="T12" fmla="*/ 106 w 205"/>
                  <a:gd name="T13" fmla="*/ 1 h 76"/>
                  <a:gd name="T14" fmla="*/ 102 w 205"/>
                  <a:gd name="T15" fmla="*/ 3 h 76"/>
                  <a:gd name="T16" fmla="*/ 96 w 205"/>
                  <a:gd name="T17" fmla="*/ 5 h 76"/>
                  <a:gd name="T18" fmla="*/ 92 w 205"/>
                  <a:gd name="T19" fmla="*/ 9 h 76"/>
                  <a:gd name="T20" fmla="*/ 88 w 205"/>
                  <a:gd name="T21" fmla="*/ 4 h 76"/>
                  <a:gd name="T22" fmla="*/ 83 w 205"/>
                  <a:gd name="T23" fmla="*/ 1 h 76"/>
                  <a:gd name="T24" fmla="*/ 77 w 205"/>
                  <a:gd name="T25" fmla="*/ 0 h 76"/>
                  <a:gd name="T26" fmla="*/ 72 w 205"/>
                  <a:gd name="T27" fmla="*/ 1 h 76"/>
                  <a:gd name="T28" fmla="*/ 0 w 205"/>
                  <a:gd name="T29" fmla="*/ 72 h 76"/>
                  <a:gd name="T30" fmla="*/ 4 w 205"/>
                  <a:gd name="T31" fmla="*/ 72 h 76"/>
                  <a:gd name="T32" fmla="*/ 15 w 205"/>
                  <a:gd name="T33" fmla="*/ 72 h 76"/>
                  <a:gd name="T34" fmla="*/ 30 w 205"/>
                  <a:gd name="T35" fmla="*/ 73 h 76"/>
                  <a:gd name="T36" fmla="*/ 48 w 205"/>
                  <a:gd name="T37" fmla="*/ 73 h 76"/>
                  <a:gd name="T38" fmla="*/ 65 w 205"/>
                  <a:gd name="T39" fmla="*/ 74 h 76"/>
                  <a:gd name="T40" fmla="*/ 82 w 205"/>
                  <a:gd name="T41" fmla="*/ 76 h 76"/>
                  <a:gd name="T42" fmla="*/ 94 w 205"/>
                  <a:gd name="T43" fmla="*/ 76 h 76"/>
                  <a:gd name="T44" fmla="*/ 100 w 205"/>
                  <a:gd name="T45" fmla="*/ 76 h 76"/>
                  <a:gd name="T46" fmla="*/ 102 w 205"/>
                  <a:gd name="T47" fmla="*/ 76 h 76"/>
                  <a:gd name="T48" fmla="*/ 102 w 205"/>
                  <a:gd name="T49" fmla="*/ 74 h 76"/>
                  <a:gd name="T50" fmla="*/ 103 w 205"/>
                  <a:gd name="T51" fmla="*/ 72 h 76"/>
                  <a:gd name="T52" fmla="*/ 103 w 205"/>
                  <a:gd name="T53" fmla="*/ 70 h 76"/>
                  <a:gd name="T54" fmla="*/ 160 w 205"/>
                  <a:gd name="T55" fmla="*/ 73 h 76"/>
                  <a:gd name="T56" fmla="*/ 167 w 205"/>
                  <a:gd name="T57" fmla="*/ 72 h 76"/>
                  <a:gd name="T58" fmla="*/ 174 w 205"/>
                  <a:gd name="T59" fmla="*/ 69 h 76"/>
                  <a:gd name="T60" fmla="*/ 182 w 205"/>
                  <a:gd name="T61" fmla="*/ 65 h 76"/>
                  <a:gd name="T62" fmla="*/ 189 w 205"/>
                  <a:gd name="T63" fmla="*/ 59 h 76"/>
                  <a:gd name="T64" fmla="*/ 195 w 205"/>
                  <a:gd name="T65" fmla="*/ 54 h 76"/>
                  <a:gd name="T66" fmla="*/ 201 w 205"/>
                  <a:gd name="T67" fmla="*/ 47 h 76"/>
                  <a:gd name="T68" fmla="*/ 203 w 205"/>
                  <a:gd name="T69" fmla="*/ 42 h 76"/>
                  <a:gd name="T70" fmla="*/ 205 w 205"/>
                  <a:gd name="T71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5" h="76">
                    <a:moveTo>
                      <a:pt x="205" y="35"/>
                    </a:moveTo>
                    <a:lnTo>
                      <a:pt x="202" y="24"/>
                    </a:lnTo>
                    <a:lnTo>
                      <a:pt x="195" y="16"/>
                    </a:lnTo>
                    <a:lnTo>
                      <a:pt x="186" y="11"/>
                    </a:lnTo>
                    <a:lnTo>
                      <a:pt x="174" y="9"/>
                    </a:lnTo>
                    <a:lnTo>
                      <a:pt x="110" y="0"/>
                    </a:lnTo>
                    <a:lnTo>
                      <a:pt x="106" y="1"/>
                    </a:lnTo>
                    <a:lnTo>
                      <a:pt x="102" y="3"/>
                    </a:lnTo>
                    <a:lnTo>
                      <a:pt x="96" y="5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2" y="1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15" y="72"/>
                    </a:lnTo>
                    <a:lnTo>
                      <a:pt x="30" y="73"/>
                    </a:lnTo>
                    <a:lnTo>
                      <a:pt x="48" y="73"/>
                    </a:lnTo>
                    <a:lnTo>
                      <a:pt x="65" y="74"/>
                    </a:lnTo>
                    <a:lnTo>
                      <a:pt x="82" y="76"/>
                    </a:lnTo>
                    <a:lnTo>
                      <a:pt x="94" y="76"/>
                    </a:lnTo>
                    <a:lnTo>
                      <a:pt x="100" y="76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3" y="72"/>
                    </a:lnTo>
                    <a:lnTo>
                      <a:pt x="103" y="70"/>
                    </a:lnTo>
                    <a:lnTo>
                      <a:pt x="160" y="73"/>
                    </a:lnTo>
                    <a:lnTo>
                      <a:pt x="167" y="72"/>
                    </a:lnTo>
                    <a:lnTo>
                      <a:pt x="174" y="69"/>
                    </a:lnTo>
                    <a:lnTo>
                      <a:pt x="182" y="65"/>
                    </a:lnTo>
                    <a:lnTo>
                      <a:pt x="189" y="59"/>
                    </a:lnTo>
                    <a:lnTo>
                      <a:pt x="195" y="54"/>
                    </a:lnTo>
                    <a:lnTo>
                      <a:pt x="201" y="47"/>
                    </a:lnTo>
                    <a:lnTo>
                      <a:pt x="203" y="42"/>
                    </a:lnTo>
                    <a:lnTo>
                      <a:pt x="20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177"/>
              <p:cNvSpPr>
                <a:spLocks/>
              </p:cNvSpPr>
              <p:nvPr/>
            </p:nvSpPr>
            <p:spPr bwMode="auto">
              <a:xfrm>
                <a:off x="3440" y="1778"/>
                <a:ext cx="37" cy="38"/>
              </a:xfrm>
              <a:custGeom>
                <a:avLst/>
                <a:gdLst>
                  <a:gd name="T0" fmla="*/ 37 w 37"/>
                  <a:gd name="T1" fmla="*/ 6 h 38"/>
                  <a:gd name="T2" fmla="*/ 32 w 37"/>
                  <a:gd name="T3" fmla="*/ 9 h 38"/>
                  <a:gd name="T4" fmla="*/ 23 w 37"/>
                  <a:gd name="T5" fmla="*/ 17 h 38"/>
                  <a:gd name="T6" fmla="*/ 11 w 37"/>
                  <a:gd name="T7" fmla="*/ 28 h 38"/>
                  <a:gd name="T8" fmla="*/ 0 w 37"/>
                  <a:gd name="T9" fmla="*/ 38 h 38"/>
                  <a:gd name="T10" fmla="*/ 0 w 37"/>
                  <a:gd name="T11" fmla="*/ 35 h 38"/>
                  <a:gd name="T12" fmla="*/ 7 w 37"/>
                  <a:gd name="T13" fmla="*/ 21 h 38"/>
                  <a:gd name="T14" fmla="*/ 15 w 37"/>
                  <a:gd name="T15" fmla="*/ 6 h 38"/>
                  <a:gd name="T16" fmla="*/ 19 w 37"/>
                  <a:gd name="T17" fmla="*/ 0 h 38"/>
                  <a:gd name="T18" fmla="*/ 37 w 37"/>
                  <a:gd name="T1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37" y="6"/>
                    </a:moveTo>
                    <a:lnTo>
                      <a:pt x="32" y="9"/>
                    </a:lnTo>
                    <a:lnTo>
                      <a:pt x="23" y="17"/>
                    </a:lnTo>
                    <a:lnTo>
                      <a:pt x="11" y="28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7" y="21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178"/>
              <p:cNvSpPr>
                <a:spLocks/>
              </p:cNvSpPr>
              <p:nvPr/>
            </p:nvSpPr>
            <p:spPr bwMode="auto">
              <a:xfrm>
                <a:off x="3776" y="1593"/>
                <a:ext cx="22" cy="240"/>
              </a:xfrm>
              <a:custGeom>
                <a:avLst/>
                <a:gdLst>
                  <a:gd name="T0" fmla="*/ 8 w 22"/>
                  <a:gd name="T1" fmla="*/ 236 h 240"/>
                  <a:gd name="T2" fmla="*/ 9 w 22"/>
                  <a:gd name="T3" fmla="*/ 209 h 240"/>
                  <a:gd name="T4" fmla="*/ 11 w 22"/>
                  <a:gd name="T5" fmla="*/ 145 h 240"/>
                  <a:gd name="T6" fmla="*/ 8 w 22"/>
                  <a:gd name="T7" fmla="*/ 68 h 240"/>
                  <a:gd name="T8" fmla="*/ 0 w 22"/>
                  <a:gd name="T9" fmla="*/ 3 h 240"/>
                  <a:gd name="T10" fmla="*/ 0 w 22"/>
                  <a:gd name="T11" fmla="*/ 0 h 240"/>
                  <a:gd name="T12" fmla="*/ 3 w 22"/>
                  <a:gd name="T13" fmla="*/ 0 h 240"/>
                  <a:gd name="T14" fmla="*/ 5 w 22"/>
                  <a:gd name="T15" fmla="*/ 2 h 240"/>
                  <a:gd name="T16" fmla="*/ 7 w 22"/>
                  <a:gd name="T17" fmla="*/ 2 h 240"/>
                  <a:gd name="T18" fmla="*/ 11 w 22"/>
                  <a:gd name="T19" fmla="*/ 32 h 240"/>
                  <a:gd name="T20" fmla="*/ 19 w 22"/>
                  <a:gd name="T21" fmla="*/ 99 h 240"/>
                  <a:gd name="T22" fmla="*/ 22 w 22"/>
                  <a:gd name="T23" fmla="*/ 178 h 240"/>
                  <a:gd name="T24" fmla="*/ 15 w 22"/>
                  <a:gd name="T25" fmla="*/ 236 h 240"/>
                  <a:gd name="T26" fmla="*/ 12 w 22"/>
                  <a:gd name="T27" fmla="*/ 240 h 240"/>
                  <a:gd name="T28" fmla="*/ 9 w 22"/>
                  <a:gd name="T29" fmla="*/ 240 h 240"/>
                  <a:gd name="T30" fmla="*/ 8 w 22"/>
                  <a:gd name="T31" fmla="*/ 237 h 240"/>
                  <a:gd name="T32" fmla="*/ 8 w 22"/>
                  <a:gd name="T33" fmla="*/ 23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0">
                    <a:moveTo>
                      <a:pt x="8" y="236"/>
                    </a:moveTo>
                    <a:lnTo>
                      <a:pt x="9" y="209"/>
                    </a:lnTo>
                    <a:lnTo>
                      <a:pt x="11" y="145"/>
                    </a:lnTo>
                    <a:lnTo>
                      <a:pt x="8" y="6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32"/>
                    </a:lnTo>
                    <a:lnTo>
                      <a:pt x="19" y="99"/>
                    </a:lnTo>
                    <a:lnTo>
                      <a:pt x="22" y="178"/>
                    </a:lnTo>
                    <a:lnTo>
                      <a:pt x="15" y="236"/>
                    </a:lnTo>
                    <a:lnTo>
                      <a:pt x="12" y="240"/>
                    </a:lnTo>
                    <a:lnTo>
                      <a:pt x="9" y="240"/>
                    </a:lnTo>
                    <a:lnTo>
                      <a:pt x="8" y="237"/>
                    </a:lnTo>
                    <a:lnTo>
                      <a:pt x="8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179"/>
              <p:cNvSpPr>
                <a:spLocks/>
              </p:cNvSpPr>
              <p:nvPr/>
            </p:nvSpPr>
            <p:spPr bwMode="auto">
              <a:xfrm>
                <a:off x="2958" y="2191"/>
                <a:ext cx="42" cy="42"/>
              </a:xfrm>
              <a:custGeom>
                <a:avLst/>
                <a:gdLst>
                  <a:gd name="T0" fmla="*/ 19 w 42"/>
                  <a:gd name="T1" fmla="*/ 42 h 42"/>
                  <a:gd name="T2" fmla="*/ 27 w 42"/>
                  <a:gd name="T3" fmla="*/ 40 h 42"/>
                  <a:gd name="T4" fmla="*/ 35 w 42"/>
                  <a:gd name="T5" fmla="*/ 38 h 42"/>
                  <a:gd name="T6" fmla="*/ 40 w 42"/>
                  <a:gd name="T7" fmla="*/ 31 h 42"/>
                  <a:gd name="T8" fmla="*/ 42 w 42"/>
                  <a:gd name="T9" fmla="*/ 23 h 42"/>
                  <a:gd name="T10" fmla="*/ 42 w 42"/>
                  <a:gd name="T11" fmla="*/ 15 h 42"/>
                  <a:gd name="T12" fmla="*/ 38 w 42"/>
                  <a:gd name="T13" fmla="*/ 6 h 42"/>
                  <a:gd name="T14" fmla="*/ 31 w 42"/>
                  <a:gd name="T15" fmla="*/ 1 h 42"/>
                  <a:gd name="T16" fmla="*/ 23 w 42"/>
                  <a:gd name="T17" fmla="*/ 0 h 42"/>
                  <a:gd name="T18" fmla="*/ 14 w 42"/>
                  <a:gd name="T19" fmla="*/ 0 h 42"/>
                  <a:gd name="T20" fmla="*/ 8 w 42"/>
                  <a:gd name="T21" fmla="*/ 4 h 42"/>
                  <a:gd name="T22" fmla="*/ 2 w 42"/>
                  <a:gd name="T23" fmla="*/ 11 h 42"/>
                  <a:gd name="T24" fmla="*/ 0 w 42"/>
                  <a:gd name="T25" fmla="*/ 19 h 42"/>
                  <a:gd name="T26" fmla="*/ 1 w 42"/>
                  <a:gd name="T27" fmla="*/ 27 h 42"/>
                  <a:gd name="T28" fmla="*/ 4 w 42"/>
                  <a:gd name="T29" fmla="*/ 34 h 42"/>
                  <a:gd name="T30" fmla="*/ 10 w 42"/>
                  <a:gd name="T31" fmla="*/ 39 h 42"/>
                  <a:gd name="T32" fmla="*/ 19 w 42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2">
                    <a:moveTo>
                      <a:pt x="19" y="42"/>
                    </a:moveTo>
                    <a:lnTo>
                      <a:pt x="27" y="40"/>
                    </a:lnTo>
                    <a:lnTo>
                      <a:pt x="35" y="38"/>
                    </a:lnTo>
                    <a:lnTo>
                      <a:pt x="40" y="31"/>
                    </a:lnTo>
                    <a:lnTo>
                      <a:pt x="42" y="23"/>
                    </a:lnTo>
                    <a:lnTo>
                      <a:pt x="42" y="15"/>
                    </a:lnTo>
                    <a:lnTo>
                      <a:pt x="38" y="6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4"/>
                    </a:lnTo>
                    <a:lnTo>
                      <a:pt x="10" y="39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180"/>
              <p:cNvSpPr>
                <a:spLocks/>
              </p:cNvSpPr>
              <p:nvPr/>
            </p:nvSpPr>
            <p:spPr bwMode="auto">
              <a:xfrm>
                <a:off x="4275" y="2187"/>
                <a:ext cx="33" cy="38"/>
              </a:xfrm>
              <a:custGeom>
                <a:avLst/>
                <a:gdLst>
                  <a:gd name="T0" fmla="*/ 14 w 33"/>
                  <a:gd name="T1" fmla="*/ 38 h 38"/>
                  <a:gd name="T2" fmla="*/ 21 w 33"/>
                  <a:gd name="T3" fmla="*/ 38 h 38"/>
                  <a:gd name="T4" fmla="*/ 27 w 33"/>
                  <a:gd name="T5" fmla="*/ 33 h 38"/>
                  <a:gd name="T6" fmla="*/ 31 w 33"/>
                  <a:gd name="T7" fmla="*/ 28 h 38"/>
                  <a:gd name="T8" fmla="*/ 33 w 33"/>
                  <a:gd name="T9" fmla="*/ 21 h 38"/>
                  <a:gd name="T10" fmla="*/ 33 w 33"/>
                  <a:gd name="T11" fmla="*/ 13 h 38"/>
                  <a:gd name="T12" fmla="*/ 31 w 33"/>
                  <a:gd name="T13" fmla="*/ 6 h 38"/>
                  <a:gd name="T14" fmla="*/ 25 w 33"/>
                  <a:gd name="T15" fmla="*/ 2 h 38"/>
                  <a:gd name="T16" fmla="*/ 19 w 33"/>
                  <a:gd name="T17" fmla="*/ 0 h 38"/>
                  <a:gd name="T18" fmla="*/ 12 w 33"/>
                  <a:gd name="T19" fmla="*/ 1 h 38"/>
                  <a:gd name="T20" fmla="*/ 6 w 33"/>
                  <a:gd name="T21" fmla="*/ 4 h 38"/>
                  <a:gd name="T22" fmla="*/ 2 w 33"/>
                  <a:gd name="T23" fmla="*/ 10 h 38"/>
                  <a:gd name="T24" fmla="*/ 0 w 33"/>
                  <a:gd name="T25" fmla="*/ 17 h 38"/>
                  <a:gd name="T26" fmla="*/ 1 w 33"/>
                  <a:gd name="T27" fmla="*/ 25 h 38"/>
                  <a:gd name="T28" fmla="*/ 4 w 33"/>
                  <a:gd name="T29" fmla="*/ 31 h 38"/>
                  <a:gd name="T30" fmla="*/ 8 w 33"/>
                  <a:gd name="T31" fmla="*/ 36 h 38"/>
                  <a:gd name="T32" fmla="*/ 14 w 33"/>
                  <a:gd name="T3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4" y="38"/>
                    </a:moveTo>
                    <a:lnTo>
                      <a:pt x="21" y="38"/>
                    </a:lnTo>
                    <a:lnTo>
                      <a:pt x="27" y="33"/>
                    </a:lnTo>
                    <a:lnTo>
                      <a:pt x="31" y="28"/>
                    </a:lnTo>
                    <a:lnTo>
                      <a:pt x="33" y="21"/>
                    </a:lnTo>
                    <a:lnTo>
                      <a:pt x="33" y="13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4" y="31"/>
                    </a:lnTo>
                    <a:lnTo>
                      <a:pt x="8" y="36"/>
                    </a:lnTo>
                    <a:lnTo>
                      <a:pt x="1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181"/>
              <p:cNvSpPr>
                <a:spLocks/>
              </p:cNvSpPr>
              <p:nvPr/>
            </p:nvSpPr>
            <p:spPr bwMode="auto">
              <a:xfrm>
                <a:off x="2842" y="2013"/>
                <a:ext cx="23" cy="25"/>
              </a:xfrm>
              <a:custGeom>
                <a:avLst/>
                <a:gdLst>
                  <a:gd name="T0" fmla="*/ 11 w 23"/>
                  <a:gd name="T1" fmla="*/ 25 h 25"/>
                  <a:gd name="T2" fmla="*/ 17 w 23"/>
                  <a:gd name="T3" fmla="*/ 23 h 25"/>
                  <a:gd name="T4" fmla="*/ 19 w 23"/>
                  <a:gd name="T5" fmla="*/ 22 h 25"/>
                  <a:gd name="T6" fmla="*/ 22 w 23"/>
                  <a:gd name="T7" fmla="*/ 18 h 25"/>
                  <a:gd name="T8" fmla="*/ 23 w 23"/>
                  <a:gd name="T9" fmla="*/ 14 h 25"/>
                  <a:gd name="T10" fmla="*/ 23 w 23"/>
                  <a:gd name="T11" fmla="*/ 8 h 25"/>
                  <a:gd name="T12" fmla="*/ 21 w 23"/>
                  <a:gd name="T13" fmla="*/ 4 h 25"/>
                  <a:gd name="T14" fmla="*/ 18 w 23"/>
                  <a:gd name="T15" fmla="*/ 2 h 25"/>
                  <a:gd name="T16" fmla="*/ 13 w 23"/>
                  <a:gd name="T17" fmla="*/ 0 h 25"/>
                  <a:gd name="T18" fmla="*/ 9 w 23"/>
                  <a:gd name="T19" fmla="*/ 2 h 25"/>
                  <a:gd name="T20" fmla="*/ 4 w 23"/>
                  <a:gd name="T21" fmla="*/ 3 h 25"/>
                  <a:gd name="T22" fmla="*/ 2 w 23"/>
                  <a:gd name="T23" fmla="*/ 7 h 25"/>
                  <a:gd name="T24" fmla="*/ 0 w 23"/>
                  <a:gd name="T25" fmla="*/ 11 h 25"/>
                  <a:gd name="T26" fmla="*/ 0 w 23"/>
                  <a:gd name="T27" fmla="*/ 17 h 25"/>
                  <a:gd name="T28" fmla="*/ 3 w 23"/>
                  <a:gd name="T29" fmla="*/ 21 h 25"/>
                  <a:gd name="T30" fmla="*/ 7 w 23"/>
                  <a:gd name="T31" fmla="*/ 23 h 25"/>
                  <a:gd name="T32" fmla="*/ 11 w 23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5">
                    <a:moveTo>
                      <a:pt x="11" y="25"/>
                    </a:moveTo>
                    <a:lnTo>
                      <a:pt x="17" y="23"/>
                    </a:lnTo>
                    <a:lnTo>
                      <a:pt x="19" y="22"/>
                    </a:lnTo>
                    <a:lnTo>
                      <a:pt x="22" y="18"/>
                    </a:lnTo>
                    <a:lnTo>
                      <a:pt x="23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182"/>
              <p:cNvSpPr>
                <a:spLocks/>
              </p:cNvSpPr>
              <p:nvPr/>
            </p:nvSpPr>
            <p:spPr bwMode="auto">
              <a:xfrm>
                <a:off x="3261" y="1810"/>
                <a:ext cx="19" cy="19"/>
              </a:xfrm>
              <a:custGeom>
                <a:avLst/>
                <a:gdLst>
                  <a:gd name="T0" fmla="*/ 8 w 19"/>
                  <a:gd name="T1" fmla="*/ 19 h 19"/>
                  <a:gd name="T2" fmla="*/ 12 w 19"/>
                  <a:gd name="T3" fmla="*/ 19 h 19"/>
                  <a:gd name="T4" fmla="*/ 16 w 19"/>
                  <a:gd name="T5" fmla="*/ 18 h 19"/>
                  <a:gd name="T6" fmla="*/ 18 w 19"/>
                  <a:gd name="T7" fmla="*/ 15 h 19"/>
                  <a:gd name="T8" fmla="*/ 19 w 19"/>
                  <a:gd name="T9" fmla="*/ 11 h 19"/>
                  <a:gd name="T10" fmla="*/ 19 w 19"/>
                  <a:gd name="T11" fmla="*/ 7 h 19"/>
                  <a:gd name="T12" fmla="*/ 18 w 19"/>
                  <a:gd name="T13" fmla="*/ 4 h 19"/>
                  <a:gd name="T14" fmla="*/ 15 w 19"/>
                  <a:gd name="T15" fmla="*/ 2 h 19"/>
                  <a:gd name="T16" fmla="*/ 11 w 19"/>
                  <a:gd name="T17" fmla="*/ 0 h 19"/>
                  <a:gd name="T18" fmla="*/ 7 w 19"/>
                  <a:gd name="T19" fmla="*/ 2 h 19"/>
                  <a:gd name="T20" fmla="*/ 4 w 19"/>
                  <a:gd name="T21" fmla="*/ 3 h 19"/>
                  <a:gd name="T22" fmla="*/ 1 w 19"/>
                  <a:gd name="T23" fmla="*/ 6 h 19"/>
                  <a:gd name="T24" fmla="*/ 0 w 19"/>
                  <a:gd name="T25" fmla="*/ 10 h 19"/>
                  <a:gd name="T26" fmla="*/ 1 w 19"/>
                  <a:gd name="T27" fmla="*/ 12 h 19"/>
                  <a:gd name="T28" fmla="*/ 3 w 19"/>
                  <a:gd name="T29" fmla="*/ 16 h 19"/>
                  <a:gd name="T30" fmla="*/ 5 w 19"/>
                  <a:gd name="T31" fmla="*/ 18 h 19"/>
                  <a:gd name="T32" fmla="*/ 8 w 19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8" y="19"/>
                    </a:moveTo>
                    <a:lnTo>
                      <a:pt x="12" y="19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183"/>
              <p:cNvSpPr>
                <a:spLocks/>
              </p:cNvSpPr>
              <p:nvPr/>
            </p:nvSpPr>
            <p:spPr bwMode="auto">
              <a:xfrm>
                <a:off x="2456" y="1947"/>
                <a:ext cx="132" cy="122"/>
              </a:xfrm>
              <a:custGeom>
                <a:avLst/>
                <a:gdLst>
                  <a:gd name="T0" fmla="*/ 132 w 132"/>
                  <a:gd name="T1" fmla="*/ 11 h 122"/>
                  <a:gd name="T2" fmla="*/ 92 w 132"/>
                  <a:gd name="T3" fmla="*/ 0 h 122"/>
                  <a:gd name="T4" fmla="*/ 88 w 132"/>
                  <a:gd name="T5" fmla="*/ 0 h 122"/>
                  <a:gd name="T6" fmla="*/ 79 w 132"/>
                  <a:gd name="T7" fmla="*/ 3 h 122"/>
                  <a:gd name="T8" fmla="*/ 68 w 132"/>
                  <a:gd name="T9" fmla="*/ 4 h 122"/>
                  <a:gd name="T10" fmla="*/ 56 w 132"/>
                  <a:gd name="T11" fmla="*/ 7 h 122"/>
                  <a:gd name="T12" fmla="*/ 42 w 132"/>
                  <a:gd name="T13" fmla="*/ 11 h 122"/>
                  <a:gd name="T14" fmla="*/ 33 w 132"/>
                  <a:gd name="T15" fmla="*/ 13 h 122"/>
                  <a:gd name="T16" fmla="*/ 25 w 132"/>
                  <a:gd name="T17" fmla="*/ 16 h 122"/>
                  <a:gd name="T18" fmla="*/ 22 w 132"/>
                  <a:gd name="T19" fmla="*/ 19 h 122"/>
                  <a:gd name="T20" fmla="*/ 0 w 132"/>
                  <a:gd name="T21" fmla="*/ 36 h 122"/>
                  <a:gd name="T22" fmla="*/ 7 w 132"/>
                  <a:gd name="T23" fmla="*/ 34 h 122"/>
                  <a:gd name="T24" fmla="*/ 12 w 132"/>
                  <a:gd name="T25" fmla="*/ 31 h 122"/>
                  <a:gd name="T26" fmla="*/ 19 w 132"/>
                  <a:gd name="T27" fmla="*/ 28 h 122"/>
                  <a:gd name="T28" fmla="*/ 26 w 132"/>
                  <a:gd name="T29" fmla="*/ 27 h 122"/>
                  <a:gd name="T30" fmla="*/ 33 w 132"/>
                  <a:gd name="T31" fmla="*/ 26 h 122"/>
                  <a:gd name="T32" fmla="*/ 38 w 132"/>
                  <a:gd name="T33" fmla="*/ 24 h 122"/>
                  <a:gd name="T34" fmla="*/ 45 w 132"/>
                  <a:gd name="T35" fmla="*/ 24 h 122"/>
                  <a:gd name="T36" fmla="*/ 50 w 132"/>
                  <a:gd name="T37" fmla="*/ 26 h 122"/>
                  <a:gd name="T38" fmla="*/ 65 w 132"/>
                  <a:gd name="T39" fmla="*/ 41 h 122"/>
                  <a:gd name="T40" fmla="*/ 69 w 132"/>
                  <a:gd name="T41" fmla="*/ 66 h 122"/>
                  <a:gd name="T42" fmla="*/ 65 w 132"/>
                  <a:gd name="T43" fmla="*/ 96 h 122"/>
                  <a:gd name="T44" fmla="*/ 54 w 132"/>
                  <a:gd name="T45" fmla="*/ 120 h 122"/>
                  <a:gd name="T46" fmla="*/ 69 w 132"/>
                  <a:gd name="T47" fmla="*/ 122 h 122"/>
                  <a:gd name="T48" fmla="*/ 76 w 132"/>
                  <a:gd name="T49" fmla="*/ 120 h 122"/>
                  <a:gd name="T50" fmla="*/ 84 w 132"/>
                  <a:gd name="T51" fmla="*/ 116 h 122"/>
                  <a:gd name="T52" fmla="*/ 92 w 132"/>
                  <a:gd name="T53" fmla="*/ 111 h 122"/>
                  <a:gd name="T54" fmla="*/ 95 w 132"/>
                  <a:gd name="T55" fmla="*/ 107 h 122"/>
                  <a:gd name="T56" fmla="*/ 110 w 132"/>
                  <a:gd name="T57" fmla="*/ 70 h 122"/>
                  <a:gd name="T58" fmla="*/ 114 w 132"/>
                  <a:gd name="T59" fmla="*/ 60 h 122"/>
                  <a:gd name="T60" fmla="*/ 122 w 132"/>
                  <a:gd name="T61" fmla="*/ 39 h 122"/>
                  <a:gd name="T62" fmla="*/ 130 w 132"/>
                  <a:gd name="T63" fmla="*/ 20 h 122"/>
                  <a:gd name="T64" fmla="*/ 132 w 132"/>
                  <a:gd name="T65" fmla="*/ 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132" y="11"/>
                    </a:moveTo>
                    <a:lnTo>
                      <a:pt x="92" y="0"/>
                    </a:lnTo>
                    <a:lnTo>
                      <a:pt x="88" y="0"/>
                    </a:lnTo>
                    <a:lnTo>
                      <a:pt x="79" y="3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2" y="11"/>
                    </a:lnTo>
                    <a:lnTo>
                      <a:pt x="33" y="13"/>
                    </a:lnTo>
                    <a:lnTo>
                      <a:pt x="25" y="16"/>
                    </a:lnTo>
                    <a:lnTo>
                      <a:pt x="22" y="19"/>
                    </a:lnTo>
                    <a:lnTo>
                      <a:pt x="0" y="36"/>
                    </a:lnTo>
                    <a:lnTo>
                      <a:pt x="7" y="34"/>
                    </a:lnTo>
                    <a:lnTo>
                      <a:pt x="12" y="31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65" y="41"/>
                    </a:lnTo>
                    <a:lnTo>
                      <a:pt x="69" y="66"/>
                    </a:lnTo>
                    <a:lnTo>
                      <a:pt x="65" y="96"/>
                    </a:lnTo>
                    <a:lnTo>
                      <a:pt x="54" y="120"/>
                    </a:lnTo>
                    <a:lnTo>
                      <a:pt x="69" y="122"/>
                    </a:lnTo>
                    <a:lnTo>
                      <a:pt x="76" y="120"/>
                    </a:lnTo>
                    <a:lnTo>
                      <a:pt x="84" y="116"/>
                    </a:lnTo>
                    <a:lnTo>
                      <a:pt x="92" y="111"/>
                    </a:lnTo>
                    <a:lnTo>
                      <a:pt x="95" y="107"/>
                    </a:lnTo>
                    <a:lnTo>
                      <a:pt x="110" y="70"/>
                    </a:lnTo>
                    <a:lnTo>
                      <a:pt x="114" y="60"/>
                    </a:lnTo>
                    <a:lnTo>
                      <a:pt x="122" y="39"/>
                    </a:lnTo>
                    <a:lnTo>
                      <a:pt x="130" y="20"/>
                    </a:lnTo>
                    <a:lnTo>
                      <a:pt x="132" y="11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184"/>
              <p:cNvSpPr>
                <a:spLocks/>
              </p:cNvSpPr>
              <p:nvPr/>
            </p:nvSpPr>
            <p:spPr bwMode="auto">
              <a:xfrm>
                <a:off x="2170" y="1952"/>
                <a:ext cx="55" cy="82"/>
              </a:xfrm>
              <a:custGeom>
                <a:avLst/>
                <a:gdLst>
                  <a:gd name="T0" fmla="*/ 55 w 55"/>
                  <a:gd name="T1" fmla="*/ 8 h 82"/>
                  <a:gd name="T2" fmla="*/ 53 w 55"/>
                  <a:gd name="T3" fmla="*/ 6 h 82"/>
                  <a:gd name="T4" fmla="*/ 49 w 55"/>
                  <a:gd name="T5" fmla="*/ 3 h 82"/>
                  <a:gd name="T6" fmla="*/ 44 w 55"/>
                  <a:gd name="T7" fmla="*/ 2 h 82"/>
                  <a:gd name="T8" fmla="*/ 40 w 55"/>
                  <a:gd name="T9" fmla="*/ 0 h 82"/>
                  <a:gd name="T10" fmla="*/ 26 w 55"/>
                  <a:gd name="T11" fmla="*/ 0 h 82"/>
                  <a:gd name="T12" fmla="*/ 21 w 55"/>
                  <a:gd name="T13" fmla="*/ 2 h 82"/>
                  <a:gd name="T14" fmla="*/ 14 w 55"/>
                  <a:gd name="T15" fmla="*/ 3 h 82"/>
                  <a:gd name="T16" fmla="*/ 7 w 55"/>
                  <a:gd name="T17" fmla="*/ 7 h 82"/>
                  <a:gd name="T18" fmla="*/ 4 w 55"/>
                  <a:gd name="T19" fmla="*/ 10 h 82"/>
                  <a:gd name="T20" fmla="*/ 0 w 55"/>
                  <a:gd name="T21" fmla="*/ 26 h 82"/>
                  <a:gd name="T22" fmla="*/ 7 w 55"/>
                  <a:gd name="T23" fmla="*/ 29 h 82"/>
                  <a:gd name="T24" fmla="*/ 15 w 55"/>
                  <a:gd name="T25" fmla="*/ 34 h 82"/>
                  <a:gd name="T26" fmla="*/ 23 w 55"/>
                  <a:gd name="T27" fmla="*/ 41 h 82"/>
                  <a:gd name="T28" fmla="*/ 30 w 55"/>
                  <a:gd name="T29" fmla="*/ 49 h 82"/>
                  <a:gd name="T30" fmla="*/ 36 w 55"/>
                  <a:gd name="T31" fmla="*/ 57 h 82"/>
                  <a:gd name="T32" fmla="*/ 41 w 55"/>
                  <a:gd name="T33" fmla="*/ 67 h 82"/>
                  <a:gd name="T34" fmla="*/ 42 w 55"/>
                  <a:gd name="T35" fmla="*/ 75 h 82"/>
                  <a:gd name="T36" fmla="*/ 42 w 55"/>
                  <a:gd name="T37" fmla="*/ 82 h 82"/>
                  <a:gd name="T38" fmla="*/ 44 w 55"/>
                  <a:gd name="T39" fmla="*/ 80 h 82"/>
                  <a:gd name="T40" fmla="*/ 44 w 55"/>
                  <a:gd name="T41" fmla="*/ 78 h 82"/>
                  <a:gd name="T42" fmla="*/ 44 w 55"/>
                  <a:gd name="T43" fmla="*/ 73 h 82"/>
                  <a:gd name="T44" fmla="*/ 44 w 55"/>
                  <a:gd name="T45" fmla="*/ 69 h 82"/>
                  <a:gd name="T46" fmla="*/ 44 w 55"/>
                  <a:gd name="T47" fmla="*/ 49 h 82"/>
                  <a:gd name="T48" fmla="*/ 48 w 55"/>
                  <a:gd name="T49" fmla="*/ 29 h 82"/>
                  <a:gd name="T50" fmla="*/ 52 w 55"/>
                  <a:gd name="T51" fmla="*/ 14 h 82"/>
                  <a:gd name="T52" fmla="*/ 55 w 55"/>
                  <a:gd name="T53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82">
                    <a:moveTo>
                      <a:pt x="55" y="8"/>
                    </a:moveTo>
                    <a:lnTo>
                      <a:pt x="53" y="6"/>
                    </a:lnTo>
                    <a:lnTo>
                      <a:pt x="49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26"/>
                    </a:lnTo>
                    <a:lnTo>
                      <a:pt x="7" y="29"/>
                    </a:lnTo>
                    <a:lnTo>
                      <a:pt x="15" y="34"/>
                    </a:lnTo>
                    <a:lnTo>
                      <a:pt x="23" y="41"/>
                    </a:lnTo>
                    <a:lnTo>
                      <a:pt x="30" y="49"/>
                    </a:lnTo>
                    <a:lnTo>
                      <a:pt x="36" y="57"/>
                    </a:lnTo>
                    <a:lnTo>
                      <a:pt x="41" y="67"/>
                    </a:lnTo>
                    <a:lnTo>
                      <a:pt x="42" y="75"/>
                    </a:lnTo>
                    <a:lnTo>
                      <a:pt x="42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44" y="69"/>
                    </a:lnTo>
                    <a:lnTo>
                      <a:pt x="44" y="49"/>
                    </a:lnTo>
                    <a:lnTo>
                      <a:pt x="48" y="29"/>
                    </a:lnTo>
                    <a:lnTo>
                      <a:pt x="52" y="1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185"/>
              <p:cNvSpPr>
                <a:spLocks/>
              </p:cNvSpPr>
              <p:nvPr/>
            </p:nvSpPr>
            <p:spPr bwMode="auto">
              <a:xfrm>
                <a:off x="2616" y="1965"/>
                <a:ext cx="23" cy="18"/>
              </a:xfrm>
              <a:custGeom>
                <a:avLst/>
                <a:gdLst>
                  <a:gd name="T0" fmla="*/ 11 w 23"/>
                  <a:gd name="T1" fmla="*/ 18 h 18"/>
                  <a:gd name="T2" fmla="*/ 16 w 23"/>
                  <a:gd name="T3" fmla="*/ 18 h 18"/>
                  <a:gd name="T4" fmla="*/ 19 w 23"/>
                  <a:gd name="T5" fmla="*/ 17 h 18"/>
                  <a:gd name="T6" fmla="*/ 22 w 23"/>
                  <a:gd name="T7" fmla="*/ 14 h 18"/>
                  <a:gd name="T8" fmla="*/ 23 w 23"/>
                  <a:gd name="T9" fmla="*/ 10 h 18"/>
                  <a:gd name="T10" fmla="*/ 23 w 23"/>
                  <a:gd name="T11" fmla="*/ 6 h 18"/>
                  <a:gd name="T12" fmla="*/ 20 w 23"/>
                  <a:gd name="T13" fmla="*/ 4 h 18"/>
                  <a:gd name="T14" fmla="*/ 18 w 23"/>
                  <a:gd name="T15" fmla="*/ 1 h 18"/>
                  <a:gd name="T16" fmla="*/ 12 w 23"/>
                  <a:gd name="T17" fmla="*/ 0 h 18"/>
                  <a:gd name="T18" fmla="*/ 7 w 23"/>
                  <a:gd name="T19" fmla="*/ 1 h 18"/>
                  <a:gd name="T20" fmla="*/ 4 w 23"/>
                  <a:gd name="T21" fmla="*/ 2 h 18"/>
                  <a:gd name="T22" fmla="*/ 1 w 23"/>
                  <a:gd name="T23" fmla="*/ 5 h 18"/>
                  <a:gd name="T24" fmla="*/ 0 w 23"/>
                  <a:gd name="T25" fmla="*/ 9 h 18"/>
                  <a:gd name="T26" fmla="*/ 0 w 23"/>
                  <a:gd name="T27" fmla="*/ 12 h 18"/>
                  <a:gd name="T28" fmla="*/ 3 w 23"/>
                  <a:gd name="T29" fmla="*/ 16 h 18"/>
                  <a:gd name="T30" fmla="*/ 7 w 23"/>
                  <a:gd name="T31" fmla="*/ 17 h 18"/>
                  <a:gd name="T32" fmla="*/ 11 w 23"/>
                  <a:gd name="T3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8">
                    <a:moveTo>
                      <a:pt x="11" y="18"/>
                    </a:moveTo>
                    <a:lnTo>
                      <a:pt x="16" y="18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7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186"/>
              <p:cNvSpPr>
                <a:spLocks/>
              </p:cNvSpPr>
              <p:nvPr/>
            </p:nvSpPr>
            <p:spPr bwMode="auto">
              <a:xfrm>
                <a:off x="4653" y="1931"/>
                <a:ext cx="21" cy="16"/>
              </a:xfrm>
              <a:custGeom>
                <a:avLst/>
                <a:gdLst>
                  <a:gd name="T0" fmla="*/ 9 w 21"/>
                  <a:gd name="T1" fmla="*/ 16 h 16"/>
                  <a:gd name="T2" fmla="*/ 14 w 21"/>
                  <a:gd name="T3" fmla="*/ 16 h 16"/>
                  <a:gd name="T4" fmla="*/ 17 w 21"/>
                  <a:gd name="T5" fmla="*/ 15 h 16"/>
                  <a:gd name="T6" fmla="*/ 20 w 21"/>
                  <a:gd name="T7" fmla="*/ 12 h 16"/>
                  <a:gd name="T8" fmla="*/ 21 w 21"/>
                  <a:gd name="T9" fmla="*/ 9 h 16"/>
                  <a:gd name="T10" fmla="*/ 20 w 21"/>
                  <a:gd name="T11" fmla="*/ 5 h 16"/>
                  <a:gd name="T12" fmla="*/ 19 w 21"/>
                  <a:gd name="T13" fmla="*/ 2 h 16"/>
                  <a:gd name="T14" fmla="*/ 16 w 21"/>
                  <a:gd name="T15" fmla="*/ 1 h 16"/>
                  <a:gd name="T16" fmla="*/ 12 w 21"/>
                  <a:gd name="T17" fmla="*/ 0 h 16"/>
                  <a:gd name="T18" fmla="*/ 6 w 21"/>
                  <a:gd name="T19" fmla="*/ 0 h 16"/>
                  <a:gd name="T20" fmla="*/ 4 w 21"/>
                  <a:gd name="T21" fmla="*/ 1 h 16"/>
                  <a:gd name="T22" fmla="*/ 1 w 21"/>
                  <a:gd name="T23" fmla="*/ 4 h 16"/>
                  <a:gd name="T24" fmla="*/ 0 w 21"/>
                  <a:gd name="T25" fmla="*/ 6 h 16"/>
                  <a:gd name="T26" fmla="*/ 1 w 21"/>
                  <a:gd name="T27" fmla="*/ 9 h 16"/>
                  <a:gd name="T28" fmla="*/ 2 w 21"/>
                  <a:gd name="T29" fmla="*/ 12 h 16"/>
                  <a:gd name="T30" fmla="*/ 5 w 21"/>
                  <a:gd name="T31" fmla="*/ 15 h 16"/>
                  <a:gd name="T32" fmla="*/ 9 w 21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9" y="16"/>
                    </a:moveTo>
                    <a:lnTo>
                      <a:pt x="14" y="16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187"/>
              <p:cNvSpPr>
                <a:spLocks/>
              </p:cNvSpPr>
              <p:nvPr/>
            </p:nvSpPr>
            <p:spPr bwMode="auto">
              <a:xfrm>
                <a:off x="2493" y="1983"/>
                <a:ext cx="26" cy="24"/>
              </a:xfrm>
              <a:custGeom>
                <a:avLst/>
                <a:gdLst>
                  <a:gd name="T0" fmla="*/ 12 w 26"/>
                  <a:gd name="T1" fmla="*/ 24 h 24"/>
                  <a:gd name="T2" fmla="*/ 17 w 26"/>
                  <a:gd name="T3" fmla="*/ 24 h 24"/>
                  <a:gd name="T4" fmla="*/ 22 w 26"/>
                  <a:gd name="T5" fmla="*/ 21 h 24"/>
                  <a:gd name="T6" fmla="*/ 24 w 26"/>
                  <a:gd name="T7" fmla="*/ 17 h 24"/>
                  <a:gd name="T8" fmla="*/ 26 w 26"/>
                  <a:gd name="T9" fmla="*/ 13 h 24"/>
                  <a:gd name="T10" fmla="*/ 26 w 26"/>
                  <a:gd name="T11" fmla="*/ 9 h 24"/>
                  <a:gd name="T12" fmla="*/ 23 w 26"/>
                  <a:gd name="T13" fmla="*/ 5 h 24"/>
                  <a:gd name="T14" fmla="*/ 19 w 26"/>
                  <a:gd name="T15" fmla="*/ 2 h 24"/>
                  <a:gd name="T16" fmla="*/ 13 w 26"/>
                  <a:gd name="T17" fmla="*/ 0 h 24"/>
                  <a:gd name="T18" fmla="*/ 8 w 26"/>
                  <a:gd name="T19" fmla="*/ 0 h 24"/>
                  <a:gd name="T20" fmla="*/ 4 w 26"/>
                  <a:gd name="T21" fmla="*/ 3 h 24"/>
                  <a:gd name="T22" fmla="*/ 1 w 26"/>
                  <a:gd name="T23" fmla="*/ 6 h 24"/>
                  <a:gd name="T24" fmla="*/ 0 w 26"/>
                  <a:gd name="T25" fmla="*/ 11 h 24"/>
                  <a:gd name="T26" fmla="*/ 0 w 26"/>
                  <a:gd name="T27" fmla="*/ 15 h 24"/>
                  <a:gd name="T28" fmla="*/ 3 w 26"/>
                  <a:gd name="T29" fmla="*/ 19 h 24"/>
                  <a:gd name="T30" fmla="*/ 7 w 26"/>
                  <a:gd name="T31" fmla="*/ 22 h 24"/>
                  <a:gd name="T32" fmla="*/ 12 w 26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7" y="2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188"/>
              <p:cNvSpPr>
                <a:spLocks/>
              </p:cNvSpPr>
              <p:nvPr/>
            </p:nvSpPr>
            <p:spPr bwMode="auto">
              <a:xfrm>
                <a:off x="2174" y="1975"/>
                <a:ext cx="19" cy="21"/>
              </a:xfrm>
              <a:custGeom>
                <a:avLst/>
                <a:gdLst>
                  <a:gd name="T0" fmla="*/ 9 w 19"/>
                  <a:gd name="T1" fmla="*/ 21 h 21"/>
                  <a:gd name="T2" fmla="*/ 13 w 19"/>
                  <a:gd name="T3" fmla="*/ 19 h 21"/>
                  <a:gd name="T4" fmla="*/ 17 w 19"/>
                  <a:gd name="T5" fmla="*/ 18 h 21"/>
                  <a:gd name="T6" fmla="*/ 18 w 19"/>
                  <a:gd name="T7" fmla="*/ 15 h 21"/>
                  <a:gd name="T8" fmla="*/ 19 w 19"/>
                  <a:gd name="T9" fmla="*/ 11 h 21"/>
                  <a:gd name="T10" fmla="*/ 19 w 19"/>
                  <a:gd name="T11" fmla="*/ 7 h 21"/>
                  <a:gd name="T12" fmla="*/ 18 w 19"/>
                  <a:gd name="T13" fmla="*/ 4 h 21"/>
                  <a:gd name="T14" fmla="*/ 15 w 19"/>
                  <a:gd name="T15" fmla="*/ 2 h 21"/>
                  <a:gd name="T16" fmla="*/ 11 w 19"/>
                  <a:gd name="T17" fmla="*/ 0 h 21"/>
                  <a:gd name="T18" fmla="*/ 7 w 19"/>
                  <a:gd name="T19" fmla="*/ 2 h 21"/>
                  <a:gd name="T20" fmla="*/ 4 w 19"/>
                  <a:gd name="T21" fmla="*/ 3 h 21"/>
                  <a:gd name="T22" fmla="*/ 2 w 19"/>
                  <a:gd name="T23" fmla="*/ 6 h 21"/>
                  <a:gd name="T24" fmla="*/ 0 w 19"/>
                  <a:gd name="T25" fmla="*/ 10 h 21"/>
                  <a:gd name="T26" fmla="*/ 2 w 19"/>
                  <a:gd name="T27" fmla="*/ 14 h 21"/>
                  <a:gd name="T28" fmla="*/ 3 w 19"/>
                  <a:gd name="T29" fmla="*/ 17 h 21"/>
                  <a:gd name="T30" fmla="*/ 6 w 19"/>
                  <a:gd name="T31" fmla="*/ 19 h 21"/>
                  <a:gd name="T32" fmla="*/ 9 w 19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21"/>
                    </a:moveTo>
                    <a:lnTo>
                      <a:pt x="13" y="19"/>
                    </a:lnTo>
                    <a:lnTo>
                      <a:pt x="17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189"/>
              <p:cNvSpPr>
                <a:spLocks/>
              </p:cNvSpPr>
              <p:nvPr/>
            </p:nvSpPr>
            <p:spPr bwMode="auto">
              <a:xfrm>
                <a:off x="2391" y="2306"/>
                <a:ext cx="92" cy="62"/>
              </a:xfrm>
              <a:custGeom>
                <a:avLst/>
                <a:gdLst>
                  <a:gd name="T0" fmla="*/ 0 w 92"/>
                  <a:gd name="T1" fmla="*/ 40 h 62"/>
                  <a:gd name="T2" fmla="*/ 0 w 92"/>
                  <a:gd name="T3" fmla="*/ 35 h 62"/>
                  <a:gd name="T4" fmla="*/ 3 w 92"/>
                  <a:gd name="T5" fmla="*/ 24 h 62"/>
                  <a:gd name="T6" fmla="*/ 6 w 92"/>
                  <a:gd name="T7" fmla="*/ 12 h 62"/>
                  <a:gd name="T8" fmla="*/ 10 w 92"/>
                  <a:gd name="T9" fmla="*/ 4 h 62"/>
                  <a:gd name="T10" fmla="*/ 16 w 92"/>
                  <a:gd name="T11" fmla="*/ 1 h 62"/>
                  <a:gd name="T12" fmla="*/ 25 w 92"/>
                  <a:gd name="T13" fmla="*/ 0 h 62"/>
                  <a:gd name="T14" fmla="*/ 34 w 92"/>
                  <a:gd name="T15" fmla="*/ 1 h 62"/>
                  <a:gd name="T16" fmla="*/ 41 w 92"/>
                  <a:gd name="T17" fmla="*/ 4 h 62"/>
                  <a:gd name="T18" fmla="*/ 50 w 92"/>
                  <a:gd name="T19" fmla="*/ 7 h 62"/>
                  <a:gd name="T20" fmla="*/ 61 w 92"/>
                  <a:gd name="T21" fmla="*/ 11 h 62"/>
                  <a:gd name="T22" fmla="*/ 69 w 92"/>
                  <a:gd name="T23" fmla="*/ 13 h 62"/>
                  <a:gd name="T24" fmla="*/ 73 w 92"/>
                  <a:gd name="T25" fmla="*/ 15 h 62"/>
                  <a:gd name="T26" fmla="*/ 72 w 92"/>
                  <a:gd name="T27" fmla="*/ 16 h 62"/>
                  <a:gd name="T28" fmla="*/ 72 w 92"/>
                  <a:gd name="T29" fmla="*/ 21 h 62"/>
                  <a:gd name="T30" fmla="*/ 71 w 92"/>
                  <a:gd name="T31" fmla="*/ 28 h 62"/>
                  <a:gd name="T32" fmla="*/ 73 w 92"/>
                  <a:gd name="T33" fmla="*/ 34 h 62"/>
                  <a:gd name="T34" fmla="*/ 77 w 92"/>
                  <a:gd name="T35" fmla="*/ 36 h 62"/>
                  <a:gd name="T36" fmla="*/ 83 w 92"/>
                  <a:gd name="T37" fmla="*/ 36 h 62"/>
                  <a:gd name="T38" fmla="*/ 87 w 92"/>
                  <a:gd name="T39" fmla="*/ 35 h 62"/>
                  <a:gd name="T40" fmla="*/ 88 w 92"/>
                  <a:gd name="T41" fmla="*/ 34 h 62"/>
                  <a:gd name="T42" fmla="*/ 90 w 92"/>
                  <a:gd name="T43" fmla="*/ 36 h 62"/>
                  <a:gd name="T44" fmla="*/ 92 w 92"/>
                  <a:gd name="T45" fmla="*/ 42 h 62"/>
                  <a:gd name="T46" fmla="*/ 92 w 92"/>
                  <a:gd name="T47" fmla="*/ 49 h 62"/>
                  <a:gd name="T48" fmla="*/ 88 w 92"/>
                  <a:gd name="T49" fmla="*/ 54 h 62"/>
                  <a:gd name="T50" fmla="*/ 79 w 92"/>
                  <a:gd name="T51" fmla="*/ 58 h 62"/>
                  <a:gd name="T52" fmla="*/ 68 w 92"/>
                  <a:gd name="T53" fmla="*/ 61 h 62"/>
                  <a:gd name="T54" fmla="*/ 57 w 92"/>
                  <a:gd name="T55" fmla="*/ 62 h 62"/>
                  <a:gd name="T56" fmla="*/ 53 w 92"/>
                  <a:gd name="T57" fmla="*/ 62 h 62"/>
                  <a:gd name="T58" fmla="*/ 0 w 92"/>
                  <a:gd name="T5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2">
                    <a:moveTo>
                      <a:pt x="0" y="40"/>
                    </a:moveTo>
                    <a:lnTo>
                      <a:pt x="0" y="35"/>
                    </a:lnTo>
                    <a:lnTo>
                      <a:pt x="3" y="24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5" y="0"/>
                    </a:lnTo>
                    <a:lnTo>
                      <a:pt x="34" y="1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61" y="11"/>
                    </a:lnTo>
                    <a:lnTo>
                      <a:pt x="69" y="13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21"/>
                    </a:lnTo>
                    <a:lnTo>
                      <a:pt x="71" y="28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83" y="36"/>
                    </a:lnTo>
                    <a:lnTo>
                      <a:pt x="87" y="35"/>
                    </a:lnTo>
                    <a:lnTo>
                      <a:pt x="88" y="34"/>
                    </a:lnTo>
                    <a:lnTo>
                      <a:pt x="90" y="36"/>
                    </a:lnTo>
                    <a:lnTo>
                      <a:pt x="92" y="42"/>
                    </a:lnTo>
                    <a:lnTo>
                      <a:pt x="92" y="49"/>
                    </a:lnTo>
                    <a:lnTo>
                      <a:pt x="88" y="54"/>
                    </a:lnTo>
                    <a:lnTo>
                      <a:pt x="79" y="58"/>
                    </a:lnTo>
                    <a:lnTo>
                      <a:pt x="68" y="61"/>
                    </a:lnTo>
                    <a:lnTo>
                      <a:pt x="57" y="62"/>
                    </a:lnTo>
                    <a:lnTo>
                      <a:pt x="53" y="6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54060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Desconhecidos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32</a:t>
            </a:fld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pPr marL="114300" indent="0">
              <a:buNone/>
            </a:pPr>
            <a:r>
              <a:rPr lang="pt-BR" dirty="0" smtClean="0"/>
              <a:t>Métodos do Valor </a:t>
            </a:r>
            <a:r>
              <a:rPr lang="pt-BR" i="1" dirty="0" smtClean="0"/>
              <a:t>p</a:t>
            </a:r>
            <a:r>
              <a:rPr lang="pt-BR" dirty="0" smtClean="0"/>
              <a:t> e do Valor Crítico</a:t>
            </a:r>
          </a:p>
          <a:p>
            <a:pPr marL="114300" indent="0">
              <a:buNone/>
            </a:pPr>
            <a:r>
              <a:rPr lang="pt-BR" dirty="0" smtClean="0"/>
              <a:t>1. </a:t>
            </a:r>
            <a:r>
              <a:rPr lang="pt-BR" b="1" dirty="0" smtClean="0"/>
              <a:t>Desenvolva as hipóteses</a:t>
            </a:r>
            <a:r>
              <a:rPr lang="pt-BR" dirty="0" smtClean="0"/>
              <a:t>:</a:t>
            </a:r>
          </a:p>
          <a:p>
            <a:pPr marL="114300" indent="0" algn="ctr">
              <a:buNone/>
            </a:pP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  <a:r>
              <a:rPr lang="pt-BR" dirty="0"/>
              <a:t>: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-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 ≤ </a:t>
            </a:r>
            <a:r>
              <a:rPr lang="pt-BR" dirty="0" smtClean="0"/>
              <a:t>0</a:t>
            </a:r>
            <a:endParaRPr lang="pt-BR" baseline="-25000" dirty="0" smtClean="0"/>
          </a:p>
          <a:p>
            <a:pPr marL="114300" indent="0" algn="ctr">
              <a:buNone/>
            </a:pPr>
            <a:r>
              <a:rPr lang="pt-BR" i="1" dirty="0" smtClean="0"/>
              <a:t>H</a:t>
            </a:r>
            <a:r>
              <a:rPr lang="pt-BR" baseline="-25000" dirty="0" smtClean="0"/>
              <a:t>1</a:t>
            </a:r>
            <a:r>
              <a:rPr lang="pt-BR" dirty="0"/>
              <a:t>: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-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 &gt; </a:t>
            </a:r>
            <a:r>
              <a:rPr lang="pt-BR" dirty="0" smtClean="0"/>
              <a:t>0</a:t>
            </a:r>
            <a:endParaRPr lang="pt-BR" baseline="-25000" dirty="0"/>
          </a:p>
          <a:p>
            <a:pPr marL="114300" indent="0">
              <a:buNone/>
            </a:pPr>
            <a:r>
              <a:rPr lang="pt-BR" dirty="0" smtClean="0"/>
              <a:t>Onde:</a:t>
            </a:r>
          </a:p>
          <a:p>
            <a:pPr marL="114300" indent="0">
              <a:buNone/>
            </a:pP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 smtClean="0"/>
              <a:t> = média km/l para a população de carros M</a:t>
            </a:r>
          </a:p>
          <a:p>
            <a:pPr marL="114300" indent="0">
              <a:buNone/>
            </a:pPr>
            <a:r>
              <a:rPr lang="pt-BR" i="1" dirty="0" smtClean="0"/>
              <a:t>µ</a:t>
            </a:r>
            <a:r>
              <a:rPr lang="pt-BR" baseline="-25000" dirty="0" smtClean="0"/>
              <a:t>2</a:t>
            </a:r>
            <a:r>
              <a:rPr lang="pt-BR" dirty="0" smtClean="0"/>
              <a:t> </a:t>
            </a:r>
            <a:r>
              <a:rPr lang="pt-BR" dirty="0"/>
              <a:t>= média km/l para a população de carros </a:t>
            </a:r>
            <a:r>
              <a:rPr lang="pt-BR" dirty="0" smtClean="0"/>
              <a:t>J</a:t>
            </a:r>
          </a:p>
          <a:p>
            <a:pPr marL="114300" indent="0">
              <a:buNone/>
            </a:pPr>
            <a:r>
              <a:rPr lang="pt-BR" dirty="0" smtClean="0"/>
              <a:t>2. </a:t>
            </a:r>
            <a:r>
              <a:rPr lang="pt-BR" b="1" dirty="0" smtClean="0"/>
              <a:t>Especificar o nível de significância</a:t>
            </a:r>
            <a:r>
              <a:rPr lang="pt-BR" dirty="0" smtClean="0"/>
              <a:t>:</a:t>
            </a:r>
          </a:p>
          <a:p>
            <a:pPr marL="114300" indent="0">
              <a:buNone/>
            </a:pPr>
            <a:r>
              <a:rPr lang="el-GR" i="1" dirty="0"/>
              <a:t>α</a:t>
            </a:r>
            <a:r>
              <a:rPr lang="pt-BR" dirty="0"/>
              <a:t> = </a:t>
            </a:r>
            <a:r>
              <a:rPr lang="pt-BR" dirty="0" smtClean="0"/>
              <a:t>0,05</a:t>
            </a:r>
            <a:endParaRPr lang="pt-BR" dirty="0"/>
          </a:p>
          <a:p>
            <a:pPr marL="114300" indent="0">
              <a:buNone/>
            </a:pPr>
            <a:endParaRPr lang="pt-BR" dirty="0"/>
          </a:p>
        </p:txBody>
      </p:sp>
      <p:grpSp>
        <p:nvGrpSpPr>
          <p:cNvPr id="29" name="Group 7"/>
          <p:cNvGrpSpPr>
            <a:grpSpLocks/>
          </p:cNvGrpSpPr>
          <p:nvPr/>
        </p:nvGrpSpPr>
        <p:grpSpPr bwMode="auto">
          <a:xfrm>
            <a:off x="7556500" y="1004590"/>
            <a:ext cx="1349375" cy="984250"/>
            <a:chOff x="1688" y="629"/>
            <a:chExt cx="3430" cy="2360"/>
          </a:xfrm>
        </p:grpSpPr>
        <p:sp>
          <p:nvSpPr>
            <p:cNvPr id="30" name="Freeform 8"/>
            <p:cNvSpPr>
              <a:spLocks/>
            </p:cNvSpPr>
            <p:nvPr/>
          </p:nvSpPr>
          <p:spPr bwMode="auto">
            <a:xfrm>
              <a:off x="1688" y="629"/>
              <a:ext cx="2784" cy="1950"/>
            </a:xfrm>
            <a:custGeom>
              <a:avLst/>
              <a:gdLst>
                <a:gd name="T0" fmla="*/ 3434 w 5736"/>
                <a:gd name="T1" fmla="*/ 162 h 4006"/>
                <a:gd name="T2" fmla="*/ 1148 w 5736"/>
                <a:gd name="T3" fmla="*/ 0 h 4006"/>
                <a:gd name="T4" fmla="*/ 314 w 5736"/>
                <a:gd name="T5" fmla="*/ 217 h 4006"/>
                <a:gd name="T6" fmla="*/ 738 w 5736"/>
                <a:gd name="T7" fmla="*/ 532 h 4006"/>
                <a:gd name="T8" fmla="*/ 715 w 5736"/>
                <a:gd name="T9" fmla="*/ 548 h 4006"/>
                <a:gd name="T10" fmla="*/ 652 w 5736"/>
                <a:gd name="T11" fmla="*/ 589 h 4006"/>
                <a:gd name="T12" fmla="*/ 610 w 5736"/>
                <a:gd name="T13" fmla="*/ 616 h 4006"/>
                <a:gd name="T14" fmla="*/ 563 w 5736"/>
                <a:gd name="T15" fmla="*/ 646 h 4006"/>
                <a:gd name="T16" fmla="*/ 511 w 5736"/>
                <a:gd name="T17" fmla="*/ 679 h 4006"/>
                <a:gd name="T18" fmla="*/ 458 w 5736"/>
                <a:gd name="T19" fmla="*/ 711 h 4006"/>
                <a:gd name="T20" fmla="*/ 403 w 5736"/>
                <a:gd name="T21" fmla="*/ 743 h 4006"/>
                <a:gd name="T22" fmla="*/ 348 w 5736"/>
                <a:gd name="T23" fmla="*/ 776 h 4006"/>
                <a:gd name="T24" fmla="*/ 297 w 5736"/>
                <a:gd name="T25" fmla="*/ 806 h 4006"/>
                <a:gd name="T26" fmla="*/ 247 w 5736"/>
                <a:gd name="T27" fmla="*/ 833 h 4006"/>
                <a:gd name="T28" fmla="*/ 164 w 5736"/>
                <a:gd name="T29" fmla="*/ 875 h 4006"/>
                <a:gd name="T30" fmla="*/ 110 w 5736"/>
                <a:gd name="T31" fmla="*/ 890 h 4006"/>
                <a:gd name="T32" fmla="*/ 103 w 5736"/>
                <a:gd name="T33" fmla="*/ 909 h 4006"/>
                <a:gd name="T34" fmla="*/ 143 w 5736"/>
                <a:gd name="T35" fmla="*/ 960 h 4006"/>
                <a:gd name="T36" fmla="*/ 211 w 5736"/>
                <a:gd name="T37" fmla="*/ 1032 h 4006"/>
                <a:gd name="T38" fmla="*/ 300 w 5736"/>
                <a:gd name="T39" fmla="*/ 1114 h 4006"/>
                <a:gd name="T40" fmla="*/ 392 w 5736"/>
                <a:gd name="T41" fmla="*/ 1196 h 4006"/>
                <a:gd name="T42" fmla="*/ 475 w 5736"/>
                <a:gd name="T43" fmla="*/ 1268 h 4006"/>
                <a:gd name="T44" fmla="*/ 559 w 5736"/>
                <a:gd name="T45" fmla="*/ 1339 h 4006"/>
                <a:gd name="T46" fmla="*/ 0 w 5736"/>
                <a:gd name="T47" fmla="*/ 2114 h 4006"/>
                <a:gd name="T48" fmla="*/ 329 w 5736"/>
                <a:gd name="T49" fmla="*/ 2430 h 4006"/>
                <a:gd name="T50" fmla="*/ 61 w 5736"/>
                <a:gd name="T51" fmla="*/ 2618 h 4006"/>
                <a:gd name="T52" fmla="*/ 74 w 5736"/>
                <a:gd name="T53" fmla="*/ 2707 h 4006"/>
                <a:gd name="T54" fmla="*/ 106 w 5736"/>
                <a:gd name="T55" fmla="*/ 2915 h 4006"/>
                <a:gd name="T56" fmla="*/ 144 w 5736"/>
                <a:gd name="T57" fmla="*/ 3150 h 4006"/>
                <a:gd name="T58" fmla="*/ 179 w 5736"/>
                <a:gd name="T59" fmla="*/ 3327 h 4006"/>
                <a:gd name="T60" fmla="*/ 1055 w 5736"/>
                <a:gd name="T61" fmla="*/ 3612 h 4006"/>
                <a:gd name="T62" fmla="*/ 2126 w 5736"/>
                <a:gd name="T63" fmla="*/ 3592 h 4006"/>
                <a:gd name="T64" fmla="*/ 3166 w 5736"/>
                <a:gd name="T65" fmla="*/ 3571 h 4006"/>
                <a:gd name="T66" fmla="*/ 3185 w 5736"/>
                <a:gd name="T67" fmla="*/ 3626 h 4006"/>
                <a:gd name="T68" fmla="*/ 3223 w 5736"/>
                <a:gd name="T69" fmla="*/ 3681 h 4006"/>
                <a:gd name="T70" fmla="*/ 3272 w 5736"/>
                <a:gd name="T71" fmla="*/ 3744 h 4006"/>
                <a:gd name="T72" fmla="*/ 3327 w 5736"/>
                <a:gd name="T73" fmla="*/ 3804 h 4006"/>
                <a:gd name="T74" fmla="*/ 3380 w 5736"/>
                <a:gd name="T75" fmla="*/ 3858 h 4006"/>
                <a:gd name="T76" fmla="*/ 3426 w 5736"/>
                <a:gd name="T77" fmla="*/ 3892 h 4006"/>
                <a:gd name="T78" fmla="*/ 3458 w 5736"/>
                <a:gd name="T79" fmla="*/ 3900 h 4006"/>
                <a:gd name="T80" fmla="*/ 4339 w 5736"/>
                <a:gd name="T81" fmla="*/ 3945 h 4006"/>
                <a:gd name="T82" fmla="*/ 4913 w 5736"/>
                <a:gd name="T83" fmla="*/ 3987 h 4006"/>
                <a:gd name="T84" fmla="*/ 5171 w 5736"/>
                <a:gd name="T85" fmla="*/ 4006 h 4006"/>
                <a:gd name="T86" fmla="*/ 5669 w 5736"/>
                <a:gd name="T87" fmla="*/ 3900 h 4006"/>
                <a:gd name="T88" fmla="*/ 5679 w 5736"/>
                <a:gd name="T89" fmla="*/ 2304 h 4006"/>
                <a:gd name="T90" fmla="*/ 5293 w 5736"/>
                <a:gd name="T91" fmla="*/ 1373 h 4006"/>
                <a:gd name="T92" fmla="*/ 5736 w 5736"/>
                <a:gd name="T93" fmla="*/ 1310 h 4006"/>
                <a:gd name="T94" fmla="*/ 5188 w 5736"/>
                <a:gd name="T95" fmla="*/ 905 h 4006"/>
                <a:gd name="T96" fmla="*/ 4352 w 5736"/>
                <a:gd name="T97" fmla="*/ 319 h 4006"/>
                <a:gd name="T98" fmla="*/ 3434 w 5736"/>
                <a:gd name="T99" fmla="*/ 162 h 4006"/>
                <a:gd name="T100" fmla="*/ 3434 w 5736"/>
                <a:gd name="T101" fmla="*/ 162 h 4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6" h="4006">
                  <a:moveTo>
                    <a:pt x="3434" y="162"/>
                  </a:moveTo>
                  <a:lnTo>
                    <a:pt x="1148" y="0"/>
                  </a:lnTo>
                  <a:lnTo>
                    <a:pt x="314" y="217"/>
                  </a:lnTo>
                  <a:lnTo>
                    <a:pt x="738" y="532"/>
                  </a:lnTo>
                  <a:lnTo>
                    <a:pt x="715" y="548"/>
                  </a:lnTo>
                  <a:lnTo>
                    <a:pt x="652" y="589"/>
                  </a:lnTo>
                  <a:lnTo>
                    <a:pt x="610" y="616"/>
                  </a:lnTo>
                  <a:lnTo>
                    <a:pt x="563" y="646"/>
                  </a:lnTo>
                  <a:lnTo>
                    <a:pt x="511" y="679"/>
                  </a:lnTo>
                  <a:lnTo>
                    <a:pt x="458" y="711"/>
                  </a:lnTo>
                  <a:lnTo>
                    <a:pt x="403" y="743"/>
                  </a:lnTo>
                  <a:lnTo>
                    <a:pt x="348" y="776"/>
                  </a:lnTo>
                  <a:lnTo>
                    <a:pt x="297" y="806"/>
                  </a:lnTo>
                  <a:lnTo>
                    <a:pt x="247" y="833"/>
                  </a:lnTo>
                  <a:lnTo>
                    <a:pt x="164" y="875"/>
                  </a:lnTo>
                  <a:lnTo>
                    <a:pt x="110" y="890"/>
                  </a:lnTo>
                  <a:lnTo>
                    <a:pt x="103" y="909"/>
                  </a:lnTo>
                  <a:lnTo>
                    <a:pt x="143" y="960"/>
                  </a:lnTo>
                  <a:lnTo>
                    <a:pt x="211" y="1032"/>
                  </a:lnTo>
                  <a:lnTo>
                    <a:pt x="300" y="1114"/>
                  </a:lnTo>
                  <a:lnTo>
                    <a:pt x="392" y="1196"/>
                  </a:lnTo>
                  <a:lnTo>
                    <a:pt x="475" y="1268"/>
                  </a:lnTo>
                  <a:lnTo>
                    <a:pt x="559" y="1339"/>
                  </a:lnTo>
                  <a:lnTo>
                    <a:pt x="0" y="2114"/>
                  </a:lnTo>
                  <a:lnTo>
                    <a:pt x="329" y="2430"/>
                  </a:lnTo>
                  <a:lnTo>
                    <a:pt x="61" y="2618"/>
                  </a:lnTo>
                  <a:lnTo>
                    <a:pt x="74" y="2707"/>
                  </a:lnTo>
                  <a:lnTo>
                    <a:pt x="106" y="2915"/>
                  </a:lnTo>
                  <a:lnTo>
                    <a:pt x="144" y="3150"/>
                  </a:lnTo>
                  <a:lnTo>
                    <a:pt x="179" y="3327"/>
                  </a:lnTo>
                  <a:lnTo>
                    <a:pt x="1055" y="3612"/>
                  </a:lnTo>
                  <a:lnTo>
                    <a:pt x="2126" y="3592"/>
                  </a:lnTo>
                  <a:lnTo>
                    <a:pt x="3166" y="3571"/>
                  </a:lnTo>
                  <a:lnTo>
                    <a:pt x="3185" y="3626"/>
                  </a:lnTo>
                  <a:lnTo>
                    <a:pt x="3223" y="3681"/>
                  </a:lnTo>
                  <a:lnTo>
                    <a:pt x="3272" y="3744"/>
                  </a:lnTo>
                  <a:lnTo>
                    <a:pt x="3327" y="3804"/>
                  </a:lnTo>
                  <a:lnTo>
                    <a:pt x="3380" y="3858"/>
                  </a:lnTo>
                  <a:lnTo>
                    <a:pt x="3426" y="3892"/>
                  </a:lnTo>
                  <a:lnTo>
                    <a:pt x="3458" y="3900"/>
                  </a:lnTo>
                  <a:lnTo>
                    <a:pt x="4339" y="3945"/>
                  </a:lnTo>
                  <a:lnTo>
                    <a:pt x="4913" y="3987"/>
                  </a:lnTo>
                  <a:lnTo>
                    <a:pt x="5171" y="4006"/>
                  </a:lnTo>
                  <a:lnTo>
                    <a:pt x="5669" y="3900"/>
                  </a:lnTo>
                  <a:lnTo>
                    <a:pt x="5679" y="2304"/>
                  </a:lnTo>
                  <a:lnTo>
                    <a:pt x="5293" y="1373"/>
                  </a:lnTo>
                  <a:lnTo>
                    <a:pt x="5736" y="1310"/>
                  </a:lnTo>
                  <a:lnTo>
                    <a:pt x="5188" y="905"/>
                  </a:lnTo>
                  <a:lnTo>
                    <a:pt x="4352" y="319"/>
                  </a:lnTo>
                  <a:lnTo>
                    <a:pt x="3434" y="162"/>
                  </a:lnTo>
                  <a:lnTo>
                    <a:pt x="3434" y="16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9"/>
            <p:cNvSpPr>
              <a:spLocks/>
            </p:cNvSpPr>
            <p:nvPr/>
          </p:nvSpPr>
          <p:spPr bwMode="auto">
            <a:xfrm>
              <a:off x="1874" y="808"/>
              <a:ext cx="2480" cy="1589"/>
            </a:xfrm>
            <a:custGeom>
              <a:avLst/>
              <a:gdLst>
                <a:gd name="T0" fmla="*/ 0 w 4960"/>
                <a:gd name="T1" fmla="*/ 2299 h 3179"/>
                <a:gd name="T2" fmla="*/ 1095 w 4960"/>
                <a:gd name="T3" fmla="*/ 2460 h 3179"/>
                <a:gd name="T4" fmla="*/ 1424 w 4960"/>
                <a:gd name="T5" fmla="*/ 2154 h 3179"/>
                <a:gd name="T6" fmla="*/ 1785 w 4960"/>
                <a:gd name="T7" fmla="*/ 1987 h 3179"/>
                <a:gd name="T8" fmla="*/ 2171 w 4960"/>
                <a:gd name="T9" fmla="*/ 1956 h 3179"/>
                <a:gd name="T10" fmla="*/ 2567 w 4960"/>
                <a:gd name="T11" fmla="*/ 2107 h 3179"/>
                <a:gd name="T12" fmla="*/ 3046 w 4960"/>
                <a:gd name="T13" fmla="*/ 2517 h 3179"/>
                <a:gd name="T14" fmla="*/ 3150 w 4960"/>
                <a:gd name="T15" fmla="*/ 2861 h 3179"/>
                <a:gd name="T16" fmla="*/ 4867 w 4960"/>
                <a:gd name="T17" fmla="*/ 3179 h 3179"/>
                <a:gd name="T18" fmla="*/ 4945 w 4960"/>
                <a:gd name="T19" fmla="*/ 2690 h 3179"/>
                <a:gd name="T20" fmla="*/ 4960 w 4960"/>
                <a:gd name="T21" fmla="*/ 1823 h 3179"/>
                <a:gd name="T22" fmla="*/ 4607 w 4960"/>
                <a:gd name="T23" fmla="*/ 1002 h 3179"/>
                <a:gd name="T24" fmla="*/ 4323 w 4960"/>
                <a:gd name="T25" fmla="*/ 591 h 3179"/>
                <a:gd name="T26" fmla="*/ 3858 w 4960"/>
                <a:gd name="T27" fmla="*/ 260 h 3179"/>
                <a:gd name="T28" fmla="*/ 2953 w 4960"/>
                <a:gd name="T29" fmla="*/ 47 h 3179"/>
                <a:gd name="T30" fmla="*/ 2226 w 4960"/>
                <a:gd name="T31" fmla="*/ 0 h 3179"/>
                <a:gd name="T32" fmla="*/ 1422 w 4960"/>
                <a:gd name="T33" fmla="*/ 220 h 3179"/>
                <a:gd name="T34" fmla="*/ 572 w 4960"/>
                <a:gd name="T35" fmla="*/ 797 h 3179"/>
                <a:gd name="T36" fmla="*/ 99 w 4960"/>
                <a:gd name="T37" fmla="*/ 1523 h 3179"/>
                <a:gd name="T38" fmla="*/ 0 w 4960"/>
                <a:gd name="T39" fmla="*/ 2299 h 3179"/>
                <a:gd name="T40" fmla="*/ 0 w 4960"/>
                <a:gd name="T41" fmla="*/ 2299 h 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60" h="3179">
                  <a:moveTo>
                    <a:pt x="0" y="2299"/>
                  </a:moveTo>
                  <a:lnTo>
                    <a:pt x="1095" y="2460"/>
                  </a:lnTo>
                  <a:lnTo>
                    <a:pt x="1424" y="2154"/>
                  </a:lnTo>
                  <a:lnTo>
                    <a:pt x="1785" y="1987"/>
                  </a:lnTo>
                  <a:lnTo>
                    <a:pt x="2171" y="1956"/>
                  </a:lnTo>
                  <a:lnTo>
                    <a:pt x="2567" y="2107"/>
                  </a:lnTo>
                  <a:lnTo>
                    <a:pt x="3046" y="2517"/>
                  </a:lnTo>
                  <a:lnTo>
                    <a:pt x="3150" y="2861"/>
                  </a:lnTo>
                  <a:lnTo>
                    <a:pt x="4867" y="3179"/>
                  </a:lnTo>
                  <a:lnTo>
                    <a:pt x="4945" y="2690"/>
                  </a:lnTo>
                  <a:lnTo>
                    <a:pt x="4960" y="1823"/>
                  </a:lnTo>
                  <a:lnTo>
                    <a:pt x="4607" y="1002"/>
                  </a:lnTo>
                  <a:lnTo>
                    <a:pt x="4323" y="591"/>
                  </a:lnTo>
                  <a:lnTo>
                    <a:pt x="3858" y="260"/>
                  </a:lnTo>
                  <a:lnTo>
                    <a:pt x="2953" y="47"/>
                  </a:lnTo>
                  <a:lnTo>
                    <a:pt x="2226" y="0"/>
                  </a:lnTo>
                  <a:lnTo>
                    <a:pt x="1422" y="220"/>
                  </a:lnTo>
                  <a:lnTo>
                    <a:pt x="572" y="797"/>
                  </a:lnTo>
                  <a:lnTo>
                    <a:pt x="99" y="1523"/>
                  </a:lnTo>
                  <a:lnTo>
                    <a:pt x="0" y="2299"/>
                  </a:lnTo>
                  <a:lnTo>
                    <a:pt x="0" y="2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1885" y="809"/>
              <a:ext cx="2471" cy="1226"/>
            </a:xfrm>
            <a:custGeom>
              <a:avLst/>
              <a:gdLst>
                <a:gd name="T0" fmla="*/ 0 w 2471"/>
                <a:gd name="T1" fmla="*/ 1130 h 1226"/>
                <a:gd name="T2" fmla="*/ 136 w 2471"/>
                <a:gd name="T3" fmla="*/ 605 h 1226"/>
                <a:gd name="T4" fmla="*/ 475 w 2471"/>
                <a:gd name="T5" fmla="*/ 247 h 1226"/>
                <a:gd name="T6" fmla="*/ 907 w 2471"/>
                <a:gd name="T7" fmla="*/ 44 h 1226"/>
                <a:gd name="T8" fmla="*/ 1290 w 2471"/>
                <a:gd name="T9" fmla="*/ 0 h 1226"/>
                <a:gd name="T10" fmla="*/ 1664 w 2471"/>
                <a:gd name="T11" fmla="*/ 44 h 1226"/>
                <a:gd name="T12" fmla="*/ 1971 w 2471"/>
                <a:gd name="T13" fmla="*/ 162 h 1226"/>
                <a:gd name="T14" fmla="*/ 2192 w 2471"/>
                <a:gd name="T15" fmla="*/ 311 h 1226"/>
                <a:gd name="T16" fmla="*/ 2346 w 2471"/>
                <a:gd name="T17" fmla="*/ 601 h 1226"/>
                <a:gd name="T18" fmla="*/ 2417 w 2471"/>
                <a:gd name="T19" fmla="*/ 826 h 1226"/>
                <a:gd name="T20" fmla="*/ 2471 w 2471"/>
                <a:gd name="T21" fmla="*/ 1199 h 1226"/>
                <a:gd name="T22" fmla="*/ 2403 w 2471"/>
                <a:gd name="T23" fmla="*/ 1067 h 1226"/>
                <a:gd name="T24" fmla="*/ 2027 w 2471"/>
                <a:gd name="T25" fmla="*/ 1047 h 1226"/>
                <a:gd name="T26" fmla="*/ 1883 w 2471"/>
                <a:gd name="T27" fmla="*/ 1043 h 1226"/>
                <a:gd name="T28" fmla="*/ 2014 w 2471"/>
                <a:gd name="T29" fmla="*/ 802 h 1226"/>
                <a:gd name="T30" fmla="*/ 2125 w 2471"/>
                <a:gd name="T31" fmla="*/ 732 h 1226"/>
                <a:gd name="T32" fmla="*/ 2216 w 2471"/>
                <a:gd name="T33" fmla="*/ 651 h 1226"/>
                <a:gd name="T34" fmla="*/ 2145 w 2471"/>
                <a:gd name="T35" fmla="*/ 562 h 1226"/>
                <a:gd name="T36" fmla="*/ 2005 w 2471"/>
                <a:gd name="T37" fmla="*/ 680 h 1226"/>
                <a:gd name="T38" fmla="*/ 1807 w 2471"/>
                <a:gd name="T39" fmla="*/ 823 h 1226"/>
                <a:gd name="T40" fmla="*/ 1632 w 2471"/>
                <a:gd name="T41" fmla="*/ 648 h 1226"/>
                <a:gd name="T42" fmla="*/ 1736 w 2471"/>
                <a:gd name="T43" fmla="*/ 501 h 1226"/>
                <a:gd name="T44" fmla="*/ 1664 w 2471"/>
                <a:gd name="T45" fmla="*/ 440 h 1226"/>
                <a:gd name="T46" fmla="*/ 1471 w 2471"/>
                <a:gd name="T47" fmla="*/ 671 h 1226"/>
                <a:gd name="T48" fmla="*/ 1307 w 2471"/>
                <a:gd name="T49" fmla="*/ 623 h 1226"/>
                <a:gd name="T50" fmla="*/ 1347 w 2471"/>
                <a:gd name="T51" fmla="*/ 262 h 1226"/>
                <a:gd name="T52" fmla="*/ 1232 w 2471"/>
                <a:gd name="T53" fmla="*/ 258 h 1226"/>
                <a:gd name="T54" fmla="*/ 1191 w 2471"/>
                <a:gd name="T55" fmla="*/ 611 h 1226"/>
                <a:gd name="T56" fmla="*/ 975 w 2471"/>
                <a:gd name="T57" fmla="*/ 676 h 1226"/>
                <a:gd name="T58" fmla="*/ 889 w 2471"/>
                <a:gd name="T59" fmla="*/ 433 h 1226"/>
                <a:gd name="T60" fmla="*/ 796 w 2471"/>
                <a:gd name="T61" fmla="*/ 483 h 1226"/>
                <a:gd name="T62" fmla="*/ 887 w 2471"/>
                <a:gd name="T63" fmla="*/ 699 h 1226"/>
                <a:gd name="T64" fmla="*/ 956 w 2471"/>
                <a:gd name="T65" fmla="*/ 733 h 1226"/>
                <a:gd name="T66" fmla="*/ 833 w 2471"/>
                <a:gd name="T67" fmla="*/ 923 h 1226"/>
                <a:gd name="T68" fmla="*/ 655 w 2471"/>
                <a:gd name="T69" fmla="*/ 971 h 1226"/>
                <a:gd name="T70" fmla="*/ 595 w 2471"/>
                <a:gd name="T71" fmla="*/ 919 h 1226"/>
                <a:gd name="T72" fmla="*/ 530 w 2471"/>
                <a:gd name="T73" fmla="*/ 883 h 1226"/>
                <a:gd name="T74" fmla="*/ 443 w 2471"/>
                <a:gd name="T75" fmla="*/ 803 h 1226"/>
                <a:gd name="T76" fmla="*/ 407 w 2471"/>
                <a:gd name="T77" fmla="*/ 745 h 1226"/>
                <a:gd name="T78" fmla="*/ 384 w 2471"/>
                <a:gd name="T79" fmla="*/ 730 h 1226"/>
                <a:gd name="T80" fmla="*/ 335 w 2471"/>
                <a:gd name="T81" fmla="*/ 652 h 1226"/>
                <a:gd name="T82" fmla="*/ 238 w 2471"/>
                <a:gd name="T83" fmla="*/ 749 h 1226"/>
                <a:gd name="T84" fmla="*/ 561 w 2471"/>
                <a:gd name="T85" fmla="*/ 1065 h 1226"/>
                <a:gd name="T86" fmla="*/ 543 w 2471"/>
                <a:gd name="T87" fmla="*/ 1226 h 1226"/>
                <a:gd name="T88" fmla="*/ 0 w 2471"/>
                <a:gd name="T89" fmla="*/ 1130 h 1226"/>
                <a:gd name="T90" fmla="*/ 0 w 2471"/>
                <a:gd name="T91" fmla="*/ 11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71" h="1226">
                  <a:moveTo>
                    <a:pt x="0" y="1130"/>
                  </a:moveTo>
                  <a:lnTo>
                    <a:pt x="136" y="605"/>
                  </a:lnTo>
                  <a:lnTo>
                    <a:pt x="475" y="247"/>
                  </a:lnTo>
                  <a:lnTo>
                    <a:pt x="907" y="44"/>
                  </a:lnTo>
                  <a:lnTo>
                    <a:pt x="1290" y="0"/>
                  </a:lnTo>
                  <a:lnTo>
                    <a:pt x="1664" y="44"/>
                  </a:lnTo>
                  <a:lnTo>
                    <a:pt x="1971" y="162"/>
                  </a:lnTo>
                  <a:lnTo>
                    <a:pt x="2192" y="311"/>
                  </a:lnTo>
                  <a:lnTo>
                    <a:pt x="2346" y="601"/>
                  </a:lnTo>
                  <a:lnTo>
                    <a:pt x="2417" y="826"/>
                  </a:lnTo>
                  <a:lnTo>
                    <a:pt x="2471" y="1199"/>
                  </a:lnTo>
                  <a:lnTo>
                    <a:pt x="2403" y="1067"/>
                  </a:lnTo>
                  <a:lnTo>
                    <a:pt x="2027" y="1047"/>
                  </a:lnTo>
                  <a:lnTo>
                    <a:pt x="1883" y="1043"/>
                  </a:lnTo>
                  <a:lnTo>
                    <a:pt x="2014" y="802"/>
                  </a:lnTo>
                  <a:lnTo>
                    <a:pt x="2125" y="732"/>
                  </a:lnTo>
                  <a:lnTo>
                    <a:pt x="2216" y="651"/>
                  </a:lnTo>
                  <a:lnTo>
                    <a:pt x="2145" y="562"/>
                  </a:lnTo>
                  <a:lnTo>
                    <a:pt x="2005" y="680"/>
                  </a:lnTo>
                  <a:lnTo>
                    <a:pt x="1807" y="823"/>
                  </a:lnTo>
                  <a:lnTo>
                    <a:pt x="1632" y="648"/>
                  </a:lnTo>
                  <a:lnTo>
                    <a:pt x="1736" y="501"/>
                  </a:lnTo>
                  <a:lnTo>
                    <a:pt x="1664" y="440"/>
                  </a:lnTo>
                  <a:lnTo>
                    <a:pt x="1471" y="671"/>
                  </a:lnTo>
                  <a:lnTo>
                    <a:pt x="1307" y="623"/>
                  </a:lnTo>
                  <a:lnTo>
                    <a:pt x="1347" y="262"/>
                  </a:lnTo>
                  <a:lnTo>
                    <a:pt x="1232" y="258"/>
                  </a:lnTo>
                  <a:lnTo>
                    <a:pt x="1191" y="611"/>
                  </a:lnTo>
                  <a:lnTo>
                    <a:pt x="975" y="676"/>
                  </a:lnTo>
                  <a:lnTo>
                    <a:pt x="889" y="433"/>
                  </a:lnTo>
                  <a:lnTo>
                    <a:pt x="796" y="483"/>
                  </a:lnTo>
                  <a:lnTo>
                    <a:pt x="887" y="699"/>
                  </a:lnTo>
                  <a:lnTo>
                    <a:pt x="956" y="733"/>
                  </a:lnTo>
                  <a:lnTo>
                    <a:pt x="833" y="923"/>
                  </a:lnTo>
                  <a:lnTo>
                    <a:pt x="655" y="971"/>
                  </a:lnTo>
                  <a:lnTo>
                    <a:pt x="595" y="919"/>
                  </a:lnTo>
                  <a:lnTo>
                    <a:pt x="530" y="883"/>
                  </a:lnTo>
                  <a:lnTo>
                    <a:pt x="443" y="803"/>
                  </a:lnTo>
                  <a:lnTo>
                    <a:pt x="407" y="745"/>
                  </a:lnTo>
                  <a:lnTo>
                    <a:pt x="384" y="730"/>
                  </a:lnTo>
                  <a:lnTo>
                    <a:pt x="335" y="652"/>
                  </a:lnTo>
                  <a:lnTo>
                    <a:pt x="238" y="749"/>
                  </a:lnTo>
                  <a:lnTo>
                    <a:pt x="561" y="1065"/>
                  </a:lnTo>
                  <a:lnTo>
                    <a:pt x="543" y="1226"/>
                  </a:lnTo>
                  <a:lnTo>
                    <a:pt x="0" y="11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11"/>
            <p:cNvSpPr>
              <a:spLocks/>
            </p:cNvSpPr>
            <p:nvPr/>
          </p:nvSpPr>
          <p:spPr bwMode="auto">
            <a:xfrm>
              <a:off x="2304" y="1359"/>
              <a:ext cx="2020" cy="1021"/>
            </a:xfrm>
            <a:custGeom>
              <a:avLst/>
              <a:gdLst>
                <a:gd name="T0" fmla="*/ 0 w 2020"/>
                <a:gd name="T1" fmla="*/ 690 h 1021"/>
                <a:gd name="T2" fmla="*/ 170 w 2020"/>
                <a:gd name="T3" fmla="*/ 506 h 1021"/>
                <a:gd name="T4" fmla="*/ 366 w 2020"/>
                <a:gd name="T5" fmla="*/ 334 h 1021"/>
                <a:gd name="T6" fmla="*/ 474 w 2020"/>
                <a:gd name="T7" fmla="*/ 169 h 1021"/>
                <a:gd name="T8" fmla="*/ 626 w 2020"/>
                <a:gd name="T9" fmla="*/ 77 h 1021"/>
                <a:gd name="T10" fmla="*/ 789 w 2020"/>
                <a:gd name="T11" fmla="*/ 0 h 1021"/>
                <a:gd name="T12" fmla="*/ 858 w 2020"/>
                <a:gd name="T13" fmla="*/ 62 h 1021"/>
                <a:gd name="T14" fmla="*/ 963 w 2020"/>
                <a:gd name="T15" fmla="*/ 66 h 1021"/>
                <a:gd name="T16" fmla="*/ 1064 w 2020"/>
                <a:gd name="T17" fmla="*/ 77 h 1021"/>
                <a:gd name="T18" fmla="*/ 1112 w 2020"/>
                <a:gd name="T19" fmla="*/ 147 h 1021"/>
                <a:gd name="T20" fmla="*/ 1336 w 2020"/>
                <a:gd name="T21" fmla="*/ 102 h 1021"/>
                <a:gd name="T22" fmla="*/ 1524 w 2020"/>
                <a:gd name="T23" fmla="*/ 473 h 1021"/>
                <a:gd name="T24" fmla="*/ 1508 w 2020"/>
                <a:gd name="T25" fmla="*/ 489 h 1021"/>
                <a:gd name="T26" fmla="*/ 2000 w 2020"/>
                <a:gd name="T27" fmla="*/ 453 h 1021"/>
                <a:gd name="T28" fmla="*/ 1504 w 2020"/>
                <a:gd name="T29" fmla="*/ 657 h 1021"/>
                <a:gd name="T30" fmla="*/ 1568 w 2020"/>
                <a:gd name="T31" fmla="*/ 797 h 1021"/>
                <a:gd name="T32" fmla="*/ 2020 w 2020"/>
                <a:gd name="T33" fmla="*/ 1021 h 1021"/>
                <a:gd name="T34" fmla="*/ 1170 w 2020"/>
                <a:gd name="T35" fmla="*/ 899 h 1021"/>
                <a:gd name="T36" fmla="*/ 1034 w 2020"/>
                <a:gd name="T37" fmla="*/ 618 h 1021"/>
                <a:gd name="T38" fmla="*/ 843 w 2020"/>
                <a:gd name="T39" fmla="*/ 484 h 1021"/>
                <a:gd name="T40" fmla="*/ 644 w 2020"/>
                <a:gd name="T41" fmla="*/ 425 h 1021"/>
                <a:gd name="T42" fmla="*/ 424 w 2020"/>
                <a:gd name="T43" fmla="*/ 455 h 1021"/>
                <a:gd name="T44" fmla="*/ 293 w 2020"/>
                <a:gd name="T45" fmla="*/ 535 h 1021"/>
                <a:gd name="T46" fmla="*/ 244 w 2020"/>
                <a:gd name="T47" fmla="*/ 601 h 1021"/>
                <a:gd name="T48" fmla="*/ 126 w 2020"/>
                <a:gd name="T49" fmla="*/ 715 h 1021"/>
                <a:gd name="T50" fmla="*/ 0 w 2020"/>
                <a:gd name="T51" fmla="*/ 690 h 1021"/>
                <a:gd name="T52" fmla="*/ 0 w 2020"/>
                <a:gd name="T53" fmla="*/ 69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0" h="1021">
                  <a:moveTo>
                    <a:pt x="0" y="690"/>
                  </a:moveTo>
                  <a:lnTo>
                    <a:pt x="170" y="506"/>
                  </a:lnTo>
                  <a:lnTo>
                    <a:pt x="366" y="334"/>
                  </a:lnTo>
                  <a:lnTo>
                    <a:pt x="474" y="169"/>
                  </a:lnTo>
                  <a:lnTo>
                    <a:pt x="626" y="77"/>
                  </a:lnTo>
                  <a:lnTo>
                    <a:pt x="789" y="0"/>
                  </a:lnTo>
                  <a:lnTo>
                    <a:pt x="858" y="62"/>
                  </a:lnTo>
                  <a:lnTo>
                    <a:pt x="963" y="66"/>
                  </a:lnTo>
                  <a:lnTo>
                    <a:pt x="1064" y="77"/>
                  </a:lnTo>
                  <a:lnTo>
                    <a:pt x="1112" y="147"/>
                  </a:lnTo>
                  <a:lnTo>
                    <a:pt x="1336" y="102"/>
                  </a:lnTo>
                  <a:lnTo>
                    <a:pt x="1524" y="473"/>
                  </a:lnTo>
                  <a:lnTo>
                    <a:pt x="1508" y="489"/>
                  </a:lnTo>
                  <a:lnTo>
                    <a:pt x="2000" y="453"/>
                  </a:lnTo>
                  <a:lnTo>
                    <a:pt x="1504" y="657"/>
                  </a:lnTo>
                  <a:lnTo>
                    <a:pt x="1568" y="797"/>
                  </a:lnTo>
                  <a:lnTo>
                    <a:pt x="2020" y="1021"/>
                  </a:lnTo>
                  <a:lnTo>
                    <a:pt x="1170" y="899"/>
                  </a:lnTo>
                  <a:lnTo>
                    <a:pt x="1034" y="618"/>
                  </a:lnTo>
                  <a:lnTo>
                    <a:pt x="843" y="484"/>
                  </a:lnTo>
                  <a:lnTo>
                    <a:pt x="644" y="425"/>
                  </a:lnTo>
                  <a:lnTo>
                    <a:pt x="424" y="455"/>
                  </a:lnTo>
                  <a:lnTo>
                    <a:pt x="293" y="535"/>
                  </a:lnTo>
                  <a:lnTo>
                    <a:pt x="244" y="601"/>
                  </a:lnTo>
                  <a:lnTo>
                    <a:pt x="126" y="715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12"/>
            <p:cNvSpPr>
              <a:spLocks/>
            </p:cNvSpPr>
            <p:nvPr/>
          </p:nvSpPr>
          <p:spPr bwMode="auto">
            <a:xfrm>
              <a:off x="3247" y="1620"/>
              <a:ext cx="410" cy="542"/>
            </a:xfrm>
            <a:custGeom>
              <a:avLst/>
              <a:gdLst>
                <a:gd name="T0" fmla="*/ 0 w 822"/>
                <a:gd name="T1" fmla="*/ 616 h 1083"/>
                <a:gd name="T2" fmla="*/ 322 w 822"/>
                <a:gd name="T3" fmla="*/ 228 h 1083"/>
                <a:gd name="T4" fmla="*/ 808 w 822"/>
                <a:gd name="T5" fmla="*/ 0 h 1083"/>
                <a:gd name="T6" fmla="*/ 822 w 822"/>
                <a:gd name="T7" fmla="*/ 277 h 1083"/>
                <a:gd name="T8" fmla="*/ 284 w 822"/>
                <a:gd name="T9" fmla="*/ 1083 h 1083"/>
                <a:gd name="T10" fmla="*/ 0 w 822"/>
                <a:gd name="T11" fmla="*/ 616 h 1083"/>
                <a:gd name="T12" fmla="*/ 0 w 822"/>
                <a:gd name="T13" fmla="*/ 616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1083">
                  <a:moveTo>
                    <a:pt x="0" y="616"/>
                  </a:moveTo>
                  <a:lnTo>
                    <a:pt x="322" y="228"/>
                  </a:lnTo>
                  <a:lnTo>
                    <a:pt x="808" y="0"/>
                  </a:lnTo>
                  <a:lnTo>
                    <a:pt x="822" y="277"/>
                  </a:lnTo>
                  <a:lnTo>
                    <a:pt x="284" y="1083"/>
                  </a:lnTo>
                  <a:lnTo>
                    <a:pt x="0" y="616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13"/>
            <p:cNvSpPr>
              <a:spLocks/>
            </p:cNvSpPr>
            <p:nvPr/>
          </p:nvSpPr>
          <p:spPr bwMode="auto">
            <a:xfrm>
              <a:off x="1881" y="820"/>
              <a:ext cx="2255" cy="1176"/>
            </a:xfrm>
            <a:custGeom>
              <a:avLst/>
              <a:gdLst>
                <a:gd name="T0" fmla="*/ 195 w 2255"/>
                <a:gd name="T1" fmla="*/ 1156 h 1176"/>
                <a:gd name="T2" fmla="*/ 191 w 2255"/>
                <a:gd name="T3" fmla="*/ 1008 h 1176"/>
                <a:gd name="T4" fmla="*/ 315 w 2255"/>
                <a:gd name="T5" fmla="*/ 728 h 1176"/>
                <a:gd name="T6" fmla="*/ 557 w 2255"/>
                <a:gd name="T7" fmla="*/ 448 h 1176"/>
                <a:gd name="T8" fmla="*/ 757 w 2255"/>
                <a:gd name="T9" fmla="*/ 273 h 1176"/>
                <a:gd name="T10" fmla="*/ 971 w 2255"/>
                <a:gd name="T11" fmla="*/ 184 h 1176"/>
                <a:gd name="T12" fmla="*/ 1199 w 2255"/>
                <a:gd name="T13" fmla="*/ 137 h 1176"/>
                <a:gd name="T14" fmla="*/ 1435 w 2255"/>
                <a:gd name="T15" fmla="*/ 127 h 1176"/>
                <a:gd name="T16" fmla="*/ 1641 w 2255"/>
                <a:gd name="T17" fmla="*/ 137 h 1176"/>
                <a:gd name="T18" fmla="*/ 1863 w 2255"/>
                <a:gd name="T19" fmla="*/ 204 h 1176"/>
                <a:gd name="T20" fmla="*/ 2059 w 2255"/>
                <a:gd name="T21" fmla="*/ 294 h 1176"/>
                <a:gd name="T22" fmla="*/ 2255 w 2255"/>
                <a:gd name="T23" fmla="*/ 444 h 1176"/>
                <a:gd name="T24" fmla="*/ 2194 w 2255"/>
                <a:gd name="T25" fmla="*/ 316 h 1176"/>
                <a:gd name="T26" fmla="*/ 1889 w 2255"/>
                <a:gd name="T27" fmla="*/ 99 h 1176"/>
                <a:gd name="T28" fmla="*/ 1420 w 2255"/>
                <a:gd name="T29" fmla="*/ 0 h 1176"/>
                <a:gd name="T30" fmla="*/ 795 w 2255"/>
                <a:gd name="T31" fmla="*/ 44 h 1176"/>
                <a:gd name="T32" fmla="*/ 286 w 2255"/>
                <a:gd name="T33" fmla="*/ 382 h 1176"/>
                <a:gd name="T34" fmla="*/ 58 w 2255"/>
                <a:gd name="T35" fmla="*/ 844 h 1176"/>
                <a:gd name="T36" fmla="*/ 0 w 2255"/>
                <a:gd name="T37" fmla="*/ 1134 h 1176"/>
                <a:gd name="T38" fmla="*/ 235 w 2255"/>
                <a:gd name="T39" fmla="*/ 1176 h 1176"/>
                <a:gd name="T40" fmla="*/ 195 w 2255"/>
                <a:gd name="T41" fmla="*/ 115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5" h="1176">
                  <a:moveTo>
                    <a:pt x="195" y="1156"/>
                  </a:moveTo>
                  <a:lnTo>
                    <a:pt x="191" y="1008"/>
                  </a:lnTo>
                  <a:lnTo>
                    <a:pt x="315" y="728"/>
                  </a:lnTo>
                  <a:lnTo>
                    <a:pt x="557" y="448"/>
                  </a:lnTo>
                  <a:lnTo>
                    <a:pt x="757" y="273"/>
                  </a:lnTo>
                  <a:lnTo>
                    <a:pt x="971" y="184"/>
                  </a:lnTo>
                  <a:lnTo>
                    <a:pt x="1199" y="137"/>
                  </a:lnTo>
                  <a:lnTo>
                    <a:pt x="1435" y="127"/>
                  </a:lnTo>
                  <a:lnTo>
                    <a:pt x="1641" y="137"/>
                  </a:lnTo>
                  <a:lnTo>
                    <a:pt x="1863" y="204"/>
                  </a:lnTo>
                  <a:lnTo>
                    <a:pt x="2059" y="294"/>
                  </a:lnTo>
                  <a:lnTo>
                    <a:pt x="2255" y="444"/>
                  </a:lnTo>
                  <a:lnTo>
                    <a:pt x="2194" y="316"/>
                  </a:lnTo>
                  <a:lnTo>
                    <a:pt x="1889" y="99"/>
                  </a:lnTo>
                  <a:lnTo>
                    <a:pt x="1420" y="0"/>
                  </a:lnTo>
                  <a:lnTo>
                    <a:pt x="795" y="44"/>
                  </a:lnTo>
                  <a:lnTo>
                    <a:pt x="286" y="382"/>
                  </a:lnTo>
                  <a:lnTo>
                    <a:pt x="58" y="844"/>
                  </a:lnTo>
                  <a:lnTo>
                    <a:pt x="0" y="1134"/>
                  </a:lnTo>
                  <a:lnTo>
                    <a:pt x="235" y="1176"/>
                  </a:lnTo>
                  <a:lnTo>
                    <a:pt x="195" y="115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14"/>
            <p:cNvSpPr>
              <a:spLocks/>
            </p:cNvSpPr>
            <p:nvPr/>
          </p:nvSpPr>
          <p:spPr bwMode="auto">
            <a:xfrm>
              <a:off x="3124" y="1456"/>
              <a:ext cx="442" cy="494"/>
            </a:xfrm>
            <a:custGeom>
              <a:avLst/>
              <a:gdLst>
                <a:gd name="T0" fmla="*/ 0 w 884"/>
                <a:gd name="T1" fmla="*/ 686 h 986"/>
                <a:gd name="T2" fmla="*/ 671 w 884"/>
                <a:gd name="T3" fmla="*/ 0 h 986"/>
                <a:gd name="T4" fmla="*/ 884 w 884"/>
                <a:gd name="T5" fmla="*/ 41 h 986"/>
                <a:gd name="T6" fmla="*/ 814 w 884"/>
                <a:gd name="T7" fmla="*/ 214 h 986"/>
                <a:gd name="T8" fmla="*/ 357 w 884"/>
                <a:gd name="T9" fmla="*/ 986 h 986"/>
                <a:gd name="T10" fmla="*/ 0 w 884"/>
                <a:gd name="T11" fmla="*/ 686 h 986"/>
                <a:gd name="T12" fmla="*/ 0 w 884"/>
                <a:gd name="T13" fmla="*/ 68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4" h="986">
                  <a:moveTo>
                    <a:pt x="0" y="686"/>
                  </a:moveTo>
                  <a:lnTo>
                    <a:pt x="671" y="0"/>
                  </a:lnTo>
                  <a:lnTo>
                    <a:pt x="884" y="41"/>
                  </a:lnTo>
                  <a:lnTo>
                    <a:pt x="814" y="214"/>
                  </a:lnTo>
                  <a:lnTo>
                    <a:pt x="357" y="986"/>
                  </a:lnTo>
                  <a:lnTo>
                    <a:pt x="0" y="68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FFC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15"/>
            <p:cNvSpPr>
              <a:spLocks/>
            </p:cNvSpPr>
            <p:nvPr/>
          </p:nvSpPr>
          <p:spPr bwMode="auto">
            <a:xfrm>
              <a:off x="2016" y="1584"/>
              <a:ext cx="460" cy="440"/>
            </a:xfrm>
            <a:custGeom>
              <a:avLst/>
              <a:gdLst>
                <a:gd name="T0" fmla="*/ 460 w 460"/>
                <a:gd name="T1" fmla="*/ 268 h 440"/>
                <a:gd name="T2" fmla="*/ 437 w 460"/>
                <a:gd name="T3" fmla="*/ 314 h 440"/>
                <a:gd name="T4" fmla="*/ 380 w 460"/>
                <a:gd name="T5" fmla="*/ 403 h 440"/>
                <a:gd name="T6" fmla="*/ 380 w 460"/>
                <a:gd name="T7" fmla="*/ 440 h 440"/>
                <a:gd name="T8" fmla="*/ 0 w 460"/>
                <a:gd name="T9" fmla="*/ 356 h 440"/>
                <a:gd name="T10" fmla="*/ 16 w 460"/>
                <a:gd name="T11" fmla="*/ 296 h 440"/>
                <a:gd name="T12" fmla="*/ 51 w 460"/>
                <a:gd name="T13" fmla="*/ 121 h 440"/>
                <a:gd name="T14" fmla="*/ 132 w 460"/>
                <a:gd name="T15" fmla="*/ 0 h 440"/>
                <a:gd name="T16" fmla="*/ 456 w 460"/>
                <a:gd name="T17" fmla="*/ 272 h 440"/>
                <a:gd name="T18" fmla="*/ 460 w 460"/>
                <a:gd name="T19" fmla="*/ 26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440">
                  <a:moveTo>
                    <a:pt x="460" y="268"/>
                  </a:moveTo>
                  <a:lnTo>
                    <a:pt x="437" y="314"/>
                  </a:lnTo>
                  <a:lnTo>
                    <a:pt x="380" y="403"/>
                  </a:lnTo>
                  <a:lnTo>
                    <a:pt x="380" y="440"/>
                  </a:lnTo>
                  <a:lnTo>
                    <a:pt x="0" y="356"/>
                  </a:lnTo>
                  <a:lnTo>
                    <a:pt x="16" y="296"/>
                  </a:lnTo>
                  <a:lnTo>
                    <a:pt x="51" y="121"/>
                  </a:lnTo>
                  <a:lnTo>
                    <a:pt x="132" y="0"/>
                  </a:lnTo>
                  <a:lnTo>
                    <a:pt x="456" y="272"/>
                  </a:lnTo>
                  <a:lnTo>
                    <a:pt x="46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16"/>
            <p:cNvSpPr>
              <a:spLocks/>
            </p:cNvSpPr>
            <p:nvPr/>
          </p:nvSpPr>
          <p:spPr bwMode="auto">
            <a:xfrm>
              <a:off x="3231" y="1477"/>
              <a:ext cx="335" cy="473"/>
            </a:xfrm>
            <a:custGeom>
              <a:avLst/>
              <a:gdLst>
                <a:gd name="T0" fmla="*/ 0 w 669"/>
                <a:gd name="T1" fmla="*/ 788 h 945"/>
                <a:gd name="T2" fmla="*/ 669 w 669"/>
                <a:gd name="T3" fmla="*/ 0 h 945"/>
                <a:gd name="T4" fmla="*/ 599 w 669"/>
                <a:gd name="T5" fmla="*/ 244 h 945"/>
                <a:gd name="T6" fmla="*/ 142 w 669"/>
                <a:gd name="T7" fmla="*/ 945 h 945"/>
                <a:gd name="T8" fmla="*/ 0 w 669"/>
                <a:gd name="T9" fmla="*/ 788 h 945"/>
                <a:gd name="T10" fmla="*/ 0 w 669"/>
                <a:gd name="T11" fmla="*/ 78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9" h="945">
                  <a:moveTo>
                    <a:pt x="0" y="788"/>
                  </a:moveTo>
                  <a:lnTo>
                    <a:pt x="669" y="0"/>
                  </a:lnTo>
                  <a:lnTo>
                    <a:pt x="599" y="244"/>
                  </a:lnTo>
                  <a:lnTo>
                    <a:pt x="142" y="945"/>
                  </a:lnTo>
                  <a:lnTo>
                    <a:pt x="0" y="788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E08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17"/>
            <p:cNvSpPr>
              <a:spLocks/>
            </p:cNvSpPr>
            <p:nvPr/>
          </p:nvSpPr>
          <p:spPr bwMode="auto">
            <a:xfrm>
              <a:off x="2481" y="1011"/>
              <a:ext cx="1085" cy="553"/>
            </a:xfrm>
            <a:custGeom>
              <a:avLst/>
              <a:gdLst>
                <a:gd name="T0" fmla="*/ 76 w 2169"/>
                <a:gd name="T1" fmla="*/ 753 h 1104"/>
                <a:gd name="T2" fmla="*/ 239 w 2169"/>
                <a:gd name="T3" fmla="*/ 431 h 1104"/>
                <a:gd name="T4" fmla="*/ 597 w 2169"/>
                <a:gd name="T5" fmla="*/ 173 h 1104"/>
                <a:gd name="T6" fmla="*/ 1137 w 2169"/>
                <a:gd name="T7" fmla="*/ 9 h 1104"/>
                <a:gd name="T8" fmla="*/ 1540 w 2169"/>
                <a:gd name="T9" fmla="*/ 0 h 1104"/>
                <a:gd name="T10" fmla="*/ 1920 w 2169"/>
                <a:gd name="T11" fmla="*/ 131 h 1104"/>
                <a:gd name="T12" fmla="*/ 2169 w 2169"/>
                <a:gd name="T13" fmla="*/ 355 h 1104"/>
                <a:gd name="T14" fmla="*/ 1589 w 2169"/>
                <a:gd name="T15" fmla="*/ 207 h 1104"/>
                <a:gd name="T16" fmla="*/ 1059 w 2169"/>
                <a:gd name="T17" fmla="*/ 260 h 1104"/>
                <a:gd name="T18" fmla="*/ 627 w 2169"/>
                <a:gd name="T19" fmla="*/ 458 h 1104"/>
                <a:gd name="T20" fmla="*/ 262 w 2169"/>
                <a:gd name="T21" fmla="*/ 680 h 1104"/>
                <a:gd name="T22" fmla="*/ 0 w 2169"/>
                <a:gd name="T23" fmla="*/ 1104 h 1104"/>
                <a:gd name="T24" fmla="*/ 76 w 2169"/>
                <a:gd name="T25" fmla="*/ 753 h 1104"/>
                <a:gd name="T26" fmla="*/ 76 w 2169"/>
                <a:gd name="T27" fmla="*/ 75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9" h="1104">
                  <a:moveTo>
                    <a:pt x="76" y="753"/>
                  </a:moveTo>
                  <a:lnTo>
                    <a:pt x="239" y="431"/>
                  </a:lnTo>
                  <a:lnTo>
                    <a:pt x="597" y="173"/>
                  </a:lnTo>
                  <a:lnTo>
                    <a:pt x="1137" y="9"/>
                  </a:lnTo>
                  <a:lnTo>
                    <a:pt x="1540" y="0"/>
                  </a:lnTo>
                  <a:lnTo>
                    <a:pt x="1920" y="131"/>
                  </a:lnTo>
                  <a:lnTo>
                    <a:pt x="2169" y="355"/>
                  </a:lnTo>
                  <a:lnTo>
                    <a:pt x="1589" y="207"/>
                  </a:lnTo>
                  <a:lnTo>
                    <a:pt x="1059" y="260"/>
                  </a:lnTo>
                  <a:lnTo>
                    <a:pt x="627" y="458"/>
                  </a:lnTo>
                  <a:lnTo>
                    <a:pt x="262" y="680"/>
                  </a:lnTo>
                  <a:lnTo>
                    <a:pt x="0" y="1104"/>
                  </a:lnTo>
                  <a:lnTo>
                    <a:pt x="76" y="753"/>
                  </a:lnTo>
                  <a:lnTo>
                    <a:pt x="76" y="753"/>
                  </a:lnTo>
                  <a:close/>
                </a:path>
              </a:pathLst>
            </a:custGeom>
            <a:solidFill>
              <a:srgbClr val="D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0" name="Group 18"/>
            <p:cNvGrpSpPr>
              <a:grpSpLocks/>
            </p:cNvGrpSpPr>
            <p:nvPr/>
          </p:nvGrpSpPr>
          <p:grpSpPr bwMode="auto">
            <a:xfrm rot="-172597">
              <a:off x="2125" y="1463"/>
              <a:ext cx="448" cy="432"/>
              <a:chOff x="2089" y="1463"/>
              <a:chExt cx="448" cy="432"/>
            </a:xfrm>
          </p:grpSpPr>
          <p:sp>
            <p:nvSpPr>
              <p:cNvPr id="119" name="Freeform 19"/>
              <p:cNvSpPr>
                <a:spLocks/>
              </p:cNvSpPr>
              <p:nvPr/>
            </p:nvSpPr>
            <p:spPr bwMode="auto">
              <a:xfrm>
                <a:off x="2089" y="1463"/>
                <a:ext cx="436" cy="432"/>
              </a:xfrm>
              <a:custGeom>
                <a:avLst/>
                <a:gdLst>
                  <a:gd name="T0" fmla="*/ 198 w 873"/>
                  <a:gd name="T1" fmla="*/ 0 h 865"/>
                  <a:gd name="T2" fmla="*/ 0 w 873"/>
                  <a:gd name="T3" fmla="*/ 194 h 865"/>
                  <a:gd name="T4" fmla="*/ 683 w 873"/>
                  <a:gd name="T5" fmla="*/ 865 h 865"/>
                  <a:gd name="T6" fmla="*/ 873 w 873"/>
                  <a:gd name="T7" fmla="*/ 698 h 865"/>
                  <a:gd name="T8" fmla="*/ 844 w 873"/>
                  <a:gd name="T9" fmla="*/ 597 h 865"/>
                  <a:gd name="T10" fmla="*/ 683 w 873"/>
                  <a:gd name="T11" fmla="*/ 766 h 865"/>
                  <a:gd name="T12" fmla="*/ 114 w 873"/>
                  <a:gd name="T13" fmla="*/ 181 h 865"/>
                  <a:gd name="T14" fmla="*/ 238 w 873"/>
                  <a:gd name="T15" fmla="*/ 51 h 865"/>
                  <a:gd name="T16" fmla="*/ 198 w 873"/>
                  <a:gd name="T17" fmla="*/ 0 h 865"/>
                  <a:gd name="T18" fmla="*/ 198 w 873"/>
                  <a:gd name="T19" fmla="*/ 0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3" h="865">
                    <a:moveTo>
                      <a:pt x="198" y="0"/>
                    </a:moveTo>
                    <a:lnTo>
                      <a:pt x="0" y="194"/>
                    </a:lnTo>
                    <a:lnTo>
                      <a:pt x="683" y="865"/>
                    </a:lnTo>
                    <a:lnTo>
                      <a:pt x="873" y="698"/>
                    </a:lnTo>
                    <a:lnTo>
                      <a:pt x="844" y="597"/>
                    </a:lnTo>
                    <a:lnTo>
                      <a:pt x="683" y="766"/>
                    </a:lnTo>
                    <a:lnTo>
                      <a:pt x="114" y="181"/>
                    </a:lnTo>
                    <a:lnTo>
                      <a:pt x="238" y="51"/>
                    </a:lnTo>
                    <a:lnTo>
                      <a:pt x="198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0" name="Freeform 20"/>
              <p:cNvSpPr>
                <a:spLocks/>
              </p:cNvSpPr>
              <p:nvPr/>
            </p:nvSpPr>
            <p:spPr bwMode="auto">
              <a:xfrm>
                <a:off x="2195" y="1472"/>
                <a:ext cx="342" cy="340"/>
              </a:xfrm>
              <a:custGeom>
                <a:avLst/>
                <a:gdLst>
                  <a:gd name="T0" fmla="*/ 0 w 684"/>
                  <a:gd name="T1" fmla="*/ 51 h 681"/>
                  <a:gd name="T2" fmla="*/ 30 w 684"/>
                  <a:gd name="T3" fmla="*/ 0 h 681"/>
                  <a:gd name="T4" fmla="*/ 317 w 684"/>
                  <a:gd name="T5" fmla="*/ 283 h 681"/>
                  <a:gd name="T6" fmla="*/ 492 w 684"/>
                  <a:gd name="T7" fmla="*/ 435 h 681"/>
                  <a:gd name="T8" fmla="*/ 655 w 684"/>
                  <a:gd name="T9" fmla="*/ 580 h 681"/>
                  <a:gd name="T10" fmla="*/ 684 w 684"/>
                  <a:gd name="T11" fmla="*/ 681 h 681"/>
                  <a:gd name="T12" fmla="*/ 399 w 684"/>
                  <a:gd name="T13" fmla="*/ 460 h 681"/>
                  <a:gd name="T14" fmla="*/ 142 w 684"/>
                  <a:gd name="T15" fmla="*/ 205 h 681"/>
                  <a:gd name="T16" fmla="*/ 0 w 684"/>
                  <a:gd name="T17" fmla="*/ 51 h 681"/>
                  <a:gd name="T18" fmla="*/ 0 w 684"/>
                  <a:gd name="T19" fmla="*/ 51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4" h="681">
                    <a:moveTo>
                      <a:pt x="0" y="51"/>
                    </a:moveTo>
                    <a:lnTo>
                      <a:pt x="30" y="0"/>
                    </a:lnTo>
                    <a:lnTo>
                      <a:pt x="317" y="283"/>
                    </a:lnTo>
                    <a:lnTo>
                      <a:pt x="492" y="435"/>
                    </a:lnTo>
                    <a:lnTo>
                      <a:pt x="655" y="580"/>
                    </a:lnTo>
                    <a:lnTo>
                      <a:pt x="684" y="681"/>
                    </a:lnTo>
                    <a:lnTo>
                      <a:pt x="399" y="460"/>
                    </a:lnTo>
                    <a:lnTo>
                      <a:pt x="142" y="205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1" name="Freeform 21"/>
            <p:cNvSpPr>
              <a:spLocks/>
            </p:cNvSpPr>
            <p:nvPr/>
          </p:nvSpPr>
          <p:spPr bwMode="auto">
            <a:xfrm>
              <a:off x="3356" y="1223"/>
              <a:ext cx="304" cy="301"/>
            </a:xfrm>
            <a:custGeom>
              <a:avLst/>
              <a:gdLst>
                <a:gd name="T0" fmla="*/ 380 w 608"/>
                <a:gd name="T1" fmla="*/ 519 h 601"/>
                <a:gd name="T2" fmla="*/ 608 w 608"/>
                <a:gd name="T3" fmla="*/ 173 h 601"/>
                <a:gd name="T4" fmla="*/ 399 w 608"/>
                <a:gd name="T5" fmla="*/ 0 h 601"/>
                <a:gd name="T6" fmla="*/ 0 w 608"/>
                <a:gd name="T7" fmla="*/ 513 h 601"/>
                <a:gd name="T8" fmla="*/ 61 w 608"/>
                <a:gd name="T9" fmla="*/ 601 h 601"/>
                <a:gd name="T10" fmla="*/ 122 w 608"/>
                <a:gd name="T11" fmla="*/ 538 h 601"/>
                <a:gd name="T12" fmla="*/ 87 w 608"/>
                <a:gd name="T13" fmla="*/ 469 h 601"/>
                <a:gd name="T14" fmla="*/ 416 w 608"/>
                <a:gd name="T15" fmla="*/ 104 h 601"/>
                <a:gd name="T16" fmla="*/ 530 w 608"/>
                <a:gd name="T17" fmla="*/ 173 h 601"/>
                <a:gd name="T18" fmla="*/ 278 w 608"/>
                <a:gd name="T19" fmla="*/ 487 h 601"/>
                <a:gd name="T20" fmla="*/ 380 w 608"/>
                <a:gd name="T21" fmla="*/ 519 h 601"/>
                <a:gd name="T22" fmla="*/ 380 w 608"/>
                <a:gd name="T23" fmla="*/ 51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8" h="601">
                  <a:moveTo>
                    <a:pt x="380" y="519"/>
                  </a:moveTo>
                  <a:lnTo>
                    <a:pt x="608" y="173"/>
                  </a:lnTo>
                  <a:lnTo>
                    <a:pt x="399" y="0"/>
                  </a:lnTo>
                  <a:lnTo>
                    <a:pt x="0" y="513"/>
                  </a:lnTo>
                  <a:lnTo>
                    <a:pt x="61" y="601"/>
                  </a:lnTo>
                  <a:lnTo>
                    <a:pt x="122" y="538"/>
                  </a:lnTo>
                  <a:lnTo>
                    <a:pt x="87" y="469"/>
                  </a:lnTo>
                  <a:lnTo>
                    <a:pt x="416" y="104"/>
                  </a:lnTo>
                  <a:lnTo>
                    <a:pt x="530" y="173"/>
                  </a:lnTo>
                  <a:lnTo>
                    <a:pt x="278" y="487"/>
                  </a:lnTo>
                  <a:lnTo>
                    <a:pt x="380" y="519"/>
                  </a:lnTo>
                  <a:lnTo>
                    <a:pt x="380" y="5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22"/>
            <p:cNvSpPr>
              <a:spLocks/>
            </p:cNvSpPr>
            <p:nvPr/>
          </p:nvSpPr>
          <p:spPr bwMode="auto">
            <a:xfrm>
              <a:off x="1753" y="754"/>
              <a:ext cx="2623" cy="1703"/>
            </a:xfrm>
            <a:custGeom>
              <a:avLst/>
              <a:gdLst>
                <a:gd name="T0" fmla="*/ 2596 w 2623"/>
                <a:gd name="T1" fmla="*/ 1703 h 1703"/>
                <a:gd name="T2" fmla="*/ 1642 w 2623"/>
                <a:gd name="T3" fmla="*/ 1491 h 1703"/>
                <a:gd name="T4" fmla="*/ 1616 w 2623"/>
                <a:gd name="T5" fmla="*/ 1412 h 1703"/>
                <a:gd name="T6" fmla="*/ 1555 w 2623"/>
                <a:gd name="T7" fmla="*/ 1287 h 1703"/>
                <a:gd name="T8" fmla="*/ 1464 w 2623"/>
                <a:gd name="T9" fmla="*/ 1182 h 1703"/>
                <a:gd name="T10" fmla="*/ 1347 w 2623"/>
                <a:gd name="T11" fmla="*/ 1091 h 1703"/>
                <a:gd name="T12" fmla="*/ 1217 w 2623"/>
                <a:gd name="T13" fmla="*/ 1047 h 1703"/>
                <a:gd name="T14" fmla="*/ 1043 w 2623"/>
                <a:gd name="T15" fmla="*/ 1069 h 1703"/>
                <a:gd name="T16" fmla="*/ 904 w 2623"/>
                <a:gd name="T17" fmla="*/ 1121 h 1703"/>
                <a:gd name="T18" fmla="*/ 791 w 2623"/>
                <a:gd name="T19" fmla="*/ 1191 h 1703"/>
                <a:gd name="T20" fmla="*/ 735 w 2623"/>
                <a:gd name="T21" fmla="*/ 1260 h 1703"/>
                <a:gd name="T22" fmla="*/ 686 w 2623"/>
                <a:gd name="T23" fmla="*/ 1317 h 1703"/>
                <a:gd name="T24" fmla="*/ 0 w 2623"/>
                <a:gd name="T25" fmla="*/ 1224 h 1703"/>
                <a:gd name="T26" fmla="*/ 36 w 2623"/>
                <a:gd name="T27" fmla="*/ 995 h 1703"/>
                <a:gd name="T28" fmla="*/ 104 w 2623"/>
                <a:gd name="T29" fmla="*/ 773 h 1703"/>
                <a:gd name="T30" fmla="*/ 203 w 2623"/>
                <a:gd name="T31" fmla="*/ 566 h 1703"/>
                <a:gd name="T32" fmla="*/ 336 w 2623"/>
                <a:gd name="T33" fmla="*/ 409 h 1703"/>
                <a:gd name="T34" fmla="*/ 525 w 2623"/>
                <a:gd name="T35" fmla="*/ 251 h 1703"/>
                <a:gd name="T36" fmla="*/ 764 w 2623"/>
                <a:gd name="T37" fmla="*/ 121 h 1703"/>
                <a:gd name="T38" fmla="*/ 1026 w 2623"/>
                <a:gd name="T39" fmla="*/ 35 h 1703"/>
                <a:gd name="T40" fmla="*/ 1260 w 2623"/>
                <a:gd name="T41" fmla="*/ 0 h 1703"/>
                <a:gd name="T42" fmla="*/ 1525 w 2623"/>
                <a:gd name="T43" fmla="*/ 0 h 1703"/>
                <a:gd name="T44" fmla="*/ 1811 w 2623"/>
                <a:gd name="T45" fmla="*/ 52 h 1703"/>
                <a:gd name="T46" fmla="*/ 2080 w 2623"/>
                <a:gd name="T47" fmla="*/ 160 h 1703"/>
                <a:gd name="T48" fmla="*/ 2331 w 2623"/>
                <a:gd name="T49" fmla="*/ 342 h 1703"/>
                <a:gd name="T50" fmla="*/ 2539 w 2623"/>
                <a:gd name="T51" fmla="*/ 662 h 1703"/>
                <a:gd name="T52" fmla="*/ 2623 w 2623"/>
                <a:gd name="T53" fmla="*/ 950 h 1703"/>
                <a:gd name="T54" fmla="*/ 2615 w 2623"/>
                <a:gd name="T55" fmla="*/ 1338 h 1703"/>
                <a:gd name="T56" fmla="*/ 2545 w 2623"/>
                <a:gd name="T57" fmla="*/ 914 h 1703"/>
                <a:gd name="T58" fmla="*/ 2458 w 2623"/>
                <a:gd name="T59" fmla="*/ 674 h 1703"/>
                <a:gd name="T60" fmla="*/ 2323 w 2623"/>
                <a:gd name="T61" fmla="*/ 443 h 1703"/>
                <a:gd name="T62" fmla="*/ 2203 w 2623"/>
                <a:gd name="T63" fmla="*/ 314 h 1703"/>
                <a:gd name="T64" fmla="*/ 2029 w 2623"/>
                <a:gd name="T65" fmla="*/ 221 h 1703"/>
                <a:gd name="T66" fmla="*/ 1777 w 2623"/>
                <a:gd name="T67" fmla="*/ 135 h 1703"/>
                <a:gd name="T68" fmla="*/ 1520 w 2623"/>
                <a:gd name="T69" fmla="*/ 96 h 1703"/>
                <a:gd name="T70" fmla="*/ 1251 w 2623"/>
                <a:gd name="T71" fmla="*/ 104 h 1703"/>
                <a:gd name="T72" fmla="*/ 1012 w 2623"/>
                <a:gd name="T73" fmla="*/ 152 h 1703"/>
                <a:gd name="T74" fmla="*/ 769 w 2623"/>
                <a:gd name="T75" fmla="*/ 269 h 1703"/>
                <a:gd name="T76" fmla="*/ 565 w 2623"/>
                <a:gd name="T77" fmla="*/ 439 h 1703"/>
                <a:gd name="T78" fmla="*/ 431 w 2623"/>
                <a:gd name="T79" fmla="*/ 591 h 1703"/>
                <a:gd name="T80" fmla="*/ 353 w 2623"/>
                <a:gd name="T81" fmla="*/ 691 h 1703"/>
                <a:gd name="T82" fmla="*/ 296 w 2623"/>
                <a:gd name="T83" fmla="*/ 804 h 1703"/>
                <a:gd name="T84" fmla="*/ 253 w 2623"/>
                <a:gd name="T85" fmla="*/ 934 h 1703"/>
                <a:gd name="T86" fmla="*/ 209 w 2623"/>
                <a:gd name="T87" fmla="*/ 1095 h 1703"/>
                <a:gd name="T88" fmla="*/ 204 w 2623"/>
                <a:gd name="T89" fmla="*/ 1160 h 1703"/>
                <a:gd name="T90" fmla="*/ 674 w 2623"/>
                <a:gd name="T91" fmla="*/ 1265 h 1703"/>
                <a:gd name="T92" fmla="*/ 799 w 2623"/>
                <a:gd name="T93" fmla="*/ 1130 h 1703"/>
                <a:gd name="T94" fmla="*/ 938 w 2623"/>
                <a:gd name="T95" fmla="*/ 1043 h 1703"/>
                <a:gd name="T96" fmla="*/ 1112 w 2623"/>
                <a:gd name="T97" fmla="*/ 1003 h 1703"/>
                <a:gd name="T98" fmla="*/ 1264 w 2623"/>
                <a:gd name="T99" fmla="*/ 1008 h 1703"/>
                <a:gd name="T100" fmla="*/ 1434 w 2623"/>
                <a:gd name="T101" fmla="*/ 1060 h 1703"/>
                <a:gd name="T102" fmla="*/ 1594 w 2623"/>
                <a:gd name="T103" fmla="*/ 1174 h 1703"/>
                <a:gd name="T104" fmla="*/ 1699 w 2623"/>
                <a:gd name="T105" fmla="*/ 1300 h 1703"/>
                <a:gd name="T106" fmla="*/ 1760 w 2623"/>
                <a:gd name="T107" fmla="*/ 1417 h 1703"/>
                <a:gd name="T108" fmla="*/ 1794 w 2623"/>
                <a:gd name="T109" fmla="*/ 1464 h 1703"/>
                <a:gd name="T110" fmla="*/ 2559 w 2623"/>
                <a:gd name="T111" fmla="*/ 1622 h 1703"/>
                <a:gd name="T112" fmla="*/ 2615 w 2623"/>
                <a:gd name="T113" fmla="*/ 1362 h 1703"/>
                <a:gd name="T114" fmla="*/ 2596 w 2623"/>
                <a:gd name="T115" fmla="*/ 1703 h 1703"/>
                <a:gd name="T116" fmla="*/ 2596 w 2623"/>
                <a:gd name="T117" fmla="*/ 1703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3" h="1703">
                  <a:moveTo>
                    <a:pt x="2596" y="1703"/>
                  </a:moveTo>
                  <a:lnTo>
                    <a:pt x="1642" y="1491"/>
                  </a:lnTo>
                  <a:lnTo>
                    <a:pt x="1616" y="1412"/>
                  </a:lnTo>
                  <a:lnTo>
                    <a:pt x="1555" y="1287"/>
                  </a:lnTo>
                  <a:lnTo>
                    <a:pt x="1464" y="1182"/>
                  </a:lnTo>
                  <a:lnTo>
                    <a:pt x="1347" y="1091"/>
                  </a:lnTo>
                  <a:lnTo>
                    <a:pt x="1217" y="1047"/>
                  </a:lnTo>
                  <a:lnTo>
                    <a:pt x="1043" y="1069"/>
                  </a:lnTo>
                  <a:lnTo>
                    <a:pt x="904" y="1121"/>
                  </a:lnTo>
                  <a:lnTo>
                    <a:pt x="791" y="1191"/>
                  </a:lnTo>
                  <a:lnTo>
                    <a:pt x="735" y="1260"/>
                  </a:lnTo>
                  <a:lnTo>
                    <a:pt x="686" y="1317"/>
                  </a:lnTo>
                  <a:lnTo>
                    <a:pt x="0" y="1224"/>
                  </a:lnTo>
                  <a:lnTo>
                    <a:pt x="36" y="995"/>
                  </a:lnTo>
                  <a:lnTo>
                    <a:pt x="104" y="773"/>
                  </a:lnTo>
                  <a:lnTo>
                    <a:pt x="203" y="566"/>
                  </a:lnTo>
                  <a:lnTo>
                    <a:pt x="336" y="409"/>
                  </a:lnTo>
                  <a:lnTo>
                    <a:pt x="525" y="251"/>
                  </a:lnTo>
                  <a:lnTo>
                    <a:pt x="764" y="121"/>
                  </a:lnTo>
                  <a:lnTo>
                    <a:pt x="1026" y="35"/>
                  </a:lnTo>
                  <a:lnTo>
                    <a:pt x="1260" y="0"/>
                  </a:lnTo>
                  <a:lnTo>
                    <a:pt x="1525" y="0"/>
                  </a:lnTo>
                  <a:lnTo>
                    <a:pt x="1811" y="52"/>
                  </a:lnTo>
                  <a:lnTo>
                    <a:pt x="2080" y="160"/>
                  </a:lnTo>
                  <a:lnTo>
                    <a:pt x="2331" y="342"/>
                  </a:lnTo>
                  <a:lnTo>
                    <a:pt x="2539" y="662"/>
                  </a:lnTo>
                  <a:lnTo>
                    <a:pt x="2623" y="950"/>
                  </a:lnTo>
                  <a:lnTo>
                    <a:pt x="2615" y="1338"/>
                  </a:lnTo>
                  <a:lnTo>
                    <a:pt x="2545" y="914"/>
                  </a:lnTo>
                  <a:lnTo>
                    <a:pt x="2458" y="674"/>
                  </a:lnTo>
                  <a:lnTo>
                    <a:pt x="2323" y="443"/>
                  </a:lnTo>
                  <a:lnTo>
                    <a:pt x="2203" y="314"/>
                  </a:lnTo>
                  <a:lnTo>
                    <a:pt x="2029" y="221"/>
                  </a:lnTo>
                  <a:lnTo>
                    <a:pt x="1777" y="135"/>
                  </a:lnTo>
                  <a:lnTo>
                    <a:pt x="1520" y="96"/>
                  </a:lnTo>
                  <a:lnTo>
                    <a:pt x="1251" y="104"/>
                  </a:lnTo>
                  <a:lnTo>
                    <a:pt x="1012" y="152"/>
                  </a:lnTo>
                  <a:lnTo>
                    <a:pt x="769" y="269"/>
                  </a:lnTo>
                  <a:lnTo>
                    <a:pt x="565" y="439"/>
                  </a:lnTo>
                  <a:lnTo>
                    <a:pt x="431" y="591"/>
                  </a:lnTo>
                  <a:lnTo>
                    <a:pt x="353" y="691"/>
                  </a:lnTo>
                  <a:lnTo>
                    <a:pt x="296" y="804"/>
                  </a:lnTo>
                  <a:lnTo>
                    <a:pt x="253" y="934"/>
                  </a:lnTo>
                  <a:lnTo>
                    <a:pt x="209" y="1095"/>
                  </a:lnTo>
                  <a:lnTo>
                    <a:pt x="204" y="1160"/>
                  </a:lnTo>
                  <a:lnTo>
                    <a:pt x="674" y="1265"/>
                  </a:lnTo>
                  <a:lnTo>
                    <a:pt x="799" y="1130"/>
                  </a:lnTo>
                  <a:lnTo>
                    <a:pt x="938" y="1043"/>
                  </a:lnTo>
                  <a:lnTo>
                    <a:pt x="1112" y="1003"/>
                  </a:lnTo>
                  <a:lnTo>
                    <a:pt x="1264" y="1008"/>
                  </a:lnTo>
                  <a:lnTo>
                    <a:pt x="1434" y="1060"/>
                  </a:lnTo>
                  <a:lnTo>
                    <a:pt x="1594" y="1174"/>
                  </a:lnTo>
                  <a:lnTo>
                    <a:pt x="1699" y="1300"/>
                  </a:lnTo>
                  <a:lnTo>
                    <a:pt x="1760" y="1417"/>
                  </a:lnTo>
                  <a:lnTo>
                    <a:pt x="1794" y="1464"/>
                  </a:lnTo>
                  <a:lnTo>
                    <a:pt x="2559" y="1622"/>
                  </a:lnTo>
                  <a:lnTo>
                    <a:pt x="2615" y="1362"/>
                  </a:lnTo>
                  <a:lnTo>
                    <a:pt x="2596" y="1703"/>
                  </a:lnTo>
                  <a:lnTo>
                    <a:pt x="2596" y="1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23"/>
            <p:cNvSpPr>
              <a:spLocks/>
            </p:cNvSpPr>
            <p:nvPr/>
          </p:nvSpPr>
          <p:spPr bwMode="auto">
            <a:xfrm>
              <a:off x="3091" y="1445"/>
              <a:ext cx="513" cy="517"/>
            </a:xfrm>
            <a:custGeom>
              <a:avLst/>
              <a:gdLst>
                <a:gd name="T0" fmla="*/ 0 w 1026"/>
                <a:gd name="T1" fmla="*/ 739 h 1034"/>
                <a:gd name="T2" fmla="*/ 712 w 1026"/>
                <a:gd name="T3" fmla="*/ 0 h 1034"/>
                <a:gd name="T4" fmla="*/ 1026 w 1026"/>
                <a:gd name="T5" fmla="*/ 17 h 1034"/>
                <a:gd name="T6" fmla="*/ 973 w 1026"/>
                <a:gd name="T7" fmla="*/ 313 h 1034"/>
                <a:gd name="T8" fmla="*/ 462 w 1026"/>
                <a:gd name="T9" fmla="*/ 1034 h 1034"/>
                <a:gd name="T10" fmla="*/ 374 w 1026"/>
                <a:gd name="T11" fmla="*/ 966 h 1034"/>
                <a:gd name="T12" fmla="*/ 912 w 1026"/>
                <a:gd name="T13" fmla="*/ 158 h 1034"/>
                <a:gd name="T14" fmla="*/ 764 w 1026"/>
                <a:gd name="T15" fmla="*/ 78 h 1034"/>
                <a:gd name="T16" fmla="*/ 104 w 1026"/>
                <a:gd name="T17" fmla="*/ 730 h 1034"/>
                <a:gd name="T18" fmla="*/ 0 w 1026"/>
                <a:gd name="T19" fmla="*/ 739 h 1034"/>
                <a:gd name="T20" fmla="*/ 0 w 1026"/>
                <a:gd name="T21" fmla="*/ 739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6" h="1034">
                  <a:moveTo>
                    <a:pt x="0" y="739"/>
                  </a:moveTo>
                  <a:lnTo>
                    <a:pt x="712" y="0"/>
                  </a:lnTo>
                  <a:lnTo>
                    <a:pt x="1026" y="17"/>
                  </a:lnTo>
                  <a:lnTo>
                    <a:pt x="973" y="313"/>
                  </a:lnTo>
                  <a:lnTo>
                    <a:pt x="462" y="1034"/>
                  </a:lnTo>
                  <a:lnTo>
                    <a:pt x="374" y="966"/>
                  </a:lnTo>
                  <a:lnTo>
                    <a:pt x="912" y="158"/>
                  </a:lnTo>
                  <a:lnTo>
                    <a:pt x="764" y="78"/>
                  </a:lnTo>
                  <a:lnTo>
                    <a:pt x="104" y="730"/>
                  </a:lnTo>
                  <a:lnTo>
                    <a:pt x="0" y="739"/>
                  </a:lnTo>
                  <a:lnTo>
                    <a:pt x="0" y="7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24"/>
            <p:cNvSpPr>
              <a:spLocks/>
            </p:cNvSpPr>
            <p:nvPr/>
          </p:nvSpPr>
          <p:spPr bwMode="auto">
            <a:xfrm>
              <a:off x="1980" y="1496"/>
              <a:ext cx="588" cy="558"/>
            </a:xfrm>
            <a:custGeom>
              <a:avLst/>
              <a:gdLst>
                <a:gd name="T0" fmla="*/ 588 w 588"/>
                <a:gd name="T1" fmla="*/ 284 h 558"/>
                <a:gd name="T2" fmla="*/ 539 w 588"/>
                <a:gd name="T3" fmla="*/ 347 h 558"/>
                <a:gd name="T4" fmla="*/ 462 w 588"/>
                <a:gd name="T5" fmla="*/ 460 h 558"/>
                <a:gd name="T6" fmla="*/ 436 w 588"/>
                <a:gd name="T7" fmla="*/ 558 h 558"/>
                <a:gd name="T8" fmla="*/ 0 w 588"/>
                <a:gd name="T9" fmla="*/ 448 h 558"/>
                <a:gd name="T10" fmla="*/ 34 w 588"/>
                <a:gd name="T11" fmla="*/ 312 h 558"/>
                <a:gd name="T12" fmla="*/ 79 w 588"/>
                <a:gd name="T13" fmla="*/ 173 h 558"/>
                <a:gd name="T14" fmla="*/ 192 w 588"/>
                <a:gd name="T15" fmla="*/ 12 h 558"/>
                <a:gd name="T16" fmla="*/ 260 w 588"/>
                <a:gd name="T17" fmla="*/ 0 h 558"/>
                <a:gd name="T18" fmla="*/ 120 w 588"/>
                <a:gd name="T19" fmla="*/ 176 h 558"/>
                <a:gd name="T20" fmla="*/ 76 w 588"/>
                <a:gd name="T21" fmla="*/ 312 h 558"/>
                <a:gd name="T22" fmla="*/ 40 w 588"/>
                <a:gd name="T23" fmla="*/ 456 h 558"/>
                <a:gd name="T24" fmla="*/ 408 w 588"/>
                <a:gd name="T25" fmla="*/ 524 h 558"/>
                <a:gd name="T26" fmla="*/ 448 w 588"/>
                <a:gd name="T27" fmla="*/ 408 h 558"/>
                <a:gd name="T28" fmla="*/ 528 w 588"/>
                <a:gd name="T29" fmla="*/ 296 h 558"/>
                <a:gd name="T30" fmla="*/ 564 w 588"/>
                <a:gd name="T31" fmla="*/ 252 h 558"/>
                <a:gd name="T32" fmla="*/ 580 w 588"/>
                <a:gd name="T33" fmla="*/ 264 h 558"/>
                <a:gd name="T34" fmla="*/ 588 w 588"/>
                <a:gd name="T35" fmla="*/ 28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8" h="558">
                  <a:moveTo>
                    <a:pt x="588" y="284"/>
                  </a:moveTo>
                  <a:lnTo>
                    <a:pt x="539" y="347"/>
                  </a:lnTo>
                  <a:lnTo>
                    <a:pt x="462" y="460"/>
                  </a:lnTo>
                  <a:lnTo>
                    <a:pt x="436" y="558"/>
                  </a:lnTo>
                  <a:lnTo>
                    <a:pt x="0" y="448"/>
                  </a:lnTo>
                  <a:lnTo>
                    <a:pt x="34" y="312"/>
                  </a:lnTo>
                  <a:lnTo>
                    <a:pt x="79" y="173"/>
                  </a:lnTo>
                  <a:lnTo>
                    <a:pt x="192" y="12"/>
                  </a:lnTo>
                  <a:lnTo>
                    <a:pt x="260" y="0"/>
                  </a:lnTo>
                  <a:lnTo>
                    <a:pt x="120" y="176"/>
                  </a:lnTo>
                  <a:lnTo>
                    <a:pt x="76" y="312"/>
                  </a:lnTo>
                  <a:lnTo>
                    <a:pt x="40" y="456"/>
                  </a:lnTo>
                  <a:lnTo>
                    <a:pt x="408" y="524"/>
                  </a:lnTo>
                  <a:lnTo>
                    <a:pt x="448" y="408"/>
                  </a:lnTo>
                  <a:lnTo>
                    <a:pt x="528" y="296"/>
                  </a:lnTo>
                  <a:lnTo>
                    <a:pt x="564" y="252"/>
                  </a:lnTo>
                  <a:lnTo>
                    <a:pt x="580" y="264"/>
                  </a:lnTo>
                  <a:lnTo>
                    <a:pt x="58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25"/>
            <p:cNvSpPr>
              <a:spLocks/>
            </p:cNvSpPr>
            <p:nvPr/>
          </p:nvSpPr>
          <p:spPr bwMode="auto">
            <a:xfrm>
              <a:off x="3076" y="1032"/>
              <a:ext cx="197" cy="408"/>
            </a:xfrm>
            <a:custGeom>
              <a:avLst/>
              <a:gdLst>
                <a:gd name="T0" fmla="*/ 0 w 197"/>
                <a:gd name="T1" fmla="*/ 368 h 408"/>
                <a:gd name="T2" fmla="*/ 16 w 197"/>
                <a:gd name="T3" fmla="*/ 384 h 408"/>
                <a:gd name="T4" fmla="*/ 120 w 197"/>
                <a:gd name="T5" fmla="*/ 408 h 408"/>
                <a:gd name="T6" fmla="*/ 197 w 197"/>
                <a:gd name="T7" fmla="*/ 9 h 408"/>
                <a:gd name="T8" fmla="*/ 36 w 197"/>
                <a:gd name="T9" fmla="*/ 0 h 408"/>
                <a:gd name="T10" fmla="*/ 0 w 197"/>
                <a:gd name="T11" fmla="*/ 348 h 408"/>
                <a:gd name="T12" fmla="*/ 68 w 197"/>
                <a:gd name="T13" fmla="*/ 36 h 408"/>
                <a:gd name="T14" fmla="*/ 155 w 197"/>
                <a:gd name="T15" fmla="*/ 38 h 408"/>
                <a:gd name="T16" fmla="*/ 104 w 197"/>
                <a:gd name="T17" fmla="*/ 368 h 408"/>
                <a:gd name="T18" fmla="*/ 12 w 197"/>
                <a:gd name="T19" fmla="*/ 348 h 408"/>
                <a:gd name="T20" fmla="*/ 0 w 197"/>
                <a:gd name="T21" fmla="*/ 36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408">
                  <a:moveTo>
                    <a:pt x="0" y="368"/>
                  </a:moveTo>
                  <a:lnTo>
                    <a:pt x="16" y="384"/>
                  </a:lnTo>
                  <a:lnTo>
                    <a:pt x="120" y="408"/>
                  </a:lnTo>
                  <a:lnTo>
                    <a:pt x="197" y="9"/>
                  </a:lnTo>
                  <a:lnTo>
                    <a:pt x="36" y="0"/>
                  </a:lnTo>
                  <a:lnTo>
                    <a:pt x="0" y="348"/>
                  </a:lnTo>
                  <a:lnTo>
                    <a:pt x="68" y="36"/>
                  </a:lnTo>
                  <a:lnTo>
                    <a:pt x="155" y="38"/>
                  </a:lnTo>
                  <a:lnTo>
                    <a:pt x="104" y="368"/>
                  </a:lnTo>
                  <a:lnTo>
                    <a:pt x="12" y="34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26"/>
            <p:cNvSpPr>
              <a:spLocks/>
            </p:cNvSpPr>
            <p:nvPr/>
          </p:nvSpPr>
          <p:spPr bwMode="auto">
            <a:xfrm>
              <a:off x="2661" y="1219"/>
              <a:ext cx="222" cy="317"/>
            </a:xfrm>
            <a:custGeom>
              <a:avLst/>
              <a:gdLst>
                <a:gd name="T0" fmla="*/ 18 w 222"/>
                <a:gd name="T1" fmla="*/ 109 h 317"/>
                <a:gd name="T2" fmla="*/ 99 w 222"/>
                <a:gd name="T3" fmla="*/ 289 h 317"/>
                <a:gd name="T4" fmla="*/ 35 w 222"/>
                <a:gd name="T5" fmla="*/ 77 h 317"/>
                <a:gd name="T6" fmla="*/ 118 w 222"/>
                <a:gd name="T7" fmla="*/ 48 h 317"/>
                <a:gd name="T8" fmla="*/ 187 w 222"/>
                <a:gd name="T9" fmla="*/ 257 h 317"/>
                <a:gd name="T10" fmla="*/ 103 w 222"/>
                <a:gd name="T11" fmla="*/ 289 h 317"/>
                <a:gd name="T12" fmla="*/ 127 w 222"/>
                <a:gd name="T13" fmla="*/ 317 h 317"/>
                <a:gd name="T14" fmla="*/ 222 w 222"/>
                <a:gd name="T15" fmla="*/ 270 h 317"/>
                <a:gd name="T16" fmla="*/ 122 w 222"/>
                <a:gd name="T17" fmla="*/ 0 h 317"/>
                <a:gd name="T18" fmla="*/ 0 w 222"/>
                <a:gd name="T19" fmla="*/ 57 h 317"/>
                <a:gd name="T20" fmla="*/ 18 w 222"/>
                <a:gd name="T21" fmla="*/ 109 h 317"/>
                <a:gd name="T22" fmla="*/ 18 w 222"/>
                <a:gd name="T23" fmla="*/ 10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317">
                  <a:moveTo>
                    <a:pt x="18" y="109"/>
                  </a:moveTo>
                  <a:lnTo>
                    <a:pt x="99" y="289"/>
                  </a:lnTo>
                  <a:lnTo>
                    <a:pt x="35" y="77"/>
                  </a:lnTo>
                  <a:lnTo>
                    <a:pt x="118" y="48"/>
                  </a:lnTo>
                  <a:lnTo>
                    <a:pt x="187" y="257"/>
                  </a:lnTo>
                  <a:lnTo>
                    <a:pt x="103" y="289"/>
                  </a:lnTo>
                  <a:lnTo>
                    <a:pt x="127" y="317"/>
                  </a:lnTo>
                  <a:lnTo>
                    <a:pt x="222" y="270"/>
                  </a:lnTo>
                  <a:lnTo>
                    <a:pt x="122" y="0"/>
                  </a:lnTo>
                  <a:lnTo>
                    <a:pt x="0" y="57"/>
                  </a:lnTo>
                  <a:lnTo>
                    <a:pt x="18" y="109"/>
                  </a:lnTo>
                  <a:lnTo>
                    <a:pt x="1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27"/>
            <p:cNvSpPr>
              <a:spLocks/>
            </p:cNvSpPr>
            <p:nvPr/>
          </p:nvSpPr>
          <p:spPr bwMode="auto">
            <a:xfrm>
              <a:off x="3677" y="1353"/>
              <a:ext cx="439" cy="350"/>
            </a:xfrm>
            <a:custGeom>
              <a:avLst/>
              <a:gdLst>
                <a:gd name="T0" fmla="*/ 411 w 439"/>
                <a:gd name="T1" fmla="*/ 120 h 350"/>
                <a:gd name="T2" fmla="*/ 439 w 439"/>
                <a:gd name="T3" fmla="*/ 109 h 350"/>
                <a:gd name="T4" fmla="*/ 363 w 439"/>
                <a:gd name="T5" fmla="*/ 0 h 350"/>
                <a:gd name="T6" fmla="*/ 0 w 439"/>
                <a:gd name="T7" fmla="*/ 281 h 350"/>
                <a:gd name="T8" fmla="*/ 64 w 439"/>
                <a:gd name="T9" fmla="*/ 350 h 350"/>
                <a:gd name="T10" fmla="*/ 185 w 439"/>
                <a:gd name="T11" fmla="*/ 288 h 350"/>
                <a:gd name="T12" fmla="*/ 225 w 439"/>
                <a:gd name="T13" fmla="*/ 264 h 350"/>
                <a:gd name="T14" fmla="*/ 371 w 439"/>
                <a:gd name="T15" fmla="*/ 151 h 350"/>
                <a:gd name="T16" fmla="*/ 70 w 439"/>
                <a:gd name="T17" fmla="*/ 326 h 350"/>
                <a:gd name="T18" fmla="*/ 42 w 439"/>
                <a:gd name="T19" fmla="*/ 284 h 350"/>
                <a:gd name="T20" fmla="*/ 356 w 439"/>
                <a:gd name="T21" fmla="*/ 44 h 350"/>
                <a:gd name="T22" fmla="*/ 411 w 439"/>
                <a:gd name="T23" fmla="*/ 120 h 350"/>
                <a:gd name="T24" fmla="*/ 411 w 439"/>
                <a:gd name="T25" fmla="*/ 12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350">
                  <a:moveTo>
                    <a:pt x="411" y="120"/>
                  </a:moveTo>
                  <a:lnTo>
                    <a:pt x="439" y="109"/>
                  </a:lnTo>
                  <a:lnTo>
                    <a:pt x="363" y="0"/>
                  </a:lnTo>
                  <a:lnTo>
                    <a:pt x="0" y="281"/>
                  </a:lnTo>
                  <a:lnTo>
                    <a:pt x="64" y="350"/>
                  </a:lnTo>
                  <a:lnTo>
                    <a:pt x="185" y="288"/>
                  </a:lnTo>
                  <a:lnTo>
                    <a:pt x="225" y="264"/>
                  </a:lnTo>
                  <a:lnTo>
                    <a:pt x="371" y="151"/>
                  </a:lnTo>
                  <a:lnTo>
                    <a:pt x="70" y="326"/>
                  </a:lnTo>
                  <a:lnTo>
                    <a:pt x="42" y="284"/>
                  </a:lnTo>
                  <a:lnTo>
                    <a:pt x="356" y="44"/>
                  </a:lnTo>
                  <a:lnTo>
                    <a:pt x="411" y="120"/>
                  </a:lnTo>
                  <a:lnTo>
                    <a:pt x="41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28"/>
            <p:cNvSpPr>
              <a:spLocks/>
            </p:cNvSpPr>
            <p:nvPr/>
          </p:nvSpPr>
          <p:spPr bwMode="auto">
            <a:xfrm>
              <a:off x="3732" y="1618"/>
              <a:ext cx="255" cy="196"/>
            </a:xfrm>
            <a:custGeom>
              <a:avLst/>
              <a:gdLst>
                <a:gd name="T0" fmla="*/ 340 w 509"/>
                <a:gd name="T1" fmla="*/ 0 h 391"/>
                <a:gd name="T2" fmla="*/ 0 w 509"/>
                <a:gd name="T3" fmla="*/ 173 h 391"/>
                <a:gd name="T4" fmla="*/ 184 w 509"/>
                <a:gd name="T5" fmla="*/ 391 h 391"/>
                <a:gd name="T6" fmla="*/ 509 w 509"/>
                <a:gd name="T7" fmla="*/ 285 h 391"/>
                <a:gd name="T8" fmla="*/ 340 w 509"/>
                <a:gd name="T9" fmla="*/ 0 h 391"/>
                <a:gd name="T10" fmla="*/ 340 w 509"/>
                <a:gd name="T11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391">
                  <a:moveTo>
                    <a:pt x="340" y="0"/>
                  </a:moveTo>
                  <a:lnTo>
                    <a:pt x="0" y="173"/>
                  </a:lnTo>
                  <a:lnTo>
                    <a:pt x="184" y="391"/>
                  </a:lnTo>
                  <a:lnTo>
                    <a:pt x="509" y="285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9" name="Group 29"/>
            <p:cNvGrpSpPr>
              <a:grpSpLocks/>
            </p:cNvGrpSpPr>
            <p:nvPr/>
          </p:nvGrpSpPr>
          <p:grpSpPr bwMode="auto">
            <a:xfrm rot="74750">
              <a:off x="2193" y="1751"/>
              <a:ext cx="2925" cy="1238"/>
              <a:chOff x="2085" y="1499"/>
              <a:chExt cx="2649" cy="950"/>
            </a:xfrm>
          </p:grpSpPr>
          <p:sp>
            <p:nvSpPr>
              <p:cNvPr id="50" name="Freeform 30"/>
              <p:cNvSpPr>
                <a:spLocks/>
              </p:cNvSpPr>
              <p:nvPr/>
            </p:nvSpPr>
            <p:spPr bwMode="auto">
              <a:xfrm>
                <a:off x="3229" y="231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31"/>
              <p:cNvSpPr>
                <a:spLocks/>
              </p:cNvSpPr>
              <p:nvPr/>
            </p:nvSpPr>
            <p:spPr bwMode="auto">
              <a:xfrm>
                <a:off x="2085" y="1499"/>
                <a:ext cx="2649" cy="811"/>
              </a:xfrm>
              <a:custGeom>
                <a:avLst/>
                <a:gdLst>
                  <a:gd name="T0" fmla="*/ 2634 w 2649"/>
                  <a:gd name="T1" fmla="*/ 483 h 811"/>
                  <a:gd name="T2" fmla="*/ 2606 w 2649"/>
                  <a:gd name="T3" fmla="*/ 314 h 811"/>
                  <a:gd name="T4" fmla="*/ 2584 w 2649"/>
                  <a:gd name="T5" fmla="*/ 287 h 811"/>
                  <a:gd name="T6" fmla="*/ 2547 w 2649"/>
                  <a:gd name="T7" fmla="*/ 279 h 811"/>
                  <a:gd name="T8" fmla="*/ 2467 w 2649"/>
                  <a:gd name="T9" fmla="*/ 279 h 811"/>
                  <a:gd name="T10" fmla="*/ 2432 w 2649"/>
                  <a:gd name="T11" fmla="*/ 277 h 811"/>
                  <a:gd name="T12" fmla="*/ 2416 w 2649"/>
                  <a:gd name="T13" fmla="*/ 265 h 811"/>
                  <a:gd name="T14" fmla="*/ 2355 w 2649"/>
                  <a:gd name="T15" fmla="*/ 219 h 811"/>
                  <a:gd name="T16" fmla="*/ 2251 w 2649"/>
                  <a:gd name="T17" fmla="*/ 154 h 811"/>
                  <a:gd name="T18" fmla="*/ 2101 w 2649"/>
                  <a:gd name="T19" fmla="*/ 82 h 811"/>
                  <a:gd name="T20" fmla="*/ 1961 w 2649"/>
                  <a:gd name="T21" fmla="*/ 31 h 811"/>
                  <a:gd name="T22" fmla="*/ 1841 w 2649"/>
                  <a:gd name="T23" fmla="*/ 9 h 811"/>
                  <a:gd name="T24" fmla="*/ 1704 w 2649"/>
                  <a:gd name="T25" fmla="*/ 0 h 811"/>
                  <a:gd name="T26" fmla="*/ 1560 w 2649"/>
                  <a:gd name="T27" fmla="*/ 0 h 811"/>
                  <a:gd name="T28" fmla="*/ 1416 w 2649"/>
                  <a:gd name="T29" fmla="*/ 6 h 811"/>
                  <a:gd name="T30" fmla="*/ 1284 w 2649"/>
                  <a:gd name="T31" fmla="*/ 19 h 811"/>
                  <a:gd name="T32" fmla="*/ 1175 w 2649"/>
                  <a:gd name="T33" fmla="*/ 32 h 811"/>
                  <a:gd name="T34" fmla="*/ 1095 w 2649"/>
                  <a:gd name="T35" fmla="*/ 47 h 811"/>
                  <a:gd name="T36" fmla="*/ 1032 w 2649"/>
                  <a:gd name="T37" fmla="*/ 70 h 811"/>
                  <a:gd name="T38" fmla="*/ 923 w 2649"/>
                  <a:gd name="T39" fmla="*/ 131 h 811"/>
                  <a:gd name="T40" fmla="*/ 803 w 2649"/>
                  <a:gd name="T41" fmla="*/ 204 h 811"/>
                  <a:gd name="T42" fmla="*/ 721 w 2649"/>
                  <a:gd name="T43" fmla="*/ 256 h 811"/>
                  <a:gd name="T44" fmla="*/ 683 w 2649"/>
                  <a:gd name="T45" fmla="*/ 268 h 811"/>
                  <a:gd name="T46" fmla="*/ 515 w 2649"/>
                  <a:gd name="T47" fmla="*/ 292 h 811"/>
                  <a:gd name="T48" fmla="*/ 290 w 2649"/>
                  <a:gd name="T49" fmla="*/ 337 h 811"/>
                  <a:gd name="T50" fmla="*/ 123 w 2649"/>
                  <a:gd name="T51" fmla="*/ 392 h 811"/>
                  <a:gd name="T52" fmla="*/ 83 w 2649"/>
                  <a:gd name="T53" fmla="*/ 447 h 811"/>
                  <a:gd name="T54" fmla="*/ 60 w 2649"/>
                  <a:gd name="T55" fmla="*/ 537 h 811"/>
                  <a:gd name="T56" fmla="*/ 11 w 2649"/>
                  <a:gd name="T57" fmla="*/ 555 h 811"/>
                  <a:gd name="T58" fmla="*/ 5 w 2649"/>
                  <a:gd name="T59" fmla="*/ 631 h 811"/>
                  <a:gd name="T60" fmla="*/ 23 w 2649"/>
                  <a:gd name="T61" fmla="*/ 674 h 811"/>
                  <a:gd name="T62" fmla="*/ 69 w 2649"/>
                  <a:gd name="T63" fmla="*/ 754 h 811"/>
                  <a:gd name="T64" fmla="*/ 171 w 2649"/>
                  <a:gd name="T65" fmla="*/ 766 h 811"/>
                  <a:gd name="T66" fmla="*/ 316 w 2649"/>
                  <a:gd name="T67" fmla="*/ 777 h 811"/>
                  <a:gd name="T68" fmla="*/ 438 w 2649"/>
                  <a:gd name="T69" fmla="*/ 785 h 811"/>
                  <a:gd name="T70" fmla="*/ 654 w 2649"/>
                  <a:gd name="T71" fmla="*/ 786 h 811"/>
                  <a:gd name="T72" fmla="*/ 672 w 2649"/>
                  <a:gd name="T73" fmla="*/ 746 h 811"/>
                  <a:gd name="T74" fmla="*/ 718 w 2649"/>
                  <a:gd name="T75" fmla="*/ 655 h 811"/>
                  <a:gd name="T76" fmla="*/ 787 w 2649"/>
                  <a:gd name="T77" fmla="*/ 562 h 811"/>
                  <a:gd name="T78" fmla="*/ 873 w 2649"/>
                  <a:gd name="T79" fmla="*/ 512 h 811"/>
                  <a:gd name="T80" fmla="*/ 971 w 2649"/>
                  <a:gd name="T81" fmla="*/ 501 h 811"/>
                  <a:gd name="T82" fmla="*/ 1068 w 2649"/>
                  <a:gd name="T83" fmla="*/ 517 h 811"/>
                  <a:gd name="T84" fmla="*/ 1135 w 2649"/>
                  <a:gd name="T85" fmla="*/ 598 h 811"/>
                  <a:gd name="T86" fmla="*/ 1150 w 2649"/>
                  <a:gd name="T87" fmla="*/ 782 h 811"/>
                  <a:gd name="T88" fmla="*/ 1144 w 2649"/>
                  <a:gd name="T89" fmla="*/ 811 h 811"/>
                  <a:gd name="T90" fmla="*/ 2034 w 2649"/>
                  <a:gd name="T91" fmla="*/ 754 h 811"/>
                  <a:gd name="T92" fmla="*/ 2100 w 2649"/>
                  <a:gd name="T93" fmla="*/ 678 h 811"/>
                  <a:gd name="T94" fmla="*/ 2188 w 2649"/>
                  <a:gd name="T95" fmla="*/ 591 h 811"/>
                  <a:gd name="T96" fmla="*/ 2265 w 2649"/>
                  <a:gd name="T97" fmla="*/ 536 h 811"/>
                  <a:gd name="T98" fmla="*/ 2333 w 2649"/>
                  <a:gd name="T99" fmla="*/ 517 h 811"/>
                  <a:gd name="T100" fmla="*/ 2378 w 2649"/>
                  <a:gd name="T101" fmla="*/ 633 h 811"/>
                  <a:gd name="T102" fmla="*/ 2405 w 2649"/>
                  <a:gd name="T103" fmla="*/ 742 h 811"/>
                  <a:gd name="T104" fmla="*/ 2474 w 2649"/>
                  <a:gd name="T105" fmla="*/ 738 h 811"/>
                  <a:gd name="T106" fmla="*/ 2553 w 2649"/>
                  <a:gd name="T107" fmla="*/ 713 h 811"/>
                  <a:gd name="T108" fmla="*/ 2600 w 2649"/>
                  <a:gd name="T109" fmla="*/ 694 h 811"/>
                  <a:gd name="T110" fmla="*/ 2635 w 2649"/>
                  <a:gd name="T111" fmla="*/ 642 h 811"/>
                  <a:gd name="T112" fmla="*/ 2649 w 2649"/>
                  <a:gd name="T113" fmla="*/ 563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49" h="811">
                    <a:moveTo>
                      <a:pt x="2638" y="524"/>
                    </a:moveTo>
                    <a:lnTo>
                      <a:pt x="2630" y="516"/>
                    </a:lnTo>
                    <a:lnTo>
                      <a:pt x="2630" y="499"/>
                    </a:lnTo>
                    <a:lnTo>
                      <a:pt x="2634" y="483"/>
                    </a:lnTo>
                    <a:lnTo>
                      <a:pt x="2637" y="476"/>
                    </a:lnTo>
                    <a:lnTo>
                      <a:pt x="2610" y="321"/>
                    </a:lnTo>
                    <a:lnTo>
                      <a:pt x="2608" y="319"/>
                    </a:lnTo>
                    <a:lnTo>
                      <a:pt x="2606" y="314"/>
                    </a:lnTo>
                    <a:lnTo>
                      <a:pt x="2601" y="308"/>
                    </a:lnTo>
                    <a:lnTo>
                      <a:pt x="2596" y="300"/>
                    </a:lnTo>
                    <a:lnTo>
                      <a:pt x="2591" y="294"/>
                    </a:lnTo>
                    <a:lnTo>
                      <a:pt x="2584" y="287"/>
                    </a:lnTo>
                    <a:lnTo>
                      <a:pt x="2576" y="281"/>
                    </a:lnTo>
                    <a:lnTo>
                      <a:pt x="2569" y="279"/>
                    </a:lnTo>
                    <a:lnTo>
                      <a:pt x="2561" y="279"/>
                    </a:lnTo>
                    <a:lnTo>
                      <a:pt x="2547" y="279"/>
                    </a:lnTo>
                    <a:lnTo>
                      <a:pt x="2530" y="279"/>
                    </a:lnTo>
                    <a:lnTo>
                      <a:pt x="2509" y="279"/>
                    </a:lnTo>
                    <a:lnTo>
                      <a:pt x="2488" y="279"/>
                    </a:lnTo>
                    <a:lnTo>
                      <a:pt x="2467" y="279"/>
                    </a:lnTo>
                    <a:lnTo>
                      <a:pt x="2448" y="279"/>
                    </a:lnTo>
                    <a:lnTo>
                      <a:pt x="2432" y="279"/>
                    </a:lnTo>
                    <a:lnTo>
                      <a:pt x="2432" y="279"/>
                    </a:lnTo>
                    <a:lnTo>
                      <a:pt x="2432" y="277"/>
                    </a:lnTo>
                    <a:lnTo>
                      <a:pt x="2432" y="277"/>
                    </a:lnTo>
                    <a:lnTo>
                      <a:pt x="2431" y="277"/>
                    </a:lnTo>
                    <a:lnTo>
                      <a:pt x="2424" y="272"/>
                    </a:lnTo>
                    <a:lnTo>
                      <a:pt x="2416" y="265"/>
                    </a:lnTo>
                    <a:lnTo>
                      <a:pt x="2405" y="256"/>
                    </a:lnTo>
                    <a:lnTo>
                      <a:pt x="2390" y="245"/>
                    </a:lnTo>
                    <a:lnTo>
                      <a:pt x="2374" y="233"/>
                    </a:lnTo>
                    <a:lnTo>
                      <a:pt x="2355" y="219"/>
                    </a:lnTo>
                    <a:lnTo>
                      <a:pt x="2333" y="204"/>
                    </a:lnTo>
                    <a:lnTo>
                      <a:pt x="2309" y="188"/>
                    </a:lnTo>
                    <a:lnTo>
                      <a:pt x="2280" y="172"/>
                    </a:lnTo>
                    <a:lnTo>
                      <a:pt x="2251" y="154"/>
                    </a:lnTo>
                    <a:lnTo>
                      <a:pt x="2218" y="136"/>
                    </a:lnTo>
                    <a:lnTo>
                      <a:pt x="2181" y="119"/>
                    </a:lnTo>
                    <a:lnTo>
                      <a:pt x="2143" y="100"/>
                    </a:lnTo>
                    <a:lnTo>
                      <a:pt x="2101" y="82"/>
                    </a:lnTo>
                    <a:lnTo>
                      <a:pt x="2058" y="63"/>
                    </a:lnTo>
                    <a:lnTo>
                      <a:pt x="2011" y="46"/>
                    </a:lnTo>
                    <a:lnTo>
                      <a:pt x="1986" y="38"/>
                    </a:lnTo>
                    <a:lnTo>
                      <a:pt x="1961" y="31"/>
                    </a:lnTo>
                    <a:lnTo>
                      <a:pt x="1933" y="24"/>
                    </a:lnTo>
                    <a:lnTo>
                      <a:pt x="1904" y="19"/>
                    </a:lnTo>
                    <a:lnTo>
                      <a:pt x="1873" y="13"/>
                    </a:lnTo>
                    <a:lnTo>
                      <a:pt x="1841" y="9"/>
                    </a:lnTo>
                    <a:lnTo>
                      <a:pt x="1809" y="6"/>
                    </a:lnTo>
                    <a:lnTo>
                      <a:pt x="1775" y="4"/>
                    </a:lnTo>
                    <a:lnTo>
                      <a:pt x="1740" y="2"/>
                    </a:lnTo>
                    <a:lnTo>
                      <a:pt x="1704" y="0"/>
                    </a:lnTo>
                    <a:lnTo>
                      <a:pt x="1668" y="0"/>
                    </a:lnTo>
                    <a:lnTo>
                      <a:pt x="1633" y="0"/>
                    </a:lnTo>
                    <a:lnTo>
                      <a:pt x="1596" y="0"/>
                    </a:lnTo>
                    <a:lnTo>
                      <a:pt x="1560" y="0"/>
                    </a:lnTo>
                    <a:lnTo>
                      <a:pt x="1523" y="1"/>
                    </a:lnTo>
                    <a:lnTo>
                      <a:pt x="1488" y="2"/>
                    </a:lnTo>
                    <a:lnTo>
                      <a:pt x="1451" y="4"/>
                    </a:lnTo>
                    <a:lnTo>
                      <a:pt x="1416" y="6"/>
                    </a:lnTo>
                    <a:lnTo>
                      <a:pt x="1382" y="9"/>
                    </a:lnTo>
                    <a:lnTo>
                      <a:pt x="1348" y="12"/>
                    </a:lnTo>
                    <a:lnTo>
                      <a:pt x="1316" y="15"/>
                    </a:lnTo>
                    <a:lnTo>
                      <a:pt x="1284" y="19"/>
                    </a:lnTo>
                    <a:lnTo>
                      <a:pt x="1255" y="21"/>
                    </a:lnTo>
                    <a:lnTo>
                      <a:pt x="1226" y="25"/>
                    </a:lnTo>
                    <a:lnTo>
                      <a:pt x="1199" y="28"/>
                    </a:lnTo>
                    <a:lnTo>
                      <a:pt x="1175" y="32"/>
                    </a:lnTo>
                    <a:lnTo>
                      <a:pt x="1150" y="36"/>
                    </a:lnTo>
                    <a:lnTo>
                      <a:pt x="1130" y="40"/>
                    </a:lnTo>
                    <a:lnTo>
                      <a:pt x="1111" y="43"/>
                    </a:lnTo>
                    <a:lnTo>
                      <a:pt x="1095" y="47"/>
                    </a:lnTo>
                    <a:lnTo>
                      <a:pt x="1080" y="51"/>
                    </a:lnTo>
                    <a:lnTo>
                      <a:pt x="1069" y="54"/>
                    </a:lnTo>
                    <a:lnTo>
                      <a:pt x="1053" y="61"/>
                    </a:lnTo>
                    <a:lnTo>
                      <a:pt x="1032" y="70"/>
                    </a:lnTo>
                    <a:lnTo>
                      <a:pt x="1008" y="82"/>
                    </a:lnTo>
                    <a:lnTo>
                      <a:pt x="981" y="97"/>
                    </a:lnTo>
                    <a:lnTo>
                      <a:pt x="953" y="113"/>
                    </a:lnTo>
                    <a:lnTo>
                      <a:pt x="923" y="131"/>
                    </a:lnTo>
                    <a:lnTo>
                      <a:pt x="892" y="150"/>
                    </a:lnTo>
                    <a:lnTo>
                      <a:pt x="860" y="169"/>
                    </a:lnTo>
                    <a:lnTo>
                      <a:pt x="831" y="187"/>
                    </a:lnTo>
                    <a:lnTo>
                      <a:pt x="803" y="204"/>
                    </a:lnTo>
                    <a:lnTo>
                      <a:pt x="778" y="220"/>
                    </a:lnTo>
                    <a:lnTo>
                      <a:pt x="755" y="234"/>
                    </a:lnTo>
                    <a:lnTo>
                      <a:pt x="736" y="246"/>
                    </a:lnTo>
                    <a:lnTo>
                      <a:pt x="721" y="256"/>
                    </a:lnTo>
                    <a:lnTo>
                      <a:pt x="711" y="261"/>
                    </a:lnTo>
                    <a:lnTo>
                      <a:pt x="709" y="264"/>
                    </a:lnTo>
                    <a:lnTo>
                      <a:pt x="702" y="265"/>
                    </a:lnTo>
                    <a:lnTo>
                      <a:pt x="683" y="268"/>
                    </a:lnTo>
                    <a:lnTo>
                      <a:pt x="652" y="272"/>
                    </a:lnTo>
                    <a:lnTo>
                      <a:pt x="612" y="277"/>
                    </a:lnTo>
                    <a:lnTo>
                      <a:pt x="566" y="284"/>
                    </a:lnTo>
                    <a:lnTo>
                      <a:pt x="515" y="292"/>
                    </a:lnTo>
                    <a:lnTo>
                      <a:pt x="459" y="302"/>
                    </a:lnTo>
                    <a:lnTo>
                      <a:pt x="402" y="313"/>
                    </a:lnTo>
                    <a:lnTo>
                      <a:pt x="346" y="323"/>
                    </a:lnTo>
                    <a:lnTo>
                      <a:pt x="290" y="337"/>
                    </a:lnTo>
                    <a:lnTo>
                      <a:pt x="238" y="349"/>
                    </a:lnTo>
                    <a:lnTo>
                      <a:pt x="192" y="363"/>
                    </a:lnTo>
                    <a:lnTo>
                      <a:pt x="153" y="378"/>
                    </a:lnTo>
                    <a:lnTo>
                      <a:pt x="123" y="392"/>
                    </a:lnTo>
                    <a:lnTo>
                      <a:pt x="104" y="407"/>
                    </a:lnTo>
                    <a:lnTo>
                      <a:pt x="98" y="422"/>
                    </a:lnTo>
                    <a:lnTo>
                      <a:pt x="93" y="433"/>
                    </a:lnTo>
                    <a:lnTo>
                      <a:pt x="83" y="447"/>
                    </a:lnTo>
                    <a:lnTo>
                      <a:pt x="73" y="474"/>
                    </a:lnTo>
                    <a:lnTo>
                      <a:pt x="70" y="526"/>
                    </a:lnTo>
                    <a:lnTo>
                      <a:pt x="68" y="532"/>
                    </a:lnTo>
                    <a:lnTo>
                      <a:pt x="60" y="537"/>
                    </a:lnTo>
                    <a:lnTo>
                      <a:pt x="49" y="543"/>
                    </a:lnTo>
                    <a:lnTo>
                      <a:pt x="35" y="547"/>
                    </a:lnTo>
                    <a:lnTo>
                      <a:pt x="22" y="551"/>
                    </a:lnTo>
                    <a:lnTo>
                      <a:pt x="11" y="555"/>
                    </a:lnTo>
                    <a:lnTo>
                      <a:pt x="3" y="556"/>
                    </a:lnTo>
                    <a:lnTo>
                      <a:pt x="0" y="558"/>
                    </a:lnTo>
                    <a:lnTo>
                      <a:pt x="3" y="627"/>
                    </a:lnTo>
                    <a:lnTo>
                      <a:pt x="5" y="631"/>
                    </a:lnTo>
                    <a:lnTo>
                      <a:pt x="14" y="639"/>
                    </a:lnTo>
                    <a:lnTo>
                      <a:pt x="20" y="651"/>
                    </a:lnTo>
                    <a:lnTo>
                      <a:pt x="23" y="662"/>
                    </a:lnTo>
                    <a:lnTo>
                      <a:pt x="23" y="674"/>
                    </a:lnTo>
                    <a:lnTo>
                      <a:pt x="27" y="701"/>
                    </a:lnTo>
                    <a:lnTo>
                      <a:pt x="37" y="731"/>
                    </a:lnTo>
                    <a:lnTo>
                      <a:pt x="58" y="751"/>
                    </a:lnTo>
                    <a:lnTo>
                      <a:pt x="69" y="754"/>
                    </a:lnTo>
                    <a:lnTo>
                      <a:pt x="87" y="757"/>
                    </a:lnTo>
                    <a:lnTo>
                      <a:pt x="110" y="759"/>
                    </a:lnTo>
                    <a:lnTo>
                      <a:pt x="138" y="762"/>
                    </a:lnTo>
                    <a:lnTo>
                      <a:pt x="171" y="766"/>
                    </a:lnTo>
                    <a:lnTo>
                      <a:pt x="206" y="769"/>
                    </a:lnTo>
                    <a:lnTo>
                      <a:pt x="243" y="772"/>
                    </a:lnTo>
                    <a:lnTo>
                      <a:pt x="279" y="774"/>
                    </a:lnTo>
                    <a:lnTo>
                      <a:pt x="316" y="777"/>
                    </a:lnTo>
                    <a:lnTo>
                      <a:pt x="351" y="780"/>
                    </a:lnTo>
                    <a:lnTo>
                      <a:pt x="383" y="782"/>
                    </a:lnTo>
                    <a:lnTo>
                      <a:pt x="413" y="784"/>
                    </a:lnTo>
                    <a:lnTo>
                      <a:pt x="438" y="785"/>
                    </a:lnTo>
                    <a:lnTo>
                      <a:pt x="457" y="786"/>
                    </a:lnTo>
                    <a:lnTo>
                      <a:pt x="469" y="788"/>
                    </a:lnTo>
                    <a:lnTo>
                      <a:pt x="473" y="788"/>
                    </a:lnTo>
                    <a:lnTo>
                      <a:pt x="654" y="786"/>
                    </a:lnTo>
                    <a:lnTo>
                      <a:pt x="656" y="784"/>
                    </a:lnTo>
                    <a:lnTo>
                      <a:pt x="658" y="776"/>
                    </a:lnTo>
                    <a:lnTo>
                      <a:pt x="664" y="762"/>
                    </a:lnTo>
                    <a:lnTo>
                      <a:pt x="672" y="746"/>
                    </a:lnTo>
                    <a:lnTo>
                      <a:pt x="680" y="727"/>
                    </a:lnTo>
                    <a:lnTo>
                      <a:pt x="691" y="704"/>
                    </a:lnTo>
                    <a:lnTo>
                      <a:pt x="705" y="681"/>
                    </a:lnTo>
                    <a:lnTo>
                      <a:pt x="718" y="655"/>
                    </a:lnTo>
                    <a:lnTo>
                      <a:pt x="734" y="631"/>
                    </a:lnTo>
                    <a:lnTo>
                      <a:pt x="751" y="606"/>
                    </a:lnTo>
                    <a:lnTo>
                      <a:pt x="768" y="583"/>
                    </a:lnTo>
                    <a:lnTo>
                      <a:pt x="787" y="562"/>
                    </a:lnTo>
                    <a:lnTo>
                      <a:pt x="808" y="544"/>
                    </a:lnTo>
                    <a:lnTo>
                      <a:pt x="829" y="528"/>
                    </a:lnTo>
                    <a:lnTo>
                      <a:pt x="851" y="517"/>
                    </a:lnTo>
                    <a:lnTo>
                      <a:pt x="873" y="512"/>
                    </a:lnTo>
                    <a:lnTo>
                      <a:pt x="896" y="509"/>
                    </a:lnTo>
                    <a:lnTo>
                      <a:pt x="920" y="505"/>
                    </a:lnTo>
                    <a:lnTo>
                      <a:pt x="946" y="502"/>
                    </a:lnTo>
                    <a:lnTo>
                      <a:pt x="971" y="501"/>
                    </a:lnTo>
                    <a:lnTo>
                      <a:pt x="996" y="501"/>
                    </a:lnTo>
                    <a:lnTo>
                      <a:pt x="1022" y="503"/>
                    </a:lnTo>
                    <a:lnTo>
                      <a:pt x="1045" y="509"/>
                    </a:lnTo>
                    <a:lnTo>
                      <a:pt x="1068" y="517"/>
                    </a:lnTo>
                    <a:lnTo>
                      <a:pt x="1088" y="529"/>
                    </a:lnTo>
                    <a:lnTo>
                      <a:pt x="1107" y="547"/>
                    </a:lnTo>
                    <a:lnTo>
                      <a:pt x="1123" y="570"/>
                    </a:lnTo>
                    <a:lnTo>
                      <a:pt x="1135" y="598"/>
                    </a:lnTo>
                    <a:lnTo>
                      <a:pt x="1146" y="633"/>
                    </a:lnTo>
                    <a:lnTo>
                      <a:pt x="1152" y="675"/>
                    </a:lnTo>
                    <a:lnTo>
                      <a:pt x="1153" y="724"/>
                    </a:lnTo>
                    <a:lnTo>
                      <a:pt x="1150" y="782"/>
                    </a:lnTo>
                    <a:lnTo>
                      <a:pt x="1149" y="797"/>
                    </a:lnTo>
                    <a:lnTo>
                      <a:pt x="1146" y="805"/>
                    </a:lnTo>
                    <a:lnTo>
                      <a:pt x="1145" y="809"/>
                    </a:lnTo>
                    <a:lnTo>
                      <a:pt x="1144" y="811"/>
                    </a:lnTo>
                    <a:lnTo>
                      <a:pt x="2015" y="776"/>
                    </a:lnTo>
                    <a:lnTo>
                      <a:pt x="2017" y="773"/>
                    </a:lnTo>
                    <a:lnTo>
                      <a:pt x="2023" y="765"/>
                    </a:lnTo>
                    <a:lnTo>
                      <a:pt x="2034" y="754"/>
                    </a:lnTo>
                    <a:lnTo>
                      <a:pt x="2047" y="739"/>
                    </a:lnTo>
                    <a:lnTo>
                      <a:pt x="2062" y="720"/>
                    </a:lnTo>
                    <a:lnTo>
                      <a:pt x="2081" y="700"/>
                    </a:lnTo>
                    <a:lnTo>
                      <a:pt x="2100" y="678"/>
                    </a:lnTo>
                    <a:lnTo>
                      <a:pt x="2122" y="656"/>
                    </a:lnTo>
                    <a:lnTo>
                      <a:pt x="2143" y="633"/>
                    </a:lnTo>
                    <a:lnTo>
                      <a:pt x="2167" y="612"/>
                    </a:lnTo>
                    <a:lnTo>
                      <a:pt x="2188" y="591"/>
                    </a:lnTo>
                    <a:lnTo>
                      <a:pt x="2210" y="573"/>
                    </a:lnTo>
                    <a:lnTo>
                      <a:pt x="2230" y="556"/>
                    </a:lnTo>
                    <a:lnTo>
                      <a:pt x="2249" y="544"/>
                    </a:lnTo>
                    <a:lnTo>
                      <a:pt x="2265" y="536"/>
                    </a:lnTo>
                    <a:lnTo>
                      <a:pt x="2279" y="532"/>
                    </a:lnTo>
                    <a:lnTo>
                      <a:pt x="2299" y="526"/>
                    </a:lnTo>
                    <a:lnTo>
                      <a:pt x="2317" y="521"/>
                    </a:lnTo>
                    <a:lnTo>
                      <a:pt x="2333" y="517"/>
                    </a:lnTo>
                    <a:lnTo>
                      <a:pt x="2348" y="522"/>
                    </a:lnTo>
                    <a:lnTo>
                      <a:pt x="2360" y="540"/>
                    </a:lnTo>
                    <a:lnTo>
                      <a:pt x="2371" y="575"/>
                    </a:lnTo>
                    <a:lnTo>
                      <a:pt x="2378" y="633"/>
                    </a:lnTo>
                    <a:lnTo>
                      <a:pt x="2383" y="717"/>
                    </a:lnTo>
                    <a:lnTo>
                      <a:pt x="2386" y="730"/>
                    </a:lnTo>
                    <a:lnTo>
                      <a:pt x="2394" y="736"/>
                    </a:lnTo>
                    <a:lnTo>
                      <a:pt x="2405" y="742"/>
                    </a:lnTo>
                    <a:lnTo>
                      <a:pt x="2419" y="744"/>
                    </a:lnTo>
                    <a:lnTo>
                      <a:pt x="2435" y="743"/>
                    </a:lnTo>
                    <a:lnTo>
                      <a:pt x="2454" y="742"/>
                    </a:lnTo>
                    <a:lnTo>
                      <a:pt x="2474" y="738"/>
                    </a:lnTo>
                    <a:lnTo>
                      <a:pt x="2494" y="732"/>
                    </a:lnTo>
                    <a:lnTo>
                      <a:pt x="2515" y="726"/>
                    </a:lnTo>
                    <a:lnTo>
                      <a:pt x="2534" y="720"/>
                    </a:lnTo>
                    <a:lnTo>
                      <a:pt x="2553" y="713"/>
                    </a:lnTo>
                    <a:lnTo>
                      <a:pt x="2569" y="707"/>
                    </a:lnTo>
                    <a:lnTo>
                      <a:pt x="2582" y="701"/>
                    </a:lnTo>
                    <a:lnTo>
                      <a:pt x="2593" y="697"/>
                    </a:lnTo>
                    <a:lnTo>
                      <a:pt x="2600" y="694"/>
                    </a:lnTo>
                    <a:lnTo>
                      <a:pt x="2603" y="693"/>
                    </a:lnTo>
                    <a:lnTo>
                      <a:pt x="2631" y="646"/>
                    </a:lnTo>
                    <a:lnTo>
                      <a:pt x="2633" y="644"/>
                    </a:lnTo>
                    <a:lnTo>
                      <a:pt x="2635" y="642"/>
                    </a:lnTo>
                    <a:lnTo>
                      <a:pt x="2639" y="633"/>
                    </a:lnTo>
                    <a:lnTo>
                      <a:pt x="2642" y="620"/>
                    </a:lnTo>
                    <a:lnTo>
                      <a:pt x="2645" y="594"/>
                    </a:lnTo>
                    <a:lnTo>
                      <a:pt x="2649" y="563"/>
                    </a:lnTo>
                    <a:lnTo>
                      <a:pt x="2648" y="536"/>
                    </a:lnTo>
                    <a:lnTo>
                      <a:pt x="2638" y="5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32"/>
              <p:cNvSpPr>
                <a:spLocks/>
              </p:cNvSpPr>
              <p:nvPr/>
            </p:nvSpPr>
            <p:spPr bwMode="auto">
              <a:xfrm>
                <a:off x="2775" y="1528"/>
                <a:ext cx="1589" cy="400"/>
              </a:xfrm>
              <a:custGeom>
                <a:avLst/>
                <a:gdLst>
                  <a:gd name="T0" fmla="*/ 2 w 1589"/>
                  <a:gd name="T1" fmla="*/ 285 h 400"/>
                  <a:gd name="T2" fmla="*/ 28 w 1589"/>
                  <a:gd name="T3" fmla="*/ 267 h 400"/>
                  <a:gd name="T4" fmla="*/ 71 w 1589"/>
                  <a:gd name="T5" fmla="*/ 237 h 400"/>
                  <a:gd name="T6" fmla="*/ 127 w 1589"/>
                  <a:gd name="T7" fmla="*/ 200 h 400"/>
                  <a:gd name="T8" fmla="*/ 189 w 1589"/>
                  <a:gd name="T9" fmla="*/ 158 h 400"/>
                  <a:gd name="T10" fmla="*/ 253 w 1589"/>
                  <a:gd name="T11" fmla="*/ 118 h 400"/>
                  <a:gd name="T12" fmla="*/ 310 w 1589"/>
                  <a:gd name="T13" fmla="*/ 86 h 400"/>
                  <a:gd name="T14" fmla="*/ 355 w 1589"/>
                  <a:gd name="T15" fmla="*/ 65 h 400"/>
                  <a:gd name="T16" fmla="*/ 390 w 1589"/>
                  <a:gd name="T17" fmla="*/ 59 h 400"/>
                  <a:gd name="T18" fmla="*/ 460 w 1589"/>
                  <a:gd name="T19" fmla="*/ 47 h 400"/>
                  <a:gd name="T20" fmla="*/ 562 w 1589"/>
                  <a:gd name="T21" fmla="*/ 32 h 400"/>
                  <a:gd name="T22" fmla="*/ 685 w 1589"/>
                  <a:gd name="T23" fmla="*/ 17 h 400"/>
                  <a:gd name="T24" fmla="*/ 821 w 1589"/>
                  <a:gd name="T25" fmla="*/ 5 h 400"/>
                  <a:gd name="T26" fmla="*/ 959 w 1589"/>
                  <a:gd name="T27" fmla="*/ 0 h 400"/>
                  <a:gd name="T28" fmla="*/ 1089 w 1589"/>
                  <a:gd name="T29" fmla="*/ 9 h 400"/>
                  <a:gd name="T30" fmla="*/ 1200 w 1589"/>
                  <a:gd name="T31" fmla="*/ 30 h 400"/>
                  <a:gd name="T32" fmla="*/ 1287 w 1589"/>
                  <a:gd name="T33" fmla="*/ 68 h 400"/>
                  <a:gd name="T34" fmla="*/ 1361 w 1589"/>
                  <a:gd name="T35" fmla="*/ 105 h 400"/>
                  <a:gd name="T36" fmla="*/ 1424 w 1589"/>
                  <a:gd name="T37" fmla="*/ 140 h 400"/>
                  <a:gd name="T38" fmla="*/ 1477 w 1589"/>
                  <a:gd name="T39" fmla="*/ 174 h 400"/>
                  <a:gd name="T40" fmla="*/ 1519 w 1589"/>
                  <a:gd name="T41" fmla="*/ 206 h 400"/>
                  <a:gd name="T42" fmla="*/ 1550 w 1589"/>
                  <a:gd name="T43" fmla="*/ 236 h 400"/>
                  <a:gd name="T44" fmla="*/ 1573 w 1589"/>
                  <a:gd name="T45" fmla="*/ 266 h 400"/>
                  <a:gd name="T46" fmla="*/ 1586 w 1589"/>
                  <a:gd name="T47" fmla="*/ 294 h 400"/>
                  <a:gd name="T48" fmla="*/ 1586 w 1589"/>
                  <a:gd name="T49" fmla="*/ 315 h 400"/>
                  <a:gd name="T50" fmla="*/ 1565 w 1589"/>
                  <a:gd name="T51" fmla="*/ 328 h 400"/>
                  <a:gd name="T52" fmla="*/ 1523 w 1589"/>
                  <a:gd name="T53" fmla="*/ 339 h 400"/>
                  <a:gd name="T54" fmla="*/ 1462 w 1589"/>
                  <a:gd name="T55" fmla="*/ 351 h 400"/>
                  <a:gd name="T56" fmla="*/ 1386 w 1589"/>
                  <a:gd name="T57" fmla="*/ 361 h 400"/>
                  <a:gd name="T58" fmla="*/ 1298 w 1589"/>
                  <a:gd name="T59" fmla="*/ 370 h 400"/>
                  <a:gd name="T60" fmla="*/ 1201 w 1589"/>
                  <a:gd name="T61" fmla="*/ 378 h 400"/>
                  <a:gd name="T62" fmla="*/ 1098 w 1589"/>
                  <a:gd name="T63" fmla="*/ 385 h 400"/>
                  <a:gd name="T64" fmla="*/ 994 w 1589"/>
                  <a:gd name="T65" fmla="*/ 390 h 400"/>
                  <a:gd name="T66" fmla="*/ 890 w 1589"/>
                  <a:gd name="T67" fmla="*/ 395 h 400"/>
                  <a:gd name="T68" fmla="*/ 790 w 1589"/>
                  <a:gd name="T69" fmla="*/ 397 h 400"/>
                  <a:gd name="T70" fmla="*/ 695 w 1589"/>
                  <a:gd name="T71" fmla="*/ 400 h 400"/>
                  <a:gd name="T72" fmla="*/ 611 w 1589"/>
                  <a:gd name="T73" fmla="*/ 400 h 400"/>
                  <a:gd name="T74" fmla="*/ 539 w 1589"/>
                  <a:gd name="T75" fmla="*/ 399 h 400"/>
                  <a:gd name="T76" fmla="*/ 482 w 1589"/>
                  <a:gd name="T77" fmla="*/ 396 h 400"/>
                  <a:gd name="T78" fmla="*/ 445 w 1589"/>
                  <a:gd name="T79" fmla="*/ 392 h 400"/>
                  <a:gd name="T80" fmla="*/ 416 w 1589"/>
                  <a:gd name="T81" fmla="*/ 382 h 400"/>
                  <a:gd name="T82" fmla="*/ 363 w 1589"/>
                  <a:gd name="T83" fmla="*/ 369 h 400"/>
                  <a:gd name="T84" fmla="*/ 296 w 1589"/>
                  <a:gd name="T85" fmla="*/ 351 h 400"/>
                  <a:gd name="T86" fmla="*/ 223 w 1589"/>
                  <a:gd name="T87" fmla="*/ 335 h 400"/>
                  <a:gd name="T88" fmla="*/ 150 w 1589"/>
                  <a:gd name="T89" fmla="*/ 319 h 400"/>
                  <a:gd name="T90" fmla="*/ 84 w 1589"/>
                  <a:gd name="T91" fmla="*/ 305 h 400"/>
                  <a:gd name="T92" fmla="*/ 32 w 1589"/>
                  <a:gd name="T93" fmla="*/ 294 h 400"/>
                  <a:gd name="T94" fmla="*/ 4 w 1589"/>
                  <a:gd name="T95" fmla="*/ 28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9" h="400">
                    <a:moveTo>
                      <a:pt x="0" y="288"/>
                    </a:moveTo>
                    <a:lnTo>
                      <a:pt x="2" y="285"/>
                    </a:lnTo>
                    <a:lnTo>
                      <a:pt x="13" y="278"/>
                    </a:lnTo>
                    <a:lnTo>
                      <a:pt x="28" y="267"/>
                    </a:lnTo>
                    <a:lnTo>
                      <a:pt x="47" y="254"/>
                    </a:lnTo>
                    <a:lnTo>
                      <a:pt x="71" y="237"/>
                    </a:lnTo>
                    <a:lnTo>
                      <a:pt x="97" y="219"/>
                    </a:lnTo>
                    <a:lnTo>
                      <a:pt x="127" y="200"/>
                    </a:lnTo>
                    <a:lnTo>
                      <a:pt x="158" y="178"/>
                    </a:lnTo>
                    <a:lnTo>
                      <a:pt x="189" y="158"/>
                    </a:lnTo>
                    <a:lnTo>
                      <a:pt x="222" y="137"/>
                    </a:lnTo>
                    <a:lnTo>
                      <a:pt x="253" y="118"/>
                    </a:lnTo>
                    <a:lnTo>
                      <a:pt x="281" y="101"/>
                    </a:lnTo>
                    <a:lnTo>
                      <a:pt x="310" y="86"/>
                    </a:lnTo>
                    <a:lnTo>
                      <a:pt x="334" y="74"/>
                    </a:lnTo>
                    <a:lnTo>
                      <a:pt x="355" y="65"/>
                    </a:lnTo>
                    <a:lnTo>
                      <a:pt x="371" y="61"/>
                    </a:lnTo>
                    <a:lnTo>
                      <a:pt x="390" y="59"/>
                    </a:lnTo>
                    <a:lnTo>
                      <a:pt x="420" y="53"/>
                    </a:lnTo>
                    <a:lnTo>
                      <a:pt x="460" y="47"/>
                    </a:lnTo>
                    <a:lnTo>
                      <a:pt x="508" y="40"/>
                    </a:lnTo>
                    <a:lnTo>
                      <a:pt x="562" y="32"/>
                    </a:lnTo>
                    <a:lnTo>
                      <a:pt x="622" y="24"/>
                    </a:lnTo>
                    <a:lnTo>
                      <a:pt x="685" y="17"/>
                    </a:lnTo>
                    <a:lnTo>
                      <a:pt x="752" y="10"/>
                    </a:lnTo>
                    <a:lnTo>
                      <a:pt x="821" y="5"/>
                    </a:lnTo>
                    <a:lnTo>
                      <a:pt x="890" y="2"/>
                    </a:lnTo>
                    <a:lnTo>
                      <a:pt x="959" y="0"/>
                    </a:lnTo>
                    <a:lnTo>
                      <a:pt x="1025" y="3"/>
                    </a:lnTo>
                    <a:lnTo>
                      <a:pt x="1089" y="9"/>
                    </a:lnTo>
                    <a:lnTo>
                      <a:pt x="1147" y="17"/>
                    </a:lnTo>
                    <a:lnTo>
                      <a:pt x="1200" y="30"/>
                    </a:lnTo>
                    <a:lnTo>
                      <a:pt x="1246" y="48"/>
                    </a:lnTo>
                    <a:lnTo>
                      <a:pt x="1287" y="68"/>
                    </a:lnTo>
                    <a:lnTo>
                      <a:pt x="1325" y="87"/>
                    </a:lnTo>
                    <a:lnTo>
                      <a:pt x="1361" y="105"/>
                    </a:lnTo>
                    <a:lnTo>
                      <a:pt x="1394" y="124"/>
                    </a:lnTo>
                    <a:lnTo>
                      <a:pt x="1424" y="140"/>
                    </a:lnTo>
                    <a:lnTo>
                      <a:pt x="1451" y="158"/>
                    </a:lnTo>
                    <a:lnTo>
                      <a:pt x="1477" y="174"/>
                    </a:lnTo>
                    <a:lnTo>
                      <a:pt x="1498" y="190"/>
                    </a:lnTo>
                    <a:lnTo>
                      <a:pt x="1519" y="206"/>
                    </a:lnTo>
                    <a:lnTo>
                      <a:pt x="1535" y="221"/>
                    </a:lnTo>
                    <a:lnTo>
                      <a:pt x="1550" y="236"/>
                    </a:lnTo>
                    <a:lnTo>
                      <a:pt x="1563" y="251"/>
                    </a:lnTo>
                    <a:lnTo>
                      <a:pt x="1573" y="266"/>
                    </a:lnTo>
                    <a:lnTo>
                      <a:pt x="1581" y="279"/>
                    </a:lnTo>
                    <a:lnTo>
                      <a:pt x="1586" y="294"/>
                    </a:lnTo>
                    <a:lnTo>
                      <a:pt x="1589" y="308"/>
                    </a:lnTo>
                    <a:lnTo>
                      <a:pt x="1586" y="315"/>
                    </a:lnTo>
                    <a:lnTo>
                      <a:pt x="1578" y="321"/>
                    </a:lnTo>
                    <a:lnTo>
                      <a:pt x="1565" y="328"/>
                    </a:lnTo>
                    <a:lnTo>
                      <a:pt x="1546" y="334"/>
                    </a:lnTo>
                    <a:lnTo>
                      <a:pt x="1523" y="339"/>
                    </a:lnTo>
                    <a:lnTo>
                      <a:pt x="1494" y="346"/>
                    </a:lnTo>
                    <a:lnTo>
                      <a:pt x="1462" y="351"/>
                    </a:lnTo>
                    <a:lnTo>
                      <a:pt x="1425" y="355"/>
                    </a:lnTo>
                    <a:lnTo>
                      <a:pt x="1386" y="361"/>
                    </a:lnTo>
                    <a:lnTo>
                      <a:pt x="1342" y="365"/>
                    </a:lnTo>
                    <a:lnTo>
                      <a:pt x="1298" y="370"/>
                    </a:lnTo>
                    <a:lnTo>
                      <a:pt x="1250" y="374"/>
                    </a:lnTo>
                    <a:lnTo>
                      <a:pt x="1201" y="378"/>
                    </a:lnTo>
                    <a:lnTo>
                      <a:pt x="1150" y="381"/>
                    </a:lnTo>
                    <a:lnTo>
                      <a:pt x="1098" y="385"/>
                    </a:lnTo>
                    <a:lnTo>
                      <a:pt x="1047" y="388"/>
                    </a:lnTo>
                    <a:lnTo>
                      <a:pt x="994" y="390"/>
                    </a:lnTo>
                    <a:lnTo>
                      <a:pt x="941" y="393"/>
                    </a:lnTo>
                    <a:lnTo>
                      <a:pt x="890" y="395"/>
                    </a:lnTo>
                    <a:lnTo>
                      <a:pt x="838" y="396"/>
                    </a:lnTo>
                    <a:lnTo>
                      <a:pt x="790" y="397"/>
                    </a:lnTo>
                    <a:lnTo>
                      <a:pt x="741" y="399"/>
                    </a:lnTo>
                    <a:lnTo>
                      <a:pt x="695" y="400"/>
                    </a:lnTo>
                    <a:lnTo>
                      <a:pt x="651" y="400"/>
                    </a:lnTo>
                    <a:lnTo>
                      <a:pt x="611" y="400"/>
                    </a:lnTo>
                    <a:lnTo>
                      <a:pt x="573" y="400"/>
                    </a:lnTo>
                    <a:lnTo>
                      <a:pt x="539" y="399"/>
                    </a:lnTo>
                    <a:lnTo>
                      <a:pt x="508" y="397"/>
                    </a:lnTo>
                    <a:lnTo>
                      <a:pt x="482" y="396"/>
                    </a:lnTo>
                    <a:lnTo>
                      <a:pt x="462" y="395"/>
                    </a:lnTo>
                    <a:lnTo>
                      <a:pt x="445" y="392"/>
                    </a:lnTo>
                    <a:lnTo>
                      <a:pt x="435" y="389"/>
                    </a:lnTo>
                    <a:lnTo>
                      <a:pt x="416" y="382"/>
                    </a:lnTo>
                    <a:lnTo>
                      <a:pt x="391" y="376"/>
                    </a:lnTo>
                    <a:lnTo>
                      <a:pt x="363" y="369"/>
                    </a:lnTo>
                    <a:lnTo>
                      <a:pt x="332" y="361"/>
                    </a:lnTo>
                    <a:lnTo>
                      <a:pt x="296" y="351"/>
                    </a:lnTo>
                    <a:lnTo>
                      <a:pt x="260" y="343"/>
                    </a:lnTo>
                    <a:lnTo>
                      <a:pt x="223" y="335"/>
                    </a:lnTo>
                    <a:lnTo>
                      <a:pt x="185" y="327"/>
                    </a:lnTo>
                    <a:lnTo>
                      <a:pt x="150" y="319"/>
                    </a:lnTo>
                    <a:lnTo>
                      <a:pt x="115" y="312"/>
                    </a:lnTo>
                    <a:lnTo>
                      <a:pt x="84" y="305"/>
                    </a:lnTo>
                    <a:lnTo>
                      <a:pt x="55" y="298"/>
                    </a:lnTo>
                    <a:lnTo>
                      <a:pt x="32" y="294"/>
                    </a:lnTo>
                    <a:lnTo>
                      <a:pt x="15" y="290"/>
                    </a:lnTo>
                    <a:lnTo>
                      <a:pt x="4" y="289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BF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33"/>
              <p:cNvSpPr>
                <a:spLocks/>
              </p:cNvSpPr>
              <p:nvPr/>
            </p:nvSpPr>
            <p:spPr bwMode="auto">
              <a:xfrm>
                <a:off x="2775" y="1534"/>
                <a:ext cx="1589" cy="394"/>
              </a:xfrm>
              <a:custGeom>
                <a:avLst/>
                <a:gdLst>
                  <a:gd name="T0" fmla="*/ 1579 w 1589"/>
                  <a:gd name="T1" fmla="*/ 271 h 394"/>
                  <a:gd name="T2" fmla="*/ 1543 w 1589"/>
                  <a:gd name="T3" fmla="*/ 223 h 394"/>
                  <a:gd name="T4" fmla="*/ 1478 w 1589"/>
                  <a:gd name="T5" fmla="*/ 199 h 394"/>
                  <a:gd name="T6" fmla="*/ 1367 w 1589"/>
                  <a:gd name="T7" fmla="*/ 194 h 394"/>
                  <a:gd name="T8" fmla="*/ 1322 w 1589"/>
                  <a:gd name="T9" fmla="*/ 215 h 394"/>
                  <a:gd name="T10" fmla="*/ 1300 w 1589"/>
                  <a:gd name="T11" fmla="*/ 230 h 394"/>
                  <a:gd name="T12" fmla="*/ 1271 w 1589"/>
                  <a:gd name="T13" fmla="*/ 222 h 394"/>
                  <a:gd name="T14" fmla="*/ 1238 w 1589"/>
                  <a:gd name="T15" fmla="*/ 198 h 394"/>
                  <a:gd name="T16" fmla="*/ 1107 w 1589"/>
                  <a:gd name="T17" fmla="*/ 95 h 394"/>
                  <a:gd name="T18" fmla="*/ 1039 w 1589"/>
                  <a:gd name="T19" fmla="*/ 57 h 394"/>
                  <a:gd name="T20" fmla="*/ 993 w 1589"/>
                  <a:gd name="T21" fmla="*/ 45 h 394"/>
                  <a:gd name="T22" fmla="*/ 925 w 1589"/>
                  <a:gd name="T23" fmla="*/ 27 h 394"/>
                  <a:gd name="T24" fmla="*/ 845 w 1589"/>
                  <a:gd name="T25" fmla="*/ 9 h 394"/>
                  <a:gd name="T26" fmla="*/ 729 w 1589"/>
                  <a:gd name="T27" fmla="*/ 5 h 394"/>
                  <a:gd name="T28" fmla="*/ 589 w 1589"/>
                  <a:gd name="T29" fmla="*/ 22 h 394"/>
                  <a:gd name="T30" fmla="*/ 473 w 1589"/>
                  <a:gd name="T31" fmla="*/ 38 h 394"/>
                  <a:gd name="T32" fmla="*/ 393 w 1589"/>
                  <a:gd name="T33" fmla="*/ 51 h 394"/>
                  <a:gd name="T34" fmla="*/ 334 w 1589"/>
                  <a:gd name="T35" fmla="*/ 68 h 394"/>
                  <a:gd name="T36" fmla="*/ 222 w 1589"/>
                  <a:gd name="T37" fmla="*/ 131 h 394"/>
                  <a:gd name="T38" fmla="*/ 97 w 1589"/>
                  <a:gd name="T39" fmla="*/ 213 h 394"/>
                  <a:gd name="T40" fmla="*/ 13 w 1589"/>
                  <a:gd name="T41" fmla="*/ 272 h 394"/>
                  <a:gd name="T42" fmla="*/ 15 w 1589"/>
                  <a:gd name="T43" fmla="*/ 284 h 394"/>
                  <a:gd name="T44" fmla="*/ 115 w 1589"/>
                  <a:gd name="T45" fmla="*/ 306 h 394"/>
                  <a:gd name="T46" fmla="*/ 260 w 1589"/>
                  <a:gd name="T47" fmla="*/ 337 h 394"/>
                  <a:gd name="T48" fmla="*/ 391 w 1589"/>
                  <a:gd name="T49" fmla="*/ 370 h 394"/>
                  <a:gd name="T50" fmla="*/ 451 w 1589"/>
                  <a:gd name="T51" fmla="*/ 387 h 394"/>
                  <a:gd name="T52" fmla="*/ 513 w 1589"/>
                  <a:gd name="T53" fmla="*/ 391 h 394"/>
                  <a:gd name="T54" fmla="*/ 608 w 1589"/>
                  <a:gd name="T55" fmla="*/ 394 h 394"/>
                  <a:gd name="T56" fmla="*/ 727 w 1589"/>
                  <a:gd name="T57" fmla="*/ 393 h 394"/>
                  <a:gd name="T58" fmla="*/ 815 w 1589"/>
                  <a:gd name="T59" fmla="*/ 363 h 394"/>
                  <a:gd name="T60" fmla="*/ 842 w 1589"/>
                  <a:gd name="T61" fmla="*/ 324 h 394"/>
                  <a:gd name="T62" fmla="*/ 822 w 1589"/>
                  <a:gd name="T63" fmla="*/ 177 h 394"/>
                  <a:gd name="T64" fmla="*/ 791 w 1589"/>
                  <a:gd name="T65" fmla="*/ 158 h 394"/>
                  <a:gd name="T66" fmla="*/ 735 w 1589"/>
                  <a:gd name="T67" fmla="*/ 172 h 394"/>
                  <a:gd name="T68" fmla="*/ 676 w 1589"/>
                  <a:gd name="T69" fmla="*/ 250 h 394"/>
                  <a:gd name="T70" fmla="*/ 641 w 1589"/>
                  <a:gd name="T71" fmla="*/ 311 h 394"/>
                  <a:gd name="T72" fmla="*/ 550 w 1589"/>
                  <a:gd name="T73" fmla="*/ 271 h 394"/>
                  <a:gd name="T74" fmla="*/ 498 w 1589"/>
                  <a:gd name="T75" fmla="*/ 242 h 394"/>
                  <a:gd name="T76" fmla="*/ 368 w 1589"/>
                  <a:gd name="T77" fmla="*/ 242 h 394"/>
                  <a:gd name="T78" fmla="*/ 279 w 1589"/>
                  <a:gd name="T79" fmla="*/ 256 h 394"/>
                  <a:gd name="T80" fmla="*/ 184 w 1589"/>
                  <a:gd name="T81" fmla="*/ 253 h 394"/>
                  <a:gd name="T82" fmla="*/ 145 w 1589"/>
                  <a:gd name="T83" fmla="*/ 246 h 394"/>
                  <a:gd name="T84" fmla="*/ 203 w 1589"/>
                  <a:gd name="T85" fmla="*/ 207 h 394"/>
                  <a:gd name="T86" fmla="*/ 299 w 1589"/>
                  <a:gd name="T87" fmla="*/ 143 h 394"/>
                  <a:gd name="T88" fmla="*/ 390 w 1589"/>
                  <a:gd name="T89" fmla="*/ 88 h 394"/>
                  <a:gd name="T90" fmla="*/ 436 w 1589"/>
                  <a:gd name="T91" fmla="*/ 72 h 394"/>
                  <a:gd name="T92" fmla="*/ 506 w 1589"/>
                  <a:gd name="T93" fmla="*/ 66 h 394"/>
                  <a:gd name="T94" fmla="*/ 609 w 1589"/>
                  <a:gd name="T95" fmla="*/ 59 h 394"/>
                  <a:gd name="T96" fmla="*/ 703 w 1589"/>
                  <a:gd name="T97" fmla="*/ 55 h 394"/>
                  <a:gd name="T98" fmla="*/ 767 w 1589"/>
                  <a:gd name="T99" fmla="*/ 64 h 394"/>
                  <a:gd name="T100" fmla="*/ 887 w 1589"/>
                  <a:gd name="T101" fmla="*/ 87 h 394"/>
                  <a:gd name="T102" fmla="*/ 963 w 1589"/>
                  <a:gd name="T103" fmla="*/ 134 h 394"/>
                  <a:gd name="T104" fmla="*/ 956 w 1589"/>
                  <a:gd name="T105" fmla="*/ 154 h 394"/>
                  <a:gd name="T106" fmla="*/ 936 w 1589"/>
                  <a:gd name="T107" fmla="*/ 172 h 394"/>
                  <a:gd name="T108" fmla="*/ 909 w 1589"/>
                  <a:gd name="T109" fmla="*/ 259 h 394"/>
                  <a:gd name="T110" fmla="*/ 903 w 1589"/>
                  <a:gd name="T111" fmla="*/ 330 h 394"/>
                  <a:gd name="T112" fmla="*/ 978 w 1589"/>
                  <a:gd name="T113" fmla="*/ 384 h 394"/>
                  <a:gd name="T114" fmla="*/ 1216 w 1589"/>
                  <a:gd name="T115" fmla="*/ 371 h 394"/>
                  <a:gd name="T116" fmla="*/ 1421 w 1589"/>
                  <a:gd name="T117" fmla="*/ 351 h 394"/>
                  <a:gd name="T118" fmla="*/ 1556 w 1589"/>
                  <a:gd name="T119" fmla="*/ 32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9" h="394">
                    <a:moveTo>
                      <a:pt x="1589" y="302"/>
                    </a:moveTo>
                    <a:lnTo>
                      <a:pt x="1586" y="291"/>
                    </a:lnTo>
                    <a:lnTo>
                      <a:pt x="1584" y="282"/>
                    </a:lnTo>
                    <a:lnTo>
                      <a:pt x="1579" y="271"/>
                    </a:lnTo>
                    <a:lnTo>
                      <a:pt x="1573" y="261"/>
                    </a:lnTo>
                    <a:lnTo>
                      <a:pt x="1561" y="244"/>
                    </a:lnTo>
                    <a:lnTo>
                      <a:pt x="1552" y="233"/>
                    </a:lnTo>
                    <a:lnTo>
                      <a:pt x="1543" y="223"/>
                    </a:lnTo>
                    <a:lnTo>
                      <a:pt x="1533" y="213"/>
                    </a:lnTo>
                    <a:lnTo>
                      <a:pt x="1521" y="203"/>
                    </a:lnTo>
                    <a:lnTo>
                      <a:pt x="1502" y="202"/>
                    </a:lnTo>
                    <a:lnTo>
                      <a:pt x="1478" y="199"/>
                    </a:lnTo>
                    <a:lnTo>
                      <a:pt x="1449" y="196"/>
                    </a:lnTo>
                    <a:lnTo>
                      <a:pt x="1420" y="195"/>
                    </a:lnTo>
                    <a:lnTo>
                      <a:pt x="1391" y="194"/>
                    </a:lnTo>
                    <a:lnTo>
                      <a:pt x="1367" y="194"/>
                    </a:lnTo>
                    <a:lnTo>
                      <a:pt x="1349" y="195"/>
                    </a:lnTo>
                    <a:lnTo>
                      <a:pt x="1340" y="199"/>
                    </a:lnTo>
                    <a:lnTo>
                      <a:pt x="1332" y="208"/>
                    </a:lnTo>
                    <a:lnTo>
                      <a:pt x="1322" y="215"/>
                    </a:lnTo>
                    <a:lnTo>
                      <a:pt x="1315" y="221"/>
                    </a:lnTo>
                    <a:lnTo>
                      <a:pt x="1310" y="226"/>
                    </a:lnTo>
                    <a:lnTo>
                      <a:pt x="1307" y="229"/>
                    </a:lnTo>
                    <a:lnTo>
                      <a:pt x="1300" y="230"/>
                    </a:lnTo>
                    <a:lnTo>
                      <a:pt x="1294" y="229"/>
                    </a:lnTo>
                    <a:lnTo>
                      <a:pt x="1285" y="226"/>
                    </a:lnTo>
                    <a:lnTo>
                      <a:pt x="1277" y="225"/>
                    </a:lnTo>
                    <a:lnTo>
                      <a:pt x="1271" y="222"/>
                    </a:lnTo>
                    <a:lnTo>
                      <a:pt x="1265" y="221"/>
                    </a:lnTo>
                    <a:lnTo>
                      <a:pt x="1264" y="219"/>
                    </a:lnTo>
                    <a:lnTo>
                      <a:pt x="1257" y="214"/>
                    </a:lnTo>
                    <a:lnTo>
                      <a:pt x="1238" y="198"/>
                    </a:lnTo>
                    <a:lnTo>
                      <a:pt x="1210" y="175"/>
                    </a:lnTo>
                    <a:lnTo>
                      <a:pt x="1177" y="148"/>
                    </a:lnTo>
                    <a:lnTo>
                      <a:pt x="1140" y="119"/>
                    </a:lnTo>
                    <a:lnTo>
                      <a:pt x="1107" y="95"/>
                    </a:lnTo>
                    <a:lnTo>
                      <a:pt x="1075" y="74"/>
                    </a:lnTo>
                    <a:lnTo>
                      <a:pt x="1052" y="62"/>
                    </a:lnTo>
                    <a:lnTo>
                      <a:pt x="1047" y="59"/>
                    </a:lnTo>
                    <a:lnTo>
                      <a:pt x="1039" y="57"/>
                    </a:lnTo>
                    <a:lnTo>
                      <a:pt x="1029" y="54"/>
                    </a:lnTo>
                    <a:lnTo>
                      <a:pt x="1019" y="51"/>
                    </a:lnTo>
                    <a:lnTo>
                      <a:pt x="1006" y="47"/>
                    </a:lnTo>
                    <a:lnTo>
                      <a:pt x="993" y="45"/>
                    </a:lnTo>
                    <a:lnTo>
                      <a:pt x="977" y="41"/>
                    </a:lnTo>
                    <a:lnTo>
                      <a:pt x="960" y="36"/>
                    </a:lnTo>
                    <a:lnTo>
                      <a:pt x="944" y="32"/>
                    </a:lnTo>
                    <a:lnTo>
                      <a:pt x="925" y="27"/>
                    </a:lnTo>
                    <a:lnTo>
                      <a:pt x="906" y="23"/>
                    </a:lnTo>
                    <a:lnTo>
                      <a:pt x="887" y="19"/>
                    </a:lnTo>
                    <a:lnTo>
                      <a:pt x="867" y="13"/>
                    </a:lnTo>
                    <a:lnTo>
                      <a:pt x="845" y="9"/>
                    </a:lnTo>
                    <a:lnTo>
                      <a:pt x="825" y="4"/>
                    </a:lnTo>
                    <a:lnTo>
                      <a:pt x="803" y="0"/>
                    </a:lnTo>
                    <a:lnTo>
                      <a:pt x="765" y="3"/>
                    </a:lnTo>
                    <a:lnTo>
                      <a:pt x="729" y="5"/>
                    </a:lnTo>
                    <a:lnTo>
                      <a:pt x="692" y="9"/>
                    </a:lnTo>
                    <a:lnTo>
                      <a:pt x="657" y="13"/>
                    </a:lnTo>
                    <a:lnTo>
                      <a:pt x="622" y="18"/>
                    </a:lnTo>
                    <a:lnTo>
                      <a:pt x="589" y="22"/>
                    </a:lnTo>
                    <a:lnTo>
                      <a:pt x="557" y="26"/>
                    </a:lnTo>
                    <a:lnTo>
                      <a:pt x="527" y="30"/>
                    </a:lnTo>
                    <a:lnTo>
                      <a:pt x="498" y="34"/>
                    </a:lnTo>
                    <a:lnTo>
                      <a:pt x="473" y="38"/>
                    </a:lnTo>
                    <a:lnTo>
                      <a:pt x="448" y="42"/>
                    </a:lnTo>
                    <a:lnTo>
                      <a:pt x="428" y="46"/>
                    </a:lnTo>
                    <a:lnTo>
                      <a:pt x="409" y="49"/>
                    </a:lnTo>
                    <a:lnTo>
                      <a:pt x="393" y="51"/>
                    </a:lnTo>
                    <a:lnTo>
                      <a:pt x="380" y="54"/>
                    </a:lnTo>
                    <a:lnTo>
                      <a:pt x="371" y="55"/>
                    </a:lnTo>
                    <a:lnTo>
                      <a:pt x="355" y="59"/>
                    </a:lnTo>
                    <a:lnTo>
                      <a:pt x="334" y="68"/>
                    </a:lnTo>
                    <a:lnTo>
                      <a:pt x="310" y="80"/>
                    </a:lnTo>
                    <a:lnTo>
                      <a:pt x="281" y="95"/>
                    </a:lnTo>
                    <a:lnTo>
                      <a:pt x="253" y="112"/>
                    </a:lnTo>
                    <a:lnTo>
                      <a:pt x="222" y="131"/>
                    </a:lnTo>
                    <a:lnTo>
                      <a:pt x="189" y="152"/>
                    </a:lnTo>
                    <a:lnTo>
                      <a:pt x="158" y="172"/>
                    </a:lnTo>
                    <a:lnTo>
                      <a:pt x="127" y="194"/>
                    </a:lnTo>
                    <a:lnTo>
                      <a:pt x="97" y="213"/>
                    </a:lnTo>
                    <a:lnTo>
                      <a:pt x="71" y="231"/>
                    </a:lnTo>
                    <a:lnTo>
                      <a:pt x="47" y="248"/>
                    </a:lnTo>
                    <a:lnTo>
                      <a:pt x="28" y="261"/>
                    </a:lnTo>
                    <a:lnTo>
                      <a:pt x="13" y="272"/>
                    </a:lnTo>
                    <a:lnTo>
                      <a:pt x="2" y="279"/>
                    </a:lnTo>
                    <a:lnTo>
                      <a:pt x="0" y="282"/>
                    </a:lnTo>
                    <a:lnTo>
                      <a:pt x="4" y="283"/>
                    </a:lnTo>
                    <a:lnTo>
                      <a:pt x="15" y="284"/>
                    </a:lnTo>
                    <a:lnTo>
                      <a:pt x="32" y="288"/>
                    </a:lnTo>
                    <a:lnTo>
                      <a:pt x="55" y="292"/>
                    </a:lnTo>
                    <a:lnTo>
                      <a:pt x="84" y="299"/>
                    </a:lnTo>
                    <a:lnTo>
                      <a:pt x="115" y="306"/>
                    </a:lnTo>
                    <a:lnTo>
                      <a:pt x="150" y="313"/>
                    </a:lnTo>
                    <a:lnTo>
                      <a:pt x="185" y="321"/>
                    </a:lnTo>
                    <a:lnTo>
                      <a:pt x="223" y="329"/>
                    </a:lnTo>
                    <a:lnTo>
                      <a:pt x="260" y="337"/>
                    </a:lnTo>
                    <a:lnTo>
                      <a:pt x="296" y="345"/>
                    </a:lnTo>
                    <a:lnTo>
                      <a:pt x="332" y="355"/>
                    </a:lnTo>
                    <a:lnTo>
                      <a:pt x="363" y="363"/>
                    </a:lnTo>
                    <a:lnTo>
                      <a:pt x="391" y="370"/>
                    </a:lnTo>
                    <a:lnTo>
                      <a:pt x="416" y="376"/>
                    </a:lnTo>
                    <a:lnTo>
                      <a:pt x="435" y="383"/>
                    </a:lnTo>
                    <a:lnTo>
                      <a:pt x="441" y="384"/>
                    </a:lnTo>
                    <a:lnTo>
                      <a:pt x="451" y="387"/>
                    </a:lnTo>
                    <a:lnTo>
                      <a:pt x="463" y="389"/>
                    </a:lnTo>
                    <a:lnTo>
                      <a:pt x="477" y="390"/>
                    </a:lnTo>
                    <a:lnTo>
                      <a:pt x="494" y="391"/>
                    </a:lnTo>
                    <a:lnTo>
                      <a:pt x="513" y="391"/>
                    </a:lnTo>
                    <a:lnTo>
                      <a:pt x="533" y="393"/>
                    </a:lnTo>
                    <a:lnTo>
                      <a:pt x="557" y="393"/>
                    </a:lnTo>
                    <a:lnTo>
                      <a:pt x="581" y="394"/>
                    </a:lnTo>
                    <a:lnTo>
                      <a:pt x="608" y="394"/>
                    </a:lnTo>
                    <a:lnTo>
                      <a:pt x="635" y="394"/>
                    </a:lnTo>
                    <a:lnTo>
                      <a:pt x="665" y="394"/>
                    </a:lnTo>
                    <a:lnTo>
                      <a:pt x="696" y="394"/>
                    </a:lnTo>
                    <a:lnTo>
                      <a:pt x="727" y="393"/>
                    </a:lnTo>
                    <a:lnTo>
                      <a:pt x="760" y="393"/>
                    </a:lnTo>
                    <a:lnTo>
                      <a:pt x="794" y="391"/>
                    </a:lnTo>
                    <a:lnTo>
                      <a:pt x="804" y="376"/>
                    </a:lnTo>
                    <a:lnTo>
                      <a:pt x="815" y="363"/>
                    </a:lnTo>
                    <a:lnTo>
                      <a:pt x="823" y="351"/>
                    </a:lnTo>
                    <a:lnTo>
                      <a:pt x="832" y="340"/>
                    </a:lnTo>
                    <a:lnTo>
                      <a:pt x="838" y="330"/>
                    </a:lnTo>
                    <a:lnTo>
                      <a:pt x="842" y="324"/>
                    </a:lnTo>
                    <a:lnTo>
                      <a:pt x="845" y="318"/>
                    </a:lnTo>
                    <a:lnTo>
                      <a:pt x="846" y="317"/>
                    </a:lnTo>
                    <a:lnTo>
                      <a:pt x="823" y="179"/>
                    </a:lnTo>
                    <a:lnTo>
                      <a:pt x="822" y="177"/>
                    </a:lnTo>
                    <a:lnTo>
                      <a:pt x="818" y="173"/>
                    </a:lnTo>
                    <a:lnTo>
                      <a:pt x="811" y="168"/>
                    </a:lnTo>
                    <a:lnTo>
                      <a:pt x="802" y="162"/>
                    </a:lnTo>
                    <a:lnTo>
                      <a:pt x="791" y="158"/>
                    </a:lnTo>
                    <a:lnTo>
                      <a:pt x="779" y="156"/>
                    </a:lnTo>
                    <a:lnTo>
                      <a:pt x="765" y="156"/>
                    </a:lnTo>
                    <a:lnTo>
                      <a:pt x="750" y="161"/>
                    </a:lnTo>
                    <a:lnTo>
                      <a:pt x="735" y="172"/>
                    </a:lnTo>
                    <a:lnTo>
                      <a:pt x="719" y="188"/>
                    </a:lnTo>
                    <a:lnTo>
                      <a:pt x="704" y="207"/>
                    </a:lnTo>
                    <a:lnTo>
                      <a:pt x="689" y="229"/>
                    </a:lnTo>
                    <a:lnTo>
                      <a:pt x="676" y="250"/>
                    </a:lnTo>
                    <a:lnTo>
                      <a:pt x="665" y="271"/>
                    </a:lnTo>
                    <a:lnTo>
                      <a:pt x="655" y="290"/>
                    </a:lnTo>
                    <a:lnTo>
                      <a:pt x="650" y="305"/>
                    </a:lnTo>
                    <a:lnTo>
                      <a:pt x="641" y="311"/>
                    </a:lnTo>
                    <a:lnTo>
                      <a:pt x="623" y="309"/>
                    </a:lnTo>
                    <a:lnTo>
                      <a:pt x="600" y="299"/>
                    </a:lnTo>
                    <a:lnTo>
                      <a:pt x="574" y="286"/>
                    </a:lnTo>
                    <a:lnTo>
                      <a:pt x="550" y="271"/>
                    </a:lnTo>
                    <a:lnTo>
                      <a:pt x="528" y="257"/>
                    </a:lnTo>
                    <a:lnTo>
                      <a:pt x="512" y="246"/>
                    </a:lnTo>
                    <a:lnTo>
                      <a:pt x="506" y="242"/>
                    </a:lnTo>
                    <a:lnTo>
                      <a:pt x="498" y="242"/>
                    </a:lnTo>
                    <a:lnTo>
                      <a:pt x="475" y="242"/>
                    </a:lnTo>
                    <a:lnTo>
                      <a:pt x="444" y="241"/>
                    </a:lnTo>
                    <a:lnTo>
                      <a:pt x="407" y="241"/>
                    </a:lnTo>
                    <a:lnTo>
                      <a:pt x="368" y="242"/>
                    </a:lnTo>
                    <a:lnTo>
                      <a:pt x="334" y="244"/>
                    </a:lnTo>
                    <a:lnTo>
                      <a:pt x="306" y="248"/>
                    </a:lnTo>
                    <a:lnTo>
                      <a:pt x="291" y="252"/>
                    </a:lnTo>
                    <a:lnTo>
                      <a:pt x="279" y="256"/>
                    </a:lnTo>
                    <a:lnTo>
                      <a:pt x="258" y="257"/>
                    </a:lnTo>
                    <a:lnTo>
                      <a:pt x="234" y="257"/>
                    </a:lnTo>
                    <a:lnTo>
                      <a:pt x="208" y="256"/>
                    </a:lnTo>
                    <a:lnTo>
                      <a:pt x="184" y="253"/>
                    </a:lnTo>
                    <a:lnTo>
                      <a:pt x="162" y="250"/>
                    </a:lnTo>
                    <a:lnTo>
                      <a:pt x="147" y="249"/>
                    </a:lnTo>
                    <a:lnTo>
                      <a:pt x="142" y="248"/>
                    </a:lnTo>
                    <a:lnTo>
                      <a:pt x="145" y="246"/>
                    </a:lnTo>
                    <a:lnTo>
                      <a:pt x="153" y="240"/>
                    </a:lnTo>
                    <a:lnTo>
                      <a:pt x="166" y="231"/>
                    </a:lnTo>
                    <a:lnTo>
                      <a:pt x="183" y="221"/>
                    </a:lnTo>
                    <a:lnTo>
                      <a:pt x="203" y="207"/>
                    </a:lnTo>
                    <a:lnTo>
                      <a:pt x="225" y="192"/>
                    </a:lnTo>
                    <a:lnTo>
                      <a:pt x="249" y="176"/>
                    </a:lnTo>
                    <a:lnTo>
                      <a:pt x="273" y="160"/>
                    </a:lnTo>
                    <a:lnTo>
                      <a:pt x="299" y="143"/>
                    </a:lnTo>
                    <a:lnTo>
                      <a:pt x="325" y="127"/>
                    </a:lnTo>
                    <a:lnTo>
                      <a:pt x="348" y="112"/>
                    </a:lnTo>
                    <a:lnTo>
                      <a:pt x="371" y="99"/>
                    </a:lnTo>
                    <a:lnTo>
                      <a:pt x="390" y="88"/>
                    </a:lnTo>
                    <a:lnTo>
                      <a:pt x="407" y="80"/>
                    </a:lnTo>
                    <a:lnTo>
                      <a:pt x="420" y="73"/>
                    </a:lnTo>
                    <a:lnTo>
                      <a:pt x="428" y="72"/>
                    </a:lnTo>
                    <a:lnTo>
                      <a:pt x="436" y="72"/>
                    </a:lnTo>
                    <a:lnTo>
                      <a:pt x="448" y="70"/>
                    </a:lnTo>
                    <a:lnTo>
                      <a:pt x="464" y="69"/>
                    </a:lnTo>
                    <a:lnTo>
                      <a:pt x="485" y="68"/>
                    </a:lnTo>
                    <a:lnTo>
                      <a:pt x="506" y="66"/>
                    </a:lnTo>
                    <a:lnTo>
                      <a:pt x="531" y="65"/>
                    </a:lnTo>
                    <a:lnTo>
                      <a:pt x="557" y="62"/>
                    </a:lnTo>
                    <a:lnTo>
                      <a:pt x="582" y="61"/>
                    </a:lnTo>
                    <a:lnTo>
                      <a:pt x="609" y="59"/>
                    </a:lnTo>
                    <a:lnTo>
                      <a:pt x="635" y="58"/>
                    </a:lnTo>
                    <a:lnTo>
                      <a:pt x="660" y="57"/>
                    </a:lnTo>
                    <a:lnTo>
                      <a:pt x="683" y="57"/>
                    </a:lnTo>
                    <a:lnTo>
                      <a:pt x="703" y="55"/>
                    </a:lnTo>
                    <a:lnTo>
                      <a:pt x="722" y="57"/>
                    </a:lnTo>
                    <a:lnTo>
                      <a:pt x="735" y="58"/>
                    </a:lnTo>
                    <a:lnTo>
                      <a:pt x="746" y="59"/>
                    </a:lnTo>
                    <a:lnTo>
                      <a:pt x="767" y="64"/>
                    </a:lnTo>
                    <a:lnTo>
                      <a:pt x="792" y="68"/>
                    </a:lnTo>
                    <a:lnTo>
                      <a:pt x="823" y="73"/>
                    </a:lnTo>
                    <a:lnTo>
                      <a:pt x="856" y="78"/>
                    </a:lnTo>
                    <a:lnTo>
                      <a:pt x="887" y="87"/>
                    </a:lnTo>
                    <a:lnTo>
                      <a:pt x="916" y="95"/>
                    </a:lnTo>
                    <a:lnTo>
                      <a:pt x="939" y="107"/>
                    </a:lnTo>
                    <a:lnTo>
                      <a:pt x="955" y="120"/>
                    </a:lnTo>
                    <a:lnTo>
                      <a:pt x="963" y="134"/>
                    </a:lnTo>
                    <a:lnTo>
                      <a:pt x="966" y="142"/>
                    </a:lnTo>
                    <a:lnTo>
                      <a:pt x="966" y="149"/>
                    </a:lnTo>
                    <a:lnTo>
                      <a:pt x="962" y="152"/>
                    </a:lnTo>
                    <a:lnTo>
                      <a:pt x="956" y="154"/>
                    </a:lnTo>
                    <a:lnTo>
                      <a:pt x="949" y="157"/>
                    </a:lnTo>
                    <a:lnTo>
                      <a:pt x="944" y="158"/>
                    </a:lnTo>
                    <a:lnTo>
                      <a:pt x="940" y="162"/>
                    </a:lnTo>
                    <a:lnTo>
                      <a:pt x="936" y="172"/>
                    </a:lnTo>
                    <a:lnTo>
                      <a:pt x="930" y="188"/>
                    </a:lnTo>
                    <a:lnTo>
                      <a:pt x="922" y="210"/>
                    </a:lnTo>
                    <a:lnTo>
                      <a:pt x="916" y="234"/>
                    </a:lnTo>
                    <a:lnTo>
                      <a:pt x="909" y="259"/>
                    </a:lnTo>
                    <a:lnTo>
                      <a:pt x="903" y="282"/>
                    </a:lnTo>
                    <a:lnTo>
                      <a:pt x="901" y="302"/>
                    </a:lnTo>
                    <a:lnTo>
                      <a:pt x="901" y="315"/>
                    </a:lnTo>
                    <a:lnTo>
                      <a:pt x="903" y="330"/>
                    </a:lnTo>
                    <a:lnTo>
                      <a:pt x="907" y="349"/>
                    </a:lnTo>
                    <a:lnTo>
                      <a:pt x="913" y="368"/>
                    </a:lnTo>
                    <a:lnTo>
                      <a:pt x="918" y="387"/>
                    </a:lnTo>
                    <a:lnTo>
                      <a:pt x="978" y="384"/>
                    </a:lnTo>
                    <a:lnTo>
                      <a:pt x="1039" y="382"/>
                    </a:lnTo>
                    <a:lnTo>
                      <a:pt x="1098" y="379"/>
                    </a:lnTo>
                    <a:lnTo>
                      <a:pt x="1158" y="375"/>
                    </a:lnTo>
                    <a:lnTo>
                      <a:pt x="1216" y="371"/>
                    </a:lnTo>
                    <a:lnTo>
                      <a:pt x="1272" y="366"/>
                    </a:lnTo>
                    <a:lnTo>
                      <a:pt x="1325" y="361"/>
                    </a:lnTo>
                    <a:lnTo>
                      <a:pt x="1375" y="356"/>
                    </a:lnTo>
                    <a:lnTo>
                      <a:pt x="1421" y="351"/>
                    </a:lnTo>
                    <a:lnTo>
                      <a:pt x="1463" y="344"/>
                    </a:lnTo>
                    <a:lnTo>
                      <a:pt x="1500" y="338"/>
                    </a:lnTo>
                    <a:lnTo>
                      <a:pt x="1531" y="332"/>
                    </a:lnTo>
                    <a:lnTo>
                      <a:pt x="1556" y="325"/>
                    </a:lnTo>
                    <a:lnTo>
                      <a:pt x="1575" y="317"/>
                    </a:lnTo>
                    <a:lnTo>
                      <a:pt x="1586" y="310"/>
                    </a:lnTo>
                    <a:lnTo>
                      <a:pt x="1589" y="302"/>
                    </a:lnTo>
                    <a:close/>
                  </a:path>
                </a:pathLst>
              </a:custGeom>
              <a:solidFill>
                <a:srgbClr val="3F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34"/>
              <p:cNvSpPr>
                <a:spLocks/>
              </p:cNvSpPr>
              <p:nvPr/>
            </p:nvSpPr>
            <p:spPr bwMode="auto">
              <a:xfrm>
                <a:off x="2210" y="1913"/>
                <a:ext cx="2304" cy="536"/>
              </a:xfrm>
              <a:custGeom>
                <a:avLst/>
                <a:gdLst>
                  <a:gd name="T0" fmla="*/ 2024 w 2304"/>
                  <a:gd name="T1" fmla="*/ 1 h 536"/>
                  <a:gd name="T2" fmla="*/ 1926 w 2304"/>
                  <a:gd name="T3" fmla="*/ 8 h 536"/>
                  <a:gd name="T4" fmla="*/ 1798 w 2304"/>
                  <a:gd name="T5" fmla="*/ 16 h 536"/>
                  <a:gd name="T6" fmla="*/ 1645 w 2304"/>
                  <a:gd name="T7" fmla="*/ 27 h 536"/>
                  <a:gd name="T8" fmla="*/ 1472 w 2304"/>
                  <a:gd name="T9" fmla="*/ 39 h 536"/>
                  <a:gd name="T10" fmla="*/ 1287 w 2304"/>
                  <a:gd name="T11" fmla="*/ 53 h 536"/>
                  <a:gd name="T12" fmla="*/ 1094 w 2304"/>
                  <a:gd name="T13" fmla="*/ 66 h 536"/>
                  <a:gd name="T14" fmla="*/ 901 w 2304"/>
                  <a:gd name="T15" fmla="*/ 81 h 536"/>
                  <a:gd name="T16" fmla="*/ 711 w 2304"/>
                  <a:gd name="T17" fmla="*/ 96 h 536"/>
                  <a:gd name="T18" fmla="*/ 532 w 2304"/>
                  <a:gd name="T19" fmla="*/ 110 h 536"/>
                  <a:gd name="T20" fmla="*/ 370 w 2304"/>
                  <a:gd name="T21" fmla="*/ 122 h 536"/>
                  <a:gd name="T22" fmla="*/ 353 w 2304"/>
                  <a:gd name="T23" fmla="*/ 118 h 536"/>
                  <a:gd name="T24" fmla="*/ 337 w 2304"/>
                  <a:gd name="T25" fmla="*/ 114 h 536"/>
                  <a:gd name="T26" fmla="*/ 311 w 2304"/>
                  <a:gd name="T27" fmla="*/ 111 h 536"/>
                  <a:gd name="T28" fmla="*/ 269 w 2304"/>
                  <a:gd name="T29" fmla="*/ 115 h 536"/>
                  <a:gd name="T30" fmla="*/ 230 w 2304"/>
                  <a:gd name="T31" fmla="*/ 127 h 536"/>
                  <a:gd name="T32" fmla="*/ 170 w 2304"/>
                  <a:gd name="T33" fmla="*/ 138 h 536"/>
                  <a:gd name="T34" fmla="*/ 108 w 2304"/>
                  <a:gd name="T35" fmla="*/ 142 h 536"/>
                  <a:gd name="T36" fmla="*/ 58 w 2304"/>
                  <a:gd name="T37" fmla="*/ 146 h 536"/>
                  <a:gd name="T38" fmla="*/ 23 w 2304"/>
                  <a:gd name="T39" fmla="*/ 149 h 536"/>
                  <a:gd name="T40" fmla="*/ 4 w 2304"/>
                  <a:gd name="T41" fmla="*/ 150 h 536"/>
                  <a:gd name="T42" fmla="*/ 1 w 2304"/>
                  <a:gd name="T43" fmla="*/ 320 h 536"/>
                  <a:gd name="T44" fmla="*/ 28 w 2304"/>
                  <a:gd name="T45" fmla="*/ 332 h 536"/>
                  <a:gd name="T46" fmla="*/ 86 w 2304"/>
                  <a:gd name="T47" fmla="*/ 359 h 536"/>
                  <a:gd name="T48" fmla="*/ 138 w 2304"/>
                  <a:gd name="T49" fmla="*/ 401 h 536"/>
                  <a:gd name="T50" fmla="*/ 188 w 2304"/>
                  <a:gd name="T51" fmla="*/ 462 h 536"/>
                  <a:gd name="T52" fmla="*/ 261 w 2304"/>
                  <a:gd name="T53" fmla="*/ 497 h 536"/>
                  <a:gd name="T54" fmla="*/ 344 w 2304"/>
                  <a:gd name="T55" fmla="*/ 498 h 536"/>
                  <a:gd name="T56" fmla="*/ 418 w 2304"/>
                  <a:gd name="T57" fmla="*/ 466 h 536"/>
                  <a:gd name="T58" fmla="*/ 473 w 2304"/>
                  <a:gd name="T59" fmla="*/ 406 h 536"/>
                  <a:gd name="T60" fmla="*/ 508 w 2304"/>
                  <a:gd name="T61" fmla="*/ 406 h 536"/>
                  <a:gd name="T62" fmla="*/ 539 w 2304"/>
                  <a:gd name="T63" fmla="*/ 408 h 536"/>
                  <a:gd name="T64" fmla="*/ 570 w 2304"/>
                  <a:gd name="T65" fmla="*/ 433 h 536"/>
                  <a:gd name="T66" fmla="*/ 627 w 2304"/>
                  <a:gd name="T67" fmla="*/ 494 h 536"/>
                  <a:gd name="T68" fmla="*/ 703 w 2304"/>
                  <a:gd name="T69" fmla="*/ 530 h 536"/>
                  <a:gd name="T70" fmla="*/ 768 w 2304"/>
                  <a:gd name="T71" fmla="*/ 535 h 536"/>
                  <a:gd name="T72" fmla="*/ 818 w 2304"/>
                  <a:gd name="T73" fmla="*/ 525 h 536"/>
                  <a:gd name="T74" fmla="*/ 865 w 2304"/>
                  <a:gd name="T75" fmla="*/ 502 h 536"/>
                  <a:gd name="T76" fmla="*/ 905 w 2304"/>
                  <a:gd name="T77" fmla="*/ 470 h 536"/>
                  <a:gd name="T78" fmla="*/ 936 w 2304"/>
                  <a:gd name="T79" fmla="*/ 429 h 536"/>
                  <a:gd name="T80" fmla="*/ 1433 w 2304"/>
                  <a:gd name="T81" fmla="*/ 379 h 536"/>
                  <a:gd name="T82" fmla="*/ 1467 w 2304"/>
                  <a:gd name="T83" fmla="*/ 433 h 536"/>
                  <a:gd name="T84" fmla="*/ 1521 w 2304"/>
                  <a:gd name="T85" fmla="*/ 470 h 536"/>
                  <a:gd name="T86" fmla="*/ 1593 w 2304"/>
                  <a:gd name="T87" fmla="*/ 481 h 536"/>
                  <a:gd name="T88" fmla="*/ 1668 w 2304"/>
                  <a:gd name="T89" fmla="*/ 454 h 536"/>
                  <a:gd name="T90" fmla="*/ 1719 w 2304"/>
                  <a:gd name="T91" fmla="*/ 393 h 536"/>
                  <a:gd name="T92" fmla="*/ 1897 w 2304"/>
                  <a:gd name="T93" fmla="*/ 390 h 536"/>
                  <a:gd name="T94" fmla="*/ 1947 w 2304"/>
                  <a:gd name="T95" fmla="*/ 463 h 536"/>
                  <a:gd name="T96" fmla="*/ 2024 w 2304"/>
                  <a:gd name="T97" fmla="*/ 507 h 536"/>
                  <a:gd name="T98" fmla="*/ 2131 w 2304"/>
                  <a:gd name="T99" fmla="*/ 504 h 536"/>
                  <a:gd name="T100" fmla="*/ 2223 w 2304"/>
                  <a:gd name="T101" fmla="*/ 442 h 536"/>
                  <a:gd name="T102" fmla="*/ 2266 w 2304"/>
                  <a:gd name="T103" fmla="*/ 336 h 536"/>
                  <a:gd name="T104" fmla="*/ 2266 w 2304"/>
                  <a:gd name="T105" fmla="*/ 310 h 536"/>
                  <a:gd name="T106" fmla="*/ 2303 w 2304"/>
                  <a:gd name="T107" fmla="*/ 291 h 536"/>
                  <a:gd name="T108" fmla="*/ 2304 w 2304"/>
                  <a:gd name="T109" fmla="*/ 248 h 536"/>
                  <a:gd name="T110" fmla="*/ 2296 w 2304"/>
                  <a:gd name="T111" fmla="*/ 172 h 536"/>
                  <a:gd name="T112" fmla="*/ 2264 w 2304"/>
                  <a:gd name="T113" fmla="*/ 89 h 536"/>
                  <a:gd name="T114" fmla="*/ 2192 w 2304"/>
                  <a:gd name="T115" fmla="*/ 24 h 536"/>
                  <a:gd name="T116" fmla="*/ 2069 w 2304"/>
                  <a:gd name="T11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4" h="536">
                    <a:moveTo>
                      <a:pt x="2069" y="0"/>
                    </a:moveTo>
                    <a:lnTo>
                      <a:pt x="2048" y="1"/>
                    </a:lnTo>
                    <a:lnTo>
                      <a:pt x="2024" y="1"/>
                    </a:lnTo>
                    <a:lnTo>
                      <a:pt x="1995" y="4"/>
                    </a:lnTo>
                    <a:lnTo>
                      <a:pt x="1962" y="5"/>
                    </a:lnTo>
                    <a:lnTo>
                      <a:pt x="1926" y="8"/>
                    </a:lnTo>
                    <a:lnTo>
                      <a:pt x="1886" y="11"/>
                    </a:lnTo>
                    <a:lnTo>
                      <a:pt x="1844" y="14"/>
                    </a:lnTo>
                    <a:lnTo>
                      <a:pt x="1798" y="16"/>
                    </a:lnTo>
                    <a:lnTo>
                      <a:pt x="1749" y="19"/>
                    </a:lnTo>
                    <a:lnTo>
                      <a:pt x="1697" y="23"/>
                    </a:lnTo>
                    <a:lnTo>
                      <a:pt x="1645" y="27"/>
                    </a:lnTo>
                    <a:lnTo>
                      <a:pt x="1589" y="30"/>
                    </a:lnTo>
                    <a:lnTo>
                      <a:pt x="1531" y="35"/>
                    </a:lnTo>
                    <a:lnTo>
                      <a:pt x="1472" y="39"/>
                    </a:lnTo>
                    <a:lnTo>
                      <a:pt x="1411" y="43"/>
                    </a:lnTo>
                    <a:lnTo>
                      <a:pt x="1349" y="47"/>
                    </a:lnTo>
                    <a:lnTo>
                      <a:pt x="1287" y="53"/>
                    </a:lnTo>
                    <a:lnTo>
                      <a:pt x="1223" y="57"/>
                    </a:lnTo>
                    <a:lnTo>
                      <a:pt x="1159" y="62"/>
                    </a:lnTo>
                    <a:lnTo>
                      <a:pt x="1094" y="66"/>
                    </a:lnTo>
                    <a:lnTo>
                      <a:pt x="1029" y="72"/>
                    </a:lnTo>
                    <a:lnTo>
                      <a:pt x="964" y="76"/>
                    </a:lnTo>
                    <a:lnTo>
                      <a:pt x="901" y="81"/>
                    </a:lnTo>
                    <a:lnTo>
                      <a:pt x="837" y="87"/>
                    </a:lnTo>
                    <a:lnTo>
                      <a:pt x="773" y="91"/>
                    </a:lnTo>
                    <a:lnTo>
                      <a:pt x="711" y="96"/>
                    </a:lnTo>
                    <a:lnTo>
                      <a:pt x="650" y="100"/>
                    </a:lnTo>
                    <a:lnTo>
                      <a:pt x="590" y="104"/>
                    </a:lnTo>
                    <a:lnTo>
                      <a:pt x="532" y="110"/>
                    </a:lnTo>
                    <a:lnTo>
                      <a:pt x="475" y="114"/>
                    </a:lnTo>
                    <a:lnTo>
                      <a:pt x="421" y="118"/>
                    </a:lnTo>
                    <a:lnTo>
                      <a:pt x="370" y="122"/>
                    </a:lnTo>
                    <a:lnTo>
                      <a:pt x="364" y="121"/>
                    </a:lnTo>
                    <a:lnTo>
                      <a:pt x="359" y="119"/>
                    </a:lnTo>
                    <a:lnTo>
                      <a:pt x="353" y="118"/>
                    </a:lnTo>
                    <a:lnTo>
                      <a:pt x="348" y="117"/>
                    </a:lnTo>
                    <a:lnTo>
                      <a:pt x="342" y="115"/>
                    </a:lnTo>
                    <a:lnTo>
                      <a:pt x="337" y="114"/>
                    </a:lnTo>
                    <a:lnTo>
                      <a:pt x="332" y="112"/>
                    </a:lnTo>
                    <a:lnTo>
                      <a:pt x="326" y="112"/>
                    </a:lnTo>
                    <a:lnTo>
                      <a:pt x="311" y="111"/>
                    </a:lnTo>
                    <a:lnTo>
                      <a:pt x="298" y="111"/>
                    </a:lnTo>
                    <a:lnTo>
                      <a:pt x="283" y="112"/>
                    </a:lnTo>
                    <a:lnTo>
                      <a:pt x="269" y="115"/>
                    </a:lnTo>
                    <a:lnTo>
                      <a:pt x="256" y="118"/>
                    </a:lnTo>
                    <a:lnTo>
                      <a:pt x="244" y="123"/>
                    </a:lnTo>
                    <a:lnTo>
                      <a:pt x="230" y="127"/>
                    </a:lnTo>
                    <a:lnTo>
                      <a:pt x="218" y="134"/>
                    </a:lnTo>
                    <a:lnTo>
                      <a:pt x="193" y="135"/>
                    </a:lnTo>
                    <a:lnTo>
                      <a:pt x="170" y="138"/>
                    </a:lnTo>
                    <a:lnTo>
                      <a:pt x="147" y="140"/>
                    </a:lnTo>
                    <a:lnTo>
                      <a:pt x="127" y="141"/>
                    </a:lnTo>
                    <a:lnTo>
                      <a:pt x="108" y="142"/>
                    </a:lnTo>
                    <a:lnTo>
                      <a:pt x="90" y="144"/>
                    </a:lnTo>
                    <a:lnTo>
                      <a:pt x="73" y="145"/>
                    </a:lnTo>
                    <a:lnTo>
                      <a:pt x="58" y="146"/>
                    </a:lnTo>
                    <a:lnTo>
                      <a:pt x="46" y="148"/>
                    </a:lnTo>
                    <a:lnTo>
                      <a:pt x="34" y="148"/>
                    </a:lnTo>
                    <a:lnTo>
                      <a:pt x="23" y="149"/>
                    </a:lnTo>
                    <a:lnTo>
                      <a:pt x="15" y="149"/>
                    </a:lnTo>
                    <a:lnTo>
                      <a:pt x="8" y="150"/>
                    </a:lnTo>
                    <a:lnTo>
                      <a:pt x="4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320"/>
                    </a:lnTo>
                    <a:lnTo>
                      <a:pt x="4" y="321"/>
                    </a:lnTo>
                    <a:lnTo>
                      <a:pt x="13" y="325"/>
                    </a:lnTo>
                    <a:lnTo>
                      <a:pt x="28" y="332"/>
                    </a:lnTo>
                    <a:lnTo>
                      <a:pt x="46" y="340"/>
                    </a:lnTo>
                    <a:lnTo>
                      <a:pt x="65" y="349"/>
                    </a:lnTo>
                    <a:lnTo>
                      <a:pt x="86" y="359"/>
                    </a:lnTo>
                    <a:lnTo>
                      <a:pt x="107" y="368"/>
                    </a:lnTo>
                    <a:lnTo>
                      <a:pt x="127" y="377"/>
                    </a:lnTo>
                    <a:lnTo>
                      <a:pt x="138" y="401"/>
                    </a:lnTo>
                    <a:lnTo>
                      <a:pt x="151" y="424"/>
                    </a:lnTo>
                    <a:lnTo>
                      <a:pt x="169" y="444"/>
                    </a:lnTo>
                    <a:lnTo>
                      <a:pt x="188" y="462"/>
                    </a:lnTo>
                    <a:lnTo>
                      <a:pt x="210" y="477"/>
                    </a:lnTo>
                    <a:lnTo>
                      <a:pt x="234" y="489"/>
                    </a:lnTo>
                    <a:lnTo>
                      <a:pt x="261" y="497"/>
                    </a:lnTo>
                    <a:lnTo>
                      <a:pt x="288" y="501"/>
                    </a:lnTo>
                    <a:lnTo>
                      <a:pt x="317" y="502"/>
                    </a:lnTo>
                    <a:lnTo>
                      <a:pt x="344" y="498"/>
                    </a:lnTo>
                    <a:lnTo>
                      <a:pt x="371" y="492"/>
                    </a:lnTo>
                    <a:lnTo>
                      <a:pt x="395" y="479"/>
                    </a:lnTo>
                    <a:lnTo>
                      <a:pt x="418" y="466"/>
                    </a:lnTo>
                    <a:lnTo>
                      <a:pt x="439" y="448"/>
                    </a:lnTo>
                    <a:lnTo>
                      <a:pt x="458" y="428"/>
                    </a:lnTo>
                    <a:lnTo>
                      <a:pt x="473" y="406"/>
                    </a:lnTo>
                    <a:lnTo>
                      <a:pt x="485" y="406"/>
                    </a:lnTo>
                    <a:lnTo>
                      <a:pt x="496" y="406"/>
                    </a:lnTo>
                    <a:lnTo>
                      <a:pt x="508" y="406"/>
                    </a:lnTo>
                    <a:lnTo>
                      <a:pt x="519" y="408"/>
                    </a:lnTo>
                    <a:lnTo>
                      <a:pt x="528" y="408"/>
                    </a:lnTo>
                    <a:lnTo>
                      <a:pt x="539" y="408"/>
                    </a:lnTo>
                    <a:lnTo>
                      <a:pt x="548" y="409"/>
                    </a:lnTo>
                    <a:lnTo>
                      <a:pt x="558" y="409"/>
                    </a:lnTo>
                    <a:lnTo>
                      <a:pt x="570" y="433"/>
                    </a:lnTo>
                    <a:lnTo>
                      <a:pt x="586" y="456"/>
                    </a:lnTo>
                    <a:lnTo>
                      <a:pt x="605" y="477"/>
                    </a:lnTo>
                    <a:lnTo>
                      <a:pt x="627" y="494"/>
                    </a:lnTo>
                    <a:lnTo>
                      <a:pt x="650" y="509"/>
                    </a:lnTo>
                    <a:lnTo>
                      <a:pt x="676" y="521"/>
                    </a:lnTo>
                    <a:lnTo>
                      <a:pt x="703" y="530"/>
                    </a:lnTo>
                    <a:lnTo>
                      <a:pt x="731" y="535"/>
                    </a:lnTo>
                    <a:lnTo>
                      <a:pt x="749" y="536"/>
                    </a:lnTo>
                    <a:lnTo>
                      <a:pt x="768" y="535"/>
                    </a:lnTo>
                    <a:lnTo>
                      <a:pt x="786" y="534"/>
                    </a:lnTo>
                    <a:lnTo>
                      <a:pt x="802" y="530"/>
                    </a:lnTo>
                    <a:lnTo>
                      <a:pt x="818" y="525"/>
                    </a:lnTo>
                    <a:lnTo>
                      <a:pt x="834" y="519"/>
                    </a:lnTo>
                    <a:lnTo>
                      <a:pt x="851" y="512"/>
                    </a:lnTo>
                    <a:lnTo>
                      <a:pt x="865" y="502"/>
                    </a:lnTo>
                    <a:lnTo>
                      <a:pt x="879" y="493"/>
                    </a:lnTo>
                    <a:lnTo>
                      <a:pt x="893" y="482"/>
                    </a:lnTo>
                    <a:lnTo>
                      <a:pt x="905" y="470"/>
                    </a:lnTo>
                    <a:lnTo>
                      <a:pt x="916" y="458"/>
                    </a:lnTo>
                    <a:lnTo>
                      <a:pt x="926" y="444"/>
                    </a:lnTo>
                    <a:lnTo>
                      <a:pt x="936" y="429"/>
                    </a:lnTo>
                    <a:lnTo>
                      <a:pt x="944" y="413"/>
                    </a:lnTo>
                    <a:lnTo>
                      <a:pt x="951" y="397"/>
                    </a:lnTo>
                    <a:lnTo>
                      <a:pt x="1433" y="379"/>
                    </a:lnTo>
                    <a:lnTo>
                      <a:pt x="1443" y="400"/>
                    </a:lnTo>
                    <a:lnTo>
                      <a:pt x="1453" y="417"/>
                    </a:lnTo>
                    <a:lnTo>
                      <a:pt x="1467" y="433"/>
                    </a:lnTo>
                    <a:lnTo>
                      <a:pt x="1483" y="448"/>
                    </a:lnTo>
                    <a:lnTo>
                      <a:pt x="1501" y="460"/>
                    </a:lnTo>
                    <a:lnTo>
                      <a:pt x="1521" y="470"/>
                    </a:lnTo>
                    <a:lnTo>
                      <a:pt x="1543" y="477"/>
                    </a:lnTo>
                    <a:lnTo>
                      <a:pt x="1565" y="481"/>
                    </a:lnTo>
                    <a:lnTo>
                      <a:pt x="1593" y="481"/>
                    </a:lnTo>
                    <a:lnTo>
                      <a:pt x="1619" y="477"/>
                    </a:lnTo>
                    <a:lnTo>
                      <a:pt x="1645" y="467"/>
                    </a:lnTo>
                    <a:lnTo>
                      <a:pt x="1668" y="454"/>
                    </a:lnTo>
                    <a:lnTo>
                      <a:pt x="1688" y="437"/>
                    </a:lnTo>
                    <a:lnTo>
                      <a:pt x="1705" y="417"/>
                    </a:lnTo>
                    <a:lnTo>
                      <a:pt x="1719" y="393"/>
                    </a:lnTo>
                    <a:lnTo>
                      <a:pt x="1729" y="367"/>
                    </a:lnTo>
                    <a:lnTo>
                      <a:pt x="1887" y="362"/>
                    </a:lnTo>
                    <a:lnTo>
                      <a:pt x="1897" y="390"/>
                    </a:lnTo>
                    <a:lnTo>
                      <a:pt x="1909" y="417"/>
                    </a:lnTo>
                    <a:lnTo>
                      <a:pt x="1926" y="442"/>
                    </a:lnTo>
                    <a:lnTo>
                      <a:pt x="1947" y="463"/>
                    </a:lnTo>
                    <a:lnTo>
                      <a:pt x="1970" y="482"/>
                    </a:lnTo>
                    <a:lnTo>
                      <a:pt x="1995" y="496"/>
                    </a:lnTo>
                    <a:lnTo>
                      <a:pt x="2024" y="507"/>
                    </a:lnTo>
                    <a:lnTo>
                      <a:pt x="2055" y="512"/>
                    </a:lnTo>
                    <a:lnTo>
                      <a:pt x="2094" y="512"/>
                    </a:lnTo>
                    <a:lnTo>
                      <a:pt x="2131" y="504"/>
                    </a:lnTo>
                    <a:lnTo>
                      <a:pt x="2166" y="489"/>
                    </a:lnTo>
                    <a:lnTo>
                      <a:pt x="2196" y="467"/>
                    </a:lnTo>
                    <a:lnTo>
                      <a:pt x="2223" y="442"/>
                    </a:lnTo>
                    <a:lnTo>
                      <a:pt x="2243" y="410"/>
                    </a:lnTo>
                    <a:lnTo>
                      <a:pt x="2258" y="375"/>
                    </a:lnTo>
                    <a:lnTo>
                      <a:pt x="2266" y="336"/>
                    </a:lnTo>
                    <a:lnTo>
                      <a:pt x="2266" y="328"/>
                    </a:lnTo>
                    <a:lnTo>
                      <a:pt x="2266" y="318"/>
                    </a:lnTo>
                    <a:lnTo>
                      <a:pt x="2266" y="310"/>
                    </a:lnTo>
                    <a:lnTo>
                      <a:pt x="2266" y="302"/>
                    </a:lnTo>
                    <a:lnTo>
                      <a:pt x="2303" y="295"/>
                    </a:lnTo>
                    <a:lnTo>
                      <a:pt x="2303" y="291"/>
                    </a:lnTo>
                    <a:lnTo>
                      <a:pt x="2304" y="282"/>
                    </a:lnTo>
                    <a:lnTo>
                      <a:pt x="2304" y="267"/>
                    </a:lnTo>
                    <a:lnTo>
                      <a:pt x="2304" y="248"/>
                    </a:lnTo>
                    <a:lnTo>
                      <a:pt x="2304" y="225"/>
                    </a:lnTo>
                    <a:lnTo>
                      <a:pt x="2302" y="199"/>
                    </a:lnTo>
                    <a:lnTo>
                      <a:pt x="2296" y="172"/>
                    </a:lnTo>
                    <a:lnTo>
                      <a:pt x="2288" y="144"/>
                    </a:lnTo>
                    <a:lnTo>
                      <a:pt x="2277" y="117"/>
                    </a:lnTo>
                    <a:lnTo>
                      <a:pt x="2264" y="89"/>
                    </a:lnTo>
                    <a:lnTo>
                      <a:pt x="2245" y="64"/>
                    </a:lnTo>
                    <a:lnTo>
                      <a:pt x="2220" y="42"/>
                    </a:lnTo>
                    <a:lnTo>
                      <a:pt x="2192" y="24"/>
                    </a:lnTo>
                    <a:lnTo>
                      <a:pt x="2157" y="10"/>
                    </a:lnTo>
                    <a:lnTo>
                      <a:pt x="2116" y="1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35"/>
              <p:cNvSpPr>
                <a:spLocks/>
              </p:cNvSpPr>
              <p:nvPr/>
            </p:nvSpPr>
            <p:spPr bwMode="auto">
              <a:xfrm>
                <a:off x="2111" y="1787"/>
                <a:ext cx="2604" cy="511"/>
              </a:xfrm>
              <a:custGeom>
                <a:avLst/>
                <a:gdLst>
                  <a:gd name="T0" fmla="*/ 24 w 2604"/>
                  <a:gd name="T1" fmla="*/ 408 h 511"/>
                  <a:gd name="T2" fmla="*/ 65 w 2604"/>
                  <a:gd name="T3" fmla="*/ 456 h 511"/>
                  <a:gd name="T4" fmla="*/ 131 w 2604"/>
                  <a:gd name="T5" fmla="*/ 465 h 511"/>
                  <a:gd name="T6" fmla="*/ 230 w 2604"/>
                  <a:gd name="T7" fmla="*/ 473 h 511"/>
                  <a:gd name="T8" fmla="*/ 333 w 2604"/>
                  <a:gd name="T9" fmla="*/ 481 h 511"/>
                  <a:gd name="T10" fmla="*/ 416 w 2604"/>
                  <a:gd name="T11" fmla="*/ 486 h 511"/>
                  <a:gd name="T12" fmla="*/ 450 w 2604"/>
                  <a:gd name="T13" fmla="*/ 489 h 511"/>
                  <a:gd name="T14" fmla="*/ 639 w 2604"/>
                  <a:gd name="T15" fmla="*/ 450 h 511"/>
                  <a:gd name="T16" fmla="*/ 714 w 2604"/>
                  <a:gd name="T17" fmla="*/ 316 h 511"/>
                  <a:gd name="T18" fmla="*/ 830 w 2604"/>
                  <a:gd name="T19" fmla="*/ 226 h 511"/>
                  <a:gd name="T20" fmla="*/ 899 w 2604"/>
                  <a:gd name="T21" fmla="*/ 217 h 511"/>
                  <a:gd name="T22" fmla="*/ 971 w 2604"/>
                  <a:gd name="T23" fmla="*/ 218 h 511"/>
                  <a:gd name="T24" fmla="*/ 1035 w 2604"/>
                  <a:gd name="T25" fmla="*/ 243 h 511"/>
                  <a:gd name="T26" fmla="*/ 1081 w 2604"/>
                  <a:gd name="T27" fmla="*/ 309 h 511"/>
                  <a:gd name="T28" fmla="*/ 1097 w 2604"/>
                  <a:gd name="T29" fmla="*/ 429 h 511"/>
                  <a:gd name="T30" fmla="*/ 1090 w 2604"/>
                  <a:gd name="T31" fmla="*/ 507 h 511"/>
                  <a:gd name="T32" fmla="*/ 1998 w 2604"/>
                  <a:gd name="T33" fmla="*/ 473 h 511"/>
                  <a:gd name="T34" fmla="*/ 2036 w 2604"/>
                  <a:gd name="T35" fmla="*/ 402 h 511"/>
                  <a:gd name="T36" fmla="*/ 2116 w 2604"/>
                  <a:gd name="T37" fmla="*/ 283 h 511"/>
                  <a:gd name="T38" fmla="*/ 2197 w 2604"/>
                  <a:gd name="T39" fmla="*/ 241 h 511"/>
                  <a:gd name="T40" fmla="*/ 2292 w 2604"/>
                  <a:gd name="T41" fmla="*/ 249 h 511"/>
                  <a:gd name="T42" fmla="*/ 2364 w 2604"/>
                  <a:gd name="T43" fmla="*/ 343 h 511"/>
                  <a:gd name="T44" fmla="*/ 2402 w 2604"/>
                  <a:gd name="T45" fmla="*/ 432 h 511"/>
                  <a:gd name="T46" fmla="*/ 2498 w 2604"/>
                  <a:gd name="T47" fmla="*/ 413 h 511"/>
                  <a:gd name="T48" fmla="*/ 2555 w 2604"/>
                  <a:gd name="T49" fmla="*/ 391 h 511"/>
                  <a:gd name="T50" fmla="*/ 2586 w 2604"/>
                  <a:gd name="T51" fmla="*/ 348 h 511"/>
                  <a:gd name="T52" fmla="*/ 2604 w 2604"/>
                  <a:gd name="T53" fmla="*/ 297 h 511"/>
                  <a:gd name="T54" fmla="*/ 2588 w 2604"/>
                  <a:gd name="T55" fmla="*/ 240 h 511"/>
                  <a:gd name="T56" fmla="*/ 2575 w 2604"/>
                  <a:gd name="T57" fmla="*/ 186 h 511"/>
                  <a:gd name="T58" fmla="*/ 2565 w 2604"/>
                  <a:gd name="T59" fmla="*/ 81 h 511"/>
                  <a:gd name="T60" fmla="*/ 2538 w 2604"/>
                  <a:gd name="T61" fmla="*/ 14 h 511"/>
                  <a:gd name="T62" fmla="*/ 2470 w 2604"/>
                  <a:gd name="T63" fmla="*/ 11 h 511"/>
                  <a:gd name="T64" fmla="*/ 2375 w 2604"/>
                  <a:gd name="T65" fmla="*/ 8 h 511"/>
                  <a:gd name="T66" fmla="*/ 2172 w 2604"/>
                  <a:gd name="T67" fmla="*/ 37 h 511"/>
                  <a:gd name="T68" fmla="*/ 1155 w 2604"/>
                  <a:gd name="T69" fmla="*/ 49 h 511"/>
                  <a:gd name="T70" fmla="*/ 1073 w 2604"/>
                  <a:gd name="T71" fmla="*/ 41 h 511"/>
                  <a:gd name="T72" fmla="*/ 952 w 2604"/>
                  <a:gd name="T73" fmla="*/ 27 h 511"/>
                  <a:gd name="T74" fmla="*/ 826 w 2604"/>
                  <a:gd name="T75" fmla="*/ 14 h 511"/>
                  <a:gd name="T76" fmla="*/ 729 w 2604"/>
                  <a:gd name="T77" fmla="*/ 3 h 511"/>
                  <a:gd name="T78" fmla="*/ 679 w 2604"/>
                  <a:gd name="T79" fmla="*/ 0 h 511"/>
                  <a:gd name="T80" fmla="*/ 577 w 2604"/>
                  <a:gd name="T81" fmla="*/ 11 h 511"/>
                  <a:gd name="T82" fmla="*/ 425 w 2604"/>
                  <a:gd name="T83" fmla="*/ 34 h 511"/>
                  <a:gd name="T84" fmla="*/ 265 w 2604"/>
                  <a:gd name="T85" fmla="*/ 68 h 511"/>
                  <a:gd name="T86" fmla="*/ 139 w 2604"/>
                  <a:gd name="T87" fmla="*/ 108 h 511"/>
                  <a:gd name="T88" fmla="*/ 88 w 2604"/>
                  <a:gd name="T89" fmla="*/ 153 h 511"/>
                  <a:gd name="T90" fmla="*/ 67 w 2604"/>
                  <a:gd name="T91" fmla="*/ 191 h 511"/>
                  <a:gd name="T92" fmla="*/ 57 w 2604"/>
                  <a:gd name="T93" fmla="*/ 251 h 511"/>
                  <a:gd name="T94" fmla="*/ 21 w 2604"/>
                  <a:gd name="T95" fmla="*/ 264 h 511"/>
                  <a:gd name="T96" fmla="*/ 0 w 2604"/>
                  <a:gd name="T97" fmla="*/ 270 h 511"/>
                  <a:gd name="T98" fmla="*/ 12 w 2604"/>
                  <a:gd name="T99" fmla="*/ 34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4" h="511">
                    <a:moveTo>
                      <a:pt x="21" y="370"/>
                    </a:move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65" y="456"/>
                    </a:lnTo>
                    <a:lnTo>
                      <a:pt x="81" y="459"/>
                    </a:lnTo>
                    <a:lnTo>
                      <a:pt x="104" y="462"/>
                    </a:lnTo>
                    <a:lnTo>
                      <a:pt x="131" y="465"/>
                    </a:lnTo>
                    <a:lnTo>
                      <a:pt x="161" y="467"/>
                    </a:lnTo>
                    <a:lnTo>
                      <a:pt x="195" y="470"/>
                    </a:lnTo>
                    <a:lnTo>
                      <a:pt x="230" y="473"/>
                    </a:lnTo>
                    <a:lnTo>
                      <a:pt x="265" y="475"/>
                    </a:lnTo>
                    <a:lnTo>
                      <a:pt x="301" y="478"/>
                    </a:lnTo>
                    <a:lnTo>
                      <a:pt x="333" y="481"/>
                    </a:lnTo>
                    <a:lnTo>
                      <a:pt x="366" y="484"/>
                    </a:lnTo>
                    <a:lnTo>
                      <a:pt x="393" y="485"/>
                    </a:lnTo>
                    <a:lnTo>
                      <a:pt x="416" y="486"/>
                    </a:lnTo>
                    <a:lnTo>
                      <a:pt x="435" y="488"/>
                    </a:lnTo>
                    <a:lnTo>
                      <a:pt x="446" y="489"/>
                    </a:lnTo>
                    <a:lnTo>
                      <a:pt x="450" y="489"/>
                    </a:lnTo>
                    <a:lnTo>
                      <a:pt x="623" y="488"/>
                    </a:lnTo>
                    <a:lnTo>
                      <a:pt x="627" y="477"/>
                    </a:lnTo>
                    <a:lnTo>
                      <a:pt x="639" y="450"/>
                    </a:lnTo>
                    <a:lnTo>
                      <a:pt x="658" y="409"/>
                    </a:lnTo>
                    <a:lnTo>
                      <a:pt x="684" y="363"/>
                    </a:lnTo>
                    <a:lnTo>
                      <a:pt x="714" y="316"/>
                    </a:lnTo>
                    <a:lnTo>
                      <a:pt x="749" y="274"/>
                    </a:lnTo>
                    <a:lnTo>
                      <a:pt x="788" y="243"/>
                    </a:lnTo>
                    <a:lnTo>
                      <a:pt x="830" y="226"/>
                    </a:lnTo>
                    <a:lnTo>
                      <a:pt x="852" y="224"/>
                    </a:lnTo>
                    <a:lnTo>
                      <a:pt x="876" y="220"/>
                    </a:lnTo>
                    <a:lnTo>
                      <a:pt x="899" y="217"/>
                    </a:lnTo>
                    <a:lnTo>
                      <a:pt x="924" y="215"/>
                    </a:lnTo>
                    <a:lnTo>
                      <a:pt x="948" y="215"/>
                    </a:lnTo>
                    <a:lnTo>
                      <a:pt x="971" y="218"/>
                    </a:lnTo>
                    <a:lnTo>
                      <a:pt x="994" y="222"/>
                    </a:lnTo>
                    <a:lnTo>
                      <a:pt x="1016" y="230"/>
                    </a:lnTo>
                    <a:lnTo>
                      <a:pt x="1035" y="243"/>
                    </a:lnTo>
                    <a:lnTo>
                      <a:pt x="1054" y="260"/>
                    </a:lnTo>
                    <a:lnTo>
                      <a:pt x="1069" y="282"/>
                    </a:lnTo>
                    <a:lnTo>
                      <a:pt x="1081" y="309"/>
                    </a:lnTo>
                    <a:lnTo>
                      <a:pt x="1090" y="341"/>
                    </a:lnTo>
                    <a:lnTo>
                      <a:pt x="1096" y="382"/>
                    </a:lnTo>
                    <a:lnTo>
                      <a:pt x="1097" y="429"/>
                    </a:lnTo>
                    <a:lnTo>
                      <a:pt x="1095" y="484"/>
                    </a:lnTo>
                    <a:lnTo>
                      <a:pt x="1093" y="500"/>
                    </a:lnTo>
                    <a:lnTo>
                      <a:pt x="1090" y="507"/>
                    </a:lnTo>
                    <a:lnTo>
                      <a:pt x="1089" y="511"/>
                    </a:lnTo>
                    <a:lnTo>
                      <a:pt x="1088" y="511"/>
                    </a:lnTo>
                    <a:lnTo>
                      <a:pt x="1998" y="473"/>
                    </a:lnTo>
                    <a:lnTo>
                      <a:pt x="2002" y="463"/>
                    </a:lnTo>
                    <a:lnTo>
                      <a:pt x="2016" y="438"/>
                    </a:lnTo>
                    <a:lnTo>
                      <a:pt x="2036" y="402"/>
                    </a:lnTo>
                    <a:lnTo>
                      <a:pt x="2061" y="362"/>
                    </a:lnTo>
                    <a:lnTo>
                      <a:pt x="2088" y="320"/>
                    </a:lnTo>
                    <a:lnTo>
                      <a:pt x="2116" y="283"/>
                    </a:lnTo>
                    <a:lnTo>
                      <a:pt x="2145" y="256"/>
                    </a:lnTo>
                    <a:lnTo>
                      <a:pt x="2170" y="244"/>
                    </a:lnTo>
                    <a:lnTo>
                      <a:pt x="2197" y="241"/>
                    </a:lnTo>
                    <a:lnTo>
                      <a:pt x="2227" y="240"/>
                    </a:lnTo>
                    <a:lnTo>
                      <a:pt x="2260" y="241"/>
                    </a:lnTo>
                    <a:lnTo>
                      <a:pt x="2292" y="249"/>
                    </a:lnTo>
                    <a:lnTo>
                      <a:pt x="2322" y="268"/>
                    </a:lnTo>
                    <a:lnTo>
                      <a:pt x="2346" y="298"/>
                    </a:lnTo>
                    <a:lnTo>
                      <a:pt x="2364" y="343"/>
                    </a:lnTo>
                    <a:lnTo>
                      <a:pt x="2372" y="405"/>
                    </a:lnTo>
                    <a:lnTo>
                      <a:pt x="2380" y="424"/>
                    </a:lnTo>
                    <a:lnTo>
                      <a:pt x="2402" y="432"/>
                    </a:lnTo>
                    <a:lnTo>
                      <a:pt x="2432" y="431"/>
                    </a:lnTo>
                    <a:lnTo>
                      <a:pt x="2464" y="424"/>
                    </a:lnTo>
                    <a:lnTo>
                      <a:pt x="2498" y="413"/>
                    </a:lnTo>
                    <a:lnTo>
                      <a:pt x="2527" y="404"/>
                    </a:lnTo>
                    <a:lnTo>
                      <a:pt x="2547" y="394"/>
                    </a:lnTo>
                    <a:lnTo>
                      <a:pt x="2555" y="391"/>
                    </a:lnTo>
                    <a:lnTo>
                      <a:pt x="2571" y="362"/>
                    </a:lnTo>
                    <a:lnTo>
                      <a:pt x="2575" y="358"/>
                    </a:lnTo>
                    <a:lnTo>
                      <a:pt x="2586" y="348"/>
                    </a:lnTo>
                    <a:lnTo>
                      <a:pt x="2597" y="335"/>
                    </a:lnTo>
                    <a:lnTo>
                      <a:pt x="2603" y="318"/>
                    </a:lnTo>
                    <a:lnTo>
                      <a:pt x="2604" y="297"/>
                    </a:lnTo>
                    <a:lnTo>
                      <a:pt x="2603" y="272"/>
                    </a:lnTo>
                    <a:lnTo>
                      <a:pt x="2597" y="251"/>
                    </a:lnTo>
                    <a:lnTo>
                      <a:pt x="2588" y="240"/>
                    </a:lnTo>
                    <a:lnTo>
                      <a:pt x="2578" y="229"/>
                    </a:lnTo>
                    <a:lnTo>
                      <a:pt x="2575" y="207"/>
                    </a:lnTo>
                    <a:lnTo>
                      <a:pt x="2575" y="186"/>
                    </a:lnTo>
                    <a:lnTo>
                      <a:pt x="2575" y="176"/>
                    </a:lnTo>
                    <a:lnTo>
                      <a:pt x="2566" y="94"/>
                    </a:lnTo>
                    <a:lnTo>
                      <a:pt x="2565" y="81"/>
                    </a:lnTo>
                    <a:lnTo>
                      <a:pt x="2558" y="54"/>
                    </a:lnTo>
                    <a:lnTo>
                      <a:pt x="2550" y="27"/>
                    </a:lnTo>
                    <a:lnTo>
                      <a:pt x="2538" y="14"/>
                    </a:lnTo>
                    <a:lnTo>
                      <a:pt x="2524" y="12"/>
                    </a:lnTo>
                    <a:lnTo>
                      <a:pt x="2501" y="12"/>
                    </a:lnTo>
                    <a:lnTo>
                      <a:pt x="2470" y="11"/>
                    </a:lnTo>
                    <a:lnTo>
                      <a:pt x="2436" y="10"/>
                    </a:lnTo>
                    <a:lnTo>
                      <a:pt x="2403" y="10"/>
                    </a:lnTo>
                    <a:lnTo>
                      <a:pt x="2375" y="8"/>
                    </a:lnTo>
                    <a:lnTo>
                      <a:pt x="2355" y="8"/>
                    </a:lnTo>
                    <a:lnTo>
                      <a:pt x="2348" y="8"/>
                    </a:lnTo>
                    <a:lnTo>
                      <a:pt x="2172" y="37"/>
                    </a:lnTo>
                    <a:lnTo>
                      <a:pt x="1174" y="52"/>
                    </a:lnTo>
                    <a:lnTo>
                      <a:pt x="1169" y="52"/>
                    </a:lnTo>
                    <a:lnTo>
                      <a:pt x="1155" y="49"/>
                    </a:lnTo>
                    <a:lnTo>
                      <a:pt x="1134" y="48"/>
                    </a:lnTo>
                    <a:lnTo>
                      <a:pt x="1107" y="43"/>
                    </a:lnTo>
                    <a:lnTo>
                      <a:pt x="1073" y="41"/>
                    </a:lnTo>
                    <a:lnTo>
                      <a:pt x="1035" y="37"/>
                    </a:lnTo>
                    <a:lnTo>
                      <a:pt x="994" y="33"/>
                    </a:lnTo>
                    <a:lnTo>
                      <a:pt x="952" y="27"/>
                    </a:lnTo>
                    <a:lnTo>
                      <a:pt x="909" y="23"/>
                    </a:lnTo>
                    <a:lnTo>
                      <a:pt x="867" y="18"/>
                    </a:lnTo>
                    <a:lnTo>
                      <a:pt x="826" y="14"/>
                    </a:lnTo>
                    <a:lnTo>
                      <a:pt x="790" y="10"/>
                    </a:lnTo>
                    <a:lnTo>
                      <a:pt x="756" y="7"/>
                    </a:lnTo>
                    <a:lnTo>
                      <a:pt x="729" y="3"/>
                    </a:lnTo>
                    <a:lnTo>
                      <a:pt x="707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3" y="245"/>
                    </a:lnTo>
                    <a:lnTo>
                      <a:pt x="57" y="251"/>
                    </a:lnTo>
                    <a:lnTo>
                      <a:pt x="46" y="255"/>
                    </a:lnTo>
                    <a:lnTo>
                      <a:pt x="34" y="260"/>
                    </a:lnTo>
                    <a:lnTo>
                      <a:pt x="21" y="264"/>
                    </a:lnTo>
                    <a:lnTo>
                      <a:pt x="11" y="267"/>
                    </a:lnTo>
                    <a:lnTo>
                      <a:pt x="2" y="268"/>
                    </a:lnTo>
                    <a:lnTo>
                      <a:pt x="0" y="270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3119" y="1523"/>
                <a:ext cx="1383" cy="329"/>
              </a:xfrm>
              <a:custGeom>
                <a:avLst/>
                <a:gdLst>
                  <a:gd name="T0" fmla="*/ 85 w 1383"/>
                  <a:gd name="T1" fmla="*/ 33 h 329"/>
                  <a:gd name="T2" fmla="*/ 134 w 1383"/>
                  <a:gd name="T3" fmla="*/ 27 h 329"/>
                  <a:gd name="T4" fmla="*/ 202 w 1383"/>
                  <a:gd name="T5" fmla="*/ 20 h 329"/>
                  <a:gd name="T6" fmla="*/ 286 w 1383"/>
                  <a:gd name="T7" fmla="*/ 14 h 329"/>
                  <a:gd name="T8" fmla="*/ 381 w 1383"/>
                  <a:gd name="T9" fmla="*/ 8 h 329"/>
                  <a:gd name="T10" fmla="*/ 484 w 1383"/>
                  <a:gd name="T11" fmla="*/ 3 h 329"/>
                  <a:gd name="T12" fmla="*/ 589 w 1383"/>
                  <a:gd name="T13" fmla="*/ 0 h 329"/>
                  <a:gd name="T14" fmla="*/ 694 w 1383"/>
                  <a:gd name="T15" fmla="*/ 1 h 329"/>
                  <a:gd name="T16" fmla="*/ 794 w 1383"/>
                  <a:gd name="T17" fmla="*/ 7 h 329"/>
                  <a:gd name="T18" fmla="*/ 885 w 1383"/>
                  <a:gd name="T19" fmla="*/ 18 h 329"/>
                  <a:gd name="T20" fmla="*/ 963 w 1383"/>
                  <a:gd name="T21" fmla="*/ 35 h 329"/>
                  <a:gd name="T22" fmla="*/ 1093 w 1383"/>
                  <a:gd name="T23" fmla="*/ 83 h 329"/>
                  <a:gd name="T24" fmla="*/ 1199 w 1383"/>
                  <a:gd name="T25" fmla="*/ 135 h 329"/>
                  <a:gd name="T26" fmla="*/ 1282 w 1383"/>
                  <a:gd name="T27" fmla="*/ 188 h 329"/>
                  <a:gd name="T28" fmla="*/ 1340 w 1383"/>
                  <a:gd name="T29" fmla="*/ 233 h 329"/>
                  <a:gd name="T30" fmla="*/ 1375 w 1383"/>
                  <a:gd name="T31" fmla="*/ 261 h 329"/>
                  <a:gd name="T32" fmla="*/ 1380 w 1383"/>
                  <a:gd name="T33" fmla="*/ 274 h 329"/>
                  <a:gd name="T34" fmla="*/ 1348 w 1383"/>
                  <a:gd name="T35" fmla="*/ 282 h 329"/>
                  <a:gd name="T36" fmla="*/ 1294 w 1383"/>
                  <a:gd name="T37" fmla="*/ 289 h 329"/>
                  <a:gd name="T38" fmla="*/ 1234 w 1383"/>
                  <a:gd name="T39" fmla="*/ 294 h 329"/>
                  <a:gd name="T40" fmla="*/ 1184 w 1383"/>
                  <a:gd name="T41" fmla="*/ 298 h 329"/>
                  <a:gd name="T42" fmla="*/ 1157 w 1383"/>
                  <a:gd name="T43" fmla="*/ 298 h 329"/>
                  <a:gd name="T44" fmla="*/ 1154 w 1383"/>
                  <a:gd name="T45" fmla="*/ 247 h 329"/>
                  <a:gd name="T46" fmla="*/ 1078 w 1383"/>
                  <a:gd name="T47" fmla="*/ 153 h 329"/>
                  <a:gd name="T48" fmla="*/ 951 w 1383"/>
                  <a:gd name="T49" fmla="*/ 92 h 329"/>
                  <a:gd name="T50" fmla="*/ 874 w 1383"/>
                  <a:gd name="T51" fmla="*/ 72 h 329"/>
                  <a:gd name="T52" fmla="*/ 818 w 1383"/>
                  <a:gd name="T53" fmla="*/ 68 h 329"/>
                  <a:gd name="T54" fmla="*/ 782 w 1383"/>
                  <a:gd name="T55" fmla="*/ 72 h 329"/>
                  <a:gd name="T56" fmla="*/ 757 w 1383"/>
                  <a:gd name="T57" fmla="*/ 77 h 329"/>
                  <a:gd name="T58" fmla="*/ 742 w 1383"/>
                  <a:gd name="T59" fmla="*/ 85 h 329"/>
                  <a:gd name="T60" fmla="*/ 748 w 1383"/>
                  <a:gd name="T61" fmla="*/ 186 h 329"/>
                  <a:gd name="T62" fmla="*/ 760 w 1383"/>
                  <a:gd name="T63" fmla="*/ 297 h 329"/>
                  <a:gd name="T64" fmla="*/ 742 w 1383"/>
                  <a:gd name="T65" fmla="*/ 316 h 329"/>
                  <a:gd name="T66" fmla="*/ 694 w 1383"/>
                  <a:gd name="T67" fmla="*/ 312 h 329"/>
                  <a:gd name="T68" fmla="*/ 665 w 1383"/>
                  <a:gd name="T69" fmla="*/ 306 h 329"/>
                  <a:gd name="T70" fmla="*/ 676 w 1383"/>
                  <a:gd name="T71" fmla="*/ 253 h 329"/>
                  <a:gd name="T72" fmla="*/ 673 w 1383"/>
                  <a:gd name="T73" fmla="*/ 145 h 329"/>
                  <a:gd name="T74" fmla="*/ 653 w 1383"/>
                  <a:gd name="T75" fmla="*/ 72 h 329"/>
                  <a:gd name="T76" fmla="*/ 618 w 1383"/>
                  <a:gd name="T77" fmla="*/ 69 h 329"/>
                  <a:gd name="T78" fmla="*/ 558 w 1383"/>
                  <a:gd name="T79" fmla="*/ 72 h 329"/>
                  <a:gd name="T80" fmla="*/ 490 w 1383"/>
                  <a:gd name="T81" fmla="*/ 81 h 329"/>
                  <a:gd name="T82" fmla="*/ 427 w 1383"/>
                  <a:gd name="T83" fmla="*/ 98 h 329"/>
                  <a:gd name="T84" fmla="*/ 379 w 1383"/>
                  <a:gd name="T85" fmla="*/ 123 h 329"/>
                  <a:gd name="T86" fmla="*/ 286 w 1383"/>
                  <a:gd name="T87" fmla="*/ 211 h 329"/>
                  <a:gd name="T88" fmla="*/ 191 w 1383"/>
                  <a:gd name="T89" fmla="*/ 305 h 329"/>
                  <a:gd name="T90" fmla="*/ 88 w 1383"/>
                  <a:gd name="T91" fmla="*/ 317 h 329"/>
                  <a:gd name="T92" fmla="*/ 111 w 1383"/>
                  <a:gd name="T93" fmla="*/ 294 h 329"/>
                  <a:gd name="T94" fmla="*/ 168 w 1383"/>
                  <a:gd name="T95" fmla="*/ 237 h 329"/>
                  <a:gd name="T96" fmla="*/ 240 w 1383"/>
                  <a:gd name="T97" fmla="*/ 167 h 329"/>
                  <a:gd name="T98" fmla="*/ 307 w 1383"/>
                  <a:gd name="T99" fmla="*/ 102 h 329"/>
                  <a:gd name="T100" fmla="*/ 352 w 1383"/>
                  <a:gd name="T101" fmla="*/ 62 h 329"/>
                  <a:gd name="T102" fmla="*/ 353 w 1383"/>
                  <a:gd name="T103" fmla="*/ 56 h 329"/>
                  <a:gd name="T104" fmla="*/ 305 w 1383"/>
                  <a:gd name="T105" fmla="*/ 54 h 329"/>
                  <a:gd name="T106" fmla="*/ 226 w 1383"/>
                  <a:gd name="T107" fmla="*/ 54 h 329"/>
                  <a:gd name="T108" fmla="*/ 142 w 1383"/>
                  <a:gd name="T109" fmla="*/ 56 h 329"/>
                  <a:gd name="T110" fmla="*/ 74 w 1383"/>
                  <a:gd name="T111" fmla="*/ 58 h 329"/>
                  <a:gd name="T112" fmla="*/ 24 w 1383"/>
                  <a:gd name="T113" fmla="*/ 62 h 329"/>
                  <a:gd name="T114" fmla="*/ 3 w 1383"/>
                  <a:gd name="T115" fmla="*/ 53 h 329"/>
                  <a:gd name="T116" fmla="*/ 45 w 1383"/>
                  <a:gd name="T117" fmla="*/ 3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3" h="329">
                    <a:moveTo>
                      <a:pt x="66" y="34"/>
                    </a:moveTo>
                    <a:lnTo>
                      <a:pt x="74" y="33"/>
                    </a:lnTo>
                    <a:lnTo>
                      <a:pt x="85" y="33"/>
                    </a:lnTo>
                    <a:lnTo>
                      <a:pt x="99" y="31"/>
                    </a:lnTo>
                    <a:lnTo>
                      <a:pt x="115" y="29"/>
                    </a:lnTo>
                    <a:lnTo>
                      <a:pt x="134" y="27"/>
                    </a:lnTo>
                    <a:lnTo>
                      <a:pt x="154" y="26"/>
                    </a:lnTo>
                    <a:lnTo>
                      <a:pt x="177" y="23"/>
                    </a:lnTo>
                    <a:lnTo>
                      <a:pt x="202" y="20"/>
                    </a:lnTo>
                    <a:lnTo>
                      <a:pt x="229" y="19"/>
                    </a:lnTo>
                    <a:lnTo>
                      <a:pt x="256" y="16"/>
                    </a:lnTo>
                    <a:lnTo>
                      <a:pt x="286" y="14"/>
                    </a:lnTo>
                    <a:lnTo>
                      <a:pt x="317" y="12"/>
                    </a:lnTo>
                    <a:lnTo>
                      <a:pt x="348" y="10"/>
                    </a:lnTo>
                    <a:lnTo>
                      <a:pt x="381" y="8"/>
                    </a:lnTo>
                    <a:lnTo>
                      <a:pt x="414" y="5"/>
                    </a:lnTo>
                    <a:lnTo>
                      <a:pt x="448" y="4"/>
                    </a:lnTo>
                    <a:lnTo>
                      <a:pt x="484" y="3"/>
                    </a:lnTo>
                    <a:lnTo>
                      <a:pt x="519" y="1"/>
                    </a:lnTo>
                    <a:lnTo>
                      <a:pt x="554" y="1"/>
                    </a:lnTo>
                    <a:lnTo>
                      <a:pt x="589" y="0"/>
                    </a:lnTo>
                    <a:lnTo>
                      <a:pt x="624" y="0"/>
                    </a:lnTo>
                    <a:lnTo>
                      <a:pt x="660" y="0"/>
                    </a:lnTo>
                    <a:lnTo>
                      <a:pt x="694" y="1"/>
                    </a:lnTo>
                    <a:lnTo>
                      <a:pt x="729" y="3"/>
                    </a:lnTo>
                    <a:lnTo>
                      <a:pt x="761" y="4"/>
                    </a:lnTo>
                    <a:lnTo>
                      <a:pt x="794" y="7"/>
                    </a:lnTo>
                    <a:lnTo>
                      <a:pt x="825" y="10"/>
                    </a:lnTo>
                    <a:lnTo>
                      <a:pt x="856" y="14"/>
                    </a:lnTo>
                    <a:lnTo>
                      <a:pt x="885" y="18"/>
                    </a:lnTo>
                    <a:lnTo>
                      <a:pt x="913" y="23"/>
                    </a:lnTo>
                    <a:lnTo>
                      <a:pt x="939" y="29"/>
                    </a:lnTo>
                    <a:lnTo>
                      <a:pt x="963" y="35"/>
                    </a:lnTo>
                    <a:lnTo>
                      <a:pt x="1009" y="50"/>
                    </a:lnTo>
                    <a:lnTo>
                      <a:pt x="1053" y="66"/>
                    </a:lnTo>
                    <a:lnTo>
                      <a:pt x="1093" y="83"/>
                    </a:lnTo>
                    <a:lnTo>
                      <a:pt x="1131" y="100"/>
                    </a:lnTo>
                    <a:lnTo>
                      <a:pt x="1166" y="118"/>
                    </a:lnTo>
                    <a:lnTo>
                      <a:pt x="1199" y="135"/>
                    </a:lnTo>
                    <a:lnTo>
                      <a:pt x="1230" y="154"/>
                    </a:lnTo>
                    <a:lnTo>
                      <a:pt x="1257" y="171"/>
                    </a:lnTo>
                    <a:lnTo>
                      <a:pt x="1282" y="188"/>
                    </a:lnTo>
                    <a:lnTo>
                      <a:pt x="1305" y="205"/>
                    </a:lnTo>
                    <a:lnTo>
                      <a:pt x="1324" y="219"/>
                    </a:lnTo>
                    <a:lnTo>
                      <a:pt x="1340" y="233"/>
                    </a:lnTo>
                    <a:lnTo>
                      <a:pt x="1355" y="244"/>
                    </a:lnTo>
                    <a:lnTo>
                      <a:pt x="1366" y="255"/>
                    </a:lnTo>
                    <a:lnTo>
                      <a:pt x="1375" y="261"/>
                    </a:lnTo>
                    <a:lnTo>
                      <a:pt x="1380" y="267"/>
                    </a:lnTo>
                    <a:lnTo>
                      <a:pt x="1383" y="271"/>
                    </a:lnTo>
                    <a:lnTo>
                      <a:pt x="1380" y="274"/>
                    </a:lnTo>
                    <a:lnTo>
                      <a:pt x="1372" y="276"/>
                    </a:lnTo>
                    <a:lnTo>
                      <a:pt x="1362" y="280"/>
                    </a:lnTo>
                    <a:lnTo>
                      <a:pt x="1348" y="282"/>
                    </a:lnTo>
                    <a:lnTo>
                      <a:pt x="1332" y="284"/>
                    </a:lnTo>
                    <a:lnTo>
                      <a:pt x="1314" y="287"/>
                    </a:lnTo>
                    <a:lnTo>
                      <a:pt x="1294" y="289"/>
                    </a:lnTo>
                    <a:lnTo>
                      <a:pt x="1273" y="291"/>
                    </a:lnTo>
                    <a:lnTo>
                      <a:pt x="1253" y="293"/>
                    </a:lnTo>
                    <a:lnTo>
                      <a:pt x="1234" y="294"/>
                    </a:lnTo>
                    <a:lnTo>
                      <a:pt x="1215" y="295"/>
                    </a:lnTo>
                    <a:lnTo>
                      <a:pt x="1198" y="297"/>
                    </a:lnTo>
                    <a:lnTo>
                      <a:pt x="1184" y="298"/>
                    </a:lnTo>
                    <a:lnTo>
                      <a:pt x="1172" y="299"/>
                    </a:lnTo>
                    <a:lnTo>
                      <a:pt x="1164" y="301"/>
                    </a:lnTo>
                    <a:lnTo>
                      <a:pt x="1157" y="298"/>
                    </a:lnTo>
                    <a:lnTo>
                      <a:pt x="1156" y="287"/>
                    </a:lnTo>
                    <a:lnTo>
                      <a:pt x="1157" y="270"/>
                    </a:lnTo>
                    <a:lnTo>
                      <a:pt x="1154" y="247"/>
                    </a:lnTo>
                    <a:lnTo>
                      <a:pt x="1143" y="218"/>
                    </a:lnTo>
                    <a:lnTo>
                      <a:pt x="1119" y="187"/>
                    </a:lnTo>
                    <a:lnTo>
                      <a:pt x="1078" y="153"/>
                    </a:lnTo>
                    <a:lnTo>
                      <a:pt x="1015" y="118"/>
                    </a:lnTo>
                    <a:lnTo>
                      <a:pt x="981" y="103"/>
                    </a:lnTo>
                    <a:lnTo>
                      <a:pt x="951" y="92"/>
                    </a:lnTo>
                    <a:lnTo>
                      <a:pt x="923" y="83"/>
                    </a:lnTo>
                    <a:lnTo>
                      <a:pt x="897" y="76"/>
                    </a:lnTo>
                    <a:lnTo>
                      <a:pt x="874" y="72"/>
                    </a:lnTo>
                    <a:lnTo>
                      <a:pt x="853" y="69"/>
                    </a:lnTo>
                    <a:lnTo>
                      <a:pt x="834" y="68"/>
                    </a:lnTo>
                    <a:lnTo>
                      <a:pt x="818" y="68"/>
                    </a:lnTo>
                    <a:lnTo>
                      <a:pt x="805" y="69"/>
                    </a:lnTo>
                    <a:lnTo>
                      <a:pt x="792" y="70"/>
                    </a:lnTo>
                    <a:lnTo>
                      <a:pt x="782" y="72"/>
                    </a:lnTo>
                    <a:lnTo>
                      <a:pt x="772" y="75"/>
                    </a:lnTo>
                    <a:lnTo>
                      <a:pt x="764" y="76"/>
                    </a:lnTo>
                    <a:lnTo>
                      <a:pt x="757" y="77"/>
                    </a:lnTo>
                    <a:lnTo>
                      <a:pt x="752" y="77"/>
                    </a:lnTo>
                    <a:lnTo>
                      <a:pt x="748" y="77"/>
                    </a:lnTo>
                    <a:lnTo>
                      <a:pt x="742" y="85"/>
                    </a:lnTo>
                    <a:lnTo>
                      <a:pt x="741" y="108"/>
                    </a:lnTo>
                    <a:lnTo>
                      <a:pt x="742" y="145"/>
                    </a:lnTo>
                    <a:lnTo>
                      <a:pt x="748" y="186"/>
                    </a:lnTo>
                    <a:lnTo>
                      <a:pt x="752" y="229"/>
                    </a:lnTo>
                    <a:lnTo>
                      <a:pt x="757" y="267"/>
                    </a:lnTo>
                    <a:lnTo>
                      <a:pt x="760" y="297"/>
                    </a:lnTo>
                    <a:lnTo>
                      <a:pt x="760" y="310"/>
                    </a:lnTo>
                    <a:lnTo>
                      <a:pt x="754" y="314"/>
                    </a:lnTo>
                    <a:lnTo>
                      <a:pt x="742" y="316"/>
                    </a:lnTo>
                    <a:lnTo>
                      <a:pt x="727" y="314"/>
                    </a:lnTo>
                    <a:lnTo>
                      <a:pt x="711" y="313"/>
                    </a:lnTo>
                    <a:lnTo>
                      <a:pt x="694" y="312"/>
                    </a:lnTo>
                    <a:lnTo>
                      <a:pt x="679" y="309"/>
                    </a:lnTo>
                    <a:lnTo>
                      <a:pt x="669" y="307"/>
                    </a:lnTo>
                    <a:lnTo>
                      <a:pt x="665" y="306"/>
                    </a:lnTo>
                    <a:lnTo>
                      <a:pt x="666" y="298"/>
                    </a:lnTo>
                    <a:lnTo>
                      <a:pt x="670" y="278"/>
                    </a:lnTo>
                    <a:lnTo>
                      <a:pt x="676" y="253"/>
                    </a:lnTo>
                    <a:lnTo>
                      <a:pt x="679" y="230"/>
                    </a:lnTo>
                    <a:lnTo>
                      <a:pt x="677" y="196"/>
                    </a:lnTo>
                    <a:lnTo>
                      <a:pt x="673" y="145"/>
                    </a:lnTo>
                    <a:lnTo>
                      <a:pt x="665" y="99"/>
                    </a:lnTo>
                    <a:lnTo>
                      <a:pt x="657" y="73"/>
                    </a:lnTo>
                    <a:lnTo>
                      <a:pt x="653" y="72"/>
                    </a:lnTo>
                    <a:lnTo>
                      <a:pt x="643" y="70"/>
                    </a:lnTo>
                    <a:lnTo>
                      <a:pt x="633" y="69"/>
                    </a:lnTo>
                    <a:lnTo>
                      <a:pt x="618" y="69"/>
                    </a:lnTo>
                    <a:lnTo>
                      <a:pt x="600" y="69"/>
                    </a:lnTo>
                    <a:lnTo>
                      <a:pt x="580" y="70"/>
                    </a:lnTo>
                    <a:lnTo>
                      <a:pt x="558" y="72"/>
                    </a:lnTo>
                    <a:lnTo>
                      <a:pt x="536" y="75"/>
                    </a:lnTo>
                    <a:lnTo>
                      <a:pt x="513" y="77"/>
                    </a:lnTo>
                    <a:lnTo>
                      <a:pt x="490" y="81"/>
                    </a:lnTo>
                    <a:lnTo>
                      <a:pt x="469" y="87"/>
                    </a:lnTo>
                    <a:lnTo>
                      <a:pt x="447" y="92"/>
                    </a:lnTo>
                    <a:lnTo>
                      <a:pt x="427" y="98"/>
                    </a:lnTo>
                    <a:lnTo>
                      <a:pt x="408" y="106"/>
                    </a:lnTo>
                    <a:lnTo>
                      <a:pt x="393" y="114"/>
                    </a:lnTo>
                    <a:lnTo>
                      <a:pt x="379" y="123"/>
                    </a:lnTo>
                    <a:lnTo>
                      <a:pt x="353" y="148"/>
                    </a:lnTo>
                    <a:lnTo>
                      <a:pt x="321" y="177"/>
                    </a:lnTo>
                    <a:lnTo>
                      <a:pt x="286" y="211"/>
                    </a:lnTo>
                    <a:lnTo>
                      <a:pt x="250" y="247"/>
                    </a:lnTo>
                    <a:lnTo>
                      <a:pt x="217" y="278"/>
                    </a:lnTo>
                    <a:lnTo>
                      <a:pt x="191" y="305"/>
                    </a:lnTo>
                    <a:lnTo>
                      <a:pt x="172" y="322"/>
                    </a:lnTo>
                    <a:lnTo>
                      <a:pt x="165" y="329"/>
                    </a:lnTo>
                    <a:lnTo>
                      <a:pt x="88" y="317"/>
                    </a:lnTo>
                    <a:lnTo>
                      <a:pt x="91" y="314"/>
                    </a:lnTo>
                    <a:lnTo>
                      <a:pt x="99" y="306"/>
                    </a:lnTo>
                    <a:lnTo>
                      <a:pt x="111" y="294"/>
                    </a:lnTo>
                    <a:lnTo>
                      <a:pt x="127" y="278"/>
                    </a:lnTo>
                    <a:lnTo>
                      <a:pt x="146" y="259"/>
                    </a:lnTo>
                    <a:lnTo>
                      <a:pt x="168" y="237"/>
                    </a:lnTo>
                    <a:lnTo>
                      <a:pt x="191" y="214"/>
                    </a:lnTo>
                    <a:lnTo>
                      <a:pt x="215" y="190"/>
                    </a:lnTo>
                    <a:lnTo>
                      <a:pt x="240" y="167"/>
                    </a:lnTo>
                    <a:lnTo>
                      <a:pt x="263" y="144"/>
                    </a:lnTo>
                    <a:lnTo>
                      <a:pt x="286" y="122"/>
                    </a:lnTo>
                    <a:lnTo>
                      <a:pt x="307" y="102"/>
                    </a:lnTo>
                    <a:lnTo>
                      <a:pt x="325" y="84"/>
                    </a:lnTo>
                    <a:lnTo>
                      <a:pt x="341" y="72"/>
                    </a:lnTo>
                    <a:lnTo>
                      <a:pt x="352" y="62"/>
                    </a:lnTo>
                    <a:lnTo>
                      <a:pt x="359" y="58"/>
                    </a:lnTo>
                    <a:lnTo>
                      <a:pt x="360" y="57"/>
                    </a:lnTo>
                    <a:lnTo>
                      <a:pt x="353" y="56"/>
                    </a:lnTo>
                    <a:lnTo>
                      <a:pt x="341" y="56"/>
                    </a:lnTo>
                    <a:lnTo>
                      <a:pt x="325" y="56"/>
                    </a:lnTo>
                    <a:lnTo>
                      <a:pt x="305" y="54"/>
                    </a:lnTo>
                    <a:lnTo>
                      <a:pt x="280" y="54"/>
                    </a:lnTo>
                    <a:lnTo>
                      <a:pt x="253" y="54"/>
                    </a:lnTo>
                    <a:lnTo>
                      <a:pt x="226" y="54"/>
                    </a:lnTo>
                    <a:lnTo>
                      <a:pt x="198" y="56"/>
                    </a:lnTo>
                    <a:lnTo>
                      <a:pt x="169" y="56"/>
                    </a:lnTo>
                    <a:lnTo>
                      <a:pt x="142" y="56"/>
                    </a:lnTo>
                    <a:lnTo>
                      <a:pt x="116" y="57"/>
                    </a:lnTo>
                    <a:lnTo>
                      <a:pt x="93" y="57"/>
                    </a:lnTo>
                    <a:lnTo>
                      <a:pt x="74" y="58"/>
                    </a:lnTo>
                    <a:lnTo>
                      <a:pt x="61" y="58"/>
                    </a:lnTo>
                    <a:lnTo>
                      <a:pt x="51" y="60"/>
                    </a:lnTo>
                    <a:lnTo>
                      <a:pt x="24" y="62"/>
                    </a:lnTo>
                    <a:lnTo>
                      <a:pt x="7" y="61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11" y="47"/>
                    </a:lnTo>
                    <a:lnTo>
                      <a:pt x="26" y="42"/>
                    </a:lnTo>
                    <a:lnTo>
                      <a:pt x="45" y="37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2872" y="2097"/>
                <a:ext cx="266" cy="291"/>
              </a:xfrm>
              <a:custGeom>
                <a:avLst/>
                <a:gdLst>
                  <a:gd name="T0" fmla="*/ 118 w 266"/>
                  <a:gd name="T1" fmla="*/ 291 h 291"/>
                  <a:gd name="T2" fmla="*/ 145 w 266"/>
                  <a:gd name="T3" fmla="*/ 291 h 291"/>
                  <a:gd name="T4" fmla="*/ 171 w 266"/>
                  <a:gd name="T5" fmla="*/ 285 h 291"/>
                  <a:gd name="T6" fmla="*/ 195 w 266"/>
                  <a:gd name="T7" fmla="*/ 274 h 291"/>
                  <a:gd name="T8" fmla="*/ 217 w 266"/>
                  <a:gd name="T9" fmla="*/ 258 h 291"/>
                  <a:gd name="T10" fmla="*/ 235 w 266"/>
                  <a:gd name="T11" fmla="*/ 237 h 291"/>
                  <a:gd name="T12" fmla="*/ 250 w 266"/>
                  <a:gd name="T13" fmla="*/ 214 h 291"/>
                  <a:gd name="T14" fmla="*/ 260 w 266"/>
                  <a:gd name="T15" fmla="*/ 187 h 291"/>
                  <a:gd name="T16" fmla="*/ 266 w 266"/>
                  <a:gd name="T17" fmla="*/ 159 h 291"/>
                  <a:gd name="T18" fmla="*/ 266 w 266"/>
                  <a:gd name="T19" fmla="*/ 129 h 291"/>
                  <a:gd name="T20" fmla="*/ 260 w 266"/>
                  <a:gd name="T21" fmla="*/ 102 h 291"/>
                  <a:gd name="T22" fmla="*/ 251 w 266"/>
                  <a:gd name="T23" fmla="*/ 75 h 291"/>
                  <a:gd name="T24" fmla="*/ 237 w 266"/>
                  <a:gd name="T25" fmla="*/ 52 h 291"/>
                  <a:gd name="T26" fmla="*/ 218 w 266"/>
                  <a:gd name="T27" fmla="*/ 33 h 291"/>
                  <a:gd name="T28" fmla="*/ 197 w 266"/>
                  <a:gd name="T29" fmla="*/ 16 h 291"/>
                  <a:gd name="T30" fmla="*/ 174 w 266"/>
                  <a:gd name="T31" fmla="*/ 6 h 291"/>
                  <a:gd name="T32" fmla="*/ 147 w 266"/>
                  <a:gd name="T33" fmla="*/ 0 h 291"/>
                  <a:gd name="T34" fmla="*/ 119 w 266"/>
                  <a:gd name="T35" fmla="*/ 0 h 291"/>
                  <a:gd name="T36" fmla="*/ 94 w 266"/>
                  <a:gd name="T37" fmla="*/ 6 h 291"/>
                  <a:gd name="T38" fmla="*/ 69 w 266"/>
                  <a:gd name="T39" fmla="*/ 18 h 291"/>
                  <a:gd name="T40" fmla="*/ 49 w 266"/>
                  <a:gd name="T41" fmla="*/ 33 h 291"/>
                  <a:gd name="T42" fmla="*/ 30 w 266"/>
                  <a:gd name="T43" fmla="*/ 53 h 291"/>
                  <a:gd name="T44" fmla="*/ 15 w 266"/>
                  <a:gd name="T45" fmla="*/ 77 h 291"/>
                  <a:gd name="T46" fmla="*/ 6 w 266"/>
                  <a:gd name="T47" fmla="*/ 103 h 291"/>
                  <a:gd name="T48" fmla="*/ 0 w 266"/>
                  <a:gd name="T49" fmla="*/ 133 h 291"/>
                  <a:gd name="T50" fmla="*/ 0 w 266"/>
                  <a:gd name="T51" fmla="*/ 163 h 291"/>
                  <a:gd name="T52" fmla="*/ 4 w 266"/>
                  <a:gd name="T53" fmla="*/ 190 h 291"/>
                  <a:gd name="T54" fmla="*/ 15 w 266"/>
                  <a:gd name="T55" fmla="*/ 217 h 291"/>
                  <a:gd name="T56" fmla="*/ 29 w 266"/>
                  <a:gd name="T57" fmla="*/ 240 h 291"/>
                  <a:gd name="T58" fmla="*/ 46 w 266"/>
                  <a:gd name="T59" fmla="*/ 259 h 291"/>
                  <a:gd name="T60" fmla="*/ 68 w 266"/>
                  <a:gd name="T61" fmla="*/ 275 h 291"/>
                  <a:gd name="T62" fmla="*/ 92 w 266"/>
                  <a:gd name="T63" fmla="*/ 286 h 291"/>
                  <a:gd name="T64" fmla="*/ 118 w 266"/>
                  <a:gd name="T65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91">
                    <a:moveTo>
                      <a:pt x="118" y="291"/>
                    </a:moveTo>
                    <a:lnTo>
                      <a:pt x="145" y="291"/>
                    </a:lnTo>
                    <a:lnTo>
                      <a:pt x="171" y="285"/>
                    </a:lnTo>
                    <a:lnTo>
                      <a:pt x="195" y="274"/>
                    </a:lnTo>
                    <a:lnTo>
                      <a:pt x="217" y="258"/>
                    </a:lnTo>
                    <a:lnTo>
                      <a:pt x="235" y="237"/>
                    </a:lnTo>
                    <a:lnTo>
                      <a:pt x="250" y="214"/>
                    </a:lnTo>
                    <a:lnTo>
                      <a:pt x="260" y="187"/>
                    </a:lnTo>
                    <a:lnTo>
                      <a:pt x="266" y="159"/>
                    </a:lnTo>
                    <a:lnTo>
                      <a:pt x="266" y="129"/>
                    </a:lnTo>
                    <a:lnTo>
                      <a:pt x="260" y="102"/>
                    </a:lnTo>
                    <a:lnTo>
                      <a:pt x="251" y="75"/>
                    </a:lnTo>
                    <a:lnTo>
                      <a:pt x="237" y="52"/>
                    </a:lnTo>
                    <a:lnTo>
                      <a:pt x="218" y="33"/>
                    </a:lnTo>
                    <a:lnTo>
                      <a:pt x="197" y="16"/>
                    </a:lnTo>
                    <a:lnTo>
                      <a:pt x="174" y="6"/>
                    </a:lnTo>
                    <a:lnTo>
                      <a:pt x="147" y="0"/>
                    </a:lnTo>
                    <a:lnTo>
                      <a:pt x="119" y="0"/>
                    </a:lnTo>
                    <a:lnTo>
                      <a:pt x="94" y="6"/>
                    </a:lnTo>
                    <a:lnTo>
                      <a:pt x="69" y="18"/>
                    </a:lnTo>
                    <a:lnTo>
                      <a:pt x="49" y="33"/>
                    </a:lnTo>
                    <a:lnTo>
                      <a:pt x="30" y="53"/>
                    </a:lnTo>
                    <a:lnTo>
                      <a:pt x="15" y="77"/>
                    </a:lnTo>
                    <a:lnTo>
                      <a:pt x="6" y="103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4" y="190"/>
                    </a:lnTo>
                    <a:lnTo>
                      <a:pt x="15" y="217"/>
                    </a:lnTo>
                    <a:lnTo>
                      <a:pt x="29" y="240"/>
                    </a:lnTo>
                    <a:lnTo>
                      <a:pt x="46" y="259"/>
                    </a:lnTo>
                    <a:lnTo>
                      <a:pt x="68" y="275"/>
                    </a:lnTo>
                    <a:lnTo>
                      <a:pt x="92" y="286"/>
                    </a:lnTo>
                    <a:lnTo>
                      <a:pt x="118" y="29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2882" y="2112"/>
                <a:ext cx="234" cy="257"/>
              </a:xfrm>
              <a:custGeom>
                <a:avLst/>
                <a:gdLst>
                  <a:gd name="T0" fmla="*/ 104 w 234"/>
                  <a:gd name="T1" fmla="*/ 257 h 257"/>
                  <a:gd name="T2" fmla="*/ 128 w 234"/>
                  <a:gd name="T3" fmla="*/ 257 h 257"/>
                  <a:gd name="T4" fmla="*/ 151 w 234"/>
                  <a:gd name="T5" fmla="*/ 252 h 257"/>
                  <a:gd name="T6" fmla="*/ 172 w 234"/>
                  <a:gd name="T7" fmla="*/ 243 h 257"/>
                  <a:gd name="T8" fmla="*/ 191 w 234"/>
                  <a:gd name="T9" fmla="*/ 228 h 257"/>
                  <a:gd name="T10" fmla="*/ 207 w 234"/>
                  <a:gd name="T11" fmla="*/ 210 h 257"/>
                  <a:gd name="T12" fmla="*/ 221 w 234"/>
                  <a:gd name="T13" fmla="*/ 190 h 257"/>
                  <a:gd name="T14" fmla="*/ 229 w 234"/>
                  <a:gd name="T15" fmla="*/ 167 h 257"/>
                  <a:gd name="T16" fmla="*/ 234 w 234"/>
                  <a:gd name="T17" fmla="*/ 141 h 257"/>
                  <a:gd name="T18" fmla="*/ 234 w 234"/>
                  <a:gd name="T19" fmla="*/ 115 h 257"/>
                  <a:gd name="T20" fmla="*/ 230 w 234"/>
                  <a:gd name="T21" fmla="*/ 90 h 257"/>
                  <a:gd name="T22" fmla="*/ 221 w 234"/>
                  <a:gd name="T23" fmla="*/ 66 h 257"/>
                  <a:gd name="T24" fmla="*/ 208 w 234"/>
                  <a:gd name="T25" fmla="*/ 46 h 257"/>
                  <a:gd name="T26" fmla="*/ 193 w 234"/>
                  <a:gd name="T27" fmla="*/ 29 h 257"/>
                  <a:gd name="T28" fmla="*/ 174 w 234"/>
                  <a:gd name="T29" fmla="*/ 15 h 257"/>
                  <a:gd name="T30" fmla="*/ 153 w 234"/>
                  <a:gd name="T31" fmla="*/ 6 h 257"/>
                  <a:gd name="T32" fmla="*/ 130 w 234"/>
                  <a:gd name="T33" fmla="*/ 0 h 257"/>
                  <a:gd name="T34" fmla="*/ 105 w 234"/>
                  <a:gd name="T35" fmla="*/ 0 h 257"/>
                  <a:gd name="T36" fmla="*/ 82 w 234"/>
                  <a:gd name="T37" fmla="*/ 6 h 257"/>
                  <a:gd name="T38" fmla="*/ 62 w 234"/>
                  <a:gd name="T39" fmla="*/ 15 h 257"/>
                  <a:gd name="T40" fmla="*/ 43 w 234"/>
                  <a:gd name="T41" fmla="*/ 30 h 257"/>
                  <a:gd name="T42" fmla="*/ 27 w 234"/>
                  <a:gd name="T43" fmla="*/ 48 h 257"/>
                  <a:gd name="T44" fmla="*/ 13 w 234"/>
                  <a:gd name="T45" fmla="*/ 68 h 257"/>
                  <a:gd name="T46" fmla="*/ 5 w 234"/>
                  <a:gd name="T47" fmla="*/ 92 h 257"/>
                  <a:gd name="T48" fmla="*/ 0 w 234"/>
                  <a:gd name="T49" fmla="*/ 118 h 257"/>
                  <a:gd name="T50" fmla="*/ 0 w 234"/>
                  <a:gd name="T51" fmla="*/ 144 h 257"/>
                  <a:gd name="T52" fmla="*/ 4 w 234"/>
                  <a:gd name="T53" fmla="*/ 168 h 257"/>
                  <a:gd name="T54" fmla="*/ 13 w 234"/>
                  <a:gd name="T55" fmla="*/ 191 h 257"/>
                  <a:gd name="T56" fmla="*/ 25 w 234"/>
                  <a:gd name="T57" fmla="*/ 211 h 257"/>
                  <a:gd name="T58" fmla="*/ 42 w 234"/>
                  <a:gd name="T59" fmla="*/ 229 h 257"/>
                  <a:gd name="T60" fmla="*/ 59 w 234"/>
                  <a:gd name="T61" fmla="*/ 243 h 257"/>
                  <a:gd name="T62" fmla="*/ 81 w 234"/>
                  <a:gd name="T63" fmla="*/ 252 h 257"/>
                  <a:gd name="T64" fmla="*/ 104 w 234"/>
                  <a:gd name="T65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257">
                    <a:moveTo>
                      <a:pt x="104" y="257"/>
                    </a:moveTo>
                    <a:lnTo>
                      <a:pt x="128" y="257"/>
                    </a:lnTo>
                    <a:lnTo>
                      <a:pt x="151" y="252"/>
                    </a:lnTo>
                    <a:lnTo>
                      <a:pt x="172" y="243"/>
                    </a:lnTo>
                    <a:lnTo>
                      <a:pt x="191" y="228"/>
                    </a:lnTo>
                    <a:lnTo>
                      <a:pt x="207" y="210"/>
                    </a:lnTo>
                    <a:lnTo>
                      <a:pt x="221" y="190"/>
                    </a:lnTo>
                    <a:lnTo>
                      <a:pt x="229" y="167"/>
                    </a:lnTo>
                    <a:lnTo>
                      <a:pt x="234" y="141"/>
                    </a:lnTo>
                    <a:lnTo>
                      <a:pt x="234" y="115"/>
                    </a:lnTo>
                    <a:lnTo>
                      <a:pt x="230" y="90"/>
                    </a:lnTo>
                    <a:lnTo>
                      <a:pt x="221" y="66"/>
                    </a:lnTo>
                    <a:lnTo>
                      <a:pt x="208" y="46"/>
                    </a:lnTo>
                    <a:lnTo>
                      <a:pt x="193" y="29"/>
                    </a:lnTo>
                    <a:lnTo>
                      <a:pt x="174" y="15"/>
                    </a:lnTo>
                    <a:lnTo>
                      <a:pt x="153" y="6"/>
                    </a:lnTo>
                    <a:lnTo>
                      <a:pt x="130" y="0"/>
                    </a:lnTo>
                    <a:lnTo>
                      <a:pt x="105" y="0"/>
                    </a:lnTo>
                    <a:lnTo>
                      <a:pt x="82" y="6"/>
                    </a:lnTo>
                    <a:lnTo>
                      <a:pt x="62" y="15"/>
                    </a:lnTo>
                    <a:lnTo>
                      <a:pt x="43" y="30"/>
                    </a:lnTo>
                    <a:lnTo>
                      <a:pt x="27" y="48"/>
                    </a:lnTo>
                    <a:lnTo>
                      <a:pt x="13" y="68"/>
                    </a:lnTo>
                    <a:lnTo>
                      <a:pt x="5" y="92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4" y="168"/>
                    </a:lnTo>
                    <a:lnTo>
                      <a:pt x="13" y="191"/>
                    </a:lnTo>
                    <a:lnTo>
                      <a:pt x="25" y="211"/>
                    </a:lnTo>
                    <a:lnTo>
                      <a:pt x="42" y="229"/>
                    </a:lnTo>
                    <a:lnTo>
                      <a:pt x="59" y="243"/>
                    </a:lnTo>
                    <a:lnTo>
                      <a:pt x="81" y="252"/>
                    </a:lnTo>
                    <a:lnTo>
                      <a:pt x="10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4195" y="2099"/>
                <a:ext cx="242" cy="264"/>
              </a:xfrm>
              <a:custGeom>
                <a:avLst/>
                <a:gdLst>
                  <a:gd name="T0" fmla="*/ 108 w 242"/>
                  <a:gd name="T1" fmla="*/ 264 h 264"/>
                  <a:gd name="T2" fmla="*/ 132 w 242"/>
                  <a:gd name="T3" fmla="*/ 264 h 264"/>
                  <a:gd name="T4" fmla="*/ 155 w 242"/>
                  <a:gd name="T5" fmla="*/ 258 h 264"/>
                  <a:gd name="T6" fmla="*/ 177 w 242"/>
                  <a:gd name="T7" fmla="*/ 247 h 264"/>
                  <a:gd name="T8" fmla="*/ 197 w 242"/>
                  <a:gd name="T9" fmla="*/ 234 h 264"/>
                  <a:gd name="T10" fmla="*/ 214 w 242"/>
                  <a:gd name="T11" fmla="*/ 215 h 264"/>
                  <a:gd name="T12" fmla="*/ 227 w 242"/>
                  <a:gd name="T13" fmla="*/ 193 h 264"/>
                  <a:gd name="T14" fmla="*/ 237 w 242"/>
                  <a:gd name="T15" fmla="*/ 170 h 264"/>
                  <a:gd name="T16" fmla="*/ 242 w 242"/>
                  <a:gd name="T17" fmla="*/ 143 h 264"/>
                  <a:gd name="T18" fmla="*/ 242 w 242"/>
                  <a:gd name="T19" fmla="*/ 116 h 264"/>
                  <a:gd name="T20" fmla="*/ 238 w 242"/>
                  <a:gd name="T21" fmla="*/ 90 h 264"/>
                  <a:gd name="T22" fmla="*/ 229 w 242"/>
                  <a:gd name="T23" fmla="*/ 67 h 264"/>
                  <a:gd name="T24" fmla="*/ 215 w 242"/>
                  <a:gd name="T25" fmla="*/ 47 h 264"/>
                  <a:gd name="T26" fmla="*/ 199 w 242"/>
                  <a:gd name="T27" fmla="*/ 28 h 264"/>
                  <a:gd name="T28" fmla="*/ 180 w 242"/>
                  <a:gd name="T29" fmla="*/ 14 h 264"/>
                  <a:gd name="T30" fmla="*/ 158 w 242"/>
                  <a:gd name="T31" fmla="*/ 5 h 264"/>
                  <a:gd name="T32" fmla="*/ 134 w 242"/>
                  <a:gd name="T33" fmla="*/ 0 h 264"/>
                  <a:gd name="T34" fmla="*/ 109 w 242"/>
                  <a:gd name="T35" fmla="*/ 0 h 264"/>
                  <a:gd name="T36" fmla="*/ 86 w 242"/>
                  <a:gd name="T37" fmla="*/ 5 h 264"/>
                  <a:gd name="T38" fmla="*/ 65 w 242"/>
                  <a:gd name="T39" fmla="*/ 16 h 264"/>
                  <a:gd name="T40" fmla="*/ 44 w 242"/>
                  <a:gd name="T41" fmla="*/ 29 h 264"/>
                  <a:gd name="T42" fmla="*/ 28 w 242"/>
                  <a:gd name="T43" fmla="*/ 48 h 264"/>
                  <a:gd name="T44" fmla="*/ 15 w 242"/>
                  <a:gd name="T45" fmla="*/ 70 h 264"/>
                  <a:gd name="T46" fmla="*/ 5 w 242"/>
                  <a:gd name="T47" fmla="*/ 93 h 264"/>
                  <a:gd name="T48" fmla="*/ 0 w 242"/>
                  <a:gd name="T49" fmla="*/ 120 h 264"/>
                  <a:gd name="T50" fmla="*/ 0 w 242"/>
                  <a:gd name="T51" fmla="*/ 147 h 264"/>
                  <a:gd name="T52" fmla="*/ 5 w 242"/>
                  <a:gd name="T53" fmla="*/ 173 h 264"/>
                  <a:gd name="T54" fmla="*/ 13 w 242"/>
                  <a:gd name="T55" fmla="*/ 196 h 264"/>
                  <a:gd name="T56" fmla="*/ 27 w 242"/>
                  <a:gd name="T57" fmla="*/ 218 h 264"/>
                  <a:gd name="T58" fmla="*/ 43 w 242"/>
                  <a:gd name="T59" fmla="*/ 235 h 264"/>
                  <a:gd name="T60" fmla="*/ 62 w 242"/>
                  <a:gd name="T61" fmla="*/ 249 h 264"/>
                  <a:gd name="T62" fmla="*/ 84 w 242"/>
                  <a:gd name="T63" fmla="*/ 260 h 264"/>
                  <a:gd name="T64" fmla="*/ 108 w 242"/>
                  <a:gd name="T6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64">
                    <a:moveTo>
                      <a:pt x="108" y="264"/>
                    </a:moveTo>
                    <a:lnTo>
                      <a:pt x="132" y="264"/>
                    </a:lnTo>
                    <a:lnTo>
                      <a:pt x="155" y="258"/>
                    </a:lnTo>
                    <a:lnTo>
                      <a:pt x="177" y="247"/>
                    </a:lnTo>
                    <a:lnTo>
                      <a:pt x="197" y="234"/>
                    </a:lnTo>
                    <a:lnTo>
                      <a:pt x="214" y="215"/>
                    </a:lnTo>
                    <a:lnTo>
                      <a:pt x="227" y="193"/>
                    </a:lnTo>
                    <a:lnTo>
                      <a:pt x="237" y="170"/>
                    </a:lnTo>
                    <a:lnTo>
                      <a:pt x="242" y="143"/>
                    </a:lnTo>
                    <a:lnTo>
                      <a:pt x="242" y="116"/>
                    </a:lnTo>
                    <a:lnTo>
                      <a:pt x="238" y="90"/>
                    </a:lnTo>
                    <a:lnTo>
                      <a:pt x="229" y="67"/>
                    </a:lnTo>
                    <a:lnTo>
                      <a:pt x="215" y="47"/>
                    </a:lnTo>
                    <a:lnTo>
                      <a:pt x="199" y="28"/>
                    </a:lnTo>
                    <a:lnTo>
                      <a:pt x="180" y="14"/>
                    </a:lnTo>
                    <a:lnTo>
                      <a:pt x="158" y="5"/>
                    </a:lnTo>
                    <a:lnTo>
                      <a:pt x="134" y="0"/>
                    </a:lnTo>
                    <a:lnTo>
                      <a:pt x="109" y="0"/>
                    </a:lnTo>
                    <a:lnTo>
                      <a:pt x="86" y="5"/>
                    </a:lnTo>
                    <a:lnTo>
                      <a:pt x="65" y="16"/>
                    </a:lnTo>
                    <a:lnTo>
                      <a:pt x="44" y="29"/>
                    </a:lnTo>
                    <a:lnTo>
                      <a:pt x="28" y="48"/>
                    </a:lnTo>
                    <a:lnTo>
                      <a:pt x="15" y="70"/>
                    </a:lnTo>
                    <a:lnTo>
                      <a:pt x="5" y="93"/>
                    </a:lnTo>
                    <a:lnTo>
                      <a:pt x="0" y="120"/>
                    </a:lnTo>
                    <a:lnTo>
                      <a:pt x="0" y="147"/>
                    </a:lnTo>
                    <a:lnTo>
                      <a:pt x="5" y="173"/>
                    </a:lnTo>
                    <a:lnTo>
                      <a:pt x="13" y="196"/>
                    </a:lnTo>
                    <a:lnTo>
                      <a:pt x="27" y="218"/>
                    </a:lnTo>
                    <a:lnTo>
                      <a:pt x="43" y="235"/>
                    </a:lnTo>
                    <a:lnTo>
                      <a:pt x="62" y="249"/>
                    </a:lnTo>
                    <a:lnTo>
                      <a:pt x="84" y="260"/>
                    </a:lnTo>
                    <a:lnTo>
                      <a:pt x="108" y="2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40"/>
              <p:cNvSpPr>
                <a:spLocks/>
              </p:cNvSpPr>
              <p:nvPr/>
            </p:nvSpPr>
            <p:spPr bwMode="auto">
              <a:xfrm>
                <a:off x="2871" y="2109"/>
                <a:ext cx="251" cy="262"/>
              </a:xfrm>
              <a:custGeom>
                <a:avLst/>
                <a:gdLst>
                  <a:gd name="T0" fmla="*/ 245 w 251"/>
                  <a:gd name="T1" fmla="*/ 191 h 262"/>
                  <a:gd name="T2" fmla="*/ 245 w 251"/>
                  <a:gd name="T3" fmla="*/ 208 h 262"/>
                  <a:gd name="T4" fmla="*/ 237 w 251"/>
                  <a:gd name="T5" fmla="*/ 218 h 262"/>
                  <a:gd name="T6" fmla="*/ 222 w 251"/>
                  <a:gd name="T7" fmla="*/ 223 h 262"/>
                  <a:gd name="T8" fmla="*/ 199 w 251"/>
                  <a:gd name="T9" fmla="*/ 220 h 262"/>
                  <a:gd name="T10" fmla="*/ 175 w 251"/>
                  <a:gd name="T11" fmla="*/ 221 h 262"/>
                  <a:gd name="T12" fmla="*/ 150 w 251"/>
                  <a:gd name="T13" fmla="*/ 228 h 262"/>
                  <a:gd name="T14" fmla="*/ 129 w 251"/>
                  <a:gd name="T15" fmla="*/ 240 h 262"/>
                  <a:gd name="T16" fmla="*/ 111 w 251"/>
                  <a:gd name="T17" fmla="*/ 254 h 262"/>
                  <a:gd name="T18" fmla="*/ 95 w 251"/>
                  <a:gd name="T19" fmla="*/ 262 h 262"/>
                  <a:gd name="T20" fmla="*/ 80 w 251"/>
                  <a:gd name="T21" fmla="*/ 259 h 262"/>
                  <a:gd name="T22" fmla="*/ 72 w 251"/>
                  <a:gd name="T23" fmla="*/ 247 h 262"/>
                  <a:gd name="T24" fmla="*/ 66 w 251"/>
                  <a:gd name="T25" fmla="*/ 225 h 262"/>
                  <a:gd name="T26" fmla="*/ 58 w 251"/>
                  <a:gd name="T27" fmla="*/ 201 h 262"/>
                  <a:gd name="T28" fmla="*/ 46 w 251"/>
                  <a:gd name="T29" fmla="*/ 176 h 262"/>
                  <a:gd name="T30" fmla="*/ 28 w 251"/>
                  <a:gd name="T31" fmla="*/ 158 h 262"/>
                  <a:gd name="T32" fmla="*/ 4 w 251"/>
                  <a:gd name="T33" fmla="*/ 140 h 262"/>
                  <a:gd name="T34" fmla="*/ 5 w 251"/>
                  <a:gd name="T35" fmla="*/ 114 h 262"/>
                  <a:gd name="T36" fmla="*/ 30 w 251"/>
                  <a:gd name="T37" fmla="*/ 98 h 262"/>
                  <a:gd name="T38" fmla="*/ 50 w 251"/>
                  <a:gd name="T39" fmla="*/ 82 h 262"/>
                  <a:gd name="T40" fmla="*/ 66 w 251"/>
                  <a:gd name="T41" fmla="*/ 60 h 262"/>
                  <a:gd name="T42" fmla="*/ 77 w 251"/>
                  <a:gd name="T43" fmla="*/ 37 h 262"/>
                  <a:gd name="T44" fmla="*/ 83 w 251"/>
                  <a:gd name="T45" fmla="*/ 17 h 262"/>
                  <a:gd name="T46" fmla="*/ 92 w 251"/>
                  <a:gd name="T47" fmla="*/ 3 h 262"/>
                  <a:gd name="T48" fmla="*/ 104 w 251"/>
                  <a:gd name="T49" fmla="*/ 0 h 262"/>
                  <a:gd name="T50" fmla="*/ 118 w 251"/>
                  <a:gd name="T51" fmla="*/ 6 h 262"/>
                  <a:gd name="T52" fmla="*/ 134 w 251"/>
                  <a:gd name="T53" fmla="*/ 21 h 262"/>
                  <a:gd name="T54" fmla="*/ 156 w 251"/>
                  <a:gd name="T55" fmla="*/ 34 h 262"/>
                  <a:gd name="T56" fmla="*/ 180 w 251"/>
                  <a:gd name="T57" fmla="*/ 44 h 262"/>
                  <a:gd name="T58" fmla="*/ 204 w 251"/>
                  <a:gd name="T59" fmla="*/ 46 h 262"/>
                  <a:gd name="T60" fmla="*/ 227 w 251"/>
                  <a:gd name="T61" fmla="*/ 46 h 262"/>
                  <a:gd name="T62" fmla="*/ 242 w 251"/>
                  <a:gd name="T63" fmla="*/ 51 h 262"/>
                  <a:gd name="T64" fmla="*/ 249 w 251"/>
                  <a:gd name="T65" fmla="*/ 61 h 262"/>
                  <a:gd name="T66" fmla="*/ 248 w 251"/>
                  <a:gd name="T67" fmla="*/ 76 h 262"/>
                  <a:gd name="T68" fmla="*/ 236 w 251"/>
                  <a:gd name="T69" fmla="*/ 107 h 262"/>
                  <a:gd name="T70" fmla="*/ 234 w 251"/>
                  <a:gd name="T71" fmla="*/ 15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62">
                    <a:moveTo>
                      <a:pt x="241" y="182"/>
                    </a:moveTo>
                    <a:lnTo>
                      <a:pt x="245" y="191"/>
                    </a:lnTo>
                    <a:lnTo>
                      <a:pt x="246" y="201"/>
                    </a:lnTo>
                    <a:lnTo>
                      <a:pt x="245" y="208"/>
                    </a:lnTo>
                    <a:lnTo>
                      <a:pt x="242" y="213"/>
                    </a:lnTo>
                    <a:lnTo>
                      <a:pt x="237" y="218"/>
                    </a:lnTo>
                    <a:lnTo>
                      <a:pt x="230" y="221"/>
                    </a:lnTo>
                    <a:lnTo>
                      <a:pt x="222" y="223"/>
                    </a:lnTo>
                    <a:lnTo>
                      <a:pt x="211" y="221"/>
                    </a:lnTo>
                    <a:lnTo>
                      <a:pt x="199" y="220"/>
                    </a:lnTo>
                    <a:lnTo>
                      <a:pt x="187" y="220"/>
                    </a:lnTo>
                    <a:lnTo>
                      <a:pt x="175" y="221"/>
                    </a:lnTo>
                    <a:lnTo>
                      <a:pt x="162" y="224"/>
                    </a:lnTo>
                    <a:lnTo>
                      <a:pt x="150" y="228"/>
                    </a:lnTo>
                    <a:lnTo>
                      <a:pt x="138" y="233"/>
                    </a:lnTo>
                    <a:lnTo>
                      <a:pt x="129" y="240"/>
                    </a:lnTo>
                    <a:lnTo>
                      <a:pt x="119" y="247"/>
                    </a:lnTo>
                    <a:lnTo>
                      <a:pt x="111" y="254"/>
                    </a:lnTo>
                    <a:lnTo>
                      <a:pt x="103" y="259"/>
                    </a:lnTo>
                    <a:lnTo>
                      <a:pt x="95" y="262"/>
                    </a:lnTo>
                    <a:lnTo>
                      <a:pt x="87" y="262"/>
                    </a:lnTo>
                    <a:lnTo>
                      <a:pt x="80" y="259"/>
                    </a:lnTo>
                    <a:lnTo>
                      <a:pt x="74" y="255"/>
                    </a:lnTo>
                    <a:lnTo>
                      <a:pt x="72" y="247"/>
                    </a:lnTo>
                    <a:lnTo>
                      <a:pt x="69" y="237"/>
                    </a:lnTo>
                    <a:lnTo>
                      <a:pt x="66" y="225"/>
                    </a:lnTo>
                    <a:lnTo>
                      <a:pt x="64" y="213"/>
                    </a:lnTo>
                    <a:lnTo>
                      <a:pt x="58" y="201"/>
                    </a:lnTo>
                    <a:lnTo>
                      <a:pt x="53" y="189"/>
                    </a:lnTo>
                    <a:lnTo>
                      <a:pt x="46" y="176"/>
                    </a:lnTo>
                    <a:lnTo>
                      <a:pt x="38" y="167"/>
                    </a:lnTo>
                    <a:lnTo>
                      <a:pt x="28" y="158"/>
                    </a:lnTo>
                    <a:lnTo>
                      <a:pt x="19" y="151"/>
                    </a:lnTo>
                    <a:lnTo>
                      <a:pt x="4" y="140"/>
                    </a:lnTo>
                    <a:lnTo>
                      <a:pt x="0" y="126"/>
                    </a:lnTo>
                    <a:lnTo>
                      <a:pt x="5" y="114"/>
                    </a:lnTo>
                    <a:lnTo>
                      <a:pt x="20" y="103"/>
                    </a:lnTo>
                    <a:lnTo>
                      <a:pt x="30" y="98"/>
                    </a:lnTo>
                    <a:lnTo>
                      <a:pt x="41" y="90"/>
                    </a:lnTo>
                    <a:lnTo>
                      <a:pt x="50" y="82"/>
                    </a:lnTo>
                    <a:lnTo>
                      <a:pt x="58" y="71"/>
                    </a:lnTo>
                    <a:lnTo>
                      <a:pt x="66" y="60"/>
                    </a:lnTo>
                    <a:lnTo>
                      <a:pt x="72" y="49"/>
                    </a:lnTo>
                    <a:lnTo>
                      <a:pt x="77" y="37"/>
                    </a:lnTo>
                    <a:lnTo>
                      <a:pt x="80" y="26"/>
                    </a:lnTo>
                    <a:lnTo>
                      <a:pt x="83" y="17"/>
                    </a:lnTo>
                    <a:lnTo>
                      <a:pt x="87" y="9"/>
                    </a:lnTo>
                    <a:lnTo>
                      <a:pt x="92" y="3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1" y="2"/>
                    </a:lnTo>
                    <a:lnTo>
                      <a:pt x="118" y="6"/>
                    </a:lnTo>
                    <a:lnTo>
                      <a:pt x="126" y="13"/>
                    </a:lnTo>
                    <a:lnTo>
                      <a:pt x="134" y="21"/>
                    </a:lnTo>
                    <a:lnTo>
                      <a:pt x="145" y="28"/>
                    </a:lnTo>
                    <a:lnTo>
                      <a:pt x="156" y="34"/>
                    </a:lnTo>
                    <a:lnTo>
                      <a:pt x="168" y="40"/>
                    </a:lnTo>
                    <a:lnTo>
                      <a:pt x="180" y="44"/>
                    </a:lnTo>
                    <a:lnTo>
                      <a:pt x="192" y="46"/>
                    </a:lnTo>
                    <a:lnTo>
                      <a:pt x="204" y="46"/>
                    </a:lnTo>
                    <a:lnTo>
                      <a:pt x="217" y="46"/>
                    </a:lnTo>
                    <a:lnTo>
                      <a:pt x="227" y="46"/>
                    </a:lnTo>
                    <a:lnTo>
                      <a:pt x="236" y="48"/>
                    </a:lnTo>
                    <a:lnTo>
                      <a:pt x="242" y="51"/>
                    </a:lnTo>
                    <a:lnTo>
                      <a:pt x="246" y="55"/>
                    </a:lnTo>
                    <a:lnTo>
                      <a:pt x="249" y="61"/>
                    </a:lnTo>
                    <a:lnTo>
                      <a:pt x="251" y="68"/>
                    </a:lnTo>
                    <a:lnTo>
                      <a:pt x="248" y="76"/>
                    </a:lnTo>
                    <a:lnTo>
                      <a:pt x="244" y="86"/>
                    </a:lnTo>
                    <a:lnTo>
                      <a:pt x="236" y="107"/>
                    </a:lnTo>
                    <a:lnTo>
                      <a:pt x="232" y="133"/>
                    </a:lnTo>
                    <a:lnTo>
                      <a:pt x="234" y="159"/>
                    </a:lnTo>
                    <a:lnTo>
                      <a:pt x="241" y="18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41"/>
              <p:cNvSpPr>
                <a:spLocks/>
              </p:cNvSpPr>
              <p:nvPr/>
            </p:nvSpPr>
            <p:spPr bwMode="auto">
              <a:xfrm>
                <a:off x="4205" y="2115"/>
                <a:ext cx="212" cy="231"/>
              </a:xfrm>
              <a:custGeom>
                <a:avLst/>
                <a:gdLst>
                  <a:gd name="T0" fmla="*/ 95 w 212"/>
                  <a:gd name="T1" fmla="*/ 231 h 231"/>
                  <a:gd name="T2" fmla="*/ 117 w 212"/>
                  <a:gd name="T3" fmla="*/ 231 h 231"/>
                  <a:gd name="T4" fmla="*/ 137 w 212"/>
                  <a:gd name="T5" fmla="*/ 226 h 231"/>
                  <a:gd name="T6" fmla="*/ 156 w 212"/>
                  <a:gd name="T7" fmla="*/ 217 h 231"/>
                  <a:gd name="T8" fmla="*/ 173 w 212"/>
                  <a:gd name="T9" fmla="*/ 204 h 231"/>
                  <a:gd name="T10" fmla="*/ 187 w 212"/>
                  <a:gd name="T11" fmla="*/ 188 h 231"/>
                  <a:gd name="T12" fmla="*/ 200 w 212"/>
                  <a:gd name="T13" fmla="*/ 170 h 231"/>
                  <a:gd name="T14" fmla="*/ 208 w 212"/>
                  <a:gd name="T15" fmla="*/ 149 h 231"/>
                  <a:gd name="T16" fmla="*/ 212 w 212"/>
                  <a:gd name="T17" fmla="*/ 126 h 231"/>
                  <a:gd name="T18" fmla="*/ 212 w 212"/>
                  <a:gd name="T19" fmla="*/ 103 h 231"/>
                  <a:gd name="T20" fmla="*/ 208 w 212"/>
                  <a:gd name="T21" fmla="*/ 80 h 231"/>
                  <a:gd name="T22" fmla="*/ 201 w 212"/>
                  <a:gd name="T23" fmla="*/ 59 h 231"/>
                  <a:gd name="T24" fmla="*/ 190 w 212"/>
                  <a:gd name="T25" fmla="*/ 40 h 231"/>
                  <a:gd name="T26" fmla="*/ 175 w 212"/>
                  <a:gd name="T27" fmla="*/ 26 h 231"/>
                  <a:gd name="T28" fmla="*/ 159 w 212"/>
                  <a:gd name="T29" fmla="*/ 13 h 231"/>
                  <a:gd name="T30" fmla="*/ 140 w 212"/>
                  <a:gd name="T31" fmla="*/ 4 h 231"/>
                  <a:gd name="T32" fmla="*/ 118 w 212"/>
                  <a:gd name="T33" fmla="*/ 0 h 231"/>
                  <a:gd name="T34" fmla="*/ 97 w 212"/>
                  <a:gd name="T35" fmla="*/ 0 h 231"/>
                  <a:gd name="T36" fmla="*/ 76 w 212"/>
                  <a:gd name="T37" fmla="*/ 5 h 231"/>
                  <a:gd name="T38" fmla="*/ 57 w 212"/>
                  <a:gd name="T39" fmla="*/ 15 h 231"/>
                  <a:gd name="T40" fmla="*/ 40 w 212"/>
                  <a:gd name="T41" fmla="*/ 27 h 231"/>
                  <a:gd name="T42" fmla="*/ 25 w 212"/>
                  <a:gd name="T43" fmla="*/ 43 h 231"/>
                  <a:gd name="T44" fmla="*/ 14 w 212"/>
                  <a:gd name="T45" fmla="*/ 61 h 231"/>
                  <a:gd name="T46" fmla="*/ 5 w 212"/>
                  <a:gd name="T47" fmla="*/ 82 h 231"/>
                  <a:gd name="T48" fmla="*/ 0 w 212"/>
                  <a:gd name="T49" fmla="*/ 105 h 231"/>
                  <a:gd name="T50" fmla="*/ 0 w 212"/>
                  <a:gd name="T51" fmla="*/ 128 h 231"/>
                  <a:gd name="T52" fmla="*/ 5 w 212"/>
                  <a:gd name="T53" fmla="*/ 152 h 231"/>
                  <a:gd name="T54" fmla="*/ 13 w 212"/>
                  <a:gd name="T55" fmla="*/ 172 h 231"/>
                  <a:gd name="T56" fmla="*/ 23 w 212"/>
                  <a:gd name="T57" fmla="*/ 191 h 231"/>
                  <a:gd name="T58" fmla="*/ 38 w 212"/>
                  <a:gd name="T59" fmla="*/ 206 h 231"/>
                  <a:gd name="T60" fmla="*/ 55 w 212"/>
                  <a:gd name="T61" fmla="*/ 218 h 231"/>
                  <a:gd name="T62" fmla="*/ 74 w 212"/>
                  <a:gd name="T63" fmla="*/ 227 h 231"/>
                  <a:gd name="T64" fmla="*/ 95 w 212"/>
                  <a:gd name="T6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31">
                    <a:moveTo>
                      <a:pt x="95" y="231"/>
                    </a:moveTo>
                    <a:lnTo>
                      <a:pt x="117" y="231"/>
                    </a:lnTo>
                    <a:lnTo>
                      <a:pt x="137" y="226"/>
                    </a:lnTo>
                    <a:lnTo>
                      <a:pt x="156" y="217"/>
                    </a:lnTo>
                    <a:lnTo>
                      <a:pt x="173" y="204"/>
                    </a:lnTo>
                    <a:lnTo>
                      <a:pt x="187" y="188"/>
                    </a:lnTo>
                    <a:lnTo>
                      <a:pt x="200" y="170"/>
                    </a:lnTo>
                    <a:lnTo>
                      <a:pt x="208" y="149"/>
                    </a:lnTo>
                    <a:lnTo>
                      <a:pt x="212" y="126"/>
                    </a:lnTo>
                    <a:lnTo>
                      <a:pt x="212" y="103"/>
                    </a:lnTo>
                    <a:lnTo>
                      <a:pt x="208" y="80"/>
                    </a:lnTo>
                    <a:lnTo>
                      <a:pt x="201" y="59"/>
                    </a:lnTo>
                    <a:lnTo>
                      <a:pt x="190" y="40"/>
                    </a:lnTo>
                    <a:lnTo>
                      <a:pt x="175" y="26"/>
                    </a:lnTo>
                    <a:lnTo>
                      <a:pt x="159" y="13"/>
                    </a:lnTo>
                    <a:lnTo>
                      <a:pt x="140" y="4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6" y="5"/>
                    </a:lnTo>
                    <a:lnTo>
                      <a:pt x="57" y="15"/>
                    </a:lnTo>
                    <a:lnTo>
                      <a:pt x="40" y="27"/>
                    </a:lnTo>
                    <a:lnTo>
                      <a:pt x="25" y="43"/>
                    </a:lnTo>
                    <a:lnTo>
                      <a:pt x="14" y="61"/>
                    </a:lnTo>
                    <a:lnTo>
                      <a:pt x="5" y="82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5" y="152"/>
                    </a:lnTo>
                    <a:lnTo>
                      <a:pt x="13" y="172"/>
                    </a:lnTo>
                    <a:lnTo>
                      <a:pt x="23" y="191"/>
                    </a:lnTo>
                    <a:lnTo>
                      <a:pt x="38" y="206"/>
                    </a:lnTo>
                    <a:lnTo>
                      <a:pt x="55" y="218"/>
                    </a:lnTo>
                    <a:lnTo>
                      <a:pt x="74" y="227"/>
                    </a:lnTo>
                    <a:lnTo>
                      <a:pt x="9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42"/>
              <p:cNvSpPr>
                <a:spLocks/>
              </p:cNvSpPr>
              <p:nvPr/>
            </p:nvSpPr>
            <p:spPr bwMode="auto">
              <a:xfrm>
                <a:off x="4196" y="2112"/>
                <a:ext cx="225" cy="236"/>
              </a:xfrm>
              <a:custGeom>
                <a:avLst/>
                <a:gdLst>
                  <a:gd name="T0" fmla="*/ 221 w 225"/>
                  <a:gd name="T1" fmla="*/ 180 h 236"/>
                  <a:gd name="T2" fmla="*/ 207 w 225"/>
                  <a:gd name="T3" fmla="*/ 199 h 236"/>
                  <a:gd name="T4" fmla="*/ 179 w 225"/>
                  <a:gd name="T5" fmla="*/ 198 h 236"/>
                  <a:gd name="T6" fmla="*/ 157 w 225"/>
                  <a:gd name="T7" fmla="*/ 199 h 236"/>
                  <a:gd name="T8" fmla="*/ 134 w 225"/>
                  <a:gd name="T9" fmla="*/ 206 h 236"/>
                  <a:gd name="T10" fmla="*/ 115 w 225"/>
                  <a:gd name="T11" fmla="*/ 215 h 236"/>
                  <a:gd name="T12" fmla="*/ 99 w 225"/>
                  <a:gd name="T13" fmla="*/ 229 h 236"/>
                  <a:gd name="T14" fmla="*/ 84 w 225"/>
                  <a:gd name="T15" fmla="*/ 236 h 236"/>
                  <a:gd name="T16" fmla="*/ 72 w 225"/>
                  <a:gd name="T17" fmla="*/ 233 h 236"/>
                  <a:gd name="T18" fmla="*/ 64 w 225"/>
                  <a:gd name="T19" fmla="*/ 224 h 236"/>
                  <a:gd name="T20" fmla="*/ 61 w 225"/>
                  <a:gd name="T21" fmla="*/ 203 h 236"/>
                  <a:gd name="T22" fmla="*/ 53 w 225"/>
                  <a:gd name="T23" fmla="*/ 182 h 236"/>
                  <a:gd name="T24" fmla="*/ 41 w 225"/>
                  <a:gd name="T25" fmla="*/ 160 h 236"/>
                  <a:gd name="T26" fmla="*/ 26 w 225"/>
                  <a:gd name="T27" fmla="*/ 142 h 236"/>
                  <a:gd name="T28" fmla="*/ 4 w 225"/>
                  <a:gd name="T29" fmla="*/ 126 h 236"/>
                  <a:gd name="T30" fmla="*/ 4 w 225"/>
                  <a:gd name="T31" fmla="*/ 103 h 236"/>
                  <a:gd name="T32" fmla="*/ 28 w 225"/>
                  <a:gd name="T33" fmla="*/ 87 h 236"/>
                  <a:gd name="T34" fmla="*/ 45 w 225"/>
                  <a:gd name="T35" fmla="*/ 73 h 236"/>
                  <a:gd name="T36" fmla="*/ 60 w 225"/>
                  <a:gd name="T37" fmla="*/ 54 h 236"/>
                  <a:gd name="T38" fmla="*/ 69 w 225"/>
                  <a:gd name="T39" fmla="*/ 34 h 236"/>
                  <a:gd name="T40" fmla="*/ 74 w 225"/>
                  <a:gd name="T41" fmla="*/ 15 h 236"/>
                  <a:gd name="T42" fmla="*/ 81 w 225"/>
                  <a:gd name="T43" fmla="*/ 3 h 236"/>
                  <a:gd name="T44" fmla="*/ 93 w 225"/>
                  <a:gd name="T45" fmla="*/ 0 h 236"/>
                  <a:gd name="T46" fmla="*/ 107 w 225"/>
                  <a:gd name="T47" fmla="*/ 6 h 236"/>
                  <a:gd name="T48" fmla="*/ 121 w 225"/>
                  <a:gd name="T49" fmla="*/ 19 h 236"/>
                  <a:gd name="T50" fmla="*/ 140 w 225"/>
                  <a:gd name="T51" fmla="*/ 31 h 236"/>
                  <a:gd name="T52" fmla="*/ 163 w 225"/>
                  <a:gd name="T53" fmla="*/ 39 h 236"/>
                  <a:gd name="T54" fmla="*/ 184 w 225"/>
                  <a:gd name="T55" fmla="*/ 42 h 236"/>
                  <a:gd name="T56" fmla="*/ 213 w 225"/>
                  <a:gd name="T57" fmla="*/ 42 h 236"/>
                  <a:gd name="T58" fmla="*/ 225 w 225"/>
                  <a:gd name="T59" fmla="*/ 61 h 236"/>
                  <a:gd name="T60" fmla="*/ 211 w 225"/>
                  <a:gd name="T61" fmla="*/ 98 h 236"/>
                  <a:gd name="T62" fmla="*/ 210 w 225"/>
                  <a:gd name="T63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5" h="236">
                    <a:moveTo>
                      <a:pt x="217" y="164"/>
                    </a:moveTo>
                    <a:lnTo>
                      <a:pt x="221" y="180"/>
                    </a:lnTo>
                    <a:lnTo>
                      <a:pt x="218" y="192"/>
                    </a:lnTo>
                    <a:lnTo>
                      <a:pt x="207" y="199"/>
                    </a:lnTo>
                    <a:lnTo>
                      <a:pt x="190" y="199"/>
                    </a:lnTo>
                    <a:lnTo>
                      <a:pt x="179" y="198"/>
                    </a:lnTo>
                    <a:lnTo>
                      <a:pt x="168" y="198"/>
                    </a:lnTo>
                    <a:lnTo>
                      <a:pt x="157" y="199"/>
                    </a:lnTo>
                    <a:lnTo>
                      <a:pt x="146" y="202"/>
                    </a:lnTo>
                    <a:lnTo>
                      <a:pt x="134" y="206"/>
                    </a:lnTo>
                    <a:lnTo>
                      <a:pt x="125" y="210"/>
                    </a:lnTo>
                    <a:lnTo>
                      <a:pt x="115" y="215"/>
                    </a:lnTo>
                    <a:lnTo>
                      <a:pt x="107" y="222"/>
                    </a:lnTo>
                    <a:lnTo>
                      <a:pt x="99" y="229"/>
                    </a:lnTo>
                    <a:lnTo>
                      <a:pt x="92" y="233"/>
                    </a:lnTo>
                    <a:lnTo>
                      <a:pt x="84" y="236"/>
                    </a:lnTo>
                    <a:lnTo>
                      <a:pt x="79" y="236"/>
                    </a:lnTo>
                    <a:lnTo>
                      <a:pt x="72" y="233"/>
                    </a:lnTo>
                    <a:lnTo>
                      <a:pt x="68" y="229"/>
                    </a:lnTo>
                    <a:lnTo>
                      <a:pt x="64" y="224"/>
                    </a:lnTo>
                    <a:lnTo>
                      <a:pt x="62" y="214"/>
                    </a:lnTo>
                    <a:lnTo>
                      <a:pt x="61" y="203"/>
                    </a:lnTo>
                    <a:lnTo>
                      <a:pt x="57" y="192"/>
                    </a:lnTo>
                    <a:lnTo>
                      <a:pt x="53" y="182"/>
                    </a:lnTo>
                    <a:lnTo>
                      <a:pt x="47" y="169"/>
                    </a:lnTo>
                    <a:lnTo>
                      <a:pt x="41" y="160"/>
                    </a:lnTo>
                    <a:lnTo>
                      <a:pt x="34" y="150"/>
                    </a:lnTo>
                    <a:lnTo>
                      <a:pt x="26" y="142"/>
                    </a:lnTo>
                    <a:lnTo>
                      <a:pt x="18" y="137"/>
                    </a:lnTo>
                    <a:lnTo>
                      <a:pt x="4" y="126"/>
                    </a:lnTo>
                    <a:lnTo>
                      <a:pt x="0" y="114"/>
                    </a:lnTo>
                    <a:lnTo>
                      <a:pt x="4" y="103"/>
                    </a:lnTo>
                    <a:lnTo>
                      <a:pt x="19" y="92"/>
                    </a:lnTo>
                    <a:lnTo>
                      <a:pt x="28" y="87"/>
                    </a:lnTo>
                    <a:lnTo>
                      <a:pt x="37" y="80"/>
                    </a:lnTo>
                    <a:lnTo>
                      <a:pt x="45" y="73"/>
                    </a:lnTo>
                    <a:lnTo>
                      <a:pt x="53" y="64"/>
                    </a:lnTo>
                    <a:lnTo>
                      <a:pt x="60" y="54"/>
                    </a:lnTo>
                    <a:lnTo>
                      <a:pt x="65" y="45"/>
                    </a:lnTo>
                    <a:lnTo>
                      <a:pt x="69" y="34"/>
                    </a:lnTo>
                    <a:lnTo>
                      <a:pt x="72" y="25"/>
                    </a:lnTo>
                    <a:lnTo>
                      <a:pt x="74" y="15"/>
                    </a:lnTo>
                    <a:lnTo>
                      <a:pt x="77" y="8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07" y="6"/>
                    </a:lnTo>
                    <a:lnTo>
                      <a:pt x="114" y="12"/>
                    </a:lnTo>
                    <a:lnTo>
                      <a:pt x="121" y="19"/>
                    </a:lnTo>
                    <a:lnTo>
                      <a:pt x="130" y="26"/>
                    </a:lnTo>
                    <a:lnTo>
                      <a:pt x="140" y="31"/>
                    </a:lnTo>
                    <a:lnTo>
                      <a:pt x="150" y="35"/>
                    </a:lnTo>
                    <a:lnTo>
                      <a:pt x="163" y="39"/>
                    </a:lnTo>
                    <a:lnTo>
                      <a:pt x="173" y="41"/>
                    </a:lnTo>
                    <a:lnTo>
                      <a:pt x="184" y="42"/>
                    </a:lnTo>
                    <a:lnTo>
                      <a:pt x="195" y="42"/>
                    </a:lnTo>
                    <a:lnTo>
                      <a:pt x="213" y="42"/>
                    </a:lnTo>
                    <a:lnTo>
                      <a:pt x="222" y="49"/>
                    </a:lnTo>
                    <a:lnTo>
                      <a:pt x="225" y="61"/>
                    </a:lnTo>
                    <a:lnTo>
                      <a:pt x="219" y="77"/>
                    </a:lnTo>
                    <a:lnTo>
                      <a:pt x="211" y="98"/>
                    </a:lnTo>
                    <a:lnTo>
                      <a:pt x="209" y="121"/>
                    </a:lnTo>
                    <a:lnTo>
                      <a:pt x="210" y="144"/>
                    </a:lnTo>
                    <a:lnTo>
                      <a:pt x="217" y="1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43"/>
              <p:cNvSpPr>
                <a:spLocks/>
              </p:cNvSpPr>
              <p:nvPr/>
            </p:nvSpPr>
            <p:spPr bwMode="auto">
              <a:xfrm>
                <a:off x="2924" y="2151"/>
                <a:ext cx="164" cy="181"/>
              </a:xfrm>
              <a:custGeom>
                <a:avLst/>
                <a:gdLst>
                  <a:gd name="T0" fmla="*/ 73 w 164"/>
                  <a:gd name="T1" fmla="*/ 181 h 181"/>
                  <a:gd name="T2" fmla="*/ 90 w 164"/>
                  <a:gd name="T3" fmla="*/ 181 h 181"/>
                  <a:gd name="T4" fmla="*/ 105 w 164"/>
                  <a:gd name="T5" fmla="*/ 176 h 181"/>
                  <a:gd name="T6" fmla="*/ 120 w 164"/>
                  <a:gd name="T7" fmla="*/ 170 h 181"/>
                  <a:gd name="T8" fmla="*/ 134 w 164"/>
                  <a:gd name="T9" fmla="*/ 159 h 181"/>
                  <a:gd name="T10" fmla="*/ 145 w 164"/>
                  <a:gd name="T11" fmla="*/ 147 h 181"/>
                  <a:gd name="T12" fmla="*/ 154 w 164"/>
                  <a:gd name="T13" fmla="*/ 133 h 181"/>
                  <a:gd name="T14" fmla="*/ 161 w 164"/>
                  <a:gd name="T15" fmla="*/ 116 h 181"/>
                  <a:gd name="T16" fmla="*/ 164 w 164"/>
                  <a:gd name="T17" fmla="*/ 98 h 181"/>
                  <a:gd name="T18" fmla="*/ 164 w 164"/>
                  <a:gd name="T19" fmla="*/ 80 h 181"/>
                  <a:gd name="T20" fmla="*/ 161 w 164"/>
                  <a:gd name="T21" fmla="*/ 63 h 181"/>
                  <a:gd name="T22" fmla="*/ 156 w 164"/>
                  <a:gd name="T23" fmla="*/ 46 h 181"/>
                  <a:gd name="T24" fmla="*/ 146 w 164"/>
                  <a:gd name="T25" fmla="*/ 33 h 181"/>
                  <a:gd name="T26" fmla="*/ 135 w 164"/>
                  <a:gd name="T27" fmla="*/ 21 h 181"/>
                  <a:gd name="T28" fmla="*/ 122 w 164"/>
                  <a:gd name="T29" fmla="*/ 10 h 181"/>
                  <a:gd name="T30" fmla="*/ 107 w 164"/>
                  <a:gd name="T31" fmla="*/ 3 h 181"/>
                  <a:gd name="T32" fmla="*/ 90 w 164"/>
                  <a:gd name="T33" fmla="*/ 0 h 181"/>
                  <a:gd name="T34" fmla="*/ 74 w 164"/>
                  <a:gd name="T35" fmla="*/ 0 h 181"/>
                  <a:gd name="T36" fmla="*/ 58 w 164"/>
                  <a:gd name="T37" fmla="*/ 4 h 181"/>
                  <a:gd name="T38" fmla="*/ 43 w 164"/>
                  <a:gd name="T39" fmla="*/ 11 h 181"/>
                  <a:gd name="T40" fmla="*/ 31 w 164"/>
                  <a:gd name="T41" fmla="*/ 21 h 181"/>
                  <a:gd name="T42" fmla="*/ 19 w 164"/>
                  <a:gd name="T43" fmla="*/ 34 h 181"/>
                  <a:gd name="T44" fmla="*/ 11 w 164"/>
                  <a:gd name="T45" fmla="*/ 48 h 181"/>
                  <a:gd name="T46" fmla="*/ 4 w 164"/>
                  <a:gd name="T47" fmla="*/ 65 h 181"/>
                  <a:gd name="T48" fmla="*/ 0 w 164"/>
                  <a:gd name="T49" fmla="*/ 83 h 181"/>
                  <a:gd name="T50" fmla="*/ 0 w 164"/>
                  <a:gd name="T51" fmla="*/ 101 h 181"/>
                  <a:gd name="T52" fmla="*/ 2 w 164"/>
                  <a:gd name="T53" fmla="*/ 118 h 181"/>
                  <a:gd name="T54" fmla="*/ 9 w 164"/>
                  <a:gd name="T55" fmla="*/ 134 h 181"/>
                  <a:gd name="T56" fmla="*/ 17 w 164"/>
                  <a:gd name="T57" fmla="*/ 148 h 181"/>
                  <a:gd name="T58" fmla="*/ 28 w 164"/>
                  <a:gd name="T59" fmla="*/ 160 h 181"/>
                  <a:gd name="T60" fmla="*/ 42 w 164"/>
                  <a:gd name="T61" fmla="*/ 171 h 181"/>
                  <a:gd name="T62" fmla="*/ 57 w 164"/>
                  <a:gd name="T63" fmla="*/ 178 h 181"/>
                  <a:gd name="T64" fmla="*/ 73 w 164"/>
                  <a:gd name="T6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81">
                    <a:moveTo>
                      <a:pt x="73" y="181"/>
                    </a:moveTo>
                    <a:lnTo>
                      <a:pt x="90" y="181"/>
                    </a:lnTo>
                    <a:lnTo>
                      <a:pt x="105" y="176"/>
                    </a:lnTo>
                    <a:lnTo>
                      <a:pt x="120" y="170"/>
                    </a:lnTo>
                    <a:lnTo>
                      <a:pt x="134" y="159"/>
                    </a:lnTo>
                    <a:lnTo>
                      <a:pt x="145" y="147"/>
                    </a:lnTo>
                    <a:lnTo>
                      <a:pt x="154" y="133"/>
                    </a:lnTo>
                    <a:lnTo>
                      <a:pt x="161" y="116"/>
                    </a:lnTo>
                    <a:lnTo>
                      <a:pt x="164" y="98"/>
                    </a:lnTo>
                    <a:lnTo>
                      <a:pt x="164" y="80"/>
                    </a:lnTo>
                    <a:lnTo>
                      <a:pt x="161" y="63"/>
                    </a:lnTo>
                    <a:lnTo>
                      <a:pt x="156" y="46"/>
                    </a:lnTo>
                    <a:lnTo>
                      <a:pt x="146" y="33"/>
                    </a:lnTo>
                    <a:lnTo>
                      <a:pt x="135" y="21"/>
                    </a:lnTo>
                    <a:lnTo>
                      <a:pt x="122" y="10"/>
                    </a:lnTo>
                    <a:lnTo>
                      <a:pt x="107" y="3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58" y="4"/>
                    </a:lnTo>
                    <a:lnTo>
                      <a:pt x="43" y="11"/>
                    </a:lnTo>
                    <a:lnTo>
                      <a:pt x="31" y="21"/>
                    </a:lnTo>
                    <a:lnTo>
                      <a:pt x="19" y="34"/>
                    </a:lnTo>
                    <a:lnTo>
                      <a:pt x="11" y="48"/>
                    </a:lnTo>
                    <a:lnTo>
                      <a:pt x="4" y="65"/>
                    </a:lnTo>
                    <a:lnTo>
                      <a:pt x="0" y="83"/>
                    </a:lnTo>
                    <a:lnTo>
                      <a:pt x="0" y="101"/>
                    </a:lnTo>
                    <a:lnTo>
                      <a:pt x="2" y="118"/>
                    </a:lnTo>
                    <a:lnTo>
                      <a:pt x="9" y="134"/>
                    </a:lnTo>
                    <a:lnTo>
                      <a:pt x="17" y="148"/>
                    </a:lnTo>
                    <a:lnTo>
                      <a:pt x="28" y="160"/>
                    </a:lnTo>
                    <a:lnTo>
                      <a:pt x="42" y="171"/>
                    </a:lnTo>
                    <a:lnTo>
                      <a:pt x="57" y="178"/>
                    </a:lnTo>
                    <a:lnTo>
                      <a:pt x="73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44"/>
              <p:cNvSpPr>
                <a:spLocks/>
              </p:cNvSpPr>
              <p:nvPr/>
            </p:nvSpPr>
            <p:spPr bwMode="auto">
              <a:xfrm>
                <a:off x="2928" y="2155"/>
                <a:ext cx="156" cy="172"/>
              </a:xfrm>
              <a:custGeom>
                <a:avLst/>
                <a:gdLst>
                  <a:gd name="T0" fmla="*/ 69 w 156"/>
                  <a:gd name="T1" fmla="*/ 172 h 172"/>
                  <a:gd name="T2" fmla="*/ 85 w 156"/>
                  <a:gd name="T3" fmla="*/ 172 h 172"/>
                  <a:gd name="T4" fmla="*/ 100 w 156"/>
                  <a:gd name="T5" fmla="*/ 168 h 172"/>
                  <a:gd name="T6" fmla="*/ 115 w 156"/>
                  <a:gd name="T7" fmla="*/ 162 h 172"/>
                  <a:gd name="T8" fmla="*/ 127 w 156"/>
                  <a:gd name="T9" fmla="*/ 152 h 172"/>
                  <a:gd name="T10" fmla="*/ 138 w 156"/>
                  <a:gd name="T11" fmla="*/ 141 h 172"/>
                  <a:gd name="T12" fmla="*/ 146 w 156"/>
                  <a:gd name="T13" fmla="*/ 126 h 172"/>
                  <a:gd name="T14" fmla="*/ 153 w 156"/>
                  <a:gd name="T15" fmla="*/ 112 h 172"/>
                  <a:gd name="T16" fmla="*/ 156 w 156"/>
                  <a:gd name="T17" fmla="*/ 94 h 172"/>
                  <a:gd name="T18" fmla="*/ 156 w 156"/>
                  <a:gd name="T19" fmla="*/ 76 h 172"/>
                  <a:gd name="T20" fmla="*/ 153 w 156"/>
                  <a:gd name="T21" fmla="*/ 60 h 172"/>
                  <a:gd name="T22" fmla="*/ 147 w 156"/>
                  <a:gd name="T23" fmla="*/ 45 h 172"/>
                  <a:gd name="T24" fmla="*/ 139 w 156"/>
                  <a:gd name="T25" fmla="*/ 30 h 172"/>
                  <a:gd name="T26" fmla="*/ 128 w 156"/>
                  <a:gd name="T27" fmla="*/ 19 h 172"/>
                  <a:gd name="T28" fmla="*/ 116 w 156"/>
                  <a:gd name="T29" fmla="*/ 10 h 172"/>
                  <a:gd name="T30" fmla="*/ 103 w 156"/>
                  <a:gd name="T31" fmla="*/ 3 h 172"/>
                  <a:gd name="T32" fmla="*/ 86 w 156"/>
                  <a:gd name="T33" fmla="*/ 0 h 172"/>
                  <a:gd name="T34" fmla="*/ 70 w 156"/>
                  <a:gd name="T35" fmla="*/ 0 h 172"/>
                  <a:gd name="T36" fmla="*/ 55 w 156"/>
                  <a:gd name="T37" fmla="*/ 5 h 172"/>
                  <a:gd name="T38" fmla="*/ 40 w 156"/>
                  <a:gd name="T39" fmla="*/ 11 h 172"/>
                  <a:gd name="T40" fmla="*/ 28 w 156"/>
                  <a:gd name="T41" fmla="*/ 21 h 172"/>
                  <a:gd name="T42" fmla="*/ 17 w 156"/>
                  <a:gd name="T43" fmla="*/ 32 h 172"/>
                  <a:gd name="T44" fmla="*/ 9 w 156"/>
                  <a:gd name="T45" fmla="*/ 47 h 172"/>
                  <a:gd name="T46" fmla="*/ 2 w 156"/>
                  <a:gd name="T47" fmla="*/ 61 h 172"/>
                  <a:gd name="T48" fmla="*/ 0 w 156"/>
                  <a:gd name="T49" fmla="*/ 79 h 172"/>
                  <a:gd name="T50" fmla="*/ 0 w 156"/>
                  <a:gd name="T51" fmla="*/ 97 h 172"/>
                  <a:gd name="T52" fmla="*/ 2 w 156"/>
                  <a:gd name="T53" fmla="*/ 113 h 172"/>
                  <a:gd name="T54" fmla="*/ 9 w 156"/>
                  <a:gd name="T55" fmla="*/ 128 h 172"/>
                  <a:gd name="T56" fmla="*/ 17 w 156"/>
                  <a:gd name="T57" fmla="*/ 141 h 172"/>
                  <a:gd name="T58" fmla="*/ 27 w 156"/>
                  <a:gd name="T59" fmla="*/ 153 h 172"/>
                  <a:gd name="T60" fmla="*/ 40 w 156"/>
                  <a:gd name="T61" fmla="*/ 163 h 172"/>
                  <a:gd name="T62" fmla="*/ 54 w 156"/>
                  <a:gd name="T63" fmla="*/ 170 h 172"/>
                  <a:gd name="T64" fmla="*/ 69 w 156"/>
                  <a:gd name="T6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72">
                    <a:moveTo>
                      <a:pt x="69" y="172"/>
                    </a:moveTo>
                    <a:lnTo>
                      <a:pt x="85" y="172"/>
                    </a:lnTo>
                    <a:lnTo>
                      <a:pt x="100" y="168"/>
                    </a:lnTo>
                    <a:lnTo>
                      <a:pt x="115" y="162"/>
                    </a:lnTo>
                    <a:lnTo>
                      <a:pt x="127" y="152"/>
                    </a:lnTo>
                    <a:lnTo>
                      <a:pt x="138" y="141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56" y="94"/>
                    </a:lnTo>
                    <a:lnTo>
                      <a:pt x="156" y="76"/>
                    </a:lnTo>
                    <a:lnTo>
                      <a:pt x="153" y="60"/>
                    </a:lnTo>
                    <a:lnTo>
                      <a:pt x="147" y="45"/>
                    </a:lnTo>
                    <a:lnTo>
                      <a:pt x="139" y="30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8" y="21"/>
                    </a:lnTo>
                    <a:lnTo>
                      <a:pt x="17" y="32"/>
                    </a:lnTo>
                    <a:lnTo>
                      <a:pt x="9" y="47"/>
                    </a:lnTo>
                    <a:lnTo>
                      <a:pt x="2" y="61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2" y="113"/>
                    </a:lnTo>
                    <a:lnTo>
                      <a:pt x="9" y="128"/>
                    </a:lnTo>
                    <a:lnTo>
                      <a:pt x="17" y="141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9" y="1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45"/>
              <p:cNvSpPr>
                <a:spLocks/>
              </p:cNvSpPr>
              <p:nvPr/>
            </p:nvSpPr>
            <p:spPr bwMode="auto">
              <a:xfrm>
                <a:off x="4238" y="2150"/>
                <a:ext cx="148" cy="161"/>
              </a:xfrm>
              <a:custGeom>
                <a:avLst/>
                <a:gdLst>
                  <a:gd name="T0" fmla="*/ 65 w 148"/>
                  <a:gd name="T1" fmla="*/ 161 h 161"/>
                  <a:gd name="T2" fmla="*/ 80 w 148"/>
                  <a:gd name="T3" fmla="*/ 161 h 161"/>
                  <a:gd name="T4" fmla="*/ 95 w 148"/>
                  <a:gd name="T5" fmla="*/ 157 h 161"/>
                  <a:gd name="T6" fmla="*/ 107 w 148"/>
                  <a:gd name="T7" fmla="*/ 152 h 161"/>
                  <a:gd name="T8" fmla="*/ 119 w 148"/>
                  <a:gd name="T9" fmla="*/ 142 h 161"/>
                  <a:gd name="T10" fmla="*/ 130 w 148"/>
                  <a:gd name="T11" fmla="*/ 131 h 161"/>
                  <a:gd name="T12" fmla="*/ 138 w 148"/>
                  <a:gd name="T13" fmla="*/ 119 h 161"/>
                  <a:gd name="T14" fmla="*/ 144 w 148"/>
                  <a:gd name="T15" fmla="*/ 104 h 161"/>
                  <a:gd name="T16" fmla="*/ 148 w 148"/>
                  <a:gd name="T17" fmla="*/ 88 h 161"/>
                  <a:gd name="T18" fmla="*/ 148 w 148"/>
                  <a:gd name="T19" fmla="*/ 72 h 161"/>
                  <a:gd name="T20" fmla="*/ 145 w 148"/>
                  <a:gd name="T21" fmla="*/ 56 h 161"/>
                  <a:gd name="T22" fmla="*/ 140 w 148"/>
                  <a:gd name="T23" fmla="*/ 42 h 161"/>
                  <a:gd name="T24" fmla="*/ 131 w 148"/>
                  <a:gd name="T25" fmla="*/ 28 h 161"/>
                  <a:gd name="T26" fmla="*/ 121 w 148"/>
                  <a:gd name="T27" fmla="*/ 18 h 161"/>
                  <a:gd name="T28" fmla="*/ 110 w 148"/>
                  <a:gd name="T29" fmla="*/ 10 h 161"/>
                  <a:gd name="T30" fmla="*/ 96 w 148"/>
                  <a:gd name="T31" fmla="*/ 3 h 161"/>
                  <a:gd name="T32" fmla="*/ 81 w 148"/>
                  <a:gd name="T33" fmla="*/ 0 h 161"/>
                  <a:gd name="T34" fmla="*/ 66 w 148"/>
                  <a:gd name="T35" fmla="*/ 0 h 161"/>
                  <a:gd name="T36" fmla="*/ 51 w 148"/>
                  <a:gd name="T37" fmla="*/ 4 h 161"/>
                  <a:gd name="T38" fmla="*/ 39 w 148"/>
                  <a:gd name="T39" fmla="*/ 10 h 161"/>
                  <a:gd name="T40" fmla="*/ 27 w 148"/>
                  <a:gd name="T41" fmla="*/ 18 h 161"/>
                  <a:gd name="T42" fmla="*/ 16 w 148"/>
                  <a:gd name="T43" fmla="*/ 30 h 161"/>
                  <a:gd name="T44" fmla="*/ 8 w 148"/>
                  <a:gd name="T45" fmla="*/ 42 h 161"/>
                  <a:gd name="T46" fmla="*/ 3 w 148"/>
                  <a:gd name="T47" fmla="*/ 57 h 161"/>
                  <a:gd name="T48" fmla="*/ 0 w 148"/>
                  <a:gd name="T49" fmla="*/ 73 h 161"/>
                  <a:gd name="T50" fmla="*/ 0 w 148"/>
                  <a:gd name="T51" fmla="*/ 89 h 161"/>
                  <a:gd name="T52" fmla="*/ 3 w 148"/>
                  <a:gd name="T53" fmla="*/ 106 h 161"/>
                  <a:gd name="T54" fmla="*/ 8 w 148"/>
                  <a:gd name="T55" fmla="*/ 121 h 161"/>
                  <a:gd name="T56" fmla="*/ 15 w 148"/>
                  <a:gd name="T57" fmla="*/ 133 h 161"/>
                  <a:gd name="T58" fmla="*/ 26 w 148"/>
                  <a:gd name="T59" fmla="*/ 144 h 161"/>
                  <a:gd name="T60" fmla="*/ 37 w 148"/>
                  <a:gd name="T61" fmla="*/ 153 h 161"/>
                  <a:gd name="T62" fmla="*/ 50 w 148"/>
                  <a:gd name="T63" fmla="*/ 158 h 161"/>
                  <a:gd name="T64" fmla="*/ 65 w 148"/>
                  <a:gd name="T6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61">
                    <a:moveTo>
                      <a:pt x="65" y="161"/>
                    </a:moveTo>
                    <a:lnTo>
                      <a:pt x="80" y="161"/>
                    </a:lnTo>
                    <a:lnTo>
                      <a:pt x="95" y="157"/>
                    </a:lnTo>
                    <a:lnTo>
                      <a:pt x="107" y="152"/>
                    </a:lnTo>
                    <a:lnTo>
                      <a:pt x="119" y="142"/>
                    </a:lnTo>
                    <a:lnTo>
                      <a:pt x="130" y="131"/>
                    </a:lnTo>
                    <a:lnTo>
                      <a:pt x="138" y="119"/>
                    </a:lnTo>
                    <a:lnTo>
                      <a:pt x="144" y="104"/>
                    </a:lnTo>
                    <a:lnTo>
                      <a:pt x="148" y="88"/>
                    </a:lnTo>
                    <a:lnTo>
                      <a:pt x="148" y="72"/>
                    </a:lnTo>
                    <a:lnTo>
                      <a:pt x="145" y="56"/>
                    </a:lnTo>
                    <a:lnTo>
                      <a:pt x="140" y="42"/>
                    </a:lnTo>
                    <a:lnTo>
                      <a:pt x="131" y="28"/>
                    </a:lnTo>
                    <a:lnTo>
                      <a:pt x="121" y="18"/>
                    </a:lnTo>
                    <a:lnTo>
                      <a:pt x="110" y="10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4"/>
                    </a:lnTo>
                    <a:lnTo>
                      <a:pt x="39" y="10"/>
                    </a:lnTo>
                    <a:lnTo>
                      <a:pt x="27" y="18"/>
                    </a:lnTo>
                    <a:lnTo>
                      <a:pt x="16" y="30"/>
                    </a:lnTo>
                    <a:lnTo>
                      <a:pt x="8" y="42"/>
                    </a:lnTo>
                    <a:lnTo>
                      <a:pt x="3" y="57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3" y="106"/>
                    </a:lnTo>
                    <a:lnTo>
                      <a:pt x="8" y="121"/>
                    </a:lnTo>
                    <a:lnTo>
                      <a:pt x="15" y="133"/>
                    </a:lnTo>
                    <a:lnTo>
                      <a:pt x="26" y="144"/>
                    </a:lnTo>
                    <a:lnTo>
                      <a:pt x="37" y="153"/>
                    </a:lnTo>
                    <a:lnTo>
                      <a:pt x="50" y="158"/>
                    </a:lnTo>
                    <a:lnTo>
                      <a:pt x="65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46"/>
              <p:cNvSpPr>
                <a:spLocks/>
              </p:cNvSpPr>
              <p:nvPr/>
            </p:nvSpPr>
            <p:spPr bwMode="auto">
              <a:xfrm>
                <a:off x="4241" y="2154"/>
                <a:ext cx="141" cy="153"/>
              </a:xfrm>
              <a:custGeom>
                <a:avLst/>
                <a:gdLst>
                  <a:gd name="T0" fmla="*/ 63 w 141"/>
                  <a:gd name="T1" fmla="*/ 153 h 153"/>
                  <a:gd name="T2" fmla="*/ 77 w 141"/>
                  <a:gd name="T3" fmla="*/ 153 h 153"/>
                  <a:gd name="T4" fmla="*/ 90 w 141"/>
                  <a:gd name="T5" fmla="*/ 150 h 153"/>
                  <a:gd name="T6" fmla="*/ 104 w 141"/>
                  <a:gd name="T7" fmla="*/ 144 h 153"/>
                  <a:gd name="T8" fmla="*/ 115 w 141"/>
                  <a:gd name="T9" fmla="*/ 136 h 153"/>
                  <a:gd name="T10" fmla="*/ 124 w 141"/>
                  <a:gd name="T11" fmla="*/ 126 h 153"/>
                  <a:gd name="T12" fmla="*/ 132 w 141"/>
                  <a:gd name="T13" fmla="*/ 113 h 153"/>
                  <a:gd name="T14" fmla="*/ 138 w 141"/>
                  <a:gd name="T15" fmla="*/ 99 h 153"/>
                  <a:gd name="T16" fmla="*/ 141 w 141"/>
                  <a:gd name="T17" fmla="*/ 84 h 153"/>
                  <a:gd name="T18" fmla="*/ 141 w 141"/>
                  <a:gd name="T19" fmla="*/ 68 h 153"/>
                  <a:gd name="T20" fmla="*/ 138 w 141"/>
                  <a:gd name="T21" fmla="*/ 53 h 153"/>
                  <a:gd name="T22" fmla="*/ 132 w 141"/>
                  <a:gd name="T23" fmla="*/ 39 h 153"/>
                  <a:gd name="T24" fmla="*/ 126 w 141"/>
                  <a:gd name="T25" fmla="*/ 27 h 153"/>
                  <a:gd name="T26" fmla="*/ 116 w 141"/>
                  <a:gd name="T27" fmla="*/ 16 h 153"/>
                  <a:gd name="T28" fmla="*/ 104 w 141"/>
                  <a:gd name="T29" fmla="*/ 8 h 153"/>
                  <a:gd name="T30" fmla="*/ 92 w 141"/>
                  <a:gd name="T31" fmla="*/ 3 h 153"/>
                  <a:gd name="T32" fmla="*/ 78 w 141"/>
                  <a:gd name="T33" fmla="*/ 0 h 153"/>
                  <a:gd name="T34" fmla="*/ 63 w 141"/>
                  <a:gd name="T35" fmla="*/ 0 h 153"/>
                  <a:gd name="T36" fmla="*/ 50 w 141"/>
                  <a:gd name="T37" fmla="*/ 3 h 153"/>
                  <a:gd name="T38" fmla="*/ 38 w 141"/>
                  <a:gd name="T39" fmla="*/ 10 h 153"/>
                  <a:gd name="T40" fmla="*/ 25 w 141"/>
                  <a:gd name="T41" fmla="*/ 18 h 153"/>
                  <a:gd name="T42" fmla="*/ 16 w 141"/>
                  <a:gd name="T43" fmla="*/ 29 h 153"/>
                  <a:gd name="T44" fmla="*/ 8 w 141"/>
                  <a:gd name="T45" fmla="*/ 41 h 153"/>
                  <a:gd name="T46" fmla="*/ 2 w 141"/>
                  <a:gd name="T47" fmla="*/ 54 h 153"/>
                  <a:gd name="T48" fmla="*/ 0 w 141"/>
                  <a:gd name="T49" fmla="*/ 71 h 153"/>
                  <a:gd name="T50" fmla="*/ 0 w 141"/>
                  <a:gd name="T51" fmla="*/ 85 h 153"/>
                  <a:gd name="T52" fmla="*/ 2 w 141"/>
                  <a:gd name="T53" fmla="*/ 100 h 153"/>
                  <a:gd name="T54" fmla="*/ 8 w 141"/>
                  <a:gd name="T55" fmla="*/ 114 h 153"/>
                  <a:gd name="T56" fmla="*/ 16 w 141"/>
                  <a:gd name="T57" fmla="*/ 126 h 153"/>
                  <a:gd name="T58" fmla="*/ 25 w 141"/>
                  <a:gd name="T59" fmla="*/ 137 h 153"/>
                  <a:gd name="T60" fmla="*/ 36 w 141"/>
                  <a:gd name="T61" fmla="*/ 145 h 153"/>
                  <a:gd name="T62" fmla="*/ 50 w 141"/>
                  <a:gd name="T63" fmla="*/ 150 h 153"/>
                  <a:gd name="T64" fmla="*/ 63 w 141"/>
                  <a:gd name="T6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53">
                    <a:moveTo>
                      <a:pt x="63" y="153"/>
                    </a:moveTo>
                    <a:lnTo>
                      <a:pt x="77" y="153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5" y="136"/>
                    </a:lnTo>
                    <a:lnTo>
                      <a:pt x="124" y="126"/>
                    </a:lnTo>
                    <a:lnTo>
                      <a:pt x="132" y="113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1" y="68"/>
                    </a:lnTo>
                    <a:lnTo>
                      <a:pt x="138" y="53"/>
                    </a:lnTo>
                    <a:lnTo>
                      <a:pt x="132" y="39"/>
                    </a:lnTo>
                    <a:lnTo>
                      <a:pt x="126" y="27"/>
                    </a:lnTo>
                    <a:lnTo>
                      <a:pt x="116" y="16"/>
                    </a:lnTo>
                    <a:lnTo>
                      <a:pt x="104" y="8"/>
                    </a:lnTo>
                    <a:lnTo>
                      <a:pt x="92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38" y="10"/>
                    </a:lnTo>
                    <a:lnTo>
                      <a:pt x="25" y="18"/>
                    </a:lnTo>
                    <a:lnTo>
                      <a:pt x="16" y="29"/>
                    </a:lnTo>
                    <a:lnTo>
                      <a:pt x="8" y="41"/>
                    </a:lnTo>
                    <a:lnTo>
                      <a:pt x="2" y="54"/>
                    </a:lnTo>
                    <a:lnTo>
                      <a:pt x="0" y="71"/>
                    </a:lnTo>
                    <a:lnTo>
                      <a:pt x="0" y="85"/>
                    </a:lnTo>
                    <a:lnTo>
                      <a:pt x="2" y="100"/>
                    </a:lnTo>
                    <a:lnTo>
                      <a:pt x="8" y="114"/>
                    </a:lnTo>
                    <a:lnTo>
                      <a:pt x="16" y="126"/>
                    </a:lnTo>
                    <a:lnTo>
                      <a:pt x="25" y="137"/>
                    </a:lnTo>
                    <a:lnTo>
                      <a:pt x="36" y="145"/>
                    </a:lnTo>
                    <a:lnTo>
                      <a:pt x="50" y="150"/>
                    </a:lnTo>
                    <a:lnTo>
                      <a:pt x="63" y="1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47"/>
              <p:cNvSpPr>
                <a:spLocks/>
              </p:cNvSpPr>
              <p:nvPr/>
            </p:nvSpPr>
            <p:spPr bwMode="auto">
              <a:xfrm>
                <a:off x="2111" y="1787"/>
                <a:ext cx="1054" cy="480"/>
              </a:xfrm>
              <a:custGeom>
                <a:avLst/>
                <a:gdLst>
                  <a:gd name="T0" fmla="*/ 1002 w 1054"/>
                  <a:gd name="T1" fmla="*/ 33 h 480"/>
                  <a:gd name="T2" fmla="*/ 918 w 1054"/>
                  <a:gd name="T3" fmla="*/ 23 h 480"/>
                  <a:gd name="T4" fmla="*/ 837 w 1054"/>
                  <a:gd name="T5" fmla="*/ 15 h 480"/>
                  <a:gd name="T6" fmla="*/ 765 w 1054"/>
                  <a:gd name="T7" fmla="*/ 7 h 480"/>
                  <a:gd name="T8" fmla="*/ 712 w 1054"/>
                  <a:gd name="T9" fmla="*/ 1 h 480"/>
                  <a:gd name="T10" fmla="*/ 679 w 1054"/>
                  <a:gd name="T11" fmla="*/ 0 h 480"/>
                  <a:gd name="T12" fmla="*/ 577 w 1054"/>
                  <a:gd name="T13" fmla="*/ 11 h 480"/>
                  <a:gd name="T14" fmla="*/ 425 w 1054"/>
                  <a:gd name="T15" fmla="*/ 34 h 480"/>
                  <a:gd name="T16" fmla="*/ 265 w 1054"/>
                  <a:gd name="T17" fmla="*/ 68 h 480"/>
                  <a:gd name="T18" fmla="*/ 139 w 1054"/>
                  <a:gd name="T19" fmla="*/ 108 h 480"/>
                  <a:gd name="T20" fmla="*/ 88 w 1054"/>
                  <a:gd name="T21" fmla="*/ 153 h 480"/>
                  <a:gd name="T22" fmla="*/ 67 w 1054"/>
                  <a:gd name="T23" fmla="*/ 191 h 480"/>
                  <a:gd name="T24" fmla="*/ 63 w 1054"/>
                  <a:gd name="T25" fmla="*/ 245 h 480"/>
                  <a:gd name="T26" fmla="*/ 122 w 1054"/>
                  <a:gd name="T27" fmla="*/ 270 h 480"/>
                  <a:gd name="T28" fmla="*/ 2 w 1054"/>
                  <a:gd name="T29" fmla="*/ 336 h 480"/>
                  <a:gd name="T30" fmla="*/ 19 w 1054"/>
                  <a:gd name="T31" fmla="*/ 359 h 480"/>
                  <a:gd name="T32" fmla="*/ 24 w 1054"/>
                  <a:gd name="T33" fmla="*/ 408 h 480"/>
                  <a:gd name="T34" fmla="*/ 59 w 1054"/>
                  <a:gd name="T35" fmla="*/ 455 h 480"/>
                  <a:gd name="T36" fmla="*/ 88 w 1054"/>
                  <a:gd name="T37" fmla="*/ 461 h 480"/>
                  <a:gd name="T38" fmla="*/ 133 w 1054"/>
                  <a:gd name="T39" fmla="*/ 465 h 480"/>
                  <a:gd name="T40" fmla="*/ 189 w 1054"/>
                  <a:gd name="T41" fmla="*/ 470 h 480"/>
                  <a:gd name="T42" fmla="*/ 250 w 1054"/>
                  <a:gd name="T43" fmla="*/ 475 h 480"/>
                  <a:gd name="T44" fmla="*/ 311 w 1054"/>
                  <a:gd name="T45" fmla="*/ 480 h 480"/>
                  <a:gd name="T46" fmla="*/ 330 w 1054"/>
                  <a:gd name="T47" fmla="*/ 473 h 480"/>
                  <a:gd name="T48" fmla="*/ 322 w 1054"/>
                  <a:gd name="T49" fmla="*/ 463 h 480"/>
                  <a:gd name="T50" fmla="*/ 337 w 1054"/>
                  <a:gd name="T51" fmla="*/ 454 h 480"/>
                  <a:gd name="T52" fmla="*/ 370 w 1054"/>
                  <a:gd name="T53" fmla="*/ 451 h 480"/>
                  <a:gd name="T54" fmla="*/ 451 w 1054"/>
                  <a:gd name="T55" fmla="*/ 450 h 480"/>
                  <a:gd name="T56" fmla="*/ 551 w 1054"/>
                  <a:gd name="T57" fmla="*/ 448 h 480"/>
                  <a:gd name="T58" fmla="*/ 582 w 1054"/>
                  <a:gd name="T59" fmla="*/ 442 h 480"/>
                  <a:gd name="T60" fmla="*/ 615 w 1054"/>
                  <a:gd name="T61" fmla="*/ 382 h 480"/>
                  <a:gd name="T62" fmla="*/ 647 w 1054"/>
                  <a:gd name="T63" fmla="*/ 316 h 480"/>
                  <a:gd name="T64" fmla="*/ 647 w 1054"/>
                  <a:gd name="T65" fmla="*/ 291 h 480"/>
                  <a:gd name="T66" fmla="*/ 639 w 1054"/>
                  <a:gd name="T67" fmla="*/ 275 h 480"/>
                  <a:gd name="T68" fmla="*/ 661 w 1054"/>
                  <a:gd name="T69" fmla="*/ 249 h 480"/>
                  <a:gd name="T70" fmla="*/ 684 w 1054"/>
                  <a:gd name="T71" fmla="*/ 226 h 480"/>
                  <a:gd name="T72" fmla="*/ 658 w 1054"/>
                  <a:gd name="T73" fmla="*/ 225 h 480"/>
                  <a:gd name="T74" fmla="*/ 554 w 1054"/>
                  <a:gd name="T75" fmla="*/ 228 h 480"/>
                  <a:gd name="T76" fmla="*/ 471 w 1054"/>
                  <a:gd name="T77" fmla="*/ 228 h 480"/>
                  <a:gd name="T78" fmla="*/ 458 w 1054"/>
                  <a:gd name="T79" fmla="*/ 205 h 480"/>
                  <a:gd name="T80" fmla="*/ 475 w 1054"/>
                  <a:gd name="T81" fmla="*/ 165 h 480"/>
                  <a:gd name="T82" fmla="*/ 497 w 1054"/>
                  <a:gd name="T83" fmla="*/ 145 h 480"/>
                  <a:gd name="T84" fmla="*/ 562 w 1054"/>
                  <a:gd name="T85" fmla="*/ 130 h 480"/>
                  <a:gd name="T86" fmla="*/ 674 w 1054"/>
                  <a:gd name="T87" fmla="*/ 107 h 480"/>
                  <a:gd name="T88" fmla="*/ 810 w 1054"/>
                  <a:gd name="T89" fmla="*/ 81 h 480"/>
                  <a:gd name="T90" fmla="*/ 945 w 1054"/>
                  <a:gd name="T91" fmla="*/ 57 h 480"/>
                  <a:gd name="T92" fmla="*/ 1054 w 1054"/>
                  <a:gd name="T93" fmla="*/ 3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54" h="480">
                    <a:moveTo>
                      <a:pt x="1054" y="38"/>
                    </a:moveTo>
                    <a:lnTo>
                      <a:pt x="1028" y="35"/>
                    </a:lnTo>
                    <a:lnTo>
                      <a:pt x="1002" y="33"/>
                    </a:lnTo>
                    <a:lnTo>
                      <a:pt x="974" y="30"/>
                    </a:lnTo>
                    <a:lnTo>
                      <a:pt x="947" y="27"/>
                    </a:lnTo>
                    <a:lnTo>
                      <a:pt x="918" y="23"/>
                    </a:lnTo>
                    <a:lnTo>
                      <a:pt x="891" y="20"/>
                    </a:lnTo>
                    <a:lnTo>
                      <a:pt x="863" y="18"/>
                    </a:lnTo>
                    <a:lnTo>
                      <a:pt x="837" y="15"/>
                    </a:lnTo>
                    <a:lnTo>
                      <a:pt x="811" y="12"/>
                    </a:lnTo>
                    <a:lnTo>
                      <a:pt x="787" y="10"/>
                    </a:lnTo>
                    <a:lnTo>
                      <a:pt x="765" y="7"/>
                    </a:lnTo>
                    <a:lnTo>
                      <a:pt x="745" y="6"/>
                    </a:lnTo>
                    <a:lnTo>
                      <a:pt x="727" y="3"/>
                    </a:lnTo>
                    <a:lnTo>
                      <a:pt x="712" y="1"/>
                    </a:lnTo>
                    <a:lnTo>
                      <a:pt x="702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5" y="243"/>
                    </a:lnTo>
                    <a:lnTo>
                      <a:pt x="63" y="245"/>
                    </a:lnTo>
                    <a:lnTo>
                      <a:pt x="59" y="248"/>
                    </a:lnTo>
                    <a:lnTo>
                      <a:pt x="55" y="251"/>
                    </a:lnTo>
                    <a:lnTo>
                      <a:pt x="122" y="270"/>
                    </a:lnTo>
                    <a:lnTo>
                      <a:pt x="74" y="276"/>
                    </a:lnTo>
                    <a:lnTo>
                      <a:pt x="0" y="272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59" y="455"/>
                    </a:lnTo>
                    <a:lnTo>
                      <a:pt x="66" y="456"/>
                    </a:lnTo>
                    <a:lnTo>
                      <a:pt x="76" y="458"/>
                    </a:lnTo>
                    <a:lnTo>
                      <a:pt x="88" y="461"/>
                    </a:lnTo>
                    <a:lnTo>
                      <a:pt x="101" y="462"/>
                    </a:lnTo>
                    <a:lnTo>
                      <a:pt x="116" y="463"/>
                    </a:lnTo>
                    <a:lnTo>
                      <a:pt x="133" y="465"/>
                    </a:lnTo>
                    <a:lnTo>
                      <a:pt x="150" y="466"/>
                    </a:lnTo>
                    <a:lnTo>
                      <a:pt x="169" y="469"/>
                    </a:lnTo>
                    <a:lnTo>
                      <a:pt x="189" y="470"/>
                    </a:lnTo>
                    <a:lnTo>
                      <a:pt x="208" y="471"/>
                    </a:lnTo>
                    <a:lnTo>
                      <a:pt x="230" y="473"/>
                    </a:lnTo>
                    <a:lnTo>
                      <a:pt x="250" y="475"/>
                    </a:lnTo>
                    <a:lnTo>
                      <a:pt x="271" y="477"/>
                    </a:lnTo>
                    <a:lnTo>
                      <a:pt x="291" y="478"/>
                    </a:lnTo>
                    <a:lnTo>
                      <a:pt x="311" y="480"/>
                    </a:lnTo>
                    <a:lnTo>
                      <a:pt x="321" y="477"/>
                    </a:lnTo>
                    <a:lnTo>
                      <a:pt x="326" y="475"/>
                    </a:lnTo>
                    <a:lnTo>
                      <a:pt x="330" y="473"/>
                    </a:lnTo>
                    <a:lnTo>
                      <a:pt x="329" y="471"/>
                    </a:lnTo>
                    <a:lnTo>
                      <a:pt x="324" y="467"/>
                    </a:lnTo>
                    <a:lnTo>
                      <a:pt x="322" y="463"/>
                    </a:lnTo>
                    <a:lnTo>
                      <a:pt x="325" y="459"/>
                    </a:lnTo>
                    <a:lnTo>
                      <a:pt x="329" y="456"/>
                    </a:lnTo>
                    <a:lnTo>
                      <a:pt x="337" y="454"/>
                    </a:lnTo>
                    <a:lnTo>
                      <a:pt x="347" y="452"/>
                    </a:lnTo>
                    <a:lnTo>
                      <a:pt x="357" y="451"/>
                    </a:lnTo>
                    <a:lnTo>
                      <a:pt x="370" y="451"/>
                    </a:lnTo>
                    <a:lnTo>
                      <a:pt x="389" y="451"/>
                    </a:lnTo>
                    <a:lnTo>
                      <a:pt x="417" y="451"/>
                    </a:lnTo>
                    <a:lnTo>
                      <a:pt x="451" y="450"/>
                    </a:lnTo>
                    <a:lnTo>
                      <a:pt x="488" y="450"/>
                    </a:lnTo>
                    <a:lnTo>
                      <a:pt x="523" y="448"/>
                    </a:lnTo>
                    <a:lnTo>
                      <a:pt x="551" y="448"/>
                    </a:lnTo>
                    <a:lnTo>
                      <a:pt x="572" y="447"/>
                    </a:lnTo>
                    <a:lnTo>
                      <a:pt x="580" y="447"/>
                    </a:lnTo>
                    <a:lnTo>
                      <a:pt x="582" y="442"/>
                    </a:lnTo>
                    <a:lnTo>
                      <a:pt x="590" y="427"/>
                    </a:lnTo>
                    <a:lnTo>
                      <a:pt x="603" y="406"/>
                    </a:lnTo>
                    <a:lnTo>
                      <a:pt x="615" y="382"/>
                    </a:lnTo>
                    <a:lnTo>
                      <a:pt x="628" y="356"/>
                    </a:lnTo>
                    <a:lnTo>
                      <a:pt x="639" y="333"/>
                    </a:lnTo>
                    <a:lnTo>
                      <a:pt x="647" y="316"/>
                    </a:lnTo>
                    <a:lnTo>
                      <a:pt x="651" y="306"/>
                    </a:lnTo>
                    <a:lnTo>
                      <a:pt x="650" y="298"/>
                    </a:lnTo>
                    <a:lnTo>
                      <a:pt x="647" y="291"/>
                    </a:lnTo>
                    <a:lnTo>
                      <a:pt x="642" y="286"/>
                    </a:lnTo>
                    <a:lnTo>
                      <a:pt x="638" y="280"/>
                    </a:lnTo>
                    <a:lnTo>
                      <a:pt x="639" y="275"/>
                    </a:lnTo>
                    <a:lnTo>
                      <a:pt x="645" y="268"/>
                    </a:lnTo>
                    <a:lnTo>
                      <a:pt x="653" y="259"/>
                    </a:lnTo>
                    <a:lnTo>
                      <a:pt x="661" y="249"/>
                    </a:lnTo>
                    <a:lnTo>
                      <a:pt x="670" y="240"/>
                    </a:lnTo>
                    <a:lnTo>
                      <a:pt x="679" y="232"/>
                    </a:lnTo>
                    <a:lnTo>
                      <a:pt x="684" y="226"/>
                    </a:lnTo>
                    <a:lnTo>
                      <a:pt x="687" y="224"/>
                    </a:lnTo>
                    <a:lnTo>
                      <a:pt x="679" y="224"/>
                    </a:lnTo>
                    <a:lnTo>
                      <a:pt x="658" y="225"/>
                    </a:lnTo>
                    <a:lnTo>
                      <a:pt x="627" y="225"/>
                    </a:lnTo>
                    <a:lnTo>
                      <a:pt x="592" y="226"/>
                    </a:lnTo>
                    <a:lnTo>
                      <a:pt x="554" y="228"/>
                    </a:lnTo>
                    <a:lnTo>
                      <a:pt x="519" y="228"/>
                    </a:lnTo>
                    <a:lnTo>
                      <a:pt x="490" y="228"/>
                    </a:lnTo>
                    <a:lnTo>
                      <a:pt x="471" y="228"/>
                    </a:lnTo>
                    <a:lnTo>
                      <a:pt x="462" y="224"/>
                    </a:lnTo>
                    <a:lnTo>
                      <a:pt x="458" y="215"/>
                    </a:lnTo>
                    <a:lnTo>
                      <a:pt x="458" y="205"/>
                    </a:lnTo>
                    <a:lnTo>
                      <a:pt x="462" y="191"/>
                    </a:lnTo>
                    <a:lnTo>
                      <a:pt x="467" y="178"/>
                    </a:lnTo>
                    <a:lnTo>
                      <a:pt x="475" y="165"/>
                    </a:lnTo>
                    <a:lnTo>
                      <a:pt x="483" y="155"/>
                    </a:lnTo>
                    <a:lnTo>
                      <a:pt x="490" y="148"/>
                    </a:lnTo>
                    <a:lnTo>
                      <a:pt x="497" y="145"/>
                    </a:lnTo>
                    <a:lnTo>
                      <a:pt x="512" y="141"/>
                    </a:lnTo>
                    <a:lnTo>
                      <a:pt x="534" y="136"/>
                    </a:lnTo>
                    <a:lnTo>
                      <a:pt x="562" y="130"/>
                    </a:lnTo>
                    <a:lnTo>
                      <a:pt x="596" y="123"/>
                    </a:lnTo>
                    <a:lnTo>
                      <a:pt x="634" y="115"/>
                    </a:lnTo>
                    <a:lnTo>
                      <a:pt x="674" y="107"/>
                    </a:lnTo>
                    <a:lnTo>
                      <a:pt x="719" y="99"/>
                    </a:lnTo>
                    <a:lnTo>
                      <a:pt x="764" y="91"/>
                    </a:lnTo>
                    <a:lnTo>
                      <a:pt x="810" y="81"/>
                    </a:lnTo>
                    <a:lnTo>
                      <a:pt x="857" y="73"/>
                    </a:lnTo>
                    <a:lnTo>
                      <a:pt x="902" y="65"/>
                    </a:lnTo>
                    <a:lnTo>
                      <a:pt x="945" y="57"/>
                    </a:lnTo>
                    <a:lnTo>
                      <a:pt x="986" y="50"/>
                    </a:lnTo>
                    <a:lnTo>
                      <a:pt x="1021" y="43"/>
                    </a:lnTo>
                    <a:lnTo>
                      <a:pt x="1054" y="38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48"/>
              <p:cNvSpPr>
                <a:spLocks/>
              </p:cNvSpPr>
              <p:nvPr/>
            </p:nvSpPr>
            <p:spPr bwMode="auto">
              <a:xfrm>
                <a:off x="2160" y="2139"/>
                <a:ext cx="239" cy="42"/>
              </a:xfrm>
              <a:custGeom>
                <a:avLst/>
                <a:gdLst>
                  <a:gd name="T0" fmla="*/ 229 w 239"/>
                  <a:gd name="T1" fmla="*/ 42 h 42"/>
                  <a:gd name="T2" fmla="*/ 233 w 239"/>
                  <a:gd name="T3" fmla="*/ 41 h 42"/>
                  <a:gd name="T4" fmla="*/ 237 w 239"/>
                  <a:gd name="T5" fmla="*/ 39 h 42"/>
                  <a:gd name="T6" fmla="*/ 238 w 239"/>
                  <a:gd name="T7" fmla="*/ 37 h 42"/>
                  <a:gd name="T8" fmla="*/ 239 w 239"/>
                  <a:gd name="T9" fmla="*/ 33 h 42"/>
                  <a:gd name="T10" fmla="*/ 239 w 239"/>
                  <a:gd name="T11" fmla="*/ 22 h 42"/>
                  <a:gd name="T12" fmla="*/ 238 w 239"/>
                  <a:gd name="T13" fmla="*/ 18 h 42"/>
                  <a:gd name="T14" fmla="*/ 237 w 239"/>
                  <a:gd name="T15" fmla="*/ 15 h 42"/>
                  <a:gd name="T16" fmla="*/ 234 w 239"/>
                  <a:gd name="T17" fmla="*/ 12 h 42"/>
                  <a:gd name="T18" fmla="*/ 230 w 239"/>
                  <a:gd name="T19" fmla="*/ 11 h 42"/>
                  <a:gd name="T20" fmla="*/ 10 w 239"/>
                  <a:gd name="T21" fmla="*/ 0 h 42"/>
                  <a:gd name="T22" fmla="*/ 6 w 239"/>
                  <a:gd name="T23" fmla="*/ 0 h 42"/>
                  <a:gd name="T24" fmla="*/ 4 w 239"/>
                  <a:gd name="T25" fmla="*/ 2 h 42"/>
                  <a:gd name="T26" fmla="*/ 1 w 239"/>
                  <a:gd name="T27" fmla="*/ 4 h 42"/>
                  <a:gd name="T28" fmla="*/ 0 w 239"/>
                  <a:gd name="T29" fmla="*/ 8 h 42"/>
                  <a:gd name="T30" fmla="*/ 0 w 239"/>
                  <a:gd name="T31" fmla="*/ 19 h 42"/>
                  <a:gd name="T32" fmla="*/ 0 w 239"/>
                  <a:gd name="T33" fmla="*/ 23 h 42"/>
                  <a:gd name="T34" fmla="*/ 1 w 239"/>
                  <a:gd name="T35" fmla="*/ 26 h 42"/>
                  <a:gd name="T36" fmla="*/ 4 w 239"/>
                  <a:gd name="T37" fmla="*/ 29 h 42"/>
                  <a:gd name="T38" fmla="*/ 8 w 239"/>
                  <a:gd name="T39" fmla="*/ 30 h 42"/>
                  <a:gd name="T40" fmla="*/ 229 w 23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42">
                    <a:moveTo>
                      <a:pt x="229" y="42"/>
                    </a:moveTo>
                    <a:lnTo>
                      <a:pt x="233" y="41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39" y="33"/>
                    </a:lnTo>
                    <a:lnTo>
                      <a:pt x="239" y="22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4" y="12"/>
                    </a:lnTo>
                    <a:lnTo>
                      <a:pt x="230" y="1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8" y="30"/>
                    </a:lnTo>
                    <a:lnTo>
                      <a:pt x="22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49"/>
              <p:cNvSpPr>
                <a:spLocks/>
              </p:cNvSpPr>
              <p:nvPr/>
            </p:nvSpPr>
            <p:spPr bwMode="auto">
              <a:xfrm>
                <a:off x="2178" y="2187"/>
                <a:ext cx="206" cy="29"/>
              </a:xfrm>
              <a:custGeom>
                <a:avLst/>
                <a:gdLst>
                  <a:gd name="T0" fmla="*/ 197 w 206"/>
                  <a:gd name="T1" fmla="*/ 29 h 29"/>
                  <a:gd name="T2" fmla="*/ 201 w 206"/>
                  <a:gd name="T3" fmla="*/ 28 h 29"/>
                  <a:gd name="T4" fmla="*/ 204 w 206"/>
                  <a:gd name="T5" fmla="*/ 27 h 29"/>
                  <a:gd name="T6" fmla="*/ 205 w 206"/>
                  <a:gd name="T7" fmla="*/ 24 h 29"/>
                  <a:gd name="T8" fmla="*/ 206 w 206"/>
                  <a:gd name="T9" fmla="*/ 20 h 29"/>
                  <a:gd name="T10" fmla="*/ 206 w 206"/>
                  <a:gd name="T11" fmla="*/ 20 h 29"/>
                  <a:gd name="T12" fmla="*/ 205 w 206"/>
                  <a:gd name="T13" fmla="*/ 16 h 29"/>
                  <a:gd name="T14" fmla="*/ 204 w 206"/>
                  <a:gd name="T15" fmla="*/ 12 h 29"/>
                  <a:gd name="T16" fmla="*/ 201 w 206"/>
                  <a:gd name="T17" fmla="*/ 10 h 29"/>
                  <a:gd name="T18" fmla="*/ 197 w 206"/>
                  <a:gd name="T19" fmla="*/ 9 h 29"/>
                  <a:gd name="T20" fmla="*/ 11 w 206"/>
                  <a:gd name="T21" fmla="*/ 0 h 29"/>
                  <a:gd name="T22" fmla="*/ 7 w 206"/>
                  <a:gd name="T23" fmla="*/ 0 h 29"/>
                  <a:gd name="T24" fmla="*/ 5 w 206"/>
                  <a:gd name="T25" fmla="*/ 1 h 29"/>
                  <a:gd name="T26" fmla="*/ 2 w 206"/>
                  <a:gd name="T27" fmla="*/ 4 h 29"/>
                  <a:gd name="T28" fmla="*/ 0 w 206"/>
                  <a:gd name="T29" fmla="*/ 8 h 29"/>
                  <a:gd name="T30" fmla="*/ 0 w 206"/>
                  <a:gd name="T31" fmla="*/ 9 h 29"/>
                  <a:gd name="T32" fmla="*/ 2 w 206"/>
                  <a:gd name="T33" fmla="*/ 13 h 29"/>
                  <a:gd name="T34" fmla="*/ 3 w 206"/>
                  <a:gd name="T35" fmla="*/ 16 h 29"/>
                  <a:gd name="T36" fmla="*/ 6 w 206"/>
                  <a:gd name="T37" fmla="*/ 19 h 29"/>
                  <a:gd name="T38" fmla="*/ 10 w 206"/>
                  <a:gd name="T39" fmla="*/ 20 h 29"/>
                  <a:gd name="T40" fmla="*/ 197 w 20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6" h="29">
                    <a:moveTo>
                      <a:pt x="197" y="29"/>
                    </a:moveTo>
                    <a:lnTo>
                      <a:pt x="201" y="28"/>
                    </a:lnTo>
                    <a:lnTo>
                      <a:pt x="204" y="27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4" y="12"/>
                    </a:lnTo>
                    <a:lnTo>
                      <a:pt x="201" y="10"/>
                    </a:lnTo>
                    <a:lnTo>
                      <a:pt x="197" y="9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20"/>
                    </a:lnTo>
                    <a:lnTo>
                      <a:pt x="19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50"/>
              <p:cNvSpPr>
                <a:spLocks/>
              </p:cNvSpPr>
              <p:nvPr/>
            </p:nvSpPr>
            <p:spPr bwMode="auto">
              <a:xfrm>
                <a:off x="2107" y="2058"/>
                <a:ext cx="61" cy="57"/>
              </a:xfrm>
              <a:custGeom>
                <a:avLst/>
                <a:gdLst>
                  <a:gd name="T0" fmla="*/ 46 w 61"/>
                  <a:gd name="T1" fmla="*/ 57 h 57"/>
                  <a:gd name="T2" fmla="*/ 50 w 61"/>
                  <a:gd name="T3" fmla="*/ 57 h 57"/>
                  <a:gd name="T4" fmla="*/ 54 w 61"/>
                  <a:gd name="T5" fmla="*/ 55 h 57"/>
                  <a:gd name="T6" fmla="*/ 55 w 61"/>
                  <a:gd name="T7" fmla="*/ 53 h 57"/>
                  <a:gd name="T8" fmla="*/ 57 w 61"/>
                  <a:gd name="T9" fmla="*/ 49 h 57"/>
                  <a:gd name="T10" fmla="*/ 61 w 61"/>
                  <a:gd name="T11" fmla="*/ 14 h 57"/>
                  <a:gd name="T12" fmla="*/ 59 w 61"/>
                  <a:gd name="T13" fmla="*/ 9 h 57"/>
                  <a:gd name="T14" fmla="*/ 58 w 61"/>
                  <a:gd name="T15" fmla="*/ 7 h 57"/>
                  <a:gd name="T16" fmla="*/ 55 w 61"/>
                  <a:gd name="T17" fmla="*/ 4 h 57"/>
                  <a:gd name="T18" fmla="*/ 51 w 61"/>
                  <a:gd name="T19" fmla="*/ 3 h 57"/>
                  <a:gd name="T20" fmla="*/ 13 w 61"/>
                  <a:gd name="T21" fmla="*/ 0 h 57"/>
                  <a:gd name="T22" fmla="*/ 9 w 61"/>
                  <a:gd name="T23" fmla="*/ 0 h 57"/>
                  <a:gd name="T24" fmla="*/ 6 w 61"/>
                  <a:gd name="T25" fmla="*/ 1 h 57"/>
                  <a:gd name="T26" fmla="*/ 4 w 61"/>
                  <a:gd name="T27" fmla="*/ 4 h 57"/>
                  <a:gd name="T28" fmla="*/ 2 w 61"/>
                  <a:gd name="T29" fmla="*/ 8 h 57"/>
                  <a:gd name="T30" fmla="*/ 0 w 61"/>
                  <a:gd name="T31" fmla="*/ 43 h 57"/>
                  <a:gd name="T32" fmla="*/ 0 w 61"/>
                  <a:gd name="T33" fmla="*/ 47 h 57"/>
                  <a:gd name="T34" fmla="*/ 1 w 61"/>
                  <a:gd name="T35" fmla="*/ 50 h 57"/>
                  <a:gd name="T36" fmla="*/ 4 w 61"/>
                  <a:gd name="T37" fmla="*/ 51 h 57"/>
                  <a:gd name="T38" fmla="*/ 8 w 61"/>
                  <a:gd name="T39" fmla="*/ 53 h 57"/>
                  <a:gd name="T40" fmla="*/ 46 w 61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7">
                    <a:moveTo>
                      <a:pt x="46" y="57"/>
                    </a:moveTo>
                    <a:lnTo>
                      <a:pt x="50" y="57"/>
                    </a:lnTo>
                    <a:lnTo>
                      <a:pt x="54" y="55"/>
                    </a:lnTo>
                    <a:lnTo>
                      <a:pt x="55" y="53"/>
                    </a:lnTo>
                    <a:lnTo>
                      <a:pt x="57" y="49"/>
                    </a:lnTo>
                    <a:lnTo>
                      <a:pt x="61" y="14"/>
                    </a:lnTo>
                    <a:lnTo>
                      <a:pt x="59" y="9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4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51"/>
              <p:cNvSpPr>
                <a:spLocks/>
              </p:cNvSpPr>
              <p:nvPr/>
            </p:nvSpPr>
            <p:spPr bwMode="auto">
              <a:xfrm>
                <a:off x="2323" y="2077"/>
                <a:ext cx="431" cy="64"/>
              </a:xfrm>
              <a:custGeom>
                <a:avLst/>
                <a:gdLst>
                  <a:gd name="T0" fmla="*/ 399 w 431"/>
                  <a:gd name="T1" fmla="*/ 0 h 64"/>
                  <a:gd name="T2" fmla="*/ 200 w 431"/>
                  <a:gd name="T3" fmla="*/ 8 h 64"/>
                  <a:gd name="T4" fmla="*/ 11 w 431"/>
                  <a:gd name="T5" fmla="*/ 7 h 64"/>
                  <a:gd name="T6" fmla="*/ 7 w 431"/>
                  <a:gd name="T7" fmla="*/ 8 h 64"/>
                  <a:gd name="T8" fmla="*/ 5 w 431"/>
                  <a:gd name="T9" fmla="*/ 9 h 64"/>
                  <a:gd name="T10" fmla="*/ 2 w 431"/>
                  <a:gd name="T11" fmla="*/ 12 h 64"/>
                  <a:gd name="T12" fmla="*/ 0 w 431"/>
                  <a:gd name="T13" fmla="*/ 16 h 64"/>
                  <a:gd name="T14" fmla="*/ 0 w 431"/>
                  <a:gd name="T15" fmla="*/ 45 h 64"/>
                  <a:gd name="T16" fmla="*/ 2 w 431"/>
                  <a:gd name="T17" fmla="*/ 49 h 64"/>
                  <a:gd name="T18" fmla="*/ 3 w 431"/>
                  <a:gd name="T19" fmla="*/ 51 h 64"/>
                  <a:gd name="T20" fmla="*/ 6 w 431"/>
                  <a:gd name="T21" fmla="*/ 53 h 64"/>
                  <a:gd name="T22" fmla="*/ 10 w 431"/>
                  <a:gd name="T23" fmla="*/ 54 h 64"/>
                  <a:gd name="T24" fmla="*/ 201 w 431"/>
                  <a:gd name="T25" fmla="*/ 55 h 64"/>
                  <a:gd name="T26" fmla="*/ 201 w 431"/>
                  <a:gd name="T27" fmla="*/ 55 h 64"/>
                  <a:gd name="T28" fmla="*/ 201 w 431"/>
                  <a:gd name="T29" fmla="*/ 55 h 64"/>
                  <a:gd name="T30" fmla="*/ 201 w 431"/>
                  <a:gd name="T31" fmla="*/ 55 h 64"/>
                  <a:gd name="T32" fmla="*/ 202 w 431"/>
                  <a:gd name="T33" fmla="*/ 55 h 64"/>
                  <a:gd name="T34" fmla="*/ 403 w 431"/>
                  <a:gd name="T35" fmla="*/ 64 h 64"/>
                  <a:gd name="T36" fmla="*/ 408 w 431"/>
                  <a:gd name="T37" fmla="*/ 61 h 64"/>
                  <a:gd name="T38" fmla="*/ 415 w 431"/>
                  <a:gd name="T39" fmla="*/ 54 h 64"/>
                  <a:gd name="T40" fmla="*/ 420 w 431"/>
                  <a:gd name="T41" fmla="*/ 47 h 64"/>
                  <a:gd name="T42" fmla="*/ 423 w 431"/>
                  <a:gd name="T43" fmla="*/ 42 h 64"/>
                  <a:gd name="T44" fmla="*/ 431 w 431"/>
                  <a:gd name="T45" fmla="*/ 8 h 64"/>
                  <a:gd name="T46" fmla="*/ 427 w 431"/>
                  <a:gd name="T47" fmla="*/ 5 h 64"/>
                  <a:gd name="T48" fmla="*/ 418 w 431"/>
                  <a:gd name="T49" fmla="*/ 3 h 64"/>
                  <a:gd name="T50" fmla="*/ 406 w 431"/>
                  <a:gd name="T51" fmla="*/ 1 h 64"/>
                  <a:gd name="T52" fmla="*/ 399 w 431"/>
                  <a:gd name="T5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64">
                    <a:moveTo>
                      <a:pt x="399" y="0"/>
                    </a:moveTo>
                    <a:lnTo>
                      <a:pt x="200" y="8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6" y="53"/>
                    </a:lnTo>
                    <a:lnTo>
                      <a:pt x="10" y="54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2" y="55"/>
                    </a:lnTo>
                    <a:lnTo>
                      <a:pt x="403" y="64"/>
                    </a:lnTo>
                    <a:lnTo>
                      <a:pt x="408" y="61"/>
                    </a:lnTo>
                    <a:lnTo>
                      <a:pt x="415" y="54"/>
                    </a:lnTo>
                    <a:lnTo>
                      <a:pt x="420" y="47"/>
                    </a:lnTo>
                    <a:lnTo>
                      <a:pt x="423" y="42"/>
                    </a:lnTo>
                    <a:lnTo>
                      <a:pt x="431" y="8"/>
                    </a:lnTo>
                    <a:lnTo>
                      <a:pt x="427" y="5"/>
                    </a:lnTo>
                    <a:lnTo>
                      <a:pt x="418" y="3"/>
                    </a:lnTo>
                    <a:lnTo>
                      <a:pt x="406" y="1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52"/>
              <p:cNvSpPr>
                <a:spLocks/>
              </p:cNvSpPr>
              <p:nvPr/>
            </p:nvSpPr>
            <p:spPr bwMode="auto">
              <a:xfrm>
                <a:off x="2424" y="1940"/>
                <a:ext cx="172" cy="136"/>
              </a:xfrm>
              <a:custGeom>
                <a:avLst/>
                <a:gdLst>
                  <a:gd name="T0" fmla="*/ 104 w 172"/>
                  <a:gd name="T1" fmla="*/ 136 h 136"/>
                  <a:gd name="T2" fmla="*/ 111 w 172"/>
                  <a:gd name="T3" fmla="*/ 134 h 136"/>
                  <a:gd name="T4" fmla="*/ 120 w 172"/>
                  <a:gd name="T5" fmla="*/ 129 h 136"/>
                  <a:gd name="T6" fmla="*/ 128 w 172"/>
                  <a:gd name="T7" fmla="*/ 125 h 136"/>
                  <a:gd name="T8" fmla="*/ 133 w 172"/>
                  <a:gd name="T9" fmla="*/ 119 h 136"/>
                  <a:gd name="T10" fmla="*/ 149 w 172"/>
                  <a:gd name="T11" fmla="*/ 79 h 136"/>
                  <a:gd name="T12" fmla="*/ 153 w 172"/>
                  <a:gd name="T13" fmla="*/ 67 h 136"/>
                  <a:gd name="T14" fmla="*/ 162 w 172"/>
                  <a:gd name="T15" fmla="*/ 43 h 136"/>
                  <a:gd name="T16" fmla="*/ 170 w 172"/>
                  <a:gd name="T17" fmla="*/ 23 h 136"/>
                  <a:gd name="T18" fmla="*/ 172 w 172"/>
                  <a:gd name="T19" fmla="*/ 12 h 136"/>
                  <a:gd name="T20" fmla="*/ 128 w 172"/>
                  <a:gd name="T21" fmla="*/ 0 h 136"/>
                  <a:gd name="T22" fmla="*/ 123 w 172"/>
                  <a:gd name="T23" fmla="*/ 2 h 136"/>
                  <a:gd name="T24" fmla="*/ 114 w 172"/>
                  <a:gd name="T25" fmla="*/ 3 h 136"/>
                  <a:gd name="T26" fmla="*/ 101 w 172"/>
                  <a:gd name="T27" fmla="*/ 6 h 136"/>
                  <a:gd name="T28" fmla="*/ 88 w 172"/>
                  <a:gd name="T29" fmla="*/ 8 h 136"/>
                  <a:gd name="T30" fmla="*/ 74 w 172"/>
                  <a:gd name="T31" fmla="*/ 12 h 136"/>
                  <a:gd name="T32" fmla="*/ 62 w 172"/>
                  <a:gd name="T33" fmla="*/ 16 h 136"/>
                  <a:gd name="T34" fmla="*/ 54 w 172"/>
                  <a:gd name="T35" fmla="*/ 19 h 136"/>
                  <a:gd name="T36" fmla="*/ 50 w 172"/>
                  <a:gd name="T37" fmla="*/ 22 h 136"/>
                  <a:gd name="T38" fmla="*/ 19 w 172"/>
                  <a:gd name="T39" fmla="*/ 49 h 136"/>
                  <a:gd name="T40" fmla="*/ 13 w 172"/>
                  <a:gd name="T41" fmla="*/ 64 h 136"/>
                  <a:gd name="T42" fmla="*/ 4 w 172"/>
                  <a:gd name="T43" fmla="*/ 90 h 136"/>
                  <a:gd name="T44" fmla="*/ 0 w 172"/>
                  <a:gd name="T45" fmla="*/ 117 h 136"/>
                  <a:gd name="T46" fmla="*/ 13 w 172"/>
                  <a:gd name="T47" fmla="*/ 132 h 136"/>
                  <a:gd name="T48" fmla="*/ 104 w 172"/>
                  <a:gd name="T4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36">
                    <a:moveTo>
                      <a:pt x="104" y="136"/>
                    </a:moveTo>
                    <a:lnTo>
                      <a:pt x="111" y="134"/>
                    </a:lnTo>
                    <a:lnTo>
                      <a:pt x="120" y="129"/>
                    </a:lnTo>
                    <a:lnTo>
                      <a:pt x="128" y="125"/>
                    </a:lnTo>
                    <a:lnTo>
                      <a:pt x="133" y="119"/>
                    </a:lnTo>
                    <a:lnTo>
                      <a:pt x="149" y="79"/>
                    </a:lnTo>
                    <a:lnTo>
                      <a:pt x="153" y="67"/>
                    </a:lnTo>
                    <a:lnTo>
                      <a:pt x="162" y="43"/>
                    </a:lnTo>
                    <a:lnTo>
                      <a:pt x="170" y="23"/>
                    </a:lnTo>
                    <a:lnTo>
                      <a:pt x="172" y="12"/>
                    </a:lnTo>
                    <a:lnTo>
                      <a:pt x="128" y="0"/>
                    </a:lnTo>
                    <a:lnTo>
                      <a:pt x="123" y="2"/>
                    </a:lnTo>
                    <a:lnTo>
                      <a:pt x="114" y="3"/>
                    </a:lnTo>
                    <a:lnTo>
                      <a:pt x="101" y="6"/>
                    </a:lnTo>
                    <a:lnTo>
                      <a:pt x="88" y="8"/>
                    </a:lnTo>
                    <a:lnTo>
                      <a:pt x="74" y="12"/>
                    </a:lnTo>
                    <a:lnTo>
                      <a:pt x="62" y="16"/>
                    </a:lnTo>
                    <a:lnTo>
                      <a:pt x="54" y="19"/>
                    </a:lnTo>
                    <a:lnTo>
                      <a:pt x="50" y="22"/>
                    </a:lnTo>
                    <a:lnTo>
                      <a:pt x="19" y="49"/>
                    </a:lnTo>
                    <a:lnTo>
                      <a:pt x="13" y="64"/>
                    </a:lnTo>
                    <a:lnTo>
                      <a:pt x="4" y="90"/>
                    </a:lnTo>
                    <a:lnTo>
                      <a:pt x="0" y="117"/>
                    </a:lnTo>
                    <a:lnTo>
                      <a:pt x="13" y="132"/>
                    </a:lnTo>
                    <a:lnTo>
                      <a:pt x="10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53"/>
              <p:cNvSpPr>
                <a:spLocks/>
              </p:cNvSpPr>
              <p:nvPr/>
            </p:nvSpPr>
            <p:spPr bwMode="auto">
              <a:xfrm>
                <a:off x="2433" y="1947"/>
                <a:ext cx="155" cy="122"/>
              </a:xfrm>
              <a:custGeom>
                <a:avLst/>
                <a:gdLst>
                  <a:gd name="T0" fmla="*/ 92 w 155"/>
                  <a:gd name="T1" fmla="*/ 122 h 122"/>
                  <a:gd name="T2" fmla="*/ 99 w 155"/>
                  <a:gd name="T3" fmla="*/ 120 h 122"/>
                  <a:gd name="T4" fmla="*/ 107 w 155"/>
                  <a:gd name="T5" fmla="*/ 116 h 122"/>
                  <a:gd name="T6" fmla="*/ 115 w 155"/>
                  <a:gd name="T7" fmla="*/ 111 h 122"/>
                  <a:gd name="T8" fmla="*/ 118 w 155"/>
                  <a:gd name="T9" fmla="*/ 107 h 122"/>
                  <a:gd name="T10" fmla="*/ 133 w 155"/>
                  <a:gd name="T11" fmla="*/ 70 h 122"/>
                  <a:gd name="T12" fmla="*/ 137 w 155"/>
                  <a:gd name="T13" fmla="*/ 60 h 122"/>
                  <a:gd name="T14" fmla="*/ 145 w 155"/>
                  <a:gd name="T15" fmla="*/ 39 h 122"/>
                  <a:gd name="T16" fmla="*/ 153 w 155"/>
                  <a:gd name="T17" fmla="*/ 20 h 122"/>
                  <a:gd name="T18" fmla="*/ 155 w 155"/>
                  <a:gd name="T19" fmla="*/ 11 h 122"/>
                  <a:gd name="T20" fmla="*/ 115 w 155"/>
                  <a:gd name="T21" fmla="*/ 0 h 122"/>
                  <a:gd name="T22" fmla="*/ 111 w 155"/>
                  <a:gd name="T23" fmla="*/ 0 h 122"/>
                  <a:gd name="T24" fmla="*/ 102 w 155"/>
                  <a:gd name="T25" fmla="*/ 3 h 122"/>
                  <a:gd name="T26" fmla="*/ 91 w 155"/>
                  <a:gd name="T27" fmla="*/ 4 h 122"/>
                  <a:gd name="T28" fmla="*/ 79 w 155"/>
                  <a:gd name="T29" fmla="*/ 7 h 122"/>
                  <a:gd name="T30" fmla="*/ 65 w 155"/>
                  <a:gd name="T31" fmla="*/ 11 h 122"/>
                  <a:gd name="T32" fmla="*/ 56 w 155"/>
                  <a:gd name="T33" fmla="*/ 13 h 122"/>
                  <a:gd name="T34" fmla="*/ 48 w 155"/>
                  <a:gd name="T35" fmla="*/ 16 h 122"/>
                  <a:gd name="T36" fmla="*/ 45 w 155"/>
                  <a:gd name="T37" fmla="*/ 19 h 122"/>
                  <a:gd name="T38" fmla="*/ 16 w 155"/>
                  <a:gd name="T39" fmla="*/ 43 h 122"/>
                  <a:gd name="T40" fmla="*/ 11 w 155"/>
                  <a:gd name="T41" fmla="*/ 57 h 122"/>
                  <a:gd name="T42" fmla="*/ 3 w 155"/>
                  <a:gd name="T43" fmla="*/ 80 h 122"/>
                  <a:gd name="T44" fmla="*/ 0 w 155"/>
                  <a:gd name="T45" fmla="*/ 104 h 122"/>
                  <a:gd name="T46" fmla="*/ 12 w 155"/>
                  <a:gd name="T47" fmla="*/ 118 h 122"/>
                  <a:gd name="T48" fmla="*/ 92 w 155"/>
                  <a:gd name="T4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22">
                    <a:moveTo>
                      <a:pt x="92" y="122"/>
                    </a:moveTo>
                    <a:lnTo>
                      <a:pt x="99" y="120"/>
                    </a:lnTo>
                    <a:lnTo>
                      <a:pt x="107" y="116"/>
                    </a:lnTo>
                    <a:lnTo>
                      <a:pt x="115" y="111"/>
                    </a:lnTo>
                    <a:lnTo>
                      <a:pt x="118" y="107"/>
                    </a:lnTo>
                    <a:lnTo>
                      <a:pt x="133" y="70"/>
                    </a:lnTo>
                    <a:lnTo>
                      <a:pt x="137" y="60"/>
                    </a:lnTo>
                    <a:lnTo>
                      <a:pt x="145" y="39"/>
                    </a:lnTo>
                    <a:lnTo>
                      <a:pt x="153" y="20"/>
                    </a:lnTo>
                    <a:lnTo>
                      <a:pt x="155" y="11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2" y="3"/>
                    </a:lnTo>
                    <a:lnTo>
                      <a:pt x="91" y="4"/>
                    </a:lnTo>
                    <a:lnTo>
                      <a:pt x="79" y="7"/>
                    </a:lnTo>
                    <a:lnTo>
                      <a:pt x="65" y="11"/>
                    </a:lnTo>
                    <a:lnTo>
                      <a:pt x="56" y="13"/>
                    </a:lnTo>
                    <a:lnTo>
                      <a:pt x="48" y="16"/>
                    </a:lnTo>
                    <a:lnTo>
                      <a:pt x="45" y="19"/>
                    </a:lnTo>
                    <a:lnTo>
                      <a:pt x="16" y="43"/>
                    </a:lnTo>
                    <a:lnTo>
                      <a:pt x="11" y="57"/>
                    </a:lnTo>
                    <a:lnTo>
                      <a:pt x="3" y="80"/>
                    </a:lnTo>
                    <a:lnTo>
                      <a:pt x="0" y="104"/>
                    </a:lnTo>
                    <a:lnTo>
                      <a:pt x="12" y="118"/>
                    </a:lnTo>
                    <a:lnTo>
                      <a:pt x="92" y="12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54"/>
              <p:cNvSpPr>
                <a:spLocks/>
              </p:cNvSpPr>
              <p:nvPr/>
            </p:nvSpPr>
            <p:spPr bwMode="auto">
              <a:xfrm>
                <a:off x="2169" y="1950"/>
                <a:ext cx="64" cy="93"/>
              </a:xfrm>
              <a:custGeom>
                <a:avLst/>
                <a:gdLst>
                  <a:gd name="T0" fmla="*/ 28 w 64"/>
                  <a:gd name="T1" fmla="*/ 89 h 93"/>
                  <a:gd name="T2" fmla="*/ 35 w 64"/>
                  <a:gd name="T3" fmla="*/ 92 h 93"/>
                  <a:gd name="T4" fmla="*/ 43 w 64"/>
                  <a:gd name="T5" fmla="*/ 93 h 93"/>
                  <a:gd name="T6" fmla="*/ 50 w 64"/>
                  <a:gd name="T7" fmla="*/ 89 h 93"/>
                  <a:gd name="T8" fmla="*/ 51 w 64"/>
                  <a:gd name="T9" fmla="*/ 77 h 93"/>
                  <a:gd name="T10" fmla="*/ 53 w 64"/>
                  <a:gd name="T11" fmla="*/ 52 h 93"/>
                  <a:gd name="T12" fmla="*/ 57 w 64"/>
                  <a:gd name="T13" fmla="*/ 31 h 93"/>
                  <a:gd name="T14" fmla="*/ 61 w 64"/>
                  <a:gd name="T15" fmla="*/ 15 h 93"/>
                  <a:gd name="T16" fmla="*/ 64 w 64"/>
                  <a:gd name="T17" fmla="*/ 8 h 93"/>
                  <a:gd name="T18" fmla="*/ 62 w 64"/>
                  <a:gd name="T19" fmla="*/ 4 h 93"/>
                  <a:gd name="T20" fmla="*/ 58 w 64"/>
                  <a:gd name="T21" fmla="*/ 1 h 93"/>
                  <a:gd name="T22" fmla="*/ 53 w 64"/>
                  <a:gd name="T23" fmla="*/ 0 h 93"/>
                  <a:gd name="T24" fmla="*/ 47 w 64"/>
                  <a:gd name="T25" fmla="*/ 0 h 93"/>
                  <a:gd name="T26" fmla="*/ 33 w 64"/>
                  <a:gd name="T27" fmla="*/ 0 h 93"/>
                  <a:gd name="T28" fmla="*/ 27 w 64"/>
                  <a:gd name="T29" fmla="*/ 1 h 93"/>
                  <a:gd name="T30" fmla="*/ 20 w 64"/>
                  <a:gd name="T31" fmla="*/ 5 h 93"/>
                  <a:gd name="T32" fmla="*/ 15 w 64"/>
                  <a:gd name="T33" fmla="*/ 10 h 93"/>
                  <a:gd name="T34" fmla="*/ 12 w 64"/>
                  <a:gd name="T35" fmla="*/ 15 h 93"/>
                  <a:gd name="T36" fmla="*/ 4 w 64"/>
                  <a:gd name="T37" fmla="*/ 58 h 93"/>
                  <a:gd name="T38" fmla="*/ 3 w 64"/>
                  <a:gd name="T39" fmla="*/ 65 h 93"/>
                  <a:gd name="T40" fmla="*/ 1 w 64"/>
                  <a:gd name="T41" fmla="*/ 73 h 93"/>
                  <a:gd name="T42" fmla="*/ 0 w 64"/>
                  <a:gd name="T43" fmla="*/ 81 h 93"/>
                  <a:gd name="T44" fmla="*/ 1 w 64"/>
                  <a:gd name="T45" fmla="*/ 85 h 93"/>
                  <a:gd name="T46" fmla="*/ 28 w 64"/>
                  <a:gd name="T4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93">
                    <a:moveTo>
                      <a:pt x="28" y="89"/>
                    </a:moveTo>
                    <a:lnTo>
                      <a:pt x="35" y="92"/>
                    </a:lnTo>
                    <a:lnTo>
                      <a:pt x="43" y="93"/>
                    </a:lnTo>
                    <a:lnTo>
                      <a:pt x="50" y="89"/>
                    </a:lnTo>
                    <a:lnTo>
                      <a:pt x="51" y="77"/>
                    </a:lnTo>
                    <a:lnTo>
                      <a:pt x="53" y="52"/>
                    </a:lnTo>
                    <a:lnTo>
                      <a:pt x="57" y="31"/>
                    </a:lnTo>
                    <a:lnTo>
                      <a:pt x="61" y="15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4" y="58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55"/>
              <p:cNvSpPr>
                <a:spLocks/>
              </p:cNvSpPr>
              <p:nvPr/>
            </p:nvSpPr>
            <p:spPr bwMode="auto">
              <a:xfrm>
                <a:off x="2165" y="1952"/>
                <a:ext cx="60" cy="84"/>
              </a:xfrm>
              <a:custGeom>
                <a:avLst/>
                <a:gdLst>
                  <a:gd name="T0" fmla="*/ 28 w 60"/>
                  <a:gd name="T1" fmla="*/ 82 h 84"/>
                  <a:gd name="T2" fmla="*/ 34 w 60"/>
                  <a:gd name="T3" fmla="*/ 83 h 84"/>
                  <a:gd name="T4" fmla="*/ 41 w 60"/>
                  <a:gd name="T5" fmla="*/ 84 h 84"/>
                  <a:gd name="T6" fmla="*/ 47 w 60"/>
                  <a:gd name="T7" fmla="*/ 82 h 84"/>
                  <a:gd name="T8" fmla="*/ 49 w 60"/>
                  <a:gd name="T9" fmla="*/ 69 h 84"/>
                  <a:gd name="T10" fmla="*/ 49 w 60"/>
                  <a:gd name="T11" fmla="*/ 49 h 84"/>
                  <a:gd name="T12" fmla="*/ 53 w 60"/>
                  <a:gd name="T13" fmla="*/ 29 h 84"/>
                  <a:gd name="T14" fmla="*/ 57 w 60"/>
                  <a:gd name="T15" fmla="*/ 14 h 84"/>
                  <a:gd name="T16" fmla="*/ 60 w 60"/>
                  <a:gd name="T17" fmla="*/ 8 h 84"/>
                  <a:gd name="T18" fmla="*/ 58 w 60"/>
                  <a:gd name="T19" fmla="*/ 6 h 84"/>
                  <a:gd name="T20" fmla="*/ 54 w 60"/>
                  <a:gd name="T21" fmla="*/ 3 h 84"/>
                  <a:gd name="T22" fmla="*/ 49 w 60"/>
                  <a:gd name="T23" fmla="*/ 2 h 84"/>
                  <a:gd name="T24" fmla="*/ 45 w 60"/>
                  <a:gd name="T25" fmla="*/ 0 h 84"/>
                  <a:gd name="T26" fmla="*/ 31 w 60"/>
                  <a:gd name="T27" fmla="*/ 0 h 84"/>
                  <a:gd name="T28" fmla="*/ 26 w 60"/>
                  <a:gd name="T29" fmla="*/ 2 h 84"/>
                  <a:gd name="T30" fmla="*/ 19 w 60"/>
                  <a:gd name="T31" fmla="*/ 3 h 84"/>
                  <a:gd name="T32" fmla="*/ 12 w 60"/>
                  <a:gd name="T33" fmla="*/ 7 h 84"/>
                  <a:gd name="T34" fmla="*/ 9 w 60"/>
                  <a:gd name="T35" fmla="*/ 10 h 84"/>
                  <a:gd name="T36" fmla="*/ 0 w 60"/>
                  <a:gd name="T37" fmla="*/ 50 h 84"/>
                  <a:gd name="T38" fmla="*/ 0 w 60"/>
                  <a:gd name="T39" fmla="*/ 57 h 84"/>
                  <a:gd name="T40" fmla="*/ 0 w 60"/>
                  <a:gd name="T41" fmla="*/ 65 h 84"/>
                  <a:gd name="T42" fmla="*/ 1 w 60"/>
                  <a:gd name="T43" fmla="*/ 73 h 84"/>
                  <a:gd name="T44" fmla="*/ 4 w 60"/>
                  <a:gd name="T45" fmla="*/ 78 h 84"/>
                  <a:gd name="T46" fmla="*/ 28 w 60"/>
                  <a:gd name="T47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84">
                    <a:moveTo>
                      <a:pt x="28" y="82"/>
                    </a:moveTo>
                    <a:lnTo>
                      <a:pt x="34" y="83"/>
                    </a:lnTo>
                    <a:lnTo>
                      <a:pt x="41" y="84"/>
                    </a:lnTo>
                    <a:lnTo>
                      <a:pt x="47" y="82"/>
                    </a:lnTo>
                    <a:lnTo>
                      <a:pt x="49" y="69"/>
                    </a:lnTo>
                    <a:lnTo>
                      <a:pt x="49" y="49"/>
                    </a:lnTo>
                    <a:lnTo>
                      <a:pt x="53" y="29"/>
                    </a:lnTo>
                    <a:lnTo>
                      <a:pt x="57" y="14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56"/>
              <p:cNvSpPr>
                <a:spLocks/>
              </p:cNvSpPr>
              <p:nvPr/>
            </p:nvSpPr>
            <p:spPr bwMode="auto">
              <a:xfrm>
                <a:off x="2567" y="1952"/>
                <a:ext cx="136" cy="90"/>
              </a:xfrm>
              <a:custGeom>
                <a:avLst/>
                <a:gdLst>
                  <a:gd name="T0" fmla="*/ 29 w 136"/>
                  <a:gd name="T1" fmla="*/ 0 h 90"/>
                  <a:gd name="T2" fmla="*/ 33 w 136"/>
                  <a:gd name="T3" fmla="*/ 0 h 90"/>
                  <a:gd name="T4" fmla="*/ 44 w 136"/>
                  <a:gd name="T5" fmla="*/ 0 h 90"/>
                  <a:gd name="T6" fmla="*/ 60 w 136"/>
                  <a:gd name="T7" fmla="*/ 0 h 90"/>
                  <a:gd name="T8" fmla="*/ 78 w 136"/>
                  <a:gd name="T9" fmla="*/ 2 h 90"/>
                  <a:gd name="T10" fmla="*/ 97 w 136"/>
                  <a:gd name="T11" fmla="*/ 3 h 90"/>
                  <a:gd name="T12" fmla="*/ 113 w 136"/>
                  <a:gd name="T13" fmla="*/ 6 h 90"/>
                  <a:gd name="T14" fmla="*/ 126 w 136"/>
                  <a:gd name="T15" fmla="*/ 8 h 90"/>
                  <a:gd name="T16" fmla="*/ 133 w 136"/>
                  <a:gd name="T17" fmla="*/ 13 h 90"/>
                  <a:gd name="T18" fmla="*/ 136 w 136"/>
                  <a:gd name="T19" fmla="*/ 27 h 90"/>
                  <a:gd name="T20" fmla="*/ 130 w 136"/>
                  <a:gd name="T21" fmla="*/ 50 h 90"/>
                  <a:gd name="T22" fmla="*/ 122 w 136"/>
                  <a:gd name="T23" fmla="*/ 71 h 90"/>
                  <a:gd name="T24" fmla="*/ 118 w 136"/>
                  <a:gd name="T25" fmla="*/ 79 h 90"/>
                  <a:gd name="T26" fmla="*/ 114 w 136"/>
                  <a:gd name="T27" fmla="*/ 79 h 90"/>
                  <a:gd name="T28" fmla="*/ 103 w 136"/>
                  <a:gd name="T29" fmla="*/ 80 h 90"/>
                  <a:gd name="T30" fmla="*/ 88 w 136"/>
                  <a:gd name="T31" fmla="*/ 83 h 90"/>
                  <a:gd name="T32" fmla="*/ 71 w 136"/>
                  <a:gd name="T33" fmla="*/ 84 h 90"/>
                  <a:gd name="T34" fmla="*/ 53 w 136"/>
                  <a:gd name="T35" fmla="*/ 87 h 90"/>
                  <a:gd name="T36" fmla="*/ 37 w 136"/>
                  <a:gd name="T37" fmla="*/ 88 h 90"/>
                  <a:gd name="T38" fmla="*/ 23 w 136"/>
                  <a:gd name="T39" fmla="*/ 90 h 90"/>
                  <a:gd name="T40" fmla="*/ 17 w 136"/>
                  <a:gd name="T41" fmla="*/ 90 h 90"/>
                  <a:gd name="T42" fmla="*/ 11 w 136"/>
                  <a:gd name="T43" fmla="*/ 88 h 90"/>
                  <a:gd name="T44" fmla="*/ 6 w 136"/>
                  <a:gd name="T45" fmla="*/ 86 h 90"/>
                  <a:gd name="T46" fmla="*/ 2 w 136"/>
                  <a:gd name="T47" fmla="*/ 83 h 90"/>
                  <a:gd name="T48" fmla="*/ 0 w 136"/>
                  <a:gd name="T49" fmla="*/ 82 h 90"/>
                  <a:gd name="T50" fmla="*/ 23 w 136"/>
                  <a:gd name="T51" fmla="*/ 21 h 90"/>
                  <a:gd name="T52" fmla="*/ 26 w 136"/>
                  <a:gd name="T53" fmla="*/ 18 h 90"/>
                  <a:gd name="T54" fmla="*/ 30 w 136"/>
                  <a:gd name="T55" fmla="*/ 10 h 90"/>
                  <a:gd name="T56" fmla="*/ 32 w 136"/>
                  <a:gd name="T57" fmla="*/ 3 h 90"/>
                  <a:gd name="T58" fmla="*/ 29 w 136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90">
                    <a:moveTo>
                      <a:pt x="29" y="0"/>
                    </a:moveTo>
                    <a:lnTo>
                      <a:pt x="33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8" y="2"/>
                    </a:lnTo>
                    <a:lnTo>
                      <a:pt x="97" y="3"/>
                    </a:lnTo>
                    <a:lnTo>
                      <a:pt x="113" y="6"/>
                    </a:lnTo>
                    <a:lnTo>
                      <a:pt x="126" y="8"/>
                    </a:lnTo>
                    <a:lnTo>
                      <a:pt x="133" y="13"/>
                    </a:lnTo>
                    <a:lnTo>
                      <a:pt x="136" y="27"/>
                    </a:lnTo>
                    <a:lnTo>
                      <a:pt x="130" y="50"/>
                    </a:lnTo>
                    <a:lnTo>
                      <a:pt x="122" y="71"/>
                    </a:lnTo>
                    <a:lnTo>
                      <a:pt x="118" y="79"/>
                    </a:lnTo>
                    <a:lnTo>
                      <a:pt x="114" y="79"/>
                    </a:lnTo>
                    <a:lnTo>
                      <a:pt x="103" y="80"/>
                    </a:lnTo>
                    <a:lnTo>
                      <a:pt x="88" y="83"/>
                    </a:lnTo>
                    <a:lnTo>
                      <a:pt x="71" y="84"/>
                    </a:lnTo>
                    <a:lnTo>
                      <a:pt x="53" y="87"/>
                    </a:lnTo>
                    <a:lnTo>
                      <a:pt x="37" y="88"/>
                    </a:lnTo>
                    <a:lnTo>
                      <a:pt x="23" y="90"/>
                    </a:lnTo>
                    <a:lnTo>
                      <a:pt x="17" y="90"/>
                    </a:lnTo>
                    <a:lnTo>
                      <a:pt x="11" y="88"/>
                    </a:lnTo>
                    <a:lnTo>
                      <a:pt x="6" y="86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30" y="10"/>
                    </a:lnTo>
                    <a:lnTo>
                      <a:pt x="32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57"/>
              <p:cNvSpPr>
                <a:spLocks/>
              </p:cNvSpPr>
              <p:nvPr/>
            </p:nvSpPr>
            <p:spPr bwMode="auto">
              <a:xfrm>
                <a:off x="2574" y="1958"/>
                <a:ext cx="121" cy="80"/>
              </a:xfrm>
              <a:custGeom>
                <a:avLst/>
                <a:gdLst>
                  <a:gd name="T0" fmla="*/ 26 w 121"/>
                  <a:gd name="T1" fmla="*/ 0 h 80"/>
                  <a:gd name="T2" fmla="*/ 30 w 121"/>
                  <a:gd name="T3" fmla="*/ 0 h 80"/>
                  <a:gd name="T4" fmla="*/ 39 w 121"/>
                  <a:gd name="T5" fmla="*/ 0 h 80"/>
                  <a:gd name="T6" fmla="*/ 53 w 121"/>
                  <a:gd name="T7" fmla="*/ 0 h 80"/>
                  <a:gd name="T8" fmla="*/ 69 w 121"/>
                  <a:gd name="T9" fmla="*/ 1 h 80"/>
                  <a:gd name="T10" fmla="*/ 87 w 121"/>
                  <a:gd name="T11" fmla="*/ 2 h 80"/>
                  <a:gd name="T12" fmla="*/ 102 w 121"/>
                  <a:gd name="T13" fmla="*/ 4 h 80"/>
                  <a:gd name="T14" fmla="*/ 113 w 121"/>
                  <a:gd name="T15" fmla="*/ 7 h 80"/>
                  <a:gd name="T16" fmla="*/ 119 w 121"/>
                  <a:gd name="T17" fmla="*/ 11 h 80"/>
                  <a:gd name="T18" fmla="*/ 121 w 121"/>
                  <a:gd name="T19" fmla="*/ 24 h 80"/>
                  <a:gd name="T20" fmla="*/ 117 w 121"/>
                  <a:gd name="T21" fmla="*/ 44 h 80"/>
                  <a:gd name="T22" fmla="*/ 110 w 121"/>
                  <a:gd name="T23" fmla="*/ 62 h 80"/>
                  <a:gd name="T24" fmla="*/ 106 w 121"/>
                  <a:gd name="T25" fmla="*/ 70 h 80"/>
                  <a:gd name="T26" fmla="*/ 102 w 121"/>
                  <a:gd name="T27" fmla="*/ 70 h 80"/>
                  <a:gd name="T28" fmla="*/ 92 w 121"/>
                  <a:gd name="T29" fmla="*/ 72 h 80"/>
                  <a:gd name="T30" fmla="*/ 79 w 121"/>
                  <a:gd name="T31" fmla="*/ 73 h 80"/>
                  <a:gd name="T32" fmla="*/ 64 w 121"/>
                  <a:gd name="T33" fmla="*/ 76 h 80"/>
                  <a:gd name="T34" fmla="*/ 48 w 121"/>
                  <a:gd name="T35" fmla="*/ 77 h 80"/>
                  <a:gd name="T36" fmla="*/ 33 w 121"/>
                  <a:gd name="T37" fmla="*/ 78 h 80"/>
                  <a:gd name="T38" fmla="*/ 22 w 121"/>
                  <a:gd name="T39" fmla="*/ 80 h 80"/>
                  <a:gd name="T40" fmla="*/ 15 w 121"/>
                  <a:gd name="T41" fmla="*/ 80 h 80"/>
                  <a:gd name="T42" fmla="*/ 10 w 121"/>
                  <a:gd name="T43" fmla="*/ 78 h 80"/>
                  <a:gd name="T44" fmla="*/ 4 w 121"/>
                  <a:gd name="T45" fmla="*/ 76 h 80"/>
                  <a:gd name="T46" fmla="*/ 1 w 121"/>
                  <a:gd name="T47" fmla="*/ 73 h 80"/>
                  <a:gd name="T48" fmla="*/ 0 w 121"/>
                  <a:gd name="T49" fmla="*/ 72 h 80"/>
                  <a:gd name="T50" fmla="*/ 22 w 121"/>
                  <a:gd name="T51" fmla="*/ 17 h 80"/>
                  <a:gd name="T52" fmla="*/ 23 w 121"/>
                  <a:gd name="T53" fmla="*/ 15 h 80"/>
                  <a:gd name="T54" fmla="*/ 27 w 121"/>
                  <a:gd name="T55" fmla="*/ 8 h 80"/>
                  <a:gd name="T56" fmla="*/ 29 w 121"/>
                  <a:gd name="T57" fmla="*/ 2 h 80"/>
                  <a:gd name="T58" fmla="*/ 26 w 121"/>
                  <a:gd name="T5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80">
                    <a:moveTo>
                      <a:pt x="26" y="0"/>
                    </a:moveTo>
                    <a:lnTo>
                      <a:pt x="30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69" y="1"/>
                    </a:lnTo>
                    <a:lnTo>
                      <a:pt x="87" y="2"/>
                    </a:lnTo>
                    <a:lnTo>
                      <a:pt x="102" y="4"/>
                    </a:lnTo>
                    <a:lnTo>
                      <a:pt x="113" y="7"/>
                    </a:lnTo>
                    <a:lnTo>
                      <a:pt x="119" y="11"/>
                    </a:lnTo>
                    <a:lnTo>
                      <a:pt x="121" y="24"/>
                    </a:lnTo>
                    <a:lnTo>
                      <a:pt x="117" y="44"/>
                    </a:lnTo>
                    <a:lnTo>
                      <a:pt x="110" y="62"/>
                    </a:lnTo>
                    <a:lnTo>
                      <a:pt x="106" y="70"/>
                    </a:lnTo>
                    <a:lnTo>
                      <a:pt x="102" y="70"/>
                    </a:lnTo>
                    <a:lnTo>
                      <a:pt x="92" y="72"/>
                    </a:lnTo>
                    <a:lnTo>
                      <a:pt x="79" y="73"/>
                    </a:lnTo>
                    <a:lnTo>
                      <a:pt x="64" y="76"/>
                    </a:lnTo>
                    <a:lnTo>
                      <a:pt x="48" y="77"/>
                    </a:lnTo>
                    <a:lnTo>
                      <a:pt x="33" y="78"/>
                    </a:lnTo>
                    <a:lnTo>
                      <a:pt x="22" y="80"/>
                    </a:lnTo>
                    <a:lnTo>
                      <a:pt x="15" y="80"/>
                    </a:lnTo>
                    <a:lnTo>
                      <a:pt x="10" y="78"/>
                    </a:lnTo>
                    <a:lnTo>
                      <a:pt x="4" y="76"/>
                    </a:lnTo>
                    <a:lnTo>
                      <a:pt x="1" y="73"/>
                    </a:lnTo>
                    <a:lnTo>
                      <a:pt x="0" y="72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7" y="8"/>
                    </a:lnTo>
                    <a:lnTo>
                      <a:pt x="29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58"/>
              <p:cNvSpPr>
                <a:spLocks/>
              </p:cNvSpPr>
              <p:nvPr/>
            </p:nvSpPr>
            <p:spPr bwMode="auto">
              <a:xfrm>
                <a:off x="3126" y="2011"/>
                <a:ext cx="21" cy="9"/>
              </a:xfrm>
              <a:custGeom>
                <a:avLst/>
                <a:gdLst>
                  <a:gd name="T0" fmla="*/ 21 w 21"/>
                  <a:gd name="T1" fmla="*/ 9 h 9"/>
                  <a:gd name="T2" fmla="*/ 16 w 21"/>
                  <a:gd name="T3" fmla="*/ 6 h 9"/>
                  <a:gd name="T4" fmla="*/ 10 w 21"/>
                  <a:gd name="T5" fmla="*/ 4 h 9"/>
                  <a:gd name="T6" fmla="*/ 5 w 21"/>
                  <a:gd name="T7" fmla="*/ 1 h 9"/>
                  <a:gd name="T8" fmla="*/ 0 w 21"/>
                  <a:gd name="T9" fmla="*/ 0 h 9"/>
                  <a:gd name="T10" fmla="*/ 1 w 21"/>
                  <a:gd name="T11" fmla="*/ 1 h 9"/>
                  <a:gd name="T12" fmla="*/ 6 w 21"/>
                  <a:gd name="T13" fmla="*/ 2 h 9"/>
                  <a:gd name="T14" fmla="*/ 13 w 21"/>
                  <a:gd name="T15" fmla="*/ 5 h 9"/>
                  <a:gd name="T16" fmla="*/ 21 w 2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2"/>
                    </a:lnTo>
                    <a:lnTo>
                      <a:pt x="13" y="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59"/>
              <p:cNvSpPr>
                <a:spLocks/>
              </p:cNvSpPr>
              <p:nvPr/>
            </p:nvSpPr>
            <p:spPr bwMode="auto">
              <a:xfrm>
                <a:off x="3142" y="1937"/>
                <a:ext cx="1573" cy="335"/>
              </a:xfrm>
              <a:custGeom>
                <a:avLst/>
                <a:gdLst>
                  <a:gd name="T0" fmla="*/ 1547 w 1573"/>
                  <a:gd name="T1" fmla="*/ 79 h 335"/>
                  <a:gd name="T2" fmla="*/ 1544 w 1573"/>
                  <a:gd name="T3" fmla="*/ 36 h 335"/>
                  <a:gd name="T4" fmla="*/ 1542 w 1573"/>
                  <a:gd name="T5" fmla="*/ 0 h 335"/>
                  <a:gd name="T6" fmla="*/ 1520 w 1573"/>
                  <a:gd name="T7" fmla="*/ 3 h 335"/>
                  <a:gd name="T8" fmla="*/ 1490 w 1573"/>
                  <a:gd name="T9" fmla="*/ 6 h 335"/>
                  <a:gd name="T10" fmla="*/ 1458 w 1573"/>
                  <a:gd name="T11" fmla="*/ 10 h 335"/>
                  <a:gd name="T12" fmla="*/ 1423 w 1573"/>
                  <a:gd name="T13" fmla="*/ 13 h 335"/>
                  <a:gd name="T14" fmla="*/ 1389 w 1573"/>
                  <a:gd name="T15" fmla="*/ 15 h 335"/>
                  <a:gd name="T16" fmla="*/ 1359 w 1573"/>
                  <a:gd name="T17" fmla="*/ 17 h 335"/>
                  <a:gd name="T18" fmla="*/ 1336 w 1573"/>
                  <a:gd name="T19" fmla="*/ 18 h 335"/>
                  <a:gd name="T20" fmla="*/ 1322 w 1573"/>
                  <a:gd name="T21" fmla="*/ 17 h 335"/>
                  <a:gd name="T22" fmla="*/ 1306 w 1573"/>
                  <a:gd name="T23" fmla="*/ 14 h 335"/>
                  <a:gd name="T24" fmla="*/ 1275 w 1573"/>
                  <a:gd name="T25" fmla="*/ 13 h 335"/>
                  <a:gd name="T26" fmla="*/ 1237 w 1573"/>
                  <a:gd name="T27" fmla="*/ 10 h 335"/>
                  <a:gd name="T28" fmla="*/ 1195 w 1573"/>
                  <a:gd name="T29" fmla="*/ 9 h 335"/>
                  <a:gd name="T30" fmla="*/ 1154 w 1573"/>
                  <a:gd name="T31" fmla="*/ 7 h 335"/>
                  <a:gd name="T32" fmla="*/ 1119 w 1573"/>
                  <a:gd name="T33" fmla="*/ 6 h 335"/>
                  <a:gd name="T34" fmla="*/ 1095 w 1573"/>
                  <a:gd name="T35" fmla="*/ 5 h 335"/>
                  <a:gd name="T36" fmla="*/ 1085 w 1573"/>
                  <a:gd name="T37" fmla="*/ 5 h 335"/>
                  <a:gd name="T38" fmla="*/ 16 w 1573"/>
                  <a:gd name="T39" fmla="*/ 71 h 335"/>
                  <a:gd name="T40" fmla="*/ 31 w 1573"/>
                  <a:gd name="T41" fmla="*/ 86 h 335"/>
                  <a:gd name="T42" fmla="*/ 28 w 1573"/>
                  <a:gd name="T43" fmla="*/ 90 h 335"/>
                  <a:gd name="T44" fmla="*/ 13 w 1573"/>
                  <a:gd name="T45" fmla="*/ 86 h 335"/>
                  <a:gd name="T46" fmla="*/ 35 w 1573"/>
                  <a:gd name="T47" fmla="*/ 106 h 335"/>
                  <a:gd name="T48" fmla="*/ 70 w 1573"/>
                  <a:gd name="T49" fmla="*/ 166 h 335"/>
                  <a:gd name="T50" fmla="*/ 82 w 1573"/>
                  <a:gd name="T51" fmla="*/ 225 h 335"/>
                  <a:gd name="T52" fmla="*/ 84 w 1573"/>
                  <a:gd name="T53" fmla="*/ 267 h 335"/>
                  <a:gd name="T54" fmla="*/ 66 w 1573"/>
                  <a:gd name="T55" fmla="*/ 294 h 335"/>
                  <a:gd name="T56" fmla="*/ 65 w 1573"/>
                  <a:gd name="T57" fmla="*/ 313 h 335"/>
                  <a:gd name="T58" fmla="*/ 64 w 1573"/>
                  <a:gd name="T59" fmla="*/ 334 h 335"/>
                  <a:gd name="T60" fmla="*/ 64 w 1573"/>
                  <a:gd name="T61" fmla="*/ 334 h 335"/>
                  <a:gd name="T62" fmla="*/ 64 w 1573"/>
                  <a:gd name="T63" fmla="*/ 335 h 335"/>
                  <a:gd name="T64" fmla="*/ 1001 w 1573"/>
                  <a:gd name="T65" fmla="*/ 259 h 335"/>
                  <a:gd name="T66" fmla="*/ 1038 w 1573"/>
                  <a:gd name="T67" fmla="*/ 198 h 335"/>
                  <a:gd name="T68" fmla="*/ 1078 w 1573"/>
                  <a:gd name="T69" fmla="*/ 140 h 335"/>
                  <a:gd name="T70" fmla="*/ 1120 w 1573"/>
                  <a:gd name="T71" fmla="*/ 101 h 335"/>
                  <a:gd name="T72" fmla="*/ 1166 w 1573"/>
                  <a:gd name="T73" fmla="*/ 91 h 335"/>
                  <a:gd name="T74" fmla="*/ 1229 w 1573"/>
                  <a:gd name="T75" fmla="*/ 91 h 335"/>
                  <a:gd name="T76" fmla="*/ 1291 w 1573"/>
                  <a:gd name="T77" fmla="*/ 118 h 335"/>
                  <a:gd name="T78" fmla="*/ 1333 w 1573"/>
                  <a:gd name="T79" fmla="*/ 193 h 335"/>
                  <a:gd name="T80" fmla="*/ 1341 w 1573"/>
                  <a:gd name="T81" fmla="*/ 258 h 335"/>
                  <a:gd name="T82" fmla="*/ 1343 w 1573"/>
                  <a:gd name="T83" fmla="*/ 262 h 335"/>
                  <a:gd name="T84" fmla="*/ 1349 w 1573"/>
                  <a:gd name="T85" fmla="*/ 265 h 335"/>
                  <a:gd name="T86" fmla="*/ 1367 w 1573"/>
                  <a:gd name="T87" fmla="*/ 262 h 335"/>
                  <a:gd name="T88" fmla="*/ 1412 w 1573"/>
                  <a:gd name="T89" fmla="*/ 255 h 335"/>
                  <a:gd name="T90" fmla="*/ 1470 w 1573"/>
                  <a:gd name="T91" fmla="*/ 244 h 335"/>
                  <a:gd name="T92" fmla="*/ 1528 w 1573"/>
                  <a:gd name="T93" fmla="*/ 233 h 335"/>
                  <a:gd name="T94" fmla="*/ 1544 w 1573"/>
                  <a:gd name="T95" fmla="*/ 208 h 335"/>
                  <a:gd name="T96" fmla="*/ 1566 w 1573"/>
                  <a:gd name="T97" fmla="*/ 185 h 335"/>
                  <a:gd name="T98" fmla="*/ 1573 w 1573"/>
                  <a:gd name="T99" fmla="*/ 147 h 335"/>
                  <a:gd name="T100" fmla="*/ 1566 w 1573"/>
                  <a:gd name="T101" fmla="*/ 10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3" h="335">
                    <a:moveTo>
                      <a:pt x="1557" y="90"/>
                    </a:moveTo>
                    <a:lnTo>
                      <a:pt x="1547" y="79"/>
                    </a:lnTo>
                    <a:lnTo>
                      <a:pt x="1544" y="57"/>
                    </a:lnTo>
                    <a:lnTo>
                      <a:pt x="1544" y="36"/>
                    </a:lnTo>
                    <a:lnTo>
                      <a:pt x="1544" y="26"/>
                    </a:lnTo>
                    <a:lnTo>
                      <a:pt x="1542" y="0"/>
                    </a:lnTo>
                    <a:lnTo>
                      <a:pt x="1532" y="2"/>
                    </a:lnTo>
                    <a:lnTo>
                      <a:pt x="1520" y="3"/>
                    </a:lnTo>
                    <a:lnTo>
                      <a:pt x="1507" y="5"/>
                    </a:lnTo>
                    <a:lnTo>
                      <a:pt x="1490" y="6"/>
                    </a:lnTo>
                    <a:lnTo>
                      <a:pt x="1474" y="7"/>
                    </a:lnTo>
                    <a:lnTo>
                      <a:pt x="1458" y="10"/>
                    </a:lnTo>
                    <a:lnTo>
                      <a:pt x="1440" y="11"/>
                    </a:lnTo>
                    <a:lnTo>
                      <a:pt x="1423" y="13"/>
                    </a:lnTo>
                    <a:lnTo>
                      <a:pt x="1405" y="14"/>
                    </a:lnTo>
                    <a:lnTo>
                      <a:pt x="1389" y="15"/>
                    </a:lnTo>
                    <a:lnTo>
                      <a:pt x="1372" y="17"/>
                    </a:lnTo>
                    <a:lnTo>
                      <a:pt x="1359" y="17"/>
                    </a:lnTo>
                    <a:lnTo>
                      <a:pt x="1347" y="18"/>
                    </a:lnTo>
                    <a:lnTo>
                      <a:pt x="1336" y="18"/>
                    </a:lnTo>
                    <a:lnTo>
                      <a:pt x="1328" y="18"/>
                    </a:lnTo>
                    <a:lnTo>
                      <a:pt x="1322" y="17"/>
                    </a:lnTo>
                    <a:lnTo>
                      <a:pt x="1315" y="15"/>
                    </a:lnTo>
                    <a:lnTo>
                      <a:pt x="1306" y="14"/>
                    </a:lnTo>
                    <a:lnTo>
                      <a:pt x="1292" y="14"/>
                    </a:lnTo>
                    <a:lnTo>
                      <a:pt x="1275" y="13"/>
                    </a:lnTo>
                    <a:lnTo>
                      <a:pt x="1257" y="11"/>
                    </a:lnTo>
                    <a:lnTo>
                      <a:pt x="1237" y="10"/>
                    </a:lnTo>
                    <a:lnTo>
                      <a:pt x="1217" y="10"/>
                    </a:lnTo>
                    <a:lnTo>
                      <a:pt x="1195" y="9"/>
                    </a:lnTo>
                    <a:lnTo>
                      <a:pt x="1175" y="7"/>
                    </a:lnTo>
                    <a:lnTo>
                      <a:pt x="1154" y="7"/>
                    </a:lnTo>
                    <a:lnTo>
                      <a:pt x="1135" y="6"/>
                    </a:lnTo>
                    <a:lnTo>
                      <a:pt x="1119" y="6"/>
                    </a:lnTo>
                    <a:lnTo>
                      <a:pt x="1105" y="5"/>
                    </a:lnTo>
                    <a:lnTo>
                      <a:pt x="1095" y="5"/>
                    </a:lnTo>
                    <a:lnTo>
                      <a:pt x="1088" y="5"/>
                    </a:lnTo>
                    <a:lnTo>
                      <a:pt x="1085" y="5"/>
                    </a:lnTo>
                    <a:lnTo>
                      <a:pt x="0" y="57"/>
                    </a:lnTo>
                    <a:lnTo>
                      <a:pt x="16" y="71"/>
                    </a:lnTo>
                    <a:lnTo>
                      <a:pt x="27" y="80"/>
                    </a:lnTo>
                    <a:lnTo>
                      <a:pt x="31" y="86"/>
                    </a:lnTo>
                    <a:lnTo>
                      <a:pt x="31" y="90"/>
                    </a:lnTo>
                    <a:lnTo>
                      <a:pt x="28" y="90"/>
                    </a:lnTo>
                    <a:lnTo>
                      <a:pt x="22" y="88"/>
                    </a:lnTo>
                    <a:lnTo>
                      <a:pt x="13" y="86"/>
                    </a:lnTo>
                    <a:lnTo>
                      <a:pt x="5" y="83"/>
                    </a:lnTo>
                    <a:lnTo>
                      <a:pt x="35" y="106"/>
                    </a:lnTo>
                    <a:lnTo>
                      <a:pt x="55" y="133"/>
                    </a:lnTo>
                    <a:lnTo>
                      <a:pt x="70" y="166"/>
                    </a:lnTo>
                    <a:lnTo>
                      <a:pt x="78" y="197"/>
                    </a:lnTo>
                    <a:lnTo>
                      <a:pt x="82" y="225"/>
                    </a:lnTo>
                    <a:lnTo>
                      <a:pt x="84" y="250"/>
                    </a:lnTo>
                    <a:lnTo>
                      <a:pt x="84" y="267"/>
                    </a:lnTo>
                    <a:lnTo>
                      <a:pt x="84" y="273"/>
                    </a:lnTo>
                    <a:lnTo>
                      <a:pt x="66" y="294"/>
                    </a:lnTo>
                    <a:lnTo>
                      <a:pt x="66" y="304"/>
                    </a:lnTo>
                    <a:lnTo>
                      <a:pt x="65" y="313"/>
                    </a:lnTo>
                    <a:lnTo>
                      <a:pt x="65" y="32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5"/>
                    </a:lnTo>
                    <a:lnTo>
                      <a:pt x="64" y="335"/>
                    </a:lnTo>
                    <a:lnTo>
                      <a:pt x="986" y="285"/>
                    </a:lnTo>
                    <a:lnTo>
                      <a:pt x="1001" y="259"/>
                    </a:lnTo>
                    <a:lnTo>
                      <a:pt x="1017" y="229"/>
                    </a:lnTo>
                    <a:lnTo>
                      <a:pt x="1038" y="198"/>
                    </a:lnTo>
                    <a:lnTo>
                      <a:pt x="1058" y="167"/>
                    </a:lnTo>
                    <a:lnTo>
                      <a:pt x="1078" y="140"/>
                    </a:lnTo>
                    <a:lnTo>
                      <a:pt x="1100" y="117"/>
                    </a:lnTo>
                    <a:lnTo>
                      <a:pt x="1120" y="101"/>
                    </a:lnTo>
                    <a:lnTo>
                      <a:pt x="1139" y="94"/>
                    </a:lnTo>
                    <a:lnTo>
                      <a:pt x="1166" y="91"/>
                    </a:lnTo>
                    <a:lnTo>
                      <a:pt x="1196" y="90"/>
                    </a:lnTo>
                    <a:lnTo>
                      <a:pt x="1229" y="91"/>
                    </a:lnTo>
                    <a:lnTo>
                      <a:pt x="1261" y="99"/>
                    </a:lnTo>
                    <a:lnTo>
                      <a:pt x="1291" y="118"/>
                    </a:lnTo>
                    <a:lnTo>
                      <a:pt x="1315" y="148"/>
                    </a:lnTo>
                    <a:lnTo>
                      <a:pt x="1333" y="193"/>
                    </a:lnTo>
                    <a:lnTo>
                      <a:pt x="1341" y="255"/>
                    </a:lnTo>
                    <a:lnTo>
                      <a:pt x="1341" y="258"/>
                    </a:lnTo>
                    <a:lnTo>
                      <a:pt x="1343" y="260"/>
                    </a:lnTo>
                    <a:lnTo>
                      <a:pt x="1343" y="262"/>
                    </a:lnTo>
                    <a:lnTo>
                      <a:pt x="1343" y="265"/>
                    </a:lnTo>
                    <a:lnTo>
                      <a:pt x="1349" y="265"/>
                    </a:lnTo>
                    <a:lnTo>
                      <a:pt x="1353" y="263"/>
                    </a:lnTo>
                    <a:lnTo>
                      <a:pt x="1367" y="262"/>
                    </a:lnTo>
                    <a:lnTo>
                      <a:pt x="1387" y="259"/>
                    </a:lnTo>
                    <a:lnTo>
                      <a:pt x="1412" y="255"/>
                    </a:lnTo>
                    <a:lnTo>
                      <a:pt x="1440" y="250"/>
                    </a:lnTo>
                    <a:lnTo>
                      <a:pt x="1470" y="244"/>
                    </a:lnTo>
                    <a:lnTo>
                      <a:pt x="1500" y="239"/>
                    </a:lnTo>
                    <a:lnTo>
                      <a:pt x="1528" y="233"/>
                    </a:lnTo>
                    <a:lnTo>
                      <a:pt x="1540" y="212"/>
                    </a:lnTo>
                    <a:lnTo>
                      <a:pt x="1544" y="208"/>
                    </a:lnTo>
                    <a:lnTo>
                      <a:pt x="1555" y="198"/>
                    </a:lnTo>
                    <a:lnTo>
                      <a:pt x="1566" y="185"/>
                    </a:lnTo>
                    <a:lnTo>
                      <a:pt x="1572" y="168"/>
                    </a:lnTo>
                    <a:lnTo>
                      <a:pt x="1573" y="147"/>
                    </a:lnTo>
                    <a:lnTo>
                      <a:pt x="1572" y="122"/>
                    </a:lnTo>
                    <a:lnTo>
                      <a:pt x="1566" y="101"/>
                    </a:lnTo>
                    <a:lnTo>
                      <a:pt x="1557" y="90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60"/>
              <p:cNvSpPr>
                <a:spLocks/>
              </p:cNvSpPr>
              <p:nvPr/>
            </p:nvSpPr>
            <p:spPr bwMode="auto">
              <a:xfrm>
                <a:off x="4499" y="2051"/>
                <a:ext cx="219" cy="80"/>
              </a:xfrm>
              <a:custGeom>
                <a:avLst/>
                <a:gdLst>
                  <a:gd name="T0" fmla="*/ 30 w 219"/>
                  <a:gd name="T1" fmla="*/ 80 h 80"/>
                  <a:gd name="T2" fmla="*/ 25 w 219"/>
                  <a:gd name="T3" fmla="*/ 77 h 80"/>
                  <a:gd name="T4" fmla="*/ 19 w 219"/>
                  <a:gd name="T5" fmla="*/ 71 h 80"/>
                  <a:gd name="T6" fmla="*/ 14 w 219"/>
                  <a:gd name="T7" fmla="*/ 62 h 80"/>
                  <a:gd name="T8" fmla="*/ 11 w 219"/>
                  <a:gd name="T9" fmla="*/ 57 h 80"/>
                  <a:gd name="T10" fmla="*/ 0 w 219"/>
                  <a:gd name="T11" fmla="*/ 33 h 80"/>
                  <a:gd name="T12" fmla="*/ 2 w 219"/>
                  <a:gd name="T13" fmla="*/ 27 h 80"/>
                  <a:gd name="T14" fmla="*/ 3 w 219"/>
                  <a:gd name="T15" fmla="*/ 19 h 80"/>
                  <a:gd name="T16" fmla="*/ 6 w 219"/>
                  <a:gd name="T17" fmla="*/ 12 h 80"/>
                  <a:gd name="T18" fmla="*/ 10 w 219"/>
                  <a:gd name="T19" fmla="*/ 10 h 80"/>
                  <a:gd name="T20" fmla="*/ 206 w 219"/>
                  <a:gd name="T21" fmla="*/ 0 h 80"/>
                  <a:gd name="T22" fmla="*/ 210 w 219"/>
                  <a:gd name="T23" fmla="*/ 2 h 80"/>
                  <a:gd name="T24" fmla="*/ 215 w 219"/>
                  <a:gd name="T25" fmla="*/ 3 h 80"/>
                  <a:gd name="T26" fmla="*/ 216 w 219"/>
                  <a:gd name="T27" fmla="*/ 6 h 80"/>
                  <a:gd name="T28" fmla="*/ 217 w 219"/>
                  <a:gd name="T29" fmla="*/ 10 h 80"/>
                  <a:gd name="T30" fmla="*/ 219 w 219"/>
                  <a:gd name="T31" fmla="*/ 50 h 80"/>
                  <a:gd name="T32" fmla="*/ 217 w 219"/>
                  <a:gd name="T33" fmla="*/ 54 h 80"/>
                  <a:gd name="T34" fmla="*/ 216 w 219"/>
                  <a:gd name="T35" fmla="*/ 57 h 80"/>
                  <a:gd name="T36" fmla="*/ 213 w 219"/>
                  <a:gd name="T37" fmla="*/ 60 h 80"/>
                  <a:gd name="T38" fmla="*/ 209 w 219"/>
                  <a:gd name="T39" fmla="*/ 61 h 80"/>
                  <a:gd name="T40" fmla="*/ 30 w 219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9" h="80">
                    <a:moveTo>
                      <a:pt x="30" y="80"/>
                    </a:moveTo>
                    <a:lnTo>
                      <a:pt x="25" y="77"/>
                    </a:lnTo>
                    <a:lnTo>
                      <a:pt x="19" y="71"/>
                    </a:lnTo>
                    <a:lnTo>
                      <a:pt x="14" y="62"/>
                    </a:lnTo>
                    <a:lnTo>
                      <a:pt x="11" y="57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5" y="3"/>
                    </a:lnTo>
                    <a:lnTo>
                      <a:pt x="216" y="6"/>
                    </a:lnTo>
                    <a:lnTo>
                      <a:pt x="217" y="10"/>
                    </a:lnTo>
                    <a:lnTo>
                      <a:pt x="219" y="50"/>
                    </a:lnTo>
                    <a:lnTo>
                      <a:pt x="217" y="54"/>
                    </a:lnTo>
                    <a:lnTo>
                      <a:pt x="216" y="57"/>
                    </a:lnTo>
                    <a:lnTo>
                      <a:pt x="213" y="60"/>
                    </a:lnTo>
                    <a:lnTo>
                      <a:pt x="209" y="61"/>
                    </a:lnTo>
                    <a:lnTo>
                      <a:pt x="3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61"/>
              <p:cNvSpPr>
                <a:spLocks/>
              </p:cNvSpPr>
              <p:nvPr/>
            </p:nvSpPr>
            <p:spPr bwMode="auto">
              <a:xfrm>
                <a:off x="4172" y="1978"/>
                <a:ext cx="309" cy="103"/>
              </a:xfrm>
              <a:custGeom>
                <a:avLst/>
                <a:gdLst>
                  <a:gd name="T0" fmla="*/ 290 w 309"/>
                  <a:gd name="T1" fmla="*/ 87 h 103"/>
                  <a:gd name="T2" fmla="*/ 288 w 309"/>
                  <a:gd name="T3" fmla="*/ 85 h 103"/>
                  <a:gd name="T4" fmla="*/ 284 w 309"/>
                  <a:gd name="T5" fmla="*/ 81 h 103"/>
                  <a:gd name="T6" fmla="*/ 279 w 309"/>
                  <a:gd name="T7" fmla="*/ 77 h 103"/>
                  <a:gd name="T8" fmla="*/ 271 w 309"/>
                  <a:gd name="T9" fmla="*/ 70 h 103"/>
                  <a:gd name="T10" fmla="*/ 260 w 309"/>
                  <a:gd name="T11" fmla="*/ 64 h 103"/>
                  <a:gd name="T12" fmla="*/ 249 w 309"/>
                  <a:gd name="T13" fmla="*/ 56 h 103"/>
                  <a:gd name="T14" fmla="*/ 234 w 309"/>
                  <a:gd name="T15" fmla="*/ 49 h 103"/>
                  <a:gd name="T16" fmla="*/ 219 w 309"/>
                  <a:gd name="T17" fmla="*/ 42 h 103"/>
                  <a:gd name="T18" fmla="*/ 201 w 309"/>
                  <a:gd name="T19" fmla="*/ 37 h 103"/>
                  <a:gd name="T20" fmla="*/ 182 w 309"/>
                  <a:gd name="T21" fmla="*/ 33 h 103"/>
                  <a:gd name="T22" fmla="*/ 164 w 309"/>
                  <a:gd name="T23" fmla="*/ 31 h 103"/>
                  <a:gd name="T24" fmla="*/ 142 w 309"/>
                  <a:gd name="T25" fmla="*/ 31 h 103"/>
                  <a:gd name="T26" fmla="*/ 120 w 309"/>
                  <a:gd name="T27" fmla="*/ 37 h 103"/>
                  <a:gd name="T28" fmla="*/ 97 w 309"/>
                  <a:gd name="T29" fmla="*/ 43 h 103"/>
                  <a:gd name="T30" fmla="*/ 73 w 309"/>
                  <a:gd name="T31" fmla="*/ 56 h 103"/>
                  <a:gd name="T32" fmla="*/ 48 w 309"/>
                  <a:gd name="T33" fmla="*/ 72 h 103"/>
                  <a:gd name="T34" fmla="*/ 12 w 309"/>
                  <a:gd name="T35" fmla="*/ 98 h 103"/>
                  <a:gd name="T36" fmla="*/ 0 w 309"/>
                  <a:gd name="T37" fmla="*/ 103 h 103"/>
                  <a:gd name="T38" fmla="*/ 5 w 309"/>
                  <a:gd name="T39" fmla="*/ 95 h 103"/>
                  <a:gd name="T40" fmla="*/ 24 w 309"/>
                  <a:gd name="T41" fmla="*/ 77 h 103"/>
                  <a:gd name="T42" fmla="*/ 50 w 309"/>
                  <a:gd name="T43" fmla="*/ 54 h 103"/>
                  <a:gd name="T44" fmla="*/ 80 w 309"/>
                  <a:gd name="T45" fmla="*/ 31 h 103"/>
                  <a:gd name="T46" fmla="*/ 104 w 309"/>
                  <a:gd name="T47" fmla="*/ 14 h 103"/>
                  <a:gd name="T48" fmla="*/ 122 w 309"/>
                  <a:gd name="T49" fmla="*/ 5 h 103"/>
                  <a:gd name="T50" fmla="*/ 134 w 309"/>
                  <a:gd name="T51" fmla="*/ 4 h 103"/>
                  <a:gd name="T52" fmla="*/ 150 w 309"/>
                  <a:gd name="T53" fmla="*/ 1 h 103"/>
                  <a:gd name="T54" fmla="*/ 169 w 309"/>
                  <a:gd name="T55" fmla="*/ 0 h 103"/>
                  <a:gd name="T56" fmla="*/ 189 w 309"/>
                  <a:gd name="T57" fmla="*/ 1 h 103"/>
                  <a:gd name="T58" fmla="*/ 211 w 309"/>
                  <a:gd name="T59" fmla="*/ 5 h 103"/>
                  <a:gd name="T60" fmla="*/ 234 w 309"/>
                  <a:gd name="T61" fmla="*/ 15 h 103"/>
                  <a:gd name="T62" fmla="*/ 257 w 309"/>
                  <a:gd name="T63" fmla="*/ 31 h 103"/>
                  <a:gd name="T64" fmla="*/ 280 w 309"/>
                  <a:gd name="T65" fmla="*/ 56 h 103"/>
                  <a:gd name="T66" fmla="*/ 298 w 309"/>
                  <a:gd name="T67" fmla="*/ 79 h 103"/>
                  <a:gd name="T68" fmla="*/ 306 w 309"/>
                  <a:gd name="T69" fmla="*/ 92 h 103"/>
                  <a:gd name="T70" fmla="*/ 309 w 309"/>
                  <a:gd name="T71" fmla="*/ 98 h 103"/>
                  <a:gd name="T72" fmla="*/ 307 w 309"/>
                  <a:gd name="T73" fmla="*/ 99 h 103"/>
                  <a:gd name="T74" fmla="*/ 302 w 309"/>
                  <a:gd name="T75" fmla="*/ 96 h 103"/>
                  <a:gd name="T76" fmla="*/ 296 w 309"/>
                  <a:gd name="T77" fmla="*/ 92 h 103"/>
                  <a:gd name="T78" fmla="*/ 291 w 309"/>
                  <a:gd name="T79" fmla="*/ 88 h 103"/>
                  <a:gd name="T80" fmla="*/ 290 w 309"/>
                  <a:gd name="T81" fmla="*/ 8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103">
                    <a:moveTo>
                      <a:pt x="290" y="87"/>
                    </a:moveTo>
                    <a:lnTo>
                      <a:pt x="288" y="85"/>
                    </a:lnTo>
                    <a:lnTo>
                      <a:pt x="284" y="81"/>
                    </a:lnTo>
                    <a:lnTo>
                      <a:pt x="279" y="77"/>
                    </a:lnTo>
                    <a:lnTo>
                      <a:pt x="271" y="70"/>
                    </a:lnTo>
                    <a:lnTo>
                      <a:pt x="260" y="64"/>
                    </a:lnTo>
                    <a:lnTo>
                      <a:pt x="249" y="56"/>
                    </a:lnTo>
                    <a:lnTo>
                      <a:pt x="234" y="49"/>
                    </a:lnTo>
                    <a:lnTo>
                      <a:pt x="219" y="42"/>
                    </a:lnTo>
                    <a:lnTo>
                      <a:pt x="201" y="37"/>
                    </a:lnTo>
                    <a:lnTo>
                      <a:pt x="182" y="33"/>
                    </a:lnTo>
                    <a:lnTo>
                      <a:pt x="164" y="31"/>
                    </a:lnTo>
                    <a:lnTo>
                      <a:pt x="142" y="31"/>
                    </a:lnTo>
                    <a:lnTo>
                      <a:pt x="120" y="37"/>
                    </a:lnTo>
                    <a:lnTo>
                      <a:pt x="97" y="43"/>
                    </a:lnTo>
                    <a:lnTo>
                      <a:pt x="73" y="56"/>
                    </a:lnTo>
                    <a:lnTo>
                      <a:pt x="48" y="72"/>
                    </a:lnTo>
                    <a:lnTo>
                      <a:pt x="12" y="98"/>
                    </a:lnTo>
                    <a:lnTo>
                      <a:pt x="0" y="103"/>
                    </a:lnTo>
                    <a:lnTo>
                      <a:pt x="5" y="95"/>
                    </a:lnTo>
                    <a:lnTo>
                      <a:pt x="24" y="77"/>
                    </a:lnTo>
                    <a:lnTo>
                      <a:pt x="50" y="54"/>
                    </a:lnTo>
                    <a:lnTo>
                      <a:pt x="80" y="31"/>
                    </a:lnTo>
                    <a:lnTo>
                      <a:pt x="104" y="14"/>
                    </a:lnTo>
                    <a:lnTo>
                      <a:pt x="122" y="5"/>
                    </a:lnTo>
                    <a:lnTo>
                      <a:pt x="134" y="4"/>
                    </a:lnTo>
                    <a:lnTo>
                      <a:pt x="150" y="1"/>
                    </a:lnTo>
                    <a:lnTo>
                      <a:pt x="169" y="0"/>
                    </a:lnTo>
                    <a:lnTo>
                      <a:pt x="189" y="1"/>
                    </a:lnTo>
                    <a:lnTo>
                      <a:pt x="211" y="5"/>
                    </a:lnTo>
                    <a:lnTo>
                      <a:pt x="234" y="15"/>
                    </a:lnTo>
                    <a:lnTo>
                      <a:pt x="257" y="31"/>
                    </a:lnTo>
                    <a:lnTo>
                      <a:pt x="280" y="56"/>
                    </a:lnTo>
                    <a:lnTo>
                      <a:pt x="298" y="79"/>
                    </a:lnTo>
                    <a:lnTo>
                      <a:pt x="306" y="92"/>
                    </a:lnTo>
                    <a:lnTo>
                      <a:pt x="309" y="98"/>
                    </a:lnTo>
                    <a:lnTo>
                      <a:pt x="307" y="99"/>
                    </a:lnTo>
                    <a:lnTo>
                      <a:pt x="302" y="96"/>
                    </a:lnTo>
                    <a:lnTo>
                      <a:pt x="296" y="92"/>
                    </a:lnTo>
                    <a:lnTo>
                      <a:pt x="291" y="88"/>
                    </a:lnTo>
                    <a:lnTo>
                      <a:pt x="290" y="8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62"/>
              <p:cNvSpPr>
                <a:spLocks/>
              </p:cNvSpPr>
              <p:nvPr/>
            </p:nvSpPr>
            <p:spPr bwMode="auto">
              <a:xfrm>
                <a:off x="2230" y="1981"/>
                <a:ext cx="175" cy="70"/>
              </a:xfrm>
              <a:custGeom>
                <a:avLst/>
                <a:gdLst>
                  <a:gd name="T0" fmla="*/ 73 w 175"/>
                  <a:gd name="T1" fmla="*/ 70 h 70"/>
                  <a:gd name="T2" fmla="*/ 160 w 175"/>
                  <a:gd name="T3" fmla="*/ 69 h 70"/>
                  <a:gd name="T4" fmla="*/ 164 w 175"/>
                  <a:gd name="T5" fmla="*/ 67 h 70"/>
                  <a:gd name="T6" fmla="*/ 169 w 175"/>
                  <a:gd name="T7" fmla="*/ 63 h 70"/>
                  <a:gd name="T8" fmla="*/ 172 w 175"/>
                  <a:gd name="T9" fmla="*/ 58 h 70"/>
                  <a:gd name="T10" fmla="*/ 173 w 175"/>
                  <a:gd name="T11" fmla="*/ 54 h 70"/>
                  <a:gd name="T12" fmla="*/ 175 w 175"/>
                  <a:gd name="T13" fmla="*/ 15 h 70"/>
                  <a:gd name="T14" fmla="*/ 173 w 175"/>
                  <a:gd name="T15" fmla="*/ 11 h 70"/>
                  <a:gd name="T16" fmla="*/ 172 w 175"/>
                  <a:gd name="T17" fmla="*/ 8 h 70"/>
                  <a:gd name="T18" fmla="*/ 169 w 175"/>
                  <a:gd name="T19" fmla="*/ 7 h 70"/>
                  <a:gd name="T20" fmla="*/ 165 w 175"/>
                  <a:gd name="T21" fmla="*/ 5 h 70"/>
                  <a:gd name="T22" fmla="*/ 79 w 175"/>
                  <a:gd name="T23" fmla="*/ 7 h 70"/>
                  <a:gd name="T24" fmla="*/ 12 w 175"/>
                  <a:gd name="T25" fmla="*/ 0 h 70"/>
                  <a:gd name="T26" fmla="*/ 8 w 175"/>
                  <a:gd name="T27" fmla="*/ 1 h 70"/>
                  <a:gd name="T28" fmla="*/ 5 w 175"/>
                  <a:gd name="T29" fmla="*/ 2 h 70"/>
                  <a:gd name="T30" fmla="*/ 3 w 175"/>
                  <a:gd name="T31" fmla="*/ 5 h 70"/>
                  <a:gd name="T32" fmla="*/ 1 w 175"/>
                  <a:gd name="T33" fmla="*/ 9 h 70"/>
                  <a:gd name="T34" fmla="*/ 0 w 175"/>
                  <a:gd name="T35" fmla="*/ 50 h 70"/>
                  <a:gd name="T36" fmla="*/ 1 w 175"/>
                  <a:gd name="T37" fmla="*/ 54 h 70"/>
                  <a:gd name="T38" fmla="*/ 3 w 175"/>
                  <a:gd name="T39" fmla="*/ 57 h 70"/>
                  <a:gd name="T40" fmla="*/ 5 w 175"/>
                  <a:gd name="T41" fmla="*/ 58 h 70"/>
                  <a:gd name="T42" fmla="*/ 9 w 175"/>
                  <a:gd name="T43" fmla="*/ 59 h 70"/>
                  <a:gd name="T44" fmla="*/ 73 w 175"/>
                  <a:gd name="T4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5" h="70">
                    <a:moveTo>
                      <a:pt x="73" y="70"/>
                    </a:moveTo>
                    <a:lnTo>
                      <a:pt x="160" y="69"/>
                    </a:lnTo>
                    <a:lnTo>
                      <a:pt x="164" y="67"/>
                    </a:lnTo>
                    <a:lnTo>
                      <a:pt x="169" y="63"/>
                    </a:lnTo>
                    <a:lnTo>
                      <a:pt x="172" y="58"/>
                    </a:lnTo>
                    <a:lnTo>
                      <a:pt x="173" y="54"/>
                    </a:lnTo>
                    <a:lnTo>
                      <a:pt x="175" y="15"/>
                    </a:lnTo>
                    <a:lnTo>
                      <a:pt x="173" y="11"/>
                    </a:lnTo>
                    <a:lnTo>
                      <a:pt x="172" y="8"/>
                    </a:lnTo>
                    <a:lnTo>
                      <a:pt x="169" y="7"/>
                    </a:lnTo>
                    <a:lnTo>
                      <a:pt x="165" y="5"/>
                    </a:lnTo>
                    <a:lnTo>
                      <a:pt x="79" y="7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50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9" y="59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63"/>
              <p:cNvSpPr>
                <a:spLocks/>
              </p:cNvSpPr>
              <p:nvPr/>
            </p:nvSpPr>
            <p:spPr bwMode="auto">
              <a:xfrm>
                <a:off x="2250" y="1824"/>
                <a:ext cx="343" cy="138"/>
              </a:xfrm>
              <a:custGeom>
                <a:avLst/>
                <a:gdLst>
                  <a:gd name="T0" fmla="*/ 7 w 343"/>
                  <a:gd name="T1" fmla="*/ 127 h 138"/>
                  <a:gd name="T2" fmla="*/ 10 w 343"/>
                  <a:gd name="T3" fmla="*/ 122 h 138"/>
                  <a:gd name="T4" fmla="*/ 17 w 343"/>
                  <a:gd name="T5" fmla="*/ 111 h 138"/>
                  <a:gd name="T6" fmla="*/ 25 w 343"/>
                  <a:gd name="T7" fmla="*/ 97 h 138"/>
                  <a:gd name="T8" fmla="*/ 30 w 343"/>
                  <a:gd name="T9" fmla="*/ 88 h 138"/>
                  <a:gd name="T10" fmla="*/ 36 w 343"/>
                  <a:gd name="T11" fmla="*/ 82 h 138"/>
                  <a:gd name="T12" fmla="*/ 44 w 343"/>
                  <a:gd name="T13" fmla="*/ 77 h 138"/>
                  <a:gd name="T14" fmla="*/ 54 w 343"/>
                  <a:gd name="T15" fmla="*/ 71 h 138"/>
                  <a:gd name="T16" fmla="*/ 69 w 343"/>
                  <a:gd name="T17" fmla="*/ 65 h 138"/>
                  <a:gd name="T18" fmla="*/ 86 w 343"/>
                  <a:gd name="T19" fmla="*/ 59 h 138"/>
                  <a:gd name="T20" fmla="*/ 103 w 343"/>
                  <a:gd name="T21" fmla="*/ 54 h 138"/>
                  <a:gd name="T22" fmla="*/ 124 w 343"/>
                  <a:gd name="T23" fmla="*/ 47 h 138"/>
                  <a:gd name="T24" fmla="*/ 147 w 343"/>
                  <a:gd name="T25" fmla="*/ 42 h 138"/>
                  <a:gd name="T26" fmla="*/ 170 w 343"/>
                  <a:gd name="T27" fmla="*/ 36 h 138"/>
                  <a:gd name="T28" fmla="*/ 193 w 343"/>
                  <a:gd name="T29" fmla="*/ 29 h 138"/>
                  <a:gd name="T30" fmla="*/ 218 w 343"/>
                  <a:gd name="T31" fmla="*/ 24 h 138"/>
                  <a:gd name="T32" fmla="*/ 243 w 343"/>
                  <a:gd name="T33" fmla="*/ 19 h 138"/>
                  <a:gd name="T34" fmla="*/ 269 w 343"/>
                  <a:gd name="T35" fmla="*/ 15 h 138"/>
                  <a:gd name="T36" fmla="*/ 294 w 343"/>
                  <a:gd name="T37" fmla="*/ 9 h 138"/>
                  <a:gd name="T38" fmla="*/ 319 w 343"/>
                  <a:gd name="T39" fmla="*/ 4 h 138"/>
                  <a:gd name="T40" fmla="*/ 343 w 343"/>
                  <a:gd name="T41" fmla="*/ 0 h 138"/>
                  <a:gd name="T42" fmla="*/ 319 w 343"/>
                  <a:gd name="T43" fmla="*/ 4 h 138"/>
                  <a:gd name="T44" fmla="*/ 294 w 343"/>
                  <a:gd name="T45" fmla="*/ 8 h 138"/>
                  <a:gd name="T46" fmla="*/ 269 w 343"/>
                  <a:gd name="T47" fmla="*/ 12 h 138"/>
                  <a:gd name="T48" fmla="*/ 243 w 343"/>
                  <a:gd name="T49" fmla="*/ 17 h 138"/>
                  <a:gd name="T50" fmla="*/ 218 w 343"/>
                  <a:gd name="T51" fmla="*/ 23 h 138"/>
                  <a:gd name="T52" fmla="*/ 193 w 343"/>
                  <a:gd name="T53" fmla="*/ 28 h 138"/>
                  <a:gd name="T54" fmla="*/ 168 w 343"/>
                  <a:gd name="T55" fmla="*/ 34 h 138"/>
                  <a:gd name="T56" fmla="*/ 144 w 343"/>
                  <a:gd name="T57" fmla="*/ 39 h 138"/>
                  <a:gd name="T58" fmla="*/ 122 w 343"/>
                  <a:gd name="T59" fmla="*/ 44 h 138"/>
                  <a:gd name="T60" fmla="*/ 101 w 343"/>
                  <a:gd name="T61" fmla="*/ 50 h 138"/>
                  <a:gd name="T62" fmla="*/ 82 w 343"/>
                  <a:gd name="T63" fmla="*/ 57 h 138"/>
                  <a:gd name="T64" fmla="*/ 65 w 343"/>
                  <a:gd name="T65" fmla="*/ 62 h 138"/>
                  <a:gd name="T66" fmla="*/ 50 w 343"/>
                  <a:gd name="T67" fmla="*/ 67 h 138"/>
                  <a:gd name="T68" fmla="*/ 38 w 343"/>
                  <a:gd name="T69" fmla="*/ 74 h 138"/>
                  <a:gd name="T70" fmla="*/ 30 w 343"/>
                  <a:gd name="T71" fmla="*/ 80 h 138"/>
                  <a:gd name="T72" fmla="*/ 25 w 343"/>
                  <a:gd name="T73" fmla="*/ 85 h 138"/>
                  <a:gd name="T74" fmla="*/ 19 w 343"/>
                  <a:gd name="T75" fmla="*/ 96 h 138"/>
                  <a:gd name="T76" fmla="*/ 11 w 343"/>
                  <a:gd name="T77" fmla="*/ 112 h 138"/>
                  <a:gd name="T78" fmla="*/ 3 w 343"/>
                  <a:gd name="T79" fmla="*/ 127 h 138"/>
                  <a:gd name="T80" fmla="*/ 0 w 343"/>
                  <a:gd name="T81" fmla="*/ 134 h 138"/>
                  <a:gd name="T82" fmla="*/ 182 w 343"/>
                  <a:gd name="T83" fmla="*/ 138 h 138"/>
                  <a:gd name="T84" fmla="*/ 185 w 343"/>
                  <a:gd name="T85" fmla="*/ 136 h 138"/>
                  <a:gd name="T86" fmla="*/ 186 w 343"/>
                  <a:gd name="T87" fmla="*/ 135 h 138"/>
                  <a:gd name="T88" fmla="*/ 189 w 343"/>
                  <a:gd name="T89" fmla="*/ 135 h 138"/>
                  <a:gd name="T90" fmla="*/ 190 w 343"/>
                  <a:gd name="T91" fmla="*/ 134 h 138"/>
                  <a:gd name="T92" fmla="*/ 7 w 343"/>
                  <a:gd name="T93" fmla="*/ 1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3" h="138">
                    <a:moveTo>
                      <a:pt x="7" y="127"/>
                    </a:moveTo>
                    <a:lnTo>
                      <a:pt x="10" y="122"/>
                    </a:lnTo>
                    <a:lnTo>
                      <a:pt x="17" y="111"/>
                    </a:lnTo>
                    <a:lnTo>
                      <a:pt x="25" y="97"/>
                    </a:lnTo>
                    <a:lnTo>
                      <a:pt x="30" y="88"/>
                    </a:lnTo>
                    <a:lnTo>
                      <a:pt x="36" y="82"/>
                    </a:lnTo>
                    <a:lnTo>
                      <a:pt x="44" y="77"/>
                    </a:lnTo>
                    <a:lnTo>
                      <a:pt x="54" y="71"/>
                    </a:lnTo>
                    <a:lnTo>
                      <a:pt x="69" y="65"/>
                    </a:lnTo>
                    <a:lnTo>
                      <a:pt x="86" y="59"/>
                    </a:lnTo>
                    <a:lnTo>
                      <a:pt x="103" y="54"/>
                    </a:lnTo>
                    <a:lnTo>
                      <a:pt x="124" y="47"/>
                    </a:lnTo>
                    <a:lnTo>
                      <a:pt x="147" y="42"/>
                    </a:lnTo>
                    <a:lnTo>
                      <a:pt x="170" y="36"/>
                    </a:lnTo>
                    <a:lnTo>
                      <a:pt x="193" y="29"/>
                    </a:lnTo>
                    <a:lnTo>
                      <a:pt x="218" y="24"/>
                    </a:lnTo>
                    <a:lnTo>
                      <a:pt x="243" y="19"/>
                    </a:lnTo>
                    <a:lnTo>
                      <a:pt x="269" y="15"/>
                    </a:lnTo>
                    <a:lnTo>
                      <a:pt x="294" y="9"/>
                    </a:lnTo>
                    <a:lnTo>
                      <a:pt x="319" y="4"/>
                    </a:lnTo>
                    <a:lnTo>
                      <a:pt x="343" y="0"/>
                    </a:lnTo>
                    <a:lnTo>
                      <a:pt x="319" y="4"/>
                    </a:lnTo>
                    <a:lnTo>
                      <a:pt x="294" y="8"/>
                    </a:lnTo>
                    <a:lnTo>
                      <a:pt x="269" y="12"/>
                    </a:lnTo>
                    <a:lnTo>
                      <a:pt x="243" y="17"/>
                    </a:lnTo>
                    <a:lnTo>
                      <a:pt x="218" y="23"/>
                    </a:lnTo>
                    <a:lnTo>
                      <a:pt x="193" y="28"/>
                    </a:lnTo>
                    <a:lnTo>
                      <a:pt x="168" y="34"/>
                    </a:lnTo>
                    <a:lnTo>
                      <a:pt x="144" y="39"/>
                    </a:lnTo>
                    <a:lnTo>
                      <a:pt x="122" y="44"/>
                    </a:lnTo>
                    <a:lnTo>
                      <a:pt x="101" y="50"/>
                    </a:lnTo>
                    <a:lnTo>
                      <a:pt x="82" y="57"/>
                    </a:lnTo>
                    <a:lnTo>
                      <a:pt x="65" y="62"/>
                    </a:lnTo>
                    <a:lnTo>
                      <a:pt x="50" y="67"/>
                    </a:lnTo>
                    <a:lnTo>
                      <a:pt x="38" y="74"/>
                    </a:lnTo>
                    <a:lnTo>
                      <a:pt x="30" y="80"/>
                    </a:lnTo>
                    <a:lnTo>
                      <a:pt x="25" y="85"/>
                    </a:lnTo>
                    <a:lnTo>
                      <a:pt x="19" y="96"/>
                    </a:lnTo>
                    <a:lnTo>
                      <a:pt x="11" y="112"/>
                    </a:lnTo>
                    <a:lnTo>
                      <a:pt x="3" y="127"/>
                    </a:lnTo>
                    <a:lnTo>
                      <a:pt x="0" y="134"/>
                    </a:lnTo>
                    <a:lnTo>
                      <a:pt x="182" y="138"/>
                    </a:lnTo>
                    <a:lnTo>
                      <a:pt x="185" y="136"/>
                    </a:lnTo>
                    <a:lnTo>
                      <a:pt x="186" y="135"/>
                    </a:lnTo>
                    <a:lnTo>
                      <a:pt x="189" y="135"/>
                    </a:lnTo>
                    <a:lnTo>
                      <a:pt x="190" y="134"/>
                    </a:ln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64"/>
              <p:cNvSpPr>
                <a:spLocks/>
              </p:cNvSpPr>
              <p:nvPr/>
            </p:nvSpPr>
            <p:spPr bwMode="auto">
              <a:xfrm>
                <a:off x="2559" y="1829"/>
                <a:ext cx="496" cy="75"/>
              </a:xfrm>
              <a:custGeom>
                <a:avLst/>
                <a:gdLst>
                  <a:gd name="T0" fmla="*/ 53 w 496"/>
                  <a:gd name="T1" fmla="*/ 64 h 75"/>
                  <a:gd name="T2" fmla="*/ 46 w 496"/>
                  <a:gd name="T3" fmla="*/ 65 h 75"/>
                  <a:gd name="T4" fmla="*/ 40 w 496"/>
                  <a:gd name="T5" fmla="*/ 66 h 75"/>
                  <a:gd name="T6" fmla="*/ 33 w 496"/>
                  <a:gd name="T7" fmla="*/ 66 h 75"/>
                  <a:gd name="T8" fmla="*/ 26 w 496"/>
                  <a:gd name="T9" fmla="*/ 68 h 75"/>
                  <a:gd name="T10" fmla="*/ 19 w 496"/>
                  <a:gd name="T11" fmla="*/ 69 h 75"/>
                  <a:gd name="T12" fmla="*/ 14 w 496"/>
                  <a:gd name="T13" fmla="*/ 71 h 75"/>
                  <a:gd name="T14" fmla="*/ 7 w 496"/>
                  <a:gd name="T15" fmla="*/ 73 h 75"/>
                  <a:gd name="T16" fmla="*/ 0 w 496"/>
                  <a:gd name="T17" fmla="*/ 75 h 75"/>
                  <a:gd name="T18" fmla="*/ 10 w 496"/>
                  <a:gd name="T19" fmla="*/ 73 h 75"/>
                  <a:gd name="T20" fmla="*/ 19 w 496"/>
                  <a:gd name="T21" fmla="*/ 71 h 75"/>
                  <a:gd name="T22" fmla="*/ 27 w 496"/>
                  <a:gd name="T23" fmla="*/ 69 h 75"/>
                  <a:gd name="T24" fmla="*/ 37 w 496"/>
                  <a:gd name="T25" fmla="*/ 68 h 75"/>
                  <a:gd name="T26" fmla="*/ 46 w 496"/>
                  <a:gd name="T27" fmla="*/ 66 h 75"/>
                  <a:gd name="T28" fmla="*/ 65 w 496"/>
                  <a:gd name="T29" fmla="*/ 64 h 75"/>
                  <a:gd name="T30" fmla="*/ 90 w 496"/>
                  <a:gd name="T31" fmla="*/ 60 h 75"/>
                  <a:gd name="T32" fmla="*/ 121 w 496"/>
                  <a:gd name="T33" fmla="*/ 56 h 75"/>
                  <a:gd name="T34" fmla="*/ 156 w 496"/>
                  <a:gd name="T35" fmla="*/ 50 h 75"/>
                  <a:gd name="T36" fmla="*/ 194 w 496"/>
                  <a:gd name="T37" fmla="*/ 45 h 75"/>
                  <a:gd name="T38" fmla="*/ 236 w 496"/>
                  <a:gd name="T39" fmla="*/ 38 h 75"/>
                  <a:gd name="T40" fmla="*/ 277 w 496"/>
                  <a:gd name="T41" fmla="*/ 33 h 75"/>
                  <a:gd name="T42" fmla="*/ 319 w 496"/>
                  <a:gd name="T43" fmla="*/ 26 h 75"/>
                  <a:gd name="T44" fmla="*/ 358 w 496"/>
                  <a:gd name="T45" fmla="*/ 20 h 75"/>
                  <a:gd name="T46" fmla="*/ 396 w 496"/>
                  <a:gd name="T47" fmla="*/ 15 h 75"/>
                  <a:gd name="T48" fmla="*/ 428 w 496"/>
                  <a:gd name="T49" fmla="*/ 10 h 75"/>
                  <a:gd name="T50" fmla="*/ 457 w 496"/>
                  <a:gd name="T51" fmla="*/ 6 h 75"/>
                  <a:gd name="T52" fmla="*/ 477 w 496"/>
                  <a:gd name="T53" fmla="*/ 3 h 75"/>
                  <a:gd name="T54" fmla="*/ 491 w 496"/>
                  <a:gd name="T55" fmla="*/ 1 h 75"/>
                  <a:gd name="T56" fmla="*/ 496 w 496"/>
                  <a:gd name="T57" fmla="*/ 0 h 75"/>
                  <a:gd name="T58" fmla="*/ 487 w 496"/>
                  <a:gd name="T59" fmla="*/ 0 h 75"/>
                  <a:gd name="T60" fmla="*/ 466 w 496"/>
                  <a:gd name="T61" fmla="*/ 3 h 75"/>
                  <a:gd name="T62" fmla="*/ 442 w 496"/>
                  <a:gd name="T63" fmla="*/ 7 h 75"/>
                  <a:gd name="T64" fmla="*/ 413 w 496"/>
                  <a:gd name="T65" fmla="*/ 11 h 75"/>
                  <a:gd name="T66" fmla="*/ 382 w 496"/>
                  <a:gd name="T67" fmla="*/ 15 h 75"/>
                  <a:gd name="T68" fmla="*/ 350 w 496"/>
                  <a:gd name="T69" fmla="*/ 20 h 75"/>
                  <a:gd name="T70" fmla="*/ 315 w 496"/>
                  <a:gd name="T71" fmla="*/ 24 h 75"/>
                  <a:gd name="T72" fmla="*/ 279 w 496"/>
                  <a:gd name="T73" fmla="*/ 30 h 75"/>
                  <a:gd name="T74" fmla="*/ 244 w 496"/>
                  <a:gd name="T75" fmla="*/ 35 h 75"/>
                  <a:gd name="T76" fmla="*/ 209 w 496"/>
                  <a:gd name="T77" fmla="*/ 41 h 75"/>
                  <a:gd name="T78" fmla="*/ 176 w 496"/>
                  <a:gd name="T79" fmla="*/ 45 h 75"/>
                  <a:gd name="T80" fmla="*/ 145 w 496"/>
                  <a:gd name="T81" fmla="*/ 50 h 75"/>
                  <a:gd name="T82" fmla="*/ 117 w 496"/>
                  <a:gd name="T83" fmla="*/ 54 h 75"/>
                  <a:gd name="T84" fmla="*/ 94 w 496"/>
                  <a:gd name="T85" fmla="*/ 57 h 75"/>
                  <a:gd name="T86" fmla="*/ 75 w 496"/>
                  <a:gd name="T87" fmla="*/ 61 h 75"/>
                  <a:gd name="T88" fmla="*/ 61 w 496"/>
                  <a:gd name="T89" fmla="*/ 62 h 75"/>
                  <a:gd name="T90" fmla="*/ 53 w 496"/>
                  <a:gd name="T91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6" h="75">
                    <a:moveTo>
                      <a:pt x="53" y="64"/>
                    </a:moveTo>
                    <a:lnTo>
                      <a:pt x="46" y="65"/>
                    </a:lnTo>
                    <a:lnTo>
                      <a:pt x="40" y="66"/>
                    </a:lnTo>
                    <a:lnTo>
                      <a:pt x="33" y="66"/>
                    </a:lnTo>
                    <a:lnTo>
                      <a:pt x="26" y="68"/>
                    </a:lnTo>
                    <a:lnTo>
                      <a:pt x="19" y="69"/>
                    </a:lnTo>
                    <a:lnTo>
                      <a:pt x="14" y="71"/>
                    </a:lnTo>
                    <a:lnTo>
                      <a:pt x="7" y="73"/>
                    </a:lnTo>
                    <a:lnTo>
                      <a:pt x="0" y="75"/>
                    </a:lnTo>
                    <a:lnTo>
                      <a:pt x="10" y="73"/>
                    </a:lnTo>
                    <a:lnTo>
                      <a:pt x="19" y="71"/>
                    </a:lnTo>
                    <a:lnTo>
                      <a:pt x="27" y="69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65" y="64"/>
                    </a:lnTo>
                    <a:lnTo>
                      <a:pt x="90" y="60"/>
                    </a:lnTo>
                    <a:lnTo>
                      <a:pt x="121" y="56"/>
                    </a:lnTo>
                    <a:lnTo>
                      <a:pt x="156" y="50"/>
                    </a:lnTo>
                    <a:lnTo>
                      <a:pt x="194" y="45"/>
                    </a:lnTo>
                    <a:lnTo>
                      <a:pt x="236" y="38"/>
                    </a:lnTo>
                    <a:lnTo>
                      <a:pt x="277" y="33"/>
                    </a:lnTo>
                    <a:lnTo>
                      <a:pt x="319" y="26"/>
                    </a:lnTo>
                    <a:lnTo>
                      <a:pt x="358" y="20"/>
                    </a:lnTo>
                    <a:lnTo>
                      <a:pt x="396" y="15"/>
                    </a:lnTo>
                    <a:lnTo>
                      <a:pt x="428" y="10"/>
                    </a:lnTo>
                    <a:lnTo>
                      <a:pt x="457" y="6"/>
                    </a:lnTo>
                    <a:lnTo>
                      <a:pt x="477" y="3"/>
                    </a:lnTo>
                    <a:lnTo>
                      <a:pt x="491" y="1"/>
                    </a:lnTo>
                    <a:lnTo>
                      <a:pt x="496" y="0"/>
                    </a:lnTo>
                    <a:lnTo>
                      <a:pt x="487" y="0"/>
                    </a:lnTo>
                    <a:lnTo>
                      <a:pt x="466" y="3"/>
                    </a:lnTo>
                    <a:lnTo>
                      <a:pt x="442" y="7"/>
                    </a:lnTo>
                    <a:lnTo>
                      <a:pt x="413" y="11"/>
                    </a:lnTo>
                    <a:lnTo>
                      <a:pt x="382" y="15"/>
                    </a:lnTo>
                    <a:lnTo>
                      <a:pt x="350" y="20"/>
                    </a:lnTo>
                    <a:lnTo>
                      <a:pt x="315" y="24"/>
                    </a:lnTo>
                    <a:lnTo>
                      <a:pt x="279" y="30"/>
                    </a:lnTo>
                    <a:lnTo>
                      <a:pt x="244" y="35"/>
                    </a:lnTo>
                    <a:lnTo>
                      <a:pt x="209" y="41"/>
                    </a:lnTo>
                    <a:lnTo>
                      <a:pt x="176" y="45"/>
                    </a:lnTo>
                    <a:lnTo>
                      <a:pt x="145" y="50"/>
                    </a:lnTo>
                    <a:lnTo>
                      <a:pt x="117" y="54"/>
                    </a:lnTo>
                    <a:lnTo>
                      <a:pt x="94" y="57"/>
                    </a:lnTo>
                    <a:lnTo>
                      <a:pt x="75" y="61"/>
                    </a:lnTo>
                    <a:lnTo>
                      <a:pt x="61" y="62"/>
                    </a:lnTo>
                    <a:lnTo>
                      <a:pt x="5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65"/>
              <p:cNvSpPr>
                <a:spLocks/>
              </p:cNvSpPr>
              <p:nvPr/>
            </p:nvSpPr>
            <p:spPr bwMode="auto">
              <a:xfrm>
                <a:off x="2754" y="1881"/>
                <a:ext cx="1927" cy="102"/>
              </a:xfrm>
              <a:custGeom>
                <a:avLst/>
                <a:gdLst>
                  <a:gd name="T0" fmla="*/ 1924 w 1927"/>
                  <a:gd name="T1" fmla="*/ 0 h 102"/>
                  <a:gd name="T2" fmla="*/ 1832 w 1927"/>
                  <a:gd name="T3" fmla="*/ 9 h 102"/>
                  <a:gd name="T4" fmla="*/ 1745 w 1927"/>
                  <a:gd name="T5" fmla="*/ 17 h 102"/>
                  <a:gd name="T6" fmla="*/ 1709 w 1927"/>
                  <a:gd name="T7" fmla="*/ 20 h 102"/>
                  <a:gd name="T8" fmla="*/ 1660 w 1927"/>
                  <a:gd name="T9" fmla="*/ 19 h 102"/>
                  <a:gd name="T10" fmla="*/ 1587 w 1927"/>
                  <a:gd name="T11" fmla="*/ 17 h 102"/>
                  <a:gd name="T12" fmla="*/ 1510 w 1927"/>
                  <a:gd name="T13" fmla="*/ 14 h 102"/>
                  <a:gd name="T14" fmla="*/ 1449 w 1927"/>
                  <a:gd name="T15" fmla="*/ 13 h 102"/>
                  <a:gd name="T16" fmla="*/ 1424 w 1927"/>
                  <a:gd name="T17" fmla="*/ 12 h 102"/>
                  <a:gd name="T18" fmla="*/ 1397 w 1927"/>
                  <a:gd name="T19" fmla="*/ 13 h 102"/>
                  <a:gd name="T20" fmla="*/ 1323 w 1927"/>
                  <a:gd name="T21" fmla="*/ 17 h 102"/>
                  <a:gd name="T22" fmla="*/ 1212 w 1927"/>
                  <a:gd name="T23" fmla="*/ 23 h 102"/>
                  <a:gd name="T24" fmla="*/ 1076 w 1927"/>
                  <a:gd name="T25" fmla="*/ 31 h 102"/>
                  <a:gd name="T26" fmla="*/ 924 w 1927"/>
                  <a:gd name="T27" fmla="*/ 37 h 102"/>
                  <a:gd name="T28" fmla="*/ 770 w 1927"/>
                  <a:gd name="T29" fmla="*/ 46 h 102"/>
                  <a:gd name="T30" fmla="*/ 621 w 1927"/>
                  <a:gd name="T31" fmla="*/ 54 h 102"/>
                  <a:gd name="T32" fmla="*/ 489 w 1927"/>
                  <a:gd name="T33" fmla="*/ 61 h 102"/>
                  <a:gd name="T34" fmla="*/ 386 w 1927"/>
                  <a:gd name="T35" fmla="*/ 66 h 102"/>
                  <a:gd name="T36" fmla="*/ 323 w 1927"/>
                  <a:gd name="T37" fmla="*/ 69 h 102"/>
                  <a:gd name="T38" fmla="*/ 294 w 1927"/>
                  <a:gd name="T39" fmla="*/ 69 h 102"/>
                  <a:gd name="T40" fmla="*/ 225 w 1927"/>
                  <a:gd name="T41" fmla="*/ 70 h 102"/>
                  <a:gd name="T42" fmla="*/ 166 w 1927"/>
                  <a:gd name="T43" fmla="*/ 74 h 102"/>
                  <a:gd name="T44" fmla="*/ 6 w 1927"/>
                  <a:gd name="T45" fmla="*/ 102 h 102"/>
                  <a:gd name="T46" fmla="*/ 63 w 1927"/>
                  <a:gd name="T47" fmla="*/ 98 h 102"/>
                  <a:gd name="T48" fmla="*/ 126 w 1927"/>
                  <a:gd name="T49" fmla="*/ 93 h 102"/>
                  <a:gd name="T50" fmla="*/ 167 w 1927"/>
                  <a:gd name="T51" fmla="*/ 89 h 102"/>
                  <a:gd name="T52" fmla="*/ 246 w 1927"/>
                  <a:gd name="T53" fmla="*/ 89 h 102"/>
                  <a:gd name="T54" fmla="*/ 315 w 1927"/>
                  <a:gd name="T55" fmla="*/ 89 h 102"/>
                  <a:gd name="T56" fmla="*/ 351 w 1927"/>
                  <a:gd name="T57" fmla="*/ 88 h 102"/>
                  <a:gd name="T58" fmla="*/ 431 w 1927"/>
                  <a:gd name="T59" fmla="*/ 84 h 102"/>
                  <a:gd name="T60" fmla="*/ 545 w 1927"/>
                  <a:gd name="T61" fmla="*/ 78 h 102"/>
                  <a:gd name="T62" fmla="*/ 682 w 1927"/>
                  <a:gd name="T63" fmla="*/ 71 h 102"/>
                  <a:gd name="T64" fmla="*/ 831 w 1927"/>
                  <a:gd name="T65" fmla="*/ 63 h 102"/>
                  <a:gd name="T66" fmla="*/ 983 w 1927"/>
                  <a:gd name="T67" fmla="*/ 55 h 102"/>
                  <a:gd name="T68" fmla="*/ 1126 w 1927"/>
                  <a:gd name="T69" fmla="*/ 47 h 102"/>
                  <a:gd name="T70" fmla="*/ 1252 w 1927"/>
                  <a:gd name="T71" fmla="*/ 40 h 102"/>
                  <a:gd name="T72" fmla="*/ 1348 w 1927"/>
                  <a:gd name="T73" fmla="*/ 35 h 102"/>
                  <a:gd name="T74" fmla="*/ 1407 w 1927"/>
                  <a:gd name="T75" fmla="*/ 31 h 102"/>
                  <a:gd name="T76" fmla="*/ 1434 w 1927"/>
                  <a:gd name="T77" fmla="*/ 31 h 102"/>
                  <a:gd name="T78" fmla="*/ 1496 w 1927"/>
                  <a:gd name="T79" fmla="*/ 32 h 102"/>
                  <a:gd name="T80" fmla="*/ 1572 w 1927"/>
                  <a:gd name="T81" fmla="*/ 35 h 102"/>
                  <a:gd name="T82" fmla="*/ 1647 w 1927"/>
                  <a:gd name="T83" fmla="*/ 39 h 102"/>
                  <a:gd name="T84" fmla="*/ 1703 w 1927"/>
                  <a:gd name="T85" fmla="*/ 43 h 102"/>
                  <a:gd name="T86" fmla="*/ 1727 w 1927"/>
                  <a:gd name="T8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2">
                    <a:moveTo>
                      <a:pt x="1727" y="44"/>
                    </a:moveTo>
                    <a:lnTo>
                      <a:pt x="1927" y="25"/>
                    </a:lnTo>
                    <a:lnTo>
                      <a:pt x="1924" y="0"/>
                    </a:lnTo>
                    <a:lnTo>
                      <a:pt x="1896" y="2"/>
                    </a:lnTo>
                    <a:lnTo>
                      <a:pt x="1865" y="5"/>
                    </a:lnTo>
                    <a:lnTo>
                      <a:pt x="1832" y="9"/>
                    </a:lnTo>
                    <a:lnTo>
                      <a:pt x="1800" y="12"/>
                    </a:lnTo>
                    <a:lnTo>
                      <a:pt x="1770" y="14"/>
                    </a:lnTo>
                    <a:lnTo>
                      <a:pt x="1745" y="17"/>
                    </a:lnTo>
                    <a:lnTo>
                      <a:pt x="1727" y="19"/>
                    </a:lnTo>
                    <a:lnTo>
                      <a:pt x="1716" y="20"/>
                    </a:lnTo>
                    <a:lnTo>
                      <a:pt x="1709" y="20"/>
                    </a:lnTo>
                    <a:lnTo>
                      <a:pt x="1697" y="20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7"/>
                    </a:lnTo>
                    <a:lnTo>
                      <a:pt x="1587" y="17"/>
                    </a:lnTo>
                    <a:lnTo>
                      <a:pt x="1561" y="16"/>
                    </a:lnTo>
                    <a:lnTo>
                      <a:pt x="1535" y="14"/>
                    </a:lnTo>
                    <a:lnTo>
                      <a:pt x="1510" y="14"/>
                    </a:lnTo>
                    <a:lnTo>
                      <a:pt x="1487" y="13"/>
                    </a:lnTo>
                    <a:lnTo>
                      <a:pt x="1466" y="13"/>
                    </a:lnTo>
                    <a:lnTo>
                      <a:pt x="1449" y="13"/>
                    </a:lnTo>
                    <a:lnTo>
                      <a:pt x="1437" y="12"/>
                    </a:lnTo>
                    <a:lnTo>
                      <a:pt x="1427" y="12"/>
                    </a:lnTo>
                    <a:lnTo>
                      <a:pt x="1424" y="12"/>
                    </a:lnTo>
                    <a:lnTo>
                      <a:pt x="1422" y="12"/>
                    </a:lnTo>
                    <a:lnTo>
                      <a:pt x="1412" y="12"/>
                    </a:lnTo>
                    <a:lnTo>
                      <a:pt x="1397" y="13"/>
                    </a:lnTo>
                    <a:lnTo>
                      <a:pt x="1377" y="14"/>
                    </a:lnTo>
                    <a:lnTo>
                      <a:pt x="1353" y="16"/>
                    </a:lnTo>
                    <a:lnTo>
                      <a:pt x="1323" y="17"/>
                    </a:lnTo>
                    <a:lnTo>
                      <a:pt x="1290" y="19"/>
                    </a:lnTo>
                    <a:lnTo>
                      <a:pt x="1252" y="21"/>
                    </a:lnTo>
                    <a:lnTo>
                      <a:pt x="1212" y="23"/>
                    </a:lnTo>
                    <a:lnTo>
                      <a:pt x="1170" y="25"/>
                    </a:lnTo>
                    <a:lnTo>
                      <a:pt x="1124" y="28"/>
                    </a:lnTo>
                    <a:lnTo>
                      <a:pt x="1076" y="31"/>
                    </a:lnTo>
                    <a:lnTo>
                      <a:pt x="1027" y="32"/>
                    </a:lnTo>
                    <a:lnTo>
                      <a:pt x="976" y="35"/>
                    </a:lnTo>
                    <a:lnTo>
                      <a:pt x="924" y="37"/>
                    </a:lnTo>
                    <a:lnTo>
                      <a:pt x="873" y="40"/>
                    </a:lnTo>
                    <a:lnTo>
                      <a:pt x="821" y="43"/>
                    </a:lnTo>
                    <a:lnTo>
                      <a:pt x="770" y="46"/>
                    </a:lnTo>
                    <a:lnTo>
                      <a:pt x="718" y="48"/>
                    </a:lnTo>
                    <a:lnTo>
                      <a:pt x="670" y="51"/>
                    </a:lnTo>
                    <a:lnTo>
                      <a:pt x="621" y="54"/>
                    </a:lnTo>
                    <a:lnTo>
                      <a:pt x="575" y="56"/>
                    </a:lnTo>
                    <a:lnTo>
                      <a:pt x="531" y="58"/>
                    </a:lnTo>
                    <a:lnTo>
                      <a:pt x="489" y="61"/>
                    </a:lnTo>
                    <a:lnTo>
                      <a:pt x="452" y="62"/>
                    </a:lnTo>
                    <a:lnTo>
                      <a:pt x="418" y="63"/>
                    </a:lnTo>
                    <a:lnTo>
                      <a:pt x="386" y="66"/>
                    </a:lnTo>
                    <a:lnTo>
                      <a:pt x="361" y="66"/>
                    </a:lnTo>
                    <a:lnTo>
                      <a:pt x="339" y="67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0"/>
                    </a:lnTo>
                    <a:lnTo>
                      <a:pt x="201" y="71"/>
                    </a:lnTo>
                    <a:lnTo>
                      <a:pt x="181" y="73"/>
                    </a:lnTo>
                    <a:lnTo>
                      <a:pt x="166" y="74"/>
                    </a:lnTo>
                    <a:lnTo>
                      <a:pt x="160" y="74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19" y="101"/>
                    </a:lnTo>
                    <a:lnTo>
                      <a:pt x="40" y="101"/>
                    </a:lnTo>
                    <a:lnTo>
                      <a:pt x="63" y="98"/>
                    </a:lnTo>
                    <a:lnTo>
                      <a:pt x="86" y="97"/>
                    </a:lnTo>
                    <a:lnTo>
                      <a:pt x="109" y="96"/>
                    </a:lnTo>
                    <a:lnTo>
                      <a:pt x="126" y="93"/>
                    </a:lnTo>
                    <a:lnTo>
                      <a:pt x="137" y="92"/>
                    </a:lnTo>
                    <a:lnTo>
                      <a:pt x="148" y="90"/>
                    </a:lnTo>
                    <a:lnTo>
                      <a:pt x="167" y="89"/>
                    </a:lnTo>
                    <a:lnTo>
                      <a:pt x="190" y="89"/>
                    </a:lnTo>
                    <a:lnTo>
                      <a:pt x="217" y="89"/>
                    </a:lnTo>
                    <a:lnTo>
                      <a:pt x="246" y="89"/>
                    </a:lnTo>
                    <a:lnTo>
                      <a:pt x="273" y="89"/>
                    </a:lnTo>
                    <a:lnTo>
                      <a:pt x="296" y="89"/>
                    </a:lnTo>
                    <a:lnTo>
                      <a:pt x="315" y="89"/>
                    </a:lnTo>
                    <a:lnTo>
                      <a:pt x="321" y="89"/>
                    </a:lnTo>
                    <a:lnTo>
                      <a:pt x="334" y="89"/>
                    </a:lnTo>
                    <a:lnTo>
                      <a:pt x="351" y="88"/>
                    </a:lnTo>
                    <a:lnTo>
                      <a:pt x="374" y="86"/>
                    </a:lnTo>
                    <a:lnTo>
                      <a:pt x="400" y="86"/>
                    </a:lnTo>
                    <a:lnTo>
                      <a:pt x="431" y="84"/>
                    </a:lnTo>
                    <a:lnTo>
                      <a:pt x="466" y="82"/>
                    </a:lnTo>
                    <a:lnTo>
                      <a:pt x="504" y="81"/>
                    </a:lnTo>
                    <a:lnTo>
                      <a:pt x="545" y="78"/>
                    </a:lnTo>
                    <a:lnTo>
                      <a:pt x="588" y="75"/>
                    </a:lnTo>
                    <a:lnTo>
                      <a:pt x="634" y="74"/>
                    </a:lnTo>
                    <a:lnTo>
                      <a:pt x="682" y="71"/>
                    </a:lnTo>
                    <a:lnTo>
                      <a:pt x="731" y="69"/>
                    </a:lnTo>
                    <a:lnTo>
                      <a:pt x="781" y="66"/>
                    </a:lnTo>
                    <a:lnTo>
                      <a:pt x="831" y="63"/>
                    </a:lnTo>
                    <a:lnTo>
                      <a:pt x="882" y="61"/>
                    </a:lnTo>
                    <a:lnTo>
                      <a:pt x="933" y="58"/>
                    </a:lnTo>
                    <a:lnTo>
                      <a:pt x="983" y="55"/>
                    </a:lnTo>
                    <a:lnTo>
                      <a:pt x="1033" y="52"/>
                    </a:lnTo>
                    <a:lnTo>
                      <a:pt x="1080" y="50"/>
                    </a:lnTo>
                    <a:lnTo>
                      <a:pt x="1126" y="47"/>
                    </a:lnTo>
                    <a:lnTo>
                      <a:pt x="1171" y="44"/>
                    </a:lnTo>
                    <a:lnTo>
                      <a:pt x="1213" y="42"/>
                    </a:lnTo>
                    <a:lnTo>
                      <a:pt x="1252" y="40"/>
                    </a:lnTo>
                    <a:lnTo>
                      <a:pt x="1288" y="37"/>
                    </a:lnTo>
                    <a:lnTo>
                      <a:pt x="1320" y="36"/>
                    </a:lnTo>
                    <a:lnTo>
                      <a:pt x="1348" y="35"/>
                    </a:lnTo>
                    <a:lnTo>
                      <a:pt x="1373" y="33"/>
                    </a:lnTo>
                    <a:lnTo>
                      <a:pt x="1393" y="32"/>
                    </a:lnTo>
                    <a:lnTo>
                      <a:pt x="1407" y="31"/>
                    </a:lnTo>
                    <a:lnTo>
                      <a:pt x="1416" y="31"/>
                    </a:lnTo>
                    <a:lnTo>
                      <a:pt x="1419" y="31"/>
                    </a:lnTo>
                    <a:lnTo>
                      <a:pt x="1434" y="31"/>
                    </a:lnTo>
                    <a:lnTo>
                      <a:pt x="1451" y="31"/>
                    </a:lnTo>
                    <a:lnTo>
                      <a:pt x="1473" y="31"/>
                    </a:lnTo>
                    <a:lnTo>
                      <a:pt x="1496" y="32"/>
                    </a:lnTo>
                    <a:lnTo>
                      <a:pt x="1521" y="32"/>
                    </a:lnTo>
                    <a:lnTo>
                      <a:pt x="1546" y="33"/>
                    </a:lnTo>
                    <a:lnTo>
                      <a:pt x="1572" y="35"/>
                    </a:lnTo>
                    <a:lnTo>
                      <a:pt x="1598" y="36"/>
                    </a:lnTo>
                    <a:lnTo>
                      <a:pt x="1624" y="37"/>
                    </a:lnTo>
                    <a:lnTo>
                      <a:pt x="1647" y="39"/>
                    </a:lnTo>
                    <a:lnTo>
                      <a:pt x="1668" y="40"/>
                    </a:lnTo>
                    <a:lnTo>
                      <a:pt x="1689" y="42"/>
                    </a:lnTo>
                    <a:lnTo>
                      <a:pt x="1703" y="43"/>
                    </a:lnTo>
                    <a:lnTo>
                      <a:pt x="1716" y="43"/>
                    </a:lnTo>
                    <a:lnTo>
                      <a:pt x="1724" y="44"/>
                    </a:lnTo>
                    <a:lnTo>
                      <a:pt x="172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66"/>
              <p:cNvSpPr>
                <a:spLocks/>
              </p:cNvSpPr>
              <p:nvPr/>
            </p:nvSpPr>
            <p:spPr bwMode="auto">
              <a:xfrm>
                <a:off x="2754" y="1887"/>
                <a:ext cx="1927" cy="103"/>
              </a:xfrm>
              <a:custGeom>
                <a:avLst/>
                <a:gdLst>
                  <a:gd name="T0" fmla="*/ 1924 w 1927"/>
                  <a:gd name="T1" fmla="*/ 0 h 103"/>
                  <a:gd name="T2" fmla="*/ 1831 w 1927"/>
                  <a:gd name="T3" fmla="*/ 10 h 103"/>
                  <a:gd name="T4" fmla="*/ 1745 w 1927"/>
                  <a:gd name="T5" fmla="*/ 18 h 103"/>
                  <a:gd name="T6" fmla="*/ 1709 w 1927"/>
                  <a:gd name="T7" fmla="*/ 21 h 103"/>
                  <a:gd name="T8" fmla="*/ 1660 w 1927"/>
                  <a:gd name="T9" fmla="*/ 19 h 103"/>
                  <a:gd name="T10" fmla="*/ 1587 w 1927"/>
                  <a:gd name="T11" fmla="*/ 18 h 103"/>
                  <a:gd name="T12" fmla="*/ 1510 w 1927"/>
                  <a:gd name="T13" fmla="*/ 15 h 103"/>
                  <a:gd name="T14" fmla="*/ 1447 w 1927"/>
                  <a:gd name="T15" fmla="*/ 14 h 103"/>
                  <a:gd name="T16" fmla="*/ 1423 w 1927"/>
                  <a:gd name="T17" fmla="*/ 13 h 103"/>
                  <a:gd name="T18" fmla="*/ 1396 w 1927"/>
                  <a:gd name="T19" fmla="*/ 14 h 103"/>
                  <a:gd name="T20" fmla="*/ 1321 w 1927"/>
                  <a:gd name="T21" fmla="*/ 18 h 103"/>
                  <a:gd name="T22" fmla="*/ 1212 w 1927"/>
                  <a:gd name="T23" fmla="*/ 23 h 103"/>
                  <a:gd name="T24" fmla="*/ 1075 w 1927"/>
                  <a:gd name="T25" fmla="*/ 31 h 103"/>
                  <a:gd name="T26" fmla="*/ 924 w 1927"/>
                  <a:gd name="T27" fmla="*/ 38 h 103"/>
                  <a:gd name="T28" fmla="*/ 769 w 1927"/>
                  <a:gd name="T29" fmla="*/ 46 h 103"/>
                  <a:gd name="T30" fmla="*/ 621 w 1927"/>
                  <a:gd name="T31" fmla="*/ 55 h 103"/>
                  <a:gd name="T32" fmla="*/ 489 w 1927"/>
                  <a:gd name="T33" fmla="*/ 61 h 103"/>
                  <a:gd name="T34" fmla="*/ 386 w 1927"/>
                  <a:gd name="T35" fmla="*/ 67 h 103"/>
                  <a:gd name="T36" fmla="*/ 323 w 1927"/>
                  <a:gd name="T37" fmla="*/ 69 h 103"/>
                  <a:gd name="T38" fmla="*/ 294 w 1927"/>
                  <a:gd name="T39" fmla="*/ 69 h 103"/>
                  <a:gd name="T40" fmla="*/ 225 w 1927"/>
                  <a:gd name="T41" fmla="*/ 71 h 103"/>
                  <a:gd name="T42" fmla="*/ 164 w 1927"/>
                  <a:gd name="T43" fmla="*/ 75 h 103"/>
                  <a:gd name="T44" fmla="*/ 6 w 1927"/>
                  <a:gd name="T45" fmla="*/ 103 h 103"/>
                  <a:gd name="T46" fmla="*/ 63 w 1927"/>
                  <a:gd name="T47" fmla="*/ 99 h 103"/>
                  <a:gd name="T48" fmla="*/ 126 w 1927"/>
                  <a:gd name="T49" fmla="*/ 94 h 103"/>
                  <a:gd name="T50" fmla="*/ 167 w 1927"/>
                  <a:gd name="T51" fmla="*/ 90 h 103"/>
                  <a:gd name="T52" fmla="*/ 244 w 1927"/>
                  <a:gd name="T53" fmla="*/ 90 h 103"/>
                  <a:gd name="T54" fmla="*/ 315 w 1927"/>
                  <a:gd name="T55" fmla="*/ 90 h 103"/>
                  <a:gd name="T56" fmla="*/ 351 w 1927"/>
                  <a:gd name="T57" fmla="*/ 88 h 103"/>
                  <a:gd name="T58" fmla="*/ 431 w 1927"/>
                  <a:gd name="T59" fmla="*/ 84 h 103"/>
                  <a:gd name="T60" fmla="*/ 545 w 1927"/>
                  <a:gd name="T61" fmla="*/ 79 h 103"/>
                  <a:gd name="T62" fmla="*/ 682 w 1927"/>
                  <a:gd name="T63" fmla="*/ 72 h 103"/>
                  <a:gd name="T64" fmla="*/ 831 w 1927"/>
                  <a:gd name="T65" fmla="*/ 64 h 103"/>
                  <a:gd name="T66" fmla="*/ 983 w 1927"/>
                  <a:gd name="T67" fmla="*/ 56 h 103"/>
                  <a:gd name="T68" fmla="*/ 1126 w 1927"/>
                  <a:gd name="T69" fmla="*/ 48 h 103"/>
                  <a:gd name="T70" fmla="*/ 1251 w 1927"/>
                  <a:gd name="T71" fmla="*/ 41 h 103"/>
                  <a:gd name="T72" fmla="*/ 1347 w 1927"/>
                  <a:gd name="T73" fmla="*/ 36 h 103"/>
                  <a:gd name="T74" fmla="*/ 1405 w 1927"/>
                  <a:gd name="T75" fmla="*/ 31 h 103"/>
                  <a:gd name="T76" fmla="*/ 1432 w 1927"/>
                  <a:gd name="T77" fmla="*/ 31 h 103"/>
                  <a:gd name="T78" fmla="*/ 1495 w 1927"/>
                  <a:gd name="T79" fmla="*/ 33 h 103"/>
                  <a:gd name="T80" fmla="*/ 1572 w 1927"/>
                  <a:gd name="T81" fmla="*/ 36 h 103"/>
                  <a:gd name="T82" fmla="*/ 1647 w 1927"/>
                  <a:gd name="T83" fmla="*/ 40 h 103"/>
                  <a:gd name="T84" fmla="*/ 1703 w 1927"/>
                  <a:gd name="T85" fmla="*/ 44 h 103"/>
                  <a:gd name="T86" fmla="*/ 1727 w 1927"/>
                  <a:gd name="T87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3">
                    <a:moveTo>
                      <a:pt x="1727" y="45"/>
                    </a:moveTo>
                    <a:lnTo>
                      <a:pt x="1927" y="26"/>
                    </a:lnTo>
                    <a:lnTo>
                      <a:pt x="1924" y="0"/>
                    </a:lnTo>
                    <a:lnTo>
                      <a:pt x="1896" y="3"/>
                    </a:lnTo>
                    <a:lnTo>
                      <a:pt x="1863" y="6"/>
                    </a:lnTo>
                    <a:lnTo>
                      <a:pt x="1831" y="10"/>
                    </a:lnTo>
                    <a:lnTo>
                      <a:pt x="1800" y="13"/>
                    </a:lnTo>
                    <a:lnTo>
                      <a:pt x="1770" y="15"/>
                    </a:lnTo>
                    <a:lnTo>
                      <a:pt x="1745" y="18"/>
                    </a:lnTo>
                    <a:lnTo>
                      <a:pt x="1727" y="19"/>
                    </a:lnTo>
                    <a:lnTo>
                      <a:pt x="1716" y="21"/>
                    </a:lnTo>
                    <a:lnTo>
                      <a:pt x="1709" y="21"/>
                    </a:lnTo>
                    <a:lnTo>
                      <a:pt x="1697" y="21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8"/>
                    </a:lnTo>
                    <a:lnTo>
                      <a:pt x="1587" y="18"/>
                    </a:lnTo>
                    <a:lnTo>
                      <a:pt x="1560" y="17"/>
                    </a:lnTo>
                    <a:lnTo>
                      <a:pt x="1534" y="15"/>
                    </a:lnTo>
                    <a:lnTo>
                      <a:pt x="1510" y="15"/>
                    </a:lnTo>
                    <a:lnTo>
                      <a:pt x="1485" y="14"/>
                    </a:lnTo>
                    <a:lnTo>
                      <a:pt x="1465" y="14"/>
                    </a:lnTo>
                    <a:lnTo>
                      <a:pt x="1447" y="14"/>
                    </a:lnTo>
                    <a:lnTo>
                      <a:pt x="1435" y="13"/>
                    </a:lnTo>
                    <a:lnTo>
                      <a:pt x="1426" y="13"/>
                    </a:lnTo>
                    <a:lnTo>
                      <a:pt x="1423" y="13"/>
                    </a:lnTo>
                    <a:lnTo>
                      <a:pt x="1420" y="13"/>
                    </a:lnTo>
                    <a:lnTo>
                      <a:pt x="1411" y="13"/>
                    </a:lnTo>
                    <a:lnTo>
                      <a:pt x="1396" y="14"/>
                    </a:lnTo>
                    <a:lnTo>
                      <a:pt x="1376" y="15"/>
                    </a:lnTo>
                    <a:lnTo>
                      <a:pt x="1351" y="17"/>
                    </a:lnTo>
                    <a:lnTo>
                      <a:pt x="1321" y="18"/>
                    </a:lnTo>
                    <a:lnTo>
                      <a:pt x="1289" y="19"/>
                    </a:lnTo>
                    <a:lnTo>
                      <a:pt x="1251" y="22"/>
                    </a:lnTo>
                    <a:lnTo>
                      <a:pt x="1212" y="23"/>
                    </a:lnTo>
                    <a:lnTo>
                      <a:pt x="1168" y="26"/>
                    </a:lnTo>
                    <a:lnTo>
                      <a:pt x="1122" y="29"/>
                    </a:lnTo>
                    <a:lnTo>
                      <a:pt x="1075" y="31"/>
                    </a:lnTo>
                    <a:lnTo>
                      <a:pt x="1026" y="33"/>
                    </a:lnTo>
                    <a:lnTo>
                      <a:pt x="976" y="36"/>
                    </a:lnTo>
                    <a:lnTo>
                      <a:pt x="924" y="38"/>
                    </a:lnTo>
                    <a:lnTo>
                      <a:pt x="873" y="41"/>
                    </a:lnTo>
                    <a:lnTo>
                      <a:pt x="820" y="44"/>
                    </a:lnTo>
                    <a:lnTo>
                      <a:pt x="769" y="46"/>
                    </a:lnTo>
                    <a:lnTo>
                      <a:pt x="718" y="49"/>
                    </a:lnTo>
                    <a:lnTo>
                      <a:pt x="668" y="52"/>
                    </a:lnTo>
                    <a:lnTo>
                      <a:pt x="621" y="55"/>
                    </a:lnTo>
                    <a:lnTo>
                      <a:pt x="575" y="57"/>
                    </a:lnTo>
                    <a:lnTo>
                      <a:pt x="530" y="59"/>
                    </a:lnTo>
                    <a:lnTo>
                      <a:pt x="489" y="61"/>
                    </a:lnTo>
                    <a:lnTo>
                      <a:pt x="452" y="63"/>
                    </a:lnTo>
                    <a:lnTo>
                      <a:pt x="418" y="64"/>
                    </a:lnTo>
                    <a:lnTo>
                      <a:pt x="386" y="67"/>
                    </a:lnTo>
                    <a:lnTo>
                      <a:pt x="361" y="67"/>
                    </a:lnTo>
                    <a:lnTo>
                      <a:pt x="339" y="68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1"/>
                    </a:lnTo>
                    <a:lnTo>
                      <a:pt x="201" y="72"/>
                    </a:lnTo>
                    <a:lnTo>
                      <a:pt x="179" y="73"/>
                    </a:lnTo>
                    <a:lnTo>
                      <a:pt x="164" y="75"/>
                    </a:lnTo>
                    <a:lnTo>
                      <a:pt x="159" y="75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9" y="102"/>
                    </a:lnTo>
                    <a:lnTo>
                      <a:pt x="40" y="102"/>
                    </a:lnTo>
                    <a:lnTo>
                      <a:pt x="63" y="99"/>
                    </a:lnTo>
                    <a:lnTo>
                      <a:pt x="86" y="98"/>
                    </a:lnTo>
                    <a:lnTo>
                      <a:pt x="109" y="96"/>
                    </a:lnTo>
                    <a:lnTo>
                      <a:pt x="126" y="94"/>
                    </a:lnTo>
                    <a:lnTo>
                      <a:pt x="137" y="92"/>
                    </a:lnTo>
                    <a:lnTo>
                      <a:pt x="148" y="91"/>
                    </a:lnTo>
                    <a:lnTo>
                      <a:pt x="167" y="90"/>
                    </a:lnTo>
                    <a:lnTo>
                      <a:pt x="190" y="90"/>
                    </a:lnTo>
                    <a:lnTo>
                      <a:pt x="217" y="90"/>
                    </a:lnTo>
                    <a:lnTo>
                      <a:pt x="244" y="90"/>
                    </a:lnTo>
                    <a:lnTo>
                      <a:pt x="271" y="90"/>
                    </a:lnTo>
                    <a:lnTo>
                      <a:pt x="296" y="90"/>
                    </a:lnTo>
                    <a:lnTo>
                      <a:pt x="315" y="90"/>
                    </a:lnTo>
                    <a:lnTo>
                      <a:pt x="321" y="90"/>
                    </a:lnTo>
                    <a:lnTo>
                      <a:pt x="334" y="90"/>
                    </a:lnTo>
                    <a:lnTo>
                      <a:pt x="351" y="88"/>
                    </a:lnTo>
                    <a:lnTo>
                      <a:pt x="374" y="87"/>
                    </a:lnTo>
                    <a:lnTo>
                      <a:pt x="400" y="87"/>
                    </a:lnTo>
                    <a:lnTo>
                      <a:pt x="431" y="84"/>
                    </a:lnTo>
                    <a:lnTo>
                      <a:pt x="466" y="83"/>
                    </a:lnTo>
                    <a:lnTo>
                      <a:pt x="504" y="82"/>
                    </a:lnTo>
                    <a:lnTo>
                      <a:pt x="545" y="79"/>
                    </a:lnTo>
                    <a:lnTo>
                      <a:pt x="588" y="76"/>
                    </a:lnTo>
                    <a:lnTo>
                      <a:pt x="634" y="75"/>
                    </a:lnTo>
                    <a:lnTo>
                      <a:pt x="682" y="72"/>
                    </a:lnTo>
                    <a:lnTo>
                      <a:pt x="731" y="69"/>
                    </a:lnTo>
                    <a:lnTo>
                      <a:pt x="781" y="67"/>
                    </a:lnTo>
                    <a:lnTo>
                      <a:pt x="831" y="64"/>
                    </a:lnTo>
                    <a:lnTo>
                      <a:pt x="881" y="61"/>
                    </a:lnTo>
                    <a:lnTo>
                      <a:pt x="933" y="59"/>
                    </a:lnTo>
                    <a:lnTo>
                      <a:pt x="983" y="56"/>
                    </a:lnTo>
                    <a:lnTo>
                      <a:pt x="1031" y="53"/>
                    </a:lnTo>
                    <a:lnTo>
                      <a:pt x="1079" y="50"/>
                    </a:lnTo>
                    <a:lnTo>
                      <a:pt x="1126" y="48"/>
                    </a:lnTo>
                    <a:lnTo>
                      <a:pt x="1170" y="45"/>
                    </a:lnTo>
                    <a:lnTo>
                      <a:pt x="1212" y="42"/>
                    </a:lnTo>
                    <a:lnTo>
                      <a:pt x="1251" y="41"/>
                    </a:lnTo>
                    <a:lnTo>
                      <a:pt x="1288" y="38"/>
                    </a:lnTo>
                    <a:lnTo>
                      <a:pt x="1319" y="37"/>
                    </a:lnTo>
                    <a:lnTo>
                      <a:pt x="1347" y="36"/>
                    </a:lnTo>
                    <a:lnTo>
                      <a:pt x="1372" y="34"/>
                    </a:lnTo>
                    <a:lnTo>
                      <a:pt x="1392" y="33"/>
                    </a:lnTo>
                    <a:lnTo>
                      <a:pt x="1405" y="31"/>
                    </a:lnTo>
                    <a:lnTo>
                      <a:pt x="1415" y="31"/>
                    </a:lnTo>
                    <a:lnTo>
                      <a:pt x="1418" y="31"/>
                    </a:lnTo>
                    <a:lnTo>
                      <a:pt x="1432" y="31"/>
                    </a:lnTo>
                    <a:lnTo>
                      <a:pt x="1450" y="31"/>
                    </a:lnTo>
                    <a:lnTo>
                      <a:pt x="1472" y="31"/>
                    </a:lnTo>
                    <a:lnTo>
                      <a:pt x="1495" y="33"/>
                    </a:lnTo>
                    <a:lnTo>
                      <a:pt x="1519" y="33"/>
                    </a:lnTo>
                    <a:lnTo>
                      <a:pt x="1546" y="34"/>
                    </a:lnTo>
                    <a:lnTo>
                      <a:pt x="1572" y="36"/>
                    </a:lnTo>
                    <a:lnTo>
                      <a:pt x="1598" y="37"/>
                    </a:lnTo>
                    <a:lnTo>
                      <a:pt x="1624" y="38"/>
                    </a:lnTo>
                    <a:lnTo>
                      <a:pt x="1647" y="40"/>
                    </a:lnTo>
                    <a:lnTo>
                      <a:pt x="1668" y="41"/>
                    </a:lnTo>
                    <a:lnTo>
                      <a:pt x="1689" y="42"/>
                    </a:lnTo>
                    <a:lnTo>
                      <a:pt x="1703" y="44"/>
                    </a:lnTo>
                    <a:lnTo>
                      <a:pt x="1716" y="44"/>
                    </a:lnTo>
                    <a:lnTo>
                      <a:pt x="1724" y="45"/>
                    </a:lnTo>
                    <a:lnTo>
                      <a:pt x="1727" y="4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67"/>
              <p:cNvSpPr>
                <a:spLocks/>
              </p:cNvSpPr>
              <p:nvPr/>
            </p:nvSpPr>
            <p:spPr bwMode="auto">
              <a:xfrm>
                <a:off x="4631" y="1874"/>
                <a:ext cx="65" cy="158"/>
              </a:xfrm>
              <a:custGeom>
                <a:avLst/>
                <a:gdLst>
                  <a:gd name="T0" fmla="*/ 46 w 65"/>
                  <a:gd name="T1" fmla="*/ 1 h 158"/>
                  <a:gd name="T2" fmla="*/ 45 w 65"/>
                  <a:gd name="T3" fmla="*/ 1 h 158"/>
                  <a:gd name="T4" fmla="*/ 41 w 65"/>
                  <a:gd name="T5" fmla="*/ 0 h 158"/>
                  <a:gd name="T6" fmla="*/ 35 w 65"/>
                  <a:gd name="T7" fmla="*/ 1 h 158"/>
                  <a:gd name="T8" fmla="*/ 31 w 65"/>
                  <a:gd name="T9" fmla="*/ 4 h 158"/>
                  <a:gd name="T10" fmla="*/ 23 w 65"/>
                  <a:gd name="T11" fmla="*/ 27 h 158"/>
                  <a:gd name="T12" fmla="*/ 12 w 65"/>
                  <a:gd name="T13" fmla="*/ 72 h 158"/>
                  <a:gd name="T14" fmla="*/ 1 w 65"/>
                  <a:gd name="T15" fmla="*/ 119 h 158"/>
                  <a:gd name="T16" fmla="*/ 0 w 65"/>
                  <a:gd name="T17" fmla="*/ 149 h 158"/>
                  <a:gd name="T18" fmla="*/ 4 w 65"/>
                  <a:gd name="T19" fmla="*/ 154 h 158"/>
                  <a:gd name="T20" fmla="*/ 11 w 65"/>
                  <a:gd name="T21" fmla="*/ 158 h 158"/>
                  <a:gd name="T22" fmla="*/ 20 w 65"/>
                  <a:gd name="T23" fmla="*/ 158 h 158"/>
                  <a:gd name="T24" fmla="*/ 30 w 65"/>
                  <a:gd name="T25" fmla="*/ 157 h 158"/>
                  <a:gd name="T26" fmla="*/ 39 w 65"/>
                  <a:gd name="T27" fmla="*/ 154 h 158"/>
                  <a:gd name="T28" fmla="*/ 49 w 65"/>
                  <a:gd name="T29" fmla="*/ 151 h 158"/>
                  <a:gd name="T30" fmla="*/ 57 w 65"/>
                  <a:gd name="T31" fmla="*/ 147 h 158"/>
                  <a:gd name="T32" fmla="*/ 62 w 65"/>
                  <a:gd name="T33" fmla="*/ 145 h 158"/>
                  <a:gd name="T34" fmla="*/ 65 w 65"/>
                  <a:gd name="T35" fmla="*/ 120 h 158"/>
                  <a:gd name="T36" fmla="*/ 61 w 65"/>
                  <a:gd name="T37" fmla="*/ 70 h 158"/>
                  <a:gd name="T38" fmla="*/ 53 w 65"/>
                  <a:gd name="T39" fmla="*/ 23 h 158"/>
                  <a:gd name="T40" fmla="*/ 46 w 65"/>
                  <a:gd name="T41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58">
                    <a:moveTo>
                      <a:pt x="46" y="1"/>
                    </a:moveTo>
                    <a:lnTo>
                      <a:pt x="45" y="1"/>
                    </a:lnTo>
                    <a:lnTo>
                      <a:pt x="41" y="0"/>
                    </a:lnTo>
                    <a:lnTo>
                      <a:pt x="35" y="1"/>
                    </a:lnTo>
                    <a:lnTo>
                      <a:pt x="31" y="4"/>
                    </a:lnTo>
                    <a:lnTo>
                      <a:pt x="23" y="27"/>
                    </a:lnTo>
                    <a:lnTo>
                      <a:pt x="12" y="72"/>
                    </a:lnTo>
                    <a:lnTo>
                      <a:pt x="1" y="119"/>
                    </a:lnTo>
                    <a:lnTo>
                      <a:pt x="0" y="149"/>
                    </a:lnTo>
                    <a:lnTo>
                      <a:pt x="4" y="154"/>
                    </a:lnTo>
                    <a:lnTo>
                      <a:pt x="11" y="158"/>
                    </a:lnTo>
                    <a:lnTo>
                      <a:pt x="20" y="158"/>
                    </a:lnTo>
                    <a:lnTo>
                      <a:pt x="30" y="157"/>
                    </a:lnTo>
                    <a:lnTo>
                      <a:pt x="39" y="154"/>
                    </a:lnTo>
                    <a:lnTo>
                      <a:pt x="49" y="151"/>
                    </a:lnTo>
                    <a:lnTo>
                      <a:pt x="57" y="147"/>
                    </a:lnTo>
                    <a:lnTo>
                      <a:pt x="62" y="145"/>
                    </a:lnTo>
                    <a:lnTo>
                      <a:pt x="65" y="120"/>
                    </a:lnTo>
                    <a:lnTo>
                      <a:pt x="61" y="70"/>
                    </a:lnTo>
                    <a:lnTo>
                      <a:pt x="53" y="23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68"/>
              <p:cNvSpPr>
                <a:spLocks/>
              </p:cNvSpPr>
              <p:nvPr/>
            </p:nvSpPr>
            <p:spPr bwMode="auto">
              <a:xfrm>
                <a:off x="4639" y="1881"/>
                <a:ext cx="58" cy="142"/>
              </a:xfrm>
              <a:custGeom>
                <a:avLst/>
                <a:gdLst>
                  <a:gd name="T0" fmla="*/ 41 w 58"/>
                  <a:gd name="T1" fmla="*/ 1 h 142"/>
                  <a:gd name="T2" fmla="*/ 39 w 58"/>
                  <a:gd name="T3" fmla="*/ 1 h 142"/>
                  <a:gd name="T4" fmla="*/ 35 w 58"/>
                  <a:gd name="T5" fmla="*/ 0 h 142"/>
                  <a:gd name="T6" fmla="*/ 31 w 58"/>
                  <a:gd name="T7" fmla="*/ 1 h 142"/>
                  <a:gd name="T8" fmla="*/ 28 w 58"/>
                  <a:gd name="T9" fmla="*/ 4 h 142"/>
                  <a:gd name="T10" fmla="*/ 22 w 58"/>
                  <a:gd name="T11" fmla="*/ 24 h 142"/>
                  <a:gd name="T12" fmla="*/ 11 w 58"/>
                  <a:gd name="T13" fmla="*/ 65 h 142"/>
                  <a:gd name="T14" fmla="*/ 1 w 58"/>
                  <a:gd name="T15" fmla="*/ 107 h 142"/>
                  <a:gd name="T16" fmla="*/ 0 w 58"/>
                  <a:gd name="T17" fmla="*/ 134 h 142"/>
                  <a:gd name="T18" fmla="*/ 4 w 58"/>
                  <a:gd name="T19" fmla="*/ 139 h 142"/>
                  <a:gd name="T20" fmla="*/ 10 w 58"/>
                  <a:gd name="T21" fmla="*/ 142 h 142"/>
                  <a:gd name="T22" fmla="*/ 18 w 58"/>
                  <a:gd name="T23" fmla="*/ 142 h 142"/>
                  <a:gd name="T24" fmla="*/ 26 w 58"/>
                  <a:gd name="T25" fmla="*/ 140 h 142"/>
                  <a:gd name="T26" fmla="*/ 35 w 58"/>
                  <a:gd name="T27" fmla="*/ 138 h 142"/>
                  <a:gd name="T28" fmla="*/ 43 w 58"/>
                  <a:gd name="T29" fmla="*/ 135 h 142"/>
                  <a:gd name="T30" fmla="*/ 50 w 58"/>
                  <a:gd name="T31" fmla="*/ 132 h 142"/>
                  <a:gd name="T32" fmla="*/ 56 w 58"/>
                  <a:gd name="T33" fmla="*/ 131 h 142"/>
                  <a:gd name="T34" fmla="*/ 58 w 58"/>
                  <a:gd name="T35" fmla="*/ 108 h 142"/>
                  <a:gd name="T36" fmla="*/ 54 w 58"/>
                  <a:gd name="T37" fmla="*/ 63 h 142"/>
                  <a:gd name="T38" fmla="*/ 46 w 58"/>
                  <a:gd name="T39" fmla="*/ 20 h 142"/>
                  <a:gd name="T40" fmla="*/ 41 w 58"/>
                  <a:gd name="T41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42">
                    <a:moveTo>
                      <a:pt x="41" y="1"/>
                    </a:moveTo>
                    <a:lnTo>
                      <a:pt x="39" y="1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8" y="4"/>
                    </a:lnTo>
                    <a:lnTo>
                      <a:pt x="22" y="24"/>
                    </a:lnTo>
                    <a:lnTo>
                      <a:pt x="11" y="65"/>
                    </a:lnTo>
                    <a:lnTo>
                      <a:pt x="1" y="107"/>
                    </a:lnTo>
                    <a:lnTo>
                      <a:pt x="0" y="134"/>
                    </a:lnTo>
                    <a:lnTo>
                      <a:pt x="4" y="139"/>
                    </a:lnTo>
                    <a:lnTo>
                      <a:pt x="10" y="142"/>
                    </a:lnTo>
                    <a:lnTo>
                      <a:pt x="18" y="142"/>
                    </a:lnTo>
                    <a:lnTo>
                      <a:pt x="26" y="140"/>
                    </a:lnTo>
                    <a:lnTo>
                      <a:pt x="35" y="138"/>
                    </a:lnTo>
                    <a:lnTo>
                      <a:pt x="43" y="135"/>
                    </a:lnTo>
                    <a:lnTo>
                      <a:pt x="50" y="132"/>
                    </a:lnTo>
                    <a:lnTo>
                      <a:pt x="56" y="131"/>
                    </a:lnTo>
                    <a:lnTo>
                      <a:pt x="58" y="108"/>
                    </a:lnTo>
                    <a:lnTo>
                      <a:pt x="54" y="63"/>
                    </a:lnTo>
                    <a:lnTo>
                      <a:pt x="46" y="2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69"/>
              <p:cNvSpPr>
                <a:spLocks/>
              </p:cNvSpPr>
              <p:nvPr/>
            </p:nvSpPr>
            <p:spPr bwMode="auto">
              <a:xfrm>
                <a:off x="4646" y="1881"/>
                <a:ext cx="47" cy="77"/>
              </a:xfrm>
              <a:custGeom>
                <a:avLst/>
                <a:gdLst>
                  <a:gd name="T0" fmla="*/ 47 w 47"/>
                  <a:gd name="T1" fmla="*/ 66 h 77"/>
                  <a:gd name="T2" fmla="*/ 43 w 47"/>
                  <a:gd name="T3" fmla="*/ 42 h 77"/>
                  <a:gd name="T4" fmla="*/ 40 w 47"/>
                  <a:gd name="T5" fmla="*/ 21 h 77"/>
                  <a:gd name="T6" fmla="*/ 36 w 47"/>
                  <a:gd name="T7" fmla="*/ 6 h 77"/>
                  <a:gd name="T8" fmla="*/ 34 w 47"/>
                  <a:gd name="T9" fmla="*/ 1 h 77"/>
                  <a:gd name="T10" fmla="*/ 32 w 47"/>
                  <a:gd name="T11" fmla="*/ 1 h 77"/>
                  <a:gd name="T12" fmla="*/ 28 w 47"/>
                  <a:gd name="T13" fmla="*/ 0 h 77"/>
                  <a:gd name="T14" fmla="*/ 24 w 47"/>
                  <a:gd name="T15" fmla="*/ 1 h 77"/>
                  <a:gd name="T16" fmla="*/ 21 w 47"/>
                  <a:gd name="T17" fmla="*/ 4 h 77"/>
                  <a:gd name="T18" fmla="*/ 19 w 47"/>
                  <a:gd name="T19" fmla="*/ 12 h 77"/>
                  <a:gd name="T20" fmla="*/ 13 w 47"/>
                  <a:gd name="T21" fmla="*/ 28 h 77"/>
                  <a:gd name="T22" fmla="*/ 7 w 47"/>
                  <a:gd name="T23" fmla="*/ 51 h 77"/>
                  <a:gd name="T24" fmla="*/ 0 w 47"/>
                  <a:gd name="T25" fmla="*/ 77 h 77"/>
                  <a:gd name="T26" fmla="*/ 47 w 47"/>
                  <a:gd name="T2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7">
                    <a:moveTo>
                      <a:pt x="47" y="66"/>
                    </a:moveTo>
                    <a:lnTo>
                      <a:pt x="43" y="42"/>
                    </a:lnTo>
                    <a:lnTo>
                      <a:pt x="40" y="21"/>
                    </a:lnTo>
                    <a:lnTo>
                      <a:pt x="36" y="6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1" y="4"/>
                    </a:lnTo>
                    <a:lnTo>
                      <a:pt x="19" y="12"/>
                    </a:lnTo>
                    <a:lnTo>
                      <a:pt x="13" y="28"/>
                    </a:lnTo>
                    <a:lnTo>
                      <a:pt x="7" y="51"/>
                    </a:lnTo>
                    <a:lnTo>
                      <a:pt x="0" y="77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70"/>
              <p:cNvSpPr>
                <a:spLocks/>
              </p:cNvSpPr>
              <p:nvPr/>
            </p:nvSpPr>
            <p:spPr bwMode="auto">
              <a:xfrm>
                <a:off x="3982" y="1560"/>
                <a:ext cx="501" cy="246"/>
              </a:xfrm>
              <a:custGeom>
                <a:avLst/>
                <a:gdLst>
                  <a:gd name="T0" fmla="*/ 326 w 501"/>
                  <a:gd name="T1" fmla="*/ 246 h 246"/>
                  <a:gd name="T2" fmla="*/ 501 w 501"/>
                  <a:gd name="T3" fmla="*/ 239 h 246"/>
                  <a:gd name="T4" fmla="*/ 500 w 501"/>
                  <a:gd name="T5" fmla="*/ 238 h 246"/>
                  <a:gd name="T6" fmla="*/ 494 w 501"/>
                  <a:gd name="T7" fmla="*/ 234 h 246"/>
                  <a:gd name="T8" fmla="*/ 486 w 501"/>
                  <a:gd name="T9" fmla="*/ 227 h 246"/>
                  <a:gd name="T10" fmla="*/ 477 w 501"/>
                  <a:gd name="T11" fmla="*/ 219 h 246"/>
                  <a:gd name="T12" fmla="*/ 463 w 501"/>
                  <a:gd name="T13" fmla="*/ 208 h 246"/>
                  <a:gd name="T14" fmla="*/ 448 w 501"/>
                  <a:gd name="T15" fmla="*/ 197 h 246"/>
                  <a:gd name="T16" fmla="*/ 431 w 501"/>
                  <a:gd name="T17" fmla="*/ 184 h 246"/>
                  <a:gd name="T18" fmla="*/ 412 w 501"/>
                  <a:gd name="T19" fmla="*/ 170 h 246"/>
                  <a:gd name="T20" fmla="*/ 390 w 501"/>
                  <a:gd name="T21" fmla="*/ 155 h 246"/>
                  <a:gd name="T22" fmla="*/ 368 w 501"/>
                  <a:gd name="T23" fmla="*/ 139 h 246"/>
                  <a:gd name="T24" fmla="*/ 344 w 501"/>
                  <a:gd name="T25" fmla="*/ 124 h 246"/>
                  <a:gd name="T26" fmla="*/ 320 w 501"/>
                  <a:gd name="T27" fmla="*/ 108 h 246"/>
                  <a:gd name="T28" fmla="*/ 295 w 501"/>
                  <a:gd name="T29" fmla="*/ 93 h 246"/>
                  <a:gd name="T30" fmla="*/ 270 w 501"/>
                  <a:gd name="T31" fmla="*/ 78 h 246"/>
                  <a:gd name="T32" fmla="*/ 242 w 501"/>
                  <a:gd name="T33" fmla="*/ 65 h 246"/>
                  <a:gd name="T34" fmla="*/ 217 w 501"/>
                  <a:gd name="T35" fmla="*/ 52 h 246"/>
                  <a:gd name="T36" fmla="*/ 195 w 501"/>
                  <a:gd name="T37" fmla="*/ 43 h 246"/>
                  <a:gd name="T38" fmla="*/ 173 w 501"/>
                  <a:gd name="T39" fmla="*/ 35 h 246"/>
                  <a:gd name="T40" fmla="*/ 153 w 501"/>
                  <a:gd name="T41" fmla="*/ 28 h 246"/>
                  <a:gd name="T42" fmla="*/ 134 w 501"/>
                  <a:gd name="T43" fmla="*/ 21 h 246"/>
                  <a:gd name="T44" fmla="*/ 115 w 501"/>
                  <a:gd name="T45" fmla="*/ 16 h 246"/>
                  <a:gd name="T46" fmla="*/ 97 w 501"/>
                  <a:gd name="T47" fmla="*/ 12 h 246"/>
                  <a:gd name="T48" fmla="*/ 80 w 501"/>
                  <a:gd name="T49" fmla="*/ 9 h 246"/>
                  <a:gd name="T50" fmla="*/ 65 w 501"/>
                  <a:gd name="T51" fmla="*/ 5 h 246"/>
                  <a:gd name="T52" fmla="*/ 50 w 501"/>
                  <a:gd name="T53" fmla="*/ 4 h 246"/>
                  <a:gd name="T54" fmla="*/ 38 w 501"/>
                  <a:gd name="T55" fmla="*/ 2 h 246"/>
                  <a:gd name="T56" fmla="*/ 27 w 501"/>
                  <a:gd name="T57" fmla="*/ 1 h 246"/>
                  <a:gd name="T58" fmla="*/ 18 w 501"/>
                  <a:gd name="T59" fmla="*/ 0 h 246"/>
                  <a:gd name="T60" fmla="*/ 9 w 501"/>
                  <a:gd name="T61" fmla="*/ 0 h 246"/>
                  <a:gd name="T62" fmla="*/ 4 w 501"/>
                  <a:gd name="T63" fmla="*/ 0 h 246"/>
                  <a:gd name="T64" fmla="*/ 1 w 501"/>
                  <a:gd name="T65" fmla="*/ 0 h 246"/>
                  <a:gd name="T66" fmla="*/ 0 w 501"/>
                  <a:gd name="T67" fmla="*/ 0 h 246"/>
                  <a:gd name="T68" fmla="*/ 3 w 501"/>
                  <a:gd name="T69" fmla="*/ 1 h 246"/>
                  <a:gd name="T70" fmla="*/ 9 w 501"/>
                  <a:gd name="T71" fmla="*/ 4 h 246"/>
                  <a:gd name="T72" fmla="*/ 20 w 501"/>
                  <a:gd name="T73" fmla="*/ 8 h 246"/>
                  <a:gd name="T74" fmla="*/ 34 w 501"/>
                  <a:gd name="T75" fmla="*/ 12 h 246"/>
                  <a:gd name="T76" fmla="*/ 51 w 501"/>
                  <a:gd name="T77" fmla="*/ 19 h 246"/>
                  <a:gd name="T78" fmla="*/ 69 w 501"/>
                  <a:gd name="T79" fmla="*/ 27 h 246"/>
                  <a:gd name="T80" fmla="*/ 91 w 501"/>
                  <a:gd name="T81" fmla="*/ 35 h 246"/>
                  <a:gd name="T82" fmla="*/ 112 w 501"/>
                  <a:gd name="T83" fmla="*/ 43 h 246"/>
                  <a:gd name="T84" fmla="*/ 134 w 501"/>
                  <a:gd name="T85" fmla="*/ 52 h 246"/>
                  <a:gd name="T86" fmla="*/ 156 w 501"/>
                  <a:gd name="T87" fmla="*/ 62 h 246"/>
                  <a:gd name="T88" fmla="*/ 176 w 501"/>
                  <a:gd name="T89" fmla="*/ 71 h 246"/>
                  <a:gd name="T90" fmla="*/ 196 w 501"/>
                  <a:gd name="T91" fmla="*/ 81 h 246"/>
                  <a:gd name="T92" fmla="*/ 214 w 501"/>
                  <a:gd name="T93" fmla="*/ 90 h 246"/>
                  <a:gd name="T94" fmla="*/ 230 w 501"/>
                  <a:gd name="T95" fmla="*/ 98 h 246"/>
                  <a:gd name="T96" fmla="*/ 242 w 501"/>
                  <a:gd name="T97" fmla="*/ 107 h 246"/>
                  <a:gd name="T98" fmla="*/ 252 w 501"/>
                  <a:gd name="T99" fmla="*/ 113 h 246"/>
                  <a:gd name="T100" fmla="*/ 265 w 501"/>
                  <a:gd name="T101" fmla="*/ 127 h 246"/>
                  <a:gd name="T102" fmla="*/ 279 w 501"/>
                  <a:gd name="T103" fmla="*/ 145 h 246"/>
                  <a:gd name="T104" fmla="*/ 291 w 501"/>
                  <a:gd name="T105" fmla="*/ 162 h 246"/>
                  <a:gd name="T106" fmla="*/ 303 w 501"/>
                  <a:gd name="T107" fmla="*/ 181 h 246"/>
                  <a:gd name="T108" fmla="*/ 313 w 501"/>
                  <a:gd name="T109" fmla="*/ 200 h 246"/>
                  <a:gd name="T110" fmla="*/ 320 w 501"/>
                  <a:gd name="T111" fmla="*/ 218 h 246"/>
                  <a:gd name="T112" fmla="*/ 325 w 501"/>
                  <a:gd name="T113" fmla="*/ 233 h 246"/>
                  <a:gd name="T114" fmla="*/ 326 w 501"/>
                  <a:gd name="T1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1" h="246">
                    <a:moveTo>
                      <a:pt x="326" y="246"/>
                    </a:moveTo>
                    <a:lnTo>
                      <a:pt x="501" y="239"/>
                    </a:lnTo>
                    <a:lnTo>
                      <a:pt x="500" y="238"/>
                    </a:lnTo>
                    <a:lnTo>
                      <a:pt x="494" y="234"/>
                    </a:lnTo>
                    <a:lnTo>
                      <a:pt x="486" y="227"/>
                    </a:lnTo>
                    <a:lnTo>
                      <a:pt x="477" y="219"/>
                    </a:lnTo>
                    <a:lnTo>
                      <a:pt x="463" y="208"/>
                    </a:lnTo>
                    <a:lnTo>
                      <a:pt x="448" y="197"/>
                    </a:lnTo>
                    <a:lnTo>
                      <a:pt x="431" y="184"/>
                    </a:lnTo>
                    <a:lnTo>
                      <a:pt x="412" y="170"/>
                    </a:lnTo>
                    <a:lnTo>
                      <a:pt x="390" y="155"/>
                    </a:lnTo>
                    <a:lnTo>
                      <a:pt x="368" y="139"/>
                    </a:lnTo>
                    <a:lnTo>
                      <a:pt x="344" y="124"/>
                    </a:lnTo>
                    <a:lnTo>
                      <a:pt x="320" y="108"/>
                    </a:lnTo>
                    <a:lnTo>
                      <a:pt x="295" y="93"/>
                    </a:lnTo>
                    <a:lnTo>
                      <a:pt x="270" y="78"/>
                    </a:lnTo>
                    <a:lnTo>
                      <a:pt x="242" y="65"/>
                    </a:lnTo>
                    <a:lnTo>
                      <a:pt x="217" y="52"/>
                    </a:lnTo>
                    <a:lnTo>
                      <a:pt x="195" y="43"/>
                    </a:lnTo>
                    <a:lnTo>
                      <a:pt x="173" y="35"/>
                    </a:lnTo>
                    <a:lnTo>
                      <a:pt x="153" y="28"/>
                    </a:lnTo>
                    <a:lnTo>
                      <a:pt x="134" y="21"/>
                    </a:lnTo>
                    <a:lnTo>
                      <a:pt x="115" y="16"/>
                    </a:lnTo>
                    <a:lnTo>
                      <a:pt x="97" y="12"/>
                    </a:lnTo>
                    <a:lnTo>
                      <a:pt x="80" y="9"/>
                    </a:lnTo>
                    <a:lnTo>
                      <a:pt x="65" y="5"/>
                    </a:lnTo>
                    <a:lnTo>
                      <a:pt x="50" y="4"/>
                    </a:lnTo>
                    <a:lnTo>
                      <a:pt x="38" y="2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20" y="8"/>
                    </a:lnTo>
                    <a:lnTo>
                      <a:pt x="34" y="12"/>
                    </a:lnTo>
                    <a:lnTo>
                      <a:pt x="51" y="19"/>
                    </a:lnTo>
                    <a:lnTo>
                      <a:pt x="69" y="27"/>
                    </a:lnTo>
                    <a:lnTo>
                      <a:pt x="91" y="35"/>
                    </a:lnTo>
                    <a:lnTo>
                      <a:pt x="112" y="43"/>
                    </a:lnTo>
                    <a:lnTo>
                      <a:pt x="134" y="52"/>
                    </a:lnTo>
                    <a:lnTo>
                      <a:pt x="156" y="62"/>
                    </a:lnTo>
                    <a:lnTo>
                      <a:pt x="176" y="71"/>
                    </a:lnTo>
                    <a:lnTo>
                      <a:pt x="196" y="81"/>
                    </a:lnTo>
                    <a:lnTo>
                      <a:pt x="214" y="90"/>
                    </a:lnTo>
                    <a:lnTo>
                      <a:pt x="230" y="98"/>
                    </a:lnTo>
                    <a:lnTo>
                      <a:pt x="242" y="107"/>
                    </a:lnTo>
                    <a:lnTo>
                      <a:pt x="252" y="113"/>
                    </a:lnTo>
                    <a:lnTo>
                      <a:pt x="265" y="127"/>
                    </a:lnTo>
                    <a:lnTo>
                      <a:pt x="279" y="145"/>
                    </a:lnTo>
                    <a:lnTo>
                      <a:pt x="291" y="162"/>
                    </a:lnTo>
                    <a:lnTo>
                      <a:pt x="303" y="181"/>
                    </a:lnTo>
                    <a:lnTo>
                      <a:pt x="313" y="200"/>
                    </a:lnTo>
                    <a:lnTo>
                      <a:pt x="320" y="218"/>
                    </a:lnTo>
                    <a:lnTo>
                      <a:pt x="325" y="233"/>
                    </a:lnTo>
                    <a:lnTo>
                      <a:pt x="326" y="24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71"/>
              <p:cNvSpPr>
                <a:spLocks/>
              </p:cNvSpPr>
              <p:nvPr/>
            </p:nvSpPr>
            <p:spPr bwMode="auto">
              <a:xfrm>
                <a:off x="3264" y="1844"/>
                <a:ext cx="577" cy="394"/>
              </a:xfrm>
              <a:custGeom>
                <a:avLst/>
                <a:gdLst>
                  <a:gd name="T0" fmla="*/ 42 w 577"/>
                  <a:gd name="T1" fmla="*/ 387 h 394"/>
                  <a:gd name="T2" fmla="*/ 30 w 577"/>
                  <a:gd name="T3" fmla="*/ 387 h 394"/>
                  <a:gd name="T4" fmla="*/ 19 w 577"/>
                  <a:gd name="T5" fmla="*/ 385 h 394"/>
                  <a:gd name="T6" fmla="*/ 11 w 577"/>
                  <a:gd name="T7" fmla="*/ 382 h 394"/>
                  <a:gd name="T8" fmla="*/ 8 w 577"/>
                  <a:gd name="T9" fmla="*/ 381 h 394"/>
                  <a:gd name="T10" fmla="*/ 8 w 577"/>
                  <a:gd name="T11" fmla="*/ 336 h 394"/>
                  <a:gd name="T12" fmla="*/ 8 w 577"/>
                  <a:gd name="T13" fmla="*/ 234 h 394"/>
                  <a:gd name="T14" fmla="*/ 8 w 577"/>
                  <a:gd name="T15" fmla="*/ 127 h 394"/>
                  <a:gd name="T16" fmla="*/ 8 w 577"/>
                  <a:gd name="T17" fmla="*/ 65 h 394"/>
                  <a:gd name="T18" fmla="*/ 8 w 577"/>
                  <a:gd name="T19" fmla="*/ 49 h 394"/>
                  <a:gd name="T20" fmla="*/ 11 w 577"/>
                  <a:gd name="T21" fmla="*/ 31 h 394"/>
                  <a:gd name="T22" fmla="*/ 12 w 577"/>
                  <a:gd name="T23" fmla="*/ 16 h 394"/>
                  <a:gd name="T24" fmla="*/ 13 w 577"/>
                  <a:gd name="T25" fmla="*/ 4 h 394"/>
                  <a:gd name="T26" fmla="*/ 8 w 577"/>
                  <a:gd name="T27" fmla="*/ 0 h 394"/>
                  <a:gd name="T28" fmla="*/ 7 w 577"/>
                  <a:gd name="T29" fmla="*/ 7 h 394"/>
                  <a:gd name="T30" fmla="*/ 4 w 577"/>
                  <a:gd name="T31" fmla="*/ 24 h 394"/>
                  <a:gd name="T32" fmla="*/ 1 w 577"/>
                  <a:gd name="T33" fmla="*/ 47 h 394"/>
                  <a:gd name="T34" fmla="*/ 1 w 577"/>
                  <a:gd name="T35" fmla="*/ 70 h 394"/>
                  <a:gd name="T36" fmla="*/ 1 w 577"/>
                  <a:gd name="T37" fmla="*/ 133 h 394"/>
                  <a:gd name="T38" fmla="*/ 1 w 577"/>
                  <a:gd name="T39" fmla="*/ 241 h 394"/>
                  <a:gd name="T40" fmla="*/ 0 w 577"/>
                  <a:gd name="T41" fmla="*/ 343 h 394"/>
                  <a:gd name="T42" fmla="*/ 0 w 577"/>
                  <a:gd name="T43" fmla="*/ 387 h 394"/>
                  <a:gd name="T44" fmla="*/ 2 w 577"/>
                  <a:gd name="T45" fmla="*/ 389 h 394"/>
                  <a:gd name="T46" fmla="*/ 11 w 577"/>
                  <a:gd name="T47" fmla="*/ 391 h 394"/>
                  <a:gd name="T48" fmla="*/ 21 w 577"/>
                  <a:gd name="T49" fmla="*/ 394 h 394"/>
                  <a:gd name="T50" fmla="*/ 34 w 577"/>
                  <a:gd name="T51" fmla="*/ 394 h 394"/>
                  <a:gd name="T52" fmla="*/ 43 w 577"/>
                  <a:gd name="T53" fmla="*/ 393 h 394"/>
                  <a:gd name="T54" fmla="*/ 62 w 577"/>
                  <a:gd name="T55" fmla="*/ 393 h 394"/>
                  <a:gd name="T56" fmla="*/ 91 w 577"/>
                  <a:gd name="T57" fmla="*/ 391 h 394"/>
                  <a:gd name="T58" fmla="*/ 126 w 577"/>
                  <a:gd name="T59" fmla="*/ 390 h 394"/>
                  <a:gd name="T60" fmla="*/ 168 w 577"/>
                  <a:gd name="T61" fmla="*/ 387 h 394"/>
                  <a:gd name="T62" fmla="*/ 214 w 577"/>
                  <a:gd name="T63" fmla="*/ 386 h 394"/>
                  <a:gd name="T64" fmla="*/ 263 w 577"/>
                  <a:gd name="T65" fmla="*/ 385 h 394"/>
                  <a:gd name="T66" fmla="*/ 311 w 577"/>
                  <a:gd name="T67" fmla="*/ 382 h 394"/>
                  <a:gd name="T68" fmla="*/ 362 w 577"/>
                  <a:gd name="T69" fmla="*/ 381 h 394"/>
                  <a:gd name="T70" fmla="*/ 410 w 577"/>
                  <a:gd name="T71" fmla="*/ 379 h 394"/>
                  <a:gd name="T72" fmla="*/ 455 w 577"/>
                  <a:gd name="T73" fmla="*/ 376 h 394"/>
                  <a:gd name="T74" fmla="*/ 494 w 577"/>
                  <a:gd name="T75" fmla="*/ 375 h 394"/>
                  <a:gd name="T76" fmla="*/ 528 w 577"/>
                  <a:gd name="T77" fmla="*/ 374 h 394"/>
                  <a:gd name="T78" fmla="*/ 554 w 577"/>
                  <a:gd name="T79" fmla="*/ 374 h 394"/>
                  <a:gd name="T80" fmla="*/ 572 w 577"/>
                  <a:gd name="T81" fmla="*/ 372 h 394"/>
                  <a:gd name="T82" fmla="*/ 577 w 577"/>
                  <a:gd name="T83" fmla="*/ 372 h 394"/>
                  <a:gd name="T84" fmla="*/ 569 w 577"/>
                  <a:gd name="T85" fmla="*/ 367 h 394"/>
                  <a:gd name="T86" fmla="*/ 549 w 577"/>
                  <a:gd name="T87" fmla="*/ 367 h 394"/>
                  <a:gd name="T88" fmla="*/ 521 w 577"/>
                  <a:gd name="T89" fmla="*/ 368 h 394"/>
                  <a:gd name="T90" fmla="*/ 489 w 577"/>
                  <a:gd name="T91" fmla="*/ 370 h 394"/>
                  <a:gd name="T92" fmla="*/ 451 w 577"/>
                  <a:gd name="T93" fmla="*/ 371 h 394"/>
                  <a:gd name="T94" fmla="*/ 410 w 577"/>
                  <a:gd name="T95" fmla="*/ 372 h 394"/>
                  <a:gd name="T96" fmla="*/ 367 w 577"/>
                  <a:gd name="T97" fmla="*/ 374 h 394"/>
                  <a:gd name="T98" fmla="*/ 322 w 577"/>
                  <a:gd name="T99" fmla="*/ 376 h 394"/>
                  <a:gd name="T100" fmla="*/ 278 w 577"/>
                  <a:gd name="T101" fmla="*/ 378 h 394"/>
                  <a:gd name="T102" fmla="*/ 234 w 577"/>
                  <a:gd name="T103" fmla="*/ 379 h 394"/>
                  <a:gd name="T104" fmla="*/ 192 w 577"/>
                  <a:gd name="T105" fmla="*/ 381 h 394"/>
                  <a:gd name="T106" fmla="*/ 153 w 577"/>
                  <a:gd name="T107" fmla="*/ 382 h 394"/>
                  <a:gd name="T108" fmla="*/ 118 w 577"/>
                  <a:gd name="T109" fmla="*/ 385 h 394"/>
                  <a:gd name="T110" fmla="*/ 88 w 577"/>
                  <a:gd name="T111" fmla="*/ 385 h 394"/>
                  <a:gd name="T112" fmla="*/ 65 w 577"/>
                  <a:gd name="T113" fmla="*/ 386 h 394"/>
                  <a:gd name="T114" fmla="*/ 49 w 577"/>
                  <a:gd name="T115" fmla="*/ 387 h 394"/>
                  <a:gd name="T116" fmla="*/ 42 w 577"/>
                  <a:gd name="T117" fmla="*/ 38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394">
                    <a:moveTo>
                      <a:pt x="42" y="387"/>
                    </a:moveTo>
                    <a:lnTo>
                      <a:pt x="30" y="387"/>
                    </a:lnTo>
                    <a:lnTo>
                      <a:pt x="19" y="385"/>
                    </a:lnTo>
                    <a:lnTo>
                      <a:pt x="11" y="382"/>
                    </a:lnTo>
                    <a:lnTo>
                      <a:pt x="8" y="381"/>
                    </a:lnTo>
                    <a:lnTo>
                      <a:pt x="8" y="336"/>
                    </a:lnTo>
                    <a:lnTo>
                      <a:pt x="8" y="234"/>
                    </a:lnTo>
                    <a:lnTo>
                      <a:pt x="8" y="127"/>
                    </a:lnTo>
                    <a:lnTo>
                      <a:pt x="8" y="65"/>
                    </a:lnTo>
                    <a:lnTo>
                      <a:pt x="8" y="49"/>
                    </a:lnTo>
                    <a:lnTo>
                      <a:pt x="11" y="31"/>
                    </a:lnTo>
                    <a:lnTo>
                      <a:pt x="12" y="16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24"/>
                    </a:lnTo>
                    <a:lnTo>
                      <a:pt x="1" y="47"/>
                    </a:lnTo>
                    <a:lnTo>
                      <a:pt x="1" y="70"/>
                    </a:lnTo>
                    <a:lnTo>
                      <a:pt x="1" y="133"/>
                    </a:lnTo>
                    <a:lnTo>
                      <a:pt x="1" y="241"/>
                    </a:lnTo>
                    <a:lnTo>
                      <a:pt x="0" y="343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11" y="391"/>
                    </a:lnTo>
                    <a:lnTo>
                      <a:pt x="21" y="394"/>
                    </a:lnTo>
                    <a:lnTo>
                      <a:pt x="34" y="394"/>
                    </a:lnTo>
                    <a:lnTo>
                      <a:pt x="43" y="393"/>
                    </a:lnTo>
                    <a:lnTo>
                      <a:pt x="62" y="393"/>
                    </a:lnTo>
                    <a:lnTo>
                      <a:pt x="91" y="391"/>
                    </a:lnTo>
                    <a:lnTo>
                      <a:pt x="126" y="390"/>
                    </a:lnTo>
                    <a:lnTo>
                      <a:pt x="168" y="387"/>
                    </a:lnTo>
                    <a:lnTo>
                      <a:pt x="214" y="386"/>
                    </a:lnTo>
                    <a:lnTo>
                      <a:pt x="263" y="385"/>
                    </a:lnTo>
                    <a:lnTo>
                      <a:pt x="311" y="382"/>
                    </a:lnTo>
                    <a:lnTo>
                      <a:pt x="362" y="381"/>
                    </a:lnTo>
                    <a:lnTo>
                      <a:pt x="410" y="379"/>
                    </a:lnTo>
                    <a:lnTo>
                      <a:pt x="455" y="376"/>
                    </a:lnTo>
                    <a:lnTo>
                      <a:pt x="494" y="375"/>
                    </a:lnTo>
                    <a:lnTo>
                      <a:pt x="528" y="374"/>
                    </a:lnTo>
                    <a:lnTo>
                      <a:pt x="554" y="374"/>
                    </a:lnTo>
                    <a:lnTo>
                      <a:pt x="572" y="372"/>
                    </a:lnTo>
                    <a:lnTo>
                      <a:pt x="577" y="372"/>
                    </a:lnTo>
                    <a:lnTo>
                      <a:pt x="569" y="367"/>
                    </a:lnTo>
                    <a:lnTo>
                      <a:pt x="549" y="367"/>
                    </a:lnTo>
                    <a:lnTo>
                      <a:pt x="521" y="368"/>
                    </a:lnTo>
                    <a:lnTo>
                      <a:pt x="489" y="370"/>
                    </a:lnTo>
                    <a:lnTo>
                      <a:pt x="451" y="371"/>
                    </a:lnTo>
                    <a:lnTo>
                      <a:pt x="410" y="372"/>
                    </a:lnTo>
                    <a:lnTo>
                      <a:pt x="367" y="374"/>
                    </a:lnTo>
                    <a:lnTo>
                      <a:pt x="322" y="376"/>
                    </a:lnTo>
                    <a:lnTo>
                      <a:pt x="278" y="378"/>
                    </a:lnTo>
                    <a:lnTo>
                      <a:pt x="234" y="379"/>
                    </a:lnTo>
                    <a:lnTo>
                      <a:pt x="192" y="381"/>
                    </a:lnTo>
                    <a:lnTo>
                      <a:pt x="153" y="382"/>
                    </a:lnTo>
                    <a:lnTo>
                      <a:pt x="118" y="385"/>
                    </a:lnTo>
                    <a:lnTo>
                      <a:pt x="88" y="385"/>
                    </a:lnTo>
                    <a:lnTo>
                      <a:pt x="65" y="386"/>
                    </a:lnTo>
                    <a:lnTo>
                      <a:pt x="49" y="387"/>
                    </a:lnTo>
                    <a:lnTo>
                      <a:pt x="42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72"/>
              <p:cNvSpPr>
                <a:spLocks/>
              </p:cNvSpPr>
              <p:nvPr/>
            </p:nvSpPr>
            <p:spPr bwMode="auto">
              <a:xfrm>
                <a:off x="3817" y="1595"/>
                <a:ext cx="33" cy="267"/>
              </a:xfrm>
              <a:custGeom>
                <a:avLst/>
                <a:gdLst>
                  <a:gd name="T0" fmla="*/ 32 w 33"/>
                  <a:gd name="T1" fmla="*/ 221 h 267"/>
                  <a:gd name="T2" fmla="*/ 33 w 33"/>
                  <a:gd name="T3" fmla="*/ 175 h 267"/>
                  <a:gd name="T4" fmla="*/ 28 w 33"/>
                  <a:gd name="T5" fmla="*/ 122 h 267"/>
                  <a:gd name="T6" fmla="*/ 21 w 33"/>
                  <a:gd name="T7" fmla="*/ 70 h 267"/>
                  <a:gd name="T8" fmla="*/ 14 w 33"/>
                  <a:gd name="T9" fmla="*/ 27 h 267"/>
                  <a:gd name="T10" fmla="*/ 0 w 33"/>
                  <a:gd name="T11" fmla="*/ 0 h 267"/>
                  <a:gd name="T12" fmla="*/ 5 w 33"/>
                  <a:gd name="T13" fmla="*/ 24 h 267"/>
                  <a:gd name="T14" fmla="*/ 16 w 33"/>
                  <a:gd name="T15" fmla="*/ 84 h 267"/>
                  <a:gd name="T16" fmla="*/ 25 w 33"/>
                  <a:gd name="T17" fmla="*/ 158 h 267"/>
                  <a:gd name="T18" fmla="*/ 25 w 33"/>
                  <a:gd name="T19" fmla="*/ 227 h 267"/>
                  <a:gd name="T20" fmla="*/ 24 w 33"/>
                  <a:gd name="T21" fmla="*/ 256 h 267"/>
                  <a:gd name="T22" fmla="*/ 25 w 33"/>
                  <a:gd name="T23" fmla="*/ 267 h 267"/>
                  <a:gd name="T24" fmla="*/ 28 w 33"/>
                  <a:gd name="T25" fmla="*/ 265 h 267"/>
                  <a:gd name="T26" fmla="*/ 32 w 33"/>
                  <a:gd name="T27" fmla="*/ 260 h 267"/>
                  <a:gd name="T28" fmla="*/ 31 w 33"/>
                  <a:gd name="T29" fmla="*/ 256 h 267"/>
                  <a:gd name="T30" fmla="*/ 31 w 33"/>
                  <a:gd name="T31" fmla="*/ 248 h 267"/>
                  <a:gd name="T32" fmla="*/ 31 w 33"/>
                  <a:gd name="T33" fmla="*/ 237 h 267"/>
                  <a:gd name="T34" fmla="*/ 32 w 33"/>
                  <a:gd name="T35" fmla="*/ 2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67">
                    <a:moveTo>
                      <a:pt x="32" y="221"/>
                    </a:moveTo>
                    <a:lnTo>
                      <a:pt x="33" y="175"/>
                    </a:lnTo>
                    <a:lnTo>
                      <a:pt x="28" y="122"/>
                    </a:lnTo>
                    <a:lnTo>
                      <a:pt x="21" y="70"/>
                    </a:lnTo>
                    <a:lnTo>
                      <a:pt x="14" y="27"/>
                    </a:lnTo>
                    <a:lnTo>
                      <a:pt x="0" y="0"/>
                    </a:lnTo>
                    <a:lnTo>
                      <a:pt x="5" y="24"/>
                    </a:lnTo>
                    <a:lnTo>
                      <a:pt x="16" y="84"/>
                    </a:lnTo>
                    <a:lnTo>
                      <a:pt x="25" y="158"/>
                    </a:lnTo>
                    <a:lnTo>
                      <a:pt x="25" y="227"/>
                    </a:lnTo>
                    <a:lnTo>
                      <a:pt x="24" y="256"/>
                    </a:lnTo>
                    <a:lnTo>
                      <a:pt x="25" y="267"/>
                    </a:lnTo>
                    <a:lnTo>
                      <a:pt x="28" y="265"/>
                    </a:lnTo>
                    <a:lnTo>
                      <a:pt x="32" y="260"/>
                    </a:lnTo>
                    <a:lnTo>
                      <a:pt x="31" y="256"/>
                    </a:lnTo>
                    <a:lnTo>
                      <a:pt x="31" y="248"/>
                    </a:lnTo>
                    <a:lnTo>
                      <a:pt x="31" y="237"/>
                    </a:lnTo>
                    <a:lnTo>
                      <a:pt x="32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73"/>
              <p:cNvSpPr>
                <a:spLocks/>
              </p:cNvSpPr>
              <p:nvPr/>
            </p:nvSpPr>
            <p:spPr bwMode="auto">
              <a:xfrm>
                <a:off x="3849" y="1845"/>
                <a:ext cx="285" cy="366"/>
              </a:xfrm>
              <a:custGeom>
                <a:avLst/>
                <a:gdLst>
                  <a:gd name="T0" fmla="*/ 7 w 285"/>
                  <a:gd name="T1" fmla="*/ 355 h 366"/>
                  <a:gd name="T2" fmla="*/ 11 w 285"/>
                  <a:gd name="T3" fmla="*/ 298 h 366"/>
                  <a:gd name="T4" fmla="*/ 14 w 285"/>
                  <a:gd name="T5" fmla="*/ 180 h 366"/>
                  <a:gd name="T6" fmla="*/ 12 w 285"/>
                  <a:gd name="T7" fmla="*/ 61 h 366"/>
                  <a:gd name="T8" fmla="*/ 11 w 285"/>
                  <a:gd name="T9" fmla="*/ 2 h 366"/>
                  <a:gd name="T10" fmla="*/ 11 w 285"/>
                  <a:gd name="T11" fmla="*/ 0 h 366"/>
                  <a:gd name="T12" fmla="*/ 8 w 285"/>
                  <a:gd name="T13" fmla="*/ 2 h 366"/>
                  <a:gd name="T14" fmla="*/ 7 w 285"/>
                  <a:gd name="T15" fmla="*/ 4 h 366"/>
                  <a:gd name="T16" fmla="*/ 4 w 285"/>
                  <a:gd name="T17" fmla="*/ 8 h 366"/>
                  <a:gd name="T18" fmla="*/ 6 w 285"/>
                  <a:gd name="T19" fmla="*/ 68 h 366"/>
                  <a:gd name="T20" fmla="*/ 6 w 285"/>
                  <a:gd name="T21" fmla="*/ 187 h 366"/>
                  <a:gd name="T22" fmla="*/ 4 w 285"/>
                  <a:gd name="T23" fmla="*/ 305 h 366"/>
                  <a:gd name="T24" fmla="*/ 0 w 285"/>
                  <a:gd name="T25" fmla="*/ 362 h 366"/>
                  <a:gd name="T26" fmla="*/ 1 w 285"/>
                  <a:gd name="T27" fmla="*/ 363 h 366"/>
                  <a:gd name="T28" fmla="*/ 10 w 285"/>
                  <a:gd name="T29" fmla="*/ 365 h 366"/>
                  <a:gd name="T30" fmla="*/ 23 w 285"/>
                  <a:gd name="T31" fmla="*/ 365 h 366"/>
                  <a:gd name="T32" fmla="*/ 41 w 285"/>
                  <a:gd name="T33" fmla="*/ 366 h 366"/>
                  <a:gd name="T34" fmla="*/ 62 w 285"/>
                  <a:gd name="T35" fmla="*/ 366 h 366"/>
                  <a:gd name="T36" fmla="*/ 87 w 285"/>
                  <a:gd name="T37" fmla="*/ 365 h 366"/>
                  <a:gd name="T38" fmla="*/ 113 w 285"/>
                  <a:gd name="T39" fmla="*/ 365 h 366"/>
                  <a:gd name="T40" fmla="*/ 140 w 285"/>
                  <a:gd name="T41" fmla="*/ 365 h 366"/>
                  <a:gd name="T42" fmla="*/ 167 w 285"/>
                  <a:gd name="T43" fmla="*/ 363 h 366"/>
                  <a:gd name="T44" fmla="*/ 193 w 285"/>
                  <a:gd name="T45" fmla="*/ 362 h 366"/>
                  <a:gd name="T46" fmla="*/ 217 w 285"/>
                  <a:gd name="T47" fmla="*/ 362 h 366"/>
                  <a:gd name="T48" fmla="*/ 239 w 285"/>
                  <a:gd name="T49" fmla="*/ 361 h 366"/>
                  <a:gd name="T50" fmla="*/ 258 w 285"/>
                  <a:gd name="T51" fmla="*/ 361 h 366"/>
                  <a:gd name="T52" fmla="*/ 272 w 285"/>
                  <a:gd name="T53" fmla="*/ 359 h 366"/>
                  <a:gd name="T54" fmla="*/ 282 w 285"/>
                  <a:gd name="T55" fmla="*/ 359 h 366"/>
                  <a:gd name="T56" fmla="*/ 285 w 285"/>
                  <a:gd name="T57" fmla="*/ 359 h 366"/>
                  <a:gd name="T58" fmla="*/ 282 w 285"/>
                  <a:gd name="T59" fmla="*/ 354 h 366"/>
                  <a:gd name="T60" fmla="*/ 270 w 285"/>
                  <a:gd name="T61" fmla="*/ 354 h 366"/>
                  <a:gd name="T62" fmla="*/ 255 w 285"/>
                  <a:gd name="T63" fmla="*/ 355 h 366"/>
                  <a:gd name="T64" fmla="*/ 236 w 285"/>
                  <a:gd name="T65" fmla="*/ 355 h 366"/>
                  <a:gd name="T66" fmla="*/ 216 w 285"/>
                  <a:gd name="T67" fmla="*/ 357 h 366"/>
                  <a:gd name="T68" fmla="*/ 194 w 285"/>
                  <a:gd name="T69" fmla="*/ 357 h 366"/>
                  <a:gd name="T70" fmla="*/ 169 w 285"/>
                  <a:gd name="T71" fmla="*/ 358 h 366"/>
                  <a:gd name="T72" fmla="*/ 146 w 285"/>
                  <a:gd name="T73" fmla="*/ 358 h 366"/>
                  <a:gd name="T74" fmla="*/ 122 w 285"/>
                  <a:gd name="T75" fmla="*/ 358 h 366"/>
                  <a:gd name="T76" fmla="*/ 99 w 285"/>
                  <a:gd name="T77" fmla="*/ 359 h 366"/>
                  <a:gd name="T78" fmla="*/ 77 w 285"/>
                  <a:gd name="T79" fmla="*/ 359 h 366"/>
                  <a:gd name="T80" fmla="*/ 57 w 285"/>
                  <a:gd name="T81" fmla="*/ 359 h 366"/>
                  <a:gd name="T82" fmla="*/ 39 w 285"/>
                  <a:gd name="T83" fmla="*/ 359 h 366"/>
                  <a:gd name="T84" fmla="*/ 26 w 285"/>
                  <a:gd name="T85" fmla="*/ 359 h 366"/>
                  <a:gd name="T86" fmla="*/ 15 w 285"/>
                  <a:gd name="T87" fmla="*/ 358 h 366"/>
                  <a:gd name="T88" fmla="*/ 8 w 285"/>
                  <a:gd name="T89" fmla="*/ 357 h 366"/>
                  <a:gd name="T90" fmla="*/ 7 w 285"/>
                  <a:gd name="T91" fmla="*/ 3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5" h="366">
                    <a:moveTo>
                      <a:pt x="7" y="355"/>
                    </a:moveTo>
                    <a:lnTo>
                      <a:pt x="11" y="298"/>
                    </a:lnTo>
                    <a:lnTo>
                      <a:pt x="14" y="180"/>
                    </a:lnTo>
                    <a:lnTo>
                      <a:pt x="12" y="61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6" y="68"/>
                    </a:lnTo>
                    <a:lnTo>
                      <a:pt x="6" y="187"/>
                    </a:lnTo>
                    <a:lnTo>
                      <a:pt x="4" y="305"/>
                    </a:lnTo>
                    <a:lnTo>
                      <a:pt x="0" y="362"/>
                    </a:lnTo>
                    <a:lnTo>
                      <a:pt x="1" y="363"/>
                    </a:lnTo>
                    <a:lnTo>
                      <a:pt x="10" y="365"/>
                    </a:lnTo>
                    <a:lnTo>
                      <a:pt x="23" y="365"/>
                    </a:lnTo>
                    <a:lnTo>
                      <a:pt x="41" y="366"/>
                    </a:lnTo>
                    <a:lnTo>
                      <a:pt x="62" y="366"/>
                    </a:lnTo>
                    <a:lnTo>
                      <a:pt x="87" y="365"/>
                    </a:lnTo>
                    <a:lnTo>
                      <a:pt x="113" y="365"/>
                    </a:lnTo>
                    <a:lnTo>
                      <a:pt x="140" y="365"/>
                    </a:lnTo>
                    <a:lnTo>
                      <a:pt x="167" y="363"/>
                    </a:lnTo>
                    <a:lnTo>
                      <a:pt x="193" y="362"/>
                    </a:lnTo>
                    <a:lnTo>
                      <a:pt x="217" y="362"/>
                    </a:lnTo>
                    <a:lnTo>
                      <a:pt x="239" y="361"/>
                    </a:lnTo>
                    <a:lnTo>
                      <a:pt x="258" y="361"/>
                    </a:lnTo>
                    <a:lnTo>
                      <a:pt x="272" y="359"/>
                    </a:lnTo>
                    <a:lnTo>
                      <a:pt x="282" y="359"/>
                    </a:lnTo>
                    <a:lnTo>
                      <a:pt x="285" y="359"/>
                    </a:lnTo>
                    <a:lnTo>
                      <a:pt x="282" y="354"/>
                    </a:lnTo>
                    <a:lnTo>
                      <a:pt x="270" y="354"/>
                    </a:lnTo>
                    <a:lnTo>
                      <a:pt x="255" y="355"/>
                    </a:lnTo>
                    <a:lnTo>
                      <a:pt x="236" y="355"/>
                    </a:lnTo>
                    <a:lnTo>
                      <a:pt x="216" y="357"/>
                    </a:lnTo>
                    <a:lnTo>
                      <a:pt x="194" y="357"/>
                    </a:lnTo>
                    <a:lnTo>
                      <a:pt x="169" y="358"/>
                    </a:lnTo>
                    <a:lnTo>
                      <a:pt x="146" y="358"/>
                    </a:lnTo>
                    <a:lnTo>
                      <a:pt x="122" y="358"/>
                    </a:lnTo>
                    <a:lnTo>
                      <a:pt x="99" y="359"/>
                    </a:lnTo>
                    <a:lnTo>
                      <a:pt x="77" y="359"/>
                    </a:lnTo>
                    <a:lnTo>
                      <a:pt x="57" y="359"/>
                    </a:lnTo>
                    <a:lnTo>
                      <a:pt x="39" y="359"/>
                    </a:lnTo>
                    <a:lnTo>
                      <a:pt x="26" y="359"/>
                    </a:lnTo>
                    <a:lnTo>
                      <a:pt x="15" y="358"/>
                    </a:lnTo>
                    <a:lnTo>
                      <a:pt x="8" y="357"/>
                    </a:lnTo>
                    <a:lnTo>
                      <a:pt x="7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74"/>
              <p:cNvSpPr>
                <a:spLocks/>
              </p:cNvSpPr>
              <p:nvPr/>
            </p:nvSpPr>
            <p:spPr bwMode="auto">
              <a:xfrm>
                <a:off x="4136" y="1830"/>
                <a:ext cx="181" cy="365"/>
              </a:xfrm>
              <a:custGeom>
                <a:avLst/>
                <a:gdLst>
                  <a:gd name="T0" fmla="*/ 171 w 181"/>
                  <a:gd name="T1" fmla="*/ 0 h 365"/>
                  <a:gd name="T2" fmla="*/ 170 w 181"/>
                  <a:gd name="T3" fmla="*/ 0 h 365"/>
                  <a:gd name="T4" fmla="*/ 175 w 181"/>
                  <a:gd name="T5" fmla="*/ 36 h 365"/>
                  <a:gd name="T6" fmla="*/ 171 w 181"/>
                  <a:gd name="T7" fmla="*/ 76 h 365"/>
                  <a:gd name="T8" fmla="*/ 164 w 181"/>
                  <a:gd name="T9" fmla="*/ 110 h 365"/>
                  <a:gd name="T10" fmla="*/ 162 w 181"/>
                  <a:gd name="T11" fmla="*/ 125 h 365"/>
                  <a:gd name="T12" fmla="*/ 160 w 181"/>
                  <a:gd name="T13" fmla="*/ 128 h 365"/>
                  <a:gd name="T14" fmla="*/ 158 w 181"/>
                  <a:gd name="T15" fmla="*/ 133 h 365"/>
                  <a:gd name="T16" fmla="*/ 153 w 181"/>
                  <a:gd name="T17" fmla="*/ 143 h 365"/>
                  <a:gd name="T18" fmla="*/ 148 w 181"/>
                  <a:gd name="T19" fmla="*/ 153 h 365"/>
                  <a:gd name="T20" fmla="*/ 141 w 181"/>
                  <a:gd name="T21" fmla="*/ 164 h 365"/>
                  <a:gd name="T22" fmla="*/ 134 w 181"/>
                  <a:gd name="T23" fmla="*/ 175 h 365"/>
                  <a:gd name="T24" fmla="*/ 128 w 181"/>
                  <a:gd name="T25" fmla="*/ 183 h 365"/>
                  <a:gd name="T26" fmla="*/ 121 w 181"/>
                  <a:gd name="T27" fmla="*/ 189 h 365"/>
                  <a:gd name="T28" fmla="*/ 95 w 181"/>
                  <a:gd name="T29" fmla="*/ 205 h 365"/>
                  <a:gd name="T30" fmla="*/ 74 w 181"/>
                  <a:gd name="T31" fmla="*/ 225 h 365"/>
                  <a:gd name="T32" fmla="*/ 53 w 181"/>
                  <a:gd name="T33" fmla="*/ 251 h 365"/>
                  <a:gd name="T34" fmla="*/ 37 w 181"/>
                  <a:gd name="T35" fmla="*/ 277 h 365"/>
                  <a:gd name="T36" fmla="*/ 23 w 181"/>
                  <a:gd name="T37" fmla="*/ 301 h 365"/>
                  <a:gd name="T38" fmla="*/ 13 w 181"/>
                  <a:gd name="T39" fmla="*/ 324 h 365"/>
                  <a:gd name="T40" fmla="*/ 4 w 181"/>
                  <a:gd name="T41" fmla="*/ 342 h 365"/>
                  <a:gd name="T42" fmla="*/ 0 w 181"/>
                  <a:gd name="T43" fmla="*/ 354 h 365"/>
                  <a:gd name="T44" fmla="*/ 6 w 181"/>
                  <a:gd name="T45" fmla="*/ 365 h 365"/>
                  <a:gd name="T46" fmla="*/ 7 w 181"/>
                  <a:gd name="T47" fmla="*/ 359 h 365"/>
                  <a:gd name="T48" fmla="*/ 14 w 181"/>
                  <a:gd name="T49" fmla="*/ 343 h 365"/>
                  <a:gd name="T50" fmla="*/ 23 w 181"/>
                  <a:gd name="T51" fmla="*/ 321 h 365"/>
                  <a:gd name="T52" fmla="*/ 37 w 181"/>
                  <a:gd name="T53" fmla="*/ 294 h 365"/>
                  <a:gd name="T54" fmla="*/ 55 w 181"/>
                  <a:gd name="T55" fmla="*/ 266 h 365"/>
                  <a:gd name="T56" fmla="*/ 75 w 181"/>
                  <a:gd name="T57" fmla="*/ 239 h 365"/>
                  <a:gd name="T58" fmla="*/ 99 w 181"/>
                  <a:gd name="T59" fmla="*/ 214 h 365"/>
                  <a:gd name="T60" fmla="*/ 128 w 181"/>
                  <a:gd name="T61" fmla="*/ 197 h 365"/>
                  <a:gd name="T62" fmla="*/ 141 w 181"/>
                  <a:gd name="T63" fmla="*/ 183 h 365"/>
                  <a:gd name="T64" fmla="*/ 153 w 181"/>
                  <a:gd name="T65" fmla="*/ 160 h 365"/>
                  <a:gd name="T66" fmla="*/ 163 w 181"/>
                  <a:gd name="T67" fmla="*/ 141 h 365"/>
                  <a:gd name="T68" fmla="*/ 167 w 181"/>
                  <a:gd name="T69" fmla="*/ 132 h 365"/>
                  <a:gd name="T70" fmla="*/ 171 w 181"/>
                  <a:gd name="T71" fmla="*/ 116 h 365"/>
                  <a:gd name="T72" fmla="*/ 178 w 181"/>
                  <a:gd name="T73" fmla="*/ 76 h 365"/>
                  <a:gd name="T74" fmla="*/ 181 w 181"/>
                  <a:gd name="T75" fmla="*/ 32 h 365"/>
                  <a:gd name="T76" fmla="*/ 171 w 181"/>
                  <a:gd name="T7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365">
                    <a:moveTo>
                      <a:pt x="171" y="0"/>
                    </a:moveTo>
                    <a:lnTo>
                      <a:pt x="170" y="0"/>
                    </a:lnTo>
                    <a:lnTo>
                      <a:pt x="175" y="36"/>
                    </a:lnTo>
                    <a:lnTo>
                      <a:pt x="171" y="76"/>
                    </a:lnTo>
                    <a:lnTo>
                      <a:pt x="164" y="110"/>
                    </a:lnTo>
                    <a:lnTo>
                      <a:pt x="162" y="125"/>
                    </a:lnTo>
                    <a:lnTo>
                      <a:pt x="160" y="128"/>
                    </a:lnTo>
                    <a:lnTo>
                      <a:pt x="158" y="133"/>
                    </a:lnTo>
                    <a:lnTo>
                      <a:pt x="153" y="143"/>
                    </a:lnTo>
                    <a:lnTo>
                      <a:pt x="148" y="153"/>
                    </a:lnTo>
                    <a:lnTo>
                      <a:pt x="141" y="164"/>
                    </a:lnTo>
                    <a:lnTo>
                      <a:pt x="134" y="175"/>
                    </a:lnTo>
                    <a:lnTo>
                      <a:pt x="128" y="183"/>
                    </a:lnTo>
                    <a:lnTo>
                      <a:pt x="121" y="189"/>
                    </a:lnTo>
                    <a:lnTo>
                      <a:pt x="95" y="205"/>
                    </a:lnTo>
                    <a:lnTo>
                      <a:pt x="74" y="225"/>
                    </a:lnTo>
                    <a:lnTo>
                      <a:pt x="53" y="251"/>
                    </a:lnTo>
                    <a:lnTo>
                      <a:pt x="37" y="277"/>
                    </a:lnTo>
                    <a:lnTo>
                      <a:pt x="23" y="301"/>
                    </a:lnTo>
                    <a:lnTo>
                      <a:pt x="13" y="324"/>
                    </a:lnTo>
                    <a:lnTo>
                      <a:pt x="4" y="342"/>
                    </a:lnTo>
                    <a:lnTo>
                      <a:pt x="0" y="354"/>
                    </a:lnTo>
                    <a:lnTo>
                      <a:pt x="6" y="365"/>
                    </a:lnTo>
                    <a:lnTo>
                      <a:pt x="7" y="359"/>
                    </a:lnTo>
                    <a:lnTo>
                      <a:pt x="14" y="343"/>
                    </a:lnTo>
                    <a:lnTo>
                      <a:pt x="23" y="321"/>
                    </a:lnTo>
                    <a:lnTo>
                      <a:pt x="37" y="294"/>
                    </a:lnTo>
                    <a:lnTo>
                      <a:pt x="55" y="266"/>
                    </a:lnTo>
                    <a:lnTo>
                      <a:pt x="75" y="239"/>
                    </a:lnTo>
                    <a:lnTo>
                      <a:pt x="99" y="214"/>
                    </a:lnTo>
                    <a:lnTo>
                      <a:pt x="128" y="197"/>
                    </a:lnTo>
                    <a:lnTo>
                      <a:pt x="141" y="183"/>
                    </a:lnTo>
                    <a:lnTo>
                      <a:pt x="153" y="160"/>
                    </a:lnTo>
                    <a:lnTo>
                      <a:pt x="163" y="141"/>
                    </a:lnTo>
                    <a:lnTo>
                      <a:pt x="167" y="132"/>
                    </a:lnTo>
                    <a:lnTo>
                      <a:pt x="171" y="116"/>
                    </a:lnTo>
                    <a:lnTo>
                      <a:pt x="178" y="76"/>
                    </a:lnTo>
                    <a:lnTo>
                      <a:pt x="181" y="3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75"/>
              <p:cNvSpPr>
                <a:spLocks/>
              </p:cNvSpPr>
              <p:nvPr/>
            </p:nvSpPr>
            <p:spPr bwMode="auto">
              <a:xfrm>
                <a:off x="3742" y="1894"/>
                <a:ext cx="92" cy="30"/>
              </a:xfrm>
              <a:custGeom>
                <a:avLst/>
                <a:gdLst>
                  <a:gd name="T0" fmla="*/ 84 w 92"/>
                  <a:gd name="T1" fmla="*/ 27 h 30"/>
                  <a:gd name="T2" fmla="*/ 87 w 92"/>
                  <a:gd name="T3" fmla="*/ 26 h 30"/>
                  <a:gd name="T4" fmla="*/ 89 w 92"/>
                  <a:gd name="T5" fmla="*/ 24 h 30"/>
                  <a:gd name="T6" fmla="*/ 91 w 92"/>
                  <a:gd name="T7" fmla="*/ 22 h 30"/>
                  <a:gd name="T8" fmla="*/ 92 w 92"/>
                  <a:gd name="T9" fmla="*/ 19 h 30"/>
                  <a:gd name="T10" fmla="*/ 91 w 92"/>
                  <a:gd name="T11" fmla="*/ 8 h 30"/>
                  <a:gd name="T12" fmla="*/ 91 w 92"/>
                  <a:gd name="T13" fmla="*/ 4 h 30"/>
                  <a:gd name="T14" fmla="*/ 89 w 92"/>
                  <a:gd name="T15" fmla="*/ 1 h 30"/>
                  <a:gd name="T16" fmla="*/ 87 w 92"/>
                  <a:gd name="T17" fmla="*/ 0 h 30"/>
                  <a:gd name="T18" fmla="*/ 83 w 92"/>
                  <a:gd name="T19" fmla="*/ 0 h 30"/>
                  <a:gd name="T20" fmla="*/ 8 w 92"/>
                  <a:gd name="T21" fmla="*/ 3 h 30"/>
                  <a:gd name="T22" fmla="*/ 5 w 92"/>
                  <a:gd name="T23" fmla="*/ 3 h 30"/>
                  <a:gd name="T24" fmla="*/ 3 w 92"/>
                  <a:gd name="T25" fmla="*/ 4 h 30"/>
                  <a:gd name="T26" fmla="*/ 1 w 92"/>
                  <a:gd name="T27" fmla="*/ 7 h 30"/>
                  <a:gd name="T28" fmla="*/ 0 w 92"/>
                  <a:gd name="T29" fmla="*/ 11 h 30"/>
                  <a:gd name="T30" fmla="*/ 1 w 92"/>
                  <a:gd name="T31" fmla="*/ 22 h 30"/>
                  <a:gd name="T32" fmla="*/ 1 w 92"/>
                  <a:gd name="T33" fmla="*/ 24 h 30"/>
                  <a:gd name="T34" fmla="*/ 4 w 92"/>
                  <a:gd name="T35" fmla="*/ 27 h 30"/>
                  <a:gd name="T36" fmla="*/ 5 w 92"/>
                  <a:gd name="T37" fmla="*/ 29 h 30"/>
                  <a:gd name="T38" fmla="*/ 10 w 92"/>
                  <a:gd name="T39" fmla="*/ 30 h 30"/>
                  <a:gd name="T40" fmla="*/ 84 w 92"/>
                  <a:gd name="T4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30">
                    <a:moveTo>
                      <a:pt x="84" y="27"/>
                    </a:moveTo>
                    <a:lnTo>
                      <a:pt x="87" y="26"/>
                    </a:lnTo>
                    <a:lnTo>
                      <a:pt x="89" y="24"/>
                    </a:lnTo>
                    <a:lnTo>
                      <a:pt x="91" y="22"/>
                    </a:lnTo>
                    <a:lnTo>
                      <a:pt x="92" y="19"/>
                    </a:lnTo>
                    <a:lnTo>
                      <a:pt x="91" y="8"/>
                    </a:lnTo>
                    <a:lnTo>
                      <a:pt x="91" y="4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10" y="3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76"/>
              <p:cNvSpPr>
                <a:spLocks/>
              </p:cNvSpPr>
              <p:nvPr/>
            </p:nvSpPr>
            <p:spPr bwMode="auto">
              <a:xfrm>
                <a:off x="3749" y="1900"/>
                <a:ext cx="78" cy="18"/>
              </a:xfrm>
              <a:custGeom>
                <a:avLst/>
                <a:gdLst>
                  <a:gd name="T0" fmla="*/ 72 w 78"/>
                  <a:gd name="T1" fmla="*/ 16 h 18"/>
                  <a:gd name="T2" fmla="*/ 74 w 78"/>
                  <a:gd name="T3" fmla="*/ 16 h 18"/>
                  <a:gd name="T4" fmla="*/ 77 w 78"/>
                  <a:gd name="T5" fmla="*/ 13 h 18"/>
                  <a:gd name="T6" fmla="*/ 78 w 78"/>
                  <a:gd name="T7" fmla="*/ 12 h 18"/>
                  <a:gd name="T8" fmla="*/ 78 w 78"/>
                  <a:gd name="T9" fmla="*/ 8 h 18"/>
                  <a:gd name="T10" fmla="*/ 78 w 78"/>
                  <a:gd name="T11" fmla="*/ 8 h 18"/>
                  <a:gd name="T12" fmla="*/ 78 w 78"/>
                  <a:gd name="T13" fmla="*/ 5 h 18"/>
                  <a:gd name="T14" fmla="*/ 77 w 78"/>
                  <a:gd name="T15" fmla="*/ 2 h 18"/>
                  <a:gd name="T16" fmla="*/ 74 w 78"/>
                  <a:gd name="T17" fmla="*/ 1 h 18"/>
                  <a:gd name="T18" fmla="*/ 70 w 78"/>
                  <a:gd name="T19" fmla="*/ 0 h 18"/>
                  <a:gd name="T20" fmla="*/ 7 w 78"/>
                  <a:gd name="T21" fmla="*/ 1 h 18"/>
                  <a:gd name="T22" fmla="*/ 4 w 78"/>
                  <a:gd name="T23" fmla="*/ 2 h 18"/>
                  <a:gd name="T24" fmla="*/ 1 w 78"/>
                  <a:gd name="T25" fmla="*/ 4 h 18"/>
                  <a:gd name="T26" fmla="*/ 0 w 78"/>
                  <a:gd name="T27" fmla="*/ 6 h 18"/>
                  <a:gd name="T28" fmla="*/ 0 w 78"/>
                  <a:gd name="T29" fmla="*/ 9 h 18"/>
                  <a:gd name="T30" fmla="*/ 0 w 78"/>
                  <a:gd name="T31" fmla="*/ 10 h 18"/>
                  <a:gd name="T32" fmla="*/ 0 w 78"/>
                  <a:gd name="T33" fmla="*/ 13 h 18"/>
                  <a:gd name="T34" fmla="*/ 3 w 78"/>
                  <a:gd name="T35" fmla="*/ 16 h 18"/>
                  <a:gd name="T36" fmla="*/ 4 w 78"/>
                  <a:gd name="T37" fmla="*/ 17 h 18"/>
                  <a:gd name="T38" fmla="*/ 8 w 78"/>
                  <a:gd name="T39" fmla="*/ 18 h 18"/>
                  <a:gd name="T40" fmla="*/ 72 w 78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8">
                    <a:moveTo>
                      <a:pt x="72" y="16"/>
                    </a:moveTo>
                    <a:lnTo>
                      <a:pt x="74" y="16"/>
                    </a:lnTo>
                    <a:lnTo>
                      <a:pt x="77" y="13"/>
                    </a:lnTo>
                    <a:lnTo>
                      <a:pt x="78" y="1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3754" y="1904"/>
                <a:ext cx="68" cy="6"/>
              </a:xfrm>
              <a:custGeom>
                <a:avLst/>
                <a:gdLst>
                  <a:gd name="T0" fmla="*/ 67 w 68"/>
                  <a:gd name="T1" fmla="*/ 4 h 6"/>
                  <a:gd name="T2" fmla="*/ 68 w 68"/>
                  <a:gd name="T3" fmla="*/ 4 h 6"/>
                  <a:gd name="T4" fmla="*/ 68 w 68"/>
                  <a:gd name="T5" fmla="*/ 4 h 6"/>
                  <a:gd name="T6" fmla="*/ 68 w 68"/>
                  <a:gd name="T7" fmla="*/ 4 h 6"/>
                  <a:gd name="T8" fmla="*/ 68 w 68"/>
                  <a:gd name="T9" fmla="*/ 2 h 6"/>
                  <a:gd name="T10" fmla="*/ 68 w 68"/>
                  <a:gd name="T11" fmla="*/ 2 h 6"/>
                  <a:gd name="T12" fmla="*/ 68 w 68"/>
                  <a:gd name="T13" fmla="*/ 1 h 6"/>
                  <a:gd name="T14" fmla="*/ 68 w 68"/>
                  <a:gd name="T15" fmla="*/ 1 h 6"/>
                  <a:gd name="T16" fmla="*/ 68 w 68"/>
                  <a:gd name="T17" fmla="*/ 0 h 6"/>
                  <a:gd name="T18" fmla="*/ 67 w 68"/>
                  <a:gd name="T19" fmla="*/ 0 h 6"/>
                  <a:gd name="T20" fmla="*/ 2 w 68"/>
                  <a:gd name="T21" fmla="*/ 2 h 6"/>
                  <a:gd name="T22" fmla="*/ 0 w 68"/>
                  <a:gd name="T23" fmla="*/ 2 h 6"/>
                  <a:gd name="T24" fmla="*/ 0 w 68"/>
                  <a:gd name="T25" fmla="*/ 2 h 6"/>
                  <a:gd name="T26" fmla="*/ 0 w 68"/>
                  <a:gd name="T27" fmla="*/ 2 h 6"/>
                  <a:gd name="T28" fmla="*/ 0 w 68"/>
                  <a:gd name="T29" fmla="*/ 4 h 6"/>
                  <a:gd name="T30" fmla="*/ 0 w 68"/>
                  <a:gd name="T31" fmla="*/ 4 h 6"/>
                  <a:gd name="T32" fmla="*/ 0 w 68"/>
                  <a:gd name="T33" fmla="*/ 5 h 6"/>
                  <a:gd name="T34" fmla="*/ 0 w 68"/>
                  <a:gd name="T35" fmla="*/ 5 h 6"/>
                  <a:gd name="T36" fmla="*/ 0 w 68"/>
                  <a:gd name="T37" fmla="*/ 6 h 6"/>
                  <a:gd name="T38" fmla="*/ 2 w 68"/>
                  <a:gd name="T39" fmla="*/ 6 h 6"/>
                  <a:gd name="T40" fmla="*/ 67 w 68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">
                    <a:moveTo>
                      <a:pt x="67" y="4"/>
                    </a:moveTo>
                    <a:lnTo>
                      <a:pt x="68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753" y="1906"/>
                <a:ext cx="9" cy="11"/>
              </a:xfrm>
              <a:custGeom>
                <a:avLst/>
                <a:gdLst>
                  <a:gd name="T0" fmla="*/ 4 w 9"/>
                  <a:gd name="T1" fmla="*/ 11 h 11"/>
                  <a:gd name="T2" fmla="*/ 5 w 9"/>
                  <a:gd name="T3" fmla="*/ 11 h 11"/>
                  <a:gd name="T4" fmla="*/ 8 w 9"/>
                  <a:gd name="T5" fmla="*/ 10 h 11"/>
                  <a:gd name="T6" fmla="*/ 9 w 9"/>
                  <a:gd name="T7" fmla="*/ 7 h 11"/>
                  <a:gd name="T8" fmla="*/ 9 w 9"/>
                  <a:gd name="T9" fmla="*/ 6 h 11"/>
                  <a:gd name="T10" fmla="*/ 9 w 9"/>
                  <a:gd name="T11" fmla="*/ 4 h 11"/>
                  <a:gd name="T12" fmla="*/ 8 w 9"/>
                  <a:gd name="T13" fmla="*/ 2 h 11"/>
                  <a:gd name="T14" fmla="*/ 5 w 9"/>
                  <a:gd name="T15" fmla="*/ 0 h 11"/>
                  <a:gd name="T16" fmla="*/ 4 w 9"/>
                  <a:gd name="T17" fmla="*/ 0 h 11"/>
                  <a:gd name="T18" fmla="*/ 3 w 9"/>
                  <a:gd name="T19" fmla="*/ 0 h 11"/>
                  <a:gd name="T20" fmla="*/ 1 w 9"/>
                  <a:gd name="T21" fmla="*/ 2 h 11"/>
                  <a:gd name="T22" fmla="*/ 0 w 9"/>
                  <a:gd name="T23" fmla="*/ 4 h 11"/>
                  <a:gd name="T24" fmla="*/ 0 w 9"/>
                  <a:gd name="T25" fmla="*/ 6 h 11"/>
                  <a:gd name="T26" fmla="*/ 0 w 9"/>
                  <a:gd name="T27" fmla="*/ 7 h 11"/>
                  <a:gd name="T28" fmla="*/ 1 w 9"/>
                  <a:gd name="T29" fmla="*/ 10 h 11"/>
                  <a:gd name="T30" fmla="*/ 3 w 9"/>
                  <a:gd name="T31" fmla="*/ 11 h 11"/>
                  <a:gd name="T32" fmla="*/ 4 w 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79"/>
              <p:cNvSpPr>
                <a:spLocks/>
              </p:cNvSpPr>
              <p:nvPr/>
            </p:nvSpPr>
            <p:spPr bwMode="auto">
              <a:xfrm>
                <a:off x="4203" y="1874"/>
                <a:ext cx="91" cy="28"/>
              </a:xfrm>
              <a:custGeom>
                <a:avLst/>
                <a:gdLst>
                  <a:gd name="T0" fmla="*/ 84 w 91"/>
                  <a:gd name="T1" fmla="*/ 27 h 28"/>
                  <a:gd name="T2" fmla="*/ 86 w 91"/>
                  <a:gd name="T3" fmla="*/ 26 h 28"/>
                  <a:gd name="T4" fmla="*/ 89 w 91"/>
                  <a:gd name="T5" fmla="*/ 24 h 28"/>
                  <a:gd name="T6" fmla="*/ 91 w 91"/>
                  <a:gd name="T7" fmla="*/ 21 h 28"/>
                  <a:gd name="T8" fmla="*/ 91 w 91"/>
                  <a:gd name="T9" fmla="*/ 19 h 28"/>
                  <a:gd name="T10" fmla="*/ 91 w 91"/>
                  <a:gd name="T11" fmla="*/ 7 h 28"/>
                  <a:gd name="T12" fmla="*/ 89 w 91"/>
                  <a:gd name="T13" fmla="*/ 4 h 28"/>
                  <a:gd name="T14" fmla="*/ 88 w 91"/>
                  <a:gd name="T15" fmla="*/ 1 h 28"/>
                  <a:gd name="T16" fmla="*/ 85 w 91"/>
                  <a:gd name="T17" fmla="*/ 0 h 28"/>
                  <a:gd name="T18" fmla="*/ 82 w 91"/>
                  <a:gd name="T19" fmla="*/ 0 h 28"/>
                  <a:gd name="T20" fmla="*/ 8 w 91"/>
                  <a:gd name="T21" fmla="*/ 1 h 28"/>
                  <a:gd name="T22" fmla="*/ 5 w 91"/>
                  <a:gd name="T23" fmla="*/ 3 h 28"/>
                  <a:gd name="T24" fmla="*/ 2 w 91"/>
                  <a:gd name="T25" fmla="*/ 4 h 28"/>
                  <a:gd name="T26" fmla="*/ 1 w 91"/>
                  <a:gd name="T27" fmla="*/ 7 h 28"/>
                  <a:gd name="T28" fmla="*/ 0 w 91"/>
                  <a:gd name="T29" fmla="*/ 9 h 28"/>
                  <a:gd name="T30" fmla="*/ 0 w 91"/>
                  <a:gd name="T31" fmla="*/ 21 h 28"/>
                  <a:gd name="T32" fmla="*/ 1 w 91"/>
                  <a:gd name="T33" fmla="*/ 24 h 28"/>
                  <a:gd name="T34" fmla="*/ 2 w 91"/>
                  <a:gd name="T35" fmla="*/ 27 h 28"/>
                  <a:gd name="T36" fmla="*/ 5 w 91"/>
                  <a:gd name="T37" fmla="*/ 28 h 28"/>
                  <a:gd name="T38" fmla="*/ 8 w 91"/>
                  <a:gd name="T39" fmla="*/ 28 h 28"/>
                  <a:gd name="T40" fmla="*/ 84 w 9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28">
                    <a:moveTo>
                      <a:pt x="84" y="27"/>
                    </a:moveTo>
                    <a:lnTo>
                      <a:pt x="86" y="26"/>
                    </a:lnTo>
                    <a:lnTo>
                      <a:pt x="89" y="24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1" y="7"/>
                    </a:lnTo>
                    <a:lnTo>
                      <a:pt x="89" y="4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80"/>
              <p:cNvSpPr>
                <a:spLocks/>
              </p:cNvSpPr>
              <p:nvPr/>
            </p:nvSpPr>
            <p:spPr bwMode="auto">
              <a:xfrm>
                <a:off x="4208" y="1879"/>
                <a:ext cx="80" cy="18"/>
              </a:xfrm>
              <a:custGeom>
                <a:avLst/>
                <a:gdLst>
                  <a:gd name="T0" fmla="*/ 72 w 80"/>
                  <a:gd name="T1" fmla="*/ 16 h 18"/>
                  <a:gd name="T2" fmla="*/ 76 w 80"/>
                  <a:gd name="T3" fmla="*/ 15 h 18"/>
                  <a:gd name="T4" fmla="*/ 79 w 80"/>
                  <a:gd name="T5" fmla="*/ 14 h 18"/>
                  <a:gd name="T6" fmla="*/ 80 w 80"/>
                  <a:gd name="T7" fmla="*/ 11 h 18"/>
                  <a:gd name="T8" fmla="*/ 80 w 80"/>
                  <a:gd name="T9" fmla="*/ 8 h 18"/>
                  <a:gd name="T10" fmla="*/ 80 w 80"/>
                  <a:gd name="T11" fmla="*/ 7 h 18"/>
                  <a:gd name="T12" fmla="*/ 79 w 80"/>
                  <a:gd name="T13" fmla="*/ 4 h 18"/>
                  <a:gd name="T14" fmla="*/ 77 w 80"/>
                  <a:gd name="T15" fmla="*/ 2 h 18"/>
                  <a:gd name="T16" fmla="*/ 75 w 80"/>
                  <a:gd name="T17" fmla="*/ 0 h 18"/>
                  <a:gd name="T18" fmla="*/ 72 w 80"/>
                  <a:gd name="T19" fmla="*/ 0 h 18"/>
                  <a:gd name="T20" fmla="*/ 8 w 80"/>
                  <a:gd name="T21" fmla="*/ 2 h 18"/>
                  <a:gd name="T22" fmla="*/ 6 w 80"/>
                  <a:gd name="T23" fmla="*/ 3 h 18"/>
                  <a:gd name="T24" fmla="*/ 3 w 80"/>
                  <a:gd name="T25" fmla="*/ 4 h 18"/>
                  <a:gd name="T26" fmla="*/ 2 w 80"/>
                  <a:gd name="T27" fmla="*/ 7 h 18"/>
                  <a:gd name="T28" fmla="*/ 0 w 80"/>
                  <a:gd name="T29" fmla="*/ 10 h 18"/>
                  <a:gd name="T30" fmla="*/ 0 w 80"/>
                  <a:gd name="T31" fmla="*/ 11 h 18"/>
                  <a:gd name="T32" fmla="*/ 2 w 80"/>
                  <a:gd name="T33" fmla="*/ 14 h 18"/>
                  <a:gd name="T34" fmla="*/ 3 w 80"/>
                  <a:gd name="T35" fmla="*/ 16 h 18"/>
                  <a:gd name="T36" fmla="*/ 6 w 80"/>
                  <a:gd name="T37" fmla="*/ 18 h 18"/>
                  <a:gd name="T38" fmla="*/ 8 w 80"/>
                  <a:gd name="T39" fmla="*/ 18 h 18"/>
                  <a:gd name="T40" fmla="*/ 72 w 80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8">
                    <a:moveTo>
                      <a:pt x="72" y="16"/>
                    </a:moveTo>
                    <a:lnTo>
                      <a:pt x="76" y="15"/>
                    </a:lnTo>
                    <a:lnTo>
                      <a:pt x="79" y="14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81"/>
              <p:cNvSpPr>
                <a:spLocks/>
              </p:cNvSpPr>
              <p:nvPr/>
            </p:nvSpPr>
            <p:spPr bwMode="auto">
              <a:xfrm>
                <a:off x="4214" y="1883"/>
                <a:ext cx="69" cy="6"/>
              </a:xfrm>
              <a:custGeom>
                <a:avLst/>
                <a:gdLst>
                  <a:gd name="T0" fmla="*/ 67 w 69"/>
                  <a:gd name="T1" fmla="*/ 4 h 6"/>
                  <a:gd name="T2" fmla="*/ 67 w 69"/>
                  <a:gd name="T3" fmla="*/ 4 h 6"/>
                  <a:gd name="T4" fmla="*/ 69 w 69"/>
                  <a:gd name="T5" fmla="*/ 3 h 6"/>
                  <a:gd name="T6" fmla="*/ 69 w 69"/>
                  <a:gd name="T7" fmla="*/ 3 h 6"/>
                  <a:gd name="T8" fmla="*/ 69 w 69"/>
                  <a:gd name="T9" fmla="*/ 2 h 6"/>
                  <a:gd name="T10" fmla="*/ 69 w 69"/>
                  <a:gd name="T11" fmla="*/ 2 h 6"/>
                  <a:gd name="T12" fmla="*/ 69 w 69"/>
                  <a:gd name="T13" fmla="*/ 0 h 6"/>
                  <a:gd name="T14" fmla="*/ 67 w 69"/>
                  <a:gd name="T15" fmla="*/ 0 h 6"/>
                  <a:gd name="T16" fmla="*/ 67 w 69"/>
                  <a:gd name="T17" fmla="*/ 0 h 6"/>
                  <a:gd name="T18" fmla="*/ 66 w 69"/>
                  <a:gd name="T19" fmla="*/ 0 h 6"/>
                  <a:gd name="T20" fmla="*/ 2 w 69"/>
                  <a:gd name="T21" fmla="*/ 2 h 6"/>
                  <a:gd name="T22" fmla="*/ 1 w 69"/>
                  <a:gd name="T23" fmla="*/ 2 h 6"/>
                  <a:gd name="T24" fmla="*/ 1 w 69"/>
                  <a:gd name="T25" fmla="*/ 3 h 6"/>
                  <a:gd name="T26" fmla="*/ 0 w 69"/>
                  <a:gd name="T27" fmla="*/ 3 h 6"/>
                  <a:gd name="T28" fmla="*/ 0 w 69"/>
                  <a:gd name="T29" fmla="*/ 4 h 6"/>
                  <a:gd name="T30" fmla="*/ 0 w 69"/>
                  <a:gd name="T31" fmla="*/ 4 h 6"/>
                  <a:gd name="T32" fmla="*/ 0 w 69"/>
                  <a:gd name="T33" fmla="*/ 6 h 6"/>
                  <a:gd name="T34" fmla="*/ 1 w 69"/>
                  <a:gd name="T35" fmla="*/ 6 h 6"/>
                  <a:gd name="T36" fmla="*/ 1 w 69"/>
                  <a:gd name="T37" fmla="*/ 6 h 6"/>
                  <a:gd name="T38" fmla="*/ 2 w 69"/>
                  <a:gd name="T39" fmla="*/ 6 h 6"/>
                  <a:gd name="T40" fmla="*/ 67 w 69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">
                    <a:moveTo>
                      <a:pt x="67" y="4"/>
                    </a:moveTo>
                    <a:lnTo>
                      <a:pt x="67" y="4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82"/>
              <p:cNvSpPr>
                <a:spLocks/>
              </p:cNvSpPr>
              <p:nvPr/>
            </p:nvSpPr>
            <p:spPr bwMode="auto">
              <a:xfrm>
                <a:off x="4212" y="1885"/>
                <a:ext cx="11" cy="10"/>
              </a:xfrm>
              <a:custGeom>
                <a:avLst/>
                <a:gdLst>
                  <a:gd name="T0" fmla="*/ 6 w 11"/>
                  <a:gd name="T1" fmla="*/ 10 h 10"/>
                  <a:gd name="T2" fmla="*/ 7 w 11"/>
                  <a:gd name="T3" fmla="*/ 10 h 10"/>
                  <a:gd name="T4" fmla="*/ 10 w 11"/>
                  <a:gd name="T5" fmla="*/ 9 h 10"/>
                  <a:gd name="T6" fmla="*/ 11 w 11"/>
                  <a:gd name="T7" fmla="*/ 6 h 10"/>
                  <a:gd name="T8" fmla="*/ 11 w 11"/>
                  <a:gd name="T9" fmla="*/ 5 h 10"/>
                  <a:gd name="T10" fmla="*/ 10 w 11"/>
                  <a:gd name="T11" fmla="*/ 4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4 w 11"/>
                  <a:gd name="T19" fmla="*/ 1 h 10"/>
                  <a:gd name="T20" fmla="*/ 2 w 11"/>
                  <a:gd name="T21" fmla="*/ 2 h 10"/>
                  <a:gd name="T22" fmla="*/ 0 w 11"/>
                  <a:gd name="T23" fmla="*/ 4 h 10"/>
                  <a:gd name="T24" fmla="*/ 0 w 11"/>
                  <a:gd name="T25" fmla="*/ 6 h 10"/>
                  <a:gd name="T26" fmla="*/ 0 w 11"/>
                  <a:gd name="T27" fmla="*/ 8 h 10"/>
                  <a:gd name="T28" fmla="*/ 2 w 11"/>
                  <a:gd name="T29" fmla="*/ 9 h 10"/>
                  <a:gd name="T30" fmla="*/ 4 w 11"/>
                  <a:gd name="T31" fmla="*/ 10 h 10"/>
                  <a:gd name="T32" fmla="*/ 6 w 11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lnTo>
                      <a:pt x="7" y="10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83"/>
              <p:cNvSpPr>
                <a:spLocks/>
              </p:cNvSpPr>
              <p:nvPr/>
            </p:nvSpPr>
            <p:spPr bwMode="auto">
              <a:xfrm>
                <a:off x="2791" y="1775"/>
                <a:ext cx="424" cy="55"/>
              </a:xfrm>
              <a:custGeom>
                <a:avLst/>
                <a:gdLst>
                  <a:gd name="T0" fmla="*/ 0 w 424"/>
                  <a:gd name="T1" fmla="*/ 8 h 55"/>
                  <a:gd name="T2" fmla="*/ 424 w 424"/>
                  <a:gd name="T3" fmla="*/ 55 h 55"/>
                  <a:gd name="T4" fmla="*/ 419 w 424"/>
                  <a:gd name="T5" fmla="*/ 38 h 55"/>
                  <a:gd name="T6" fmla="*/ 34 w 424"/>
                  <a:gd name="T7" fmla="*/ 0 h 55"/>
                  <a:gd name="T8" fmla="*/ 0 w 424"/>
                  <a:gd name="T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55">
                    <a:moveTo>
                      <a:pt x="0" y="8"/>
                    </a:moveTo>
                    <a:lnTo>
                      <a:pt x="424" y="55"/>
                    </a:lnTo>
                    <a:lnTo>
                      <a:pt x="419" y="38"/>
                    </a:lnTo>
                    <a:lnTo>
                      <a:pt x="3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84"/>
              <p:cNvSpPr>
                <a:spLocks/>
              </p:cNvSpPr>
              <p:nvPr/>
            </p:nvSpPr>
            <p:spPr bwMode="auto">
              <a:xfrm>
                <a:off x="3104" y="1573"/>
                <a:ext cx="386" cy="257"/>
              </a:xfrm>
              <a:custGeom>
                <a:avLst/>
                <a:gdLst>
                  <a:gd name="T0" fmla="*/ 114 w 386"/>
                  <a:gd name="T1" fmla="*/ 255 h 257"/>
                  <a:gd name="T2" fmla="*/ 134 w 386"/>
                  <a:gd name="T3" fmla="*/ 234 h 257"/>
                  <a:gd name="T4" fmla="*/ 169 w 386"/>
                  <a:gd name="T5" fmla="*/ 201 h 257"/>
                  <a:gd name="T6" fmla="*/ 213 w 386"/>
                  <a:gd name="T7" fmla="*/ 157 h 257"/>
                  <a:gd name="T8" fmla="*/ 260 w 386"/>
                  <a:gd name="T9" fmla="*/ 113 h 257"/>
                  <a:gd name="T10" fmla="*/ 306 w 386"/>
                  <a:gd name="T11" fmla="*/ 68 h 257"/>
                  <a:gd name="T12" fmla="*/ 344 w 386"/>
                  <a:gd name="T13" fmla="*/ 33 h 257"/>
                  <a:gd name="T14" fmla="*/ 368 w 386"/>
                  <a:gd name="T15" fmla="*/ 12 h 257"/>
                  <a:gd name="T16" fmla="*/ 382 w 386"/>
                  <a:gd name="T17" fmla="*/ 4 h 257"/>
                  <a:gd name="T18" fmla="*/ 385 w 386"/>
                  <a:gd name="T19" fmla="*/ 0 h 257"/>
                  <a:gd name="T20" fmla="*/ 381 w 386"/>
                  <a:gd name="T21" fmla="*/ 0 h 257"/>
                  <a:gd name="T22" fmla="*/ 355 w 386"/>
                  <a:gd name="T23" fmla="*/ 0 h 257"/>
                  <a:gd name="T24" fmla="*/ 309 w 386"/>
                  <a:gd name="T25" fmla="*/ 0 h 257"/>
                  <a:gd name="T26" fmla="*/ 249 w 386"/>
                  <a:gd name="T27" fmla="*/ 2 h 257"/>
                  <a:gd name="T28" fmla="*/ 186 w 386"/>
                  <a:gd name="T29" fmla="*/ 3 h 257"/>
                  <a:gd name="T30" fmla="*/ 123 w 386"/>
                  <a:gd name="T31" fmla="*/ 4 h 257"/>
                  <a:gd name="T32" fmla="*/ 70 w 386"/>
                  <a:gd name="T33" fmla="*/ 6 h 257"/>
                  <a:gd name="T34" fmla="*/ 32 w 386"/>
                  <a:gd name="T35" fmla="*/ 8 h 257"/>
                  <a:gd name="T36" fmla="*/ 3 w 386"/>
                  <a:gd name="T37" fmla="*/ 14 h 257"/>
                  <a:gd name="T38" fmla="*/ 4 w 386"/>
                  <a:gd name="T39" fmla="*/ 15 h 257"/>
                  <a:gd name="T40" fmla="*/ 12 w 386"/>
                  <a:gd name="T41" fmla="*/ 15 h 257"/>
                  <a:gd name="T42" fmla="*/ 39 w 386"/>
                  <a:gd name="T43" fmla="*/ 14 h 257"/>
                  <a:gd name="T44" fmla="*/ 87 w 386"/>
                  <a:gd name="T45" fmla="*/ 14 h 257"/>
                  <a:gd name="T46" fmla="*/ 145 w 386"/>
                  <a:gd name="T47" fmla="*/ 12 h 257"/>
                  <a:gd name="T48" fmla="*/ 209 w 386"/>
                  <a:gd name="T49" fmla="*/ 11 h 257"/>
                  <a:gd name="T50" fmla="*/ 270 w 386"/>
                  <a:gd name="T51" fmla="*/ 10 h 257"/>
                  <a:gd name="T52" fmla="*/ 318 w 386"/>
                  <a:gd name="T53" fmla="*/ 10 h 257"/>
                  <a:gd name="T54" fmla="*/ 348 w 386"/>
                  <a:gd name="T55" fmla="*/ 10 h 257"/>
                  <a:gd name="T56" fmla="*/ 352 w 386"/>
                  <a:gd name="T57" fmla="*/ 12 h 257"/>
                  <a:gd name="T58" fmla="*/ 333 w 386"/>
                  <a:gd name="T59" fmla="*/ 33 h 257"/>
                  <a:gd name="T60" fmla="*/ 298 w 386"/>
                  <a:gd name="T61" fmla="*/ 65 h 257"/>
                  <a:gd name="T62" fmla="*/ 253 w 386"/>
                  <a:gd name="T63" fmla="*/ 107 h 257"/>
                  <a:gd name="T64" fmla="*/ 206 w 386"/>
                  <a:gd name="T65" fmla="*/ 150 h 257"/>
                  <a:gd name="T66" fmla="*/ 160 w 386"/>
                  <a:gd name="T67" fmla="*/ 191 h 257"/>
                  <a:gd name="T68" fmla="*/ 123 w 386"/>
                  <a:gd name="T69" fmla="*/ 224 h 257"/>
                  <a:gd name="T70" fmla="*/ 102 w 386"/>
                  <a:gd name="T71" fmla="*/ 243 h 257"/>
                  <a:gd name="T72" fmla="*/ 111 w 386"/>
                  <a:gd name="T73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6" h="257">
                    <a:moveTo>
                      <a:pt x="111" y="257"/>
                    </a:moveTo>
                    <a:lnTo>
                      <a:pt x="114" y="255"/>
                    </a:lnTo>
                    <a:lnTo>
                      <a:pt x="122" y="247"/>
                    </a:lnTo>
                    <a:lnTo>
                      <a:pt x="134" y="234"/>
                    </a:lnTo>
                    <a:lnTo>
                      <a:pt x="150" y="220"/>
                    </a:lnTo>
                    <a:lnTo>
                      <a:pt x="169" y="201"/>
                    </a:lnTo>
                    <a:lnTo>
                      <a:pt x="190" y="180"/>
                    </a:lnTo>
                    <a:lnTo>
                      <a:pt x="213" y="157"/>
                    </a:lnTo>
                    <a:lnTo>
                      <a:pt x="237" y="134"/>
                    </a:lnTo>
                    <a:lnTo>
                      <a:pt x="260" y="113"/>
                    </a:lnTo>
                    <a:lnTo>
                      <a:pt x="283" y="90"/>
                    </a:lnTo>
                    <a:lnTo>
                      <a:pt x="306" y="68"/>
                    </a:lnTo>
                    <a:lnTo>
                      <a:pt x="326" y="49"/>
                    </a:lnTo>
                    <a:lnTo>
                      <a:pt x="344" y="33"/>
                    </a:lnTo>
                    <a:lnTo>
                      <a:pt x="358" y="20"/>
                    </a:lnTo>
                    <a:lnTo>
                      <a:pt x="368" y="12"/>
                    </a:lnTo>
                    <a:lnTo>
                      <a:pt x="374" y="8"/>
                    </a:lnTo>
                    <a:lnTo>
                      <a:pt x="382" y="4"/>
                    </a:lnTo>
                    <a:lnTo>
                      <a:pt x="386" y="2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1" y="0"/>
                    </a:lnTo>
                    <a:lnTo>
                      <a:pt x="371" y="0"/>
                    </a:lnTo>
                    <a:lnTo>
                      <a:pt x="355" y="0"/>
                    </a:lnTo>
                    <a:lnTo>
                      <a:pt x="333" y="0"/>
                    </a:lnTo>
                    <a:lnTo>
                      <a:pt x="309" y="0"/>
                    </a:lnTo>
                    <a:lnTo>
                      <a:pt x="280" y="2"/>
                    </a:lnTo>
                    <a:lnTo>
                      <a:pt x="249" y="2"/>
                    </a:lnTo>
                    <a:lnTo>
                      <a:pt x="218" y="2"/>
                    </a:lnTo>
                    <a:lnTo>
                      <a:pt x="186" y="3"/>
                    </a:lnTo>
                    <a:lnTo>
                      <a:pt x="154" y="3"/>
                    </a:lnTo>
                    <a:lnTo>
                      <a:pt x="123" y="4"/>
                    </a:lnTo>
                    <a:lnTo>
                      <a:pt x="95" y="4"/>
                    </a:lnTo>
                    <a:lnTo>
                      <a:pt x="70" y="6"/>
                    </a:lnTo>
                    <a:lnTo>
                      <a:pt x="49" y="7"/>
                    </a:lnTo>
                    <a:lnTo>
                      <a:pt x="32" y="8"/>
                    </a:lnTo>
                    <a:lnTo>
                      <a:pt x="2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23" y="15"/>
                    </a:lnTo>
                    <a:lnTo>
                      <a:pt x="39" y="14"/>
                    </a:lnTo>
                    <a:lnTo>
                      <a:pt x="61" y="14"/>
                    </a:lnTo>
                    <a:lnTo>
                      <a:pt x="87" y="14"/>
                    </a:lnTo>
                    <a:lnTo>
                      <a:pt x="115" y="12"/>
                    </a:lnTo>
                    <a:lnTo>
                      <a:pt x="145" y="12"/>
                    </a:lnTo>
                    <a:lnTo>
                      <a:pt x="177" y="11"/>
                    </a:lnTo>
                    <a:lnTo>
                      <a:pt x="209" y="11"/>
                    </a:lnTo>
                    <a:lnTo>
                      <a:pt x="240" y="10"/>
                    </a:lnTo>
                    <a:lnTo>
                      <a:pt x="270" y="10"/>
                    </a:lnTo>
                    <a:lnTo>
                      <a:pt x="295" y="10"/>
                    </a:lnTo>
                    <a:lnTo>
                      <a:pt x="318" y="10"/>
                    </a:lnTo>
                    <a:lnTo>
                      <a:pt x="336" y="10"/>
                    </a:lnTo>
                    <a:lnTo>
                      <a:pt x="348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45" y="20"/>
                    </a:lnTo>
                    <a:lnTo>
                      <a:pt x="333" y="33"/>
                    </a:lnTo>
                    <a:lnTo>
                      <a:pt x="318" y="48"/>
                    </a:lnTo>
                    <a:lnTo>
                      <a:pt x="298" y="65"/>
                    </a:lnTo>
                    <a:lnTo>
                      <a:pt x="278" y="85"/>
                    </a:lnTo>
                    <a:lnTo>
                      <a:pt x="253" y="107"/>
                    </a:lnTo>
                    <a:lnTo>
                      <a:pt x="230" y="129"/>
                    </a:lnTo>
                    <a:lnTo>
                      <a:pt x="206" y="150"/>
                    </a:lnTo>
                    <a:lnTo>
                      <a:pt x="181" y="171"/>
                    </a:lnTo>
                    <a:lnTo>
                      <a:pt x="160" y="191"/>
                    </a:lnTo>
                    <a:lnTo>
                      <a:pt x="139" y="209"/>
                    </a:lnTo>
                    <a:lnTo>
                      <a:pt x="123" y="224"/>
                    </a:lnTo>
                    <a:lnTo>
                      <a:pt x="110" y="236"/>
                    </a:lnTo>
                    <a:lnTo>
                      <a:pt x="102" y="243"/>
                    </a:lnTo>
                    <a:lnTo>
                      <a:pt x="99" y="245"/>
                    </a:lnTo>
                    <a:lnTo>
                      <a:pt x="111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85"/>
              <p:cNvSpPr>
                <a:spLocks/>
              </p:cNvSpPr>
              <p:nvPr/>
            </p:nvSpPr>
            <p:spPr bwMode="auto">
              <a:xfrm>
                <a:off x="3292" y="1767"/>
                <a:ext cx="205" cy="76"/>
              </a:xfrm>
              <a:custGeom>
                <a:avLst/>
                <a:gdLst>
                  <a:gd name="T0" fmla="*/ 205 w 205"/>
                  <a:gd name="T1" fmla="*/ 35 h 76"/>
                  <a:gd name="T2" fmla="*/ 202 w 205"/>
                  <a:gd name="T3" fmla="*/ 24 h 76"/>
                  <a:gd name="T4" fmla="*/ 195 w 205"/>
                  <a:gd name="T5" fmla="*/ 16 h 76"/>
                  <a:gd name="T6" fmla="*/ 186 w 205"/>
                  <a:gd name="T7" fmla="*/ 11 h 76"/>
                  <a:gd name="T8" fmla="*/ 174 w 205"/>
                  <a:gd name="T9" fmla="*/ 9 h 76"/>
                  <a:gd name="T10" fmla="*/ 110 w 205"/>
                  <a:gd name="T11" fmla="*/ 0 h 76"/>
                  <a:gd name="T12" fmla="*/ 106 w 205"/>
                  <a:gd name="T13" fmla="*/ 1 h 76"/>
                  <a:gd name="T14" fmla="*/ 102 w 205"/>
                  <a:gd name="T15" fmla="*/ 3 h 76"/>
                  <a:gd name="T16" fmla="*/ 96 w 205"/>
                  <a:gd name="T17" fmla="*/ 5 h 76"/>
                  <a:gd name="T18" fmla="*/ 92 w 205"/>
                  <a:gd name="T19" fmla="*/ 9 h 76"/>
                  <a:gd name="T20" fmla="*/ 88 w 205"/>
                  <a:gd name="T21" fmla="*/ 4 h 76"/>
                  <a:gd name="T22" fmla="*/ 83 w 205"/>
                  <a:gd name="T23" fmla="*/ 1 h 76"/>
                  <a:gd name="T24" fmla="*/ 77 w 205"/>
                  <a:gd name="T25" fmla="*/ 0 h 76"/>
                  <a:gd name="T26" fmla="*/ 72 w 205"/>
                  <a:gd name="T27" fmla="*/ 1 h 76"/>
                  <a:gd name="T28" fmla="*/ 0 w 205"/>
                  <a:gd name="T29" fmla="*/ 72 h 76"/>
                  <a:gd name="T30" fmla="*/ 4 w 205"/>
                  <a:gd name="T31" fmla="*/ 72 h 76"/>
                  <a:gd name="T32" fmla="*/ 15 w 205"/>
                  <a:gd name="T33" fmla="*/ 72 h 76"/>
                  <a:gd name="T34" fmla="*/ 30 w 205"/>
                  <a:gd name="T35" fmla="*/ 73 h 76"/>
                  <a:gd name="T36" fmla="*/ 48 w 205"/>
                  <a:gd name="T37" fmla="*/ 73 h 76"/>
                  <a:gd name="T38" fmla="*/ 65 w 205"/>
                  <a:gd name="T39" fmla="*/ 74 h 76"/>
                  <a:gd name="T40" fmla="*/ 82 w 205"/>
                  <a:gd name="T41" fmla="*/ 76 h 76"/>
                  <a:gd name="T42" fmla="*/ 94 w 205"/>
                  <a:gd name="T43" fmla="*/ 76 h 76"/>
                  <a:gd name="T44" fmla="*/ 100 w 205"/>
                  <a:gd name="T45" fmla="*/ 76 h 76"/>
                  <a:gd name="T46" fmla="*/ 102 w 205"/>
                  <a:gd name="T47" fmla="*/ 76 h 76"/>
                  <a:gd name="T48" fmla="*/ 102 w 205"/>
                  <a:gd name="T49" fmla="*/ 74 h 76"/>
                  <a:gd name="T50" fmla="*/ 103 w 205"/>
                  <a:gd name="T51" fmla="*/ 72 h 76"/>
                  <a:gd name="T52" fmla="*/ 103 w 205"/>
                  <a:gd name="T53" fmla="*/ 70 h 76"/>
                  <a:gd name="T54" fmla="*/ 160 w 205"/>
                  <a:gd name="T55" fmla="*/ 73 h 76"/>
                  <a:gd name="T56" fmla="*/ 167 w 205"/>
                  <a:gd name="T57" fmla="*/ 72 h 76"/>
                  <a:gd name="T58" fmla="*/ 174 w 205"/>
                  <a:gd name="T59" fmla="*/ 69 h 76"/>
                  <a:gd name="T60" fmla="*/ 182 w 205"/>
                  <a:gd name="T61" fmla="*/ 65 h 76"/>
                  <a:gd name="T62" fmla="*/ 189 w 205"/>
                  <a:gd name="T63" fmla="*/ 59 h 76"/>
                  <a:gd name="T64" fmla="*/ 195 w 205"/>
                  <a:gd name="T65" fmla="*/ 54 h 76"/>
                  <a:gd name="T66" fmla="*/ 201 w 205"/>
                  <a:gd name="T67" fmla="*/ 47 h 76"/>
                  <a:gd name="T68" fmla="*/ 203 w 205"/>
                  <a:gd name="T69" fmla="*/ 42 h 76"/>
                  <a:gd name="T70" fmla="*/ 205 w 205"/>
                  <a:gd name="T71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5" h="76">
                    <a:moveTo>
                      <a:pt x="205" y="35"/>
                    </a:moveTo>
                    <a:lnTo>
                      <a:pt x="202" y="24"/>
                    </a:lnTo>
                    <a:lnTo>
                      <a:pt x="195" y="16"/>
                    </a:lnTo>
                    <a:lnTo>
                      <a:pt x="186" y="11"/>
                    </a:lnTo>
                    <a:lnTo>
                      <a:pt x="174" y="9"/>
                    </a:lnTo>
                    <a:lnTo>
                      <a:pt x="110" y="0"/>
                    </a:lnTo>
                    <a:lnTo>
                      <a:pt x="106" y="1"/>
                    </a:lnTo>
                    <a:lnTo>
                      <a:pt x="102" y="3"/>
                    </a:lnTo>
                    <a:lnTo>
                      <a:pt x="96" y="5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2" y="1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15" y="72"/>
                    </a:lnTo>
                    <a:lnTo>
                      <a:pt x="30" y="73"/>
                    </a:lnTo>
                    <a:lnTo>
                      <a:pt x="48" y="73"/>
                    </a:lnTo>
                    <a:lnTo>
                      <a:pt x="65" y="74"/>
                    </a:lnTo>
                    <a:lnTo>
                      <a:pt x="82" y="76"/>
                    </a:lnTo>
                    <a:lnTo>
                      <a:pt x="94" y="76"/>
                    </a:lnTo>
                    <a:lnTo>
                      <a:pt x="100" y="76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3" y="72"/>
                    </a:lnTo>
                    <a:lnTo>
                      <a:pt x="103" y="70"/>
                    </a:lnTo>
                    <a:lnTo>
                      <a:pt x="160" y="73"/>
                    </a:lnTo>
                    <a:lnTo>
                      <a:pt x="167" y="72"/>
                    </a:lnTo>
                    <a:lnTo>
                      <a:pt x="174" y="69"/>
                    </a:lnTo>
                    <a:lnTo>
                      <a:pt x="182" y="65"/>
                    </a:lnTo>
                    <a:lnTo>
                      <a:pt x="189" y="59"/>
                    </a:lnTo>
                    <a:lnTo>
                      <a:pt x="195" y="54"/>
                    </a:lnTo>
                    <a:lnTo>
                      <a:pt x="201" y="47"/>
                    </a:lnTo>
                    <a:lnTo>
                      <a:pt x="203" y="42"/>
                    </a:lnTo>
                    <a:lnTo>
                      <a:pt x="20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86"/>
              <p:cNvSpPr>
                <a:spLocks/>
              </p:cNvSpPr>
              <p:nvPr/>
            </p:nvSpPr>
            <p:spPr bwMode="auto">
              <a:xfrm>
                <a:off x="3440" y="1778"/>
                <a:ext cx="37" cy="38"/>
              </a:xfrm>
              <a:custGeom>
                <a:avLst/>
                <a:gdLst>
                  <a:gd name="T0" fmla="*/ 37 w 37"/>
                  <a:gd name="T1" fmla="*/ 6 h 38"/>
                  <a:gd name="T2" fmla="*/ 32 w 37"/>
                  <a:gd name="T3" fmla="*/ 9 h 38"/>
                  <a:gd name="T4" fmla="*/ 23 w 37"/>
                  <a:gd name="T5" fmla="*/ 17 h 38"/>
                  <a:gd name="T6" fmla="*/ 11 w 37"/>
                  <a:gd name="T7" fmla="*/ 28 h 38"/>
                  <a:gd name="T8" fmla="*/ 0 w 37"/>
                  <a:gd name="T9" fmla="*/ 38 h 38"/>
                  <a:gd name="T10" fmla="*/ 0 w 37"/>
                  <a:gd name="T11" fmla="*/ 35 h 38"/>
                  <a:gd name="T12" fmla="*/ 7 w 37"/>
                  <a:gd name="T13" fmla="*/ 21 h 38"/>
                  <a:gd name="T14" fmla="*/ 15 w 37"/>
                  <a:gd name="T15" fmla="*/ 6 h 38"/>
                  <a:gd name="T16" fmla="*/ 19 w 37"/>
                  <a:gd name="T17" fmla="*/ 0 h 38"/>
                  <a:gd name="T18" fmla="*/ 37 w 37"/>
                  <a:gd name="T1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37" y="6"/>
                    </a:moveTo>
                    <a:lnTo>
                      <a:pt x="32" y="9"/>
                    </a:lnTo>
                    <a:lnTo>
                      <a:pt x="23" y="17"/>
                    </a:lnTo>
                    <a:lnTo>
                      <a:pt x="11" y="28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7" y="21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87"/>
              <p:cNvSpPr>
                <a:spLocks/>
              </p:cNvSpPr>
              <p:nvPr/>
            </p:nvSpPr>
            <p:spPr bwMode="auto">
              <a:xfrm>
                <a:off x="3776" y="1593"/>
                <a:ext cx="22" cy="240"/>
              </a:xfrm>
              <a:custGeom>
                <a:avLst/>
                <a:gdLst>
                  <a:gd name="T0" fmla="*/ 8 w 22"/>
                  <a:gd name="T1" fmla="*/ 236 h 240"/>
                  <a:gd name="T2" fmla="*/ 9 w 22"/>
                  <a:gd name="T3" fmla="*/ 209 h 240"/>
                  <a:gd name="T4" fmla="*/ 11 w 22"/>
                  <a:gd name="T5" fmla="*/ 145 h 240"/>
                  <a:gd name="T6" fmla="*/ 8 w 22"/>
                  <a:gd name="T7" fmla="*/ 68 h 240"/>
                  <a:gd name="T8" fmla="*/ 0 w 22"/>
                  <a:gd name="T9" fmla="*/ 3 h 240"/>
                  <a:gd name="T10" fmla="*/ 0 w 22"/>
                  <a:gd name="T11" fmla="*/ 0 h 240"/>
                  <a:gd name="T12" fmla="*/ 3 w 22"/>
                  <a:gd name="T13" fmla="*/ 0 h 240"/>
                  <a:gd name="T14" fmla="*/ 5 w 22"/>
                  <a:gd name="T15" fmla="*/ 2 h 240"/>
                  <a:gd name="T16" fmla="*/ 7 w 22"/>
                  <a:gd name="T17" fmla="*/ 2 h 240"/>
                  <a:gd name="T18" fmla="*/ 11 w 22"/>
                  <a:gd name="T19" fmla="*/ 32 h 240"/>
                  <a:gd name="T20" fmla="*/ 19 w 22"/>
                  <a:gd name="T21" fmla="*/ 99 h 240"/>
                  <a:gd name="T22" fmla="*/ 22 w 22"/>
                  <a:gd name="T23" fmla="*/ 178 h 240"/>
                  <a:gd name="T24" fmla="*/ 15 w 22"/>
                  <a:gd name="T25" fmla="*/ 236 h 240"/>
                  <a:gd name="T26" fmla="*/ 12 w 22"/>
                  <a:gd name="T27" fmla="*/ 240 h 240"/>
                  <a:gd name="T28" fmla="*/ 9 w 22"/>
                  <a:gd name="T29" fmla="*/ 240 h 240"/>
                  <a:gd name="T30" fmla="*/ 8 w 22"/>
                  <a:gd name="T31" fmla="*/ 237 h 240"/>
                  <a:gd name="T32" fmla="*/ 8 w 22"/>
                  <a:gd name="T33" fmla="*/ 23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0">
                    <a:moveTo>
                      <a:pt x="8" y="236"/>
                    </a:moveTo>
                    <a:lnTo>
                      <a:pt x="9" y="209"/>
                    </a:lnTo>
                    <a:lnTo>
                      <a:pt x="11" y="145"/>
                    </a:lnTo>
                    <a:lnTo>
                      <a:pt x="8" y="6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32"/>
                    </a:lnTo>
                    <a:lnTo>
                      <a:pt x="19" y="99"/>
                    </a:lnTo>
                    <a:lnTo>
                      <a:pt x="22" y="178"/>
                    </a:lnTo>
                    <a:lnTo>
                      <a:pt x="15" y="236"/>
                    </a:lnTo>
                    <a:lnTo>
                      <a:pt x="12" y="240"/>
                    </a:lnTo>
                    <a:lnTo>
                      <a:pt x="9" y="240"/>
                    </a:lnTo>
                    <a:lnTo>
                      <a:pt x="8" y="237"/>
                    </a:lnTo>
                    <a:lnTo>
                      <a:pt x="8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88"/>
              <p:cNvSpPr>
                <a:spLocks/>
              </p:cNvSpPr>
              <p:nvPr/>
            </p:nvSpPr>
            <p:spPr bwMode="auto">
              <a:xfrm>
                <a:off x="2958" y="2191"/>
                <a:ext cx="42" cy="42"/>
              </a:xfrm>
              <a:custGeom>
                <a:avLst/>
                <a:gdLst>
                  <a:gd name="T0" fmla="*/ 19 w 42"/>
                  <a:gd name="T1" fmla="*/ 42 h 42"/>
                  <a:gd name="T2" fmla="*/ 27 w 42"/>
                  <a:gd name="T3" fmla="*/ 40 h 42"/>
                  <a:gd name="T4" fmla="*/ 35 w 42"/>
                  <a:gd name="T5" fmla="*/ 38 h 42"/>
                  <a:gd name="T6" fmla="*/ 40 w 42"/>
                  <a:gd name="T7" fmla="*/ 31 h 42"/>
                  <a:gd name="T8" fmla="*/ 42 w 42"/>
                  <a:gd name="T9" fmla="*/ 23 h 42"/>
                  <a:gd name="T10" fmla="*/ 42 w 42"/>
                  <a:gd name="T11" fmla="*/ 15 h 42"/>
                  <a:gd name="T12" fmla="*/ 38 w 42"/>
                  <a:gd name="T13" fmla="*/ 6 h 42"/>
                  <a:gd name="T14" fmla="*/ 31 w 42"/>
                  <a:gd name="T15" fmla="*/ 1 h 42"/>
                  <a:gd name="T16" fmla="*/ 23 w 42"/>
                  <a:gd name="T17" fmla="*/ 0 h 42"/>
                  <a:gd name="T18" fmla="*/ 14 w 42"/>
                  <a:gd name="T19" fmla="*/ 0 h 42"/>
                  <a:gd name="T20" fmla="*/ 8 w 42"/>
                  <a:gd name="T21" fmla="*/ 4 h 42"/>
                  <a:gd name="T22" fmla="*/ 2 w 42"/>
                  <a:gd name="T23" fmla="*/ 11 h 42"/>
                  <a:gd name="T24" fmla="*/ 0 w 42"/>
                  <a:gd name="T25" fmla="*/ 19 h 42"/>
                  <a:gd name="T26" fmla="*/ 1 w 42"/>
                  <a:gd name="T27" fmla="*/ 27 h 42"/>
                  <a:gd name="T28" fmla="*/ 4 w 42"/>
                  <a:gd name="T29" fmla="*/ 34 h 42"/>
                  <a:gd name="T30" fmla="*/ 10 w 42"/>
                  <a:gd name="T31" fmla="*/ 39 h 42"/>
                  <a:gd name="T32" fmla="*/ 19 w 42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2">
                    <a:moveTo>
                      <a:pt x="19" y="42"/>
                    </a:moveTo>
                    <a:lnTo>
                      <a:pt x="27" y="40"/>
                    </a:lnTo>
                    <a:lnTo>
                      <a:pt x="35" y="38"/>
                    </a:lnTo>
                    <a:lnTo>
                      <a:pt x="40" y="31"/>
                    </a:lnTo>
                    <a:lnTo>
                      <a:pt x="42" y="23"/>
                    </a:lnTo>
                    <a:lnTo>
                      <a:pt x="42" y="15"/>
                    </a:lnTo>
                    <a:lnTo>
                      <a:pt x="38" y="6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4"/>
                    </a:lnTo>
                    <a:lnTo>
                      <a:pt x="10" y="39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89"/>
              <p:cNvSpPr>
                <a:spLocks/>
              </p:cNvSpPr>
              <p:nvPr/>
            </p:nvSpPr>
            <p:spPr bwMode="auto">
              <a:xfrm>
                <a:off x="4275" y="2187"/>
                <a:ext cx="33" cy="38"/>
              </a:xfrm>
              <a:custGeom>
                <a:avLst/>
                <a:gdLst>
                  <a:gd name="T0" fmla="*/ 14 w 33"/>
                  <a:gd name="T1" fmla="*/ 38 h 38"/>
                  <a:gd name="T2" fmla="*/ 21 w 33"/>
                  <a:gd name="T3" fmla="*/ 38 h 38"/>
                  <a:gd name="T4" fmla="*/ 27 w 33"/>
                  <a:gd name="T5" fmla="*/ 33 h 38"/>
                  <a:gd name="T6" fmla="*/ 31 w 33"/>
                  <a:gd name="T7" fmla="*/ 28 h 38"/>
                  <a:gd name="T8" fmla="*/ 33 w 33"/>
                  <a:gd name="T9" fmla="*/ 21 h 38"/>
                  <a:gd name="T10" fmla="*/ 33 w 33"/>
                  <a:gd name="T11" fmla="*/ 13 h 38"/>
                  <a:gd name="T12" fmla="*/ 31 w 33"/>
                  <a:gd name="T13" fmla="*/ 6 h 38"/>
                  <a:gd name="T14" fmla="*/ 25 w 33"/>
                  <a:gd name="T15" fmla="*/ 2 h 38"/>
                  <a:gd name="T16" fmla="*/ 19 w 33"/>
                  <a:gd name="T17" fmla="*/ 0 h 38"/>
                  <a:gd name="T18" fmla="*/ 12 w 33"/>
                  <a:gd name="T19" fmla="*/ 1 h 38"/>
                  <a:gd name="T20" fmla="*/ 6 w 33"/>
                  <a:gd name="T21" fmla="*/ 4 h 38"/>
                  <a:gd name="T22" fmla="*/ 2 w 33"/>
                  <a:gd name="T23" fmla="*/ 10 h 38"/>
                  <a:gd name="T24" fmla="*/ 0 w 33"/>
                  <a:gd name="T25" fmla="*/ 17 h 38"/>
                  <a:gd name="T26" fmla="*/ 1 w 33"/>
                  <a:gd name="T27" fmla="*/ 25 h 38"/>
                  <a:gd name="T28" fmla="*/ 4 w 33"/>
                  <a:gd name="T29" fmla="*/ 31 h 38"/>
                  <a:gd name="T30" fmla="*/ 8 w 33"/>
                  <a:gd name="T31" fmla="*/ 36 h 38"/>
                  <a:gd name="T32" fmla="*/ 14 w 33"/>
                  <a:gd name="T3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4" y="38"/>
                    </a:moveTo>
                    <a:lnTo>
                      <a:pt x="21" y="38"/>
                    </a:lnTo>
                    <a:lnTo>
                      <a:pt x="27" y="33"/>
                    </a:lnTo>
                    <a:lnTo>
                      <a:pt x="31" y="28"/>
                    </a:lnTo>
                    <a:lnTo>
                      <a:pt x="33" y="21"/>
                    </a:lnTo>
                    <a:lnTo>
                      <a:pt x="33" y="13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4" y="31"/>
                    </a:lnTo>
                    <a:lnTo>
                      <a:pt x="8" y="36"/>
                    </a:lnTo>
                    <a:lnTo>
                      <a:pt x="1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90"/>
              <p:cNvSpPr>
                <a:spLocks/>
              </p:cNvSpPr>
              <p:nvPr/>
            </p:nvSpPr>
            <p:spPr bwMode="auto">
              <a:xfrm>
                <a:off x="2842" y="2013"/>
                <a:ext cx="23" cy="25"/>
              </a:xfrm>
              <a:custGeom>
                <a:avLst/>
                <a:gdLst>
                  <a:gd name="T0" fmla="*/ 11 w 23"/>
                  <a:gd name="T1" fmla="*/ 25 h 25"/>
                  <a:gd name="T2" fmla="*/ 17 w 23"/>
                  <a:gd name="T3" fmla="*/ 23 h 25"/>
                  <a:gd name="T4" fmla="*/ 19 w 23"/>
                  <a:gd name="T5" fmla="*/ 22 h 25"/>
                  <a:gd name="T6" fmla="*/ 22 w 23"/>
                  <a:gd name="T7" fmla="*/ 18 h 25"/>
                  <a:gd name="T8" fmla="*/ 23 w 23"/>
                  <a:gd name="T9" fmla="*/ 14 h 25"/>
                  <a:gd name="T10" fmla="*/ 23 w 23"/>
                  <a:gd name="T11" fmla="*/ 8 h 25"/>
                  <a:gd name="T12" fmla="*/ 21 w 23"/>
                  <a:gd name="T13" fmla="*/ 4 h 25"/>
                  <a:gd name="T14" fmla="*/ 18 w 23"/>
                  <a:gd name="T15" fmla="*/ 2 h 25"/>
                  <a:gd name="T16" fmla="*/ 13 w 23"/>
                  <a:gd name="T17" fmla="*/ 0 h 25"/>
                  <a:gd name="T18" fmla="*/ 9 w 23"/>
                  <a:gd name="T19" fmla="*/ 2 h 25"/>
                  <a:gd name="T20" fmla="*/ 4 w 23"/>
                  <a:gd name="T21" fmla="*/ 3 h 25"/>
                  <a:gd name="T22" fmla="*/ 2 w 23"/>
                  <a:gd name="T23" fmla="*/ 7 h 25"/>
                  <a:gd name="T24" fmla="*/ 0 w 23"/>
                  <a:gd name="T25" fmla="*/ 11 h 25"/>
                  <a:gd name="T26" fmla="*/ 0 w 23"/>
                  <a:gd name="T27" fmla="*/ 17 h 25"/>
                  <a:gd name="T28" fmla="*/ 3 w 23"/>
                  <a:gd name="T29" fmla="*/ 21 h 25"/>
                  <a:gd name="T30" fmla="*/ 7 w 23"/>
                  <a:gd name="T31" fmla="*/ 23 h 25"/>
                  <a:gd name="T32" fmla="*/ 11 w 23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5">
                    <a:moveTo>
                      <a:pt x="11" y="25"/>
                    </a:moveTo>
                    <a:lnTo>
                      <a:pt x="17" y="23"/>
                    </a:lnTo>
                    <a:lnTo>
                      <a:pt x="19" y="22"/>
                    </a:lnTo>
                    <a:lnTo>
                      <a:pt x="22" y="18"/>
                    </a:lnTo>
                    <a:lnTo>
                      <a:pt x="23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91"/>
              <p:cNvSpPr>
                <a:spLocks/>
              </p:cNvSpPr>
              <p:nvPr/>
            </p:nvSpPr>
            <p:spPr bwMode="auto">
              <a:xfrm>
                <a:off x="3261" y="1810"/>
                <a:ext cx="19" cy="19"/>
              </a:xfrm>
              <a:custGeom>
                <a:avLst/>
                <a:gdLst>
                  <a:gd name="T0" fmla="*/ 8 w 19"/>
                  <a:gd name="T1" fmla="*/ 19 h 19"/>
                  <a:gd name="T2" fmla="*/ 12 w 19"/>
                  <a:gd name="T3" fmla="*/ 19 h 19"/>
                  <a:gd name="T4" fmla="*/ 16 w 19"/>
                  <a:gd name="T5" fmla="*/ 18 h 19"/>
                  <a:gd name="T6" fmla="*/ 18 w 19"/>
                  <a:gd name="T7" fmla="*/ 15 h 19"/>
                  <a:gd name="T8" fmla="*/ 19 w 19"/>
                  <a:gd name="T9" fmla="*/ 11 h 19"/>
                  <a:gd name="T10" fmla="*/ 19 w 19"/>
                  <a:gd name="T11" fmla="*/ 7 h 19"/>
                  <a:gd name="T12" fmla="*/ 18 w 19"/>
                  <a:gd name="T13" fmla="*/ 4 h 19"/>
                  <a:gd name="T14" fmla="*/ 15 w 19"/>
                  <a:gd name="T15" fmla="*/ 2 h 19"/>
                  <a:gd name="T16" fmla="*/ 11 w 19"/>
                  <a:gd name="T17" fmla="*/ 0 h 19"/>
                  <a:gd name="T18" fmla="*/ 7 w 19"/>
                  <a:gd name="T19" fmla="*/ 2 h 19"/>
                  <a:gd name="T20" fmla="*/ 4 w 19"/>
                  <a:gd name="T21" fmla="*/ 3 h 19"/>
                  <a:gd name="T22" fmla="*/ 1 w 19"/>
                  <a:gd name="T23" fmla="*/ 6 h 19"/>
                  <a:gd name="T24" fmla="*/ 0 w 19"/>
                  <a:gd name="T25" fmla="*/ 10 h 19"/>
                  <a:gd name="T26" fmla="*/ 1 w 19"/>
                  <a:gd name="T27" fmla="*/ 12 h 19"/>
                  <a:gd name="T28" fmla="*/ 3 w 19"/>
                  <a:gd name="T29" fmla="*/ 16 h 19"/>
                  <a:gd name="T30" fmla="*/ 5 w 19"/>
                  <a:gd name="T31" fmla="*/ 18 h 19"/>
                  <a:gd name="T32" fmla="*/ 8 w 19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8" y="19"/>
                    </a:moveTo>
                    <a:lnTo>
                      <a:pt x="12" y="19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92"/>
              <p:cNvSpPr>
                <a:spLocks/>
              </p:cNvSpPr>
              <p:nvPr/>
            </p:nvSpPr>
            <p:spPr bwMode="auto">
              <a:xfrm>
                <a:off x="2456" y="1947"/>
                <a:ext cx="132" cy="122"/>
              </a:xfrm>
              <a:custGeom>
                <a:avLst/>
                <a:gdLst>
                  <a:gd name="T0" fmla="*/ 132 w 132"/>
                  <a:gd name="T1" fmla="*/ 11 h 122"/>
                  <a:gd name="T2" fmla="*/ 92 w 132"/>
                  <a:gd name="T3" fmla="*/ 0 h 122"/>
                  <a:gd name="T4" fmla="*/ 88 w 132"/>
                  <a:gd name="T5" fmla="*/ 0 h 122"/>
                  <a:gd name="T6" fmla="*/ 79 w 132"/>
                  <a:gd name="T7" fmla="*/ 3 h 122"/>
                  <a:gd name="T8" fmla="*/ 68 w 132"/>
                  <a:gd name="T9" fmla="*/ 4 h 122"/>
                  <a:gd name="T10" fmla="*/ 56 w 132"/>
                  <a:gd name="T11" fmla="*/ 7 h 122"/>
                  <a:gd name="T12" fmla="*/ 42 w 132"/>
                  <a:gd name="T13" fmla="*/ 11 h 122"/>
                  <a:gd name="T14" fmla="*/ 33 w 132"/>
                  <a:gd name="T15" fmla="*/ 13 h 122"/>
                  <a:gd name="T16" fmla="*/ 25 w 132"/>
                  <a:gd name="T17" fmla="*/ 16 h 122"/>
                  <a:gd name="T18" fmla="*/ 22 w 132"/>
                  <a:gd name="T19" fmla="*/ 19 h 122"/>
                  <a:gd name="T20" fmla="*/ 0 w 132"/>
                  <a:gd name="T21" fmla="*/ 36 h 122"/>
                  <a:gd name="T22" fmla="*/ 7 w 132"/>
                  <a:gd name="T23" fmla="*/ 34 h 122"/>
                  <a:gd name="T24" fmla="*/ 12 w 132"/>
                  <a:gd name="T25" fmla="*/ 31 h 122"/>
                  <a:gd name="T26" fmla="*/ 19 w 132"/>
                  <a:gd name="T27" fmla="*/ 28 h 122"/>
                  <a:gd name="T28" fmla="*/ 26 w 132"/>
                  <a:gd name="T29" fmla="*/ 27 h 122"/>
                  <a:gd name="T30" fmla="*/ 33 w 132"/>
                  <a:gd name="T31" fmla="*/ 26 h 122"/>
                  <a:gd name="T32" fmla="*/ 38 w 132"/>
                  <a:gd name="T33" fmla="*/ 24 h 122"/>
                  <a:gd name="T34" fmla="*/ 45 w 132"/>
                  <a:gd name="T35" fmla="*/ 24 h 122"/>
                  <a:gd name="T36" fmla="*/ 50 w 132"/>
                  <a:gd name="T37" fmla="*/ 26 h 122"/>
                  <a:gd name="T38" fmla="*/ 65 w 132"/>
                  <a:gd name="T39" fmla="*/ 41 h 122"/>
                  <a:gd name="T40" fmla="*/ 69 w 132"/>
                  <a:gd name="T41" fmla="*/ 66 h 122"/>
                  <a:gd name="T42" fmla="*/ 65 w 132"/>
                  <a:gd name="T43" fmla="*/ 96 h 122"/>
                  <a:gd name="T44" fmla="*/ 54 w 132"/>
                  <a:gd name="T45" fmla="*/ 120 h 122"/>
                  <a:gd name="T46" fmla="*/ 69 w 132"/>
                  <a:gd name="T47" fmla="*/ 122 h 122"/>
                  <a:gd name="T48" fmla="*/ 76 w 132"/>
                  <a:gd name="T49" fmla="*/ 120 h 122"/>
                  <a:gd name="T50" fmla="*/ 84 w 132"/>
                  <a:gd name="T51" fmla="*/ 116 h 122"/>
                  <a:gd name="T52" fmla="*/ 92 w 132"/>
                  <a:gd name="T53" fmla="*/ 111 h 122"/>
                  <a:gd name="T54" fmla="*/ 95 w 132"/>
                  <a:gd name="T55" fmla="*/ 107 h 122"/>
                  <a:gd name="T56" fmla="*/ 110 w 132"/>
                  <a:gd name="T57" fmla="*/ 70 h 122"/>
                  <a:gd name="T58" fmla="*/ 114 w 132"/>
                  <a:gd name="T59" fmla="*/ 60 h 122"/>
                  <a:gd name="T60" fmla="*/ 122 w 132"/>
                  <a:gd name="T61" fmla="*/ 39 h 122"/>
                  <a:gd name="T62" fmla="*/ 130 w 132"/>
                  <a:gd name="T63" fmla="*/ 20 h 122"/>
                  <a:gd name="T64" fmla="*/ 132 w 132"/>
                  <a:gd name="T65" fmla="*/ 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132" y="11"/>
                    </a:moveTo>
                    <a:lnTo>
                      <a:pt x="92" y="0"/>
                    </a:lnTo>
                    <a:lnTo>
                      <a:pt x="88" y="0"/>
                    </a:lnTo>
                    <a:lnTo>
                      <a:pt x="79" y="3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2" y="11"/>
                    </a:lnTo>
                    <a:lnTo>
                      <a:pt x="33" y="13"/>
                    </a:lnTo>
                    <a:lnTo>
                      <a:pt x="25" y="16"/>
                    </a:lnTo>
                    <a:lnTo>
                      <a:pt x="22" y="19"/>
                    </a:lnTo>
                    <a:lnTo>
                      <a:pt x="0" y="36"/>
                    </a:lnTo>
                    <a:lnTo>
                      <a:pt x="7" y="34"/>
                    </a:lnTo>
                    <a:lnTo>
                      <a:pt x="12" y="31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65" y="41"/>
                    </a:lnTo>
                    <a:lnTo>
                      <a:pt x="69" y="66"/>
                    </a:lnTo>
                    <a:lnTo>
                      <a:pt x="65" y="96"/>
                    </a:lnTo>
                    <a:lnTo>
                      <a:pt x="54" y="120"/>
                    </a:lnTo>
                    <a:lnTo>
                      <a:pt x="69" y="122"/>
                    </a:lnTo>
                    <a:lnTo>
                      <a:pt x="76" y="120"/>
                    </a:lnTo>
                    <a:lnTo>
                      <a:pt x="84" y="116"/>
                    </a:lnTo>
                    <a:lnTo>
                      <a:pt x="92" y="111"/>
                    </a:lnTo>
                    <a:lnTo>
                      <a:pt x="95" y="107"/>
                    </a:lnTo>
                    <a:lnTo>
                      <a:pt x="110" y="70"/>
                    </a:lnTo>
                    <a:lnTo>
                      <a:pt x="114" y="60"/>
                    </a:lnTo>
                    <a:lnTo>
                      <a:pt x="122" y="39"/>
                    </a:lnTo>
                    <a:lnTo>
                      <a:pt x="130" y="20"/>
                    </a:lnTo>
                    <a:lnTo>
                      <a:pt x="132" y="11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93"/>
              <p:cNvSpPr>
                <a:spLocks/>
              </p:cNvSpPr>
              <p:nvPr/>
            </p:nvSpPr>
            <p:spPr bwMode="auto">
              <a:xfrm>
                <a:off x="2170" y="1952"/>
                <a:ext cx="55" cy="82"/>
              </a:xfrm>
              <a:custGeom>
                <a:avLst/>
                <a:gdLst>
                  <a:gd name="T0" fmla="*/ 55 w 55"/>
                  <a:gd name="T1" fmla="*/ 8 h 82"/>
                  <a:gd name="T2" fmla="*/ 53 w 55"/>
                  <a:gd name="T3" fmla="*/ 6 h 82"/>
                  <a:gd name="T4" fmla="*/ 49 w 55"/>
                  <a:gd name="T5" fmla="*/ 3 h 82"/>
                  <a:gd name="T6" fmla="*/ 44 w 55"/>
                  <a:gd name="T7" fmla="*/ 2 h 82"/>
                  <a:gd name="T8" fmla="*/ 40 w 55"/>
                  <a:gd name="T9" fmla="*/ 0 h 82"/>
                  <a:gd name="T10" fmla="*/ 26 w 55"/>
                  <a:gd name="T11" fmla="*/ 0 h 82"/>
                  <a:gd name="T12" fmla="*/ 21 w 55"/>
                  <a:gd name="T13" fmla="*/ 2 h 82"/>
                  <a:gd name="T14" fmla="*/ 14 w 55"/>
                  <a:gd name="T15" fmla="*/ 3 h 82"/>
                  <a:gd name="T16" fmla="*/ 7 w 55"/>
                  <a:gd name="T17" fmla="*/ 7 h 82"/>
                  <a:gd name="T18" fmla="*/ 4 w 55"/>
                  <a:gd name="T19" fmla="*/ 10 h 82"/>
                  <a:gd name="T20" fmla="*/ 0 w 55"/>
                  <a:gd name="T21" fmla="*/ 26 h 82"/>
                  <a:gd name="T22" fmla="*/ 7 w 55"/>
                  <a:gd name="T23" fmla="*/ 29 h 82"/>
                  <a:gd name="T24" fmla="*/ 15 w 55"/>
                  <a:gd name="T25" fmla="*/ 34 h 82"/>
                  <a:gd name="T26" fmla="*/ 23 w 55"/>
                  <a:gd name="T27" fmla="*/ 41 h 82"/>
                  <a:gd name="T28" fmla="*/ 30 w 55"/>
                  <a:gd name="T29" fmla="*/ 49 h 82"/>
                  <a:gd name="T30" fmla="*/ 36 w 55"/>
                  <a:gd name="T31" fmla="*/ 57 h 82"/>
                  <a:gd name="T32" fmla="*/ 41 w 55"/>
                  <a:gd name="T33" fmla="*/ 67 h 82"/>
                  <a:gd name="T34" fmla="*/ 42 w 55"/>
                  <a:gd name="T35" fmla="*/ 75 h 82"/>
                  <a:gd name="T36" fmla="*/ 42 w 55"/>
                  <a:gd name="T37" fmla="*/ 82 h 82"/>
                  <a:gd name="T38" fmla="*/ 44 w 55"/>
                  <a:gd name="T39" fmla="*/ 80 h 82"/>
                  <a:gd name="T40" fmla="*/ 44 w 55"/>
                  <a:gd name="T41" fmla="*/ 78 h 82"/>
                  <a:gd name="T42" fmla="*/ 44 w 55"/>
                  <a:gd name="T43" fmla="*/ 73 h 82"/>
                  <a:gd name="T44" fmla="*/ 44 w 55"/>
                  <a:gd name="T45" fmla="*/ 69 h 82"/>
                  <a:gd name="T46" fmla="*/ 44 w 55"/>
                  <a:gd name="T47" fmla="*/ 49 h 82"/>
                  <a:gd name="T48" fmla="*/ 48 w 55"/>
                  <a:gd name="T49" fmla="*/ 29 h 82"/>
                  <a:gd name="T50" fmla="*/ 52 w 55"/>
                  <a:gd name="T51" fmla="*/ 14 h 82"/>
                  <a:gd name="T52" fmla="*/ 55 w 55"/>
                  <a:gd name="T53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82">
                    <a:moveTo>
                      <a:pt x="55" y="8"/>
                    </a:moveTo>
                    <a:lnTo>
                      <a:pt x="53" y="6"/>
                    </a:lnTo>
                    <a:lnTo>
                      <a:pt x="49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26"/>
                    </a:lnTo>
                    <a:lnTo>
                      <a:pt x="7" y="29"/>
                    </a:lnTo>
                    <a:lnTo>
                      <a:pt x="15" y="34"/>
                    </a:lnTo>
                    <a:lnTo>
                      <a:pt x="23" y="41"/>
                    </a:lnTo>
                    <a:lnTo>
                      <a:pt x="30" y="49"/>
                    </a:lnTo>
                    <a:lnTo>
                      <a:pt x="36" y="57"/>
                    </a:lnTo>
                    <a:lnTo>
                      <a:pt x="41" y="67"/>
                    </a:lnTo>
                    <a:lnTo>
                      <a:pt x="42" y="75"/>
                    </a:lnTo>
                    <a:lnTo>
                      <a:pt x="42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44" y="69"/>
                    </a:lnTo>
                    <a:lnTo>
                      <a:pt x="44" y="49"/>
                    </a:lnTo>
                    <a:lnTo>
                      <a:pt x="48" y="29"/>
                    </a:lnTo>
                    <a:lnTo>
                      <a:pt x="52" y="1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94"/>
              <p:cNvSpPr>
                <a:spLocks/>
              </p:cNvSpPr>
              <p:nvPr/>
            </p:nvSpPr>
            <p:spPr bwMode="auto">
              <a:xfrm>
                <a:off x="2616" y="1965"/>
                <a:ext cx="23" cy="18"/>
              </a:xfrm>
              <a:custGeom>
                <a:avLst/>
                <a:gdLst>
                  <a:gd name="T0" fmla="*/ 11 w 23"/>
                  <a:gd name="T1" fmla="*/ 18 h 18"/>
                  <a:gd name="T2" fmla="*/ 16 w 23"/>
                  <a:gd name="T3" fmla="*/ 18 h 18"/>
                  <a:gd name="T4" fmla="*/ 19 w 23"/>
                  <a:gd name="T5" fmla="*/ 17 h 18"/>
                  <a:gd name="T6" fmla="*/ 22 w 23"/>
                  <a:gd name="T7" fmla="*/ 14 h 18"/>
                  <a:gd name="T8" fmla="*/ 23 w 23"/>
                  <a:gd name="T9" fmla="*/ 10 h 18"/>
                  <a:gd name="T10" fmla="*/ 23 w 23"/>
                  <a:gd name="T11" fmla="*/ 6 h 18"/>
                  <a:gd name="T12" fmla="*/ 20 w 23"/>
                  <a:gd name="T13" fmla="*/ 4 h 18"/>
                  <a:gd name="T14" fmla="*/ 18 w 23"/>
                  <a:gd name="T15" fmla="*/ 1 h 18"/>
                  <a:gd name="T16" fmla="*/ 12 w 23"/>
                  <a:gd name="T17" fmla="*/ 0 h 18"/>
                  <a:gd name="T18" fmla="*/ 7 w 23"/>
                  <a:gd name="T19" fmla="*/ 1 h 18"/>
                  <a:gd name="T20" fmla="*/ 4 w 23"/>
                  <a:gd name="T21" fmla="*/ 2 h 18"/>
                  <a:gd name="T22" fmla="*/ 1 w 23"/>
                  <a:gd name="T23" fmla="*/ 5 h 18"/>
                  <a:gd name="T24" fmla="*/ 0 w 23"/>
                  <a:gd name="T25" fmla="*/ 9 h 18"/>
                  <a:gd name="T26" fmla="*/ 0 w 23"/>
                  <a:gd name="T27" fmla="*/ 12 h 18"/>
                  <a:gd name="T28" fmla="*/ 3 w 23"/>
                  <a:gd name="T29" fmla="*/ 16 h 18"/>
                  <a:gd name="T30" fmla="*/ 7 w 23"/>
                  <a:gd name="T31" fmla="*/ 17 h 18"/>
                  <a:gd name="T32" fmla="*/ 11 w 23"/>
                  <a:gd name="T3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8">
                    <a:moveTo>
                      <a:pt x="11" y="18"/>
                    </a:moveTo>
                    <a:lnTo>
                      <a:pt x="16" y="18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7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95"/>
              <p:cNvSpPr>
                <a:spLocks/>
              </p:cNvSpPr>
              <p:nvPr/>
            </p:nvSpPr>
            <p:spPr bwMode="auto">
              <a:xfrm>
                <a:off x="4653" y="1931"/>
                <a:ext cx="21" cy="16"/>
              </a:xfrm>
              <a:custGeom>
                <a:avLst/>
                <a:gdLst>
                  <a:gd name="T0" fmla="*/ 9 w 21"/>
                  <a:gd name="T1" fmla="*/ 16 h 16"/>
                  <a:gd name="T2" fmla="*/ 14 w 21"/>
                  <a:gd name="T3" fmla="*/ 16 h 16"/>
                  <a:gd name="T4" fmla="*/ 17 w 21"/>
                  <a:gd name="T5" fmla="*/ 15 h 16"/>
                  <a:gd name="T6" fmla="*/ 20 w 21"/>
                  <a:gd name="T7" fmla="*/ 12 h 16"/>
                  <a:gd name="T8" fmla="*/ 21 w 21"/>
                  <a:gd name="T9" fmla="*/ 9 h 16"/>
                  <a:gd name="T10" fmla="*/ 20 w 21"/>
                  <a:gd name="T11" fmla="*/ 5 h 16"/>
                  <a:gd name="T12" fmla="*/ 19 w 21"/>
                  <a:gd name="T13" fmla="*/ 2 h 16"/>
                  <a:gd name="T14" fmla="*/ 16 w 21"/>
                  <a:gd name="T15" fmla="*/ 1 h 16"/>
                  <a:gd name="T16" fmla="*/ 12 w 21"/>
                  <a:gd name="T17" fmla="*/ 0 h 16"/>
                  <a:gd name="T18" fmla="*/ 6 w 21"/>
                  <a:gd name="T19" fmla="*/ 0 h 16"/>
                  <a:gd name="T20" fmla="*/ 4 w 21"/>
                  <a:gd name="T21" fmla="*/ 1 h 16"/>
                  <a:gd name="T22" fmla="*/ 1 w 21"/>
                  <a:gd name="T23" fmla="*/ 4 h 16"/>
                  <a:gd name="T24" fmla="*/ 0 w 21"/>
                  <a:gd name="T25" fmla="*/ 6 h 16"/>
                  <a:gd name="T26" fmla="*/ 1 w 21"/>
                  <a:gd name="T27" fmla="*/ 9 h 16"/>
                  <a:gd name="T28" fmla="*/ 2 w 21"/>
                  <a:gd name="T29" fmla="*/ 12 h 16"/>
                  <a:gd name="T30" fmla="*/ 5 w 21"/>
                  <a:gd name="T31" fmla="*/ 15 h 16"/>
                  <a:gd name="T32" fmla="*/ 9 w 21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9" y="16"/>
                    </a:moveTo>
                    <a:lnTo>
                      <a:pt x="14" y="16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96"/>
              <p:cNvSpPr>
                <a:spLocks/>
              </p:cNvSpPr>
              <p:nvPr/>
            </p:nvSpPr>
            <p:spPr bwMode="auto">
              <a:xfrm>
                <a:off x="2493" y="1983"/>
                <a:ext cx="26" cy="24"/>
              </a:xfrm>
              <a:custGeom>
                <a:avLst/>
                <a:gdLst>
                  <a:gd name="T0" fmla="*/ 12 w 26"/>
                  <a:gd name="T1" fmla="*/ 24 h 24"/>
                  <a:gd name="T2" fmla="*/ 17 w 26"/>
                  <a:gd name="T3" fmla="*/ 24 h 24"/>
                  <a:gd name="T4" fmla="*/ 22 w 26"/>
                  <a:gd name="T5" fmla="*/ 21 h 24"/>
                  <a:gd name="T6" fmla="*/ 24 w 26"/>
                  <a:gd name="T7" fmla="*/ 17 h 24"/>
                  <a:gd name="T8" fmla="*/ 26 w 26"/>
                  <a:gd name="T9" fmla="*/ 13 h 24"/>
                  <a:gd name="T10" fmla="*/ 26 w 26"/>
                  <a:gd name="T11" fmla="*/ 9 h 24"/>
                  <a:gd name="T12" fmla="*/ 23 w 26"/>
                  <a:gd name="T13" fmla="*/ 5 h 24"/>
                  <a:gd name="T14" fmla="*/ 19 w 26"/>
                  <a:gd name="T15" fmla="*/ 2 h 24"/>
                  <a:gd name="T16" fmla="*/ 13 w 26"/>
                  <a:gd name="T17" fmla="*/ 0 h 24"/>
                  <a:gd name="T18" fmla="*/ 8 w 26"/>
                  <a:gd name="T19" fmla="*/ 0 h 24"/>
                  <a:gd name="T20" fmla="*/ 4 w 26"/>
                  <a:gd name="T21" fmla="*/ 3 h 24"/>
                  <a:gd name="T22" fmla="*/ 1 w 26"/>
                  <a:gd name="T23" fmla="*/ 6 h 24"/>
                  <a:gd name="T24" fmla="*/ 0 w 26"/>
                  <a:gd name="T25" fmla="*/ 11 h 24"/>
                  <a:gd name="T26" fmla="*/ 0 w 26"/>
                  <a:gd name="T27" fmla="*/ 15 h 24"/>
                  <a:gd name="T28" fmla="*/ 3 w 26"/>
                  <a:gd name="T29" fmla="*/ 19 h 24"/>
                  <a:gd name="T30" fmla="*/ 7 w 26"/>
                  <a:gd name="T31" fmla="*/ 22 h 24"/>
                  <a:gd name="T32" fmla="*/ 12 w 26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7" y="2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97"/>
              <p:cNvSpPr>
                <a:spLocks/>
              </p:cNvSpPr>
              <p:nvPr/>
            </p:nvSpPr>
            <p:spPr bwMode="auto">
              <a:xfrm>
                <a:off x="2174" y="1975"/>
                <a:ext cx="19" cy="21"/>
              </a:xfrm>
              <a:custGeom>
                <a:avLst/>
                <a:gdLst>
                  <a:gd name="T0" fmla="*/ 9 w 19"/>
                  <a:gd name="T1" fmla="*/ 21 h 21"/>
                  <a:gd name="T2" fmla="*/ 13 w 19"/>
                  <a:gd name="T3" fmla="*/ 19 h 21"/>
                  <a:gd name="T4" fmla="*/ 17 w 19"/>
                  <a:gd name="T5" fmla="*/ 18 h 21"/>
                  <a:gd name="T6" fmla="*/ 18 w 19"/>
                  <a:gd name="T7" fmla="*/ 15 h 21"/>
                  <a:gd name="T8" fmla="*/ 19 w 19"/>
                  <a:gd name="T9" fmla="*/ 11 h 21"/>
                  <a:gd name="T10" fmla="*/ 19 w 19"/>
                  <a:gd name="T11" fmla="*/ 7 h 21"/>
                  <a:gd name="T12" fmla="*/ 18 w 19"/>
                  <a:gd name="T13" fmla="*/ 4 h 21"/>
                  <a:gd name="T14" fmla="*/ 15 w 19"/>
                  <a:gd name="T15" fmla="*/ 2 h 21"/>
                  <a:gd name="T16" fmla="*/ 11 w 19"/>
                  <a:gd name="T17" fmla="*/ 0 h 21"/>
                  <a:gd name="T18" fmla="*/ 7 w 19"/>
                  <a:gd name="T19" fmla="*/ 2 h 21"/>
                  <a:gd name="T20" fmla="*/ 4 w 19"/>
                  <a:gd name="T21" fmla="*/ 3 h 21"/>
                  <a:gd name="T22" fmla="*/ 2 w 19"/>
                  <a:gd name="T23" fmla="*/ 6 h 21"/>
                  <a:gd name="T24" fmla="*/ 0 w 19"/>
                  <a:gd name="T25" fmla="*/ 10 h 21"/>
                  <a:gd name="T26" fmla="*/ 2 w 19"/>
                  <a:gd name="T27" fmla="*/ 14 h 21"/>
                  <a:gd name="T28" fmla="*/ 3 w 19"/>
                  <a:gd name="T29" fmla="*/ 17 h 21"/>
                  <a:gd name="T30" fmla="*/ 6 w 19"/>
                  <a:gd name="T31" fmla="*/ 19 h 21"/>
                  <a:gd name="T32" fmla="*/ 9 w 19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21"/>
                    </a:moveTo>
                    <a:lnTo>
                      <a:pt x="13" y="19"/>
                    </a:lnTo>
                    <a:lnTo>
                      <a:pt x="17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98"/>
              <p:cNvSpPr>
                <a:spLocks/>
              </p:cNvSpPr>
              <p:nvPr/>
            </p:nvSpPr>
            <p:spPr bwMode="auto">
              <a:xfrm>
                <a:off x="2391" y="2306"/>
                <a:ext cx="92" cy="62"/>
              </a:xfrm>
              <a:custGeom>
                <a:avLst/>
                <a:gdLst>
                  <a:gd name="T0" fmla="*/ 0 w 92"/>
                  <a:gd name="T1" fmla="*/ 40 h 62"/>
                  <a:gd name="T2" fmla="*/ 0 w 92"/>
                  <a:gd name="T3" fmla="*/ 35 h 62"/>
                  <a:gd name="T4" fmla="*/ 3 w 92"/>
                  <a:gd name="T5" fmla="*/ 24 h 62"/>
                  <a:gd name="T6" fmla="*/ 6 w 92"/>
                  <a:gd name="T7" fmla="*/ 12 h 62"/>
                  <a:gd name="T8" fmla="*/ 10 w 92"/>
                  <a:gd name="T9" fmla="*/ 4 h 62"/>
                  <a:gd name="T10" fmla="*/ 16 w 92"/>
                  <a:gd name="T11" fmla="*/ 1 h 62"/>
                  <a:gd name="T12" fmla="*/ 25 w 92"/>
                  <a:gd name="T13" fmla="*/ 0 h 62"/>
                  <a:gd name="T14" fmla="*/ 34 w 92"/>
                  <a:gd name="T15" fmla="*/ 1 h 62"/>
                  <a:gd name="T16" fmla="*/ 41 w 92"/>
                  <a:gd name="T17" fmla="*/ 4 h 62"/>
                  <a:gd name="T18" fmla="*/ 50 w 92"/>
                  <a:gd name="T19" fmla="*/ 7 h 62"/>
                  <a:gd name="T20" fmla="*/ 61 w 92"/>
                  <a:gd name="T21" fmla="*/ 11 h 62"/>
                  <a:gd name="T22" fmla="*/ 69 w 92"/>
                  <a:gd name="T23" fmla="*/ 13 h 62"/>
                  <a:gd name="T24" fmla="*/ 73 w 92"/>
                  <a:gd name="T25" fmla="*/ 15 h 62"/>
                  <a:gd name="T26" fmla="*/ 72 w 92"/>
                  <a:gd name="T27" fmla="*/ 16 h 62"/>
                  <a:gd name="T28" fmla="*/ 72 w 92"/>
                  <a:gd name="T29" fmla="*/ 21 h 62"/>
                  <a:gd name="T30" fmla="*/ 71 w 92"/>
                  <a:gd name="T31" fmla="*/ 28 h 62"/>
                  <a:gd name="T32" fmla="*/ 73 w 92"/>
                  <a:gd name="T33" fmla="*/ 34 h 62"/>
                  <a:gd name="T34" fmla="*/ 77 w 92"/>
                  <a:gd name="T35" fmla="*/ 36 h 62"/>
                  <a:gd name="T36" fmla="*/ 83 w 92"/>
                  <a:gd name="T37" fmla="*/ 36 h 62"/>
                  <a:gd name="T38" fmla="*/ 87 w 92"/>
                  <a:gd name="T39" fmla="*/ 35 h 62"/>
                  <a:gd name="T40" fmla="*/ 88 w 92"/>
                  <a:gd name="T41" fmla="*/ 34 h 62"/>
                  <a:gd name="T42" fmla="*/ 90 w 92"/>
                  <a:gd name="T43" fmla="*/ 36 h 62"/>
                  <a:gd name="T44" fmla="*/ 92 w 92"/>
                  <a:gd name="T45" fmla="*/ 42 h 62"/>
                  <a:gd name="T46" fmla="*/ 92 w 92"/>
                  <a:gd name="T47" fmla="*/ 49 h 62"/>
                  <a:gd name="T48" fmla="*/ 88 w 92"/>
                  <a:gd name="T49" fmla="*/ 54 h 62"/>
                  <a:gd name="T50" fmla="*/ 79 w 92"/>
                  <a:gd name="T51" fmla="*/ 58 h 62"/>
                  <a:gd name="T52" fmla="*/ 68 w 92"/>
                  <a:gd name="T53" fmla="*/ 61 h 62"/>
                  <a:gd name="T54" fmla="*/ 57 w 92"/>
                  <a:gd name="T55" fmla="*/ 62 h 62"/>
                  <a:gd name="T56" fmla="*/ 53 w 92"/>
                  <a:gd name="T57" fmla="*/ 62 h 62"/>
                  <a:gd name="T58" fmla="*/ 0 w 92"/>
                  <a:gd name="T5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2">
                    <a:moveTo>
                      <a:pt x="0" y="40"/>
                    </a:moveTo>
                    <a:lnTo>
                      <a:pt x="0" y="35"/>
                    </a:lnTo>
                    <a:lnTo>
                      <a:pt x="3" y="24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5" y="0"/>
                    </a:lnTo>
                    <a:lnTo>
                      <a:pt x="34" y="1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61" y="11"/>
                    </a:lnTo>
                    <a:lnTo>
                      <a:pt x="69" y="13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21"/>
                    </a:lnTo>
                    <a:lnTo>
                      <a:pt x="71" y="28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83" y="36"/>
                    </a:lnTo>
                    <a:lnTo>
                      <a:pt x="87" y="35"/>
                    </a:lnTo>
                    <a:lnTo>
                      <a:pt x="88" y="34"/>
                    </a:lnTo>
                    <a:lnTo>
                      <a:pt x="90" y="36"/>
                    </a:lnTo>
                    <a:lnTo>
                      <a:pt x="92" y="42"/>
                    </a:lnTo>
                    <a:lnTo>
                      <a:pt x="92" y="49"/>
                    </a:lnTo>
                    <a:lnTo>
                      <a:pt x="88" y="54"/>
                    </a:lnTo>
                    <a:lnTo>
                      <a:pt x="79" y="58"/>
                    </a:lnTo>
                    <a:lnTo>
                      <a:pt x="68" y="61"/>
                    </a:lnTo>
                    <a:lnTo>
                      <a:pt x="57" y="62"/>
                    </a:lnTo>
                    <a:lnTo>
                      <a:pt x="53" y="6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1902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Desconhecidos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33</a:t>
            </a:fld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77500" lnSpcReduction="20000"/>
              </a:bodyPr>
              <a:lstStyle/>
              <a:p>
                <a:pPr marL="114300" indent="0">
                  <a:buNone/>
                </a:pPr>
                <a:r>
                  <a:rPr lang="pt-BR" dirty="0" smtClean="0"/>
                  <a:t>Métodos do Valor </a:t>
                </a:r>
                <a:r>
                  <a:rPr lang="pt-BR" i="1" dirty="0" smtClean="0"/>
                  <a:t>p</a:t>
                </a:r>
                <a:r>
                  <a:rPr lang="pt-BR" dirty="0" smtClean="0"/>
                  <a:t> e do Valor Crítico</a:t>
                </a:r>
              </a:p>
              <a:p>
                <a:pPr marL="114300" indent="0">
                  <a:buNone/>
                </a:pPr>
                <a:r>
                  <a:rPr lang="pt-BR" dirty="0"/>
                  <a:t>3</a:t>
                </a:r>
                <a:r>
                  <a:rPr lang="pt-BR" dirty="0" smtClean="0"/>
                  <a:t>. </a:t>
                </a:r>
                <a:r>
                  <a:rPr lang="pt-BR" b="1" dirty="0" smtClean="0"/>
                  <a:t>Calcule o valor do teste estatístico</a:t>
                </a:r>
                <a:r>
                  <a:rPr lang="pt-BR" dirty="0" smtClean="0"/>
                  <a:t>:</a:t>
                </a:r>
              </a:p>
              <a:p>
                <a:pPr marL="1143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𝑡</m:t>
                      </m:r>
                      <m:r>
                        <a:rPr lang="pt-BR" i="1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d>
                            <m:dPr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pt-BR" i="1">
                                  <a:latin typeface="Cambria Math"/>
                                  <a:ea typeface="Cambria Math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d>
                          <m:r>
                            <a:rPr lang="pt-BR" i="1">
                              <a:latin typeface="Cambria Math"/>
                              <a:ea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pt-BR" i="1">
                                  <a:latin typeface="Cambria Math"/>
                                  <a:ea typeface="Cambria Math"/>
                                </a:rPr>
                                <m:t>𝐷</m:t>
                              </m:r>
                            </m:e>
                            <m:sub>
                              <m:r>
                                <a:rPr lang="pt-BR" i="1">
                                  <a:latin typeface="Cambria Math"/>
                                  <a:ea typeface="Cambria Math"/>
                                </a:rPr>
                                <m:t>0</m:t>
                              </m:r>
                            </m:sub>
                          </m:sSub>
                        </m:num>
                        <m:den>
                          <m:rad>
                            <m:radPr>
                              <m:degHide m:val="on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  <m:sup>
                                      <m:r>
                                        <a:rPr lang="pt-BR" b="0" i="1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den>
                              </m:f>
                              <m:r>
                                <a:rPr lang="pt-BR" i="1">
                                  <a:latin typeface="Cambria Math"/>
                                </a:rPr>
                                <m:t>+</m:t>
                              </m:r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2</m:t>
                                      </m:r>
                                    </m:sub>
                                    <m:sup>
                                      <m:r>
                                        <a:rPr lang="pt-BR" i="1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rad>
                        </m:den>
                      </m:f>
                    </m:oMath>
                  </m:oMathPara>
                </a14:m>
                <a:endParaRPr lang="pt-BR" dirty="0"/>
              </a:p>
              <a:p>
                <a:pPr marL="11430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𝑡</m:t>
                      </m:r>
                      <m:r>
                        <a:rPr lang="pt-BR" i="1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i="1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d>
                            <m:dPr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12,7</m:t>
                              </m:r>
                              <m:r>
                                <a:rPr lang="pt-BR" i="1">
                                  <a:latin typeface="Cambria Math"/>
                                  <a:ea typeface="Cambria Math"/>
                                </a:rPr>
                                <m:t>−</m:t>
                              </m:r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11,6</m:t>
                              </m:r>
                            </m:e>
                          </m:d>
                          <m:r>
                            <a:rPr lang="pt-BR" i="1">
                              <a:latin typeface="Cambria Math"/>
                              <a:ea typeface="Cambria Math"/>
                            </a:rPr>
                            <m:t>−</m:t>
                          </m:r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0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p>
                                    <m:s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pt-BR" b="0" i="1" smtClean="0">
                                          <a:latin typeface="Cambria Math"/>
                                        </a:rPr>
                                        <m:t>(1,09)</m:t>
                                      </m:r>
                                    </m:e>
                                    <m:sup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p>
                                </m:num>
                                <m:den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24</m:t>
                                  </m:r>
                                </m:den>
                              </m:f>
                              <m:r>
                                <a:rPr lang="pt-BR" i="1">
                                  <a:latin typeface="Cambria Math"/>
                                </a:rPr>
                                <m:t>+</m:t>
                              </m:r>
                              <m:f>
                                <m:f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sSup>
                                    <m:sSupPr>
                                      <m:ctrlPr>
                                        <a:rPr lang="pt-B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pt-BR" b="0" i="1" smtClean="0">
                                          <a:latin typeface="Cambria Math"/>
                                        </a:rPr>
                                        <m:t>(0,77)</m:t>
                                      </m:r>
                                    </m:e>
                                    <m:sup>
                                      <m:r>
                                        <a:rPr lang="pt-BR" i="1"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p>
                                </m:num>
                                <m:den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28</m:t>
                                  </m:r>
                                </m:den>
                              </m:f>
                            </m:e>
                          </m:rad>
                        </m:den>
                      </m:f>
                      <m:r>
                        <a:rPr lang="pt-BR" b="0" i="0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pt-BR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pt-BR" b="0" i="1" smtClean="0">
                              <a:latin typeface="Cambria Math"/>
                            </a:rPr>
                            <m:t>1,10</m:t>
                          </m:r>
                        </m:num>
                        <m:den>
                          <m:r>
                            <a:rPr lang="pt-BR" b="0" i="1" smtClean="0">
                              <a:latin typeface="Cambria Math"/>
                            </a:rPr>
                            <m:t>0,166</m:t>
                          </m:r>
                        </m:den>
                      </m:f>
                      <m:r>
                        <a:rPr lang="pt-BR" b="0" i="1" smtClean="0">
                          <a:latin typeface="Cambria Math"/>
                        </a:rPr>
                        <m:t>=4,138</m:t>
                      </m:r>
                    </m:oMath>
                  </m:oMathPara>
                </a14:m>
                <a:endParaRPr lang="pt-BR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2"/>
                <a:stretch>
                  <a:fillRect l="-400" t="-3431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9" name="Group 7"/>
          <p:cNvGrpSpPr>
            <a:grpSpLocks/>
          </p:cNvGrpSpPr>
          <p:nvPr/>
        </p:nvGrpSpPr>
        <p:grpSpPr bwMode="auto">
          <a:xfrm>
            <a:off x="7556500" y="1004590"/>
            <a:ext cx="1349375" cy="984250"/>
            <a:chOff x="1688" y="629"/>
            <a:chExt cx="3430" cy="2360"/>
          </a:xfrm>
        </p:grpSpPr>
        <p:sp>
          <p:nvSpPr>
            <p:cNvPr id="30" name="Freeform 8"/>
            <p:cNvSpPr>
              <a:spLocks/>
            </p:cNvSpPr>
            <p:nvPr/>
          </p:nvSpPr>
          <p:spPr bwMode="auto">
            <a:xfrm>
              <a:off x="1688" y="629"/>
              <a:ext cx="2784" cy="1950"/>
            </a:xfrm>
            <a:custGeom>
              <a:avLst/>
              <a:gdLst>
                <a:gd name="T0" fmla="*/ 3434 w 5736"/>
                <a:gd name="T1" fmla="*/ 162 h 4006"/>
                <a:gd name="T2" fmla="*/ 1148 w 5736"/>
                <a:gd name="T3" fmla="*/ 0 h 4006"/>
                <a:gd name="T4" fmla="*/ 314 w 5736"/>
                <a:gd name="T5" fmla="*/ 217 h 4006"/>
                <a:gd name="T6" fmla="*/ 738 w 5736"/>
                <a:gd name="T7" fmla="*/ 532 h 4006"/>
                <a:gd name="T8" fmla="*/ 715 w 5736"/>
                <a:gd name="T9" fmla="*/ 548 h 4006"/>
                <a:gd name="T10" fmla="*/ 652 w 5736"/>
                <a:gd name="T11" fmla="*/ 589 h 4006"/>
                <a:gd name="T12" fmla="*/ 610 w 5736"/>
                <a:gd name="T13" fmla="*/ 616 h 4006"/>
                <a:gd name="T14" fmla="*/ 563 w 5736"/>
                <a:gd name="T15" fmla="*/ 646 h 4006"/>
                <a:gd name="T16" fmla="*/ 511 w 5736"/>
                <a:gd name="T17" fmla="*/ 679 h 4006"/>
                <a:gd name="T18" fmla="*/ 458 w 5736"/>
                <a:gd name="T19" fmla="*/ 711 h 4006"/>
                <a:gd name="T20" fmla="*/ 403 w 5736"/>
                <a:gd name="T21" fmla="*/ 743 h 4006"/>
                <a:gd name="T22" fmla="*/ 348 w 5736"/>
                <a:gd name="T23" fmla="*/ 776 h 4006"/>
                <a:gd name="T24" fmla="*/ 297 w 5736"/>
                <a:gd name="T25" fmla="*/ 806 h 4006"/>
                <a:gd name="T26" fmla="*/ 247 w 5736"/>
                <a:gd name="T27" fmla="*/ 833 h 4006"/>
                <a:gd name="T28" fmla="*/ 164 w 5736"/>
                <a:gd name="T29" fmla="*/ 875 h 4006"/>
                <a:gd name="T30" fmla="*/ 110 w 5736"/>
                <a:gd name="T31" fmla="*/ 890 h 4006"/>
                <a:gd name="T32" fmla="*/ 103 w 5736"/>
                <a:gd name="T33" fmla="*/ 909 h 4006"/>
                <a:gd name="T34" fmla="*/ 143 w 5736"/>
                <a:gd name="T35" fmla="*/ 960 h 4006"/>
                <a:gd name="T36" fmla="*/ 211 w 5736"/>
                <a:gd name="T37" fmla="*/ 1032 h 4006"/>
                <a:gd name="T38" fmla="*/ 300 w 5736"/>
                <a:gd name="T39" fmla="*/ 1114 h 4006"/>
                <a:gd name="T40" fmla="*/ 392 w 5736"/>
                <a:gd name="T41" fmla="*/ 1196 h 4006"/>
                <a:gd name="T42" fmla="*/ 475 w 5736"/>
                <a:gd name="T43" fmla="*/ 1268 h 4006"/>
                <a:gd name="T44" fmla="*/ 559 w 5736"/>
                <a:gd name="T45" fmla="*/ 1339 h 4006"/>
                <a:gd name="T46" fmla="*/ 0 w 5736"/>
                <a:gd name="T47" fmla="*/ 2114 h 4006"/>
                <a:gd name="T48" fmla="*/ 329 w 5736"/>
                <a:gd name="T49" fmla="*/ 2430 h 4006"/>
                <a:gd name="T50" fmla="*/ 61 w 5736"/>
                <a:gd name="T51" fmla="*/ 2618 h 4006"/>
                <a:gd name="T52" fmla="*/ 74 w 5736"/>
                <a:gd name="T53" fmla="*/ 2707 h 4006"/>
                <a:gd name="T54" fmla="*/ 106 w 5736"/>
                <a:gd name="T55" fmla="*/ 2915 h 4006"/>
                <a:gd name="T56" fmla="*/ 144 w 5736"/>
                <a:gd name="T57" fmla="*/ 3150 h 4006"/>
                <a:gd name="T58" fmla="*/ 179 w 5736"/>
                <a:gd name="T59" fmla="*/ 3327 h 4006"/>
                <a:gd name="T60" fmla="*/ 1055 w 5736"/>
                <a:gd name="T61" fmla="*/ 3612 h 4006"/>
                <a:gd name="T62" fmla="*/ 2126 w 5736"/>
                <a:gd name="T63" fmla="*/ 3592 h 4006"/>
                <a:gd name="T64" fmla="*/ 3166 w 5736"/>
                <a:gd name="T65" fmla="*/ 3571 h 4006"/>
                <a:gd name="T66" fmla="*/ 3185 w 5736"/>
                <a:gd name="T67" fmla="*/ 3626 h 4006"/>
                <a:gd name="T68" fmla="*/ 3223 w 5736"/>
                <a:gd name="T69" fmla="*/ 3681 h 4006"/>
                <a:gd name="T70" fmla="*/ 3272 w 5736"/>
                <a:gd name="T71" fmla="*/ 3744 h 4006"/>
                <a:gd name="T72" fmla="*/ 3327 w 5736"/>
                <a:gd name="T73" fmla="*/ 3804 h 4006"/>
                <a:gd name="T74" fmla="*/ 3380 w 5736"/>
                <a:gd name="T75" fmla="*/ 3858 h 4006"/>
                <a:gd name="T76" fmla="*/ 3426 w 5736"/>
                <a:gd name="T77" fmla="*/ 3892 h 4006"/>
                <a:gd name="T78" fmla="*/ 3458 w 5736"/>
                <a:gd name="T79" fmla="*/ 3900 h 4006"/>
                <a:gd name="T80" fmla="*/ 4339 w 5736"/>
                <a:gd name="T81" fmla="*/ 3945 h 4006"/>
                <a:gd name="T82" fmla="*/ 4913 w 5736"/>
                <a:gd name="T83" fmla="*/ 3987 h 4006"/>
                <a:gd name="T84" fmla="*/ 5171 w 5736"/>
                <a:gd name="T85" fmla="*/ 4006 h 4006"/>
                <a:gd name="T86" fmla="*/ 5669 w 5736"/>
                <a:gd name="T87" fmla="*/ 3900 h 4006"/>
                <a:gd name="T88" fmla="*/ 5679 w 5736"/>
                <a:gd name="T89" fmla="*/ 2304 h 4006"/>
                <a:gd name="T90" fmla="*/ 5293 w 5736"/>
                <a:gd name="T91" fmla="*/ 1373 h 4006"/>
                <a:gd name="T92" fmla="*/ 5736 w 5736"/>
                <a:gd name="T93" fmla="*/ 1310 h 4006"/>
                <a:gd name="T94" fmla="*/ 5188 w 5736"/>
                <a:gd name="T95" fmla="*/ 905 h 4006"/>
                <a:gd name="T96" fmla="*/ 4352 w 5736"/>
                <a:gd name="T97" fmla="*/ 319 h 4006"/>
                <a:gd name="T98" fmla="*/ 3434 w 5736"/>
                <a:gd name="T99" fmla="*/ 162 h 4006"/>
                <a:gd name="T100" fmla="*/ 3434 w 5736"/>
                <a:gd name="T101" fmla="*/ 162 h 4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6" h="4006">
                  <a:moveTo>
                    <a:pt x="3434" y="162"/>
                  </a:moveTo>
                  <a:lnTo>
                    <a:pt x="1148" y="0"/>
                  </a:lnTo>
                  <a:lnTo>
                    <a:pt x="314" y="217"/>
                  </a:lnTo>
                  <a:lnTo>
                    <a:pt x="738" y="532"/>
                  </a:lnTo>
                  <a:lnTo>
                    <a:pt x="715" y="548"/>
                  </a:lnTo>
                  <a:lnTo>
                    <a:pt x="652" y="589"/>
                  </a:lnTo>
                  <a:lnTo>
                    <a:pt x="610" y="616"/>
                  </a:lnTo>
                  <a:lnTo>
                    <a:pt x="563" y="646"/>
                  </a:lnTo>
                  <a:lnTo>
                    <a:pt x="511" y="679"/>
                  </a:lnTo>
                  <a:lnTo>
                    <a:pt x="458" y="711"/>
                  </a:lnTo>
                  <a:lnTo>
                    <a:pt x="403" y="743"/>
                  </a:lnTo>
                  <a:lnTo>
                    <a:pt x="348" y="776"/>
                  </a:lnTo>
                  <a:lnTo>
                    <a:pt x="297" y="806"/>
                  </a:lnTo>
                  <a:lnTo>
                    <a:pt x="247" y="833"/>
                  </a:lnTo>
                  <a:lnTo>
                    <a:pt x="164" y="875"/>
                  </a:lnTo>
                  <a:lnTo>
                    <a:pt x="110" y="890"/>
                  </a:lnTo>
                  <a:lnTo>
                    <a:pt x="103" y="909"/>
                  </a:lnTo>
                  <a:lnTo>
                    <a:pt x="143" y="960"/>
                  </a:lnTo>
                  <a:lnTo>
                    <a:pt x="211" y="1032"/>
                  </a:lnTo>
                  <a:lnTo>
                    <a:pt x="300" y="1114"/>
                  </a:lnTo>
                  <a:lnTo>
                    <a:pt x="392" y="1196"/>
                  </a:lnTo>
                  <a:lnTo>
                    <a:pt x="475" y="1268"/>
                  </a:lnTo>
                  <a:lnTo>
                    <a:pt x="559" y="1339"/>
                  </a:lnTo>
                  <a:lnTo>
                    <a:pt x="0" y="2114"/>
                  </a:lnTo>
                  <a:lnTo>
                    <a:pt x="329" y="2430"/>
                  </a:lnTo>
                  <a:lnTo>
                    <a:pt x="61" y="2618"/>
                  </a:lnTo>
                  <a:lnTo>
                    <a:pt x="74" y="2707"/>
                  </a:lnTo>
                  <a:lnTo>
                    <a:pt x="106" y="2915"/>
                  </a:lnTo>
                  <a:lnTo>
                    <a:pt x="144" y="3150"/>
                  </a:lnTo>
                  <a:lnTo>
                    <a:pt x="179" y="3327"/>
                  </a:lnTo>
                  <a:lnTo>
                    <a:pt x="1055" y="3612"/>
                  </a:lnTo>
                  <a:lnTo>
                    <a:pt x="2126" y="3592"/>
                  </a:lnTo>
                  <a:lnTo>
                    <a:pt x="3166" y="3571"/>
                  </a:lnTo>
                  <a:lnTo>
                    <a:pt x="3185" y="3626"/>
                  </a:lnTo>
                  <a:lnTo>
                    <a:pt x="3223" y="3681"/>
                  </a:lnTo>
                  <a:lnTo>
                    <a:pt x="3272" y="3744"/>
                  </a:lnTo>
                  <a:lnTo>
                    <a:pt x="3327" y="3804"/>
                  </a:lnTo>
                  <a:lnTo>
                    <a:pt x="3380" y="3858"/>
                  </a:lnTo>
                  <a:lnTo>
                    <a:pt x="3426" y="3892"/>
                  </a:lnTo>
                  <a:lnTo>
                    <a:pt x="3458" y="3900"/>
                  </a:lnTo>
                  <a:lnTo>
                    <a:pt x="4339" y="3945"/>
                  </a:lnTo>
                  <a:lnTo>
                    <a:pt x="4913" y="3987"/>
                  </a:lnTo>
                  <a:lnTo>
                    <a:pt x="5171" y="4006"/>
                  </a:lnTo>
                  <a:lnTo>
                    <a:pt x="5669" y="3900"/>
                  </a:lnTo>
                  <a:lnTo>
                    <a:pt x="5679" y="2304"/>
                  </a:lnTo>
                  <a:lnTo>
                    <a:pt x="5293" y="1373"/>
                  </a:lnTo>
                  <a:lnTo>
                    <a:pt x="5736" y="1310"/>
                  </a:lnTo>
                  <a:lnTo>
                    <a:pt x="5188" y="905"/>
                  </a:lnTo>
                  <a:lnTo>
                    <a:pt x="4352" y="319"/>
                  </a:lnTo>
                  <a:lnTo>
                    <a:pt x="3434" y="162"/>
                  </a:lnTo>
                  <a:lnTo>
                    <a:pt x="3434" y="16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9"/>
            <p:cNvSpPr>
              <a:spLocks/>
            </p:cNvSpPr>
            <p:nvPr/>
          </p:nvSpPr>
          <p:spPr bwMode="auto">
            <a:xfrm>
              <a:off x="1874" y="808"/>
              <a:ext cx="2480" cy="1589"/>
            </a:xfrm>
            <a:custGeom>
              <a:avLst/>
              <a:gdLst>
                <a:gd name="T0" fmla="*/ 0 w 4960"/>
                <a:gd name="T1" fmla="*/ 2299 h 3179"/>
                <a:gd name="T2" fmla="*/ 1095 w 4960"/>
                <a:gd name="T3" fmla="*/ 2460 h 3179"/>
                <a:gd name="T4" fmla="*/ 1424 w 4960"/>
                <a:gd name="T5" fmla="*/ 2154 h 3179"/>
                <a:gd name="T6" fmla="*/ 1785 w 4960"/>
                <a:gd name="T7" fmla="*/ 1987 h 3179"/>
                <a:gd name="T8" fmla="*/ 2171 w 4960"/>
                <a:gd name="T9" fmla="*/ 1956 h 3179"/>
                <a:gd name="T10" fmla="*/ 2567 w 4960"/>
                <a:gd name="T11" fmla="*/ 2107 h 3179"/>
                <a:gd name="T12" fmla="*/ 3046 w 4960"/>
                <a:gd name="T13" fmla="*/ 2517 h 3179"/>
                <a:gd name="T14" fmla="*/ 3150 w 4960"/>
                <a:gd name="T15" fmla="*/ 2861 h 3179"/>
                <a:gd name="T16" fmla="*/ 4867 w 4960"/>
                <a:gd name="T17" fmla="*/ 3179 h 3179"/>
                <a:gd name="T18" fmla="*/ 4945 w 4960"/>
                <a:gd name="T19" fmla="*/ 2690 h 3179"/>
                <a:gd name="T20" fmla="*/ 4960 w 4960"/>
                <a:gd name="T21" fmla="*/ 1823 h 3179"/>
                <a:gd name="T22" fmla="*/ 4607 w 4960"/>
                <a:gd name="T23" fmla="*/ 1002 h 3179"/>
                <a:gd name="T24" fmla="*/ 4323 w 4960"/>
                <a:gd name="T25" fmla="*/ 591 h 3179"/>
                <a:gd name="T26" fmla="*/ 3858 w 4960"/>
                <a:gd name="T27" fmla="*/ 260 h 3179"/>
                <a:gd name="T28" fmla="*/ 2953 w 4960"/>
                <a:gd name="T29" fmla="*/ 47 h 3179"/>
                <a:gd name="T30" fmla="*/ 2226 w 4960"/>
                <a:gd name="T31" fmla="*/ 0 h 3179"/>
                <a:gd name="T32" fmla="*/ 1422 w 4960"/>
                <a:gd name="T33" fmla="*/ 220 h 3179"/>
                <a:gd name="T34" fmla="*/ 572 w 4960"/>
                <a:gd name="T35" fmla="*/ 797 h 3179"/>
                <a:gd name="T36" fmla="*/ 99 w 4960"/>
                <a:gd name="T37" fmla="*/ 1523 h 3179"/>
                <a:gd name="T38" fmla="*/ 0 w 4960"/>
                <a:gd name="T39" fmla="*/ 2299 h 3179"/>
                <a:gd name="T40" fmla="*/ 0 w 4960"/>
                <a:gd name="T41" fmla="*/ 2299 h 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60" h="3179">
                  <a:moveTo>
                    <a:pt x="0" y="2299"/>
                  </a:moveTo>
                  <a:lnTo>
                    <a:pt x="1095" y="2460"/>
                  </a:lnTo>
                  <a:lnTo>
                    <a:pt x="1424" y="2154"/>
                  </a:lnTo>
                  <a:lnTo>
                    <a:pt x="1785" y="1987"/>
                  </a:lnTo>
                  <a:lnTo>
                    <a:pt x="2171" y="1956"/>
                  </a:lnTo>
                  <a:lnTo>
                    <a:pt x="2567" y="2107"/>
                  </a:lnTo>
                  <a:lnTo>
                    <a:pt x="3046" y="2517"/>
                  </a:lnTo>
                  <a:lnTo>
                    <a:pt x="3150" y="2861"/>
                  </a:lnTo>
                  <a:lnTo>
                    <a:pt x="4867" y="3179"/>
                  </a:lnTo>
                  <a:lnTo>
                    <a:pt x="4945" y="2690"/>
                  </a:lnTo>
                  <a:lnTo>
                    <a:pt x="4960" y="1823"/>
                  </a:lnTo>
                  <a:lnTo>
                    <a:pt x="4607" y="1002"/>
                  </a:lnTo>
                  <a:lnTo>
                    <a:pt x="4323" y="591"/>
                  </a:lnTo>
                  <a:lnTo>
                    <a:pt x="3858" y="260"/>
                  </a:lnTo>
                  <a:lnTo>
                    <a:pt x="2953" y="47"/>
                  </a:lnTo>
                  <a:lnTo>
                    <a:pt x="2226" y="0"/>
                  </a:lnTo>
                  <a:lnTo>
                    <a:pt x="1422" y="220"/>
                  </a:lnTo>
                  <a:lnTo>
                    <a:pt x="572" y="797"/>
                  </a:lnTo>
                  <a:lnTo>
                    <a:pt x="99" y="1523"/>
                  </a:lnTo>
                  <a:lnTo>
                    <a:pt x="0" y="2299"/>
                  </a:lnTo>
                  <a:lnTo>
                    <a:pt x="0" y="2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1885" y="809"/>
              <a:ext cx="2471" cy="1226"/>
            </a:xfrm>
            <a:custGeom>
              <a:avLst/>
              <a:gdLst>
                <a:gd name="T0" fmla="*/ 0 w 2471"/>
                <a:gd name="T1" fmla="*/ 1130 h 1226"/>
                <a:gd name="T2" fmla="*/ 136 w 2471"/>
                <a:gd name="T3" fmla="*/ 605 h 1226"/>
                <a:gd name="T4" fmla="*/ 475 w 2471"/>
                <a:gd name="T5" fmla="*/ 247 h 1226"/>
                <a:gd name="T6" fmla="*/ 907 w 2471"/>
                <a:gd name="T7" fmla="*/ 44 h 1226"/>
                <a:gd name="T8" fmla="*/ 1290 w 2471"/>
                <a:gd name="T9" fmla="*/ 0 h 1226"/>
                <a:gd name="T10" fmla="*/ 1664 w 2471"/>
                <a:gd name="T11" fmla="*/ 44 h 1226"/>
                <a:gd name="T12" fmla="*/ 1971 w 2471"/>
                <a:gd name="T13" fmla="*/ 162 h 1226"/>
                <a:gd name="T14" fmla="*/ 2192 w 2471"/>
                <a:gd name="T15" fmla="*/ 311 h 1226"/>
                <a:gd name="T16" fmla="*/ 2346 w 2471"/>
                <a:gd name="T17" fmla="*/ 601 h 1226"/>
                <a:gd name="T18" fmla="*/ 2417 w 2471"/>
                <a:gd name="T19" fmla="*/ 826 h 1226"/>
                <a:gd name="T20" fmla="*/ 2471 w 2471"/>
                <a:gd name="T21" fmla="*/ 1199 h 1226"/>
                <a:gd name="T22" fmla="*/ 2403 w 2471"/>
                <a:gd name="T23" fmla="*/ 1067 h 1226"/>
                <a:gd name="T24" fmla="*/ 2027 w 2471"/>
                <a:gd name="T25" fmla="*/ 1047 h 1226"/>
                <a:gd name="T26" fmla="*/ 1883 w 2471"/>
                <a:gd name="T27" fmla="*/ 1043 h 1226"/>
                <a:gd name="T28" fmla="*/ 2014 w 2471"/>
                <a:gd name="T29" fmla="*/ 802 h 1226"/>
                <a:gd name="T30" fmla="*/ 2125 w 2471"/>
                <a:gd name="T31" fmla="*/ 732 h 1226"/>
                <a:gd name="T32" fmla="*/ 2216 w 2471"/>
                <a:gd name="T33" fmla="*/ 651 h 1226"/>
                <a:gd name="T34" fmla="*/ 2145 w 2471"/>
                <a:gd name="T35" fmla="*/ 562 h 1226"/>
                <a:gd name="T36" fmla="*/ 2005 w 2471"/>
                <a:gd name="T37" fmla="*/ 680 h 1226"/>
                <a:gd name="T38" fmla="*/ 1807 w 2471"/>
                <a:gd name="T39" fmla="*/ 823 h 1226"/>
                <a:gd name="T40" fmla="*/ 1632 w 2471"/>
                <a:gd name="T41" fmla="*/ 648 h 1226"/>
                <a:gd name="T42" fmla="*/ 1736 w 2471"/>
                <a:gd name="T43" fmla="*/ 501 h 1226"/>
                <a:gd name="T44" fmla="*/ 1664 w 2471"/>
                <a:gd name="T45" fmla="*/ 440 h 1226"/>
                <a:gd name="T46" fmla="*/ 1471 w 2471"/>
                <a:gd name="T47" fmla="*/ 671 h 1226"/>
                <a:gd name="T48" fmla="*/ 1307 w 2471"/>
                <a:gd name="T49" fmla="*/ 623 h 1226"/>
                <a:gd name="T50" fmla="*/ 1347 w 2471"/>
                <a:gd name="T51" fmla="*/ 262 h 1226"/>
                <a:gd name="T52" fmla="*/ 1232 w 2471"/>
                <a:gd name="T53" fmla="*/ 258 h 1226"/>
                <a:gd name="T54" fmla="*/ 1191 w 2471"/>
                <a:gd name="T55" fmla="*/ 611 h 1226"/>
                <a:gd name="T56" fmla="*/ 975 w 2471"/>
                <a:gd name="T57" fmla="*/ 676 h 1226"/>
                <a:gd name="T58" fmla="*/ 889 w 2471"/>
                <a:gd name="T59" fmla="*/ 433 h 1226"/>
                <a:gd name="T60" fmla="*/ 796 w 2471"/>
                <a:gd name="T61" fmla="*/ 483 h 1226"/>
                <a:gd name="T62" fmla="*/ 887 w 2471"/>
                <a:gd name="T63" fmla="*/ 699 h 1226"/>
                <a:gd name="T64" fmla="*/ 956 w 2471"/>
                <a:gd name="T65" fmla="*/ 733 h 1226"/>
                <a:gd name="T66" fmla="*/ 833 w 2471"/>
                <a:gd name="T67" fmla="*/ 923 h 1226"/>
                <a:gd name="T68" fmla="*/ 655 w 2471"/>
                <a:gd name="T69" fmla="*/ 971 h 1226"/>
                <a:gd name="T70" fmla="*/ 595 w 2471"/>
                <a:gd name="T71" fmla="*/ 919 h 1226"/>
                <a:gd name="T72" fmla="*/ 530 w 2471"/>
                <a:gd name="T73" fmla="*/ 883 h 1226"/>
                <a:gd name="T74" fmla="*/ 443 w 2471"/>
                <a:gd name="T75" fmla="*/ 803 h 1226"/>
                <a:gd name="T76" fmla="*/ 407 w 2471"/>
                <a:gd name="T77" fmla="*/ 745 h 1226"/>
                <a:gd name="T78" fmla="*/ 384 w 2471"/>
                <a:gd name="T79" fmla="*/ 730 h 1226"/>
                <a:gd name="T80" fmla="*/ 335 w 2471"/>
                <a:gd name="T81" fmla="*/ 652 h 1226"/>
                <a:gd name="T82" fmla="*/ 238 w 2471"/>
                <a:gd name="T83" fmla="*/ 749 h 1226"/>
                <a:gd name="T84" fmla="*/ 561 w 2471"/>
                <a:gd name="T85" fmla="*/ 1065 h 1226"/>
                <a:gd name="T86" fmla="*/ 543 w 2471"/>
                <a:gd name="T87" fmla="*/ 1226 h 1226"/>
                <a:gd name="T88" fmla="*/ 0 w 2471"/>
                <a:gd name="T89" fmla="*/ 1130 h 1226"/>
                <a:gd name="T90" fmla="*/ 0 w 2471"/>
                <a:gd name="T91" fmla="*/ 11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71" h="1226">
                  <a:moveTo>
                    <a:pt x="0" y="1130"/>
                  </a:moveTo>
                  <a:lnTo>
                    <a:pt x="136" y="605"/>
                  </a:lnTo>
                  <a:lnTo>
                    <a:pt x="475" y="247"/>
                  </a:lnTo>
                  <a:lnTo>
                    <a:pt x="907" y="44"/>
                  </a:lnTo>
                  <a:lnTo>
                    <a:pt x="1290" y="0"/>
                  </a:lnTo>
                  <a:lnTo>
                    <a:pt x="1664" y="44"/>
                  </a:lnTo>
                  <a:lnTo>
                    <a:pt x="1971" y="162"/>
                  </a:lnTo>
                  <a:lnTo>
                    <a:pt x="2192" y="311"/>
                  </a:lnTo>
                  <a:lnTo>
                    <a:pt x="2346" y="601"/>
                  </a:lnTo>
                  <a:lnTo>
                    <a:pt x="2417" y="826"/>
                  </a:lnTo>
                  <a:lnTo>
                    <a:pt x="2471" y="1199"/>
                  </a:lnTo>
                  <a:lnTo>
                    <a:pt x="2403" y="1067"/>
                  </a:lnTo>
                  <a:lnTo>
                    <a:pt x="2027" y="1047"/>
                  </a:lnTo>
                  <a:lnTo>
                    <a:pt x="1883" y="1043"/>
                  </a:lnTo>
                  <a:lnTo>
                    <a:pt x="2014" y="802"/>
                  </a:lnTo>
                  <a:lnTo>
                    <a:pt x="2125" y="732"/>
                  </a:lnTo>
                  <a:lnTo>
                    <a:pt x="2216" y="651"/>
                  </a:lnTo>
                  <a:lnTo>
                    <a:pt x="2145" y="562"/>
                  </a:lnTo>
                  <a:lnTo>
                    <a:pt x="2005" y="680"/>
                  </a:lnTo>
                  <a:lnTo>
                    <a:pt x="1807" y="823"/>
                  </a:lnTo>
                  <a:lnTo>
                    <a:pt x="1632" y="648"/>
                  </a:lnTo>
                  <a:lnTo>
                    <a:pt x="1736" y="501"/>
                  </a:lnTo>
                  <a:lnTo>
                    <a:pt x="1664" y="440"/>
                  </a:lnTo>
                  <a:lnTo>
                    <a:pt x="1471" y="671"/>
                  </a:lnTo>
                  <a:lnTo>
                    <a:pt x="1307" y="623"/>
                  </a:lnTo>
                  <a:lnTo>
                    <a:pt x="1347" y="262"/>
                  </a:lnTo>
                  <a:lnTo>
                    <a:pt x="1232" y="258"/>
                  </a:lnTo>
                  <a:lnTo>
                    <a:pt x="1191" y="611"/>
                  </a:lnTo>
                  <a:lnTo>
                    <a:pt x="975" y="676"/>
                  </a:lnTo>
                  <a:lnTo>
                    <a:pt x="889" y="433"/>
                  </a:lnTo>
                  <a:lnTo>
                    <a:pt x="796" y="483"/>
                  </a:lnTo>
                  <a:lnTo>
                    <a:pt x="887" y="699"/>
                  </a:lnTo>
                  <a:lnTo>
                    <a:pt x="956" y="733"/>
                  </a:lnTo>
                  <a:lnTo>
                    <a:pt x="833" y="923"/>
                  </a:lnTo>
                  <a:lnTo>
                    <a:pt x="655" y="971"/>
                  </a:lnTo>
                  <a:lnTo>
                    <a:pt x="595" y="919"/>
                  </a:lnTo>
                  <a:lnTo>
                    <a:pt x="530" y="883"/>
                  </a:lnTo>
                  <a:lnTo>
                    <a:pt x="443" y="803"/>
                  </a:lnTo>
                  <a:lnTo>
                    <a:pt x="407" y="745"/>
                  </a:lnTo>
                  <a:lnTo>
                    <a:pt x="384" y="730"/>
                  </a:lnTo>
                  <a:lnTo>
                    <a:pt x="335" y="652"/>
                  </a:lnTo>
                  <a:lnTo>
                    <a:pt x="238" y="749"/>
                  </a:lnTo>
                  <a:lnTo>
                    <a:pt x="561" y="1065"/>
                  </a:lnTo>
                  <a:lnTo>
                    <a:pt x="543" y="1226"/>
                  </a:lnTo>
                  <a:lnTo>
                    <a:pt x="0" y="11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11"/>
            <p:cNvSpPr>
              <a:spLocks/>
            </p:cNvSpPr>
            <p:nvPr/>
          </p:nvSpPr>
          <p:spPr bwMode="auto">
            <a:xfrm>
              <a:off x="2304" y="1359"/>
              <a:ext cx="2020" cy="1021"/>
            </a:xfrm>
            <a:custGeom>
              <a:avLst/>
              <a:gdLst>
                <a:gd name="T0" fmla="*/ 0 w 2020"/>
                <a:gd name="T1" fmla="*/ 690 h 1021"/>
                <a:gd name="T2" fmla="*/ 170 w 2020"/>
                <a:gd name="T3" fmla="*/ 506 h 1021"/>
                <a:gd name="T4" fmla="*/ 366 w 2020"/>
                <a:gd name="T5" fmla="*/ 334 h 1021"/>
                <a:gd name="T6" fmla="*/ 474 w 2020"/>
                <a:gd name="T7" fmla="*/ 169 h 1021"/>
                <a:gd name="T8" fmla="*/ 626 w 2020"/>
                <a:gd name="T9" fmla="*/ 77 h 1021"/>
                <a:gd name="T10" fmla="*/ 789 w 2020"/>
                <a:gd name="T11" fmla="*/ 0 h 1021"/>
                <a:gd name="T12" fmla="*/ 858 w 2020"/>
                <a:gd name="T13" fmla="*/ 62 h 1021"/>
                <a:gd name="T14" fmla="*/ 963 w 2020"/>
                <a:gd name="T15" fmla="*/ 66 h 1021"/>
                <a:gd name="T16" fmla="*/ 1064 w 2020"/>
                <a:gd name="T17" fmla="*/ 77 h 1021"/>
                <a:gd name="T18" fmla="*/ 1112 w 2020"/>
                <a:gd name="T19" fmla="*/ 147 h 1021"/>
                <a:gd name="T20" fmla="*/ 1336 w 2020"/>
                <a:gd name="T21" fmla="*/ 102 h 1021"/>
                <a:gd name="T22" fmla="*/ 1524 w 2020"/>
                <a:gd name="T23" fmla="*/ 473 h 1021"/>
                <a:gd name="T24" fmla="*/ 1508 w 2020"/>
                <a:gd name="T25" fmla="*/ 489 h 1021"/>
                <a:gd name="T26" fmla="*/ 2000 w 2020"/>
                <a:gd name="T27" fmla="*/ 453 h 1021"/>
                <a:gd name="T28" fmla="*/ 1504 w 2020"/>
                <a:gd name="T29" fmla="*/ 657 h 1021"/>
                <a:gd name="T30" fmla="*/ 1568 w 2020"/>
                <a:gd name="T31" fmla="*/ 797 h 1021"/>
                <a:gd name="T32" fmla="*/ 2020 w 2020"/>
                <a:gd name="T33" fmla="*/ 1021 h 1021"/>
                <a:gd name="T34" fmla="*/ 1170 w 2020"/>
                <a:gd name="T35" fmla="*/ 899 h 1021"/>
                <a:gd name="T36" fmla="*/ 1034 w 2020"/>
                <a:gd name="T37" fmla="*/ 618 h 1021"/>
                <a:gd name="T38" fmla="*/ 843 w 2020"/>
                <a:gd name="T39" fmla="*/ 484 h 1021"/>
                <a:gd name="T40" fmla="*/ 644 w 2020"/>
                <a:gd name="T41" fmla="*/ 425 h 1021"/>
                <a:gd name="T42" fmla="*/ 424 w 2020"/>
                <a:gd name="T43" fmla="*/ 455 h 1021"/>
                <a:gd name="T44" fmla="*/ 293 w 2020"/>
                <a:gd name="T45" fmla="*/ 535 h 1021"/>
                <a:gd name="T46" fmla="*/ 244 w 2020"/>
                <a:gd name="T47" fmla="*/ 601 h 1021"/>
                <a:gd name="T48" fmla="*/ 126 w 2020"/>
                <a:gd name="T49" fmla="*/ 715 h 1021"/>
                <a:gd name="T50" fmla="*/ 0 w 2020"/>
                <a:gd name="T51" fmla="*/ 690 h 1021"/>
                <a:gd name="T52" fmla="*/ 0 w 2020"/>
                <a:gd name="T53" fmla="*/ 69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0" h="1021">
                  <a:moveTo>
                    <a:pt x="0" y="690"/>
                  </a:moveTo>
                  <a:lnTo>
                    <a:pt x="170" y="506"/>
                  </a:lnTo>
                  <a:lnTo>
                    <a:pt x="366" y="334"/>
                  </a:lnTo>
                  <a:lnTo>
                    <a:pt x="474" y="169"/>
                  </a:lnTo>
                  <a:lnTo>
                    <a:pt x="626" y="77"/>
                  </a:lnTo>
                  <a:lnTo>
                    <a:pt x="789" y="0"/>
                  </a:lnTo>
                  <a:lnTo>
                    <a:pt x="858" y="62"/>
                  </a:lnTo>
                  <a:lnTo>
                    <a:pt x="963" y="66"/>
                  </a:lnTo>
                  <a:lnTo>
                    <a:pt x="1064" y="77"/>
                  </a:lnTo>
                  <a:lnTo>
                    <a:pt x="1112" y="147"/>
                  </a:lnTo>
                  <a:lnTo>
                    <a:pt x="1336" y="102"/>
                  </a:lnTo>
                  <a:lnTo>
                    <a:pt x="1524" y="473"/>
                  </a:lnTo>
                  <a:lnTo>
                    <a:pt x="1508" y="489"/>
                  </a:lnTo>
                  <a:lnTo>
                    <a:pt x="2000" y="453"/>
                  </a:lnTo>
                  <a:lnTo>
                    <a:pt x="1504" y="657"/>
                  </a:lnTo>
                  <a:lnTo>
                    <a:pt x="1568" y="797"/>
                  </a:lnTo>
                  <a:lnTo>
                    <a:pt x="2020" y="1021"/>
                  </a:lnTo>
                  <a:lnTo>
                    <a:pt x="1170" y="899"/>
                  </a:lnTo>
                  <a:lnTo>
                    <a:pt x="1034" y="618"/>
                  </a:lnTo>
                  <a:lnTo>
                    <a:pt x="843" y="484"/>
                  </a:lnTo>
                  <a:lnTo>
                    <a:pt x="644" y="425"/>
                  </a:lnTo>
                  <a:lnTo>
                    <a:pt x="424" y="455"/>
                  </a:lnTo>
                  <a:lnTo>
                    <a:pt x="293" y="535"/>
                  </a:lnTo>
                  <a:lnTo>
                    <a:pt x="244" y="601"/>
                  </a:lnTo>
                  <a:lnTo>
                    <a:pt x="126" y="715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12"/>
            <p:cNvSpPr>
              <a:spLocks/>
            </p:cNvSpPr>
            <p:nvPr/>
          </p:nvSpPr>
          <p:spPr bwMode="auto">
            <a:xfrm>
              <a:off x="3247" y="1620"/>
              <a:ext cx="410" cy="542"/>
            </a:xfrm>
            <a:custGeom>
              <a:avLst/>
              <a:gdLst>
                <a:gd name="T0" fmla="*/ 0 w 822"/>
                <a:gd name="T1" fmla="*/ 616 h 1083"/>
                <a:gd name="T2" fmla="*/ 322 w 822"/>
                <a:gd name="T3" fmla="*/ 228 h 1083"/>
                <a:gd name="T4" fmla="*/ 808 w 822"/>
                <a:gd name="T5" fmla="*/ 0 h 1083"/>
                <a:gd name="T6" fmla="*/ 822 w 822"/>
                <a:gd name="T7" fmla="*/ 277 h 1083"/>
                <a:gd name="T8" fmla="*/ 284 w 822"/>
                <a:gd name="T9" fmla="*/ 1083 h 1083"/>
                <a:gd name="T10" fmla="*/ 0 w 822"/>
                <a:gd name="T11" fmla="*/ 616 h 1083"/>
                <a:gd name="T12" fmla="*/ 0 w 822"/>
                <a:gd name="T13" fmla="*/ 616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1083">
                  <a:moveTo>
                    <a:pt x="0" y="616"/>
                  </a:moveTo>
                  <a:lnTo>
                    <a:pt x="322" y="228"/>
                  </a:lnTo>
                  <a:lnTo>
                    <a:pt x="808" y="0"/>
                  </a:lnTo>
                  <a:lnTo>
                    <a:pt x="822" y="277"/>
                  </a:lnTo>
                  <a:lnTo>
                    <a:pt x="284" y="1083"/>
                  </a:lnTo>
                  <a:lnTo>
                    <a:pt x="0" y="616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13"/>
            <p:cNvSpPr>
              <a:spLocks/>
            </p:cNvSpPr>
            <p:nvPr/>
          </p:nvSpPr>
          <p:spPr bwMode="auto">
            <a:xfrm>
              <a:off x="1881" y="820"/>
              <a:ext cx="2255" cy="1176"/>
            </a:xfrm>
            <a:custGeom>
              <a:avLst/>
              <a:gdLst>
                <a:gd name="T0" fmla="*/ 195 w 2255"/>
                <a:gd name="T1" fmla="*/ 1156 h 1176"/>
                <a:gd name="T2" fmla="*/ 191 w 2255"/>
                <a:gd name="T3" fmla="*/ 1008 h 1176"/>
                <a:gd name="T4" fmla="*/ 315 w 2255"/>
                <a:gd name="T5" fmla="*/ 728 h 1176"/>
                <a:gd name="T6" fmla="*/ 557 w 2255"/>
                <a:gd name="T7" fmla="*/ 448 h 1176"/>
                <a:gd name="T8" fmla="*/ 757 w 2255"/>
                <a:gd name="T9" fmla="*/ 273 h 1176"/>
                <a:gd name="T10" fmla="*/ 971 w 2255"/>
                <a:gd name="T11" fmla="*/ 184 h 1176"/>
                <a:gd name="T12" fmla="*/ 1199 w 2255"/>
                <a:gd name="T13" fmla="*/ 137 h 1176"/>
                <a:gd name="T14" fmla="*/ 1435 w 2255"/>
                <a:gd name="T15" fmla="*/ 127 h 1176"/>
                <a:gd name="T16" fmla="*/ 1641 w 2255"/>
                <a:gd name="T17" fmla="*/ 137 h 1176"/>
                <a:gd name="T18" fmla="*/ 1863 w 2255"/>
                <a:gd name="T19" fmla="*/ 204 h 1176"/>
                <a:gd name="T20" fmla="*/ 2059 w 2255"/>
                <a:gd name="T21" fmla="*/ 294 h 1176"/>
                <a:gd name="T22" fmla="*/ 2255 w 2255"/>
                <a:gd name="T23" fmla="*/ 444 h 1176"/>
                <a:gd name="T24" fmla="*/ 2194 w 2255"/>
                <a:gd name="T25" fmla="*/ 316 h 1176"/>
                <a:gd name="T26" fmla="*/ 1889 w 2255"/>
                <a:gd name="T27" fmla="*/ 99 h 1176"/>
                <a:gd name="T28" fmla="*/ 1420 w 2255"/>
                <a:gd name="T29" fmla="*/ 0 h 1176"/>
                <a:gd name="T30" fmla="*/ 795 w 2255"/>
                <a:gd name="T31" fmla="*/ 44 h 1176"/>
                <a:gd name="T32" fmla="*/ 286 w 2255"/>
                <a:gd name="T33" fmla="*/ 382 h 1176"/>
                <a:gd name="T34" fmla="*/ 58 w 2255"/>
                <a:gd name="T35" fmla="*/ 844 h 1176"/>
                <a:gd name="T36" fmla="*/ 0 w 2255"/>
                <a:gd name="T37" fmla="*/ 1134 h 1176"/>
                <a:gd name="T38" fmla="*/ 235 w 2255"/>
                <a:gd name="T39" fmla="*/ 1176 h 1176"/>
                <a:gd name="T40" fmla="*/ 195 w 2255"/>
                <a:gd name="T41" fmla="*/ 115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5" h="1176">
                  <a:moveTo>
                    <a:pt x="195" y="1156"/>
                  </a:moveTo>
                  <a:lnTo>
                    <a:pt x="191" y="1008"/>
                  </a:lnTo>
                  <a:lnTo>
                    <a:pt x="315" y="728"/>
                  </a:lnTo>
                  <a:lnTo>
                    <a:pt x="557" y="448"/>
                  </a:lnTo>
                  <a:lnTo>
                    <a:pt x="757" y="273"/>
                  </a:lnTo>
                  <a:lnTo>
                    <a:pt x="971" y="184"/>
                  </a:lnTo>
                  <a:lnTo>
                    <a:pt x="1199" y="137"/>
                  </a:lnTo>
                  <a:lnTo>
                    <a:pt x="1435" y="127"/>
                  </a:lnTo>
                  <a:lnTo>
                    <a:pt x="1641" y="137"/>
                  </a:lnTo>
                  <a:lnTo>
                    <a:pt x="1863" y="204"/>
                  </a:lnTo>
                  <a:lnTo>
                    <a:pt x="2059" y="294"/>
                  </a:lnTo>
                  <a:lnTo>
                    <a:pt x="2255" y="444"/>
                  </a:lnTo>
                  <a:lnTo>
                    <a:pt x="2194" y="316"/>
                  </a:lnTo>
                  <a:lnTo>
                    <a:pt x="1889" y="99"/>
                  </a:lnTo>
                  <a:lnTo>
                    <a:pt x="1420" y="0"/>
                  </a:lnTo>
                  <a:lnTo>
                    <a:pt x="795" y="44"/>
                  </a:lnTo>
                  <a:lnTo>
                    <a:pt x="286" y="382"/>
                  </a:lnTo>
                  <a:lnTo>
                    <a:pt x="58" y="844"/>
                  </a:lnTo>
                  <a:lnTo>
                    <a:pt x="0" y="1134"/>
                  </a:lnTo>
                  <a:lnTo>
                    <a:pt x="235" y="1176"/>
                  </a:lnTo>
                  <a:lnTo>
                    <a:pt x="195" y="115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14"/>
            <p:cNvSpPr>
              <a:spLocks/>
            </p:cNvSpPr>
            <p:nvPr/>
          </p:nvSpPr>
          <p:spPr bwMode="auto">
            <a:xfrm>
              <a:off x="3124" y="1456"/>
              <a:ext cx="442" cy="494"/>
            </a:xfrm>
            <a:custGeom>
              <a:avLst/>
              <a:gdLst>
                <a:gd name="T0" fmla="*/ 0 w 884"/>
                <a:gd name="T1" fmla="*/ 686 h 986"/>
                <a:gd name="T2" fmla="*/ 671 w 884"/>
                <a:gd name="T3" fmla="*/ 0 h 986"/>
                <a:gd name="T4" fmla="*/ 884 w 884"/>
                <a:gd name="T5" fmla="*/ 41 h 986"/>
                <a:gd name="T6" fmla="*/ 814 w 884"/>
                <a:gd name="T7" fmla="*/ 214 h 986"/>
                <a:gd name="T8" fmla="*/ 357 w 884"/>
                <a:gd name="T9" fmla="*/ 986 h 986"/>
                <a:gd name="T10" fmla="*/ 0 w 884"/>
                <a:gd name="T11" fmla="*/ 686 h 986"/>
                <a:gd name="T12" fmla="*/ 0 w 884"/>
                <a:gd name="T13" fmla="*/ 68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4" h="986">
                  <a:moveTo>
                    <a:pt x="0" y="686"/>
                  </a:moveTo>
                  <a:lnTo>
                    <a:pt x="671" y="0"/>
                  </a:lnTo>
                  <a:lnTo>
                    <a:pt x="884" y="41"/>
                  </a:lnTo>
                  <a:lnTo>
                    <a:pt x="814" y="214"/>
                  </a:lnTo>
                  <a:lnTo>
                    <a:pt x="357" y="986"/>
                  </a:lnTo>
                  <a:lnTo>
                    <a:pt x="0" y="68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FFC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15"/>
            <p:cNvSpPr>
              <a:spLocks/>
            </p:cNvSpPr>
            <p:nvPr/>
          </p:nvSpPr>
          <p:spPr bwMode="auto">
            <a:xfrm>
              <a:off x="2016" y="1584"/>
              <a:ext cx="460" cy="440"/>
            </a:xfrm>
            <a:custGeom>
              <a:avLst/>
              <a:gdLst>
                <a:gd name="T0" fmla="*/ 460 w 460"/>
                <a:gd name="T1" fmla="*/ 268 h 440"/>
                <a:gd name="T2" fmla="*/ 437 w 460"/>
                <a:gd name="T3" fmla="*/ 314 h 440"/>
                <a:gd name="T4" fmla="*/ 380 w 460"/>
                <a:gd name="T5" fmla="*/ 403 h 440"/>
                <a:gd name="T6" fmla="*/ 380 w 460"/>
                <a:gd name="T7" fmla="*/ 440 h 440"/>
                <a:gd name="T8" fmla="*/ 0 w 460"/>
                <a:gd name="T9" fmla="*/ 356 h 440"/>
                <a:gd name="T10" fmla="*/ 16 w 460"/>
                <a:gd name="T11" fmla="*/ 296 h 440"/>
                <a:gd name="T12" fmla="*/ 51 w 460"/>
                <a:gd name="T13" fmla="*/ 121 h 440"/>
                <a:gd name="T14" fmla="*/ 132 w 460"/>
                <a:gd name="T15" fmla="*/ 0 h 440"/>
                <a:gd name="T16" fmla="*/ 456 w 460"/>
                <a:gd name="T17" fmla="*/ 272 h 440"/>
                <a:gd name="T18" fmla="*/ 460 w 460"/>
                <a:gd name="T19" fmla="*/ 26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440">
                  <a:moveTo>
                    <a:pt x="460" y="268"/>
                  </a:moveTo>
                  <a:lnTo>
                    <a:pt x="437" y="314"/>
                  </a:lnTo>
                  <a:lnTo>
                    <a:pt x="380" y="403"/>
                  </a:lnTo>
                  <a:lnTo>
                    <a:pt x="380" y="440"/>
                  </a:lnTo>
                  <a:lnTo>
                    <a:pt x="0" y="356"/>
                  </a:lnTo>
                  <a:lnTo>
                    <a:pt x="16" y="296"/>
                  </a:lnTo>
                  <a:lnTo>
                    <a:pt x="51" y="121"/>
                  </a:lnTo>
                  <a:lnTo>
                    <a:pt x="132" y="0"/>
                  </a:lnTo>
                  <a:lnTo>
                    <a:pt x="456" y="272"/>
                  </a:lnTo>
                  <a:lnTo>
                    <a:pt x="46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16"/>
            <p:cNvSpPr>
              <a:spLocks/>
            </p:cNvSpPr>
            <p:nvPr/>
          </p:nvSpPr>
          <p:spPr bwMode="auto">
            <a:xfrm>
              <a:off x="3231" y="1477"/>
              <a:ext cx="335" cy="473"/>
            </a:xfrm>
            <a:custGeom>
              <a:avLst/>
              <a:gdLst>
                <a:gd name="T0" fmla="*/ 0 w 669"/>
                <a:gd name="T1" fmla="*/ 788 h 945"/>
                <a:gd name="T2" fmla="*/ 669 w 669"/>
                <a:gd name="T3" fmla="*/ 0 h 945"/>
                <a:gd name="T4" fmla="*/ 599 w 669"/>
                <a:gd name="T5" fmla="*/ 244 h 945"/>
                <a:gd name="T6" fmla="*/ 142 w 669"/>
                <a:gd name="T7" fmla="*/ 945 h 945"/>
                <a:gd name="T8" fmla="*/ 0 w 669"/>
                <a:gd name="T9" fmla="*/ 788 h 945"/>
                <a:gd name="T10" fmla="*/ 0 w 669"/>
                <a:gd name="T11" fmla="*/ 78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9" h="945">
                  <a:moveTo>
                    <a:pt x="0" y="788"/>
                  </a:moveTo>
                  <a:lnTo>
                    <a:pt x="669" y="0"/>
                  </a:lnTo>
                  <a:lnTo>
                    <a:pt x="599" y="244"/>
                  </a:lnTo>
                  <a:lnTo>
                    <a:pt x="142" y="945"/>
                  </a:lnTo>
                  <a:lnTo>
                    <a:pt x="0" y="788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E08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17"/>
            <p:cNvSpPr>
              <a:spLocks/>
            </p:cNvSpPr>
            <p:nvPr/>
          </p:nvSpPr>
          <p:spPr bwMode="auto">
            <a:xfrm>
              <a:off x="2481" y="1011"/>
              <a:ext cx="1085" cy="553"/>
            </a:xfrm>
            <a:custGeom>
              <a:avLst/>
              <a:gdLst>
                <a:gd name="T0" fmla="*/ 76 w 2169"/>
                <a:gd name="T1" fmla="*/ 753 h 1104"/>
                <a:gd name="T2" fmla="*/ 239 w 2169"/>
                <a:gd name="T3" fmla="*/ 431 h 1104"/>
                <a:gd name="T4" fmla="*/ 597 w 2169"/>
                <a:gd name="T5" fmla="*/ 173 h 1104"/>
                <a:gd name="T6" fmla="*/ 1137 w 2169"/>
                <a:gd name="T7" fmla="*/ 9 h 1104"/>
                <a:gd name="T8" fmla="*/ 1540 w 2169"/>
                <a:gd name="T9" fmla="*/ 0 h 1104"/>
                <a:gd name="T10" fmla="*/ 1920 w 2169"/>
                <a:gd name="T11" fmla="*/ 131 h 1104"/>
                <a:gd name="T12" fmla="*/ 2169 w 2169"/>
                <a:gd name="T13" fmla="*/ 355 h 1104"/>
                <a:gd name="T14" fmla="*/ 1589 w 2169"/>
                <a:gd name="T15" fmla="*/ 207 h 1104"/>
                <a:gd name="T16" fmla="*/ 1059 w 2169"/>
                <a:gd name="T17" fmla="*/ 260 h 1104"/>
                <a:gd name="T18" fmla="*/ 627 w 2169"/>
                <a:gd name="T19" fmla="*/ 458 h 1104"/>
                <a:gd name="T20" fmla="*/ 262 w 2169"/>
                <a:gd name="T21" fmla="*/ 680 h 1104"/>
                <a:gd name="T22" fmla="*/ 0 w 2169"/>
                <a:gd name="T23" fmla="*/ 1104 h 1104"/>
                <a:gd name="T24" fmla="*/ 76 w 2169"/>
                <a:gd name="T25" fmla="*/ 753 h 1104"/>
                <a:gd name="T26" fmla="*/ 76 w 2169"/>
                <a:gd name="T27" fmla="*/ 75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9" h="1104">
                  <a:moveTo>
                    <a:pt x="76" y="753"/>
                  </a:moveTo>
                  <a:lnTo>
                    <a:pt x="239" y="431"/>
                  </a:lnTo>
                  <a:lnTo>
                    <a:pt x="597" y="173"/>
                  </a:lnTo>
                  <a:lnTo>
                    <a:pt x="1137" y="9"/>
                  </a:lnTo>
                  <a:lnTo>
                    <a:pt x="1540" y="0"/>
                  </a:lnTo>
                  <a:lnTo>
                    <a:pt x="1920" y="131"/>
                  </a:lnTo>
                  <a:lnTo>
                    <a:pt x="2169" y="355"/>
                  </a:lnTo>
                  <a:lnTo>
                    <a:pt x="1589" y="207"/>
                  </a:lnTo>
                  <a:lnTo>
                    <a:pt x="1059" y="260"/>
                  </a:lnTo>
                  <a:lnTo>
                    <a:pt x="627" y="458"/>
                  </a:lnTo>
                  <a:lnTo>
                    <a:pt x="262" y="680"/>
                  </a:lnTo>
                  <a:lnTo>
                    <a:pt x="0" y="1104"/>
                  </a:lnTo>
                  <a:lnTo>
                    <a:pt x="76" y="753"/>
                  </a:lnTo>
                  <a:lnTo>
                    <a:pt x="76" y="753"/>
                  </a:lnTo>
                  <a:close/>
                </a:path>
              </a:pathLst>
            </a:custGeom>
            <a:solidFill>
              <a:srgbClr val="D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0" name="Group 18"/>
            <p:cNvGrpSpPr>
              <a:grpSpLocks/>
            </p:cNvGrpSpPr>
            <p:nvPr/>
          </p:nvGrpSpPr>
          <p:grpSpPr bwMode="auto">
            <a:xfrm rot="-172597">
              <a:off x="2125" y="1463"/>
              <a:ext cx="448" cy="432"/>
              <a:chOff x="2089" y="1463"/>
              <a:chExt cx="448" cy="432"/>
            </a:xfrm>
          </p:grpSpPr>
          <p:sp>
            <p:nvSpPr>
              <p:cNvPr id="119" name="Freeform 19"/>
              <p:cNvSpPr>
                <a:spLocks/>
              </p:cNvSpPr>
              <p:nvPr/>
            </p:nvSpPr>
            <p:spPr bwMode="auto">
              <a:xfrm>
                <a:off x="2089" y="1463"/>
                <a:ext cx="436" cy="432"/>
              </a:xfrm>
              <a:custGeom>
                <a:avLst/>
                <a:gdLst>
                  <a:gd name="T0" fmla="*/ 198 w 873"/>
                  <a:gd name="T1" fmla="*/ 0 h 865"/>
                  <a:gd name="T2" fmla="*/ 0 w 873"/>
                  <a:gd name="T3" fmla="*/ 194 h 865"/>
                  <a:gd name="T4" fmla="*/ 683 w 873"/>
                  <a:gd name="T5" fmla="*/ 865 h 865"/>
                  <a:gd name="T6" fmla="*/ 873 w 873"/>
                  <a:gd name="T7" fmla="*/ 698 h 865"/>
                  <a:gd name="T8" fmla="*/ 844 w 873"/>
                  <a:gd name="T9" fmla="*/ 597 h 865"/>
                  <a:gd name="T10" fmla="*/ 683 w 873"/>
                  <a:gd name="T11" fmla="*/ 766 h 865"/>
                  <a:gd name="T12" fmla="*/ 114 w 873"/>
                  <a:gd name="T13" fmla="*/ 181 h 865"/>
                  <a:gd name="T14" fmla="*/ 238 w 873"/>
                  <a:gd name="T15" fmla="*/ 51 h 865"/>
                  <a:gd name="T16" fmla="*/ 198 w 873"/>
                  <a:gd name="T17" fmla="*/ 0 h 865"/>
                  <a:gd name="T18" fmla="*/ 198 w 873"/>
                  <a:gd name="T19" fmla="*/ 0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3" h="865">
                    <a:moveTo>
                      <a:pt x="198" y="0"/>
                    </a:moveTo>
                    <a:lnTo>
                      <a:pt x="0" y="194"/>
                    </a:lnTo>
                    <a:lnTo>
                      <a:pt x="683" y="865"/>
                    </a:lnTo>
                    <a:lnTo>
                      <a:pt x="873" y="698"/>
                    </a:lnTo>
                    <a:lnTo>
                      <a:pt x="844" y="597"/>
                    </a:lnTo>
                    <a:lnTo>
                      <a:pt x="683" y="766"/>
                    </a:lnTo>
                    <a:lnTo>
                      <a:pt x="114" y="181"/>
                    </a:lnTo>
                    <a:lnTo>
                      <a:pt x="238" y="51"/>
                    </a:lnTo>
                    <a:lnTo>
                      <a:pt x="198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0" name="Freeform 20"/>
              <p:cNvSpPr>
                <a:spLocks/>
              </p:cNvSpPr>
              <p:nvPr/>
            </p:nvSpPr>
            <p:spPr bwMode="auto">
              <a:xfrm>
                <a:off x="2195" y="1472"/>
                <a:ext cx="342" cy="340"/>
              </a:xfrm>
              <a:custGeom>
                <a:avLst/>
                <a:gdLst>
                  <a:gd name="T0" fmla="*/ 0 w 684"/>
                  <a:gd name="T1" fmla="*/ 51 h 681"/>
                  <a:gd name="T2" fmla="*/ 30 w 684"/>
                  <a:gd name="T3" fmla="*/ 0 h 681"/>
                  <a:gd name="T4" fmla="*/ 317 w 684"/>
                  <a:gd name="T5" fmla="*/ 283 h 681"/>
                  <a:gd name="T6" fmla="*/ 492 w 684"/>
                  <a:gd name="T7" fmla="*/ 435 h 681"/>
                  <a:gd name="T8" fmla="*/ 655 w 684"/>
                  <a:gd name="T9" fmla="*/ 580 h 681"/>
                  <a:gd name="T10" fmla="*/ 684 w 684"/>
                  <a:gd name="T11" fmla="*/ 681 h 681"/>
                  <a:gd name="T12" fmla="*/ 399 w 684"/>
                  <a:gd name="T13" fmla="*/ 460 h 681"/>
                  <a:gd name="T14" fmla="*/ 142 w 684"/>
                  <a:gd name="T15" fmla="*/ 205 h 681"/>
                  <a:gd name="T16" fmla="*/ 0 w 684"/>
                  <a:gd name="T17" fmla="*/ 51 h 681"/>
                  <a:gd name="T18" fmla="*/ 0 w 684"/>
                  <a:gd name="T19" fmla="*/ 51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4" h="681">
                    <a:moveTo>
                      <a:pt x="0" y="51"/>
                    </a:moveTo>
                    <a:lnTo>
                      <a:pt x="30" y="0"/>
                    </a:lnTo>
                    <a:lnTo>
                      <a:pt x="317" y="283"/>
                    </a:lnTo>
                    <a:lnTo>
                      <a:pt x="492" y="435"/>
                    </a:lnTo>
                    <a:lnTo>
                      <a:pt x="655" y="580"/>
                    </a:lnTo>
                    <a:lnTo>
                      <a:pt x="684" y="681"/>
                    </a:lnTo>
                    <a:lnTo>
                      <a:pt x="399" y="460"/>
                    </a:lnTo>
                    <a:lnTo>
                      <a:pt x="142" y="205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1" name="Freeform 21"/>
            <p:cNvSpPr>
              <a:spLocks/>
            </p:cNvSpPr>
            <p:nvPr/>
          </p:nvSpPr>
          <p:spPr bwMode="auto">
            <a:xfrm>
              <a:off x="3356" y="1223"/>
              <a:ext cx="304" cy="301"/>
            </a:xfrm>
            <a:custGeom>
              <a:avLst/>
              <a:gdLst>
                <a:gd name="T0" fmla="*/ 380 w 608"/>
                <a:gd name="T1" fmla="*/ 519 h 601"/>
                <a:gd name="T2" fmla="*/ 608 w 608"/>
                <a:gd name="T3" fmla="*/ 173 h 601"/>
                <a:gd name="T4" fmla="*/ 399 w 608"/>
                <a:gd name="T5" fmla="*/ 0 h 601"/>
                <a:gd name="T6" fmla="*/ 0 w 608"/>
                <a:gd name="T7" fmla="*/ 513 h 601"/>
                <a:gd name="T8" fmla="*/ 61 w 608"/>
                <a:gd name="T9" fmla="*/ 601 h 601"/>
                <a:gd name="T10" fmla="*/ 122 w 608"/>
                <a:gd name="T11" fmla="*/ 538 h 601"/>
                <a:gd name="T12" fmla="*/ 87 w 608"/>
                <a:gd name="T13" fmla="*/ 469 h 601"/>
                <a:gd name="T14" fmla="*/ 416 w 608"/>
                <a:gd name="T15" fmla="*/ 104 h 601"/>
                <a:gd name="T16" fmla="*/ 530 w 608"/>
                <a:gd name="T17" fmla="*/ 173 h 601"/>
                <a:gd name="T18" fmla="*/ 278 w 608"/>
                <a:gd name="T19" fmla="*/ 487 h 601"/>
                <a:gd name="T20" fmla="*/ 380 w 608"/>
                <a:gd name="T21" fmla="*/ 519 h 601"/>
                <a:gd name="T22" fmla="*/ 380 w 608"/>
                <a:gd name="T23" fmla="*/ 51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8" h="601">
                  <a:moveTo>
                    <a:pt x="380" y="519"/>
                  </a:moveTo>
                  <a:lnTo>
                    <a:pt x="608" y="173"/>
                  </a:lnTo>
                  <a:lnTo>
                    <a:pt x="399" y="0"/>
                  </a:lnTo>
                  <a:lnTo>
                    <a:pt x="0" y="513"/>
                  </a:lnTo>
                  <a:lnTo>
                    <a:pt x="61" y="601"/>
                  </a:lnTo>
                  <a:lnTo>
                    <a:pt x="122" y="538"/>
                  </a:lnTo>
                  <a:lnTo>
                    <a:pt x="87" y="469"/>
                  </a:lnTo>
                  <a:lnTo>
                    <a:pt x="416" y="104"/>
                  </a:lnTo>
                  <a:lnTo>
                    <a:pt x="530" y="173"/>
                  </a:lnTo>
                  <a:lnTo>
                    <a:pt x="278" y="487"/>
                  </a:lnTo>
                  <a:lnTo>
                    <a:pt x="380" y="519"/>
                  </a:lnTo>
                  <a:lnTo>
                    <a:pt x="380" y="5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22"/>
            <p:cNvSpPr>
              <a:spLocks/>
            </p:cNvSpPr>
            <p:nvPr/>
          </p:nvSpPr>
          <p:spPr bwMode="auto">
            <a:xfrm>
              <a:off x="1753" y="754"/>
              <a:ext cx="2623" cy="1703"/>
            </a:xfrm>
            <a:custGeom>
              <a:avLst/>
              <a:gdLst>
                <a:gd name="T0" fmla="*/ 2596 w 2623"/>
                <a:gd name="T1" fmla="*/ 1703 h 1703"/>
                <a:gd name="T2" fmla="*/ 1642 w 2623"/>
                <a:gd name="T3" fmla="*/ 1491 h 1703"/>
                <a:gd name="T4" fmla="*/ 1616 w 2623"/>
                <a:gd name="T5" fmla="*/ 1412 h 1703"/>
                <a:gd name="T6" fmla="*/ 1555 w 2623"/>
                <a:gd name="T7" fmla="*/ 1287 h 1703"/>
                <a:gd name="T8" fmla="*/ 1464 w 2623"/>
                <a:gd name="T9" fmla="*/ 1182 h 1703"/>
                <a:gd name="T10" fmla="*/ 1347 w 2623"/>
                <a:gd name="T11" fmla="*/ 1091 h 1703"/>
                <a:gd name="T12" fmla="*/ 1217 w 2623"/>
                <a:gd name="T13" fmla="*/ 1047 h 1703"/>
                <a:gd name="T14" fmla="*/ 1043 w 2623"/>
                <a:gd name="T15" fmla="*/ 1069 h 1703"/>
                <a:gd name="T16" fmla="*/ 904 w 2623"/>
                <a:gd name="T17" fmla="*/ 1121 h 1703"/>
                <a:gd name="T18" fmla="*/ 791 w 2623"/>
                <a:gd name="T19" fmla="*/ 1191 h 1703"/>
                <a:gd name="T20" fmla="*/ 735 w 2623"/>
                <a:gd name="T21" fmla="*/ 1260 h 1703"/>
                <a:gd name="T22" fmla="*/ 686 w 2623"/>
                <a:gd name="T23" fmla="*/ 1317 h 1703"/>
                <a:gd name="T24" fmla="*/ 0 w 2623"/>
                <a:gd name="T25" fmla="*/ 1224 h 1703"/>
                <a:gd name="T26" fmla="*/ 36 w 2623"/>
                <a:gd name="T27" fmla="*/ 995 h 1703"/>
                <a:gd name="T28" fmla="*/ 104 w 2623"/>
                <a:gd name="T29" fmla="*/ 773 h 1703"/>
                <a:gd name="T30" fmla="*/ 203 w 2623"/>
                <a:gd name="T31" fmla="*/ 566 h 1703"/>
                <a:gd name="T32" fmla="*/ 336 w 2623"/>
                <a:gd name="T33" fmla="*/ 409 h 1703"/>
                <a:gd name="T34" fmla="*/ 525 w 2623"/>
                <a:gd name="T35" fmla="*/ 251 h 1703"/>
                <a:gd name="T36" fmla="*/ 764 w 2623"/>
                <a:gd name="T37" fmla="*/ 121 h 1703"/>
                <a:gd name="T38" fmla="*/ 1026 w 2623"/>
                <a:gd name="T39" fmla="*/ 35 h 1703"/>
                <a:gd name="T40" fmla="*/ 1260 w 2623"/>
                <a:gd name="T41" fmla="*/ 0 h 1703"/>
                <a:gd name="T42" fmla="*/ 1525 w 2623"/>
                <a:gd name="T43" fmla="*/ 0 h 1703"/>
                <a:gd name="T44" fmla="*/ 1811 w 2623"/>
                <a:gd name="T45" fmla="*/ 52 h 1703"/>
                <a:gd name="T46" fmla="*/ 2080 w 2623"/>
                <a:gd name="T47" fmla="*/ 160 h 1703"/>
                <a:gd name="T48" fmla="*/ 2331 w 2623"/>
                <a:gd name="T49" fmla="*/ 342 h 1703"/>
                <a:gd name="T50" fmla="*/ 2539 w 2623"/>
                <a:gd name="T51" fmla="*/ 662 h 1703"/>
                <a:gd name="T52" fmla="*/ 2623 w 2623"/>
                <a:gd name="T53" fmla="*/ 950 h 1703"/>
                <a:gd name="T54" fmla="*/ 2615 w 2623"/>
                <a:gd name="T55" fmla="*/ 1338 h 1703"/>
                <a:gd name="T56" fmla="*/ 2545 w 2623"/>
                <a:gd name="T57" fmla="*/ 914 h 1703"/>
                <a:gd name="T58" fmla="*/ 2458 w 2623"/>
                <a:gd name="T59" fmla="*/ 674 h 1703"/>
                <a:gd name="T60" fmla="*/ 2323 w 2623"/>
                <a:gd name="T61" fmla="*/ 443 h 1703"/>
                <a:gd name="T62" fmla="*/ 2203 w 2623"/>
                <a:gd name="T63" fmla="*/ 314 h 1703"/>
                <a:gd name="T64" fmla="*/ 2029 w 2623"/>
                <a:gd name="T65" fmla="*/ 221 h 1703"/>
                <a:gd name="T66" fmla="*/ 1777 w 2623"/>
                <a:gd name="T67" fmla="*/ 135 h 1703"/>
                <a:gd name="T68" fmla="*/ 1520 w 2623"/>
                <a:gd name="T69" fmla="*/ 96 h 1703"/>
                <a:gd name="T70" fmla="*/ 1251 w 2623"/>
                <a:gd name="T71" fmla="*/ 104 h 1703"/>
                <a:gd name="T72" fmla="*/ 1012 w 2623"/>
                <a:gd name="T73" fmla="*/ 152 h 1703"/>
                <a:gd name="T74" fmla="*/ 769 w 2623"/>
                <a:gd name="T75" fmla="*/ 269 h 1703"/>
                <a:gd name="T76" fmla="*/ 565 w 2623"/>
                <a:gd name="T77" fmla="*/ 439 h 1703"/>
                <a:gd name="T78" fmla="*/ 431 w 2623"/>
                <a:gd name="T79" fmla="*/ 591 h 1703"/>
                <a:gd name="T80" fmla="*/ 353 w 2623"/>
                <a:gd name="T81" fmla="*/ 691 h 1703"/>
                <a:gd name="T82" fmla="*/ 296 w 2623"/>
                <a:gd name="T83" fmla="*/ 804 h 1703"/>
                <a:gd name="T84" fmla="*/ 253 w 2623"/>
                <a:gd name="T85" fmla="*/ 934 h 1703"/>
                <a:gd name="T86" fmla="*/ 209 w 2623"/>
                <a:gd name="T87" fmla="*/ 1095 h 1703"/>
                <a:gd name="T88" fmla="*/ 204 w 2623"/>
                <a:gd name="T89" fmla="*/ 1160 h 1703"/>
                <a:gd name="T90" fmla="*/ 674 w 2623"/>
                <a:gd name="T91" fmla="*/ 1265 h 1703"/>
                <a:gd name="T92" fmla="*/ 799 w 2623"/>
                <a:gd name="T93" fmla="*/ 1130 h 1703"/>
                <a:gd name="T94" fmla="*/ 938 w 2623"/>
                <a:gd name="T95" fmla="*/ 1043 h 1703"/>
                <a:gd name="T96" fmla="*/ 1112 w 2623"/>
                <a:gd name="T97" fmla="*/ 1003 h 1703"/>
                <a:gd name="T98" fmla="*/ 1264 w 2623"/>
                <a:gd name="T99" fmla="*/ 1008 h 1703"/>
                <a:gd name="T100" fmla="*/ 1434 w 2623"/>
                <a:gd name="T101" fmla="*/ 1060 h 1703"/>
                <a:gd name="T102" fmla="*/ 1594 w 2623"/>
                <a:gd name="T103" fmla="*/ 1174 h 1703"/>
                <a:gd name="T104" fmla="*/ 1699 w 2623"/>
                <a:gd name="T105" fmla="*/ 1300 h 1703"/>
                <a:gd name="T106" fmla="*/ 1760 w 2623"/>
                <a:gd name="T107" fmla="*/ 1417 h 1703"/>
                <a:gd name="T108" fmla="*/ 1794 w 2623"/>
                <a:gd name="T109" fmla="*/ 1464 h 1703"/>
                <a:gd name="T110" fmla="*/ 2559 w 2623"/>
                <a:gd name="T111" fmla="*/ 1622 h 1703"/>
                <a:gd name="T112" fmla="*/ 2615 w 2623"/>
                <a:gd name="T113" fmla="*/ 1362 h 1703"/>
                <a:gd name="T114" fmla="*/ 2596 w 2623"/>
                <a:gd name="T115" fmla="*/ 1703 h 1703"/>
                <a:gd name="T116" fmla="*/ 2596 w 2623"/>
                <a:gd name="T117" fmla="*/ 1703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3" h="1703">
                  <a:moveTo>
                    <a:pt x="2596" y="1703"/>
                  </a:moveTo>
                  <a:lnTo>
                    <a:pt x="1642" y="1491"/>
                  </a:lnTo>
                  <a:lnTo>
                    <a:pt x="1616" y="1412"/>
                  </a:lnTo>
                  <a:lnTo>
                    <a:pt x="1555" y="1287"/>
                  </a:lnTo>
                  <a:lnTo>
                    <a:pt x="1464" y="1182"/>
                  </a:lnTo>
                  <a:lnTo>
                    <a:pt x="1347" y="1091"/>
                  </a:lnTo>
                  <a:lnTo>
                    <a:pt x="1217" y="1047"/>
                  </a:lnTo>
                  <a:lnTo>
                    <a:pt x="1043" y="1069"/>
                  </a:lnTo>
                  <a:lnTo>
                    <a:pt x="904" y="1121"/>
                  </a:lnTo>
                  <a:lnTo>
                    <a:pt x="791" y="1191"/>
                  </a:lnTo>
                  <a:lnTo>
                    <a:pt x="735" y="1260"/>
                  </a:lnTo>
                  <a:lnTo>
                    <a:pt x="686" y="1317"/>
                  </a:lnTo>
                  <a:lnTo>
                    <a:pt x="0" y="1224"/>
                  </a:lnTo>
                  <a:lnTo>
                    <a:pt x="36" y="995"/>
                  </a:lnTo>
                  <a:lnTo>
                    <a:pt x="104" y="773"/>
                  </a:lnTo>
                  <a:lnTo>
                    <a:pt x="203" y="566"/>
                  </a:lnTo>
                  <a:lnTo>
                    <a:pt x="336" y="409"/>
                  </a:lnTo>
                  <a:lnTo>
                    <a:pt x="525" y="251"/>
                  </a:lnTo>
                  <a:lnTo>
                    <a:pt x="764" y="121"/>
                  </a:lnTo>
                  <a:lnTo>
                    <a:pt x="1026" y="35"/>
                  </a:lnTo>
                  <a:lnTo>
                    <a:pt x="1260" y="0"/>
                  </a:lnTo>
                  <a:lnTo>
                    <a:pt x="1525" y="0"/>
                  </a:lnTo>
                  <a:lnTo>
                    <a:pt x="1811" y="52"/>
                  </a:lnTo>
                  <a:lnTo>
                    <a:pt x="2080" y="160"/>
                  </a:lnTo>
                  <a:lnTo>
                    <a:pt x="2331" y="342"/>
                  </a:lnTo>
                  <a:lnTo>
                    <a:pt x="2539" y="662"/>
                  </a:lnTo>
                  <a:lnTo>
                    <a:pt x="2623" y="950"/>
                  </a:lnTo>
                  <a:lnTo>
                    <a:pt x="2615" y="1338"/>
                  </a:lnTo>
                  <a:lnTo>
                    <a:pt x="2545" y="914"/>
                  </a:lnTo>
                  <a:lnTo>
                    <a:pt x="2458" y="674"/>
                  </a:lnTo>
                  <a:lnTo>
                    <a:pt x="2323" y="443"/>
                  </a:lnTo>
                  <a:lnTo>
                    <a:pt x="2203" y="314"/>
                  </a:lnTo>
                  <a:lnTo>
                    <a:pt x="2029" y="221"/>
                  </a:lnTo>
                  <a:lnTo>
                    <a:pt x="1777" y="135"/>
                  </a:lnTo>
                  <a:lnTo>
                    <a:pt x="1520" y="96"/>
                  </a:lnTo>
                  <a:lnTo>
                    <a:pt x="1251" y="104"/>
                  </a:lnTo>
                  <a:lnTo>
                    <a:pt x="1012" y="152"/>
                  </a:lnTo>
                  <a:lnTo>
                    <a:pt x="769" y="269"/>
                  </a:lnTo>
                  <a:lnTo>
                    <a:pt x="565" y="439"/>
                  </a:lnTo>
                  <a:lnTo>
                    <a:pt x="431" y="591"/>
                  </a:lnTo>
                  <a:lnTo>
                    <a:pt x="353" y="691"/>
                  </a:lnTo>
                  <a:lnTo>
                    <a:pt x="296" y="804"/>
                  </a:lnTo>
                  <a:lnTo>
                    <a:pt x="253" y="934"/>
                  </a:lnTo>
                  <a:lnTo>
                    <a:pt x="209" y="1095"/>
                  </a:lnTo>
                  <a:lnTo>
                    <a:pt x="204" y="1160"/>
                  </a:lnTo>
                  <a:lnTo>
                    <a:pt x="674" y="1265"/>
                  </a:lnTo>
                  <a:lnTo>
                    <a:pt x="799" y="1130"/>
                  </a:lnTo>
                  <a:lnTo>
                    <a:pt x="938" y="1043"/>
                  </a:lnTo>
                  <a:lnTo>
                    <a:pt x="1112" y="1003"/>
                  </a:lnTo>
                  <a:lnTo>
                    <a:pt x="1264" y="1008"/>
                  </a:lnTo>
                  <a:lnTo>
                    <a:pt x="1434" y="1060"/>
                  </a:lnTo>
                  <a:lnTo>
                    <a:pt x="1594" y="1174"/>
                  </a:lnTo>
                  <a:lnTo>
                    <a:pt x="1699" y="1300"/>
                  </a:lnTo>
                  <a:lnTo>
                    <a:pt x="1760" y="1417"/>
                  </a:lnTo>
                  <a:lnTo>
                    <a:pt x="1794" y="1464"/>
                  </a:lnTo>
                  <a:lnTo>
                    <a:pt x="2559" y="1622"/>
                  </a:lnTo>
                  <a:lnTo>
                    <a:pt x="2615" y="1362"/>
                  </a:lnTo>
                  <a:lnTo>
                    <a:pt x="2596" y="1703"/>
                  </a:lnTo>
                  <a:lnTo>
                    <a:pt x="2596" y="1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23"/>
            <p:cNvSpPr>
              <a:spLocks/>
            </p:cNvSpPr>
            <p:nvPr/>
          </p:nvSpPr>
          <p:spPr bwMode="auto">
            <a:xfrm>
              <a:off x="3091" y="1445"/>
              <a:ext cx="513" cy="517"/>
            </a:xfrm>
            <a:custGeom>
              <a:avLst/>
              <a:gdLst>
                <a:gd name="T0" fmla="*/ 0 w 1026"/>
                <a:gd name="T1" fmla="*/ 739 h 1034"/>
                <a:gd name="T2" fmla="*/ 712 w 1026"/>
                <a:gd name="T3" fmla="*/ 0 h 1034"/>
                <a:gd name="T4" fmla="*/ 1026 w 1026"/>
                <a:gd name="T5" fmla="*/ 17 h 1034"/>
                <a:gd name="T6" fmla="*/ 973 w 1026"/>
                <a:gd name="T7" fmla="*/ 313 h 1034"/>
                <a:gd name="T8" fmla="*/ 462 w 1026"/>
                <a:gd name="T9" fmla="*/ 1034 h 1034"/>
                <a:gd name="T10" fmla="*/ 374 w 1026"/>
                <a:gd name="T11" fmla="*/ 966 h 1034"/>
                <a:gd name="T12" fmla="*/ 912 w 1026"/>
                <a:gd name="T13" fmla="*/ 158 h 1034"/>
                <a:gd name="T14" fmla="*/ 764 w 1026"/>
                <a:gd name="T15" fmla="*/ 78 h 1034"/>
                <a:gd name="T16" fmla="*/ 104 w 1026"/>
                <a:gd name="T17" fmla="*/ 730 h 1034"/>
                <a:gd name="T18" fmla="*/ 0 w 1026"/>
                <a:gd name="T19" fmla="*/ 739 h 1034"/>
                <a:gd name="T20" fmla="*/ 0 w 1026"/>
                <a:gd name="T21" fmla="*/ 739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6" h="1034">
                  <a:moveTo>
                    <a:pt x="0" y="739"/>
                  </a:moveTo>
                  <a:lnTo>
                    <a:pt x="712" y="0"/>
                  </a:lnTo>
                  <a:lnTo>
                    <a:pt x="1026" y="17"/>
                  </a:lnTo>
                  <a:lnTo>
                    <a:pt x="973" y="313"/>
                  </a:lnTo>
                  <a:lnTo>
                    <a:pt x="462" y="1034"/>
                  </a:lnTo>
                  <a:lnTo>
                    <a:pt x="374" y="966"/>
                  </a:lnTo>
                  <a:lnTo>
                    <a:pt x="912" y="158"/>
                  </a:lnTo>
                  <a:lnTo>
                    <a:pt x="764" y="78"/>
                  </a:lnTo>
                  <a:lnTo>
                    <a:pt x="104" y="730"/>
                  </a:lnTo>
                  <a:lnTo>
                    <a:pt x="0" y="739"/>
                  </a:lnTo>
                  <a:lnTo>
                    <a:pt x="0" y="7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24"/>
            <p:cNvSpPr>
              <a:spLocks/>
            </p:cNvSpPr>
            <p:nvPr/>
          </p:nvSpPr>
          <p:spPr bwMode="auto">
            <a:xfrm>
              <a:off x="1980" y="1496"/>
              <a:ext cx="588" cy="558"/>
            </a:xfrm>
            <a:custGeom>
              <a:avLst/>
              <a:gdLst>
                <a:gd name="T0" fmla="*/ 588 w 588"/>
                <a:gd name="T1" fmla="*/ 284 h 558"/>
                <a:gd name="T2" fmla="*/ 539 w 588"/>
                <a:gd name="T3" fmla="*/ 347 h 558"/>
                <a:gd name="T4" fmla="*/ 462 w 588"/>
                <a:gd name="T5" fmla="*/ 460 h 558"/>
                <a:gd name="T6" fmla="*/ 436 w 588"/>
                <a:gd name="T7" fmla="*/ 558 h 558"/>
                <a:gd name="T8" fmla="*/ 0 w 588"/>
                <a:gd name="T9" fmla="*/ 448 h 558"/>
                <a:gd name="T10" fmla="*/ 34 w 588"/>
                <a:gd name="T11" fmla="*/ 312 h 558"/>
                <a:gd name="T12" fmla="*/ 79 w 588"/>
                <a:gd name="T13" fmla="*/ 173 h 558"/>
                <a:gd name="T14" fmla="*/ 192 w 588"/>
                <a:gd name="T15" fmla="*/ 12 h 558"/>
                <a:gd name="T16" fmla="*/ 260 w 588"/>
                <a:gd name="T17" fmla="*/ 0 h 558"/>
                <a:gd name="T18" fmla="*/ 120 w 588"/>
                <a:gd name="T19" fmla="*/ 176 h 558"/>
                <a:gd name="T20" fmla="*/ 76 w 588"/>
                <a:gd name="T21" fmla="*/ 312 h 558"/>
                <a:gd name="T22" fmla="*/ 40 w 588"/>
                <a:gd name="T23" fmla="*/ 456 h 558"/>
                <a:gd name="T24" fmla="*/ 408 w 588"/>
                <a:gd name="T25" fmla="*/ 524 h 558"/>
                <a:gd name="T26" fmla="*/ 448 w 588"/>
                <a:gd name="T27" fmla="*/ 408 h 558"/>
                <a:gd name="T28" fmla="*/ 528 w 588"/>
                <a:gd name="T29" fmla="*/ 296 h 558"/>
                <a:gd name="T30" fmla="*/ 564 w 588"/>
                <a:gd name="T31" fmla="*/ 252 h 558"/>
                <a:gd name="T32" fmla="*/ 580 w 588"/>
                <a:gd name="T33" fmla="*/ 264 h 558"/>
                <a:gd name="T34" fmla="*/ 588 w 588"/>
                <a:gd name="T35" fmla="*/ 28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8" h="558">
                  <a:moveTo>
                    <a:pt x="588" y="284"/>
                  </a:moveTo>
                  <a:lnTo>
                    <a:pt x="539" y="347"/>
                  </a:lnTo>
                  <a:lnTo>
                    <a:pt x="462" y="460"/>
                  </a:lnTo>
                  <a:lnTo>
                    <a:pt x="436" y="558"/>
                  </a:lnTo>
                  <a:lnTo>
                    <a:pt x="0" y="448"/>
                  </a:lnTo>
                  <a:lnTo>
                    <a:pt x="34" y="312"/>
                  </a:lnTo>
                  <a:lnTo>
                    <a:pt x="79" y="173"/>
                  </a:lnTo>
                  <a:lnTo>
                    <a:pt x="192" y="12"/>
                  </a:lnTo>
                  <a:lnTo>
                    <a:pt x="260" y="0"/>
                  </a:lnTo>
                  <a:lnTo>
                    <a:pt x="120" y="176"/>
                  </a:lnTo>
                  <a:lnTo>
                    <a:pt x="76" y="312"/>
                  </a:lnTo>
                  <a:lnTo>
                    <a:pt x="40" y="456"/>
                  </a:lnTo>
                  <a:lnTo>
                    <a:pt x="408" y="524"/>
                  </a:lnTo>
                  <a:lnTo>
                    <a:pt x="448" y="408"/>
                  </a:lnTo>
                  <a:lnTo>
                    <a:pt x="528" y="296"/>
                  </a:lnTo>
                  <a:lnTo>
                    <a:pt x="564" y="252"/>
                  </a:lnTo>
                  <a:lnTo>
                    <a:pt x="580" y="264"/>
                  </a:lnTo>
                  <a:lnTo>
                    <a:pt x="58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25"/>
            <p:cNvSpPr>
              <a:spLocks/>
            </p:cNvSpPr>
            <p:nvPr/>
          </p:nvSpPr>
          <p:spPr bwMode="auto">
            <a:xfrm>
              <a:off x="3076" y="1032"/>
              <a:ext cx="197" cy="408"/>
            </a:xfrm>
            <a:custGeom>
              <a:avLst/>
              <a:gdLst>
                <a:gd name="T0" fmla="*/ 0 w 197"/>
                <a:gd name="T1" fmla="*/ 368 h 408"/>
                <a:gd name="T2" fmla="*/ 16 w 197"/>
                <a:gd name="T3" fmla="*/ 384 h 408"/>
                <a:gd name="T4" fmla="*/ 120 w 197"/>
                <a:gd name="T5" fmla="*/ 408 h 408"/>
                <a:gd name="T6" fmla="*/ 197 w 197"/>
                <a:gd name="T7" fmla="*/ 9 h 408"/>
                <a:gd name="T8" fmla="*/ 36 w 197"/>
                <a:gd name="T9" fmla="*/ 0 h 408"/>
                <a:gd name="T10" fmla="*/ 0 w 197"/>
                <a:gd name="T11" fmla="*/ 348 h 408"/>
                <a:gd name="T12" fmla="*/ 68 w 197"/>
                <a:gd name="T13" fmla="*/ 36 h 408"/>
                <a:gd name="T14" fmla="*/ 155 w 197"/>
                <a:gd name="T15" fmla="*/ 38 h 408"/>
                <a:gd name="T16" fmla="*/ 104 w 197"/>
                <a:gd name="T17" fmla="*/ 368 h 408"/>
                <a:gd name="T18" fmla="*/ 12 w 197"/>
                <a:gd name="T19" fmla="*/ 348 h 408"/>
                <a:gd name="T20" fmla="*/ 0 w 197"/>
                <a:gd name="T21" fmla="*/ 36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408">
                  <a:moveTo>
                    <a:pt x="0" y="368"/>
                  </a:moveTo>
                  <a:lnTo>
                    <a:pt x="16" y="384"/>
                  </a:lnTo>
                  <a:lnTo>
                    <a:pt x="120" y="408"/>
                  </a:lnTo>
                  <a:lnTo>
                    <a:pt x="197" y="9"/>
                  </a:lnTo>
                  <a:lnTo>
                    <a:pt x="36" y="0"/>
                  </a:lnTo>
                  <a:lnTo>
                    <a:pt x="0" y="348"/>
                  </a:lnTo>
                  <a:lnTo>
                    <a:pt x="68" y="36"/>
                  </a:lnTo>
                  <a:lnTo>
                    <a:pt x="155" y="38"/>
                  </a:lnTo>
                  <a:lnTo>
                    <a:pt x="104" y="368"/>
                  </a:lnTo>
                  <a:lnTo>
                    <a:pt x="12" y="34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26"/>
            <p:cNvSpPr>
              <a:spLocks/>
            </p:cNvSpPr>
            <p:nvPr/>
          </p:nvSpPr>
          <p:spPr bwMode="auto">
            <a:xfrm>
              <a:off x="2661" y="1219"/>
              <a:ext cx="222" cy="317"/>
            </a:xfrm>
            <a:custGeom>
              <a:avLst/>
              <a:gdLst>
                <a:gd name="T0" fmla="*/ 18 w 222"/>
                <a:gd name="T1" fmla="*/ 109 h 317"/>
                <a:gd name="T2" fmla="*/ 99 w 222"/>
                <a:gd name="T3" fmla="*/ 289 h 317"/>
                <a:gd name="T4" fmla="*/ 35 w 222"/>
                <a:gd name="T5" fmla="*/ 77 h 317"/>
                <a:gd name="T6" fmla="*/ 118 w 222"/>
                <a:gd name="T7" fmla="*/ 48 h 317"/>
                <a:gd name="T8" fmla="*/ 187 w 222"/>
                <a:gd name="T9" fmla="*/ 257 h 317"/>
                <a:gd name="T10" fmla="*/ 103 w 222"/>
                <a:gd name="T11" fmla="*/ 289 h 317"/>
                <a:gd name="T12" fmla="*/ 127 w 222"/>
                <a:gd name="T13" fmla="*/ 317 h 317"/>
                <a:gd name="T14" fmla="*/ 222 w 222"/>
                <a:gd name="T15" fmla="*/ 270 h 317"/>
                <a:gd name="T16" fmla="*/ 122 w 222"/>
                <a:gd name="T17" fmla="*/ 0 h 317"/>
                <a:gd name="T18" fmla="*/ 0 w 222"/>
                <a:gd name="T19" fmla="*/ 57 h 317"/>
                <a:gd name="T20" fmla="*/ 18 w 222"/>
                <a:gd name="T21" fmla="*/ 109 h 317"/>
                <a:gd name="T22" fmla="*/ 18 w 222"/>
                <a:gd name="T23" fmla="*/ 10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317">
                  <a:moveTo>
                    <a:pt x="18" y="109"/>
                  </a:moveTo>
                  <a:lnTo>
                    <a:pt x="99" y="289"/>
                  </a:lnTo>
                  <a:lnTo>
                    <a:pt x="35" y="77"/>
                  </a:lnTo>
                  <a:lnTo>
                    <a:pt x="118" y="48"/>
                  </a:lnTo>
                  <a:lnTo>
                    <a:pt x="187" y="257"/>
                  </a:lnTo>
                  <a:lnTo>
                    <a:pt x="103" y="289"/>
                  </a:lnTo>
                  <a:lnTo>
                    <a:pt x="127" y="317"/>
                  </a:lnTo>
                  <a:lnTo>
                    <a:pt x="222" y="270"/>
                  </a:lnTo>
                  <a:lnTo>
                    <a:pt x="122" y="0"/>
                  </a:lnTo>
                  <a:lnTo>
                    <a:pt x="0" y="57"/>
                  </a:lnTo>
                  <a:lnTo>
                    <a:pt x="18" y="109"/>
                  </a:lnTo>
                  <a:lnTo>
                    <a:pt x="1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27"/>
            <p:cNvSpPr>
              <a:spLocks/>
            </p:cNvSpPr>
            <p:nvPr/>
          </p:nvSpPr>
          <p:spPr bwMode="auto">
            <a:xfrm>
              <a:off x="3677" y="1353"/>
              <a:ext cx="439" cy="350"/>
            </a:xfrm>
            <a:custGeom>
              <a:avLst/>
              <a:gdLst>
                <a:gd name="T0" fmla="*/ 411 w 439"/>
                <a:gd name="T1" fmla="*/ 120 h 350"/>
                <a:gd name="T2" fmla="*/ 439 w 439"/>
                <a:gd name="T3" fmla="*/ 109 h 350"/>
                <a:gd name="T4" fmla="*/ 363 w 439"/>
                <a:gd name="T5" fmla="*/ 0 h 350"/>
                <a:gd name="T6" fmla="*/ 0 w 439"/>
                <a:gd name="T7" fmla="*/ 281 h 350"/>
                <a:gd name="T8" fmla="*/ 64 w 439"/>
                <a:gd name="T9" fmla="*/ 350 h 350"/>
                <a:gd name="T10" fmla="*/ 185 w 439"/>
                <a:gd name="T11" fmla="*/ 288 h 350"/>
                <a:gd name="T12" fmla="*/ 225 w 439"/>
                <a:gd name="T13" fmla="*/ 264 h 350"/>
                <a:gd name="T14" fmla="*/ 371 w 439"/>
                <a:gd name="T15" fmla="*/ 151 h 350"/>
                <a:gd name="T16" fmla="*/ 70 w 439"/>
                <a:gd name="T17" fmla="*/ 326 h 350"/>
                <a:gd name="T18" fmla="*/ 42 w 439"/>
                <a:gd name="T19" fmla="*/ 284 h 350"/>
                <a:gd name="T20" fmla="*/ 356 w 439"/>
                <a:gd name="T21" fmla="*/ 44 h 350"/>
                <a:gd name="T22" fmla="*/ 411 w 439"/>
                <a:gd name="T23" fmla="*/ 120 h 350"/>
                <a:gd name="T24" fmla="*/ 411 w 439"/>
                <a:gd name="T25" fmla="*/ 12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350">
                  <a:moveTo>
                    <a:pt x="411" y="120"/>
                  </a:moveTo>
                  <a:lnTo>
                    <a:pt x="439" y="109"/>
                  </a:lnTo>
                  <a:lnTo>
                    <a:pt x="363" y="0"/>
                  </a:lnTo>
                  <a:lnTo>
                    <a:pt x="0" y="281"/>
                  </a:lnTo>
                  <a:lnTo>
                    <a:pt x="64" y="350"/>
                  </a:lnTo>
                  <a:lnTo>
                    <a:pt x="185" y="288"/>
                  </a:lnTo>
                  <a:lnTo>
                    <a:pt x="225" y="264"/>
                  </a:lnTo>
                  <a:lnTo>
                    <a:pt x="371" y="151"/>
                  </a:lnTo>
                  <a:lnTo>
                    <a:pt x="70" y="326"/>
                  </a:lnTo>
                  <a:lnTo>
                    <a:pt x="42" y="284"/>
                  </a:lnTo>
                  <a:lnTo>
                    <a:pt x="356" y="44"/>
                  </a:lnTo>
                  <a:lnTo>
                    <a:pt x="411" y="120"/>
                  </a:lnTo>
                  <a:lnTo>
                    <a:pt x="41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28"/>
            <p:cNvSpPr>
              <a:spLocks/>
            </p:cNvSpPr>
            <p:nvPr/>
          </p:nvSpPr>
          <p:spPr bwMode="auto">
            <a:xfrm>
              <a:off x="3732" y="1618"/>
              <a:ext cx="255" cy="196"/>
            </a:xfrm>
            <a:custGeom>
              <a:avLst/>
              <a:gdLst>
                <a:gd name="T0" fmla="*/ 340 w 509"/>
                <a:gd name="T1" fmla="*/ 0 h 391"/>
                <a:gd name="T2" fmla="*/ 0 w 509"/>
                <a:gd name="T3" fmla="*/ 173 h 391"/>
                <a:gd name="T4" fmla="*/ 184 w 509"/>
                <a:gd name="T5" fmla="*/ 391 h 391"/>
                <a:gd name="T6" fmla="*/ 509 w 509"/>
                <a:gd name="T7" fmla="*/ 285 h 391"/>
                <a:gd name="T8" fmla="*/ 340 w 509"/>
                <a:gd name="T9" fmla="*/ 0 h 391"/>
                <a:gd name="T10" fmla="*/ 340 w 509"/>
                <a:gd name="T11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391">
                  <a:moveTo>
                    <a:pt x="340" y="0"/>
                  </a:moveTo>
                  <a:lnTo>
                    <a:pt x="0" y="173"/>
                  </a:lnTo>
                  <a:lnTo>
                    <a:pt x="184" y="391"/>
                  </a:lnTo>
                  <a:lnTo>
                    <a:pt x="509" y="285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9" name="Group 29"/>
            <p:cNvGrpSpPr>
              <a:grpSpLocks/>
            </p:cNvGrpSpPr>
            <p:nvPr/>
          </p:nvGrpSpPr>
          <p:grpSpPr bwMode="auto">
            <a:xfrm rot="74750">
              <a:off x="2193" y="1751"/>
              <a:ext cx="2925" cy="1238"/>
              <a:chOff x="2085" y="1499"/>
              <a:chExt cx="2649" cy="950"/>
            </a:xfrm>
          </p:grpSpPr>
          <p:sp>
            <p:nvSpPr>
              <p:cNvPr id="50" name="Freeform 30"/>
              <p:cNvSpPr>
                <a:spLocks/>
              </p:cNvSpPr>
              <p:nvPr/>
            </p:nvSpPr>
            <p:spPr bwMode="auto">
              <a:xfrm>
                <a:off x="3229" y="231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31"/>
              <p:cNvSpPr>
                <a:spLocks/>
              </p:cNvSpPr>
              <p:nvPr/>
            </p:nvSpPr>
            <p:spPr bwMode="auto">
              <a:xfrm>
                <a:off x="2085" y="1499"/>
                <a:ext cx="2649" cy="811"/>
              </a:xfrm>
              <a:custGeom>
                <a:avLst/>
                <a:gdLst>
                  <a:gd name="T0" fmla="*/ 2634 w 2649"/>
                  <a:gd name="T1" fmla="*/ 483 h 811"/>
                  <a:gd name="T2" fmla="*/ 2606 w 2649"/>
                  <a:gd name="T3" fmla="*/ 314 h 811"/>
                  <a:gd name="T4" fmla="*/ 2584 w 2649"/>
                  <a:gd name="T5" fmla="*/ 287 h 811"/>
                  <a:gd name="T6" fmla="*/ 2547 w 2649"/>
                  <a:gd name="T7" fmla="*/ 279 h 811"/>
                  <a:gd name="T8" fmla="*/ 2467 w 2649"/>
                  <a:gd name="T9" fmla="*/ 279 h 811"/>
                  <a:gd name="T10" fmla="*/ 2432 w 2649"/>
                  <a:gd name="T11" fmla="*/ 277 h 811"/>
                  <a:gd name="T12" fmla="*/ 2416 w 2649"/>
                  <a:gd name="T13" fmla="*/ 265 h 811"/>
                  <a:gd name="T14" fmla="*/ 2355 w 2649"/>
                  <a:gd name="T15" fmla="*/ 219 h 811"/>
                  <a:gd name="T16" fmla="*/ 2251 w 2649"/>
                  <a:gd name="T17" fmla="*/ 154 h 811"/>
                  <a:gd name="T18" fmla="*/ 2101 w 2649"/>
                  <a:gd name="T19" fmla="*/ 82 h 811"/>
                  <a:gd name="T20" fmla="*/ 1961 w 2649"/>
                  <a:gd name="T21" fmla="*/ 31 h 811"/>
                  <a:gd name="T22" fmla="*/ 1841 w 2649"/>
                  <a:gd name="T23" fmla="*/ 9 h 811"/>
                  <a:gd name="T24" fmla="*/ 1704 w 2649"/>
                  <a:gd name="T25" fmla="*/ 0 h 811"/>
                  <a:gd name="T26" fmla="*/ 1560 w 2649"/>
                  <a:gd name="T27" fmla="*/ 0 h 811"/>
                  <a:gd name="T28" fmla="*/ 1416 w 2649"/>
                  <a:gd name="T29" fmla="*/ 6 h 811"/>
                  <a:gd name="T30" fmla="*/ 1284 w 2649"/>
                  <a:gd name="T31" fmla="*/ 19 h 811"/>
                  <a:gd name="T32" fmla="*/ 1175 w 2649"/>
                  <a:gd name="T33" fmla="*/ 32 h 811"/>
                  <a:gd name="T34" fmla="*/ 1095 w 2649"/>
                  <a:gd name="T35" fmla="*/ 47 h 811"/>
                  <a:gd name="T36" fmla="*/ 1032 w 2649"/>
                  <a:gd name="T37" fmla="*/ 70 h 811"/>
                  <a:gd name="T38" fmla="*/ 923 w 2649"/>
                  <a:gd name="T39" fmla="*/ 131 h 811"/>
                  <a:gd name="T40" fmla="*/ 803 w 2649"/>
                  <a:gd name="T41" fmla="*/ 204 h 811"/>
                  <a:gd name="T42" fmla="*/ 721 w 2649"/>
                  <a:gd name="T43" fmla="*/ 256 h 811"/>
                  <a:gd name="T44" fmla="*/ 683 w 2649"/>
                  <a:gd name="T45" fmla="*/ 268 h 811"/>
                  <a:gd name="T46" fmla="*/ 515 w 2649"/>
                  <a:gd name="T47" fmla="*/ 292 h 811"/>
                  <a:gd name="T48" fmla="*/ 290 w 2649"/>
                  <a:gd name="T49" fmla="*/ 337 h 811"/>
                  <a:gd name="T50" fmla="*/ 123 w 2649"/>
                  <a:gd name="T51" fmla="*/ 392 h 811"/>
                  <a:gd name="T52" fmla="*/ 83 w 2649"/>
                  <a:gd name="T53" fmla="*/ 447 h 811"/>
                  <a:gd name="T54" fmla="*/ 60 w 2649"/>
                  <a:gd name="T55" fmla="*/ 537 h 811"/>
                  <a:gd name="T56" fmla="*/ 11 w 2649"/>
                  <a:gd name="T57" fmla="*/ 555 h 811"/>
                  <a:gd name="T58" fmla="*/ 5 w 2649"/>
                  <a:gd name="T59" fmla="*/ 631 h 811"/>
                  <a:gd name="T60" fmla="*/ 23 w 2649"/>
                  <a:gd name="T61" fmla="*/ 674 h 811"/>
                  <a:gd name="T62" fmla="*/ 69 w 2649"/>
                  <a:gd name="T63" fmla="*/ 754 h 811"/>
                  <a:gd name="T64" fmla="*/ 171 w 2649"/>
                  <a:gd name="T65" fmla="*/ 766 h 811"/>
                  <a:gd name="T66" fmla="*/ 316 w 2649"/>
                  <a:gd name="T67" fmla="*/ 777 h 811"/>
                  <a:gd name="T68" fmla="*/ 438 w 2649"/>
                  <a:gd name="T69" fmla="*/ 785 h 811"/>
                  <a:gd name="T70" fmla="*/ 654 w 2649"/>
                  <a:gd name="T71" fmla="*/ 786 h 811"/>
                  <a:gd name="T72" fmla="*/ 672 w 2649"/>
                  <a:gd name="T73" fmla="*/ 746 h 811"/>
                  <a:gd name="T74" fmla="*/ 718 w 2649"/>
                  <a:gd name="T75" fmla="*/ 655 h 811"/>
                  <a:gd name="T76" fmla="*/ 787 w 2649"/>
                  <a:gd name="T77" fmla="*/ 562 h 811"/>
                  <a:gd name="T78" fmla="*/ 873 w 2649"/>
                  <a:gd name="T79" fmla="*/ 512 h 811"/>
                  <a:gd name="T80" fmla="*/ 971 w 2649"/>
                  <a:gd name="T81" fmla="*/ 501 h 811"/>
                  <a:gd name="T82" fmla="*/ 1068 w 2649"/>
                  <a:gd name="T83" fmla="*/ 517 h 811"/>
                  <a:gd name="T84" fmla="*/ 1135 w 2649"/>
                  <a:gd name="T85" fmla="*/ 598 h 811"/>
                  <a:gd name="T86" fmla="*/ 1150 w 2649"/>
                  <a:gd name="T87" fmla="*/ 782 h 811"/>
                  <a:gd name="T88" fmla="*/ 1144 w 2649"/>
                  <a:gd name="T89" fmla="*/ 811 h 811"/>
                  <a:gd name="T90" fmla="*/ 2034 w 2649"/>
                  <a:gd name="T91" fmla="*/ 754 h 811"/>
                  <a:gd name="T92" fmla="*/ 2100 w 2649"/>
                  <a:gd name="T93" fmla="*/ 678 h 811"/>
                  <a:gd name="T94" fmla="*/ 2188 w 2649"/>
                  <a:gd name="T95" fmla="*/ 591 h 811"/>
                  <a:gd name="T96" fmla="*/ 2265 w 2649"/>
                  <a:gd name="T97" fmla="*/ 536 h 811"/>
                  <a:gd name="T98" fmla="*/ 2333 w 2649"/>
                  <a:gd name="T99" fmla="*/ 517 h 811"/>
                  <a:gd name="T100" fmla="*/ 2378 w 2649"/>
                  <a:gd name="T101" fmla="*/ 633 h 811"/>
                  <a:gd name="T102" fmla="*/ 2405 w 2649"/>
                  <a:gd name="T103" fmla="*/ 742 h 811"/>
                  <a:gd name="T104" fmla="*/ 2474 w 2649"/>
                  <a:gd name="T105" fmla="*/ 738 h 811"/>
                  <a:gd name="T106" fmla="*/ 2553 w 2649"/>
                  <a:gd name="T107" fmla="*/ 713 h 811"/>
                  <a:gd name="T108" fmla="*/ 2600 w 2649"/>
                  <a:gd name="T109" fmla="*/ 694 h 811"/>
                  <a:gd name="T110" fmla="*/ 2635 w 2649"/>
                  <a:gd name="T111" fmla="*/ 642 h 811"/>
                  <a:gd name="T112" fmla="*/ 2649 w 2649"/>
                  <a:gd name="T113" fmla="*/ 563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49" h="811">
                    <a:moveTo>
                      <a:pt x="2638" y="524"/>
                    </a:moveTo>
                    <a:lnTo>
                      <a:pt x="2630" y="516"/>
                    </a:lnTo>
                    <a:lnTo>
                      <a:pt x="2630" y="499"/>
                    </a:lnTo>
                    <a:lnTo>
                      <a:pt x="2634" y="483"/>
                    </a:lnTo>
                    <a:lnTo>
                      <a:pt x="2637" y="476"/>
                    </a:lnTo>
                    <a:lnTo>
                      <a:pt x="2610" y="321"/>
                    </a:lnTo>
                    <a:lnTo>
                      <a:pt x="2608" y="319"/>
                    </a:lnTo>
                    <a:lnTo>
                      <a:pt x="2606" y="314"/>
                    </a:lnTo>
                    <a:lnTo>
                      <a:pt x="2601" y="308"/>
                    </a:lnTo>
                    <a:lnTo>
                      <a:pt x="2596" y="300"/>
                    </a:lnTo>
                    <a:lnTo>
                      <a:pt x="2591" y="294"/>
                    </a:lnTo>
                    <a:lnTo>
                      <a:pt x="2584" y="287"/>
                    </a:lnTo>
                    <a:lnTo>
                      <a:pt x="2576" y="281"/>
                    </a:lnTo>
                    <a:lnTo>
                      <a:pt x="2569" y="279"/>
                    </a:lnTo>
                    <a:lnTo>
                      <a:pt x="2561" y="279"/>
                    </a:lnTo>
                    <a:lnTo>
                      <a:pt x="2547" y="279"/>
                    </a:lnTo>
                    <a:lnTo>
                      <a:pt x="2530" y="279"/>
                    </a:lnTo>
                    <a:lnTo>
                      <a:pt x="2509" y="279"/>
                    </a:lnTo>
                    <a:lnTo>
                      <a:pt x="2488" y="279"/>
                    </a:lnTo>
                    <a:lnTo>
                      <a:pt x="2467" y="279"/>
                    </a:lnTo>
                    <a:lnTo>
                      <a:pt x="2448" y="279"/>
                    </a:lnTo>
                    <a:lnTo>
                      <a:pt x="2432" y="279"/>
                    </a:lnTo>
                    <a:lnTo>
                      <a:pt x="2432" y="279"/>
                    </a:lnTo>
                    <a:lnTo>
                      <a:pt x="2432" y="277"/>
                    </a:lnTo>
                    <a:lnTo>
                      <a:pt x="2432" y="277"/>
                    </a:lnTo>
                    <a:lnTo>
                      <a:pt x="2431" y="277"/>
                    </a:lnTo>
                    <a:lnTo>
                      <a:pt x="2424" y="272"/>
                    </a:lnTo>
                    <a:lnTo>
                      <a:pt x="2416" y="265"/>
                    </a:lnTo>
                    <a:lnTo>
                      <a:pt x="2405" y="256"/>
                    </a:lnTo>
                    <a:lnTo>
                      <a:pt x="2390" y="245"/>
                    </a:lnTo>
                    <a:lnTo>
                      <a:pt x="2374" y="233"/>
                    </a:lnTo>
                    <a:lnTo>
                      <a:pt x="2355" y="219"/>
                    </a:lnTo>
                    <a:lnTo>
                      <a:pt x="2333" y="204"/>
                    </a:lnTo>
                    <a:lnTo>
                      <a:pt x="2309" y="188"/>
                    </a:lnTo>
                    <a:lnTo>
                      <a:pt x="2280" y="172"/>
                    </a:lnTo>
                    <a:lnTo>
                      <a:pt x="2251" y="154"/>
                    </a:lnTo>
                    <a:lnTo>
                      <a:pt x="2218" y="136"/>
                    </a:lnTo>
                    <a:lnTo>
                      <a:pt x="2181" y="119"/>
                    </a:lnTo>
                    <a:lnTo>
                      <a:pt x="2143" y="100"/>
                    </a:lnTo>
                    <a:lnTo>
                      <a:pt x="2101" y="82"/>
                    </a:lnTo>
                    <a:lnTo>
                      <a:pt x="2058" y="63"/>
                    </a:lnTo>
                    <a:lnTo>
                      <a:pt x="2011" y="46"/>
                    </a:lnTo>
                    <a:lnTo>
                      <a:pt x="1986" y="38"/>
                    </a:lnTo>
                    <a:lnTo>
                      <a:pt x="1961" y="31"/>
                    </a:lnTo>
                    <a:lnTo>
                      <a:pt x="1933" y="24"/>
                    </a:lnTo>
                    <a:lnTo>
                      <a:pt x="1904" y="19"/>
                    </a:lnTo>
                    <a:lnTo>
                      <a:pt x="1873" y="13"/>
                    </a:lnTo>
                    <a:lnTo>
                      <a:pt x="1841" y="9"/>
                    </a:lnTo>
                    <a:lnTo>
                      <a:pt x="1809" y="6"/>
                    </a:lnTo>
                    <a:lnTo>
                      <a:pt x="1775" y="4"/>
                    </a:lnTo>
                    <a:lnTo>
                      <a:pt x="1740" y="2"/>
                    </a:lnTo>
                    <a:lnTo>
                      <a:pt x="1704" y="0"/>
                    </a:lnTo>
                    <a:lnTo>
                      <a:pt x="1668" y="0"/>
                    </a:lnTo>
                    <a:lnTo>
                      <a:pt x="1633" y="0"/>
                    </a:lnTo>
                    <a:lnTo>
                      <a:pt x="1596" y="0"/>
                    </a:lnTo>
                    <a:lnTo>
                      <a:pt x="1560" y="0"/>
                    </a:lnTo>
                    <a:lnTo>
                      <a:pt x="1523" y="1"/>
                    </a:lnTo>
                    <a:lnTo>
                      <a:pt x="1488" y="2"/>
                    </a:lnTo>
                    <a:lnTo>
                      <a:pt x="1451" y="4"/>
                    </a:lnTo>
                    <a:lnTo>
                      <a:pt x="1416" y="6"/>
                    </a:lnTo>
                    <a:lnTo>
                      <a:pt x="1382" y="9"/>
                    </a:lnTo>
                    <a:lnTo>
                      <a:pt x="1348" y="12"/>
                    </a:lnTo>
                    <a:lnTo>
                      <a:pt x="1316" y="15"/>
                    </a:lnTo>
                    <a:lnTo>
                      <a:pt x="1284" y="19"/>
                    </a:lnTo>
                    <a:lnTo>
                      <a:pt x="1255" y="21"/>
                    </a:lnTo>
                    <a:lnTo>
                      <a:pt x="1226" y="25"/>
                    </a:lnTo>
                    <a:lnTo>
                      <a:pt x="1199" y="28"/>
                    </a:lnTo>
                    <a:lnTo>
                      <a:pt x="1175" y="32"/>
                    </a:lnTo>
                    <a:lnTo>
                      <a:pt x="1150" y="36"/>
                    </a:lnTo>
                    <a:lnTo>
                      <a:pt x="1130" y="40"/>
                    </a:lnTo>
                    <a:lnTo>
                      <a:pt x="1111" y="43"/>
                    </a:lnTo>
                    <a:lnTo>
                      <a:pt x="1095" y="47"/>
                    </a:lnTo>
                    <a:lnTo>
                      <a:pt x="1080" y="51"/>
                    </a:lnTo>
                    <a:lnTo>
                      <a:pt x="1069" y="54"/>
                    </a:lnTo>
                    <a:lnTo>
                      <a:pt x="1053" y="61"/>
                    </a:lnTo>
                    <a:lnTo>
                      <a:pt x="1032" y="70"/>
                    </a:lnTo>
                    <a:lnTo>
                      <a:pt x="1008" y="82"/>
                    </a:lnTo>
                    <a:lnTo>
                      <a:pt x="981" y="97"/>
                    </a:lnTo>
                    <a:lnTo>
                      <a:pt x="953" y="113"/>
                    </a:lnTo>
                    <a:lnTo>
                      <a:pt x="923" y="131"/>
                    </a:lnTo>
                    <a:lnTo>
                      <a:pt x="892" y="150"/>
                    </a:lnTo>
                    <a:lnTo>
                      <a:pt x="860" y="169"/>
                    </a:lnTo>
                    <a:lnTo>
                      <a:pt x="831" y="187"/>
                    </a:lnTo>
                    <a:lnTo>
                      <a:pt x="803" y="204"/>
                    </a:lnTo>
                    <a:lnTo>
                      <a:pt x="778" y="220"/>
                    </a:lnTo>
                    <a:lnTo>
                      <a:pt x="755" y="234"/>
                    </a:lnTo>
                    <a:lnTo>
                      <a:pt x="736" y="246"/>
                    </a:lnTo>
                    <a:lnTo>
                      <a:pt x="721" y="256"/>
                    </a:lnTo>
                    <a:lnTo>
                      <a:pt x="711" y="261"/>
                    </a:lnTo>
                    <a:lnTo>
                      <a:pt x="709" y="264"/>
                    </a:lnTo>
                    <a:lnTo>
                      <a:pt x="702" y="265"/>
                    </a:lnTo>
                    <a:lnTo>
                      <a:pt x="683" y="268"/>
                    </a:lnTo>
                    <a:lnTo>
                      <a:pt x="652" y="272"/>
                    </a:lnTo>
                    <a:lnTo>
                      <a:pt x="612" y="277"/>
                    </a:lnTo>
                    <a:lnTo>
                      <a:pt x="566" y="284"/>
                    </a:lnTo>
                    <a:lnTo>
                      <a:pt x="515" y="292"/>
                    </a:lnTo>
                    <a:lnTo>
                      <a:pt x="459" y="302"/>
                    </a:lnTo>
                    <a:lnTo>
                      <a:pt x="402" y="313"/>
                    </a:lnTo>
                    <a:lnTo>
                      <a:pt x="346" y="323"/>
                    </a:lnTo>
                    <a:lnTo>
                      <a:pt x="290" y="337"/>
                    </a:lnTo>
                    <a:lnTo>
                      <a:pt x="238" y="349"/>
                    </a:lnTo>
                    <a:lnTo>
                      <a:pt x="192" y="363"/>
                    </a:lnTo>
                    <a:lnTo>
                      <a:pt x="153" y="378"/>
                    </a:lnTo>
                    <a:lnTo>
                      <a:pt x="123" y="392"/>
                    </a:lnTo>
                    <a:lnTo>
                      <a:pt x="104" y="407"/>
                    </a:lnTo>
                    <a:lnTo>
                      <a:pt x="98" y="422"/>
                    </a:lnTo>
                    <a:lnTo>
                      <a:pt x="93" y="433"/>
                    </a:lnTo>
                    <a:lnTo>
                      <a:pt x="83" y="447"/>
                    </a:lnTo>
                    <a:lnTo>
                      <a:pt x="73" y="474"/>
                    </a:lnTo>
                    <a:lnTo>
                      <a:pt x="70" y="526"/>
                    </a:lnTo>
                    <a:lnTo>
                      <a:pt x="68" y="532"/>
                    </a:lnTo>
                    <a:lnTo>
                      <a:pt x="60" y="537"/>
                    </a:lnTo>
                    <a:lnTo>
                      <a:pt x="49" y="543"/>
                    </a:lnTo>
                    <a:lnTo>
                      <a:pt x="35" y="547"/>
                    </a:lnTo>
                    <a:lnTo>
                      <a:pt x="22" y="551"/>
                    </a:lnTo>
                    <a:lnTo>
                      <a:pt x="11" y="555"/>
                    </a:lnTo>
                    <a:lnTo>
                      <a:pt x="3" y="556"/>
                    </a:lnTo>
                    <a:lnTo>
                      <a:pt x="0" y="558"/>
                    </a:lnTo>
                    <a:lnTo>
                      <a:pt x="3" y="627"/>
                    </a:lnTo>
                    <a:lnTo>
                      <a:pt x="5" y="631"/>
                    </a:lnTo>
                    <a:lnTo>
                      <a:pt x="14" y="639"/>
                    </a:lnTo>
                    <a:lnTo>
                      <a:pt x="20" y="651"/>
                    </a:lnTo>
                    <a:lnTo>
                      <a:pt x="23" y="662"/>
                    </a:lnTo>
                    <a:lnTo>
                      <a:pt x="23" y="674"/>
                    </a:lnTo>
                    <a:lnTo>
                      <a:pt x="27" y="701"/>
                    </a:lnTo>
                    <a:lnTo>
                      <a:pt x="37" y="731"/>
                    </a:lnTo>
                    <a:lnTo>
                      <a:pt x="58" y="751"/>
                    </a:lnTo>
                    <a:lnTo>
                      <a:pt x="69" y="754"/>
                    </a:lnTo>
                    <a:lnTo>
                      <a:pt x="87" y="757"/>
                    </a:lnTo>
                    <a:lnTo>
                      <a:pt x="110" y="759"/>
                    </a:lnTo>
                    <a:lnTo>
                      <a:pt x="138" y="762"/>
                    </a:lnTo>
                    <a:lnTo>
                      <a:pt x="171" y="766"/>
                    </a:lnTo>
                    <a:lnTo>
                      <a:pt x="206" y="769"/>
                    </a:lnTo>
                    <a:lnTo>
                      <a:pt x="243" y="772"/>
                    </a:lnTo>
                    <a:lnTo>
                      <a:pt x="279" y="774"/>
                    </a:lnTo>
                    <a:lnTo>
                      <a:pt x="316" y="777"/>
                    </a:lnTo>
                    <a:lnTo>
                      <a:pt x="351" y="780"/>
                    </a:lnTo>
                    <a:lnTo>
                      <a:pt x="383" y="782"/>
                    </a:lnTo>
                    <a:lnTo>
                      <a:pt x="413" y="784"/>
                    </a:lnTo>
                    <a:lnTo>
                      <a:pt x="438" y="785"/>
                    </a:lnTo>
                    <a:lnTo>
                      <a:pt x="457" y="786"/>
                    </a:lnTo>
                    <a:lnTo>
                      <a:pt x="469" y="788"/>
                    </a:lnTo>
                    <a:lnTo>
                      <a:pt x="473" y="788"/>
                    </a:lnTo>
                    <a:lnTo>
                      <a:pt x="654" y="786"/>
                    </a:lnTo>
                    <a:lnTo>
                      <a:pt x="656" y="784"/>
                    </a:lnTo>
                    <a:lnTo>
                      <a:pt x="658" y="776"/>
                    </a:lnTo>
                    <a:lnTo>
                      <a:pt x="664" y="762"/>
                    </a:lnTo>
                    <a:lnTo>
                      <a:pt x="672" y="746"/>
                    </a:lnTo>
                    <a:lnTo>
                      <a:pt x="680" y="727"/>
                    </a:lnTo>
                    <a:lnTo>
                      <a:pt x="691" y="704"/>
                    </a:lnTo>
                    <a:lnTo>
                      <a:pt x="705" y="681"/>
                    </a:lnTo>
                    <a:lnTo>
                      <a:pt x="718" y="655"/>
                    </a:lnTo>
                    <a:lnTo>
                      <a:pt x="734" y="631"/>
                    </a:lnTo>
                    <a:lnTo>
                      <a:pt x="751" y="606"/>
                    </a:lnTo>
                    <a:lnTo>
                      <a:pt x="768" y="583"/>
                    </a:lnTo>
                    <a:lnTo>
                      <a:pt x="787" y="562"/>
                    </a:lnTo>
                    <a:lnTo>
                      <a:pt x="808" y="544"/>
                    </a:lnTo>
                    <a:lnTo>
                      <a:pt x="829" y="528"/>
                    </a:lnTo>
                    <a:lnTo>
                      <a:pt x="851" y="517"/>
                    </a:lnTo>
                    <a:lnTo>
                      <a:pt x="873" y="512"/>
                    </a:lnTo>
                    <a:lnTo>
                      <a:pt x="896" y="509"/>
                    </a:lnTo>
                    <a:lnTo>
                      <a:pt x="920" y="505"/>
                    </a:lnTo>
                    <a:lnTo>
                      <a:pt x="946" y="502"/>
                    </a:lnTo>
                    <a:lnTo>
                      <a:pt x="971" y="501"/>
                    </a:lnTo>
                    <a:lnTo>
                      <a:pt x="996" y="501"/>
                    </a:lnTo>
                    <a:lnTo>
                      <a:pt x="1022" y="503"/>
                    </a:lnTo>
                    <a:lnTo>
                      <a:pt x="1045" y="509"/>
                    </a:lnTo>
                    <a:lnTo>
                      <a:pt x="1068" y="517"/>
                    </a:lnTo>
                    <a:lnTo>
                      <a:pt x="1088" y="529"/>
                    </a:lnTo>
                    <a:lnTo>
                      <a:pt x="1107" y="547"/>
                    </a:lnTo>
                    <a:lnTo>
                      <a:pt x="1123" y="570"/>
                    </a:lnTo>
                    <a:lnTo>
                      <a:pt x="1135" y="598"/>
                    </a:lnTo>
                    <a:lnTo>
                      <a:pt x="1146" y="633"/>
                    </a:lnTo>
                    <a:lnTo>
                      <a:pt x="1152" y="675"/>
                    </a:lnTo>
                    <a:lnTo>
                      <a:pt x="1153" y="724"/>
                    </a:lnTo>
                    <a:lnTo>
                      <a:pt x="1150" y="782"/>
                    </a:lnTo>
                    <a:lnTo>
                      <a:pt x="1149" y="797"/>
                    </a:lnTo>
                    <a:lnTo>
                      <a:pt x="1146" y="805"/>
                    </a:lnTo>
                    <a:lnTo>
                      <a:pt x="1145" y="809"/>
                    </a:lnTo>
                    <a:lnTo>
                      <a:pt x="1144" y="811"/>
                    </a:lnTo>
                    <a:lnTo>
                      <a:pt x="2015" y="776"/>
                    </a:lnTo>
                    <a:lnTo>
                      <a:pt x="2017" y="773"/>
                    </a:lnTo>
                    <a:lnTo>
                      <a:pt x="2023" y="765"/>
                    </a:lnTo>
                    <a:lnTo>
                      <a:pt x="2034" y="754"/>
                    </a:lnTo>
                    <a:lnTo>
                      <a:pt x="2047" y="739"/>
                    </a:lnTo>
                    <a:lnTo>
                      <a:pt x="2062" y="720"/>
                    </a:lnTo>
                    <a:lnTo>
                      <a:pt x="2081" y="700"/>
                    </a:lnTo>
                    <a:lnTo>
                      <a:pt x="2100" y="678"/>
                    </a:lnTo>
                    <a:lnTo>
                      <a:pt x="2122" y="656"/>
                    </a:lnTo>
                    <a:lnTo>
                      <a:pt x="2143" y="633"/>
                    </a:lnTo>
                    <a:lnTo>
                      <a:pt x="2167" y="612"/>
                    </a:lnTo>
                    <a:lnTo>
                      <a:pt x="2188" y="591"/>
                    </a:lnTo>
                    <a:lnTo>
                      <a:pt x="2210" y="573"/>
                    </a:lnTo>
                    <a:lnTo>
                      <a:pt x="2230" y="556"/>
                    </a:lnTo>
                    <a:lnTo>
                      <a:pt x="2249" y="544"/>
                    </a:lnTo>
                    <a:lnTo>
                      <a:pt x="2265" y="536"/>
                    </a:lnTo>
                    <a:lnTo>
                      <a:pt x="2279" y="532"/>
                    </a:lnTo>
                    <a:lnTo>
                      <a:pt x="2299" y="526"/>
                    </a:lnTo>
                    <a:lnTo>
                      <a:pt x="2317" y="521"/>
                    </a:lnTo>
                    <a:lnTo>
                      <a:pt x="2333" y="517"/>
                    </a:lnTo>
                    <a:lnTo>
                      <a:pt x="2348" y="522"/>
                    </a:lnTo>
                    <a:lnTo>
                      <a:pt x="2360" y="540"/>
                    </a:lnTo>
                    <a:lnTo>
                      <a:pt x="2371" y="575"/>
                    </a:lnTo>
                    <a:lnTo>
                      <a:pt x="2378" y="633"/>
                    </a:lnTo>
                    <a:lnTo>
                      <a:pt x="2383" y="717"/>
                    </a:lnTo>
                    <a:lnTo>
                      <a:pt x="2386" y="730"/>
                    </a:lnTo>
                    <a:lnTo>
                      <a:pt x="2394" y="736"/>
                    </a:lnTo>
                    <a:lnTo>
                      <a:pt x="2405" y="742"/>
                    </a:lnTo>
                    <a:lnTo>
                      <a:pt x="2419" y="744"/>
                    </a:lnTo>
                    <a:lnTo>
                      <a:pt x="2435" y="743"/>
                    </a:lnTo>
                    <a:lnTo>
                      <a:pt x="2454" y="742"/>
                    </a:lnTo>
                    <a:lnTo>
                      <a:pt x="2474" y="738"/>
                    </a:lnTo>
                    <a:lnTo>
                      <a:pt x="2494" y="732"/>
                    </a:lnTo>
                    <a:lnTo>
                      <a:pt x="2515" y="726"/>
                    </a:lnTo>
                    <a:lnTo>
                      <a:pt x="2534" y="720"/>
                    </a:lnTo>
                    <a:lnTo>
                      <a:pt x="2553" y="713"/>
                    </a:lnTo>
                    <a:lnTo>
                      <a:pt x="2569" y="707"/>
                    </a:lnTo>
                    <a:lnTo>
                      <a:pt x="2582" y="701"/>
                    </a:lnTo>
                    <a:lnTo>
                      <a:pt x="2593" y="697"/>
                    </a:lnTo>
                    <a:lnTo>
                      <a:pt x="2600" y="694"/>
                    </a:lnTo>
                    <a:lnTo>
                      <a:pt x="2603" y="693"/>
                    </a:lnTo>
                    <a:lnTo>
                      <a:pt x="2631" y="646"/>
                    </a:lnTo>
                    <a:lnTo>
                      <a:pt x="2633" y="644"/>
                    </a:lnTo>
                    <a:lnTo>
                      <a:pt x="2635" y="642"/>
                    </a:lnTo>
                    <a:lnTo>
                      <a:pt x="2639" y="633"/>
                    </a:lnTo>
                    <a:lnTo>
                      <a:pt x="2642" y="620"/>
                    </a:lnTo>
                    <a:lnTo>
                      <a:pt x="2645" y="594"/>
                    </a:lnTo>
                    <a:lnTo>
                      <a:pt x="2649" y="563"/>
                    </a:lnTo>
                    <a:lnTo>
                      <a:pt x="2648" y="536"/>
                    </a:lnTo>
                    <a:lnTo>
                      <a:pt x="2638" y="5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32"/>
              <p:cNvSpPr>
                <a:spLocks/>
              </p:cNvSpPr>
              <p:nvPr/>
            </p:nvSpPr>
            <p:spPr bwMode="auto">
              <a:xfrm>
                <a:off x="2775" y="1528"/>
                <a:ext cx="1589" cy="400"/>
              </a:xfrm>
              <a:custGeom>
                <a:avLst/>
                <a:gdLst>
                  <a:gd name="T0" fmla="*/ 2 w 1589"/>
                  <a:gd name="T1" fmla="*/ 285 h 400"/>
                  <a:gd name="T2" fmla="*/ 28 w 1589"/>
                  <a:gd name="T3" fmla="*/ 267 h 400"/>
                  <a:gd name="T4" fmla="*/ 71 w 1589"/>
                  <a:gd name="T5" fmla="*/ 237 h 400"/>
                  <a:gd name="T6" fmla="*/ 127 w 1589"/>
                  <a:gd name="T7" fmla="*/ 200 h 400"/>
                  <a:gd name="T8" fmla="*/ 189 w 1589"/>
                  <a:gd name="T9" fmla="*/ 158 h 400"/>
                  <a:gd name="T10" fmla="*/ 253 w 1589"/>
                  <a:gd name="T11" fmla="*/ 118 h 400"/>
                  <a:gd name="T12" fmla="*/ 310 w 1589"/>
                  <a:gd name="T13" fmla="*/ 86 h 400"/>
                  <a:gd name="T14" fmla="*/ 355 w 1589"/>
                  <a:gd name="T15" fmla="*/ 65 h 400"/>
                  <a:gd name="T16" fmla="*/ 390 w 1589"/>
                  <a:gd name="T17" fmla="*/ 59 h 400"/>
                  <a:gd name="T18" fmla="*/ 460 w 1589"/>
                  <a:gd name="T19" fmla="*/ 47 h 400"/>
                  <a:gd name="T20" fmla="*/ 562 w 1589"/>
                  <a:gd name="T21" fmla="*/ 32 h 400"/>
                  <a:gd name="T22" fmla="*/ 685 w 1589"/>
                  <a:gd name="T23" fmla="*/ 17 h 400"/>
                  <a:gd name="T24" fmla="*/ 821 w 1589"/>
                  <a:gd name="T25" fmla="*/ 5 h 400"/>
                  <a:gd name="T26" fmla="*/ 959 w 1589"/>
                  <a:gd name="T27" fmla="*/ 0 h 400"/>
                  <a:gd name="T28" fmla="*/ 1089 w 1589"/>
                  <a:gd name="T29" fmla="*/ 9 h 400"/>
                  <a:gd name="T30" fmla="*/ 1200 w 1589"/>
                  <a:gd name="T31" fmla="*/ 30 h 400"/>
                  <a:gd name="T32" fmla="*/ 1287 w 1589"/>
                  <a:gd name="T33" fmla="*/ 68 h 400"/>
                  <a:gd name="T34" fmla="*/ 1361 w 1589"/>
                  <a:gd name="T35" fmla="*/ 105 h 400"/>
                  <a:gd name="T36" fmla="*/ 1424 w 1589"/>
                  <a:gd name="T37" fmla="*/ 140 h 400"/>
                  <a:gd name="T38" fmla="*/ 1477 w 1589"/>
                  <a:gd name="T39" fmla="*/ 174 h 400"/>
                  <a:gd name="T40" fmla="*/ 1519 w 1589"/>
                  <a:gd name="T41" fmla="*/ 206 h 400"/>
                  <a:gd name="T42" fmla="*/ 1550 w 1589"/>
                  <a:gd name="T43" fmla="*/ 236 h 400"/>
                  <a:gd name="T44" fmla="*/ 1573 w 1589"/>
                  <a:gd name="T45" fmla="*/ 266 h 400"/>
                  <a:gd name="T46" fmla="*/ 1586 w 1589"/>
                  <a:gd name="T47" fmla="*/ 294 h 400"/>
                  <a:gd name="T48" fmla="*/ 1586 w 1589"/>
                  <a:gd name="T49" fmla="*/ 315 h 400"/>
                  <a:gd name="T50" fmla="*/ 1565 w 1589"/>
                  <a:gd name="T51" fmla="*/ 328 h 400"/>
                  <a:gd name="T52" fmla="*/ 1523 w 1589"/>
                  <a:gd name="T53" fmla="*/ 339 h 400"/>
                  <a:gd name="T54" fmla="*/ 1462 w 1589"/>
                  <a:gd name="T55" fmla="*/ 351 h 400"/>
                  <a:gd name="T56" fmla="*/ 1386 w 1589"/>
                  <a:gd name="T57" fmla="*/ 361 h 400"/>
                  <a:gd name="T58" fmla="*/ 1298 w 1589"/>
                  <a:gd name="T59" fmla="*/ 370 h 400"/>
                  <a:gd name="T60" fmla="*/ 1201 w 1589"/>
                  <a:gd name="T61" fmla="*/ 378 h 400"/>
                  <a:gd name="T62" fmla="*/ 1098 w 1589"/>
                  <a:gd name="T63" fmla="*/ 385 h 400"/>
                  <a:gd name="T64" fmla="*/ 994 w 1589"/>
                  <a:gd name="T65" fmla="*/ 390 h 400"/>
                  <a:gd name="T66" fmla="*/ 890 w 1589"/>
                  <a:gd name="T67" fmla="*/ 395 h 400"/>
                  <a:gd name="T68" fmla="*/ 790 w 1589"/>
                  <a:gd name="T69" fmla="*/ 397 h 400"/>
                  <a:gd name="T70" fmla="*/ 695 w 1589"/>
                  <a:gd name="T71" fmla="*/ 400 h 400"/>
                  <a:gd name="T72" fmla="*/ 611 w 1589"/>
                  <a:gd name="T73" fmla="*/ 400 h 400"/>
                  <a:gd name="T74" fmla="*/ 539 w 1589"/>
                  <a:gd name="T75" fmla="*/ 399 h 400"/>
                  <a:gd name="T76" fmla="*/ 482 w 1589"/>
                  <a:gd name="T77" fmla="*/ 396 h 400"/>
                  <a:gd name="T78" fmla="*/ 445 w 1589"/>
                  <a:gd name="T79" fmla="*/ 392 h 400"/>
                  <a:gd name="T80" fmla="*/ 416 w 1589"/>
                  <a:gd name="T81" fmla="*/ 382 h 400"/>
                  <a:gd name="T82" fmla="*/ 363 w 1589"/>
                  <a:gd name="T83" fmla="*/ 369 h 400"/>
                  <a:gd name="T84" fmla="*/ 296 w 1589"/>
                  <a:gd name="T85" fmla="*/ 351 h 400"/>
                  <a:gd name="T86" fmla="*/ 223 w 1589"/>
                  <a:gd name="T87" fmla="*/ 335 h 400"/>
                  <a:gd name="T88" fmla="*/ 150 w 1589"/>
                  <a:gd name="T89" fmla="*/ 319 h 400"/>
                  <a:gd name="T90" fmla="*/ 84 w 1589"/>
                  <a:gd name="T91" fmla="*/ 305 h 400"/>
                  <a:gd name="T92" fmla="*/ 32 w 1589"/>
                  <a:gd name="T93" fmla="*/ 294 h 400"/>
                  <a:gd name="T94" fmla="*/ 4 w 1589"/>
                  <a:gd name="T95" fmla="*/ 28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9" h="400">
                    <a:moveTo>
                      <a:pt x="0" y="288"/>
                    </a:moveTo>
                    <a:lnTo>
                      <a:pt x="2" y="285"/>
                    </a:lnTo>
                    <a:lnTo>
                      <a:pt x="13" y="278"/>
                    </a:lnTo>
                    <a:lnTo>
                      <a:pt x="28" y="267"/>
                    </a:lnTo>
                    <a:lnTo>
                      <a:pt x="47" y="254"/>
                    </a:lnTo>
                    <a:lnTo>
                      <a:pt x="71" y="237"/>
                    </a:lnTo>
                    <a:lnTo>
                      <a:pt x="97" y="219"/>
                    </a:lnTo>
                    <a:lnTo>
                      <a:pt x="127" y="200"/>
                    </a:lnTo>
                    <a:lnTo>
                      <a:pt x="158" y="178"/>
                    </a:lnTo>
                    <a:lnTo>
                      <a:pt x="189" y="158"/>
                    </a:lnTo>
                    <a:lnTo>
                      <a:pt x="222" y="137"/>
                    </a:lnTo>
                    <a:lnTo>
                      <a:pt x="253" y="118"/>
                    </a:lnTo>
                    <a:lnTo>
                      <a:pt x="281" y="101"/>
                    </a:lnTo>
                    <a:lnTo>
                      <a:pt x="310" y="86"/>
                    </a:lnTo>
                    <a:lnTo>
                      <a:pt x="334" y="74"/>
                    </a:lnTo>
                    <a:lnTo>
                      <a:pt x="355" y="65"/>
                    </a:lnTo>
                    <a:lnTo>
                      <a:pt x="371" y="61"/>
                    </a:lnTo>
                    <a:lnTo>
                      <a:pt x="390" y="59"/>
                    </a:lnTo>
                    <a:lnTo>
                      <a:pt x="420" y="53"/>
                    </a:lnTo>
                    <a:lnTo>
                      <a:pt x="460" y="47"/>
                    </a:lnTo>
                    <a:lnTo>
                      <a:pt x="508" y="40"/>
                    </a:lnTo>
                    <a:lnTo>
                      <a:pt x="562" y="32"/>
                    </a:lnTo>
                    <a:lnTo>
                      <a:pt x="622" y="24"/>
                    </a:lnTo>
                    <a:lnTo>
                      <a:pt x="685" y="17"/>
                    </a:lnTo>
                    <a:lnTo>
                      <a:pt x="752" y="10"/>
                    </a:lnTo>
                    <a:lnTo>
                      <a:pt x="821" y="5"/>
                    </a:lnTo>
                    <a:lnTo>
                      <a:pt x="890" y="2"/>
                    </a:lnTo>
                    <a:lnTo>
                      <a:pt x="959" y="0"/>
                    </a:lnTo>
                    <a:lnTo>
                      <a:pt x="1025" y="3"/>
                    </a:lnTo>
                    <a:lnTo>
                      <a:pt x="1089" y="9"/>
                    </a:lnTo>
                    <a:lnTo>
                      <a:pt x="1147" y="17"/>
                    </a:lnTo>
                    <a:lnTo>
                      <a:pt x="1200" y="30"/>
                    </a:lnTo>
                    <a:lnTo>
                      <a:pt x="1246" y="48"/>
                    </a:lnTo>
                    <a:lnTo>
                      <a:pt x="1287" y="68"/>
                    </a:lnTo>
                    <a:lnTo>
                      <a:pt x="1325" y="87"/>
                    </a:lnTo>
                    <a:lnTo>
                      <a:pt x="1361" y="105"/>
                    </a:lnTo>
                    <a:lnTo>
                      <a:pt x="1394" y="124"/>
                    </a:lnTo>
                    <a:lnTo>
                      <a:pt x="1424" y="140"/>
                    </a:lnTo>
                    <a:lnTo>
                      <a:pt x="1451" y="158"/>
                    </a:lnTo>
                    <a:lnTo>
                      <a:pt x="1477" y="174"/>
                    </a:lnTo>
                    <a:lnTo>
                      <a:pt x="1498" y="190"/>
                    </a:lnTo>
                    <a:lnTo>
                      <a:pt x="1519" y="206"/>
                    </a:lnTo>
                    <a:lnTo>
                      <a:pt x="1535" y="221"/>
                    </a:lnTo>
                    <a:lnTo>
                      <a:pt x="1550" y="236"/>
                    </a:lnTo>
                    <a:lnTo>
                      <a:pt x="1563" y="251"/>
                    </a:lnTo>
                    <a:lnTo>
                      <a:pt x="1573" y="266"/>
                    </a:lnTo>
                    <a:lnTo>
                      <a:pt x="1581" y="279"/>
                    </a:lnTo>
                    <a:lnTo>
                      <a:pt x="1586" y="294"/>
                    </a:lnTo>
                    <a:lnTo>
                      <a:pt x="1589" y="308"/>
                    </a:lnTo>
                    <a:lnTo>
                      <a:pt x="1586" y="315"/>
                    </a:lnTo>
                    <a:lnTo>
                      <a:pt x="1578" y="321"/>
                    </a:lnTo>
                    <a:lnTo>
                      <a:pt x="1565" y="328"/>
                    </a:lnTo>
                    <a:lnTo>
                      <a:pt x="1546" y="334"/>
                    </a:lnTo>
                    <a:lnTo>
                      <a:pt x="1523" y="339"/>
                    </a:lnTo>
                    <a:lnTo>
                      <a:pt x="1494" y="346"/>
                    </a:lnTo>
                    <a:lnTo>
                      <a:pt x="1462" y="351"/>
                    </a:lnTo>
                    <a:lnTo>
                      <a:pt x="1425" y="355"/>
                    </a:lnTo>
                    <a:lnTo>
                      <a:pt x="1386" y="361"/>
                    </a:lnTo>
                    <a:lnTo>
                      <a:pt x="1342" y="365"/>
                    </a:lnTo>
                    <a:lnTo>
                      <a:pt x="1298" y="370"/>
                    </a:lnTo>
                    <a:lnTo>
                      <a:pt x="1250" y="374"/>
                    </a:lnTo>
                    <a:lnTo>
                      <a:pt x="1201" y="378"/>
                    </a:lnTo>
                    <a:lnTo>
                      <a:pt x="1150" y="381"/>
                    </a:lnTo>
                    <a:lnTo>
                      <a:pt x="1098" y="385"/>
                    </a:lnTo>
                    <a:lnTo>
                      <a:pt x="1047" y="388"/>
                    </a:lnTo>
                    <a:lnTo>
                      <a:pt x="994" y="390"/>
                    </a:lnTo>
                    <a:lnTo>
                      <a:pt x="941" y="393"/>
                    </a:lnTo>
                    <a:lnTo>
                      <a:pt x="890" y="395"/>
                    </a:lnTo>
                    <a:lnTo>
                      <a:pt x="838" y="396"/>
                    </a:lnTo>
                    <a:lnTo>
                      <a:pt x="790" y="397"/>
                    </a:lnTo>
                    <a:lnTo>
                      <a:pt x="741" y="399"/>
                    </a:lnTo>
                    <a:lnTo>
                      <a:pt x="695" y="400"/>
                    </a:lnTo>
                    <a:lnTo>
                      <a:pt x="651" y="400"/>
                    </a:lnTo>
                    <a:lnTo>
                      <a:pt x="611" y="400"/>
                    </a:lnTo>
                    <a:lnTo>
                      <a:pt x="573" y="400"/>
                    </a:lnTo>
                    <a:lnTo>
                      <a:pt x="539" y="399"/>
                    </a:lnTo>
                    <a:lnTo>
                      <a:pt x="508" y="397"/>
                    </a:lnTo>
                    <a:lnTo>
                      <a:pt x="482" y="396"/>
                    </a:lnTo>
                    <a:lnTo>
                      <a:pt x="462" y="395"/>
                    </a:lnTo>
                    <a:lnTo>
                      <a:pt x="445" y="392"/>
                    </a:lnTo>
                    <a:lnTo>
                      <a:pt x="435" y="389"/>
                    </a:lnTo>
                    <a:lnTo>
                      <a:pt x="416" y="382"/>
                    </a:lnTo>
                    <a:lnTo>
                      <a:pt x="391" y="376"/>
                    </a:lnTo>
                    <a:lnTo>
                      <a:pt x="363" y="369"/>
                    </a:lnTo>
                    <a:lnTo>
                      <a:pt x="332" y="361"/>
                    </a:lnTo>
                    <a:lnTo>
                      <a:pt x="296" y="351"/>
                    </a:lnTo>
                    <a:lnTo>
                      <a:pt x="260" y="343"/>
                    </a:lnTo>
                    <a:lnTo>
                      <a:pt x="223" y="335"/>
                    </a:lnTo>
                    <a:lnTo>
                      <a:pt x="185" y="327"/>
                    </a:lnTo>
                    <a:lnTo>
                      <a:pt x="150" y="319"/>
                    </a:lnTo>
                    <a:lnTo>
                      <a:pt x="115" y="312"/>
                    </a:lnTo>
                    <a:lnTo>
                      <a:pt x="84" y="305"/>
                    </a:lnTo>
                    <a:lnTo>
                      <a:pt x="55" y="298"/>
                    </a:lnTo>
                    <a:lnTo>
                      <a:pt x="32" y="294"/>
                    </a:lnTo>
                    <a:lnTo>
                      <a:pt x="15" y="290"/>
                    </a:lnTo>
                    <a:lnTo>
                      <a:pt x="4" y="289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BF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33"/>
              <p:cNvSpPr>
                <a:spLocks/>
              </p:cNvSpPr>
              <p:nvPr/>
            </p:nvSpPr>
            <p:spPr bwMode="auto">
              <a:xfrm>
                <a:off x="2775" y="1534"/>
                <a:ext cx="1589" cy="394"/>
              </a:xfrm>
              <a:custGeom>
                <a:avLst/>
                <a:gdLst>
                  <a:gd name="T0" fmla="*/ 1579 w 1589"/>
                  <a:gd name="T1" fmla="*/ 271 h 394"/>
                  <a:gd name="T2" fmla="*/ 1543 w 1589"/>
                  <a:gd name="T3" fmla="*/ 223 h 394"/>
                  <a:gd name="T4" fmla="*/ 1478 w 1589"/>
                  <a:gd name="T5" fmla="*/ 199 h 394"/>
                  <a:gd name="T6" fmla="*/ 1367 w 1589"/>
                  <a:gd name="T7" fmla="*/ 194 h 394"/>
                  <a:gd name="T8" fmla="*/ 1322 w 1589"/>
                  <a:gd name="T9" fmla="*/ 215 h 394"/>
                  <a:gd name="T10" fmla="*/ 1300 w 1589"/>
                  <a:gd name="T11" fmla="*/ 230 h 394"/>
                  <a:gd name="T12" fmla="*/ 1271 w 1589"/>
                  <a:gd name="T13" fmla="*/ 222 h 394"/>
                  <a:gd name="T14" fmla="*/ 1238 w 1589"/>
                  <a:gd name="T15" fmla="*/ 198 h 394"/>
                  <a:gd name="T16" fmla="*/ 1107 w 1589"/>
                  <a:gd name="T17" fmla="*/ 95 h 394"/>
                  <a:gd name="T18" fmla="*/ 1039 w 1589"/>
                  <a:gd name="T19" fmla="*/ 57 h 394"/>
                  <a:gd name="T20" fmla="*/ 993 w 1589"/>
                  <a:gd name="T21" fmla="*/ 45 h 394"/>
                  <a:gd name="T22" fmla="*/ 925 w 1589"/>
                  <a:gd name="T23" fmla="*/ 27 h 394"/>
                  <a:gd name="T24" fmla="*/ 845 w 1589"/>
                  <a:gd name="T25" fmla="*/ 9 h 394"/>
                  <a:gd name="T26" fmla="*/ 729 w 1589"/>
                  <a:gd name="T27" fmla="*/ 5 h 394"/>
                  <a:gd name="T28" fmla="*/ 589 w 1589"/>
                  <a:gd name="T29" fmla="*/ 22 h 394"/>
                  <a:gd name="T30" fmla="*/ 473 w 1589"/>
                  <a:gd name="T31" fmla="*/ 38 h 394"/>
                  <a:gd name="T32" fmla="*/ 393 w 1589"/>
                  <a:gd name="T33" fmla="*/ 51 h 394"/>
                  <a:gd name="T34" fmla="*/ 334 w 1589"/>
                  <a:gd name="T35" fmla="*/ 68 h 394"/>
                  <a:gd name="T36" fmla="*/ 222 w 1589"/>
                  <a:gd name="T37" fmla="*/ 131 h 394"/>
                  <a:gd name="T38" fmla="*/ 97 w 1589"/>
                  <a:gd name="T39" fmla="*/ 213 h 394"/>
                  <a:gd name="T40" fmla="*/ 13 w 1589"/>
                  <a:gd name="T41" fmla="*/ 272 h 394"/>
                  <a:gd name="T42" fmla="*/ 15 w 1589"/>
                  <a:gd name="T43" fmla="*/ 284 h 394"/>
                  <a:gd name="T44" fmla="*/ 115 w 1589"/>
                  <a:gd name="T45" fmla="*/ 306 h 394"/>
                  <a:gd name="T46" fmla="*/ 260 w 1589"/>
                  <a:gd name="T47" fmla="*/ 337 h 394"/>
                  <a:gd name="T48" fmla="*/ 391 w 1589"/>
                  <a:gd name="T49" fmla="*/ 370 h 394"/>
                  <a:gd name="T50" fmla="*/ 451 w 1589"/>
                  <a:gd name="T51" fmla="*/ 387 h 394"/>
                  <a:gd name="T52" fmla="*/ 513 w 1589"/>
                  <a:gd name="T53" fmla="*/ 391 h 394"/>
                  <a:gd name="T54" fmla="*/ 608 w 1589"/>
                  <a:gd name="T55" fmla="*/ 394 h 394"/>
                  <a:gd name="T56" fmla="*/ 727 w 1589"/>
                  <a:gd name="T57" fmla="*/ 393 h 394"/>
                  <a:gd name="T58" fmla="*/ 815 w 1589"/>
                  <a:gd name="T59" fmla="*/ 363 h 394"/>
                  <a:gd name="T60" fmla="*/ 842 w 1589"/>
                  <a:gd name="T61" fmla="*/ 324 h 394"/>
                  <a:gd name="T62" fmla="*/ 822 w 1589"/>
                  <a:gd name="T63" fmla="*/ 177 h 394"/>
                  <a:gd name="T64" fmla="*/ 791 w 1589"/>
                  <a:gd name="T65" fmla="*/ 158 h 394"/>
                  <a:gd name="T66" fmla="*/ 735 w 1589"/>
                  <a:gd name="T67" fmla="*/ 172 h 394"/>
                  <a:gd name="T68" fmla="*/ 676 w 1589"/>
                  <a:gd name="T69" fmla="*/ 250 h 394"/>
                  <a:gd name="T70" fmla="*/ 641 w 1589"/>
                  <a:gd name="T71" fmla="*/ 311 h 394"/>
                  <a:gd name="T72" fmla="*/ 550 w 1589"/>
                  <a:gd name="T73" fmla="*/ 271 h 394"/>
                  <a:gd name="T74" fmla="*/ 498 w 1589"/>
                  <a:gd name="T75" fmla="*/ 242 h 394"/>
                  <a:gd name="T76" fmla="*/ 368 w 1589"/>
                  <a:gd name="T77" fmla="*/ 242 h 394"/>
                  <a:gd name="T78" fmla="*/ 279 w 1589"/>
                  <a:gd name="T79" fmla="*/ 256 h 394"/>
                  <a:gd name="T80" fmla="*/ 184 w 1589"/>
                  <a:gd name="T81" fmla="*/ 253 h 394"/>
                  <a:gd name="T82" fmla="*/ 145 w 1589"/>
                  <a:gd name="T83" fmla="*/ 246 h 394"/>
                  <a:gd name="T84" fmla="*/ 203 w 1589"/>
                  <a:gd name="T85" fmla="*/ 207 h 394"/>
                  <a:gd name="T86" fmla="*/ 299 w 1589"/>
                  <a:gd name="T87" fmla="*/ 143 h 394"/>
                  <a:gd name="T88" fmla="*/ 390 w 1589"/>
                  <a:gd name="T89" fmla="*/ 88 h 394"/>
                  <a:gd name="T90" fmla="*/ 436 w 1589"/>
                  <a:gd name="T91" fmla="*/ 72 h 394"/>
                  <a:gd name="T92" fmla="*/ 506 w 1589"/>
                  <a:gd name="T93" fmla="*/ 66 h 394"/>
                  <a:gd name="T94" fmla="*/ 609 w 1589"/>
                  <a:gd name="T95" fmla="*/ 59 h 394"/>
                  <a:gd name="T96" fmla="*/ 703 w 1589"/>
                  <a:gd name="T97" fmla="*/ 55 h 394"/>
                  <a:gd name="T98" fmla="*/ 767 w 1589"/>
                  <a:gd name="T99" fmla="*/ 64 h 394"/>
                  <a:gd name="T100" fmla="*/ 887 w 1589"/>
                  <a:gd name="T101" fmla="*/ 87 h 394"/>
                  <a:gd name="T102" fmla="*/ 963 w 1589"/>
                  <a:gd name="T103" fmla="*/ 134 h 394"/>
                  <a:gd name="T104" fmla="*/ 956 w 1589"/>
                  <a:gd name="T105" fmla="*/ 154 h 394"/>
                  <a:gd name="T106" fmla="*/ 936 w 1589"/>
                  <a:gd name="T107" fmla="*/ 172 h 394"/>
                  <a:gd name="T108" fmla="*/ 909 w 1589"/>
                  <a:gd name="T109" fmla="*/ 259 h 394"/>
                  <a:gd name="T110" fmla="*/ 903 w 1589"/>
                  <a:gd name="T111" fmla="*/ 330 h 394"/>
                  <a:gd name="T112" fmla="*/ 978 w 1589"/>
                  <a:gd name="T113" fmla="*/ 384 h 394"/>
                  <a:gd name="T114" fmla="*/ 1216 w 1589"/>
                  <a:gd name="T115" fmla="*/ 371 h 394"/>
                  <a:gd name="T116" fmla="*/ 1421 w 1589"/>
                  <a:gd name="T117" fmla="*/ 351 h 394"/>
                  <a:gd name="T118" fmla="*/ 1556 w 1589"/>
                  <a:gd name="T119" fmla="*/ 32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9" h="394">
                    <a:moveTo>
                      <a:pt x="1589" y="302"/>
                    </a:moveTo>
                    <a:lnTo>
                      <a:pt x="1586" y="291"/>
                    </a:lnTo>
                    <a:lnTo>
                      <a:pt x="1584" y="282"/>
                    </a:lnTo>
                    <a:lnTo>
                      <a:pt x="1579" y="271"/>
                    </a:lnTo>
                    <a:lnTo>
                      <a:pt x="1573" y="261"/>
                    </a:lnTo>
                    <a:lnTo>
                      <a:pt x="1561" y="244"/>
                    </a:lnTo>
                    <a:lnTo>
                      <a:pt x="1552" y="233"/>
                    </a:lnTo>
                    <a:lnTo>
                      <a:pt x="1543" y="223"/>
                    </a:lnTo>
                    <a:lnTo>
                      <a:pt x="1533" y="213"/>
                    </a:lnTo>
                    <a:lnTo>
                      <a:pt x="1521" y="203"/>
                    </a:lnTo>
                    <a:lnTo>
                      <a:pt x="1502" y="202"/>
                    </a:lnTo>
                    <a:lnTo>
                      <a:pt x="1478" y="199"/>
                    </a:lnTo>
                    <a:lnTo>
                      <a:pt x="1449" y="196"/>
                    </a:lnTo>
                    <a:lnTo>
                      <a:pt x="1420" y="195"/>
                    </a:lnTo>
                    <a:lnTo>
                      <a:pt x="1391" y="194"/>
                    </a:lnTo>
                    <a:lnTo>
                      <a:pt x="1367" y="194"/>
                    </a:lnTo>
                    <a:lnTo>
                      <a:pt x="1349" y="195"/>
                    </a:lnTo>
                    <a:lnTo>
                      <a:pt x="1340" y="199"/>
                    </a:lnTo>
                    <a:lnTo>
                      <a:pt x="1332" y="208"/>
                    </a:lnTo>
                    <a:lnTo>
                      <a:pt x="1322" y="215"/>
                    </a:lnTo>
                    <a:lnTo>
                      <a:pt x="1315" y="221"/>
                    </a:lnTo>
                    <a:lnTo>
                      <a:pt x="1310" y="226"/>
                    </a:lnTo>
                    <a:lnTo>
                      <a:pt x="1307" y="229"/>
                    </a:lnTo>
                    <a:lnTo>
                      <a:pt x="1300" y="230"/>
                    </a:lnTo>
                    <a:lnTo>
                      <a:pt x="1294" y="229"/>
                    </a:lnTo>
                    <a:lnTo>
                      <a:pt x="1285" y="226"/>
                    </a:lnTo>
                    <a:lnTo>
                      <a:pt x="1277" y="225"/>
                    </a:lnTo>
                    <a:lnTo>
                      <a:pt x="1271" y="222"/>
                    </a:lnTo>
                    <a:lnTo>
                      <a:pt x="1265" y="221"/>
                    </a:lnTo>
                    <a:lnTo>
                      <a:pt x="1264" y="219"/>
                    </a:lnTo>
                    <a:lnTo>
                      <a:pt x="1257" y="214"/>
                    </a:lnTo>
                    <a:lnTo>
                      <a:pt x="1238" y="198"/>
                    </a:lnTo>
                    <a:lnTo>
                      <a:pt x="1210" y="175"/>
                    </a:lnTo>
                    <a:lnTo>
                      <a:pt x="1177" y="148"/>
                    </a:lnTo>
                    <a:lnTo>
                      <a:pt x="1140" y="119"/>
                    </a:lnTo>
                    <a:lnTo>
                      <a:pt x="1107" y="95"/>
                    </a:lnTo>
                    <a:lnTo>
                      <a:pt x="1075" y="74"/>
                    </a:lnTo>
                    <a:lnTo>
                      <a:pt x="1052" y="62"/>
                    </a:lnTo>
                    <a:lnTo>
                      <a:pt x="1047" y="59"/>
                    </a:lnTo>
                    <a:lnTo>
                      <a:pt x="1039" y="57"/>
                    </a:lnTo>
                    <a:lnTo>
                      <a:pt x="1029" y="54"/>
                    </a:lnTo>
                    <a:lnTo>
                      <a:pt x="1019" y="51"/>
                    </a:lnTo>
                    <a:lnTo>
                      <a:pt x="1006" y="47"/>
                    </a:lnTo>
                    <a:lnTo>
                      <a:pt x="993" y="45"/>
                    </a:lnTo>
                    <a:lnTo>
                      <a:pt x="977" y="41"/>
                    </a:lnTo>
                    <a:lnTo>
                      <a:pt x="960" y="36"/>
                    </a:lnTo>
                    <a:lnTo>
                      <a:pt x="944" y="32"/>
                    </a:lnTo>
                    <a:lnTo>
                      <a:pt x="925" y="27"/>
                    </a:lnTo>
                    <a:lnTo>
                      <a:pt x="906" y="23"/>
                    </a:lnTo>
                    <a:lnTo>
                      <a:pt x="887" y="19"/>
                    </a:lnTo>
                    <a:lnTo>
                      <a:pt x="867" y="13"/>
                    </a:lnTo>
                    <a:lnTo>
                      <a:pt x="845" y="9"/>
                    </a:lnTo>
                    <a:lnTo>
                      <a:pt x="825" y="4"/>
                    </a:lnTo>
                    <a:lnTo>
                      <a:pt x="803" y="0"/>
                    </a:lnTo>
                    <a:lnTo>
                      <a:pt x="765" y="3"/>
                    </a:lnTo>
                    <a:lnTo>
                      <a:pt x="729" y="5"/>
                    </a:lnTo>
                    <a:lnTo>
                      <a:pt x="692" y="9"/>
                    </a:lnTo>
                    <a:lnTo>
                      <a:pt x="657" y="13"/>
                    </a:lnTo>
                    <a:lnTo>
                      <a:pt x="622" y="18"/>
                    </a:lnTo>
                    <a:lnTo>
                      <a:pt x="589" y="22"/>
                    </a:lnTo>
                    <a:lnTo>
                      <a:pt x="557" y="26"/>
                    </a:lnTo>
                    <a:lnTo>
                      <a:pt x="527" y="30"/>
                    </a:lnTo>
                    <a:lnTo>
                      <a:pt x="498" y="34"/>
                    </a:lnTo>
                    <a:lnTo>
                      <a:pt x="473" y="38"/>
                    </a:lnTo>
                    <a:lnTo>
                      <a:pt x="448" y="42"/>
                    </a:lnTo>
                    <a:lnTo>
                      <a:pt x="428" y="46"/>
                    </a:lnTo>
                    <a:lnTo>
                      <a:pt x="409" y="49"/>
                    </a:lnTo>
                    <a:lnTo>
                      <a:pt x="393" y="51"/>
                    </a:lnTo>
                    <a:lnTo>
                      <a:pt x="380" y="54"/>
                    </a:lnTo>
                    <a:lnTo>
                      <a:pt x="371" y="55"/>
                    </a:lnTo>
                    <a:lnTo>
                      <a:pt x="355" y="59"/>
                    </a:lnTo>
                    <a:lnTo>
                      <a:pt x="334" y="68"/>
                    </a:lnTo>
                    <a:lnTo>
                      <a:pt x="310" y="80"/>
                    </a:lnTo>
                    <a:lnTo>
                      <a:pt x="281" y="95"/>
                    </a:lnTo>
                    <a:lnTo>
                      <a:pt x="253" y="112"/>
                    </a:lnTo>
                    <a:lnTo>
                      <a:pt x="222" y="131"/>
                    </a:lnTo>
                    <a:lnTo>
                      <a:pt x="189" y="152"/>
                    </a:lnTo>
                    <a:lnTo>
                      <a:pt x="158" y="172"/>
                    </a:lnTo>
                    <a:lnTo>
                      <a:pt x="127" y="194"/>
                    </a:lnTo>
                    <a:lnTo>
                      <a:pt x="97" y="213"/>
                    </a:lnTo>
                    <a:lnTo>
                      <a:pt x="71" y="231"/>
                    </a:lnTo>
                    <a:lnTo>
                      <a:pt x="47" y="248"/>
                    </a:lnTo>
                    <a:lnTo>
                      <a:pt x="28" y="261"/>
                    </a:lnTo>
                    <a:lnTo>
                      <a:pt x="13" y="272"/>
                    </a:lnTo>
                    <a:lnTo>
                      <a:pt x="2" y="279"/>
                    </a:lnTo>
                    <a:lnTo>
                      <a:pt x="0" y="282"/>
                    </a:lnTo>
                    <a:lnTo>
                      <a:pt x="4" y="283"/>
                    </a:lnTo>
                    <a:lnTo>
                      <a:pt x="15" y="284"/>
                    </a:lnTo>
                    <a:lnTo>
                      <a:pt x="32" y="288"/>
                    </a:lnTo>
                    <a:lnTo>
                      <a:pt x="55" y="292"/>
                    </a:lnTo>
                    <a:lnTo>
                      <a:pt x="84" y="299"/>
                    </a:lnTo>
                    <a:lnTo>
                      <a:pt x="115" y="306"/>
                    </a:lnTo>
                    <a:lnTo>
                      <a:pt x="150" y="313"/>
                    </a:lnTo>
                    <a:lnTo>
                      <a:pt x="185" y="321"/>
                    </a:lnTo>
                    <a:lnTo>
                      <a:pt x="223" y="329"/>
                    </a:lnTo>
                    <a:lnTo>
                      <a:pt x="260" y="337"/>
                    </a:lnTo>
                    <a:lnTo>
                      <a:pt x="296" y="345"/>
                    </a:lnTo>
                    <a:lnTo>
                      <a:pt x="332" y="355"/>
                    </a:lnTo>
                    <a:lnTo>
                      <a:pt x="363" y="363"/>
                    </a:lnTo>
                    <a:lnTo>
                      <a:pt x="391" y="370"/>
                    </a:lnTo>
                    <a:lnTo>
                      <a:pt x="416" y="376"/>
                    </a:lnTo>
                    <a:lnTo>
                      <a:pt x="435" y="383"/>
                    </a:lnTo>
                    <a:lnTo>
                      <a:pt x="441" y="384"/>
                    </a:lnTo>
                    <a:lnTo>
                      <a:pt x="451" y="387"/>
                    </a:lnTo>
                    <a:lnTo>
                      <a:pt x="463" y="389"/>
                    </a:lnTo>
                    <a:lnTo>
                      <a:pt x="477" y="390"/>
                    </a:lnTo>
                    <a:lnTo>
                      <a:pt x="494" y="391"/>
                    </a:lnTo>
                    <a:lnTo>
                      <a:pt x="513" y="391"/>
                    </a:lnTo>
                    <a:lnTo>
                      <a:pt x="533" y="393"/>
                    </a:lnTo>
                    <a:lnTo>
                      <a:pt x="557" y="393"/>
                    </a:lnTo>
                    <a:lnTo>
                      <a:pt x="581" y="394"/>
                    </a:lnTo>
                    <a:lnTo>
                      <a:pt x="608" y="394"/>
                    </a:lnTo>
                    <a:lnTo>
                      <a:pt x="635" y="394"/>
                    </a:lnTo>
                    <a:lnTo>
                      <a:pt x="665" y="394"/>
                    </a:lnTo>
                    <a:lnTo>
                      <a:pt x="696" y="394"/>
                    </a:lnTo>
                    <a:lnTo>
                      <a:pt x="727" y="393"/>
                    </a:lnTo>
                    <a:lnTo>
                      <a:pt x="760" y="393"/>
                    </a:lnTo>
                    <a:lnTo>
                      <a:pt x="794" y="391"/>
                    </a:lnTo>
                    <a:lnTo>
                      <a:pt x="804" y="376"/>
                    </a:lnTo>
                    <a:lnTo>
                      <a:pt x="815" y="363"/>
                    </a:lnTo>
                    <a:lnTo>
                      <a:pt x="823" y="351"/>
                    </a:lnTo>
                    <a:lnTo>
                      <a:pt x="832" y="340"/>
                    </a:lnTo>
                    <a:lnTo>
                      <a:pt x="838" y="330"/>
                    </a:lnTo>
                    <a:lnTo>
                      <a:pt x="842" y="324"/>
                    </a:lnTo>
                    <a:lnTo>
                      <a:pt x="845" y="318"/>
                    </a:lnTo>
                    <a:lnTo>
                      <a:pt x="846" y="317"/>
                    </a:lnTo>
                    <a:lnTo>
                      <a:pt x="823" y="179"/>
                    </a:lnTo>
                    <a:lnTo>
                      <a:pt x="822" y="177"/>
                    </a:lnTo>
                    <a:lnTo>
                      <a:pt x="818" y="173"/>
                    </a:lnTo>
                    <a:lnTo>
                      <a:pt x="811" y="168"/>
                    </a:lnTo>
                    <a:lnTo>
                      <a:pt x="802" y="162"/>
                    </a:lnTo>
                    <a:lnTo>
                      <a:pt x="791" y="158"/>
                    </a:lnTo>
                    <a:lnTo>
                      <a:pt x="779" y="156"/>
                    </a:lnTo>
                    <a:lnTo>
                      <a:pt x="765" y="156"/>
                    </a:lnTo>
                    <a:lnTo>
                      <a:pt x="750" y="161"/>
                    </a:lnTo>
                    <a:lnTo>
                      <a:pt x="735" y="172"/>
                    </a:lnTo>
                    <a:lnTo>
                      <a:pt x="719" y="188"/>
                    </a:lnTo>
                    <a:lnTo>
                      <a:pt x="704" y="207"/>
                    </a:lnTo>
                    <a:lnTo>
                      <a:pt x="689" y="229"/>
                    </a:lnTo>
                    <a:lnTo>
                      <a:pt x="676" y="250"/>
                    </a:lnTo>
                    <a:lnTo>
                      <a:pt x="665" y="271"/>
                    </a:lnTo>
                    <a:lnTo>
                      <a:pt x="655" y="290"/>
                    </a:lnTo>
                    <a:lnTo>
                      <a:pt x="650" y="305"/>
                    </a:lnTo>
                    <a:lnTo>
                      <a:pt x="641" y="311"/>
                    </a:lnTo>
                    <a:lnTo>
                      <a:pt x="623" y="309"/>
                    </a:lnTo>
                    <a:lnTo>
                      <a:pt x="600" y="299"/>
                    </a:lnTo>
                    <a:lnTo>
                      <a:pt x="574" y="286"/>
                    </a:lnTo>
                    <a:lnTo>
                      <a:pt x="550" y="271"/>
                    </a:lnTo>
                    <a:lnTo>
                      <a:pt x="528" y="257"/>
                    </a:lnTo>
                    <a:lnTo>
                      <a:pt x="512" y="246"/>
                    </a:lnTo>
                    <a:lnTo>
                      <a:pt x="506" y="242"/>
                    </a:lnTo>
                    <a:lnTo>
                      <a:pt x="498" y="242"/>
                    </a:lnTo>
                    <a:lnTo>
                      <a:pt x="475" y="242"/>
                    </a:lnTo>
                    <a:lnTo>
                      <a:pt x="444" y="241"/>
                    </a:lnTo>
                    <a:lnTo>
                      <a:pt x="407" y="241"/>
                    </a:lnTo>
                    <a:lnTo>
                      <a:pt x="368" y="242"/>
                    </a:lnTo>
                    <a:lnTo>
                      <a:pt x="334" y="244"/>
                    </a:lnTo>
                    <a:lnTo>
                      <a:pt x="306" y="248"/>
                    </a:lnTo>
                    <a:lnTo>
                      <a:pt x="291" y="252"/>
                    </a:lnTo>
                    <a:lnTo>
                      <a:pt x="279" y="256"/>
                    </a:lnTo>
                    <a:lnTo>
                      <a:pt x="258" y="257"/>
                    </a:lnTo>
                    <a:lnTo>
                      <a:pt x="234" y="257"/>
                    </a:lnTo>
                    <a:lnTo>
                      <a:pt x="208" y="256"/>
                    </a:lnTo>
                    <a:lnTo>
                      <a:pt x="184" y="253"/>
                    </a:lnTo>
                    <a:lnTo>
                      <a:pt x="162" y="250"/>
                    </a:lnTo>
                    <a:lnTo>
                      <a:pt x="147" y="249"/>
                    </a:lnTo>
                    <a:lnTo>
                      <a:pt x="142" y="248"/>
                    </a:lnTo>
                    <a:lnTo>
                      <a:pt x="145" y="246"/>
                    </a:lnTo>
                    <a:lnTo>
                      <a:pt x="153" y="240"/>
                    </a:lnTo>
                    <a:lnTo>
                      <a:pt x="166" y="231"/>
                    </a:lnTo>
                    <a:lnTo>
                      <a:pt x="183" y="221"/>
                    </a:lnTo>
                    <a:lnTo>
                      <a:pt x="203" y="207"/>
                    </a:lnTo>
                    <a:lnTo>
                      <a:pt x="225" y="192"/>
                    </a:lnTo>
                    <a:lnTo>
                      <a:pt x="249" y="176"/>
                    </a:lnTo>
                    <a:lnTo>
                      <a:pt x="273" y="160"/>
                    </a:lnTo>
                    <a:lnTo>
                      <a:pt x="299" y="143"/>
                    </a:lnTo>
                    <a:lnTo>
                      <a:pt x="325" y="127"/>
                    </a:lnTo>
                    <a:lnTo>
                      <a:pt x="348" y="112"/>
                    </a:lnTo>
                    <a:lnTo>
                      <a:pt x="371" y="99"/>
                    </a:lnTo>
                    <a:lnTo>
                      <a:pt x="390" y="88"/>
                    </a:lnTo>
                    <a:lnTo>
                      <a:pt x="407" y="80"/>
                    </a:lnTo>
                    <a:lnTo>
                      <a:pt x="420" y="73"/>
                    </a:lnTo>
                    <a:lnTo>
                      <a:pt x="428" y="72"/>
                    </a:lnTo>
                    <a:lnTo>
                      <a:pt x="436" y="72"/>
                    </a:lnTo>
                    <a:lnTo>
                      <a:pt x="448" y="70"/>
                    </a:lnTo>
                    <a:lnTo>
                      <a:pt x="464" y="69"/>
                    </a:lnTo>
                    <a:lnTo>
                      <a:pt x="485" y="68"/>
                    </a:lnTo>
                    <a:lnTo>
                      <a:pt x="506" y="66"/>
                    </a:lnTo>
                    <a:lnTo>
                      <a:pt x="531" y="65"/>
                    </a:lnTo>
                    <a:lnTo>
                      <a:pt x="557" y="62"/>
                    </a:lnTo>
                    <a:lnTo>
                      <a:pt x="582" y="61"/>
                    </a:lnTo>
                    <a:lnTo>
                      <a:pt x="609" y="59"/>
                    </a:lnTo>
                    <a:lnTo>
                      <a:pt x="635" y="58"/>
                    </a:lnTo>
                    <a:lnTo>
                      <a:pt x="660" y="57"/>
                    </a:lnTo>
                    <a:lnTo>
                      <a:pt x="683" y="57"/>
                    </a:lnTo>
                    <a:lnTo>
                      <a:pt x="703" y="55"/>
                    </a:lnTo>
                    <a:lnTo>
                      <a:pt x="722" y="57"/>
                    </a:lnTo>
                    <a:lnTo>
                      <a:pt x="735" y="58"/>
                    </a:lnTo>
                    <a:lnTo>
                      <a:pt x="746" y="59"/>
                    </a:lnTo>
                    <a:lnTo>
                      <a:pt x="767" y="64"/>
                    </a:lnTo>
                    <a:lnTo>
                      <a:pt x="792" y="68"/>
                    </a:lnTo>
                    <a:lnTo>
                      <a:pt x="823" y="73"/>
                    </a:lnTo>
                    <a:lnTo>
                      <a:pt x="856" y="78"/>
                    </a:lnTo>
                    <a:lnTo>
                      <a:pt x="887" y="87"/>
                    </a:lnTo>
                    <a:lnTo>
                      <a:pt x="916" y="95"/>
                    </a:lnTo>
                    <a:lnTo>
                      <a:pt x="939" y="107"/>
                    </a:lnTo>
                    <a:lnTo>
                      <a:pt x="955" y="120"/>
                    </a:lnTo>
                    <a:lnTo>
                      <a:pt x="963" y="134"/>
                    </a:lnTo>
                    <a:lnTo>
                      <a:pt x="966" y="142"/>
                    </a:lnTo>
                    <a:lnTo>
                      <a:pt x="966" y="149"/>
                    </a:lnTo>
                    <a:lnTo>
                      <a:pt x="962" y="152"/>
                    </a:lnTo>
                    <a:lnTo>
                      <a:pt x="956" y="154"/>
                    </a:lnTo>
                    <a:lnTo>
                      <a:pt x="949" y="157"/>
                    </a:lnTo>
                    <a:lnTo>
                      <a:pt x="944" y="158"/>
                    </a:lnTo>
                    <a:lnTo>
                      <a:pt x="940" y="162"/>
                    </a:lnTo>
                    <a:lnTo>
                      <a:pt x="936" y="172"/>
                    </a:lnTo>
                    <a:lnTo>
                      <a:pt x="930" y="188"/>
                    </a:lnTo>
                    <a:lnTo>
                      <a:pt x="922" y="210"/>
                    </a:lnTo>
                    <a:lnTo>
                      <a:pt x="916" y="234"/>
                    </a:lnTo>
                    <a:lnTo>
                      <a:pt x="909" y="259"/>
                    </a:lnTo>
                    <a:lnTo>
                      <a:pt x="903" y="282"/>
                    </a:lnTo>
                    <a:lnTo>
                      <a:pt x="901" y="302"/>
                    </a:lnTo>
                    <a:lnTo>
                      <a:pt x="901" y="315"/>
                    </a:lnTo>
                    <a:lnTo>
                      <a:pt x="903" y="330"/>
                    </a:lnTo>
                    <a:lnTo>
                      <a:pt x="907" y="349"/>
                    </a:lnTo>
                    <a:lnTo>
                      <a:pt x="913" y="368"/>
                    </a:lnTo>
                    <a:lnTo>
                      <a:pt x="918" y="387"/>
                    </a:lnTo>
                    <a:lnTo>
                      <a:pt x="978" y="384"/>
                    </a:lnTo>
                    <a:lnTo>
                      <a:pt x="1039" y="382"/>
                    </a:lnTo>
                    <a:lnTo>
                      <a:pt x="1098" y="379"/>
                    </a:lnTo>
                    <a:lnTo>
                      <a:pt x="1158" y="375"/>
                    </a:lnTo>
                    <a:lnTo>
                      <a:pt x="1216" y="371"/>
                    </a:lnTo>
                    <a:lnTo>
                      <a:pt x="1272" y="366"/>
                    </a:lnTo>
                    <a:lnTo>
                      <a:pt x="1325" y="361"/>
                    </a:lnTo>
                    <a:lnTo>
                      <a:pt x="1375" y="356"/>
                    </a:lnTo>
                    <a:lnTo>
                      <a:pt x="1421" y="351"/>
                    </a:lnTo>
                    <a:lnTo>
                      <a:pt x="1463" y="344"/>
                    </a:lnTo>
                    <a:lnTo>
                      <a:pt x="1500" y="338"/>
                    </a:lnTo>
                    <a:lnTo>
                      <a:pt x="1531" y="332"/>
                    </a:lnTo>
                    <a:lnTo>
                      <a:pt x="1556" y="325"/>
                    </a:lnTo>
                    <a:lnTo>
                      <a:pt x="1575" y="317"/>
                    </a:lnTo>
                    <a:lnTo>
                      <a:pt x="1586" y="310"/>
                    </a:lnTo>
                    <a:lnTo>
                      <a:pt x="1589" y="302"/>
                    </a:lnTo>
                    <a:close/>
                  </a:path>
                </a:pathLst>
              </a:custGeom>
              <a:solidFill>
                <a:srgbClr val="3F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34"/>
              <p:cNvSpPr>
                <a:spLocks/>
              </p:cNvSpPr>
              <p:nvPr/>
            </p:nvSpPr>
            <p:spPr bwMode="auto">
              <a:xfrm>
                <a:off x="2210" y="1913"/>
                <a:ext cx="2304" cy="536"/>
              </a:xfrm>
              <a:custGeom>
                <a:avLst/>
                <a:gdLst>
                  <a:gd name="T0" fmla="*/ 2024 w 2304"/>
                  <a:gd name="T1" fmla="*/ 1 h 536"/>
                  <a:gd name="T2" fmla="*/ 1926 w 2304"/>
                  <a:gd name="T3" fmla="*/ 8 h 536"/>
                  <a:gd name="T4" fmla="*/ 1798 w 2304"/>
                  <a:gd name="T5" fmla="*/ 16 h 536"/>
                  <a:gd name="T6" fmla="*/ 1645 w 2304"/>
                  <a:gd name="T7" fmla="*/ 27 h 536"/>
                  <a:gd name="T8" fmla="*/ 1472 w 2304"/>
                  <a:gd name="T9" fmla="*/ 39 h 536"/>
                  <a:gd name="T10" fmla="*/ 1287 w 2304"/>
                  <a:gd name="T11" fmla="*/ 53 h 536"/>
                  <a:gd name="T12" fmla="*/ 1094 w 2304"/>
                  <a:gd name="T13" fmla="*/ 66 h 536"/>
                  <a:gd name="T14" fmla="*/ 901 w 2304"/>
                  <a:gd name="T15" fmla="*/ 81 h 536"/>
                  <a:gd name="T16" fmla="*/ 711 w 2304"/>
                  <a:gd name="T17" fmla="*/ 96 h 536"/>
                  <a:gd name="T18" fmla="*/ 532 w 2304"/>
                  <a:gd name="T19" fmla="*/ 110 h 536"/>
                  <a:gd name="T20" fmla="*/ 370 w 2304"/>
                  <a:gd name="T21" fmla="*/ 122 h 536"/>
                  <a:gd name="T22" fmla="*/ 353 w 2304"/>
                  <a:gd name="T23" fmla="*/ 118 h 536"/>
                  <a:gd name="T24" fmla="*/ 337 w 2304"/>
                  <a:gd name="T25" fmla="*/ 114 h 536"/>
                  <a:gd name="T26" fmla="*/ 311 w 2304"/>
                  <a:gd name="T27" fmla="*/ 111 h 536"/>
                  <a:gd name="T28" fmla="*/ 269 w 2304"/>
                  <a:gd name="T29" fmla="*/ 115 h 536"/>
                  <a:gd name="T30" fmla="*/ 230 w 2304"/>
                  <a:gd name="T31" fmla="*/ 127 h 536"/>
                  <a:gd name="T32" fmla="*/ 170 w 2304"/>
                  <a:gd name="T33" fmla="*/ 138 h 536"/>
                  <a:gd name="T34" fmla="*/ 108 w 2304"/>
                  <a:gd name="T35" fmla="*/ 142 h 536"/>
                  <a:gd name="T36" fmla="*/ 58 w 2304"/>
                  <a:gd name="T37" fmla="*/ 146 h 536"/>
                  <a:gd name="T38" fmla="*/ 23 w 2304"/>
                  <a:gd name="T39" fmla="*/ 149 h 536"/>
                  <a:gd name="T40" fmla="*/ 4 w 2304"/>
                  <a:gd name="T41" fmla="*/ 150 h 536"/>
                  <a:gd name="T42" fmla="*/ 1 w 2304"/>
                  <a:gd name="T43" fmla="*/ 320 h 536"/>
                  <a:gd name="T44" fmla="*/ 28 w 2304"/>
                  <a:gd name="T45" fmla="*/ 332 h 536"/>
                  <a:gd name="T46" fmla="*/ 86 w 2304"/>
                  <a:gd name="T47" fmla="*/ 359 h 536"/>
                  <a:gd name="T48" fmla="*/ 138 w 2304"/>
                  <a:gd name="T49" fmla="*/ 401 h 536"/>
                  <a:gd name="T50" fmla="*/ 188 w 2304"/>
                  <a:gd name="T51" fmla="*/ 462 h 536"/>
                  <a:gd name="T52" fmla="*/ 261 w 2304"/>
                  <a:gd name="T53" fmla="*/ 497 h 536"/>
                  <a:gd name="T54" fmla="*/ 344 w 2304"/>
                  <a:gd name="T55" fmla="*/ 498 h 536"/>
                  <a:gd name="T56" fmla="*/ 418 w 2304"/>
                  <a:gd name="T57" fmla="*/ 466 h 536"/>
                  <a:gd name="T58" fmla="*/ 473 w 2304"/>
                  <a:gd name="T59" fmla="*/ 406 h 536"/>
                  <a:gd name="T60" fmla="*/ 508 w 2304"/>
                  <a:gd name="T61" fmla="*/ 406 h 536"/>
                  <a:gd name="T62" fmla="*/ 539 w 2304"/>
                  <a:gd name="T63" fmla="*/ 408 h 536"/>
                  <a:gd name="T64" fmla="*/ 570 w 2304"/>
                  <a:gd name="T65" fmla="*/ 433 h 536"/>
                  <a:gd name="T66" fmla="*/ 627 w 2304"/>
                  <a:gd name="T67" fmla="*/ 494 h 536"/>
                  <a:gd name="T68" fmla="*/ 703 w 2304"/>
                  <a:gd name="T69" fmla="*/ 530 h 536"/>
                  <a:gd name="T70" fmla="*/ 768 w 2304"/>
                  <a:gd name="T71" fmla="*/ 535 h 536"/>
                  <a:gd name="T72" fmla="*/ 818 w 2304"/>
                  <a:gd name="T73" fmla="*/ 525 h 536"/>
                  <a:gd name="T74" fmla="*/ 865 w 2304"/>
                  <a:gd name="T75" fmla="*/ 502 h 536"/>
                  <a:gd name="T76" fmla="*/ 905 w 2304"/>
                  <a:gd name="T77" fmla="*/ 470 h 536"/>
                  <a:gd name="T78" fmla="*/ 936 w 2304"/>
                  <a:gd name="T79" fmla="*/ 429 h 536"/>
                  <a:gd name="T80" fmla="*/ 1433 w 2304"/>
                  <a:gd name="T81" fmla="*/ 379 h 536"/>
                  <a:gd name="T82" fmla="*/ 1467 w 2304"/>
                  <a:gd name="T83" fmla="*/ 433 h 536"/>
                  <a:gd name="T84" fmla="*/ 1521 w 2304"/>
                  <a:gd name="T85" fmla="*/ 470 h 536"/>
                  <a:gd name="T86" fmla="*/ 1593 w 2304"/>
                  <a:gd name="T87" fmla="*/ 481 h 536"/>
                  <a:gd name="T88" fmla="*/ 1668 w 2304"/>
                  <a:gd name="T89" fmla="*/ 454 h 536"/>
                  <a:gd name="T90" fmla="*/ 1719 w 2304"/>
                  <a:gd name="T91" fmla="*/ 393 h 536"/>
                  <a:gd name="T92" fmla="*/ 1897 w 2304"/>
                  <a:gd name="T93" fmla="*/ 390 h 536"/>
                  <a:gd name="T94" fmla="*/ 1947 w 2304"/>
                  <a:gd name="T95" fmla="*/ 463 h 536"/>
                  <a:gd name="T96" fmla="*/ 2024 w 2304"/>
                  <a:gd name="T97" fmla="*/ 507 h 536"/>
                  <a:gd name="T98" fmla="*/ 2131 w 2304"/>
                  <a:gd name="T99" fmla="*/ 504 h 536"/>
                  <a:gd name="T100" fmla="*/ 2223 w 2304"/>
                  <a:gd name="T101" fmla="*/ 442 h 536"/>
                  <a:gd name="T102" fmla="*/ 2266 w 2304"/>
                  <a:gd name="T103" fmla="*/ 336 h 536"/>
                  <a:gd name="T104" fmla="*/ 2266 w 2304"/>
                  <a:gd name="T105" fmla="*/ 310 h 536"/>
                  <a:gd name="T106" fmla="*/ 2303 w 2304"/>
                  <a:gd name="T107" fmla="*/ 291 h 536"/>
                  <a:gd name="T108" fmla="*/ 2304 w 2304"/>
                  <a:gd name="T109" fmla="*/ 248 h 536"/>
                  <a:gd name="T110" fmla="*/ 2296 w 2304"/>
                  <a:gd name="T111" fmla="*/ 172 h 536"/>
                  <a:gd name="T112" fmla="*/ 2264 w 2304"/>
                  <a:gd name="T113" fmla="*/ 89 h 536"/>
                  <a:gd name="T114" fmla="*/ 2192 w 2304"/>
                  <a:gd name="T115" fmla="*/ 24 h 536"/>
                  <a:gd name="T116" fmla="*/ 2069 w 2304"/>
                  <a:gd name="T11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4" h="536">
                    <a:moveTo>
                      <a:pt x="2069" y="0"/>
                    </a:moveTo>
                    <a:lnTo>
                      <a:pt x="2048" y="1"/>
                    </a:lnTo>
                    <a:lnTo>
                      <a:pt x="2024" y="1"/>
                    </a:lnTo>
                    <a:lnTo>
                      <a:pt x="1995" y="4"/>
                    </a:lnTo>
                    <a:lnTo>
                      <a:pt x="1962" y="5"/>
                    </a:lnTo>
                    <a:lnTo>
                      <a:pt x="1926" y="8"/>
                    </a:lnTo>
                    <a:lnTo>
                      <a:pt x="1886" y="11"/>
                    </a:lnTo>
                    <a:lnTo>
                      <a:pt x="1844" y="14"/>
                    </a:lnTo>
                    <a:lnTo>
                      <a:pt x="1798" y="16"/>
                    </a:lnTo>
                    <a:lnTo>
                      <a:pt x="1749" y="19"/>
                    </a:lnTo>
                    <a:lnTo>
                      <a:pt x="1697" y="23"/>
                    </a:lnTo>
                    <a:lnTo>
                      <a:pt x="1645" y="27"/>
                    </a:lnTo>
                    <a:lnTo>
                      <a:pt x="1589" y="30"/>
                    </a:lnTo>
                    <a:lnTo>
                      <a:pt x="1531" y="35"/>
                    </a:lnTo>
                    <a:lnTo>
                      <a:pt x="1472" y="39"/>
                    </a:lnTo>
                    <a:lnTo>
                      <a:pt x="1411" y="43"/>
                    </a:lnTo>
                    <a:lnTo>
                      <a:pt x="1349" y="47"/>
                    </a:lnTo>
                    <a:lnTo>
                      <a:pt x="1287" y="53"/>
                    </a:lnTo>
                    <a:lnTo>
                      <a:pt x="1223" y="57"/>
                    </a:lnTo>
                    <a:lnTo>
                      <a:pt x="1159" y="62"/>
                    </a:lnTo>
                    <a:lnTo>
                      <a:pt x="1094" y="66"/>
                    </a:lnTo>
                    <a:lnTo>
                      <a:pt x="1029" y="72"/>
                    </a:lnTo>
                    <a:lnTo>
                      <a:pt x="964" y="76"/>
                    </a:lnTo>
                    <a:lnTo>
                      <a:pt x="901" y="81"/>
                    </a:lnTo>
                    <a:lnTo>
                      <a:pt x="837" y="87"/>
                    </a:lnTo>
                    <a:lnTo>
                      <a:pt x="773" y="91"/>
                    </a:lnTo>
                    <a:lnTo>
                      <a:pt x="711" y="96"/>
                    </a:lnTo>
                    <a:lnTo>
                      <a:pt x="650" y="100"/>
                    </a:lnTo>
                    <a:lnTo>
                      <a:pt x="590" y="104"/>
                    </a:lnTo>
                    <a:lnTo>
                      <a:pt x="532" y="110"/>
                    </a:lnTo>
                    <a:lnTo>
                      <a:pt x="475" y="114"/>
                    </a:lnTo>
                    <a:lnTo>
                      <a:pt x="421" y="118"/>
                    </a:lnTo>
                    <a:lnTo>
                      <a:pt x="370" y="122"/>
                    </a:lnTo>
                    <a:lnTo>
                      <a:pt x="364" y="121"/>
                    </a:lnTo>
                    <a:lnTo>
                      <a:pt x="359" y="119"/>
                    </a:lnTo>
                    <a:lnTo>
                      <a:pt x="353" y="118"/>
                    </a:lnTo>
                    <a:lnTo>
                      <a:pt x="348" y="117"/>
                    </a:lnTo>
                    <a:lnTo>
                      <a:pt x="342" y="115"/>
                    </a:lnTo>
                    <a:lnTo>
                      <a:pt x="337" y="114"/>
                    </a:lnTo>
                    <a:lnTo>
                      <a:pt x="332" y="112"/>
                    </a:lnTo>
                    <a:lnTo>
                      <a:pt x="326" y="112"/>
                    </a:lnTo>
                    <a:lnTo>
                      <a:pt x="311" y="111"/>
                    </a:lnTo>
                    <a:lnTo>
                      <a:pt x="298" y="111"/>
                    </a:lnTo>
                    <a:lnTo>
                      <a:pt x="283" y="112"/>
                    </a:lnTo>
                    <a:lnTo>
                      <a:pt x="269" y="115"/>
                    </a:lnTo>
                    <a:lnTo>
                      <a:pt x="256" y="118"/>
                    </a:lnTo>
                    <a:lnTo>
                      <a:pt x="244" y="123"/>
                    </a:lnTo>
                    <a:lnTo>
                      <a:pt x="230" y="127"/>
                    </a:lnTo>
                    <a:lnTo>
                      <a:pt x="218" y="134"/>
                    </a:lnTo>
                    <a:lnTo>
                      <a:pt x="193" y="135"/>
                    </a:lnTo>
                    <a:lnTo>
                      <a:pt x="170" y="138"/>
                    </a:lnTo>
                    <a:lnTo>
                      <a:pt x="147" y="140"/>
                    </a:lnTo>
                    <a:lnTo>
                      <a:pt x="127" y="141"/>
                    </a:lnTo>
                    <a:lnTo>
                      <a:pt x="108" y="142"/>
                    </a:lnTo>
                    <a:lnTo>
                      <a:pt x="90" y="144"/>
                    </a:lnTo>
                    <a:lnTo>
                      <a:pt x="73" y="145"/>
                    </a:lnTo>
                    <a:lnTo>
                      <a:pt x="58" y="146"/>
                    </a:lnTo>
                    <a:lnTo>
                      <a:pt x="46" y="148"/>
                    </a:lnTo>
                    <a:lnTo>
                      <a:pt x="34" y="148"/>
                    </a:lnTo>
                    <a:lnTo>
                      <a:pt x="23" y="149"/>
                    </a:lnTo>
                    <a:lnTo>
                      <a:pt x="15" y="149"/>
                    </a:lnTo>
                    <a:lnTo>
                      <a:pt x="8" y="150"/>
                    </a:lnTo>
                    <a:lnTo>
                      <a:pt x="4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320"/>
                    </a:lnTo>
                    <a:lnTo>
                      <a:pt x="4" y="321"/>
                    </a:lnTo>
                    <a:lnTo>
                      <a:pt x="13" y="325"/>
                    </a:lnTo>
                    <a:lnTo>
                      <a:pt x="28" y="332"/>
                    </a:lnTo>
                    <a:lnTo>
                      <a:pt x="46" y="340"/>
                    </a:lnTo>
                    <a:lnTo>
                      <a:pt x="65" y="349"/>
                    </a:lnTo>
                    <a:lnTo>
                      <a:pt x="86" y="359"/>
                    </a:lnTo>
                    <a:lnTo>
                      <a:pt x="107" y="368"/>
                    </a:lnTo>
                    <a:lnTo>
                      <a:pt x="127" y="377"/>
                    </a:lnTo>
                    <a:lnTo>
                      <a:pt x="138" y="401"/>
                    </a:lnTo>
                    <a:lnTo>
                      <a:pt x="151" y="424"/>
                    </a:lnTo>
                    <a:lnTo>
                      <a:pt x="169" y="444"/>
                    </a:lnTo>
                    <a:lnTo>
                      <a:pt x="188" y="462"/>
                    </a:lnTo>
                    <a:lnTo>
                      <a:pt x="210" y="477"/>
                    </a:lnTo>
                    <a:lnTo>
                      <a:pt x="234" y="489"/>
                    </a:lnTo>
                    <a:lnTo>
                      <a:pt x="261" y="497"/>
                    </a:lnTo>
                    <a:lnTo>
                      <a:pt x="288" y="501"/>
                    </a:lnTo>
                    <a:lnTo>
                      <a:pt x="317" y="502"/>
                    </a:lnTo>
                    <a:lnTo>
                      <a:pt x="344" y="498"/>
                    </a:lnTo>
                    <a:lnTo>
                      <a:pt x="371" y="492"/>
                    </a:lnTo>
                    <a:lnTo>
                      <a:pt x="395" y="479"/>
                    </a:lnTo>
                    <a:lnTo>
                      <a:pt x="418" y="466"/>
                    </a:lnTo>
                    <a:lnTo>
                      <a:pt x="439" y="448"/>
                    </a:lnTo>
                    <a:lnTo>
                      <a:pt x="458" y="428"/>
                    </a:lnTo>
                    <a:lnTo>
                      <a:pt x="473" y="406"/>
                    </a:lnTo>
                    <a:lnTo>
                      <a:pt x="485" y="406"/>
                    </a:lnTo>
                    <a:lnTo>
                      <a:pt x="496" y="406"/>
                    </a:lnTo>
                    <a:lnTo>
                      <a:pt x="508" y="406"/>
                    </a:lnTo>
                    <a:lnTo>
                      <a:pt x="519" y="408"/>
                    </a:lnTo>
                    <a:lnTo>
                      <a:pt x="528" y="408"/>
                    </a:lnTo>
                    <a:lnTo>
                      <a:pt x="539" y="408"/>
                    </a:lnTo>
                    <a:lnTo>
                      <a:pt x="548" y="409"/>
                    </a:lnTo>
                    <a:lnTo>
                      <a:pt x="558" y="409"/>
                    </a:lnTo>
                    <a:lnTo>
                      <a:pt x="570" y="433"/>
                    </a:lnTo>
                    <a:lnTo>
                      <a:pt x="586" y="456"/>
                    </a:lnTo>
                    <a:lnTo>
                      <a:pt x="605" y="477"/>
                    </a:lnTo>
                    <a:lnTo>
                      <a:pt x="627" y="494"/>
                    </a:lnTo>
                    <a:lnTo>
                      <a:pt x="650" y="509"/>
                    </a:lnTo>
                    <a:lnTo>
                      <a:pt x="676" y="521"/>
                    </a:lnTo>
                    <a:lnTo>
                      <a:pt x="703" y="530"/>
                    </a:lnTo>
                    <a:lnTo>
                      <a:pt x="731" y="535"/>
                    </a:lnTo>
                    <a:lnTo>
                      <a:pt x="749" y="536"/>
                    </a:lnTo>
                    <a:lnTo>
                      <a:pt x="768" y="535"/>
                    </a:lnTo>
                    <a:lnTo>
                      <a:pt x="786" y="534"/>
                    </a:lnTo>
                    <a:lnTo>
                      <a:pt x="802" y="530"/>
                    </a:lnTo>
                    <a:lnTo>
                      <a:pt x="818" y="525"/>
                    </a:lnTo>
                    <a:lnTo>
                      <a:pt x="834" y="519"/>
                    </a:lnTo>
                    <a:lnTo>
                      <a:pt x="851" y="512"/>
                    </a:lnTo>
                    <a:lnTo>
                      <a:pt x="865" y="502"/>
                    </a:lnTo>
                    <a:lnTo>
                      <a:pt x="879" y="493"/>
                    </a:lnTo>
                    <a:lnTo>
                      <a:pt x="893" y="482"/>
                    </a:lnTo>
                    <a:lnTo>
                      <a:pt x="905" y="470"/>
                    </a:lnTo>
                    <a:lnTo>
                      <a:pt x="916" y="458"/>
                    </a:lnTo>
                    <a:lnTo>
                      <a:pt x="926" y="444"/>
                    </a:lnTo>
                    <a:lnTo>
                      <a:pt x="936" y="429"/>
                    </a:lnTo>
                    <a:lnTo>
                      <a:pt x="944" y="413"/>
                    </a:lnTo>
                    <a:lnTo>
                      <a:pt x="951" y="397"/>
                    </a:lnTo>
                    <a:lnTo>
                      <a:pt x="1433" y="379"/>
                    </a:lnTo>
                    <a:lnTo>
                      <a:pt x="1443" y="400"/>
                    </a:lnTo>
                    <a:lnTo>
                      <a:pt x="1453" y="417"/>
                    </a:lnTo>
                    <a:lnTo>
                      <a:pt x="1467" y="433"/>
                    </a:lnTo>
                    <a:lnTo>
                      <a:pt x="1483" y="448"/>
                    </a:lnTo>
                    <a:lnTo>
                      <a:pt x="1501" y="460"/>
                    </a:lnTo>
                    <a:lnTo>
                      <a:pt x="1521" y="470"/>
                    </a:lnTo>
                    <a:lnTo>
                      <a:pt x="1543" y="477"/>
                    </a:lnTo>
                    <a:lnTo>
                      <a:pt x="1565" y="481"/>
                    </a:lnTo>
                    <a:lnTo>
                      <a:pt x="1593" y="481"/>
                    </a:lnTo>
                    <a:lnTo>
                      <a:pt x="1619" y="477"/>
                    </a:lnTo>
                    <a:lnTo>
                      <a:pt x="1645" y="467"/>
                    </a:lnTo>
                    <a:lnTo>
                      <a:pt x="1668" y="454"/>
                    </a:lnTo>
                    <a:lnTo>
                      <a:pt x="1688" y="437"/>
                    </a:lnTo>
                    <a:lnTo>
                      <a:pt x="1705" y="417"/>
                    </a:lnTo>
                    <a:lnTo>
                      <a:pt x="1719" y="393"/>
                    </a:lnTo>
                    <a:lnTo>
                      <a:pt x="1729" y="367"/>
                    </a:lnTo>
                    <a:lnTo>
                      <a:pt x="1887" y="362"/>
                    </a:lnTo>
                    <a:lnTo>
                      <a:pt x="1897" y="390"/>
                    </a:lnTo>
                    <a:lnTo>
                      <a:pt x="1909" y="417"/>
                    </a:lnTo>
                    <a:lnTo>
                      <a:pt x="1926" y="442"/>
                    </a:lnTo>
                    <a:lnTo>
                      <a:pt x="1947" y="463"/>
                    </a:lnTo>
                    <a:lnTo>
                      <a:pt x="1970" y="482"/>
                    </a:lnTo>
                    <a:lnTo>
                      <a:pt x="1995" y="496"/>
                    </a:lnTo>
                    <a:lnTo>
                      <a:pt x="2024" y="507"/>
                    </a:lnTo>
                    <a:lnTo>
                      <a:pt x="2055" y="512"/>
                    </a:lnTo>
                    <a:lnTo>
                      <a:pt x="2094" y="512"/>
                    </a:lnTo>
                    <a:lnTo>
                      <a:pt x="2131" y="504"/>
                    </a:lnTo>
                    <a:lnTo>
                      <a:pt x="2166" y="489"/>
                    </a:lnTo>
                    <a:lnTo>
                      <a:pt x="2196" y="467"/>
                    </a:lnTo>
                    <a:lnTo>
                      <a:pt x="2223" y="442"/>
                    </a:lnTo>
                    <a:lnTo>
                      <a:pt x="2243" y="410"/>
                    </a:lnTo>
                    <a:lnTo>
                      <a:pt x="2258" y="375"/>
                    </a:lnTo>
                    <a:lnTo>
                      <a:pt x="2266" y="336"/>
                    </a:lnTo>
                    <a:lnTo>
                      <a:pt x="2266" y="328"/>
                    </a:lnTo>
                    <a:lnTo>
                      <a:pt x="2266" y="318"/>
                    </a:lnTo>
                    <a:lnTo>
                      <a:pt x="2266" y="310"/>
                    </a:lnTo>
                    <a:lnTo>
                      <a:pt x="2266" y="302"/>
                    </a:lnTo>
                    <a:lnTo>
                      <a:pt x="2303" y="295"/>
                    </a:lnTo>
                    <a:lnTo>
                      <a:pt x="2303" y="291"/>
                    </a:lnTo>
                    <a:lnTo>
                      <a:pt x="2304" y="282"/>
                    </a:lnTo>
                    <a:lnTo>
                      <a:pt x="2304" y="267"/>
                    </a:lnTo>
                    <a:lnTo>
                      <a:pt x="2304" y="248"/>
                    </a:lnTo>
                    <a:lnTo>
                      <a:pt x="2304" y="225"/>
                    </a:lnTo>
                    <a:lnTo>
                      <a:pt x="2302" y="199"/>
                    </a:lnTo>
                    <a:lnTo>
                      <a:pt x="2296" y="172"/>
                    </a:lnTo>
                    <a:lnTo>
                      <a:pt x="2288" y="144"/>
                    </a:lnTo>
                    <a:lnTo>
                      <a:pt x="2277" y="117"/>
                    </a:lnTo>
                    <a:lnTo>
                      <a:pt x="2264" y="89"/>
                    </a:lnTo>
                    <a:lnTo>
                      <a:pt x="2245" y="64"/>
                    </a:lnTo>
                    <a:lnTo>
                      <a:pt x="2220" y="42"/>
                    </a:lnTo>
                    <a:lnTo>
                      <a:pt x="2192" y="24"/>
                    </a:lnTo>
                    <a:lnTo>
                      <a:pt x="2157" y="10"/>
                    </a:lnTo>
                    <a:lnTo>
                      <a:pt x="2116" y="1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35"/>
              <p:cNvSpPr>
                <a:spLocks/>
              </p:cNvSpPr>
              <p:nvPr/>
            </p:nvSpPr>
            <p:spPr bwMode="auto">
              <a:xfrm>
                <a:off x="2111" y="1787"/>
                <a:ext cx="2604" cy="511"/>
              </a:xfrm>
              <a:custGeom>
                <a:avLst/>
                <a:gdLst>
                  <a:gd name="T0" fmla="*/ 24 w 2604"/>
                  <a:gd name="T1" fmla="*/ 408 h 511"/>
                  <a:gd name="T2" fmla="*/ 65 w 2604"/>
                  <a:gd name="T3" fmla="*/ 456 h 511"/>
                  <a:gd name="T4" fmla="*/ 131 w 2604"/>
                  <a:gd name="T5" fmla="*/ 465 h 511"/>
                  <a:gd name="T6" fmla="*/ 230 w 2604"/>
                  <a:gd name="T7" fmla="*/ 473 h 511"/>
                  <a:gd name="T8" fmla="*/ 333 w 2604"/>
                  <a:gd name="T9" fmla="*/ 481 h 511"/>
                  <a:gd name="T10" fmla="*/ 416 w 2604"/>
                  <a:gd name="T11" fmla="*/ 486 h 511"/>
                  <a:gd name="T12" fmla="*/ 450 w 2604"/>
                  <a:gd name="T13" fmla="*/ 489 h 511"/>
                  <a:gd name="T14" fmla="*/ 639 w 2604"/>
                  <a:gd name="T15" fmla="*/ 450 h 511"/>
                  <a:gd name="T16" fmla="*/ 714 w 2604"/>
                  <a:gd name="T17" fmla="*/ 316 h 511"/>
                  <a:gd name="T18" fmla="*/ 830 w 2604"/>
                  <a:gd name="T19" fmla="*/ 226 h 511"/>
                  <a:gd name="T20" fmla="*/ 899 w 2604"/>
                  <a:gd name="T21" fmla="*/ 217 h 511"/>
                  <a:gd name="T22" fmla="*/ 971 w 2604"/>
                  <a:gd name="T23" fmla="*/ 218 h 511"/>
                  <a:gd name="T24" fmla="*/ 1035 w 2604"/>
                  <a:gd name="T25" fmla="*/ 243 h 511"/>
                  <a:gd name="T26" fmla="*/ 1081 w 2604"/>
                  <a:gd name="T27" fmla="*/ 309 h 511"/>
                  <a:gd name="T28" fmla="*/ 1097 w 2604"/>
                  <a:gd name="T29" fmla="*/ 429 h 511"/>
                  <a:gd name="T30" fmla="*/ 1090 w 2604"/>
                  <a:gd name="T31" fmla="*/ 507 h 511"/>
                  <a:gd name="T32" fmla="*/ 1998 w 2604"/>
                  <a:gd name="T33" fmla="*/ 473 h 511"/>
                  <a:gd name="T34" fmla="*/ 2036 w 2604"/>
                  <a:gd name="T35" fmla="*/ 402 h 511"/>
                  <a:gd name="T36" fmla="*/ 2116 w 2604"/>
                  <a:gd name="T37" fmla="*/ 283 h 511"/>
                  <a:gd name="T38" fmla="*/ 2197 w 2604"/>
                  <a:gd name="T39" fmla="*/ 241 h 511"/>
                  <a:gd name="T40" fmla="*/ 2292 w 2604"/>
                  <a:gd name="T41" fmla="*/ 249 h 511"/>
                  <a:gd name="T42" fmla="*/ 2364 w 2604"/>
                  <a:gd name="T43" fmla="*/ 343 h 511"/>
                  <a:gd name="T44" fmla="*/ 2402 w 2604"/>
                  <a:gd name="T45" fmla="*/ 432 h 511"/>
                  <a:gd name="T46" fmla="*/ 2498 w 2604"/>
                  <a:gd name="T47" fmla="*/ 413 h 511"/>
                  <a:gd name="T48" fmla="*/ 2555 w 2604"/>
                  <a:gd name="T49" fmla="*/ 391 h 511"/>
                  <a:gd name="T50" fmla="*/ 2586 w 2604"/>
                  <a:gd name="T51" fmla="*/ 348 h 511"/>
                  <a:gd name="T52" fmla="*/ 2604 w 2604"/>
                  <a:gd name="T53" fmla="*/ 297 h 511"/>
                  <a:gd name="T54" fmla="*/ 2588 w 2604"/>
                  <a:gd name="T55" fmla="*/ 240 h 511"/>
                  <a:gd name="T56" fmla="*/ 2575 w 2604"/>
                  <a:gd name="T57" fmla="*/ 186 h 511"/>
                  <a:gd name="T58" fmla="*/ 2565 w 2604"/>
                  <a:gd name="T59" fmla="*/ 81 h 511"/>
                  <a:gd name="T60" fmla="*/ 2538 w 2604"/>
                  <a:gd name="T61" fmla="*/ 14 h 511"/>
                  <a:gd name="T62" fmla="*/ 2470 w 2604"/>
                  <a:gd name="T63" fmla="*/ 11 h 511"/>
                  <a:gd name="T64" fmla="*/ 2375 w 2604"/>
                  <a:gd name="T65" fmla="*/ 8 h 511"/>
                  <a:gd name="T66" fmla="*/ 2172 w 2604"/>
                  <a:gd name="T67" fmla="*/ 37 h 511"/>
                  <a:gd name="T68" fmla="*/ 1155 w 2604"/>
                  <a:gd name="T69" fmla="*/ 49 h 511"/>
                  <a:gd name="T70" fmla="*/ 1073 w 2604"/>
                  <a:gd name="T71" fmla="*/ 41 h 511"/>
                  <a:gd name="T72" fmla="*/ 952 w 2604"/>
                  <a:gd name="T73" fmla="*/ 27 h 511"/>
                  <a:gd name="T74" fmla="*/ 826 w 2604"/>
                  <a:gd name="T75" fmla="*/ 14 h 511"/>
                  <a:gd name="T76" fmla="*/ 729 w 2604"/>
                  <a:gd name="T77" fmla="*/ 3 h 511"/>
                  <a:gd name="T78" fmla="*/ 679 w 2604"/>
                  <a:gd name="T79" fmla="*/ 0 h 511"/>
                  <a:gd name="T80" fmla="*/ 577 w 2604"/>
                  <a:gd name="T81" fmla="*/ 11 h 511"/>
                  <a:gd name="T82" fmla="*/ 425 w 2604"/>
                  <a:gd name="T83" fmla="*/ 34 h 511"/>
                  <a:gd name="T84" fmla="*/ 265 w 2604"/>
                  <a:gd name="T85" fmla="*/ 68 h 511"/>
                  <a:gd name="T86" fmla="*/ 139 w 2604"/>
                  <a:gd name="T87" fmla="*/ 108 h 511"/>
                  <a:gd name="T88" fmla="*/ 88 w 2604"/>
                  <a:gd name="T89" fmla="*/ 153 h 511"/>
                  <a:gd name="T90" fmla="*/ 67 w 2604"/>
                  <a:gd name="T91" fmla="*/ 191 h 511"/>
                  <a:gd name="T92" fmla="*/ 57 w 2604"/>
                  <a:gd name="T93" fmla="*/ 251 h 511"/>
                  <a:gd name="T94" fmla="*/ 21 w 2604"/>
                  <a:gd name="T95" fmla="*/ 264 h 511"/>
                  <a:gd name="T96" fmla="*/ 0 w 2604"/>
                  <a:gd name="T97" fmla="*/ 270 h 511"/>
                  <a:gd name="T98" fmla="*/ 12 w 2604"/>
                  <a:gd name="T99" fmla="*/ 34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4" h="511">
                    <a:moveTo>
                      <a:pt x="21" y="370"/>
                    </a:move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65" y="456"/>
                    </a:lnTo>
                    <a:lnTo>
                      <a:pt x="81" y="459"/>
                    </a:lnTo>
                    <a:lnTo>
                      <a:pt x="104" y="462"/>
                    </a:lnTo>
                    <a:lnTo>
                      <a:pt x="131" y="465"/>
                    </a:lnTo>
                    <a:lnTo>
                      <a:pt x="161" y="467"/>
                    </a:lnTo>
                    <a:lnTo>
                      <a:pt x="195" y="470"/>
                    </a:lnTo>
                    <a:lnTo>
                      <a:pt x="230" y="473"/>
                    </a:lnTo>
                    <a:lnTo>
                      <a:pt x="265" y="475"/>
                    </a:lnTo>
                    <a:lnTo>
                      <a:pt x="301" y="478"/>
                    </a:lnTo>
                    <a:lnTo>
                      <a:pt x="333" y="481"/>
                    </a:lnTo>
                    <a:lnTo>
                      <a:pt x="366" y="484"/>
                    </a:lnTo>
                    <a:lnTo>
                      <a:pt x="393" y="485"/>
                    </a:lnTo>
                    <a:lnTo>
                      <a:pt x="416" y="486"/>
                    </a:lnTo>
                    <a:lnTo>
                      <a:pt x="435" y="488"/>
                    </a:lnTo>
                    <a:lnTo>
                      <a:pt x="446" y="489"/>
                    </a:lnTo>
                    <a:lnTo>
                      <a:pt x="450" y="489"/>
                    </a:lnTo>
                    <a:lnTo>
                      <a:pt x="623" y="488"/>
                    </a:lnTo>
                    <a:lnTo>
                      <a:pt x="627" y="477"/>
                    </a:lnTo>
                    <a:lnTo>
                      <a:pt x="639" y="450"/>
                    </a:lnTo>
                    <a:lnTo>
                      <a:pt x="658" y="409"/>
                    </a:lnTo>
                    <a:lnTo>
                      <a:pt x="684" y="363"/>
                    </a:lnTo>
                    <a:lnTo>
                      <a:pt x="714" y="316"/>
                    </a:lnTo>
                    <a:lnTo>
                      <a:pt x="749" y="274"/>
                    </a:lnTo>
                    <a:lnTo>
                      <a:pt x="788" y="243"/>
                    </a:lnTo>
                    <a:lnTo>
                      <a:pt x="830" y="226"/>
                    </a:lnTo>
                    <a:lnTo>
                      <a:pt x="852" y="224"/>
                    </a:lnTo>
                    <a:lnTo>
                      <a:pt x="876" y="220"/>
                    </a:lnTo>
                    <a:lnTo>
                      <a:pt x="899" y="217"/>
                    </a:lnTo>
                    <a:lnTo>
                      <a:pt x="924" y="215"/>
                    </a:lnTo>
                    <a:lnTo>
                      <a:pt x="948" y="215"/>
                    </a:lnTo>
                    <a:lnTo>
                      <a:pt x="971" y="218"/>
                    </a:lnTo>
                    <a:lnTo>
                      <a:pt x="994" y="222"/>
                    </a:lnTo>
                    <a:lnTo>
                      <a:pt x="1016" y="230"/>
                    </a:lnTo>
                    <a:lnTo>
                      <a:pt x="1035" y="243"/>
                    </a:lnTo>
                    <a:lnTo>
                      <a:pt x="1054" y="260"/>
                    </a:lnTo>
                    <a:lnTo>
                      <a:pt x="1069" y="282"/>
                    </a:lnTo>
                    <a:lnTo>
                      <a:pt x="1081" y="309"/>
                    </a:lnTo>
                    <a:lnTo>
                      <a:pt x="1090" y="341"/>
                    </a:lnTo>
                    <a:lnTo>
                      <a:pt x="1096" y="382"/>
                    </a:lnTo>
                    <a:lnTo>
                      <a:pt x="1097" y="429"/>
                    </a:lnTo>
                    <a:lnTo>
                      <a:pt x="1095" y="484"/>
                    </a:lnTo>
                    <a:lnTo>
                      <a:pt x="1093" y="500"/>
                    </a:lnTo>
                    <a:lnTo>
                      <a:pt x="1090" y="507"/>
                    </a:lnTo>
                    <a:lnTo>
                      <a:pt x="1089" y="511"/>
                    </a:lnTo>
                    <a:lnTo>
                      <a:pt x="1088" y="511"/>
                    </a:lnTo>
                    <a:lnTo>
                      <a:pt x="1998" y="473"/>
                    </a:lnTo>
                    <a:lnTo>
                      <a:pt x="2002" y="463"/>
                    </a:lnTo>
                    <a:lnTo>
                      <a:pt x="2016" y="438"/>
                    </a:lnTo>
                    <a:lnTo>
                      <a:pt x="2036" y="402"/>
                    </a:lnTo>
                    <a:lnTo>
                      <a:pt x="2061" y="362"/>
                    </a:lnTo>
                    <a:lnTo>
                      <a:pt x="2088" y="320"/>
                    </a:lnTo>
                    <a:lnTo>
                      <a:pt x="2116" y="283"/>
                    </a:lnTo>
                    <a:lnTo>
                      <a:pt x="2145" y="256"/>
                    </a:lnTo>
                    <a:lnTo>
                      <a:pt x="2170" y="244"/>
                    </a:lnTo>
                    <a:lnTo>
                      <a:pt x="2197" y="241"/>
                    </a:lnTo>
                    <a:lnTo>
                      <a:pt x="2227" y="240"/>
                    </a:lnTo>
                    <a:lnTo>
                      <a:pt x="2260" y="241"/>
                    </a:lnTo>
                    <a:lnTo>
                      <a:pt x="2292" y="249"/>
                    </a:lnTo>
                    <a:lnTo>
                      <a:pt x="2322" y="268"/>
                    </a:lnTo>
                    <a:lnTo>
                      <a:pt x="2346" y="298"/>
                    </a:lnTo>
                    <a:lnTo>
                      <a:pt x="2364" y="343"/>
                    </a:lnTo>
                    <a:lnTo>
                      <a:pt x="2372" y="405"/>
                    </a:lnTo>
                    <a:lnTo>
                      <a:pt x="2380" y="424"/>
                    </a:lnTo>
                    <a:lnTo>
                      <a:pt x="2402" y="432"/>
                    </a:lnTo>
                    <a:lnTo>
                      <a:pt x="2432" y="431"/>
                    </a:lnTo>
                    <a:lnTo>
                      <a:pt x="2464" y="424"/>
                    </a:lnTo>
                    <a:lnTo>
                      <a:pt x="2498" y="413"/>
                    </a:lnTo>
                    <a:lnTo>
                      <a:pt x="2527" y="404"/>
                    </a:lnTo>
                    <a:lnTo>
                      <a:pt x="2547" y="394"/>
                    </a:lnTo>
                    <a:lnTo>
                      <a:pt x="2555" y="391"/>
                    </a:lnTo>
                    <a:lnTo>
                      <a:pt x="2571" y="362"/>
                    </a:lnTo>
                    <a:lnTo>
                      <a:pt x="2575" y="358"/>
                    </a:lnTo>
                    <a:lnTo>
                      <a:pt x="2586" y="348"/>
                    </a:lnTo>
                    <a:lnTo>
                      <a:pt x="2597" y="335"/>
                    </a:lnTo>
                    <a:lnTo>
                      <a:pt x="2603" y="318"/>
                    </a:lnTo>
                    <a:lnTo>
                      <a:pt x="2604" y="297"/>
                    </a:lnTo>
                    <a:lnTo>
                      <a:pt x="2603" y="272"/>
                    </a:lnTo>
                    <a:lnTo>
                      <a:pt x="2597" y="251"/>
                    </a:lnTo>
                    <a:lnTo>
                      <a:pt x="2588" y="240"/>
                    </a:lnTo>
                    <a:lnTo>
                      <a:pt x="2578" y="229"/>
                    </a:lnTo>
                    <a:lnTo>
                      <a:pt x="2575" y="207"/>
                    </a:lnTo>
                    <a:lnTo>
                      <a:pt x="2575" y="186"/>
                    </a:lnTo>
                    <a:lnTo>
                      <a:pt x="2575" y="176"/>
                    </a:lnTo>
                    <a:lnTo>
                      <a:pt x="2566" y="94"/>
                    </a:lnTo>
                    <a:lnTo>
                      <a:pt x="2565" y="81"/>
                    </a:lnTo>
                    <a:lnTo>
                      <a:pt x="2558" y="54"/>
                    </a:lnTo>
                    <a:lnTo>
                      <a:pt x="2550" y="27"/>
                    </a:lnTo>
                    <a:lnTo>
                      <a:pt x="2538" y="14"/>
                    </a:lnTo>
                    <a:lnTo>
                      <a:pt x="2524" y="12"/>
                    </a:lnTo>
                    <a:lnTo>
                      <a:pt x="2501" y="12"/>
                    </a:lnTo>
                    <a:lnTo>
                      <a:pt x="2470" y="11"/>
                    </a:lnTo>
                    <a:lnTo>
                      <a:pt x="2436" y="10"/>
                    </a:lnTo>
                    <a:lnTo>
                      <a:pt x="2403" y="10"/>
                    </a:lnTo>
                    <a:lnTo>
                      <a:pt x="2375" y="8"/>
                    </a:lnTo>
                    <a:lnTo>
                      <a:pt x="2355" y="8"/>
                    </a:lnTo>
                    <a:lnTo>
                      <a:pt x="2348" y="8"/>
                    </a:lnTo>
                    <a:lnTo>
                      <a:pt x="2172" y="37"/>
                    </a:lnTo>
                    <a:lnTo>
                      <a:pt x="1174" y="52"/>
                    </a:lnTo>
                    <a:lnTo>
                      <a:pt x="1169" y="52"/>
                    </a:lnTo>
                    <a:lnTo>
                      <a:pt x="1155" y="49"/>
                    </a:lnTo>
                    <a:lnTo>
                      <a:pt x="1134" y="48"/>
                    </a:lnTo>
                    <a:lnTo>
                      <a:pt x="1107" y="43"/>
                    </a:lnTo>
                    <a:lnTo>
                      <a:pt x="1073" y="41"/>
                    </a:lnTo>
                    <a:lnTo>
                      <a:pt x="1035" y="37"/>
                    </a:lnTo>
                    <a:lnTo>
                      <a:pt x="994" y="33"/>
                    </a:lnTo>
                    <a:lnTo>
                      <a:pt x="952" y="27"/>
                    </a:lnTo>
                    <a:lnTo>
                      <a:pt x="909" y="23"/>
                    </a:lnTo>
                    <a:lnTo>
                      <a:pt x="867" y="18"/>
                    </a:lnTo>
                    <a:lnTo>
                      <a:pt x="826" y="14"/>
                    </a:lnTo>
                    <a:lnTo>
                      <a:pt x="790" y="10"/>
                    </a:lnTo>
                    <a:lnTo>
                      <a:pt x="756" y="7"/>
                    </a:lnTo>
                    <a:lnTo>
                      <a:pt x="729" y="3"/>
                    </a:lnTo>
                    <a:lnTo>
                      <a:pt x="707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3" y="245"/>
                    </a:lnTo>
                    <a:lnTo>
                      <a:pt x="57" y="251"/>
                    </a:lnTo>
                    <a:lnTo>
                      <a:pt x="46" y="255"/>
                    </a:lnTo>
                    <a:lnTo>
                      <a:pt x="34" y="260"/>
                    </a:lnTo>
                    <a:lnTo>
                      <a:pt x="21" y="264"/>
                    </a:lnTo>
                    <a:lnTo>
                      <a:pt x="11" y="267"/>
                    </a:lnTo>
                    <a:lnTo>
                      <a:pt x="2" y="268"/>
                    </a:lnTo>
                    <a:lnTo>
                      <a:pt x="0" y="270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3119" y="1523"/>
                <a:ext cx="1383" cy="329"/>
              </a:xfrm>
              <a:custGeom>
                <a:avLst/>
                <a:gdLst>
                  <a:gd name="T0" fmla="*/ 85 w 1383"/>
                  <a:gd name="T1" fmla="*/ 33 h 329"/>
                  <a:gd name="T2" fmla="*/ 134 w 1383"/>
                  <a:gd name="T3" fmla="*/ 27 h 329"/>
                  <a:gd name="T4" fmla="*/ 202 w 1383"/>
                  <a:gd name="T5" fmla="*/ 20 h 329"/>
                  <a:gd name="T6" fmla="*/ 286 w 1383"/>
                  <a:gd name="T7" fmla="*/ 14 h 329"/>
                  <a:gd name="T8" fmla="*/ 381 w 1383"/>
                  <a:gd name="T9" fmla="*/ 8 h 329"/>
                  <a:gd name="T10" fmla="*/ 484 w 1383"/>
                  <a:gd name="T11" fmla="*/ 3 h 329"/>
                  <a:gd name="T12" fmla="*/ 589 w 1383"/>
                  <a:gd name="T13" fmla="*/ 0 h 329"/>
                  <a:gd name="T14" fmla="*/ 694 w 1383"/>
                  <a:gd name="T15" fmla="*/ 1 h 329"/>
                  <a:gd name="T16" fmla="*/ 794 w 1383"/>
                  <a:gd name="T17" fmla="*/ 7 h 329"/>
                  <a:gd name="T18" fmla="*/ 885 w 1383"/>
                  <a:gd name="T19" fmla="*/ 18 h 329"/>
                  <a:gd name="T20" fmla="*/ 963 w 1383"/>
                  <a:gd name="T21" fmla="*/ 35 h 329"/>
                  <a:gd name="T22" fmla="*/ 1093 w 1383"/>
                  <a:gd name="T23" fmla="*/ 83 h 329"/>
                  <a:gd name="T24" fmla="*/ 1199 w 1383"/>
                  <a:gd name="T25" fmla="*/ 135 h 329"/>
                  <a:gd name="T26" fmla="*/ 1282 w 1383"/>
                  <a:gd name="T27" fmla="*/ 188 h 329"/>
                  <a:gd name="T28" fmla="*/ 1340 w 1383"/>
                  <a:gd name="T29" fmla="*/ 233 h 329"/>
                  <a:gd name="T30" fmla="*/ 1375 w 1383"/>
                  <a:gd name="T31" fmla="*/ 261 h 329"/>
                  <a:gd name="T32" fmla="*/ 1380 w 1383"/>
                  <a:gd name="T33" fmla="*/ 274 h 329"/>
                  <a:gd name="T34" fmla="*/ 1348 w 1383"/>
                  <a:gd name="T35" fmla="*/ 282 h 329"/>
                  <a:gd name="T36" fmla="*/ 1294 w 1383"/>
                  <a:gd name="T37" fmla="*/ 289 h 329"/>
                  <a:gd name="T38" fmla="*/ 1234 w 1383"/>
                  <a:gd name="T39" fmla="*/ 294 h 329"/>
                  <a:gd name="T40" fmla="*/ 1184 w 1383"/>
                  <a:gd name="T41" fmla="*/ 298 h 329"/>
                  <a:gd name="T42" fmla="*/ 1157 w 1383"/>
                  <a:gd name="T43" fmla="*/ 298 h 329"/>
                  <a:gd name="T44" fmla="*/ 1154 w 1383"/>
                  <a:gd name="T45" fmla="*/ 247 h 329"/>
                  <a:gd name="T46" fmla="*/ 1078 w 1383"/>
                  <a:gd name="T47" fmla="*/ 153 h 329"/>
                  <a:gd name="T48" fmla="*/ 951 w 1383"/>
                  <a:gd name="T49" fmla="*/ 92 h 329"/>
                  <a:gd name="T50" fmla="*/ 874 w 1383"/>
                  <a:gd name="T51" fmla="*/ 72 h 329"/>
                  <a:gd name="T52" fmla="*/ 818 w 1383"/>
                  <a:gd name="T53" fmla="*/ 68 h 329"/>
                  <a:gd name="T54" fmla="*/ 782 w 1383"/>
                  <a:gd name="T55" fmla="*/ 72 h 329"/>
                  <a:gd name="T56" fmla="*/ 757 w 1383"/>
                  <a:gd name="T57" fmla="*/ 77 h 329"/>
                  <a:gd name="T58" fmla="*/ 742 w 1383"/>
                  <a:gd name="T59" fmla="*/ 85 h 329"/>
                  <a:gd name="T60" fmla="*/ 748 w 1383"/>
                  <a:gd name="T61" fmla="*/ 186 h 329"/>
                  <a:gd name="T62" fmla="*/ 760 w 1383"/>
                  <a:gd name="T63" fmla="*/ 297 h 329"/>
                  <a:gd name="T64" fmla="*/ 742 w 1383"/>
                  <a:gd name="T65" fmla="*/ 316 h 329"/>
                  <a:gd name="T66" fmla="*/ 694 w 1383"/>
                  <a:gd name="T67" fmla="*/ 312 h 329"/>
                  <a:gd name="T68" fmla="*/ 665 w 1383"/>
                  <a:gd name="T69" fmla="*/ 306 h 329"/>
                  <a:gd name="T70" fmla="*/ 676 w 1383"/>
                  <a:gd name="T71" fmla="*/ 253 h 329"/>
                  <a:gd name="T72" fmla="*/ 673 w 1383"/>
                  <a:gd name="T73" fmla="*/ 145 h 329"/>
                  <a:gd name="T74" fmla="*/ 653 w 1383"/>
                  <a:gd name="T75" fmla="*/ 72 h 329"/>
                  <a:gd name="T76" fmla="*/ 618 w 1383"/>
                  <a:gd name="T77" fmla="*/ 69 h 329"/>
                  <a:gd name="T78" fmla="*/ 558 w 1383"/>
                  <a:gd name="T79" fmla="*/ 72 h 329"/>
                  <a:gd name="T80" fmla="*/ 490 w 1383"/>
                  <a:gd name="T81" fmla="*/ 81 h 329"/>
                  <a:gd name="T82" fmla="*/ 427 w 1383"/>
                  <a:gd name="T83" fmla="*/ 98 h 329"/>
                  <a:gd name="T84" fmla="*/ 379 w 1383"/>
                  <a:gd name="T85" fmla="*/ 123 h 329"/>
                  <a:gd name="T86" fmla="*/ 286 w 1383"/>
                  <a:gd name="T87" fmla="*/ 211 h 329"/>
                  <a:gd name="T88" fmla="*/ 191 w 1383"/>
                  <a:gd name="T89" fmla="*/ 305 h 329"/>
                  <a:gd name="T90" fmla="*/ 88 w 1383"/>
                  <a:gd name="T91" fmla="*/ 317 h 329"/>
                  <a:gd name="T92" fmla="*/ 111 w 1383"/>
                  <a:gd name="T93" fmla="*/ 294 h 329"/>
                  <a:gd name="T94" fmla="*/ 168 w 1383"/>
                  <a:gd name="T95" fmla="*/ 237 h 329"/>
                  <a:gd name="T96" fmla="*/ 240 w 1383"/>
                  <a:gd name="T97" fmla="*/ 167 h 329"/>
                  <a:gd name="T98" fmla="*/ 307 w 1383"/>
                  <a:gd name="T99" fmla="*/ 102 h 329"/>
                  <a:gd name="T100" fmla="*/ 352 w 1383"/>
                  <a:gd name="T101" fmla="*/ 62 h 329"/>
                  <a:gd name="T102" fmla="*/ 353 w 1383"/>
                  <a:gd name="T103" fmla="*/ 56 h 329"/>
                  <a:gd name="T104" fmla="*/ 305 w 1383"/>
                  <a:gd name="T105" fmla="*/ 54 h 329"/>
                  <a:gd name="T106" fmla="*/ 226 w 1383"/>
                  <a:gd name="T107" fmla="*/ 54 h 329"/>
                  <a:gd name="T108" fmla="*/ 142 w 1383"/>
                  <a:gd name="T109" fmla="*/ 56 h 329"/>
                  <a:gd name="T110" fmla="*/ 74 w 1383"/>
                  <a:gd name="T111" fmla="*/ 58 h 329"/>
                  <a:gd name="T112" fmla="*/ 24 w 1383"/>
                  <a:gd name="T113" fmla="*/ 62 h 329"/>
                  <a:gd name="T114" fmla="*/ 3 w 1383"/>
                  <a:gd name="T115" fmla="*/ 53 h 329"/>
                  <a:gd name="T116" fmla="*/ 45 w 1383"/>
                  <a:gd name="T117" fmla="*/ 3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3" h="329">
                    <a:moveTo>
                      <a:pt x="66" y="34"/>
                    </a:moveTo>
                    <a:lnTo>
                      <a:pt x="74" y="33"/>
                    </a:lnTo>
                    <a:lnTo>
                      <a:pt x="85" y="33"/>
                    </a:lnTo>
                    <a:lnTo>
                      <a:pt x="99" y="31"/>
                    </a:lnTo>
                    <a:lnTo>
                      <a:pt x="115" y="29"/>
                    </a:lnTo>
                    <a:lnTo>
                      <a:pt x="134" y="27"/>
                    </a:lnTo>
                    <a:lnTo>
                      <a:pt x="154" y="26"/>
                    </a:lnTo>
                    <a:lnTo>
                      <a:pt x="177" y="23"/>
                    </a:lnTo>
                    <a:lnTo>
                      <a:pt x="202" y="20"/>
                    </a:lnTo>
                    <a:lnTo>
                      <a:pt x="229" y="19"/>
                    </a:lnTo>
                    <a:lnTo>
                      <a:pt x="256" y="16"/>
                    </a:lnTo>
                    <a:lnTo>
                      <a:pt x="286" y="14"/>
                    </a:lnTo>
                    <a:lnTo>
                      <a:pt x="317" y="12"/>
                    </a:lnTo>
                    <a:lnTo>
                      <a:pt x="348" y="10"/>
                    </a:lnTo>
                    <a:lnTo>
                      <a:pt x="381" y="8"/>
                    </a:lnTo>
                    <a:lnTo>
                      <a:pt x="414" y="5"/>
                    </a:lnTo>
                    <a:lnTo>
                      <a:pt x="448" y="4"/>
                    </a:lnTo>
                    <a:lnTo>
                      <a:pt x="484" y="3"/>
                    </a:lnTo>
                    <a:lnTo>
                      <a:pt x="519" y="1"/>
                    </a:lnTo>
                    <a:lnTo>
                      <a:pt x="554" y="1"/>
                    </a:lnTo>
                    <a:lnTo>
                      <a:pt x="589" y="0"/>
                    </a:lnTo>
                    <a:lnTo>
                      <a:pt x="624" y="0"/>
                    </a:lnTo>
                    <a:lnTo>
                      <a:pt x="660" y="0"/>
                    </a:lnTo>
                    <a:lnTo>
                      <a:pt x="694" y="1"/>
                    </a:lnTo>
                    <a:lnTo>
                      <a:pt x="729" y="3"/>
                    </a:lnTo>
                    <a:lnTo>
                      <a:pt x="761" y="4"/>
                    </a:lnTo>
                    <a:lnTo>
                      <a:pt x="794" y="7"/>
                    </a:lnTo>
                    <a:lnTo>
                      <a:pt x="825" y="10"/>
                    </a:lnTo>
                    <a:lnTo>
                      <a:pt x="856" y="14"/>
                    </a:lnTo>
                    <a:lnTo>
                      <a:pt x="885" y="18"/>
                    </a:lnTo>
                    <a:lnTo>
                      <a:pt x="913" y="23"/>
                    </a:lnTo>
                    <a:lnTo>
                      <a:pt x="939" y="29"/>
                    </a:lnTo>
                    <a:lnTo>
                      <a:pt x="963" y="35"/>
                    </a:lnTo>
                    <a:lnTo>
                      <a:pt x="1009" y="50"/>
                    </a:lnTo>
                    <a:lnTo>
                      <a:pt x="1053" y="66"/>
                    </a:lnTo>
                    <a:lnTo>
                      <a:pt x="1093" y="83"/>
                    </a:lnTo>
                    <a:lnTo>
                      <a:pt x="1131" y="100"/>
                    </a:lnTo>
                    <a:lnTo>
                      <a:pt x="1166" y="118"/>
                    </a:lnTo>
                    <a:lnTo>
                      <a:pt x="1199" y="135"/>
                    </a:lnTo>
                    <a:lnTo>
                      <a:pt x="1230" y="154"/>
                    </a:lnTo>
                    <a:lnTo>
                      <a:pt x="1257" y="171"/>
                    </a:lnTo>
                    <a:lnTo>
                      <a:pt x="1282" y="188"/>
                    </a:lnTo>
                    <a:lnTo>
                      <a:pt x="1305" y="205"/>
                    </a:lnTo>
                    <a:lnTo>
                      <a:pt x="1324" y="219"/>
                    </a:lnTo>
                    <a:lnTo>
                      <a:pt x="1340" y="233"/>
                    </a:lnTo>
                    <a:lnTo>
                      <a:pt x="1355" y="244"/>
                    </a:lnTo>
                    <a:lnTo>
                      <a:pt x="1366" y="255"/>
                    </a:lnTo>
                    <a:lnTo>
                      <a:pt x="1375" y="261"/>
                    </a:lnTo>
                    <a:lnTo>
                      <a:pt x="1380" y="267"/>
                    </a:lnTo>
                    <a:lnTo>
                      <a:pt x="1383" y="271"/>
                    </a:lnTo>
                    <a:lnTo>
                      <a:pt x="1380" y="274"/>
                    </a:lnTo>
                    <a:lnTo>
                      <a:pt x="1372" y="276"/>
                    </a:lnTo>
                    <a:lnTo>
                      <a:pt x="1362" y="280"/>
                    </a:lnTo>
                    <a:lnTo>
                      <a:pt x="1348" y="282"/>
                    </a:lnTo>
                    <a:lnTo>
                      <a:pt x="1332" y="284"/>
                    </a:lnTo>
                    <a:lnTo>
                      <a:pt x="1314" y="287"/>
                    </a:lnTo>
                    <a:lnTo>
                      <a:pt x="1294" y="289"/>
                    </a:lnTo>
                    <a:lnTo>
                      <a:pt x="1273" y="291"/>
                    </a:lnTo>
                    <a:lnTo>
                      <a:pt x="1253" y="293"/>
                    </a:lnTo>
                    <a:lnTo>
                      <a:pt x="1234" y="294"/>
                    </a:lnTo>
                    <a:lnTo>
                      <a:pt x="1215" y="295"/>
                    </a:lnTo>
                    <a:lnTo>
                      <a:pt x="1198" y="297"/>
                    </a:lnTo>
                    <a:lnTo>
                      <a:pt x="1184" y="298"/>
                    </a:lnTo>
                    <a:lnTo>
                      <a:pt x="1172" y="299"/>
                    </a:lnTo>
                    <a:lnTo>
                      <a:pt x="1164" y="301"/>
                    </a:lnTo>
                    <a:lnTo>
                      <a:pt x="1157" y="298"/>
                    </a:lnTo>
                    <a:lnTo>
                      <a:pt x="1156" y="287"/>
                    </a:lnTo>
                    <a:lnTo>
                      <a:pt x="1157" y="270"/>
                    </a:lnTo>
                    <a:lnTo>
                      <a:pt x="1154" y="247"/>
                    </a:lnTo>
                    <a:lnTo>
                      <a:pt x="1143" y="218"/>
                    </a:lnTo>
                    <a:lnTo>
                      <a:pt x="1119" y="187"/>
                    </a:lnTo>
                    <a:lnTo>
                      <a:pt x="1078" y="153"/>
                    </a:lnTo>
                    <a:lnTo>
                      <a:pt x="1015" y="118"/>
                    </a:lnTo>
                    <a:lnTo>
                      <a:pt x="981" y="103"/>
                    </a:lnTo>
                    <a:lnTo>
                      <a:pt x="951" y="92"/>
                    </a:lnTo>
                    <a:lnTo>
                      <a:pt x="923" y="83"/>
                    </a:lnTo>
                    <a:lnTo>
                      <a:pt x="897" y="76"/>
                    </a:lnTo>
                    <a:lnTo>
                      <a:pt x="874" y="72"/>
                    </a:lnTo>
                    <a:lnTo>
                      <a:pt x="853" y="69"/>
                    </a:lnTo>
                    <a:lnTo>
                      <a:pt x="834" y="68"/>
                    </a:lnTo>
                    <a:lnTo>
                      <a:pt x="818" y="68"/>
                    </a:lnTo>
                    <a:lnTo>
                      <a:pt x="805" y="69"/>
                    </a:lnTo>
                    <a:lnTo>
                      <a:pt x="792" y="70"/>
                    </a:lnTo>
                    <a:lnTo>
                      <a:pt x="782" y="72"/>
                    </a:lnTo>
                    <a:lnTo>
                      <a:pt x="772" y="75"/>
                    </a:lnTo>
                    <a:lnTo>
                      <a:pt x="764" y="76"/>
                    </a:lnTo>
                    <a:lnTo>
                      <a:pt x="757" y="77"/>
                    </a:lnTo>
                    <a:lnTo>
                      <a:pt x="752" y="77"/>
                    </a:lnTo>
                    <a:lnTo>
                      <a:pt x="748" y="77"/>
                    </a:lnTo>
                    <a:lnTo>
                      <a:pt x="742" y="85"/>
                    </a:lnTo>
                    <a:lnTo>
                      <a:pt x="741" y="108"/>
                    </a:lnTo>
                    <a:lnTo>
                      <a:pt x="742" y="145"/>
                    </a:lnTo>
                    <a:lnTo>
                      <a:pt x="748" y="186"/>
                    </a:lnTo>
                    <a:lnTo>
                      <a:pt x="752" y="229"/>
                    </a:lnTo>
                    <a:lnTo>
                      <a:pt x="757" y="267"/>
                    </a:lnTo>
                    <a:lnTo>
                      <a:pt x="760" y="297"/>
                    </a:lnTo>
                    <a:lnTo>
                      <a:pt x="760" y="310"/>
                    </a:lnTo>
                    <a:lnTo>
                      <a:pt x="754" y="314"/>
                    </a:lnTo>
                    <a:lnTo>
                      <a:pt x="742" y="316"/>
                    </a:lnTo>
                    <a:lnTo>
                      <a:pt x="727" y="314"/>
                    </a:lnTo>
                    <a:lnTo>
                      <a:pt x="711" y="313"/>
                    </a:lnTo>
                    <a:lnTo>
                      <a:pt x="694" y="312"/>
                    </a:lnTo>
                    <a:lnTo>
                      <a:pt x="679" y="309"/>
                    </a:lnTo>
                    <a:lnTo>
                      <a:pt x="669" y="307"/>
                    </a:lnTo>
                    <a:lnTo>
                      <a:pt x="665" y="306"/>
                    </a:lnTo>
                    <a:lnTo>
                      <a:pt x="666" y="298"/>
                    </a:lnTo>
                    <a:lnTo>
                      <a:pt x="670" y="278"/>
                    </a:lnTo>
                    <a:lnTo>
                      <a:pt x="676" y="253"/>
                    </a:lnTo>
                    <a:lnTo>
                      <a:pt x="679" y="230"/>
                    </a:lnTo>
                    <a:lnTo>
                      <a:pt x="677" y="196"/>
                    </a:lnTo>
                    <a:lnTo>
                      <a:pt x="673" y="145"/>
                    </a:lnTo>
                    <a:lnTo>
                      <a:pt x="665" y="99"/>
                    </a:lnTo>
                    <a:lnTo>
                      <a:pt x="657" y="73"/>
                    </a:lnTo>
                    <a:lnTo>
                      <a:pt x="653" y="72"/>
                    </a:lnTo>
                    <a:lnTo>
                      <a:pt x="643" y="70"/>
                    </a:lnTo>
                    <a:lnTo>
                      <a:pt x="633" y="69"/>
                    </a:lnTo>
                    <a:lnTo>
                      <a:pt x="618" y="69"/>
                    </a:lnTo>
                    <a:lnTo>
                      <a:pt x="600" y="69"/>
                    </a:lnTo>
                    <a:lnTo>
                      <a:pt x="580" y="70"/>
                    </a:lnTo>
                    <a:lnTo>
                      <a:pt x="558" y="72"/>
                    </a:lnTo>
                    <a:lnTo>
                      <a:pt x="536" y="75"/>
                    </a:lnTo>
                    <a:lnTo>
                      <a:pt x="513" y="77"/>
                    </a:lnTo>
                    <a:lnTo>
                      <a:pt x="490" y="81"/>
                    </a:lnTo>
                    <a:lnTo>
                      <a:pt x="469" y="87"/>
                    </a:lnTo>
                    <a:lnTo>
                      <a:pt x="447" y="92"/>
                    </a:lnTo>
                    <a:lnTo>
                      <a:pt x="427" y="98"/>
                    </a:lnTo>
                    <a:lnTo>
                      <a:pt x="408" y="106"/>
                    </a:lnTo>
                    <a:lnTo>
                      <a:pt x="393" y="114"/>
                    </a:lnTo>
                    <a:lnTo>
                      <a:pt x="379" y="123"/>
                    </a:lnTo>
                    <a:lnTo>
                      <a:pt x="353" y="148"/>
                    </a:lnTo>
                    <a:lnTo>
                      <a:pt x="321" y="177"/>
                    </a:lnTo>
                    <a:lnTo>
                      <a:pt x="286" y="211"/>
                    </a:lnTo>
                    <a:lnTo>
                      <a:pt x="250" y="247"/>
                    </a:lnTo>
                    <a:lnTo>
                      <a:pt x="217" y="278"/>
                    </a:lnTo>
                    <a:lnTo>
                      <a:pt x="191" y="305"/>
                    </a:lnTo>
                    <a:lnTo>
                      <a:pt x="172" y="322"/>
                    </a:lnTo>
                    <a:lnTo>
                      <a:pt x="165" y="329"/>
                    </a:lnTo>
                    <a:lnTo>
                      <a:pt x="88" y="317"/>
                    </a:lnTo>
                    <a:lnTo>
                      <a:pt x="91" y="314"/>
                    </a:lnTo>
                    <a:lnTo>
                      <a:pt x="99" y="306"/>
                    </a:lnTo>
                    <a:lnTo>
                      <a:pt x="111" y="294"/>
                    </a:lnTo>
                    <a:lnTo>
                      <a:pt x="127" y="278"/>
                    </a:lnTo>
                    <a:lnTo>
                      <a:pt x="146" y="259"/>
                    </a:lnTo>
                    <a:lnTo>
                      <a:pt x="168" y="237"/>
                    </a:lnTo>
                    <a:lnTo>
                      <a:pt x="191" y="214"/>
                    </a:lnTo>
                    <a:lnTo>
                      <a:pt x="215" y="190"/>
                    </a:lnTo>
                    <a:lnTo>
                      <a:pt x="240" y="167"/>
                    </a:lnTo>
                    <a:lnTo>
                      <a:pt x="263" y="144"/>
                    </a:lnTo>
                    <a:lnTo>
                      <a:pt x="286" y="122"/>
                    </a:lnTo>
                    <a:lnTo>
                      <a:pt x="307" y="102"/>
                    </a:lnTo>
                    <a:lnTo>
                      <a:pt x="325" y="84"/>
                    </a:lnTo>
                    <a:lnTo>
                      <a:pt x="341" y="72"/>
                    </a:lnTo>
                    <a:lnTo>
                      <a:pt x="352" y="62"/>
                    </a:lnTo>
                    <a:lnTo>
                      <a:pt x="359" y="58"/>
                    </a:lnTo>
                    <a:lnTo>
                      <a:pt x="360" y="57"/>
                    </a:lnTo>
                    <a:lnTo>
                      <a:pt x="353" y="56"/>
                    </a:lnTo>
                    <a:lnTo>
                      <a:pt x="341" y="56"/>
                    </a:lnTo>
                    <a:lnTo>
                      <a:pt x="325" y="56"/>
                    </a:lnTo>
                    <a:lnTo>
                      <a:pt x="305" y="54"/>
                    </a:lnTo>
                    <a:lnTo>
                      <a:pt x="280" y="54"/>
                    </a:lnTo>
                    <a:lnTo>
                      <a:pt x="253" y="54"/>
                    </a:lnTo>
                    <a:lnTo>
                      <a:pt x="226" y="54"/>
                    </a:lnTo>
                    <a:lnTo>
                      <a:pt x="198" y="56"/>
                    </a:lnTo>
                    <a:lnTo>
                      <a:pt x="169" y="56"/>
                    </a:lnTo>
                    <a:lnTo>
                      <a:pt x="142" y="56"/>
                    </a:lnTo>
                    <a:lnTo>
                      <a:pt x="116" y="57"/>
                    </a:lnTo>
                    <a:lnTo>
                      <a:pt x="93" y="57"/>
                    </a:lnTo>
                    <a:lnTo>
                      <a:pt x="74" y="58"/>
                    </a:lnTo>
                    <a:lnTo>
                      <a:pt x="61" y="58"/>
                    </a:lnTo>
                    <a:lnTo>
                      <a:pt x="51" y="60"/>
                    </a:lnTo>
                    <a:lnTo>
                      <a:pt x="24" y="62"/>
                    </a:lnTo>
                    <a:lnTo>
                      <a:pt x="7" y="61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11" y="47"/>
                    </a:lnTo>
                    <a:lnTo>
                      <a:pt x="26" y="42"/>
                    </a:lnTo>
                    <a:lnTo>
                      <a:pt x="45" y="37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2872" y="2097"/>
                <a:ext cx="266" cy="291"/>
              </a:xfrm>
              <a:custGeom>
                <a:avLst/>
                <a:gdLst>
                  <a:gd name="T0" fmla="*/ 118 w 266"/>
                  <a:gd name="T1" fmla="*/ 291 h 291"/>
                  <a:gd name="T2" fmla="*/ 145 w 266"/>
                  <a:gd name="T3" fmla="*/ 291 h 291"/>
                  <a:gd name="T4" fmla="*/ 171 w 266"/>
                  <a:gd name="T5" fmla="*/ 285 h 291"/>
                  <a:gd name="T6" fmla="*/ 195 w 266"/>
                  <a:gd name="T7" fmla="*/ 274 h 291"/>
                  <a:gd name="T8" fmla="*/ 217 w 266"/>
                  <a:gd name="T9" fmla="*/ 258 h 291"/>
                  <a:gd name="T10" fmla="*/ 235 w 266"/>
                  <a:gd name="T11" fmla="*/ 237 h 291"/>
                  <a:gd name="T12" fmla="*/ 250 w 266"/>
                  <a:gd name="T13" fmla="*/ 214 h 291"/>
                  <a:gd name="T14" fmla="*/ 260 w 266"/>
                  <a:gd name="T15" fmla="*/ 187 h 291"/>
                  <a:gd name="T16" fmla="*/ 266 w 266"/>
                  <a:gd name="T17" fmla="*/ 159 h 291"/>
                  <a:gd name="T18" fmla="*/ 266 w 266"/>
                  <a:gd name="T19" fmla="*/ 129 h 291"/>
                  <a:gd name="T20" fmla="*/ 260 w 266"/>
                  <a:gd name="T21" fmla="*/ 102 h 291"/>
                  <a:gd name="T22" fmla="*/ 251 w 266"/>
                  <a:gd name="T23" fmla="*/ 75 h 291"/>
                  <a:gd name="T24" fmla="*/ 237 w 266"/>
                  <a:gd name="T25" fmla="*/ 52 h 291"/>
                  <a:gd name="T26" fmla="*/ 218 w 266"/>
                  <a:gd name="T27" fmla="*/ 33 h 291"/>
                  <a:gd name="T28" fmla="*/ 197 w 266"/>
                  <a:gd name="T29" fmla="*/ 16 h 291"/>
                  <a:gd name="T30" fmla="*/ 174 w 266"/>
                  <a:gd name="T31" fmla="*/ 6 h 291"/>
                  <a:gd name="T32" fmla="*/ 147 w 266"/>
                  <a:gd name="T33" fmla="*/ 0 h 291"/>
                  <a:gd name="T34" fmla="*/ 119 w 266"/>
                  <a:gd name="T35" fmla="*/ 0 h 291"/>
                  <a:gd name="T36" fmla="*/ 94 w 266"/>
                  <a:gd name="T37" fmla="*/ 6 h 291"/>
                  <a:gd name="T38" fmla="*/ 69 w 266"/>
                  <a:gd name="T39" fmla="*/ 18 h 291"/>
                  <a:gd name="T40" fmla="*/ 49 w 266"/>
                  <a:gd name="T41" fmla="*/ 33 h 291"/>
                  <a:gd name="T42" fmla="*/ 30 w 266"/>
                  <a:gd name="T43" fmla="*/ 53 h 291"/>
                  <a:gd name="T44" fmla="*/ 15 w 266"/>
                  <a:gd name="T45" fmla="*/ 77 h 291"/>
                  <a:gd name="T46" fmla="*/ 6 w 266"/>
                  <a:gd name="T47" fmla="*/ 103 h 291"/>
                  <a:gd name="T48" fmla="*/ 0 w 266"/>
                  <a:gd name="T49" fmla="*/ 133 h 291"/>
                  <a:gd name="T50" fmla="*/ 0 w 266"/>
                  <a:gd name="T51" fmla="*/ 163 h 291"/>
                  <a:gd name="T52" fmla="*/ 4 w 266"/>
                  <a:gd name="T53" fmla="*/ 190 h 291"/>
                  <a:gd name="T54" fmla="*/ 15 w 266"/>
                  <a:gd name="T55" fmla="*/ 217 h 291"/>
                  <a:gd name="T56" fmla="*/ 29 w 266"/>
                  <a:gd name="T57" fmla="*/ 240 h 291"/>
                  <a:gd name="T58" fmla="*/ 46 w 266"/>
                  <a:gd name="T59" fmla="*/ 259 h 291"/>
                  <a:gd name="T60" fmla="*/ 68 w 266"/>
                  <a:gd name="T61" fmla="*/ 275 h 291"/>
                  <a:gd name="T62" fmla="*/ 92 w 266"/>
                  <a:gd name="T63" fmla="*/ 286 h 291"/>
                  <a:gd name="T64" fmla="*/ 118 w 266"/>
                  <a:gd name="T65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91">
                    <a:moveTo>
                      <a:pt x="118" y="291"/>
                    </a:moveTo>
                    <a:lnTo>
                      <a:pt x="145" y="291"/>
                    </a:lnTo>
                    <a:lnTo>
                      <a:pt x="171" y="285"/>
                    </a:lnTo>
                    <a:lnTo>
                      <a:pt x="195" y="274"/>
                    </a:lnTo>
                    <a:lnTo>
                      <a:pt x="217" y="258"/>
                    </a:lnTo>
                    <a:lnTo>
                      <a:pt x="235" y="237"/>
                    </a:lnTo>
                    <a:lnTo>
                      <a:pt x="250" y="214"/>
                    </a:lnTo>
                    <a:lnTo>
                      <a:pt x="260" y="187"/>
                    </a:lnTo>
                    <a:lnTo>
                      <a:pt x="266" y="159"/>
                    </a:lnTo>
                    <a:lnTo>
                      <a:pt x="266" y="129"/>
                    </a:lnTo>
                    <a:lnTo>
                      <a:pt x="260" y="102"/>
                    </a:lnTo>
                    <a:lnTo>
                      <a:pt x="251" y="75"/>
                    </a:lnTo>
                    <a:lnTo>
                      <a:pt x="237" y="52"/>
                    </a:lnTo>
                    <a:lnTo>
                      <a:pt x="218" y="33"/>
                    </a:lnTo>
                    <a:lnTo>
                      <a:pt x="197" y="16"/>
                    </a:lnTo>
                    <a:lnTo>
                      <a:pt x="174" y="6"/>
                    </a:lnTo>
                    <a:lnTo>
                      <a:pt x="147" y="0"/>
                    </a:lnTo>
                    <a:lnTo>
                      <a:pt x="119" y="0"/>
                    </a:lnTo>
                    <a:lnTo>
                      <a:pt x="94" y="6"/>
                    </a:lnTo>
                    <a:lnTo>
                      <a:pt x="69" y="18"/>
                    </a:lnTo>
                    <a:lnTo>
                      <a:pt x="49" y="33"/>
                    </a:lnTo>
                    <a:lnTo>
                      <a:pt x="30" y="53"/>
                    </a:lnTo>
                    <a:lnTo>
                      <a:pt x="15" y="77"/>
                    </a:lnTo>
                    <a:lnTo>
                      <a:pt x="6" y="103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4" y="190"/>
                    </a:lnTo>
                    <a:lnTo>
                      <a:pt x="15" y="217"/>
                    </a:lnTo>
                    <a:lnTo>
                      <a:pt x="29" y="240"/>
                    </a:lnTo>
                    <a:lnTo>
                      <a:pt x="46" y="259"/>
                    </a:lnTo>
                    <a:lnTo>
                      <a:pt x="68" y="275"/>
                    </a:lnTo>
                    <a:lnTo>
                      <a:pt x="92" y="286"/>
                    </a:lnTo>
                    <a:lnTo>
                      <a:pt x="118" y="29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2882" y="2112"/>
                <a:ext cx="234" cy="257"/>
              </a:xfrm>
              <a:custGeom>
                <a:avLst/>
                <a:gdLst>
                  <a:gd name="T0" fmla="*/ 104 w 234"/>
                  <a:gd name="T1" fmla="*/ 257 h 257"/>
                  <a:gd name="T2" fmla="*/ 128 w 234"/>
                  <a:gd name="T3" fmla="*/ 257 h 257"/>
                  <a:gd name="T4" fmla="*/ 151 w 234"/>
                  <a:gd name="T5" fmla="*/ 252 h 257"/>
                  <a:gd name="T6" fmla="*/ 172 w 234"/>
                  <a:gd name="T7" fmla="*/ 243 h 257"/>
                  <a:gd name="T8" fmla="*/ 191 w 234"/>
                  <a:gd name="T9" fmla="*/ 228 h 257"/>
                  <a:gd name="T10" fmla="*/ 207 w 234"/>
                  <a:gd name="T11" fmla="*/ 210 h 257"/>
                  <a:gd name="T12" fmla="*/ 221 w 234"/>
                  <a:gd name="T13" fmla="*/ 190 h 257"/>
                  <a:gd name="T14" fmla="*/ 229 w 234"/>
                  <a:gd name="T15" fmla="*/ 167 h 257"/>
                  <a:gd name="T16" fmla="*/ 234 w 234"/>
                  <a:gd name="T17" fmla="*/ 141 h 257"/>
                  <a:gd name="T18" fmla="*/ 234 w 234"/>
                  <a:gd name="T19" fmla="*/ 115 h 257"/>
                  <a:gd name="T20" fmla="*/ 230 w 234"/>
                  <a:gd name="T21" fmla="*/ 90 h 257"/>
                  <a:gd name="T22" fmla="*/ 221 w 234"/>
                  <a:gd name="T23" fmla="*/ 66 h 257"/>
                  <a:gd name="T24" fmla="*/ 208 w 234"/>
                  <a:gd name="T25" fmla="*/ 46 h 257"/>
                  <a:gd name="T26" fmla="*/ 193 w 234"/>
                  <a:gd name="T27" fmla="*/ 29 h 257"/>
                  <a:gd name="T28" fmla="*/ 174 w 234"/>
                  <a:gd name="T29" fmla="*/ 15 h 257"/>
                  <a:gd name="T30" fmla="*/ 153 w 234"/>
                  <a:gd name="T31" fmla="*/ 6 h 257"/>
                  <a:gd name="T32" fmla="*/ 130 w 234"/>
                  <a:gd name="T33" fmla="*/ 0 h 257"/>
                  <a:gd name="T34" fmla="*/ 105 w 234"/>
                  <a:gd name="T35" fmla="*/ 0 h 257"/>
                  <a:gd name="T36" fmla="*/ 82 w 234"/>
                  <a:gd name="T37" fmla="*/ 6 h 257"/>
                  <a:gd name="T38" fmla="*/ 62 w 234"/>
                  <a:gd name="T39" fmla="*/ 15 h 257"/>
                  <a:gd name="T40" fmla="*/ 43 w 234"/>
                  <a:gd name="T41" fmla="*/ 30 h 257"/>
                  <a:gd name="T42" fmla="*/ 27 w 234"/>
                  <a:gd name="T43" fmla="*/ 48 h 257"/>
                  <a:gd name="T44" fmla="*/ 13 w 234"/>
                  <a:gd name="T45" fmla="*/ 68 h 257"/>
                  <a:gd name="T46" fmla="*/ 5 w 234"/>
                  <a:gd name="T47" fmla="*/ 92 h 257"/>
                  <a:gd name="T48" fmla="*/ 0 w 234"/>
                  <a:gd name="T49" fmla="*/ 118 h 257"/>
                  <a:gd name="T50" fmla="*/ 0 w 234"/>
                  <a:gd name="T51" fmla="*/ 144 h 257"/>
                  <a:gd name="T52" fmla="*/ 4 w 234"/>
                  <a:gd name="T53" fmla="*/ 168 h 257"/>
                  <a:gd name="T54" fmla="*/ 13 w 234"/>
                  <a:gd name="T55" fmla="*/ 191 h 257"/>
                  <a:gd name="T56" fmla="*/ 25 w 234"/>
                  <a:gd name="T57" fmla="*/ 211 h 257"/>
                  <a:gd name="T58" fmla="*/ 42 w 234"/>
                  <a:gd name="T59" fmla="*/ 229 h 257"/>
                  <a:gd name="T60" fmla="*/ 59 w 234"/>
                  <a:gd name="T61" fmla="*/ 243 h 257"/>
                  <a:gd name="T62" fmla="*/ 81 w 234"/>
                  <a:gd name="T63" fmla="*/ 252 h 257"/>
                  <a:gd name="T64" fmla="*/ 104 w 234"/>
                  <a:gd name="T65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257">
                    <a:moveTo>
                      <a:pt x="104" y="257"/>
                    </a:moveTo>
                    <a:lnTo>
                      <a:pt x="128" y="257"/>
                    </a:lnTo>
                    <a:lnTo>
                      <a:pt x="151" y="252"/>
                    </a:lnTo>
                    <a:lnTo>
                      <a:pt x="172" y="243"/>
                    </a:lnTo>
                    <a:lnTo>
                      <a:pt x="191" y="228"/>
                    </a:lnTo>
                    <a:lnTo>
                      <a:pt x="207" y="210"/>
                    </a:lnTo>
                    <a:lnTo>
                      <a:pt x="221" y="190"/>
                    </a:lnTo>
                    <a:lnTo>
                      <a:pt x="229" y="167"/>
                    </a:lnTo>
                    <a:lnTo>
                      <a:pt x="234" y="141"/>
                    </a:lnTo>
                    <a:lnTo>
                      <a:pt x="234" y="115"/>
                    </a:lnTo>
                    <a:lnTo>
                      <a:pt x="230" y="90"/>
                    </a:lnTo>
                    <a:lnTo>
                      <a:pt x="221" y="66"/>
                    </a:lnTo>
                    <a:lnTo>
                      <a:pt x="208" y="46"/>
                    </a:lnTo>
                    <a:lnTo>
                      <a:pt x="193" y="29"/>
                    </a:lnTo>
                    <a:lnTo>
                      <a:pt x="174" y="15"/>
                    </a:lnTo>
                    <a:lnTo>
                      <a:pt x="153" y="6"/>
                    </a:lnTo>
                    <a:lnTo>
                      <a:pt x="130" y="0"/>
                    </a:lnTo>
                    <a:lnTo>
                      <a:pt x="105" y="0"/>
                    </a:lnTo>
                    <a:lnTo>
                      <a:pt x="82" y="6"/>
                    </a:lnTo>
                    <a:lnTo>
                      <a:pt x="62" y="15"/>
                    </a:lnTo>
                    <a:lnTo>
                      <a:pt x="43" y="30"/>
                    </a:lnTo>
                    <a:lnTo>
                      <a:pt x="27" y="48"/>
                    </a:lnTo>
                    <a:lnTo>
                      <a:pt x="13" y="68"/>
                    </a:lnTo>
                    <a:lnTo>
                      <a:pt x="5" y="92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4" y="168"/>
                    </a:lnTo>
                    <a:lnTo>
                      <a:pt x="13" y="191"/>
                    </a:lnTo>
                    <a:lnTo>
                      <a:pt x="25" y="211"/>
                    </a:lnTo>
                    <a:lnTo>
                      <a:pt x="42" y="229"/>
                    </a:lnTo>
                    <a:lnTo>
                      <a:pt x="59" y="243"/>
                    </a:lnTo>
                    <a:lnTo>
                      <a:pt x="81" y="252"/>
                    </a:lnTo>
                    <a:lnTo>
                      <a:pt x="10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4195" y="2099"/>
                <a:ext cx="242" cy="264"/>
              </a:xfrm>
              <a:custGeom>
                <a:avLst/>
                <a:gdLst>
                  <a:gd name="T0" fmla="*/ 108 w 242"/>
                  <a:gd name="T1" fmla="*/ 264 h 264"/>
                  <a:gd name="T2" fmla="*/ 132 w 242"/>
                  <a:gd name="T3" fmla="*/ 264 h 264"/>
                  <a:gd name="T4" fmla="*/ 155 w 242"/>
                  <a:gd name="T5" fmla="*/ 258 h 264"/>
                  <a:gd name="T6" fmla="*/ 177 w 242"/>
                  <a:gd name="T7" fmla="*/ 247 h 264"/>
                  <a:gd name="T8" fmla="*/ 197 w 242"/>
                  <a:gd name="T9" fmla="*/ 234 h 264"/>
                  <a:gd name="T10" fmla="*/ 214 w 242"/>
                  <a:gd name="T11" fmla="*/ 215 h 264"/>
                  <a:gd name="T12" fmla="*/ 227 w 242"/>
                  <a:gd name="T13" fmla="*/ 193 h 264"/>
                  <a:gd name="T14" fmla="*/ 237 w 242"/>
                  <a:gd name="T15" fmla="*/ 170 h 264"/>
                  <a:gd name="T16" fmla="*/ 242 w 242"/>
                  <a:gd name="T17" fmla="*/ 143 h 264"/>
                  <a:gd name="T18" fmla="*/ 242 w 242"/>
                  <a:gd name="T19" fmla="*/ 116 h 264"/>
                  <a:gd name="T20" fmla="*/ 238 w 242"/>
                  <a:gd name="T21" fmla="*/ 90 h 264"/>
                  <a:gd name="T22" fmla="*/ 229 w 242"/>
                  <a:gd name="T23" fmla="*/ 67 h 264"/>
                  <a:gd name="T24" fmla="*/ 215 w 242"/>
                  <a:gd name="T25" fmla="*/ 47 h 264"/>
                  <a:gd name="T26" fmla="*/ 199 w 242"/>
                  <a:gd name="T27" fmla="*/ 28 h 264"/>
                  <a:gd name="T28" fmla="*/ 180 w 242"/>
                  <a:gd name="T29" fmla="*/ 14 h 264"/>
                  <a:gd name="T30" fmla="*/ 158 w 242"/>
                  <a:gd name="T31" fmla="*/ 5 h 264"/>
                  <a:gd name="T32" fmla="*/ 134 w 242"/>
                  <a:gd name="T33" fmla="*/ 0 h 264"/>
                  <a:gd name="T34" fmla="*/ 109 w 242"/>
                  <a:gd name="T35" fmla="*/ 0 h 264"/>
                  <a:gd name="T36" fmla="*/ 86 w 242"/>
                  <a:gd name="T37" fmla="*/ 5 h 264"/>
                  <a:gd name="T38" fmla="*/ 65 w 242"/>
                  <a:gd name="T39" fmla="*/ 16 h 264"/>
                  <a:gd name="T40" fmla="*/ 44 w 242"/>
                  <a:gd name="T41" fmla="*/ 29 h 264"/>
                  <a:gd name="T42" fmla="*/ 28 w 242"/>
                  <a:gd name="T43" fmla="*/ 48 h 264"/>
                  <a:gd name="T44" fmla="*/ 15 w 242"/>
                  <a:gd name="T45" fmla="*/ 70 h 264"/>
                  <a:gd name="T46" fmla="*/ 5 w 242"/>
                  <a:gd name="T47" fmla="*/ 93 h 264"/>
                  <a:gd name="T48" fmla="*/ 0 w 242"/>
                  <a:gd name="T49" fmla="*/ 120 h 264"/>
                  <a:gd name="T50" fmla="*/ 0 w 242"/>
                  <a:gd name="T51" fmla="*/ 147 h 264"/>
                  <a:gd name="T52" fmla="*/ 5 w 242"/>
                  <a:gd name="T53" fmla="*/ 173 h 264"/>
                  <a:gd name="T54" fmla="*/ 13 w 242"/>
                  <a:gd name="T55" fmla="*/ 196 h 264"/>
                  <a:gd name="T56" fmla="*/ 27 w 242"/>
                  <a:gd name="T57" fmla="*/ 218 h 264"/>
                  <a:gd name="T58" fmla="*/ 43 w 242"/>
                  <a:gd name="T59" fmla="*/ 235 h 264"/>
                  <a:gd name="T60" fmla="*/ 62 w 242"/>
                  <a:gd name="T61" fmla="*/ 249 h 264"/>
                  <a:gd name="T62" fmla="*/ 84 w 242"/>
                  <a:gd name="T63" fmla="*/ 260 h 264"/>
                  <a:gd name="T64" fmla="*/ 108 w 242"/>
                  <a:gd name="T6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64">
                    <a:moveTo>
                      <a:pt x="108" y="264"/>
                    </a:moveTo>
                    <a:lnTo>
                      <a:pt x="132" y="264"/>
                    </a:lnTo>
                    <a:lnTo>
                      <a:pt x="155" y="258"/>
                    </a:lnTo>
                    <a:lnTo>
                      <a:pt x="177" y="247"/>
                    </a:lnTo>
                    <a:lnTo>
                      <a:pt x="197" y="234"/>
                    </a:lnTo>
                    <a:lnTo>
                      <a:pt x="214" y="215"/>
                    </a:lnTo>
                    <a:lnTo>
                      <a:pt x="227" y="193"/>
                    </a:lnTo>
                    <a:lnTo>
                      <a:pt x="237" y="170"/>
                    </a:lnTo>
                    <a:lnTo>
                      <a:pt x="242" y="143"/>
                    </a:lnTo>
                    <a:lnTo>
                      <a:pt x="242" y="116"/>
                    </a:lnTo>
                    <a:lnTo>
                      <a:pt x="238" y="90"/>
                    </a:lnTo>
                    <a:lnTo>
                      <a:pt x="229" y="67"/>
                    </a:lnTo>
                    <a:lnTo>
                      <a:pt x="215" y="47"/>
                    </a:lnTo>
                    <a:lnTo>
                      <a:pt x="199" y="28"/>
                    </a:lnTo>
                    <a:lnTo>
                      <a:pt x="180" y="14"/>
                    </a:lnTo>
                    <a:lnTo>
                      <a:pt x="158" y="5"/>
                    </a:lnTo>
                    <a:lnTo>
                      <a:pt x="134" y="0"/>
                    </a:lnTo>
                    <a:lnTo>
                      <a:pt x="109" y="0"/>
                    </a:lnTo>
                    <a:lnTo>
                      <a:pt x="86" y="5"/>
                    </a:lnTo>
                    <a:lnTo>
                      <a:pt x="65" y="16"/>
                    </a:lnTo>
                    <a:lnTo>
                      <a:pt x="44" y="29"/>
                    </a:lnTo>
                    <a:lnTo>
                      <a:pt x="28" y="48"/>
                    </a:lnTo>
                    <a:lnTo>
                      <a:pt x="15" y="70"/>
                    </a:lnTo>
                    <a:lnTo>
                      <a:pt x="5" y="93"/>
                    </a:lnTo>
                    <a:lnTo>
                      <a:pt x="0" y="120"/>
                    </a:lnTo>
                    <a:lnTo>
                      <a:pt x="0" y="147"/>
                    </a:lnTo>
                    <a:lnTo>
                      <a:pt x="5" y="173"/>
                    </a:lnTo>
                    <a:lnTo>
                      <a:pt x="13" y="196"/>
                    </a:lnTo>
                    <a:lnTo>
                      <a:pt x="27" y="218"/>
                    </a:lnTo>
                    <a:lnTo>
                      <a:pt x="43" y="235"/>
                    </a:lnTo>
                    <a:lnTo>
                      <a:pt x="62" y="249"/>
                    </a:lnTo>
                    <a:lnTo>
                      <a:pt x="84" y="260"/>
                    </a:lnTo>
                    <a:lnTo>
                      <a:pt x="108" y="2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40"/>
              <p:cNvSpPr>
                <a:spLocks/>
              </p:cNvSpPr>
              <p:nvPr/>
            </p:nvSpPr>
            <p:spPr bwMode="auto">
              <a:xfrm>
                <a:off x="2871" y="2109"/>
                <a:ext cx="251" cy="262"/>
              </a:xfrm>
              <a:custGeom>
                <a:avLst/>
                <a:gdLst>
                  <a:gd name="T0" fmla="*/ 245 w 251"/>
                  <a:gd name="T1" fmla="*/ 191 h 262"/>
                  <a:gd name="T2" fmla="*/ 245 w 251"/>
                  <a:gd name="T3" fmla="*/ 208 h 262"/>
                  <a:gd name="T4" fmla="*/ 237 w 251"/>
                  <a:gd name="T5" fmla="*/ 218 h 262"/>
                  <a:gd name="T6" fmla="*/ 222 w 251"/>
                  <a:gd name="T7" fmla="*/ 223 h 262"/>
                  <a:gd name="T8" fmla="*/ 199 w 251"/>
                  <a:gd name="T9" fmla="*/ 220 h 262"/>
                  <a:gd name="T10" fmla="*/ 175 w 251"/>
                  <a:gd name="T11" fmla="*/ 221 h 262"/>
                  <a:gd name="T12" fmla="*/ 150 w 251"/>
                  <a:gd name="T13" fmla="*/ 228 h 262"/>
                  <a:gd name="T14" fmla="*/ 129 w 251"/>
                  <a:gd name="T15" fmla="*/ 240 h 262"/>
                  <a:gd name="T16" fmla="*/ 111 w 251"/>
                  <a:gd name="T17" fmla="*/ 254 h 262"/>
                  <a:gd name="T18" fmla="*/ 95 w 251"/>
                  <a:gd name="T19" fmla="*/ 262 h 262"/>
                  <a:gd name="T20" fmla="*/ 80 w 251"/>
                  <a:gd name="T21" fmla="*/ 259 h 262"/>
                  <a:gd name="T22" fmla="*/ 72 w 251"/>
                  <a:gd name="T23" fmla="*/ 247 h 262"/>
                  <a:gd name="T24" fmla="*/ 66 w 251"/>
                  <a:gd name="T25" fmla="*/ 225 h 262"/>
                  <a:gd name="T26" fmla="*/ 58 w 251"/>
                  <a:gd name="T27" fmla="*/ 201 h 262"/>
                  <a:gd name="T28" fmla="*/ 46 w 251"/>
                  <a:gd name="T29" fmla="*/ 176 h 262"/>
                  <a:gd name="T30" fmla="*/ 28 w 251"/>
                  <a:gd name="T31" fmla="*/ 158 h 262"/>
                  <a:gd name="T32" fmla="*/ 4 w 251"/>
                  <a:gd name="T33" fmla="*/ 140 h 262"/>
                  <a:gd name="T34" fmla="*/ 5 w 251"/>
                  <a:gd name="T35" fmla="*/ 114 h 262"/>
                  <a:gd name="T36" fmla="*/ 30 w 251"/>
                  <a:gd name="T37" fmla="*/ 98 h 262"/>
                  <a:gd name="T38" fmla="*/ 50 w 251"/>
                  <a:gd name="T39" fmla="*/ 82 h 262"/>
                  <a:gd name="T40" fmla="*/ 66 w 251"/>
                  <a:gd name="T41" fmla="*/ 60 h 262"/>
                  <a:gd name="T42" fmla="*/ 77 w 251"/>
                  <a:gd name="T43" fmla="*/ 37 h 262"/>
                  <a:gd name="T44" fmla="*/ 83 w 251"/>
                  <a:gd name="T45" fmla="*/ 17 h 262"/>
                  <a:gd name="T46" fmla="*/ 92 w 251"/>
                  <a:gd name="T47" fmla="*/ 3 h 262"/>
                  <a:gd name="T48" fmla="*/ 104 w 251"/>
                  <a:gd name="T49" fmla="*/ 0 h 262"/>
                  <a:gd name="T50" fmla="*/ 118 w 251"/>
                  <a:gd name="T51" fmla="*/ 6 h 262"/>
                  <a:gd name="T52" fmla="*/ 134 w 251"/>
                  <a:gd name="T53" fmla="*/ 21 h 262"/>
                  <a:gd name="T54" fmla="*/ 156 w 251"/>
                  <a:gd name="T55" fmla="*/ 34 h 262"/>
                  <a:gd name="T56" fmla="*/ 180 w 251"/>
                  <a:gd name="T57" fmla="*/ 44 h 262"/>
                  <a:gd name="T58" fmla="*/ 204 w 251"/>
                  <a:gd name="T59" fmla="*/ 46 h 262"/>
                  <a:gd name="T60" fmla="*/ 227 w 251"/>
                  <a:gd name="T61" fmla="*/ 46 h 262"/>
                  <a:gd name="T62" fmla="*/ 242 w 251"/>
                  <a:gd name="T63" fmla="*/ 51 h 262"/>
                  <a:gd name="T64" fmla="*/ 249 w 251"/>
                  <a:gd name="T65" fmla="*/ 61 h 262"/>
                  <a:gd name="T66" fmla="*/ 248 w 251"/>
                  <a:gd name="T67" fmla="*/ 76 h 262"/>
                  <a:gd name="T68" fmla="*/ 236 w 251"/>
                  <a:gd name="T69" fmla="*/ 107 h 262"/>
                  <a:gd name="T70" fmla="*/ 234 w 251"/>
                  <a:gd name="T71" fmla="*/ 15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62">
                    <a:moveTo>
                      <a:pt x="241" y="182"/>
                    </a:moveTo>
                    <a:lnTo>
                      <a:pt x="245" y="191"/>
                    </a:lnTo>
                    <a:lnTo>
                      <a:pt x="246" y="201"/>
                    </a:lnTo>
                    <a:lnTo>
                      <a:pt x="245" y="208"/>
                    </a:lnTo>
                    <a:lnTo>
                      <a:pt x="242" y="213"/>
                    </a:lnTo>
                    <a:lnTo>
                      <a:pt x="237" y="218"/>
                    </a:lnTo>
                    <a:lnTo>
                      <a:pt x="230" y="221"/>
                    </a:lnTo>
                    <a:lnTo>
                      <a:pt x="222" y="223"/>
                    </a:lnTo>
                    <a:lnTo>
                      <a:pt x="211" y="221"/>
                    </a:lnTo>
                    <a:lnTo>
                      <a:pt x="199" y="220"/>
                    </a:lnTo>
                    <a:lnTo>
                      <a:pt x="187" y="220"/>
                    </a:lnTo>
                    <a:lnTo>
                      <a:pt x="175" y="221"/>
                    </a:lnTo>
                    <a:lnTo>
                      <a:pt x="162" y="224"/>
                    </a:lnTo>
                    <a:lnTo>
                      <a:pt x="150" y="228"/>
                    </a:lnTo>
                    <a:lnTo>
                      <a:pt x="138" y="233"/>
                    </a:lnTo>
                    <a:lnTo>
                      <a:pt x="129" y="240"/>
                    </a:lnTo>
                    <a:lnTo>
                      <a:pt x="119" y="247"/>
                    </a:lnTo>
                    <a:lnTo>
                      <a:pt x="111" y="254"/>
                    </a:lnTo>
                    <a:lnTo>
                      <a:pt x="103" y="259"/>
                    </a:lnTo>
                    <a:lnTo>
                      <a:pt x="95" y="262"/>
                    </a:lnTo>
                    <a:lnTo>
                      <a:pt x="87" y="262"/>
                    </a:lnTo>
                    <a:lnTo>
                      <a:pt x="80" y="259"/>
                    </a:lnTo>
                    <a:lnTo>
                      <a:pt x="74" y="255"/>
                    </a:lnTo>
                    <a:lnTo>
                      <a:pt x="72" y="247"/>
                    </a:lnTo>
                    <a:lnTo>
                      <a:pt x="69" y="237"/>
                    </a:lnTo>
                    <a:lnTo>
                      <a:pt x="66" y="225"/>
                    </a:lnTo>
                    <a:lnTo>
                      <a:pt x="64" y="213"/>
                    </a:lnTo>
                    <a:lnTo>
                      <a:pt x="58" y="201"/>
                    </a:lnTo>
                    <a:lnTo>
                      <a:pt x="53" y="189"/>
                    </a:lnTo>
                    <a:lnTo>
                      <a:pt x="46" y="176"/>
                    </a:lnTo>
                    <a:lnTo>
                      <a:pt x="38" y="167"/>
                    </a:lnTo>
                    <a:lnTo>
                      <a:pt x="28" y="158"/>
                    </a:lnTo>
                    <a:lnTo>
                      <a:pt x="19" y="151"/>
                    </a:lnTo>
                    <a:lnTo>
                      <a:pt x="4" y="140"/>
                    </a:lnTo>
                    <a:lnTo>
                      <a:pt x="0" y="126"/>
                    </a:lnTo>
                    <a:lnTo>
                      <a:pt x="5" y="114"/>
                    </a:lnTo>
                    <a:lnTo>
                      <a:pt x="20" y="103"/>
                    </a:lnTo>
                    <a:lnTo>
                      <a:pt x="30" y="98"/>
                    </a:lnTo>
                    <a:lnTo>
                      <a:pt x="41" y="90"/>
                    </a:lnTo>
                    <a:lnTo>
                      <a:pt x="50" y="82"/>
                    </a:lnTo>
                    <a:lnTo>
                      <a:pt x="58" y="71"/>
                    </a:lnTo>
                    <a:lnTo>
                      <a:pt x="66" y="60"/>
                    </a:lnTo>
                    <a:lnTo>
                      <a:pt x="72" y="49"/>
                    </a:lnTo>
                    <a:lnTo>
                      <a:pt x="77" y="37"/>
                    </a:lnTo>
                    <a:lnTo>
                      <a:pt x="80" y="26"/>
                    </a:lnTo>
                    <a:lnTo>
                      <a:pt x="83" y="17"/>
                    </a:lnTo>
                    <a:lnTo>
                      <a:pt x="87" y="9"/>
                    </a:lnTo>
                    <a:lnTo>
                      <a:pt x="92" y="3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1" y="2"/>
                    </a:lnTo>
                    <a:lnTo>
                      <a:pt x="118" y="6"/>
                    </a:lnTo>
                    <a:lnTo>
                      <a:pt x="126" y="13"/>
                    </a:lnTo>
                    <a:lnTo>
                      <a:pt x="134" y="21"/>
                    </a:lnTo>
                    <a:lnTo>
                      <a:pt x="145" y="28"/>
                    </a:lnTo>
                    <a:lnTo>
                      <a:pt x="156" y="34"/>
                    </a:lnTo>
                    <a:lnTo>
                      <a:pt x="168" y="40"/>
                    </a:lnTo>
                    <a:lnTo>
                      <a:pt x="180" y="44"/>
                    </a:lnTo>
                    <a:lnTo>
                      <a:pt x="192" y="46"/>
                    </a:lnTo>
                    <a:lnTo>
                      <a:pt x="204" y="46"/>
                    </a:lnTo>
                    <a:lnTo>
                      <a:pt x="217" y="46"/>
                    </a:lnTo>
                    <a:lnTo>
                      <a:pt x="227" y="46"/>
                    </a:lnTo>
                    <a:lnTo>
                      <a:pt x="236" y="48"/>
                    </a:lnTo>
                    <a:lnTo>
                      <a:pt x="242" y="51"/>
                    </a:lnTo>
                    <a:lnTo>
                      <a:pt x="246" y="55"/>
                    </a:lnTo>
                    <a:lnTo>
                      <a:pt x="249" y="61"/>
                    </a:lnTo>
                    <a:lnTo>
                      <a:pt x="251" y="68"/>
                    </a:lnTo>
                    <a:lnTo>
                      <a:pt x="248" y="76"/>
                    </a:lnTo>
                    <a:lnTo>
                      <a:pt x="244" y="86"/>
                    </a:lnTo>
                    <a:lnTo>
                      <a:pt x="236" y="107"/>
                    </a:lnTo>
                    <a:lnTo>
                      <a:pt x="232" y="133"/>
                    </a:lnTo>
                    <a:lnTo>
                      <a:pt x="234" y="159"/>
                    </a:lnTo>
                    <a:lnTo>
                      <a:pt x="241" y="18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41"/>
              <p:cNvSpPr>
                <a:spLocks/>
              </p:cNvSpPr>
              <p:nvPr/>
            </p:nvSpPr>
            <p:spPr bwMode="auto">
              <a:xfrm>
                <a:off x="4205" y="2115"/>
                <a:ext cx="212" cy="231"/>
              </a:xfrm>
              <a:custGeom>
                <a:avLst/>
                <a:gdLst>
                  <a:gd name="T0" fmla="*/ 95 w 212"/>
                  <a:gd name="T1" fmla="*/ 231 h 231"/>
                  <a:gd name="T2" fmla="*/ 117 w 212"/>
                  <a:gd name="T3" fmla="*/ 231 h 231"/>
                  <a:gd name="T4" fmla="*/ 137 w 212"/>
                  <a:gd name="T5" fmla="*/ 226 h 231"/>
                  <a:gd name="T6" fmla="*/ 156 w 212"/>
                  <a:gd name="T7" fmla="*/ 217 h 231"/>
                  <a:gd name="T8" fmla="*/ 173 w 212"/>
                  <a:gd name="T9" fmla="*/ 204 h 231"/>
                  <a:gd name="T10" fmla="*/ 187 w 212"/>
                  <a:gd name="T11" fmla="*/ 188 h 231"/>
                  <a:gd name="T12" fmla="*/ 200 w 212"/>
                  <a:gd name="T13" fmla="*/ 170 h 231"/>
                  <a:gd name="T14" fmla="*/ 208 w 212"/>
                  <a:gd name="T15" fmla="*/ 149 h 231"/>
                  <a:gd name="T16" fmla="*/ 212 w 212"/>
                  <a:gd name="T17" fmla="*/ 126 h 231"/>
                  <a:gd name="T18" fmla="*/ 212 w 212"/>
                  <a:gd name="T19" fmla="*/ 103 h 231"/>
                  <a:gd name="T20" fmla="*/ 208 w 212"/>
                  <a:gd name="T21" fmla="*/ 80 h 231"/>
                  <a:gd name="T22" fmla="*/ 201 w 212"/>
                  <a:gd name="T23" fmla="*/ 59 h 231"/>
                  <a:gd name="T24" fmla="*/ 190 w 212"/>
                  <a:gd name="T25" fmla="*/ 40 h 231"/>
                  <a:gd name="T26" fmla="*/ 175 w 212"/>
                  <a:gd name="T27" fmla="*/ 26 h 231"/>
                  <a:gd name="T28" fmla="*/ 159 w 212"/>
                  <a:gd name="T29" fmla="*/ 13 h 231"/>
                  <a:gd name="T30" fmla="*/ 140 w 212"/>
                  <a:gd name="T31" fmla="*/ 4 h 231"/>
                  <a:gd name="T32" fmla="*/ 118 w 212"/>
                  <a:gd name="T33" fmla="*/ 0 h 231"/>
                  <a:gd name="T34" fmla="*/ 97 w 212"/>
                  <a:gd name="T35" fmla="*/ 0 h 231"/>
                  <a:gd name="T36" fmla="*/ 76 w 212"/>
                  <a:gd name="T37" fmla="*/ 5 h 231"/>
                  <a:gd name="T38" fmla="*/ 57 w 212"/>
                  <a:gd name="T39" fmla="*/ 15 h 231"/>
                  <a:gd name="T40" fmla="*/ 40 w 212"/>
                  <a:gd name="T41" fmla="*/ 27 h 231"/>
                  <a:gd name="T42" fmla="*/ 25 w 212"/>
                  <a:gd name="T43" fmla="*/ 43 h 231"/>
                  <a:gd name="T44" fmla="*/ 14 w 212"/>
                  <a:gd name="T45" fmla="*/ 61 h 231"/>
                  <a:gd name="T46" fmla="*/ 5 w 212"/>
                  <a:gd name="T47" fmla="*/ 82 h 231"/>
                  <a:gd name="T48" fmla="*/ 0 w 212"/>
                  <a:gd name="T49" fmla="*/ 105 h 231"/>
                  <a:gd name="T50" fmla="*/ 0 w 212"/>
                  <a:gd name="T51" fmla="*/ 128 h 231"/>
                  <a:gd name="T52" fmla="*/ 5 w 212"/>
                  <a:gd name="T53" fmla="*/ 152 h 231"/>
                  <a:gd name="T54" fmla="*/ 13 w 212"/>
                  <a:gd name="T55" fmla="*/ 172 h 231"/>
                  <a:gd name="T56" fmla="*/ 23 w 212"/>
                  <a:gd name="T57" fmla="*/ 191 h 231"/>
                  <a:gd name="T58" fmla="*/ 38 w 212"/>
                  <a:gd name="T59" fmla="*/ 206 h 231"/>
                  <a:gd name="T60" fmla="*/ 55 w 212"/>
                  <a:gd name="T61" fmla="*/ 218 h 231"/>
                  <a:gd name="T62" fmla="*/ 74 w 212"/>
                  <a:gd name="T63" fmla="*/ 227 h 231"/>
                  <a:gd name="T64" fmla="*/ 95 w 212"/>
                  <a:gd name="T6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31">
                    <a:moveTo>
                      <a:pt x="95" y="231"/>
                    </a:moveTo>
                    <a:lnTo>
                      <a:pt x="117" y="231"/>
                    </a:lnTo>
                    <a:lnTo>
                      <a:pt x="137" y="226"/>
                    </a:lnTo>
                    <a:lnTo>
                      <a:pt x="156" y="217"/>
                    </a:lnTo>
                    <a:lnTo>
                      <a:pt x="173" y="204"/>
                    </a:lnTo>
                    <a:lnTo>
                      <a:pt x="187" y="188"/>
                    </a:lnTo>
                    <a:lnTo>
                      <a:pt x="200" y="170"/>
                    </a:lnTo>
                    <a:lnTo>
                      <a:pt x="208" y="149"/>
                    </a:lnTo>
                    <a:lnTo>
                      <a:pt x="212" y="126"/>
                    </a:lnTo>
                    <a:lnTo>
                      <a:pt x="212" y="103"/>
                    </a:lnTo>
                    <a:lnTo>
                      <a:pt x="208" y="80"/>
                    </a:lnTo>
                    <a:lnTo>
                      <a:pt x="201" y="59"/>
                    </a:lnTo>
                    <a:lnTo>
                      <a:pt x="190" y="40"/>
                    </a:lnTo>
                    <a:lnTo>
                      <a:pt x="175" y="26"/>
                    </a:lnTo>
                    <a:lnTo>
                      <a:pt x="159" y="13"/>
                    </a:lnTo>
                    <a:lnTo>
                      <a:pt x="140" y="4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6" y="5"/>
                    </a:lnTo>
                    <a:lnTo>
                      <a:pt x="57" y="15"/>
                    </a:lnTo>
                    <a:lnTo>
                      <a:pt x="40" y="27"/>
                    </a:lnTo>
                    <a:lnTo>
                      <a:pt x="25" y="43"/>
                    </a:lnTo>
                    <a:lnTo>
                      <a:pt x="14" y="61"/>
                    </a:lnTo>
                    <a:lnTo>
                      <a:pt x="5" y="82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5" y="152"/>
                    </a:lnTo>
                    <a:lnTo>
                      <a:pt x="13" y="172"/>
                    </a:lnTo>
                    <a:lnTo>
                      <a:pt x="23" y="191"/>
                    </a:lnTo>
                    <a:lnTo>
                      <a:pt x="38" y="206"/>
                    </a:lnTo>
                    <a:lnTo>
                      <a:pt x="55" y="218"/>
                    </a:lnTo>
                    <a:lnTo>
                      <a:pt x="74" y="227"/>
                    </a:lnTo>
                    <a:lnTo>
                      <a:pt x="9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42"/>
              <p:cNvSpPr>
                <a:spLocks/>
              </p:cNvSpPr>
              <p:nvPr/>
            </p:nvSpPr>
            <p:spPr bwMode="auto">
              <a:xfrm>
                <a:off x="4196" y="2112"/>
                <a:ext cx="225" cy="236"/>
              </a:xfrm>
              <a:custGeom>
                <a:avLst/>
                <a:gdLst>
                  <a:gd name="T0" fmla="*/ 221 w 225"/>
                  <a:gd name="T1" fmla="*/ 180 h 236"/>
                  <a:gd name="T2" fmla="*/ 207 w 225"/>
                  <a:gd name="T3" fmla="*/ 199 h 236"/>
                  <a:gd name="T4" fmla="*/ 179 w 225"/>
                  <a:gd name="T5" fmla="*/ 198 h 236"/>
                  <a:gd name="T6" fmla="*/ 157 w 225"/>
                  <a:gd name="T7" fmla="*/ 199 h 236"/>
                  <a:gd name="T8" fmla="*/ 134 w 225"/>
                  <a:gd name="T9" fmla="*/ 206 h 236"/>
                  <a:gd name="T10" fmla="*/ 115 w 225"/>
                  <a:gd name="T11" fmla="*/ 215 h 236"/>
                  <a:gd name="T12" fmla="*/ 99 w 225"/>
                  <a:gd name="T13" fmla="*/ 229 h 236"/>
                  <a:gd name="T14" fmla="*/ 84 w 225"/>
                  <a:gd name="T15" fmla="*/ 236 h 236"/>
                  <a:gd name="T16" fmla="*/ 72 w 225"/>
                  <a:gd name="T17" fmla="*/ 233 h 236"/>
                  <a:gd name="T18" fmla="*/ 64 w 225"/>
                  <a:gd name="T19" fmla="*/ 224 h 236"/>
                  <a:gd name="T20" fmla="*/ 61 w 225"/>
                  <a:gd name="T21" fmla="*/ 203 h 236"/>
                  <a:gd name="T22" fmla="*/ 53 w 225"/>
                  <a:gd name="T23" fmla="*/ 182 h 236"/>
                  <a:gd name="T24" fmla="*/ 41 w 225"/>
                  <a:gd name="T25" fmla="*/ 160 h 236"/>
                  <a:gd name="T26" fmla="*/ 26 w 225"/>
                  <a:gd name="T27" fmla="*/ 142 h 236"/>
                  <a:gd name="T28" fmla="*/ 4 w 225"/>
                  <a:gd name="T29" fmla="*/ 126 h 236"/>
                  <a:gd name="T30" fmla="*/ 4 w 225"/>
                  <a:gd name="T31" fmla="*/ 103 h 236"/>
                  <a:gd name="T32" fmla="*/ 28 w 225"/>
                  <a:gd name="T33" fmla="*/ 87 h 236"/>
                  <a:gd name="T34" fmla="*/ 45 w 225"/>
                  <a:gd name="T35" fmla="*/ 73 h 236"/>
                  <a:gd name="T36" fmla="*/ 60 w 225"/>
                  <a:gd name="T37" fmla="*/ 54 h 236"/>
                  <a:gd name="T38" fmla="*/ 69 w 225"/>
                  <a:gd name="T39" fmla="*/ 34 h 236"/>
                  <a:gd name="T40" fmla="*/ 74 w 225"/>
                  <a:gd name="T41" fmla="*/ 15 h 236"/>
                  <a:gd name="T42" fmla="*/ 81 w 225"/>
                  <a:gd name="T43" fmla="*/ 3 h 236"/>
                  <a:gd name="T44" fmla="*/ 93 w 225"/>
                  <a:gd name="T45" fmla="*/ 0 h 236"/>
                  <a:gd name="T46" fmla="*/ 107 w 225"/>
                  <a:gd name="T47" fmla="*/ 6 h 236"/>
                  <a:gd name="T48" fmla="*/ 121 w 225"/>
                  <a:gd name="T49" fmla="*/ 19 h 236"/>
                  <a:gd name="T50" fmla="*/ 140 w 225"/>
                  <a:gd name="T51" fmla="*/ 31 h 236"/>
                  <a:gd name="T52" fmla="*/ 163 w 225"/>
                  <a:gd name="T53" fmla="*/ 39 h 236"/>
                  <a:gd name="T54" fmla="*/ 184 w 225"/>
                  <a:gd name="T55" fmla="*/ 42 h 236"/>
                  <a:gd name="T56" fmla="*/ 213 w 225"/>
                  <a:gd name="T57" fmla="*/ 42 h 236"/>
                  <a:gd name="T58" fmla="*/ 225 w 225"/>
                  <a:gd name="T59" fmla="*/ 61 h 236"/>
                  <a:gd name="T60" fmla="*/ 211 w 225"/>
                  <a:gd name="T61" fmla="*/ 98 h 236"/>
                  <a:gd name="T62" fmla="*/ 210 w 225"/>
                  <a:gd name="T63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5" h="236">
                    <a:moveTo>
                      <a:pt x="217" y="164"/>
                    </a:moveTo>
                    <a:lnTo>
                      <a:pt x="221" y="180"/>
                    </a:lnTo>
                    <a:lnTo>
                      <a:pt x="218" y="192"/>
                    </a:lnTo>
                    <a:lnTo>
                      <a:pt x="207" y="199"/>
                    </a:lnTo>
                    <a:lnTo>
                      <a:pt x="190" y="199"/>
                    </a:lnTo>
                    <a:lnTo>
                      <a:pt x="179" y="198"/>
                    </a:lnTo>
                    <a:lnTo>
                      <a:pt x="168" y="198"/>
                    </a:lnTo>
                    <a:lnTo>
                      <a:pt x="157" y="199"/>
                    </a:lnTo>
                    <a:lnTo>
                      <a:pt x="146" y="202"/>
                    </a:lnTo>
                    <a:lnTo>
                      <a:pt x="134" y="206"/>
                    </a:lnTo>
                    <a:lnTo>
                      <a:pt x="125" y="210"/>
                    </a:lnTo>
                    <a:lnTo>
                      <a:pt x="115" y="215"/>
                    </a:lnTo>
                    <a:lnTo>
                      <a:pt x="107" y="222"/>
                    </a:lnTo>
                    <a:lnTo>
                      <a:pt x="99" y="229"/>
                    </a:lnTo>
                    <a:lnTo>
                      <a:pt x="92" y="233"/>
                    </a:lnTo>
                    <a:lnTo>
                      <a:pt x="84" y="236"/>
                    </a:lnTo>
                    <a:lnTo>
                      <a:pt x="79" y="236"/>
                    </a:lnTo>
                    <a:lnTo>
                      <a:pt x="72" y="233"/>
                    </a:lnTo>
                    <a:lnTo>
                      <a:pt x="68" y="229"/>
                    </a:lnTo>
                    <a:lnTo>
                      <a:pt x="64" y="224"/>
                    </a:lnTo>
                    <a:lnTo>
                      <a:pt x="62" y="214"/>
                    </a:lnTo>
                    <a:lnTo>
                      <a:pt x="61" y="203"/>
                    </a:lnTo>
                    <a:lnTo>
                      <a:pt x="57" y="192"/>
                    </a:lnTo>
                    <a:lnTo>
                      <a:pt x="53" y="182"/>
                    </a:lnTo>
                    <a:lnTo>
                      <a:pt x="47" y="169"/>
                    </a:lnTo>
                    <a:lnTo>
                      <a:pt x="41" y="160"/>
                    </a:lnTo>
                    <a:lnTo>
                      <a:pt x="34" y="150"/>
                    </a:lnTo>
                    <a:lnTo>
                      <a:pt x="26" y="142"/>
                    </a:lnTo>
                    <a:lnTo>
                      <a:pt x="18" y="137"/>
                    </a:lnTo>
                    <a:lnTo>
                      <a:pt x="4" y="126"/>
                    </a:lnTo>
                    <a:lnTo>
                      <a:pt x="0" y="114"/>
                    </a:lnTo>
                    <a:lnTo>
                      <a:pt x="4" y="103"/>
                    </a:lnTo>
                    <a:lnTo>
                      <a:pt x="19" y="92"/>
                    </a:lnTo>
                    <a:lnTo>
                      <a:pt x="28" y="87"/>
                    </a:lnTo>
                    <a:lnTo>
                      <a:pt x="37" y="80"/>
                    </a:lnTo>
                    <a:lnTo>
                      <a:pt x="45" y="73"/>
                    </a:lnTo>
                    <a:lnTo>
                      <a:pt x="53" y="64"/>
                    </a:lnTo>
                    <a:lnTo>
                      <a:pt x="60" y="54"/>
                    </a:lnTo>
                    <a:lnTo>
                      <a:pt x="65" y="45"/>
                    </a:lnTo>
                    <a:lnTo>
                      <a:pt x="69" y="34"/>
                    </a:lnTo>
                    <a:lnTo>
                      <a:pt x="72" y="25"/>
                    </a:lnTo>
                    <a:lnTo>
                      <a:pt x="74" y="15"/>
                    </a:lnTo>
                    <a:lnTo>
                      <a:pt x="77" y="8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07" y="6"/>
                    </a:lnTo>
                    <a:lnTo>
                      <a:pt x="114" y="12"/>
                    </a:lnTo>
                    <a:lnTo>
                      <a:pt x="121" y="19"/>
                    </a:lnTo>
                    <a:lnTo>
                      <a:pt x="130" y="26"/>
                    </a:lnTo>
                    <a:lnTo>
                      <a:pt x="140" y="31"/>
                    </a:lnTo>
                    <a:lnTo>
                      <a:pt x="150" y="35"/>
                    </a:lnTo>
                    <a:lnTo>
                      <a:pt x="163" y="39"/>
                    </a:lnTo>
                    <a:lnTo>
                      <a:pt x="173" y="41"/>
                    </a:lnTo>
                    <a:lnTo>
                      <a:pt x="184" y="42"/>
                    </a:lnTo>
                    <a:lnTo>
                      <a:pt x="195" y="42"/>
                    </a:lnTo>
                    <a:lnTo>
                      <a:pt x="213" y="42"/>
                    </a:lnTo>
                    <a:lnTo>
                      <a:pt x="222" y="49"/>
                    </a:lnTo>
                    <a:lnTo>
                      <a:pt x="225" y="61"/>
                    </a:lnTo>
                    <a:lnTo>
                      <a:pt x="219" y="77"/>
                    </a:lnTo>
                    <a:lnTo>
                      <a:pt x="211" y="98"/>
                    </a:lnTo>
                    <a:lnTo>
                      <a:pt x="209" y="121"/>
                    </a:lnTo>
                    <a:lnTo>
                      <a:pt x="210" y="144"/>
                    </a:lnTo>
                    <a:lnTo>
                      <a:pt x="217" y="1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43"/>
              <p:cNvSpPr>
                <a:spLocks/>
              </p:cNvSpPr>
              <p:nvPr/>
            </p:nvSpPr>
            <p:spPr bwMode="auto">
              <a:xfrm>
                <a:off x="2924" y="2151"/>
                <a:ext cx="164" cy="181"/>
              </a:xfrm>
              <a:custGeom>
                <a:avLst/>
                <a:gdLst>
                  <a:gd name="T0" fmla="*/ 73 w 164"/>
                  <a:gd name="T1" fmla="*/ 181 h 181"/>
                  <a:gd name="T2" fmla="*/ 90 w 164"/>
                  <a:gd name="T3" fmla="*/ 181 h 181"/>
                  <a:gd name="T4" fmla="*/ 105 w 164"/>
                  <a:gd name="T5" fmla="*/ 176 h 181"/>
                  <a:gd name="T6" fmla="*/ 120 w 164"/>
                  <a:gd name="T7" fmla="*/ 170 h 181"/>
                  <a:gd name="T8" fmla="*/ 134 w 164"/>
                  <a:gd name="T9" fmla="*/ 159 h 181"/>
                  <a:gd name="T10" fmla="*/ 145 w 164"/>
                  <a:gd name="T11" fmla="*/ 147 h 181"/>
                  <a:gd name="T12" fmla="*/ 154 w 164"/>
                  <a:gd name="T13" fmla="*/ 133 h 181"/>
                  <a:gd name="T14" fmla="*/ 161 w 164"/>
                  <a:gd name="T15" fmla="*/ 116 h 181"/>
                  <a:gd name="T16" fmla="*/ 164 w 164"/>
                  <a:gd name="T17" fmla="*/ 98 h 181"/>
                  <a:gd name="T18" fmla="*/ 164 w 164"/>
                  <a:gd name="T19" fmla="*/ 80 h 181"/>
                  <a:gd name="T20" fmla="*/ 161 w 164"/>
                  <a:gd name="T21" fmla="*/ 63 h 181"/>
                  <a:gd name="T22" fmla="*/ 156 w 164"/>
                  <a:gd name="T23" fmla="*/ 46 h 181"/>
                  <a:gd name="T24" fmla="*/ 146 w 164"/>
                  <a:gd name="T25" fmla="*/ 33 h 181"/>
                  <a:gd name="T26" fmla="*/ 135 w 164"/>
                  <a:gd name="T27" fmla="*/ 21 h 181"/>
                  <a:gd name="T28" fmla="*/ 122 w 164"/>
                  <a:gd name="T29" fmla="*/ 10 h 181"/>
                  <a:gd name="T30" fmla="*/ 107 w 164"/>
                  <a:gd name="T31" fmla="*/ 3 h 181"/>
                  <a:gd name="T32" fmla="*/ 90 w 164"/>
                  <a:gd name="T33" fmla="*/ 0 h 181"/>
                  <a:gd name="T34" fmla="*/ 74 w 164"/>
                  <a:gd name="T35" fmla="*/ 0 h 181"/>
                  <a:gd name="T36" fmla="*/ 58 w 164"/>
                  <a:gd name="T37" fmla="*/ 4 h 181"/>
                  <a:gd name="T38" fmla="*/ 43 w 164"/>
                  <a:gd name="T39" fmla="*/ 11 h 181"/>
                  <a:gd name="T40" fmla="*/ 31 w 164"/>
                  <a:gd name="T41" fmla="*/ 21 h 181"/>
                  <a:gd name="T42" fmla="*/ 19 w 164"/>
                  <a:gd name="T43" fmla="*/ 34 h 181"/>
                  <a:gd name="T44" fmla="*/ 11 w 164"/>
                  <a:gd name="T45" fmla="*/ 48 h 181"/>
                  <a:gd name="T46" fmla="*/ 4 w 164"/>
                  <a:gd name="T47" fmla="*/ 65 h 181"/>
                  <a:gd name="T48" fmla="*/ 0 w 164"/>
                  <a:gd name="T49" fmla="*/ 83 h 181"/>
                  <a:gd name="T50" fmla="*/ 0 w 164"/>
                  <a:gd name="T51" fmla="*/ 101 h 181"/>
                  <a:gd name="T52" fmla="*/ 2 w 164"/>
                  <a:gd name="T53" fmla="*/ 118 h 181"/>
                  <a:gd name="T54" fmla="*/ 9 w 164"/>
                  <a:gd name="T55" fmla="*/ 134 h 181"/>
                  <a:gd name="T56" fmla="*/ 17 w 164"/>
                  <a:gd name="T57" fmla="*/ 148 h 181"/>
                  <a:gd name="T58" fmla="*/ 28 w 164"/>
                  <a:gd name="T59" fmla="*/ 160 h 181"/>
                  <a:gd name="T60" fmla="*/ 42 w 164"/>
                  <a:gd name="T61" fmla="*/ 171 h 181"/>
                  <a:gd name="T62" fmla="*/ 57 w 164"/>
                  <a:gd name="T63" fmla="*/ 178 h 181"/>
                  <a:gd name="T64" fmla="*/ 73 w 164"/>
                  <a:gd name="T6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81">
                    <a:moveTo>
                      <a:pt x="73" y="181"/>
                    </a:moveTo>
                    <a:lnTo>
                      <a:pt x="90" y="181"/>
                    </a:lnTo>
                    <a:lnTo>
                      <a:pt x="105" y="176"/>
                    </a:lnTo>
                    <a:lnTo>
                      <a:pt x="120" y="170"/>
                    </a:lnTo>
                    <a:lnTo>
                      <a:pt x="134" y="159"/>
                    </a:lnTo>
                    <a:lnTo>
                      <a:pt x="145" y="147"/>
                    </a:lnTo>
                    <a:lnTo>
                      <a:pt x="154" y="133"/>
                    </a:lnTo>
                    <a:lnTo>
                      <a:pt x="161" y="116"/>
                    </a:lnTo>
                    <a:lnTo>
                      <a:pt x="164" y="98"/>
                    </a:lnTo>
                    <a:lnTo>
                      <a:pt x="164" y="80"/>
                    </a:lnTo>
                    <a:lnTo>
                      <a:pt x="161" y="63"/>
                    </a:lnTo>
                    <a:lnTo>
                      <a:pt x="156" y="46"/>
                    </a:lnTo>
                    <a:lnTo>
                      <a:pt x="146" y="33"/>
                    </a:lnTo>
                    <a:lnTo>
                      <a:pt x="135" y="21"/>
                    </a:lnTo>
                    <a:lnTo>
                      <a:pt x="122" y="10"/>
                    </a:lnTo>
                    <a:lnTo>
                      <a:pt x="107" y="3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58" y="4"/>
                    </a:lnTo>
                    <a:lnTo>
                      <a:pt x="43" y="11"/>
                    </a:lnTo>
                    <a:lnTo>
                      <a:pt x="31" y="21"/>
                    </a:lnTo>
                    <a:lnTo>
                      <a:pt x="19" y="34"/>
                    </a:lnTo>
                    <a:lnTo>
                      <a:pt x="11" y="48"/>
                    </a:lnTo>
                    <a:lnTo>
                      <a:pt x="4" y="65"/>
                    </a:lnTo>
                    <a:lnTo>
                      <a:pt x="0" y="83"/>
                    </a:lnTo>
                    <a:lnTo>
                      <a:pt x="0" y="101"/>
                    </a:lnTo>
                    <a:lnTo>
                      <a:pt x="2" y="118"/>
                    </a:lnTo>
                    <a:lnTo>
                      <a:pt x="9" y="134"/>
                    </a:lnTo>
                    <a:lnTo>
                      <a:pt x="17" y="148"/>
                    </a:lnTo>
                    <a:lnTo>
                      <a:pt x="28" y="160"/>
                    </a:lnTo>
                    <a:lnTo>
                      <a:pt x="42" y="171"/>
                    </a:lnTo>
                    <a:lnTo>
                      <a:pt x="57" y="178"/>
                    </a:lnTo>
                    <a:lnTo>
                      <a:pt x="73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44"/>
              <p:cNvSpPr>
                <a:spLocks/>
              </p:cNvSpPr>
              <p:nvPr/>
            </p:nvSpPr>
            <p:spPr bwMode="auto">
              <a:xfrm>
                <a:off x="2928" y="2155"/>
                <a:ext cx="156" cy="172"/>
              </a:xfrm>
              <a:custGeom>
                <a:avLst/>
                <a:gdLst>
                  <a:gd name="T0" fmla="*/ 69 w 156"/>
                  <a:gd name="T1" fmla="*/ 172 h 172"/>
                  <a:gd name="T2" fmla="*/ 85 w 156"/>
                  <a:gd name="T3" fmla="*/ 172 h 172"/>
                  <a:gd name="T4" fmla="*/ 100 w 156"/>
                  <a:gd name="T5" fmla="*/ 168 h 172"/>
                  <a:gd name="T6" fmla="*/ 115 w 156"/>
                  <a:gd name="T7" fmla="*/ 162 h 172"/>
                  <a:gd name="T8" fmla="*/ 127 w 156"/>
                  <a:gd name="T9" fmla="*/ 152 h 172"/>
                  <a:gd name="T10" fmla="*/ 138 w 156"/>
                  <a:gd name="T11" fmla="*/ 141 h 172"/>
                  <a:gd name="T12" fmla="*/ 146 w 156"/>
                  <a:gd name="T13" fmla="*/ 126 h 172"/>
                  <a:gd name="T14" fmla="*/ 153 w 156"/>
                  <a:gd name="T15" fmla="*/ 112 h 172"/>
                  <a:gd name="T16" fmla="*/ 156 w 156"/>
                  <a:gd name="T17" fmla="*/ 94 h 172"/>
                  <a:gd name="T18" fmla="*/ 156 w 156"/>
                  <a:gd name="T19" fmla="*/ 76 h 172"/>
                  <a:gd name="T20" fmla="*/ 153 w 156"/>
                  <a:gd name="T21" fmla="*/ 60 h 172"/>
                  <a:gd name="T22" fmla="*/ 147 w 156"/>
                  <a:gd name="T23" fmla="*/ 45 h 172"/>
                  <a:gd name="T24" fmla="*/ 139 w 156"/>
                  <a:gd name="T25" fmla="*/ 30 h 172"/>
                  <a:gd name="T26" fmla="*/ 128 w 156"/>
                  <a:gd name="T27" fmla="*/ 19 h 172"/>
                  <a:gd name="T28" fmla="*/ 116 w 156"/>
                  <a:gd name="T29" fmla="*/ 10 h 172"/>
                  <a:gd name="T30" fmla="*/ 103 w 156"/>
                  <a:gd name="T31" fmla="*/ 3 h 172"/>
                  <a:gd name="T32" fmla="*/ 86 w 156"/>
                  <a:gd name="T33" fmla="*/ 0 h 172"/>
                  <a:gd name="T34" fmla="*/ 70 w 156"/>
                  <a:gd name="T35" fmla="*/ 0 h 172"/>
                  <a:gd name="T36" fmla="*/ 55 w 156"/>
                  <a:gd name="T37" fmla="*/ 5 h 172"/>
                  <a:gd name="T38" fmla="*/ 40 w 156"/>
                  <a:gd name="T39" fmla="*/ 11 h 172"/>
                  <a:gd name="T40" fmla="*/ 28 w 156"/>
                  <a:gd name="T41" fmla="*/ 21 h 172"/>
                  <a:gd name="T42" fmla="*/ 17 w 156"/>
                  <a:gd name="T43" fmla="*/ 32 h 172"/>
                  <a:gd name="T44" fmla="*/ 9 w 156"/>
                  <a:gd name="T45" fmla="*/ 47 h 172"/>
                  <a:gd name="T46" fmla="*/ 2 w 156"/>
                  <a:gd name="T47" fmla="*/ 61 h 172"/>
                  <a:gd name="T48" fmla="*/ 0 w 156"/>
                  <a:gd name="T49" fmla="*/ 79 h 172"/>
                  <a:gd name="T50" fmla="*/ 0 w 156"/>
                  <a:gd name="T51" fmla="*/ 97 h 172"/>
                  <a:gd name="T52" fmla="*/ 2 w 156"/>
                  <a:gd name="T53" fmla="*/ 113 h 172"/>
                  <a:gd name="T54" fmla="*/ 9 w 156"/>
                  <a:gd name="T55" fmla="*/ 128 h 172"/>
                  <a:gd name="T56" fmla="*/ 17 w 156"/>
                  <a:gd name="T57" fmla="*/ 141 h 172"/>
                  <a:gd name="T58" fmla="*/ 27 w 156"/>
                  <a:gd name="T59" fmla="*/ 153 h 172"/>
                  <a:gd name="T60" fmla="*/ 40 w 156"/>
                  <a:gd name="T61" fmla="*/ 163 h 172"/>
                  <a:gd name="T62" fmla="*/ 54 w 156"/>
                  <a:gd name="T63" fmla="*/ 170 h 172"/>
                  <a:gd name="T64" fmla="*/ 69 w 156"/>
                  <a:gd name="T6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72">
                    <a:moveTo>
                      <a:pt x="69" y="172"/>
                    </a:moveTo>
                    <a:lnTo>
                      <a:pt x="85" y="172"/>
                    </a:lnTo>
                    <a:lnTo>
                      <a:pt x="100" y="168"/>
                    </a:lnTo>
                    <a:lnTo>
                      <a:pt x="115" y="162"/>
                    </a:lnTo>
                    <a:lnTo>
                      <a:pt x="127" y="152"/>
                    </a:lnTo>
                    <a:lnTo>
                      <a:pt x="138" y="141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56" y="94"/>
                    </a:lnTo>
                    <a:lnTo>
                      <a:pt x="156" y="76"/>
                    </a:lnTo>
                    <a:lnTo>
                      <a:pt x="153" y="60"/>
                    </a:lnTo>
                    <a:lnTo>
                      <a:pt x="147" y="45"/>
                    </a:lnTo>
                    <a:lnTo>
                      <a:pt x="139" y="30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8" y="21"/>
                    </a:lnTo>
                    <a:lnTo>
                      <a:pt x="17" y="32"/>
                    </a:lnTo>
                    <a:lnTo>
                      <a:pt x="9" y="47"/>
                    </a:lnTo>
                    <a:lnTo>
                      <a:pt x="2" y="61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2" y="113"/>
                    </a:lnTo>
                    <a:lnTo>
                      <a:pt x="9" y="128"/>
                    </a:lnTo>
                    <a:lnTo>
                      <a:pt x="17" y="141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9" y="1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45"/>
              <p:cNvSpPr>
                <a:spLocks/>
              </p:cNvSpPr>
              <p:nvPr/>
            </p:nvSpPr>
            <p:spPr bwMode="auto">
              <a:xfrm>
                <a:off x="4238" y="2150"/>
                <a:ext cx="148" cy="161"/>
              </a:xfrm>
              <a:custGeom>
                <a:avLst/>
                <a:gdLst>
                  <a:gd name="T0" fmla="*/ 65 w 148"/>
                  <a:gd name="T1" fmla="*/ 161 h 161"/>
                  <a:gd name="T2" fmla="*/ 80 w 148"/>
                  <a:gd name="T3" fmla="*/ 161 h 161"/>
                  <a:gd name="T4" fmla="*/ 95 w 148"/>
                  <a:gd name="T5" fmla="*/ 157 h 161"/>
                  <a:gd name="T6" fmla="*/ 107 w 148"/>
                  <a:gd name="T7" fmla="*/ 152 h 161"/>
                  <a:gd name="T8" fmla="*/ 119 w 148"/>
                  <a:gd name="T9" fmla="*/ 142 h 161"/>
                  <a:gd name="T10" fmla="*/ 130 w 148"/>
                  <a:gd name="T11" fmla="*/ 131 h 161"/>
                  <a:gd name="T12" fmla="*/ 138 w 148"/>
                  <a:gd name="T13" fmla="*/ 119 h 161"/>
                  <a:gd name="T14" fmla="*/ 144 w 148"/>
                  <a:gd name="T15" fmla="*/ 104 h 161"/>
                  <a:gd name="T16" fmla="*/ 148 w 148"/>
                  <a:gd name="T17" fmla="*/ 88 h 161"/>
                  <a:gd name="T18" fmla="*/ 148 w 148"/>
                  <a:gd name="T19" fmla="*/ 72 h 161"/>
                  <a:gd name="T20" fmla="*/ 145 w 148"/>
                  <a:gd name="T21" fmla="*/ 56 h 161"/>
                  <a:gd name="T22" fmla="*/ 140 w 148"/>
                  <a:gd name="T23" fmla="*/ 42 h 161"/>
                  <a:gd name="T24" fmla="*/ 131 w 148"/>
                  <a:gd name="T25" fmla="*/ 28 h 161"/>
                  <a:gd name="T26" fmla="*/ 121 w 148"/>
                  <a:gd name="T27" fmla="*/ 18 h 161"/>
                  <a:gd name="T28" fmla="*/ 110 w 148"/>
                  <a:gd name="T29" fmla="*/ 10 h 161"/>
                  <a:gd name="T30" fmla="*/ 96 w 148"/>
                  <a:gd name="T31" fmla="*/ 3 h 161"/>
                  <a:gd name="T32" fmla="*/ 81 w 148"/>
                  <a:gd name="T33" fmla="*/ 0 h 161"/>
                  <a:gd name="T34" fmla="*/ 66 w 148"/>
                  <a:gd name="T35" fmla="*/ 0 h 161"/>
                  <a:gd name="T36" fmla="*/ 51 w 148"/>
                  <a:gd name="T37" fmla="*/ 4 h 161"/>
                  <a:gd name="T38" fmla="*/ 39 w 148"/>
                  <a:gd name="T39" fmla="*/ 10 h 161"/>
                  <a:gd name="T40" fmla="*/ 27 w 148"/>
                  <a:gd name="T41" fmla="*/ 18 h 161"/>
                  <a:gd name="T42" fmla="*/ 16 w 148"/>
                  <a:gd name="T43" fmla="*/ 30 h 161"/>
                  <a:gd name="T44" fmla="*/ 8 w 148"/>
                  <a:gd name="T45" fmla="*/ 42 h 161"/>
                  <a:gd name="T46" fmla="*/ 3 w 148"/>
                  <a:gd name="T47" fmla="*/ 57 h 161"/>
                  <a:gd name="T48" fmla="*/ 0 w 148"/>
                  <a:gd name="T49" fmla="*/ 73 h 161"/>
                  <a:gd name="T50" fmla="*/ 0 w 148"/>
                  <a:gd name="T51" fmla="*/ 89 h 161"/>
                  <a:gd name="T52" fmla="*/ 3 w 148"/>
                  <a:gd name="T53" fmla="*/ 106 h 161"/>
                  <a:gd name="T54" fmla="*/ 8 w 148"/>
                  <a:gd name="T55" fmla="*/ 121 h 161"/>
                  <a:gd name="T56" fmla="*/ 15 w 148"/>
                  <a:gd name="T57" fmla="*/ 133 h 161"/>
                  <a:gd name="T58" fmla="*/ 26 w 148"/>
                  <a:gd name="T59" fmla="*/ 144 h 161"/>
                  <a:gd name="T60" fmla="*/ 37 w 148"/>
                  <a:gd name="T61" fmla="*/ 153 h 161"/>
                  <a:gd name="T62" fmla="*/ 50 w 148"/>
                  <a:gd name="T63" fmla="*/ 158 h 161"/>
                  <a:gd name="T64" fmla="*/ 65 w 148"/>
                  <a:gd name="T6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61">
                    <a:moveTo>
                      <a:pt x="65" y="161"/>
                    </a:moveTo>
                    <a:lnTo>
                      <a:pt x="80" y="161"/>
                    </a:lnTo>
                    <a:lnTo>
                      <a:pt x="95" y="157"/>
                    </a:lnTo>
                    <a:lnTo>
                      <a:pt x="107" y="152"/>
                    </a:lnTo>
                    <a:lnTo>
                      <a:pt x="119" y="142"/>
                    </a:lnTo>
                    <a:lnTo>
                      <a:pt x="130" y="131"/>
                    </a:lnTo>
                    <a:lnTo>
                      <a:pt x="138" y="119"/>
                    </a:lnTo>
                    <a:lnTo>
                      <a:pt x="144" y="104"/>
                    </a:lnTo>
                    <a:lnTo>
                      <a:pt x="148" y="88"/>
                    </a:lnTo>
                    <a:lnTo>
                      <a:pt x="148" y="72"/>
                    </a:lnTo>
                    <a:lnTo>
                      <a:pt x="145" y="56"/>
                    </a:lnTo>
                    <a:lnTo>
                      <a:pt x="140" y="42"/>
                    </a:lnTo>
                    <a:lnTo>
                      <a:pt x="131" y="28"/>
                    </a:lnTo>
                    <a:lnTo>
                      <a:pt x="121" y="18"/>
                    </a:lnTo>
                    <a:lnTo>
                      <a:pt x="110" y="10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4"/>
                    </a:lnTo>
                    <a:lnTo>
                      <a:pt x="39" y="10"/>
                    </a:lnTo>
                    <a:lnTo>
                      <a:pt x="27" y="18"/>
                    </a:lnTo>
                    <a:lnTo>
                      <a:pt x="16" y="30"/>
                    </a:lnTo>
                    <a:lnTo>
                      <a:pt x="8" y="42"/>
                    </a:lnTo>
                    <a:lnTo>
                      <a:pt x="3" y="57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3" y="106"/>
                    </a:lnTo>
                    <a:lnTo>
                      <a:pt x="8" y="121"/>
                    </a:lnTo>
                    <a:lnTo>
                      <a:pt x="15" y="133"/>
                    </a:lnTo>
                    <a:lnTo>
                      <a:pt x="26" y="144"/>
                    </a:lnTo>
                    <a:lnTo>
                      <a:pt x="37" y="153"/>
                    </a:lnTo>
                    <a:lnTo>
                      <a:pt x="50" y="158"/>
                    </a:lnTo>
                    <a:lnTo>
                      <a:pt x="65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46"/>
              <p:cNvSpPr>
                <a:spLocks/>
              </p:cNvSpPr>
              <p:nvPr/>
            </p:nvSpPr>
            <p:spPr bwMode="auto">
              <a:xfrm>
                <a:off x="4241" y="2154"/>
                <a:ext cx="141" cy="153"/>
              </a:xfrm>
              <a:custGeom>
                <a:avLst/>
                <a:gdLst>
                  <a:gd name="T0" fmla="*/ 63 w 141"/>
                  <a:gd name="T1" fmla="*/ 153 h 153"/>
                  <a:gd name="T2" fmla="*/ 77 w 141"/>
                  <a:gd name="T3" fmla="*/ 153 h 153"/>
                  <a:gd name="T4" fmla="*/ 90 w 141"/>
                  <a:gd name="T5" fmla="*/ 150 h 153"/>
                  <a:gd name="T6" fmla="*/ 104 w 141"/>
                  <a:gd name="T7" fmla="*/ 144 h 153"/>
                  <a:gd name="T8" fmla="*/ 115 w 141"/>
                  <a:gd name="T9" fmla="*/ 136 h 153"/>
                  <a:gd name="T10" fmla="*/ 124 w 141"/>
                  <a:gd name="T11" fmla="*/ 126 h 153"/>
                  <a:gd name="T12" fmla="*/ 132 w 141"/>
                  <a:gd name="T13" fmla="*/ 113 h 153"/>
                  <a:gd name="T14" fmla="*/ 138 w 141"/>
                  <a:gd name="T15" fmla="*/ 99 h 153"/>
                  <a:gd name="T16" fmla="*/ 141 w 141"/>
                  <a:gd name="T17" fmla="*/ 84 h 153"/>
                  <a:gd name="T18" fmla="*/ 141 w 141"/>
                  <a:gd name="T19" fmla="*/ 68 h 153"/>
                  <a:gd name="T20" fmla="*/ 138 w 141"/>
                  <a:gd name="T21" fmla="*/ 53 h 153"/>
                  <a:gd name="T22" fmla="*/ 132 w 141"/>
                  <a:gd name="T23" fmla="*/ 39 h 153"/>
                  <a:gd name="T24" fmla="*/ 126 w 141"/>
                  <a:gd name="T25" fmla="*/ 27 h 153"/>
                  <a:gd name="T26" fmla="*/ 116 w 141"/>
                  <a:gd name="T27" fmla="*/ 16 h 153"/>
                  <a:gd name="T28" fmla="*/ 104 w 141"/>
                  <a:gd name="T29" fmla="*/ 8 h 153"/>
                  <a:gd name="T30" fmla="*/ 92 w 141"/>
                  <a:gd name="T31" fmla="*/ 3 h 153"/>
                  <a:gd name="T32" fmla="*/ 78 w 141"/>
                  <a:gd name="T33" fmla="*/ 0 h 153"/>
                  <a:gd name="T34" fmla="*/ 63 w 141"/>
                  <a:gd name="T35" fmla="*/ 0 h 153"/>
                  <a:gd name="T36" fmla="*/ 50 w 141"/>
                  <a:gd name="T37" fmla="*/ 3 h 153"/>
                  <a:gd name="T38" fmla="*/ 38 w 141"/>
                  <a:gd name="T39" fmla="*/ 10 h 153"/>
                  <a:gd name="T40" fmla="*/ 25 w 141"/>
                  <a:gd name="T41" fmla="*/ 18 h 153"/>
                  <a:gd name="T42" fmla="*/ 16 w 141"/>
                  <a:gd name="T43" fmla="*/ 29 h 153"/>
                  <a:gd name="T44" fmla="*/ 8 w 141"/>
                  <a:gd name="T45" fmla="*/ 41 h 153"/>
                  <a:gd name="T46" fmla="*/ 2 w 141"/>
                  <a:gd name="T47" fmla="*/ 54 h 153"/>
                  <a:gd name="T48" fmla="*/ 0 w 141"/>
                  <a:gd name="T49" fmla="*/ 71 h 153"/>
                  <a:gd name="T50" fmla="*/ 0 w 141"/>
                  <a:gd name="T51" fmla="*/ 85 h 153"/>
                  <a:gd name="T52" fmla="*/ 2 w 141"/>
                  <a:gd name="T53" fmla="*/ 100 h 153"/>
                  <a:gd name="T54" fmla="*/ 8 w 141"/>
                  <a:gd name="T55" fmla="*/ 114 h 153"/>
                  <a:gd name="T56" fmla="*/ 16 w 141"/>
                  <a:gd name="T57" fmla="*/ 126 h 153"/>
                  <a:gd name="T58" fmla="*/ 25 w 141"/>
                  <a:gd name="T59" fmla="*/ 137 h 153"/>
                  <a:gd name="T60" fmla="*/ 36 w 141"/>
                  <a:gd name="T61" fmla="*/ 145 h 153"/>
                  <a:gd name="T62" fmla="*/ 50 w 141"/>
                  <a:gd name="T63" fmla="*/ 150 h 153"/>
                  <a:gd name="T64" fmla="*/ 63 w 141"/>
                  <a:gd name="T6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53">
                    <a:moveTo>
                      <a:pt x="63" y="153"/>
                    </a:moveTo>
                    <a:lnTo>
                      <a:pt x="77" y="153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5" y="136"/>
                    </a:lnTo>
                    <a:lnTo>
                      <a:pt x="124" y="126"/>
                    </a:lnTo>
                    <a:lnTo>
                      <a:pt x="132" y="113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1" y="68"/>
                    </a:lnTo>
                    <a:lnTo>
                      <a:pt x="138" y="53"/>
                    </a:lnTo>
                    <a:lnTo>
                      <a:pt x="132" y="39"/>
                    </a:lnTo>
                    <a:lnTo>
                      <a:pt x="126" y="27"/>
                    </a:lnTo>
                    <a:lnTo>
                      <a:pt x="116" y="16"/>
                    </a:lnTo>
                    <a:lnTo>
                      <a:pt x="104" y="8"/>
                    </a:lnTo>
                    <a:lnTo>
                      <a:pt x="92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38" y="10"/>
                    </a:lnTo>
                    <a:lnTo>
                      <a:pt x="25" y="18"/>
                    </a:lnTo>
                    <a:lnTo>
                      <a:pt x="16" y="29"/>
                    </a:lnTo>
                    <a:lnTo>
                      <a:pt x="8" y="41"/>
                    </a:lnTo>
                    <a:lnTo>
                      <a:pt x="2" y="54"/>
                    </a:lnTo>
                    <a:lnTo>
                      <a:pt x="0" y="71"/>
                    </a:lnTo>
                    <a:lnTo>
                      <a:pt x="0" y="85"/>
                    </a:lnTo>
                    <a:lnTo>
                      <a:pt x="2" y="100"/>
                    </a:lnTo>
                    <a:lnTo>
                      <a:pt x="8" y="114"/>
                    </a:lnTo>
                    <a:lnTo>
                      <a:pt x="16" y="126"/>
                    </a:lnTo>
                    <a:lnTo>
                      <a:pt x="25" y="137"/>
                    </a:lnTo>
                    <a:lnTo>
                      <a:pt x="36" y="145"/>
                    </a:lnTo>
                    <a:lnTo>
                      <a:pt x="50" y="150"/>
                    </a:lnTo>
                    <a:lnTo>
                      <a:pt x="63" y="1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47"/>
              <p:cNvSpPr>
                <a:spLocks/>
              </p:cNvSpPr>
              <p:nvPr/>
            </p:nvSpPr>
            <p:spPr bwMode="auto">
              <a:xfrm>
                <a:off x="2111" y="1787"/>
                <a:ext cx="1054" cy="480"/>
              </a:xfrm>
              <a:custGeom>
                <a:avLst/>
                <a:gdLst>
                  <a:gd name="T0" fmla="*/ 1002 w 1054"/>
                  <a:gd name="T1" fmla="*/ 33 h 480"/>
                  <a:gd name="T2" fmla="*/ 918 w 1054"/>
                  <a:gd name="T3" fmla="*/ 23 h 480"/>
                  <a:gd name="T4" fmla="*/ 837 w 1054"/>
                  <a:gd name="T5" fmla="*/ 15 h 480"/>
                  <a:gd name="T6" fmla="*/ 765 w 1054"/>
                  <a:gd name="T7" fmla="*/ 7 h 480"/>
                  <a:gd name="T8" fmla="*/ 712 w 1054"/>
                  <a:gd name="T9" fmla="*/ 1 h 480"/>
                  <a:gd name="T10" fmla="*/ 679 w 1054"/>
                  <a:gd name="T11" fmla="*/ 0 h 480"/>
                  <a:gd name="T12" fmla="*/ 577 w 1054"/>
                  <a:gd name="T13" fmla="*/ 11 h 480"/>
                  <a:gd name="T14" fmla="*/ 425 w 1054"/>
                  <a:gd name="T15" fmla="*/ 34 h 480"/>
                  <a:gd name="T16" fmla="*/ 265 w 1054"/>
                  <a:gd name="T17" fmla="*/ 68 h 480"/>
                  <a:gd name="T18" fmla="*/ 139 w 1054"/>
                  <a:gd name="T19" fmla="*/ 108 h 480"/>
                  <a:gd name="T20" fmla="*/ 88 w 1054"/>
                  <a:gd name="T21" fmla="*/ 153 h 480"/>
                  <a:gd name="T22" fmla="*/ 67 w 1054"/>
                  <a:gd name="T23" fmla="*/ 191 h 480"/>
                  <a:gd name="T24" fmla="*/ 63 w 1054"/>
                  <a:gd name="T25" fmla="*/ 245 h 480"/>
                  <a:gd name="T26" fmla="*/ 122 w 1054"/>
                  <a:gd name="T27" fmla="*/ 270 h 480"/>
                  <a:gd name="T28" fmla="*/ 2 w 1054"/>
                  <a:gd name="T29" fmla="*/ 336 h 480"/>
                  <a:gd name="T30" fmla="*/ 19 w 1054"/>
                  <a:gd name="T31" fmla="*/ 359 h 480"/>
                  <a:gd name="T32" fmla="*/ 24 w 1054"/>
                  <a:gd name="T33" fmla="*/ 408 h 480"/>
                  <a:gd name="T34" fmla="*/ 59 w 1054"/>
                  <a:gd name="T35" fmla="*/ 455 h 480"/>
                  <a:gd name="T36" fmla="*/ 88 w 1054"/>
                  <a:gd name="T37" fmla="*/ 461 h 480"/>
                  <a:gd name="T38" fmla="*/ 133 w 1054"/>
                  <a:gd name="T39" fmla="*/ 465 h 480"/>
                  <a:gd name="T40" fmla="*/ 189 w 1054"/>
                  <a:gd name="T41" fmla="*/ 470 h 480"/>
                  <a:gd name="T42" fmla="*/ 250 w 1054"/>
                  <a:gd name="T43" fmla="*/ 475 h 480"/>
                  <a:gd name="T44" fmla="*/ 311 w 1054"/>
                  <a:gd name="T45" fmla="*/ 480 h 480"/>
                  <a:gd name="T46" fmla="*/ 330 w 1054"/>
                  <a:gd name="T47" fmla="*/ 473 h 480"/>
                  <a:gd name="T48" fmla="*/ 322 w 1054"/>
                  <a:gd name="T49" fmla="*/ 463 h 480"/>
                  <a:gd name="T50" fmla="*/ 337 w 1054"/>
                  <a:gd name="T51" fmla="*/ 454 h 480"/>
                  <a:gd name="T52" fmla="*/ 370 w 1054"/>
                  <a:gd name="T53" fmla="*/ 451 h 480"/>
                  <a:gd name="T54" fmla="*/ 451 w 1054"/>
                  <a:gd name="T55" fmla="*/ 450 h 480"/>
                  <a:gd name="T56" fmla="*/ 551 w 1054"/>
                  <a:gd name="T57" fmla="*/ 448 h 480"/>
                  <a:gd name="T58" fmla="*/ 582 w 1054"/>
                  <a:gd name="T59" fmla="*/ 442 h 480"/>
                  <a:gd name="T60" fmla="*/ 615 w 1054"/>
                  <a:gd name="T61" fmla="*/ 382 h 480"/>
                  <a:gd name="T62" fmla="*/ 647 w 1054"/>
                  <a:gd name="T63" fmla="*/ 316 h 480"/>
                  <a:gd name="T64" fmla="*/ 647 w 1054"/>
                  <a:gd name="T65" fmla="*/ 291 h 480"/>
                  <a:gd name="T66" fmla="*/ 639 w 1054"/>
                  <a:gd name="T67" fmla="*/ 275 h 480"/>
                  <a:gd name="T68" fmla="*/ 661 w 1054"/>
                  <a:gd name="T69" fmla="*/ 249 h 480"/>
                  <a:gd name="T70" fmla="*/ 684 w 1054"/>
                  <a:gd name="T71" fmla="*/ 226 h 480"/>
                  <a:gd name="T72" fmla="*/ 658 w 1054"/>
                  <a:gd name="T73" fmla="*/ 225 h 480"/>
                  <a:gd name="T74" fmla="*/ 554 w 1054"/>
                  <a:gd name="T75" fmla="*/ 228 h 480"/>
                  <a:gd name="T76" fmla="*/ 471 w 1054"/>
                  <a:gd name="T77" fmla="*/ 228 h 480"/>
                  <a:gd name="T78" fmla="*/ 458 w 1054"/>
                  <a:gd name="T79" fmla="*/ 205 h 480"/>
                  <a:gd name="T80" fmla="*/ 475 w 1054"/>
                  <a:gd name="T81" fmla="*/ 165 h 480"/>
                  <a:gd name="T82" fmla="*/ 497 w 1054"/>
                  <a:gd name="T83" fmla="*/ 145 h 480"/>
                  <a:gd name="T84" fmla="*/ 562 w 1054"/>
                  <a:gd name="T85" fmla="*/ 130 h 480"/>
                  <a:gd name="T86" fmla="*/ 674 w 1054"/>
                  <a:gd name="T87" fmla="*/ 107 h 480"/>
                  <a:gd name="T88" fmla="*/ 810 w 1054"/>
                  <a:gd name="T89" fmla="*/ 81 h 480"/>
                  <a:gd name="T90" fmla="*/ 945 w 1054"/>
                  <a:gd name="T91" fmla="*/ 57 h 480"/>
                  <a:gd name="T92" fmla="*/ 1054 w 1054"/>
                  <a:gd name="T93" fmla="*/ 3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54" h="480">
                    <a:moveTo>
                      <a:pt x="1054" y="38"/>
                    </a:moveTo>
                    <a:lnTo>
                      <a:pt x="1028" y="35"/>
                    </a:lnTo>
                    <a:lnTo>
                      <a:pt x="1002" y="33"/>
                    </a:lnTo>
                    <a:lnTo>
                      <a:pt x="974" y="30"/>
                    </a:lnTo>
                    <a:lnTo>
                      <a:pt x="947" y="27"/>
                    </a:lnTo>
                    <a:lnTo>
                      <a:pt x="918" y="23"/>
                    </a:lnTo>
                    <a:lnTo>
                      <a:pt x="891" y="20"/>
                    </a:lnTo>
                    <a:lnTo>
                      <a:pt x="863" y="18"/>
                    </a:lnTo>
                    <a:lnTo>
                      <a:pt x="837" y="15"/>
                    </a:lnTo>
                    <a:lnTo>
                      <a:pt x="811" y="12"/>
                    </a:lnTo>
                    <a:lnTo>
                      <a:pt x="787" y="10"/>
                    </a:lnTo>
                    <a:lnTo>
                      <a:pt x="765" y="7"/>
                    </a:lnTo>
                    <a:lnTo>
                      <a:pt x="745" y="6"/>
                    </a:lnTo>
                    <a:lnTo>
                      <a:pt x="727" y="3"/>
                    </a:lnTo>
                    <a:lnTo>
                      <a:pt x="712" y="1"/>
                    </a:lnTo>
                    <a:lnTo>
                      <a:pt x="702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5" y="243"/>
                    </a:lnTo>
                    <a:lnTo>
                      <a:pt x="63" y="245"/>
                    </a:lnTo>
                    <a:lnTo>
                      <a:pt x="59" y="248"/>
                    </a:lnTo>
                    <a:lnTo>
                      <a:pt x="55" y="251"/>
                    </a:lnTo>
                    <a:lnTo>
                      <a:pt x="122" y="270"/>
                    </a:lnTo>
                    <a:lnTo>
                      <a:pt x="74" y="276"/>
                    </a:lnTo>
                    <a:lnTo>
                      <a:pt x="0" y="272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59" y="455"/>
                    </a:lnTo>
                    <a:lnTo>
                      <a:pt x="66" y="456"/>
                    </a:lnTo>
                    <a:lnTo>
                      <a:pt x="76" y="458"/>
                    </a:lnTo>
                    <a:lnTo>
                      <a:pt x="88" y="461"/>
                    </a:lnTo>
                    <a:lnTo>
                      <a:pt x="101" y="462"/>
                    </a:lnTo>
                    <a:lnTo>
                      <a:pt x="116" y="463"/>
                    </a:lnTo>
                    <a:lnTo>
                      <a:pt x="133" y="465"/>
                    </a:lnTo>
                    <a:lnTo>
                      <a:pt x="150" y="466"/>
                    </a:lnTo>
                    <a:lnTo>
                      <a:pt x="169" y="469"/>
                    </a:lnTo>
                    <a:lnTo>
                      <a:pt x="189" y="470"/>
                    </a:lnTo>
                    <a:lnTo>
                      <a:pt x="208" y="471"/>
                    </a:lnTo>
                    <a:lnTo>
                      <a:pt x="230" y="473"/>
                    </a:lnTo>
                    <a:lnTo>
                      <a:pt x="250" y="475"/>
                    </a:lnTo>
                    <a:lnTo>
                      <a:pt x="271" y="477"/>
                    </a:lnTo>
                    <a:lnTo>
                      <a:pt x="291" y="478"/>
                    </a:lnTo>
                    <a:lnTo>
                      <a:pt x="311" y="480"/>
                    </a:lnTo>
                    <a:lnTo>
                      <a:pt x="321" y="477"/>
                    </a:lnTo>
                    <a:lnTo>
                      <a:pt x="326" y="475"/>
                    </a:lnTo>
                    <a:lnTo>
                      <a:pt x="330" y="473"/>
                    </a:lnTo>
                    <a:lnTo>
                      <a:pt x="329" y="471"/>
                    </a:lnTo>
                    <a:lnTo>
                      <a:pt x="324" y="467"/>
                    </a:lnTo>
                    <a:lnTo>
                      <a:pt x="322" y="463"/>
                    </a:lnTo>
                    <a:lnTo>
                      <a:pt x="325" y="459"/>
                    </a:lnTo>
                    <a:lnTo>
                      <a:pt x="329" y="456"/>
                    </a:lnTo>
                    <a:lnTo>
                      <a:pt x="337" y="454"/>
                    </a:lnTo>
                    <a:lnTo>
                      <a:pt x="347" y="452"/>
                    </a:lnTo>
                    <a:lnTo>
                      <a:pt x="357" y="451"/>
                    </a:lnTo>
                    <a:lnTo>
                      <a:pt x="370" y="451"/>
                    </a:lnTo>
                    <a:lnTo>
                      <a:pt x="389" y="451"/>
                    </a:lnTo>
                    <a:lnTo>
                      <a:pt x="417" y="451"/>
                    </a:lnTo>
                    <a:lnTo>
                      <a:pt x="451" y="450"/>
                    </a:lnTo>
                    <a:lnTo>
                      <a:pt x="488" y="450"/>
                    </a:lnTo>
                    <a:lnTo>
                      <a:pt x="523" y="448"/>
                    </a:lnTo>
                    <a:lnTo>
                      <a:pt x="551" y="448"/>
                    </a:lnTo>
                    <a:lnTo>
                      <a:pt x="572" y="447"/>
                    </a:lnTo>
                    <a:lnTo>
                      <a:pt x="580" y="447"/>
                    </a:lnTo>
                    <a:lnTo>
                      <a:pt x="582" y="442"/>
                    </a:lnTo>
                    <a:lnTo>
                      <a:pt x="590" y="427"/>
                    </a:lnTo>
                    <a:lnTo>
                      <a:pt x="603" y="406"/>
                    </a:lnTo>
                    <a:lnTo>
                      <a:pt x="615" y="382"/>
                    </a:lnTo>
                    <a:lnTo>
                      <a:pt x="628" y="356"/>
                    </a:lnTo>
                    <a:lnTo>
                      <a:pt x="639" y="333"/>
                    </a:lnTo>
                    <a:lnTo>
                      <a:pt x="647" y="316"/>
                    </a:lnTo>
                    <a:lnTo>
                      <a:pt x="651" y="306"/>
                    </a:lnTo>
                    <a:lnTo>
                      <a:pt x="650" y="298"/>
                    </a:lnTo>
                    <a:lnTo>
                      <a:pt x="647" y="291"/>
                    </a:lnTo>
                    <a:lnTo>
                      <a:pt x="642" y="286"/>
                    </a:lnTo>
                    <a:lnTo>
                      <a:pt x="638" y="280"/>
                    </a:lnTo>
                    <a:lnTo>
                      <a:pt x="639" y="275"/>
                    </a:lnTo>
                    <a:lnTo>
                      <a:pt x="645" y="268"/>
                    </a:lnTo>
                    <a:lnTo>
                      <a:pt x="653" y="259"/>
                    </a:lnTo>
                    <a:lnTo>
                      <a:pt x="661" y="249"/>
                    </a:lnTo>
                    <a:lnTo>
                      <a:pt x="670" y="240"/>
                    </a:lnTo>
                    <a:lnTo>
                      <a:pt x="679" y="232"/>
                    </a:lnTo>
                    <a:lnTo>
                      <a:pt x="684" y="226"/>
                    </a:lnTo>
                    <a:lnTo>
                      <a:pt x="687" y="224"/>
                    </a:lnTo>
                    <a:lnTo>
                      <a:pt x="679" y="224"/>
                    </a:lnTo>
                    <a:lnTo>
                      <a:pt x="658" y="225"/>
                    </a:lnTo>
                    <a:lnTo>
                      <a:pt x="627" y="225"/>
                    </a:lnTo>
                    <a:lnTo>
                      <a:pt x="592" y="226"/>
                    </a:lnTo>
                    <a:lnTo>
                      <a:pt x="554" y="228"/>
                    </a:lnTo>
                    <a:lnTo>
                      <a:pt x="519" y="228"/>
                    </a:lnTo>
                    <a:lnTo>
                      <a:pt x="490" y="228"/>
                    </a:lnTo>
                    <a:lnTo>
                      <a:pt x="471" y="228"/>
                    </a:lnTo>
                    <a:lnTo>
                      <a:pt x="462" y="224"/>
                    </a:lnTo>
                    <a:lnTo>
                      <a:pt x="458" y="215"/>
                    </a:lnTo>
                    <a:lnTo>
                      <a:pt x="458" y="205"/>
                    </a:lnTo>
                    <a:lnTo>
                      <a:pt x="462" y="191"/>
                    </a:lnTo>
                    <a:lnTo>
                      <a:pt x="467" y="178"/>
                    </a:lnTo>
                    <a:lnTo>
                      <a:pt x="475" y="165"/>
                    </a:lnTo>
                    <a:lnTo>
                      <a:pt x="483" y="155"/>
                    </a:lnTo>
                    <a:lnTo>
                      <a:pt x="490" y="148"/>
                    </a:lnTo>
                    <a:lnTo>
                      <a:pt x="497" y="145"/>
                    </a:lnTo>
                    <a:lnTo>
                      <a:pt x="512" y="141"/>
                    </a:lnTo>
                    <a:lnTo>
                      <a:pt x="534" y="136"/>
                    </a:lnTo>
                    <a:lnTo>
                      <a:pt x="562" y="130"/>
                    </a:lnTo>
                    <a:lnTo>
                      <a:pt x="596" y="123"/>
                    </a:lnTo>
                    <a:lnTo>
                      <a:pt x="634" y="115"/>
                    </a:lnTo>
                    <a:lnTo>
                      <a:pt x="674" y="107"/>
                    </a:lnTo>
                    <a:lnTo>
                      <a:pt x="719" y="99"/>
                    </a:lnTo>
                    <a:lnTo>
                      <a:pt x="764" y="91"/>
                    </a:lnTo>
                    <a:lnTo>
                      <a:pt x="810" y="81"/>
                    </a:lnTo>
                    <a:lnTo>
                      <a:pt x="857" y="73"/>
                    </a:lnTo>
                    <a:lnTo>
                      <a:pt x="902" y="65"/>
                    </a:lnTo>
                    <a:lnTo>
                      <a:pt x="945" y="57"/>
                    </a:lnTo>
                    <a:lnTo>
                      <a:pt x="986" y="50"/>
                    </a:lnTo>
                    <a:lnTo>
                      <a:pt x="1021" y="43"/>
                    </a:lnTo>
                    <a:lnTo>
                      <a:pt x="1054" y="38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48"/>
              <p:cNvSpPr>
                <a:spLocks/>
              </p:cNvSpPr>
              <p:nvPr/>
            </p:nvSpPr>
            <p:spPr bwMode="auto">
              <a:xfrm>
                <a:off x="2160" y="2139"/>
                <a:ext cx="239" cy="42"/>
              </a:xfrm>
              <a:custGeom>
                <a:avLst/>
                <a:gdLst>
                  <a:gd name="T0" fmla="*/ 229 w 239"/>
                  <a:gd name="T1" fmla="*/ 42 h 42"/>
                  <a:gd name="T2" fmla="*/ 233 w 239"/>
                  <a:gd name="T3" fmla="*/ 41 h 42"/>
                  <a:gd name="T4" fmla="*/ 237 w 239"/>
                  <a:gd name="T5" fmla="*/ 39 h 42"/>
                  <a:gd name="T6" fmla="*/ 238 w 239"/>
                  <a:gd name="T7" fmla="*/ 37 h 42"/>
                  <a:gd name="T8" fmla="*/ 239 w 239"/>
                  <a:gd name="T9" fmla="*/ 33 h 42"/>
                  <a:gd name="T10" fmla="*/ 239 w 239"/>
                  <a:gd name="T11" fmla="*/ 22 h 42"/>
                  <a:gd name="T12" fmla="*/ 238 w 239"/>
                  <a:gd name="T13" fmla="*/ 18 h 42"/>
                  <a:gd name="T14" fmla="*/ 237 w 239"/>
                  <a:gd name="T15" fmla="*/ 15 h 42"/>
                  <a:gd name="T16" fmla="*/ 234 w 239"/>
                  <a:gd name="T17" fmla="*/ 12 h 42"/>
                  <a:gd name="T18" fmla="*/ 230 w 239"/>
                  <a:gd name="T19" fmla="*/ 11 h 42"/>
                  <a:gd name="T20" fmla="*/ 10 w 239"/>
                  <a:gd name="T21" fmla="*/ 0 h 42"/>
                  <a:gd name="T22" fmla="*/ 6 w 239"/>
                  <a:gd name="T23" fmla="*/ 0 h 42"/>
                  <a:gd name="T24" fmla="*/ 4 w 239"/>
                  <a:gd name="T25" fmla="*/ 2 h 42"/>
                  <a:gd name="T26" fmla="*/ 1 w 239"/>
                  <a:gd name="T27" fmla="*/ 4 h 42"/>
                  <a:gd name="T28" fmla="*/ 0 w 239"/>
                  <a:gd name="T29" fmla="*/ 8 h 42"/>
                  <a:gd name="T30" fmla="*/ 0 w 239"/>
                  <a:gd name="T31" fmla="*/ 19 h 42"/>
                  <a:gd name="T32" fmla="*/ 0 w 239"/>
                  <a:gd name="T33" fmla="*/ 23 h 42"/>
                  <a:gd name="T34" fmla="*/ 1 w 239"/>
                  <a:gd name="T35" fmla="*/ 26 h 42"/>
                  <a:gd name="T36" fmla="*/ 4 w 239"/>
                  <a:gd name="T37" fmla="*/ 29 h 42"/>
                  <a:gd name="T38" fmla="*/ 8 w 239"/>
                  <a:gd name="T39" fmla="*/ 30 h 42"/>
                  <a:gd name="T40" fmla="*/ 229 w 23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42">
                    <a:moveTo>
                      <a:pt x="229" y="42"/>
                    </a:moveTo>
                    <a:lnTo>
                      <a:pt x="233" y="41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39" y="33"/>
                    </a:lnTo>
                    <a:lnTo>
                      <a:pt x="239" y="22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4" y="12"/>
                    </a:lnTo>
                    <a:lnTo>
                      <a:pt x="230" y="1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8" y="30"/>
                    </a:lnTo>
                    <a:lnTo>
                      <a:pt x="22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49"/>
              <p:cNvSpPr>
                <a:spLocks/>
              </p:cNvSpPr>
              <p:nvPr/>
            </p:nvSpPr>
            <p:spPr bwMode="auto">
              <a:xfrm>
                <a:off x="2178" y="2187"/>
                <a:ext cx="206" cy="29"/>
              </a:xfrm>
              <a:custGeom>
                <a:avLst/>
                <a:gdLst>
                  <a:gd name="T0" fmla="*/ 197 w 206"/>
                  <a:gd name="T1" fmla="*/ 29 h 29"/>
                  <a:gd name="T2" fmla="*/ 201 w 206"/>
                  <a:gd name="T3" fmla="*/ 28 h 29"/>
                  <a:gd name="T4" fmla="*/ 204 w 206"/>
                  <a:gd name="T5" fmla="*/ 27 h 29"/>
                  <a:gd name="T6" fmla="*/ 205 w 206"/>
                  <a:gd name="T7" fmla="*/ 24 h 29"/>
                  <a:gd name="T8" fmla="*/ 206 w 206"/>
                  <a:gd name="T9" fmla="*/ 20 h 29"/>
                  <a:gd name="T10" fmla="*/ 206 w 206"/>
                  <a:gd name="T11" fmla="*/ 20 h 29"/>
                  <a:gd name="T12" fmla="*/ 205 w 206"/>
                  <a:gd name="T13" fmla="*/ 16 h 29"/>
                  <a:gd name="T14" fmla="*/ 204 w 206"/>
                  <a:gd name="T15" fmla="*/ 12 h 29"/>
                  <a:gd name="T16" fmla="*/ 201 w 206"/>
                  <a:gd name="T17" fmla="*/ 10 h 29"/>
                  <a:gd name="T18" fmla="*/ 197 w 206"/>
                  <a:gd name="T19" fmla="*/ 9 h 29"/>
                  <a:gd name="T20" fmla="*/ 11 w 206"/>
                  <a:gd name="T21" fmla="*/ 0 h 29"/>
                  <a:gd name="T22" fmla="*/ 7 w 206"/>
                  <a:gd name="T23" fmla="*/ 0 h 29"/>
                  <a:gd name="T24" fmla="*/ 5 w 206"/>
                  <a:gd name="T25" fmla="*/ 1 h 29"/>
                  <a:gd name="T26" fmla="*/ 2 w 206"/>
                  <a:gd name="T27" fmla="*/ 4 h 29"/>
                  <a:gd name="T28" fmla="*/ 0 w 206"/>
                  <a:gd name="T29" fmla="*/ 8 h 29"/>
                  <a:gd name="T30" fmla="*/ 0 w 206"/>
                  <a:gd name="T31" fmla="*/ 9 h 29"/>
                  <a:gd name="T32" fmla="*/ 2 w 206"/>
                  <a:gd name="T33" fmla="*/ 13 h 29"/>
                  <a:gd name="T34" fmla="*/ 3 w 206"/>
                  <a:gd name="T35" fmla="*/ 16 h 29"/>
                  <a:gd name="T36" fmla="*/ 6 w 206"/>
                  <a:gd name="T37" fmla="*/ 19 h 29"/>
                  <a:gd name="T38" fmla="*/ 10 w 206"/>
                  <a:gd name="T39" fmla="*/ 20 h 29"/>
                  <a:gd name="T40" fmla="*/ 197 w 20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6" h="29">
                    <a:moveTo>
                      <a:pt x="197" y="29"/>
                    </a:moveTo>
                    <a:lnTo>
                      <a:pt x="201" y="28"/>
                    </a:lnTo>
                    <a:lnTo>
                      <a:pt x="204" y="27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4" y="12"/>
                    </a:lnTo>
                    <a:lnTo>
                      <a:pt x="201" y="10"/>
                    </a:lnTo>
                    <a:lnTo>
                      <a:pt x="197" y="9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20"/>
                    </a:lnTo>
                    <a:lnTo>
                      <a:pt x="19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50"/>
              <p:cNvSpPr>
                <a:spLocks/>
              </p:cNvSpPr>
              <p:nvPr/>
            </p:nvSpPr>
            <p:spPr bwMode="auto">
              <a:xfrm>
                <a:off x="2107" y="2058"/>
                <a:ext cx="61" cy="57"/>
              </a:xfrm>
              <a:custGeom>
                <a:avLst/>
                <a:gdLst>
                  <a:gd name="T0" fmla="*/ 46 w 61"/>
                  <a:gd name="T1" fmla="*/ 57 h 57"/>
                  <a:gd name="T2" fmla="*/ 50 w 61"/>
                  <a:gd name="T3" fmla="*/ 57 h 57"/>
                  <a:gd name="T4" fmla="*/ 54 w 61"/>
                  <a:gd name="T5" fmla="*/ 55 h 57"/>
                  <a:gd name="T6" fmla="*/ 55 w 61"/>
                  <a:gd name="T7" fmla="*/ 53 h 57"/>
                  <a:gd name="T8" fmla="*/ 57 w 61"/>
                  <a:gd name="T9" fmla="*/ 49 h 57"/>
                  <a:gd name="T10" fmla="*/ 61 w 61"/>
                  <a:gd name="T11" fmla="*/ 14 h 57"/>
                  <a:gd name="T12" fmla="*/ 59 w 61"/>
                  <a:gd name="T13" fmla="*/ 9 h 57"/>
                  <a:gd name="T14" fmla="*/ 58 w 61"/>
                  <a:gd name="T15" fmla="*/ 7 h 57"/>
                  <a:gd name="T16" fmla="*/ 55 w 61"/>
                  <a:gd name="T17" fmla="*/ 4 h 57"/>
                  <a:gd name="T18" fmla="*/ 51 w 61"/>
                  <a:gd name="T19" fmla="*/ 3 h 57"/>
                  <a:gd name="T20" fmla="*/ 13 w 61"/>
                  <a:gd name="T21" fmla="*/ 0 h 57"/>
                  <a:gd name="T22" fmla="*/ 9 w 61"/>
                  <a:gd name="T23" fmla="*/ 0 h 57"/>
                  <a:gd name="T24" fmla="*/ 6 w 61"/>
                  <a:gd name="T25" fmla="*/ 1 h 57"/>
                  <a:gd name="T26" fmla="*/ 4 w 61"/>
                  <a:gd name="T27" fmla="*/ 4 h 57"/>
                  <a:gd name="T28" fmla="*/ 2 w 61"/>
                  <a:gd name="T29" fmla="*/ 8 h 57"/>
                  <a:gd name="T30" fmla="*/ 0 w 61"/>
                  <a:gd name="T31" fmla="*/ 43 h 57"/>
                  <a:gd name="T32" fmla="*/ 0 w 61"/>
                  <a:gd name="T33" fmla="*/ 47 h 57"/>
                  <a:gd name="T34" fmla="*/ 1 w 61"/>
                  <a:gd name="T35" fmla="*/ 50 h 57"/>
                  <a:gd name="T36" fmla="*/ 4 w 61"/>
                  <a:gd name="T37" fmla="*/ 51 h 57"/>
                  <a:gd name="T38" fmla="*/ 8 w 61"/>
                  <a:gd name="T39" fmla="*/ 53 h 57"/>
                  <a:gd name="T40" fmla="*/ 46 w 61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7">
                    <a:moveTo>
                      <a:pt x="46" y="57"/>
                    </a:moveTo>
                    <a:lnTo>
                      <a:pt x="50" y="57"/>
                    </a:lnTo>
                    <a:lnTo>
                      <a:pt x="54" y="55"/>
                    </a:lnTo>
                    <a:lnTo>
                      <a:pt x="55" y="53"/>
                    </a:lnTo>
                    <a:lnTo>
                      <a:pt x="57" y="49"/>
                    </a:lnTo>
                    <a:lnTo>
                      <a:pt x="61" y="14"/>
                    </a:lnTo>
                    <a:lnTo>
                      <a:pt x="59" y="9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4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51"/>
              <p:cNvSpPr>
                <a:spLocks/>
              </p:cNvSpPr>
              <p:nvPr/>
            </p:nvSpPr>
            <p:spPr bwMode="auto">
              <a:xfrm>
                <a:off x="2323" y="2077"/>
                <a:ext cx="431" cy="64"/>
              </a:xfrm>
              <a:custGeom>
                <a:avLst/>
                <a:gdLst>
                  <a:gd name="T0" fmla="*/ 399 w 431"/>
                  <a:gd name="T1" fmla="*/ 0 h 64"/>
                  <a:gd name="T2" fmla="*/ 200 w 431"/>
                  <a:gd name="T3" fmla="*/ 8 h 64"/>
                  <a:gd name="T4" fmla="*/ 11 w 431"/>
                  <a:gd name="T5" fmla="*/ 7 h 64"/>
                  <a:gd name="T6" fmla="*/ 7 w 431"/>
                  <a:gd name="T7" fmla="*/ 8 h 64"/>
                  <a:gd name="T8" fmla="*/ 5 w 431"/>
                  <a:gd name="T9" fmla="*/ 9 h 64"/>
                  <a:gd name="T10" fmla="*/ 2 w 431"/>
                  <a:gd name="T11" fmla="*/ 12 h 64"/>
                  <a:gd name="T12" fmla="*/ 0 w 431"/>
                  <a:gd name="T13" fmla="*/ 16 h 64"/>
                  <a:gd name="T14" fmla="*/ 0 w 431"/>
                  <a:gd name="T15" fmla="*/ 45 h 64"/>
                  <a:gd name="T16" fmla="*/ 2 w 431"/>
                  <a:gd name="T17" fmla="*/ 49 h 64"/>
                  <a:gd name="T18" fmla="*/ 3 w 431"/>
                  <a:gd name="T19" fmla="*/ 51 h 64"/>
                  <a:gd name="T20" fmla="*/ 6 w 431"/>
                  <a:gd name="T21" fmla="*/ 53 h 64"/>
                  <a:gd name="T22" fmla="*/ 10 w 431"/>
                  <a:gd name="T23" fmla="*/ 54 h 64"/>
                  <a:gd name="T24" fmla="*/ 201 w 431"/>
                  <a:gd name="T25" fmla="*/ 55 h 64"/>
                  <a:gd name="T26" fmla="*/ 201 w 431"/>
                  <a:gd name="T27" fmla="*/ 55 h 64"/>
                  <a:gd name="T28" fmla="*/ 201 w 431"/>
                  <a:gd name="T29" fmla="*/ 55 h 64"/>
                  <a:gd name="T30" fmla="*/ 201 w 431"/>
                  <a:gd name="T31" fmla="*/ 55 h 64"/>
                  <a:gd name="T32" fmla="*/ 202 w 431"/>
                  <a:gd name="T33" fmla="*/ 55 h 64"/>
                  <a:gd name="T34" fmla="*/ 403 w 431"/>
                  <a:gd name="T35" fmla="*/ 64 h 64"/>
                  <a:gd name="T36" fmla="*/ 408 w 431"/>
                  <a:gd name="T37" fmla="*/ 61 h 64"/>
                  <a:gd name="T38" fmla="*/ 415 w 431"/>
                  <a:gd name="T39" fmla="*/ 54 h 64"/>
                  <a:gd name="T40" fmla="*/ 420 w 431"/>
                  <a:gd name="T41" fmla="*/ 47 h 64"/>
                  <a:gd name="T42" fmla="*/ 423 w 431"/>
                  <a:gd name="T43" fmla="*/ 42 h 64"/>
                  <a:gd name="T44" fmla="*/ 431 w 431"/>
                  <a:gd name="T45" fmla="*/ 8 h 64"/>
                  <a:gd name="T46" fmla="*/ 427 w 431"/>
                  <a:gd name="T47" fmla="*/ 5 h 64"/>
                  <a:gd name="T48" fmla="*/ 418 w 431"/>
                  <a:gd name="T49" fmla="*/ 3 h 64"/>
                  <a:gd name="T50" fmla="*/ 406 w 431"/>
                  <a:gd name="T51" fmla="*/ 1 h 64"/>
                  <a:gd name="T52" fmla="*/ 399 w 431"/>
                  <a:gd name="T5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64">
                    <a:moveTo>
                      <a:pt x="399" y="0"/>
                    </a:moveTo>
                    <a:lnTo>
                      <a:pt x="200" y="8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6" y="53"/>
                    </a:lnTo>
                    <a:lnTo>
                      <a:pt x="10" y="54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2" y="55"/>
                    </a:lnTo>
                    <a:lnTo>
                      <a:pt x="403" y="64"/>
                    </a:lnTo>
                    <a:lnTo>
                      <a:pt x="408" y="61"/>
                    </a:lnTo>
                    <a:lnTo>
                      <a:pt x="415" y="54"/>
                    </a:lnTo>
                    <a:lnTo>
                      <a:pt x="420" y="47"/>
                    </a:lnTo>
                    <a:lnTo>
                      <a:pt x="423" y="42"/>
                    </a:lnTo>
                    <a:lnTo>
                      <a:pt x="431" y="8"/>
                    </a:lnTo>
                    <a:lnTo>
                      <a:pt x="427" y="5"/>
                    </a:lnTo>
                    <a:lnTo>
                      <a:pt x="418" y="3"/>
                    </a:lnTo>
                    <a:lnTo>
                      <a:pt x="406" y="1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52"/>
              <p:cNvSpPr>
                <a:spLocks/>
              </p:cNvSpPr>
              <p:nvPr/>
            </p:nvSpPr>
            <p:spPr bwMode="auto">
              <a:xfrm>
                <a:off x="2424" y="1940"/>
                <a:ext cx="172" cy="136"/>
              </a:xfrm>
              <a:custGeom>
                <a:avLst/>
                <a:gdLst>
                  <a:gd name="T0" fmla="*/ 104 w 172"/>
                  <a:gd name="T1" fmla="*/ 136 h 136"/>
                  <a:gd name="T2" fmla="*/ 111 w 172"/>
                  <a:gd name="T3" fmla="*/ 134 h 136"/>
                  <a:gd name="T4" fmla="*/ 120 w 172"/>
                  <a:gd name="T5" fmla="*/ 129 h 136"/>
                  <a:gd name="T6" fmla="*/ 128 w 172"/>
                  <a:gd name="T7" fmla="*/ 125 h 136"/>
                  <a:gd name="T8" fmla="*/ 133 w 172"/>
                  <a:gd name="T9" fmla="*/ 119 h 136"/>
                  <a:gd name="T10" fmla="*/ 149 w 172"/>
                  <a:gd name="T11" fmla="*/ 79 h 136"/>
                  <a:gd name="T12" fmla="*/ 153 w 172"/>
                  <a:gd name="T13" fmla="*/ 67 h 136"/>
                  <a:gd name="T14" fmla="*/ 162 w 172"/>
                  <a:gd name="T15" fmla="*/ 43 h 136"/>
                  <a:gd name="T16" fmla="*/ 170 w 172"/>
                  <a:gd name="T17" fmla="*/ 23 h 136"/>
                  <a:gd name="T18" fmla="*/ 172 w 172"/>
                  <a:gd name="T19" fmla="*/ 12 h 136"/>
                  <a:gd name="T20" fmla="*/ 128 w 172"/>
                  <a:gd name="T21" fmla="*/ 0 h 136"/>
                  <a:gd name="T22" fmla="*/ 123 w 172"/>
                  <a:gd name="T23" fmla="*/ 2 h 136"/>
                  <a:gd name="T24" fmla="*/ 114 w 172"/>
                  <a:gd name="T25" fmla="*/ 3 h 136"/>
                  <a:gd name="T26" fmla="*/ 101 w 172"/>
                  <a:gd name="T27" fmla="*/ 6 h 136"/>
                  <a:gd name="T28" fmla="*/ 88 w 172"/>
                  <a:gd name="T29" fmla="*/ 8 h 136"/>
                  <a:gd name="T30" fmla="*/ 74 w 172"/>
                  <a:gd name="T31" fmla="*/ 12 h 136"/>
                  <a:gd name="T32" fmla="*/ 62 w 172"/>
                  <a:gd name="T33" fmla="*/ 16 h 136"/>
                  <a:gd name="T34" fmla="*/ 54 w 172"/>
                  <a:gd name="T35" fmla="*/ 19 h 136"/>
                  <a:gd name="T36" fmla="*/ 50 w 172"/>
                  <a:gd name="T37" fmla="*/ 22 h 136"/>
                  <a:gd name="T38" fmla="*/ 19 w 172"/>
                  <a:gd name="T39" fmla="*/ 49 h 136"/>
                  <a:gd name="T40" fmla="*/ 13 w 172"/>
                  <a:gd name="T41" fmla="*/ 64 h 136"/>
                  <a:gd name="T42" fmla="*/ 4 w 172"/>
                  <a:gd name="T43" fmla="*/ 90 h 136"/>
                  <a:gd name="T44" fmla="*/ 0 w 172"/>
                  <a:gd name="T45" fmla="*/ 117 h 136"/>
                  <a:gd name="T46" fmla="*/ 13 w 172"/>
                  <a:gd name="T47" fmla="*/ 132 h 136"/>
                  <a:gd name="T48" fmla="*/ 104 w 172"/>
                  <a:gd name="T4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36">
                    <a:moveTo>
                      <a:pt x="104" y="136"/>
                    </a:moveTo>
                    <a:lnTo>
                      <a:pt x="111" y="134"/>
                    </a:lnTo>
                    <a:lnTo>
                      <a:pt x="120" y="129"/>
                    </a:lnTo>
                    <a:lnTo>
                      <a:pt x="128" y="125"/>
                    </a:lnTo>
                    <a:lnTo>
                      <a:pt x="133" y="119"/>
                    </a:lnTo>
                    <a:lnTo>
                      <a:pt x="149" y="79"/>
                    </a:lnTo>
                    <a:lnTo>
                      <a:pt x="153" y="67"/>
                    </a:lnTo>
                    <a:lnTo>
                      <a:pt x="162" y="43"/>
                    </a:lnTo>
                    <a:lnTo>
                      <a:pt x="170" y="23"/>
                    </a:lnTo>
                    <a:lnTo>
                      <a:pt x="172" y="12"/>
                    </a:lnTo>
                    <a:lnTo>
                      <a:pt x="128" y="0"/>
                    </a:lnTo>
                    <a:lnTo>
                      <a:pt x="123" y="2"/>
                    </a:lnTo>
                    <a:lnTo>
                      <a:pt x="114" y="3"/>
                    </a:lnTo>
                    <a:lnTo>
                      <a:pt x="101" y="6"/>
                    </a:lnTo>
                    <a:lnTo>
                      <a:pt x="88" y="8"/>
                    </a:lnTo>
                    <a:lnTo>
                      <a:pt x="74" y="12"/>
                    </a:lnTo>
                    <a:lnTo>
                      <a:pt x="62" y="16"/>
                    </a:lnTo>
                    <a:lnTo>
                      <a:pt x="54" y="19"/>
                    </a:lnTo>
                    <a:lnTo>
                      <a:pt x="50" y="22"/>
                    </a:lnTo>
                    <a:lnTo>
                      <a:pt x="19" y="49"/>
                    </a:lnTo>
                    <a:lnTo>
                      <a:pt x="13" y="64"/>
                    </a:lnTo>
                    <a:lnTo>
                      <a:pt x="4" y="90"/>
                    </a:lnTo>
                    <a:lnTo>
                      <a:pt x="0" y="117"/>
                    </a:lnTo>
                    <a:lnTo>
                      <a:pt x="13" y="132"/>
                    </a:lnTo>
                    <a:lnTo>
                      <a:pt x="10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53"/>
              <p:cNvSpPr>
                <a:spLocks/>
              </p:cNvSpPr>
              <p:nvPr/>
            </p:nvSpPr>
            <p:spPr bwMode="auto">
              <a:xfrm>
                <a:off x="2433" y="1947"/>
                <a:ext cx="155" cy="122"/>
              </a:xfrm>
              <a:custGeom>
                <a:avLst/>
                <a:gdLst>
                  <a:gd name="T0" fmla="*/ 92 w 155"/>
                  <a:gd name="T1" fmla="*/ 122 h 122"/>
                  <a:gd name="T2" fmla="*/ 99 w 155"/>
                  <a:gd name="T3" fmla="*/ 120 h 122"/>
                  <a:gd name="T4" fmla="*/ 107 w 155"/>
                  <a:gd name="T5" fmla="*/ 116 h 122"/>
                  <a:gd name="T6" fmla="*/ 115 w 155"/>
                  <a:gd name="T7" fmla="*/ 111 h 122"/>
                  <a:gd name="T8" fmla="*/ 118 w 155"/>
                  <a:gd name="T9" fmla="*/ 107 h 122"/>
                  <a:gd name="T10" fmla="*/ 133 w 155"/>
                  <a:gd name="T11" fmla="*/ 70 h 122"/>
                  <a:gd name="T12" fmla="*/ 137 w 155"/>
                  <a:gd name="T13" fmla="*/ 60 h 122"/>
                  <a:gd name="T14" fmla="*/ 145 w 155"/>
                  <a:gd name="T15" fmla="*/ 39 h 122"/>
                  <a:gd name="T16" fmla="*/ 153 w 155"/>
                  <a:gd name="T17" fmla="*/ 20 h 122"/>
                  <a:gd name="T18" fmla="*/ 155 w 155"/>
                  <a:gd name="T19" fmla="*/ 11 h 122"/>
                  <a:gd name="T20" fmla="*/ 115 w 155"/>
                  <a:gd name="T21" fmla="*/ 0 h 122"/>
                  <a:gd name="T22" fmla="*/ 111 w 155"/>
                  <a:gd name="T23" fmla="*/ 0 h 122"/>
                  <a:gd name="T24" fmla="*/ 102 w 155"/>
                  <a:gd name="T25" fmla="*/ 3 h 122"/>
                  <a:gd name="T26" fmla="*/ 91 w 155"/>
                  <a:gd name="T27" fmla="*/ 4 h 122"/>
                  <a:gd name="T28" fmla="*/ 79 w 155"/>
                  <a:gd name="T29" fmla="*/ 7 h 122"/>
                  <a:gd name="T30" fmla="*/ 65 w 155"/>
                  <a:gd name="T31" fmla="*/ 11 h 122"/>
                  <a:gd name="T32" fmla="*/ 56 w 155"/>
                  <a:gd name="T33" fmla="*/ 13 h 122"/>
                  <a:gd name="T34" fmla="*/ 48 w 155"/>
                  <a:gd name="T35" fmla="*/ 16 h 122"/>
                  <a:gd name="T36" fmla="*/ 45 w 155"/>
                  <a:gd name="T37" fmla="*/ 19 h 122"/>
                  <a:gd name="T38" fmla="*/ 16 w 155"/>
                  <a:gd name="T39" fmla="*/ 43 h 122"/>
                  <a:gd name="T40" fmla="*/ 11 w 155"/>
                  <a:gd name="T41" fmla="*/ 57 h 122"/>
                  <a:gd name="T42" fmla="*/ 3 w 155"/>
                  <a:gd name="T43" fmla="*/ 80 h 122"/>
                  <a:gd name="T44" fmla="*/ 0 w 155"/>
                  <a:gd name="T45" fmla="*/ 104 h 122"/>
                  <a:gd name="T46" fmla="*/ 12 w 155"/>
                  <a:gd name="T47" fmla="*/ 118 h 122"/>
                  <a:gd name="T48" fmla="*/ 92 w 155"/>
                  <a:gd name="T4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22">
                    <a:moveTo>
                      <a:pt x="92" y="122"/>
                    </a:moveTo>
                    <a:lnTo>
                      <a:pt x="99" y="120"/>
                    </a:lnTo>
                    <a:lnTo>
                      <a:pt x="107" y="116"/>
                    </a:lnTo>
                    <a:lnTo>
                      <a:pt x="115" y="111"/>
                    </a:lnTo>
                    <a:lnTo>
                      <a:pt x="118" y="107"/>
                    </a:lnTo>
                    <a:lnTo>
                      <a:pt x="133" y="70"/>
                    </a:lnTo>
                    <a:lnTo>
                      <a:pt x="137" y="60"/>
                    </a:lnTo>
                    <a:lnTo>
                      <a:pt x="145" y="39"/>
                    </a:lnTo>
                    <a:lnTo>
                      <a:pt x="153" y="20"/>
                    </a:lnTo>
                    <a:lnTo>
                      <a:pt x="155" y="11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2" y="3"/>
                    </a:lnTo>
                    <a:lnTo>
                      <a:pt x="91" y="4"/>
                    </a:lnTo>
                    <a:lnTo>
                      <a:pt x="79" y="7"/>
                    </a:lnTo>
                    <a:lnTo>
                      <a:pt x="65" y="11"/>
                    </a:lnTo>
                    <a:lnTo>
                      <a:pt x="56" y="13"/>
                    </a:lnTo>
                    <a:lnTo>
                      <a:pt x="48" y="16"/>
                    </a:lnTo>
                    <a:lnTo>
                      <a:pt x="45" y="19"/>
                    </a:lnTo>
                    <a:lnTo>
                      <a:pt x="16" y="43"/>
                    </a:lnTo>
                    <a:lnTo>
                      <a:pt x="11" y="57"/>
                    </a:lnTo>
                    <a:lnTo>
                      <a:pt x="3" y="80"/>
                    </a:lnTo>
                    <a:lnTo>
                      <a:pt x="0" y="104"/>
                    </a:lnTo>
                    <a:lnTo>
                      <a:pt x="12" y="118"/>
                    </a:lnTo>
                    <a:lnTo>
                      <a:pt x="92" y="12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54"/>
              <p:cNvSpPr>
                <a:spLocks/>
              </p:cNvSpPr>
              <p:nvPr/>
            </p:nvSpPr>
            <p:spPr bwMode="auto">
              <a:xfrm>
                <a:off x="2169" y="1950"/>
                <a:ext cx="64" cy="93"/>
              </a:xfrm>
              <a:custGeom>
                <a:avLst/>
                <a:gdLst>
                  <a:gd name="T0" fmla="*/ 28 w 64"/>
                  <a:gd name="T1" fmla="*/ 89 h 93"/>
                  <a:gd name="T2" fmla="*/ 35 w 64"/>
                  <a:gd name="T3" fmla="*/ 92 h 93"/>
                  <a:gd name="T4" fmla="*/ 43 w 64"/>
                  <a:gd name="T5" fmla="*/ 93 h 93"/>
                  <a:gd name="T6" fmla="*/ 50 w 64"/>
                  <a:gd name="T7" fmla="*/ 89 h 93"/>
                  <a:gd name="T8" fmla="*/ 51 w 64"/>
                  <a:gd name="T9" fmla="*/ 77 h 93"/>
                  <a:gd name="T10" fmla="*/ 53 w 64"/>
                  <a:gd name="T11" fmla="*/ 52 h 93"/>
                  <a:gd name="T12" fmla="*/ 57 w 64"/>
                  <a:gd name="T13" fmla="*/ 31 h 93"/>
                  <a:gd name="T14" fmla="*/ 61 w 64"/>
                  <a:gd name="T15" fmla="*/ 15 h 93"/>
                  <a:gd name="T16" fmla="*/ 64 w 64"/>
                  <a:gd name="T17" fmla="*/ 8 h 93"/>
                  <a:gd name="T18" fmla="*/ 62 w 64"/>
                  <a:gd name="T19" fmla="*/ 4 h 93"/>
                  <a:gd name="T20" fmla="*/ 58 w 64"/>
                  <a:gd name="T21" fmla="*/ 1 h 93"/>
                  <a:gd name="T22" fmla="*/ 53 w 64"/>
                  <a:gd name="T23" fmla="*/ 0 h 93"/>
                  <a:gd name="T24" fmla="*/ 47 w 64"/>
                  <a:gd name="T25" fmla="*/ 0 h 93"/>
                  <a:gd name="T26" fmla="*/ 33 w 64"/>
                  <a:gd name="T27" fmla="*/ 0 h 93"/>
                  <a:gd name="T28" fmla="*/ 27 w 64"/>
                  <a:gd name="T29" fmla="*/ 1 h 93"/>
                  <a:gd name="T30" fmla="*/ 20 w 64"/>
                  <a:gd name="T31" fmla="*/ 5 h 93"/>
                  <a:gd name="T32" fmla="*/ 15 w 64"/>
                  <a:gd name="T33" fmla="*/ 10 h 93"/>
                  <a:gd name="T34" fmla="*/ 12 w 64"/>
                  <a:gd name="T35" fmla="*/ 15 h 93"/>
                  <a:gd name="T36" fmla="*/ 4 w 64"/>
                  <a:gd name="T37" fmla="*/ 58 h 93"/>
                  <a:gd name="T38" fmla="*/ 3 w 64"/>
                  <a:gd name="T39" fmla="*/ 65 h 93"/>
                  <a:gd name="T40" fmla="*/ 1 w 64"/>
                  <a:gd name="T41" fmla="*/ 73 h 93"/>
                  <a:gd name="T42" fmla="*/ 0 w 64"/>
                  <a:gd name="T43" fmla="*/ 81 h 93"/>
                  <a:gd name="T44" fmla="*/ 1 w 64"/>
                  <a:gd name="T45" fmla="*/ 85 h 93"/>
                  <a:gd name="T46" fmla="*/ 28 w 64"/>
                  <a:gd name="T4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93">
                    <a:moveTo>
                      <a:pt x="28" y="89"/>
                    </a:moveTo>
                    <a:lnTo>
                      <a:pt x="35" y="92"/>
                    </a:lnTo>
                    <a:lnTo>
                      <a:pt x="43" y="93"/>
                    </a:lnTo>
                    <a:lnTo>
                      <a:pt x="50" y="89"/>
                    </a:lnTo>
                    <a:lnTo>
                      <a:pt x="51" y="77"/>
                    </a:lnTo>
                    <a:lnTo>
                      <a:pt x="53" y="52"/>
                    </a:lnTo>
                    <a:lnTo>
                      <a:pt x="57" y="31"/>
                    </a:lnTo>
                    <a:lnTo>
                      <a:pt x="61" y="15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4" y="58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55"/>
              <p:cNvSpPr>
                <a:spLocks/>
              </p:cNvSpPr>
              <p:nvPr/>
            </p:nvSpPr>
            <p:spPr bwMode="auto">
              <a:xfrm>
                <a:off x="2165" y="1952"/>
                <a:ext cx="60" cy="84"/>
              </a:xfrm>
              <a:custGeom>
                <a:avLst/>
                <a:gdLst>
                  <a:gd name="T0" fmla="*/ 28 w 60"/>
                  <a:gd name="T1" fmla="*/ 82 h 84"/>
                  <a:gd name="T2" fmla="*/ 34 w 60"/>
                  <a:gd name="T3" fmla="*/ 83 h 84"/>
                  <a:gd name="T4" fmla="*/ 41 w 60"/>
                  <a:gd name="T5" fmla="*/ 84 h 84"/>
                  <a:gd name="T6" fmla="*/ 47 w 60"/>
                  <a:gd name="T7" fmla="*/ 82 h 84"/>
                  <a:gd name="T8" fmla="*/ 49 w 60"/>
                  <a:gd name="T9" fmla="*/ 69 h 84"/>
                  <a:gd name="T10" fmla="*/ 49 w 60"/>
                  <a:gd name="T11" fmla="*/ 49 h 84"/>
                  <a:gd name="T12" fmla="*/ 53 w 60"/>
                  <a:gd name="T13" fmla="*/ 29 h 84"/>
                  <a:gd name="T14" fmla="*/ 57 w 60"/>
                  <a:gd name="T15" fmla="*/ 14 h 84"/>
                  <a:gd name="T16" fmla="*/ 60 w 60"/>
                  <a:gd name="T17" fmla="*/ 8 h 84"/>
                  <a:gd name="T18" fmla="*/ 58 w 60"/>
                  <a:gd name="T19" fmla="*/ 6 h 84"/>
                  <a:gd name="T20" fmla="*/ 54 w 60"/>
                  <a:gd name="T21" fmla="*/ 3 h 84"/>
                  <a:gd name="T22" fmla="*/ 49 w 60"/>
                  <a:gd name="T23" fmla="*/ 2 h 84"/>
                  <a:gd name="T24" fmla="*/ 45 w 60"/>
                  <a:gd name="T25" fmla="*/ 0 h 84"/>
                  <a:gd name="T26" fmla="*/ 31 w 60"/>
                  <a:gd name="T27" fmla="*/ 0 h 84"/>
                  <a:gd name="T28" fmla="*/ 26 w 60"/>
                  <a:gd name="T29" fmla="*/ 2 h 84"/>
                  <a:gd name="T30" fmla="*/ 19 w 60"/>
                  <a:gd name="T31" fmla="*/ 3 h 84"/>
                  <a:gd name="T32" fmla="*/ 12 w 60"/>
                  <a:gd name="T33" fmla="*/ 7 h 84"/>
                  <a:gd name="T34" fmla="*/ 9 w 60"/>
                  <a:gd name="T35" fmla="*/ 10 h 84"/>
                  <a:gd name="T36" fmla="*/ 0 w 60"/>
                  <a:gd name="T37" fmla="*/ 50 h 84"/>
                  <a:gd name="T38" fmla="*/ 0 w 60"/>
                  <a:gd name="T39" fmla="*/ 57 h 84"/>
                  <a:gd name="T40" fmla="*/ 0 w 60"/>
                  <a:gd name="T41" fmla="*/ 65 h 84"/>
                  <a:gd name="T42" fmla="*/ 1 w 60"/>
                  <a:gd name="T43" fmla="*/ 73 h 84"/>
                  <a:gd name="T44" fmla="*/ 4 w 60"/>
                  <a:gd name="T45" fmla="*/ 78 h 84"/>
                  <a:gd name="T46" fmla="*/ 28 w 60"/>
                  <a:gd name="T47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84">
                    <a:moveTo>
                      <a:pt x="28" y="82"/>
                    </a:moveTo>
                    <a:lnTo>
                      <a:pt x="34" y="83"/>
                    </a:lnTo>
                    <a:lnTo>
                      <a:pt x="41" y="84"/>
                    </a:lnTo>
                    <a:lnTo>
                      <a:pt x="47" y="82"/>
                    </a:lnTo>
                    <a:lnTo>
                      <a:pt x="49" y="69"/>
                    </a:lnTo>
                    <a:lnTo>
                      <a:pt x="49" y="49"/>
                    </a:lnTo>
                    <a:lnTo>
                      <a:pt x="53" y="29"/>
                    </a:lnTo>
                    <a:lnTo>
                      <a:pt x="57" y="14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56"/>
              <p:cNvSpPr>
                <a:spLocks/>
              </p:cNvSpPr>
              <p:nvPr/>
            </p:nvSpPr>
            <p:spPr bwMode="auto">
              <a:xfrm>
                <a:off x="2567" y="1952"/>
                <a:ext cx="136" cy="90"/>
              </a:xfrm>
              <a:custGeom>
                <a:avLst/>
                <a:gdLst>
                  <a:gd name="T0" fmla="*/ 29 w 136"/>
                  <a:gd name="T1" fmla="*/ 0 h 90"/>
                  <a:gd name="T2" fmla="*/ 33 w 136"/>
                  <a:gd name="T3" fmla="*/ 0 h 90"/>
                  <a:gd name="T4" fmla="*/ 44 w 136"/>
                  <a:gd name="T5" fmla="*/ 0 h 90"/>
                  <a:gd name="T6" fmla="*/ 60 w 136"/>
                  <a:gd name="T7" fmla="*/ 0 h 90"/>
                  <a:gd name="T8" fmla="*/ 78 w 136"/>
                  <a:gd name="T9" fmla="*/ 2 h 90"/>
                  <a:gd name="T10" fmla="*/ 97 w 136"/>
                  <a:gd name="T11" fmla="*/ 3 h 90"/>
                  <a:gd name="T12" fmla="*/ 113 w 136"/>
                  <a:gd name="T13" fmla="*/ 6 h 90"/>
                  <a:gd name="T14" fmla="*/ 126 w 136"/>
                  <a:gd name="T15" fmla="*/ 8 h 90"/>
                  <a:gd name="T16" fmla="*/ 133 w 136"/>
                  <a:gd name="T17" fmla="*/ 13 h 90"/>
                  <a:gd name="T18" fmla="*/ 136 w 136"/>
                  <a:gd name="T19" fmla="*/ 27 h 90"/>
                  <a:gd name="T20" fmla="*/ 130 w 136"/>
                  <a:gd name="T21" fmla="*/ 50 h 90"/>
                  <a:gd name="T22" fmla="*/ 122 w 136"/>
                  <a:gd name="T23" fmla="*/ 71 h 90"/>
                  <a:gd name="T24" fmla="*/ 118 w 136"/>
                  <a:gd name="T25" fmla="*/ 79 h 90"/>
                  <a:gd name="T26" fmla="*/ 114 w 136"/>
                  <a:gd name="T27" fmla="*/ 79 h 90"/>
                  <a:gd name="T28" fmla="*/ 103 w 136"/>
                  <a:gd name="T29" fmla="*/ 80 h 90"/>
                  <a:gd name="T30" fmla="*/ 88 w 136"/>
                  <a:gd name="T31" fmla="*/ 83 h 90"/>
                  <a:gd name="T32" fmla="*/ 71 w 136"/>
                  <a:gd name="T33" fmla="*/ 84 h 90"/>
                  <a:gd name="T34" fmla="*/ 53 w 136"/>
                  <a:gd name="T35" fmla="*/ 87 h 90"/>
                  <a:gd name="T36" fmla="*/ 37 w 136"/>
                  <a:gd name="T37" fmla="*/ 88 h 90"/>
                  <a:gd name="T38" fmla="*/ 23 w 136"/>
                  <a:gd name="T39" fmla="*/ 90 h 90"/>
                  <a:gd name="T40" fmla="*/ 17 w 136"/>
                  <a:gd name="T41" fmla="*/ 90 h 90"/>
                  <a:gd name="T42" fmla="*/ 11 w 136"/>
                  <a:gd name="T43" fmla="*/ 88 h 90"/>
                  <a:gd name="T44" fmla="*/ 6 w 136"/>
                  <a:gd name="T45" fmla="*/ 86 h 90"/>
                  <a:gd name="T46" fmla="*/ 2 w 136"/>
                  <a:gd name="T47" fmla="*/ 83 h 90"/>
                  <a:gd name="T48" fmla="*/ 0 w 136"/>
                  <a:gd name="T49" fmla="*/ 82 h 90"/>
                  <a:gd name="T50" fmla="*/ 23 w 136"/>
                  <a:gd name="T51" fmla="*/ 21 h 90"/>
                  <a:gd name="T52" fmla="*/ 26 w 136"/>
                  <a:gd name="T53" fmla="*/ 18 h 90"/>
                  <a:gd name="T54" fmla="*/ 30 w 136"/>
                  <a:gd name="T55" fmla="*/ 10 h 90"/>
                  <a:gd name="T56" fmla="*/ 32 w 136"/>
                  <a:gd name="T57" fmla="*/ 3 h 90"/>
                  <a:gd name="T58" fmla="*/ 29 w 136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90">
                    <a:moveTo>
                      <a:pt x="29" y="0"/>
                    </a:moveTo>
                    <a:lnTo>
                      <a:pt x="33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8" y="2"/>
                    </a:lnTo>
                    <a:lnTo>
                      <a:pt x="97" y="3"/>
                    </a:lnTo>
                    <a:lnTo>
                      <a:pt x="113" y="6"/>
                    </a:lnTo>
                    <a:lnTo>
                      <a:pt x="126" y="8"/>
                    </a:lnTo>
                    <a:lnTo>
                      <a:pt x="133" y="13"/>
                    </a:lnTo>
                    <a:lnTo>
                      <a:pt x="136" y="27"/>
                    </a:lnTo>
                    <a:lnTo>
                      <a:pt x="130" y="50"/>
                    </a:lnTo>
                    <a:lnTo>
                      <a:pt x="122" y="71"/>
                    </a:lnTo>
                    <a:lnTo>
                      <a:pt x="118" y="79"/>
                    </a:lnTo>
                    <a:lnTo>
                      <a:pt x="114" y="79"/>
                    </a:lnTo>
                    <a:lnTo>
                      <a:pt x="103" y="80"/>
                    </a:lnTo>
                    <a:lnTo>
                      <a:pt x="88" y="83"/>
                    </a:lnTo>
                    <a:lnTo>
                      <a:pt x="71" y="84"/>
                    </a:lnTo>
                    <a:lnTo>
                      <a:pt x="53" y="87"/>
                    </a:lnTo>
                    <a:lnTo>
                      <a:pt x="37" y="88"/>
                    </a:lnTo>
                    <a:lnTo>
                      <a:pt x="23" y="90"/>
                    </a:lnTo>
                    <a:lnTo>
                      <a:pt x="17" y="90"/>
                    </a:lnTo>
                    <a:lnTo>
                      <a:pt x="11" y="88"/>
                    </a:lnTo>
                    <a:lnTo>
                      <a:pt x="6" y="86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30" y="10"/>
                    </a:lnTo>
                    <a:lnTo>
                      <a:pt x="32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57"/>
              <p:cNvSpPr>
                <a:spLocks/>
              </p:cNvSpPr>
              <p:nvPr/>
            </p:nvSpPr>
            <p:spPr bwMode="auto">
              <a:xfrm>
                <a:off x="2574" y="1958"/>
                <a:ext cx="121" cy="80"/>
              </a:xfrm>
              <a:custGeom>
                <a:avLst/>
                <a:gdLst>
                  <a:gd name="T0" fmla="*/ 26 w 121"/>
                  <a:gd name="T1" fmla="*/ 0 h 80"/>
                  <a:gd name="T2" fmla="*/ 30 w 121"/>
                  <a:gd name="T3" fmla="*/ 0 h 80"/>
                  <a:gd name="T4" fmla="*/ 39 w 121"/>
                  <a:gd name="T5" fmla="*/ 0 h 80"/>
                  <a:gd name="T6" fmla="*/ 53 w 121"/>
                  <a:gd name="T7" fmla="*/ 0 h 80"/>
                  <a:gd name="T8" fmla="*/ 69 w 121"/>
                  <a:gd name="T9" fmla="*/ 1 h 80"/>
                  <a:gd name="T10" fmla="*/ 87 w 121"/>
                  <a:gd name="T11" fmla="*/ 2 h 80"/>
                  <a:gd name="T12" fmla="*/ 102 w 121"/>
                  <a:gd name="T13" fmla="*/ 4 h 80"/>
                  <a:gd name="T14" fmla="*/ 113 w 121"/>
                  <a:gd name="T15" fmla="*/ 7 h 80"/>
                  <a:gd name="T16" fmla="*/ 119 w 121"/>
                  <a:gd name="T17" fmla="*/ 11 h 80"/>
                  <a:gd name="T18" fmla="*/ 121 w 121"/>
                  <a:gd name="T19" fmla="*/ 24 h 80"/>
                  <a:gd name="T20" fmla="*/ 117 w 121"/>
                  <a:gd name="T21" fmla="*/ 44 h 80"/>
                  <a:gd name="T22" fmla="*/ 110 w 121"/>
                  <a:gd name="T23" fmla="*/ 62 h 80"/>
                  <a:gd name="T24" fmla="*/ 106 w 121"/>
                  <a:gd name="T25" fmla="*/ 70 h 80"/>
                  <a:gd name="T26" fmla="*/ 102 w 121"/>
                  <a:gd name="T27" fmla="*/ 70 h 80"/>
                  <a:gd name="T28" fmla="*/ 92 w 121"/>
                  <a:gd name="T29" fmla="*/ 72 h 80"/>
                  <a:gd name="T30" fmla="*/ 79 w 121"/>
                  <a:gd name="T31" fmla="*/ 73 h 80"/>
                  <a:gd name="T32" fmla="*/ 64 w 121"/>
                  <a:gd name="T33" fmla="*/ 76 h 80"/>
                  <a:gd name="T34" fmla="*/ 48 w 121"/>
                  <a:gd name="T35" fmla="*/ 77 h 80"/>
                  <a:gd name="T36" fmla="*/ 33 w 121"/>
                  <a:gd name="T37" fmla="*/ 78 h 80"/>
                  <a:gd name="T38" fmla="*/ 22 w 121"/>
                  <a:gd name="T39" fmla="*/ 80 h 80"/>
                  <a:gd name="T40" fmla="*/ 15 w 121"/>
                  <a:gd name="T41" fmla="*/ 80 h 80"/>
                  <a:gd name="T42" fmla="*/ 10 w 121"/>
                  <a:gd name="T43" fmla="*/ 78 h 80"/>
                  <a:gd name="T44" fmla="*/ 4 w 121"/>
                  <a:gd name="T45" fmla="*/ 76 h 80"/>
                  <a:gd name="T46" fmla="*/ 1 w 121"/>
                  <a:gd name="T47" fmla="*/ 73 h 80"/>
                  <a:gd name="T48" fmla="*/ 0 w 121"/>
                  <a:gd name="T49" fmla="*/ 72 h 80"/>
                  <a:gd name="T50" fmla="*/ 22 w 121"/>
                  <a:gd name="T51" fmla="*/ 17 h 80"/>
                  <a:gd name="T52" fmla="*/ 23 w 121"/>
                  <a:gd name="T53" fmla="*/ 15 h 80"/>
                  <a:gd name="T54" fmla="*/ 27 w 121"/>
                  <a:gd name="T55" fmla="*/ 8 h 80"/>
                  <a:gd name="T56" fmla="*/ 29 w 121"/>
                  <a:gd name="T57" fmla="*/ 2 h 80"/>
                  <a:gd name="T58" fmla="*/ 26 w 121"/>
                  <a:gd name="T5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80">
                    <a:moveTo>
                      <a:pt x="26" y="0"/>
                    </a:moveTo>
                    <a:lnTo>
                      <a:pt x="30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69" y="1"/>
                    </a:lnTo>
                    <a:lnTo>
                      <a:pt x="87" y="2"/>
                    </a:lnTo>
                    <a:lnTo>
                      <a:pt x="102" y="4"/>
                    </a:lnTo>
                    <a:lnTo>
                      <a:pt x="113" y="7"/>
                    </a:lnTo>
                    <a:lnTo>
                      <a:pt x="119" y="11"/>
                    </a:lnTo>
                    <a:lnTo>
                      <a:pt x="121" y="24"/>
                    </a:lnTo>
                    <a:lnTo>
                      <a:pt x="117" y="44"/>
                    </a:lnTo>
                    <a:lnTo>
                      <a:pt x="110" y="62"/>
                    </a:lnTo>
                    <a:lnTo>
                      <a:pt x="106" y="70"/>
                    </a:lnTo>
                    <a:lnTo>
                      <a:pt x="102" y="70"/>
                    </a:lnTo>
                    <a:lnTo>
                      <a:pt x="92" y="72"/>
                    </a:lnTo>
                    <a:lnTo>
                      <a:pt x="79" y="73"/>
                    </a:lnTo>
                    <a:lnTo>
                      <a:pt x="64" y="76"/>
                    </a:lnTo>
                    <a:lnTo>
                      <a:pt x="48" y="77"/>
                    </a:lnTo>
                    <a:lnTo>
                      <a:pt x="33" y="78"/>
                    </a:lnTo>
                    <a:lnTo>
                      <a:pt x="22" y="80"/>
                    </a:lnTo>
                    <a:lnTo>
                      <a:pt x="15" y="80"/>
                    </a:lnTo>
                    <a:lnTo>
                      <a:pt x="10" y="78"/>
                    </a:lnTo>
                    <a:lnTo>
                      <a:pt x="4" y="76"/>
                    </a:lnTo>
                    <a:lnTo>
                      <a:pt x="1" y="73"/>
                    </a:lnTo>
                    <a:lnTo>
                      <a:pt x="0" y="72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7" y="8"/>
                    </a:lnTo>
                    <a:lnTo>
                      <a:pt x="29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58"/>
              <p:cNvSpPr>
                <a:spLocks/>
              </p:cNvSpPr>
              <p:nvPr/>
            </p:nvSpPr>
            <p:spPr bwMode="auto">
              <a:xfrm>
                <a:off x="3126" y="2011"/>
                <a:ext cx="21" cy="9"/>
              </a:xfrm>
              <a:custGeom>
                <a:avLst/>
                <a:gdLst>
                  <a:gd name="T0" fmla="*/ 21 w 21"/>
                  <a:gd name="T1" fmla="*/ 9 h 9"/>
                  <a:gd name="T2" fmla="*/ 16 w 21"/>
                  <a:gd name="T3" fmla="*/ 6 h 9"/>
                  <a:gd name="T4" fmla="*/ 10 w 21"/>
                  <a:gd name="T5" fmla="*/ 4 h 9"/>
                  <a:gd name="T6" fmla="*/ 5 w 21"/>
                  <a:gd name="T7" fmla="*/ 1 h 9"/>
                  <a:gd name="T8" fmla="*/ 0 w 21"/>
                  <a:gd name="T9" fmla="*/ 0 h 9"/>
                  <a:gd name="T10" fmla="*/ 1 w 21"/>
                  <a:gd name="T11" fmla="*/ 1 h 9"/>
                  <a:gd name="T12" fmla="*/ 6 w 21"/>
                  <a:gd name="T13" fmla="*/ 2 h 9"/>
                  <a:gd name="T14" fmla="*/ 13 w 21"/>
                  <a:gd name="T15" fmla="*/ 5 h 9"/>
                  <a:gd name="T16" fmla="*/ 21 w 2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2"/>
                    </a:lnTo>
                    <a:lnTo>
                      <a:pt x="13" y="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59"/>
              <p:cNvSpPr>
                <a:spLocks/>
              </p:cNvSpPr>
              <p:nvPr/>
            </p:nvSpPr>
            <p:spPr bwMode="auto">
              <a:xfrm>
                <a:off x="3142" y="1937"/>
                <a:ext cx="1573" cy="335"/>
              </a:xfrm>
              <a:custGeom>
                <a:avLst/>
                <a:gdLst>
                  <a:gd name="T0" fmla="*/ 1547 w 1573"/>
                  <a:gd name="T1" fmla="*/ 79 h 335"/>
                  <a:gd name="T2" fmla="*/ 1544 w 1573"/>
                  <a:gd name="T3" fmla="*/ 36 h 335"/>
                  <a:gd name="T4" fmla="*/ 1542 w 1573"/>
                  <a:gd name="T5" fmla="*/ 0 h 335"/>
                  <a:gd name="T6" fmla="*/ 1520 w 1573"/>
                  <a:gd name="T7" fmla="*/ 3 h 335"/>
                  <a:gd name="T8" fmla="*/ 1490 w 1573"/>
                  <a:gd name="T9" fmla="*/ 6 h 335"/>
                  <a:gd name="T10" fmla="*/ 1458 w 1573"/>
                  <a:gd name="T11" fmla="*/ 10 h 335"/>
                  <a:gd name="T12" fmla="*/ 1423 w 1573"/>
                  <a:gd name="T13" fmla="*/ 13 h 335"/>
                  <a:gd name="T14" fmla="*/ 1389 w 1573"/>
                  <a:gd name="T15" fmla="*/ 15 h 335"/>
                  <a:gd name="T16" fmla="*/ 1359 w 1573"/>
                  <a:gd name="T17" fmla="*/ 17 h 335"/>
                  <a:gd name="T18" fmla="*/ 1336 w 1573"/>
                  <a:gd name="T19" fmla="*/ 18 h 335"/>
                  <a:gd name="T20" fmla="*/ 1322 w 1573"/>
                  <a:gd name="T21" fmla="*/ 17 h 335"/>
                  <a:gd name="T22" fmla="*/ 1306 w 1573"/>
                  <a:gd name="T23" fmla="*/ 14 h 335"/>
                  <a:gd name="T24" fmla="*/ 1275 w 1573"/>
                  <a:gd name="T25" fmla="*/ 13 h 335"/>
                  <a:gd name="T26" fmla="*/ 1237 w 1573"/>
                  <a:gd name="T27" fmla="*/ 10 h 335"/>
                  <a:gd name="T28" fmla="*/ 1195 w 1573"/>
                  <a:gd name="T29" fmla="*/ 9 h 335"/>
                  <a:gd name="T30" fmla="*/ 1154 w 1573"/>
                  <a:gd name="T31" fmla="*/ 7 h 335"/>
                  <a:gd name="T32" fmla="*/ 1119 w 1573"/>
                  <a:gd name="T33" fmla="*/ 6 h 335"/>
                  <a:gd name="T34" fmla="*/ 1095 w 1573"/>
                  <a:gd name="T35" fmla="*/ 5 h 335"/>
                  <a:gd name="T36" fmla="*/ 1085 w 1573"/>
                  <a:gd name="T37" fmla="*/ 5 h 335"/>
                  <a:gd name="T38" fmla="*/ 16 w 1573"/>
                  <a:gd name="T39" fmla="*/ 71 h 335"/>
                  <a:gd name="T40" fmla="*/ 31 w 1573"/>
                  <a:gd name="T41" fmla="*/ 86 h 335"/>
                  <a:gd name="T42" fmla="*/ 28 w 1573"/>
                  <a:gd name="T43" fmla="*/ 90 h 335"/>
                  <a:gd name="T44" fmla="*/ 13 w 1573"/>
                  <a:gd name="T45" fmla="*/ 86 h 335"/>
                  <a:gd name="T46" fmla="*/ 35 w 1573"/>
                  <a:gd name="T47" fmla="*/ 106 h 335"/>
                  <a:gd name="T48" fmla="*/ 70 w 1573"/>
                  <a:gd name="T49" fmla="*/ 166 h 335"/>
                  <a:gd name="T50" fmla="*/ 82 w 1573"/>
                  <a:gd name="T51" fmla="*/ 225 h 335"/>
                  <a:gd name="T52" fmla="*/ 84 w 1573"/>
                  <a:gd name="T53" fmla="*/ 267 h 335"/>
                  <a:gd name="T54" fmla="*/ 66 w 1573"/>
                  <a:gd name="T55" fmla="*/ 294 h 335"/>
                  <a:gd name="T56" fmla="*/ 65 w 1573"/>
                  <a:gd name="T57" fmla="*/ 313 h 335"/>
                  <a:gd name="T58" fmla="*/ 64 w 1573"/>
                  <a:gd name="T59" fmla="*/ 334 h 335"/>
                  <a:gd name="T60" fmla="*/ 64 w 1573"/>
                  <a:gd name="T61" fmla="*/ 334 h 335"/>
                  <a:gd name="T62" fmla="*/ 64 w 1573"/>
                  <a:gd name="T63" fmla="*/ 335 h 335"/>
                  <a:gd name="T64" fmla="*/ 1001 w 1573"/>
                  <a:gd name="T65" fmla="*/ 259 h 335"/>
                  <a:gd name="T66" fmla="*/ 1038 w 1573"/>
                  <a:gd name="T67" fmla="*/ 198 h 335"/>
                  <a:gd name="T68" fmla="*/ 1078 w 1573"/>
                  <a:gd name="T69" fmla="*/ 140 h 335"/>
                  <a:gd name="T70" fmla="*/ 1120 w 1573"/>
                  <a:gd name="T71" fmla="*/ 101 h 335"/>
                  <a:gd name="T72" fmla="*/ 1166 w 1573"/>
                  <a:gd name="T73" fmla="*/ 91 h 335"/>
                  <a:gd name="T74" fmla="*/ 1229 w 1573"/>
                  <a:gd name="T75" fmla="*/ 91 h 335"/>
                  <a:gd name="T76" fmla="*/ 1291 w 1573"/>
                  <a:gd name="T77" fmla="*/ 118 h 335"/>
                  <a:gd name="T78" fmla="*/ 1333 w 1573"/>
                  <a:gd name="T79" fmla="*/ 193 h 335"/>
                  <a:gd name="T80" fmla="*/ 1341 w 1573"/>
                  <a:gd name="T81" fmla="*/ 258 h 335"/>
                  <a:gd name="T82" fmla="*/ 1343 w 1573"/>
                  <a:gd name="T83" fmla="*/ 262 h 335"/>
                  <a:gd name="T84" fmla="*/ 1349 w 1573"/>
                  <a:gd name="T85" fmla="*/ 265 h 335"/>
                  <a:gd name="T86" fmla="*/ 1367 w 1573"/>
                  <a:gd name="T87" fmla="*/ 262 h 335"/>
                  <a:gd name="T88" fmla="*/ 1412 w 1573"/>
                  <a:gd name="T89" fmla="*/ 255 h 335"/>
                  <a:gd name="T90" fmla="*/ 1470 w 1573"/>
                  <a:gd name="T91" fmla="*/ 244 h 335"/>
                  <a:gd name="T92" fmla="*/ 1528 w 1573"/>
                  <a:gd name="T93" fmla="*/ 233 h 335"/>
                  <a:gd name="T94" fmla="*/ 1544 w 1573"/>
                  <a:gd name="T95" fmla="*/ 208 h 335"/>
                  <a:gd name="T96" fmla="*/ 1566 w 1573"/>
                  <a:gd name="T97" fmla="*/ 185 h 335"/>
                  <a:gd name="T98" fmla="*/ 1573 w 1573"/>
                  <a:gd name="T99" fmla="*/ 147 h 335"/>
                  <a:gd name="T100" fmla="*/ 1566 w 1573"/>
                  <a:gd name="T101" fmla="*/ 10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3" h="335">
                    <a:moveTo>
                      <a:pt x="1557" y="90"/>
                    </a:moveTo>
                    <a:lnTo>
                      <a:pt x="1547" y="79"/>
                    </a:lnTo>
                    <a:lnTo>
                      <a:pt x="1544" y="57"/>
                    </a:lnTo>
                    <a:lnTo>
                      <a:pt x="1544" y="36"/>
                    </a:lnTo>
                    <a:lnTo>
                      <a:pt x="1544" y="26"/>
                    </a:lnTo>
                    <a:lnTo>
                      <a:pt x="1542" y="0"/>
                    </a:lnTo>
                    <a:lnTo>
                      <a:pt x="1532" y="2"/>
                    </a:lnTo>
                    <a:lnTo>
                      <a:pt x="1520" y="3"/>
                    </a:lnTo>
                    <a:lnTo>
                      <a:pt x="1507" y="5"/>
                    </a:lnTo>
                    <a:lnTo>
                      <a:pt x="1490" y="6"/>
                    </a:lnTo>
                    <a:lnTo>
                      <a:pt x="1474" y="7"/>
                    </a:lnTo>
                    <a:lnTo>
                      <a:pt x="1458" y="10"/>
                    </a:lnTo>
                    <a:lnTo>
                      <a:pt x="1440" y="11"/>
                    </a:lnTo>
                    <a:lnTo>
                      <a:pt x="1423" y="13"/>
                    </a:lnTo>
                    <a:lnTo>
                      <a:pt x="1405" y="14"/>
                    </a:lnTo>
                    <a:lnTo>
                      <a:pt x="1389" y="15"/>
                    </a:lnTo>
                    <a:lnTo>
                      <a:pt x="1372" y="17"/>
                    </a:lnTo>
                    <a:lnTo>
                      <a:pt x="1359" y="17"/>
                    </a:lnTo>
                    <a:lnTo>
                      <a:pt x="1347" y="18"/>
                    </a:lnTo>
                    <a:lnTo>
                      <a:pt x="1336" y="18"/>
                    </a:lnTo>
                    <a:lnTo>
                      <a:pt x="1328" y="18"/>
                    </a:lnTo>
                    <a:lnTo>
                      <a:pt x="1322" y="17"/>
                    </a:lnTo>
                    <a:lnTo>
                      <a:pt x="1315" y="15"/>
                    </a:lnTo>
                    <a:lnTo>
                      <a:pt x="1306" y="14"/>
                    </a:lnTo>
                    <a:lnTo>
                      <a:pt x="1292" y="14"/>
                    </a:lnTo>
                    <a:lnTo>
                      <a:pt x="1275" y="13"/>
                    </a:lnTo>
                    <a:lnTo>
                      <a:pt x="1257" y="11"/>
                    </a:lnTo>
                    <a:lnTo>
                      <a:pt x="1237" y="10"/>
                    </a:lnTo>
                    <a:lnTo>
                      <a:pt x="1217" y="10"/>
                    </a:lnTo>
                    <a:lnTo>
                      <a:pt x="1195" y="9"/>
                    </a:lnTo>
                    <a:lnTo>
                      <a:pt x="1175" y="7"/>
                    </a:lnTo>
                    <a:lnTo>
                      <a:pt x="1154" y="7"/>
                    </a:lnTo>
                    <a:lnTo>
                      <a:pt x="1135" y="6"/>
                    </a:lnTo>
                    <a:lnTo>
                      <a:pt x="1119" y="6"/>
                    </a:lnTo>
                    <a:lnTo>
                      <a:pt x="1105" y="5"/>
                    </a:lnTo>
                    <a:lnTo>
                      <a:pt x="1095" y="5"/>
                    </a:lnTo>
                    <a:lnTo>
                      <a:pt x="1088" y="5"/>
                    </a:lnTo>
                    <a:lnTo>
                      <a:pt x="1085" y="5"/>
                    </a:lnTo>
                    <a:lnTo>
                      <a:pt x="0" y="57"/>
                    </a:lnTo>
                    <a:lnTo>
                      <a:pt x="16" y="71"/>
                    </a:lnTo>
                    <a:lnTo>
                      <a:pt x="27" y="80"/>
                    </a:lnTo>
                    <a:lnTo>
                      <a:pt x="31" y="86"/>
                    </a:lnTo>
                    <a:lnTo>
                      <a:pt x="31" y="90"/>
                    </a:lnTo>
                    <a:lnTo>
                      <a:pt x="28" y="90"/>
                    </a:lnTo>
                    <a:lnTo>
                      <a:pt x="22" y="88"/>
                    </a:lnTo>
                    <a:lnTo>
                      <a:pt x="13" y="86"/>
                    </a:lnTo>
                    <a:lnTo>
                      <a:pt x="5" y="83"/>
                    </a:lnTo>
                    <a:lnTo>
                      <a:pt x="35" y="106"/>
                    </a:lnTo>
                    <a:lnTo>
                      <a:pt x="55" y="133"/>
                    </a:lnTo>
                    <a:lnTo>
                      <a:pt x="70" y="166"/>
                    </a:lnTo>
                    <a:lnTo>
                      <a:pt x="78" y="197"/>
                    </a:lnTo>
                    <a:lnTo>
                      <a:pt x="82" y="225"/>
                    </a:lnTo>
                    <a:lnTo>
                      <a:pt x="84" y="250"/>
                    </a:lnTo>
                    <a:lnTo>
                      <a:pt x="84" y="267"/>
                    </a:lnTo>
                    <a:lnTo>
                      <a:pt x="84" y="273"/>
                    </a:lnTo>
                    <a:lnTo>
                      <a:pt x="66" y="294"/>
                    </a:lnTo>
                    <a:lnTo>
                      <a:pt x="66" y="304"/>
                    </a:lnTo>
                    <a:lnTo>
                      <a:pt x="65" y="313"/>
                    </a:lnTo>
                    <a:lnTo>
                      <a:pt x="65" y="32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5"/>
                    </a:lnTo>
                    <a:lnTo>
                      <a:pt x="64" y="335"/>
                    </a:lnTo>
                    <a:lnTo>
                      <a:pt x="986" y="285"/>
                    </a:lnTo>
                    <a:lnTo>
                      <a:pt x="1001" y="259"/>
                    </a:lnTo>
                    <a:lnTo>
                      <a:pt x="1017" y="229"/>
                    </a:lnTo>
                    <a:lnTo>
                      <a:pt x="1038" y="198"/>
                    </a:lnTo>
                    <a:lnTo>
                      <a:pt x="1058" y="167"/>
                    </a:lnTo>
                    <a:lnTo>
                      <a:pt x="1078" y="140"/>
                    </a:lnTo>
                    <a:lnTo>
                      <a:pt x="1100" y="117"/>
                    </a:lnTo>
                    <a:lnTo>
                      <a:pt x="1120" y="101"/>
                    </a:lnTo>
                    <a:lnTo>
                      <a:pt x="1139" y="94"/>
                    </a:lnTo>
                    <a:lnTo>
                      <a:pt x="1166" y="91"/>
                    </a:lnTo>
                    <a:lnTo>
                      <a:pt x="1196" y="90"/>
                    </a:lnTo>
                    <a:lnTo>
                      <a:pt x="1229" y="91"/>
                    </a:lnTo>
                    <a:lnTo>
                      <a:pt x="1261" y="99"/>
                    </a:lnTo>
                    <a:lnTo>
                      <a:pt x="1291" y="118"/>
                    </a:lnTo>
                    <a:lnTo>
                      <a:pt x="1315" y="148"/>
                    </a:lnTo>
                    <a:lnTo>
                      <a:pt x="1333" y="193"/>
                    </a:lnTo>
                    <a:lnTo>
                      <a:pt x="1341" y="255"/>
                    </a:lnTo>
                    <a:lnTo>
                      <a:pt x="1341" y="258"/>
                    </a:lnTo>
                    <a:lnTo>
                      <a:pt x="1343" y="260"/>
                    </a:lnTo>
                    <a:lnTo>
                      <a:pt x="1343" y="262"/>
                    </a:lnTo>
                    <a:lnTo>
                      <a:pt x="1343" y="265"/>
                    </a:lnTo>
                    <a:lnTo>
                      <a:pt x="1349" y="265"/>
                    </a:lnTo>
                    <a:lnTo>
                      <a:pt x="1353" y="263"/>
                    </a:lnTo>
                    <a:lnTo>
                      <a:pt x="1367" y="262"/>
                    </a:lnTo>
                    <a:lnTo>
                      <a:pt x="1387" y="259"/>
                    </a:lnTo>
                    <a:lnTo>
                      <a:pt x="1412" y="255"/>
                    </a:lnTo>
                    <a:lnTo>
                      <a:pt x="1440" y="250"/>
                    </a:lnTo>
                    <a:lnTo>
                      <a:pt x="1470" y="244"/>
                    </a:lnTo>
                    <a:lnTo>
                      <a:pt x="1500" y="239"/>
                    </a:lnTo>
                    <a:lnTo>
                      <a:pt x="1528" y="233"/>
                    </a:lnTo>
                    <a:lnTo>
                      <a:pt x="1540" y="212"/>
                    </a:lnTo>
                    <a:lnTo>
                      <a:pt x="1544" y="208"/>
                    </a:lnTo>
                    <a:lnTo>
                      <a:pt x="1555" y="198"/>
                    </a:lnTo>
                    <a:lnTo>
                      <a:pt x="1566" y="185"/>
                    </a:lnTo>
                    <a:lnTo>
                      <a:pt x="1572" y="168"/>
                    </a:lnTo>
                    <a:lnTo>
                      <a:pt x="1573" y="147"/>
                    </a:lnTo>
                    <a:lnTo>
                      <a:pt x="1572" y="122"/>
                    </a:lnTo>
                    <a:lnTo>
                      <a:pt x="1566" y="101"/>
                    </a:lnTo>
                    <a:lnTo>
                      <a:pt x="1557" y="90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60"/>
              <p:cNvSpPr>
                <a:spLocks/>
              </p:cNvSpPr>
              <p:nvPr/>
            </p:nvSpPr>
            <p:spPr bwMode="auto">
              <a:xfrm>
                <a:off x="4499" y="2051"/>
                <a:ext cx="219" cy="80"/>
              </a:xfrm>
              <a:custGeom>
                <a:avLst/>
                <a:gdLst>
                  <a:gd name="T0" fmla="*/ 30 w 219"/>
                  <a:gd name="T1" fmla="*/ 80 h 80"/>
                  <a:gd name="T2" fmla="*/ 25 w 219"/>
                  <a:gd name="T3" fmla="*/ 77 h 80"/>
                  <a:gd name="T4" fmla="*/ 19 w 219"/>
                  <a:gd name="T5" fmla="*/ 71 h 80"/>
                  <a:gd name="T6" fmla="*/ 14 w 219"/>
                  <a:gd name="T7" fmla="*/ 62 h 80"/>
                  <a:gd name="T8" fmla="*/ 11 w 219"/>
                  <a:gd name="T9" fmla="*/ 57 h 80"/>
                  <a:gd name="T10" fmla="*/ 0 w 219"/>
                  <a:gd name="T11" fmla="*/ 33 h 80"/>
                  <a:gd name="T12" fmla="*/ 2 w 219"/>
                  <a:gd name="T13" fmla="*/ 27 h 80"/>
                  <a:gd name="T14" fmla="*/ 3 w 219"/>
                  <a:gd name="T15" fmla="*/ 19 h 80"/>
                  <a:gd name="T16" fmla="*/ 6 w 219"/>
                  <a:gd name="T17" fmla="*/ 12 h 80"/>
                  <a:gd name="T18" fmla="*/ 10 w 219"/>
                  <a:gd name="T19" fmla="*/ 10 h 80"/>
                  <a:gd name="T20" fmla="*/ 206 w 219"/>
                  <a:gd name="T21" fmla="*/ 0 h 80"/>
                  <a:gd name="T22" fmla="*/ 210 w 219"/>
                  <a:gd name="T23" fmla="*/ 2 h 80"/>
                  <a:gd name="T24" fmla="*/ 215 w 219"/>
                  <a:gd name="T25" fmla="*/ 3 h 80"/>
                  <a:gd name="T26" fmla="*/ 216 w 219"/>
                  <a:gd name="T27" fmla="*/ 6 h 80"/>
                  <a:gd name="T28" fmla="*/ 217 w 219"/>
                  <a:gd name="T29" fmla="*/ 10 h 80"/>
                  <a:gd name="T30" fmla="*/ 219 w 219"/>
                  <a:gd name="T31" fmla="*/ 50 h 80"/>
                  <a:gd name="T32" fmla="*/ 217 w 219"/>
                  <a:gd name="T33" fmla="*/ 54 h 80"/>
                  <a:gd name="T34" fmla="*/ 216 w 219"/>
                  <a:gd name="T35" fmla="*/ 57 h 80"/>
                  <a:gd name="T36" fmla="*/ 213 w 219"/>
                  <a:gd name="T37" fmla="*/ 60 h 80"/>
                  <a:gd name="T38" fmla="*/ 209 w 219"/>
                  <a:gd name="T39" fmla="*/ 61 h 80"/>
                  <a:gd name="T40" fmla="*/ 30 w 219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9" h="80">
                    <a:moveTo>
                      <a:pt x="30" y="80"/>
                    </a:moveTo>
                    <a:lnTo>
                      <a:pt x="25" y="77"/>
                    </a:lnTo>
                    <a:lnTo>
                      <a:pt x="19" y="71"/>
                    </a:lnTo>
                    <a:lnTo>
                      <a:pt x="14" y="62"/>
                    </a:lnTo>
                    <a:lnTo>
                      <a:pt x="11" y="57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5" y="3"/>
                    </a:lnTo>
                    <a:lnTo>
                      <a:pt x="216" y="6"/>
                    </a:lnTo>
                    <a:lnTo>
                      <a:pt x="217" y="10"/>
                    </a:lnTo>
                    <a:lnTo>
                      <a:pt x="219" y="50"/>
                    </a:lnTo>
                    <a:lnTo>
                      <a:pt x="217" y="54"/>
                    </a:lnTo>
                    <a:lnTo>
                      <a:pt x="216" y="57"/>
                    </a:lnTo>
                    <a:lnTo>
                      <a:pt x="213" y="60"/>
                    </a:lnTo>
                    <a:lnTo>
                      <a:pt x="209" y="61"/>
                    </a:lnTo>
                    <a:lnTo>
                      <a:pt x="3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61"/>
              <p:cNvSpPr>
                <a:spLocks/>
              </p:cNvSpPr>
              <p:nvPr/>
            </p:nvSpPr>
            <p:spPr bwMode="auto">
              <a:xfrm>
                <a:off x="4172" y="1978"/>
                <a:ext cx="309" cy="103"/>
              </a:xfrm>
              <a:custGeom>
                <a:avLst/>
                <a:gdLst>
                  <a:gd name="T0" fmla="*/ 290 w 309"/>
                  <a:gd name="T1" fmla="*/ 87 h 103"/>
                  <a:gd name="T2" fmla="*/ 288 w 309"/>
                  <a:gd name="T3" fmla="*/ 85 h 103"/>
                  <a:gd name="T4" fmla="*/ 284 w 309"/>
                  <a:gd name="T5" fmla="*/ 81 h 103"/>
                  <a:gd name="T6" fmla="*/ 279 w 309"/>
                  <a:gd name="T7" fmla="*/ 77 h 103"/>
                  <a:gd name="T8" fmla="*/ 271 w 309"/>
                  <a:gd name="T9" fmla="*/ 70 h 103"/>
                  <a:gd name="T10" fmla="*/ 260 w 309"/>
                  <a:gd name="T11" fmla="*/ 64 h 103"/>
                  <a:gd name="T12" fmla="*/ 249 w 309"/>
                  <a:gd name="T13" fmla="*/ 56 h 103"/>
                  <a:gd name="T14" fmla="*/ 234 w 309"/>
                  <a:gd name="T15" fmla="*/ 49 h 103"/>
                  <a:gd name="T16" fmla="*/ 219 w 309"/>
                  <a:gd name="T17" fmla="*/ 42 h 103"/>
                  <a:gd name="T18" fmla="*/ 201 w 309"/>
                  <a:gd name="T19" fmla="*/ 37 h 103"/>
                  <a:gd name="T20" fmla="*/ 182 w 309"/>
                  <a:gd name="T21" fmla="*/ 33 h 103"/>
                  <a:gd name="T22" fmla="*/ 164 w 309"/>
                  <a:gd name="T23" fmla="*/ 31 h 103"/>
                  <a:gd name="T24" fmla="*/ 142 w 309"/>
                  <a:gd name="T25" fmla="*/ 31 h 103"/>
                  <a:gd name="T26" fmla="*/ 120 w 309"/>
                  <a:gd name="T27" fmla="*/ 37 h 103"/>
                  <a:gd name="T28" fmla="*/ 97 w 309"/>
                  <a:gd name="T29" fmla="*/ 43 h 103"/>
                  <a:gd name="T30" fmla="*/ 73 w 309"/>
                  <a:gd name="T31" fmla="*/ 56 h 103"/>
                  <a:gd name="T32" fmla="*/ 48 w 309"/>
                  <a:gd name="T33" fmla="*/ 72 h 103"/>
                  <a:gd name="T34" fmla="*/ 12 w 309"/>
                  <a:gd name="T35" fmla="*/ 98 h 103"/>
                  <a:gd name="T36" fmla="*/ 0 w 309"/>
                  <a:gd name="T37" fmla="*/ 103 h 103"/>
                  <a:gd name="T38" fmla="*/ 5 w 309"/>
                  <a:gd name="T39" fmla="*/ 95 h 103"/>
                  <a:gd name="T40" fmla="*/ 24 w 309"/>
                  <a:gd name="T41" fmla="*/ 77 h 103"/>
                  <a:gd name="T42" fmla="*/ 50 w 309"/>
                  <a:gd name="T43" fmla="*/ 54 h 103"/>
                  <a:gd name="T44" fmla="*/ 80 w 309"/>
                  <a:gd name="T45" fmla="*/ 31 h 103"/>
                  <a:gd name="T46" fmla="*/ 104 w 309"/>
                  <a:gd name="T47" fmla="*/ 14 h 103"/>
                  <a:gd name="T48" fmla="*/ 122 w 309"/>
                  <a:gd name="T49" fmla="*/ 5 h 103"/>
                  <a:gd name="T50" fmla="*/ 134 w 309"/>
                  <a:gd name="T51" fmla="*/ 4 h 103"/>
                  <a:gd name="T52" fmla="*/ 150 w 309"/>
                  <a:gd name="T53" fmla="*/ 1 h 103"/>
                  <a:gd name="T54" fmla="*/ 169 w 309"/>
                  <a:gd name="T55" fmla="*/ 0 h 103"/>
                  <a:gd name="T56" fmla="*/ 189 w 309"/>
                  <a:gd name="T57" fmla="*/ 1 h 103"/>
                  <a:gd name="T58" fmla="*/ 211 w 309"/>
                  <a:gd name="T59" fmla="*/ 5 h 103"/>
                  <a:gd name="T60" fmla="*/ 234 w 309"/>
                  <a:gd name="T61" fmla="*/ 15 h 103"/>
                  <a:gd name="T62" fmla="*/ 257 w 309"/>
                  <a:gd name="T63" fmla="*/ 31 h 103"/>
                  <a:gd name="T64" fmla="*/ 280 w 309"/>
                  <a:gd name="T65" fmla="*/ 56 h 103"/>
                  <a:gd name="T66" fmla="*/ 298 w 309"/>
                  <a:gd name="T67" fmla="*/ 79 h 103"/>
                  <a:gd name="T68" fmla="*/ 306 w 309"/>
                  <a:gd name="T69" fmla="*/ 92 h 103"/>
                  <a:gd name="T70" fmla="*/ 309 w 309"/>
                  <a:gd name="T71" fmla="*/ 98 h 103"/>
                  <a:gd name="T72" fmla="*/ 307 w 309"/>
                  <a:gd name="T73" fmla="*/ 99 h 103"/>
                  <a:gd name="T74" fmla="*/ 302 w 309"/>
                  <a:gd name="T75" fmla="*/ 96 h 103"/>
                  <a:gd name="T76" fmla="*/ 296 w 309"/>
                  <a:gd name="T77" fmla="*/ 92 h 103"/>
                  <a:gd name="T78" fmla="*/ 291 w 309"/>
                  <a:gd name="T79" fmla="*/ 88 h 103"/>
                  <a:gd name="T80" fmla="*/ 290 w 309"/>
                  <a:gd name="T81" fmla="*/ 8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103">
                    <a:moveTo>
                      <a:pt x="290" y="87"/>
                    </a:moveTo>
                    <a:lnTo>
                      <a:pt x="288" y="85"/>
                    </a:lnTo>
                    <a:lnTo>
                      <a:pt x="284" y="81"/>
                    </a:lnTo>
                    <a:lnTo>
                      <a:pt x="279" y="77"/>
                    </a:lnTo>
                    <a:lnTo>
                      <a:pt x="271" y="70"/>
                    </a:lnTo>
                    <a:lnTo>
                      <a:pt x="260" y="64"/>
                    </a:lnTo>
                    <a:lnTo>
                      <a:pt x="249" y="56"/>
                    </a:lnTo>
                    <a:lnTo>
                      <a:pt x="234" y="49"/>
                    </a:lnTo>
                    <a:lnTo>
                      <a:pt x="219" y="42"/>
                    </a:lnTo>
                    <a:lnTo>
                      <a:pt x="201" y="37"/>
                    </a:lnTo>
                    <a:lnTo>
                      <a:pt x="182" y="33"/>
                    </a:lnTo>
                    <a:lnTo>
                      <a:pt x="164" y="31"/>
                    </a:lnTo>
                    <a:lnTo>
                      <a:pt x="142" y="31"/>
                    </a:lnTo>
                    <a:lnTo>
                      <a:pt x="120" y="37"/>
                    </a:lnTo>
                    <a:lnTo>
                      <a:pt x="97" y="43"/>
                    </a:lnTo>
                    <a:lnTo>
                      <a:pt x="73" y="56"/>
                    </a:lnTo>
                    <a:lnTo>
                      <a:pt x="48" y="72"/>
                    </a:lnTo>
                    <a:lnTo>
                      <a:pt x="12" y="98"/>
                    </a:lnTo>
                    <a:lnTo>
                      <a:pt x="0" y="103"/>
                    </a:lnTo>
                    <a:lnTo>
                      <a:pt x="5" y="95"/>
                    </a:lnTo>
                    <a:lnTo>
                      <a:pt x="24" y="77"/>
                    </a:lnTo>
                    <a:lnTo>
                      <a:pt x="50" y="54"/>
                    </a:lnTo>
                    <a:lnTo>
                      <a:pt x="80" y="31"/>
                    </a:lnTo>
                    <a:lnTo>
                      <a:pt x="104" y="14"/>
                    </a:lnTo>
                    <a:lnTo>
                      <a:pt x="122" y="5"/>
                    </a:lnTo>
                    <a:lnTo>
                      <a:pt x="134" y="4"/>
                    </a:lnTo>
                    <a:lnTo>
                      <a:pt x="150" y="1"/>
                    </a:lnTo>
                    <a:lnTo>
                      <a:pt x="169" y="0"/>
                    </a:lnTo>
                    <a:lnTo>
                      <a:pt x="189" y="1"/>
                    </a:lnTo>
                    <a:lnTo>
                      <a:pt x="211" y="5"/>
                    </a:lnTo>
                    <a:lnTo>
                      <a:pt x="234" y="15"/>
                    </a:lnTo>
                    <a:lnTo>
                      <a:pt x="257" y="31"/>
                    </a:lnTo>
                    <a:lnTo>
                      <a:pt x="280" y="56"/>
                    </a:lnTo>
                    <a:lnTo>
                      <a:pt x="298" y="79"/>
                    </a:lnTo>
                    <a:lnTo>
                      <a:pt x="306" y="92"/>
                    </a:lnTo>
                    <a:lnTo>
                      <a:pt x="309" y="98"/>
                    </a:lnTo>
                    <a:lnTo>
                      <a:pt x="307" y="99"/>
                    </a:lnTo>
                    <a:lnTo>
                      <a:pt x="302" y="96"/>
                    </a:lnTo>
                    <a:lnTo>
                      <a:pt x="296" y="92"/>
                    </a:lnTo>
                    <a:lnTo>
                      <a:pt x="291" y="88"/>
                    </a:lnTo>
                    <a:lnTo>
                      <a:pt x="290" y="8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62"/>
              <p:cNvSpPr>
                <a:spLocks/>
              </p:cNvSpPr>
              <p:nvPr/>
            </p:nvSpPr>
            <p:spPr bwMode="auto">
              <a:xfrm>
                <a:off x="2230" y="1981"/>
                <a:ext cx="175" cy="70"/>
              </a:xfrm>
              <a:custGeom>
                <a:avLst/>
                <a:gdLst>
                  <a:gd name="T0" fmla="*/ 73 w 175"/>
                  <a:gd name="T1" fmla="*/ 70 h 70"/>
                  <a:gd name="T2" fmla="*/ 160 w 175"/>
                  <a:gd name="T3" fmla="*/ 69 h 70"/>
                  <a:gd name="T4" fmla="*/ 164 w 175"/>
                  <a:gd name="T5" fmla="*/ 67 h 70"/>
                  <a:gd name="T6" fmla="*/ 169 w 175"/>
                  <a:gd name="T7" fmla="*/ 63 h 70"/>
                  <a:gd name="T8" fmla="*/ 172 w 175"/>
                  <a:gd name="T9" fmla="*/ 58 h 70"/>
                  <a:gd name="T10" fmla="*/ 173 w 175"/>
                  <a:gd name="T11" fmla="*/ 54 h 70"/>
                  <a:gd name="T12" fmla="*/ 175 w 175"/>
                  <a:gd name="T13" fmla="*/ 15 h 70"/>
                  <a:gd name="T14" fmla="*/ 173 w 175"/>
                  <a:gd name="T15" fmla="*/ 11 h 70"/>
                  <a:gd name="T16" fmla="*/ 172 w 175"/>
                  <a:gd name="T17" fmla="*/ 8 h 70"/>
                  <a:gd name="T18" fmla="*/ 169 w 175"/>
                  <a:gd name="T19" fmla="*/ 7 h 70"/>
                  <a:gd name="T20" fmla="*/ 165 w 175"/>
                  <a:gd name="T21" fmla="*/ 5 h 70"/>
                  <a:gd name="T22" fmla="*/ 79 w 175"/>
                  <a:gd name="T23" fmla="*/ 7 h 70"/>
                  <a:gd name="T24" fmla="*/ 12 w 175"/>
                  <a:gd name="T25" fmla="*/ 0 h 70"/>
                  <a:gd name="T26" fmla="*/ 8 w 175"/>
                  <a:gd name="T27" fmla="*/ 1 h 70"/>
                  <a:gd name="T28" fmla="*/ 5 w 175"/>
                  <a:gd name="T29" fmla="*/ 2 h 70"/>
                  <a:gd name="T30" fmla="*/ 3 w 175"/>
                  <a:gd name="T31" fmla="*/ 5 h 70"/>
                  <a:gd name="T32" fmla="*/ 1 w 175"/>
                  <a:gd name="T33" fmla="*/ 9 h 70"/>
                  <a:gd name="T34" fmla="*/ 0 w 175"/>
                  <a:gd name="T35" fmla="*/ 50 h 70"/>
                  <a:gd name="T36" fmla="*/ 1 w 175"/>
                  <a:gd name="T37" fmla="*/ 54 h 70"/>
                  <a:gd name="T38" fmla="*/ 3 w 175"/>
                  <a:gd name="T39" fmla="*/ 57 h 70"/>
                  <a:gd name="T40" fmla="*/ 5 w 175"/>
                  <a:gd name="T41" fmla="*/ 58 h 70"/>
                  <a:gd name="T42" fmla="*/ 9 w 175"/>
                  <a:gd name="T43" fmla="*/ 59 h 70"/>
                  <a:gd name="T44" fmla="*/ 73 w 175"/>
                  <a:gd name="T4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5" h="70">
                    <a:moveTo>
                      <a:pt x="73" y="70"/>
                    </a:moveTo>
                    <a:lnTo>
                      <a:pt x="160" y="69"/>
                    </a:lnTo>
                    <a:lnTo>
                      <a:pt x="164" y="67"/>
                    </a:lnTo>
                    <a:lnTo>
                      <a:pt x="169" y="63"/>
                    </a:lnTo>
                    <a:lnTo>
                      <a:pt x="172" y="58"/>
                    </a:lnTo>
                    <a:lnTo>
                      <a:pt x="173" y="54"/>
                    </a:lnTo>
                    <a:lnTo>
                      <a:pt x="175" y="15"/>
                    </a:lnTo>
                    <a:lnTo>
                      <a:pt x="173" y="11"/>
                    </a:lnTo>
                    <a:lnTo>
                      <a:pt x="172" y="8"/>
                    </a:lnTo>
                    <a:lnTo>
                      <a:pt x="169" y="7"/>
                    </a:lnTo>
                    <a:lnTo>
                      <a:pt x="165" y="5"/>
                    </a:lnTo>
                    <a:lnTo>
                      <a:pt x="79" y="7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50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9" y="59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63"/>
              <p:cNvSpPr>
                <a:spLocks/>
              </p:cNvSpPr>
              <p:nvPr/>
            </p:nvSpPr>
            <p:spPr bwMode="auto">
              <a:xfrm>
                <a:off x="2250" y="1824"/>
                <a:ext cx="343" cy="138"/>
              </a:xfrm>
              <a:custGeom>
                <a:avLst/>
                <a:gdLst>
                  <a:gd name="T0" fmla="*/ 7 w 343"/>
                  <a:gd name="T1" fmla="*/ 127 h 138"/>
                  <a:gd name="T2" fmla="*/ 10 w 343"/>
                  <a:gd name="T3" fmla="*/ 122 h 138"/>
                  <a:gd name="T4" fmla="*/ 17 w 343"/>
                  <a:gd name="T5" fmla="*/ 111 h 138"/>
                  <a:gd name="T6" fmla="*/ 25 w 343"/>
                  <a:gd name="T7" fmla="*/ 97 h 138"/>
                  <a:gd name="T8" fmla="*/ 30 w 343"/>
                  <a:gd name="T9" fmla="*/ 88 h 138"/>
                  <a:gd name="T10" fmla="*/ 36 w 343"/>
                  <a:gd name="T11" fmla="*/ 82 h 138"/>
                  <a:gd name="T12" fmla="*/ 44 w 343"/>
                  <a:gd name="T13" fmla="*/ 77 h 138"/>
                  <a:gd name="T14" fmla="*/ 54 w 343"/>
                  <a:gd name="T15" fmla="*/ 71 h 138"/>
                  <a:gd name="T16" fmla="*/ 69 w 343"/>
                  <a:gd name="T17" fmla="*/ 65 h 138"/>
                  <a:gd name="T18" fmla="*/ 86 w 343"/>
                  <a:gd name="T19" fmla="*/ 59 h 138"/>
                  <a:gd name="T20" fmla="*/ 103 w 343"/>
                  <a:gd name="T21" fmla="*/ 54 h 138"/>
                  <a:gd name="T22" fmla="*/ 124 w 343"/>
                  <a:gd name="T23" fmla="*/ 47 h 138"/>
                  <a:gd name="T24" fmla="*/ 147 w 343"/>
                  <a:gd name="T25" fmla="*/ 42 h 138"/>
                  <a:gd name="T26" fmla="*/ 170 w 343"/>
                  <a:gd name="T27" fmla="*/ 36 h 138"/>
                  <a:gd name="T28" fmla="*/ 193 w 343"/>
                  <a:gd name="T29" fmla="*/ 29 h 138"/>
                  <a:gd name="T30" fmla="*/ 218 w 343"/>
                  <a:gd name="T31" fmla="*/ 24 h 138"/>
                  <a:gd name="T32" fmla="*/ 243 w 343"/>
                  <a:gd name="T33" fmla="*/ 19 h 138"/>
                  <a:gd name="T34" fmla="*/ 269 w 343"/>
                  <a:gd name="T35" fmla="*/ 15 h 138"/>
                  <a:gd name="T36" fmla="*/ 294 w 343"/>
                  <a:gd name="T37" fmla="*/ 9 h 138"/>
                  <a:gd name="T38" fmla="*/ 319 w 343"/>
                  <a:gd name="T39" fmla="*/ 4 h 138"/>
                  <a:gd name="T40" fmla="*/ 343 w 343"/>
                  <a:gd name="T41" fmla="*/ 0 h 138"/>
                  <a:gd name="T42" fmla="*/ 319 w 343"/>
                  <a:gd name="T43" fmla="*/ 4 h 138"/>
                  <a:gd name="T44" fmla="*/ 294 w 343"/>
                  <a:gd name="T45" fmla="*/ 8 h 138"/>
                  <a:gd name="T46" fmla="*/ 269 w 343"/>
                  <a:gd name="T47" fmla="*/ 12 h 138"/>
                  <a:gd name="T48" fmla="*/ 243 w 343"/>
                  <a:gd name="T49" fmla="*/ 17 h 138"/>
                  <a:gd name="T50" fmla="*/ 218 w 343"/>
                  <a:gd name="T51" fmla="*/ 23 h 138"/>
                  <a:gd name="T52" fmla="*/ 193 w 343"/>
                  <a:gd name="T53" fmla="*/ 28 h 138"/>
                  <a:gd name="T54" fmla="*/ 168 w 343"/>
                  <a:gd name="T55" fmla="*/ 34 h 138"/>
                  <a:gd name="T56" fmla="*/ 144 w 343"/>
                  <a:gd name="T57" fmla="*/ 39 h 138"/>
                  <a:gd name="T58" fmla="*/ 122 w 343"/>
                  <a:gd name="T59" fmla="*/ 44 h 138"/>
                  <a:gd name="T60" fmla="*/ 101 w 343"/>
                  <a:gd name="T61" fmla="*/ 50 h 138"/>
                  <a:gd name="T62" fmla="*/ 82 w 343"/>
                  <a:gd name="T63" fmla="*/ 57 h 138"/>
                  <a:gd name="T64" fmla="*/ 65 w 343"/>
                  <a:gd name="T65" fmla="*/ 62 h 138"/>
                  <a:gd name="T66" fmla="*/ 50 w 343"/>
                  <a:gd name="T67" fmla="*/ 67 h 138"/>
                  <a:gd name="T68" fmla="*/ 38 w 343"/>
                  <a:gd name="T69" fmla="*/ 74 h 138"/>
                  <a:gd name="T70" fmla="*/ 30 w 343"/>
                  <a:gd name="T71" fmla="*/ 80 h 138"/>
                  <a:gd name="T72" fmla="*/ 25 w 343"/>
                  <a:gd name="T73" fmla="*/ 85 h 138"/>
                  <a:gd name="T74" fmla="*/ 19 w 343"/>
                  <a:gd name="T75" fmla="*/ 96 h 138"/>
                  <a:gd name="T76" fmla="*/ 11 w 343"/>
                  <a:gd name="T77" fmla="*/ 112 h 138"/>
                  <a:gd name="T78" fmla="*/ 3 w 343"/>
                  <a:gd name="T79" fmla="*/ 127 h 138"/>
                  <a:gd name="T80" fmla="*/ 0 w 343"/>
                  <a:gd name="T81" fmla="*/ 134 h 138"/>
                  <a:gd name="T82" fmla="*/ 182 w 343"/>
                  <a:gd name="T83" fmla="*/ 138 h 138"/>
                  <a:gd name="T84" fmla="*/ 185 w 343"/>
                  <a:gd name="T85" fmla="*/ 136 h 138"/>
                  <a:gd name="T86" fmla="*/ 186 w 343"/>
                  <a:gd name="T87" fmla="*/ 135 h 138"/>
                  <a:gd name="T88" fmla="*/ 189 w 343"/>
                  <a:gd name="T89" fmla="*/ 135 h 138"/>
                  <a:gd name="T90" fmla="*/ 190 w 343"/>
                  <a:gd name="T91" fmla="*/ 134 h 138"/>
                  <a:gd name="T92" fmla="*/ 7 w 343"/>
                  <a:gd name="T93" fmla="*/ 1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3" h="138">
                    <a:moveTo>
                      <a:pt x="7" y="127"/>
                    </a:moveTo>
                    <a:lnTo>
                      <a:pt x="10" y="122"/>
                    </a:lnTo>
                    <a:lnTo>
                      <a:pt x="17" y="111"/>
                    </a:lnTo>
                    <a:lnTo>
                      <a:pt x="25" y="97"/>
                    </a:lnTo>
                    <a:lnTo>
                      <a:pt x="30" y="88"/>
                    </a:lnTo>
                    <a:lnTo>
                      <a:pt x="36" y="82"/>
                    </a:lnTo>
                    <a:lnTo>
                      <a:pt x="44" y="77"/>
                    </a:lnTo>
                    <a:lnTo>
                      <a:pt x="54" y="71"/>
                    </a:lnTo>
                    <a:lnTo>
                      <a:pt x="69" y="65"/>
                    </a:lnTo>
                    <a:lnTo>
                      <a:pt x="86" y="59"/>
                    </a:lnTo>
                    <a:lnTo>
                      <a:pt x="103" y="54"/>
                    </a:lnTo>
                    <a:lnTo>
                      <a:pt x="124" y="47"/>
                    </a:lnTo>
                    <a:lnTo>
                      <a:pt x="147" y="42"/>
                    </a:lnTo>
                    <a:lnTo>
                      <a:pt x="170" y="36"/>
                    </a:lnTo>
                    <a:lnTo>
                      <a:pt x="193" y="29"/>
                    </a:lnTo>
                    <a:lnTo>
                      <a:pt x="218" y="24"/>
                    </a:lnTo>
                    <a:lnTo>
                      <a:pt x="243" y="19"/>
                    </a:lnTo>
                    <a:lnTo>
                      <a:pt x="269" y="15"/>
                    </a:lnTo>
                    <a:lnTo>
                      <a:pt x="294" y="9"/>
                    </a:lnTo>
                    <a:lnTo>
                      <a:pt x="319" y="4"/>
                    </a:lnTo>
                    <a:lnTo>
                      <a:pt x="343" y="0"/>
                    </a:lnTo>
                    <a:lnTo>
                      <a:pt x="319" y="4"/>
                    </a:lnTo>
                    <a:lnTo>
                      <a:pt x="294" y="8"/>
                    </a:lnTo>
                    <a:lnTo>
                      <a:pt x="269" y="12"/>
                    </a:lnTo>
                    <a:lnTo>
                      <a:pt x="243" y="17"/>
                    </a:lnTo>
                    <a:lnTo>
                      <a:pt x="218" y="23"/>
                    </a:lnTo>
                    <a:lnTo>
                      <a:pt x="193" y="28"/>
                    </a:lnTo>
                    <a:lnTo>
                      <a:pt x="168" y="34"/>
                    </a:lnTo>
                    <a:lnTo>
                      <a:pt x="144" y="39"/>
                    </a:lnTo>
                    <a:lnTo>
                      <a:pt x="122" y="44"/>
                    </a:lnTo>
                    <a:lnTo>
                      <a:pt x="101" y="50"/>
                    </a:lnTo>
                    <a:lnTo>
                      <a:pt x="82" y="57"/>
                    </a:lnTo>
                    <a:lnTo>
                      <a:pt x="65" y="62"/>
                    </a:lnTo>
                    <a:lnTo>
                      <a:pt x="50" y="67"/>
                    </a:lnTo>
                    <a:lnTo>
                      <a:pt x="38" y="74"/>
                    </a:lnTo>
                    <a:lnTo>
                      <a:pt x="30" y="80"/>
                    </a:lnTo>
                    <a:lnTo>
                      <a:pt x="25" y="85"/>
                    </a:lnTo>
                    <a:lnTo>
                      <a:pt x="19" y="96"/>
                    </a:lnTo>
                    <a:lnTo>
                      <a:pt x="11" y="112"/>
                    </a:lnTo>
                    <a:lnTo>
                      <a:pt x="3" y="127"/>
                    </a:lnTo>
                    <a:lnTo>
                      <a:pt x="0" y="134"/>
                    </a:lnTo>
                    <a:lnTo>
                      <a:pt x="182" y="138"/>
                    </a:lnTo>
                    <a:lnTo>
                      <a:pt x="185" y="136"/>
                    </a:lnTo>
                    <a:lnTo>
                      <a:pt x="186" y="135"/>
                    </a:lnTo>
                    <a:lnTo>
                      <a:pt x="189" y="135"/>
                    </a:lnTo>
                    <a:lnTo>
                      <a:pt x="190" y="134"/>
                    </a:ln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64"/>
              <p:cNvSpPr>
                <a:spLocks/>
              </p:cNvSpPr>
              <p:nvPr/>
            </p:nvSpPr>
            <p:spPr bwMode="auto">
              <a:xfrm>
                <a:off x="2559" y="1829"/>
                <a:ext cx="496" cy="75"/>
              </a:xfrm>
              <a:custGeom>
                <a:avLst/>
                <a:gdLst>
                  <a:gd name="T0" fmla="*/ 53 w 496"/>
                  <a:gd name="T1" fmla="*/ 64 h 75"/>
                  <a:gd name="T2" fmla="*/ 46 w 496"/>
                  <a:gd name="T3" fmla="*/ 65 h 75"/>
                  <a:gd name="T4" fmla="*/ 40 w 496"/>
                  <a:gd name="T5" fmla="*/ 66 h 75"/>
                  <a:gd name="T6" fmla="*/ 33 w 496"/>
                  <a:gd name="T7" fmla="*/ 66 h 75"/>
                  <a:gd name="T8" fmla="*/ 26 w 496"/>
                  <a:gd name="T9" fmla="*/ 68 h 75"/>
                  <a:gd name="T10" fmla="*/ 19 w 496"/>
                  <a:gd name="T11" fmla="*/ 69 h 75"/>
                  <a:gd name="T12" fmla="*/ 14 w 496"/>
                  <a:gd name="T13" fmla="*/ 71 h 75"/>
                  <a:gd name="T14" fmla="*/ 7 w 496"/>
                  <a:gd name="T15" fmla="*/ 73 h 75"/>
                  <a:gd name="T16" fmla="*/ 0 w 496"/>
                  <a:gd name="T17" fmla="*/ 75 h 75"/>
                  <a:gd name="T18" fmla="*/ 10 w 496"/>
                  <a:gd name="T19" fmla="*/ 73 h 75"/>
                  <a:gd name="T20" fmla="*/ 19 w 496"/>
                  <a:gd name="T21" fmla="*/ 71 h 75"/>
                  <a:gd name="T22" fmla="*/ 27 w 496"/>
                  <a:gd name="T23" fmla="*/ 69 h 75"/>
                  <a:gd name="T24" fmla="*/ 37 w 496"/>
                  <a:gd name="T25" fmla="*/ 68 h 75"/>
                  <a:gd name="T26" fmla="*/ 46 w 496"/>
                  <a:gd name="T27" fmla="*/ 66 h 75"/>
                  <a:gd name="T28" fmla="*/ 65 w 496"/>
                  <a:gd name="T29" fmla="*/ 64 h 75"/>
                  <a:gd name="T30" fmla="*/ 90 w 496"/>
                  <a:gd name="T31" fmla="*/ 60 h 75"/>
                  <a:gd name="T32" fmla="*/ 121 w 496"/>
                  <a:gd name="T33" fmla="*/ 56 h 75"/>
                  <a:gd name="T34" fmla="*/ 156 w 496"/>
                  <a:gd name="T35" fmla="*/ 50 h 75"/>
                  <a:gd name="T36" fmla="*/ 194 w 496"/>
                  <a:gd name="T37" fmla="*/ 45 h 75"/>
                  <a:gd name="T38" fmla="*/ 236 w 496"/>
                  <a:gd name="T39" fmla="*/ 38 h 75"/>
                  <a:gd name="T40" fmla="*/ 277 w 496"/>
                  <a:gd name="T41" fmla="*/ 33 h 75"/>
                  <a:gd name="T42" fmla="*/ 319 w 496"/>
                  <a:gd name="T43" fmla="*/ 26 h 75"/>
                  <a:gd name="T44" fmla="*/ 358 w 496"/>
                  <a:gd name="T45" fmla="*/ 20 h 75"/>
                  <a:gd name="T46" fmla="*/ 396 w 496"/>
                  <a:gd name="T47" fmla="*/ 15 h 75"/>
                  <a:gd name="T48" fmla="*/ 428 w 496"/>
                  <a:gd name="T49" fmla="*/ 10 h 75"/>
                  <a:gd name="T50" fmla="*/ 457 w 496"/>
                  <a:gd name="T51" fmla="*/ 6 h 75"/>
                  <a:gd name="T52" fmla="*/ 477 w 496"/>
                  <a:gd name="T53" fmla="*/ 3 h 75"/>
                  <a:gd name="T54" fmla="*/ 491 w 496"/>
                  <a:gd name="T55" fmla="*/ 1 h 75"/>
                  <a:gd name="T56" fmla="*/ 496 w 496"/>
                  <a:gd name="T57" fmla="*/ 0 h 75"/>
                  <a:gd name="T58" fmla="*/ 487 w 496"/>
                  <a:gd name="T59" fmla="*/ 0 h 75"/>
                  <a:gd name="T60" fmla="*/ 466 w 496"/>
                  <a:gd name="T61" fmla="*/ 3 h 75"/>
                  <a:gd name="T62" fmla="*/ 442 w 496"/>
                  <a:gd name="T63" fmla="*/ 7 h 75"/>
                  <a:gd name="T64" fmla="*/ 413 w 496"/>
                  <a:gd name="T65" fmla="*/ 11 h 75"/>
                  <a:gd name="T66" fmla="*/ 382 w 496"/>
                  <a:gd name="T67" fmla="*/ 15 h 75"/>
                  <a:gd name="T68" fmla="*/ 350 w 496"/>
                  <a:gd name="T69" fmla="*/ 20 h 75"/>
                  <a:gd name="T70" fmla="*/ 315 w 496"/>
                  <a:gd name="T71" fmla="*/ 24 h 75"/>
                  <a:gd name="T72" fmla="*/ 279 w 496"/>
                  <a:gd name="T73" fmla="*/ 30 h 75"/>
                  <a:gd name="T74" fmla="*/ 244 w 496"/>
                  <a:gd name="T75" fmla="*/ 35 h 75"/>
                  <a:gd name="T76" fmla="*/ 209 w 496"/>
                  <a:gd name="T77" fmla="*/ 41 h 75"/>
                  <a:gd name="T78" fmla="*/ 176 w 496"/>
                  <a:gd name="T79" fmla="*/ 45 h 75"/>
                  <a:gd name="T80" fmla="*/ 145 w 496"/>
                  <a:gd name="T81" fmla="*/ 50 h 75"/>
                  <a:gd name="T82" fmla="*/ 117 w 496"/>
                  <a:gd name="T83" fmla="*/ 54 h 75"/>
                  <a:gd name="T84" fmla="*/ 94 w 496"/>
                  <a:gd name="T85" fmla="*/ 57 h 75"/>
                  <a:gd name="T86" fmla="*/ 75 w 496"/>
                  <a:gd name="T87" fmla="*/ 61 h 75"/>
                  <a:gd name="T88" fmla="*/ 61 w 496"/>
                  <a:gd name="T89" fmla="*/ 62 h 75"/>
                  <a:gd name="T90" fmla="*/ 53 w 496"/>
                  <a:gd name="T91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6" h="75">
                    <a:moveTo>
                      <a:pt x="53" y="64"/>
                    </a:moveTo>
                    <a:lnTo>
                      <a:pt x="46" y="65"/>
                    </a:lnTo>
                    <a:lnTo>
                      <a:pt x="40" y="66"/>
                    </a:lnTo>
                    <a:lnTo>
                      <a:pt x="33" y="66"/>
                    </a:lnTo>
                    <a:lnTo>
                      <a:pt x="26" y="68"/>
                    </a:lnTo>
                    <a:lnTo>
                      <a:pt x="19" y="69"/>
                    </a:lnTo>
                    <a:lnTo>
                      <a:pt x="14" y="71"/>
                    </a:lnTo>
                    <a:lnTo>
                      <a:pt x="7" y="73"/>
                    </a:lnTo>
                    <a:lnTo>
                      <a:pt x="0" y="75"/>
                    </a:lnTo>
                    <a:lnTo>
                      <a:pt x="10" y="73"/>
                    </a:lnTo>
                    <a:lnTo>
                      <a:pt x="19" y="71"/>
                    </a:lnTo>
                    <a:lnTo>
                      <a:pt x="27" y="69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65" y="64"/>
                    </a:lnTo>
                    <a:lnTo>
                      <a:pt x="90" y="60"/>
                    </a:lnTo>
                    <a:lnTo>
                      <a:pt x="121" y="56"/>
                    </a:lnTo>
                    <a:lnTo>
                      <a:pt x="156" y="50"/>
                    </a:lnTo>
                    <a:lnTo>
                      <a:pt x="194" y="45"/>
                    </a:lnTo>
                    <a:lnTo>
                      <a:pt x="236" y="38"/>
                    </a:lnTo>
                    <a:lnTo>
                      <a:pt x="277" y="33"/>
                    </a:lnTo>
                    <a:lnTo>
                      <a:pt x="319" y="26"/>
                    </a:lnTo>
                    <a:lnTo>
                      <a:pt x="358" y="20"/>
                    </a:lnTo>
                    <a:lnTo>
                      <a:pt x="396" y="15"/>
                    </a:lnTo>
                    <a:lnTo>
                      <a:pt x="428" y="10"/>
                    </a:lnTo>
                    <a:lnTo>
                      <a:pt x="457" y="6"/>
                    </a:lnTo>
                    <a:lnTo>
                      <a:pt x="477" y="3"/>
                    </a:lnTo>
                    <a:lnTo>
                      <a:pt x="491" y="1"/>
                    </a:lnTo>
                    <a:lnTo>
                      <a:pt x="496" y="0"/>
                    </a:lnTo>
                    <a:lnTo>
                      <a:pt x="487" y="0"/>
                    </a:lnTo>
                    <a:lnTo>
                      <a:pt x="466" y="3"/>
                    </a:lnTo>
                    <a:lnTo>
                      <a:pt x="442" y="7"/>
                    </a:lnTo>
                    <a:lnTo>
                      <a:pt x="413" y="11"/>
                    </a:lnTo>
                    <a:lnTo>
                      <a:pt x="382" y="15"/>
                    </a:lnTo>
                    <a:lnTo>
                      <a:pt x="350" y="20"/>
                    </a:lnTo>
                    <a:lnTo>
                      <a:pt x="315" y="24"/>
                    </a:lnTo>
                    <a:lnTo>
                      <a:pt x="279" y="30"/>
                    </a:lnTo>
                    <a:lnTo>
                      <a:pt x="244" y="35"/>
                    </a:lnTo>
                    <a:lnTo>
                      <a:pt x="209" y="41"/>
                    </a:lnTo>
                    <a:lnTo>
                      <a:pt x="176" y="45"/>
                    </a:lnTo>
                    <a:lnTo>
                      <a:pt x="145" y="50"/>
                    </a:lnTo>
                    <a:lnTo>
                      <a:pt x="117" y="54"/>
                    </a:lnTo>
                    <a:lnTo>
                      <a:pt x="94" y="57"/>
                    </a:lnTo>
                    <a:lnTo>
                      <a:pt x="75" y="61"/>
                    </a:lnTo>
                    <a:lnTo>
                      <a:pt x="61" y="62"/>
                    </a:lnTo>
                    <a:lnTo>
                      <a:pt x="5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65"/>
              <p:cNvSpPr>
                <a:spLocks/>
              </p:cNvSpPr>
              <p:nvPr/>
            </p:nvSpPr>
            <p:spPr bwMode="auto">
              <a:xfrm>
                <a:off x="2754" y="1881"/>
                <a:ext cx="1927" cy="102"/>
              </a:xfrm>
              <a:custGeom>
                <a:avLst/>
                <a:gdLst>
                  <a:gd name="T0" fmla="*/ 1924 w 1927"/>
                  <a:gd name="T1" fmla="*/ 0 h 102"/>
                  <a:gd name="T2" fmla="*/ 1832 w 1927"/>
                  <a:gd name="T3" fmla="*/ 9 h 102"/>
                  <a:gd name="T4" fmla="*/ 1745 w 1927"/>
                  <a:gd name="T5" fmla="*/ 17 h 102"/>
                  <a:gd name="T6" fmla="*/ 1709 w 1927"/>
                  <a:gd name="T7" fmla="*/ 20 h 102"/>
                  <a:gd name="T8" fmla="*/ 1660 w 1927"/>
                  <a:gd name="T9" fmla="*/ 19 h 102"/>
                  <a:gd name="T10" fmla="*/ 1587 w 1927"/>
                  <a:gd name="T11" fmla="*/ 17 h 102"/>
                  <a:gd name="T12" fmla="*/ 1510 w 1927"/>
                  <a:gd name="T13" fmla="*/ 14 h 102"/>
                  <a:gd name="T14" fmla="*/ 1449 w 1927"/>
                  <a:gd name="T15" fmla="*/ 13 h 102"/>
                  <a:gd name="T16" fmla="*/ 1424 w 1927"/>
                  <a:gd name="T17" fmla="*/ 12 h 102"/>
                  <a:gd name="T18" fmla="*/ 1397 w 1927"/>
                  <a:gd name="T19" fmla="*/ 13 h 102"/>
                  <a:gd name="T20" fmla="*/ 1323 w 1927"/>
                  <a:gd name="T21" fmla="*/ 17 h 102"/>
                  <a:gd name="T22" fmla="*/ 1212 w 1927"/>
                  <a:gd name="T23" fmla="*/ 23 h 102"/>
                  <a:gd name="T24" fmla="*/ 1076 w 1927"/>
                  <a:gd name="T25" fmla="*/ 31 h 102"/>
                  <a:gd name="T26" fmla="*/ 924 w 1927"/>
                  <a:gd name="T27" fmla="*/ 37 h 102"/>
                  <a:gd name="T28" fmla="*/ 770 w 1927"/>
                  <a:gd name="T29" fmla="*/ 46 h 102"/>
                  <a:gd name="T30" fmla="*/ 621 w 1927"/>
                  <a:gd name="T31" fmla="*/ 54 h 102"/>
                  <a:gd name="T32" fmla="*/ 489 w 1927"/>
                  <a:gd name="T33" fmla="*/ 61 h 102"/>
                  <a:gd name="T34" fmla="*/ 386 w 1927"/>
                  <a:gd name="T35" fmla="*/ 66 h 102"/>
                  <a:gd name="T36" fmla="*/ 323 w 1927"/>
                  <a:gd name="T37" fmla="*/ 69 h 102"/>
                  <a:gd name="T38" fmla="*/ 294 w 1927"/>
                  <a:gd name="T39" fmla="*/ 69 h 102"/>
                  <a:gd name="T40" fmla="*/ 225 w 1927"/>
                  <a:gd name="T41" fmla="*/ 70 h 102"/>
                  <a:gd name="T42" fmla="*/ 166 w 1927"/>
                  <a:gd name="T43" fmla="*/ 74 h 102"/>
                  <a:gd name="T44" fmla="*/ 6 w 1927"/>
                  <a:gd name="T45" fmla="*/ 102 h 102"/>
                  <a:gd name="T46" fmla="*/ 63 w 1927"/>
                  <a:gd name="T47" fmla="*/ 98 h 102"/>
                  <a:gd name="T48" fmla="*/ 126 w 1927"/>
                  <a:gd name="T49" fmla="*/ 93 h 102"/>
                  <a:gd name="T50" fmla="*/ 167 w 1927"/>
                  <a:gd name="T51" fmla="*/ 89 h 102"/>
                  <a:gd name="T52" fmla="*/ 246 w 1927"/>
                  <a:gd name="T53" fmla="*/ 89 h 102"/>
                  <a:gd name="T54" fmla="*/ 315 w 1927"/>
                  <a:gd name="T55" fmla="*/ 89 h 102"/>
                  <a:gd name="T56" fmla="*/ 351 w 1927"/>
                  <a:gd name="T57" fmla="*/ 88 h 102"/>
                  <a:gd name="T58" fmla="*/ 431 w 1927"/>
                  <a:gd name="T59" fmla="*/ 84 h 102"/>
                  <a:gd name="T60" fmla="*/ 545 w 1927"/>
                  <a:gd name="T61" fmla="*/ 78 h 102"/>
                  <a:gd name="T62" fmla="*/ 682 w 1927"/>
                  <a:gd name="T63" fmla="*/ 71 h 102"/>
                  <a:gd name="T64" fmla="*/ 831 w 1927"/>
                  <a:gd name="T65" fmla="*/ 63 h 102"/>
                  <a:gd name="T66" fmla="*/ 983 w 1927"/>
                  <a:gd name="T67" fmla="*/ 55 h 102"/>
                  <a:gd name="T68" fmla="*/ 1126 w 1927"/>
                  <a:gd name="T69" fmla="*/ 47 h 102"/>
                  <a:gd name="T70" fmla="*/ 1252 w 1927"/>
                  <a:gd name="T71" fmla="*/ 40 h 102"/>
                  <a:gd name="T72" fmla="*/ 1348 w 1927"/>
                  <a:gd name="T73" fmla="*/ 35 h 102"/>
                  <a:gd name="T74" fmla="*/ 1407 w 1927"/>
                  <a:gd name="T75" fmla="*/ 31 h 102"/>
                  <a:gd name="T76" fmla="*/ 1434 w 1927"/>
                  <a:gd name="T77" fmla="*/ 31 h 102"/>
                  <a:gd name="T78" fmla="*/ 1496 w 1927"/>
                  <a:gd name="T79" fmla="*/ 32 h 102"/>
                  <a:gd name="T80" fmla="*/ 1572 w 1927"/>
                  <a:gd name="T81" fmla="*/ 35 h 102"/>
                  <a:gd name="T82" fmla="*/ 1647 w 1927"/>
                  <a:gd name="T83" fmla="*/ 39 h 102"/>
                  <a:gd name="T84" fmla="*/ 1703 w 1927"/>
                  <a:gd name="T85" fmla="*/ 43 h 102"/>
                  <a:gd name="T86" fmla="*/ 1727 w 1927"/>
                  <a:gd name="T8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2">
                    <a:moveTo>
                      <a:pt x="1727" y="44"/>
                    </a:moveTo>
                    <a:lnTo>
                      <a:pt x="1927" y="25"/>
                    </a:lnTo>
                    <a:lnTo>
                      <a:pt x="1924" y="0"/>
                    </a:lnTo>
                    <a:lnTo>
                      <a:pt x="1896" y="2"/>
                    </a:lnTo>
                    <a:lnTo>
                      <a:pt x="1865" y="5"/>
                    </a:lnTo>
                    <a:lnTo>
                      <a:pt x="1832" y="9"/>
                    </a:lnTo>
                    <a:lnTo>
                      <a:pt x="1800" y="12"/>
                    </a:lnTo>
                    <a:lnTo>
                      <a:pt x="1770" y="14"/>
                    </a:lnTo>
                    <a:lnTo>
                      <a:pt x="1745" y="17"/>
                    </a:lnTo>
                    <a:lnTo>
                      <a:pt x="1727" y="19"/>
                    </a:lnTo>
                    <a:lnTo>
                      <a:pt x="1716" y="20"/>
                    </a:lnTo>
                    <a:lnTo>
                      <a:pt x="1709" y="20"/>
                    </a:lnTo>
                    <a:lnTo>
                      <a:pt x="1697" y="20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7"/>
                    </a:lnTo>
                    <a:lnTo>
                      <a:pt x="1587" y="17"/>
                    </a:lnTo>
                    <a:lnTo>
                      <a:pt x="1561" y="16"/>
                    </a:lnTo>
                    <a:lnTo>
                      <a:pt x="1535" y="14"/>
                    </a:lnTo>
                    <a:lnTo>
                      <a:pt x="1510" y="14"/>
                    </a:lnTo>
                    <a:lnTo>
                      <a:pt x="1487" y="13"/>
                    </a:lnTo>
                    <a:lnTo>
                      <a:pt x="1466" y="13"/>
                    </a:lnTo>
                    <a:lnTo>
                      <a:pt x="1449" y="13"/>
                    </a:lnTo>
                    <a:lnTo>
                      <a:pt x="1437" y="12"/>
                    </a:lnTo>
                    <a:lnTo>
                      <a:pt x="1427" y="12"/>
                    </a:lnTo>
                    <a:lnTo>
                      <a:pt x="1424" y="12"/>
                    </a:lnTo>
                    <a:lnTo>
                      <a:pt x="1422" y="12"/>
                    </a:lnTo>
                    <a:lnTo>
                      <a:pt x="1412" y="12"/>
                    </a:lnTo>
                    <a:lnTo>
                      <a:pt x="1397" y="13"/>
                    </a:lnTo>
                    <a:lnTo>
                      <a:pt x="1377" y="14"/>
                    </a:lnTo>
                    <a:lnTo>
                      <a:pt x="1353" y="16"/>
                    </a:lnTo>
                    <a:lnTo>
                      <a:pt x="1323" y="17"/>
                    </a:lnTo>
                    <a:lnTo>
                      <a:pt x="1290" y="19"/>
                    </a:lnTo>
                    <a:lnTo>
                      <a:pt x="1252" y="21"/>
                    </a:lnTo>
                    <a:lnTo>
                      <a:pt x="1212" y="23"/>
                    </a:lnTo>
                    <a:lnTo>
                      <a:pt x="1170" y="25"/>
                    </a:lnTo>
                    <a:lnTo>
                      <a:pt x="1124" y="28"/>
                    </a:lnTo>
                    <a:lnTo>
                      <a:pt x="1076" y="31"/>
                    </a:lnTo>
                    <a:lnTo>
                      <a:pt x="1027" y="32"/>
                    </a:lnTo>
                    <a:lnTo>
                      <a:pt x="976" y="35"/>
                    </a:lnTo>
                    <a:lnTo>
                      <a:pt x="924" y="37"/>
                    </a:lnTo>
                    <a:lnTo>
                      <a:pt x="873" y="40"/>
                    </a:lnTo>
                    <a:lnTo>
                      <a:pt x="821" y="43"/>
                    </a:lnTo>
                    <a:lnTo>
                      <a:pt x="770" y="46"/>
                    </a:lnTo>
                    <a:lnTo>
                      <a:pt x="718" y="48"/>
                    </a:lnTo>
                    <a:lnTo>
                      <a:pt x="670" y="51"/>
                    </a:lnTo>
                    <a:lnTo>
                      <a:pt x="621" y="54"/>
                    </a:lnTo>
                    <a:lnTo>
                      <a:pt x="575" y="56"/>
                    </a:lnTo>
                    <a:lnTo>
                      <a:pt x="531" y="58"/>
                    </a:lnTo>
                    <a:lnTo>
                      <a:pt x="489" y="61"/>
                    </a:lnTo>
                    <a:lnTo>
                      <a:pt x="452" y="62"/>
                    </a:lnTo>
                    <a:lnTo>
                      <a:pt x="418" y="63"/>
                    </a:lnTo>
                    <a:lnTo>
                      <a:pt x="386" y="66"/>
                    </a:lnTo>
                    <a:lnTo>
                      <a:pt x="361" y="66"/>
                    </a:lnTo>
                    <a:lnTo>
                      <a:pt x="339" y="67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0"/>
                    </a:lnTo>
                    <a:lnTo>
                      <a:pt x="201" y="71"/>
                    </a:lnTo>
                    <a:lnTo>
                      <a:pt x="181" y="73"/>
                    </a:lnTo>
                    <a:lnTo>
                      <a:pt x="166" y="74"/>
                    </a:lnTo>
                    <a:lnTo>
                      <a:pt x="160" y="74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19" y="101"/>
                    </a:lnTo>
                    <a:lnTo>
                      <a:pt x="40" y="101"/>
                    </a:lnTo>
                    <a:lnTo>
                      <a:pt x="63" y="98"/>
                    </a:lnTo>
                    <a:lnTo>
                      <a:pt x="86" y="97"/>
                    </a:lnTo>
                    <a:lnTo>
                      <a:pt x="109" y="96"/>
                    </a:lnTo>
                    <a:lnTo>
                      <a:pt x="126" y="93"/>
                    </a:lnTo>
                    <a:lnTo>
                      <a:pt x="137" y="92"/>
                    </a:lnTo>
                    <a:lnTo>
                      <a:pt x="148" y="90"/>
                    </a:lnTo>
                    <a:lnTo>
                      <a:pt x="167" y="89"/>
                    </a:lnTo>
                    <a:lnTo>
                      <a:pt x="190" y="89"/>
                    </a:lnTo>
                    <a:lnTo>
                      <a:pt x="217" y="89"/>
                    </a:lnTo>
                    <a:lnTo>
                      <a:pt x="246" y="89"/>
                    </a:lnTo>
                    <a:lnTo>
                      <a:pt x="273" y="89"/>
                    </a:lnTo>
                    <a:lnTo>
                      <a:pt x="296" y="89"/>
                    </a:lnTo>
                    <a:lnTo>
                      <a:pt x="315" y="89"/>
                    </a:lnTo>
                    <a:lnTo>
                      <a:pt x="321" y="89"/>
                    </a:lnTo>
                    <a:lnTo>
                      <a:pt x="334" y="89"/>
                    </a:lnTo>
                    <a:lnTo>
                      <a:pt x="351" y="88"/>
                    </a:lnTo>
                    <a:lnTo>
                      <a:pt x="374" y="86"/>
                    </a:lnTo>
                    <a:lnTo>
                      <a:pt x="400" y="86"/>
                    </a:lnTo>
                    <a:lnTo>
                      <a:pt x="431" y="84"/>
                    </a:lnTo>
                    <a:lnTo>
                      <a:pt x="466" y="82"/>
                    </a:lnTo>
                    <a:lnTo>
                      <a:pt x="504" y="81"/>
                    </a:lnTo>
                    <a:lnTo>
                      <a:pt x="545" y="78"/>
                    </a:lnTo>
                    <a:lnTo>
                      <a:pt x="588" y="75"/>
                    </a:lnTo>
                    <a:lnTo>
                      <a:pt x="634" y="74"/>
                    </a:lnTo>
                    <a:lnTo>
                      <a:pt x="682" y="71"/>
                    </a:lnTo>
                    <a:lnTo>
                      <a:pt x="731" y="69"/>
                    </a:lnTo>
                    <a:lnTo>
                      <a:pt x="781" y="66"/>
                    </a:lnTo>
                    <a:lnTo>
                      <a:pt x="831" y="63"/>
                    </a:lnTo>
                    <a:lnTo>
                      <a:pt x="882" y="61"/>
                    </a:lnTo>
                    <a:lnTo>
                      <a:pt x="933" y="58"/>
                    </a:lnTo>
                    <a:lnTo>
                      <a:pt x="983" y="55"/>
                    </a:lnTo>
                    <a:lnTo>
                      <a:pt x="1033" y="52"/>
                    </a:lnTo>
                    <a:lnTo>
                      <a:pt x="1080" y="50"/>
                    </a:lnTo>
                    <a:lnTo>
                      <a:pt x="1126" y="47"/>
                    </a:lnTo>
                    <a:lnTo>
                      <a:pt x="1171" y="44"/>
                    </a:lnTo>
                    <a:lnTo>
                      <a:pt x="1213" y="42"/>
                    </a:lnTo>
                    <a:lnTo>
                      <a:pt x="1252" y="40"/>
                    </a:lnTo>
                    <a:lnTo>
                      <a:pt x="1288" y="37"/>
                    </a:lnTo>
                    <a:lnTo>
                      <a:pt x="1320" y="36"/>
                    </a:lnTo>
                    <a:lnTo>
                      <a:pt x="1348" y="35"/>
                    </a:lnTo>
                    <a:lnTo>
                      <a:pt x="1373" y="33"/>
                    </a:lnTo>
                    <a:lnTo>
                      <a:pt x="1393" y="32"/>
                    </a:lnTo>
                    <a:lnTo>
                      <a:pt x="1407" y="31"/>
                    </a:lnTo>
                    <a:lnTo>
                      <a:pt x="1416" y="31"/>
                    </a:lnTo>
                    <a:lnTo>
                      <a:pt x="1419" y="31"/>
                    </a:lnTo>
                    <a:lnTo>
                      <a:pt x="1434" y="31"/>
                    </a:lnTo>
                    <a:lnTo>
                      <a:pt x="1451" y="31"/>
                    </a:lnTo>
                    <a:lnTo>
                      <a:pt x="1473" y="31"/>
                    </a:lnTo>
                    <a:lnTo>
                      <a:pt x="1496" y="32"/>
                    </a:lnTo>
                    <a:lnTo>
                      <a:pt x="1521" y="32"/>
                    </a:lnTo>
                    <a:lnTo>
                      <a:pt x="1546" y="33"/>
                    </a:lnTo>
                    <a:lnTo>
                      <a:pt x="1572" y="35"/>
                    </a:lnTo>
                    <a:lnTo>
                      <a:pt x="1598" y="36"/>
                    </a:lnTo>
                    <a:lnTo>
                      <a:pt x="1624" y="37"/>
                    </a:lnTo>
                    <a:lnTo>
                      <a:pt x="1647" y="39"/>
                    </a:lnTo>
                    <a:lnTo>
                      <a:pt x="1668" y="40"/>
                    </a:lnTo>
                    <a:lnTo>
                      <a:pt x="1689" y="42"/>
                    </a:lnTo>
                    <a:lnTo>
                      <a:pt x="1703" y="43"/>
                    </a:lnTo>
                    <a:lnTo>
                      <a:pt x="1716" y="43"/>
                    </a:lnTo>
                    <a:lnTo>
                      <a:pt x="1724" y="44"/>
                    </a:lnTo>
                    <a:lnTo>
                      <a:pt x="172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66"/>
              <p:cNvSpPr>
                <a:spLocks/>
              </p:cNvSpPr>
              <p:nvPr/>
            </p:nvSpPr>
            <p:spPr bwMode="auto">
              <a:xfrm>
                <a:off x="2754" y="1887"/>
                <a:ext cx="1927" cy="103"/>
              </a:xfrm>
              <a:custGeom>
                <a:avLst/>
                <a:gdLst>
                  <a:gd name="T0" fmla="*/ 1924 w 1927"/>
                  <a:gd name="T1" fmla="*/ 0 h 103"/>
                  <a:gd name="T2" fmla="*/ 1831 w 1927"/>
                  <a:gd name="T3" fmla="*/ 10 h 103"/>
                  <a:gd name="T4" fmla="*/ 1745 w 1927"/>
                  <a:gd name="T5" fmla="*/ 18 h 103"/>
                  <a:gd name="T6" fmla="*/ 1709 w 1927"/>
                  <a:gd name="T7" fmla="*/ 21 h 103"/>
                  <a:gd name="T8" fmla="*/ 1660 w 1927"/>
                  <a:gd name="T9" fmla="*/ 19 h 103"/>
                  <a:gd name="T10" fmla="*/ 1587 w 1927"/>
                  <a:gd name="T11" fmla="*/ 18 h 103"/>
                  <a:gd name="T12" fmla="*/ 1510 w 1927"/>
                  <a:gd name="T13" fmla="*/ 15 h 103"/>
                  <a:gd name="T14" fmla="*/ 1447 w 1927"/>
                  <a:gd name="T15" fmla="*/ 14 h 103"/>
                  <a:gd name="T16" fmla="*/ 1423 w 1927"/>
                  <a:gd name="T17" fmla="*/ 13 h 103"/>
                  <a:gd name="T18" fmla="*/ 1396 w 1927"/>
                  <a:gd name="T19" fmla="*/ 14 h 103"/>
                  <a:gd name="T20" fmla="*/ 1321 w 1927"/>
                  <a:gd name="T21" fmla="*/ 18 h 103"/>
                  <a:gd name="T22" fmla="*/ 1212 w 1927"/>
                  <a:gd name="T23" fmla="*/ 23 h 103"/>
                  <a:gd name="T24" fmla="*/ 1075 w 1927"/>
                  <a:gd name="T25" fmla="*/ 31 h 103"/>
                  <a:gd name="T26" fmla="*/ 924 w 1927"/>
                  <a:gd name="T27" fmla="*/ 38 h 103"/>
                  <a:gd name="T28" fmla="*/ 769 w 1927"/>
                  <a:gd name="T29" fmla="*/ 46 h 103"/>
                  <a:gd name="T30" fmla="*/ 621 w 1927"/>
                  <a:gd name="T31" fmla="*/ 55 h 103"/>
                  <a:gd name="T32" fmla="*/ 489 w 1927"/>
                  <a:gd name="T33" fmla="*/ 61 h 103"/>
                  <a:gd name="T34" fmla="*/ 386 w 1927"/>
                  <a:gd name="T35" fmla="*/ 67 h 103"/>
                  <a:gd name="T36" fmla="*/ 323 w 1927"/>
                  <a:gd name="T37" fmla="*/ 69 h 103"/>
                  <a:gd name="T38" fmla="*/ 294 w 1927"/>
                  <a:gd name="T39" fmla="*/ 69 h 103"/>
                  <a:gd name="T40" fmla="*/ 225 w 1927"/>
                  <a:gd name="T41" fmla="*/ 71 h 103"/>
                  <a:gd name="T42" fmla="*/ 164 w 1927"/>
                  <a:gd name="T43" fmla="*/ 75 h 103"/>
                  <a:gd name="T44" fmla="*/ 6 w 1927"/>
                  <a:gd name="T45" fmla="*/ 103 h 103"/>
                  <a:gd name="T46" fmla="*/ 63 w 1927"/>
                  <a:gd name="T47" fmla="*/ 99 h 103"/>
                  <a:gd name="T48" fmla="*/ 126 w 1927"/>
                  <a:gd name="T49" fmla="*/ 94 h 103"/>
                  <a:gd name="T50" fmla="*/ 167 w 1927"/>
                  <a:gd name="T51" fmla="*/ 90 h 103"/>
                  <a:gd name="T52" fmla="*/ 244 w 1927"/>
                  <a:gd name="T53" fmla="*/ 90 h 103"/>
                  <a:gd name="T54" fmla="*/ 315 w 1927"/>
                  <a:gd name="T55" fmla="*/ 90 h 103"/>
                  <a:gd name="T56" fmla="*/ 351 w 1927"/>
                  <a:gd name="T57" fmla="*/ 88 h 103"/>
                  <a:gd name="T58" fmla="*/ 431 w 1927"/>
                  <a:gd name="T59" fmla="*/ 84 h 103"/>
                  <a:gd name="T60" fmla="*/ 545 w 1927"/>
                  <a:gd name="T61" fmla="*/ 79 h 103"/>
                  <a:gd name="T62" fmla="*/ 682 w 1927"/>
                  <a:gd name="T63" fmla="*/ 72 h 103"/>
                  <a:gd name="T64" fmla="*/ 831 w 1927"/>
                  <a:gd name="T65" fmla="*/ 64 h 103"/>
                  <a:gd name="T66" fmla="*/ 983 w 1927"/>
                  <a:gd name="T67" fmla="*/ 56 h 103"/>
                  <a:gd name="T68" fmla="*/ 1126 w 1927"/>
                  <a:gd name="T69" fmla="*/ 48 h 103"/>
                  <a:gd name="T70" fmla="*/ 1251 w 1927"/>
                  <a:gd name="T71" fmla="*/ 41 h 103"/>
                  <a:gd name="T72" fmla="*/ 1347 w 1927"/>
                  <a:gd name="T73" fmla="*/ 36 h 103"/>
                  <a:gd name="T74" fmla="*/ 1405 w 1927"/>
                  <a:gd name="T75" fmla="*/ 31 h 103"/>
                  <a:gd name="T76" fmla="*/ 1432 w 1927"/>
                  <a:gd name="T77" fmla="*/ 31 h 103"/>
                  <a:gd name="T78" fmla="*/ 1495 w 1927"/>
                  <a:gd name="T79" fmla="*/ 33 h 103"/>
                  <a:gd name="T80" fmla="*/ 1572 w 1927"/>
                  <a:gd name="T81" fmla="*/ 36 h 103"/>
                  <a:gd name="T82" fmla="*/ 1647 w 1927"/>
                  <a:gd name="T83" fmla="*/ 40 h 103"/>
                  <a:gd name="T84" fmla="*/ 1703 w 1927"/>
                  <a:gd name="T85" fmla="*/ 44 h 103"/>
                  <a:gd name="T86" fmla="*/ 1727 w 1927"/>
                  <a:gd name="T87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3">
                    <a:moveTo>
                      <a:pt x="1727" y="45"/>
                    </a:moveTo>
                    <a:lnTo>
                      <a:pt x="1927" y="26"/>
                    </a:lnTo>
                    <a:lnTo>
                      <a:pt x="1924" y="0"/>
                    </a:lnTo>
                    <a:lnTo>
                      <a:pt x="1896" y="3"/>
                    </a:lnTo>
                    <a:lnTo>
                      <a:pt x="1863" y="6"/>
                    </a:lnTo>
                    <a:lnTo>
                      <a:pt x="1831" y="10"/>
                    </a:lnTo>
                    <a:lnTo>
                      <a:pt x="1800" y="13"/>
                    </a:lnTo>
                    <a:lnTo>
                      <a:pt x="1770" y="15"/>
                    </a:lnTo>
                    <a:lnTo>
                      <a:pt x="1745" y="18"/>
                    </a:lnTo>
                    <a:lnTo>
                      <a:pt x="1727" y="19"/>
                    </a:lnTo>
                    <a:lnTo>
                      <a:pt x="1716" y="21"/>
                    </a:lnTo>
                    <a:lnTo>
                      <a:pt x="1709" y="21"/>
                    </a:lnTo>
                    <a:lnTo>
                      <a:pt x="1697" y="21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8"/>
                    </a:lnTo>
                    <a:lnTo>
                      <a:pt x="1587" y="18"/>
                    </a:lnTo>
                    <a:lnTo>
                      <a:pt x="1560" y="17"/>
                    </a:lnTo>
                    <a:lnTo>
                      <a:pt x="1534" y="15"/>
                    </a:lnTo>
                    <a:lnTo>
                      <a:pt x="1510" y="15"/>
                    </a:lnTo>
                    <a:lnTo>
                      <a:pt x="1485" y="14"/>
                    </a:lnTo>
                    <a:lnTo>
                      <a:pt x="1465" y="14"/>
                    </a:lnTo>
                    <a:lnTo>
                      <a:pt x="1447" y="14"/>
                    </a:lnTo>
                    <a:lnTo>
                      <a:pt x="1435" y="13"/>
                    </a:lnTo>
                    <a:lnTo>
                      <a:pt x="1426" y="13"/>
                    </a:lnTo>
                    <a:lnTo>
                      <a:pt x="1423" y="13"/>
                    </a:lnTo>
                    <a:lnTo>
                      <a:pt x="1420" y="13"/>
                    </a:lnTo>
                    <a:lnTo>
                      <a:pt x="1411" y="13"/>
                    </a:lnTo>
                    <a:lnTo>
                      <a:pt x="1396" y="14"/>
                    </a:lnTo>
                    <a:lnTo>
                      <a:pt x="1376" y="15"/>
                    </a:lnTo>
                    <a:lnTo>
                      <a:pt x="1351" y="17"/>
                    </a:lnTo>
                    <a:lnTo>
                      <a:pt x="1321" y="18"/>
                    </a:lnTo>
                    <a:lnTo>
                      <a:pt x="1289" y="19"/>
                    </a:lnTo>
                    <a:lnTo>
                      <a:pt x="1251" y="22"/>
                    </a:lnTo>
                    <a:lnTo>
                      <a:pt x="1212" y="23"/>
                    </a:lnTo>
                    <a:lnTo>
                      <a:pt x="1168" y="26"/>
                    </a:lnTo>
                    <a:lnTo>
                      <a:pt x="1122" y="29"/>
                    </a:lnTo>
                    <a:lnTo>
                      <a:pt x="1075" y="31"/>
                    </a:lnTo>
                    <a:lnTo>
                      <a:pt x="1026" y="33"/>
                    </a:lnTo>
                    <a:lnTo>
                      <a:pt x="976" y="36"/>
                    </a:lnTo>
                    <a:lnTo>
                      <a:pt x="924" y="38"/>
                    </a:lnTo>
                    <a:lnTo>
                      <a:pt x="873" y="41"/>
                    </a:lnTo>
                    <a:lnTo>
                      <a:pt x="820" y="44"/>
                    </a:lnTo>
                    <a:lnTo>
                      <a:pt x="769" y="46"/>
                    </a:lnTo>
                    <a:lnTo>
                      <a:pt x="718" y="49"/>
                    </a:lnTo>
                    <a:lnTo>
                      <a:pt x="668" y="52"/>
                    </a:lnTo>
                    <a:lnTo>
                      <a:pt x="621" y="55"/>
                    </a:lnTo>
                    <a:lnTo>
                      <a:pt x="575" y="57"/>
                    </a:lnTo>
                    <a:lnTo>
                      <a:pt x="530" y="59"/>
                    </a:lnTo>
                    <a:lnTo>
                      <a:pt x="489" y="61"/>
                    </a:lnTo>
                    <a:lnTo>
                      <a:pt x="452" y="63"/>
                    </a:lnTo>
                    <a:lnTo>
                      <a:pt x="418" y="64"/>
                    </a:lnTo>
                    <a:lnTo>
                      <a:pt x="386" y="67"/>
                    </a:lnTo>
                    <a:lnTo>
                      <a:pt x="361" y="67"/>
                    </a:lnTo>
                    <a:lnTo>
                      <a:pt x="339" y="68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1"/>
                    </a:lnTo>
                    <a:lnTo>
                      <a:pt x="201" y="72"/>
                    </a:lnTo>
                    <a:lnTo>
                      <a:pt x="179" y="73"/>
                    </a:lnTo>
                    <a:lnTo>
                      <a:pt x="164" y="75"/>
                    </a:lnTo>
                    <a:lnTo>
                      <a:pt x="159" y="75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9" y="102"/>
                    </a:lnTo>
                    <a:lnTo>
                      <a:pt x="40" y="102"/>
                    </a:lnTo>
                    <a:lnTo>
                      <a:pt x="63" y="99"/>
                    </a:lnTo>
                    <a:lnTo>
                      <a:pt x="86" y="98"/>
                    </a:lnTo>
                    <a:lnTo>
                      <a:pt x="109" y="96"/>
                    </a:lnTo>
                    <a:lnTo>
                      <a:pt x="126" y="94"/>
                    </a:lnTo>
                    <a:lnTo>
                      <a:pt x="137" y="92"/>
                    </a:lnTo>
                    <a:lnTo>
                      <a:pt x="148" y="91"/>
                    </a:lnTo>
                    <a:lnTo>
                      <a:pt x="167" y="90"/>
                    </a:lnTo>
                    <a:lnTo>
                      <a:pt x="190" y="90"/>
                    </a:lnTo>
                    <a:lnTo>
                      <a:pt x="217" y="90"/>
                    </a:lnTo>
                    <a:lnTo>
                      <a:pt x="244" y="90"/>
                    </a:lnTo>
                    <a:lnTo>
                      <a:pt x="271" y="90"/>
                    </a:lnTo>
                    <a:lnTo>
                      <a:pt x="296" y="90"/>
                    </a:lnTo>
                    <a:lnTo>
                      <a:pt x="315" y="90"/>
                    </a:lnTo>
                    <a:lnTo>
                      <a:pt x="321" y="90"/>
                    </a:lnTo>
                    <a:lnTo>
                      <a:pt x="334" y="90"/>
                    </a:lnTo>
                    <a:lnTo>
                      <a:pt x="351" y="88"/>
                    </a:lnTo>
                    <a:lnTo>
                      <a:pt x="374" y="87"/>
                    </a:lnTo>
                    <a:lnTo>
                      <a:pt x="400" y="87"/>
                    </a:lnTo>
                    <a:lnTo>
                      <a:pt x="431" y="84"/>
                    </a:lnTo>
                    <a:lnTo>
                      <a:pt x="466" y="83"/>
                    </a:lnTo>
                    <a:lnTo>
                      <a:pt x="504" y="82"/>
                    </a:lnTo>
                    <a:lnTo>
                      <a:pt x="545" y="79"/>
                    </a:lnTo>
                    <a:lnTo>
                      <a:pt x="588" y="76"/>
                    </a:lnTo>
                    <a:lnTo>
                      <a:pt x="634" y="75"/>
                    </a:lnTo>
                    <a:lnTo>
                      <a:pt x="682" y="72"/>
                    </a:lnTo>
                    <a:lnTo>
                      <a:pt x="731" y="69"/>
                    </a:lnTo>
                    <a:lnTo>
                      <a:pt x="781" y="67"/>
                    </a:lnTo>
                    <a:lnTo>
                      <a:pt x="831" y="64"/>
                    </a:lnTo>
                    <a:lnTo>
                      <a:pt x="881" y="61"/>
                    </a:lnTo>
                    <a:lnTo>
                      <a:pt x="933" y="59"/>
                    </a:lnTo>
                    <a:lnTo>
                      <a:pt x="983" y="56"/>
                    </a:lnTo>
                    <a:lnTo>
                      <a:pt x="1031" y="53"/>
                    </a:lnTo>
                    <a:lnTo>
                      <a:pt x="1079" y="50"/>
                    </a:lnTo>
                    <a:lnTo>
                      <a:pt x="1126" y="48"/>
                    </a:lnTo>
                    <a:lnTo>
                      <a:pt x="1170" y="45"/>
                    </a:lnTo>
                    <a:lnTo>
                      <a:pt x="1212" y="42"/>
                    </a:lnTo>
                    <a:lnTo>
                      <a:pt x="1251" y="41"/>
                    </a:lnTo>
                    <a:lnTo>
                      <a:pt x="1288" y="38"/>
                    </a:lnTo>
                    <a:lnTo>
                      <a:pt x="1319" y="37"/>
                    </a:lnTo>
                    <a:lnTo>
                      <a:pt x="1347" y="36"/>
                    </a:lnTo>
                    <a:lnTo>
                      <a:pt x="1372" y="34"/>
                    </a:lnTo>
                    <a:lnTo>
                      <a:pt x="1392" y="33"/>
                    </a:lnTo>
                    <a:lnTo>
                      <a:pt x="1405" y="31"/>
                    </a:lnTo>
                    <a:lnTo>
                      <a:pt x="1415" y="31"/>
                    </a:lnTo>
                    <a:lnTo>
                      <a:pt x="1418" y="31"/>
                    </a:lnTo>
                    <a:lnTo>
                      <a:pt x="1432" y="31"/>
                    </a:lnTo>
                    <a:lnTo>
                      <a:pt x="1450" y="31"/>
                    </a:lnTo>
                    <a:lnTo>
                      <a:pt x="1472" y="31"/>
                    </a:lnTo>
                    <a:lnTo>
                      <a:pt x="1495" y="33"/>
                    </a:lnTo>
                    <a:lnTo>
                      <a:pt x="1519" y="33"/>
                    </a:lnTo>
                    <a:lnTo>
                      <a:pt x="1546" y="34"/>
                    </a:lnTo>
                    <a:lnTo>
                      <a:pt x="1572" y="36"/>
                    </a:lnTo>
                    <a:lnTo>
                      <a:pt x="1598" y="37"/>
                    </a:lnTo>
                    <a:lnTo>
                      <a:pt x="1624" y="38"/>
                    </a:lnTo>
                    <a:lnTo>
                      <a:pt x="1647" y="40"/>
                    </a:lnTo>
                    <a:lnTo>
                      <a:pt x="1668" y="41"/>
                    </a:lnTo>
                    <a:lnTo>
                      <a:pt x="1689" y="42"/>
                    </a:lnTo>
                    <a:lnTo>
                      <a:pt x="1703" y="44"/>
                    </a:lnTo>
                    <a:lnTo>
                      <a:pt x="1716" y="44"/>
                    </a:lnTo>
                    <a:lnTo>
                      <a:pt x="1724" y="45"/>
                    </a:lnTo>
                    <a:lnTo>
                      <a:pt x="1727" y="4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67"/>
              <p:cNvSpPr>
                <a:spLocks/>
              </p:cNvSpPr>
              <p:nvPr/>
            </p:nvSpPr>
            <p:spPr bwMode="auto">
              <a:xfrm>
                <a:off x="4631" y="1874"/>
                <a:ext cx="65" cy="158"/>
              </a:xfrm>
              <a:custGeom>
                <a:avLst/>
                <a:gdLst>
                  <a:gd name="T0" fmla="*/ 46 w 65"/>
                  <a:gd name="T1" fmla="*/ 1 h 158"/>
                  <a:gd name="T2" fmla="*/ 45 w 65"/>
                  <a:gd name="T3" fmla="*/ 1 h 158"/>
                  <a:gd name="T4" fmla="*/ 41 w 65"/>
                  <a:gd name="T5" fmla="*/ 0 h 158"/>
                  <a:gd name="T6" fmla="*/ 35 w 65"/>
                  <a:gd name="T7" fmla="*/ 1 h 158"/>
                  <a:gd name="T8" fmla="*/ 31 w 65"/>
                  <a:gd name="T9" fmla="*/ 4 h 158"/>
                  <a:gd name="T10" fmla="*/ 23 w 65"/>
                  <a:gd name="T11" fmla="*/ 27 h 158"/>
                  <a:gd name="T12" fmla="*/ 12 w 65"/>
                  <a:gd name="T13" fmla="*/ 72 h 158"/>
                  <a:gd name="T14" fmla="*/ 1 w 65"/>
                  <a:gd name="T15" fmla="*/ 119 h 158"/>
                  <a:gd name="T16" fmla="*/ 0 w 65"/>
                  <a:gd name="T17" fmla="*/ 149 h 158"/>
                  <a:gd name="T18" fmla="*/ 4 w 65"/>
                  <a:gd name="T19" fmla="*/ 154 h 158"/>
                  <a:gd name="T20" fmla="*/ 11 w 65"/>
                  <a:gd name="T21" fmla="*/ 158 h 158"/>
                  <a:gd name="T22" fmla="*/ 20 w 65"/>
                  <a:gd name="T23" fmla="*/ 158 h 158"/>
                  <a:gd name="T24" fmla="*/ 30 w 65"/>
                  <a:gd name="T25" fmla="*/ 157 h 158"/>
                  <a:gd name="T26" fmla="*/ 39 w 65"/>
                  <a:gd name="T27" fmla="*/ 154 h 158"/>
                  <a:gd name="T28" fmla="*/ 49 w 65"/>
                  <a:gd name="T29" fmla="*/ 151 h 158"/>
                  <a:gd name="T30" fmla="*/ 57 w 65"/>
                  <a:gd name="T31" fmla="*/ 147 h 158"/>
                  <a:gd name="T32" fmla="*/ 62 w 65"/>
                  <a:gd name="T33" fmla="*/ 145 h 158"/>
                  <a:gd name="T34" fmla="*/ 65 w 65"/>
                  <a:gd name="T35" fmla="*/ 120 h 158"/>
                  <a:gd name="T36" fmla="*/ 61 w 65"/>
                  <a:gd name="T37" fmla="*/ 70 h 158"/>
                  <a:gd name="T38" fmla="*/ 53 w 65"/>
                  <a:gd name="T39" fmla="*/ 23 h 158"/>
                  <a:gd name="T40" fmla="*/ 46 w 65"/>
                  <a:gd name="T41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58">
                    <a:moveTo>
                      <a:pt x="46" y="1"/>
                    </a:moveTo>
                    <a:lnTo>
                      <a:pt x="45" y="1"/>
                    </a:lnTo>
                    <a:lnTo>
                      <a:pt x="41" y="0"/>
                    </a:lnTo>
                    <a:lnTo>
                      <a:pt x="35" y="1"/>
                    </a:lnTo>
                    <a:lnTo>
                      <a:pt x="31" y="4"/>
                    </a:lnTo>
                    <a:lnTo>
                      <a:pt x="23" y="27"/>
                    </a:lnTo>
                    <a:lnTo>
                      <a:pt x="12" y="72"/>
                    </a:lnTo>
                    <a:lnTo>
                      <a:pt x="1" y="119"/>
                    </a:lnTo>
                    <a:lnTo>
                      <a:pt x="0" y="149"/>
                    </a:lnTo>
                    <a:lnTo>
                      <a:pt x="4" y="154"/>
                    </a:lnTo>
                    <a:lnTo>
                      <a:pt x="11" y="158"/>
                    </a:lnTo>
                    <a:lnTo>
                      <a:pt x="20" y="158"/>
                    </a:lnTo>
                    <a:lnTo>
                      <a:pt x="30" y="157"/>
                    </a:lnTo>
                    <a:lnTo>
                      <a:pt x="39" y="154"/>
                    </a:lnTo>
                    <a:lnTo>
                      <a:pt x="49" y="151"/>
                    </a:lnTo>
                    <a:lnTo>
                      <a:pt x="57" y="147"/>
                    </a:lnTo>
                    <a:lnTo>
                      <a:pt x="62" y="145"/>
                    </a:lnTo>
                    <a:lnTo>
                      <a:pt x="65" y="120"/>
                    </a:lnTo>
                    <a:lnTo>
                      <a:pt x="61" y="70"/>
                    </a:lnTo>
                    <a:lnTo>
                      <a:pt x="53" y="23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68"/>
              <p:cNvSpPr>
                <a:spLocks/>
              </p:cNvSpPr>
              <p:nvPr/>
            </p:nvSpPr>
            <p:spPr bwMode="auto">
              <a:xfrm>
                <a:off x="4639" y="1881"/>
                <a:ext cx="58" cy="142"/>
              </a:xfrm>
              <a:custGeom>
                <a:avLst/>
                <a:gdLst>
                  <a:gd name="T0" fmla="*/ 41 w 58"/>
                  <a:gd name="T1" fmla="*/ 1 h 142"/>
                  <a:gd name="T2" fmla="*/ 39 w 58"/>
                  <a:gd name="T3" fmla="*/ 1 h 142"/>
                  <a:gd name="T4" fmla="*/ 35 w 58"/>
                  <a:gd name="T5" fmla="*/ 0 h 142"/>
                  <a:gd name="T6" fmla="*/ 31 w 58"/>
                  <a:gd name="T7" fmla="*/ 1 h 142"/>
                  <a:gd name="T8" fmla="*/ 28 w 58"/>
                  <a:gd name="T9" fmla="*/ 4 h 142"/>
                  <a:gd name="T10" fmla="*/ 22 w 58"/>
                  <a:gd name="T11" fmla="*/ 24 h 142"/>
                  <a:gd name="T12" fmla="*/ 11 w 58"/>
                  <a:gd name="T13" fmla="*/ 65 h 142"/>
                  <a:gd name="T14" fmla="*/ 1 w 58"/>
                  <a:gd name="T15" fmla="*/ 107 h 142"/>
                  <a:gd name="T16" fmla="*/ 0 w 58"/>
                  <a:gd name="T17" fmla="*/ 134 h 142"/>
                  <a:gd name="T18" fmla="*/ 4 w 58"/>
                  <a:gd name="T19" fmla="*/ 139 h 142"/>
                  <a:gd name="T20" fmla="*/ 10 w 58"/>
                  <a:gd name="T21" fmla="*/ 142 h 142"/>
                  <a:gd name="T22" fmla="*/ 18 w 58"/>
                  <a:gd name="T23" fmla="*/ 142 h 142"/>
                  <a:gd name="T24" fmla="*/ 26 w 58"/>
                  <a:gd name="T25" fmla="*/ 140 h 142"/>
                  <a:gd name="T26" fmla="*/ 35 w 58"/>
                  <a:gd name="T27" fmla="*/ 138 h 142"/>
                  <a:gd name="T28" fmla="*/ 43 w 58"/>
                  <a:gd name="T29" fmla="*/ 135 h 142"/>
                  <a:gd name="T30" fmla="*/ 50 w 58"/>
                  <a:gd name="T31" fmla="*/ 132 h 142"/>
                  <a:gd name="T32" fmla="*/ 56 w 58"/>
                  <a:gd name="T33" fmla="*/ 131 h 142"/>
                  <a:gd name="T34" fmla="*/ 58 w 58"/>
                  <a:gd name="T35" fmla="*/ 108 h 142"/>
                  <a:gd name="T36" fmla="*/ 54 w 58"/>
                  <a:gd name="T37" fmla="*/ 63 h 142"/>
                  <a:gd name="T38" fmla="*/ 46 w 58"/>
                  <a:gd name="T39" fmla="*/ 20 h 142"/>
                  <a:gd name="T40" fmla="*/ 41 w 58"/>
                  <a:gd name="T41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42">
                    <a:moveTo>
                      <a:pt x="41" y="1"/>
                    </a:moveTo>
                    <a:lnTo>
                      <a:pt x="39" y="1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8" y="4"/>
                    </a:lnTo>
                    <a:lnTo>
                      <a:pt x="22" y="24"/>
                    </a:lnTo>
                    <a:lnTo>
                      <a:pt x="11" y="65"/>
                    </a:lnTo>
                    <a:lnTo>
                      <a:pt x="1" y="107"/>
                    </a:lnTo>
                    <a:lnTo>
                      <a:pt x="0" y="134"/>
                    </a:lnTo>
                    <a:lnTo>
                      <a:pt x="4" y="139"/>
                    </a:lnTo>
                    <a:lnTo>
                      <a:pt x="10" y="142"/>
                    </a:lnTo>
                    <a:lnTo>
                      <a:pt x="18" y="142"/>
                    </a:lnTo>
                    <a:lnTo>
                      <a:pt x="26" y="140"/>
                    </a:lnTo>
                    <a:lnTo>
                      <a:pt x="35" y="138"/>
                    </a:lnTo>
                    <a:lnTo>
                      <a:pt x="43" y="135"/>
                    </a:lnTo>
                    <a:lnTo>
                      <a:pt x="50" y="132"/>
                    </a:lnTo>
                    <a:lnTo>
                      <a:pt x="56" y="131"/>
                    </a:lnTo>
                    <a:lnTo>
                      <a:pt x="58" y="108"/>
                    </a:lnTo>
                    <a:lnTo>
                      <a:pt x="54" y="63"/>
                    </a:lnTo>
                    <a:lnTo>
                      <a:pt x="46" y="2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69"/>
              <p:cNvSpPr>
                <a:spLocks/>
              </p:cNvSpPr>
              <p:nvPr/>
            </p:nvSpPr>
            <p:spPr bwMode="auto">
              <a:xfrm>
                <a:off x="4646" y="1881"/>
                <a:ext cx="47" cy="77"/>
              </a:xfrm>
              <a:custGeom>
                <a:avLst/>
                <a:gdLst>
                  <a:gd name="T0" fmla="*/ 47 w 47"/>
                  <a:gd name="T1" fmla="*/ 66 h 77"/>
                  <a:gd name="T2" fmla="*/ 43 w 47"/>
                  <a:gd name="T3" fmla="*/ 42 h 77"/>
                  <a:gd name="T4" fmla="*/ 40 w 47"/>
                  <a:gd name="T5" fmla="*/ 21 h 77"/>
                  <a:gd name="T6" fmla="*/ 36 w 47"/>
                  <a:gd name="T7" fmla="*/ 6 h 77"/>
                  <a:gd name="T8" fmla="*/ 34 w 47"/>
                  <a:gd name="T9" fmla="*/ 1 h 77"/>
                  <a:gd name="T10" fmla="*/ 32 w 47"/>
                  <a:gd name="T11" fmla="*/ 1 h 77"/>
                  <a:gd name="T12" fmla="*/ 28 w 47"/>
                  <a:gd name="T13" fmla="*/ 0 h 77"/>
                  <a:gd name="T14" fmla="*/ 24 w 47"/>
                  <a:gd name="T15" fmla="*/ 1 h 77"/>
                  <a:gd name="T16" fmla="*/ 21 w 47"/>
                  <a:gd name="T17" fmla="*/ 4 h 77"/>
                  <a:gd name="T18" fmla="*/ 19 w 47"/>
                  <a:gd name="T19" fmla="*/ 12 h 77"/>
                  <a:gd name="T20" fmla="*/ 13 w 47"/>
                  <a:gd name="T21" fmla="*/ 28 h 77"/>
                  <a:gd name="T22" fmla="*/ 7 w 47"/>
                  <a:gd name="T23" fmla="*/ 51 h 77"/>
                  <a:gd name="T24" fmla="*/ 0 w 47"/>
                  <a:gd name="T25" fmla="*/ 77 h 77"/>
                  <a:gd name="T26" fmla="*/ 47 w 47"/>
                  <a:gd name="T2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7">
                    <a:moveTo>
                      <a:pt x="47" y="66"/>
                    </a:moveTo>
                    <a:lnTo>
                      <a:pt x="43" y="42"/>
                    </a:lnTo>
                    <a:lnTo>
                      <a:pt x="40" y="21"/>
                    </a:lnTo>
                    <a:lnTo>
                      <a:pt x="36" y="6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1" y="4"/>
                    </a:lnTo>
                    <a:lnTo>
                      <a:pt x="19" y="12"/>
                    </a:lnTo>
                    <a:lnTo>
                      <a:pt x="13" y="28"/>
                    </a:lnTo>
                    <a:lnTo>
                      <a:pt x="7" y="51"/>
                    </a:lnTo>
                    <a:lnTo>
                      <a:pt x="0" y="77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70"/>
              <p:cNvSpPr>
                <a:spLocks/>
              </p:cNvSpPr>
              <p:nvPr/>
            </p:nvSpPr>
            <p:spPr bwMode="auto">
              <a:xfrm>
                <a:off x="3982" y="1560"/>
                <a:ext cx="501" cy="246"/>
              </a:xfrm>
              <a:custGeom>
                <a:avLst/>
                <a:gdLst>
                  <a:gd name="T0" fmla="*/ 326 w 501"/>
                  <a:gd name="T1" fmla="*/ 246 h 246"/>
                  <a:gd name="T2" fmla="*/ 501 w 501"/>
                  <a:gd name="T3" fmla="*/ 239 h 246"/>
                  <a:gd name="T4" fmla="*/ 500 w 501"/>
                  <a:gd name="T5" fmla="*/ 238 h 246"/>
                  <a:gd name="T6" fmla="*/ 494 w 501"/>
                  <a:gd name="T7" fmla="*/ 234 h 246"/>
                  <a:gd name="T8" fmla="*/ 486 w 501"/>
                  <a:gd name="T9" fmla="*/ 227 h 246"/>
                  <a:gd name="T10" fmla="*/ 477 w 501"/>
                  <a:gd name="T11" fmla="*/ 219 h 246"/>
                  <a:gd name="T12" fmla="*/ 463 w 501"/>
                  <a:gd name="T13" fmla="*/ 208 h 246"/>
                  <a:gd name="T14" fmla="*/ 448 w 501"/>
                  <a:gd name="T15" fmla="*/ 197 h 246"/>
                  <a:gd name="T16" fmla="*/ 431 w 501"/>
                  <a:gd name="T17" fmla="*/ 184 h 246"/>
                  <a:gd name="T18" fmla="*/ 412 w 501"/>
                  <a:gd name="T19" fmla="*/ 170 h 246"/>
                  <a:gd name="T20" fmla="*/ 390 w 501"/>
                  <a:gd name="T21" fmla="*/ 155 h 246"/>
                  <a:gd name="T22" fmla="*/ 368 w 501"/>
                  <a:gd name="T23" fmla="*/ 139 h 246"/>
                  <a:gd name="T24" fmla="*/ 344 w 501"/>
                  <a:gd name="T25" fmla="*/ 124 h 246"/>
                  <a:gd name="T26" fmla="*/ 320 w 501"/>
                  <a:gd name="T27" fmla="*/ 108 h 246"/>
                  <a:gd name="T28" fmla="*/ 295 w 501"/>
                  <a:gd name="T29" fmla="*/ 93 h 246"/>
                  <a:gd name="T30" fmla="*/ 270 w 501"/>
                  <a:gd name="T31" fmla="*/ 78 h 246"/>
                  <a:gd name="T32" fmla="*/ 242 w 501"/>
                  <a:gd name="T33" fmla="*/ 65 h 246"/>
                  <a:gd name="T34" fmla="*/ 217 w 501"/>
                  <a:gd name="T35" fmla="*/ 52 h 246"/>
                  <a:gd name="T36" fmla="*/ 195 w 501"/>
                  <a:gd name="T37" fmla="*/ 43 h 246"/>
                  <a:gd name="T38" fmla="*/ 173 w 501"/>
                  <a:gd name="T39" fmla="*/ 35 h 246"/>
                  <a:gd name="T40" fmla="*/ 153 w 501"/>
                  <a:gd name="T41" fmla="*/ 28 h 246"/>
                  <a:gd name="T42" fmla="*/ 134 w 501"/>
                  <a:gd name="T43" fmla="*/ 21 h 246"/>
                  <a:gd name="T44" fmla="*/ 115 w 501"/>
                  <a:gd name="T45" fmla="*/ 16 h 246"/>
                  <a:gd name="T46" fmla="*/ 97 w 501"/>
                  <a:gd name="T47" fmla="*/ 12 h 246"/>
                  <a:gd name="T48" fmla="*/ 80 w 501"/>
                  <a:gd name="T49" fmla="*/ 9 h 246"/>
                  <a:gd name="T50" fmla="*/ 65 w 501"/>
                  <a:gd name="T51" fmla="*/ 5 h 246"/>
                  <a:gd name="T52" fmla="*/ 50 w 501"/>
                  <a:gd name="T53" fmla="*/ 4 h 246"/>
                  <a:gd name="T54" fmla="*/ 38 w 501"/>
                  <a:gd name="T55" fmla="*/ 2 h 246"/>
                  <a:gd name="T56" fmla="*/ 27 w 501"/>
                  <a:gd name="T57" fmla="*/ 1 h 246"/>
                  <a:gd name="T58" fmla="*/ 18 w 501"/>
                  <a:gd name="T59" fmla="*/ 0 h 246"/>
                  <a:gd name="T60" fmla="*/ 9 w 501"/>
                  <a:gd name="T61" fmla="*/ 0 h 246"/>
                  <a:gd name="T62" fmla="*/ 4 w 501"/>
                  <a:gd name="T63" fmla="*/ 0 h 246"/>
                  <a:gd name="T64" fmla="*/ 1 w 501"/>
                  <a:gd name="T65" fmla="*/ 0 h 246"/>
                  <a:gd name="T66" fmla="*/ 0 w 501"/>
                  <a:gd name="T67" fmla="*/ 0 h 246"/>
                  <a:gd name="T68" fmla="*/ 3 w 501"/>
                  <a:gd name="T69" fmla="*/ 1 h 246"/>
                  <a:gd name="T70" fmla="*/ 9 w 501"/>
                  <a:gd name="T71" fmla="*/ 4 h 246"/>
                  <a:gd name="T72" fmla="*/ 20 w 501"/>
                  <a:gd name="T73" fmla="*/ 8 h 246"/>
                  <a:gd name="T74" fmla="*/ 34 w 501"/>
                  <a:gd name="T75" fmla="*/ 12 h 246"/>
                  <a:gd name="T76" fmla="*/ 51 w 501"/>
                  <a:gd name="T77" fmla="*/ 19 h 246"/>
                  <a:gd name="T78" fmla="*/ 69 w 501"/>
                  <a:gd name="T79" fmla="*/ 27 h 246"/>
                  <a:gd name="T80" fmla="*/ 91 w 501"/>
                  <a:gd name="T81" fmla="*/ 35 h 246"/>
                  <a:gd name="T82" fmla="*/ 112 w 501"/>
                  <a:gd name="T83" fmla="*/ 43 h 246"/>
                  <a:gd name="T84" fmla="*/ 134 w 501"/>
                  <a:gd name="T85" fmla="*/ 52 h 246"/>
                  <a:gd name="T86" fmla="*/ 156 w 501"/>
                  <a:gd name="T87" fmla="*/ 62 h 246"/>
                  <a:gd name="T88" fmla="*/ 176 w 501"/>
                  <a:gd name="T89" fmla="*/ 71 h 246"/>
                  <a:gd name="T90" fmla="*/ 196 w 501"/>
                  <a:gd name="T91" fmla="*/ 81 h 246"/>
                  <a:gd name="T92" fmla="*/ 214 w 501"/>
                  <a:gd name="T93" fmla="*/ 90 h 246"/>
                  <a:gd name="T94" fmla="*/ 230 w 501"/>
                  <a:gd name="T95" fmla="*/ 98 h 246"/>
                  <a:gd name="T96" fmla="*/ 242 w 501"/>
                  <a:gd name="T97" fmla="*/ 107 h 246"/>
                  <a:gd name="T98" fmla="*/ 252 w 501"/>
                  <a:gd name="T99" fmla="*/ 113 h 246"/>
                  <a:gd name="T100" fmla="*/ 265 w 501"/>
                  <a:gd name="T101" fmla="*/ 127 h 246"/>
                  <a:gd name="T102" fmla="*/ 279 w 501"/>
                  <a:gd name="T103" fmla="*/ 145 h 246"/>
                  <a:gd name="T104" fmla="*/ 291 w 501"/>
                  <a:gd name="T105" fmla="*/ 162 h 246"/>
                  <a:gd name="T106" fmla="*/ 303 w 501"/>
                  <a:gd name="T107" fmla="*/ 181 h 246"/>
                  <a:gd name="T108" fmla="*/ 313 w 501"/>
                  <a:gd name="T109" fmla="*/ 200 h 246"/>
                  <a:gd name="T110" fmla="*/ 320 w 501"/>
                  <a:gd name="T111" fmla="*/ 218 h 246"/>
                  <a:gd name="T112" fmla="*/ 325 w 501"/>
                  <a:gd name="T113" fmla="*/ 233 h 246"/>
                  <a:gd name="T114" fmla="*/ 326 w 501"/>
                  <a:gd name="T1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1" h="246">
                    <a:moveTo>
                      <a:pt x="326" y="246"/>
                    </a:moveTo>
                    <a:lnTo>
                      <a:pt x="501" y="239"/>
                    </a:lnTo>
                    <a:lnTo>
                      <a:pt x="500" y="238"/>
                    </a:lnTo>
                    <a:lnTo>
                      <a:pt x="494" y="234"/>
                    </a:lnTo>
                    <a:lnTo>
                      <a:pt x="486" y="227"/>
                    </a:lnTo>
                    <a:lnTo>
                      <a:pt x="477" y="219"/>
                    </a:lnTo>
                    <a:lnTo>
                      <a:pt x="463" y="208"/>
                    </a:lnTo>
                    <a:lnTo>
                      <a:pt x="448" y="197"/>
                    </a:lnTo>
                    <a:lnTo>
                      <a:pt x="431" y="184"/>
                    </a:lnTo>
                    <a:lnTo>
                      <a:pt x="412" y="170"/>
                    </a:lnTo>
                    <a:lnTo>
                      <a:pt x="390" y="155"/>
                    </a:lnTo>
                    <a:lnTo>
                      <a:pt x="368" y="139"/>
                    </a:lnTo>
                    <a:lnTo>
                      <a:pt x="344" y="124"/>
                    </a:lnTo>
                    <a:lnTo>
                      <a:pt x="320" y="108"/>
                    </a:lnTo>
                    <a:lnTo>
                      <a:pt x="295" y="93"/>
                    </a:lnTo>
                    <a:lnTo>
                      <a:pt x="270" y="78"/>
                    </a:lnTo>
                    <a:lnTo>
                      <a:pt x="242" y="65"/>
                    </a:lnTo>
                    <a:lnTo>
                      <a:pt x="217" y="52"/>
                    </a:lnTo>
                    <a:lnTo>
                      <a:pt x="195" y="43"/>
                    </a:lnTo>
                    <a:lnTo>
                      <a:pt x="173" y="35"/>
                    </a:lnTo>
                    <a:lnTo>
                      <a:pt x="153" y="28"/>
                    </a:lnTo>
                    <a:lnTo>
                      <a:pt x="134" y="21"/>
                    </a:lnTo>
                    <a:lnTo>
                      <a:pt x="115" y="16"/>
                    </a:lnTo>
                    <a:lnTo>
                      <a:pt x="97" y="12"/>
                    </a:lnTo>
                    <a:lnTo>
                      <a:pt x="80" y="9"/>
                    </a:lnTo>
                    <a:lnTo>
                      <a:pt x="65" y="5"/>
                    </a:lnTo>
                    <a:lnTo>
                      <a:pt x="50" y="4"/>
                    </a:lnTo>
                    <a:lnTo>
                      <a:pt x="38" y="2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20" y="8"/>
                    </a:lnTo>
                    <a:lnTo>
                      <a:pt x="34" y="12"/>
                    </a:lnTo>
                    <a:lnTo>
                      <a:pt x="51" y="19"/>
                    </a:lnTo>
                    <a:lnTo>
                      <a:pt x="69" y="27"/>
                    </a:lnTo>
                    <a:lnTo>
                      <a:pt x="91" y="35"/>
                    </a:lnTo>
                    <a:lnTo>
                      <a:pt x="112" y="43"/>
                    </a:lnTo>
                    <a:lnTo>
                      <a:pt x="134" y="52"/>
                    </a:lnTo>
                    <a:lnTo>
                      <a:pt x="156" y="62"/>
                    </a:lnTo>
                    <a:lnTo>
                      <a:pt x="176" y="71"/>
                    </a:lnTo>
                    <a:lnTo>
                      <a:pt x="196" y="81"/>
                    </a:lnTo>
                    <a:lnTo>
                      <a:pt x="214" y="90"/>
                    </a:lnTo>
                    <a:lnTo>
                      <a:pt x="230" y="98"/>
                    </a:lnTo>
                    <a:lnTo>
                      <a:pt x="242" y="107"/>
                    </a:lnTo>
                    <a:lnTo>
                      <a:pt x="252" y="113"/>
                    </a:lnTo>
                    <a:lnTo>
                      <a:pt x="265" y="127"/>
                    </a:lnTo>
                    <a:lnTo>
                      <a:pt x="279" y="145"/>
                    </a:lnTo>
                    <a:lnTo>
                      <a:pt x="291" y="162"/>
                    </a:lnTo>
                    <a:lnTo>
                      <a:pt x="303" y="181"/>
                    </a:lnTo>
                    <a:lnTo>
                      <a:pt x="313" y="200"/>
                    </a:lnTo>
                    <a:lnTo>
                      <a:pt x="320" y="218"/>
                    </a:lnTo>
                    <a:lnTo>
                      <a:pt x="325" y="233"/>
                    </a:lnTo>
                    <a:lnTo>
                      <a:pt x="326" y="24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71"/>
              <p:cNvSpPr>
                <a:spLocks/>
              </p:cNvSpPr>
              <p:nvPr/>
            </p:nvSpPr>
            <p:spPr bwMode="auto">
              <a:xfrm>
                <a:off x="3264" y="1844"/>
                <a:ext cx="577" cy="394"/>
              </a:xfrm>
              <a:custGeom>
                <a:avLst/>
                <a:gdLst>
                  <a:gd name="T0" fmla="*/ 42 w 577"/>
                  <a:gd name="T1" fmla="*/ 387 h 394"/>
                  <a:gd name="T2" fmla="*/ 30 w 577"/>
                  <a:gd name="T3" fmla="*/ 387 h 394"/>
                  <a:gd name="T4" fmla="*/ 19 w 577"/>
                  <a:gd name="T5" fmla="*/ 385 h 394"/>
                  <a:gd name="T6" fmla="*/ 11 w 577"/>
                  <a:gd name="T7" fmla="*/ 382 h 394"/>
                  <a:gd name="T8" fmla="*/ 8 w 577"/>
                  <a:gd name="T9" fmla="*/ 381 h 394"/>
                  <a:gd name="T10" fmla="*/ 8 w 577"/>
                  <a:gd name="T11" fmla="*/ 336 h 394"/>
                  <a:gd name="T12" fmla="*/ 8 w 577"/>
                  <a:gd name="T13" fmla="*/ 234 h 394"/>
                  <a:gd name="T14" fmla="*/ 8 w 577"/>
                  <a:gd name="T15" fmla="*/ 127 h 394"/>
                  <a:gd name="T16" fmla="*/ 8 w 577"/>
                  <a:gd name="T17" fmla="*/ 65 h 394"/>
                  <a:gd name="T18" fmla="*/ 8 w 577"/>
                  <a:gd name="T19" fmla="*/ 49 h 394"/>
                  <a:gd name="T20" fmla="*/ 11 w 577"/>
                  <a:gd name="T21" fmla="*/ 31 h 394"/>
                  <a:gd name="T22" fmla="*/ 12 w 577"/>
                  <a:gd name="T23" fmla="*/ 16 h 394"/>
                  <a:gd name="T24" fmla="*/ 13 w 577"/>
                  <a:gd name="T25" fmla="*/ 4 h 394"/>
                  <a:gd name="T26" fmla="*/ 8 w 577"/>
                  <a:gd name="T27" fmla="*/ 0 h 394"/>
                  <a:gd name="T28" fmla="*/ 7 w 577"/>
                  <a:gd name="T29" fmla="*/ 7 h 394"/>
                  <a:gd name="T30" fmla="*/ 4 w 577"/>
                  <a:gd name="T31" fmla="*/ 24 h 394"/>
                  <a:gd name="T32" fmla="*/ 1 w 577"/>
                  <a:gd name="T33" fmla="*/ 47 h 394"/>
                  <a:gd name="T34" fmla="*/ 1 w 577"/>
                  <a:gd name="T35" fmla="*/ 70 h 394"/>
                  <a:gd name="T36" fmla="*/ 1 w 577"/>
                  <a:gd name="T37" fmla="*/ 133 h 394"/>
                  <a:gd name="T38" fmla="*/ 1 w 577"/>
                  <a:gd name="T39" fmla="*/ 241 h 394"/>
                  <a:gd name="T40" fmla="*/ 0 w 577"/>
                  <a:gd name="T41" fmla="*/ 343 h 394"/>
                  <a:gd name="T42" fmla="*/ 0 w 577"/>
                  <a:gd name="T43" fmla="*/ 387 h 394"/>
                  <a:gd name="T44" fmla="*/ 2 w 577"/>
                  <a:gd name="T45" fmla="*/ 389 h 394"/>
                  <a:gd name="T46" fmla="*/ 11 w 577"/>
                  <a:gd name="T47" fmla="*/ 391 h 394"/>
                  <a:gd name="T48" fmla="*/ 21 w 577"/>
                  <a:gd name="T49" fmla="*/ 394 h 394"/>
                  <a:gd name="T50" fmla="*/ 34 w 577"/>
                  <a:gd name="T51" fmla="*/ 394 h 394"/>
                  <a:gd name="T52" fmla="*/ 43 w 577"/>
                  <a:gd name="T53" fmla="*/ 393 h 394"/>
                  <a:gd name="T54" fmla="*/ 62 w 577"/>
                  <a:gd name="T55" fmla="*/ 393 h 394"/>
                  <a:gd name="T56" fmla="*/ 91 w 577"/>
                  <a:gd name="T57" fmla="*/ 391 h 394"/>
                  <a:gd name="T58" fmla="*/ 126 w 577"/>
                  <a:gd name="T59" fmla="*/ 390 h 394"/>
                  <a:gd name="T60" fmla="*/ 168 w 577"/>
                  <a:gd name="T61" fmla="*/ 387 h 394"/>
                  <a:gd name="T62" fmla="*/ 214 w 577"/>
                  <a:gd name="T63" fmla="*/ 386 h 394"/>
                  <a:gd name="T64" fmla="*/ 263 w 577"/>
                  <a:gd name="T65" fmla="*/ 385 h 394"/>
                  <a:gd name="T66" fmla="*/ 311 w 577"/>
                  <a:gd name="T67" fmla="*/ 382 h 394"/>
                  <a:gd name="T68" fmla="*/ 362 w 577"/>
                  <a:gd name="T69" fmla="*/ 381 h 394"/>
                  <a:gd name="T70" fmla="*/ 410 w 577"/>
                  <a:gd name="T71" fmla="*/ 379 h 394"/>
                  <a:gd name="T72" fmla="*/ 455 w 577"/>
                  <a:gd name="T73" fmla="*/ 376 h 394"/>
                  <a:gd name="T74" fmla="*/ 494 w 577"/>
                  <a:gd name="T75" fmla="*/ 375 h 394"/>
                  <a:gd name="T76" fmla="*/ 528 w 577"/>
                  <a:gd name="T77" fmla="*/ 374 h 394"/>
                  <a:gd name="T78" fmla="*/ 554 w 577"/>
                  <a:gd name="T79" fmla="*/ 374 h 394"/>
                  <a:gd name="T80" fmla="*/ 572 w 577"/>
                  <a:gd name="T81" fmla="*/ 372 h 394"/>
                  <a:gd name="T82" fmla="*/ 577 w 577"/>
                  <a:gd name="T83" fmla="*/ 372 h 394"/>
                  <a:gd name="T84" fmla="*/ 569 w 577"/>
                  <a:gd name="T85" fmla="*/ 367 h 394"/>
                  <a:gd name="T86" fmla="*/ 549 w 577"/>
                  <a:gd name="T87" fmla="*/ 367 h 394"/>
                  <a:gd name="T88" fmla="*/ 521 w 577"/>
                  <a:gd name="T89" fmla="*/ 368 h 394"/>
                  <a:gd name="T90" fmla="*/ 489 w 577"/>
                  <a:gd name="T91" fmla="*/ 370 h 394"/>
                  <a:gd name="T92" fmla="*/ 451 w 577"/>
                  <a:gd name="T93" fmla="*/ 371 h 394"/>
                  <a:gd name="T94" fmla="*/ 410 w 577"/>
                  <a:gd name="T95" fmla="*/ 372 h 394"/>
                  <a:gd name="T96" fmla="*/ 367 w 577"/>
                  <a:gd name="T97" fmla="*/ 374 h 394"/>
                  <a:gd name="T98" fmla="*/ 322 w 577"/>
                  <a:gd name="T99" fmla="*/ 376 h 394"/>
                  <a:gd name="T100" fmla="*/ 278 w 577"/>
                  <a:gd name="T101" fmla="*/ 378 h 394"/>
                  <a:gd name="T102" fmla="*/ 234 w 577"/>
                  <a:gd name="T103" fmla="*/ 379 h 394"/>
                  <a:gd name="T104" fmla="*/ 192 w 577"/>
                  <a:gd name="T105" fmla="*/ 381 h 394"/>
                  <a:gd name="T106" fmla="*/ 153 w 577"/>
                  <a:gd name="T107" fmla="*/ 382 h 394"/>
                  <a:gd name="T108" fmla="*/ 118 w 577"/>
                  <a:gd name="T109" fmla="*/ 385 h 394"/>
                  <a:gd name="T110" fmla="*/ 88 w 577"/>
                  <a:gd name="T111" fmla="*/ 385 h 394"/>
                  <a:gd name="T112" fmla="*/ 65 w 577"/>
                  <a:gd name="T113" fmla="*/ 386 h 394"/>
                  <a:gd name="T114" fmla="*/ 49 w 577"/>
                  <a:gd name="T115" fmla="*/ 387 h 394"/>
                  <a:gd name="T116" fmla="*/ 42 w 577"/>
                  <a:gd name="T117" fmla="*/ 38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394">
                    <a:moveTo>
                      <a:pt x="42" y="387"/>
                    </a:moveTo>
                    <a:lnTo>
                      <a:pt x="30" y="387"/>
                    </a:lnTo>
                    <a:lnTo>
                      <a:pt x="19" y="385"/>
                    </a:lnTo>
                    <a:lnTo>
                      <a:pt x="11" y="382"/>
                    </a:lnTo>
                    <a:lnTo>
                      <a:pt x="8" y="381"/>
                    </a:lnTo>
                    <a:lnTo>
                      <a:pt x="8" y="336"/>
                    </a:lnTo>
                    <a:lnTo>
                      <a:pt x="8" y="234"/>
                    </a:lnTo>
                    <a:lnTo>
                      <a:pt x="8" y="127"/>
                    </a:lnTo>
                    <a:lnTo>
                      <a:pt x="8" y="65"/>
                    </a:lnTo>
                    <a:lnTo>
                      <a:pt x="8" y="49"/>
                    </a:lnTo>
                    <a:lnTo>
                      <a:pt x="11" y="31"/>
                    </a:lnTo>
                    <a:lnTo>
                      <a:pt x="12" y="16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24"/>
                    </a:lnTo>
                    <a:lnTo>
                      <a:pt x="1" y="47"/>
                    </a:lnTo>
                    <a:lnTo>
                      <a:pt x="1" y="70"/>
                    </a:lnTo>
                    <a:lnTo>
                      <a:pt x="1" y="133"/>
                    </a:lnTo>
                    <a:lnTo>
                      <a:pt x="1" y="241"/>
                    </a:lnTo>
                    <a:lnTo>
                      <a:pt x="0" y="343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11" y="391"/>
                    </a:lnTo>
                    <a:lnTo>
                      <a:pt x="21" y="394"/>
                    </a:lnTo>
                    <a:lnTo>
                      <a:pt x="34" y="394"/>
                    </a:lnTo>
                    <a:lnTo>
                      <a:pt x="43" y="393"/>
                    </a:lnTo>
                    <a:lnTo>
                      <a:pt x="62" y="393"/>
                    </a:lnTo>
                    <a:lnTo>
                      <a:pt x="91" y="391"/>
                    </a:lnTo>
                    <a:lnTo>
                      <a:pt x="126" y="390"/>
                    </a:lnTo>
                    <a:lnTo>
                      <a:pt x="168" y="387"/>
                    </a:lnTo>
                    <a:lnTo>
                      <a:pt x="214" y="386"/>
                    </a:lnTo>
                    <a:lnTo>
                      <a:pt x="263" y="385"/>
                    </a:lnTo>
                    <a:lnTo>
                      <a:pt x="311" y="382"/>
                    </a:lnTo>
                    <a:lnTo>
                      <a:pt x="362" y="381"/>
                    </a:lnTo>
                    <a:lnTo>
                      <a:pt x="410" y="379"/>
                    </a:lnTo>
                    <a:lnTo>
                      <a:pt x="455" y="376"/>
                    </a:lnTo>
                    <a:lnTo>
                      <a:pt x="494" y="375"/>
                    </a:lnTo>
                    <a:lnTo>
                      <a:pt x="528" y="374"/>
                    </a:lnTo>
                    <a:lnTo>
                      <a:pt x="554" y="374"/>
                    </a:lnTo>
                    <a:lnTo>
                      <a:pt x="572" y="372"/>
                    </a:lnTo>
                    <a:lnTo>
                      <a:pt x="577" y="372"/>
                    </a:lnTo>
                    <a:lnTo>
                      <a:pt x="569" y="367"/>
                    </a:lnTo>
                    <a:lnTo>
                      <a:pt x="549" y="367"/>
                    </a:lnTo>
                    <a:lnTo>
                      <a:pt x="521" y="368"/>
                    </a:lnTo>
                    <a:lnTo>
                      <a:pt x="489" y="370"/>
                    </a:lnTo>
                    <a:lnTo>
                      <a:pt x="451" y="371"/>
                    </a:lnTo>
                    <a:lnTo>
                      <a:pt x="410" y="372"/>
                    </a:lnTo>
                    <a:lnTo>
                      <a:pt x="367" y="374"/>
                    </a:lnTo>
                    <a:lnTo>
                      <a:pt x="322" y="376"/>
                    </a:lnTo>
                    <a:lnTo>
                      <a:pt x="278" y="378"/>
                    </a:lnTo>
                    <a:lnTo>
                      <a:pt x="234" y="379"/>
                    </a:lnTo>
                    <a:lnTo>
                      <a:pt x="192" y="381"/>
                    </a:lnTo>
                    <a:lnTo>
                      <a:pt x="153" y="382"/>
                    </a:lnTo>
                    <a:lnTo>
                      <a:pt x="118" y="385"/>
                    </a:lnTo>
                    <a:lnTo>
                      <a:pt x="88" y="385"/>
                    </a:lnTo>
                    <a:lnTo>
                      <a:pt x="65" y="386"/>
                    </a:lnTo>
                    <a:lnTo>
                      <a:pt x="49" y="387"/>
                    </a:lnTo>
                    <a:lnTo>
                      <a:pt x="42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72"/>
              <p:cNvSpPr>
                <a:spLocks/>
              </p:cNvSpPr>
              <p:nvPr/>
            </p:nvSpPr>
            <p:spPr bwMode="auto">
              <a:xfrm>
                <a:off x="3817" y="1595"/>
                <a:ext cx="33" cy="267"/>
              </a:xfrm>
              <a:custGeom>
                <a:avLst/>
                <a:gdLst>
                  <a:gd name="T0" fmla="*/ 32 w 33"/>
                  <a:gd name="T1" fmla="*/ 221 h 267"/>
                  <a:gd name="T2" fmla="*/ 33 w 33"/>
                  <a:gd name="T3" fmla="*/ 175 h 267"/>
                  <a:gd name="T4" fmla="*/ 28 w 33"/>
                  <a:gd name="T5" fmla="*/ 122 h 267"/>
                  <a:gd name="T6" fmla="*/ 21 w 33"/>
                  <a:gd name="T7" fmla="*/ 70 h 267"/>
                  <a:gd name="T8" fmla="*/ 14 w 33"/>
                  <a:gd name="T9" fmla="*/ 27 h 267"/>
                  <a:gd name="T10" fmla="*/ 0 w 33"/>
                  <a:gd name="T11" fmla="*/ 0 h 267"/>
                  <a:gd name="T12" fmla="*/ 5 w 33"/>
                  <a:gd name="T13" fmla="*/ 24 h 267"/>
                  <a:gd name="T14" fmla="*/ 16 w 33"/>
                  <a:gd name="T15" fmla="*/ 84 h 267"/>
                  <a:gd name="T16" fmla="*/ 25 w 33"/>
                  <a:gd name="T17" fmla="*/ 158 h 267"/>
                  <a:gd name="T18" fmla="*/ 25 w 33"/>
                  <a:gd name="T19" fmla="*/ 227 h 267"/>
                  <a:gd name="T20" fmla="*/ 24 w 33"/>
                  <a:gd name="T21" fmla="*/ 256 h 267"/>
                  <a:gd name="T22" fmla="*/ 25 w 33"/>
                  <a:gd name="T23" fmla="*/ 267 h 267"/>
                  <a:gd name="T24" fmla="*/ 28 w 33"/>
                  <a:gd name="T25" fmla="*/ 265 h 267"/>
                  <a:gd name="T26" fmla="*/ 32 w 33"/>
                  <a:gd name="T27" fmla="*/ 260 h 267"/>
                  <a:gd name="T28" fmla="*/ 31 w 33"/>
                  <a:gd name="T29" fmla="*/ 256 h 267"/>
                  <a:gd name="T30" fmla="*/ 31 w 33"/>
                  <a:gd name="T31" fmla="*/ 248 h 267"/>
                  <a:gd name="T32" fmla="*/ 31 w 33"/>
                  <a:gd name="T33" fmla="*/ 237 h 267"/>
                  <a:gd name="T34" fmla="*/ 32 w 33"/>
                  <a:gd name="T35" fmla="*/ 2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67">
                    <a:moveTo>
                      <a:pt x="32" y="221"/>
                    </a:moveTo>
                    <a:lnTo>
                      <a:pt x="33" y="175"/>
                    </a:lnTo>
                    <a:lnTo>
                      <a:pt x="28" y="122"/>
                    </a:lnTo>
                    <a:lnTo>
                      <a:pt x="21" y="70"/>
                    </a:lnTo>
                    <a:lnTo>
                      <a:pt x="14" y="27"/>
                    </a:lnTo>
                    <a:lnTo>
                      <a:pt x="0" y="0"/>
                    </a:lnTo>
                    <a:lnTo>
                      <a:pt x="5" y="24"/>
                    </a:lnTo>
                    <a:lnTo>
                      <a:pt x="16" y="84"/>
                    </a:lnTo>
                    <a:lnTo>
                      <a:pt x="25" y="158"/>
                    </a:lnTo>
                    <a:lnTo>
                      <a:pt x="25" y="227"/>
                    </a:lnTo>
                    <a:lnTo>
                      <a:pt x="24" y="256"/>
                    </a:lnTo>
                    <a:lnTo>
                      <a:pt x="25" y="267"/>
                    </a:lnTo>
                    <a:lnTo>
                      <a:pt x="28" y="265"/>
                    </a:lnTo>
                    <a:lnTo>
                      <a:pt x="32" y="260"/>
                    </a:lnTo>
                    <a:lnTo>
                      <a:pt x="31" y="256"/>
                    </a:lnTo>
                    <a:lnTo>
                      <a:pt x="31" y="248"/>
                    </a:lnTo>
                    <a:lnTo>
                      <a:pt x="31" y="237"/>
                    </a:lnTo>
                    <a:lnTo>
                      <a:pt x="32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73"/>
              <p:cNvSpPr>
                <a:spLocks/>
              </p:cNvSpPr>
              <p:nvPr/>
            </p:nvSpPr>
            <p:spPr bwMode="auto">
              <a:xfrm>
                <a:off x="3849" y="1845"/>
                <a:ext cx="285" cy="366"/>
              </a:xfrm>
              <a:custGeom>
                <a:avLst/>
                <a:gdLst>
                  <a:gd name="T0" fmla="*/ 7 w 285"/>
                  <a:gd name="T1" fmla="*/ 355 h 366"/>
                  <a:gd name="T2" fmla="*/ 11 w 285"/>
                  <a:gd name="T3" fmla="*/ 298 h 366"/>
                  <a:gd name="T4" fmla="*/ 14 w 285"/>
                  <a:gd name="T5" fmla="*/ 180 h 366"/>
                  <a:gd name="T6" fmla="*/ 12 w 285"/>
                  <a:gd name="T7" fmla="*/ 61 h 366"/>
                  <a:gd name="T8" fmla="*/ 11 w 285"/>
                  <a:gd name="T9" fmla="*/ 2 h 366"/>
                  <a:gd name="T10" fmla="*/ 11 w 285"/>
                  <a:gd name="T11" fmla="*/ 0 h 366"/>
                  <a:gd name="T12" fmla="*/ 8 w 285"/>
                  <a:gd name="T13" fmla="*/ 2 h 366"/>
                  <a:gd name="T14" fmla="*/ 7 w 285"/>
                  <a:gd name="T15" fmla="*/ 4 h 366"/>
                  <a:gd name="T16" fmla="*/ 4 w 285"/>
                  <a:gd name="T17" fmla="*/ 8 h 366"/>
                  <a:gd name="T18" fmla="*/ 6 w 285"/>
                  <a:gd name="T19" fmla="*/ 68 h 366"/>
                  <a:gd name="T20" fmla="*/ 6 w 285"/>
                  <a:gd name="T21" fmla="*/ 187 h 366"/>
                  <a:gd name="T22" fmla="*/ 4 w 285"/>
                  <a:gd name="T23" fmla="*/ 305 h 366"/>
                  <a:gd name="T24" fmla="*/ 0 w 285"/>
                  <a:gd name="T25" fmla="*/ 362 h 366"/>
                  <a:gd name="T26" fmla="*/ 1 w 285"/>
                  <a:gd name="T27" fmla="*/ 363 h 366"/>
                  <a:gd name="T28" fmla="*/ 10 w 285"/>
                  <a:gd name="T29" fmla="*/ 365 h 366"/>
                  <a:gd name="T30" fmla="*/ 23 w 285"/>
                  <a:gd name="T31" fmla="*/ 365 h 366"/>
                  <a:gd name="T32" fmla="*/ 41 w 285"/>
                  <a:gd name="T33" fmla="*/ 366 h 366"/>
                  <a:gd name="T34" fmla="*/ 62 w 285"/>
                  <a:gd name="T35" fmla="*/ 366 h 366"/>
                  <a:gd name="T36" fmla="*/ 87 w 285"/>
                  <a:gd name="T37" fmla="*/ 365 h 366"/>
                  <a:gd name="T38" fmla="*/ 113 w 285"/>
                  <a:gd name="T39" fmla="*/ 365 h 366"/>
                  <a:gd name="T40" fmla="*/ 140 w 285"/>
                  <a:gd name="T41" fmla="*/ 365 h 366"/>
                  <a:gd name="T42" fmla="*/ 167 w 285"/>
                  <a:gd name="T43" fmla="*/ 363 h 366"/>
                  <a:gd name="T44" fmla="*/ 193 w 285"/>
                  <a:gd name="T45" fmla="*/ 362 h 366"/>
                  <a:gd name="T46" fmla="*/ 217 w 285"/>
                  <a:gd name="T47" fmla="*/ 362 h 366"/>
                  <a:gd name="T48" fmla="*/ 239 w 285"/>
                  <a:gd name="T49" fmla="*/ 361 h 366"/>
                  <a:gd name="T50" fmla="*/ 258 w 285"/>
                  <a:gd name="T51" fmla="*/ 361 h 366"/>
                  <a:gd name="T52" fmla="*/ 272 w 285"/>
                  <a:gd name="T53" fmla="*/ 359 h 366"/>
                  <a:gd name="T54" fmla="*/ 282 w 285"/>
                  <a:gd name="T55" fmla="*/ 359 h 366"/>
                  <a:gd name="T56" fmla="*/ 285 w 285"/>
                  <a:gd name="T57" fmla="*/ 359 h 366"/>
                  <a:gd name="T58" fmla="*/ 282 w 285"/>
                  <a:gd name="T59" fmla="*/ 354 h 366"/>
                  <a:gd name="T60" fmla="*/ 270 w 285"/>
                  <a:gd name="T61" fmla="*/ 354 h 366"/>
                  <a:gd name="T62" fmla="*/ 255 w 285"/>
                  <a:gd name="T63" fmla="*/ 355 h 366"/>
                  <a:gd name="T64" fmla="*/ 236 w 285"/>
                  <a:gd name="T65" fmla="*/ 355 h 366"/>
                  <a:gd name="T66" fmla="*/ 216 w 285"/>
                  <a:gd name="T67" fmla="*/ 357 h 366"/>
                  <a:gd name="T68" fmla="*/ 194 w 285"/>
                  <a:gd name="T69" fmla="*/ 357 h 366"/>
                  <a:gd name="T70" fmla="*/ 169 w 285"/>
                  <a:gd name="T71" fmla="*/ 358 h 366"/>
                  <a:gd name="T72" fmla="*/ 146 w 285"/>
                  <a:gd name="T73" fmla="*/ 358 h 366"/>
                  <a:gd name="T74" fmla="*/ 122 w 285"/>
                  <a:gd name="T75" fmla="*/ 358 h 366"/>
                  <a:gd name="T76" fmla="*/ 99 w 285"/>
                  <a:gd name="T77" fmla="*/ 359 h 366"/>
                  <a:gd name="T78" fmla="*/ 77 w 285"/>
                  <a:gd name="T79" fmla="*/ 359 h 366"/>
                  <a:gd name="T80" fmla="*/ 57 w 285"/>
                  <a:gd name="T81" fmla="*/ 359 h 366"/>
                  <a:gd name="T82" fmla="*/ 39 w 285"/>
                  <a:gd name="T83" fmla="*/ 359 h 366"/>
                  <a:gd name="T84" fmla="*/ 26 w 285"/>
                  <a:gd name="T85" fmla="*/ 359 h 366"/>
                  <a:gd name="T86" fmla="*/ 15 w 285"/>
                  <a:gd name="T87" fmla="*/ 358 h 366"/>
                  <a:gd name="T88" fmla="*/ 8 w 285"/>
                  <a:gd name="T89" fmla="*/ 357 h 366"/>
                  <a:gd name="T90" fmla="*/ 7 w 285"/>
                  <a:gd name="T91" fmla="*/ 3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5" h="366">
                    <a:moveTo>
                      <a:pt x="7" y="355"/>
                    </a:moveTo>
                    <a:lnTo>
                      <a:pt x="11" y="298"/>
                    </a:lnTo>
                    <a:lnTo>
                      <a:pt x="14" y="180"/>
                    </a:lnTo>
                    <a:lnTo>
                      <a:pt x="12" y="61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6" y="68"/>
                    </a:lnTo>
                    <a:lnTo>
                      <a:pt x="6" y="187"/>
                    </a:lnTo>
                    <a:lnTo>
                      <a:pt x="4" y="305"/>
                    </a:lnTo>
                    <a:lnTo>
                      <a:pt x="0" y="362"/>
                    </a:lnTo>
                    <a:lnTo>
                      <a:pt x="1" y="363"/>
                    </a:lnTo>
                    <a:lnTo>
                      <a:pt x="10" y="365"/>
                    </a:lnTo>
                    <a:lnTo>
                      <a:pt x="23" y="365"/>
                    </a:lnTo>
                    <a:lnTo>
                      <a:pt x="41" y="366"/>
                    </a:lnTo>
                    <a:lnTo>
                      <a:pt x="62" y="366"/>
                    </a:lnTo>
                    <a:lnTo>
                      <a:pt x="87" y="365"/>
                    </a:lnTo>
                    <a:lnTo>
                      <a:pt x="113" y="365"/>
                    </a:lnTo>
                    <a:lnTo>
                      <a:pt x="140" y="365"/>
                    </a:lnTo>
                    <a:lnTo>
                      <a:pt x="167" y="363"/>
                    </a:lnTo>
                    <a:lnTo>
                      <a:pt x="193" y="362"/>
                    </a:lnTo>
                    <a:lnTo>
                      <a:pt x="217" y="362"/>
                    </a:lnTo>
                    <a:lnTo>
                      <a:pt x="239" y="361"/>
                    </a:lnTo>
                    <a:lnTo>
                      <a:pt x="258" y="361"/>
                    </a:lnTo>
                    <a:lnTo>
                      <a:pt x="272" y="359"/>
                    </a:lnTo>
                    <a:lnTo>
                      <a:pt x="282" y="359"/>
                    </a:lnTo>
                    <a:lnTo>
                      <a:pt x="285" y="359"/>
                    </a:lnTo>
                    <a:lnTo>
                      <a:pt x="282" y="354"/>
                    </a:lnTo>
                    <a:lnTo>
                      <a:pt x="270" y="354"/>
                    </a:lnTo>
                    <a:lnTo>
                      <a:pt x="255" y="355"/>
                    </a:lnTo>
                    <a:lnTo>
                      <a:pt x="236" y="355"/>
                    </a:lnTo>
                    <a:lnTo>
                      <a:pt x="216" y="357"/>
                    </a:lnTo>
                    <a:lnTo>
                      <a:pt x="194" y="357"/>
                    </a:lnTo>
                    <a:lnTo>
                      <a:pt x="169" y="358"/>
                    </a:lnTo>
                    <a:lnTo>
                      <a:pt x="146" y="358"/>
                    </a:lnTo>
                    <a:lnTo>
                      <a:pt x="122" y="358"/>
                    </a:lnTo>
                    <a:lnTo>
                      <a:pt x="99" y="359"/>
                    </a:lnTo>
                    <a:lnTo>
                      <a:pt x="77" y="359"/>
                    </a:lnTo>
                    <a:lnTo>
                      <a:pt x="57" y="359"/>
                    </a:lnTo>
                    <a:lnTo>
                      <a:pt x="39" y="359"/>
                    </a:lnTo>
                    <a:lnTo>
                      <a:pt x="26" y="359"/>
                    </a:lnTo>
                    <a:lnTo>
                      <a:pt x="15" y="358"/>
                    </a:lnTo>
                    <a:lnTo>
                      <a:pt x="8" y="357"/>
                    </a:lnTo>
                    <a:lnTo>
                      <a:pt x="7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74"/>
              <p:cNvSpPr>
                <a:spLocks/>
              </p:cNvSpPr>
              <p:nvPr/>
            </p:nvSpPr>
            <p:spPr bwMode="auto">
              <a:xfrm>
                <a:off x="4136" y="1830"/>
                <a:ext cx="181" cy="365"/>
              </a:xfrm>
              <a:custGeom>
                <a:avLst/>
                <a:gdLst>
                  <a:gd name="T0" fmla="*/ 171 w 181"/>
                  <a:gd name="T1" fmla="*/ 0 h 365"/>
                  <a:gd name="T2" fmla="*/ 170 w 181"/>
                  <a:gd name="T3" fmla="*/ 0 h 365"/>
                  <a:gd name="T4" fmla="*/ 175 w 181"/>
                  <a:gd name="T5" fmla="*/ 36 h 365"/>
                  <a:gd name="T6" fmla="*/ 171 w 181"/>
                  <a:gd name="T7" fmla="*/ 76 h 365"/>
                  <a:gd name="T8" fmla="*/ 164 w 181"/>
                  <a:gd name="T9" fmla="*/ 110 h 365"/>
                  <a:gd name="T10" fmla="*/ 162 w 181"/>
                  <a:gd name="T11" fmla="*/ 125 h 365"/>
                  <a:gd name="T12" fmla="*/ 160 w 181"/>
                  <a:gd name="T13" fmla="*/ 128 h 365"/>
                  <a:gd name="T14" fmla="*/ 158 w 181"/>
                  <a:gd name="T15" fmla="*/ 133 h 365"/>
                  <a:gd name="T16" fmla="*/ 153 w 181"/>
                  <a:gd name="T17" fmla="*/ 143 h 365"/>
                  <a:gd name="T18" fmla="*/ 148 w 181"/>
                  <a:gd name="T19" fmla="*/ 153 h 365"/>
                  <a:gd name="T20" fmla="*/ 141 w 181"/>
                  <a:gd name="T21" fmla="*/ 164 h 365"/>
                  <a:gd name="T22" fmla="*/ 134 w 181"/>
                  <a:gd name="T23" fmla="*/ 175 h 365"/>
                  <a:gd name="T24" fmla="*/ 128 w 181"/>
                  <a:gd name="T25" fmla="*/ 183 h 365"/>
                  <a:gd name="T26" fmla="*/ 121 w 181"/>
                  <a:gd name="T27" fmla="*/ 189 h 365"/>
                  <a:gd name="T28" fmla="*/ 95 w 181"/>
                  <a:gd name="T29" fmla="*/ 205 h 365"/>
                  <a:gd name="T30" fmla="*/ 74 w 181"/>
                  <a:gd name="T31" fmla="*/ 225 h 365"/>
                  <a:gd name="T32" fmla="*/ 53 w 181"/>
                  <a:gd name="T33" fmla="*/ 251 h 365"/>
                  <a:gd name="T34" fmla="*/ 37 w 181"/>
                  <a:gd name="T35" fmla="*/ 277 h 365"/>
                  <a:gd name="T36" fmla="*/ 23 w 181"/>
                  <a:gd name="T37" fmla="*/ 301 h 365"/>
                  <a:gd name="T38" fmla="*/ 13 w 181"/>
                  <a:gd name="T39" fmla="*/ 324 h 365"/>
                  <a:gd name="T40" fmla="*/ 4 w 181"/>
                  <a:gd name="T41" fmla="*/ 342 h 365"/>
                  <a:gd name="T42" fmla="*/ 0 w 181"/>
                  <a:gd name="T43" fmla="*/ 354 h 365"/>
                  <a:gd name="T44" fmla="*/ 6 w 181"/>
                  <a:gd name="T45" fmla="*/ 365 h 365"/>
                  <a:gd name="T46" fmla="*/ 7 w 181"/>
                  <a:gd name="T47" fmla="*/ 359 h 365"/>
                  <a:gd name="T48" fmla="*/ 14 w 181"/>
                  <a:gd name="T49" fmla="*/ 343 h 365"/>
                  <a:gd name="T50" fmla="*/ 23 w 181"/>
                  <a:gd name="T51" fmla="*/ 321 h 365"/>
                  <a:gd name="T52" fmla="*/ 37 w 181"/>
                  <a:gd name="T53" fmla="*/ 294 h 365"/>
                  <a:gd name="T54" fmla="*/ 55 w 181"/>
                  <a:gd name="T55" fmla="*/ 266 h 365"/>
                  <a:gd name="T56" fmla="*/ 75 w 181"/>
                  <a:gd name="T57" fmla="*/ 239 h 365"/>
                  <a:gd name="T58" fmla="*/ 99 w 181"/>
                  <a:gd name="T59" fmla="*/ 214 h 365"/>
                  <a:gd name="T60" fmla="*/ 128 w 181"/>
                  <a:gd name="T61" fmla="*/ 197 h 365"/>
                  <a:gd name="T62" fmla="*/ 141 w 181"/>
                  <a:gd name="T63" fmla="*/ 183 h 365"/>
                  <a:gd name="T64" fmla="*/ 153 w 181"/>
                  <a:gd name="T65" fmla="*/ 160 h 365"/>
                  <a:gd name="T66" fmla="*/ 163 w 181"/>
                  <a:gd name="T67" fmla="*/ 141 h 365"/>
                  <a:gd name="T68" fmla="*/ 167 w 181"/>
                  <a:gd name="T69" fmla="*/ 132 h 365"/>
                  <a:gd name="T70" fmla="*/ 171 w 181"/>
                  <a:gd name="T71" fmla="*/ 116 h 365"/>
                  <a:gd name="T72" fmla="*/ 178 w 181"/>
                  <a:gd name="T73" fmla="*/ 76 h 365"/>
                  <a:gd name="T74" fmla="*/ 181 w 181"/>
                  <a:gd name="T75" fmla="*/ 32 h 365"/>
                  <a:gd name="T76" fmla="*/ 171 w 181"/>
                  <a:gd name="T7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365">
                    <a:moveTo>
                      <a:pt x="171" y="0"/>
                    </a:moveTo>
                    <a:lnTo>
                      <a:pt x="170" y="0"/>
                    </a:lnTo>
                    <a:lnTo>
                      <a:pt x="175" y="36"/>
                    </a:lnTo>
                    <a:lnTo>
                      <a:pt x="171" y="76"/>
                    </a:lnTo>
                    <a:lnTo>
                      <a:pt x="164" y="110"/>
                    </a:lnTo>
                    <a:lnTo>
                      <a:pt x="162" y="125"/>
                    </a:lnTo>
                    <a:lnTo>
                      <a:pt x="160" y="128"/>
                    </a:lnTo>
                    <a:lnTo>
                      <a:pt x="158" y="133"/>
                    </a:lnTo>
                    <a:lnTo>
                      <a:pt x="153" y="143"/>
                    </a:lnTo>
                    <a:lnTo>
                      <a:pt x="148" y="153"/>
                    </a:lnTo>
                    <a:lnTo>
                      <a:pt x="141" y="164"/>
                    </a:lnTo>
                    <a:lnTo>
                      <a:pt x="134" y="175"/>
                    </a:lnTo>
                    <a:lnTo>
                      <a:pt x="128" y="183"/>
                    </a:lnTo>
                    <a:lnTo>
                      <a:pt x="121" y="189"/>
                    </a:lnTo>
                    <a:lnTo>
                      <a:pt x="95" y="205"/>
                    </a:lnTo>
                    <a:lnTo>
                      <a:pt x="74" y="225"/>
                    </a:lnTo>
                    <a:lnTo>
                      <a:pt x="53" y="251"/>
                    </a:lnTo>
                    <a:lnTo>
                      <a:pt x="37" y="277"/>
                    </a:lnTo>
                    <a:lnTo>
                      <a:pt x="23" y="301"/>
                    </a:lnTo>
                    <a:lnTo>
                      <a:pt x="13" y="324"/>
                    </a:lnTo>
                    <a:lnTo>
                      <a:pt x="4" y="342"/>
                    </a:lnTo>
                    <a:lnTo>
                      <a:pt x="0" y="354"/>
                    </a:lnTo>
                    <a:lnTo>
                      <a:pt x="6" y="365"/>
                    </a:lnTo>
                    <a:lnTo>
                      <a:pt x="7" y="359"/>
                    </a:lnTo>
                    <a:lnTo>
                      <a:pt x="14" y="343"/>
                    </a:lnTo>
                    <a:lnTo>
                      <a:pt x="23" y="321"/>
                    </a:lnTo>
                    <a:lnTo>
                      <a:pt x="37" y="294"/>
                    </a:lnTo>
                    <a:lnTo>
                      <a:pt x="55" y="266"/>
                    </a:lnTo>
                    <a:lnTo>
                      <a:pt x="75" y="239"/>
                    </a:lnTo>
                    <a:lnTo>
                      <a:pt x="99" y="214"/>
                    </a:lnTo>
                    <a:lnTo>
                      <a:pt x="128" y="197"/>
                    </a:lnTo>
                    <a:lnTo>
                      <a:pt x="141" y="183"/>
                    </a:lnTo>
                    <a:lnTo>
                      <a:pt x="153" y="160"/>
                    </a:lnTo>
                    <a:lnTo>
                      <a:pt x="163" y="141"/>
                    </a:lnTo>
                    <a:lnTo>
                      <a:pt x="167" y="132"/>
                    </a:lnTo>
                    <a:lnTo>
                      <a:pt x="171" y="116"/>
                    </a:lnTo>
                    <a:lnTo>
                      <a:pt x="178" y="76"/>
                    </a:lnTo>
                    <a:lnTo>
                      <a:pt x="181" y="3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75"/>
              <p:cNvSpPr>
                <a:spLocks/>
              </p:cNvSpPr>
              <p:nvPr/>
            </p:nvSpPr>
            <p:spPr bwMode="auto">
              <a:xfrm>
                <a:off x="3742" y="1894"/>
                <a:ext cx="92" cy="30"/>
              </a:xfrm>
              <a:custGeom>
                <a:avLst/>
                <a:gdLst>
                  <a:gd name="T0" fmla="*/ 84 w 92"/>
                  <a:gd name="T1" fmla="*/ 27 h 30"/>
                  <a:gd name="T2" fmla="*/ 87 w 92"/>
                  <a:gd name="T3" fmla="*/ 26 h 30"/>
                  <a:gd name="T4" fmla="*/ 89 w 92"/>
                  <a:gd name="T5" fmla="*/ 24 h 30"/>
                  <a:gd name="T6" fmla="*/ 91 w 92"/>
                  <a:gd name="T7" fmla="*/ 22 h 30"/>
                  <a:gd name="T8" fmla="*/ 92 w 92"/>
                  <a:gd name="T9" fmla="*/ 19 h 30"/>
                  <a:gd name="T10" fmla="*/ 91 w 92"/>
                  <a:gd name="T11" fmla="*/ 8 h 30"/>
                  <a:gd name="T12" fmla="*/ 91 w 92"/>
                  <a:gd name="T13" fmla="*/ 4 h 30"/>
                  <a:gd name="T14" fmla="*/ 89 w 92"/>
                  <a:gd name="T15" fmla="*/ 1 h 30"/>
                  <a:gd name="T16" fmla="*/ 87 w 92"/>
                  <a:gd name="T17" fmla="*/ 0 h 30"/>
                  <a:gd name="T18" fmla="*/ 83 w 92"/>
                  <a:gd name="T19" fmla="*/ 0 h 30"/>
                  <a:gd name="T20" fmla="*/ 8 w 92"/>
                  <a:gd name="T21" fmla="*/ 3 h 30"/>
                  <a:gd name="T22" fmla="*/ 5 w 92"/>
                  <a:gd name="T23" fmla="*/ 3 h 30"/>
                  <a:gd name="T24" fmla="*/ 3 w 92"/>
                  <a:gd name="T25" fmla="*/ 4 h 30"/>
                  <a:gd name="T26" fmla="*/ 1 w 92"/>
                  <a:gd name="T27" fmla="*/ 7 h 30"/>
                  <a:gd name="T28" fmla="*/ 0 w 92"/>
                  <a:gd name="T29" fmla="*/ 11 h 30"/>
                  <a:gd name="T30" fmla="*/ 1 w 92"/>
                  <a:gd name="T31" fmla="*/ 22 h 30"/>
                  <a:gd name="T32" fmla="*/ 1 w 92"/>
                  <a:gd name="T33" fmla="*/ 24 h 30"/>
                  <a:gd name="T34" fmla="*/ 4 w 92"/>
                  <a:gd name="T35" fmla="*/ 27 h 30"/>
                  <a:gd name="T36" fmla="*/ 5 w 92"/>
                  <a:gd name="T37" fmla="*/ 29 h 30"/>
                  <a:gd name="T38" fmla="*/ 10 w 92"/>
                  <a:gd name="T39" fmla="*/ 30 h 30"/>
                  <a:gd name="T40" fmla="*/ 84 w 92"/>
                  <a:gd name="T4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30">
                    <a:moveTo>
                      <a:pt x="84" y="27"/>
                    </a:moveTo>
                    <a:lnTo>
                      <a:pt x="87" y="26"/>
                    </a:lnTo>
                    <a:lnTo>
                      <a:pt x="89" y="24"/>
                    </a:lnTo>
                    <a:lnTo>
                      <a:pt x="91" y="22"/>
                    </a:lnTo>
                    <a:lnTo>
                      <a:pt x="92" y="19"/>
                    </a:lnTo>
                    <a:lnTo>
                      <a:pt x="91" y="8"/>
                    </a:lnTo>
                    <a:lnTo>
                      <a:pt x="91" y="4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10" y="3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76"/>
              <p:cNvSpPr>
                <a:spLocks/>
              </p:cNvSpPr>
              <p:nvPr/>
            </p:nvSpPr>
            <p:spPr bwMode="auto">
              <a:xfrm>
                <a:off x="3749" y="1900"/>
                <a:ext cx="78" cy="18"/>
              </a:xfrm>
              <a:custGeom>
                <a:avLst/>
                <a:gdLst>
                  <a:gd name="T0" fmla="*/ 72 w 78"/>
                  <a:gd name="T1" fmla="*/ 16 h 18"/>
                  <a:gd name="T2" fmla="*/ 74 w 78"/>
                  <a:gd name="T3" fmla="*/ 16 h 18"/>
                  <a:gd name="T4" fmla="*/ 77 w 78"/>
                  <a:gd name="T5" fmla="*/ 13 h 18"/>
                  <a:gd name="T6" fmla="*/ 78 w 78"/>
                  <a:gd name="T7" fmla="*/ 12 h 18"/>
                  <a:gd name="T8" fmla="*/ 78 w 78"/>
                  <a:gd name="T9" fmla="*/ 8 h 18"/>
                  <a:gd name="T10" fmla="*/ 78 w 78"/>
                  <a:gd name="T11" fmla="*/ 8 h 18"/>
                  <a:gd name="T12" fmla="*/ 78 w 78"/>
                  <a:gd name="T13" fmla="*/ 5 h 18"/>
                  <a:gd name="T14" fmla="*/ 77 w 78"/>
                  <a:gd name="T15" fmla="*/ 2 h 18"/>
                  <a:gd name="T16" fmla="*/ 74 w 78"/>
                  <a:gd name="T17" fmla="*/ 1 h 18"/>
                  <a:gd name="T18" fmla="*/ 70 w 78"/>
                  <a:gd name="T19" fmla="*/ 0 h 18"/>
                  <a:gd name="T20" fmla="*/ 7 w 78"/>
                  <a:gd name="T21" fmla="*/ 1 h 18"/>
                  <a:gd name="T22" fmla="*/ 4 w 78"/>
                  <a:gd name="T23" fmla="*/ 2 h 18"/>
                  <a:gd name="T24" fmla="*/ 1 w 78"/>
                  <a:gd name="T25" fmla="*/ 4 h 18"/>
                  <a:gd name="T26" fmla="*/ 0 w 78"/>
                  <a:gd name="T27" fmla="*/ 6 h 18"/>
                  <a:gd name="T28" fmla="*/ 0 w 78"/>
                  <a:gd name="T29" fmla="*/ 9 h 18"/>
                  <a:gd name="T30" fmla="*/ 0 w 78"/>
                  <a:gd name="T31" fmla="*/ 10 h 18"/>
                  <a:gd name="T32" fmla="*/ 0 w 78"/>
                  <a:gd name="T33" fmla="*/ 13 h 18"/>
                  <a:gd name="T34" fmla="*/ 3 w 78"/>
                  <a:gd name="T35" fmla="*/ 16 h 18"/>
                  <a:gd name="T36" fmla="*/ 4 w 78"/>
                  <a:gd name="T37" fmla="*/ 17 h 18"/>
                  <a:gd name="T38" fmla="*/ 8 w 78"/>
                  <a:gd name="T39" fmla="*/ 18 h 18"/>
                  <a:gd name="T40" fmla="*/ 72 w 78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8">
                    <a:moveTo>
                      <a:pt x="72" y="16"/>
                    </a:moveTo>
                    <a:lnTo>
                      <a:pt x="74" y="16"/>
                    </a:lnTo>
                    <a:lnTo>
                      <a:pt x="77" y="13"/>
                    </a:lnTo>
                    <a:lnTo>
                      <a:pt x="78" y="1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3754" y="1904"/>
                <a:ext cx="68" cy="6"/>
              </a:xfrm>
              <a:custGeom>
                <a:avLst/>
                <a:gdLst>
                  <a:gd name="T0" fmla="*/ 67 w 68"/>
                  <a:gd name="T1" fmla="*/ 4 h 6"/>
                  <a:gd name="T2" fmla="*/ 68 w 68"/>
                  <a:gd name="T3" fmla="*/ 4 h 6"/>
                  <a:gd name="T4" fmla="*/ 68 w 68"/>
                  <a:gd name="T5" fmla="*/ 4 h 6"/>
                  <a:gd name="T6" fmla="*/ 68 w 68"/>
                  <a:gd name="T7" fmla="*/ 4 h 6"/>
                  <a:gd name="T8" fmla="*/ 68 w 68"/>
                  <a:gd name="T9" fmla="*/ 2 h 6"/>
                  <a:gd name="T10" fmla="*/ 68 w 68"/>
                  <a:gd name="T11" fmla="*/ 2 h 6"/>
                  <a:gd name="T12" fmla="*/ 68 w 68"/>
                  <a:gd name="T13" fmla="*/ 1 h 6"/>
                  <a:gd name="T14" fmla="*/ 68 w 68"/>
                  <a:gd name="T15" fmla="*/ 1 h 6"/>
                  <a:gd name="T16" fmla="*/ 68 w 68"/>
                  <a:gd name="T17" fmla="*/ 0 h 6"/>
                  <a:gd name="T18" fmla="*/ 67 w 68"/>
                  <a:gd name="T19" fmla="*/ 0 h 6"/>
                  <a:gd name="T20" fmla="*/ 2 w 68"/>
                  <a:gd name="T21" fmla="*/ 2 h 6"/>
                  <a:gd name="T22" fmla="*/ 0 w 68"/>
                  <a:gd name="T23" fmla="*/ 2 h 6"/>
                  <a:gd name="T24" fmla="*/ 0 w 68"/>
                  <a:gd name="T25" fmla="*/ 2 h 6"/>
                  <a:gd name="T26" fmla="*/ 0 w 68"/>
                  <a:gd name="T27" fmla="*/ 2 h 6"/>
                  <a:gd name="T28" fmla="*/ 0 w 68"/>
                  <a:gd name="T29" fmla="*/ 4 h 6"/>
                  <a:gd name="T30" fmla="*/ 0 w 68"/>
                  <a:gd name="T31" fmla="*/ 4 h 6"/>
                  <a:gd name="T32" fmla="*/ 0 w 68"/>
                  <a:gd name="T33" fmla="*/ 5 h 6"/>
                  <a:gd name="T34" fmla="*/ 0 w 68"/>
                  <a:gd name="T35" fmla="*/ 5 h 6"/>
                  <a:gd name="T36" fmla="*/ 0 w 68"/>
                  <a:gd name="T37" fmla="*/ 6 h 6"/>
                  <a:gd name="T38" fmla="*/ 2 w 68"/>
                  <a:gd name="T39" fmla="*/ 6 h 6"/>
                  <a:gd name="T40" fmla="*/ 67 w 68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">
                    <a:moveTo>
                      <a:pt x="67" y="4"/>
                    </a:moveTo>
                    <a:lnTo>
                      <a:pt x="68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753" y="1906"/>
                <a:ext cx="9" cy="11"/>
              </a:xfrm>
              <a:custGeom>
                <a:avLst/>
                <a:gdLst>
                  <a:gd name="T0" fmla="*/ 4 w 9"/>
                  <a:gd name="T1" fmla="*/ 11 h 11"/>
                  <a:gd name="T2" fmla="*/ 5 w 9"/>
                  <a:gd name="T3" fmla="*/ 11 h 11"/>
                  <a:gd name="T4" fmla="*/ 8 w 9"/>
                  <a:gd name="T5" fmla="*/ 10 h 11"/>
                  <a:gd name="T6" fmla="*/ 9 w 9"/>
                  <a:gd name="T7" fmla="*/ 7 h 11"/>
                  <a:gd name="T8" fmla="*/ 9 w 9"/>
                  <a:gd name="T9" fmla="*/ 6 h 11"/>
                  <a:gd name="T10" fmla="*/ 9 w 9"/>
                  <a:gd name="T11" fmla="*/ 4 h 11"/>
                  <a:gd name="T12" fmla="*/ 8 w 9"/>
                  <a:gd name="T13" fmla="*/ 2 h 11"/>
                  <a:gd name="T14" fmla="*/ 5 w 9"/>
                  <a:gd name="T15" fmla="*/ 0 h 11"/>
                  <a:gd name="T16" fmla="*/ 4 w 9"/>
                  <a:gd name="T17" fmla="*/ 0 h 11"/>
                  <a:gd name="T18" fmla="*/ 3 w 9"/>
                  <a:gd name="T19" fmla="*/ 0 h 11"/>
                  <a:gd name="T20" fmla="*/ 1 w 9"/>
                  <a:gd name="T21" fmla="*/ 2 h 11"/>
                  <a:gd name="T22" fmla="*/ 0 w 9"/>
                  <a:gd name="T23" fmla="*/ 4 h 11"/>
                  <a:gd name="T24" fmla="*/ 0 w 9"/>
                  <a:gd name="T25" fmla="*/ 6 h 11"/>
                  <a:gd name="T26" fmla="*/ 0 w 9"/>
                  <a:gd name="T27" fmla="*/ 7 h 11"/>
                  <a:gd name="T28" fmla="*/ 1 w 9"/>
                  <a:gd name="T29" fmla="*/ 10 h 11"/>
                  <a:gd name="T30" fmla="*/ 3 w 9"/>
                  <a:gd name="T31" fmla="*/ 11 h 11"/>
                  <a:gd name="T32" fmla="*/ 4 w 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79"/>
              <p:cNvSpPr>
                <a:spLocks/>
              </p:cNvSpPr>
              <p:nvPr/>
            </p:nvSpPr>
            <p:spPr bwMode="auto">
              <a:xfrm>
                <a:off x="4203" y="1874"/>
                <a:ext cx="91" cy="28"/>
              </a:xfrm>
              <a:custGeom>
                <a:avLst/>
                <a:gdLst>
                  <a:gd name="T0" fmla="*/ 84 w 91"/>
                  <a:gd name="T1" fmla="*/ 27 h 28"/>
                  <a:gd name="T2" fmla="*/ 86 w 91"/>
                  <a:gd name="T3" fmla="*/ 26 h 28"/>
                  <a:gd name="T4" fmla="*/ 89 w 91"/>
                  <a:gd name="T5" fmla="*/ 24 h 28"/>
                  <a:gd name="T6" fmla="*/ 91 w 91"/>
                  <a:gd name="T7" fmla="*/ 21 h 28"/>
                  <a:gd name="T8" fmla="*/ 91 w 91"/>
                  <a:gd name="T9" fmla="*/ 19 h 28"/>
                  <a:gd name="T10" fmla="*/ 91 w 91"/>
                  <a:gd name="T11" fmla="*/ 7 h 28"/>
                  <a:gd name="T12" fmla="*/ 89 w 91"/>
                  <a:gd name="T13" fmla="*/ 4 h 28"/>
                  <a:gd name="T14" fmla="*/ 88 w 91"/>
                  <a:gd name="T15" fmla="*/ 1 h 28"/>
                  <a:gd name="T16" fmla="*/ 85 w 91"/>
                  <a:gd name="T17" fmla="*/ 0 h 28"/>
                  <a:gd name="T18" fmla="*/ 82 w 91"/>
                  <a:gd name="T19" fmla="*/ 0 h 28"/>
                  <a:gd name="T20" fmla="*/ 8 w 91"/>
                  <a:gd name="T21" fmla="*/ 1 h 28"/>
                  <a:gd name="T22" fmla="*/ 5 w 91"/>
                  <a:gd name="T23" fmla="*/ 3 h 28"/>
                  <a:gd name="T24" fmla="*/ 2 w 91"/>
                  <a:gd name="T25" fmla="*/ 4 h 28"/>
                  <a:gd name="T26" fmla="*/ 1 w 91"/>
                  <a:gd name="T27" fmla="*/ 7 h 28"/>
                  <a:gd name="T28" fmla="*/ 0 w 91"/>
                  <a:gd name="T29" fmla="*/ 9 h 28"/>
                  <a:gd name="T30" fmla="*/ 0 w 91"/>
                  <a:gd name="T31" fmla="*/ 21 h 28"/>
                  <a:gd name="T32" fmla="*/ 1 w 91"/>
                  <a:gd name="T33" fmla="*/ 24 h 28"/>
                  <a:gd name="T34" fmla="*/ 2 w 91"/>
                  <a:gd name="T35" fmla="*/ 27 h 28"/>
                  <a:gd name="T36" fmla="*/ 5 w 91"/>
                  <a:gd name="T37" fmla="*/ 28 h 28"/>
                  <a:gd name="T38" fmla="*/ 8 w 91"/>
                  <a:gd name="T39" fmla="*/ 28 h 28"/>
                  <a:gd name="T40" fmla="*/ 84 w 9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28">
                    <a:moveTo>
                      <a:pt x="84" y="27"/>
                    </a:moveTo>
                    <a:lnTo>
                      <a:pt x="86" y="26"/>
                    </a:lnTo>
                    <a:lnTo>
                      <a:pt x="89" y="24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1" y="7"/>
                    </a:lnTo>
                    <a:lnTo>
                      <a:pt x="89" y="4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80"/>
              <p:cNvSpPr>
                <a:spLocks/>
              </p:cNvSpPr>
              <p:nvPr/>
            </p:nvSpPr>
            <p:spPr bwMode="auto">
              <a:xfrm>
                <a:off x="4208" y="1879"/>
                <a:ext cx="80" cy="18"/>
              </a:xfrm>
              <a:custGeom>
                <a:avLst/>
                <a:gdLst>
                  <a:gd name="T0" fmla="*/ 72 w 80"/>
                  <a:gd name="T1" fmla="*/ 16 h 18"/>
                  <a:gd name="T2" fmla="*/ 76 w 80"/>
                  <a:gd name="T3" fmla="*/ 15 h 18"/>
                  <a:gd name="T4" fmla="*/ 79 w 80"/>
                  <a:gd name="T5" fmla="*/ 14 h 18"/>
                  <a:gd name="T6" fmla="*/ 80 w 80"/>
                  <a:gd name="T7" fmla="*/ 11 h 18"/>
                  <a:gd name="T8" fmla="*/ 80 w 80"/>
                  <a:gd name="T9" fmla="*/ 8 h 18"/>
                  <a:gd name="T10" fmla="*/ 80 w 80"/>
                  <a:gd name="T11" fmla="*/ 7 h 18"/>
                  <a:gd name="T12" fmla="*/ 79 w 80"/>
                  <a:gd name="T13" fmla="*/ 4 h 18"/>
                  <a:gd name="T14" fmla="*/ 77 w 80"/>
                  <a:gd name="T15" fmla="*/ 2 h 18"/>
                  <a:gd name="T16" fmla="*/ 75 w 80"/>
                  <a:gd name="T17" fmla="*/ 0 h 18"/>
                  <a:gd name="T18" fmla="*/ 72 w 80"/>
                  <a:gd name="T19" fmla="*/ 0 h 18"/>
                  <a:gd name="T20" fmla="*/ 8 w 80"/>
                  <a:gd name="T21" fmla="*/ 2 h 18"/>
                  <a:gd name="T22" fmla="*/ 6 w 80"/>
                  <a:gd name="T23" fmla="*/ 3 h 18"/>
                  <a:gd name="T24" fmla="*/ 3 w 80"/>
                  <a:gd name="T25" fmla="*/ 4 h 18"/>
                  <a:gd name="T26" fmla="*/ 2 w 80"/>
                  <a:gd name="T27" fmla="*/ 7 h 18"/>
                  <a:gd name="T28" fmla="*/ 0 w 80"/>
                  <a:gd name="T29" fmla="*/ 10 h 18"/>
                  <a:gd name="T30" fmla="*/ 0 w 80"/>
                  <a:gd name="T31" fmla="*/ 11 h 18"/>
                  <a:gd name="T32" fmla="*/ 2 w 80"/>
                  <a:gd name="T33" fmla="*/ 14 h 18"/>
                  <a:gd name="T34" fmla="*/ 3 w 80"/>
                  <a:gd name="T35" fmla="*/ 16 h 18"/>
                  <a:gd name="T36" fmla="*/ 6 w 80"/>
                  <a:gd name="T37" fmla="*/ 18 h 18"/>
                  <a:gd name="T38" fmla="*/ 8 w 80"/>
                  <a:gd name="T39" fmla="*/ 18 h 18"/>
                  <a:gd name="T40" fmla="*/ 72 w 80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8">
                    <a:moveTo>
                      <a:pt x="72" y="16"/>
                    </a:moveTo>
                    <a:lnTo>
                      <a:pt x="76" y="15"/>
                    </a:lnTo>
                    <a:lnTo>
                      <a:pt x="79" y="14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81"/>
              <p:cNvSpPr>
                <a:spLocks/>
              </p:cNvSpPr>
              <p:nvPr/>
            </p:nvSpPr>
            <p:spPr bwMode="auto">
              <a:xfrm>
                <a:off x="4214" y="1883"/>
                <a:ext cx="69" cy="6"/>
              </a:xfrm>
              <a:custGeom>
                <a:avLst/>
                <a:gdLst>
                  <a:gd name="T0" fmla="*/ 67 w 69"/>
                  <a:gd name="T1" fmla="*/ 4 h 6"/>
                  <a:gd name="T2" fmla="*/ 67 w 69"/>
                  <a:gd name="T3" fmla="*/ 4 h 6"/>
                  <a:gd name="T4" fmla="*/ 69 w 69"/>
                  <a:gd name="T5" fmla="*/ 3 h 6"/>
                  <a:gd name="T6" fmla="*/ 69 w 69"/>
                  <a:gd name="T7" fmla="*/ 3 h 6"/>
                  <a:gd name="T8" fmla="*/ 69 w 69"/>
                  <a:gd name="T9" fmla="*/ 2 h 6"/>
                  <a:gd name="T10" fmla="*/ 69 w 69"/>
                  <a:gd name="T11" fmla="*/ 2 h 6"/>
                  <a:gd name="T12" fmla="*/ 69 w 69"/>
                  <a:gd name="T13" fmla="*/ 0 h 6"/>
                  <a:gd name="T14" fmla="*/ 67 w 69"/>
                  <a:gd name="T15" fmla="*/ 0 h 6"/>
                  <a:gd name="T16" fmla="*/ 67 w 69"/>
                  <a:gd name="T17" fmla="*/ 0 h 6"/>
                  <a:gd name="T18" fmla="*/ 66 w 69"/>
                  <a:gd name="T19" fmla="*/ 0 h 6"/>
                  <a:gd name="T20" fmla="*/ 2 w 69"/>
                  <a:gd name="T21" fmla="*/ 2 h 6"/>
                  <a:gd name="T22" fmla="*/ 1 w 69"/>
                  <a:gd name="T23" fmla="*/ 2 h 6"/>
                  <a:gd name="T24" fmla="*/ 1 w 69"/>
                  <a:gd name="T25" fmla="*/ 3 h 6"/>
                  <a:gd name="T26" fmla="*/ 0 w 69"/>
                  <a:gd name="T27" fmla="*/ 3 h 6"/>
                  <a:gd name="T28" fmla="*/ 0 w 69"/>
                  <a:gd name="T29" fmla="*/ 4 h 6"/>
                  <a:gd name="T30" fmla="*/ 0 w 69"/>
                  <a:gd name="T31" fmla="*/ 4 h 6"/>
                  <a:gd name="T32" fmla="*/ 0 w 69"/>
                  <a:gd name="T33" fmla="*/ 6 h 6"/>
                  <a:gd name="T34" fmla="*/ 1 w 69"/>
                  <a:gd name="T35" fmla="*/ 6 h 6"/>
                  <a:gd name="T36" fmla="*/ 1 w 69"/>
                  <a:gd name="T37" fmla="*/ 6 h 6"/>
                  <a:gd name="T38" fmla="*/ 2 w 69"/>
                  <a:gd name="T39" fmla="*/ 6 h 6"/>
                  <a:gd name="T40" fmla="*/ 67 w 69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">
                    <a:moveTo>
                      <a:pt x="67" y="4"/>
                    </a:moveTo>
                    <a:lnTo>
                      <a:pt x="67" y="4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82"/>
              <p:cNvSpPr>
                <a:spLocks/>
              </p:cNvSpPr>
              <p:nvPr/>
            </p:nvSpPr>
            <p:spPr bwMode="auto">
              <a:xfrm>
                <a:off x="4212" y="1885"/>
                <a:ext cx="11" cy="10"/>
              </a:xfrm>
              <a:custGeom>
                <a:avLst/>
                <a:gdLst>
                  <a:gd name="T0" fmla="*/ 6 w 11"/>
                  <a:gd name="T1" fmla="*/ 10 h 10"/>
                  <a:gd name="T2" fmla="*/ 7 w 11"/>
                  <a:gd name="T3" fmla="*/ 10 h 10"/>
                  <a:gd name="T4" fmla="*/ 10 w 11"/>
                  <a:gd name="T5" fmla="*/ 9 h 10"/>
                  <a:gd name="T6" fmla="*/ 11 w 11"/>
                  <a:gd name="T7" fmla="*/ 6 h 10"/>
                  <a:gd name="T8" fmla="*/ 11 w 11"/>
                  <a:gd name="T9" fmla="*/ 5 h 10"/>
                  <a:gd name="T10" fmla="*/ 10 w 11"/>
                  <a:gd name="T11" fmla="*/ 4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4 w 11"/>
                  <a:gd name="T19" fmla="*/ 1 h 10"/>
                  <a:gd name="T20" fmla="*/ 2 w 11"/>
                  <a:gd name="T21" fmla="*/ 2 h 10"/>
                  <a:gd name="T22" fmla="*/ 0 w 11"/>
                  <a:gd name="T23" fmla="*/ 4 h 10"/>
                  <a:gd name="T24" fmla="*/ 0 w 11"/>
                  <a:gd name="T25" fmla="*/ 6 h 10"/>
                  <a:gd name="T26" fmla="*/ 0 w 11"/>
                  <a:gd name="T27" fmla="*/ 8 h 10"/>
                  <a:gd name="T28" fmla="*/ 2 w 11"/>
                  <a:gd name="T29" fmla="*/ 9 h 10"/>
                  <a:gd name="T30" fmla="*/ 4 w 11"/>
                  <a:gd name="T31" fmla="*/ 10 h 10"/>
                  <a:gd name="T32" fmla="*/ 6 w 11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lnTo>
                      <a:pt x="7" y="10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83"/>
              <p:cNvSpPr>
                <a:spLocks/>
              </p:cNvSpPr>
              <p:nvPr/>
            </p:nvSpPr>
            <p:spPr bwMode="auto">
              <a:xfrm>
                <a:off x="2791" y="1775"/>
                <a:ext cx="424" cy="55"/>
              </a:xfrm>
              <a:custGeom>
                <a:avLst/>
                <a:gdLst>
                  <a:gd name="T0" fmla="*/ 0 w 424"/>
                  <a:gd name="T1" fmla="*/ 8 h 55"/>
                  <a:gd name="T2" fmla="*/ 424 w 424"/>
                  <a:gd name="T3" fmla="*/ 55 h 55"/>
                  <a:gd name="T4" fmla="*/ 419 w 424"/>
                  <a:gd name="T5" fmla="*/ 38 h 55"/>
                  <a:gd name="T6" fmla="*/ 34 w 424"/>
                  <a:gd name="T7" fmla="*/ 0 h 55"/>
                  <a:gd name="T8" fmla="*/ 0 w 424"/>
                  <a:gd name="T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55">
                    <a:moveTo>
                      <a:pt x="0" y="8"/>
                    </a:moveTo>
                    <a:lnTo>
                      <a:pt x="424" y="55"/>
                    </a:lnTo>
                    <a:lnTo>
                      <a:pt x="419" y="38"/>
                    </a:lnTo>
                    <a:lnTo>
                      <a:pt x="3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84"/>
              <p:cNvSpPr>
                <a:spLocks/>
              </p:cNvSpPr>
              <p:nvPr/>
            </p:nvSpPr>
            <p:spPr bwMode="auto">
              <a:xfrm>
                <a:off x="3104" y="1573"/>
                <a:ext cx="386" cy="257"/>
              </a:xfrm>
              <a:custGeom>
                <a:avLst/>
                <a:gdLst>
                  <a:gd name="T0" fmla="*/ 114 w 386"/>
                  <a:gd name="T1" fmla="*/ 255 h 257"/>
                  <a:gd name="T2" fmla="*/ 134 w 386"/>
                  <a:gd name="T3" fmla="*/ 234 h 257"/>
                  <a:gd name="T4" fmla="*/ 169 w 386"/>
                  <a:gd name="T5" fmla="*/ 201 h 257"/>
                  <a:gd name="T6" fmla="*/ 213 w 386"/>
                  <a:gd name="T7" fmla="*/ 157 h 257"/>
                  <a:gd name="T8" fmla="*/ 260 w 386"/>
                  <a:gd name="T9" fmla="*/ 113 h 257"/>
                  <a:gd name="T10" fmla="*/ 306 w 386"/>
                  <a:gd name="T11" fmla="*/ 68 h 257"/>
                  <a:gd name="T12" fmla="*/ 344 w 386"/>
                  <a:gd name="T13" fmla="*/ 33 h 257"/>
                  <a:gd name="T14" fmla="*/ 368 w 386"/>
                  <a:gd name="T15" fmla="*/ 12 h 257"/>
                  <a:gd name="T16" fmla="*/ 382 w 386"/>
                  <a:gd name="T17" fmla="*/ 4 h 257"/>
                  <a:gd name="T18" fmla="*/ 385 w 386"/>
                  <a:gd name="T19" fmla="*/ 0 h 257"/>
                  <a:gd name="T20" fmla="*/ 381 w 386"/>
                  <a:gd name="T21" fmla="*/ 0 h 257"/>
                  <a:gd name="T22" fmla="*/ 355 w 386"/>
                  <a:gd name="T23" fmla="*/ 0 h 257"/>
                  <a:gd name="T24" fmla="*/ 309 w 386"/>
                  <a:gd name="T25" fmla="*/ 0 h 257"/>
                  <a:gd name="T26" fmla="*/ 249 w 386"/>
                  <a:gd name="T27" fmla="*/ 2 h 257"/>
                  <a:gd name="T28" fmla="*/ 186 w 386"/>
                  <a:gd name="T29" fmla="*/ 3 h 257"/>
                  <a:gd name="T30" fmla="*/ 123 w 386"/>
                  <a:gd name="T31" fmla="*/ 4 h 257"/>
                  <a:gd name="T32" fmla="*/ 70 w 386"/>
                  <a:gd name="T33" fmla="*/ 6 h 257"/>
                  <a:gd name="T34" fmla="*/ 32 w 386"/>
                  <a:gd name="T35" fmla="*/ 8 h 257"/>
                  <a:gd name="T36" fmla="*/ 3 w 386"/>
                  <a:gd name="T37" fmla="*/ 14 h 257"/>
                  <a:gd name="T38" fmla="*/ 4 w 386"/>
                  <a:gd name="T39" fmla="*/ 15 h 257"/>
                  <a:gd name="T40" fmla="*/ 12 w 386"/>
                  <a:gd name="T41" fmla="*/ 15 h 257"/>
                  <a:gd name="T42" fmla="*/ 39 w 386"/>
                  <a:gd name="T43" fmla="*/ 14 h 257"/>
                  <a:gd name="T44" fmla="*/ 87 w 386"/>
                  <a:gd name="T45" fmla="*/ 14 h 257"/>
                  <a:gd name="T46" fmla="*/ 145 w 386"/>
                  <a:gd name="T47" fmla="*/ 12 h 257"/>
                  <a:gd name="T48" fmla="*/ 209 w 386"/>
                  <a:gd name="T49" fmla="*/ 11 h 257"/>
                  <a:gd name="T50" fmla="*/ 270 w 386"/>
                  <a:gd name="T51" fmla="*/ 10 h 257"/>
                  <a:gd name="T52" fmla="*/ 318 w 386"/>
                  <a:gd name="T53" fmla="*/ 10 h 257"/>
                  <a:gd name="T54" fmla="*/ 348 w 386"/>
                  <a:gd name="T55" fmla="*/ 10 h 257"/>
                  <a:gd name="T56" fmla="*/ 352 w 386"/>
                  <a:gd name="T57" fmla="*/ 12 h 257"/>
                  <a:gd name="T58" fmla="*/ 333 w 386"/>
                  <a:gd name="T59" fmla="*/ 33 h 257"/>
                  <a:gd name="T60" fmla="*/ 298 w 386"/>
                  <a:gd name="T61" fmla="*/ 65 h 257"/>
                  <a:gd name="T62" fmla="*/ 253 w 386"/>
                  <a:gd name="T63" fmla="*/ 107 h 257"/>
                  <a:gd name="T64" fmla="*/ 206 w 386"/>
                  <a:gd name="T65" fmla="*/ 150 h 257"/>
                  <a:gd name="T66" fmla="*/ 160 w 386"/>
                  <a:gd name="T67" fmla="*/ 191 h 257"/>
                  <a:gd name="T68" fmla="*/ 123 w 386"/>
                  <a:gd name="T69" fmla="*/ 224 h 257"/>
                  <a:gd name="T70" fmla="*/ 102 w 386"/>
                  <a:gd name="T71" fmla="*/ 243 h 257"/>
                  <a:gd name="T72" fmla="*/ 111 w 386"/>
                  <a:gd name="T73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6" h="257">
                    <a:moveTo>
                      <a:pt x="111" y="257"/>
                    </a:moveTo>
                    <a:lnTo>
                      <a:pt x="114" y="255"/>
                    </a:lnTo>
                    <a:lnTo>
                      <a:pt x="122" y="247"/>
                    </a:lnTo>
                    <a:lnTo>
                      <a:pt x="134" y="234"/>
                    </a:lnTo>
                    <a:lnTo>
                      <a:pt x="150" y="220"/>
                    </a:lnTo>
                    <a:lnTo>
                      <a:pt x="169" y="201"/>
                    </a:lnTo>
                    <a:lnTo>
                      <a:pt x="190" y="180"/>
                    </a:lnTo>
                    <a:lnTo>
                      <a:pt x="213" y="157"/>
                    </a:lnTo>
                    <a:lnTo>
                      <a:pt x="237" y="134"/>
                    </a:lnTo>
                    <a:lnTo>
                      <a:pt x="260" y="113"/>
                    </a:lnTo>
                    <a:lnTo>
                      <a:pt x="283" y="90"/>
                    </a:lnTo>
                    <a:lnTo>
                      <a:pt x="306" y="68"/>
                    </a:lnTo>
                    <a:lnTo>
                      <a:pt x="326" y="49"/>
                    </a:lnTo>
                    <a:lnTo>
                      <a:pt x="344" y="33"/>
                    </a:lnTo>
                    <a:lnTo>
                      <a:pt x="358" y="20"/>
                    </a:lnTo>
                    <a:lnTo>
                      <a:pt x="368" y="12"/>
                    </a:lnTo>
                    <a:lnTo>
                      <a:pt x="374" y="8"/>
                    </a:lnTo>
                    <a:lnTo>
                      <a:pt x="382" y="4"/>
                    </a:lnTo>
                    <a:lnTo>
                      <a:pt x="386" y="2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1" y="0"/>
                    </a:lnTo>
                    <a:lnTo>
                      <a:pt x="371" y="0"/>
                    </a:lnTo>
                    <a:lnTo>
                      <a:pt x="355" y="0"/>
                    </a:lnTo>
                    <a:lnTo>
                      <a:pt x="333" y="0"/>
                    </a:lnTo>
                    <a:lnTo>
                      <a:pt x="309" y="0"/>
                    </a:lnTo>
                    <a:lnTo>
                      <a:pt x="280" y="2"/>
                    </a:lnTo>
                    <a:lnTo>
                      <a:pt x="249" y="2"/>
                    </a:lnTo>
                    <a:lnTo>
                      <a:pt x="218" y="2"/>
                    </a:lnTo>
                    <a:lnTo>
                      <a:pt x="186" y="3"/>
                    </a:lnTo>
                    <a:lnTo>
                      <a:pt x="154" y="3"/>
                    </a:lnTo>
                    <a:lnTo>
                      <a:pt x="123" y="4"/>
                    </a:lnTo>
                    <a:lnTo>
                      <a:pt x="95" y="4"/>
                    </a:lnTo>
                    <a:lnTo>
                      <a:pt x="70" y="6"/>
                    </a:lnTo>
                    <a:lnTo>
                      <a:pt x="49" y="7"/>
                    </a:lnTo>
                    <a:lnTo>
                      <a:pt x="32" y="8"/>
                    </a:lnTo>
                    <a:lnTo>
                      <a:pt x="2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23" y="15"/>
                    </a:lnTo>
                    <a:lnTo>
                      <a:pt x="39" y="14"/>
                    </a:lnTo>
                    <a:lnTo>
                      <a:pt x="61" y="14"/>
                    </a:lnTo>
                    <a:lnTo>
                      <a:pt x="87" y="14"/>
                    </a:lnTo>
                    <a:lnTo>
                      <a:pt x="115" y="12"/>
                    </a:lnTo>
                    <a:lnTo>
                      <a:pt x="145" y="12"/>
                    </a:lnTo>
                    <a:lnTo>
                      <a:pt x="177" y="11"/>
                    </a:lnTo>
                    <a:lnTo>
                      <a:pt x="209" y="11"/>
                    </a:lnTo>
                    <a:lnTo>
                      <a:pt x="240" y="10"/>
                    </a:lnTo>
                    <a:lnTo>
                      <a:pt x="270" y="10"/>
                    </a:lnTo>
                    <a:lnTo>
                      <a:pt x="295" y="10"/>
                    </a:lnTo>
                    <a:lnTo>
                      <a:pt x="318" y="10"/>
                    </a:lnTo>
                    <a:lnTo>
                      <a:pt x="336" y="10"/>
                    </a:lnTo>
                    <a:lnTo>
                      <a:pt x="348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45" y="20"/>
                    </a:lnTo>
                    <a:lnTo>
                      <a:pt x="333" y="33"/>
                    </a:lnTo>
                    <a:lnTo>
                      <a:pt x="318" y="48"/>
                    </a:lnTo>
                    <a:lnTo>
                      <a:pt x="298" y="65"/>
                    </a:lnTo>
                    <a:lnTo>
                      <a:pt x="278" y="85"/>
                    </a:lnTo>
                    <a:lnTo>
                      <a:pt x="253" y="107"/>
                    </a:lnTo>
                    <a:lnTo>
                      <a:pt x="230" y="129"/>
                    </a:lnTo>
                    <a:lnTo>
                      <a:pt x="206" y="150"/>
                    </a:lnTo>
                    <a:lnTo>
                      <a:pt x="181" y="171"/>
                    </a:lnTo>
                    <a:lnTo>
                      <a:pt x="160" y="191"/>
                    </a:lnTo>
                    <a:lnTo>
                      <a:pt x="139" y="209"/>
                    </a:lnTo>
                    <a:lnTo>
                      <a:pt x="123" y="224"/>
                    </a:lnTo>
                    <a:lnTo>
                      <a:pt x="110" y="236"/>
                    </a:lnTo>
                    <a:lnTo>
                      <a:pt x="102" y="243"/>
                    </a:lnTo>
                    <a:lnTo>
                      <a:pt x="99" y="245"/>
                    </a:lnTo>
                    <a:lnTo>
                      <a:pt x="111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85"/>
              <p:cNvSpPr>
                <a:spLocks/>
              </p:cNvSpPr>
              <p:nvPr/>
            </p:nvSpPr>
            <p:spPr bwMode="auto">
              <a:xfrm>
                <a:off x="3292" y="1767"/>
                <a:ext cx="205" cy="76"/>
              </a:xfrm>
              <a:custGeom>
                <a:avLst/>
                <a:gdLst>
                  <a:gd name="T0" fmla="*/ 205 w 205"/>
                  <a:gd name="T1" fmla="*/ 35 h 76"/>
                  <a:gd name="T2" fmla="*/ 202 w 205"/>
                  <a:gd name="T3" fmla="*/ 24 h 76"/>
                  <a:gd name="T4" fmla="*/ 195 w 205"/>
                  <a:gd name="T5" fmla="*/ 16 h 76"/>
                  <a:gd name="T6" fmla="*/ 186 w 205"/>
                  <a:gd name="T7" fmla="*/ 11 h 76"/>
                  <a:gd name="T8" fmla="*/ 174 w 205"/>
                  <a:gd name="T9" fmla="*/ 9 h 76"/>
                  <a:gd name="T10" fmla="*/ 110 w 205"/>
                  <a:gd name="T11" fmla="*/ 0 h 76"/>
                  <a:gd name="T12" fmla="*/ 106 w 205"/>
                  <a:gd name="T13" fmla="*/ 1 h 76"/>
                  <a:gd name="T14" fmla="*/ 102 w 205"/>
                  <a:gd name="T15" fmla="*/ 3 h 76"/>
                  <a:gd name="T16" fmla="*/ 96 w 205"/>
                  <a:gd name="T17" fmla="*/ 5 h 76"/>
                  <a:gd name="T18" fmla="*/ 92 w 205"/>
                  <a:gd name="T19" fmla="*/ 9 h 76"/>
                  <a:gd name="T20" fmla="*/ 88 w 205"/>
                  <a:gd name="T21" fmla="*/ 4 h 76"/>
                  <a:gd name="T22" fmla="*/ 83 w 205"/>
                  <a:gd name="T23" fmla="*/ 1 h 76"/>
                  <a:gd name="T24" fmla="*/ 77 w 205"/>
                  <a:gd name="T25" fmla="*/ 0 h 76"/>
                  <a:gd name="T26" fmla="*/ 72 w 205"/>
                  <a:gd name="T27" fmla="*/ 1 h 76"/>
                  <a:gd name="T28" fmla="*/ 0 w 205"/>
                  <a:gd name="T29" fmla="*/ 72 h 76"/>
                  <a:gd name="T30" fmla="*/ 4 w 205"/>
                  <a:gd name="T31" fmla="*/ 72 h 76"/>
                  <a:gd name="T32" fmla="*/ 15 w 205"/>
                  <a:gd name="T33" fmla="*/ 72 h 76"/>
                  <a:gd name="T34" fmla="*/ 30 w 205"/>
                  <a:gd name="T35" fmla="*/ 73 h 76"/>
                  <a:gd name="T36" fmla="*/ 48 w 205"/>
                  <a:gd name="T37" fmla="*/ 73 h 76"/>
                  <a:gd name="T38" fmla="*/ 65 w 205"/>
                  <a:gd name="T39" fmla="*/ 74 h 76"/>
                  <a:gd name="T40" fmla="*/ 82 w 205"/>
                  <a:gd name="T41" fmla="*/ 76 h 76"/>
                  <a:gd name="T42" fmla="*/ 94 w 205"/>
                  <a:gd name="T43" fmla="*/ 76 h 76"/>
                  <a:gd name="T44" fmla="*/ 100 w 205"/>
                  <a:gd name="T45" fmla="*/ 76 h 76"/>
                  <a:gd name="T46" fmla="*/ 102 w 205"/>
                  <a:gd name="T47" fmla="*/ 76 h 76"/>
                  <a:gd name="T48" fmla="*/ 102 w 205"/>
                  <a:gd name="T49" fmla="*/ 74 h 76"/>
                  <a:gd name="T50" fmla="*/ 103 w 205"/>
                  <a:gd name="T51" fmla="*/ 72 h 76"/>
                  <a:gd name="T52" fmla="*/ 103 w 205"/>
                  <a:gd name="T53" fmla="*/ 70 h 76"/>
                  <a:gd name="T54" fmla="*/ 160 w 205"/>
                  <a:gd name="T55" fmla="*/ 73 h 76"/>
                  <a:gd name="T56" fmla="*/ 167 w 205"/>
                  <a:gd name="T57" fmla="*/ 72 h 76"/>
                  <a:gd name="T58" fmla="*/ 174 w 205"/>
                  <a:gd name="T59" fmla="*/ 69 h 76"/>
                  <a:gd name="T60" fmla="*/ 182 w 205"/>
                  <a:gd name="T61" fmla="*/ 65 h 76"/>
                  <a:gd name="T62" fmla="*/ 189 w 205"/>
                  <a:gd name="T63" fmla="*/ 59 h 76"/>
                  <a:gd name="T64" fmla="*/ 195 w 205"/>
                  <a:gd name="T65" fmla="*/ 54 h 76"/>
                  <a:gd name="T66" fmla="*/ 201 w 205"/>
                  <a:gd name="T67" fmla="*/ 47 h 76"/>
                  <a:gd name="T68" fmla="*/ 203 w 205"/>
                  <a:gd name="T69" fmla="*/ 42 h 76"/>
                  <a:gd name="T70" fmla="*/ 205 w 205"/>
                  <a:gd name="T71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5" h="76">
                    <a:moveTo>
                      <a:pt x="205" y="35"/>
                    </a:moveTo>
                    <a:lnTo>
                      <a:pt x="202" y="24"/>
                    </a:lnTo>
                    <a:lnTo>
                      <a:pt x="195" y="16"/>
                    </a:lnTo>
                    <a:lnTo>
                      <a:pt x="186" y="11"/>
                    </a:lnTo>
                    <a:lnTo>
                      <a:pt x="174" y="9"/>
                    </a:lnTo>
                    <a:lnTo>
                      <a:pt x="110" y="0"/>
                    </a:lnTo>
                    <a:lnTo>
                      <a:pt x="106" y="1"/>
                    </a:lnTo>
                    <a:lnTo>
                      <a:pt x="102" y="3"/>
                    </a:lnTo>
                    <a:lnTo>
                      <a:pt x="96" y="5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2" y="1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15" y="72"/>
                    </a:lnTo>
                    <a:lnTo>
                      <a:pt x="30" y="73"/>
                    </a:lnTo>
                    <a:lnTo>
                      <a:pt x="48" y="73"/>
                    </a:lnTo>
                    <a:lnTo>
                      <a:pt x="65" y="74"/>
                    </a:lnTo>
                    <a:lnTo>
                      <a:pt x="82" y="76"/>
                    </a:lnTo>
                    <a:lnTo>
                      <a:pt x="94" y="76"/>
                    </a:lnTo>
                    <a:lnTo>
                      <a:pt x="100" y="76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3" y="72"/>
                    </a:lnTo>
                    <a:lnTo>
                      <a:pt x="103" y="70"/>
                    </a:lnTo>
                    <a:lnTo>
                      <a:pt x="160" y="73"/>
                    </a:lnTo>
                    <a:lnTo>
                      <a:pt x="167" y="72"/>
                    </a:lnTo>
                    <a:lnTo>
                      <a:pt x="174" y="69"/>
                    </a:lnTo>
                    <a:lnTo>
                      <a:pt x="182" y="65"/>
                    </a:lnTo>
                    <a:lnTo>
                      <a:pt x="189" y="59"/>
                    </a:lnTo>
                    <a:lnTo>
                      <a:pt x="195" y="54"/>
                    </a:lnTo>
                    <a:lnTo>
                      <a:pt x="201" y="47"/>
                    </a:lnTo>
                    <a:lnTo>
                      <a:pt x="203" y="42"/>
                    </a:lnTo>
                    <a:lnTo>
                      <a:pt x="20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86"/>
              <p:cNvSpPr>
                <a:spLocks/>
              </p:cNvSpPr>
              <p:nvPr/>
            </p:nvSpPr>
            <p:spPr bwMode="auto">
              <a:xfrm>
                <a:off x="3440" y="1778"/>
                <a:ext cx="37" cy="38"/>
              </a:xfrm>
              <a:custGeom>
                <a:avLst/>
                <a:gdLst>
                  <a:gd name="T0" fmla="*/ 37 w 37"/>
                  <a:gd name="T1" fmla="*/ 6 h 38"/>
                  <a:gd name="T2" fmla="*/ 32 w 37"/>
                  <a:gd name="T3" fmla="*/ 9 h 38"/>
                  <a:gd name="T4" fmla="*/ 23 w 37"/>
                  <a:gd name="T5" fmla="*/ 17 h 38"/>
                  <a:gd name="T6" fmla="*/ 11 w 37"/>
                  <a:gd name="T7" fmla="*/ 28 h 38"/>
                  <a:gd name="T8" fmla="*/ 0 w 37"/>
                  <a:gd name="T9" fmla="*/ 38 h 38"/>
                  <a:gd name="T10" fmla="*/ 0 w 37"/>
                  <a:gd name="T11" fmla="*/ 35 h 38"/>
                  <a:gd name="T12" fmla="*/ 7 w 37"/>
                  <a:gd name="T13" fmla="*/ 21 h 38"/>
                  <a:gd name="T14" fmla="*/ 15 w 37"/>
                  <a:gd name="T15" fmla="*/ 6 h 38"/>
                  <a:gd name="T16" fmla="*/ 19 w 37"/>
                  <a:gd name="T17" fmla="*/ 0 h 38"/>
                  <a:gd name="T18" fmla="*/ 37 w 37"/>
                  <a:gd name="T1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37" y="6"/>
                    </a:moveTo>
                    <a:lnTo>
                      <a:pt x="32" y="9"/>
                    </a:lnTo>
                    <a:lnTo>
                      <a:pt x="23" y="17"/>
                    </a:lnTo>
                    <a:lnTo>
                      <a:pt x="11" y="28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7" y="21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87"/>
              <p:cNvSpPr>
                <a:spLocks/>
              </p:cNvSpPr>
              <p:nvPr/>
            </p:nvSpPr>
            <p:spPr bwMode="auto">
              <a:xfrm>
                <a:off x="3776" y="1593"/>
                <a:ext cx="22" cy="240"/>
              </a:xfrm>
              <a:custGeom>
                <a:avLst/>
                <a:gdLst>
                  <a:gd name="T0" fmla="*/ 8 w 22"/>
                  <a:gd name="T1" fmla="*/ 236 h 240"/>
                  <a:gd name="T2" fmla="*/ 9 w 22"/>
                  <a:gd name="T3" fmla="*/ 209 h 240"/>
                  <a:gd name="T4" fmla="*/ 11 w 22"/>
                  <a:gd name="T5" fmla="*/ 145 h 240"/>
                  <a:gd name="T6" fmla="*/ 8 w 22"/>
                  <a:gd name="T7" fmla="*/ 68 h 240"/>
                  <a:gd name="T8" fmla="*/ 0 w 22"/>
                  <a:gd name="T9" fmla="*/ 3 h 240"/>
                  <a:gd name="T10" fmla="*/ 0 w 22"/>
                  <a:gd name="T11" fmla="*/ 0 h 240"/>
                  <a:gd name="T12" fmla="*/ 3 w 22"/>
                  <a:gd name="T13" fmla="*/ 0 h 240"/>
                  <a:gd name="T14" fmla="*/ 5 w 22"/>
                  <a:gd name="T15" fmla="*/ 2 h 240"/>
                  <a:gd name="T16" fmla="*/ 7 w 22"/>
                  <a:gd name="T17" fmla="*/ 2 h 240"/>
                  <a:gd name="T18" fmla="*/ 11 w 22"/>
                  <a:gd name="T19" fmla="*/ 32 h 240"/>
                  <a:gd name="T20" fmla="*/ 19 w 22"/>
                  <a:gd name="T21" fmla="*/ 99 h 240"/>
                  <a:gd name="T22" fmla="*/ 22 w 22"/>
                  <a:gd name="T23" fmla="*/ 178 h 240"/>
                  <a:gd name="T24" fmla="*/ 15 w 22"/>
                  <a:gd name="T25" fmla="*/ 236 h 240"/>
                  <a:gd name="T26" fmla="*/ 12 w 22"/>
                  <a:gd name="T27" fmla="*/ 240 h 240"/>
                  <a:gd name="T28" fmla="*/ 9 w 22"/>
                  <a:gd name="T29" fmla="*/ 240 h 240"/>
                  <a:gd name="T30" fmla="*/ 8 w 22"/>
                  <a:gd name="T31" fmla="*/ 237 h 240"/>
                  <a:gd name="T32" fmla="*/ 8 w 22"/>
                  <a:gd name="T33" fmla="*/ 23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0">
                    <a:moveTo>
                      <a:pt x="8" y="236"/>
                    </a:moveTo>
                    <a:lnTo>
                      <a:pt x="9" y="209"/>
                    </a:lnTo>
                    <a:lnTo>
                      <a:pt x="11" y="145"/>
                    </a:lnTo>
                    <a:lnTo>
                      <a:pt x="8" y="6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32"/>
                    </a:lnTo>
                    <a:lnTo>
                      <a:pt x="19" y="99"/>
                    </a:lnTo>
                    <a:lnTo>
                      <a:pt x="22" y="178"/>
                    </a:lnTo>
                    <a:lnTo>
                      <a:pt x="15" y="236"/>
                    </a:lnTo>
                    <a:lnTo>
                      <a:pt x="12" y="240"/>
                    </a:lnTo>
                    <a:lnTo>
                      <a:pt x="9" y="240"/>
                    </a:lnTo>
                    <a:lnTo>
                      <a:pt x="8" y="237"/>
                    </a:lnTo>
                    <a:lnTo>
                      <a:pt x="8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88"/>
              <p:cNvSpPr>
                <a:spLocks/>
              </p:cNvSpPr>
              <p:nvPr/>
            </p:nvSpPr>
            <p:spPr bwMode="auto">
              <a:xfrm>
                <a:off x="2958" y="2191"/>
                <a:ext cx="42" cy="42"/>
              </a:xfrm>
              <a:custGeom>
                <a:avLst/>
                <a:gdLst>
                  <a:gd name="T0" fmla="*/ 19 w 42"/>
                  <a:gd name="T1" fmla="*/ 42 h 42"/>
                  <a:gd name="T2" fmla="*/ 27 w 42"/>
                  <a:gd name="T3" fmla="*/ 40 h 42"/>
                  <a:gd name="T4" fmla="*/ 35 w 42"/>
                  <a:gd name="T5" fmla="*/ 38 h 42"/>
                  <a:gd name="T6" fmla="*/ 40 w 42"/>
                  <a:gd name="T7" fmla="*/ 31 h 42"/>
                  <a:gd name="T8" fmla="*/ 42 w 42"/>
                  <a:gd name="T9" fmla="*/ 23 h 42"/>
                  <a:gd name="T10" fmla="*/ 42 w 42"/>
                  <a:gd name="T11" fmla="*/ 15 h 42"/>
                  <a:gd name="T12" fmla="*/ 38 w 42"/>
                  <a:gd name="T13" fmla="*/ 6 h 42"/>
                  <a:gd name="T14" fmla="*/ 31 w 42"/>
                  <a:gd name="T15" fmla="*/ 1 h 42"/>
                  <a:gd name="T16" fmla="*/ 23 w 42"/>
                  <a:gd name="T17" fmla="*/ 0 h 42"/>
                  <a:gd name="T18" fmla="*/ 14 w 42"/>
                  <a:gd name="T19" fmla="*/ 0 h 42"/>
                  <a:gd name="T20" fmla="*/ 8 w 42"/>
                  <a:gd name="T21" fmla="*/ 4 h 42"/>
                  <a:gd name="T22" fmla="*/ 2 w 42"/>
                  <a:gd name="T23" fmla="*/ 11 h 42"/>
                  <a:gd name="T24" fmla="*/ 0 w 42"/>
                  <a:gd name="T25" fmla="*/ 19 h 42"/>
                  <a:gd name="T26" fmla="*/ 1 w 42"/>
                  <a:gd name="T27" fmla="*/ 27 h 42"/>
                  <a:gd name="T28" fmla="*/ 4 w 42"/>
                  <a:gd name="T29" fmla="*/ 34 h 42"/>
                  <a:gd name="T30" fmla="*/ 10 w 42"/>
                  <a:gd name="T31" fmla="*/ 39 h 42"/>
                  <a:gd name="T32" fmla="*/ 19 w 42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2">
                    <a:moveTo>
                      <a:pt x="19" y="42"/>
                    </a:moveTo>
                    <a:lnTo>
                      <a:pt x="27" y="40"/>
                    </a:lnTo>
                    <a:lnTo>
                      <a:pt x="35" y="38"/>
                    </a:lnTo>
                    <a:lnTo>
                      <a:pt x="40" y="31"/>
                    </a:lnTo>
                    <a:lnTo>
                      <a:pt x="42" y="23"/>
                    </a:lnTo>
                    <a:lnTo>
                      <a:pt x="42" y="15"/>
                    </a:lnTo>
                    <a:lnTo>
                      <a:pt x="38" y="6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4"/>
                    </a:lnTo>
                    <a:lnTo>
                      <a:pt x="10" y="39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89"/>
              <p:cNvSpPr>
                <a:spLocks/>
              </p:cNvSpPr>
              <p:nvPr/>
            </p:nvSpPr>
            <p:spPr bwMode="auto">
              <a:xfrm>
                <a:off x="4275" y="2187"/>
                <a:ext cx="33" cy="38"/>
              </a:xfrm>
              <a:custGeom>
                <a:avLst/>
                <a:gdLst>
                  <a:gd name="T0" fmla="*/ 14 w 33"/>
                  <a:gd name="T1" fmla="*/ 38 h 38"/>
                  <a:gd name="T2" fmla="*/ 21 w 33"/>
                  <a:gd name="T3" fmla="*/ 38 h 38"/>
                  <a:gd name="T4" fmla="*/ 27 w 33"/>
                  <a:gd name="T5" fmla="*/ 33 h 38"/>
                  <a:gd name="T6" fmla="*/ 31 w 33"/>
                  <a:gd name="T7" fmla="*/ 28 h 38"/>
                  <a:gd name="T8" fmla="*/ 33 w 33"/>
                  <a:gd name="T9" fmla="*/ 21 h 38"/>
                  <a:gd name="T10" fmla="*/ 33 w 33"/>
                  <a:gd name="T11" fmla="*/ 13 h 38"/>
                  <a:gd name="T12" fmla="*/ 31 w 33"/>
                  <a:gd name="T13" fmla="*/ 6 h 38"/>
                  <a:gd name="T14" fmla="*/ 25 w 33"/>
                  <a:gd name="T15" fmla="*/ 2 h 38"/>
                  <a:gd name="T16" fmla="*/ 19 w 33"/>
                  <a:gd name="T17" fmla="*/ 0 h 38"/>
                  <a:gd name="T18" fmla="*/ 12 w 33"/>
                  <a:gd name="T19" fmla="*/ 1 h 38"/>
                  <a:gd name="T20" fmla="*/ 6 w 33"/>
                  <a:gd name="T21" fmla="*/ 4 h 38"/>
                  <a:gd name="T22" fmla="*/ 2 w 33"/>
                  <a:gd name="T23" fmla="*/ 10 h 38"/>
                  <a:gd name="T24" fmla="*/ 0 w 33"/>
                  <a:gd name="T25" fmla="*/ 17 h 38"/>
                  <a:gd name="T26" fmla="*/ 1 w 33"/>
                  <a:gd name="T27" fmla="*/ 25 h 38"/>
                  <a:gd name="T28" fmla="*/ 4 w 33"/>
                  <a:gd name="T29" fmla="*/ 31 h 38"/>
                  <a:gd name="T30" fmla="*/ 8 w 33"/>
                  <a:gd name="T31" fmla="*/ 36 h 38"/>
                  <a:gd name="T32" fmla="*/ 14 w 33"/>
                  <a:gd name="T3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4" y="38"/>
                    </a:moveTo>
                    <a:lnTo>
                      <a:pt x="21" y="38"/>
                    </a:lnTo>
                    <a:lnTo>
                      <a:pt x="27" y="33"/>
                    </a:lnTo>
                    <a:lnTo>
                      <a:pt x="31" y="28"/>
                    </a:lnTo>
                    <a:lnTo>
                      <a:pt x="33" y="21"/>
                    </a:lnTo>
                    <a:lnTo>
                      <a:pt x="33" y="13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4" y="31"/>
                    </a:lnTo>
                    <a:lnTo>
                      <a:pt x="8" y="36"/>
                    </a:lnTo>
                    <a:lnTo>
                      <a:pt x="1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90"/>
              <p:cNvSpPr>
                <a:spLocks/>
              </p:cNvSpPr>
              <p:nvPr/>
            </p:nvSpPr>
            <p:spPr bwMode="auto">
              <a:xfrm>
                <a:off x="2842" y="2013"/>
                <a:ext cx="23" cy="25"/>
              </a:xfrm>
              <a:custGeom>
                <a:avLst/>
                <a:gdLst>
                  <a:gd name="T0" fmla="*/ 11 w 23"/>
                  <a:gd name="T1" fmla="*/ 25 h 25"/>
                  <a:gd name="T2" fmla="*/ 17 w 23"/>
                  <a:gd name="T3" fmla="*/ 23 h 25"/>
                  <a:gd name="T4" fmla="*/ 19 w 23"/>
                  <a:gd name="T5" fmla="*/ 22 h 25"/>
                  <a:gd name="T6" fmla="*/ 22 w 23"/>
                  <a:gd name="T7" fmla="*/ 18 h 25"/>
                  <a:gd name="T8" fmla="*/ 23 w 23"/>
                  <a:gd name="T9" fmla="*/ 14 h 25"/>
                  <a:gd name="T10" fmla="*/ 23 w 23"/>
                  <a:gd name="T11" fmla="*/ 8 h 25"/>
                  <a:gd name="T12" fmla="*/ 21 w 23"/>
                  <a:gd name="T13" fmla="*/ 4 h 25"/>
                  <a:gd name="T14" fmla="*/ 18 w 23"/>
                  <a:gd name="T15" fmla="*/ 2 h 25"/>
                  <a:gd name="T16" fmla="*/ 13 w 23"/>
                  <a:gd name="T17" fmla="*/ 0 h 25"/>
                  <a:gd name="T18" fmla="*/ 9 w 23"/>
                  <a:gd name="T19" fmla="*/ 2 h 25"/>
                  <a:gd name="T20" fmla="*/ 4 w 23"/>
                  <a:gd name="T21" fmla="*/ 3 h 25"/>
                  <a:gd name="T22" fmla="*/ 2 w 23"/>
                  <a:gd name="T23" fmla="*/ 7 h 25"/>
                  <a:gd name="T24" fmla="*/ 0 w 23"/>
                  <a:gd name="T25" fmla="*/ 11 h 25"/>
                  <a:gd name="T26" fmla="*/ 0 w 23"/>
                  <a:gd name="T27" fmla="*/ 17 h 25"/>
                  <a:gd name="T28" fmla="*/ 3 w 23"/>
                  <a:gd name="T29" fmla="*/ 21 h 25"/>
                  <a:gd name="T30" fmla="*/ 7 w 23"/>
                  <a:gd name="T31" fmla="*/ 23 h 25"/>
                  <a:gd name="T32" fmla="*/ 11 w 23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5">
                    <a:moveTo>
                      <a:pt x="11" y="25"/>
                    </a:moveTo>
                    <a:lnTo>
                      <a:pt x="17" y="23"/>
                    </a:lnTo>
                    <a:lnTo>
                      <a:pt x="19" y="22"/>
                    </a:lnTo>
                    <a:lnTo>
                      <a:pt x="22" y="18"/>
                    </a:lnTo>
                    <a:lnTo>
                      <a:pt x="23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91"/>
              <p:cNvSpPr>
                <a:spLocks/>
              </p:cNvSpPr>
              <p:nvPr/>
            </p:nvSpPr>
            <p:spPr bwMode="auto">
              <a:xfrm>
                <a:off x="3261" y="1810"/>
                <a:ext cx="19" cy="19"/>
              </a:xfrm>
              <a:custGeom>
                <a:avLst/>
                <a:gdLst>
                  <a:gd name="T0" fmla="*/ 8 w 19"/>
                  <a:gd name="T1" fmla="*/ 19 h 19"/>
                  <a:gd name="T2" fmla="*/ 12 w 19"/>
                  <a:gd name="T3" fmla="*/ 19 h 19"/>
                  <a:gd name="T4" fmla="*/ 16 w 19"/>
                  <a:gd name="T5" fmla="*/ 18 h 19"/>
                  <a:gd name="T6" fmla="*/ 18 w 19"/>
                  <a:gd name="T7" fmla="*/ 15 h 19"/>
                  <a:gd name="T8" fmla="*/ 19 w 19"/>
                  <a:gd name="T9" fmla="*/ 11 h 19"/>
                  <a:gd name="T10" fmla="*/ 19 w 19"/>
                  <a:gd name="T11" fmla="*/ 7 h 19"/>
                  <a:gd name="T12" fmla="*/ 18 w 19"/>
                  <a:gd name="T13" fmla="*/ 4 h 19"/>
                  <a:gd name="T14" fmla="*/ 15 w 19"/>
                  <a:gd name="T15" fmla="*/ 2 h 19"/>
                  <a:gd name="T16" fmla="*/ 11 w 19"/>
                  <a:gd name="T17" fmla="*/ 0 h 19"/>
                  <a:gd name="T18" fmla="*/ 7 w 19"/>
                  <a:gd name="T19" fmla="*/ 2 h 19"/>
                  <a:gd name="T20" fmla="*/ 4 w 19"/>
                  <a:gd name="T21" fmla="*/ 3 h 19"/>
                  <a:gd name="T22" fmla="*/ 1 w 19"/>
                  <a:gd name="T23" fmla="*/ 6 h 19"/>
                  <a:gd name="T24" fmla="*/ 0 w 19"/>
                  <a:gd name="T25" fmla="*/ 10 h 19"/>
                  <a:gd name="T26" fmla="*/ 1 w 19"/>
                  <a:gd name="T27" fmla="*/ 12 h 19"/>
                  <a:gd name="T28" fmla="*/ 3 w 19"/>
                  <a:gd name="T29" fmla="*/ 16 h 19"/>
                  <a:gd name="T30" fmla="*/ 5 w 19"/>
                  <a:gd name="T31" fmla="*/ 18 h 19"/>
                  <a:gd name="T32" fmla="*/ 8 w 19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8" y="19"/>
                    </a:moveTo>
                    <a:lnTo>
                      <a:pt x="12" y="19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92"/>
              <p:cNvSpPr>
                <a:spLocks/>
              </p:cNvSpPr>
              <p:nvPr/>
            </p:nvSpPr>
            <p:spPr bwMode="auto">
              <a:xfrm>
                <a:off x="2456" y="1947"/>
                <a:ext cx="132" cy="122"/>
              </a:xfrm>
              <a:custGeom>
                <a:avLst/>
                <a:gdLst>
                  <a:gd name="T0" fmla="*/ 132 w 132"/>
                  <a:gd name="T1" fmla="*/ 11 h 122"/>
                  <a:gd name="T2" fmla="*/ 92 w 132"/>
                  <a:gd name="T3" fmla="*/ 0 h 122"/>
                  <a:gd name="T4" fmla="*/ 88 w 132"/>
                  <a:gd name="T5" fmla="*/ 0 h 122"/>
                  <a:gd name="T6" fmla="*/ 79 w 132"/>
                  <a:gd name="T7" fmla="*/ 3 h 122"/>
                  <a:gd name="T8" fmla="*/ 68 w 132"/>
                  <a:gd name="T9" fmla="*/ 4 h 122"/>
                  <a:gd name="T10" fmla="*/ 56 w 132"/>
                  <a:gd name="T11" fmla="*/ 7 h 122"/>
                  <a:gd name="T12" fmla="*/ 42 w 132"/>
                  <a:gd name="T13" fmla="*/ 11 h 122"/>
                  <a:gd name="T14" fmla="*/ 33 w 132"/>
                  <a:gd name="T15" fmla="*/ 13 h 122"/>
                  <a:gd name="T16" fmla="*/ 25 w 132"/>
                  <a:gd name="T17" fmla="*/ 16 h 122"/>
                  <a:gd name="T18" fmla="*/ 22 w 132"/>
                  <a:gd name="T19" fmla="*/ 19 h 122"/>
                  <a:gd name="T20" fmla="*/ 0 w 132"/>
                  <a:gd name="T21" fmla="*/ 36 h 122"/>
                  <a:gd name="T22" fmla="*/ 7 w 132"/>
                  <a:gd name="T23" fmla="*/ 34 h 122"/>
                  <a:gd name="T24" fmla="*/ 12 w 132"/>
                  <a:gd name="T25" fmla="*/ 31 h 122"/>
                  <a:gd name="T26" fmla="*/ 19 w 132"/>
                  <a:gd name="T27" fmla="*/ 28 h 122"/>
                  <a:gd name="T28" fmla="*/ 26 w 132"/>
                  <a:gd name="T29" fmla="*/ 27 h 122"/>
                  <a:gd name="T30" fmla="*/ 33 w 132"/>
                  <a:gd name="T31" fmla="*/ 26 h 122"/>
                  <a:gd name="T32" fmla="*/ 38 w 132"/>
                  <a:gd name="T33" fmla="*/ 24 h 122"/>
                  <a:gd name="T34" fmla="*/ 45 w 132"/>
                  <a:gd name="T35" fmla="*/ 24 h 122"/>
                  <a:gd name="T36" fmla="*/ 50 w 132"/>
                  <a:gd name="T37" fmla="*/ 26 h 122"/>
                  <a:gd name="T38" fmla="*/ 65 w 132"/>
                  <a:gd name="T39" fmla="*/ 41 h 122"/>
                  <a:gd name="T40" fmla="*/ 69 w 132"/>
                  <a:gd name="T41" fmla="*/ 66 h 122"/>
                  <a:gd name="T42" fmla="*/ 65 w 132"/>
                  <a:gd name="T43" fmla="*/ 96 h 122"/>
                  <a:gd name="T44" fmla="*/ 54 w 132"/>
                  <a:gd name="T45" fmla="*/ 120 h 122"/>
                  <a:gd name="T46" fmla="*/ 69 w 132"/>
                  <a:gd name="T47" fmla="*/ 122 h 122"/>
                  <a:gd name="T48" fmla="*/ 76 w 132"/>
                  <a:gd name="T49" fmla="*/ 120 h 122"/>
                  <a:gd name="T50" fmla="*/ 84 w 132"/>
                  <a:gd name="T51" fmla="*/ 116 h 122"/>
                  <a:gd name="T52" fmla="*/ 92 w 132"/>
                  <a:gd name="T53" fmla="*/ 111 h 122"/>
                  <a:gd name="T54" fmla="*/ 95 w 132"/>
                  <a:gd name="T55" fmla="*/ 107 h 122"/>
                  <a:gd name="T56" fmla="*/ 110 w 132"/>
                  <a:gd name="T57" fmla="*/ 70 h 122"/>
                  <a:gd name="T58" fmla="*/ 114 w 132"/>
                  <a:gd name="T59" fmla="*/ 60 h 122"/>
                  <a:gd name="T60" fmla="*/ 122 w 132"/>
                  <a:gd name="T61" fmla="*/ 39 h 122"/>
                  <a:gd name="T62" fmla="*/ 130 w 132"/>
                  <a:gd name="T63" fmla="*/ 20 h 122"/>
                  <a:gd name="T64" fmla="*/ 132 w 132"/>
                  <a:gd name="T65" fmla="*/ 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132" y="11"/>
                    </a:moveTo>
                    <a:lnTo>
                      <a:pt x="92" y="0"/>
                    </a:lnTo>
                    <a:lnTo>
                      <a:pt x="88" y="0"/>
                    </a:lnTo>
                    <a:lnTo>
                      <a:pt x="79" y="3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2" y="11"/>
                    </a:lnTo>
                    <a:lnTo>
                      <a:pt x="33" y="13"/>
                    </a:lnTo>
                    <a:lnTo>
                      <a:pt x="25" y="16"/>
                    </a:lnTo>
                    <a:lnTo>
                      <a:pt x="22" y="19"/>
                    </a:lnTo>
                    <a:lnTo>
                      <a:pt x="0" y="36"/>
                    </a:lnTo>
                    <a:lnTo>
                      <a:pt x="7" y="34"/>
                    </a:lnTo>
                    <a:lnTo>
                      <a:pt x="12" y="31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65" y="41"/>
                    </a:lnTo>
                    <a:lnTo>
                      <a:pt x="69" y="66"/>
                    </a:lnTo>
                    <a:lnTo>
                      <a:pt x="65" y="96"/>
                    </a:lnTo>
                    <a:lnTo>
                      <a:pt x="54" y="120"/>
                    </a:lnTo>
                    <a:lnTo>
                      <a:pt x="69" y="122"/>
                    </a:lnTo>
                    <a:lnTo>
                      <a:pt x="76" y="120"/>
                    </a:lnTo>
                    <a:lnTo>
                      <a:pt x="84" y="116"/>
                    </a:lnTo>
                    <a:lnTo>
                      <a:pt x="92" y="111"/>
                    </a:lnTo>
                    <a:lnTo>
                      <a:pt x="95" y="107"/>
                    </a:lnTo>
                    <a:lnTo>
                      <a:pt x="110" y="70"/>
                    </a:lnTo>
                    <a:lnTo>
                      <a:pt x="114" y="60"/>
                    </a:lnTo>
                    <a:lnTo>
                      <a:pt x="122" y="39"/>
                    </a:lnTo>
                    <a:lnTo>
                      <a:pt x="130" y="20"/>
                    </a:lnTo>
                    <a:lnTo>
                      <a:pt x="132" y="11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93"/>
              <p:cNvSpPr>
                <a:spLocks/>
              </p:cNvSpPr>
              <p:nvPr/>
            </p:nvSpPr>
            <p:spPr bwMode="auto">
              <a:xfrm>
                <a:off x="2170" y="1952"/>
                <a:ext cx="55" cy="82"/>
              </a:xfrm>
              <a:custGeom>
                <a:avLst/>
                <a:gdLst>
                  <a:gd name="T0" fmla="*/ 55 w 55"/>
                  <a:gd name="T1" fmla="*/ 8 h 82"/>
                  <a:gd name="T2" fmla="*/ 53 w 55"/>
                  <a:gd name="T3" fmla="*/ 6 h 82"/>
                  <a:gd name="T4" fmla="*/ 49 w 55"/>
                  <a:gd name="T5" fmla="*/ 3 h 82"/>
                  <a:gd name="T6" fmla="*/ 44 w 55"/>
                  <a:gd name="T7" fmla="*/ 2 h 82"/>
                  <a:gd name="T8" fmla="*/ 40 w 55"/>
                  <a:gd name="T9" fmla="*/ 0 h 82"/>
                  <a:gd name="T10" fmla="*/ 26 w 55"/>
                  <a:gd name="T11" fmla="*/ 0 h 82"/>
                  <a:gd name="T12" fmla="*/ 21 w 55"/>
                  <a:gd name="T13" fmla="*/ 2 h 82"/>
                  <a:gd name="T14" fmla="*/ 14 w 55"/>
                  <a:gd name="T15" fmla="*/ 3 h 82"/>
                  <a:gd name="T16" fmla="*/ 7 w 55"/>
                  <a:gd name="T17" fmla="*/ 7 h 82"/>
                  <a:gd name="T18" fmla="*/ 4 w 55"/>
                  <a:gd name="T19" fmla="*/ 10 h 82"/>
                  <a:gd name="T20" fmla="*/ 0 w 55"/>
                  <a:gd name="T21" fmla="*/ 26 h 82"/>
                  <a:gd name="T22" fmla="*/ 7 w 55"/>
                  <a:gd name="T23" fmla="*/ 29 h 82"/>
                  <a:gd name="T24" fmla="*/ 15 w 55"/>
                  <a:gd name="T25" fmla="*/ 34 h 82"/>
                  <a:gd name="T26" fmla="*/ 23 w 55"/>
                  <a:gd name="T27" fmla="*/ 41 h 82"/>
                  <a:gd name="T28" fmla="*/ 30 w 55"/>
                  <a:gd name="T29" fmla="*/ 49 h 82"/>
                  <a:gd name="T30" fmla="*/ 36 w 55"/>
                  <a:gd name="T31" fmla="*/ 57 h 82"/>
                  <a:gd name="T32" fmla="*/ 41 w 55"/>
                  <a:gd name="T33" fmla="*/ 67 h 82"/>
                  <a:gd name="T34" fmla="*/ 42 w 55"/>
                  <a:gd name="T35" fmla="*/ 75 h 82"/>
                  <a:gd name="T36" fmla="*/ 42 w 55"/>
                  <a:gd name="T37" fmla="*/ 82 h 82"/>
                  <a:gd name="T38" fmla="*/ 44 w 55"/>
                  <a:gd name="T39" fmla="*/ 80 h 82"/>
                  <a:gd name="T40" fmla="*/ 44 w 55"/>
                  <a:gd name="T41" fmla="*/ 78 h 82"/>
                  <a:gd name="T42" fmla="*/ 44 w 55"/>
                  <a:gd name="T43" fmla="*/ 73 h 82"/>
                  <a:gd name="T44" fmla="*/ 44 w 55"/>
                  <a:gd name="T45" fmla="*/ 69 h 82"/>
                  <a:gd name="T46" fmla="*/ 44 w 55"/>
                  <a:gd name="T47" fmla="*/ 49 h 82"/>
                  <a:gd name="T48" fmla="*/ 48 w 55"/>
                  <a:gd name="T49" fmla="*/ 29 h 82"/>
                  <a:gd name="T50" fmla="*/ 52 w 55"/>
                  <a:gd name="T51" fmla="*/ 14 h 82"/>
                  <a:gd name="T52" fmla="*/ 55 w 55"/>
                  <a:gd name="T53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82">
                    <a:moveTo>
                      <a:pt x="55" y="8"/>
                    </a:moveTo>
                    <a:lnTo>
                      <a:pt x="53" y="6"/>
                    </a:lnTo>
                    <a:lnTo>
                      <a:pt x="49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26"/>
                    </a:lnTo>
                    <a:lnTo>
                      <a:pt x="7" y="29"/>
                    </a:lnTo>
                    <a:lnTo>
                      <a:pt x="15" y="34"/>
                    </a:lnTo>
                    <a:lnTo>
                      <a:pt x="23" y="41"/>
                    </a:lnTo>
                    <a:lnTo>
                      <a:pt x="30" y="49"/>
                    </a:lnTo>
                    <a:lnTo>
                      <a:pt x="36" y="57"/>
                    </a:lnTo>
                    <a:lnTo>
                      <a:pt x="41" y="67"/>
                    </a:lnTo>
                    <a:lnTo>
                      <a:pt x="42" y="75"/>
                    </a:lnTo>
                    <a:lnTo>
                      <a:pt x="42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44" y="69"/>
                    </a:lnTo>
                    <a:lnTo>
                      <a:pt x="44" y="49"/>
                    </a:lnTo>
                    <a:lnTo>
                      <a:pt x="48" y="29"/>
                    </a:lnTo>
                    <a:lnTo>
                      <a:pt x="52" y="1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94"/>
              <p:cNvSpPr>
                <a:spLocks/>
              </p:cNvSpPr>
              <p:nvPr/>
            </p:nvSpPr>
            <p:spPr bwMode="auto">
              <a:xfrm>
                <a:off x="2616" y="1965"/>
                <a:ext cx="23" cy="18"/>
              </a:xfrm>
              <a:custGeom>
                <a:avLst/>
                <a:gdLst>
                  <a:gd name="T0" fmla="*/ 11 w 23"/>
                  <a:gd name="T1" fmla="*/ 18 h 18"/>
                  <a:gd name="T2" fmla="*/ 16 w 23"/>
                  <a:gd name="T3" fmla="*/ 18 h 18"/>
                  <a:gd name="T4" fmla="*/ 19 w 23"/>
                  <a:gd name="T5" fmla="*/ 17 h 18"/>
                  <a:gd name="T6" fmla="*/ 22 w 23"/>
                  <a:gd name="T7" fmla="*/ 14 h 18"/>
                  <a:gd name="T8" fmla="*/ 23 w 23"/>
                  <a:gd name="T9" fmla="*/ 10 h 18"/>
                  <a:gd name="T10" fmla="*/ 23 w 23"/>
                  <a:gd name="T11" fmla="*/ 6 h 18"/>
                  <a:gd name="T12" fmla="*/ 20 w 23"/>
                  <a:gd name="T13" fmla="*/ 4 h 18"/>
                  <a:gd name="T14" fmla="*/ 18 w 23"/>
                  <a:gd name="T15" fmla="*/ 1 h 18"/>
                  <a:gd name="T16" fmla="*/ 12 w 23"/>
                  <a:gd name="T17" fmla="*/ 0 h 18"/>
                  <a:gd name="T18" fmla="*/ 7 w 23"/>
                  <a:gd name="T19" fmla="*/ 1 h 18"/>
                  <a:gd name="T20" fmla="*/ 4 w 23"/>
                  <a:gd name="T21" fmla="*/ 2 h 18"/>
                  <a:gd name="T22" fmla="*/ 1 w 23"/>
                  <a:gd name="T23" fmla="*/ 5 h 18"/>
                  <a:gd name="T24" fmla="*/ 0 w 23"/>
                  <a:gd name="T25" fmla="*/ 9 h 18"/>
                  <a:gd name="T26" fmla="*/ 0 w 23"/>
                  <a:gd name="T27" fmla="*/ 12 h 18"/>
                  <a:gd name="T28" fmla="*/ 3 w 23"/>
                  <a:gd name="T29" fmla="*/ 16 h 18"/>
                  <a:gd name="T30" fmla="*/ 7 w 23"/>
                  <a:gd name="T31" fmla="*/ 17 h 18"/>
                  <a:gd name="T32" fmla="*/ 11 w 23"/>
                  <a:gd name="T3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8">
                    <a:moveTo>
                      <a:pt x="11" y="18"/>
                    </a:moveTo>
                    <a:lnTo>
                      <a:pt x="16" y="18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7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95"/>
              <p:cNvSpPr>
                <a:spLocks/>
              </p:cNvSpPr>
              <p:nvPr/>
            </p:nvSpPr>
            <p:spPr bwMode="auto">
              <a:xfrm>
                <a:off x="4653" y="1931"/>
                <a:ext cx="21" cy="16"/>
              </a:xfrm>
              <a:custGeom>
                <a:avLst/>
                <a:gdLst>
                  <a:gd name="T0" fmla="*/ 9 w 21"/>
                  <a:gd name="T1" fmla="*/ 16 h 16"/>
                  <a:gd name="T2" fmla="*/ 14 w 21"/>
                  <a:gd name="T3" fmla="*/ 16 h 16"/>
                  <a:gd name="T4" fmla="*/ 17 w 21"/>
                  <a:gd name="T5" fmla="*/ 15 h 16"/>
                  <a:gd name="T6" fmla="*/ 20 w 21"/>
                  <a:gd name="T7" fmla="*/ 12 h 16"/>
                  <a:gd name="T8" fmla="*/ 21 w 21"/>
                  <a:gd name="T9" fmla="*/ 9 h 16"/>
                  <a:gd name="T10" fmla="*/ 20 w 21"/>
                  <a:gd name="T11" fmla="*/ 5 h 16"/>
                  <a:gd name="T12" fmla="*/ 19 w 21"/>
                  <a:gd name="T13" fmla="*/ 2 h 16"/>
                  <a:gd name="T14" fmla="*/ 16 w 21"/>
                  <a:gd name="T15" fmla="*/ 1 h 16"/>
                  <a:gd name="T16" fmla="*/ 12 w 21"/>
                  <a:gd name="T17" fmla="*/ 0 h 16"/>
                  <a:gd name="T18" fmla="*/ 6 w 21"/>
                  <a:gd name="T19" fmla="*/ 0 h 16"/>
                  <a:gd name="T20" fmla="*/ 4 w 21"/>
                  <a:gd name="T21" fmla="*/ 1 h 16"/>
                  <a:gd name="T22" fmla="*/ 1 w 21"/>
                  <a:gd name="T23" fmla="*/ 4 h 16"/>
                  <a:gd name="T24" fmla="*/ 0 w 21"/>
                  <a:gd name="T25" fmla="*/ 6 h 16"/>
                  <a:gd name="T26" fmla="*/ 1 w 21"/>
                  <a:gd name="T27" fmla="*/ 9 h 16"/>
                  <a:gd name="T28" fmla="*/ 2 w 21"/>
                  <a:gd name="T29" fmla="*/ 12 h 16"/>
                  <a:gd name="T30" fmla="*/ 5 w 21"/>
                  <a:gd name="T31" fmla="*/ 15 h 16"/>
                  <a:gd name="T32" fmla="*/ 9 w 21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9" y="16"/>
                    </a:moveTo>
                    <a:lnTo>
                      <a:pt x="14" y="16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96"/>
              <p:cNvSpPr>
                <a:spLocks/>
              </p:cNvSpPr>
              <p:nvPr/>
            </p:nvSpPr>
            <p:spPr bwMode="auto">
              <a:xfrm>
                <a:off x="2493" y="1983"/>
                <a:ext cx="26" cy="24"/>
              </a:xfrm>
              <a:custGeom>
                <a:avLst/>
                <a:gdLst>
                  <a:gd name="T0" fmla="*/ 12 w 26"/>
                  <a:gd name="T1" fmla="*/ 24 h 24"/>
                  <a:gd name="T2" fmla="*/ 17 w 26"/>
                  <a:gd name="T3" fmla="*/ 24 h 24"/>
                  <a:gd name="T4" fmla="*/ 22 w 26"/>
                  <a:gd name="T5" fmla="*/ 21 h 24"/>
                  <a:gd name="T6" fmla="*/ 24 w 26"/>
                  <a:gd name="T7" fmla="*/ 17 h 24"/>
                  <a:gd name="T8" fmla="*/ 26 w 26"/>
                  <a:gd name="T9" fmla="*/ 13 h 24"/>
                  <a:gd name="T10" fmla="*/ 26 w 26"/>
                  <a:gd name="T11" fmla="*/ 9 h 24"/>
                  <a:gd name="T12" fmla="*/ 23 w 26"/>
                  <a:gd name="T13" fmla="*/ 5 h 24"/>
                  <a:gd name="T14" fmla="*/ 19 w 26"/>
                  <a:gd name="T15" fmla="*/ 2 h 24"/>
                  <a:gd name="T16" fmla="*/ 13 w 26"/>
                  <a:gd name="T17" fmla="*/ 0 h 24"/>
                  <a:gd name="T18" fmla="*/ 8 w 26"/>
                  <a:gd name="T19" fmla="*/ 0 h 24"/>
                  <a:gd name="T20" fmla="*/ 4 w 26"/>
                  <a:gd name="T21" fmla="*/ 3 h 24"/>
                  <a:gd name="T22" fmla="*/ 1 w 26"/>
                  <a:gd name="T23" fmla="*/ 6 h 24"/>
                  <a:gd name="T24" fmla="*/ 0 w 26"/>
                  <a:gd name="T25" fmla="*/ 11 h 24"/>
                  <a:gd name="T26" fmla="*/ 0 w 26"/>
                  <a:gd name="T27" fmla="*/ 15 h 24"/>
                  <a:gd name="T28" fmla="*/ 3 w 26"/>
                  <a:gd name="T29" fmla="*/ 19 h 24"/>
                  <a:gd name="T30" fmla="*/ 7 w 26"/>
                  <a:gd name="T31" fmla="*/ 22 h 24"/>
                  <a:gd name="T32" fmla="*/ 12 w 26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7" y="2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97"/>
              <p:cNvSpPr>
                <a:spLocks/>
              </p:cNvSpPr>
              <p:nvPr/>
            </p:nvSpPr>
            <p:spPr bwMode="auto">
              <a:xfrm>
                <a:off x="2174" y="1975"/>
                <a:ext cx="19" cy="21"/>
              </a:xfrm>
              <a:custGeom>
                <a:avLst/>
                <a:gdLst>
                  <a:gd name="T0" fmla="*/ 9 w 19"/>
                  <a:gd name="T1" fmla="*/ 21 h 21"/>
                  <a:gd name="T2" fmla="*/ 13 w 19"/>
                  <a:gd name="T3" fmla="*/ 19 h 21"/>
                  <a:gd name="T4" fmla="*/ 17 w 19"/>
                  <a:gd name="T5" fmla="*/ 18 h 21"/>
                  <a:gd name="T6" fmla="*/ 18 w 19"/>
                  <a:gd name="T7" fmla="*/ 15 h 21"/>
                  <a:gd name="T8" fmla="*/ 19 w 19"/>
                  <a:gd name="T9" fmla="*/ 11 h 21"/>
                  <a:gd name="T10" fmla="*/ 19 w 19"/>
                  <a:gd name="T11" fmla="*/ 7 h 21"/>
                  <a:gd name="T12" fmla="*/ 18 w 19"/>
                  <a:gd name="T13" fmla="*/ 4 h 21"/>
                  <a:gd name="T14" fmla="*/ 15 w 19"/>
                  <a:gd name="T15" fmla="*/ 2 h 21"/>
                  <a:gd name="T16" fmla="*/ 11 w 19"/>
                  <a:gd name="T17" fmla="*/ 0 h 21"/>
                  <a:gd name="T18" fmla="*/ 7 w 19"/>
                  <a:gd name="T19" fmla="*/ 2 h 21"/>
                  <a:gd name="T20" fmla="*/ 4 w 19"/>
                  <a:gd name="T21" fmla="*/ 3 h 21"/>
                  <a:gd name="T22" fmla="*/ 2 w 19"/>
                  <a:gd name="T23" fmla="*/ 6 h 21"/>
                  <a:gd name="T24" fmla="*/ 0 w 19"/>
                  <a:gd name="T25" fmla="*/ 10 h 21"/>
                  <a:gd name="T26" fmla="*/ 2 w 19"/>
                  <a:gd name="T27" fmla="*/ 14 h 21"/>
                  <a:gd name="T28" fmla="*/ 3 w 19"/>
                  <a:gd name="T29" fmla="*/ 17 h 21"/>
                  <a:gd name="T30" fmla="*/ 6 w 19"/>
                  <a:gd name="T31" fmla="*/ 19 h 21"/>
                  <a:gd name="T32" fmla="*/ 9 w 19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21"/>
                    </a:moveTo>
                    <a:lnTo>
                      <a:pt x="13" y="19"/>
                    </a:lnTo>
                    <a:lnTo>
                      <a:pt x="17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98"/>
              <p:cNvSpPr>
                <a:spLocks/>
              </p:cNvSpPr>
              <p:nvPr/>
            </p:nvSpPr>
            <p:spPr bwMode="auto">
              <a:xfrm>
                <a:off x="2391" y="2306"/>
                <a:ext cx="92" cy="62"/>
              </a:xfrm>
              <a:custGeom>
                <a:avLst/>
                <a:gdLst>
                  <a:gd name="T0" fmla="*/ 0 w 92"/>
                  <a:gd name="T1" fmla="*/ 40 h 62"/>
                  <a:gd name="T2" fmla="*/ 0 w 92"/>
                  <a:gd name="T3" fmla="*/ 35 h 62"/>
                  <a:gd name="T4" fmla="*/ 3 w 92"/>
                  <a:gd name="T5" fmla="*/ 24 h 62"/>
                  <a:gd name="T6" fmla="*/ 6 w 92"/>
                  <a:gd name="T7" fmla="*/ 12 h 62"/>
                  <a:gd name="T8" fmla="*/ 10 w 92"/>
                  <a:gd name="T9" fmla="*/ 4 h 62"/>
                  <a:gd name="T10" fmla="*/ 16 w 92"/>
                  <a:gd name="T11" fmla="*/ 1 h 62"/>
                  <a:gd name="T12" fmla="*/ 25 w 92"/>
                  <a:gd name="T13" fmla="*/ 0 h 62"/>
                  <a:gd name="T14" fmla="*/ 34 w 92"/>
                  <a:gd name="T15" fmla="*/ 1 h 62"/>
                  <a:gd name="T16" fmla="*/ 41 w 92"/>
                  <a:gd name="T17" fmla="*/ 4 h 62"/>
                  <a:gd name="T18" fmla="*/ 50 w 92"/>
                  <a:gd name="T19" fmla="*/ 7 h 62"/>
                  <a:gd name="T20" fmla="*/ 61 w 92"/>
                  <a:gd name="T21" fmla="*/ 11 h 62"/>
                  <a:gd name="T22" fmla="*/ 69 w 92"/>
                  <a:gd name="T23" fmla="*/ 13 h 62"/>
                  <a:gd name="T24" fmla="*/ 73 w 92"/>
                  <a:gd name="T25" fmla="*/ 15 h 62"/>
                  <a:gd name="T26" fmla="*/ 72 w 92"/>
                  <a:gd name="T27" fmla="*/ 16 h 62"/>
                  <a:gd name="T28" fmla="*/ 72 w 92"/>
                  <a:gd name="T29" fmla="*/ 21 h 62"/>
                  <a:gd name="T30" fmla="*/ 71 w 92"/>
                  <a:gd name="T31" fmla="*/ 28 h 62"/>
                  <a:gd name="T32" fmla="*/ 73 w 92"/>
                  <a:gd name="T33" fmla="*/ 34 h 62"/>
                  <a:gd name="T34" fmla="*/ 77 w 92"/>
                  <a:gd name="T35" fmla="*/ 36 h 62"/>
                  <a:gd name="T36" fmla="*/ 83 w 92"/>
                  <a:gd name="T37" fmla="*/ 36 h 62"/>
                  <a:gd name="T38" fmla="*/ 87 w 92"/>
                  <a:gd name="T39" fmla="*/ 35 h 62"/>
                  <a:gd name="T40" fmla="*/ 88 w 92"/>
                  <a:gd name="T41" fmla="*/ 34 h 62"/>
                  <a:gd name="T42" fmla="*/ 90 w 92"/>
                  <a:gd name="T43" fmla="*/ 36 h 62"/>
                  <a:gd name="T44" fmla="*/ 92 w 92"/>
                  <a:gd name="T45" fmla="*/ 42 h 62"/>
                  <a:gd name="T46" fmla="*/ 92 w 92"/>
                  <a:gd name="T47" fmla="*/ 49 h 62"/>
                  <a:gd name="T48" fmla="*/ 88 w 92"/>
                  <a:gd name="T49" fmla="*/ 54 h 62"/>
                  <a:gd name="T50" fmla="*/ 79 w 92"/>
                  <a:gd name="T51" fmla="*/ 58 h 62"/>
                  <a:gd name="T52" fmla="*/ 68 w 92"/>
                  <a:gd name="T53" fmla="*/ 61 h 62"/>
                  <a:gd name="T54" fmla="*/ 57 w 92"/>
                  <a:gd name="T55" fmla="*/ 62 h 62"/>
                  <a:gd name="T56" fmla="*/ 53 w 92"/>
                  <a:gd name="T57" fmla="*/ 62 h 62"/>
                  <a:gd name="T58" fmla="*/ 0 w 92"/>
                  <a:gd name="T5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2">
                    <a:moveTo>
                      <a:pt x="0" y="40"/>
                    </a:moveTo>
                    <a:lnTo>
                      <a:pt x="0" y="35"/>
                    </a:lnTo>
                    <a:lnTo>
                      <a:pt x="3" y="24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5" y="0"/>
                    </a:lnTo>
                    <a:lnTo>
                      <a:pt x="34" y="1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61" y="11"/>
                    </a:lnTo>
                    <a:lnTo>
                      <a:pt x="69" y="13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21"/>
                    </a:lnTo>
                    <a:lnTo>
                      <a:pt x="71" y="28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83" y="36"/>
                    </a:lnTo>
                    <a:lnTo>
                      <a:pt x="87" y="35"/>
                    </a:lnTo>
                    <a:lnTo>
                      <a:pt x="88" y="34"/>
                    </a:lnTo>
                    <a:lnTo>
                      <a:pt x="90" y="36"/>
                    </a:lnTo>
                    <a:lnTo>
                      <a:pt x="92" y="42"/>
                    </a:lnTo>
                    <a:lnTo>
                      <a:pt x="92" y="49"/>
                    </a:lnTo>
                    <a:lnTo>
                      <a:pt x="88" y="54"/>
                    </a:lnTo>
                    <a:lnTo>
                      <a:pt x="79" y="58"/>
                    </a:lnTo>
                    <a:lnTo>
                      <a:pt x="68" y="61"/>
                    </a:lnTo>
                    <a:lnTo>
                      <a:pt x="57" y="62"/>
                    </a:lnTo>
                    <a:lnTo>
                      <a:pt x="53" y="6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3062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Desconhecidos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34</a:t>
            </a:fld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85000" lnSpcReduction="20000"/>
              </a:bodyPr>
              <a:lstStyle/>
              <a:p>
                <a:pPr marL="114300" indent="0">
                  <a:buNone/>
                </a:pPr>
                <a:r>
                  <a:rPr lang="pt-BR" dirty="0" smtClean="0"/>
                  <a:t>Métodos do Valor </a:t>
                </a:r>
                <a:r>
                  <a:rPr lang="pt-BR" i="1" dirty="0" smtClean="0"/>
                  <a:t>p</a:t>
                </a:r>
                <a:endParaRPr lang="pt-BR" dirty="0" smtClean="0"/>
              </a:p>
              <a:p>
                <a:pPr marL="114300" indent="0">
                  <a:buNone/>
                </a:pPr>
                <a:r>
                  <a:rPr lang="pt-BR" dirty="0" smtClean="0"/>
                  <a:t>4. </a:t>
                </a:r>
                <a:r>
                  <a:rPr lang="pt-BR" b="1" dirty="0" smtClean="0"/>
                  <a:t>Calcule o valor </a:t>
                </a:r>
                <a:r>
                  <a:rPr lang="pt-BR" b="1" i="1" dirty="0" smtClean="0"/>
                  <a:t>p</a:t>
                </a:r>
                <a:r>
                  <a:rPr lang="pt-BR" dirty="0" smtClean="0"/>
                  <a:t>:</a:t>
                </a:r>
              </a:p>
              <a:p>
                <a:pPr marL="114300" indent="0">
                  <a:buNone/>
                </a:pPr>
                <a:r>
                  <a:rPr lang="pt-BR" dirty="0" smtClean="0"/>
                  <a:t>Graus de liberdade para </a:t>
                </a:r>
                <a:r>
                  <a:rPr lang="pt-BR" i="1" dirty="0"/>
                  <a:t>t</a:t>
                </a:r>
                <a:r>
                  <a:rPr lang="el-GR" i="1" baseline="-25000" dirty="0"/>
                  <a:t>α</a:t>
                </a:r>
                <a:r>
                  <a:rPr lang="pt-BR" baseline="-25000" dirty="0"/>
                  <a:t>/2</a:t>
                </a:r>
                <a:r>
                  <a:rPr lang="pt-BR" dirty="0"/>
                  <a:t> </a:t>
                </a:r>
                <a:r>
                  <a:rPr lang="pt-BR" dirty="0" smtClean="0"/>
                  <a:t>são</a:t>
                </a:r>
              </a:p>
              <a:p>
                <a:pPr marL="114300" indent="0">
                  <a:buNone/>
                </a:pPr>
                <a:r>
                  <a:rPr lang="pt-BR" dirty="0" smtClean="0"/>
                  <a:t> </a:t>
                </a:r>
                <a14:m>
                  <m:oMath xmlns:m="http://schemas.openxmlformats.org/officeDocument/2006/math">
                    <m:r>
                      <a:rPr lang="pt-BR" i="1">
                        <a:latin typeface="Cambria Math"/>
                      </a:rPr>
                      <m:t>𝑔𝑙</m:t>
                    </m:r>
                    <m:r>
                      <a:rPr lang="pt-BR" i="1">
                        <a:latin typeface="Cambria Math"/>
                      </a:rPr>
                      <m:t>=</m:t>
                    </m:r>
                    <m:f>
                      <m:f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p>
                          <m:sSupPr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d>
                              <m:dPr>
                                <m:ctrlPr>
                                  <a:rPr lang="pt-BR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f>
                                  <m:fPr>
                                    <m:ctrlPr>
                                      <a:rPr lang="pt-BR" i="1">
                                        <a:latin typeface="Cambria Math" panose="02040503050406030204" pitchFamily="18" charset="0"/>
                                        <a:ea typeface="Cambria Math"/>
                                      </a:rPr>
                                    </m:ctrlPr>
                                  </m:fPr>
                                  <m:num>
                                    <m:sSup>
                                      <m:sSupPr>
                                        <m:ctrlPr>
                                          <a:rPr lang="pt-BR" i="1">
                                            <a:latin typeface="Cambria Math" panose="02040503050406030204" pitchFamily="18" charset="0"/>
                                            <a:ea typeface="Cambria Math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pt-BR" i="1">
                                            <a:latin typeface="Cambria Math"/>
                                            <a:ea typeface="Cambria Math"/>
                                          </a:rPr>
                                          <m:t>(1,09)</m:t>
                                        </m:r>
                                      </m:e>
                                      <m:sup>
                                        <m:r>
                                          <a:rPr lang="pt-BR" i="1">
                                            <a:latin typeface="Cambria Math"/>
                                            <a:ea typeface="Cambria Math"/>
                                          </a:rPr>
                                          <m:t>2</m:t>
                                        </m:r>
                                      </m:sup>
                                    </m:sSup>
                                  </m:num>
                                  <m:den>
                                    <m:r>
                                      <a:rPr lang="pt-BR" i="1">
                                        <a:latin typeface="Cambria Math"/>
                                        <a:ea typeface="Cambria Math"/>
                                      </a:rPr>
                                      <m:t>24</m:t>
                                    </m:r>
                                  </m:den>
                                </m:f>
                                <m:r>
                                  <a:rPr lang="pt-BR" i="1">
                                    <a:latin typeface="Cambria Math"/>
                                    <a:ea typeface="Cambria Math"/>
                                  </a:rPr>
                                  <m:t>+</m:t>
                                </m:r>
                                <m:f>
                                  <m:fPr>
                                    <m:ctrlPr>
                                      <a:rPr lang="pt-BR" i="1">
                                        <a:latin typeface="Cambria Math" panose="02040503050406030204" pitchFamily="18" charset="0"/>
                                        <a:ea typeface="Cambria Math"/>
                                      </a:rPr>
                                    </m:ctrlPr>
                                  </m:fPr>
                                  <m:num>
                                    <m:sSup>
                                      <m:sSupPr>
                                        <m:ctrlPr>
                                          <a:rPr lang="pt-BR" i="1">
                                            <a:latin typeface="Cambria Math" panose="02040503050406030204" pitchFamily="18" charset="0"/>
                                            <a:ea typeface="Cambria Math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pt-BR" i="1">
                                            <a:latin typeface="Cambria Math"/>
                                            <a:ea typeface="Cambria Math"/>
                                          </a:rPr>
                                          <m:t>(0,77)</m:t>
                                        </m:r>
                                      </m:e>
                                      <m:sup>
                                        <m:r>
                                          <a:rPr lang="pt-BR" i="1">
                                            <a:latin typeface="Cambria Math"/>
                                            <a:ea typeface="Cambria Math"/>
                                          </a:rPr>
                                          <m:t>2</m:t>
                                        </m:r>
                                      </m:sup>
                                    </m:sSup>
                                  </m:num>
                                  <m:den>
                                    <m:r>
                                      <a:rPr lang="pt-BR" i="1">
                                        <a:latin typeface="Cambria Math"/>
                                        <a:ea typeface="Cambria Math"/>
                                      </a:rPr>
                                      <m:t>28</m:t>
                                    </m:r>
                                  </m:den>
                                </m:f>
                              </m:e>
                            </m:d>
                          </m:e>
                          <m:sup>
                            <m:r>
                              <a:rPr lang="pt-BR" i="1">
                                <a:latin typeface="Cambria Math"/>
                              </a:rPr>
                              <m:t>2</m:t>
                            </m:r>
                          </m:sup>
                        </m:sSup>
                      </m:num>
                      <m:den>
                        <m:f>
                          <m:fPr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pt-BR" i="1">
                                <a:latin typeface="Cambria Math"/>
                              </a:rPr>
                              <m:t>1</m:t>
                            </m:r>
                          </m:num>
                          <m:den>
                            <m:r>
                              <a:rPr lang="pt-BR" i="1">
                                <a:latin typeface="Cambria Math"/>
                              </a:rPr>
                              <m:t>24−1</m:t>
                            </m:r>
                          </m:den>
                        </m:f>
                        <m:sSup>
                          <m:sSupPr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d>
                              <m:dPr>
                                <m:ctrlPr>
                                  <a:rPr lang="pt-BR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f>
                                  <m:fPr>
                                    <m:ctrlPr>
                                      <a:rPr lang="pt-BR" i="1">
                                        <a:latin typeface="Cambria Math" panose="02040503050406030204" pitchFamily="18" charset="0"/>
                                        <a:ea typeface="Cambria Math"/>
                                      </a:rPr>
                                    </m:ctrlPr>
                                  </m:fPr>
                                  <m:num>
                                    <m:sSup>
                                      <m:sSupPr>
                                        <m:ctrlPr>
                                          <a:rPr lang="pt-BR" i="1">
                                            <a:latin typeface="Cambria Math" panose="02040503050406030204" pitchFamily="18" charset="0"/>
                                            <a:ea typeface="Cambria Math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pt-BR" i="1">
                                            <a:latin typeface="Cambria Math"/>
                                            <a:ea typeface="Cambria Math"/>
                                          </a:rPr>
                                          <m:t>(1,09)</m:t>
                                        </m:r>
                                      </m:e>
                                      <m:sup>
                                        <m:r>
                                          <a:rPr lang="pt-BR" i="1">
                                            <a:latin typeface="Cambria Math"/>
                                            <a:ea typeface="Cambria Math"/>
                                          </a:rPr>
                                          <m:t>2</m:t>
                                        </m:r>
                                      </m:sup>
                                    </m:sSup>
                                  </m:num>
                                  <m:den>
                                    <m:r>
                                      <a:rPr lang="pt-BR" i="1">
                                        <a:latin typeface="Cambria Math"/>
                                        <a:ea typeface="Cambria Math"/>
                                      </a:rPr>
                                      <m:t>24</m:t>
                                    </m:r>
                                  </m:den>
                                </m:f>
                              </m:e>
                            </m:d>
                          </m:e>
                          <m:sup>
                            <m:r>
                              <a:rPr lang="pt-BR" i="1">
                                <a:latin typeface="Cambria Math"/>
                              </a:rPr>
                              <m:t>2</m:t>
                            </m:r>
                          </m:sup>
                        </m:sSup>
                        <m:r>
                          <a:rPr lang="pt-BR" i="1">
                            <a:latin typeface="Cambria Math"/>
                          </a:rPr>
                          <m:t>+</m:t>
                        </m:r>
                        <m:f>
                          <m:fPr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pt-BR" i="1">
                                <a:latin typeface="Cambria Math"/>
                              </a:rPr>
                              <m:t>1</m:t>
                            </m:r>
                          </m:num>
                          <m:den>
                            <m:r>
                              <a:rPr lang="pt-BR" i="1">
                                <a:latin typeface="Cambria Math"/>
                              </a:rPr>
                              <m:t>28−1</m:t>
                            </m:r>
                          </m:den>
                        </m:f>
                        <m:sSup>
                          <m:sSupPr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d>
                              <m:dPr>
                                <m:ctrlPr>
                                  <a:rPr lang="pt-BR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f>
                                  <m:fPr>
                                    <m:ctrlPr>
                                      <a:rPr lang="pt-BR" i="1">
                                        <a:latin typeface="Cambria Math" panose="02040503050406030204" pitchFamily="18" charset="0"/>
                                        <a:ea typeface="Cambria Math"/>
                                      </a:rPr>
                                    </m:ctrlPr>
                                  </m:fPr>
                                  <m:num>
                                    <m:sSup>
                                      <m:sSupPr>
                                        <m:ctrlPr>
                                          <a:rPr lang="pt-BR" i="1">
                                            <a:latin typeface="Cambria Math" panose="02040503050406030204" pitchFamily="18" charset="0"/>
                                            <a:ea typeface="Cambria Math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pt-BR" i="1">
                                            <a:latin typeface="Cambria Math"/>
                                            <a:ea typeface="Cambria Math"/>
                                          </a:rPr>
                                          <m:t>(0,77)</m:t>
                                        </m:r>
                                      </m:e>
                                      <m:sup>
                                        <m:r>
                                          <a:rPr lang="pt-BR" i="1">
                                            <a:latin typeface="Cambria Math"/>
                                            <a:ea typeface="Cambria Math"/>
                                          </a:rPr>
                                          <m:t>2</m:t>
                                        </m:r>
                                      </m:sup>
                                    </m:sSup>
                                  </m:num>
                                  <m:den>
                                    <m:r>
                                      <a:rPr lang="pt-BR" i="1">
                                        <a:latin typeface="Cambria Math"/>
                                        <a:ea typeface="Cambria Math"/>
                                      </a:rPr>
                                      <m:t>28</m:t>
                                    </m:r>
                                  </m:den>
                                </m:f>
                              </m:e>
                            </m:d>
                          </m:e>
                          <m:sup>
                            <m:r>
                              <a:rPr lang="pt-BR" i="1">
                                <a:latin typeface="Cambria Math"/>
                              </a:rPr>
                              <m:t>2</m:t>
                            </m:r>
                          </m:sup>
                        </m:sSup>
                      </m:den>
                    </m:f>
                    <m:r>
                      <a:rPr lang="pt-BR">
                        <a:latin typeface="Cambria Math"/>
                      </a:rPr>
                      <m:t>=40,56</m:t>
                    </m:r>
                  </m:oMath>
                </a14:m>
                <a:r>
                  <a:rPr lang="pt-BR" dirty="0"/>
                  <a:t> = 40</a:t>
                </a:r>
              </a:p>
              <a:p>
                <a:pPr marL="114300" indent="0">
                  <a:buNone/>
                </a:pPr>
                <a:r>
                  <a:rPr lang="pt-BR" dirty="0" smtClean="0"/>
                  <a:t>Como </a:t>
                </a:r>
                <a:r>
                  <a:rPr lang="pt-BR" i="1" dirty="0" smtClean="0"/>
                  <a:t>t</a:t>
                </a:r>
                <a:r>
                  <a:rPr lang="pt-BR" dirty="0" smtClean="0"/>
                  <a:t> = 4,138 &gt; </a:t>
                </a:r>
                <a:r>
                  <a:rPr lang="pt-BR" i="1" dirty="0" smtClean="0"/>
                  <a:t>t</a:t>
                </a:r>
                <a:r>
                  <a:rPr lang="pt-BR" baseline="-25000" dirty="0" smtClean="0"/>
                  <a:t>0,005</a:t>
                </a:r>
                <a:r>
                  <a:rPr lang="pt-BR" dirty="0" smtClean="0"/>
                  <a:t> = 2,704, o valor </a:t>
                </a:r>
                <a:r>
                  <a:rPr lang="pt-BR" i="1" dirty="0" smtClean="0"/>
                  <a:t>p</a:t>
                </a:r>
                <a:r>
                  <a:rPr lang="pt-BR" dirty="0" smtClean="0"/>
                  <a:t> &lt; 0,005</a:t>
                </a:r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640" t="-3685" r="-312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9" name="Group 7"/>
          <p:cNvGrpSpPr>
            <a:grpSpLocks/>
          </p:cNvGrpSpPr>
          <p:nvPr/>
        </p:nvGrpSpPr>
        <p:grpSpPr bwMode="auto">
          <a:xfrm>
            <a:off x="7556500" y="1004590"/>
            <a:ext cx="1349375" cy="984250"/>
            <a:chOff x="1688" y="629"/>
            <a:chExt cx="3430" cy="2360"/>
          </a:xfrm>
        </p:grpSpPr>
        <p:sp>
          <p:nvSpPr>
            <p:cNvPr id="30" name="Freeform 8"/>
            <p:cNvSpPr>
              <a:spLocks/>
            </p:cNvSpPr>
            <p:nvPr/>
          </p:nvSpPr>
          <p:spPr bwMode="auto">
            <a:xfrm>
              <a:off x="1688" y="629"/>
              <a:ext cx="2784" cy="1950"/>
            </a:xfrm>
            <a:custGeom>
              <a:avLst/>
              <a:gdLst>
                <a:gd name="T0" fmla="*/ 3434 w 5736"/>
                <a:gd name="T1" fmla="*/ 162 h 4006"/>
                <a:gd name="T2" fmla="*/ 1148 w 5736"/>
                <a:gd name="T3" fmla="*/ 0 h 4006"/>
                <a:gd name="T4" fmla="*/ 314 w 5736"/>
                <a:gd name="T5" fmla="*/ 217 h 4006"/>
                <a:gd name="T6" fmla="*/ 738 w 5736"/>
                <a:gd name="T7" fmla="*/ 532 h 4006"/>
                <a:gd name="T8" fmla="*/ 715 w 5736"/>
                <a:gd name="T9" fmla="*/ 548 h 4006"/>
                <a:gd name="T10" fmla="*/ 652 w 5736"/>
                <a:gd name="T11" fmla="*/ 589 h 4006"/>
                <a:gd name="T12" fmla="*/ 610 w 5736"/>
                <a:gd name="T13" fmla="*/ 616 h 4006"/>
                <a:gd name="T14" fmla="*/ 563 w 5736"/>
                <a:gd name="T15" fmla="*/ 646 h 4006"/>
                <a:gd name="T16" fmla="*/ 511 w 5736"/>
                <a:gd name="T17" fmla="*/ 679 h 4006"/>
                <a:gd name="T18" fmla="*/ 458 w 5736"/>
                <a:gd name="T19" fmla="*/ 711 h 4006"/>
                <a:gd name="T20" fmla="*/ 403 w 5736"/>
                <a:gd name="T21" fmla="*/ 743 h 4006"/>
                <a:gd name="T22" fmla="*/ 348 w 5736"/>
                <a:gd name="T23" fmla="*/ 776 h 4006"/>
                <a:gd name="T24" fmla="*/ 297 w 5736"/>
                <a:gd name="T25" fmla="*/ 806 h 4006"/>
                <a:gd name="T26" fmla="*/ 247 w 5736"/>
                <a:gd name="T27" fmla="*/ 833 h 4006"/>
                <a:gd name="T28" fmla="*/ 164 w 5736"/>
                <a:gd name="T29" fmla="*/ 875 h 4006"/>
                <a:gd name="T30" fmla="*/ 110 w 5736"/>
                <a:gd name="T31" fmla="*/ 890 h 4006"/>
                <a:gd name="T32" fmla="*/ 103 w 5736"/>
                <a:gd name="T33" fmla="*/ 909 h 4006"/>
                <a:gd name="T34" fmla="*/ 143 w 5736"/>
                <a:gd name="T35" fmla="*/ 960 h 4006"/>
                <a:gd name="T36" fmla="*/ 211 w 5736"/>
                <a:gd name="T37" fmla="*/ 1032 h 4006"/>
                <a:gd name="T38" fmla="*/ 300 w 5736"/>
                <a:gd name="T39" fmla="*/ 1114 h 4006"/>
                <a:gd name="T40" fmla="*/ 392 w 5736"/>
                <a:gd name="T41" fmla="*/ 1196 h 4006"/>
                <a:gd name="T42" fmla="*/ 475 w 5736"/>
                <a:gd name="T43" fmla="*/ 1268 h 4006"/>
                <a:gd name="T44" fmla="*/ 559 w 5736"/>
                <a:gd name="T45" fmla="*/ 1339 h 4006"/>
                <a:gd name="T46" fmla="*/ 0 w 5736"/>
                <a:gd name="T47" fmla="*/ 2114 h 4006"/>
                <a:gd name="T48" fmla="*/ 329 w 5736"/>
                <a:gd name="T49" fmla="*/ 2430 h 4006"/>
                <a:gd name="T50" fmla="*/ 61 w 5736"/>
                <a:gd name="T51" fmla="*/ 2618 h 4006"/>
                <a:gd name="T52" fmla="*/ 74 w 5736"/>
                <a:gd name="T53" fmla="*/ 2707 h 4006"/>
                <a:gd name="T54" fmla="*/ 106 w 5736"/>
                <a:gd name="T55" fmla="*/ 2915 h 4006"/>
                <a:gd name="T56" fmla="*/ 144 w 5736"/>
                <a:gd name="T57" fmla="*/ 3150 h 4006"/>
                <a:gd name="T58" fmla="*/ 179 w 5736"/>
                <a:gd name="T59" fmla="*/ 3327 h 4006"/>
                <a:gd name="T60" fmla="*/ 1055 w 5736"/>
                <a:gd name="T61" fmla="*/ 3612 h 4006"/>
                <a:gd name="T62" fmla="*/ 2126 w 5736"/>
                <a:gd name="T63" fmla="*/ 3592 h 4006"/>
                <a:gd name="T64" fmla="*/ 3166 w 5736"/>
                <a:gd name="T65" fmla="*/ 3571 h 4006"/>
                <a:gd name="T66" fmla="*/ 3185 w 5736"/>
                <a:gd name="T67" fmla="*/ 3626 h 4006"/>
                <a:gd name="T68" fmla="*/ 3223 w 5736"/>
                <a:gd name="T69" fmla="*/ 3681 h 4006"/>
                <a:gd name="T70" fmla="*/ 3272 w 5736"/>
                <a:gd name="T71" fmla="*/ 3744 h 4006"/>
                <a:gd name="T72" fmla="*/ 3327 w 5736"/>
                <a:gd name="T73" fmla="*/ 3804 h 4006"/>
                <a:gd name="T74" fmla="*/ 3380 w 5736"/>
                <a:gd name="T75" fmla="*/ 3858 h 4006"/>
                <a:gd name="T76" fmla="*/ 3426 w 5736"/>
                <a:gd name="T77" fmla="*/ 3892 h 4006"/>
                <a:gd name="T78" fmla="*/ 3458 w 5736"/>
                <a:gd name="T79" fmla="*/ 3900 h 4006"/>
                <a:gd name="T80" fmla="*/ 4339 w 5736"/>
                <a:gd name="T81" fmla="*/ 3945 h 4006"/>
                <a:gd name="T82" fmla="*/ 4913 w 5736"/>
                <a:gd name="T83" fmla="*/ 3987 h 4006"/>
                <a:gd name="T84" fmla="*/ 5171 w 5736"/>
                <a:gd name="T85" fmla="*/ 4006 h 4006"/>
                <a:gd name="T86" fmla="*/ 5669 w 5736"/>
                <a:gd name="T87" fmla="*/ 3900 h 4006"/>
                <a:gd name="T88" fmla="*/ 5679 w 5736"/>
                <a:gd name="T89" fmla="*/ 2304 h 4006"/>
                <a:gd name="T90" fmla="*/ 5293 w 5736"/>
                <a:gd name="T91" fmla="*/ 1373 h 4006"/>
                <a:gd name="T92" fmla="*/ 5736 w 5736"/>
                <a:gd name="T93" fmla="*/ 1310 h 4006"/>
                <a:gd name="T94" fmla="*/ 5188 w 5736"/>
                <a:gd name="T95" fmla="*/ 905 h 4006"/>
                <a:gd name="T96" fmla="*/ 4352 w 5736"/>
                <a:gd name="T97" fmla="*/ 319 h 4006"/>
                <a:gd name="T98" fmla="*/ 3434 w 5736"/>
                <a:gd name="T99" fmla="*/ 162 h 4006"/>
                <a:gd name="T100" fmla="*/ 3434 w 5736"/>
                <a:gd name="T101" fmla="*/ 162 h 4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6" h="4006">
                  <a:moveTo>
                    <a:pt x="3434" y="162"/>
                  </a:moveTo>
                  <a:lnTo>
                    <a:pt x="1148" y="0"/>
                  </a:lnTo>
                  <a:lnTo>
                    <a:pt x="314" y="217"/>
                  </a:lnTo>
                  <a:lnTo>
                    <a:pt x="738" y="532"/>
                  </a:lnTo>
                  <a:lnTo>
                    <a:pt x="715" y="548"/>
                  </a:lnTo>
                  <a:lnTo>
                    <a:pt x="652" y="589"/>
                  </a:lnTo>
                  <a:lnTo>
                    <a:pt x="610" y="616"/>
                  </a:lnTo>
                  <a:lnTo>
                    <a:pt x="563" y="646"/>
                  </a:lnTo>
                  <a:lnTo>
                    <a:pt x="511" y="679"/>
                  </a:lnTo>
                  <a:lnTo>
                    <a:pt x="458" y="711"/>
                  </a:lnTo>
                  <a:lnTo>
                    <a:pt x="403" y="743"/>
                  </a:lnTo>
                  <a:lnTo>
                    <a:pt x="348" y="776"/>
                  </a:lnTo>
                  <a:lnTo>
                    <a:pt x="297" y="806"/>
                  </a:lnTo>
                  <a:lnTo>
                    <a:pt x="247" y="833"/>
                  </a:lnTo>
                  <a:lnTo>
                    <a:pt x="164" y="875"/>
                  </a:lnTo>
                  <a:lnTo>
                    <a:pt x="110" y="890"/>
                  </a:lnTo>
                  <a:lnTo>
                    <a:pt x="103" y="909"/>
                  </a:lnTo>
                  <a:lnTo>
                    <a:pt x="143" y="960"/>
                  </a:lnTo>
                  <a:lnTo>
                    <a:pt x="211" y="1032"/>
                  </a:lnTo>
                  <a:lnTo>
                    <a:pt x="300" y="1114"/>
                  </a:lnTo>
                  <a:lnTo>
                    <a:pt x="392" y="1196"/>
                  </a:lnTo>
                  <a:lnTo>
                    <a:pt x="475" y="1268"/>
                  </a:lnTo>
                  <a:lnTo>
                    <a:pt x="559" y="1339"/>
                  </a:lnTo>
                  <a:lnTo>
                    <a:pt x="0" y="2114"/>
                  </a:lnTo>
                  <a:lnTo>
                    <a:pt x="329" y="2430"/>
                  </a:lnTo>
                  <a:lnTo>
                    <a:pt x="61" y="2618"/>
                  </a:lnTo>
                  <a:lnTo>
                    <a:pt x="74" y="2707"/>
                  </a:lnTo>
                  <a:lnTo>
                    <a:pt x="106" y="2915"/>
                  </a:lnTo>
                  <a:lnTo>
                    <a:pt x="144" y="3150"/>
                  </a:lnTo>
                  <a:lnTo>
                    <a:pt x="179" y="3327"/>
                  </a:lnTo>
                  <a:lnTo>
                    <a:pt x="1055" y="3612"/>
                  </a:lnTo>
                  <a:lnTo>
                    <a:pt x="2126" y="3592"/>
                  </a:lnTo>
                  <a:lnTo>
                    <a:pt x="3166" y="3571"/>
                  </a:lnTo>
                  <a:lnTo>
                    <a:pt x="3185" y="3626"/>
                  </a:lnTo>
                  <a:lnTo>
                    <a:pt x="3223" y="3681"/>
                  </a:lnTo>
                  <a:lnTo>
                    <a:pt x="3272" y="3744"/>
                  </a:lnTo>
                  <a:lnTo>
                    <a:pt x="3327" y="3804"/>
                  </a:lnTo>
                  <a:lnTo>
                    <a:pt x="3380" y="3858"/>
                  </a:lnTo>
                  <a:lnTo>
                    <a:pt x="3426" y="3892"/>
                  </a:lnTo>
                  <a:lnTo>
                    <a:pt x="3458" y="3900"/>
                  </a:lnTo>
                  <a:lnTo>
                    <a:pt x="4339" y="3945"/>
                  </a:lnTo>
                  <a:lnTo>
                    <a:pt x="4913" y="3987"/>
                  </a:lnTo>
                  <a:lnTo>
                    <a:pt x="5171" y="4006"/>
                  </a:lnTo>
                  <a:lnTo>
                    <a:pt x="5669" y="3900"/>
                  </a:lnTo>
                  <a:lnTo>
                    <a:pt x="5679" y="2304"/>
                  </a:lnTo>
                  <a:lnTo>
                    <a:pt x="5293" y="1373"/>
                  </a:lnTo>
                  <a:lnTo>
                    <a:pt x="5736" y="1310"/>
                  </a:lnTo>
                  <a:lnTo>
                    <a:pt x="5188" y="905"/>
                  </a:lnTo>
                  <a:lnTo>
                    <a:pt x="4352" y="319"/>
                  </a:lnTo>
                  <a:lnTo>
                    <a:pt x="3434" y="162"/>
                  </a:lnTo>
                  <a:lnTo>
                    <a:pt x="3434" y="16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9"/>
            <p:cNvSpPr>
              <a:spLocks/>
            </p:cNvSpPr>
            <p:nvPr/>
          </p:nvSpPr>
          <p:spPr bwMode="auto">
            <a:xfrm>
              <a:off x="1874" y="808"/>
              <a:ext cx="2480" cy="1589"/>
            </a:xfrm>
            <a:custGeom>
              <a:avLst/>
              <a:gdLst>
                <a:gd name="T0" fmla="*/ 0 w 4960"/>
                <a:gd name="T1" fmla="*/ 2299 h 3179"/>
                <a:gd name="T2" fmla="*/ 1095 w 4960"/>
                <a:gd name="T3" fmla="*/ 2460 h 3179"/>
                <a:gd name="T4" fmla="*/ 1424 w 4960"/>
                <a:gd name="T5" fmla="*/ 2154 h 3179"/>
                <a:gd name="T6" fmla="*/ 1785 w 4960"/>
                <a:gd name="T7" fmla="*/ 1987 h 3179"/>
                <a:gd name="T8" fmla="*/ 2171 w 4960"/>
                <a:gd name="T9" fmla="*/ 1956 h 3179"/>
                <a:gd name="T10" fmla="*/ 2567 w 4960"/>
                <a:gd name="T11" fmla="*/ 2107 h 3179"/>
                <a:gd name="T12" fmla="*/ 3046 w 4960"/>
                <a:gd name="T13" fmla="*/ 2517 h 3179"/>
                <a:gd name="T14" fmla="*/ 3150 w 4960"/>
                <a:gd name="T15" fmla="*/ 2861 h 3179"/>
                <a:gd name="T16" fmla="*/ 4867 w 4960"/>
                <a:gd name="T17" fmla="*/ 3179 h 3179"/>
                <a:gd name="T18" fmla="*/ 4945 w 4960"/>
                <a:gd name="T19" fmla="*/ 2690 h 3179"/>
                <a:gd name="T20" fmla="*/ 4960 w 4960"/>
                <a:gd name="T21" fmla="*/ 1823 h 3179"/>
                <a:gd name="T22" fmla="*/ 4607 w 4960"/>
                <a:gd name="T23" fmla="*/ 1002 h 3179"/>
                <a:gd name="T24" fmla="*/ 4323 w 4960"/>
                <a:gd name="T25" fmla="*/ 591 h 3179"/>
                <a:gd name="T26" fmla="*/ 3858 w 4960"/>
                <a:gd name="T27" fmla="*/ 260 h 3179"/>
                <a:gd name="T28" fmla="*/ 2953 w 4960"/>
                <a:gd name="T29" fmla="*/ 47 h 3179"/>
                <a:gd name="T30" fmla="*/ 2226 w 4960"/>
                <a:gd name="T31" fmla="*/ 0 h 3179"/>
                <a:gd name="T32" fmla="*/ 1422 w 4960"/>
                <a:gd name="T33" fmla="*/ 220 h 3179"/>
                <a:gd name="T34" fmla="*/ 572 w 4960"/>
                <a:gd name="T35" fmla="*/ 797 h 3179"/>
                <a:gd name="T36" fmla="*/ 99 w 4960"/>
                <a:gd name="T37" fmla="*/ 1523 h 3179"/>
                <a:gd name="T38" fmla="*/ 0 w 4960"/>
                <a:gd name="T39" fmla="*/ 2299 h 3179"/>
                <a:gd name="T40" fmla="*/ 0 w 4960"/>
                <a:gd name="T41" fmla="*/ 2299 h 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60" h="3179">
                  <a:moveTo>
                    <a:pt x="0" y="2299"/>
                  </a:moveTo>
                  <a:lnTo>
                    <a:pt x="1095" y="2460"/>
                  </a:lnTo>
                  <a:lnTo>
                    <a:pt x="1424" y="2154"/>
                  </a:lnTo>
                  <a:lnTo>
                    <a:pt x="1785" y="1987"/>
                  </a:lnTo>
                  <a:lnTo>
                    <a:pt x="2171" y="1956"/>
                  </a:lnTo>
                  <a:lnTo>
                    <a:pt x="2567" y="2107"/>
                  </a:lnTo>
                  <a:lnTo>
                    <a:pt x="3046" y="2517"/>
                  </a:lnTo>
                  <a:lnTo>
                    <a:pt x="3150" y="2861"/>
                  </a:lnTo>
                  <a:lnTo>
                    <a:pt x="4867" y="3179"/>
                  </a:lnTo>
                  <a:lnTo>
                    <a:pt x="4945" y="2690"/>
                  </a:lnTo>
                  <a:lnTo>
                    <a:pt x="4960" y="1823"/>
                  </a:lnTo>
                  <a:lnTo>
                    <a:pt x="4607" y="1002"/>
                  </a:lnTo>
                  <a:lnTo>
                    <a:pt x="4323" y="591"/>
                  </a:lnTo>
                  <a:lnTo>
                    <a:pt x="3858" y="260"/>
                  </a:lnTo>
                  <a:lnTo>
                    <a:pt x="2953" y="47"/>
                  </a:lnTo>
                  <a:lnTo>
                    <a:pt x="2226" y="0"/>
                  </a:lnTo>
                  <a:lnTo>
                    <a:pt x="1422" y="220"/>
                  </a:lnTo>
                  <a:lnTo>
                    <a:pt x="572" y="797"/>
                  </a:lnTo>
                  <a:lnTo>
                    <a:pt x="99" y="1523"/>
                  </a:lnTo>
                  <a:lnTo>
                    <a:pt x="0" y="2299"/>
                  </a:lnTo>
                  <a:lnTo>
                    <a:pt x="0" y="2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1885" y="809"/>
              <a:ext cx="2471" cy="1226"/>
            </a:xfrm>
            <a:custGeom>
              <a:avLst/>
              <a:gdLst>
                <a:gd name="T0" fmla="*/ 0 w 2471"/>
                <a:gd name="T1" fmla="*/ 1130 h 1226"/>
                <a:gd name="T2" fmla="*/ 136 w 2471"/>
                <a:gd name="T3" fmla="*/ 605 h 1226"/>
                <a:gd name="T4" fmla="*/ 475 w 2471"/>
                <a:gd name="T5" fmla="*/ 247 h 1226"/>
                <a:gd name="T6" fmla="*/ 907 w 2471"/>
                <a:gd name="T7" fmla="*/ 44 h 1226"/>
                <a:gd name="T8" fmla="*/ 1290 w 2471"/>
                <a:gd name="T9" fmla="*/ 0 h 1226"/>
                <a:gd name="T10" fmla="*/ 1664 w 2471"/>
                <a:gd name="T11" fmla="*/ 44 h 1226"/>
                <a:gd name="T12" fmla="*/ 1971 w 2471"/>
                <a:gd name="T13" fmla="*/ 162 h 1226"/>
                <a:gd name="T14" fmla="*/ 2192 w 2471"/>
                <a:gd name="T15" fmla="*/ 311 h 1226"/>
                <a:gd name="T16" fmla="*/ 2346 w 2471"/>
                <a:gd name="T17" fmla="*/ 601 h 1226"/>
                <a:gd name="T18" fmla="*/ 2417 w 2471"/>
                <a:gd name="T19" fmla="*/ 826 h 1226"/>
                <a:gd name="T20" fmla="*/ 2471 w 2471"/>
                <a:gd name="T21" fmla="*/ 1199 h 1226"/>
                <a:gd name="T22" fmla="*/ 2403 w 2471"/>
                <a:gd name="T23" fmla="*/ 1067 h 1226"/>
                <a:gd name="T24" fmla="*/ 2027 w 2471"/>
                <a:gd name="T25" fmla="*/ 1047 h 1226"/>
                <a:gd name="T26" fmla="*/ 1883 w 2471"/>
                <a:gd name="T27" fmla="*/ 1043 h 1226"/>
                <a:gd name="T28" fmla="*/ 2014 w 2471"/>
                <a:gd name="T29" fmla="*/ 802 h 1226"/>
                <a:gd name="T30" fmla="*/ 2125 w 2471"/>
                <a:gd name="T31" fmla="*/ 732 h 1226"/>
                <a:gd name="T32" fmla="*/ 2216 w 2471"/>
                <a:gd name="T33" fmla="*/ 651 h 1226"/>
                <a:gd name="T34" fmla="*/ 2145 w 2471"/>
                <a:gd name="T35" fmla="*/ 562 h 1226"/>
                <a:gd name="T36" fmla="*/ 2005 w 2471"/>
                <a:gd name="T37" fmla="*/ 680 h 1226"/>
                <a:gd name="T38" fmla="*/ 1807 w 2471"/>
                <a:gd name="T39" fmla="*/ 823 h 1226"/>
                <a:gd name="T40" fmla="*/ 1632 w 2471"/>
                <a:gd name="T41" fmla="*/ 648 h 1226"/>
                <a:gd name="T42" fmla="*/ 1736 w 2471"/>
                <a:gd name="T43" fmla="*/ 501 h 1226"/>
                <a:gd name="T44" fmla="*/ 1664 w 2471"/>
                <a:gd name="T45" fmla="*/ 440 h 1226"/>
                <a:gd name="T46" fmla="*/ 1471 w 2471"/>
                <a:gd name="T47" fmla="*/ 671 h 1226"/>
                <a:gd name="T48" fmla="*/ 1307 w 2471"/>
                <a:gd name="T49" fmla="*/ 623 h 1226"/>
                <a:gd name="T50" fmla="*/ 1347 w 2471"/>
                <a:gd name="T51" fmla="*/ 262 h 1226"/>
                <a:gd name="T52" fmla="*/ 1232 w 2471"/>
                <a:gd name="T53" fmla="*/ 258 h 1226"/>
                <a:gd name="T54" fmla="*/ 1191 w 2471"/>
                <a:gd name="T55" fmla="*/ 611 h 1226"/>
                <a:gd name="T56" fmla="*/ 975 w 2471"/>
                <a:gd name="T57" fmla="*/ 676 h 1226"/>
                <a:gd name="T58" fmla="*/ 889 w 2471"/>
                <a:gd name="T59" fmla="*/ 433 h 1226"/>
                <a:gd name="T60" fmla="*/ 796 w 2471"/>
                <a:gd name="T61" fmla="*/ 483 h 1226"/>
                <a:gd name="T62" fmla="*/ 887 w 2471"/>
                <a:gd name="T63" fmla="*/ 699 h 1226"/>
                <a:gd name="T64" fmla="*/ 956 w 2471"/>
                <a:gd name="T65" fmla="*/ 733 h 1226"/>
                <a:gd name="T66" fmla="*/ 833 w 2471"/>
                <a:gd name="T67" fmla="*/ 923 h 1226"/>
                <a:gd name="T68" fmla="*/ 655 w 2471"/>
                <a:gd name="T69" fmla="*/ 971 h 1226"/>
                <a:gd name="T70" fmla="*/ 595 w 2471"/>
                <a:gd name="T71" fmla="*/ 919 h 1226"/>
                <a:gd name="T72" fmla="*/ 530 w 2471"/>
                <a:gd name="T73" fmla="*/ 883 h 1226"/>
                <a:gd name="T74" fmla="*/ 443 w 2471"/>
                <a:gd name="T75" fmla="*/ 803 h 1226"/>
                <a:gd name="T76" fmla="*/ 407 w 2471"/>
                <a:gd name="T77" fmla="*/ 745 h 1226"/>
                <a:gd name="T78" fmla="*/ 384 w 2471"/>
                <a:gd name="T79" fmla="*/ 730 h 1226"/>
                <a:gd name="T80" fmla="*/ 335 w 2471"/>
                <a:gd name="T81" fmla="*/ 652 h 1226"/>
                <a:gd name="T82" fmla="*/ 238 w 2471"/>
                <a:gd name="T83" fmla="*/ 749 h 1226"/>
                <a:gd name="T84" fmla="*/ 561 w 2471"/>
                <a:gd name="T85" fmla="*/ 1065 h 1226"/>
                <a:gd name="T86" fmla="*/ 543 w 2471"/>
                <a:gd name="T87" fmla="*/ 1226 h 1226"/>
                <a:gd name="T88" fmla="*/ 0 w 2471"/>
                <a:gd name="T89" fmla="*/ 1130 h 1226"/>
                <a:gd name="T90" fmla="*/ 0 w 2471"/>
                <a:gd name="T91" fmla="*/ 11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71" h="1226">
                  <a:moveTo>
                    <a:pt x="0" y="1130"/>
                  </a:moveTo>
                  <a:lnTo>
                    <a:pt x="136" y="605"/>
                  </a:lnTo>
                  <a:lnTo>
                    <a:pt x="475" y="247"/>
                  </a:lnTo>
                  <a:lnTo>
                    <a:pt x="907" y="44"/>
                  </a:lnTo>
                  <a:lnTo>
                    <a:pt x="1290" y="0"/>
                  </a:lnTo>
                  <a:lnTo>
                    <a:pt x="1664" y="44"/>
                  </a:lnTo>
                  <a:lnTo>
                    <a:pt x="1971" y="162"/>
                  </a:lnTo>
                  <a:lnTo>
                    <a:pt x="2192" y="311"/>
                  </a:lnTo>
                  <a:lnTo>
                    <a:pt x="2346" y="601"/>
                  </a:lnTo>
                  <a:lnTo>
                    <a:pt x="2417" y="826"/>
                  </a:lnTo>
                  <a:lnTo>
                    <a:pt x="2471" y="1199"/>
                  </a:lnTo>
                  <a:lnTo>
                    <a:pt x="2403" y="1067"/>
                  </a:lnTo>
                  <a:lnTo>
                    <a:pt x="2027" y="1047"/>
                  </a:lnTo>
                  <a:lnTo>
                    <a:pt x="1883" y="1043"/>
                  </a:lnTo>
                  <a:lnTo>
                    <a:pt x="2014" y="802"/>
                  </a:lnTo>
                  <a:lnTo>
                    <a:pt x="2125" y="732"/>
                  </a:lnTo>
                  <a:lnTo>
                    <a:pt x="2216" y="651"/>
                  </a:lnTo>
                  <a:lnTo>
                    <a:pt x="2145" y="562"/>
                  </a:lnTo>
                  <a:lnTo>
                    <a:pt x="2005" y="680"/>
                  </a:lnTo>
                  <a:lnTo>
                    <a:pt x="1807" y="823"/>
                  </a:lnTo>
                  <a:lnTo>
                    <a:pt x="1632" y="648"/>
                  </a:lnTo>
                  <a:lnTo>
                    <a:pt x="1736" y="501"/>
                  </a:lnTo>
                  <a:lnTo>
                    <a:pt x="1664" y="440"/>
                  </a:lnTo>
                  <a:lnTo>
                    <a:pt x="1471" y="671"/>
                  </a:lnTo>
                  <a:lnTo>
                    <a:pt x="1307" y="623"/>
                  </a:lnTo>
                  <a:lnTo>
                    <a:pt x="1347" y="262"/>
                  </a:lnTo>
                  <a:lnTo>
                    <a:pt x="1232" y="258"/>
                  </a:lnTo>
                  <a:lnTo>
                    <a:pt x="1191" y="611"/>
                  </a:lnTo>
                  <a:lnTo>
                    <a:pt x="975" y="676"/>
                  </a:lnTo>
                  <a:lnTo>
                    <a:pt x="889" y="433"/>
                  </a:lnTo>
                  <a:lnTo>
                    <a:pt x="796" y="483"/>
                  </a:lnTo>
                  <a:lnTo>
                    <a:pt x="887" y="699"/>
                  </a:lnTo>
                  <a:lnTo>
                    <a:pt x="956" y="733"/>
                  </a:lnTo>
                  <a:lnTo>
                    <a:pt x="833" y="923"/>
                  </a:lnTo>
                  <a:lnTo>
                    <a:pt x="655" y="971"/>
                  </a:lnTo>
                  <a:lnTo>
                    <a:pt x="595" y="919"/>
                  </a:lnTo>
                  <a:lnTo>
                    <a:pt x="530" y="883"/>
                  </a:lnTo>
                  <a:lnTo>
                    <a:pt x="443" y="803"/>
                  </a:lnTo>
                  <a:lnTo>
                    <a:pt x="407" y="745"/>
                  </a:lnTo>
                  <a:lnTo>
                    <a:pt x="384" y="730"/>
                  </a:lnTo>
                  <a:lnTo>
                    <a:pt x="335" y="652"/>
                  </a:lnTo>
                  <a:lnTo>
                    <a:pt x="238" y="749"/>
                  </a:lnTo>
                  <a:lnTo>
                    <a:pt x="561" y="1065"/>
                  </a:lnTo>
                  <a:lnTo>
                    <a:pt x="543" y="1226"/>
                  </a:lnTo>
                  <a:lnTo>
                    <a:pt x="0" y="11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11"/>
            <p:cNvSpPr>
              <a:spLocks/>
            </p:cNvSpPr>
            <p:nvPr/>
          </p:nvSpPr>
          <p:spPr bwMode="auto">
            <a:xfrm>
              <a:off x="2304" y="1359"/>
              <a:ext cx="2020" cy="1021"/>
            </a:xfrm>
            <a:custGeom>
              <a:avLst/>
              <a:gdLst>
                <a:gd name="T0" fmla="*/ 0 w 2020"/>
                <a:gd name="T1" fmla="*/ 690 h 1021"/>
                <a:gd name="T2" fmla="*/ 170 w 2020"/>
                <a:gd name="T3" fmla="*/ 506 h 1021"/>
                <a:gd name="T4" fmla="*/ 366 w 2020"/>
                <a:gd name="T5" fmla="*/ 334 h 1021"/>
                <a:gd name="T6" fmla="*/ 474 w 2020"/>
                <a:gd name="T7" fmla="*/ 169 h 1021"/>
                <a:gd name="T8" fmla="*/ 626 w 2020"/>
                <a:gd name="T9" fmla="*/ 77 h 1021"/>
                <a:gd name="T10" fmla="*/ 789 w 2020"/>
                <a:gd name="T11" fmla="*/ 0 h 1021"/>
                <a:gd name="T12" fmla="*/ 858 w 2020"/>
                <a:gd name="T13" fmla="*/ 62 h 1021"/>
                <a:gd name="T14" fmla="*/ 963 w 2020"/>
                <a:gd name="T15" fmla="*/ 66 h 1021"/>
                <a:gd name="T16" fmla="*/ 1064 w 2020"/>
                <a:gd name="T17" fmla="*/ 77 h 1021"/>
                <a:gd name="T18" fmla="*/ 1112 w 2020"/>
                <a:gd name="T19" fmla="*/ 147 h 1021"/>
                <a:gd name="T20" fmla="*/ 1336 w 2020"/>
                <a:gd name="T21" fmla="*/ 102 h 1021"/>
                <a:gd name="T22" fmla="*/ 1524 w 2020"/>
                <a:gd name="T23" fmla="*/ 473 h 1021"/>
                <a:gd name="T24" fmla="*/ 1508 w 2020"/>
                <a:gd name="T25" fmla="*/ 489 h 1021"/>
                <a:gd name="T26" fmla="*/ 2000 w 2020"/>
                <a:gd name="T27" fmla="*/ 453 h 1021"/>
                <a:gd name="T28" fmla="*/ 1504 w 2020"/>
                <a:gd name="T29" fmla="*/ 657 h 1021"/>
                <a:gd name="T30" fmla="*/ 1568 w 2020"/>
                <a:gd name="T31" fmla="*/ 797 h 1021"/>
                <a:gd name="T32" fmla="*/ 2020 w 2020"/>
                <a:gd name="T33" fmla="*/ 1021 h 1021"/>
                <a:gd name="T34" fmla="*/ 1170 w 2020"/>
                <a:gd name="T35" fmla="*/ 899 h 1021"/>
                <a:gd name="T36" fmla="*/ 1034 w 2020"/>
                <a:gd name="T37" fmla="*/ 618 h 1021"/>
                <a:gd name="T38" fmla="*/ 843 w 2020"/>
                <a:gd name="T39" fmla="*/ 484 h 1021"/>
                <a:gd name="T40" fmla="*/ 644 w 2020"/>
                <a:gd name="T41" fmla="*/ 425 h 1021"/>
                <a:gd name="T42" fmla="*/ 424 w 2020"/>
                <a:gd name="T43" fmla="*/ 455 h 1021"/>
                <a:gd name="T44" fmla="*/ 293 w 2020"/>
                <a:gd name="T45" fmla="*/ 535 h 1021"/>
                <a:gd name="T46" fmla="*/ 244 w 2020"/>
                <a:gd name="T47" fmla="*/ 601 h 1021"/>
                <a:gd name="T48" fmla="*/ 126 w 2020"/>
                <a:gd name="T49" fmla="*/ 715 h 1021"/>
                <a:gd name="T50" fmla="*/ 0 w 2020"/>
                <a:gd name="T51" fmla="*/ 690 h 1021"/>
                <a:gd name="T52" fmla="*/ 0 w 2020"/>
                <a:gd name="T53" fmla="*/ 69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0" h="1021">
                  <a:moveTo>
                    <a:pt x="0" y="690"/>
                  </a:moveTo>
                  <a:lnTo>
                    <a:pt x="170" y="506"/>
                  </a:lnTo>
                  <a:lnTo>
                    <a:pt x="366" y="334"/>
                  </a:lnTo>
                  <a:lnTo>
                    <a:pt x="474" y="169"/>
                  </a:lnTo>
                  <a:lnTo>
                    <a:pt x="626" y="77"/>
                  </a:lnTo>
                  <a:lnTo>
                    <a:pt x="789" y="0"/>
                  </a:lnTo>
                  <a:lnTo>
                    <a:pt x="858" y="62"/>
                  </a:lnTo>
                  <a:lnTo>
                    <a:pt x="963" y="66"/>
                  </a:lnTo>
                  <a:lnTo>
                    <a:pt x="1064" y="77"/>
                  </a:lnTo>
                  <a:lnTo>
                    <a:pt x="1112" y="147"/>
                  </a:lnTo>
                  <a:lnTo>
                    <a:pt x="1336" y="102"/>
                  </a:lnTo>
                  <a:lnTo>
                    <a:pt x="1524" y="473"/>
                  </a:lnTo>
                  <a:lnTo>
                    <a:pt x="1508" y="489"/>
                  </a:lnTo>
                  <a:lnTo>
                    <a:pt x="2000" y="453"/>
                  </a:lnTo>
                  <a:lnTo>
                    <a:pt x="1504" y="657"/>
                  </a:lnTo>
                  <a:lnTo>
                    <a:pt x="1568" y="797"/>
                  </a:lnTo>
                  <a:lnTo>
                    <a:pt x="2020" y="1021"/>
                  </a:lnTo>
                  <a:lnTo>
                    <a:pt x="1170" y="899"/>
                  </a:lnTo>
                  <a:lnTo>
                    <a:pt x="1034" y="618"/>
                  </a:lnTo>
                  <a:lnTo>
                    <a:pt x="843" y="484"/>
                  </a:lnTo>
                  <a:lnTo>
                    <a:pt x="644" y="425"/>
                  </a:lnTo>
                  <a:lnTo>
                    <a:pt x="424" y="455"/>
                  </a:lnTo>
                  <a:lnTo>
                    <a:pt x="293" y="535"/>
                  </a:lnTo>
                  <a:lnTo>
                    <a:pt x="244" y="601"/>
                  </a:lnTo>
                  <a:lnTo>
                    <a:pt x="126" y="715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12"/>
            <p:cNvSpPr>
              <a:spLocks/>
            </p:cNvSpPr>
            <p:nvPr/>
          </p:nvSpPr>
          <p:spPr bwMode="auto">
            <a:xfrm>
              <a:off x="3247" y="1620"/>
              <a:ext cx="410" cy="542"/>
            </a:xfrm>
            <a:custGeom>
              <a:avLst/>
              <a:gdLst>
                <a:gd name="T0" fmla="*/ 0 w 822"/>
                <a:gd name="T1" fmla="*/ 616 h 1083"/>
                <a:gd name="T2" fmla="*/ 322 w 822"/>
                <a:gd name="T3" fmla="*/ 228 h 1083"/>
                <a:gd name="T4" fmla="*/ 808 w 822"/>
                <a:gd name="T5" fmla="*/ 0 h 1083"/>
                <a:gd name="T6" fmla="*/ 822 w 822"/>
                <a:gd name="T7" fmla="*/ 277 h 1083"/>
                <a:gd name="T8" fmla="*/ 284 w 822"/>
                <a:gd name="T9" fmla="*/ 1083 h 1083"/>
                <a:gd name="T10" fmla="*/ 0 w 822"/>
                <a:gd name="T11" fmla="*/ 616 h 1083"/>
                <a:gd name="T12" fmla="*/ 0 w 822"/>
                <a:gd name="T13" fmla="*/ 616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1083">
                  <a:moveTo>
                    <a:pt x="0" y="616"/>
                  </a:moveTo>
                  <a:lnTo>
                    <a:pt x="322" y="228"/>
                  </a:lnTo>
                  <a:lnTo>
                    <a:pt x="808" y="0"/>
                  </a:lnTo>
                  <a:lnTo>
                    <a:pt x="822" y="277"/>
                  </a:lnTo>
                  <a:lnTo>
                    <a:pt x="284" y="1083"/>
                  </a:lnTo>
                  <a:lnTo>
                    <a:pt x="0" y="616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13"/>
            <p:cNvSpPr>
              <a:spLocks/>
            </p:cNvSpPr>
            <p:nvPr/>
          </p:nvSpPr>
          <p:spPr bwMode="auto">
            <a:xfrm>
              <a:off x="1881" y="820"/>
              <a:ext cx="2255" cy="1176"/>
            </a:xfrm>
            <a:custGeom>
              <a:avLst/>
              <a:gdLst>
                <a:gd name="T0" fmla="*/ 195 w 2255"/>
                <a:gd name="T1" fmla="*/ 1156 h 1176"/>
                <a:gd name="T2" fmla="*/ 191 w 2255"/>
                <a:gd name="T3" fmla="*/ 1008 h 1176"/>
                <a:gd name="T4" fmla="*/ 315 w 2255"/>
                <a:gd name="T5" fmla="*/ 728 h 1176"/>
                <a:gd name="T6" fmla="*/ 557 w 2255"/>
                <a:gd name="T7" fmla="*/ 448 h 1176"/>
                <a:gd name="T8" fmla="*/ 757 w 2255"/>
                <a:gd name="T9" fmla="*/ 273 h 1176"/>
                <a:gd name="T10" fmla="*/ 971 w 2255"/>
                <a:gd name="T11" fmla="*/ 184 h 1176"/>
                <a:gd name="T12" fmla="*/ 1199 w 2255"/>
                <a:gd name="T13" fmla="*/ 137 h 1176"/>
                <a:gd name="T14" fmla="*/ 1435 w 2255"/>
                <a:gd name="T15" fmla="*/ 127 h 1176"/>
                <a:gd name="T16" fmla="*/ 1641 w 2255"/>
                <a:gd name="T17" fmla="*/ 137 h 1176"/>
                <a:gd name="T18" fmla="*/ 1863 w 2255"/>
                <a:gd name="T19" fmla="*/ 204 h 1176"/>
                <a:gd name="T20" fmla="*/ 2059 w 2255"/>
                <a:gd name="T21" fmla="*/ 294 h 1176"/>
                <a:gd name="T22" fmla="*/ 2255 w 2255"/>
                <a:gd name="T23" fmla="*/ 444 h 1176"/>
                <a:gd name="T24" fmla="*/ 2194 w 2255"/>
                <a:gd name="T25" fmla="*/ 316 h 1176"/>
                <a:gd name="T26" fmla="*/ 1889 w 2255"/>
                <a:gd name="T27" fmla="*/ 99 h 1176"/>
                <a:gd name="T28" fmla="*/ 1420 w 2255"/>
                <a:gd name="T29" fmla="*/ 0 h 1176"/>
                <a:gd name="T30" fmla="*/ 795 w 2255"/>
                <a:gd name="T31" fmla="*/ 44 h 1176"/>
                <a:gd name="T32" fmla="*/ 286 w 2255"/>
                <a:gd name="T33" fmla="*/ 382 h 1176"/>
                <a:gd name="T34" fmla="*/ 58 w 2255"/>
                <a:gd name="T35" fmla="*/ 844 h 1176"/>
                <a:gd name="T36" fmla="*/ 0 w 2255"/>
                <a:gd name="T37" fmla="*/ 1134 h 1176"/>
                <a:gd name="T38" fmla="*/ 235 w 2255"/>
                <a:gd name="T39" fmla="*/ 1176 h 1176"/>
                <a:gd name="T40" fmla="*/ 195 w 2255"/>
                <a:gd name="T41" fmla="*/ 115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5" h="1176">
                  <a:moveTo>
                    <a:pt x="195" y="1156"/>
                  </a:moveTo>
                  <a:lnTo>
                    <a:pt x="191" y="1008"/>
                  </a:lnTo>
                  <a:lnTo>
                    <a:pt x="315" y="728"/>
                  </a:lnTo>
                  <a:lnTo>
                    <a:pt x="557" y="448"/>
                  </a:lnTo>
                  <a:lnTo>
                    <a:pt x="757" y="273"/>
                  </a:lnTo>
                  <a:lnTo>
                    <a:pt x="971" y="184"/>
                  </a:lnTo>
                  <a:lnTo>
                    <a:pt x="1199" y="137"/>
                  </a:lnTo>
                  <a:lnTo>
                    <a:pt x="1435" y="127"/>
                  </a:lnTo>
                  <a:lnTo>
                    <a:pt x="1641" y="137"/>
                  </a:lnTo>
                  <a:lnTo>
                    <a:pt x="1863" y="204"/>
                  </a:lnTo>
                  <a:lnTo>
                    <a:pt x="2059" y="294"/>
                  </a:lnTo>
                  <a:lnTo>
                    <a:pt x="2255" y="444"/>
                  </a:lnTo>
                  <a:lnTo>
                    <a:pt x="2194" y="316"/>
                  </a:lnTo>
                  <a:lnTo>
                    <a:pt x="1889" y="99"/>
                  </a:lnTo>
                  <a:lnTo>
                    <a:pt x="1420" y="0"/>
                  </a:lnTo>
                  <a:lnTo>
                    <a:pt x="795" y="44"/>
                  </a:lnTo>
                  <a:lnTo>
                    <a:pt x="286" y="382"/>
                  </a:lnTo>
                  <a:lnTo>
                    <a:pt x="58" y="844"/>
                  </a:lnTo>
                  <a:lnTo>
                    <a:pt x="0" y="1134"/>
                  </a:lnTo>
                  <a:lnTo>
                    <a:pt x="235" y="1176"/>
                  </a:lnTo>
                  <a:lnTo>
                    <a:pt x="195" y="115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14"/>
            <p:cNvSpPr>
              <a:spLocks/>
            </p:cNvSpPr>
            <p:nvPr/>
          </p:nvSpPr>
          <p:spPr bwMode="auto">
            <a:xfrm>
              <a:off x="3124" y="1456"/>
              <a:ext cx="442" cy="494"/>
            </a:xfrm>
            <a:custGeom>
              <a:avLst/>
              <a:gdLst>
                <a:gd name="T0" fmla="*/ 0 w 884"/>
                <a:gd name="T1" fmla="*/ 686 h 986"/>
                <a:gd name="T2" fmla="*/ 671 w 884"/>
                <a:gd name="T3" fmla="*/ 0 h 986"/>
                <a:gd name="T4" fmla="*/ 884 w 884"/>
                <a:gd name="T5" fmla="*/ 41 h 986"/>
                <a:gd name="T6" fmla="*/ 814 w 884"/>
                <a:gd name="T7" fmla="*/ 214 h 986"/>
                <a:gd name="T8" fmla="*/ 357 w 884"/>
                <a:gd name="T9" fmla="*/ 986 h 986"/>
                <a:gd name="T10" fmla="*/ 0 w 884"/>
                <a:gd name="T11" fmla="*/ 686 h 986"/>
                <a:gd name="T12" fmla="*/ 0 w 884"/>
                <a:gd name="T13" fmla="*/ 68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4" h="986">
                  <a:moveTo>
                    <a:pt x="0" y="686"/>
                  </a:moveTo>
                  <a:lnTo>
                    <a:pt x="671" y="0"/>
                  </a:lnTo>
                  <a:lnTo>
                    <a:pt x="884" y="41"/>
                  </a:lnTo>
                  <a:lnTo>
                    <a:pt x="814" y="214"/>
                  </a:lnTo>
                  <a:lnTo>
                    <a:pt x="357" y="986"/>
                  </a:lnTo>
                  <a:lnTo>
                    <a:pt x="0" y="68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FFC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15"/>
            <p:cNvSpPr>
              <a:spLocks/>
            </p:cNvSpPr>
            <p:nvPr/>
          </p:nvSpPr>
          <p:spPr bwMode="auto">
            <a:xfrm>
              <a:off x="2016" y="1584"/>
              <a:ext cx="460" cy="440"/>
            </a:xfrm>
            <a:custGeom>
              <a:avLst/>
              <a:gdLst>
                <a:gd name="T0" fmla="*/ 460 w 460"/>
                <a:gd name="T1" fmla="*/ 268 h 440"/>
                <a:gd name="T2" fmla="*/ 437 w 460"/>
                <a:gd name="T3" fmla="*/ 314 h 440"/>
                <a:gd name="T4" fmla="*/ 380 w 460"/>
                <a:gd name="T5" fmla="*/ 403 h 440"/>
                <a:gd name="T6" fmla="*/ 380 w 460"/>
                <a:gd name="T7" fmla="*/ 440 h 440"/>
                <a:gd name="T8" fmla="*/ 0 w 460"/>
                <a:gd name="T9" fmla="*/ 356 h 440"/>
                <a:gd name="T10" fmla="*/ 16 w 460"/>
                <a:gd name="T11" fmla="*/ 296 h 440"/>
                <a:gd name="T12" fmla="*/ 51 w 460"/>
                <a:gd name="T13" fmla="*/ 121 h 440"/>
                <a:gd name="T14" fmla="*/ 132 w 460"/>
                <a:gd name="T15" fmla="*/ 0 h 440"/>
                <a:gd name="T16" fmla="*/ 456 w 460"/>
                <a:gd name="T17" fmla="*/ 272 h 440"/>
                <a:gd name="T18" fmla="*/ 460 w 460"/>
                <a:gd name="T19" fmla="*/ 26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440">
                  <a:moveTo>
                    <a:pt x="460" y="268"/>
                  </a:moveTo>
                  <a:lnTo>
                    <a:pt x="437" y="314"/>
                  </a:lnTo>
                  <a:lnTo>
                    <a:pt x="380" y="403"/>
                  </a:lnTo>
                  <a:lnTo>
                    <a:pt x="380" y="440"/>
                  </a:lnTo>
                  <a:lnTo>
                    <a:pt x="0" y="356"/>
                  </a:lnTo>
                  <a:lnTo>
                    <a:pt x="16" y="296"/>
                  </a:lnTo>
                  <a:lnTo>
                    <a:pt x="51" y="121"/>
                  </a:lnTo>
                  <a:lnTo>
                    <a:pt x="132" y="0"/>
                  </a:lnTo>
                  <a:lnTo>
                    <a:pt x="456" y="272"/>
                  </a:lnTo>
                  <a:lnTo>
                    <a:pt x="46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16"/>
            <p:cNvSpPr>
              <a:spLocks/>
            </p:cNvSpPr>
            <p:nvPr/>
          </p:nvSpPr>
          <p:spPr bwMode="auto">
            <a:xfrm>
              <a:off x="3231" y="1477"/>
              <a:ext cx="335" cy="473"/>
            </a:xfrm>
            <a:custGeom>
              <a:avLst/>
              <a:gdLst>
                <a:gd name="T0" fmla="*/ 0 w 669"/>
                <a:gd name="T1" fmla="*/ 788 h 945"/>
                <a:gd name="T2" fmla="*/ 669 w 669"/>
                <a:gd name="T3" fmla="*/ 0 h 945"/>
                <a:gd name="T4" fmla="*/ 599 w 669"/>
                <a:gd name="T5" fmla="*/ 244 h 945"/>
                <a:gd name="T6" fmla="*/ 142 w 669"/>
                <a:gd name="T7" fmla="*/ 945 h 945"/>
                <a:gd name="T8" fmla="*/ 0 w 669"/>
                <a:gd name="T9" fmla="*/ 788 h 945"/>
                <a:gd name="T10" fmla="*/ 0 w 669"/>
                <a:gd name="T11" fmla="*/ 78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9" h="945">
                  <a:moveTo>
                    <a:pt x="0" y="788"/>
                  </a:moveTo>
                  <a:lnTo>
                    <a:pt x="669" y="0"/>
                  </a:lnTo>
                  <a:lnTo>
                    <a:pt x="599" y="244"/>
                  </a:lnTo>
                  <a:lnTo>
                    <a:pt x="142" y="945"/>
                  </a:lnTo>
                  <a:lnTo>
                    <a:pt x="0" y="788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E08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17"/>
            <p:cNvSpPr>
              <a:spLocks/>
            </p:cNvSpPr>
            <p:nvPr/>
          </p:nvSpPr>
          <p:spPr bwMode="auto">
            <a:xfrm>
              <a:off x="2481" y="1011"/>
              <a:ext cx="1085" cy="553"/>
            </a:xfrm>
            <a:custGeom>
              <a:avLst/>
              <a:gdLst>
                <a:gd name="T0" fmla="*/ 76 w 2169"/>
                <a:gd name="T1" fmla="*/ 753 h 1104"/>
                <a:gd name="T2" fmla="*/ 239 w 2169"/>
                <a:gd name="T3" fmla="*/ 431 h 1104"/>
                <a:gd name="T4" fmla="*/ 597 w 2169"/>
                <a:gd name="T5" fmla="*/ 173 h 1104"/>
                <a:gd name="T6" fmla="*/ 1137 w 2169"/>
                <a:gd name="T7" fmla="*/ 9 h 1104"/>
                <a:gd name="T8" fmla="*/ 1540 w 2169"/>
                <a:gd name="T9" fmla="*/ 0 h 1104"/>
                <a:gd name="T10" fmla="*/ 1920 w 2169"/>
                <a:gd name="T11" fmla="*/ 131 h 1104"/>
                <a:gd name="T12" fmla="*/ 2169 w 2169"/>
                <a:gd name="T13" fmla="*/ 355 h 1104"/>
                <a:gd name="T14" fmla="*/ 1589 w 2169"/>
                <a:gd name="T15" fmla="*/ 207 h 1104"/>
                <a:gd name="T16" fmla="*/ 1059 w 2169"/>
                <a:gd name="T17" fmla="*/ 260 h 1104"/>
                <a:gd name="T18" fmla="*/ 627 w 2169"/>
                <a:gd name="T19" fmla="*/ 458 h 1104"/>
                <a:gd name="T20" fmla="*/ 262 w 2169"/>
                <a:gd name="T21" fmla="*/ 680 h 1104"/>
                <a:gd name="T22" fmla="*/ 0 w 2169"/>
                <a:gd name="T23" fmla="*/ 1104 h 1104"/>
                <a:gd name="T24" fmla="*/ 76 w 2169"/>
                <a:gd name="T25" fmla="*/ 753 h 1104"/>
                <a:gd name="T26" fmla="*/ 76 w 2169"/>
                <a:gd name="T27" fmla="*/ 75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9" h="1104">
                  <a:moveTo>
                    <a:pt x="76" y="753"/>
                  </a:moveTo>
                  <a:lnTo>
                    <a:pt x="239" y="431"/>
                  </a:lnTo>
                  <a:lnTo>
                    <a:pt x="597" y="173"/>
                  </a:lnTo>
                  <a:lnTo>
                    <a:pt x="1137" y="9"/>
                  </a:lnTo>
                  <a:lnTo>
                    <a:pt x="1540" y="0"/>
                  </a:lnTo>
                  <a:lnTo>
                    <a:pt x="1920" y="131"/>
                  </a:lnTo>
                  <a:lnTo>
                    <a:pt x="2169" y="355"/>
                  </a:lnTo>
                  <a:lnTo>
                    <a:pt x="1589" y="207"/>
                  </a:lnTo>
                  <a:lnTo>
                    <a:pt x="1059" y="260"/>
                  </a:lnTo>
                  <a:lnTo>
                    <a:pt x="627" y="458"/>
                  </a:lnTo>
                  <a:lnTo>
                    <a:pt x="262" y="680"/>
                  </a:lnTo>
                  <a:lnTo>
                    <a:pt x="0" y="1104"/>
                  </a:lnTo>
                  <a:lnTo>
                    <a:pt x="76" y="753"/>
                  </a:lnTo>
                  <a:lnTo>
                    <a:pt x="76" y="753"/>
                  </a:lnTo>
                  <a:close/>
                </a:path>
              </a:pathLst>
            </a:custGeom>
            <a:solidFill>
              <a:srgbClr val="D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0" name="Group 18"/>
            <p:cNvGrpSpPr>
              <a:grpSpLocks/>
            </p:cNvGrpSpPr>
            <p:nvPr/>
          </p:nvGrpSpPr>
          <p:grpSpPr bwMode="auto">
            <a:xfrm rot="-172597">
              <a:off x="2125" y="1463"/>
              <a:ext cx="448" cy="432"/>
              <a:chOff x="2089" y="1463"/>
              <a:chExt cx="448" cy="432"/>
            </a:xfrm>
          </p:grpSpPr>
          <p:sp>
            <p:nvSpPr>
              <p:cNvPr id="119" name="Freeform 19"/>
              <p:cNvSpPr>
                <a:spLocks/>
              </p:cNvSpPr>
              <p:nvPr/>
            </p:nvSpPr>
            <p:spPr bwMode="auto">
              <a:xfrm>
                <a:off x="2089" y="1463"/>
                <a:ext cx="436" cy="432"/>
              </a:xfrm>
              <a:custGeom>
                <a:avLst/>
                <a:gdLst>
                  <a:gd name="T0" fmla="*/ 198 w 873"/>
                  <a:gd name="T1" fmla="*/ 0 h 865"/>
                  <a:gd name="T2" fmla="*/ 0 w 873"/>
                  <a:gd name="T3" fmla="*/ 194 h 865"/>
                  <a:gd name="T4" fmla="*/ 683 w 873"/>
                  <a:gd name="T5" fmla="*/ 865 h 865"/>
                  <a:gd name="T6" fmla="*/ 873 w 873"/>
                  <a:gd name="T7" fmla="*/ 698 h 865"/>
                  <a:gd name="T8" fmla="*/ 844 w 873"/>
                  <a:gd name="T9" fmla="*/ 597 h 865"/>
                  <a:gd name="T10" fmla="*/ 683 w 873"/>
                  <a:gd name="T11" fmla="*/ 766 h 865"/>
                  <a:gd name="T12" fmla="*/ 114 w 873"/>
                  <a:gd name="T13" fmla="*/ 181 h 865"/>
                  <a:gd name="T14" fmla="*/ 238 w 873"/>
                  <a:gd name="T15" fmla="*/ 51 h 865"/>
                  <a:gd name="T16" fmla="*/ 198 w 873"/>
                  <a:gd name="T17" fmla="*/ 0 h 865"/>
                  <a:gd name="T18" fmla="*/ 198 w 873"/>
                  <a:gd name="T19" fmla="*/ 0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3" h="865">
                    <a:moveTo>
                      <a:pt x="198" y="0"/>
                    </a:moveTo>
                    <a:lnTo>
                      <a:pt x="0" y="194"/>
                    </a:lnTo>
                    <a:lnTo>
                      <a:pt x="683" y="865"/>
                    </a:lnTo>
                    <a:lnTo>
                      <a:pt x="873" y="698"/>
                    </a:lnTo>
                    <a:lnTo>
                      <a:pt x="844" y="597"/>
                    </a:lnTo>
                    <a:lnTo>
                      <a:pt x="683" y="766"/>
                    </a:lnTo>
                    <a:lnTo>
                      <a:pt x="114" y="181"/>
                    </a:lnTo>
                    <a:lnTo>
                      <a:pt x="238" y="51"/>
                    </a:lnTo>
                    <a:lnTo>
                      <a:pt x="198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0" name="Freeform 20"/>
              <p:cNvSpPr>
                <a:spLocks/>
              </p:cNvSpPr>
              <p:nvPr/>
            </p:nvSpPr>
            <p:spPr bwMode="auto">
              <a:xfrm>
                <a:off x="2195" y="1472"/>
                <a:ext cx="342" cy="340"/>
              </a:xfrm>
              <a:custGeom>
                <a:avLst/>
                <a:gdLst>
                  <a:gd name="T0" fmla="*/ 0 w 684"/>
                  <a:gd name="T1" fmla="*/ 51 h 681"/>
                  <a:gd name="T2" fmla="*/ 30 w 684"/>
                  <a:gd name="T3" fmla="*/ 0 h 681"/>
                  <a:gd name="T4" fmla="*/ 317 w 684"/>
                  <a:gd name="T5" fmla="*/ 283 h 681"/>
                  <a:gd name="T6" fmla="*/ 492 w 684"/>
                  <a:gd name="T7" fmla="*/ 435 h 681"/>
                  <a:gd name="T8" fmla="*/ 655 w 684"/>
                  <a:gd name="T9" fmla="*/ 580 h 681"/>
                  <a:gd name="T10" fmla="*/ 684 w 684"/>
                  <a:gd name="T11" fmla="*/ 681 h 681"/>
                  <a:gd name="T12" fmla="*/ 399 w 684"/>
                  <a:gd name="T13" fmla="*/ 460 h 681"/>
                  <a:gd name="T14" fmla="*/ 142 w 684"/>
                  <a:gd name="T15" fmla="*/ 205 h 681"/>
                  <a:gd name="T16" fmla="*/ 0 w 684"/>
                  <a:gd name="T17" fmla="*/ 51 h 681"/>
                  <a:gd name="T18" fmla="*/ 0 w 684"/>
                  <a:gd name="T19" fmla="*/ 51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4" h="681">
                    <a:moveTo>
                      <a:pt x="0" y="51"/>
                    </a:moveTo>
                    <a:lnTo>
                      <a:pt x="30" y="0"/>
                    </a:lnTo>
                    <a:lnTo>
                      <a:pt x="317" y="283"/>
                    </a:lnTo>
                    <a:lnTo>
                      <a:pt x="492" y="435"/>
                    </a:lnTo>
                    <a:lnTo>
                      <a:pt x="655" y="580"/>
                    </a:lnTo>
                    <a:lnTo>
                      <a:pt x="684" y="681"/>
                    </a:lnTo>
                    <a:lnTo>
                      <a:pt x="399" y="460"/>
                    </a:lnTo>
                    <a:lnTo>
                      <a:pt x="142" y="205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1" name="Freeform 21"/>
            <p:cNvSpPr>
              <a:spLocks/>
            </p:cNvSpPr>
            <p:nvPr/>
          </p:nvSpPr>
          <p:spPr bwMode="auto">
            <a:xfrm>
              <a:off x="3356" y="1223"/>
              <a:ext cx="304" cy="301"/>
            </a:xfrm>
            <a:custGeom>
              <a:avLst/>
              <a:gdLst>
                <a:gd name="T0" fmla="*/ 380 w 608"/>
                <a:gd name="T1" fmla="*/ 519 h 601"/>
                <a:gd name="T2" fmla="*/ 608 w 608"/>
                <a:gd name="T3" fmla="*/ 173 h 601"/>
                <a:gd name="T4" fmla="*/ 399 w 608"/>
                <a:gd name="T5" fmla="*/ 0 h 601"/>
                <a:gd name="T6" fmla="*/ 0 w 608"/>
                <a:gd name="T7" fmla="*/ 513 h 601"/>
                <a:gd name="T8" fmla="*/ 61 w 608"/>
                <a:gd name="T9" fmla="*/ 601 h 601"/>
                <a:gd name="T10" fmla="*/ 122 w 608"/>
                <a:gd name="T11" fmla="*/ 538 h 601"/>
                <a:gd name="T12" fmla="*/ 87 w 608"/>
                <a:gd name="T13" fmla="*/ 469 h 601"/>
                <a:gd name="T14" fmla="*/ 416 w 608"/>
                <a:gd name="T15" fmla="*/ 104 h 601"/>
                <a:gd name="T16" fmla="*/ 530 w 608"/>
                <a:gd name="T17" fmla="*/ 173 h 601"/>
                <a:gd name="T18" fmla="*/ 278 w 608"/>
                <a:gd name="T19" fmla="*/ 487 h 601"/>
                <a:gd name="T20" fmla="*/ 380 w 608"/>
                <a:gd name="T21" fmla="*/ 519 h 601"/>
                <a:gd name="T22" fmla="*/ 380 w 608"/>
                <a:gd name="T23" fmla="*/ 51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8" h="601">
                  <a:moveTo>
                    <a:pt x="380" y="519"/>
                  </a:moveTo>
                  <a:lnTo>
                    <a:pt x="608" y="173"/>
                  </a:lnTo>
                  <a:lnTo>
                    <a:pt x="399" y="0"/>
                  </a:lnTo>
                  <a:lnTo>
                    <a:pt x="0" y="513"/>
                  </a:lnTo>
                  <a:lnTo>
                    <a:pt x="61" y="601"/>
                  </a:lnTo>
                  <a:lnTo>
                    <a:pt x="122" y="538"/>
                  </a:lnTo>
                  <a:lnTo>
                    <a:pt x="87" y="469"/>
                  </a:lnTo>
                  <a:lnTo>
                    <a:pt x="416" y="104"/>
                  </a:lnTo>
                  <a:lnTo>
                    <a:pt x="530" y="173"/>
                  </a:lnTo>
                  <a:lnTo>
                    <a:pt x="278" y="487"/>
                  </a:lnTo>
                  <a:lnTo>
                    <a:pt x="380" y="519"/>
                  </a:lnTo>
                  <a:lnTo>
                    <a:pt x="380" y="5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22"/>
            <p:cNvSpPr>
              <a:spLocks/>
            </p:cNvSpPr>
            <p:nvPr/>
          </p:nvSpPr>
          <p:spPr bwMode="auto">
            <a:xfrm>
              <a:off x="1753" y="754"/>
              <a:ext cx="2623" cy="1703"/>
            </a:xfrm>
            <a:custGeom>
              <a:avLst/>
              <a:gdLst>
                <a:gd name="T0" fmla="*/ 2596 w 2623"/>
                <a:gd name="T1" fmla="*/ 1703 h 1703"/>
                <a:gd name="T2" fmla="*/ 1642 w 2623"/>
                <a:gd name="T3" fmla="*/ 1491 h 1703"/>
                <a:gd name="T4" fmla="*/ 1616 w 2623"/>
                <a:gd name="T5" fmla="*/ 1412 h 1703"/>
                <a:gd name="T6" fmla="*/ 1555 w 2623"/>
                <a:gd name="T7" fmla="*/ 1287 h 1703"/>
                <a:gd name="T8" fmla="*/ 1464 w 2623"/>
                <a:gd name="T9" fmla="*/ 1182 h 1703"/>
                <a:gd name="T10" fmla="*/ 1347 w 2623"/>
                <a:gd name="T11" fmla="*/ 1091 h 1703"/>
                <a:gd name="T12" fmla="*/ 1217 w 2623"/>
                <a:gd name="T13" fmla="*/ 1047 h 1703"/>
                <a:gd name="T14" fmla="*/ 1043 w 2623"/>
                <a:gd name="T15" fmla="*/ 1069 h 1703"/>
                <a:gd name="T16" fmla="*/ 904 w 2623"/>
                <a:gd name="T17" fmla="*/ 1121 h 1703"/>
                <a:gd name="T18" fmla="*/ 791 w 2623"/>
                <a:gd name="T19" fmla="*/ 1191 h 1703"/>
                <a:gd name="T20" fmla="*/ 735 w 2623"/>
                <a:gd name="T21" fmla="*/ 1260 h 1703"/>
                <a:gd name="T22" fmla="*/ 686 w 2623"/>
                <a:gd name="T23" fmla="*/ 1317 h 1703"/>
                <a:gd name="T24" fmla="*/ 0 w 2623"/>
                <a:gd name="T25" fmla="*/ 1224 h 1703"/>
                <a:gd name="T26" fmla="*/ 36 w 2623"/>
                <a:gd name="T27" fmla="*/ 995 h 1703"/>
                <a:gd name="T28" fmla="*/ 104 w 2623"/>
                <a:gd name="T29" fmla="*/ 773 h 1703"/>
                <a:gd name="T30" fmla="*/ 203 w 2623"/>
                <a:gd name="T31" fmla="*/ 566 h 1703"/>
                <a:gd name="T32" fmla="*/ 336 w 2623"/>
                <a:gd name="T33" fmla="*/ 409 h 1703"/>
                <a:gd name="T34" fmla="*/ 525 w 2623"/>
                <a:gd name="T35" fmla="*/ 251 h 1703"/>
                <a:gd name="T36" fmla="*/ 764 w 2623"/>
                <a:gd name="T37" fmla="*/ 121 h 1703"/>
                <a:gd name="T38" fmla="*/ 1026 w 2623"/>
                <a:gd name="T39" fmla="*/ 35 h 1703"/>
                <a:gd name="T40" fmla="*/ 1260 w 2623"/>
                <a:gd name="T41" fmla="*/ 0 h 1703"/>
                <a:gd name="T42" fmla="*/ 1525 w 2623"/>
                <a:gd name="T43" fmla="*/ 0 h 1703"/>
                <a:gd name="T44" fmla="*/ 1811 w 2623"/>
                <a:gd name="T45" fmla="*/ 52 h 1703"/>
                <a:gd name="T46" fmla="*/ 2080 w 2623"/>
                <a:gd name="T47" fmla="*/ 160 h 1703"/>
                <a:gd name="T48" fmla="*/ 2331 w 2623"/>
                <a:gd name="T49" fmla="*/ 342 h 1703"/>
                <a:gd name="T50" fmla="*/ 2539 w 2623"/>
                <a:gd name="T51" fmla="*/ 662 h 1703"/>
                <a:gd name="T52" fmla="*/ 2623 w 2623"/>
                <a:gd name="T53" fmla="*/ 950 h 1703"/>
                <a:gd name="T54" fmla="*/ 2615 w 2623"/>
                <a:gd name="T55" fmla="*/ 1338 h 1703"/>
                <a:gd name="T56" fmla="*/ 2545 w 2623"/>
                <a:gd name="T57" fmla="*/ 914 h 1703"/>
                <a:gd name="T58" fmla="*/ 2458 w 2623"/>
                <a:gd name="T59" fmla="*/ 674 h 1703"/>
                <a:gd name="T60" fmla="*/ 2323 w 2623"/>
                <a:gd name="T61" fmla="*/ 443 h 1703"/>
                <a:gd name="T62" fmla="*/ 2203 w 2623"/>
                <a:gd name="T63" fmla="*/ 314 h 1703"/>
                <a:gd name="T64" fmla="*/ 2029 w 2623"/>
                <a:gd name="T65" fmla="*/ 221 h 1703"/>
                <a:gd name="T66" fmla="*/ 1777 w 2623"/>
                <a:gd name="T67" fmla="*/ 135 h 1703"/>
                <a:gd name="T68" fmla="*/ 1520 w 2623"/>
                <a:gd name="T69" fmla="*/ 96 h 1703"/>
                <a:gd name="T70" fmla="*/ 1251 w 2623"/>
                <a:gd name="T71" fmla="*/ 104 h 1703"/>
                <a:gd name="T72" fmla="*/ 1012 w 2623"/>
                <a:gd name="T73" fmla="*/ 152 h 1703"/>
                <a:gd name="T74" fmla="*/ 769 w 2623"/>
                <a:gd name="T75" fmla="*/ 269 h 1703"/>
                <a:gd name="T76" fmla="*/ 565 w 2623"/>
                <a:gd name="T77" fmla="*/ 439 h 1703"/>
                <a:gd name="T78" fmla="*/ 431 w 2623"/>
                <a:gd name="T79" fmla="*/ 591 h 1703"/>
                <a:gd name="T80" fmla="*/ 353 w 2623"/>
                <a:gd name="T81" fmla="*/ 691 h 1703"/>
                <a:gd name="T82" fmla="*/ 296 w 2623"/>
                <a:gd name="T83" fmla="*/ 804 h 1703"/>
                <a:gd name="T84" fmla="*/ 253 w 2623"/>
                <a:gd name="T85" fmla="*/ 934 h 1703"/>
                <a:gd name="T86" fmla="*/ 209 w 2623"/>
                <a:gd name="T87" fmla="*/ 1095 h 1703"/>
                <a:gd name="T88" fmla="*/ 204 w 2623"/>
                <a:gd name="T89" fmla="*/ 1160 h 1703"/>
                <a:gd name="T90" fmla="*/ 674 w 2623"/>
                <a:gd name="T91" fmla="*/ 1265 h 1703"/>
                <a:gd name="T92" fmla="*/ 799 w 2623"/>
                <a:gd name="T93" fmla="*/ 1130 h 1703"/>
                <a:gd name="T94" fmla="*/ 938 w 2623"/>
                <a:gd name="T95" fmla="*/ 1043 h 1703"/>
                <a:gd name="T96" fmla="*/ 1112 w 2623"/>
                <a:gd name="T97" fmla="*/ 1003 h 1703"/>
                <a:gd name="T98" fmla="*/ 1264 w 2623"/>
                <a:gd name="T99" fmla="*/ 1008 h 1703"/>
                <a:gd name="T100" fmla="*/ 1434 w 2623"/>
                <a:gd name="T101" fmla="*/ 1060 h 1703"/>
                <a:gd name="T102" fmla="*/ 1594 w 2623"/>
                <a:gd name="T103" fmla="*/ 1174 h 1703"/>
                <a:gd name="T104" fmla="*/ 1699 w 2623"/>
                <a:gd name="T105" fmla="*/ 1300 h 1703"/>
                <a:gd name="T106" fmla="*/ 1760 w 2623"/>
                <a:gd name="T107" fmla="*/ 1417 h 1703"/>
                <a:gd name="T108" fmla="*/ 1794 w 2623"/>
                <a:gd name="T109" fmla="*/ 1464 h 1703"/>
                <a:gd name="T110" fmla="*/ 2559 w 2623"/>
                <a:gd name="T111" fmla="*/ 1622 h 1703"/>
                <a:gd name="T112" fmla="*/ 2615 w 2623"/>
                <a:gd name="T113" fmla="*/ 1362 h 1703"/>
                <a:gd name="T114" fmla="*/ 2596 w 2623"/>
                <a:gd name="T115" fmla="*/ 1703 h 1703"/>
                <a:gd name="T116" fmla="*/ 2596 w 2623"/>
                <a:gd name="T117" fmla="*/ 1703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3" h="1703">
                  <a:moveTo>
                    <a:pt x="2596" y="1703"/>
                  </a:moveTo>
                  <a:lnTo>
                    <a:pt x="1642" y="1491"/>
                  </a:lnTo>
                  <a:lnTo>
                    <a:pt x="1616" y="1412"/>
                  </a:lnTo>
                  <a:lnTo>
                    <a:pt x="1555" y="1287"/>
                  </a:lnTo>
                  <a:lnTo>
                    <a:pt x="1464" y="1182"/>
                  </a:lnTo>
                  <a:lnTo>
                    <a:pt x="1347" y="1091"/>
                  </a:lnTo>
                  <a:lnTo>
                    <a:pt x="1217" y="1047"/>
                  </a:lnTo>
                  <a:lnTo>
                    <a:pt x="1043" y="1069"/>
                  </a:lnTo>
                  <a:lnTo>
                    <a:pt x="904" y="1121"/>
                  </a:lnTo>
                  <a:lnTo>
                    <a:pt x="791" y="1191"/>
                  </a:lnTo>
                  <a:lnTo>
                    <a:pt x="735" y="1260"/>
                  </a:lnTo>
                  <a:lnTo>
                    <a:pt x="686" y="1317"/>
                  </a:lnTo>
                  <a:lnTo>
                    <a:pt x="0" y="1224"/>
                  </a:lnTo>
                  <a:lnTo>
                    <a:pt x="36" y="995"/>
                  </a:lnTo>
                  <a:lnTo>
                    <a:pt x="104" y="773"/>
                  </a:lnTo>
                  <a:lnTo>
                    <a:pt x="203" y="566"/>
                  </a:lnTo>
                  <a:lnTo>
                    <a:pt x="336" y="409"/>
                  </a:lnTo>
                  <a:lnTo>
                    <a:pt x="525" y="251"/>
                  </a:lnTo>
                  <a:lnTo>
                    <a:pt x="764" y="121"/>
                  </a:lnTo>
                  <a:lnTo>
                    <a:pt x="1026" y="35"/>
                  </a:lnTo>
                  <a:lnTo>
                    <a:pt x="1260" y="0"/>
                  </a:lnTo>
                  <a:lnTo>
                    <a:pt x="1525" y="0"/>
                  </a:lnTo>
                  <a:lnTo>
                    <a:pt x="1811" y="52"/>
                  </a:lnTo>
                  <a:lnTo>
                    <a:pt x="2080" y="160"/>
                  </a:lnTo>
                  <a:lnTo>
                    <a:pt x="2331" y="342"/>
                  </a:lnTo>
                  <a:lnTo>
                    <a:pt x="2539" y="662"/>
                  </a:lnTo>
                  <a:lnTo>
                    <a:pt x="2623" y="950"/>
                  </a:lnTo>
                  <a:lnTo>
                    <a:pt x="2615" y="1338"/>
                  </a:lnTo>
                  <a:lnTo>
                    <a:pt x="2545" y="914"/>
                  </a:lnTo>
                  <a:lnTo>
                    <a:pt x="2458" y="674"/>
                  </a:lnTo>
                  <a:lnTo>
                    <a:pt x="2323" y="443"/>
                  </a:lnTo>
                  <a:lnTo>
                    <a:pt x="2203" y="314"/>
                  </a:lnTo>
                  <a:lnTo>
                    <a:pt x="2029" y="221"/>
                  </a:lnTo>
                  <a:lnTo>
                    <a:pt x="1777" y="135"/>
                  </a:lnTo>
                  <a:lnTo>
                    <a:pt x="1520" y="96"/>
                  </a:lnTo>
                  <a:lnTo>
                    <a:pt x="1251" y="104"/>
                  </a:lnTo>
                  <a:lnTo>
                    <a:pt x="1012" y="152"/>
                  </a:lnTo>
                  <a:lnTo>
                    <a:pt x="769" y="269"/>
                  </a:lnTo>
                  <a:lnTo>
                    <a:pt x="565" y="439"/>
                  </a:lnTo>
                  <a:lnTo>
                    <a:pt x="431" y="591"/>
                  </a:lnTo>
                  <a:lnTo>
                    <a:pt x="353" y="691"/>
                  </a:lnTo>
                  <a:lnTo>
                    <a:pt x="296" y="804"/>
                  </a:lnTo>
                  <a:lnTo>
                    <a:pt x="253" y="934"/>
                  </a:lnTo>
                  <a:lnTo>
                    <a:pt x="209" y="1095"/>
                  </a:lnTo>
                  <a:lnTo>
                    <a:pt x="204" y="1160"/>
                  </a:lnTo>
                  <a:lnTo>
                    <a:pt x="674" y="1265"/>
                  </a:lnTo>
                  <a:lnTo>
                    <a:pt x="799" y="1130"/>
                  </a:lnTo>
                  <a:lnTo>
                    <a:pt x="938" y="1043"/>
                  </a:lnTo>
                  <a:lnTo>
                    <a:pt x="1112" y="1003"/>
                  </a:lnTo>
                  <a:lnTo>
                    <a:pt x="1264" y="1008"/>
                  </a:lnTo>
                  <a:lnTo>
                    <a:pt x="1434" y="1060"/>
                  </a:lnTo>
                  <a:lnTo>
                    <a:pt x="1594" y="1174"/>
                  </a:lnTo>
                  <a:lnTo>
                    <a:pt x="1699" y="1300"/>
                  </a:lnTo>
                  <a:lnTo>
                    <a:pt x="1760" y="1417"/>
                  </a:lnTo>
                  <a:lnTo>
                    <a:pt x="1794" y="1464"/>
                  </a:lnTo>
                  <a:lnTo>
                    <a:pt x="2559" y="1622"/>
                  </a:lnTo>
                  <a:lnTo>
                    <a:pt x="2615" y="1362"/>
                  </a:lnTo>
                  <a:lnTo>
                    <a:pt x="2596" y="1703"/>
                  </a:lnTo>
                  <a:lnTo>
                    <a:pt x="2596" y="1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23"/>
            <p:cNvSpPr>
              <a:spLocks/>
            </p:cNvSpPr>
            <p:nvPr/>
          </p:nvSpPr>
          <p:spPr bwMode="auto">
            <a:xfrm>
              <a:off x="3091" y="1445"/>
              <a:ext cx="513" cy="517"/>
            </a:xfrm>
            <a:custGeom>
              <a:avLst/>
              <a:gdLst>
                <a:gd name="T0" fmla="*/ 0 w 1026"/>
                <a:gd name="T1" fmla="*/ 739 h 1034"/>
                <a:gd name="T2" fmla="*/ 712 w 1026"/>
                <a:gd name="T3" fmla="*/ 0 h 1034"/>
                <a:gd name="T4" fmla="*/ 1026 w 1026"/>
                <a:gd name="T5" fmla="*/ 17 h 1034"/>
                <a:gd name="T6" fmla="*/ 973 w 1026"/>
                <a:gd name="T7" fmla="*/ 313 h 1034"/>
                <a:gd name="T8" fmla="*/ 462 w 1026"/>
                <a:gd name="T9" fmla="*/ 1034 h 1034"/>
                <a:gd name="T10" fmla="*/ 374 w 1026"/>
                <a:gd name="T11" fmla="*/ 966 h 1034"/>
                <a:gd name="T12" fmla="*/ 912 w 1026"/>
                <a:gd name="T13" fmla="*/ 158 h 1034"/>
                <a:gd name="T14" fmla="*/ 764 w 1026"/>
                <a:gd name="T15" fmla="*/ 78 h 1034"/>
                <a:gd name="T16" fmla="*/ 104 w 1026"/>
                <a:gd name="T17" fmla="*/ 730 h 1034"/>
                <a:gd name="T18" fmla="*/ 0 w 1026"/>
                <a:gd name="T19" fmla="*/ 739 h 1034"/>
                <a:gd name="T20" fmla="*/ 0 w 1026"/>
                <a:gd name="T21" fmla="*/ 739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6" h="1034">
                  <a:moveTo>
                    <a:pt x="0" y="739"/>
                  </a:moveTo>
                  <a:lnTo>
                    <a:pt x="712" y="0"/>
                  </a:lnTo>
                  <a:lnTo>
                    <a:pt x="1026" y="17"/>
                  </a:lnTo>
                  <a:lnTo>
                    <a:pt x="973" y="313"/>
                  </a:lnTo>
                  <a:lnTo>
                    <a:pt x="462" y="1034"/>
                  </a:lnTo>
                  <a:lnTo>
                    <a:pt x="374" y="966"/>
                  </a:lnTo>
                  <a:lnTo>
                    <a:pt x="912" y="158"/>
                  </a:lnTo>
                  <a:lnTo>
                    <a:pt x="764" y="78"/>
                  </a:lnTo>
                  <a:lnTo>
                    <a:pt x="104" y="730"/>
                  </a:lnTo>
                  <a:lnTo>
                    <a:pt x="0" y="739"/>
                  </a:lnTo>
                  <a:lnTo>
                    <a:pt x="0" y="7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24"/>
            <p:cNvSpPr>
              <a:spLocks/>
            </p:cNvSpPr>
            <p:nvPr/>
          </p:nvSpPr>
          <p:spPr bwMode="auto">
            <a:xfrm>
              <a:off x="1980" y="1496"/>
              <a:ext cx="588" cy="558"/>
            </a:xfrm>
            <a:custGeom>
              <a:avLst/>
              <a:gdLst>
                <a:gd name="T0" fmla="*/ 588 w 588"/>
                <a:gd name="T1" fmla="*/ 284 h 558"/>
                <a:gd name="T2" fmla="*/ 539 w 588"/>
                <a:gd name="T3" fmla="*/ 347 h 558"/>
                <a:gd name="T4" fmla="*/ 462 w 588"/>
                <a:gd name="T5" fmla="*/ 460 h 558"/>
                <a:gd name="T6" fmla="*/ 436 w 588"/>
                <a:gd name="T7" fmla="*/ 558 h 558"/>
                <a:gd name="T8" fmla="*/ 0 w 588"/>
                <a:gd name="T9" fmla="*/ 448 h 558"/>
                <a:gd name="T10" fmla="*/ 34 w 588"/>
                <a:gd name="T11" fmla="*/ 312 h 558"/>
                <a:gd name="T12" fmla="*/ 79 w 588"/>
                <a:gd name="T13" fmla="*/ 173 h 558"/>
                <a:gd name="T14" fmla="*/ 192 w 588"/>
                <a:gd name="T15" fmla="*/ 12 h 558"/>
                <a:gd name="T16" fmla="*/ 260 w 588"/>
                <a:gd name="T17" fmla="*/ 0 h 558"/>
                <a:gd name="T18" fmla="*/ 120 w 588"/>
                <a:gd name="T19" fmla="*/ 176 h 558"/>
                <a:gd name="T20" fmla="*/ 76 w 588"/>
                <a:gd name="T21" fmla="*/ 312 h 558"/>
                <a:gd name="T22" fmla="*/ 40 w 588"/>
                <a:gd name="T23" fmla="*/ 456 h 558"/>
                <a:gd name="T24" fmla="*/ 408 w 588"/>
                <a:gd name="T25" fmla="*/ 524 h 558"/>
                <a:gd name="T26" fmla="*/ 448 w 588"/>
                <a:gd name="T27" fmla="*/ 408 h 558"/>
                <a:gd name="T28" fmla="*/ 528 w 588"/>
                <a:gd name="T29" fmla="*/ 296 h 558"/>
                <a:gd name="T30" fmla="*/ 564 w 588"/>
                <a:gd name="T31" fmla="*/ 252 h 558"/>
                <a:gd name="T32" fmla="*/ 580 w 588"/>
                <a:gd name="T33" fmla="*/ 264 h 558"/>
                <a:gd name="T34" fmla="*/ 588 w 588"/>
                <a:gd name="T35" fmla="*/ 28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8" h="558">
                  <a:moveTo>
                    <a:pt x="588" y="284"/>
                  </a:moveTo>
                  <a:lnTo>
                    <a:pt x="539" y="347"/>
                  </a:lnTo>
                  <a:lnTo>
                    <a:pt x="462" y="460"/>
                  </a:lnTo>
                  <a:lnTo>
                    <a:pt x="436" y="558"/>
                  </a:lnTo>
                  <a:lnTo>
                    <a:pt x="0" y="448"/>
                  </a:lnTo>
                  <a:lnTo>
                    <a:pt x="34" y="312"/>
                  </a:lnTo>
                  <a:lnTo>
                    <a:pt x="79" y="173"/>
                  </a:lnTo>
                  <a:lnTo>
                    <a:pt x="192" y="12"/>
                  </a:lnTo>
                  <a:lnTo>
                    <a:pt x="260" y="0"/>
                  </a:lnTo>
                  <a:lnTo>
                    <a:pt x="120" y="176"/>
                  </a:lnTo>
                  <a:lnTo>
                    <a:pt x="76" y="312"/>
                  </a:lnTo>
                  <a:lnTo>
                    <a:pt x="40" y="456"/>
                  </a:lnTo>
                  <a:lnTo>
                    <a:pt x="408" y="524"/>
                  </a:lnTo>
                  <a:lnTo>
                    <a:pt x="448" y="408"/>
                  </a:lnTo>
                  <a:lnTo>
                    <a:pt x="528" y="296"/>
                  </a:lnTo>
                  <a:lnTo>
                    <a:pt x="564" y="252"/>
                  </a:lnTo>
                  <a:lnTo>
                    <a:pt x="580" y="264"/>
                  </a:lnTo>
                  <a:lnTo>
                    <a:pt x="58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25"/>
            <p:cNvSpPr>
              <a:spLocks/>
            </p:cNvSpPr>
            <p:nvPr/>
          </p:nvSpPr>
          <p:spPr bwMode="auto">
            <a:xfrm>
              <a:off x="3076" y="1032"/>
              <a:ext cx="197" cy="408"/>
            </a:xfrm>
            <a:custGeom>
              <a:avLst/>
              <a:gdLst>
                <a:gd name="T0" fmla="*/ 0 w 197"/>
                <a:gd name="T1" fmla="*/ 368 h 408"/>
                <a:gd name="T2" fmla="*/ 16 w 197"/>
                <a:gd name="T3" fmla="*/ 384 h 408"/>
                <a:gd name="T4" fmla="*/ 120 w 197"/>
                <a:gd name="T5" fmla="*/ 408 h 408"/>
                <a:gd name="T6" fmla="*/ 197 w 197"/>
                <a:gd name="T7" fmla="*/ 9 h 408"/>
                <a:gd name="T8" fmla="*/ 36 w 197"/>
                <a:gd name="T9" fmla="*/ 0 h 408"/>
                <a:gd name="T10" fmla="*/ 0 w 197"/>
                <a:gd name="T11" fmla="*/ 348 h 408"/>
                <a:gd name="T12" fmla="*/ 68 w 197"/>
                <a:gd name="T13" fmla="*/ 36 h 408"/>
                <a:gd name="T14" fmla="*/ 155 w 197"/>
                <a:gd name="T15" fmla="*/ 38 h 408"/>
                <a:gd name="T16" fmla="*/ 104 w 197"/>
                <a:gd name="T17" fmla="*/ 368 h 408"/>
                <a:gd name="T18" fmla="*/ 12 w 197"/>
                <a:gd name="T19" fmla="*/ 348 h 408"/>
                <a:gd name="T20" fmla="*/ 0 w 197"/>
                <a:gd name="T21" fmla="*/ 36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408">
                  <a:moveTo>
                    <a:pt x="0" y="368"/>
                  </a:moveTo>
                  <a:lnTo>
                    <a:pt x="16" y="384"/>
                  </a:lnTo>
                  <a:lnTo>
                    <a:pt x="120" y="408"/>
                  </a:lnTo>
                  <a:lnTo>
                    <a:pt x="197" y="9"/>
                  </a:lnTo>
                  <a:lnTo>
                    <a:pt x="36" y="0"/>
                  </a:lnTo>
                  <a:lnTo>
                    <a:pt x="0" y="348"/>
                  </a:lnTo>
                  <a:lnTo>
                    <a:pt x="68" y="36"/>
                  </a:lnTo>
                  <a:lnTo>
                    <a:pt x="155" y="38"/>
                  </a:lnTo>
                  <a:lnTo>
                    <a:pt x="104" y="368"/>
                  </a:lnTo>
                  <a:lnTo>
                    <a:pt x="12" y="34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26"/>
            <p:cNvSpPr>
              <a:spLocks/>
            </p:cNvSpPr>
            <p:nvPr/>
          </p:nvSpPr>
          <p:spPr bwMode="auto">
            <a:xfrm>
              <a:off x="2661" y="1219"/>
              <a:ext cx="222" cy="317"/>
            </a:xfrm>
            <a:custGeom>
              <a:avLst/>
              <a:gdLst>
                <a:gd name="T0" fmla="*/ 18 w 222"/>
                <a:gd name="T1" fmla="*/ 109 h 317"/>
                <a:gd name="T2" fmla="*/ 99 w 222"/>
                <a:gd name="T3" fmla="*/ 289 h 317"/>
                <a:gd name="T4" fmla="*/ 35 w 222"/>
                <a:gd name="T5" fmla="*/ 77 h 317"/>
                <a:gd name="T6" fmla="*/ 118 w 222"/>
                <a:gd name="T7" fmla="*/ 48 h 317"/>
                <a:gd name="T8" fmla="*/ 187 w 222"/>
                <a:gd name="T9" fmla="*/ 257 h 317"/>
                <a:gd name="T10" fmla="*/ 103 w 222"/>
                <a:gd name="T11" fmla="*/ 289 h 317"/>
                <a:gd name="T12" fmla="*/ 127 w 222"/>
                <a:gd name="T13" fmla="*/ 317 h 317"/>
                <a:gd name="T14" fmla="*/ 222 w 222"/>
                <a:gd name="T15" fmla="*/ 270 h 317"/>
                <a:gd name="T16" fmla="*/ 122 w 222"/>
                <a:gd name="T17" fmla="*/ 0 h 317"/>
                <a:gd name="T18" fmla="*/ 0 w 222"/>
                <a:gd name="T19" fmla="*/ 57 h 317"/>
                <a:gd name="T20" fmla="*/ 18 w 222"/>
                <a:gd name="T21" fmla="*/ 109 h 317"/>
                <a:gd name="T22" fmla="*/ 18 w 222"/>
                <a:gd name="T23" fmla="*/ 10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317">
                  <a:moveTo>
                    <a:pt x="18" y="109"/>
                  </a:moveTo>
                  <a:lnTo>
                    <a:pt x="99" y="289"/>
                  </a:lnTo>
                  <a:lnTo>
                    <a:pt x="35" y="77"/>
                  </a:lnTo>
                  <a:lnTo>
                    <a:pt x="118" y="48"/>
                  </a:lnTo>
                  <a:lnTo>
                    <a:pt x="187" y="257"/>
                  </a:lnTo>
                  <a:lnTo>
                    <a:pt x="103" y="289"/>
                  </a:lnTo>
                  <a:lnTo>
                    <a:pt x="127" y="317"/>
                  </a:lnTo>
                  <a:lnTo>
                    <a:pt x="222" y="270"/>
                  </a:lnTo>
                  <a:lnTo>
                    <a:pt x="122" y="0"/>
                  </a:lnTo>
                  <a:lnTo>
                    <a:pt x="0" y="57"/>
                  </a:lnTo>
                  <a:lnTo>
                    <a:pt x="18" y="109"/>
                  </a:lnTo>
                  <a:lnTo>
                    <a:pt x="1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27"/>
            <p:cNvSpPr>
              <a:spLocks/>
            </p:cNvSpPr>
            <p:nvPr/>
          </p:nvSpPr>
          <p:spPr bwMode="auto">
            <a:xfrm>
              <a:off x="3677" y="1353"/>
              <a:ext cx="439" cy="350"/>
            </a:xfrm>
            <a:custGeom>
              <a:avLst/>
              <a:gdLst>
                <a:gd name="T0" fmla="*/ 411 w 439"/>
                <a:gd name="T1" fmla="*/ 120 h 350"/>
                <a:gd name="T2" fmla="*/ 439 w 439"/>
                <a:gd name="T3" fmla="*/ 109 h 350"/>
                <a:gd name="T4" fmla="*/ 363 w 439"/>
                <a:gd name="T5" fmla="*/ 0 h 350"/>
                <a:gd name="T6" fmla="*/ 0 w 439"/>
                <a:gd name="T7" fmla="*/ 281 h 350"/>
                <a:gd name="T8" fmla="*/ 64 w 439"/>
                <a:gd name="T9" fmla="*/ 350 h 350"/>
                <a:gd name="T10" fmla="*/ 185 w 439"/>
                <a:gd name="T11" fmla="*/ 288 h 350"/>
                <a:gd name="T12" fmla="*/ 225 w 439"/>
                <a:gd name="T13" fmla="*/ 264 h 350"/>
                <a:gd name="T14" fmla="*/ 371 w 439"/>
                <a:gd name="T15" fmla="*/ 151 h 350"/>
                <a:gd name="T16" fmla="*/ 70 w 439"/>
                <a:gd name="T17" fmla="*/ 326 h 350"/>
                <a:gd name="T18" fmla="*/ 42 w 439"/>
                <a:gd name="T19" fmla="*/ 284 h 350"/>
                <a:gd name="T20" fmla="*/ 356 w 439"/>
                <a:gd name="T21" fmla="*/ 44 h 350"/>
                <a:gd name="T22" fmla="*/ 411 w 439"/>
                <a:gd name="T23" fmla="*/ 120 h 350"/>
                <a:gd name="T24" fmla="*/ 411 w 439"/>
                <a:gd name="T25" fmla="*/ 12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350">
                  <a:moveTo>
                    <a:pt x="411" y="120"/>
                  </a:moveTo>
                  <a:lnTo>
                    <a:pt x="439" y="109"/>
                  </a:lnTo>
                  <a:lnTo>
                    <a:pt x="363" y="0"/>
                  </a:lnTo>
                  <a:lnTo>
                    <a:pt x="0" y="281"/>
                  </a:lnTo>
                  <a:lnTo>
                    <a:pt x="64" y="350"/>
                  </a:lnTo>
                  <a:lnTo>
                    <a:pt x="185" y="288"/>
                  </a:lnTo>
                  <a:lnTo>
                    <a:pt x="225" y="264"/>
                  </a:lnTo>
                  <a:lnTo>
                    <a:pt x="371" y="151"/>
                  </a:lnTo>
                  <a:lnTo>
                    <a:pt x="70" y="326"/>
                  </a:lnTo>
                  <a:lnTo>
                    <a:pt x="42" y="284"/>
                  </a:lnTo>
                  <a:lnTo>
                    <a:pt x="356" y="44"/>
                  </a:lnTo>
                  <a:lnTo>
                    <a:pt x="411" y="120"/>
                  </a:lnTo>
                  <a:lnTo>
                    <a:pt x="41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28"/>
            <p:cNvSpPr>
              <a:spLocks/>
            </p:cNvSpPr>
            <p:nvPr/>
          </p:nvSpPr>
          <p:spPr bwMode="auto">
            <a:xfrm>
              <a:off x="3732" y="1618"/>
              <a:ext cx="255" cy="196"/>
            </a:xfrm>
            <a:custGeom>
              <a:avLst/>
              <a:gdLst>
                <a:gd name="T0" fmla="*/ 340 w 509"/>
                <a:gd name="T1" fmla="*/ 0 h 391"/>
                <a:gd name="T2" fmla="*/ 0 w 509"/>
                <a:gd name="T3" fmla="*/ 173 h 391"/>
                <a:gd name="T4" fmla="*/ 184 w 509"/>
                <a:gd name="T5" fmla="*/ 391 h 391"/>
                <a:gd name="T6" fmla="*/ 509 w 509"/>
                <a:gd name="T7" fmla="*/ 285 h 391"/>
                <a:gd name="T8" fmla="*/ 340 w 509"/>
                <a:gd name="T9" fmla="*/ 0 h 391"/>
                <a:gd name="T10" fmla="*/ 340 w 509"/>
                <a:gd name="T11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391">
                  <a:moveTo>
                    <a:pt x="340" y="0"/>
                  </a:moveTo>
                  <a:lnTo>
                    <a:pt x="0" y="173"/>
                  </a:lnTo>
                  <a:lnTo>
                    <a:pt x="184" y="391"/>
                  </a:lnTo>
                  <a:lnTo>
                    <a:pt x="509" y="285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9" name="Group 29"/>
            <p:cNvGrpSpPr>
              <a:grpSpLocks/>
            </p:cNvGrpSpPr>
            <p:nvPr/>
          </p:nvGrpSpPr>
          <p:grpSpPr bwMode="auto">
            <a:xfrm rot="74750">
              <a:off x="2193" y="1751"/>
              <a:ext cx="2925" cy="1238"/>
              <a:chOff x="2085" y="1499"/>
              <a:chExt cx="2649" cy="950"/>
            </a:xfrm>
          </p:grpSpPr>
          <p:sp>
            <p:nvSpPr>
              <p:cNvPr id="50" name="Freeform 30"/>
              <p:cNvSpPr>
                <a:spLocks/>
              </p:cNvSpPr>
              <p:nvPr/>
            </p:nvSpPr>
            <p:spPr bwMode="auto">
              <a:xfrm>
                <a:off x="3229" y="231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31"/>
              <p:cNvSpPr>
                <a:spLocks/>
              </p:cNvSpPr>
              <p:nvPr/>
            </p:nvSpPr>
            <p:spPr bwMode="auto">
              <a:xfrm>
                <a:off x="2085" y="1499"/>
                <a:ext cx="2649" cy="811"/>
              </a:xfrm>
              <a:custGeom>
                <a:avLst/>
                <a:gdLst>
                  <a:gd name="T0" fmla="*/ 2634 w 2649"/>
                  <a:gd name="T1" fmla="*/ 483 h 811"/>
                  <a:gd name="T2" fmla="*/ 2606 w 2649"/>
                  <a:gd name="T3" fmla="*/ 314 h 811"/>
                  <a:gd name="T4" fmla="*/ 2584 w 2649"/>
                  <a:gd name="T5" fmla="*/ 287 h 811"/>
                  <a:gd name="T6" fmla="*/ 2547 w 2649"/>
                  <a:gd name="T7" fmla="*/ 279 h 811"/>
                  <a:gd name="T8" fmla="*/ 2467 w 2649"/>
                  <a:gd name="T9" fmla="*/ 279 h 811"/>
                  <a:gd name="T10" fmla="*/ 2432 w 2649"/>
                  <a:gd name="T11" fmla="*/ 277 h 811"/>
                  <a:gd name="T12" fmla="*/ 2416 w 2649"/>
                  <a:gd name="T13" fmla="*/ 265 h 811"/>
                  <a:gd name="T14" fmla="*/ 2355 w 2649"/>
                  <a:gd name="T15" fmla="*/ 219 h 811"/>
                  <a:gd name="T16" fmla="*/ 2251 w 2649"/>
                  <a:gd name="T17" fmla="*/ 154 h 811"/>
                  <a:gd name="T18" fmla="*/ 2101 w 2649"/>
                  <a:gd name="T19" fmla="*/ 82 h 811"/>
                  <a:gd name="T20" fmla="*/ 1961 w 2649"/>
                  <a:gd name="T21" fmla="*/ 31 h 811"/>
                  <a:gd name="T22" fmla="*/ 1841 w 2649"/>
                  <a:gd name="T23" fmla="*/ 9 h 811"/>
                  <a:gd name="T24" fmla="*/ 1704 w 2649"/>
                  <a:gd name="T25" fmla="*/ 0 h 811"/>
                  <a:gd name="T26" fmla="*/ 1560 w 2649"/>
                  <a:gd name="T27" fmla="*/ 0 h 811"/>
                  <a:gd name="T28" fmla="*/ 1416 w 2649"/>
                  <a:gd name="T29" fmla="*/ 6 h 811"/>
                  <a:gd name="T30" fmla="*/ 1284 w 2649"/>
                  <a:gd name="T31" fmla="*/ 19 h 811"/>
                  <a:gd name="T32" fmla="*/ 1175 w 2649"/>
                  <a:gd name="T33" fmla="*/ 32 h 811"/>
                  <a:gd name="T34" fmla="*/ 1095 w 2649"/>
                  <a:gd name="T35" fmla="*/ 47 h 811"/>
                  <a:gd name="T36" fmla="*/ 1032 w 2649"/>
                  <a:gd name="T37" fmla="*/ 70 h 811"/>
                  <a:gd name="T38" fmla="*/ 923 w 2649"/>
                  <a:gd name="T39" fmla="*/ 131 h 811"/>
                  <a:gd name="T40" fmla="*/ 803 w 2649"/>
                  <a:gd name="T41" fmla="*/ 204 h 811"/>
                  <a:gd name="T42" fmla="*/ 721 w 2649"/>
                  <a:gd name="T43" fmla="*/ 256 h 811"/>
                  <a:gd name="T44" fmla="*/ 683 w 2649"/>
                  <a:gd name="T45" fmla="*/ 268 h 811"/>
                  <a:gd name="T46" fmla="*/ 515 w 2649"/>
                  <a:gd name="T47" fmla="*/ 292 h 811"/>
                  <a:gd name="T48" fmla="*/ 290 w 2649"/>
                  <a:gd name="T49" fmla="*/ 337 h 811"/>
                  <a:gd name="T50" fmla="*/ 123 w 2649"/>
                  <a:gd name="T51" fmla="*/ 392 h 811"/>
                  <a:gd name="T52" fmla="*/ 83 w 2649"/>
                  <a:gd name="T53" fmla="*/ 447 h 811"/>
                  <a:gd name="T54" fmla="*/ 60 w 2649"/>
                  <a:gd name="T55" fmla="*/ 537 h 811"/>
                  <a:gd name="T56" fmla="*/ 11 w 2649"/>
                  <a:gd name="T57" fmla="*/ 555 h 811"/>
                  <a:gd name="T58" fmla="*/ 5 w 2649"/>
                  <a:gd name="T59" fmla="*/ 631 h 811"/>
                  <a:gd name="T60" fmla="*/ 23 w 2649"/>
                  <a:gd name="T61" fmla="*/ 674 h 811"/>
                  <a:gd name="T62" fmla="*/ 69 w 2649"/>
                  <a:gd name="T63" fmla="*/ 754 h 811"/>
                  <a:gd name="T64" fmla="*/ 171 w 2649"/>
                  <a:gd name="T65" fmla="*/ 766 h 811"/>
                  <a:gd name="T66" fmla="*/ 316 w 2649"/>
                  <a:gd name="T67" fmla="*/ 777 h 811"/>
                  <a:gd name="T68" fmla="*/ 438 w 2649"/>
                  <a:gd name="T69" fmla="*/ 785 h 811"/>
                  <a:gd name="T70" fmla="*/ 654 w 2649"/>
                  <a:gd name="T71" fmla="*/ 786 h 811"/>
                  <a:gd name="T72" fmla="*/ 672 w 2649"/>
                  <a:gd name="T73" fmla="*/ 746 h 811"/>
                  <a:gd name="T74" fmla="*/ 718 w 2649"/>
                  <a:gd name="T75" fmla="*/ 655 h 811"/>
                  <a:gd name="T76" fmla="*/ 787 w 2649"/>
                  <a:gd name="T77" fmla="*/ 562 h 811"/>
                  <a:gd name="T78" fmla="*/ 873 w 2649"/>
                  <a:gd name="T79" fmla="*/ 512 h 811"/>
                  <a:gd name="T80" fmla="*/ 971 w 2649"/>
                  <a:gd name="T81" fmla="*/ 501 h 811"/>
                  <a:gd name="T82" fmla="*/ 1068 w 2649"/>
                  <a:gd name="T83" fmla="*/ 517 h 811"/>
                  <a:gd name="T84" fmla="*/ 1135 w 2649"/>
                  <a:gd name="T85" fmla="*/ 598 h 811"/>
                  <a:gd name="T86" fmla="*/ 1150 w 2649"/>
                  <a:gd name="T87" fmla="*/ 782 h 811"/>
                  <a:gd name="T88" fmla="*/ 1144 w 2649"/>
                  <a:gd name="T89" fmla="*/ 811 h 811"/>
                  <a:gd name="T90" fmla="*/ 2034 w 2649"/>
                  <a:gd name="T91" fmla="*/ 754 h 811"/>
                  <a:gd name="T92" fmla="*/ 2100 w 2649"/>
                  <a:gd name="T93" fmla="*/ 678 h 811"/>
                  <a:gd name="T94" fmla="*/ 2188 w 2649"/>
                  <a:gd name="T95" fmla="*/ 591 h 811"/>
                  <a:gd name="T96" fmla="*/ 2265 w 2649"/>
                  <a:gd name="T97" fmla="*/ 536 h 811"/>
                  <a:gd name="T98" fmla="*/ 2333 w 2649"/>
                  <a:gd name="T99" fmla="*/ 517 h 811"/>
                  <a:gd name="T100" fmla="*/ 2378 w 2649"/>
                  <a:gd name="T101" fmla="*/ 633 h 811"/>
                  <a:gd name="T102" fmla="*/ 2405 w 2649"/>
                  <a:gd name="T103" fmla="*/ 742 h 811"/>
                  <a:gd name="T104" fmla="*/ 2474 w 2649"/>
                  <a:gd name="T105" fmla="*/ 738 h 811"/>
                  <a:gd name="T106" fmla="*/ 2553 w 2649"/>
                  <a:gd name="T107" fmla="*/ 713 h 811"/>
                  <a:gd name="T108" fmla="*/ 2600 w 2649"/>
                  <a:gd name="T109" fmla="*/ 694 h 811"/>
                  <a:gd name="T110" fmla="*/ 2635 w 2649"/>
                  <a:gd name="T111" fmla="*/ 642 h 811"/>
                  <a:gd name="T112" fmla="*/ 2649 w 2649"/>
                  <a:gd name="T113" fmla="*/ 563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49" h="811">
                    <a:moveTo>
                      <a:pt x="2638" y="524"/>
                    </a:moveTo>
                    <a:lnTo>
                      <a:pt x="2630" y="516"/>
                    </a:lnTo>
                    <a:lnTo>
                      <a:pt x="2630" y="499"/>
                    </a:lnTo>
                    <a:lnTo>
                      <a:pt x="2634" y="483"/>
                    </a:lnTo>
                    <a:lnTo>
                      <a:pt x="2637" y="476"/>
                    </a:lnTo>
                    <a:lnTo>
                      <a:pt x="2610" y="321"/>
                    </a:lnTo>
                    <a:lnTo>
                      <a:pt x="2608" y="319"/>
                    </a:lnTo>
                    <a:lnTo>
                      <a:pt x="2606" y="314"/>
                    </a:lnTo>
                    <a:lnTo>
                      <a:pt x="2601" y="308"/>
                    </a:lnTo>
                    <a:lnTo>
                      <a:pt x="2596" y="300"/>
                    </a:lnTo>
                    <a:lnTo>
                      <a:pt x="2591" y="294"/>
                    </a:lnTo>
                    <a:lnTo>
                      <a:pt x="2584" y="287"/>
                    </a:lnTo>
                    <a:lnTo>
                      <a:pt x="2576" y="281"/>
                    </a:lnTo>
                    <a:lnTo>
                      <a:pt x="2569" y="279"/>
                    </a:lnTo>
                    <a:lnTo>
                      <a:pt x="2561" y="279"/>
                    </a:lnTo>
                    <a:lnTo>
                      <a:pt x="2547" y="279"/>
                    </a:lnTo>
                    <a:lnTo>
                      <a:pt x="2530" y="279"/>
                    </a:lnTo>
                    <a:lnTo>
                      <a:pt x="2509" y="279"/>
                    </a:lnTo>
                    <a:lnTo>
                      <a:pt x="2488" y="279"/>
                    </a:lnTo>
                    <a:lnTo>
                      <a:pt x="2467" y="279"/>
                    </a:lnTo>
                    <a:lnTo>
                      <a:pt x="2448" y="279"/>
                    </a:lnTo>
                    <a:lnTo>
                      <a:pt x="2432" y="279"/>
                    </a:lnTo>
                    <a:lnTo>
                      <a:pt x="2432" y="279"/>
                    </a:lnTo>
                    <a:lnTo>
                      <a:pt x="2432" y="277"/>
                    </a:lnTo>
                    <a:lnTo>
                      <a:pt x="2432" y="277"/>
                    </a:lnTo>
                    <a:lnTo>
                      <a:pt x="2431" y="277"/>
                    </a:lnTo>
                    <a:lnTo>
                      <a:pt x="2424" y="272"/>
                    </a:lnTo>
                    <a:lnTo>
                      <a:pt x="2416" y="265"/>
                    </a:lnTo>
                    <a:lnTo>
                      <a:pt x="2405" y="256"/>
                    </a:lnTo>
                    <a:lnTo>
                      <a:pt x="2390" y="245"/>
                    </a:lnTo>
                    <a:lnTo>
                      <a:pt x="2374" y="233"/>
                    </a:lnTo>
                    <a:lnTo>
                      <a:pt x="2355" y="219"/>
                    </a:lnTo>
                    <a:lnTo>
                      <a:pt x="2333" y="204"/>
                    </a:lnTo>
                    <a:lnTo>
                      <a:pt x="2309" y="188"/>
                    </a:lnTo>
                    <a:lnTo>
                      <a:pt x="2280" y="172"/>
                    </a:lnTo>
                    <a:lnTo>
                      <a:pt x="2251" y="154"/>
                    </a:lnTo>
                    <a:lnTo>
                      <a:pt x="2218" y="136"/>
                    </a:lnTo>
                    <a:lnTo>
                      <a:pt x="2181" y="119"/>
                    </a:lnTo>
                    <a:lnTo>
                      <a:pt x="2143" y="100"/>
                    </a:lnTo>
                    <a:lnTo>
                      <a:pt x="2101" y="82"/>
                    </a:lnTo>
                    <a:lnTo>
                      <a:pt x="2058" y="63"/>
                    </a:lnTo>
                    <a:lnTo>
                      <a:pt x="2011" y="46"/>
                    </a:lnTo>
                    <a:lnTo>
                      <a:pt x="1986" y="38"/>
                    </a:lnTo>
                    <a:lnTo>
                      <a:pt x="1961" y="31"/>
                    </a:lnTo>
                    <a:lnTo>
                      <a:pt x="1933" y="24"/>
                    </a:lnTo>
                    <a:lnTo>
                      <a:pt x="1904" y="19"/>
                    </a:lnTo>
                    <a:lnTo>
                      <a:pt x="1873" y="13"/>
                    </a:lnTo>
                    <a:lnTo>
                      <a:pt x="1841" y="9"/>
                    </a:lnTo>
                    <a:lnTo>
                      <a:pt x="1809" y="6"/>
                    </a:lnTo>
                    <a:lnTo>
                      <a:pt x="1775" y="4"/>
                    </a:lnTo>
                    <a:lnTo>
                      <a:pt x="1740" y="2"/>
                    </a:lnTo>
                    <a:lnTo>
                      <a:pt x="1704" y="0"/>
                    </a:lnTo>
                    <a:lnTo>
                      <a:pt x="1668" y="0"/>
                    </a:lnTo>
                    <a:lnTo>
                      <a:pt x="1633" y="0"/>
                    </a:lnTo>
                    <a:lnTo>
                      <a:pt x="1596" y="0"/>
                    </a:lnTo>
                    <a:lnTo>
                      <a:pt x="1560" y="0"/>
                    </a:lnTo>
                    <a:lnTo>
                      <a:pt x="1523" y="1"/>
                    </a:lnTo>
                    <a:lnTo>
                      <a:pt x="1488" y="2"/>
                    </a:lnTo>
                    <a:lnTo>
                      <a:pt x="1451" y="4"/>
                    </a:lnTo>
                    <a:lnTo>
                      <a:pt x="1416" y="6"/>
                    </a:lnTo>
                    <a:lnTo>
                      <a:pt x="1382" y="9"/>
                    </a:lnTo>
                    <a:lnTo>
                      <a:pt x="1348" y="12"/>
                    </a:lnTo>
                    <a:lnTo>
                      <a:pt x="1316" y="15"/>
                    </a:lnTo>
                    <a:lnTo>
                      <a:pt x="1284" y="19"/>
                    </a:lnTo>
                    <a:lnTo>
                      <a:pt x="1255" y="21"/>
                    </a:lnTo>
                    <a:lnTo>
                      <a:pt x="1226" y="25"/>
                    </a:lnTo>
                    <a:lnTo>
                      <a:pt x="1199" y="28"/>
                    </a:lnTo>
                    <a:lnTo>
                      <a:pt x="1175" y="32"/>
                    </a:lnTo>
                    <a:lnTo>
                      <a:pt x="1150" y="36"/>
                    </a:lnTo>
                    <a:lnTo>
                      <a:pt x="1130" y="40"/>
                    </a:lnTo>
                    <a:lnTo>
                      <a:pt x="1111" y="43"/>
                    </a:lnTo>
                    <a:lnTo>
                      <a:pt x="1095" y="47"/>
                    </a:lnTo>
                    <a:lnTo>
                      <a:pt x="1080" y="51"/>
                    </a:lnTo>
                    <a:lnTo>
                      <a:pt x="1069" y="54"/>
                    </a:lnTo>
                    <a:lnTo>
                      <a:pt x="1053" y="61"/>
                    </a:lnTo>
                    <a:lnTo>
                      <a:pt x="1032" y="70"/>
                    </a:lnTo>
                    <a:lnTo>
                      <a:pt x="1008" y="82"/>
                    </a:lnTo>
                    <a:lnTo>
                      <a:pt x="981" y="97"/>
                    </a:lnTo>
                    <a:lnTo>
                      <a:pt x="953" y="113"/>
                    </a:lnTo>
                    <a:lnTo>
                      <a:pt x="923" y="131"/>
                    </a:lnTo>
                    <a:lnTo>
                      <a:pt x="892" y="150"/>
                    </a:lnTo>
                    <a:lnTo>
                      <a:pt x="860" y="169"/>
                    </a:lnTo>
                    <a:lnTo>
                      <a:pt x="831" y="187"/>
                    </a:lnTo>
                    <a:lnTo>
                      <a:pt x="803" y="204"/>
                    </a:lnTo>
                    <a:lnTo>
                      <a:pt x="778" y="220"/>
                    </a:lnTo>
                    <a:lnTo>
                      <a:pt x="755" y="234"/>
                    </a:lnTo>
                    <a:lnTo>
                      <a:pt x="736" y="246"/>
                    </a:lnTo>
                    <a:lnTo>
                      <a:pt x="721" y="256"/>
                    </a:lnTo>
                    <a:lnTo>
                      <a:pt x="711" y="261"/>
                    </a:lnTo>
                    <a:lnTo>
                      <a:pt x="709" y="264"/>
                    </a:lnTo>
                    <a:lnTo>
                      <a:pt x="702" y="265"/>
                    </a:lnTo>
                    <a:lnTo>
                      <a:pt x="683" y="268"/>
                    </a:lnTo>
                    <a:lnTo>
                      <a:pt x="652" y="272"/>
                    </a:lnTo>
                    <a:lnTo>
                      <a:pt x="612" y="277"/>
                    </a:lnTo>
                    <a:lnTo>
                      <a:pt x="566" y="284"/>
                    </a:lnTo>
                    <a:lnTo>
                      <a:pt x="515" y="292"/>
                    </a:lnTo>
                    <a:lnTo>
                      <a:pt x="459" y="302"/>
                    </a:lnTo>
                    <a:lnTo>
                      <a:pt x="402" y="313"/>
                    </a:lnTo>
                    <a:lnTo>
                      <a:pt x="346" y="323"/>
                    </a:lnTo>
                    <a:lnTo>
                      <a:pt x="290" y="337"/>
                    </a:lnTo>
                    <a:lnTo>
                      <a:pt x="238" y="349"/>
                    </a:lnTo>
                    <a:lnTo>
                      <a:pt x="192" y="363"/>
                    </a:lnTo>
                    <a:lnTo>
                      <a:pt x="153" y="378"/>
                    </a:lnTo>
                    <a:lnTo>
                      <a:pt x="123" y="392"/>
                    </a:lnTo>
                    <a:lnTo>
                      <a:pt x="104" y="407"/>
                    </a:lnTo>
                    <a:lnTo>
                      <a:pt x="98" y="422"/>
                    </a:lnTo>
                    <a:lnTo>
                      <a:pt x="93" y="433"/>
                    </a:lnTo>
                    <a:lnTo>
                      <a:pt x="83" y="447"/>
                    </a:lnTo>
                    <a:lnTo>
                      <a:pt x="73" y="474"/>
                    </a:lnTo>
                    <a:lnTo>
                      <a:pt x="70" y="526"/>
                    </a:lnTo>
                    <a:lnTo>
                      <a:pt x="68" y="532"/>
                    </a:lnTo>
                    <a:lnTo>
                      <a:pt x="60" y="537"/>
                    </a:lnTo>
                    <a:lnTo>
                      <a:pt x="49" y="543"/>
                    </a:lnTo>
                    <a:lnTo>
                      <a:pt x="35" y="547"/>
                    </a:lnTo>
                    <a:lnTo>
                      <a:pt x="22" y="551"/>
                    </a:lnTo>
                    <a:lnTo>
                      <a:pt x="11" y="555"/>
                    </a:lnTo>
                    <a:lnTo>
                      <a:pt x="3" y="556"/>
                    </a:lnTo>
                    <a:lnTo>
                      <a:pt x="0" y="558"/>
                    </a:lnTo>
                    <a:lnTo>
                      <a:pt x="3" y="627"/>
                    </a:lnTo>
                    <a:lnTo>
                      <a:pt x="5" y="631"/>
                    </a:lnTo>
                    <a:lnTo>
                      <a:pt x="14" y="639"/>
                    </a:lnTo>
                    <a:lnTo>
                      <a:pt x="20" y="651"/>
                    </a:lnTo>
                    <a:lnTo>
                      <a:pt x="23" y="662"/>
                    </a:lnTo>
                    <a:lnTo>
                      <a:pt x="23" y="674"/>
                    </a:lnTo>
                    <a:lnTo>
                      <a:pt x="27" y="701"/>
                    </a:lnTo>
                    <a:lnTo>
                      <a:pt x="37" y="731"/>
                    </a:lnTo>
                    <a:lnTo>
                      <a:pt x="58" y="751"/>
                    </a:lnTo>
                    <a:lnTo>
                      <a:pt x="69" y="754"/>
                    </a:lnTo>
                    <a:lnTo>
                      <a:pt x="87" y="757"/>
                    </a:lnTo>
                    <a:lnTo>
                      <a:pt x="110" y="759"/>
                    </a:lnTo>
                    <a:lnTo>
                      <a:pt x="138" y="762"/>
                    </a:lnTo>
                    <a:lnTo>
                      <a:pt x="171" y="766"/>
                    </a:lnTo>
                    <a:lnTo>
                      <a:pt x="206" y="769"/>
                    </a:lnTo>
                    <a:lnTo>
                      <a:pt x="243" y="772"/>
                    </a:lnTo>
                    <a:lnTo>
                      <a:pt x="279" y="774"/>
                    </a:lnTo>
                    <a:lnTo>
                      <a:pt x="316" y="777"/>
                    </a:lnTo>
                    <a:lnTo>
                      <a:pt x="351" y="780"/>
                    </a:lnTo>
                    <a:lnTo>
                      <a:pt x="383" y="782"/>
                    </a:lnTo>
                    <a:lnTo>
                      <a:pt x="413" y="784"/>
                    </a:lnTo>
                    <a:lnTo>
                      <a:pt x="438" y="785"/>
                    </a:lnTo>
                    <a:lnTo>
                      <a:pt x="457" y="786"/>
                    </a:lnTo>
                    <a:lnTo>
                      <a:pt x="469" y="788"/>
                    </a:lnTo>
                    <a:lnTo>
                      <a:pt x="473" y="788"/>
                    </a:lnTo>
                    <a:lnTo>
                      <a:pt x="654" y="786"/>
                    </a:lnTo>
                    <a:lnTo>
                      <a:pt x="656" y="784"/>
                    </a:lnTo>
                    <a:lnTo>
                      <a:pt x="658" y="776"/>
                    </a:lnTo>
                    <a:lnTo>
                      <a:pt x="664" y="762"/>
                    </a:lnTo>
                    <a:lnTo>
                      <a:pt x="672" y="746"/>
                    </a:lnTo>
                    <a:lnTo>
                      <a:pt x="680" y="727"/>
                    </a:lnTo>
                    <a:lnTo>
                      <a:pt x="691" y="704"/>
                    </a:lnTo>
                    <a:lnTo>
                      <a:pt x="705" y="681"/>
                    </a:lnTo>
                    <a:lnTo>
                      <a:pt x="718" y="655"/>
                    </a:lnTo>
                    <a:lnTo>
                      <a:pt x="734" y="631"/>
                    </a:lnTo>
                    <a:lnTo>
                      <a:pt x="751" y="606"/>
                    </a:lnTo>
                    <a:lnTo>
                      <a:pt x="768" y="583"/>
                    </a:lnTo>
                    <a:lnTo>
                      <a:pt x="787" y="562"/>
                    </a:lnTo>
                    <a:lnTo>
                      <a:pt x="808" y="544"/>
                    </a:lnTo>
                    <a:lnTo>
                      <a:pt x="829" y="528"/>
                    </a:lnTo>
                    <a:lnTo>
                      <a:pt x="851" y="517"/>
                    </a:lnTo>
                    <a:lnTo>
                      <a:pt x="873" y="512"/>
                    </a:lnTo>
                    <a:lnTo>
                      <a:pt x="896" y="509"/>
                    </a:lnTo>
                    <a:lnTo>
                      <a:pt x="920" y="505"/>
                    </a:lnTo>
                    <a:lnTo>
                      <a:pt x="946" y="502"/>
                    </a:lnTo>
                    <a:lnTo>
                      <a:pt x="971" y="501"/>
                    </a:lnTo>
                    <a:lnTo>
                      <a:pt x="996" y="501"/>
                    </a:lnTo>
                    <a:lnTo>
                      <a:pt x="1022" y="503"/>
                    </a:lnTo>
                    <a:lnTo>
                      <a:pt x="1045" y="509"/>
                    </a:lnTo>
                    <a:lnTo>
                      <a:pt x="1068" y="517"/>
                    </a:lnTo>
                    <a:lnTo>
                      <a:pt x="1088" y="529"/>
                    </a:lnTo>
                    <a:lnTo>
                      <a:pt x="1107" y="547"/>
                    </a:lnTo>
                    <a:lnTo>
                      <a:pt x="1123" y="570"/>
                    </a:lnTo>
                    <a:lnTo>
                      <a:pt x="1135" y="598"/>
                    </a:lnTo>
                    <a:lnTo>
                      <a:pt x="1146" y="633"/>
                    </a:lnTo>
                    <a:lnTo>
                      <a:pt x="1152" y="675"/>
                    </a:lnTo>
                    <a:lnTo>
                      <a:pt x="1153" y="724"/>
                    </a:lnTo>
                    <a:lnTo>
                      <a:pt x="1150" y="782"/>
                    </a:lnTo>
                    <a:lnTo>
                      <a:pt x="1149" y="797"/>
                    </a:lnTo>
                    <a:lnTo>
                      <a:pt x="1146" y="805"/>
                    </a:lnTo>
                    <a:lnTo>
                      <a:pt x="1145" y="809"/>
                    </a:lnTo>
                    <a:lnTo>
                      <a:pt x="1144" y="811"/>
                    </a:lnTo>
                    <a:lnTo>
                      <a:pt x="2015" y="776"/>
                    </a:lnTo>
                    <a:lnTo>
                      <a:pt x="2017" y="773"/>
                    </a:lnTo>
                    <a:lnTo>
                      <a:pt x="2023" y="765"/>
                    </a:lnTo>
                    <a:lnTo>
                      <a:pt x="2034" y="754"/>
                    </a:lnTo>
                    <a:lnTo>
                      <a:pt x="2047" y="739"/>
                    </a:lnTo>
                    <a:lnTo>
                      <a:pt x="2062" y="720"/>
                    </a:lnTo>
                    <a:lnTo>
                      <a:pt x="2081" y="700"/>
                    </a:lnTo>
                    <a:lnTo>
                      <a:pt x="2100" y="678"/>
                    </a:lnTo>
                    <a:lnTo>
                      <a:pt x="2122" y="656"/>
                    </a:lnTo>
                    <a:lnTo>
                      <a:pt x="2143" y="633"/>
                    </a:lnTo>
                    <a:lnTo>
                      <a:pt x="2167" y="612"/>
                    </a:lnTo>
                    <a:lnTo>
                      <a:pt x="2188" y="591"/>
                    </a:lnTo>
                    <a:lnTo>
                      <a:pt x="2210" y="573"/>
                    </a:lnTo>
                    <a:lnTo>
                      <a:pt x="2230" y="556"/>
                    </a:lnTo>
                    <a:lnTo>
                      <a:pt x="2249" y="544"/>
                    </a:lnTo>
                    <a:lnTo>
                      <a:pt x="2265" y="536"/>
                    </a:lnTo>
                    <a:lnTo>
                      <a:pt x="2279" y="532"/>
                    </a:lnTo>
                    <a:lnTo>
                      <a:pt x="2299" y="526"/>
                    </a:lnTo>
                    <a:lnTo>
                      <a:pt x="2317" y="521"/>
                    </a:lnTo>
                    <a:lnTo>
                      <a:pt x="2333" y="517"/>
                    </a:lnTo>
                    <a:lnTo>
                      <a:pt x="2348" y="522"/>
                    </a:lnTo>
                    <a:lnTo>
                      <a:pt x="2360" y="540"/>
                    </a:lnTo>
                    <a:lnTo>
                      <a:pt x="2371" y="575"/>
                    </a:lnTo>
                    <a:lnTo>
                      <a:pt x="2378" y="633"/>
                    </a:lnTo>
                    <a:lnTo>
                      <a:pt x="2383" y="717"/>
                    </a:lnTo>
                    <a:lnTo>
                      <a:pt x="2386" y="730"/>
                    </a:lnTo>
                    <a:lnTo>
                      <a:pt x="2394" y="736"/>
                    </a:lnTo>
                    <a:lnTo>
                      <a:pt x="2405" y="742"/>
                    </a:lnTo>
                    <a:lnTo>
                      <a:pt x="2419" y="744"/>
                    </a:lnTo>
                    <a:lnTo>
                      <a:pt x="2435" y="743"/>
                    </a:lnTo>
                    <a:lnTo>
                      <a:pt x="2454" y="742"/>
                    </a:lnTo>
                    <a:lnTo>
                      <a:pt x="2474" y="738"/>
                    </a:lnTo>
                    <a:lnTo>
                      <a:pt x="2494" y="732"/>
                    </a:lnTo>
                    <a:lnTo>
                      <a:pt x="2515" y="726"/>
                    </a:lnTo>
                    <a:lnTo>
                      <a:pt x="2534" y="720"/>
                    </a:lnTo>
                    <a:lnTo>
                      <a:pt x="2553" y="713"/>
                    </a:lnTo>
                    <a:lnTo>
                      <a:pt x="2569" y="707"/>
                    </a:lnTo>
                    <a:lnTo>
                      <a:pt x="2582" y="701"/>
                    </a:lnTo>
                    <a:lnTo>
                      <a:pt x="2593" y="697"/>
                    </a:lnTo>
                    <a:lnTo>
                      <a:pt x="2600" y="694"/>
                    </a:lnTo>
                    <a:lnTo>
                      <a:pt x="2603" y="693"/>
                    </a:lnTo>
                    <a:lnTo>
                      <a:pt x="2631" y="646"/>
                    </a:lnTo>
                    <a:lnTo>
                      <a:pt x="2633" y="644"/>
                    </a:lnTo>
                    <a:lnTo>
                      <a:pt x="2635" y="642"/>
                    </a:lnTo>
                    <a:lnTo>
                      <a:pt x="2639" y="633"/>
                    </a:lnTo>
                    <a:lnTo>
                      <a:pt x="2642" y="620"/>
                    </a:lnTo>
                    <a:lnTo>
                      <a:pt x="2645" y="594"/>
                    </a:lnTo>
                    <a:lnTo>
                      <a:pt x="2649" y="563"/>
                    </a:lnTo>
                    <a:lnTo>
                      <a:pt x="2648" y="536"/>
                    </a:lnTo>
                    <a:lnTo>
                      <a:pt x="2638" y="5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32"/>
              <p:cNvSpPr>
                <a:spLocks/>
              </p:cNvSpPr>
              <p:nvPr/>
            </p:nvSpPr>
            <p:spPr bwMode="auto">
              <a:xfrm>
                <a:off x="2775" y="1528"/>
                <a:ext cx="1589" cy="400"/>
              </a:xfrm>
              <a:custGeom>
                <a:avLst/>
                <a:gdLst>
                  <a:gd name="T0" fmla="*/ 2 w 1589"/>
                  <a:gd name="T1" fmla="*/ 285 h 400"/>
                  <a:gd name="T2" fmla="*/ 28 w 1589"/>
                  <a:gd name="T3" fmla="*/ 267 h 400"/>
                  <a:gd name="T4" fmla="*/ 71 w 1589"/>
                  <a:gd name="T5" fmla="*/ 237 h 400"/>
                  <a:gd name="T6" fmla="*/ 127 w 1589"/>
                  <a:gd name="T7" fmla="*/ 200 h 400"/>
                  <a:gd name="T8" fmla="*/ 189 w 1589"/>
                  <a:gd name="T9" fmla="*/ 158 h 400"/>
                  <a:gd name="T10" fmla="*/ 253 w 1589"/>
                  <a:gd name="T11" fmla="*/ 118 h 400"/>
                  <a:gd name="T12" fmla="*/ 310 w 1589"/>
                  <a:gd name="T13" fmla="*/ 86 h 400"/>
                  <a:gd name="T14" fmla="*/ 355 w 1589"/>
                  <a:gd name="T15" fmla="*/ 65 h 400"/>
                  <a:gd name="T16" fmla="*/ 390 w 1589"/>
                  <a:gd name="T17" fmla="*/ 59 h 400"/>
                  <a:gd name="T18" fmla="*/ 460 w 1589"/>
                  <a:gd name="T19" fmla="*/ 47 h 400"/>
                  <a:gd name="T20" fmla="*/ 562 w 1589"/>
                  <a:gd name="T21" fmla="*/ 32 h 400"/>
                  <a:gd name="T22" fmla="*/ 685 w 1589"/>
                  <a:gd name="T23" fmla="*/ 17 h 400"/>
                  <a:gd name="T24" fmla="*/ 821 w 1589"/>
                  <a:gd name="T25" fmla="*/ 5 h 400"/>
                  <a:gd name="T26" fmla="*/ 959 w 1589"/>
                  <a:gd name="T27" fmla="*/ 0 h 400"/>
                  <a:gd name="T28" fmla="*/ 1089 w 1589"/>
                  <a:gd name="T29" fmla="*/ 9 h 400"/>
                  <a:gd name="T30" fmla="*/ 1200 w 1589"/>
                  <a:gd name="T31" fmla="*/ 30 h 400"/>
                  <a:gd name="T32" fmla="*/ 1287 w 1589"/>
                  <a:gd name="T33" fmla="*/ 68 h 400"/>
                  <a:gd name="T34" fmla="*/ 1361 w 1589"/>
                  <a:gd name="T35" fmla="*/ 105 h 400"/>
                  <a:gd name="T36" fmla="*/ 1424 w 1589"/>
                  <a:gd name="T37" fmla="*/ 140 h 400"/>
                  <a:gd name="T38" fmla="*/ 1477 w 1589"/>
                  <a:gd name="T39" fmla="*/ 174 h 400"/>
                  <a:gd name="T40" fmla="*/ 1519 w 1589"/>
                  <a:gd name="T41" fmla="*/ 206 h 400"/>
                  <a:gd name="T42" fmla="*/ 1550 w 1589"/>
                  <a:gd name="T43" fmla="*/ 236 h 400"/>
                  <a:gd name="T44" fmla="*/ 1573 w 1589"/>
                  <a:gd name="T45" fmla="*/ 266 h 400"/>
                  <a:gd name="T46" fmla="*/ 1586 w 1589"/>
                  <a:gd name="T47" fmla="*/ 294 h 400"/>
                  <a:gd name="T48" fmla="*/ 1586 w 1589"/>
                  <a:gd name="T49" fmla="*/ 315 h 400"/>
                  <a:gd name="T50" fmla="*/ 1565 w 1589"/>
                  <a:gd name="T51" fmla="*/ 328 h 400"/>
                  <a:gd name="T52" fmla="*/ 1523 w 1589"/>
                  <a:gd name="T53" fmla="*/ 339 h 400"/>
                  <a:gd name="T54" fmla="*/ 1462 w 1589"/>
                  <a:gd name="T55" fmla="*/ 351 h 400"/>
                  <a:gd name="T56" fmla="*/ 1386 w 1589"/>
                  <a:gd name="T57" fmla="*/ 361 h 400"/>
                  <a:gd name="T58" fmla="*/ 1298 w 1589"/>
                  <a:gd name="T59" fmla="*/ 370 h 400"/>
                  <a:gd name="T60" fmla="*/ 1201 w 1589"/>
                  <a:gd name="T61" fmla="*/ 378 h 400"/>
                  <a:gd name="T62" fmla="*/ 1098 w 1589"/>
                  <a:gd name="T63" fmla="*/ 385 h 400"/>
                  <a:gd name="T64" fmla="*/ 994 w 1589"/>
                  <a:gd name="T65" fmla="*/ 390 h 400"/>
                  <a:gd name="T66" fmla="*/ 890 w 1589"/>
                  <a:gd name="T67" fmla="*/ 395 h 400"/>
                  <a:gd name="T68" fmla="*/ 790 w 1589"/>
                  <a:gd name="T69" fmla="*/ 397 h 400"/>
                  <a:gd name="T70" fmla="*/ 695 w 1589"/>
                  <a:gd name="T71" fmla="*/ 400 h 400"/>
                  <a:gd name="T72" fmla="*/ 611 w 1589"/>
                  <a:gd name="T73" fmla="*/ 400 h 400"/>
                  <a:gd name="T74" fmla="*/ 539 w 1589"/>
                  <a:gd name="T75" fmla="*/ 399 h 400"/>
                  <a:gd name="T76" fmla="*/ 482 w 1589"/>
                  <a:gd name="T77" fmla="*/ 396 h 400"/>
                  <a:gd name="T78" fmla="*/ 445 w 1589"/>
                  <a:gd name="T79" fmla="*/ 392 h 400"/>
                  <a:gd name="T80" fmla="*/ 416 w 1589"/>
                  <a:gd name="T81" fmla="*/ 382 h 400"/>
                  <a:gd name="T82" fmla="*/ 363 w 1589"/>
                  <a:gd name="T83" fmla="*/ 369 h 400"/>
                  <a:gd name="T84" fmla="*/ 296 w 1589"/>
                  <a:gd name="T85" fmla="*/ 351 h 400"/>
                  <a:gd name="T86" fmla="*/ 223 w 1589"/>
                  <a:gd name="T87" fmla="*/ 335 h 400"/>
                  <a:gd name="T88" fmla="*/ 150 w 1589"/>
                  <a:gd name="T89" fmla="*/ 319 h 400"/>
                  <a:gd name="T90" fmla="*/ 84 w 1589"/>
                  <a:gd name="T91" fmla="*/ 305 h 400"/>
                  <a:gd name="T92" fmla="*/ 32 w 1589"/>
                  <a:gd name="T93" fmla="*/ 294 h 400"/>
                  <a:gd name="T94" fmla="*/ 4 w 1589"/>
                  <a:gd name="T95" fmla="*/ 28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9" h="400">
                    <a:moveTo>
                      <a:pt x="0" y="288"/>
                    </a:moveTo>
                    <a:lnTo>
                      <a:pt x="2" y="285"/>
                    </a:lnTo>
                    <a:lnTo>
                      <a:pt x="13" y="278"/>
                    </a:lnTo>
                    <a:lnTo>
                      <a:pt x="28" y="267"/>
                    </a:lnTo>
                    <a:lnTo>
                      <a:pt x="47" y="254"/>
                    </a:lnTo>
                    <a:lnTo>
                      <a:pt x="71" y="237"/>
                    </a:lnTo>
                    <a:lnTo>
                      <a:pt x="97" y="219"/>
                    </a:lnTo>
                    <a:lnTo>
                      <a:pt x="127" y="200"/>
                    </a:lnTo>
                    <a:lnTo>
                      <a:pt x="158" y="178"/>
                    </a:lnTo>
                    <a:lnTo>
                      <a:pt x="189" y="158"/>
                    </a:lnTo>
                    <a:lnTo>
                      <a:pt x="222" y="137"/>
                    </a:lnTo>
                    <a:lnTo>
                      <a:pt x="253" y="118"/>
                    </a:lnTo>
                    <a:lnTo>
                      <a:pt x="281" y="101"/>
                    </a:lnTo>
                    <a:lnTo>
                      <a:pt x="310" y="86"/>
                    </a:lnTo>
                    <a:lnTo>
                      <a:pt x="334" y="74"/>
                    </a:lnTo>
                    <a:lnTo>
                      <a:pt x="355" y="65"/>
                    </a:lnTo>
                    <a:lnTo>
                      <a:pt x="371" y="61"/>
                    </a:lnTo>
                    <a:lnTo>
                      <a:pt x="390" y="59"/>
                    </a:lnTo>
                    <a:lnTo>
                      <a:pt x="420" y="53"/>
                    </a:lnTo>
                    <a:lnTo>
                      <a:pt x="460" y="47"/>
                    </a:lnTo>
                    <a:lnTo>
                      <a:pt x="508" y="40"/>
                    </a:lnTo>
                    <a:lnTo>
                      <a:pt x="562" y="32"/>
                    </a:lnTo>
                    <a:lnTo>
                      <a:pt x="622" y="24"/>
                    </a:lnTo>
                    <a:lnTo>
                      <a:pt x="685" y="17"/>
                    </a:lnTo>
                    <a:lnTo>
                      <a:pt x="752" y="10"/>
                    </a:lnTo>
                    <a:lnTo>
                      <a:pt x="821" y="5"/>
                    </a:lnTo>
                    <a:lnTo>
                      <a:pt x="890" y="2"/>
                    </a:lnTo>
                    <a:lnTo>
                      <a:pt x="959" y="0"/>
                    </a:lnTo>
                    <a:lnTo>
                      <a:pt x="1025" y="3"/>
                    </a:lnTo>
                    <a:lnTo>
                      <a:pt x="1089" y="9"/>
                    </a:lnTo>
                    <a:lnTo>
                      <a:pt x="1147" y="17"/>
                    </a:lnTo>
                    <a:lnTo>
                      <a:pt x="1200" y="30"/>
                    </a:lnTo>
                    <a:lnTo>
                      <a:pt x="1246" y="48"/>
                    </a:lnTo>
                    <a:lnTo>
                      <a:pt x="1287" y="68"/>
                    </a:lnTo>
                    <a:lnTo>
                      <a:pt x="1325" y="87"/>
                    </a:lnTo>
                    <a:lnTo>
                      <a:pt x="1361" y="105"/>
                    </a:lnTo>
                    <a:lnTo>
                      <a:pt x="1394" y="124"/>
                    </a:lnTo>
                    <a:lnTo>
                      <a:pt x="1424" y="140"/>
                    </a:lnTo>
                    <a:lnTo>
                      <a:pt x="1451" y="158"/>
                    </a:lnTo>
                    <a:lnTo>
                      <a:pt x="1477" y="174"/>
                    </a:lnTo>
                    <a:lnTo>
                      <a:pt x="1498" y="190"/>
                    </a:lnTo>
                    <a:lnTo>
                      <a:pt x="1519" y="206"/>
                    </a:lnTo>
                    <a:lnTo>
                      <a:pt x="1535" y="221"/>
                    </a:lnTo>
                    <a:lnTo>
                      <a:pt x="1550" y="236"/>
                    </a:lnTo>
                    <a:lnTo>
                      <a:pt x="1563" y="251"/>
                    </a:lnTo>
                    <a:lnTo>
                      <a:pt x="1573" y="266"/>
                    </a:lnTo>
                    <a:lnTo>
                      <a:pt x="1581" y="279"/>
                    </a:lnTo>
                    <a:lnTo>
                      <a:pt x="1586" y="294"/>
                    </a:lnTo>
                    <a:lnTo>
                      <a:pt x="1589" y="308"/>
                    </a:lnTo>
                    <a:lnTo>
                      <a:pt x="1586" y="315"/>
                    </a:lnTo>
                    <a:lnTo>
                      <a:pt x="1578" y="321"/>
                    </a:lnTo>
                    <a:lnTo>
                      <a:pt x="1565" y="328"/>
                    </a:lnTo>
                    <a:lnTo>
                      <a:pt x="1546" y="334"/>
                    </a:lnTo>
                    <a:lnTo>
                      <a:pt x="1523" y="339"/>
                    </a:lnTo>
                    <a:lnTo>
                      <a:pt x="1494" y="346"/>
                    </a:lnTo>
                    <a:lnTo>
                      <a:pt x="1462" y="351"/>
                    </a:lnTo>
                    <a:lnTo>
                      <a:pt x="1425" y="355"/>
                    </a:lnTo>
                    <a:lnTo>
                      <a:pt x="1386" y="361"/>
                    </a:lnTo>
                    <a:lnTo>
                      <a:pt x="1342" y="365"/>
                    </a:lnTo>
                    <a:lnTo>
                      <a:pt x="1298" y="370"/>
                    </a:lnTo>
                    <a:lnTo>
                      <a:pt x="1250" y="374"/>
                    </a:lnTo>
                    <a:lnTo>
                      <a:pt x="1201" y="378"/>
                    </a:lnTo>
                    <a:lnTo>
                      <a:pt x="1150" y="381"/>
                    </a:lnTo>
                    <a:lnTo>
                      <a:pt x="1098" y="385"/>
                    </a:lnTo>
                    <a:lnTo>
                      <a:pt x="1047" y="388"/>
                    </a:lnTo>
                    <a:lnTo>
                      <a:pt x="994" y="390"/>
                    </a:lnTo>
                    <a:lnTo>
                      <a:pt x="941" y="393"/>
                    </a:lnTo>
                    <a:lnTo>
                      <a:pt x="890" y="395"/>
                    </a:lnTo>
                    <a:lnTo>
                      <a:pt x="838" y="396"/>
                    </a:lnTo>
                    <a:lnTo>
                      <a:pt x="790" y="397"/>
                    </a:lnTo>
                    <a:lnTo>
                      <a:pt x="741" y="399"/>
                    </a:lnTo>
                    <a:lnTo>
                      <a:pt x="695" y="400"/>
                    </a:lnTo>
                    <a:lnTo>
                      <a:pt x="651" y="400"/>
                    </a:lnTo>
                    <a:lnTo>
                      <a:pt x="611" y="400"/>
                    </a:lnTo>
                    <a:lnTo>
                      <a:pt x="573" y="400"/>
                    </a:lnTo>
                    <a:lnTo>
                      <a:pt x="539" y="399"/>
                    </a:lnTo>
                    <a:lnTo>
                      <a:pt x="508" y="397"/>
                    </a:lnTo>
                    <a:lnTo>
                      <a:pt x="482" y="396"/>
                    </a:lnTo>
                    <a:lnTo>
                      <a:pt x="462" y="395"/>
                    </a:lnTo>
                    <a:lnTo>
                      <a:pt x="445" y="392"/>
                    </a:lnTo>
                    <a:lnTo>
                      <a:pt x="435" y="389"/>
                    </a:lnTo>
                    <a:lnTo>
                      <a:pt x="416" y="382"/>
                    </a:lnTo>
                    <a:lnTo>
                      <a:pt x="391" y="376"/>
                    </a:lnTo>
                    <a:lnTo>
                      <a:pt x="363" y="369"/>
                    </a:lnTo>
                    <a:lnTo>
                      <a:pt x="332" y="361"/>
                    </a:lnTo>
                    <a:lnTo>
                      <a:pt x="296" y="351"/>
                    </a:lnTo>
                    <a:lnTo>
                      <a:pt x="260" y="343"/>
                    </a:lnTo>
                    <a:lnTo>
                      <a:pt x="223" y="335"/>
                    </a:lnTo>
                    <a:lnTo>
                      <a:pt x="185" y="327"/>
                    </a:lnTo>
                    <a:lnTo>
                      <a:pt x="150" y="319"/>
                    </a:lnTo>
                    <a:lnTo>
                      <a:pt x="115" y="312"/>
                    </a:lnTo>
                    <a:lnTo>
                      <a:pt x="84" y="305"/>
                    </a:lnTo>
                    <a:lnTo>
                      <a:pt x="55" y="298"/>
                    </a:lnTo>
                    <a:lnTo>
                      <a:pt x="32" y="294"/>
                    </a:lnTo>
                    <a:lnTo>
                      <a:pt x="15" y="290"/>
                    </a:lnTo>
                    <a:lnTo>
                      <a:pt x="4" y="289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BF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33"/>
              <p:cNvSpPr>
                <a:spLocks/>
              </p:cNvSpPr>
              <p:nvPr/>
            </p:nvSpPr>
            <p:spPr bwMode="auto">
              <a:xfrm>
                <a:off x="2775" y="1534"/>
                <a:ext cx="1589" cy="394"/>
              </a:xfrm>
              <a:custGeom>
                <a:avLst/>
                <a:gdLst>
                  <a:gd name="T0" fmla="*/ 1579 w 1589"/>
                  <a:gd name="T1" fmla="*/ 271 h 394"/>
                  <a:gd name="T2" fmla="*/ 1543 w 1589"/>
                  <a:gd name="T3" fmla="*/ 223 h 394"/>
                  <a:gd name="T4" fmla="*/ 1478 w 1589"/>
                  <a:gd name="T5" fmla="*/ 199 h 394"/>
                  <a:gd name="T6" fmla="*/ 1367 w 1589"/>
                  <a:gd name="T7" fmla="*/ 194 h 394"/>
                  <a:gd name="T8" fmla="*/ 1322 w 1589"/>
                  <a:gd name="T9" fmla="*/ 215 h 394"/>
                  <a:gd name="T10" fmla="*/ 1300 w 1589"/>
                  <a:gd name="T11" fmla="*/ 230 h 394"/>
                  <a:gd name="T12" fmla="*/ 1271 w 1589"/>
                  <a:gd name="T13" fmla="*/ 222 h 394"/>
                  <a:gd name="T14" fmla="*/ 1238 w 1589"/>
                  <a:gd name="T15" fmla="*/ 198 h 394"/>
                  <a:gd name="T16" fmla="*/ 1107 w 1589"/>
                  <a:gd name="T17" fmla="*/ 95 h 394"/>
                  <a:gd name="T18" fmla="*/ 1039 w 1589"/>
                  <a:gd name="T19" fmla="*/ 57 h 394"/>
                  <a:gd name="T20" fmla="*/ 993 w 1589"/>
                  <a:gd name="T21" fmla="*/ 45 h 394"/>
                  <a:gd name="T22" fmla="*/ 925 w 1589"/>
                  <a:gd name="T23" fmla="*/ 27 h 394"/>
                  <a:gd name="T24" fmla="*/ 845 w 1589"/>
                  <a:gd name="T25" fmla="*/ 9 h 394"/>
                  <a:gd name="T26" fmla="*/ 729 w 1589"/>
                  <a:gd name="T27" fmla="*/ 5 h 394"/>
                  <a:gd name="T28" fmla="*/ 589 w 1589"/>
                  <a:gd name="T29" fmla="*/ 22 h 394"/>
                  <a:gd name="T30" fmla="*/ 473 w 1589"/>
                  <a:gd name="T31" fmla="*/ 38 h 394"/>
                  <a:gd name="T32" fmla="*/ 393 w 1589"/>
                  <a:gd name="T33" fmla="*/ 51 h 394"/>
                  <a:gd name="T34" fmla="*/ 334 w 1589"/>
                  <a:gd name="T35" fmla="*/ 68 h 394"/>
                  <a:gd name="T36" fmla="*/ 222 w 1589"/>
                  <a:gd name="T37" fmla="*/ 131 h 394"/>
                  <a:gd name="T38" fmla="*/ 97 w 1589"/>
                  <a:gd name="T39" fmla="*/ 213 h 394"/>
                  <a:gd name="T40" fmla="*/ 13 w 1589"/>
                  <a:gd name="T41" fmla="*/ 272 h 394"/>
                  <a:gd name="T42" fmla="*/ 15 w 1589"/>
                  <a:gd name="T43" fmla="*/ 284 h 394"/>
                  <a:gd name="T44" fmla="*/ 115 w 1589"/>
                  <a:gd name="T45" fmla="*/ 306 h 394"/>
                  <a:gd name="T46" fmla="*/ 260 w 1589"/>
                  <a:gd name="T47" fmla="*/ 337 h 394"/>
                  <a:gd name="T48" fmla="*/ 391 w 1589"/>
                  <a:gd name="T49" fmla="*/ 370 h 394"/>
                  <a:gd name="T50" fmla="*/ 451 w 1589"/>
                  <a:gd name="T51" fmla="*/ 387 h 394"/>
                  <a:gd name="T52" fmla="*/ 513 w 1589"/>
                  <a:gd name="T53" fmla="*/ 391 h 394"/>
                  <a:gd name="T54" fmla="*/ 608 w 1589"/>
                  <a:gd name="T55" fmla="*/ 394 h 394"/>
                  <a:gd name="T56" fmla="*/ 727 w 1589"/>
                  <a:gd name="T57" fmla="*/ 393 h 394"/>
                  <a:gd name="T58" fmla="*/ 815 w 1589"/>
                  <a:gd name="T59" fmla="*/ 363 h 394"/>
                  <a:gd name="T60" fmla="*/ 842 w 1589"/>
                  <a:gd name="T61" fmla="*/ 324 h 394"/>
                  <a:gd name="T62" fmla="*/ 822 w 1589"/>
                  <a:gd name="T63" fmla="*/ 177 h 394"/>
                  <a:gd name="T64" fmla="*/ 791 w 1589"/>
                  <a:gd name="T65" fmla="*/ 158 h 394"/>
                  <a:gd name="T66" fmla="*/ 735 w 1589"/>
                  <a:gd name="T67" fmla="*/ 172 h 394"/>
                  <a:gd name="T68" fmla="*/ 676 w 1589"/>
                  <a:gd name="T69" fmla="*/ 250 h 394"/>
                  <a:gd name="T70" fmla="*/ 641 w 1589"/>
                  <a:gd name="T71" fmla="*/ 311 h 394"/>
                  <a:gd name="T72" fmla="*/ 550 w 1589"/>
                  <a:gd name="T73" fmla="*/ 271 h 394"/>
                  <a:gd name="T74" fmla="*/ 498 w 1589"/>
                  <a:gd name="T75" fmla="*/ 242 h 394"/>
                  <a:gd name="T76" fmla="*/ 368 w 1589"/>
                  <a:gd name="T77" fmla="*/ 242 h 394"/>
                  <a:gd name="T78" fmla="*/ 279 w 1589"/>
                  <a:gd name="T79" fmla="*/ 256 h 394"/>
                  <a:gd name="T80" fmla="*/ 184 w 1589"/>
                  <a:gd name="T81" fmla="*/ 253 h 394"/>
                  <a:gd name="T82" fmla="*/ 145 w 1589"/>
                  <a:gd name="T83" fmla="*/ 246 h 394"/>
                  <a:gd name="T84" fmla="*/ 203 w 1589"/>
                  <a:gd name="T85" fmla="*/ 207 h 394"/>
                  <a:gd name="T86" fmla="*/ 299 w 1589"/>
                  <a:gd name="T87" fmla="*/ 143 h 394"/>
                  <a:gd name="T88" fmla="*/ 390 w 1589"/>
                  <a:gd name="T89" fmla="*/ 88 h 394"/>
                  <a:gd name="T90" fmla="*/ 436 w 1589"/>
                  <a:gd name="T91" fmla="*/ 72 h 394"/>
                  <a:gd name="T92" fmla="*/ 506 w 1589"/>
                  <a:gd name="T93" fmla="*/ 66 h 394"/>
                  <a:gd name="T94" fmla="*/ 609 w 1589"/>
                  <a:gd name="T95" fmla="*/ 59 h 394"/>
                  <a:gd name="T96" fmla="*/ 703 w 1589"/>
                  <a:gd name="T97" fmla="*/ 55 h 394"/>
                  <a:gd name="T98" fmla="*/ 767 w 1589"/>
                  <a:gd name="T99" fmla="*/ 64 h 394"/>
                  <a:gd name="T100" fmla="*/ 887 w 1589"/>
                  <a:gd name="T101" fmla="*/ 87 h 394"/>
                  <a:gd name="T102" fmla="*/ 963 w 1589"/>
                  <a:gd name="T103" fmla="*/ 134 h 394"/>
                  <a:gd name="T104" fmla="*/ 956 w 1589"/>
                  <a:gd name="T105" fmla="*/ 154 h 394"/>
                  <a:gd name="T106" fmla="*/ 936 w 1589"/>
                  <a:gd name="T107" fmla="*/ 172 h 394"/>
                  <a:gd name="T108" fmla="*/ 909 w 1589"/>
                  <a:gd name="T109" fmla="*/ 259 h 394"/>
                  <a:gd name="T110" fmla="*/ 903 w 1589"/>
                  <a:gd name="T111" fmla="*/ 330 h 394"/>
                  <a:gd name="T112" fmla="*/ 978 w 1589"/>
                  <a:gd name="T113" fmla="*/ 384 h 394"/>
                  <a:gd name="T114" fmla="*/ 1216 w 1589"/>
                  <a:gd name="T115" fmla="*/ 371 h 394"/>
                  <a:gd name="T116" fmla="*/ 1421 w 1589"/>
                  <a:gd name="T117" fmla="*/ 351 h 394"/>
                  <a:gd name="T118" fmla="*/ 1556 w 1589"/>
                  <a:gd name="T119" fmla="*/ 32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9" h="394">
                    <a:moveTo>
                      <a:pt x="1589" y="302"/>
                    </a:moveTo>
                    <a:lnTo>
                      <a:pt x="1586" y="291"/>
                    </a:lnTo>
                    <a:lnTo>
                      <a:pt x="1584" y="282"/>
                    </a:lnTo>
                    <a:lnTo>
                      <a:pt x="1579" y="271"/>
                    </a:lnTo>
                    <a:lnTo>
                      <a:pt x="1573" y="261"/>
                    </a:lnTo>
                    <a:lnTo>
                      <a:pt x="1561" y="244"/>
                    </a:lnTo>
                    <a:lnTo>
                      <a:pt x="1552" y="233"/>
                    </a:lnTo>
                    <a:lnTo>
                      <a:pt x="1543" y="223"/>
                    </a:lnTo>
                    <a:lnTo>
                      <a:pt x="1533" y="213"/>
                    </a:lnTo>
                    <a:lnTo>
                      <a:pt x="1521" y="203"/>
                    </a:lnTo>
                    <a:lnTo>
                      <a:pt x="1502" y="202"/>
                    </a:lnTo>
                    <a:lnTo>
                      <a:pt x="1478" y="199"/>
                    </a:lnTo>
                    <a:lnTo>
                      <a:pt x="1449" y="196"/>
                    </a:lnTo>
                    <a:lnTo>
                      <a:pt x="1420" y="195"/>
                    </a:lnTo>
                    <a:lnTo>
                      <a:pt x="1391" y="194"/>
                    </a:lnTo>
                    <a:lnTo>
                      <a:pt x="1367" y="194"/>
                    </a:lnTo>
                    <a:lnTo>
                      <a:pt x="1349" y="195"/>
                    </a:lnTo>
                    <a:lnTo>
                      <a:pt x="1340" y="199"/>
                    </a:lnTo>
                    <a:lnTo>
                      <a:pt x="1332" y="208"/>
                    </a:lnTo>
                    <a:lnTo>
                      <a:pt x="1322" y="215"/>
                    </a:lnTo>
                    <a:lnTo>
                      <a:pt x="1315" y="221"/>
                    </a:lnTo>
                    <a:lnTo>
                      <a:pt x="1310" y="226"/>
                    </a:lnTo>
                    <a:lnTo>
                      <a:pt x="1307" y="229"/>
                    </a:lnTo>
                    <a:lnTo>
                      <a:pt x="1300" y="230"/>
                    </a:lnTo>
                    <a:lnTo>
                      <a:pt x="1294" y="229"/>
                    </a:lnTo>
                    <a:lnTo>
                      <a:pt x="1285" y="226"/>
                    </a:lnTo>
                    <a:lnTo>
                      <a:pt x="1277" y="225"/>
                    </a:lnTo>
                    <a:lnTo>
                      <a:pt x="1271" y="222"/>
                    </a:lnTo>
                    <a:lnTo>
                      <a:pt x="1265" y="221"/>
                    </a:lnTo>
                    <a:lnTo>
                      <a:pt x="1264" y="219"/>
                    </a:lnTo>
                    <a:lnTo>
                      <a:pt x="1257" y="214"/>
                    </a:lnTo>
                    <a:lnTo>
                      <a:pt x="1238" y="198"/>
                    </a:lnTo>
                    <a:lnTo>
                      <a:pt x="1210" y="175"/>
                    </a:lnTo>
                    <a:lnTo>
                      <a:pt x="1177" y="148"/>
                    </a:lnTo>
                    <a:lnTo>
                      <a:pt x="1140" y="119"/>
                    </a:lnTo>
                    <a:lnTo>
                      <a:pt x="1107" y="95"/>
                    </a:lnTo>
                    <a:lnTo>
                      <a:pt x="1075" y="74"/>
                    </a:lnTo>
                    <a:lnTo>
                      <a:pt x="1052" y="62"/>
                    </a:lnTo>
                    <a:lnTo>
                      <a:pt x="1047" y="59"/>
                    </a:lnTo>
                    <a:lnTo>
                      <a:pt x="1039" y="57"/>
                    </a:lnTo>
                    <a:lnTo>
                      <a:pt x="1029" y="54"/>
                    </a:lnTo>
                    <a:lnTo>
                      <a:pt x="1019" y="51"/>
                    </a:lnTo>
                    <a:lnTo>
                      <a:pt x="1006" y="47"/>
                    </a:lnTo>
                    <a:lnTo>
                      <a:pt x="993" y="45"/>
                    </a:lnTo>
                    <a:lnTo>
                      <a:pt x="977" y="41"/>
                    </a:lnTo>
                    <a:lnTo>
                      <a:pt x="960" y="36"/>
                    </a:lnTo>
                    <a:lnTo>
                      <a:pt x="944" y="32"/>
                    </a:lnTo>
                    <a:lnTo>
                      <a:pt x="925" y="27"/>
                    </a:lnTo>
                    <a:lnTo>
                      <a:pt x="906" y="23"/>
                    </a:lnTo>
                    <a:lnTo>
                      <a:pt x="887" y="19"/>
                    </a:lnTo>
                    <a:lnTo>
                      <a:pt x="867" y="13"/>
                    </a:lnTo>
                    <a:lnTo>
                      <a:pt x="845" y="9"/>
                    </a:lnTo>
                    <a:lnTo>
                      <a:pt x="825" y="4"/>
                    </a:lnTo>
                    <a:lnTo>
                      <a:pt x="803" y="0"/>
                    </a:lnTo>
                    <a:lnTo>
                      <a:pt x="765" y="3"/>
                    </a:lnTo>
                    <a:lnTo>
                      <a:pt x="729" y="5"/>
                    </a:lnTo>
                    <a:lnTo>
                      <a:pt x="692" y="9"/>
                    </a:lnTo>
                    <a:lnTo>
                      <a:pt x="657" y="13"/>
                    </a:lnTo>
                    <a:lnTo>
                      <a:pt x="622" y="18"/>
                    </a:lnTo>
                    <a:lnTo>
                      <a:pt x="589" y="22"/>
                    </a:lnTo>
                    <a:lnTo>
                      <a:pt x="557" y="26"/>
                    </a:lnTo>
                    <a:lnTo>
                      <a:pt x="527" y="30"/>
                    </a:lnTo>
                    <a:lnTo>
                      <a:pt x="498" y="34"/>
                    </a:lnTo>
                    <a:lnTo>
                      <a:pt x="473" y="38"/>
                    </a:lnTo>
                    <a:lnTo>
                      <a:pt x="448" y="42"/>
                    </a:lnTo>
                    <a:lnTo>
                      <a:pt x="428" y="46"/>
                    </a:lnTo>
                    <a:lnTo>
                      <a:pt x="409" y="49"/>
                    </a:lnTo>
                    <a:lnTo>
                      <a:pt x="393" y="51"/>
                    </a:lnTo>
                    <a:lnTo>
                      <a:pt x="380" y="54"/>
                    </a:lnTo>
                    <a:lnTo>
                      <a:pt x="371" y="55"/>
                    </a:lnTo>
                    <a:lnTo>
                      <a:pt x="355" y="59"/>
                    </a:lnTo>
                    <a:lnTo>
                      <a:pt x="334" y="68"/>
                    </a:lnTo>
                    <a:lnTo>
                      <a:pt x="310" y="80"/>
                    </a:lnTo>
                    <a:lnTo>
                      <a:pt x="281" y="95"/>
                    </a:lnTo>
                    <a:lnTo>
                      <a:pt x="253" y="112"/>
                    </a:lnTo>
                    <a:lnTo>
                      <a:pt x="222" y="131"/>
                    </a:lnTo>
                    <a:lnTo>
                      <a:pt x="189" y="152"/>
                    </a:lnTo>
                    <a:lnTo>
                      <a:pt x="158" y="172"/>
                    </a:lnTo>
                    <a:lnTo>
                      <a:pt x="127" y="194"/>
                    </a:lnTo>
                    <a:lnTo>
                      <a:pt x="97" y="213"/>
                    </a:lnTo>
                    <a:lnTo>
                      <a:pt x="71" y="231"/>
                    </a:lnTo>
                    <a:lnTo>
                      <a:pt x="47" y="248"/>
                    </a:lnTo>
                    <a:lnTo>
                      <a:pt x="28" y="261"/>
                    </a:lnTo>
                    <a:lnTo>
                      <a:pt x="13" y="272"/>
                    </a:lnTo>
                    <a:lnTo>
                      <a:pt x="2" y="279"/>
                    </a:lnTo>
                    <a:lnTo>
                      <a:pt x="0" y="282"/>
                    </a:lnTo>
                    <a:lnTo>
                      <a:pt x="4" y="283"/>
                    </a:lnTo>
                    <a:lnTo>
                      <a:pt x="15" y="284"/>
                    </a:lnTo>
                    <a:lnTo>
                      <a:pt x="32" y="288"/>
                    </a:lnTo>
                    <a:lnTo>
                      <a:pt x="55" y="292"/>
                    </a:lnTo>
                    <a:lnTo>
                      <a:pt x="84" y="299"/>
                    </a:lnTo>
                    <a:lnTo>
                      <a:pt x="115" y="306"/>
                    </a:lnTo>
                    <a:lnTo>
                      <a:pt x="150" y="313"/>
                    </a:lnTo>
                    <a:lnTo>
                      <a:pt x="185" y="321"/>
                    </a:lnTo>
                    <a:lnTo>
                      <a:pt x="223" y="329"/>
                    </a:lnTo>
                    <a:lnTo>
                      <a:pt x="260" y="337"/>
                    </a:lnTo>
                    <a:lnTo>
                      <a:pt x="296" y="345"/>
                    </a:lnTo>
                    <a:lnTo>
                      <a:pt x="332" y="355"/>
                    </a:lnTo>
                    <a:lnTo>
                      <a:pt x="363" y="363"/>
                    </a:lnTo>
                    <a:lnTo>
                      <a:pt x="391" y="370"/>
                    </a:lnTo>
                    <a:lnTo>
                      <a:pt x="416" y="376"/>
                    </a:lnTo>
                    <a:lnTo>
                      <a:pt x="435" y="383"/>
                    </a:lnTo>
                    <a:lnTo>
                      <a:pt x="441" y="384"/>
                    </a:lnTo>
                    <a:lnTo>
                      <a:pt x="451" y="387"/>
                    </a:lnTo>
                    <a:lnTo>
                      <a:pt x="463" y="389"/>
                    </a:lnTo>
                    <a:lnTo>
                      <a:pt x="477" y="390"/>
                    </a:lnTo>
                    <a:lnTo>
                      <a:pt x="494" y="391"/>
                    </a:lnTo>
                    <a:lnTo>
                      <a:pt x="513" y="391"/>
                    </a:lnTo>
                    <a:lnTo>
                      <a:pt x="533" y="393"/>
                    </a:lnTo>
                    <a:lnTo>
                      <a:pt x="557" y="393"/>
                    </a:lnTo>
                    <a:lnTo>
                      <a:pt x="581" y="394"/>
                    </a:lnTo>
                    <a:lnTo>
                      <a:pt x="608" y="394"/>
                    </a:lnTo>
                    <a:lnTo>
                      <a:pt x="635" y="394"/>
                    </a:lnTo>
                    <a:lnTo>
                      <a:pt x="665" y="394"/>
                    </a:lnTo>
                    <a:lnTo>
                      <a:pt x="696" y="394"/>
                    </a:lnTo>
                    <a:lnTo>
                      <a:pt x="727" y="393"/>
                    </a:lnTo>
                    <a:lnTo>
                      <a:pt x="760" y="393"/>
                    </a:lnTo>
                    <a:lnTo>
                      <a:pt x="794" y="391"/>
                    </a:lnTo>
                    <a:lnTo>
                      <a:pt x="804" y="376"/>
                    </a:lnTo>
                    <a:lnTo>
                      <a:pt x="815" y="363"/>
                    </a:lnTo>
                    <a:lnTo>
                      <a:pt x="823" y="351"/>
                    </a:lnTo>
                    <a:lnTo>
                      <a:pt x="832" y="340"/>
                    </a:lnTo>
                    <a:lnTo>
                      <a:pt x="838" y="330"/>
                    </a:lnTo>
                    <a:lnTo>
                      <a:pt x="842" y="324"/>
                    </a:lnTo>
                    <a:lnTo>
                      <a:pt x="845" y="318"/>
                    </a:lnTo>
                    <a:lnTo>
                      <a:pt x="846" y="317"/>
                    </a:lnTo>
                    <a:lnTo>
                      <a:pt x="823" y="179"/>
                    </a:lnTo>
                    <a:lnTo>
                      <a:pt x="822" y="177"/>
                    </a:lnTo>
                    <a:lnTo>
                      <a:pt x="818" y="173"/>
                    </a:lnTo>
                    <a:lnTo>
                      <a:pt x="811" y="168"/>
                    </a:lnTo>
                    <a:lnTo>
                      <a:pt x="802" y="162"/>
                    </a:lnTo>
                    <a:lnTo>
                      <a:pt x="791" y="158"/>
                    </a:lnTo>
                    <a:lnTo>
                      <a:pt x="779" y="156"/>
                    </a:lnTo>
                    <a:lnTo>
                      <a:pt x="765" y="156"/>
                    </a:lnTo>
                    <a:lnTo>
                      <a:pt x="750" y="161"/>
                    </a:lnTo>
                    <a:lnTo>
                      <a:pt x="735" y="172"/>
                    </a:lnTo>
                    <a:lnTo>
                      <a:pt x="719" y="188"/>
                    </a:lnTo>
                    <a:lnTo>
                      <a:pt x="704" y="207"/>
                    </a:lnTo>
                    <a:lnTo>
                      <a:pt x="689" y="229"/>
                    </a:lnTo>
                    <a:lnTo>
                      <a:pt x="676" y="250"/>
                    </a:lnTo>
                    <a:lnTo>
                      <a:pt x="665" y="271"/>
                    </a:lnTo>
                    <a:lnTo>
                      <a:pt x="655" y="290"/>
                    </a:lnTo>
                    <a:lnTo>
                      <a:pt x="650" y="305"/>
                    </a:lnTo>
                    <a:lnTo>
                      <a:pt x="641" y="311"/>
                    </a:lnTo>
                    <a:lnTo>
                      <a:pt x="623" y="309"/>
                    </a:lnTo>
                    <a:lnTo>
                      <a:pt x="600" y="299"/>
                    </a:lnTo>
                    <a:lnTo>
                      <a:pt x="574" y="286"/>
                    </a:lnTo>
                    <a:lnTo>
                      <a:pt x="550" y="271"/>
                    </a:lnTo>
                    <a:lnTo>
                      <a:pt x="528" y="257"/>
                    </a:lnTo>
                    <a:lnTo>
                      <a:pt x="512" y="246"/>
                    </a:lnTo>
                    <a:lnTo>
                      <a:pt x="506" y="242"/>
                    </a:lnTo>
                    <a:lnTo>
                      <a:pt x="498" y="242"/>
                    </a:lnTo>
                    <a:lnTo>
                      <a:pt x="475" y="242"/>
                    </a:lnTo>
                    <a:lnTo>
                      <a:pt x="444" y="241"/>
                    </a:lnTo>
                    <a:lnTo>
                      <a:pt x="407" y="241"/>
                    </a:lnTo>
                    <a:lnTo>
                      <a:pt x="368" y="242"/>
                    </a:lnTo>
                    <a:lnTo>
                      <a:pt x="334" y="244"/>
                    </a:lnTo>
                    <a:lnTo>
                      <a:pt x="306" y="248"/>
                    </a:lnTo>
                    <a:lnTo>
                      <a:pt x="291" y="252"/>
                    </a:lnTo>
                    <a:lnTo>
                      <a:pt x="279" y="256"/>
                    </a:lnTo>
                    <a:lnTo>
                      <a:pt x="258" y="257"/>
                    </a:lnTo>
                    <a:lnTo>
                      <a:pt x="234" y="257"/>
                    </a:lnTo>
                    <a:lnTo>
                      <a:pt x="208" y="256"/>
                    </a:lnTo>
                    <a:lnTo>
                      <a:pt x="184" y="253"/>
                    </a:lnTo>
                    <a:lnTo>
                      <a:pt x="162" y="250"/>
                    </a:lnTo>
                    <a:lnTo>
                      <a:pt x="147" y="249"/>
                    </a:lnTo>
                    <a:lnTo>
                      <a:pt x="142" y="248"/>
                    </a:lnTo>
                    <a:lnTo>
                      <a:pt x="145" y="246"/>
                    </a:lnTo>
                    <a:lnTo>
                      <a:pt x="153" y="240"/>
                    </a:lnTo>
                    <a:lnTo>
                      <a:pt x="166" y="231"/>
                    </a:lnTo>
                    <a:lnTo>
                      <a:pt x="183" y="221"/>
                    </a:lnTo>
                    <a:lnTo>
                      <a:pt x="203" y="207"/>
                    </a:lnTo>
                    <a:lnTo>
                      <a:pt x="225" y="192"/>
                    </a:lnTo>
                    <a:lnTo>
                      <a:pt x="249" y="176"/>
                    </a:lnTo>
                    <a:lnTo>
                      <a:pt x="273" y="160"/>
                    </a:lnTo>
                    <a:lnTo>
                      <a:pt x="299" y="143"/>
                    </a:lnTo>
                    <a:lnTo>
                      <a:pt x="325" y="127"/>
                    </a:lnTo>
                    <a:lnTo>
                      <a:pt x="348" y="112"/>
                    </a:lnTo>
                    <a:lnTo>
                      <a:pt x="371" y="99"/>
                    </a:lnTo>
                    <a:lnTo>
                      <a:pt x="390" y="88"/>
                    </a:lnTo>
                    <a:lnTo>
                      <a:pt x="407" y="80"/>
                    </a:lnTo>
                    <a:lnTo>
                      <a:pt x="420" y="73"/>
                    </a:lnTo>
                    <a:lnTo>
                      <a:pt x="428" y="72"/>
                    </a:lnTo>
                    <a:lnTo>
                      <a:pt x="436" y="72"/>
                    </a:lnTo>
                    <a:lnTo>
                      <a:pt x="448" y="70"/>
                    </a:lnTo>
                    <a:lnTo>
                      <a:pt x="464" y="69"/>
                    </a:lnTo>
                    <a:lnTo>
                      <a:pt x="485" y="68"/>
                    </a:lnTo>
                    <a:lnTo>
                      <a:pt x="506" y="66"/>
                    </a:lnTo>
                    <a:lnTo>
                      <a:pt x="531" y="65"/>
                    </a:lnTo>
                    <a:lnTo>
                      <a:pt x="557" y="62"/>
                    </a:lnTo>
                    <a:lnTo>
                      <a:pt x="582" y="61"/>
                    </a:lnTo>
                    <a:lnTo>
                      <a:pt x="609" y="59"/>
                    </a:lnTo>
                    <a:lnTo>
                      <a:pt x="635" y="58"/>
                    </a:lnTo>
                    <a:lnTo>
                      <a:pt x="660" y="57"/>
                    </a:lnTo>
                    <a:lnTo>
                      <a:pt x="683" y="57"/>
                    </a:lnTo>
                    <a:lnTo>
                      <a:pt x="703" y="55"/>
                    </a:lnTo>
                    <a:lnTo>
                      <a:pt x="722" y="57"/>
                    </a:lnTo>
                    <a:lnTo>
                      <a:pt x="735" y="58"/>
                    </a:lnTo>
                    <a:lnTo>
                      <a:pt x="746" y="59"/>
                    </a:lnTo>
                    <a:lnTo>
                      <a:pt x="767" y="64"/>
                    </a:lnTo>
                    <a:lnTo>
                      <a:pt x="792" y="68"/>
                    </a:lnTo>
                    <a:lnTo>
                      <a:pt x="823" y="73"/>
                    </a:lnTo>
                    <a:lnTo>
                      <a:pt x="856" y="78"/>
                    </a:lnTo>
                    <a:lnTo>
                      <a:pt x="887" y="87"/>
                    </a:lnTo>
                    <a:lnTo>
                      <a:pt x="916" y="95"/>
                    </a:lnTo>
                    <a:lnTo>
                      <a:pt x="939" y="107"/>
                    </a:lnTo>
                    <a:lnTo>
                      <a:pt x="955" y="120"/>
                    </a:lnTo>
                    <a:lnTo>
                      <a:pt x="963" y="134"/>
                    </a:lnTo>
                    <a:lnTo>
                      <a:pt x="966" y="142"/>
                    </a:lnTo>
                    <a:lnTo>
                      <a:pt x="966" y="149"/>
                    </a:lnTo>
                    <a:lnTo>
                      <a:pt x="962" y="152"/>
                    </a:lnTo>
                    <a:lnTo>
                      <a:pt x="956" y="154"/>
                    </a:lnTo>
                    <a:lnTo>
                      <a:pt x="949" y="157"/>
                    </a:lnTo>
                    <a:lnTo>
                      <a:pt x="944" y="158"/>
                    </a:lnTo>
                    <a:lnTo>
                      <a:pt x="940" y="162"/>
                    </a:lnTo>
                    <a:lnTo>
                      <a:pt x="936" y="172"/>
                    </a:lnTo>
                    <a:lnTo>
                      <a:pt x="930" y="188"/>
                    </a:lnTo>
                    <a:lnTo>
                      <a:pt x="922" y="210"/>
                    </a:lnTo>
                    <a:lnTo>
                      <a:pt x="916" y="234"/>
                    </a:lnTo>
                    <a:lnTo>
                      <a:pt x="909" y="259"/>
                    </a:lnTo>
                    <a:lnTo>
                      <a:pt x="903" y="282"/>
                    </a:lnTo>
                    <a:lnTo>
                      <a:pt x="901" y="302"/>
                    </a:lnTo>
                    <a:lnTo>
                      <a:pt x="901" y="315"/>
                    </a:lnTo>
                    <a:lnTo>
                      <a:pt x="903" y="330"/>
                    </a:lnTo>
                    <a:lnTo>
                      <a:pt x="907" y="349"/>
                    </a:lnTo>
                    <a:lnTo>
                      <a:pt x="913" y="368"/>
                    </a:lnTo>
                    <a:lnTo>
                      <a:pt x="918" y="387"/>
                    </a:lnTo>
                    <a:lnTo>
                      <a:pt x="978" y="384"/>
                    </a:lnTo>
                    <a:lnTo>
                      <a:pt x="1039" y="382"/>
                    </a:lnTo>
                    <a:lnTo>
                      <a:pt x="1098" y="379"/>
                    </a:lnTo>
                    <a:lnTo>
                      <a:pt x="1158" y="375"/>
                    </a:lnTo>
                    <a:lnTo>
                      <a:pt x="1216" y="371"/>
                    </a:lnTo>
                    <a:lnTo>
                      <a:pt x="1272" y="366"/>
                    </a:lnTo>
                    <a:lnTo>
                      <a:pt x="1325" y="361"/>
                    </a:lnTo>
                    <a:lnTo>
                      <a:pt x="1375" y="356"/>
                    </a:lnTo>
                    <a:lnTo>
                      <a:pt x="1421" y="351"/>
                    </a:lnTo>
                    <a:lnTo>
                      <a:pt x="1463" y="344"/>
                    </a:lnTo>
                    <a:lnTo>
                      <a:pt x="1500" y="338"/>
                    </a:lnTo>
                    <a:lnTo>
                      <a:pt x="1531" y="332"/>
                    </a:lnTo>
                    <a:lnTo>
                      <a:pt x="1556" y="325"/>
                    </a:lnTo>
                    <a:lnTo>
                      <a:pt x="1575" y="317"/>
                    </a:lnTo>
                    <a:lnTo>
                      <a:pt x="1586" y="310"/>
                    </a:lnTo>
                    <a:lnTo>
                      <a:pt x="1589" y="302"/>
                    </a:lnTo>
                    <a:close/>
                  </a:path>
                </a:pathLst>
              </a:custGeom>
              <a:solidFill>
                <a:srgbClr val="3F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34"/>
              <p:cNvSpPr>
                <a:spLocks/>
              </p:cNvSpPr>
              <p:nvPr/>
            </p:nvSpPr>
            <p:spPr bwMode="auto">
              <a:xfrm>
                <a:off x="2210" y="1913"/>
                <a:ext cx="2304" cy="536"/>
              </a:xfrm>
              <a:custGeom>
                <a:avLst/>
                <a:gdLst>
                  <a:gd name="T0" fmla="*/ 2024 w 2304"/>
                  <a:gd name="T1" fmla="*/ 1 h 536"/>
                  <a:gd name="T2" fmla="*/ 1926 w 2304"/>
                  <a:gd name="T3" fmla="*/ 8 h 536"/>
                  <a:gd name="T4" fmla="*/ 1798 w 2304"/>
                  <a:gd name="T5" fmla="*/ 16 h 536"/>
                  <a:gd name="T6" fmla="*/ 1645 w 2304"/>
                  <a:gd name="T7" fmla="*/ 27 h 536"/>
                  <a:gd name="T8" fmla="*/ 1472 w 2304"/>
                  <a:gd name="T9" fmla="*/ 39 h 536"/>
                  <a:gd name="T10" fmla="*/ 1287 w 2304"/>
                  <a:gd name="T11" fmla="*/ 53 h 536"/>
                  <a:gd name="T12" fmla="*/ 1094 w 2304"/>
                  <a:gd name="T13" fmla="*/ 66 h 536"/>
                  <a:gd name="T14" fmla="*/ 901 w 2304"/>
                  <a:gd name="T15" fmla="*/ 81 h 536"/>
                  <a:gd name="T16" fmla="*/ 711 w 2304"/>
                  <a:gd name="T17" fmla="*/ 96 h 536"/>
                  <a:gd name="T18" fmla="*/ 532 w 2304"/>
                  <a:gd name="T19" fmla="*/ 110 h 536"/>
                  <a:gd name="T20" fmla="*/ 370 w 2304"/>
                  <a:gd name="T21" fmla="*/ 122 h 536"/>
                  <a:gd name="T22" fmla="*/ 353 w 2304"/>
                  <a:gd name="T23" fmla="*/ 118 h 536"/>
                  <a:gd name="T24" fmla="*/ 337 w 2304"/>
                  <a:gd name="T25" fmla="*/ 114 h 536"/>
                  <a:gd name="T26" fmla="*/ 311 w 2304"/>
                  <a:gd name="T27" fmla="*/ 111 h 536"/>
                  <a:gd name="T28" fmla="*/ 269 w 2304"/>
                  <a:gd name="T29" fmla="*/ 115 h 536"/>
                  <a:gd name="T30" fmla="*/ 230 w 2304"/>
                  <a:gd name="T31" fmla="*/ 127 h 536"/>
                  <a:gd name="T32" fmla="*/ 170 w 2304"/>
                  <a:gd name="T33" fmla="*/ 138 h 536"/>
                  <a:gd name="T34" fmla="*/ 108 w 2304"/>
                  <a:gd name="T35" fmla="*/ 142 h 536"/>
                  <a:gd name="T36" fmla="*/ 58 w 2304"/>
                  <a:gd name="T37" fmla="*/ 146 h 536"/>
                  <a:gd name="T38" fmla="*/ 23 w 2304"/>
                  <a:gd name="T39" fmla="*/ 149 h 536"/>
                  <a:gd name="T40" fmla="*/ 4 w 2304"/>
                  <a:gd name="T41" fmla="*/ 150 h 536"/>
                  <a:gd name="T42" fmla="*/ 1 w 2304"/>
                  <a:gd name="T43" fmla="*/ 320 h 536"/>
                  <a:gd name="T44" fmla="*/ 28 w 2304"/>
                  <a:gd name="T45" fmla="*/ 332 h 536"/>
                  <a:gd name="T46" fmla="*/ 86 w 2304"/>
                  <a:gd name="T47" fmla="*/ 359 h 536"/>
                  <a:gd name="T48" fmla="*/ 138 w 2304"/>
                  <a:gd name="T49" fmla="*/ 401 h 536"/>
                  <a:gd name="T50" fmla="*/ 188 w 2304"/>
                  <a:gd name="T51" fmla="*/ 462 h 536"/>
                  <a:gd name="T52" fmla="*/ 261 w 2304"/>
                  <a:gd name="T53" fmla="*/ 497 h 536"/>
                  <a:gd name="T54" fmla="*/ 344 w 2304"/>
                  <a:gd name="T55" fmla="*/ 498 h 536"/>
                  <a:gd name="T56" fmla="*/ 418 w 2304"/>
                  <a:gd name="T57" fmla="*/ 466 h 536"/>
                  <a:gd name="T58" fmla="*/ 473 w 2304"/>
                  <a:gd name="T59" fmla="*/ 406 h 536"/>
                  <a:gd name="T60" fmla="*/ 508 w 2304"/>
                  <a:gd name="T61" fmla="*/ 406 h 536"/>
                  <a:gd name="T62" fmla="*/ 539 w 2304"/>
                  <a:gd name="T63" fmla="*/ 408 h 536"/>
                  <a:gd name="T64" fmla="*/ 570 w 2304"/>
                  <a:gd name="T65" fmla="*/ 433 h 536"/>
                  <a:gd name="T66" fmla="*/ 627 w 2304"/>
                  <a:gd name="T67" fmla="*/ 494 h 536"/>
                  <a:gd name="T68" fmla="*/ 703 w 2304"/>
                  <a:gd name="T69" fmla="*/ 530 h 536"/>
                  <a:gd name="T70" fmla="*/ 768 w 2304"/>
                  <a:gd name="T71" fmla="*/ 535 h 536"/>
                  <a:gd name="T72" fmla="*/ 818 w 2304"/>
                  <a:gd name="T73" fmla="*/ 525 h 536"/>
                  <a:gd name="T74" fmla="*/ 865 w 2304"/>
                  <a:gd name="T75" fmla="*/ 502 h 536"/>
                  <a:gd name="T76" fmla="*/ 905 w 2304"/>
                  <a:gd name="T77" fmla="*/ 470 h 536"/>
                  <a:gd name="T78" fmla="*/ 936 w 2304"/>
                  <a:gd name="T79" fmla="*/ 429 h 536"/>
                  <a:gd name="T80" fmla="*/ 1433 w 2304"/>
                  <a:gd name="T81" fmla="*/ 379 h 536"/>
                  <a:gd name="T82" fmla="*/ 1467 w 2304"/>
                  <a:gd name="T83" fmla="*/ 433 h 536"/>
                  <a:gd name="T84" fmla="*/ 1521 w 2304"/>
                  <a:gd name="T85" fmla="*/ 470 h 536"/>
                  <a:gd name="T86" fmla="*/ 1593 w 2304"/>
                  <a:gd name="T87" fmla="*/ 481 h 536"/>
                  <a:gd name="T88" fmla="*/ 1668 w 2304"/>
                  <a:gd name="T89" fmla="*/ 454 h 536"/>
                  <a:gd name="T90" fmla="*/ 1719 w 2304"/>
                  <a:gd name="T91" fmla="*/ 393 h 536"/>
                  <a:gd name="T92" fmla="*/ 1897 w 2304"/>
                  <a:gd name="T93" fmla="*/ 390 h 536"/>
                  <a:gd name="T94" fmla="*/ 1947 w 2304"/>
                  <a:gd name="T95" fmla="*/ 463 h 536"/>
                  <a:gd name="T96" fmla="*/ 2024 w 2304"/>
                  <a:gd name="T97" fmla="*/ 507 h 536"/>
                  <a:gd name="T98" fmla="*/ 2131 w 2304"/>
                  <a:gd name="T99" fmla="*/ 504 h 536"/>
                  <a:gd name="T100" fmla="*/ 2223 w 2304"/>
                  <a:gd name="T101" fmla="*/ 442 h 536"/>
                  <a:gd name="T102" fmla="*/ 2266 w 2304"/>
                  <a:gd name="T103" fmla="*/ 336 h 536"/>
                  <a:gd name="T104" fmla="*/ 2266 w 2304"/>
                  <a:gd name="T105" fmla="*/ 310 h 536"/>
                  <a:gd name="T106" fmla="*/ 2303 w 2304"/>
                  <a:gd name="T107" fmla="*/ 291 h 536"/>
                  <a:gd name="T108" fmla="*/ 2304 w 2304"/>
                  <a:gd name="T109" fmla="*/ 248 h 536"/>
                  <a:gd name="T110" fmla="*/ 2296 w 2304"/>
                  <a:gd name="T111" fmla="*/ 172 h 536"/>
                  <a:gd name="T112" fmla="*/ 2264 w 2304"/>
                  <a:gd name="T113" fmla="*/ 89 h 536"/>
                  <a:gd name="T114" fmla="*/ 2192 w 2304"/>
                  <a:gd name="T115" fmla="*/ 24 h 536"/>
                  <a:gd name="T116" fmla="*/ 2069 w 2304"/>
                  <a:gd name="T11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4" h="536">
                    <a:moveTo>
                      <a:pt x="2069" y="0"/>
                    </a:moveTo>
                    <a:lnTo>
                      <a:pt x="2048" y="1"/>
                    </a:lnTo>
                    <a:lnTo>
                      <a:pt x="2024" y="1"/>
                    </a:lnTo>
                    <a:lnTo>
                      <a:pt x="1995" y="4"/>
                    </a:lnTo>
                    <a:lnTo>
                      <a:pt x="1962" y="5"/>
                    </a:lnTo>
                    <a:lnTo>
                      <a:pt x="1926" y="8"/>
                    </a:lnTo>
                    <a:lnTo>
                      <a:pt x="1886" y="11"/>
                    </a:lnTo>
                    <a:lnTo>
                      <a:pt x="1844" y="14"/>
                    </a:lnTo>
                    <a:lnTo>
                      <a:pt x="1798" y="16"/>
                    </a:lnTo>
                    <a:lnTo>
                      <a:pt x="1749" y="19"/>
                    </a:lnTo>
                    <a:lnTo>
                      <a:pt x="1697" y="23"/>
                    </a:lnTo>
                    <a:lnTo>
                      <a:pt x="1645" y="27"/>
                    </a:lnTo>
                    <a:lnTo>
                      <a:pt x="1589" y="30"/>
                    </a:lnTo>
                    <a:lnTo>
                      <a:pt x="1531" y="35"/>
                    </a:lnTo>
                    <a:lnTo>
                      <a:pt x="1472" y="39"/>
                    </a:lnTo>
                    <a:lnTo>
                      <a:pt x="1411" y="43"/>
                    </a:lnTo>
                    <a:lnTo>
                      <a:pt x="1349" y="47"/>
                    </a:lnTo>
                    <a:lnTo>
                      <a:pt x="1287" y="53"/>
                    </a:lnTo>
                    <a:lnTo>
                      <a:pt x="1223" y="57"/>
                    </a:lnTo>
                    <a:lnTo>
                      <a:pt x="1159" y="62"/>
                    </a:lnTo>
                    <a:lnTo>
                      <a:pt x="1094" y="66"/>
                    </a:lnTo>
                    <a:lnTo>
                      <a:pt x="1029" y="72"/>
                    </a:lnTo>
                    <a:lnTo>
                      <a:pt x="964" y="76"/>
                    </a:lnTo>
                    <a:lnTo>
                      <a:pt x="901" y="81"/>
                    </a:lnTo>
                    <a:lnTo>
                      <a:pt x="837" y="87"/>
                    </a:lnTo>
                    <a:lnTo>
                      <a:pt x="773" y="91"/>
                    </a:lnTo>
                    <a:lnTo>
                      <a:pt x="711" y="96"/>
                    </a:lnTo>
                    <a:lnTo>
                      <a:pt x="650" y="100"/>
                    </a:lnTo>
                    <a:lnTo>
                      <a:pt x="590" y="104"/>
                    </a:lnTo>
                    <a:lnTo>
                      <a:pt x="532" y="110"/>
                    </a:lnTo>
                    <a:lnTo>
                      <a:pt x="475" y="114"/>
                    </a:lnTo>
                    <a:lnTo>
                      <a:pt x="421" y="118"/>
                    </a:lnTo>
                    <a:lnTo>
                      <a:pt x="370" y="122"/>
                    </a:lnTo>
                    <a:lnTo>
                      <a:pt x="364" y="121"/>
                    </a:lnTo>
                    <a:lnTo>
                      <a:pt x="359" y="119"/>
                    </a:lnTo>
                    <a:lnTo>
                      <a:pt x="353" y="118"/>
                    </a:lnTo>
                    <a:lnTo>
                      <a:pt x="348" y="117"/>
                    </a:lnTo>
                    <a:lnTo>
                      <a:pt x="342" y="115"/>
                    </a:lnTo>
                    <a:lnTo>
                      <a:pt x="337" y="114"/>
                    </a:lnTo>
                    <a:lnTo>
                      <a:pt x="332" y="112"/>
                    </a:lnTo>
                    <a:lnTo>
                      <a:pt x="326" y="112"/>
                    </a:lnTo>
                    <a:lnTo>
                      <a:pt x="311" y="111"/>
                    </a:lnTo>
                    <a:lnTo>
                      <a:pt x="298" y="111"/>
                    </a:lnTo>
                    <a:lnTo>
                      <a:pt x="283" y="112"/>
                    </a:lnTo>
                    <a:lnTo>
                      <a:pt x="269" y="115"/>
                    </a:lnTo>
                    <a:lnTo>
                      <a:pt x="256" y="118"/>
                    </a:lnTo>
                    <a:lnTo>
                      <a:pt x="244" y="123"/>
                    </a:lnTo>
                    <a:lnTo>
                      <a:pt x="230" y="127"/>
                    </a:lnTo>
                    <a:lnTo>
                      <a:pt x="218" y="134"/>
                    </a:lnTo>
                    <a:lnTo>
                      <a:pt x="193" y="135"/>
                    </a:lnTo>
                    <a:lnTo>
                      <a:pt x="170" y="138"/>
                    </a:lnTo>
                    <a:lnTo>
                      <a:pt x="147" y="140"/>
                    </a:lnTo>
                    <a:lnTo>
                      <a:pt x="127" y="141"/>
                    </a:lnTo>
                    <a:lnTo>
                      <a:pt x="108" y="142"/>
                    </a:lnTo>
                    <a:lnTo>
                      <a:pt x="90" y="144"/>
                    </a:lnTo>
                    <a:lnTo>
                      <a:pt x="73" y="145"/>
                    </a:lnTo>
                    <a:lnTo>
                      <a:pt x="58" y="146"/>
                    </a:lnTo>
                    <a:lnTo>
                      <a:pt x="46" y="148"/>
                    </a:lnTo>
                    <a:lnTo>
                      <a:pt x="34" y="148"/>
                    </a:lnTo>
                    <a:lnTo>
                      <a:pt x="23" y="149"/>
                    </a:lnTo>
                    <a:lnTo>
                      <a:pt x="15" y="149"/>
                    </a:lnTo>
                    <a:lnTo>
                      <a:pt x="8" y="150"/>
                    </a:lnTo>
                    <a:lnTo>
                      <a:pt x="4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320"/>
                    </a:lnTo>
                    <a:lnTo>
                      <a:pt x="4" y="321"/>
                    </a:lnTo>
                    <a:lnTo>
                      <a:pt x="13" y="325"/>
                    </a:lnTo>
                    <a:lnTo>
                      <a:pt x="28" y="332"/>
                    </a:lnTo>
                    <a:lnTo>
                      <a:pt x="46" y="340"/>
                    </a:lnTo>
                    <a:lnTo>
                      <a:pt x="65" y="349"/>
                    </a:lnTo>
                    <a:lnTo>
                      <a:pt x="86" y="359"/>
                    </a:lnTo>
                    <a:lnTo>
                      <a:pt x="107" y="368"/>
                    </a:lnTo>
                    <a:lnTo>
                      <a:pt x="127" y="377"/>
                    </a:lnTo>
                    <a:lnTo>
                      <a:pt x="138" y="401"/>
                    </a:lnTo>
                    <a:lnTo>
                      <a:pt x="151" y="424"/>
                    </a:lnTo>
                    <a:lnTo>
                      <a:pt x="169" y="444"/>
                    </a:lnTo>
                    <a:lnTo>
                      <a:pt x="188" y="462"/>
                    </a:lnTo>
                    <a:lnTo>
                      <a:pt x="210" y="477"/>
                    </a:lnTo>
                    <a:lnTo>
                      <a:pt x="234" y="489"/>
                    </a:lnTo>
                    <a:lnTo>
                      <a:pt x="261" y="497"/>
                    </a:lnTo>
                    <a:lnTo>
                      <a:pt x="288" y="501"/>
                    </a:lnTo>
                    <a:lnTo>
                      <a:pt x="317" y="502"/>
                    </a:lnTo>
                    <a:lnTo>
                      <a:pt x="344" y="498"/>
                    </a:lnTo>
                    <a:lnTo>
                      <a:pt x="371" y="492"/>
                    </a:lnTo>
                    <a:lnTo>
                      <a:pt x="395" y="479"/>
                    </a:lnTo>
                    <a:lnTo>
                      <a:pt x="418" y="466"/>
                    </a:lnTo>
                    <a:lnTo>
                      <a:pt x="439" y="448"/>
                    </a:lnTo>
                    <a:lnTo>
                      <a:pt x="458" y="428"/>
                    </a:lnTo>
                    <a:lnTo>
                      <a:pt x="473" y="406"/>
                    </a:lnTo>
                    <a:lnTo>
                      <a:pt x="485" y="406"/>
                    </a:lnTo>
                    <a:lnTo>
                      <a:pt x="496" y="406"/>
                    </a:lnTo>
                    <a:lnTo>
                      <a:pt x="508" y="406"/>
                    </a:lnTo>
                    <a:lnTo>
                      <a:pt x="519" y="408"/>
                    </a:lnTo>
                    <a:lnTo>
                      <a:pt x="528" y="408"/>
                    </a:lnTo>
                    <a:lnTo>
                      <a:pt x="539" y="408"/>
                    </a:lnTo>
                    <a:lnTo>
                      <a:pt x="548" y="409"/>
                    </a:lnTo>
                    <a:lnTo>
                      <a:pt x="558" y="409"/>
                    </a:lnTo>
                    <a:lnTo>
                      <a:pt x="570" y="433"/>
                    </a:lnTo>
                    <a:lnTo>
                      <a:pt x="586" y="456"/>
                    </a:lnTo>
                    <a:lnTo>
                      <a:pt x="605" y="477"/>
                    </a:lnTo>
                    <a:lnTo>
                      <a:pt x="627" y="494"/>
                    </a:lnTo>
                    <a:lnTo>
                      <a:pt x="650" y="509"/>
                    </a:lnTo>
                    <a:lnTo>
                      <a:pt x="676" y="521"/>
                    </a:lnTo>
                    <a:lnTo>
                      <a:pt x="703" y="530"/>
                    </a:lnTo>
                    <a:lnTo>
                      <a:pt x="731" y="535"/>
                    </a:lnTo>
                    <a:lnTo>
                      <a:pt x="749" y="536"/>
                    </a:lnTo>
                    <a:lnTo>
                      <a:pt x="768" y="535"/>
                    </a:lnTo>
                    <a:lnTo>
                      <a:pt x="786" y="534"/>
                    </a:lnTo>
                    <a:lnTo>
                      <a:pt x="802" y="530"/>
                    </a:lnTo>
                    <a:lnTo>
                      <a:pt x="818" y="525"/>
                    </a:lnTo>
                    <a:lnTo>
                      <a:pt x="834" y="519"/>
                    </a:lnTo>
                    <a:lnTo>
                      <a:pt x="851" y="512"/>
                    </a:lnTo>
                    <a:lnTo>
                      <a:pt x="865" y="502"/>
                    </a:lnTo>
                    <a:lnTo>
                      <a:pt x="879" y="493"/>
                    </a:lnTo>
                    <a:lnTo>
                      <a:pt x="893" y="482"/>
                    </a:lnTo>
                    <a:lnTo>
                      <a:pt x="905" y="470"/>
                    </a:lnTo>
                    <a:lnTo>
                      <a:pt x="916" y="458"/>
                    </a:lnTo>
                    <a:lnTo>
                      <a:pt x="926" y="444"/>
                    </a:lnTo>
                    <a:lnTo>
                      <a:pt x="936" y="429"/>
                    </a:lnTo>
                    <a:lnTo>
                      <a:pt x="944" y="413"/>
                    </a:lnTo>
                    <a:lnTo>
                      <a:pt x="951" y="397"/>
                    </a:lnTo>
                    <a:lnTo>
                      <a:pt x="1433" y="379"/>
                    </a:lnTo>
                    <a:lnTo>
                      <a:pt x="1443" y="400"/>
                    </a:lnTo>
                    <a:lnTo>
                      <a:pt x="1453" y="417"/>
                    </a:lnTo>
                    <a:lnTo>
                      <a:pt x="1467" y="433"/>
                    </a:lnTo>
                    <a:lnTo>
                      <a:pt x="1483" y="448"/>
                    </a:lnTo>
                    <a:lnTo>
                      <a:pt x="1501" y="460"/>
                    </a:lnTo>
                    <a:lnTo>
                      <a:pt x="1521" y="470"/>
                    </a:lnTo>
                    <a:lnTo>
                      <a:pt x="1543" y="477"/>
                    </a:lnTo>
                    <a:lnTo>
                      <a:pt x="1565" y="481"/>
                    </a:lnTo>
                    <a:lnTo>
                      <a:pt x="1593" y="481"/>
                    </a:lnTo>
                    <a:lnTo>
                      <a:pt x="1619" y="477"/>
                    </a:lnTo>
                    <a:lnTo>
                      <a:pt x="1645" y="467"/>
                    </a:lnTo>
                    <a:lnTo>
                      <a:pt x="1668" y="454"/>
                    </a:lnTo>
                    <a:lnTo>
                      <a:pt x="1688" y="437"/>
                    </a:lnTo>
                    <a:lnTo>
                      <a:pt x="1705" y="417"/>
                    </a:lnTo>
                    <a:lnTo>
                      <a:pt x="1719" y="393"/>
                    </a:lnTo>
                    <a:lnTo>
                      <a:pt x="1729" y="367"/>
                    </a:lnTo>
                    <a:lnTo>
                      <a:pt x="1887" y="362"/>
                    </a:lnTo>
                    <a:lnTo>
                      <a:pt x="1897" y="390"/>
                    </a:lnTo>
                    <a:lnTo>
                      <a:pt x="1909" y="417"/>
                    </a:lnTo>
                    <a:lnTo>
                      <a:pt x="1926" y="442"/>
                    </a:lnTo>
                    <a:lnTo>
                      <a:pt x="1947" y="463"/>
                    </a:lnTo>
                    <a:lnTo>
                      <a:pt x="1970" y="482"/>
                    </a:lnTo>
                    <a:lnTo>
                      <a:pt x="1995" y="496"/>
                    </a:lnTo>
                    <a:lnTo>
                      <a:pt x="2024" y="507"/>
                    </a:lnTo>
                    <a:lnTo>
                      <a:pt x="2055" y="512"/>
                    </a:lnTo>
                    <a:lnTo>
                      <a:pt x="2094" y="512"/>
                    </a:lnTo>
                    <a:lnTo>
                      <a:pt x="2131" y="504"/>
                    </a:lnTo>
                    <a:lnTo>
                      <a:pt x="2166" y="489"/>
                    </a:lnTo>
                    <a:lnTo>
                      <a:pt x="2196" y="467"/>
                    </a:lnTo>
                    <a:lnTo>
                      <a:pt x="2223" y="442"/>
                    </a:lnTo>
                    <a:lnTo>
                      <a:pt x="2243" y="410"/>
                    </a:lnTo>
                    <a:lnTo>
                      <a:pt x="2258" y="375"/>
                    </a:lnTo>
                    <a:lnTo>
                      <a:pt x="2266" y="336"/>
                    </a:lnTo>
                    <a:lnTo>
                      <a:pt x="2266" y="328"/>
                    </a:lnTo>
                    <a:lnTo>
                      <a:pt x="2266" y="318"/>
                    </a:lnTo>
                    <a:lnTo>
                      <a:pt x="2266" y="310"/>
                    </a:lnTo>
                    <a:lnTo>
                      <a:pt x="2266" y="302"/>
                    </a:lnTo>
                    <a:lnTo>
                      <a:pt x="2303" y="295"/>
                    </a:lnTo>
                    <a:lnTo>
                      <a:pt x="2303" y="291"/>
                    </a:lnTo>
                    <a:lnTo>
                      <a:pt x="2304" y="282"/>
                    </a:lnTo>
                    <a:lnTo>
                      <a:pt x="2304" y="267"/>
                    </a:lnTo>
                    <a:lnTo>
                      <a:pt x="2304" y="248"/>
                    </a:lnTo>
                    <a:lnTo>
                      <a:pt x="2304" y="225"/>
                    </a:lnTo>
                    <a:lnTo>
                      <a:pt x="2302" y="199"/>
                    </a:lnTo>
                    <a:lnTo>
                      <a:pt x="2296" y="172"/>
                    </a:lnTo>
                    <a:lnTo>
                      <a:pt x="2288" y="144"/>
                    </a:lnTo>
                    <a:lnTo>
                      <a:pt x="2277" y="117"/>
                    </a:lnTo>
                    <a:lnTo>
                      <a:pt x="2264" y="89"/>
                    </a:lnTo>
                    <a:lnTo>
                      <a:pt x="2245" y="64"/>
                    </a:lnTo>
                    <a:lnTo>
                      <a:pt x="2220" y="42"/>
                    </a:lnTo>
                    <a:lnTo>
                      <a:pt x="2192" y="24"/>
                    </a:lnTo>
                    <a:lnTo>
                      <a:pt x="2157" y="10"/>
                    </a:lnTo>
                    <a:lnTo>
                      <a:pt x="2116" y="1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35"/>
              <p:cNvSpPr>
                <a:spLocks/>
              </p:cNvSpPr>
              <p:nvPr/>
            </p:nvSpPr>
            <p:spPr bwMode="auto">
              <a:xfrm>
                <a:off x="2111" y="1787"/>
                <a:ext cx="2604" cy="511"/>
              </a:xfrm>
              <a:custGeom>
                <a:avLst/>
                <a:gdLst>
                  <a:gd name="T0" fmla="*/ 24 w 2604"/>
                  <a:gd name="T1" fmla="*/ 408 h 511"/>
                  <a:gd name="T2" fmla="*/ 65 w 2604"/>
                  <a:gd name="T3" fmla="*/ 456 h 511"/>
                  <a:gd name="T4" fmla="*/ 131 w 2604"/>
                  <a:gd name="T5" fmla="*/ 465 h 511"/>
                  <a:gd name="T6" fmla="*/ 230 w 2604"/>
                  <a:gd name="T7" fmla="*/ 473 h 511"/>
                  <a:gd name="T8" fmla="*/ 333 w 2604"/>
                  <a:gd name="T9" fmla="*/ 481 h 511"/>
                  <a:gd name="T10" fmla="*/ 416 w 2604"/>
                  <a:gd name="T11" fmla="*/ 486 h 511"/>
                  <a:gd name="T12" fmla="*/ 450 w 2604"/>
                  <a:gd name="T13" fmla="*/ 489 h 511"/>
                  <a:gd name="T14" fmla="*/ 639 w 2604"/>
                  <a:gd name="T15" fmla="*/ 450 h 511"/>
                  <a:gd name="T16" fmla="*/ 714 w 2604"/>
                  <a:gd name="T17" fmla="*/ 316 h 511"/>
                  <a:gd name="T18" fmla="*/ 830 w 2604"/>
                  <a:gd name="T19" fmla="*/ 226 h 511"/>
                  <a:gd name="T20" fmla="*/ 899 w 2604"/>
                  <a:gd name="T21" fmla="*/ 217 h 511"/>
                  <a:gd name="T22" fmla="*/ 971 w 2604"/>
                  <a:gd name="T23" fmla="*/ 218 h 511"/>
                  <a:gd name="T24" fmla="*/ 1035 w 2604"/>
                  <a:gd name="T25" fmla="*/ 243 h 511"/>
                  <a:gd name="T26" fmla="*/ 1081 w 2604"/>
                  <a:gd name="T27" fmla="*/ 309 h 511"/>
                  <a:gd name="T28" fmla="*/ 1097 w 2604"/>
                  <a:gd name="T29" fmla="*/ 429 h 511"/>
                  <a:gd name="T30" fmla="*/ 1090 w 2604"/>
                  <a:gd name="T31" fmla="*/ 507 h 511"/>
                  <a:gd name="T32" fmla="*/ 1998 w 2604"/>
                  <a:gd name="T33" fmla="*/ 473 h 511"/>
                  <a:gd name="T34" fmla="*/ 2036 w 2604"/>
                  <a:gd name="T35" fmla="*/ 402 h 511"/>
                  <a:gd name="T36" fmla="*/ 2116 w 2604"/>
                  <a:gd name="T37" fmla="*/ 283 h 511"/>
                  <a:gd name="T38" fmla="*/ 2197 w 2604"/>
                  <a:gd name="T39" fmla="*/ 241 h 511"/>
                  <a:gd name="T40" fmla="*/ 2292 w 2604"/>
                  <a:gd name="T41" fmla="*/ 249 h 511"/>
                  <a:gd name="T42" fmla="*/ 2364 w 2604"/>
                  <a:gd name="T43" fmla="*/ 343 h 511"/>
                  <a:gd name="T44" fmla="*/ 2402 w 2604"/>
                  <a:gd name="T45" fmla="*/ 432 h 511"/>
                  <a:gd name="T46" fmla="*/ 2498 w 2604"/>
                  <a:gd name="T47" fmla="*/ 413 h 511"/>
                  <a:gd name="T48" fmla="*/ 2555 w 2604"/>
                  <a:gd name="T49" fmla="*/ 391 h 511"/>
                  <a:gd name="T50" fmla="*/ 2586 w 2604"/>
                  <a:gd name="T51" fmla="*/ 348 h 511"/>
                  <a:gd name="T52" fmla="*/ 2604 w 2604"/>
                  <a:gd name="T53" fmla="*/ 297 h 511"/>
                  <a:gd name="T54" fmla="*/ 2588 w 2604"/>
                  <a:gd name="T55" fmla="*/ 240 h 511"/>
                  <a:gd name="T56" fmla="*/ 2575 w 2604"/>
                  <a:gd name="T57" fmla="*/ 186 h 511"/>
                  <a:gd name="T58" fmla="*/ 2565 w 2604"/>
                  <a:gd name="T59" fmla="*/ 81 h 511"/>
                  <a:gd name="T60" fmla="*/ 2538 w 2604"/>
                  <a:gd name="T61" fmla="*/ 14 h 511"/>
                  <a:gd name="T62" fmla="*/ 2470 w 2604"/>
                  <a:gd name="T63" fmla="*/ 11 h 511"/>
                  <a:gd name="T64" fmla="*/ 2375 w 2604"/>
                  <a:gd name="T65" fmla="*/ 8 h 511"/>
                  <a:gd name="T66" fmla="*/ 2172 w 2604"/>
                  <a:gd name="T67" fmla="*/ 37 h 511"/>
                  <a:gd name="T68" fmla="*/ 1155 w 2604"/>
                  <a:gd name="T69" fmla="*/ 49 h 511"/>
                  <a:gd name="T70" fmla="*/ 1073 w 2604"/>
                  <a:gd name="T71" fmla="*/ 41 h 511"/>
                  <a:gd name="T72" fmla="*/ 952 w 2604"/>
                  <a:gd name="T73" fmla="*/ 27 h 511"/>
                  <a:gd name="T74" fmla="*/ 826 w 2604"/>
                  <a:gd name="T75" fmla="*/ 14 h 511"/>
                  <a:gd name="T76" fmla="*/ 729 w 2604"/>
                  <a:gd name="T77" fmla="*/ 3 h 511"/>
                  <a:gd name="T78" fmla="*/ 679 w 2604"/>
                  <a:gd name="T79" fmla="*/ 0 h 511"/>
                  <a:gd name="T80" fmla="*/ 577 w 2604"/>
                  <a:gd name="T81" fmla="*/ 11 h 511"/>
                  <a:gd name="T82" fmla="*/ 425 w 2604"/>
                  <a:gd name="T83" fmla="*/ 34 h 511"/>
                  <a:gd name="T84" fmla="*/ 265 w 2604"/>
                  <a:gd name="T85" fmla="*/ 68 h 511"/>
                  <a:gd name="T86" fmla="*/ 139 w 2604"/>
                  <a:gd name="T87" fmla="*/ 108 h 511"/>
                  <a:gd name="T88" fmla="*/ 88 w 2604"/>
                  <a:gd name="T89" fmla="*/ 153 h 511"/>
                  <a:gd name="T90" fmla="*/ 67 w 2604"/>
                  <a:gd name="T91" fmla="*/ 191 h 511"/>
                  <a:gd name="T92" fmla="*/ 57 w 2604"/>
                  <a:gd name="T93" fmla="*/ 251 h 511"/>
                  <a:gd name="T94" fmla="*/ 21 w 2604"/>
                  <a:gd name="T95" fmla="*/ 264 h 511"/>
                  <a:gd name="T96" fmla="*/ 0 w 2604"/>
                  <a:gd name="T97" fmla="*/ 270 h 511"/>
                  <a:gd name="T98" fmla="*/ 12 w 2604"/>
                  <a:gd name="T99" fmla="*/ 34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4" h="511">
                    <a:moveTo>
                      <a:pt x="21" y="370"/>
                    </a:move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65" y="456"/>
                    </a:lnTo>
                    <a:lnTo>
                      <a:pt x="81" y="459"/>
                    </a:lnTo>
                    <a:lnTo>
                      <a:pt x="104" y="462"/>
                    </a:lnTo>
                    <a:lnTo>
                      <a:pt x="131" y="465"/>
                    </a:lnTo>
                    <a:lnTo>
                      <a:pt x="161" y="467"/>
                    </a:lnTo>
                    <a:lnTo>
                      <a:pt x="195" y="470"/>
                    </a:lnTo>
                    <a:lnTo>
                      <a:pt x="230" y="473"/>
                    </a:lnTo>
                    <a:lnTo>
                      <a:pt x="265" y="475"/>
                    </a:lnTo>
                    <a:lnTo>
                      <a:pt x="301" y="478"/>
                    </a:lnTo>
                    <a:lnTo>
                      <a:pt x="333" y="481"/>
                    </a:lnTo>
                    <a:lnTo>
                      <a:pt x="366" y="484"/>
                    </a:lnTo>
                    <a:lnTo>
                      <a:pt x="393" y="485"/>
                    </a:lnTo>
                    <a:lnTo>
                      <a:pt x="416" y="486"/>
                    </a:lnTo>
                    <a:lnTo>
                      <a:pt x="435" y="488"/>
                    </a:lnTo>
                    <a:lnTo>
                      <a:pt x="446" y="489"/>
                    </a:lnTo>
                    <a:lnTo>
                      <a:pt x="450" y="489"/>
                    </a:lnTo>
                    <a:lnTo>
                      <a:pt x="623" y="488"/>
                    </a:lnTo>
                    <a:lnTo>
                      <a:pt x="627" y="477"/>
                    </a:lnTo>
                    <a:lnTo>
                      <a:pt x="639" y="450"/>
                    </a:lnTo>
                    <a:lnTo>
                      <a:pt x="658" y="409"/>
                    </a:lnTo>
                    <a:lnTo>
                      <a:pt x="684" y="363"/>
                    </a:lnTo>
                    <a:lnTo>
                      <a:pt x="714" y="316"/>
                    </a:lnTo>
                    <a:lnTo>
                      <a:pt x="749" y="274"/>
                    </a:lnTo>
                    <a:lnTo>
                      <a:pt x="788" y="243"/>
                    </a:lnTo>
                    <a:lnTo>
                      <a:pt x="830" y="226"/>
                    </a:lnTo>
                    <a:lnTo>
                      <a:pt x="852" y="224"/>
                    </a:lnTo>
                    <a:lnTo>
                      <a:pt x="876" y="220"/>
                    </a:lnTo>
                    <a:lnTo>
                      <a:pt x="899" y="217"/>
                    </a:lnTo>
                    <a:lnTo>
                      <a:pt x="924" y="215"/>
                    </a:lnTo>
                    <a:lnTo>
                      <a:pt x="948" y="215"/>
                    </a:lnTo>
                    <a:lnTo>
                      <a:pt x="971" y="218"/>
                    </a:lnTo>
                    <a:lnTo>
                      <a:pt x="994" y="222"/>
                    </a:lnTo>
                    <a:lnTo>
                      <a:pt x="1016" y="230"/>
                    </a:lnTo>
                    <a:lnTo>
                      <a:pt x="1035" y="243"/>
                    </a:lnTo>
                    <a:lnTo>
                      <a:pt x="1054" y="260"/>
                    </a:lnTo>
                    <a:lnTo>
                      <a:pt x="1069" y="282"/>
                    </a:lnTo>
                    <a:lnTo>
                      <a:pt x="1081" y="309"/>
                    </a:lnTo>
                    <a:lnTo>
                      <a:pt x="1090" y="341"/>
                    </a:lnTo>
                    <a:lnTo>
                      <a:pt x="1096" y="382"/>
                    </a:lnTo>
                    <a:lnTo>
                      <a:pt x="1097" y="429"/>
                    </a:lnTo>
                    <a:lnTo>
                      <a:pt x="1095" y="484"/>
                    </a:lnTo>
                    <a:lnTo>
                      <a:pt x="1093" y="500"/>
                    </a:lnTo>
                    <a:lnTo>
                      <a:pt x="1090" y="507"/>
                    </a:lnTo>
                    <a:lnTo>
                      <a:pt x="1089" y="511"/>
                    </a:lnTo>
                    <a:lnTo>
                      <a:pt x="1088" y="511"/>
                    </a:lnTo>
                    <a:lnTo>
                      <a:pt x="1998" y="473"/>
                    </a:lnTo>
                    <a:lnTo>
                      <a:pt x="2002" y="463"/>
                    </a:lnTo>
                    <a:lnTo>
                      <a:pt x="2016" y="438"/>
                    </a:lnTo>
                    <a:lnTo>
                      <a:pt x="2036" y="402"/>
                    </a:lnTo>
                    <a:lnTo>
                      <a:pt x="2061" y="362"/>
                    </a:lnTo>
                    <a:lnTo>
                      <a:pt x="2088" y="320"/>
                    </a:lnTo>
                    <a:lnTo>
                      <a:pt x="2116" y="283"/>
                    </a:lnTo>
                    <a:lnTo>
                      <a:pt x="2145" y="256"/>
                    </a:lnTo>
                    <a:lnTo>
                      <a:pt x="2170" y="244"/>
                    </a:lnTo>
                    <a:lnTo>
                      <a:pt x="2197" y="241"/>
                    </a:lnTo>
                    <a:lnTo>
                      <a:pt x="2227" y="240"/>
                    </a:lnTo>
                    <a:lnTo>
                      <a:pt x="2260" y="241"/>
                    </a:lnTo>
                    <a:lnTo>
                      <a:pt x="2292" y="249"/>
                    </a:lnTo>
                    <a:lnTo>
                      <a:pt x="2322" y="268"/>
                    </a:lnTo>
                    <a:lnTo>
                      <a:pt x="2346" y="298"/>
                    </a:lnTo>
                    <a:lnTo>
                      <a:pt x="2364" y="343"/>
                    </a:lnTo>
                    <a:lnTo>
                      <a:pt x="2372" y="405"/>
                    </a:lnTo>
                    <a:lnTo>
                      <a:pt x="2380" y="424"/>
                    </a:lnTo>
                    <a:lnTo>
                      <a:pt x="2402" y="432"/>
                    </a:lnTo>
                    <a:lnTo>
                      <a:pt x="2432" y="431"/>
                    </a:lnTo>
                    <a:lnTo>
                      <a:pt x="2464" y="424"/>
                    </a:lnTo>
                    <a:lnTo>
                      <a:pt x="2498" y="413"/>
                    </a:lnTo>
                    <a:lnTo>
                      <a:pt x="2527" y="404"/>
                    </a:lnTo>
                    <a:lnTo>
                      <a:pt x="2547" y="394"/>
                    </a:lnTo>
                    <a:lnTo>
                      <a:pt x="2555" y="391"/>
                    </a:lnTo>
                    <a:lnTo>
                      <a:pt x="2571" y="362"/>
                    </a:lnTo>
                    <a:lnTo>
                      <a:pt x="2575" y="358"/>
                    </a:lnTo>
                    <a:lnTo>
                      <a:pt x="2586" y="348"/>
                    </a:lnTo>
                    <a:lnTo>
                      <a:pt x="2597" y="335"/>
                    </a:lnTo>
                    <a:lnTo>
                      <a:pt x="2603" y="318"/>
                    </a:lnTo>
                    <a:lnTo>
                      <a:pt x="2604" y="297"/>
                    </a:lnTo>
                    <a:lnTo>
                      <a:pt x="2603" y="272"/>
                    </a:lnTo>
                    <a:lnTo>
                      <a:pt x="2597" y="251"/>
                    </a:lnTo>
                    <a:lnTo>
                      <a:pt x="2588" y="240"/>
                    </a:lnTo>
                    <a:lnTo>
                      <a:pt x="2578" y="229"/>
                    </a:lnTo>
                    <a:lnTo>
                      <a:pt x="2575" y="207"/>
                    </a:lnTo>
                    <a:lnTo>
                      <a:pt x="2575" y="186"/>
                    </a:lnTo>
                    <a:lnTo>
                      <a:pt x="2575" y="176"/>
                    </a:lnTo>
                    <a:lnTo>
                      <a:pt x="2566" y="94"/>
                    </a:lnTo>
                    <a:lnTo>
                      <a:pt x="2565" y="81"/>
                    </a:lnTo>
                    <a:lnTo>
                      <a:pt x="2558" y="54"/>
                    </a:lnTo>
                    <a:lnTo>
                      <a:pt x="2550" y="27"/>
                    </a:lnTo>
                    <a:lnTo>
                      <a:pt x="2538" y="14"/>
                    </a:lnTo>
                    <a:lnTo>
                      <a:pt x="2524" y="12"/>
                    </a:lnTo>
                    <a:lnTo>
                      <a:pt x="2501" y="12"/>
                    </a:lnTo>
                    <a:lnTo>
                      <a:pt x="2470" y="11"/>
                    </a:lnTo>
                    <a:lnTo>
                      <a:pt x="2436" y="10"/>
                    </a:lnTo>
                    <a:lnTo>
                      <a:pt x="2403" y="10"/>
                    </a:lnTo>
                    <a:lnTo>
                      <a:pt x="2375" y="8"/>
                    </a:lnTo>
                    <a:lnTo>
                      <a:pt x="2355" y="8"/>
                    </a:lnTo>
                    <a:lnTo>
                      <a:pt x="2348" y="8"/>
                    </a:lnTo>
                    <a:lnTo>
                      <a:pt x="2172" y="37"/>
                    </a:lnTo>
                    <a:lnTo>
                      <a:pt x="1174" y="52"/>
                    </a:lnTo>
                    <a:lnTo>
                      <a:pt x="1169" y="52"/>
                    </a:lnTo>
                    <a:lnTo>
                      <a:pt x="1155" y="49"/>
                    </a:lnTo>
                    <a:lnTo>
                      <a:pt x="1134" y="48"/>
                    </a:lnTo>
                    <a:lnTo>
                      <a:pt x="1107" y="43"/>
                    </a:lnTo>
                    <a:lnTo>
                      <a:pt x="1073" y="41"/>
                    </a:lnTo>
                    <a:lnTo>
                      <a:pt x="1035" y="37"/>
                    </a:lnTo>
                    <a:lnTo>
                      <a:pt x="994" y="33"/>
                    </a:lnTo>
                    <a:lnTo>
                      <a:pt x="952" y="27"/>
                    </a:lnTo>
                    <a:lnTo>
                      <a:pt x="909" y="23"/>
                    </a:lnTo>
                    <a:lnTo>
                      <a:pt x="867" y="18"/>
                    </a:lnTo>
                    <a:lnTo>
                      <a:pt x="826" y="14"/>
                    </a:lnTo>
                    <a:lnTo>
                      <a:pt x="790" y="10"/>
                    </a:lnTo>
                    <a:lnTo>
                      <a:pt x="756" y="7"/>
                    </a:lnTo>
                    <a:lnTo>
                      <a:pt x="729" y="3"/>
                    </a:lnTo>
                    <a:lnTo>
                      <a:pt x="707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3" y="245"/>
                    </a:lnTo>
                    <a:lnTo>
                      <a:pt x="57" y="251"/>
                    </a:lnTo>
                    <a:lnTo>
                      <a:pt x="46" y="255"/>
                    </a:lnTo>
                    <a:lnTo>
                      <a:pt x="34" y="260"/>
                    </a:lnTo>
                    <a:lnTo>
                      <a:pt x="21" y="264"/>
                    </a:lnTo>
                    <a:lnTo>
                      <a:pt x="11" y="267"/>
                    </a:lnTo>
                    <a:lnTo>
                      <a:pt x="2" y="268"/>
                    </a:lnTo>
                    <a:lnTo>
                      <a:pt x="0" y="270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3119" y="1523"/>
                <a:ext cx="1383" cy="329"/>
              </a:xfrm>
              <a:custGeom>
                <a:avLst/>
                <a:gdLst>
                  <a:gd name="T0" fmla="*/ 85 w 1383"/>
                  <a:gd name="T1" fmla="*/ 33 h 329"/>
                  <a:gd name="T2" fmla="*/ 134 w 1383"/>
                  <a:gd name="T3" fmla="*/ 27 h 329"/>
                  <a:gd name="T4" fmla="*/ 202 w 1383"/>
                  <a:gd name="T5" fmla="*/ 20 h 329"/>
                  <a:gd name="T6" fmla="*/ 286 w 1383"/>
                  <a:gd name="T7" fmla="*/ 14 h 329"/>
                  <a:gd name="T8" fmla="*/ 381 w 1383"/>
                  <a:gd name="T9" fmla="*/ 8 h 329"/>
                  <a:gd name="T10" fmla="*/ 484 w 1383"/>
                  <a:gd name="T11" fmla="*/ 3 h 329"/>
                  <a:gd name="T12" fmla="*/ 589 w 1383"/>
                  <a:gd name="T13" fmla="*/ 0 h 329"/>
                  <a:gd name="T14" fmla="*/ 694 w 1383"/>
                  <a:gd name="T15" fmla="*/ 1 h 329"/>
                  <a:gd name="T16" fmla="*/ 794 w 1383"/>
                  <a:gd name="T17" fmla="*/ 7 h 329"/>
                  <a:gd name="T18" fmla="*/ 885 w 1383"/>
                  <a:gd name="T19" fmla="*/ 18 h 329"/>
                  <a:gd name="T20" fmla="*/ 963 w 1383"/>
                  <a:gd name="T21" fmla="*/ 35 h 329"/>
                  <a:gd name="T22" fmla="*/ 1093 w 1383"/>
                  <a:gd name="T23" fmla="*/ 83 h 329"/>
                  <a:gd name="T24" fmla="*/ 1199 w 1383"/>
                  <a:gd name="T25" fmla="*/ 135 h 329"/>
                  <a:gd name="T26" fmla="*/ 1282 w 1383"/>
                  <a:gd name="T27" fmla="*/ 188 h 329"/>
                  <a:gd name="T28" fmla="*/ 1340 w 1383"/>
                  <a:gd name="T29" fmla="*/ 233 h 329"/>
                  <a:gd name="T30" fmla="*/ 1375 w 1383"/>
                  <a:gd name="T31" fmla="*/ 261 h 329"/>
                  <a:gd name="T32" fmla="*/ 1380 w 1383"/>
                  <a:gd name="T33" fmla="*/ 274 h 329"/>
                  <a:gd name="T34" fmla="*/ 1348 w 1383"/>
                  <a:gd name="T35" fmla="*/ 282 h 329"/>
                  <a:gd name="T36" fmla="*/ 1294 w 1383"/>
                  <a:gd name="T37" fmla="*/ 289 h 329"/>
                  <a:gd name="T38" fmla="*/ 1234 w 1383"/>
                  <a:gd name="T39" fmla="*/ 294 h 329"/>
                  <a:gd name="T40" fmla="*/ 1184 w 1383"/>
                  <a:gd name="T41" fmla="*/ 298 h 329"/>
                  <a:gd name="T42" fmla="*/ 1157 w 1383"/>
                  <a:gd name="T43" fmla="*/ 298 h 329"/>
                  <a:gd name="T44" fmla="*/ 1154 w 1383"/>
                  <a:gd name="T45" fmla="*/ 247 h 329"/>
                  <a:gd name="T46" fmla="*/ 1078 w 1383"/>
                  <a:gd name="T47" fmla="*/ 153 h 329"/>
                  <a:gd name="T48" fmla="*/ 951 w 1383"/>
                  <a:gd name="T49" fmla="*/ 92 h 329"/>
                  <a:gd name="T50" fmla="*/ 874 w 1383"/>
                  <a:gd name="T51" fmla="*/ 72 h 329"/>
                  <a:gd name="T52" fmla="*/ 818 w 1383"/>
                  <a:gd name="T53" fmla="*/ 68 h 329"/>
                  <a:gd name="T54" fmla="*/ 782 w 1383"/>
                  <a:gd name="T55" fmla="*/ 72 h 329"/>
                  <a:gd name="T56" fmla="*/ 757 w 1383"/>
                  <a:gd name="T57" fmla="*/ 77 h 329"/>
                  <a:gd name="T58" fmla="*/ 742 w 1383"/>
                  <a:gd name="T59" fmla="*/ 85 h 329"/>
                  <a:gd name="T60" fmla="*/ 748 w 1383"/>
                  <a:gd name="T61" fmla="*/ 186 h 329"/>
                  <a:gd name="T62" fmla="*/ 760 w 1383"/>
                  <a:gd name="T63" fmla="*/ 297 h 329"/>
                  <a:gd name="T64" fmla="*/ 742 w 1383"/>
                  <a:gd name="T65" fmla="*/ 316 h 329"/>
                  <a:gd name="T66" fmla="*/ 694 w 1383"/>
                  <a:gd name="T67" fmla="*/ 312 h 329"/>
                  <a:gd name="T68" fmla="*/ 665 w 1383"/>
                  <a:gd name="T69" fmla="*/ 306 h 329"/>
                  <a:gd name="T70" fmla="*/ 676 w 1383"/>
                  <a:gd name="T71" fmla="*/ 253 h 329"/>
                  <a:gd name="T72" fmla="*/ 673 w 1383"/>
                  <a:gd name="T73" fmla="*/ 145 h 329"/>
                  <a:gd name="T74" fmla="*/ 653 w 1383"/>
                  <a:gd name="T75" fmla="*/ 72 h 329"/>
                  <a:gd name="T76" fmla="*/ 618 w 1383"/>
                  <a:gd name="T77" fmla="*/ 69 h 329"/>
                  <a:gd name="T78" fmla="*/ 558 w 1383"/>
                  <a:gd name="T79" fmla="*/ 72 h 329"/>
                  <a:gd name="T80" fmla="*/ 490 w 1383"/>
                  <a:gd name="T81" fmla="*/ 81 h 329"/>
                  <a:gd name="T82" fmla="*/ 427 w 1383"/>
                  <a:gd name="T83" fmla="*/ 98 h 329"/>
                  <a:gd name="T84" fmla="*/ 379 w 1383"/>
                  <a:gd name="T85" fmla="*/ 123 h 329"/>
                  <a:gd name="T86" fmla="*/ 286 w 1383"/>
                  <a:gd name="T87" fmla="*/ 211 h 329"/>
                  <a:gd name="T88" fmla="*/ 191 w 1383"/>
                  <a:gd name="T89" fmla="*/ 305 h 329"/>
                  <a:gd name="T90" fmla="*/ 88 w 1383"/>
                  <a:gd name="T91" fmla="*/ 317 h 329"/>
                  <a:gd name="T92" fmla="*/ 111 w 1383"/>
                  <a:gd name="T93" fmla="*/ 294 h 329"/>
                  <a:gd name="T94" fmla="*/ 168 w 1383"/>
                  <a:gd name="T95" fmla="*/ 237 h 329"/>
                  <a:gd name="T96" fmla="*/ 240 w 1383"/>
                  <a:gd name="T97" fmla="*/ 167 h 329"/>
                  <a:gd name="T98" fmla="*/ 307 w 1383"/>
                  <a:gd name="T99" fmla="*/ 102 h 329"/>
                  <a:gd name="T100" fmla="*/ 352 w 1383"/>
                  <a:gd name="T101" fmla="*/ 62 h 329"/>
                  <a:gd name="T102" fmla="*/ 353 w 1383"/>
                  <a:gd name="T103" fmla="*/ 56 h 329"/>
                  <a:gd name="T104" fmla="*/ 305 w 1383"/>
                  <a:gd name="T105" fmla="*/ 54 h 329"/>
                  <a:gd name="T106" fmla="*/ 226 w 1383"/>
                  <a:gd name="T107" fmla="*/ 54 h 329"/>
                  <a:gd name="T108" fmla="*/ 142 w 1383"/>
                  <a:gd name="T109" fmla="*/ 56 h 329"/>
                  <a:gd name="T110" fmla="*/ 74 w 1383"/>
                  <a:gd name="T111" fmla="*/ 58 h 329"/>
                  <a:gd name="T112" fmla="*/ 24 w 1383"/>
                  <a:gd name="T113" fmla="*/ 62 h 329"/>
                  <a:gd name="T114" fmla="*/ 3 w 1383"/>
                  <a:gd name="T115" fmla="*/ 53 h 329"/>
                  <a:gd name="T116" fmla="*/ 45 w 1383"/>
                  <a:gd name="T117" fmla="*/ 3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3" h="329">
                    <a:moveTo>
                      <a:pt x="66" y="34"/>
                    </a:moveTo>
                    <a:lnTo>
                      <a:pt x="74" y="33"/>
                    </a:lnTo>
                    <a:lnTo>
                      <a:pt x="85" y="33"/>
                    </a:lnTo>
                    <a:lnTo>
                      <a:pt x="99" y="31"/>
                    </a:lnTo>
                    <a:lnTo>
                      <a:pt x="115" y="29"/>
                    </a:lnTo>
                    <a:lnTo>
                      <a:pt x="134" y="27"/>
                    </a:lnTo>
                    <a:lnTo>
                      <a:pt x="154" y="26"/>
                    </a:lnTo>
                    <a:lnTo>
                      <a:pt x="177" y="23"/>
                    </a:lnTo>
                    <a:lnTo>
                      <a:pt x="202" y="20"/>
                    </a:lnTo>
                    <a:lnTo>
                      <a:pt x="229" y="19"/>
                    </a:lnTo>
                    <a:lnTo>
                      <a:pt x="256" y="16"/>
                    </a:lnTo>
                    <a:lnTo>
                      <a:pt x="286" y="14"/>
                    </a:lnTo>
                    <a:lnTo>
                      <a:pt x="317" y="12"/>
                    </a:lnTo>
                    <a:lnTo>
                      <a:pt x="348" y="10"/>
                    </a:lnTo>
                    <a:lnTo>
                      <a:pt x="381" y="8"/>
                    </a:lnTo>
                    <a:lnTo>
                      <a:pt x="414" y="5"/>
                    </a:lnTo>
                    <a:lnTo>
                      <a:pt x="448" y="4"/>
                    </a:lnTo>
                    <a:lnTo>
                      <a:pt x="484" y="3"/>
                    </a:lnTo>
                    <a:lnTo>
                      <a:pt x="519" y="1"/>
                    </a:lnTo>
                    <a:lnTo>
                      <a:pt x="554" y="1"/>
                    </a:lnTo>
                    <a:lnTo>
                      <a:pt x="589" y="0"/>
                    </a:lnTo>
                    <a:lnTo>
                      <a:pt x="624" y="0"/>
                    </a:lnTo>
                    <a:lnTo>
                      <a:pt x="660" y="0"/>
                    </a:lnTo>
                    <a:lnTo>
                      <a:pt x="694" y="1"/>
                    </a:lnTo>
                    <a:lnTo>
                      <a:pt x="729" y="3"/>
                    </a:lnTo>
                    <a:lnTo>
                      <a:pt x="761" y="4"/>
                    </a:lnTo>
                    <a:lnTo>
                      <a:pt x="794" y="7"/>
                    </a:lnTo>
                    <a:lnTo>
                      <a:pt x="825" y="10"/>
                    </a:lnTo>
                    <a:lnTo>
                      <a:pt x="856" y="14"/>
                    </a:lnTo>
                    <a:lnTo>
                      <a:pt x="885" y="18"/>
                    </a:lnTo>
                    <a:lnTo>
                      <a:pt x="913" y="23"/>
                    </a:lnTo>
                    <a:lnTo>
                      <a:pt x="939" y="29"/>
                    </a:lnTo>
                    <a:lnTo>
                      <a:pt x="963" y="35"/>
                    </a:lnTo>
                    <a:lnTo>
                      <a:pt x="1009" y="50"/>
                    </a:lnTo>
                    <a:lnTo>
                      <a:pt x="1053" y="66"/>
                    </a:lnTo>
                    <a:lnTo>
                      <a:pt x="1093" y="83"/>
                    </a:lnTo>
                    <a:lnTo>
                      <a:pt x="1131" y="100"/>
                    </a:lnTo>
                    <a:lnTo>
                      <a:pt x="1166" y="118"/>
                    </a:lnTo>
                    <a:lnTo>
                      <a:pt x="1199" y="135"/>
                    </a:lnTo>
                    <a:lnTo>
                      <a:pt x="1230" y="154"/>
                    </a:lnTo>
                    <a:lnTo>
                      <a:pt x="1257" y="171"/>
                    </a:lnTo>
                    <a:lnTo>
                      <a:pt x="1282" y="188"/>
                    </a:lnTo>
                    <a:lnTo>
                      <a:pt x="1305" y="205"/>
                    </a:lnTo>
                    <a:lnTo>
                      <a:pt x="1324" y="219"/>
                    </a:lnTo>
                    <a:lnTo>
                      <a:pt x="1340" y="233"/>
                    </a:lnTo>
                    <a:lnTo>
                      <a:pt x="1355" y="244"/>
                    </a:lnTo>
                    <a:lnTo>
                      <a:pt x="1366" y="255"/>
                    </a:lnTo>
                    <a:lnTo>
                      <a:pt x="1375" y="261"/>
                    </a:lnTo>
                    <a:lnTo>
                      <a:pt x="1380" y="267"/>
                    </a:lnTo>
                    <a:lnTo>
                      <a:pt x="1383" y="271"/>
                    </a:lnTo>
                    <a:lnTo>
                      <a:pt x="1380" y="274"/>
                    </a:lnTo>
                    <a:lnTo>
                      <a:pt x="1372" y="276"/>
                    </a:lnTo>
                    <a:lnTo>
                      <a:pt x="1362" y="280"/>
                    </a:lnTo>
                    <a:lnTo>
                      <a:pt x="1348" y="282"/>
                    </a:lnTo>
                    <a:lnTo>
                      <a:pt x="1332" y="284"/>
                    </a:lnTo>
                    <a:lnTo>
                      <a:pt x="1314" y="287"/>
                    </a:lnTo>
                    <a:lnTo>
                      <a:pt x="1294" y="289"/>
                    </a:lnTo>
                    <a:lnTo>
                      <a:pt x="1273" y="291"/>
                    </a:lnTo>
                    <a:lnTo>
                      <a:pt x="1253" y="293"/>
                    </a:lnTo>
                    <a:lnTo>
                      <a:pt x="1234" y="294"/>
                    </a:lnTo>
                    <a:lnTo>
                      <a:pt x="1215" y="295"/>
                    </a:lnTo>
                    <a:lnTo>
                      <a:pt x="1198" y="297"/>
                    </a:lnTo>
                    <a:lnTo>
                      <a:pt x="1184" y="298"/>
                    </a:lnTo>
                    <a:lnTo>
                      <a:pt x="1172" y="299"/>
                    </a:lnTo>
                    <a:lnTo>
                      <a:pt x="1164" y="301"/>
                    </a:lnTo>
                    <a:lnTo>
                      <a:pt x="1157" y="298"/>
                    </a:lnTo>
                    <a:lnTo>
                      <a:pt x="1156" y="287"/>
                    </a:lnTo>
                    <a:lnTo>
                      <a:pt x="1157" y="270"/>
                    </a:lnTo>
                    <a:lnTo>
                      <a:pt x="1154" y="247"/>
                    </a:lnTo>
                    <a:lnTo>
                      <a:pt x="1143" y="218"/>
                    </a:lnTo>
                    <a:lnTo>
                      <a:pt x="1119" y="187"/>
                    </a:lnTo>
                    <a:lnTo>
                      <a:pt x="1078" y="153"/>
                    </a:lnTo>
                    <a:lnTo>
                      <a:pt x="1015" y="118"/>
                    </a:lnTo>
                    <a:lnTo>
                      <a:pt x="981" y="103"/>
                    </a:lnTo>
                    <a:lnTo>
                      <a:pt x="951" y="92"/>
                    </a:lnTo>
                    <a:lnTo>
                      <a:pt x="923" y="83"/>
                    </a:lnTo>
                    <a:lnTo>
                      <a:pt x="897" y="76"/>
                    </a:lnTo>
                    <a:lnTo>
                      <a:pt x="874" y="72"/>
                    </a:lnTo>
                    <a:lnTo>
                      <a:pt x="853" y="69"/>
                    </a:lnTo>
                    <a:lnTo>
                      <a:pt x="834" y="68"/>
                    </a:lnTo>
                    <a:lnTo>
                      <a:pt x="818" y="68"/>
                    </a:lnTo>
                    <a:lnTo>
                      <a:pt x="805" y="69"/>
                    </a:lnTo>
                    <a:lnTo>
                      <a:pt x="792" y="70"/>
                    </a:lnTo>
                    <a:lnTo>
                      <a:pt x="782" y="72"/>
                    </a:lnTo>
                    <a:lnTo>
                      <a:pt x="772" y="75"/>
                    </a:lnTo>
                    <a:lnTo>
                      <a:pt x="764" y="76"/>
                    </a:lnTo>
                    <a:lnTo>
                      <a:pt x="757" y="77"/>
                    </a:lnTo>
                    <a:lnTo>
                      <a:pt x="752" y="77"/>
                    </a:lnTo>
                    <a:lnTo>
                      <a:pt x="748" y="77"/>
                    </a:lnTo>
                    <a:lnTo>
                      <a:pt x="742" y="85"/>
                    </a:lnTo>
                    <a:lnTo>
                      <a:pt x="741" y="108"/>
                    </a:lnTo>
                    <a:lnTo>
                      <a:pt x="742" y="145"/>
                    </a:lnTo>
                    <a:lnTo>
                      <a:pt x="748" y="186"/>
                    </a:lnTo>
                    <a:lnTo>
                      <a:pt x="752" y="229"/>
                    </a:lnTo>
                    <a:lnTo>
                      <a:pt x="757" y="267"/>
                    </a:lnTo>
                    <a:lnTo>
                      <a:pt x="760" y="297"/>
                    </a:lnTo>
                    <a:lnTo>
                      <a:pt x="760" y="310"/>
                    </a:lnTo>
                    <a:lnTo>
                      <a:pt x="754" y="314"/>
                    </a:lnTo>
                    <a:lnTo>
                      <a:pt x="742" y="316"/>
                    </a:lnTo>
                    <a:lnTo>
                      <a:pt x="727" y="314"/>
                    </a:lnTo>
                    <a:lnTo>
                      <a:pt x="711" y="313"/>
                    </a:lnTo>
                    <a:lnTo>
                      <a:pt x="694" y="312"/>
                    </a:lnTo>
                    <a:lnTo>
                      <a:pt x="679" y="309"/>
                    </a:lnTo>
                    <a:lnTo>
                      <a:pt x="669" y="307"/>
                    </a:lnTo>
                    <a:lnTo>
                      <a:pt x="665" y="306"/>
                    </a:lnTo>
                    <a:lnTo>
                      <a:pt x="666" y="298"/>
                    </a:lnTo>
                    <a:lnTo>
                      <a:pt x="670" y="278"/>
                    </a:lnTo>
                    <a:lnTo>
                      <a:pt x="676" y="253"/>
                    </a:lnTo>
                    <a:lnTo>
                      <a:pt x="679" y="230"/>
                    </a:lnTo>
                    <a:lnTo>
                      <a:pt x="677" y="196"/>
                    </a:lnTo>
                    <a:lnTo>
                      <a:pt x="673" y="145"/>
                    </a:lnTo>
                    <a:lnTo>
                      <a:pt x="665" y="99"/>
                    </a:lnTo>
                    <a:lnTo>
                      <a:pt x="657" y="73"/>
                    </a:lnTo>
                    <a:lnTo>
                      <a:pt x="653" y="72"/>
                    </a:lnTo>
                    <a:lnTo>
                      <a:pt x="643" y="70"/>
                    </a:lnTo>
                    <a:lnTo>
                      <a:pt x="633" y="69"/>
                    </a:lnTo>
                    <a:lnTo>
                      <a:pt x="618" y="69"/>
                    </a:lnTo>
                    <a:lnTo>
                      <a:pt x="600" y="69"/>
                    </a:lnTo>
                    <a:lnTo>
                      <a:pt x="580" y="70"/>
                    </a:lnTo>
                    <a:lnTo>
                      <a:pt x="558" y="72"/>
                    </a:lnTo>
                    <a:lnTo>
                      <a:pt x="536" y="75"/>
                    </a:lnTo>
                    <a:lnTo>
                      <a:pt x="513" y="77"/>
                    </a:lnTo>
                    <a:lnTo>
                      <a:pt x="490" y="81"/>
                    </a:lnTo>
                    <a:lnTo>
                      <a:pt x="469" y="87"/>
                    </a:lnTo>
                    <a:lnTo>
                      <a:pt x="447" y="92"/>
                    </a:lnTo>
                    <a:lnTo>
                      <a:pt x="427" y="98"/>
                    </a:lnTo>
                    <a:lnTo>
                      <a:pt x="408" y="106"/>
                    </a:lnTo>
                    <a:lnTo>
                      <a:pt x="393" y="114"/>
                    </a:lnTo>
                    <a:lnTo>
                      <a:pt x="379" y="123"/>
                    </a:lnTo>
                    <a:lnTo>
                      <a:pt x="353" y="148"/>
                    </a:lnTo>
                    <a:lnTo>
                      <a:pt x="321" y="177"/>
                    </a:lnTo>
                    <a:lnTo>
                      <a:pt x="286" y="211"/>
                    </a:lnTo>
                    <a:lnTo>
                      <a:pt x="250" y="247"/>
                    </a:lnTo>
                    <a:lnTo>
                      <a:pt x="217" y="278"/>
                    </a:lnTo>
                    <a:lnTo>
                      <a:pt x="191" y="305"/>
                    </a:lnTo>
                    <a:lnTo>
                      <a:pt x="172" y="322"/>
                    </a:lnTo>
                    <a:lnTo>
                      <a:pt x="165" y="329"/>
                    </a:lnTo>
                    <a:lnTo>
                      <a:pt x="88" y="317"/>
                    </a:lnTo>
                    <a:lnTo>
                      <a:pt x="91" y="314"/>
                    </a:lnTo>
                    <a:lnTo>
                      <a:pt x="99" y="306"/>
                    </a:lnTo>
                    <a:lnTo>
                      <a:pt x="111" y="294"/>
                    </a:lnTo>
                    <a:lnTo>
                      <a:pt x="127" y="278"/>
                    </a:lnTo>
                    <a:lnTo>
                      <a:pt x="146" y="259"/>
                    </a:lnTo>
                    <a:lnTo>
                      <a:pt x="168" y="237"/>
                    </a:lnTo>
                    <a:lnTo>
                      <a:pt x="191" y="214"/>
                    </a:lnTo>
                    <a:lnTo>
                      <a:pt x="215" y="190"/>
                    </a:lnTo>
                    <a:lnTo>
                      <a:pt x="240" y="167"/>
                    </a:lnTo>
                    <a:lnTo>
                      <a:pt x="263" y="144"/>
                    </a:lnTo>
                    <a:lnTo>
                      <a:pt x="286" y="122"/>
                    </a:lnTo>
                    <a:lnTo>
                      <a:pt x="307" y="102"/>
                    </a:lnTo>
                    <a:lnTo>
                      <a:pt x="325" y="84"/>
                    </a:lnTo>
                    <a:lnTo>
                      <a:pt x="341" y="72"/>
                    </a:lnTo>
                    <a:lnTo>
                      <a:pt x="352" y="62"/>
                    </a:lnTo>
                    <a:lnTo>
                      <a:pt x="359" y="58"/>
                    </a:lnTo>
                    <a:lnTo>
                      <a:pt x="360" y="57"/>
                    </a:lnTo>
                    <a:lnTo>
                      <a:pt x="353" y="56"/>
                    </a:lnTo>
                    <a:lnTo>
                      <a:pt x="341" y="56"/>
                    </a:lnTo>
                    <a:lnTo>
                      <a:pt x="325" y="56"/>
                    </a:lnTo>
                    <a:lnTo>
                      <a:pt x="305" y="54"/>
                    </a:lnTo>
                    <a:lnTo>
                      <a:pt x="280" y="54"/>
                    </a:lnTo>
                    <a:lnTo>
                      <a:pt x="253" y="54"/>
                    </a:lnTo>
                    <a:lnTo>
                      <a:pt x="226" y="54"/>
                    </a:lnTo>
                    <a:lnTo>
                      <a:pt x="198" y="56"/>
                    </a:lnTo>
                    <a:lnTo>
                      <a:pt x="169" y="56"/>
                    </a:lnTo>
                    <a:lnTo>
                      <a:pt x="142" y="56"/>
                    </a:lnTo>
                    <a:lnTo>
                      <a:pt x="116" y="57"/>
                    </a:lnTo>
                    <a:lnTo>
                      <a:pt x="93" y="57"/>
                    </a:lnTo>
                    <a:lnTo>
                      <a:pt x="74" y="58"/>
                    </a:lnTo>
                    <a:lnTo>
                      <a:pt x="61" y="58"/>
                    </a:lnTo>
                    <a:lnTo>
                      <a:pt x="51" y="60"/>
                    </a:lnTo>
                    <a:lnTo>
                      <a:pt x="24" y="62"/>
                    </a:lnTo>
                    <a:lnTo>
                      <a:pt x="7" y="61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11" y="47"/>
                    </a:lnTo>
                    <a:lnTo>
                      <a:pt x="26" y="42"/>
                    </a:lnTo>
                    <a:lnTo>
                      <a:pt x="45" y="37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2872" y="2097"/>
                <a:ext cx="266" cy="291"/>
              </a:xfrm>
              <a:custGeom>
                <a:avLst/>
                <a:gdLst>
                  <a:gd name="T0" fmla="*/ 118 w 266"/>
                  <a:gd name="T1" fmla="*/ 291 h 291"/>
                  <a:gd name="T2" fmla="*/ 145 w 266"/>
                  <a:gd name="T3" fmla="*/ 291 h 291"/>
                  <a:gd name="T4" fmla="*/ 171 w 266"/>
                  <a:gd name="T5" fmla="*/ 285 h 291"/>
                  <a:gd name="T6" fmla="*/ 195 w 266"/>
                  <a:gd name="T7" fmla="*/ 274 h 291"/>
                  <a:gd name="T8" fmla="*/ 217 w 266"/>
                  <a:gd name="T9" fmla="*/ 258 h 291"/>
                  <a:gd name="T10" fmla="*/ 235 w 266"/>
                  <a:gd name="T11" fmla="*/ 237 h 291"/>
                  <a:gd name="T12" fmla="*/ 250 w 266"/>
                  <a:gd name="T13" fmla="*/ 214 h 291"/>
                  <a:gd name="T14" fmla="*/ 260 w 266"/>
                  <a:gd name="T15" fmla="*/ 187 h 291"/>
                  <a:gd name="T16" fmla="*/ 266 w 266"/>
                  <a:gd name="T17" fmla="*/ 159 h 291"/>
                  <a:gd name="T18" fmla="*/ 266 w 266"/>
                  <a:gd name="T19" fmla="*/ 129 h 291"/>
                  <a:gd name="T20" fmla="*/ 260 w 266"/>
                  <a:gd name="T21" fmla="*/ 102 h 291"/>
                  <a:gd name="T22" fmla="*/ 251 w 266"/>
                  <a:gd name="T23" fmla="*/ 75 h 291"/>
                  <a:gd name="T24" fmla="*/ 237 w 266"/>
                  <a:gd name="T25" fmla="*/ 52 h 291"/>
                  <a:gd name="T26" fmla="*/ 218 w 266"/>
                  <a:gd name="T27" fmla="*/ 33 h 291"/>
                  <a:gd name="T28" fmla="*/ 197 w 266"/>
                  <a:gd name="T29" fmla="*/ 16 h 291"/>
                  <a:gd name="T30" fmla="*/ 174 w 266"/>
                  <a:gd name="T31" fmla="*/ 6 h 291"/>
                  <a:gd name="T32" fmla="*/ 147 w 266"/>
                  <a:gd name="T33" fmla="*/ 0 h 291"/>
                  <a:gd name="T34" fmla="*/ 119 w 266"/>
                  <a:gd name="T35" fmla="*/ 0 h 291"/>
                  <a:gd name="T36" fmla="*/ 94 w 266"/>
                  <a:gd name="T37" fmla="*/ 6 h 291"/>
                  <a:gd name="T38" fmla="*/ 69 w 266"/>
                  <a:gd name="T39" fmla="*/ 18 h 291"/>
                  <a:gd name="T40" fmla="*/ 49 w 266"/>
                  <a:gd name="T41" fmla="*/ 33 h 291"/>
                  <a:gd name="T42" fmla="*/ 30 w 266"/>
                  <a:gd name="T43" fmla="*/ 53 h 291"/>
                  <a:gd name="T44" fmla="*/ 15 w 266"/>
                  <a:gd name="T45" fmla="*/ 77 h 291"/>
                  <a:gd name="T46" fmla="*/ 6 w 266"/>
                  <a:gd name="T47" fmla="*/ 103 h 291"/>
                  <a:gd name="T48" fmla="*/ 0 w 266"/>
                  <a:gd name="T49" fmla="*/ 133 h 291"/>
                  <a:gd name="T50" fmla="*/ 0 w 266"/>
                  <a:gd name="T51" fmla="*/ 163 h 291"/>
                  <a:gd name="T52" fmla="*/ 4 w 266"/>
                  <a:gd name="T53" fmla="*/ 190 h 291"/>
                  <a:gd name="T54" fmla="*/ 15 w 266"/>
                  <a:gd name="T55" fmla="*/ 217 h 291"/>
                  <a:gd name="T56" fmla="*/ 29 w 266"/>
                  <a:gd name="T57" fmla="*/ 240 h 291"/>
                  <a:gd name="T58" fmla="*/ 46 w 266"/>
                  <a:gd name="T59" fmla="*/ 259 h 291"/>
                  <a:gd name="T60" fmla="*/ 68 w 266"/>
                  <a:gd name="T61" fmla="*/ 275 h 291"/>
                  <a:gd name="T62" fmla="*/ 92 w 266"/>
                  <a:gd name="T63" fmla="*/ 286 h 291"/>
                  <a:gd name="T64" fmla="*/ 118 w 266"/>
                  <a:gd name="T65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91">
                    <a:moveTo>
                      <a:pt x="118" y="291"/>
                    </a:moveTo>
                    <a:lnTo>
                      <a:pt x="145" y="291"/>
                    </a:lnTo>
                    <a:lnTo>
                      <a:pt x="171" y="285"/>
                    </a:lnTo>
                    <a:lnTo>
                      <a:pt x="195" y="274"/>
                    </a:lnTo>
                    <a:lnTo>
                      <a:pt x="217" y="258"/>
                    </a:lnTo>
                    <a:lnTo>
                      <a:pt x="235" y="237"/>
                    </a:lnTo>
                    <a:lnTo>
                      <a:pt x="250" y="214"/>
                    </a:lnTo>
                    <a:lnTo>
                      <a:pt x="260" y="187"/>
                    </a:lnTo>
                    <a:lnTo>
                      <a:pt x="266" y="159"/>
                    </a:lnTo>
                    <a:lnTo>
                      <a:pt x="266" y="129"/>
                    </a:lnTo>
                    <a:lnTo>
                      <a:pt x="260" y="102"/>
                    </a:lnTo>
                    <a:lnTo>
                      <a:pt x="251" y="75"/>
                    </a:lnTo>
                    <a:lnTo>
                      <a:pt x="237" y="52"/>
                    </a:lnTo>
                    <a:lnTo>
                      <a:pt x="218" y="33"/>
                    </a:lnTo>
                    <a:lnTo>
                      <a:pt x="197" y="16"/>
                    </a:lnTo>
                    <a:lnTo>
                      <a:pt x="174" y="6"/>
                    </a:lnTo>
                    <a:lnTo>
                      <a:pt x="147" y="0"/>
                    </a:lnTo>
                    <a:lnTo>
                      <a:pt x="119" y="0"/>
                    </a:lnTo>
                    <a:lnTo>
                      <a:pt x="94" y="6"/>
                    </a:lnTo>
                    <a:lnTo>
                      <a:pt x="69" y="18"/>
                    </a:lnTo>
                    <a:lnTo>
                      <a:pt x="49" y="33"/>
                    </a:lnTo>
                    <a:lnTo>
                      <a:pt x="30" y="53"/>
                    </a:lnTo>
                    <a:lnTo>
                      <a:pt x="15" y="77"/>
                    </a:lnTo>
                    <a:lnTo>
                      <a:pt x="6" y="103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4" y="190"/>
                    </a:lnTo>
                    <a:lnTo>
                      <a:pt x="15" y="217"/>
                    </a:lnTo>
                    <a:lnTo>
                      <a:pt x="29" y="240"/>
                    </a:lnTo>
                    <a:lnTo>
                      <a:pt x="46" y="259"/>
                    </a:lnTo>
                    <a:lnTo>
                      <a:pt x="68" y="275"/>
                    </a:lnTo>
                    <a:lnTo>
                      <a:pt x="92" y="286"/>
                    </a:lnTo>
                    <a:lnTo>
                      <a:pt x="118" y="29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2882" y="2112"/>
                <a:ext cx="234" cy="257"/>
              </a:xfrm>
              <a:custGeom>
                <a:avLst/>
                <a:gdLst>
                  <a:gd name="T0" fmla="*/ 104 w 234"/>
                  <a:gd name="T1" fmla="*/ 257 h 257"/>
                  <a:gd name="T2" fmla="*/ 128 w 234"/>
                  <a:gd name="T3" fmla="*/ 257 h 257"/>
                  <a:gd name="T4" fmla="*/ 151 w 234"/>
                  <a:gd name="T5" fmla="*/ 252 h 257"/>
                  <a:gd name="T6" fmla="*/ 172 w 234"/>
                  <a:gd name="T7" fmla="*/ 243 h 257"/>
                  <a:gd name="T8" fmla="*/ 191 w 234"/>
                  <a:gd name="T9" fmla="*/ 228 h 257"/>
                  <a:gd name="T10" fmla="*/ 207 w 234"/>
                  <a:gd name="T11" fmla="*/ 210 h 257"/>
                  <a:gd name="T12" fmla="*/ 221 w 234"/>
                  <a:gd name="T13" fmla="*/ 190 h 257"/>
                  <a:gd name="T14" fmla="*/ 229 w 234"/>
                  <a:gd name="T15" fmla="*/ 167 h 257"/>
                  <a:gd name="T16" fmla="*/ 234 w 234"/>
                  <a:gd name="T17" fmla="*/ 141 h 257"/>
                  <a:gd name="T18" fmla="*/ 234 w 234"/>
                  <a:gd name="T19" fmla="*/ 115 h 257"/>
                  <a:gd name="T20" fmla="*/ 230 w 234"/>
                  <a:gd name="T21" fmla="*/ 90 h 257"/>
                  <a:gd name="T22" fmla="*/ 221 w 234"/>
                  <a:gd name="T23" fmla="*/ 66 h 257"/>
                  <a:gd name="T24" fmla="*/ 208 w 234"/>
                  <a:gd name="T25" fmla="*/ 46 h 257"/>
                  <a:gd name="T26" fmla="*/ 193 w 234"/>
                  <a:gd name="T27" fmla="*/ 29 h 257"/>
                  <a:gd name="T28" fmla="*/ 174 w 234"/>
                  <a:gd name="T29" fmla="*/ 15 h 257"/>
                  <a:gd name="T30" fmla="*/ 153 w 234"/>
                  <a:gd name="T31" fmla="*/ 6 h 257"/>
                  <a:gd name="T32" fmla="*/ 130 w 234"/>
                  <a:gd name="T33" fmla="*/ 0 h 257"/>
                  <a:gd name="T34" fmla="*/ 105 w 234"/>
                  <a:gd name="T35" fmla="*/ 0 h 257"/>
                  <a:gd name="T36" fmla="*/ 82 w 234"/>
                  <a:gd name="T37" fmla="*/ 6 h 257"/>
                  <a:gd name="T38" fmla="*/ 62 w 234"/>
                  <a:gd name="T39" fmla="*/ 15 h 257"/>
                  <a:gd name="T40" fmla="*/ 43 w 234"/>
                  <a:gd name="T41" fmla="*/ 30 h 257"/>
                  <a:gd name="T42" fmla="*/ 27 w 234"/>
                  <a:gd name="T43" fmla="*/ 48 h 257"/>
                  <a:gd name="T44" fmla="*/ 13 w 234"/>
                  <a:gd name="T45" fmla="*/ 68 h 257"/>
                  <a:gd name="T46" fmla="*/ 5 w 234"/>
                  <a:gd name="T47" fmla="*/ 92 h 257"/>
                  <a:gd name="T48" fmla="*/ 0 w 234"/>
                  <a:gd name="T49" fmla="*/ 118 h 257"/>
                  <a:gd name="T50" fmla="*/ 0 w 234"/>
                  <a:gd name="T51" fmla="*/ 144 h 257"/>
                  <a:gd name="T52" fmla="*/ 4 w 234"/>
                  <a:gd name="T53" fmla="*/ 168 h 257"/>
                  <a:gd name="T54" fmla="*/ 13 w 234"/>
                  <a:gd name="T55" fmla="*/ 191 h 257"/>
                  <a:gd name="T56" fmla="*/ 25 w 234"/>
                  <a:gd name="T57" fmla="*/ 211 h 257"/>
                  <a:gd name="T58" fmla="*/ 42 w 234"/>
                  <a:gd name="T59" fmla="*/ 229 h 257"/>
                  <a:gd name="T60" fmla="*/ 59 w 234"/>
                  <a:gd name="T61" fmla="*/ 243 h 257"/>
                  <a:gd name="T62" fmla="*/ 81 w 234"/>
                  <a:gd name="T63" fmla="*/ 252 h 257"/>
                  <a:gd name="T64" fmla="*/ 104 w 234"/>
                  <a:gd name="T65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257">
                    <a:moveTo>
                      <a:pt x="104" y="257"/>
                    </a:moveTo>
                    <a:lnTo>
                      <a:pt x="128" y="257"/>
                    </a:lnTo>
                    <a:lnTo>
                      <a:pt x="151" y="252"/>
                    </a:lnTo>
                    <a:lnTo>
                      <a:pt x="172" y="243"/>
                    </a:lnTo>
                    <a:lnTo>
                      <a:pt x="191" y="228"/>
                    </a:lnTo>
                    <a:lnTo>
                      <a:pt x="207" y="210"/>
                    </a:lnTo>
                    <a:lnTo>
                      <a:pt x="221" y="190"/>
                    </a:lnTo>
                    <a:lnTo>
                      <a:pt x="229" y="167"/>
                    </a:lnTo>
                    <a:lnTo>
                      <a:pt x="234" y="141"/>
                    </a:lnTo>
                    <a:lnTo>
                      <a:pt x="234" y="115"/>
                    </a:lnTo>
                    <a:lnTo>
                      <a:pt x="230" y="90"/>
                    </a:lnTo>
                    <a:lnTo>
                      <a:pt x="221" y="66"/>
                    </a:lnTo>
                    <a:lnTo>
                      <a:pt x="208" y="46"/>
                    </a:lnTo>
                    <a:lnTo>
                      <a:pt x="193" y="29"/>
                    </a:lnTo>
                    <a:lnTo>
                      <a:pt x="174" y="15"/>
                    </a:lnTo>
                    <a:lnTo>
                      <a:pt x="153" y="6"/>
                    </a:lnTo>
                    <a:lnTo>
                      <a:pt x="130" y="0"/>
                    </a:lnTo>
                    <a:lnTo>
                      <a:pt x="105" y="0"/>
                    </a:lnTo>
                    <a:lnTo>
                      <a:pt x="82" y="6"/>
                    </a:lnTo>
                    <a:lnTo>
                      <a:pt x="62" y="15"/>
                    </a:lnTo>
                    <a:lnTo>
                      <a:pt x="43" y="30"/>
                    </a:lnTo>
                    <a:lnTo>
                      <a:pt x="27" y="48"/>
                    </a:lnTo>
                    <a:lnTo>
                      <a:pt x="13" y="68"/>
                    </a:lnTo>
                    <a:lnTo>
                      <a:pt x="5" y="92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4" y="168"/>
                    </a:lnTo>
                    <a:lnTo>
                      <a:pt x="13" y="191"/>
                    </a:lnTo>
                    <a:lnTo>
                      <a:pt x="25" y="211"/>
                    </a:lnTo>
                    <a:lnTo>
                      <a:pt x="42" y="229"/>
                    </a:lnTo>
                    <a:lnTo>
                      <a:pt x="59" y="243"/>
                    </a:lnTo>
                    <a:lnTo>
                      <a:pt x="81" y="252"/>
                    </a:lnTo>
                    <a:lnTo>
                      <a:pt x="10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4195" y="2099"/>
                <a:ext cx="242" cy="264"/>
              </a:xfrm>
              <a:custGeom>
                <a:avLst/>
                <a:gdLst>
                  <a:gd name="T0" fmla="*/ 108 w 242"/>
                  <a:gd name="T1" fmla="*/ 264 h 264"/>
                  <a:gd name="T2" fmla="*/ 132 w 242"/>
                  <a:gd name="T3" fmla="*/ 264 h 264"/>
                  <a:gd name="T4" fmla="*/ 155 w 242"/>
                  <a:gd name="T5" fmla="*/ 258 h 264"/>
                  <a:gd name="T6" fmla="*/ 177 w 242"/>
                  <a:gd name="T7" fmla="*/ 247 h 264"/>
                  <a:gd name="T8" fmla="*/ 197 w 242"/>
                  <a:gd name="T9" fmla="*/ 234 h 264"/>
                  <a:gd name="T10" fmla="*/ 214 w 242"/>
                  <a:gd name="T11" fmla="*/ 215 h 264"/>
                  <a:gd name="T12" fmla="*/ 227 w 242"/>
                  <a:gd name="T13" fmla="*/ 193 h 264"/>
                  <a:gd name="T14" fmla="*/ 237 w 242"/>
                  <a:gd name="T15" fmla="*/ 170 h 264"/>
                  <a:gd name="T16" fmla="*/ 242 w 242"/>
                  <a:gd name="T17" fmla="*/ 143 h 264"/>
                  <a:gd name="T18" fmla="*/ 242 w 242"/>
                  <a:gd name="T19" fmla="*/ 116 h 264"/>
                  <a:gd name="T20" fmla="*/ 238 w 242"/>
                  <a:gd name="T21" fmla="*/ 90 h 264"/>
                  <a:gd name="T22" fmla="*/ 229 w 242"/>
                  <a:gd name="T23" fmla="*/ 67 h 264"/>
                  <a:gd name="T24" fmla="*/ 215 w 242"/>
                  <a:gd name="T25" fmla="*/ 47 h 264"/>
                  <a:gd name="T26" fmla="*/ 199 w 242"/>
                  <a:gd name="T27" fmla="*/ 28 h 264"/>
                  <a:gd name="T28" fmla="*/ 180 w 242"/>
                  <a:gd name="T29" fmla="*/ 14 h 264"/>
                  <a:gd name="T30" fmla="*/ 158 w 242"/>
                  <a:gd name="T31" fmla="*/ 5 h 264"/>
                  <a:gd name="T32" fmla="*/ 134 w 242"/>
                  <a:gd name="T33" fmla="*/ 0 h 264"/>
                  <a:gd name="T34" fmla="*/ 109 w 242"/>
                  <a:gd name="T35" fmla="*/ 0 h 264"/>
                  <a:gd name="T36" fmla="*/ 86 w 242"/>
                  <a:gd name="T37" fmla="*/ 5 h 264"/>
                  <a:gd name="T38" fmla="*/ 65 w 242"/>
                  <a:gd name="T39" fmla="*/ 16 h 264"/>
                  <a:gd name="T40" fmla="*/ 44 w 242"/>
                  <a:gd name="T41" fmla="*/ 29 h 264"/>
                  <a:gd name="T42" fmla="*/ 28 w 242"/>
                  <a:gd name="T43" fmla="*/ 48 h 264"/>
                  <a:gd name="T44" fmla="*/ 15 w 242"/>
                  <a:gd name="T45" fmla="*/ 70 h 264"/>
                  <a:gd name="T46" fmla="*/ 5 w 242"/>
                  <a:gd name="T47" fmla="*/ 93 h 264"/>
                  <a:gd name="T48" fmla="*/ 0 w 242"/>
                  <a:gd name="T49" fmla="*/ 120 h 264"/>
                  <a:gd name="T50" fmla="*/ 0 w 242"/>
                  <a:gd name="T51" fmla="*/ 147 h 264"/>
                  <a:gd name="T52" fmla="*/ 5 w 242"/>
                  <a:gd name="T53" fmla="*/ 173 h 264"/>
                  <a:gd name="T54" fmla="*/ 13 w 242"/>
                  <a:gd name="T55" fmla="*/ 196 h 264"/>
                  <a:gd name="T56" fmla="*/ 27 w 242"/>
                  <a:gd name="T57" fmla="*/ 218 h 264"/>
                  <a:gd name="T58" fmla="*/ 43 w 242"/>
                  <a:gd name="T59" fmla="*/ 235 h 264"/>
                  <a:gd name="T60" fmla="*/ 62 w 242"/>
                  <a:gd name="T61" fmla="*/ 249 h 264"/>
                  <a:gd name="T62" fmla="*/ 84 w 242"/>
                  <a:gd name="T63" fmla="*/ 260 h 264"/>
                  <a:gd name="T64" fmla="*/ 108 w 242"/>
                  <a:gd name="T6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64">
                    <a:moveTo>
                      <a:pt x="108" y="264"/>
                    </a:moveTo>
                    <a:lnTo>
                      <a:pt x="132" y="264"/>
                    </a:lnTo>
                    <a:lnTo>
                      <a:pt x="155" y="258"/>
                    </a:lnTo>
                    <a:lnTo>
                      <a:pt x="177" y="247"/>
                    </a:lnTo>
                    <a:lnTo>
                      <a:pt x="197" y="234"/>
                    </a:lnTo>
                    <a:lnTo>
                      <a:pt x="214" y="215"/>
                    </a:lnTo>
                    <a:lnTo>
                      <a:pt x="227" y="193"/>
                    </a:lnTo>
                    <a:lnTo>
                      <a:pt x="237" y="170"/>
                    </a:lnTo>
                    <a:lnTo>
                      <a:pt x="242" y="143"/>
                    </a:lnTo>
                    <a:lnTo>
                      <a:pt x="242" y="116"/>
                    </a:lnTo>
                    <a:lnTo>
                      <a:pt x="238" y="90"/>
                    </a:lnTo>
                    <a:lnTo>
                      <a:pt x="229" y="67"/>
                    </a:lnTo>
                    <a:lnTo>
                      <a:pt x="215" y="47"/>
                    </a:lnTo>
                    <a:lnTo>
                      <a:pt x="199" y="28"/>
                    </a:lnTo>
                    <a:lnTo>
                      <a:pt x="180" y="14"/>
                    </a:lnTo>
                    <a:lnTo>
                      <a:pt x="158" y="5"/>
                    </a:lnTo>
                    <a:lnTo>
                      <a:pt x="134" y="0"/>
                    </a:lnTo>
                    <a:lnTo>
                      <a:pt x="109" y="0"/>
                    </a:lnTo>
                    <a:lnTo>
                      <a:pt x="86" y="5"/>
                    </a:lnTo>
                    <a:lnTo>
                      <a:pt x="65" y="16"/>
                    </a:lnTo>
                    <a:lnTo>
                      <a:pt x="44" y="29"/>
                    </a:lnTo>
                    <a:lnTo>
                      <a:pt x="28" y="48"/>
                    </a:lnTo>
                    <a:lnTo>
                      <a:pt x="15" y="70"/>
                    </a:lnTo>
                    <a:lnTo>
                      <a:pt x="5" y="93"/>
                    </a:lnTo>
                    <a:lnTo>
                      <a:pt x="0" y="120"/>
                    </a:lnTo>
                    <a:lnTo>
                      <a:pt x="0" y="147"/>
                    </a:lnTo>
                    <a:lnTo>
                      <a:pt x="5" y="173"/>
                    </a:lnTo>
                    <a:lnTo>
                      <a:pt x="13" y="196"/>
                    </a:lnTo>
                    <a:lnTo>
                      <a:pt x="27" y="218"/>
                    </a:lnTo>
                    <a:lnTo>
                      <a:pt x="43" y="235"/>
                    </a:lnTo>
                    <a:lnTo>
                      <a:pt x="62" y="249"/>
                    </a:lnTo>
                    <a:lnTo>
                      <a:pt x="84" y="260"/>
                    </a:lnTo>
                    <a:lnTo>
                      <a:pt x="108" y="2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40"/>
              <p:cNvSpPr>
                <a:spLocks/>
              </p:cNvSpPr>
              <p:nvPr/>
            </p:nvSpPr>
            <p:spPr bwMode="auto">
              <a:xfrm>
                <a:off x="2871" y="2109"/>
                <a:ext cx="251" cy="262"/>
              </a:xfrm>
              <a:custGeom>
                <a:avLst/>
                <a:gdLst>
                  <a:gd name="T0" fmla="*/ 245 w 251"/>
                  <a:gd name="T1" fmla="*/ 191 h 262"/>
                  <a:gd name="T2" fmla="*/ 245 w 251"/>
                  <a:gd name="T3" fmla="*/ 208 h 262"/>
                  <a:gd name="T4" fmla="*/ 237 w 251"/>
                  <a:gd name="T5" fmla="*/ 218 h 262"/>
                  <a:gd name="T6" fmla="*/ 222 w 251"/>
                  <a:gd name="T7" fmla="*/ 223 h 262"/>
                  <a:gd name="T8" fmla="*/ 199 w 251"/>
                  <a:gd name="T9" fmla="*/ 220 h 262"/>
                  <a:gd name="T10" fmla="*/ 175 w 251"/>
                  <a:gd name="T11" fmla="*/ 221 h 262"/>
                  <a:gd name="T12" fmla="*/ 150 w 251"/>
                  <a:gd name="T13" fmla="*/ 228 h 262"/>
                  <a:gd name="T14" fmla="*/ 129 w 251"/>
                  <a:gd name="T15" fmla="*/ 240 h 262"/>
                  <a:gd name="T16" fmla="*/ 111 w 251"/>
                  <a:gd name="T17" fmla="*/ 254 h 262"/>
                  <a:gd name="T18" fmla="*/ 95 w 251"/>
                  <a:gd name="T19" fmla="*/ 262 h 262"/>
                  <a:gd name="T20" fmla="*/ 80 w 251"/>
                  <a:gd name="T21" fmla="*/ 259 h 262"/>
                  <a:gd name="T22" fmla="*/ 72 w 251"/>
                  <a:gd name="T23" fmla="*/ 247 h 262"/>
                  <a:gd name="T24" fmla="*/ 66 w 251"/>
                  <a:gd name="T25" fmla="*/ 225 h 262"/>
                  <a:gd name="T26" fmla="*/ 58 w 251"/>
                  <a:gd name="T27" fmla="*/ 201 h 262"/>
                  <a:gd name="T28" fmla="*/ 46 w 251"/>
                  <a:gd name="T29" fmla="*/ 176 h 262"/>
                  <a:gd name="T30" fmla="*/ 28 w 251"/>
                  <a:gd name="T31" fmla="*/ 158 h 262"/>
                  <a:gd name="T32" fmla="*/ 4 w 251"/>
                  <a:gd name="T33" fmla="*/ 140 h 262"/>
                  <a:gd name="T34" fmla="*/ 5 w 251"/>
                  <a:gd name="T35" fmla="*/ 114 h 262"/>
                  <a:gd name="T36" fmla="*/ 30 w 251"/>
                  <a:gd name="T37" fmla="*/ 98 h 262"/>
                  <a:gd name="T38" fmla="*/ 50 w 251"/>
                  <a:gd name="T39" fmla="*/ 82 h 262"/>
                  <a:gd name="T40" fmla="*/ 66 w 251"/>
                  <a:gd name="T41" fmla="*/ 60 h 262"/>
                  <a:gd name="T42" fmla="*/ 77 w 251"/>
                  <a:gd name="T43" fmla="*/ 37 h 262"/>
                  <a:gd name="T44" fmla="*/ 83 w 251"/>
                  <a:gd name="T45" fmla="*/ 17 h 262"/>
                  <a:gd name="T46" fmla="*/ 92 w 251"/>
                  <a:gd name="T47" fmla="*/ 3 h 262"/>
                  <a:gd name="T48" fmla="*/ 104 w 251"/>
                  <a:gd name="T49" fmla="*/ 0 h 262"/>
                  <a:gd name="T50" fmla="*/ 118 w 251"/>
                  <a:gd name="T51" fmla="*/ 6 h 262"/>
                  <a:gd name="T52" fmla="*/ 134 w 251"/>
                  <a:gd name="T53" fmla="*/ 21 h 262"/>
                  <a:gd name="T54" fmla="*/ 156 w 251"/>
                  <a:gd name="T55" fmla="*/ 34 h 262"/>
                  <a:gd name="T56" fmla="*/ 180 w 251"/>
                  <a:gd name="T57" fmla="*/ 44 h 262"/>
                  <a:gd name="T58" fmla="*/ 204 w 251"/>
                  <a:gd name="T59" fmla="*/ 46 h 262"/>
                  <a:gd name="T60" fmla="*/ 227 w 251"/>
                  <a:gd name="T61" fmla="*/ 46 h 262"/>
                  <a:gd name="T62" fmla="*/ 242 w 251"/>
                  <a:gd name="T63" fmla="*/ 51 h 262"/>
                  <a:gd name="T64" fmla="*/ 249 w 251"/>
                  <a:gd name="T65" fmla="*/ 61 h 262"/>
                  <a:gd name="T66" fmla="*/ 248 w 251"/>
                  <a:gd name="T67" fmla="*/ 76 h 262"/>
                  <a:gd name="T68" fmla="*/ 236 w 251"/>
                  <a:gd name="T69" fmla="*/ 107 h 262"/>
                  <a:gd name="T70" fmla="*/ 234 w 251"/>
                  <a:gd name="T71" fmla="*/ 15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62">
                    <a:moveTo>
                      <a:pt x="241" y="182"/>
                    </a:moveTo>
                    <a:lnTo>
                      <a:pt x="245" y="191"/>
                    </a:lnTo>
                    <a:lnTo>
                      <a:pt x="246" y="201"/>
                    </a:lnTo>
                    <a:lnTo>
                      <a:pt x="245" y="208"/>
                    </a:lnTo>
                    <a:lnTo>
                      <a:pt x="242" y="213"/>
                    </a:lnTo>
                    <a:lnTo>
                      <a:pt x="237" y="218"/>
                    </a:lnTo>
                    <a:lnTo>
                      <a:pt x="230" y="221"/>
                    </a:lnTo>
                    <a:lnTo>
                      <a:pt x="222" y="223"/>
                    </a:lnTo>
                    <a:lnTo>
                      <a:pt x="211" y="221"/>
                    </a:lnTo>
                    <a:lnTo>
                      <a:pt x="199" y="220"/>
                    </a:lnTo>
                    <a:lnTo>
                      <a:pt x="187" y="220"/>
                    </a:lnTo>
                    <a:lnTo>
                      <a:pt x="175" y="221"/>
                    </a:lnTo>
                    <a:lnTo>
                      <a:pt x="162" y="224"/>
                    </a:lnTo>
                    <a:lnTo>
                      <a:pt x="150" y="228"/>
                    </a:lnTo>
                    <a:lnTo>
                      <a:pt x="138" y="233"/>
                    </a:lnTo>
                    <a:lnTo>
                      <a:pt x="129" y="240"/>
                    </a:lnTo>
                    <a:lnTo>
                      <a:pt x="119" y="247"/>
                    </a:lnTo>
                    <a:lnTo>
                      <a:pt x="111" y="254"/>
                    </a:lnTo>
                    <a:lnTo>
                      <a:pt x="103" y="259"/>
                    </a:lnTo>
                    <a:lnTo>
                      <a:pt x="95" y="262"/>
                    </a:lnTo>
                    <a:lnTo>
                      <a:pt x="87" y="262"/>
                    </a:lnTo>
                    <a:lnTo>
                      <a:pt x="80" y="259"/>
                    </a:lnTo>
                    <a:lnTo>
                      <a:pt x="74" y="255"/>
                    </a:lnTo>
                    <a:lnTo>
                      <a:pt x="72" y="247"/>
                    </a:lnTo>
                    <a:lnTo>
                      <a:pt x="69" y="237"/>
                    </a:lnTo>
                    <a:lnTo>
                      <a:pt x="66" y="225"/>
                    </a:lnTo>
                    <a:lnTo>
                      <a:pt x="64" y="213"/>
                    </a:lnTo>
                    <a:lnTo>
                      <a:pt x="58" y="201"/>
                    </a:lnTo>
                    <a:lnTo>
                      <a:pt x="53" y="189"/>
                    </a:lnTo>
                    <a:lnTo>
                      <a:pt x="46" y="176"/>
                    </a:lnTo>
                    <a:lnTo>
                      <a:pt x="38" y="167"/>
                    </a:lnTo>
                    <a:lnTo>
                      <a:pt x="28" y="158"/>
                    </a:lnTo>
                    <a:lnTo>
                      <a:pt x="19" y="151"/>
                    </a:lnTo>
                    <a:lnTo>
                      <a:pt x="4" y="140"/>
                    </a:lnTo>
                    <a:lnTo>
                      <a:pt x="0" y="126"/>
                    </a:lnTo>
                    <a:lnTo>
                      <a:pt x="5" y="114"/>
                    </a:lnTo>
                    <a:lnTo>
                      <a:pt x="20" y="103"/>
                    </a:lnTo>
                    <a:lnTo>
                      <a:pt x="30" y="98"/>
                    </a:lnTo>
                    <a:lnTo>
                      <a:pt x="41" y="90"/>
                    </a:lnTo>
                    <a:lnTo>
                      <a:pt x="50" y="82"/>
                    </a:lnTo>
                    <a:lnTo>
                      <a:pt x="58" y="71"/>
                    </a:lnTo>
                    <a:lnTo>
                      <a:pt x="66" y="60"/>
                    </a:lnTo>
                    <a:lnTo>
                      <a:pt x="72" y="49"/>
                    </a:lnTo>
                    <a:lnTo>
                      <a:pt x="77" y="37"/>
                    </a:lnTo>
                    <a:lnTo>
                      <a:pt x="80" y="26"/>
                    </a:lnTo>
                    <a:lnTo>
                      <a:pt x="83" y="17"/>
                    </a:lnTo>
                    <a:lnTo>
                      <a:pt x="87" y="9"/>
                    </a:lnTo>
                    <a:lnTo>
                      <a:pt x="92" y="3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1" y="2"/>
                    </a:lnTo>
                    <a:lnTo>
                      <a:pt x="118" y="6"/>
                    </a:lnTo>
                    <a:lnTo>
                      <a:pt x="126" y="13"/>
                    </a:lnTo>
                    <a:lnTo>
                      <a:pt x="134" y="21"/>
                    </a:lnTo>
                    <a:lnTo>
                      <a:pt x="145" y="28"/>
                    </a:lnTo>
                    <a:lnTo>
                      <a:pt x="156" y="34"/>
                    </a:lnTo>
                    <a:lnTo>
                      <a:pt x="168" y="40"/>
                    </a:lnTo>
                    <a:lnTo>
                      <a:pt x="180" y="44"/>
                    </a:lnTo>
                    <a:lnTo>
                      <a:pt x="192" y="46"/>
                    </a:lnTo>
                    <a:lnTo>
                      <a:pt x="204" y="46"/>
                    </a:lnTo>
                    <a:lnTo>
                      <a:pt x="217" y="46"/>
                    </a:lnTo>
                    <a:lnTo>
                      <a:pt x="227" y="46"/>
                    </a:lnTo>
                    <a:lnTo>
                      <a:pt x="236" y="48"/>
                    </a:lnTo>
                    <a:lnTo>
                      <a:pt x="242" y="51"/>
                    </a:lnTo>
                    <a:lnTo>
                      <a:pt x="246" y="55"/>
                    </a:lnTo>
                    <a:lnTo>
                      <a:pt x="249" y="61"/>
                    </a:lnTo>
                    <a:lnTo>
                      <a:pt x="251" y="68"/>
                    </a:lnTo>
                    <a:lnTo>
                      <a:pt x="248" y="76"/>
                    </a:lnTo>
                    <a:lnTo>
                      <a:pt x="244" y="86"/>
                    </a:lnTo>
                    <a:lnTo>
                      <a:pt x="236" y="107"/>
                    </a:lnTo>
                    <a:lnTo>
                      <a:pt x="232" y="133"/>
                    </a:lnTo>
                    <a:lnTo>
                      <a:pt x="234" y="159"/>
                    </a:lnTo>
                    <a:lnTo>
                      <a:pt x="241" y="18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41"/>
              <p:cNvSpPr>
                <a:spLocks/>
              </p:cNvSpPr>
              <p:nvPr/>
            </p:nvSpPr>
            <p:spPr bwMode="auto">
              <a:xfrm>
                <a:off x="4205" y="2115"/>
                <a:ext cx="212" cy="231"/>
              </a:xfrm>
              <a:custGeom>
                <a:avLst/>
                <a:gdLst>
                  <a:gd name="T0" fmla="*/ 95 w 212"/>
                  <a:gd name="T1" fmla="*/ 231 h 231"/>
                  <a:gd name="T2" fmla="*/ 117 w 212"/>
                  <a:gd name="T3" fmla="*/ 231 h 231"/>
                  <a:gd name="T4" fmla="*/ 137 w 212"/>
                  <a:gd name="T5" fmla="*/ 226 h 231"/>
                  <a:gd name="T6" fmla="*/ 156 w 212"/>
                  <a:gd name="T7" fmla="*/ 217 h 231"/>
                  <a:gd name="T8" fmla="*/ 173 w 212"/>
                  <a:gd name="T9" fmla="*/ 204 h 231"/>
                  <a:gd name="T10" fmla="*/ 187 w 212"/>
                  <a:gd name="T11" fmla="*/ 188 h 231"/>
                  <a:gd name="T12" fmla="*/ 200 w 212"/>
                  <a:gd name="T13" fmla="*/ 170 h 231"/>
                  <a:gd name="T14" fmla="*/ 208 w 212"/>
                  <a:gd name="T15" fmla="*/ 149 h 231"/>
                  <a:gd name="T16" fmla="*/ 212 w 212"/>
                  <a:gd name="T17" fmla="*/ 126 h 231"/>
                  <a:gd name="T18" fmla="*/ 212 w 212"/>
                  <a:gd name="T19" fmla="*/ 103 h 231"/>
                  <a:gd name="T20" fmla="*/ 208 w 212"/>
                  <a:gd name="T21" fmla="*/ 80 h 231"/>
                  <a:gd name="T22" fmla="*/ 201 w 212"/>
                  <a:gd name="T23" fmla="*/ 59 h 231"/>
                  <a:gd name="T24" fmla="*/ 190 w 212"/>
                  <a:gd name="T25" fmla="*/ 40 h 231"/>
                  <a:gd name="T26" fmla="*/ 175 w 212"/>
                  <a:gd name="T27" fmla="*/ 26 h 231"/>
                  <a:gd name="T28" fmla="*/ 159 w 212"/>
                  <a:gd name="T29" fmla="*/ 13 h 231"/>
                  <a:gd name="T30" fmla="*/ 140 w 212"/>
                  <a:gd name="T31" fmla="*/ 4 h 231"/>
                  <a:gd name="T32" fmla="*/ 118 w 212"/>
                  <a:gd name="T33" fmla="*/ 0 h 231"/>
                  <a:gd name="T34" fmla="*/ 97 w 212"/>
                  <a:gd name="T35" fmla="*/ 0 h 231"/>
                  <a:gd name="T36" fmla="*/ 76 w 212"/>
                  <a:gd name="T37" fmla="*/ 5 h 231"/>
                  <a:gd name="T38" fmla="*/ 57 w 212"/>
                  <a:gd name="T39" fmla="*/ 15 h 231"/>
                  <a:gd name="T40" fmla="*/ 40 w 212"/>
                  <a:gd name="T41" fmla="*/ 27 h 231"/>
                  <a:gd name="T42" fmla="*/ 25 w 212"/>
                  <a:gd name="T43" fmla="*/ 43 h 231"/>
                  <a:gd name="T44" fmla="*/ 14 w 212"/>
                  <a:gd name="T45" fmla="*/ 61 h 231"/>
                  <a:gd name="T46" fmla="*/ 5 w 212"/>
                  <a:gd name="T47" fmla="*/ 82 h 231"/>
                  <a:gd name="T48" fmla="*/ 0 w 212"/>
                  <a:gd name="T49" fmla="*/ 105 h 231"/>
                  <a:gd name="T50" fmla="*/ 0 w 212"/>
                  <a:gd name="T51" fmla="*/ 128 h 231"/>
                  <a:gd name="T52" fmla="*/ 5 w 212"/>
                  <a:gd name="T53" fmla="*/ 152 h 231"/>
                  <a:gd name="T54" fmla="*/ 13 w 212"/>
                  <a:gd name="T55" fmla="*/ 172 h 231"/>
                  <a:gd name="T56" fmla="*/ 23 w 212"/>
                  <a:gd name="T57" fmla="*/ 191 h 231"/>
                  <a:gd name="T58" fmla="*/ 38 w 212"/>
                  <a:gd name="T59" fmla="*/ 206 h 231"/>
                  <a:gd name="T60" fmla="*/ 55 w 212"/>
                  <a:gd name="T61" fmla="*/ 218 h 231"/>
                  <a:gd name="T62" fmla="*/ 74 w 212"/>
                  <a:gd name="T63" fmla="*/ 227 h 231"/>
                  <a:gd name="T64" fmla="*/ 95 w 212"/>
                  <a:gd name="T6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31">
                    <a:moveTo>
                      <a:pt x="95" y="231"/>
                    </a:moveTo>
                    <a:lnTo>
                      <a:pt x="117" y="231"/>
                    </a:lnTo>
                    <a:lnTo>
                      <a:pt x="137" y="226"/>
                    </a:lnTo>
                    <a:lnTo>
                      <a:pt x="156" y="217"/>
                    </a:lnTo>
                    <a:lnTo>
                      <a:pt x="173" y="204"/>
                    </a:lnTo>
                    <a:lnTo>
                      <a:pt x="187" y="188"/>
                    </a:lnTo>
                    <a:lnTo>
                      <a:pt x="200" y="170"/>
                    </a:lnTo>
                    <a:lnTo>
                      <a:pt x="208" y="149"/>
                    </a:lnTo>
                    <a:lnTo>
                      <a:pt x="212" y="126"/>
                    </a:lnTo>
                    <a:lnTo>
                      <a:pt x="212" y="103"/>
                    </a:lnTo>
                    <a:lnTo>
                      <a:pt x="208" y="80"/>
                    </a:lnTo>
                    <a:lnTo>
                      <a:pt x="201" y="59"/>
                    </a:lnTo>
                    <a:lnTo>
                      <a:pt x="190" y="40"/>
                    </a:lnTo>
                    <a:lnTo>
                      <a:pt x="175" y="26"/>
                    </a:lnTo>
                    <a:lnTo>
                      <a:pt x="159" y="13"/>
                    </a:lnTo>
                    <a:lnTo>
                      <a:pt x="140" y="4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6" y="5"/>
                    </a:lnTo>
                    <a:lnTo>
                      <a:pt x="57" y="15"/>
                    </a:lnTo>
                    <a:lnTo>
                      <a:pt x="40" y="27"/>
                    </a:lnTo>
                    <a:lnTo>
                      <a:pt x="25" y="43"/>
                    </a:lnTo>
                    <a:lnTo>
                      <a:pt x="14" y="61"/>
                    </a:lnTo>
                    <a:lnTo>
                      <a:pt x="5" y="82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5" y="152"/>
                    </a:lnTo>
                    <a:lnTo>
                      <a:pt x="13" y="172"/>
                    </a:lnTo>
                    <a:lnTo>
                      <a:pt x="23" y="191"/>
                    </a:lnTo>
                    <a:lnTo>
                      <a:pt x="38" y="206"/>
                    </a:lnTo>
                    <a:lnTo>
                      <a:pt x="55" y="218"/>
                    </a:lnTo>
                    <a:lnTo>
                      <a:pt x="74" y="227"/>
                    </a:lnTo>
                    <a:lnTo>
                      <a:pt x="9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42"/>
              <p:cNvSpPr>
                <a:spLocks/>
              </p:cNvSpPr>
              <p:nvPr/>
            </p:nvSpPr>
            <p:spPr bwMode="auto">
              <a:xfrm>
                <a:off x="4196" y="2112"/>
                <a:ext cx="225" cy="236"/>
              </a:xfrm>
              <a:custGeom>
                <a:avLst/>
                <a:gdLst>
                  <a:gd name="T0" fmla="*/ 221 w 225"/>
                  <a:gd name="T1" fmla="*/ 180 h 236"/>
                  <a:gd name="T2" fmla="*/ 207 w 225"/>
                  <a:gd name="T3" fmla="*/ 199 h 236"/>
                  <a:gd name="T4" fmla="*/ 179 w 225"/>
                  <a:gd name="T5" fmla="*/ 198 h 236"/>
                  <a:gd name="T6" fmla="*/ 157 w 225"/>
                  <a:gd name="T7" fmla="*/ 199 h 236"/>
                  <a:gd name="T8" fmla="*/ 134 w 225"/>
                  <a:gd name="T9" fmla="*/ 206 h 236"/>
                  <a:gd name="T10" fmla="*/ 115 w 225"/>
                  <a:gd name="T11" fmla="*/ 215 h 236"/>
                  <a:gd name="T12" fmla="*/ 99 w 225"/>
                  <a:gd name="T13" fmla="*/ 229 h 236"/>
                  <a:gd name="T14" fmla="*/ 84 w 225"/>
                  <a:gd name="T15" fmla="*/ 236 h 236"/>
                  <a:gd name="T16" fmla="*/ 72 w 225"/>
                  <a:gd name="T17" fmla="*/ 233 h 236"/>
                  <a:gd name="T18" fmla="*/ 64 w 225"/>
                  <a:gd name="T19" fmla="*/ 224 h 236"/>
                  <a:gd name="T20" fmla="*/ 61 w 225"/>
                  <a:gd name="T21" fmla="*/ 203 h 236"/>
                  <a:gd name="T22" fmla="*/ 53 w 225"/>
                  <a:gd name="T23" fmla="*/ 182 h 236"/>
                  <a:gd name="T24" fmla="*/ 41 w 225"/>
                  <a:gd name="T25" fmla="*/ 160 h 236"/>
                  <a:gd name="T26" fmla="*/ 26 w 225"/>
                  <a:gd name="T27" fmla="*/ 142 h 236"/>
                  <a:gd name="T28" fmla="*/ 4 w 225"/>
                  <a:gd name="T29" fmla="*/ 126 h 236"/>
                  <a:gd name="T30" fmla="*/ 4 w 225"/>
                  <a:gd name="T31" fmla="*/ 103 h 236"/>
                  <a:gd name="T32" fmla="*/ 28 w 225"/>
                  <a:gd name="T33" fmla="*/ 87 h 236"/>
                  <a:gd name="T34" fmla="*/ 45 w 225"/>
                  <a:gd name="T35" fmla="*/ 73 h 236"/>
                  <a:gd name="T36" fmla="*/ 60 w 225"/>
                  <a:gd name="T37" fmla="*/ 54 h 236"/>
                  <a:gd name="T38" fmla="*/ 69 w 225"/>
                  <a:gd name="T39" fmla="*/ 34 h 236"/>
                  <a:gd name="T40" fmla="*/ 74 w 225"/>
                  <a:gd name="T41" fmla="*/ 15 h 236"/>
                  <a:gd name="T42" fmla="*/ 81 w 225"/>
                  <a:gd name="T43" fmla="*/ 3 h 236"/>
                  <a:gd name="T44" fmla="*/ 93 w 225"/>
                  <a:gd name="T45" fmla="*/ 0 h 236"/>
                  <a:gd name="T46" fmla="*/ 107 w 225"/>
                  <a:gd name="T47" fmla="*/ 6 h 236"/>
                  <a:gd name="T48" fmla="*/ 121 w 225"/>
                  <a:gd name="T49" fmla="*/ 19 h 236"/>
                  <a:gd name="T50" fmla="*/ 140 w 225"/>
                  <a:gd name="T51" fmla="*/ 31 h 236"/>
                  <a:gd name="T52" fmla="*/ 163 w 225"/>
                  <a:gd name="T53" fmla="*/ 39 h 236"/>
                  <a:gd name="T54" fmla="*/ 184 w 225"/>
                  <a:gd name="T55" fmla="*/ 42 h 236"/>
                  <a:gd name="T56" fmla="*/ 213 w 225"/>
                  <a:gd name="T57" fmla="*/ 42 h 236"/>
                  <a:gd name="T58" fmla="*/ 225 w 225"/>
                  <a:gd name="T59" fmla="*/ 61 h 236"/>
                  <a:gd name="T60" fmla="*/ 211 w 225"/>
                  <a:gd name="T61" fmla="*/ 98 h 236"/>
                  <a:gd name="T62" fmla="*/ 210 w 225"/>
                  <a:gd name="T63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5" h="236">
                    <a:moveTo>
                      <a:pt x="217" y="164"/>
                    </a:moveTo>
                    <a:lnTo>
                      <a:pt x="221" y="180"/>
                    </a:lnTo>
                    <a:lnTo>
                      <a:pt x="218" y="192"/>
                    </a:lnTo>
                    <a:lnTo>
                      <a:pt x="207" y="199"/>
                    </a:lnTo>
                    <a:lnTo>
                      <a:pt x="190" y="199"/>
                    </a:lnTo>
                    <a:lnTo>
                      <a:pt x="179" y="198"/>
                    </a:lnTo>
                    <a:lnTo>
                      <a:pt x="168" y="198"/>
                    </a:lnTo>
                    <a:lnTo>
                      <a:pt x="157" y="199"/>
                    </a:lnTo>
                    <a:lnTo>
                      <a:pt x="146" y="202"/>
                    </a:lnTo>
                    <a:lnTo>
                      <a:pt x="134" y="206"/>
                    </a:lnTo>
                    <a:lnTo>
                      <a:pt x="125" y="210"/>
                    </a:lnTo>
                    <a:lnTo>
                      <a:pt x="115" y="215"/>
                    </a:lnTo>
                    <a:lnTo>
                      <a:pt x="107" y="222"/>
                    </a:lnTo>
                    <a:lnTo>
                      <a:pt x="99" y="229"/>
                    </a:lnTo>
                    <a:lnTo>
                      <a:pt x="92" y="233"/>
                    </a:lnTo>
                    <a:lnTo>
                      <a:pt x="84" y="236"/>
                    </a:lnTo>
                    <a:lnTo>
                      <a:pt x="79" y="236"/>
                    </a:lnTo>
                    <a:lnTo>
                      <a:pt x="72" y="233"/>
                    </a:lnTo>
                    <a:lnTo>
                      <a:pt x="68" y="229"/>
                    </a:lnTo>
                    <a:lnTo>
                      <a:pt x="64" y="224"/>
                    </a:lnTo>
                    <a:lnTo>
                      <a:pt x="62" y="214"/>
                    </a:lnTo>
                    <a:lnTo>
                      <a:pt x="61" y="203"/>
                    </a:lnTo>
                    <a:lnTo>
                      <a:pt x="57" y="192"/>
                    </a:lnTo>
                    <a:lnTo>
                      <a:pt x="53" y="182"/>
                    </a:lnTo>
                    <a:lnTo>
                      <a:pt x="47" y="169"/>
                    </a:lnTo>
                    <a:lnTo>
                      <a:pt x="41" y="160"/>
                    </a:lnTo>
                    <a:lnTo>
                      <a:pt x="34" y="150"/>
                    </a:lnTo>
                    <a:lnTo>
                      <a:pt x="26" y="142"/>
                    </a:lnTo>
                    <a:lnTo>
                      <a:pt x="18" y="137"/>
                    </a:lnTo>
                    <a:lnTo>
                      <a:pt x="4" y="126"/>
                    </a:lnTo>
                    <a:lnTo>
                      <a:pt x="0" y="114"/>
                    </a:lnTo>
                    <a:lnTo>
                      <a:pt x="4" y="103"/>
                    </a:lnTo>
                    <a:lnTo>
                      <a:pt x="19" y="92"/>
                    </a:lnTo>
                    <a:lnTo>
                      <a:pt x="28" y="87"/>
                    </a:lnTo>
                    <a:lnTo>
                      <a:pt x="37" y="80"/>
                    </a:lnTo>
                    <a:lnTo>
                      <a:pt x="45" y="73"/>
                    </a:lnTo>
                    <a:lnTo>
                      <a:pt x="53" y="64"/>
                    </a:lnTo>
                    <a:lnTo>
                      <a:pt x="60" y="54"/>
                    </a:lnTo>
                    <a:lnTo>
                      <a:pt x="65" y="45"/>
                    </a:lnTo>
                    <a:lnTo>
                      <a:pt x="69" y="34"/>
                    </a:lnTo>
                    <a:lnTo>
                      <a:pt x="72" y="25"/>
                    </a:lnTo>
                    <a:lnTo>
                      <a:pt x="74" y="15"/>
                    </a:lnTo>
                    <a:lnTo>
                      <a:pt x="77" y="8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07" y="6"/>
                    </a:lnTo>
                    <a:lnTo>
                      <a:pt x="114" y="12"/>
                    </a:lnTo>
                    <a:lnTo>
                      <a:pt x="121" y="19"/>
                    </a:lnTo>
                    <a:lnTo>
                      <a:pt x="130" y="26"/>
                    </a:lnTo>
                    <a:lnTo>
                      <a:pt x="140" y="31"/>
                    </a:lnTo>
                    <a:lnTo>
                      <a:pt x="150" y="35"/>
                    </a:lnTo>
                    <a:lnTo>
                      <a:pt x="163" y="39"/>
                    </a:lnTo>
                    <a:lnTo>
                      <a:pt x="173" y="41"/>
                    </a:lnTo>
                    <a:lnTo>
                      <a:pt x="184" y="42"/>
                    </a:lnTo>
                    <a:lnTo>
                      <a:pt x="195" y="42"/>
                    </a:lnTo>
                    <a:lnTo>
                      <a:pt x="213" y="42"/>
                    </a:lnTo>
                    <a:lnTo>
                      <a:pt x="222" y="49"/>
                    </a:lnTo>
                    <a:lnTo>
                      <a:pt x="225" y="61"/>
                    </a:lnTo>
                    <a:lnTo>
                      <a:pt x="219" y="77"/>
                    </a:lnTo>
                    <a:lnTo>
                      <a:pt x="211" y="98"/>
                    </a:lnTo>
                    <a:lnTo>
                      <a:pt x="209" y="121"/>
                    </a:lnTo>
                    <a:lnTo>
                      <a:pt x="210" y="144"/>
                    </a:lnTo>
                    <a:lnTo>
                      <a:pt x="217" y="1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43"/>
              <p:cNvSpPr>
                <a:spLocks/>
              </p:cNvSpPr>
              <p:nvPr/>
            </p:nvSpPr>
            <p:spPr bwMode="auto">
              <a:xfrm>
                <a:off x="2924" y="2151"/>
                <a:ext cx="164" cy="181"/>
              </a:xfrm>
              <a:custGeom>
                <a:avLst/>
                <a:gdLst>
                  <a:gd name="T0" fmla="*/ 73 w 164"/>
                  <a:gd name="T1" fmla="*/ 181 h 181"/>
                  <a:gd name="T2" fmla="*/ 90 w 164"/>
                  <a:gd name="T3" fmla="*/ 181 h 181"/>
                  <a:gd name="T4" fmla="*/ 105 w 164"/>
                  <a:gd name="T5" fmla="*/ 176 h 181"/>
                  <a:gd name="T6" fmla="*/ 120 w 164"/>
                  <a:gd name="T7" fmla="*/ 170 h 181"/>
                  <a:gd name="T8" fmla="*/ 134 w 164"/>
                  <a:gd name="T9" fmla="*/ 159 h 181"/>
                  <a:gd name="T10" fmla="*/ 145 w 164"/>
                  <a:gd name="T11" fmla="*/ 147 h 181"/>
                  <a:gd name="T12" fmla="*/ 154 w 164"/>
                  <a:gd name="T13" fmla="*/ 133 h 181"/>
                  <a:gd name="T14" fmla="*/ 161 w 164"/>
                  <a:gd name="T15" fmla="*/ 116 h 181"/>
                  <a:gd name="T16" fmla="*/ 164 w 164"/>
                  <a:gd name="T17" fmla="*/ 98 h 181"/>
                  <a:gd name="T18" fmla="*/ 164 w 164"/>
                  <a:gd name="T19" fmla="*/ 80 h 181"/>
                  <a:gd name="T20" fmla="*/ 161 w 164"/>
                  <a:gd name="T21" fmla="*/ 63 h 181"/>
                  <a:gd name="T22" fmla="*/ 156 w 164"/>
                  <a:gd name="T23" fmla="*/ 46 h 181"/>
                  <a:gd name="T24" fmla="*/ 146 w 164"/>
                  <a:gd name="T25" fmla="*/ 33 h 181"/>
                  <a:gd name="T26" fmla="*/ 135 w 164"/>
                  <a:gd name="T27" fmla="*/ 21 h 181"/>
                  <a:gd name="T28" fmla="*/ 122 w 164"/>
                  <a:gd name="T29" fmla="*/ 10 h 181"/>
                  <a:gd name="T30" fmla="*/ 107 w 164"/>
                  <a:gd name="T31" fmla="*/ 3 h 181"/>
                  <a:gd name="T32" fmla="*/ 90 w 164"/>
                  <a:gd name="T33" fmla="*/ 0 h 181"/>
                  <a:gd name="T34" fmla="*/ 74 w 164"/>
                  <a:gd name="T35" fmla="*/ 0 h 181"/>
                  <a:gd name="T36" fmla="*/ 58 w 164"/>
                  <a:gd name="T37" fmla="*/ 4 h 181"/>
                  <a:gd name="T38" fmla="*/ 43 w 164"/>
                  <a:gd name="T39" fmla="*/ 11 h 181"/>
                  <a:gd name="T40" fmla="*/ 31 w 164"/>
                  <a:gd name="T41" fmla="*/ 21 h 181"/>
                  <a:gd name="T42" fmla="*/ 19 w 164"/>
                  <a:gd name="T43" fmla="*/ 34 h 181"/>
                  <a:gd name="T44" fmla="*/ 11 w 164"/>
                  <a:gd name="T45" fmla="*/ 48 h 181"/>
                  <a:gd name="T46" fmla="*/ 4 w 164"/>
                  <a:gd name="T47" fmla="*/ 65 h 181"/>
                  <a:gd name="T48" fmla="*/ 0 w 164"/>
                  <a:gd name="T49" fmla="*/ 83 h 181"/>
                  <a:gd name="T50" fmla="*/ 0 w 164"/>
                  <a:gd name="T51" fmla="*/ 101 h 181"/>
                  <a:gd name="T52" fmla="*/ 2 w 164"/>
                  <a:gd name="T53" fmla="*/ 118 h 181"/>
                  <a:gd name="T54" fmla="*/ 9 w 164"/>
                  <a:gd name="T55" fmla="*/ 134 h 181"/>
                  <a:gd name="T56" fmla="*/ 17 w 164"/>
                  <a:gd name="T57" fmla="*/ 148 h 181"/>
                  <a:gd name="T58" fmla="*/ 28 w 164"/>
                  <a:gd name="T59" fmla="*/ 160 h 181"/>
                  <a:gd name="T60" fmla="*/ 42 w 164"/>
                  <a:gd name="T61" fmla="*/ 171 h 181"/>
                  <a:gd name="T62" fmla="*/ 57 w 164"/>
                  <a:gd name="T63" fmla="*/ 178 h 181"/>
                  <a:gd name="T64" fmla="*/ 73 w 164"/>
                  <a:gd name="T6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81">
                    <a:moveTo>
                      <a:pt x="73" y="181"/>
                    </a:moveTo>
                    <a:lnTo>
                      <a:pt x="90" y="181"/>
                    </a:lnTo>
                    <a:lnTo>
                      <a:pt x="105" y="176"/>
                    </a:lnTo>
                    <a:lnTo>
                      <a:pt x="120" y="170"/>
                    </a:lnTo>
                    <a:lnTo>
                      <a:pt x="134" y="159"/>
                    </a:lnTo>
                    <a:lnTo>
                      <a:pt x="145" y="147"/>
                    </a:lnTo>
                    <a:lnTo>
                      <a:pt x="154" y="133"/>
                    </a:lnTo>
                    <a:lnTo>
                      <a:pt x="161" y="116"/>
                    </a:lnTo>
                    <a:lnTo>
                      <a:pt x="164" y="98"/>
                    </a:lnTo>
                    <a:lnTo>
                      <a:pt x="164" y="80"/>
                    </a:lnTo>
                    <a:lnTo>
                      <a:pt x="161" y="63"/>
                    </a:lnTo>
                    <a:lnTo>
                      <a:pt x="156" y="46"/>
                    </a:lnTo>
                    <a:lnTo>
                      <a:pt x="146" y="33"/>
                    </a:lnTo>
                    <a:lnTo>
                      <a:pt x="135" y="21"/>
                    </a:lnTo>
                    <a:lnTo>
                      <a:pt x="122" y="10"/>
                    </a:lnTo>
                    <a:lnTo>
                      <a:pt x="107" y="3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58" y="4"/>
                    </a:lnTo>
                    <a:lnTo>
                      <a:pt x="43" y="11"/>
                    </a:lnTo>
                    <a:lnTo>
                      <a:pt x="31" y="21"/>
                    </a:lnTo>
                    <a:lnTo>
                      <a:pt x="19" y="34"/>
                    </a:lnTo>
                    <a:lnTo>
                      <a:pt x="11" y="48"/>
                    </a:lnTo>
                    <a:lnTo>
                      <a:pt x="4" y="65"/>
                    </a:lnTo>
                    <a:lnTo>
                      <a:pt x="0" y="83"/>
                    </a:lnTo>
                    <a:lnTo>
                      <a:pt x="0" y="101"/>
                    </a:lnTo>
                    <a:lnTo>
                      <a:pt x="2" y="118"/>
                    </a:lnTo>
                    <a:lnTo>
                      <a:pt x="9" y="134"/>
                    </a:lnTo>
                    <a:lnTo>
                      <a:pt x="17" y="148"/>
                    </a:lnTo>
                    <a:lnTo>
                      <a:pt x="28" y="160"/>
                    </a:lnTo>
                    <a:lnTo>
                      <a:pt x="42" y="171"/>
                    </a:lnTo>
                    <a:lnTo>
                      <a:pt x="57" y="178"/>
                    </a:lnTo>
                    <a:lnTo>
                      <a:pt x="73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44"/>
              <p:cNvSpPr>
                <a:spLocks/>
              </p:cNvSpPr>
              <p:nvPr/>
            </p:nvSpPr>
            <p:spPr bwMode="auto">
              <a:xfrm>
                <a:off x="2928" y="2155"/>
                <a:ext cx="156" cy="172"/>
              </a:xfrm>
              <a:custGeom>
                <a:avLst/>
                <a:gdLst>
                  <a:gd name="T0" fmla="*/ 69 w 156"/>
                  <a:gd name="T1" fmla="*/ 172 h 172"/>
                  <a:gd name="T2" fmla="*/ 85 w 156"/>
                  <a:gd name="T3" fmla="*/ 172 h 172"/>
                  <a:gd name="T4" fmla="*/ 100 w 156"/>
                  <a:gd name="T5" fmla="*/ 168 h 172"/>
                  <a:gd name="T6" fmla="*/ 115 w 156"/>
                  <a:gd name="T7" fmla="*/ 162 h 172"/>
                  <a:gd name="T8" fmla="*/ 127 w 156"/>
                  <a:gd name="T9" fmla="*/ 152 h 172"/>
                  <a:gd name="T10" fmla="*/ 138 w 156"/>
                  <a:gd name="T11" fmla="*/ 141 h 172"/>
                  <a:gd name="T12" fmla="*/ 146 w 156"/>
                  <a:gd name="T13" fmla="*/ 126 h 172"/>
                  <a:gd name="T14" fmla="*/ 153 w 156"/>
                  <a:gd name="T15" fmla="*/ 112 h 172"/>
                  <a:gd name="T16" fmla="*/ 156 w 156"/>
                  <a:gd name="T17" fmla="*/ 94 h 172"/>
                  <a:gd name="T18" fmla="*/ 156 w 156"/>
                  <a:gd name="T19" fmla="*/ 76 h 172"/>
                  <a:gd name="T20" fmla="*/ 153 w 156"/>
                  <a:gd name="T21" fmla="*/ 60 h 172"/>
                  <a:gd name="T22" fmla="*/ 147 w 156"/>
                  <a:gd name="T23" fmla="*/ 45 h 172"/>
                  <a:gd name="T24" fmla="*/ 139 w 156"/>
                  <a:gd name="T25" fmla="*/ 30 h 172"/>
                  <a:gd name="T26" fmla="*/ 128 w 156"/>
                  <a:gd name="T27" fmla="*/ 19 h 172"/>
                  <a:gd name="T28" fmla="*/ 116 w 156"/>
                  <a:gd name="T29" fmla="*/ 10 h 172"/>
                  <a:gd name="T30" fmla="*/ 103 w 156"/>
                  <a:gd name="T31" fmla="*/ 3 h 172"/>
                  <a:gd name="T32" fmla="*/ 86 w 156"/>
                  <a:gd name="T33" fmla="*/ 0 h 172"/>
                  <a:gd name="T34" fmla="*/ 70 w 156"/>
                  <a:gd name="T35" fmla="*/ 0 h 172"/>
                  <a:gd name="T36" fmla="*/ 55 w 156"/>
                  <a:gd name="T37" fmla="*/ 5 h 172"/>
                  <a:gd name="T38" fmla="*/ 40 w 156"/>
                  <a:gd name="T39" fmla="*/ 11 h 172"/>
                  <a:gd name="T40" fmla="*/ 28 w 156"/>
                  <a:gd name="T41" fmla="*/ 21 h 172"/>
                  <a:gd name="T42" fmla="*/ 17 w 156"/>
                  <a:gd name="T43" fmla="*/ 32 h 172"/>
                  <a:gd name="T44" fmla="*/ 9 w 156"/>
                  <a:gd name="T45" fmla="*/ 47 h 172"/>
                  <a:gd name="T46" fmla="*/ 2 w 156"/>
                  <a:gd name="T47" fmla="*/ 61 h 172"/>
                  <a:gd name="T48" fmla="*/ 0 w 156"/>
                  <a:gd name="T49" fmla="*/ 79 h 172"/>
                  <a:gd name="T50" fmla="*/ 0 w 156"/>
                  <a:gd name="T51" fmla="*/ 97 h 172"/>
                  <a:gd name="T52" fmla="*/ 2 w 156"/>
                  <a:gd name="T53" fmla="*/ 113 h 172"/>
                  <a:gd name="T54" fmla="*/ 9 w 156"/>
                  <a:gd name="T55" fmla="*/ 128 h 172"/>
                  <a:gd name="T56" fmla="*/ 17 w 156"/>
                  <a:gd name="T57" fmla="*/ 141 h 172"/>
                  <a:gd name="T58" fmla="*/ 27 w 156"/>
                  <a:gd name="T59" fmla="*/ 153 h 172"/>
                  <a:gd name="T60" fmla="*/ 40 w 156"/>
                  <a:gd name="T61" fmla="*/ 163 h 172"/>
                  <a:gd name="T62" fmla="*/ 54 w 156"/>
                  <a:gd name="T63" fmla="*/ 170 h 172"/>
                  <a:gd name="T64" fmla="*/ 69 w 156"/>
                  <a:gd name="T6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72">
                    <a:moveTo>
                      <a:pt x="69" y="172"/>
                    </a:moveTo>
                    <a:lnTo>
                      <a:pt x="85" y="172"/>
                    </a:lnTo>
                    <a:lnTo>
                      <a:pt x="100" y="168"/>
                    </a:lnTo>
                    <a:lnTo>
                      <a:pt x="115" y="162"/>
                    </a:lnTo>
                    <a:lnTo>
                      <a:pt x="127" y="152"/>
                    </a:lnTo>
                    <a:lnTo>
                      <a:pt x="138" y="141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56" y="94"/>
                    </a:lnTo>
                    <a:lnTo>
                      <a:pt x="156" y="76"/>
                    </a:lnTo>
                    <a:lnTo>
                      <a:pt x="153" y="60"/>
                    </a:lnTo>
                    <a:lnTo>
                      <a:pt x="147" y="45"/>
                    </a:lnTo>
                    <a:lnTo>
                      <a:pt x="139" y="30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8" y="21"/>
                    </a:lnTo>
                    <a:lnTo>
                      <a:pt x="17" y="32"/>
                    </a:lnTo>
                    <a:lnTo>
                      <a:pt x="9" y="47"/>
                    </a:lnTo>
                    <a:lnTo>
                      <a:pt x="2" y="61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2" y="113"/>
                    </a:lnTo>
                    <a:lnTo>
                      <a:pt x="9" y="128"/>
                    </a:lnTo>
                    <a:lnTo>
                      <a:pt x="17" y="141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9" y="1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45"/>
              <p:cNvSpPr>
                <a:spLocks/>
              </p:cNvSpPr>
              <p:nvPr/>
            </p:nvSpPr>
            <p:spPr bwMode="auto">
              <a:xfrm>
                <a:off x="4238" y="2150"/>
                <a:ext cx="148" cy="161"/>
              </a:xfrm>
              <a:custGeom>
                <a:avLst/>
                <a:gdLst>
                  <a:gd name="T0" fmla="*/ 65 w 148"/>
                  <a:gd name="T1" fmla="*/ 161 h 161"/>
                  <a:gd name="T2" fmla="*/ 80 w 148"/>
                  <a:gd name="T3" fmla="*/ 161 h 161"/>
                  <a:gd name="T4" fmla="*/ 95 w 148"/>
                  <a:gd name="T5" fmla="*/ 157 h 161"/>
                  <a:gd name="T6" fmla="*/ 107 w 148"/>
                  <a:gd name="T7" fmla="*/ 152 h 161"/>
                  <a:gd name="T8" fmla="*/ 119 w 148"/>
                  <a:gd name="T9" fmla="*/ 142 h 161"/>
                  <a:gd name="T10" fmla="*/ 130 w 148"/>
                  <a:gd name="T11" fmla="*/ 131 h 161"/>
                  <a:gd name="T12" fmla="*/ 138 w 148"/>
                  <a:gd name="T13" fmla="*/ 119 h 161"/>
                  <a:gd name="T14" fmla="*/ 144 w 148"/>
                  <a:gd name="T15" fmla="*/ 104 h 161"/>
                  <a:gd name="T16" fmla="*/ 148 w 148"/>
                  <a:gd name="T17" fmla="*/ 88 h 161"/>
                  <a:gd name="T18" fmla="*/ 148 w 148"/>
                  <a:gd name="T19" fmla="*/ 72 h 161"/>
                  <a:gd name="T20" fmla="*/ 145 w 148"/>
                  <a:gd name="T21" fmla="*/ 56 h 161"/>
                  <a:gd name="T22" fmla="*/ 140 w 148"/>
                  <a:gd name="T23" fmla="*/ 42 h 161"/>
                  <a:gd name="T24" fmla="*/ 131 w 148"/>
                  <a:gd name="T25" fmla="*/ 28 h 161"/>
                  <a:gd name="T26" fmla="*/ 121 w 148"/>
                  <a:gd name="T27" fmla="*/ 18 h 161"/>
                  <a:gd name="T28" fmla="*/ 110 w 148"/>
                  <a:gd name="T29" fmla="*/ 10 h 161"/>
                  <a:gd name="T30" fmla="*/ 96 w 148"/>
                  <a:gd name="T31" fmla="*/ 3 h 161"/>
                  <a:gd name="T32" fmla="*/ 81 w 148"/>
                  <a:gd name="T33" fmla="*/ 0 h 161"/>
                  <a:gd name="T34" fmla="*/ 66 w 148"/>
                  <a:gd name="T35" fmla="*/ 0 h 161"/>
                  <a:gd name="T36" fmla="*/ 51 w 148"/>
                  <a:gd name="T37" fmla="*/ 4 h 161"/>
                  <a:gd name="T38" fmla="*/ 39 w 148"/>
                  <a:gd name="T39" fmla="*/ 10 h 161"/>
                  <a:gd name="T40" fmla="*/ 27 w 148"/>
                  <a:gd name="T41" fmla="*/ 18 h 161"/>
                  <a:gd name="T42" fmla="*/ 16 w 148"/>
                  <a:gd name="T43" fmla="*/ 30 h 161"/>
                  <a:gd name="T44" fmla="*/ 8 w 148"/>
                  <a:gd name="T45" fmla="*/ 42 h 161"/>
                  <a:gd name="T46" fmla="*/ 3 w 148"/>
                  <a:gd name="T47" fmla="*/ 57 h 161"/>
                  <a:gd name="T48" fmla="*/ 0 w 148"/>
                  <a:gd name="T49" fmla="*/ 73 h 161"/>
                  <a:gd name="T50" fmla="*/ 0 w 148"/>
                  <a:gd name="T51" fmla="*/ 89 h 161"/>
                  <a:gd name="T52" fmla="*/ 3 w 148"/>
                  <a:gd name="T53" fmla="*/ 106 h 161"/>
                  <a:gd name="T54" fmla="*/ 8 w 148"/>
                  <a:gd name="T55" fmla="*/ 121 h 161"/>
                  <a:gd name="T56" fmla="*/ 15 w 148"/>
                  <a:gd name="T57" fmla="*/ 133 h 161"/>
                  <a:gd name="T58" fmla="*/ 26 w 148"/>
                  <a:gd name="T59" fmla="*/ 144 h 161"/>
                  <a:gd name="T60" fmla="*/ 37 w 148"/>
                  <a:gd name="T61" fmla="*/ 153 h 161"/>
                  <a:gd name="T62" fmla="*/ 50 w 148"/>
                  <a:gd name="T63" fmla="*/ 158 h 161"/>
                  <a:gd name="T64" fmla="*/ 65 w 148"/>
                  <a:gd name="T6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61">
                    <a:moveTo>
                      <a:pt x="65" y="161"/>
                    </a:moveTo>
                    <a:lnTo>
                      <a:pt x="80" y="161"/>
                    </a:lnTo>
                    <a:lnTo>
                      <a:pt x="95" y="157"/>
                    </a:lnTo>
                    <a:lnTo>
                      <a:pt x="107" y="152"/>
                    </a:lnTo>
                    <a:lnTo>
                      <a:pt x="119" y="142"/>
                    </a:lnTo>
                    <a:lnTo>
                      <a:pt x="130" y="131"/>
                    </a:lnTo>
                    <a:lnTo>
                      <a:pt x="138" y="119"/>
                    </a:lnTo>
                    <a:lnTo>
                      <a:pt x="144" y="104"/>
                    </a:lnTo>
                    <a:lnTo>
                      <a:pt x="148" y="88"/>
                    </a:lnTo>
                    <a:lnTo>
                      <a:pt x="148" y="72"/>
                    </a:lnTo>
                    <a:lnTo>
                      <a:pt x="145" y="56"/>
                    </a:lnTo>
                    <a:lnTo>
                      <a:pt x="140" y="42"/>
                    </a:lnTo>
                    <a:lnTo>
                      <a:pt x="131" y="28"/>
                    </a:lnTo>
                    <a:lnTo>
                      <a:pt x="121" y="18"/>
                    </a:lnTo>
                    <a:lnTo>
                      <a:pt x="110" y="10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4"/>
                    </a:lnTo>
                    <a:lnTo>
                      <a:pt x="39" y="10"/>
                    </a:lnTo>
                    <a:lnTo>
                      <a:pt x="27" y="18"/>
                    </a:lnTo>
                    <a:lnTo>
                      <a:pt x="16" y="30"/>
                    </a:lnTo>
                    <a:lnTo>
                      <a:pt x="8" y="42"/>
                    </a:lnTo>
                    <a:lnTo>
                      <a:pt x="3" y="57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3" y="106"/>
                    </a:lnTo>
                    <a:lnTo>
                      <a:pt x="8" y="121"/>
                    </a:lnTo>
                    <a:lnTo>
                      <a:pt x="15" y="133"/>
                    </a:lnTo>
                    <a:lnTo>
                      <a:pt x="26" y="144"/>
                    </a:lnTo>
                    <a:lnTo>
                      <a:pt x="37" y="153"/>
                    </a:lnTo>
                    <a:lnTo>
                      <a:pt x="50" y="158"/>
                    </a:lnTo>
                    <a:lnTo>
                      <a:pt x="65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46"/>
              <p:cNvSpPr>
                <a:spLocks/>
              </p:cNvSpPr>
              <p:nvPr/>
            </p:nvSpPr>
            <p:spPr bwMode="auto">
              <a:xfrm>
                <a:off x="4241" y="2154"/>
                <a:ext cx="141" cy="153"/>
              </a:xfrm>
              <a:custGeom>
                <a:avLst/>
                <a:gdLst>
                  <a:gd name="T0" fmla="*/ 63 w 141"/>
                  <a:gd name="T1" fmla="*/ 153 h 153"/>
                  <a:gd name="T2" fmla="*/ 77 w 141"/>
                  <a:gd name="T3" fmla="*/ 153 h 153"/>
                  <a:gd name="T4" fmla="*/ 90 w 141"/>
                  <a:gd name="T5" fmla="*/ 150 h 153"/>
                  <a:gd name="T6" fmla="*/ 104 w 141"/>
                  <a:gd name="T7" fmla="*/ 144 h 153"/>
                  <a:gd name="T8" fmla="*/ 115 w 141"/>
                  <a:gd name="T9" fmla="*/ 136 h 153"/>
                  <a:gd name="T10" fmla="*/ 124 w 141"/>
                  <a:gd name="T11" fmla="*/ 126 h 153"/>
                  <a:gd name="T12" fmla="*/ 132 w 141"/>
                  <a:gd name="T13" fmla="*/ 113 h 153"/>
                  <a:gd name="T14" fmla="*/ 138 w 141"/>
                  <a:gd name="T15" fmla="*/ 99 h 153"/>
                  <a:gd name="T16" fmla="*/ 141 w 141"/>
                  <a:gd name="T17" fmla="*/ 84 h 153"/>
                  <a:gd name="T18" fmla="*/ 141 w 141"/>
                  <a:gd name="T19" fmla="*/ 68 h 153"/>
                  <a:gd name="T20" fmla="*/ 138 w 141"/>
                  <a:gd name="T21" fmla="*/ 53 h 153"/>
                  <a:gd name="T22" fmla="*/ 132 w 141"/>
                  <a:gd name="T23" fmla="*/ 39 h 153"/>
                  <a:gd name="T24" fmla="*/ 126 w 141"/>
                  <a:gd name="T25" fmla="*/ 27 h 153"/>
                  <a:gd name="T26" fmla="*/ 116 w 141"/>
                  <a:gd name="T27" fmla="*/ 16 h 153"/>
                  <a:gd name="T28" fmla="*/ 104 w 141"/>
                  <a:gd name="T29" fmla="*/ 8 h 153"/>
                  <a:gd name="T30" fmla="*/ 92 w 141"/>
                  <a:gd name="T31" fmla="*/ 3 h 153"/>
                  <a:gd name="T32" fmla="*/ 78 w 141"/>
                  <a:gd name="T33" fmla="*/ 0 h 153"/>
                  <a:gd name="T34" fmla="*/ 63 w 141"/>
                  <a:gd name="T35" fmla="*/ 0 h 153"/>
                  <a:gd name="T36" fmla="*/ 50 w 141"/>
                  <a:gd name="T37" fmla="*/ 3 h 153"/>
                  <a:gd name="T38" fmla="*/ 38 w 141"/>
                  <a:gd name="T39" fmla="*/ 10 h 153"/>
                  <a:gd name="T40" fmla="*/ 25 w 141"/>
                  <a:gd name="T41" fmla="*/ 18 h 153"/>
                  <a:gd name="T42" fmla="*/ 16 w 141"/>
                  <a:gd name="T43" fmla="*/ 29 h 153"/>
                  <a:gd name="T44" fmla="*/ 8 w 141"/>
                  <a:gd name="T45" fmla="*/ 41 h 153"/>
                  <a:gd name="T46" fmla="*/ 2 w 141"/>
                  <a:gd name="T47" fmla="*/ 54 h 153"/>
                  <a:gd name="T48" fmla="*/ 0 w 141"/>
                  <a:gd name="T49" fmla="*/ 71 h 153"/>
                  <a:gd name="T50" fmla="*/ 0 w 141"/>
                  <a:gd name="T51" fmla="*/ 85 h 153"/>
                  <a:gd name="T52" fmla="*/ 2 w 141"/>
                  <a:gd name="T53" fmla="*/ 100 h 153"/>
                  <a:gd name="T54" fmla="*/ 8 w 141"/>
                  <a:gd name="T55" fmla="*/ 114 h 153"/>
                  <a:gd name="T56" fmla="*/ 16 w 141"/>
                  <a:gd name="T57" fmla="*/ 126 h 153"/>
                  <a:gd name="T58" fmla="*/ 25 w 141"/>
                  <a:gd name="T59" fmla="*/ 137 h 153"/>
                  <a:gd name="T60" fmla="*/ 36 w 141"/>
                  <a:gd name="T61" fmla="*/ 145 h 153"/>
                  <a:gd name="T62" fmla="*/ 50 w 141"/>
                  <a:gd name="T63" fmla="*/ 150 h 153"/>
                  <a:gd name="T64" fmla="*/ 63 w 141"/>
                  <a:gd name="T6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53">
                    <a:moveTo>
                      <a:pt x="63" y="153"/>
                    </a:moveTo>
                    <a:lnTo>
                      <a:pt x="77" y="153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5" y="136"/>
                    </a:lnTo>
                    <a:lnTo>
                      <a:pt x="124" y="126"/>
                    </a:lnTo>
                    <a:lnTo>
                      <a:pt x="132" y="113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1" y="68"/>
                    </a:lnTo>
                    <a:lnTo>
                      <a:pt x="138" y="53"/>
                    </a:lnTo>
                    <a:lnTo>
                      <a:pt x="132" y="39"/>
                    </a:lnTo>
                    <a:lnTo>
                      <a:pt x="126" y="27"/>
                    </a:lnTo>
                    <a:lnTo>
                      <a:pt x="116" y="16"/>
                    </a:lnTo>
                    <a:lnTo>
                      <a:pt x="104" y="8"/>
                    </a:lnTo>
                    <a:lnTo>
                      <a:pt x="92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38" y="10"/>
                    </a:lnTo>
                    <a:lnTo>
                      <a:pt x="25" y="18"/>
                    </a:lnTo>
                    <a:lnTo>
                      <a:pt x="16" y="29"/>
                    </a:lnTo>
                    <a:lnTo>
                      <a:pt x="8" y="41"/>
                    </a:lnTo>
                    <a:lnTo>
                      <a:pt x="2" y="54"/>
                    </a:lnTo>
                    <a:lnTo>
                      <a:pt x="0" y="71"/>
                    </a:lnTo>
                    <a:lnTo>
                      <a:pt x="0" y="85"/>
                    </a:lnTo>
                    <a:lnTo>
                      <a:pt x="2" y="100"/>
                    </a:lnTo>
                    <a:lnTo>
                      <a:pt x="8" y="114"/>
                    </a:lnTo>
                    <a:lnTo>
                      <a:pt x="16" y="126"/>
                    </a:lnTo>
                    <a:lnTo>
                      <a:pt x="25" y="137"/>
                    </a:lnTo>
                    <a:lnTo>
                      <a:pt x="36" y="145"/>
                    </a:lnTo>
                    <a:lnTo>
                      <a:pt x="50" y="150"/>
                    </a:lnTo>
                    <a:lnTo>
                      <a:pt x="63" y="1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47"/>
              <p:cNvSpPr>
                <a:spLocks/>
              </p:cNvSpPr>
              <p:nvPr/>
            </p:nvSpPr>
            <p:spPr bwMode="auto">
              <a:xfrm>
                <a:off x="2111" y="1787"/>
                <a:ext cx="1054" cy="480"/>
              </a:xfrm>
              <a:custGeom>
                <a:avLst/>
                <a:gdLst>
                  <a:gd name="T0" fmla="*/ 1002 w 1054"/>
                  <a:gd name="T1" fmla="*/ 33 h 480"/>
                  <a:gd name="T2" fmla="*/ 918 w 1054"/>
                  <a:gd name="T3" fmla="*/ 23 h 480"/>
                  <a:gd name="T4" fmla="*/ 837 w 1054"/>
                  <a:gd name="T5" fmla="*/ 15 h 480"/>
                  <a:gd name="T6" fmla="*/ 765 w 1054"/>
                  <a:gd name="T7" fmla="*/ 7 h 480"/>
                  <a:gd name="T8" fmla="*/ 712 w 1054"/>
                  <a:gd name="T9" fmla="*/ 1 h 480"/>
                  <a:gd name="T10" fmla="*/ 679 w 1054"/>
                  <a:gd name="T11" fmla="*/ 0 h 480"/>
                  <a:gd name="T12" fmla="*/ 577 w 1054"/>
                  <a:gd name="T13" fmla="*/ 11 h 480"/>
                  <a:gd name="T14" fmla="*/ 425 w 1054"/>
                  <a:gd name="T15" fmla="*/ 34 h 480"/>
                  <a:gd name="T16" fmla="*/ 265 w 1054"/>
                  <a:gd name="T17" fmla="*/ 68 h 480"/>
                  <a:gd name="T18" fmla="*/ 139 w 1054"/>
                  <a:gd name="T19" fmla="*/ 108 h 480"/>
                  <a:gd name="T20" fmla="*/ 88 w 1054"/>
                  <a:gd name="T21" fmla="*/ 153 h 480"/>
                  <a:gd name="T22" fmla="*/ 67 w 1054"/>
                  <a:gd name="T23" fmla="*/ 191 h 480"/>
                  <a:gd name="T24" fmla="*/ 63 w 1054"/>
                  <a:gd name="T25" fmla="*/ 245 h 480"/>
                  <a:gd name="T26" fmla="*/ 122 w 1054"/>
                  <a:gd name="T27" fmla="*/ 270 h 480"/>
                  <a:gd name="T28" fmla="*/ 2 w 1054"/>
                  <a:gd name="T29" fmla="*/ 336 h 480"/>
                  <a:gd name="T30" fmla="*/ 19 w 1054"/>
                  <a:gd name="T31" fmla="*/ 359 h 480"/>
                  <a:gd name="T32" fmla="*/ 24 w 1054"/>
                  <a:gd name="T33" fmla="*/ 408 h 480"/>
                  <a:gd name="T34" fmla="*/ 59 w 1054"/>
                  <a:gd name="T35" fmla="*/ 455 h 480"/>
                  <a:gd name="T36" fmla="*/ 88 w 1054"/>
                  <a:gd name="T37" fmla="*/ 461 h 480"/>
                  <a:gd name="T38" fmla="*/ 133 w 1054"/>
                  <a:gd name="T39" fmla="*/ 465 h 480"/>
                  <a:gd name="T40" fmla="*/ 189 w 1054"/>
                  <a:gd name="T41" fmla="*/ 470 h 480"/>
                  <a:gd name="T42" fmla="*/ 250 w 1054"/>
                  <a:gd name="T43" fmla="*/ 475 h 480"/>
                  <a:gd name="T44" fmla="*/ 311 w 1054"/>
                  <a:gd name="T45" fmla="*/ 480 h 480"/>
                  <a:gd name="T46" fmla="*/ 330 w 1054"/>
                  <a:gd name="T47" fmla="*/ 473 h 480"/>
                  <a:gd name="T48" fmla="*/ 322 w 1054"/>
                  <a:gd name="T49" fmla="*/ 463 h 480"/>
                  <a:gd name="T50" fmla="*/ 337 w 1054"/>
                  <a:gd name="T51" fmla="*/ 454 h 480"/>
                  <a:gd name="T52" fmla="*/ 370 w 1054"/>
                  <a:gd name="T53" fmla="*/ 451 h 480"/>
                  <a:gd name="T54" fmla="*/ 451 w 1054"/>
                  <a:gd name="T55" fmla="*/ 450 h 480"/>
                  <a:gd name="T56" fmla="*/ 551 w 1054"/>
                  <a:gd name="T57" fmla="*/ 448 h 480"/>
                  <a:gd name="T58" fmla="*/ 582 w 1054"/>
                  <a:gd name="T59" fmla="*/ 442 h 480"/>
                  <a:gd name="T60" fmla="*/ 615 w 1054"/>
                  <a:gd name="T61" fmla="*/ 382 h 480"/>
                  <a:gd name="T62" fmla="*/ 647 w 1054"/>
                  <a:gd name="T63" fmla="*/ 316 h 480"/>
                  <a:gd name="T64" fmla="*/ 647 w 1054"/>
                  <a:gd name="T65" fmla="*/ 291 h 480"/>
                  <a:gd name="T66" fmla="*/ 639 w 1054"/>
                  <a:gd name="T67" fmla="*/ 275 h 480"/>
                  <a:gd name="T68" fmla="*/ 661 w 1054"/>
                  <a:gd name="T69" fmla="*/ 249 h 480"/>
                  <a:gd name="T70" fmla="*/ 684 w 1054"/>
                  <a:gd name="T71" fmla="*/ 226 h 480"/>
                  <a:gd name="T72" fmla="*/ 658 w 1054"/>
                  <a:gd name="T73" fmla="*/ 225 h 480"/>
                  <a:gd name="T74" fmla="*/ 554 w 1054"/>
                  <a:gd name="T75" fmla="*/ 228 h 480"/>
                  <a:gd name="T76" fmla="*/ 471 w 1054"/>
                  <a:gd name="T77" fmla="*/ 228 h 480"/>
                  <a:gd name="T78" fmla="*/ 458 w 1054"/>
                  <a:gd name="T79" fmla="*/ 205 h 480"/>
                  <a:gd name="T80" fmla="*/ 475 w 1054"/>
                  <a:gd name="T81" fmla="*/ 165 h 480"/>
                  <a:gd name="T82" fmla="*/ 497 w 1054"/>
                  <a:gd name="T83" fmla="*/ 145 h 480"/>
                  <a:gd name="T84" fmla="*/ 562 w 1054"/>
                  <a:gd name="T85" fmla="*/ 130 h 480"/>
                  <a:gd name="T86" fmla="*/ 674 w 1054"/>
                  <a:gd name="T87" fmla="*/ 107 h 480"/>
                  <a:gd name="T88" fmla="*/ 810 w 1054"/>
                  <a:gd name="T89" fmla="*/ 81 h 480"/>
                  <a:gd name="T90" fmla="*/ 945 w 1054"/>
                  <a:gd name="T91" fmla="*/ 57 h 480"/>
                  <a:gd name="T92" fmla="*/ 1054 w 1054"/>
                  <a:gd name="T93" fmla="*/ 3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54" h="480">
                    <a:moveTo>
                      <a:pt x="1054" y="38"/>
                    </a:moveTo>
                    <a:lnTo>
                      <a:pt x="1028" y="35"/>
                    </a:lnTo>
                    <a:lnTo>
                      <a:pt x="1002" y="33"/>
                    </a:lnTo>
                    <a:lnTo>
                      <a:pt x="974" y="30"/>
                    </a:lnTo>
                    <a:lnTo>
                      <a:pt x="947" y="27"/>
                    </a:lnTo>
                    <a:lnTo>
                      <a:pt x="918" y="23"/>
                    </a:lnTo>
                    <a:lnTo>
                      <a:pt x="891" y="20"/>
                    </a:lnTo>
                    <a:lnTo>
                      <a:pt x="863" y="18"/>
                    </a:lnTo>
                    <a:lnTo>
                      <a:pt x="837" y="15"/>
                    </a:lnTo>
                    <a:lnTo>
                      <a:pt x="811" y="12"/>
                    </a:lnTo>
                    <a:lnTo>
                      <a:pt x="787" y="10"/>
                    </a:lnTo>
                    <a:lnTo>
                      <a:pt x="765" y="7"/>
                    </a:lnTo>
                    <a:lnTo>
                      <a:pt x="745" y="6"/>
                    </a:lnTo>
                    <a:lnTo>
                      <a:pt x="727" y="3"/>
                    </a:lnTo>
                    <a:lnTo>
                      <a:pt x="712" y="1"/>
                    </a:lnTo>
                    <a:lnTo>
                      <a:pt x="702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5" y="243"/>
                    </a:lnTo>
                    <a:lnTo>
                      <a:pt x="63" y="245"/>
                    </a:lnTo>
                    <a:lnTo>
                      <a:pt x="59" y="248"/>
                    </a:lnTo>
                    <a:lnTo>
                      <a:pt x="55" y="251"/>
                    </a:lnTo>
                    <a:lnTo>
                      <a:pt x="122" y="270"/>
                    </a:lnTo>
                    <a:lnTo>
                      <a:pt x="74" y="276"/>
                    </a:lnTo>
                    <a:lnTo>
                      <a:pt x="0" y="272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59" y="455"/>
                    </a:lnTo>
                    <a:lnTo>
                      <a:pt x="66" y="456"/>
                    </a:lnTo>
                    <a:lnTo>
                      <a:pt x="76" y="458"/>
                    </a:lnTo>
                    <a:lnTo>
                      <a:pt x="88" y="461"/>
                    </a:lnTo>
                    <a:lnTo>
                      <a:pt x="101" y="462"/>
                    </a:lnTo>
                    <a:lnTo>
                      <a:pt x="116" y="463"/>
                    </a:lnTo>
                    <a:lnTo>
                      <a:pt x="133" y="465"/>
                    </a:lnTo>
                    <a:lnTo>
                      <a:pt x="150" y="466"/>
                    </a:lnTo>
                    <a:lnTo>
                      <a:pt x="169" y="469"/>
                    </a:lnTo>
                    <a:lnTo>
                      <a:pt x="189" y="470"/>
                    </a:lnTo>
                    <a:lnTo>
                      <a:pt x="208" y="471"/>
                    </a:lnTo>
                    <a:lnTo>
                      <a:pt x="230" y="473"/>
                    </a:lnTo>
                    <a:lnTo>
                      <a:pt x="250" y="475"/>
                    </a:lnTo>
                    <a:lnTo>
                      <a:pt x="271" y="477"/>
                    </a:lnTo>
                    <a:lnTo>
                      <a:pt x="291" y="478"/>
                    </a:lnTo>
                    <a:lnTo>
                      <a:pt x="311" y="480"/>
                    </a:lnTo>
                    <a:lnTo>
                      <a:pt x="321" y="477"/>
                    </a:lnTo>
                    <a:lnTo>
                      <a:pt x="326" y="475"/>
                    </a:lnTo>
                    <a:lnTo>
                      <a:pt x="330" y="473"/>
                    </a:lnTo>
                    <a:lnTo>
                      <a:pt x="329" y="471"/>
                    </a:lnTo>
                    <a:lnTo>
                      <a:pt x="324" y="467"/>
                    </a:lnTo>
                    <a:lnTo>
                      <a:pt x="322" y="463"/>
                    </a:lnTo>
                    <a:lnTo>
                      <a:pt x="325" y="459"/>
                    </a:lnTo>
                    <a:lnTo>
                      <a:pt x="329" y="456"/>
                    </a:lnTo>
                    <a:lnTo>
                      <a:pt x="337" y="454"/>
                    </a:lnTo>
                    <a:lnTo>
                      <a:pt x="347" y="452"/>
                    </a:lnTo>
                    <a:lnTo>
                      <a:pt x="357" y="451"/>
                    </a:lnTo>
                    <a:lnTo>
                      <a:pt x="370" y="451"/>
                    </a:lnTo>
                    <a:lnTo>
                      <a:pt x="389" y="451"/>
                    </a:lnTo>
                    <a:lnTo>
                      <a:pt x="417" y="451"/>
                    </a:lnTo>
                    <a:lnTo>
                      <a:pt x="451" y="450"/>
                    </a:lnTo>
                    <a:lnTo>
                      <a:pt x="488" y="450"/>
                    </a:lnTo>
                    <a:lnTo>
                      <a:pt x="523" y="448"/>
                    </a:lnTo>
                    <a:lnTo>
                      <a:pt x="551" y="448"/>
                    </a:lnTo>
                    <a:lnTo>
                      <a:pt x="572" y="447"/>
                    </a:lnTo>
                    <a:lnTo>
                      <a:pt x="580" y="447"/>
                    </a:lnTo>
                    <a:lnTo>
                      <a:pt x="582" y="442"/>
                    </a:lnTo>
                    <a:lnTo>
                      <a:pt x="590" y="427"/>
                    </a:lnTo>
                    <a:lnTo>
                      <a:pt x="603" y="406"/>
                    </a:lnTo>
                    <a:lnTo>
                      <a:pt x="615" y="382"/>
                    </a:lnTo>
                    <a:lnTo>
                      <a:pt x="628" y="356"/>
                    </a:lnTo>
                    <a:lnTo>
                      <a:pt x="639" y="333"/>
                    </a:lnTo>
                    <a:lnTo>
                      <a:pt x="647" y="316"/>
                    </a:lnTo>
                    <a:lnTo>
                      <a:pt x="651" y="306"/>
                    </a:lnTo>
                    <a:lnTo>
                      <a:pt x="650" y="298"/>
                    </a:lnTo>
                    <a:lnTo>
                      <a:pt x="647" y="291"/>
                    </a:lnTo>
                    <a:lnTo>
                      <a:pt x="642" y="286"/>
                    </a:lnTo>
                    <a:lnTo>
                      <a:pt x="638" y="280"/>
                    </a:lnTo>
                    <a:lnTo>
                      <a:pt x="639" y="275"/>
                    </a:lnTo>
                    <a:lnTo>
                      <a:pt x="645" y="268"/>
                    </a:lnTo>
                    <a:lnTo>
                      <a:pt x="653" y="259"/>
                    </a:lnTo>
                    <a:lnTo>
                      <a:pt x="661" y="249"/>
                    </a:lnTo>
                    <a:lnTo>
                      <a:pt x="670" y="240"/>
                    </a:lnTo>
                    <a:lnTo>
                      <a:pt x="679" y="232"/>
                    </a:lnTo>
                    <a:lnTo>
                      <a:pt x="684" y="226"/>
                    </a:lnTo>
                    <a:lnTo>
                      <a:pt x="687" y="224"/>
                    </a:lnTo>
                    <a:lnTo>
                      <a:pt x="679" y="224"/>
                    </a:lnTo>
                    <a:lnTo>
                      <a:pt x="658" y="225"/>
                    </a:lnTo>
                    <a:lnTo>
                      <a:pt x="627" y="225"/>
                    </a:lnTo>
                    <a:lnTo>
                      <a:pt x="592" y="226"/>
                    </a:lnTo>
                    <a:lnTo>
                      <a:pt x="554" y="228"/>
                    </a:lnTo>
                    <a:lnTo>
                      <a:pt x="519" y="228"/>
                    </a:lnTo>
                    <a:lnTo>
                      <a:pt x="490" y="228"/>
                    </a:lnTo>
                    <a:lnTo>
                      <a:pt x="471" y="228"/>
                    </a:lnTo>
                    <a:lnTo>
                      <a:pt x="462" y="224"/>
                    </a:lnTo>
                    <a:lnTo>
                      <a:pt x="458" y="215"/>
                    </a:lnTo>
                    <a:lnTo>
                      <a:pt x="458" y="205"/>
                    </a:lnTo>
                    <a:lnTo>
                      <a:pt x="462" y="191"/>
                    </a:lnTo>
                    <a:lnTo>
                      <a:pt x="467" y="178"/>
                    </a:lnTo>
                    <a:lnTo>
                      <a:pt x="475" y="165"/>
                    </a:lnTo>
                    <a:lnTo>
                      <a:pt x="483" y="155"/>
                    </a:lnTo>
                    <a:lnTo>
                      <a:pt x="490" y="148"/>
                    </a:lnTo>
                    <a:lnTo>
                      <a:pt x="497" y="145"/>
                    </a:lnTo>
                    <a:lnTo>
                      <a:pt x="512" y="141"/>
                    </a:lnTo>
                    <a:lnTo>
                      <a:pt x="534" y="136"/>
                    </a:lnTo>
                    <a:lnTo>
                      <a:pt x="562" y="130"/>
                    </a:lnTo>
                    <a:lnTo>
                      <a:pt x="596" y="123"/>
                    </a:lnTo>
                    <a:lnTo>
                      <a:pt x="634" y="115"/>
                    </a:lnTo>
                    <a:lnTo>
                      <a:pt x="674" y="107"/>
                    </a:lnTo>
                    <a:lnTo>
                      <a:pt x="719" y="99"/>
                    </a:lnTo>
                    <a:lnTo>
                      <a:pt x="764" y="91"/>
                    </a:lnTo>
                    <a:lnTo>
                      <a:pt x="810" y="81"/>
                    </a:lnTo>
                    <a:lnTo>
                      <a:pt x="857" y="73"/>
                    </a:lnTo>
                    <a:lnTo>
                      <a:pt x="902" y="65"/>
                    </a:lnTo>
                    <a:lnTo>
                      <a:pt x="945" y="57"/>
                    </a:lnTo>
                    <a:lnTo>
                      <a:pt x="986" y="50"/>
                    </a:lnTo>
                    <a:lnTo>
                      <a:pt x="1021" y="43"/>
                    </a:lnTo>
                    <a:lnTo>
                      <a:pt x="1054" y="38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48"/>
              <p:cNvSpPr>
                <a:spLocks/>
              </p:cNvSpPr>
              <p:nvPr/>
            </p:nvSpPr>
            <p:spPr bwMode="auto">
              <a:xfrm>
                <a:off x="2160" y="2139"/>
                <a:ext cx="239" cy="42"/>
              </a:xfrm>
              <a:custGeom>
                <a:avLst/>
                <a:gdLst>
                  <a:gd name="T0" fmla="*/ 229 w 239"/>
                  <a:gd name="T1" fmla="*/ 42 h 42"/>
                  <a:gd name="T2" fmla="*/ 233 w 239"/>
                  <a:gd name="T3" fmla="*/ 41 h 42"/>
                  <a:gd name="T4" fmla="*/ 237 w 239"/>
                  <a:gd name="T5" fmla="*/ 39 h 42"/>
                  <a:gd name="T6" fmla="*/ 238 w 239"/>
                  <a:gd name="T7" fmla="*/ 37 h 42"/>
                  <a:gd name="T8" fmla="*/ 239 w 239"/>
                  <a:gd name="T9" fmla="*/ 33 h 42"/>
                  <a:gd name="T10" fmla="*/ 239 w 239"/>
                  <a:gd name="T11" fmla="*/ 22 h 42"/>
                  <a:gd name="T12" fmla="*/ 238 w 239"/>
                  <a:gd name="T13" fmla="*/ 18 h 42"/>
                  <a:gd name="T14" fmla="*/ 237 w 239"/>
                  <a:gd name="T15" fmla="*/ 15 h 42"/>
                  <a:gd name="T16" fmla="*/ 234 w 239"/>
                  <a:gd name="T17" fmla="*/ 12 h 42"/>
                  <a:gd name="T18" fmla="*/ 230 w 239"/>
                  <a:gd name="T19" fmla="*/ 11 h 42"/>
                  <a:gd name="T20" fmla="*/ 10 w 239"/>
                  <a:gd name="T21" fmla="*/ 0 h 42"/>
                  <a:gd name="T22" fmla="*/ 6 w 239"/>
                  <a:gd name="T23" fmla="*/ 0 h 42"/>
                  <a:gd name="T24" fmla="*/ 4 w 239"/>
                  <a:gd name="T25" fmla="*/ 2 h 42"/>
                  <a:gd name="T26" fmla="*/ 1 w 239"/>
                  <a:gd name="T27" fmla="*/ 4 h 42"/>
                  <a:gd name="T28" fmla="*/ 0 w 239"/>
                  <a:gd name="T29" fmla="*/ 8 h 42"/>
                  <a:gd name="T30" fmla="*/ 0 w 239"/>
                  <a:gd name="T31" fmla="*/ 19 h 42"/>
                  <a:gd name="T32" fmla="*/ 0 w 239"/>
                  <a:gd name="T33" fmla="*/ 23 h 42"/>
                  <a:gd name="T34" fmla="*/ 1 w 239"/>
                  <a:gd name="T35" fmla="*/ 26 h 42"/>
                  <a:gd name="T36" fmla="*/ 4 w 239"/>
                  <a:gd name="T37" fmla="*/ 29 h 42"/>
                  <a:gd name="T38" fmla="*/ 8 w 239"/>
                  <a:gd name="T39" fmla="*/ 30 h 42"/>
                  <a:gd name="T40" fmla="*/ 229 w 23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42">
                    <a:moveTo>
                      <a:pt x="229" y="42"/>
                    </a:moveTo>
                    <a:lnTo>
                      <a:pt x="233" y="41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39" y="33"/>
                    </a:lnTo>
                    <a:lnTo>
                      <a:pt x="239" y="22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4" y="12"/>
                    </a:lnTo>
                    <a:lnTo>
                      <a:pt x="230" y="1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8" y="30"/>
                    </a:lnTo>
                    <a:lnTo>
                      <a:pt x="22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49"/>
              <p:cNvSpPr>
                <a:spLocks/>
              </p:cNvSpPr>
              <p:nvPr/>
            </p:nvSpPr>
            <p:spPr bwMode="auto">
              <a:xfrm>
                <a:off x="2178" y="2187"/>
                <a:ext cx="206" cy="29"/>
              </a:xfrm>
              <a:custGeom>
                <a:avLst/>
                <a:gdLst>
                  <a:gd name="T0" fmla="*/ 197 w 206"/>
                  <a:gd name="T1" fmla="*/ 29 h 29"/>
                  <a:gd name="T2" fmla="*/ 201 w 206"/>
                  <a:gd name="T3" fmla="*/ 28 h 29"/>
                  <a:gd name="T4" fmla="*/ 204 w 206"/>
                  <a:gd name="T5" fmla="*/ 27 h 29"/>
                  <a:gd name="T6" fmla="*/ 205 w 206"/>
                  <a:gd name="T7" fmla="*/ 24 h 29"/>
                  <a:gd name="T8" fmla="*/ 206 w 206"/>
                  <a:gd name="T9" fmla="*/ 20 h 29"/>
                  <a:gd name="T10" fmla="*/ 206 w 206"/>
                  <a:gd name="T11" fmla="*/ 20 h 29"/>
                  <a:gd name="T12" fmla="*/ 205 w 206"/>
                  <a:gd name="T13" fmla="*/ 16 h 29"/>
                  <a:gd name="T14" fmla="*/ 204 w 206"/>
                  <a:gd name="T15" fmla="*/ 12 h 29"/>
                  <a:gd name="T16" fmla="*/ 201 w 206"/>
                  <a:gd name="T17" fmla="*/ 10 h 29"/>
                  <a:gd name="T18" fmla="*/ 197 w 206"/>
                  <a:gd name="T19" fmla="*/ 9 h 29"/>
                  <a:gd name="T20" fmla="*/ 11 w 206"/>
                  <a:gd name="T21" fmla="*/ 0 h 29"/>
                  <a:gd name="T22" fmla="*/ 7 w 206"/>
                  <a:gd name="T23" fmla="*/ 0 h 29"/>
                  <a:gd name="T24" fmla="*/ 5 w 206"/>
                  <a:gd name="T25" fmla="*/ 1 h 29"/>
                  <a:gd name="T26" fmla="*/ 2 w 206"/>
                  <a:gd name="T27" fmla="*/ 4 h 29"/>
                  <a:gd name="T28" fmla="*/ 0 w 206"/>
                  <a:gd name="T29" fmla="*/ 8 h 29"/>
                  <a:gd name="T30" fmla="*/ 0 w 206"/>
                  <a:gd name="T31" fmla="*/ 9 h 29"/>
                  <a:gd name="T32" fmla="*/ 2 w 206"/>
                  <a:gd name="T33" fmla="*/ 13 h 29"/>
                  <a:gd name="T34" fmla="*/ 3 w 206"/>
                  <a:gd name="T35" fmla="*/ 16 h 29"/>
                  <a:gd name="T36" fmla="*/ 6 w 206"/>
                  <a:gd name="T37" fmla="*/ 19 h 29"/>
                  <a:gd name="T38" fmla="*/ 10 w 206"/>
                  <a:gd name="T39" fmla="*/ 20 h 29"/>
                  <a:gd name="T40" fmla="*/ 197 w 20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6" h="29">
                    <a:moveTo>
                      <a:pt x="197" y="29"/>
                    </a:moveTo>
                    <a:lnTo>
                      <a:pt x="201" y="28"/>
                    </a:lnTo>
                    <a:lnTo>
                      <a:pt x="204" y="27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4" y="12"/>
                    </a:lnTo>
                    <a:lnTo>
                      <a:pt x="201" y="10"/>
                    </a:lnTo>
                    <a:lnTo>
                      <a:pt x="197" y="9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20"/>
                    </a:lnTo>
                    <a:lnTo>
                      <a:pt x="19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50"/>
              <p:cNvSpPr>
                <a:spLocks/>
              </p:cNvSpPr>
              <p:nvPr/>
            </p:nvSpPr>
            <p:spPr bwMode="auto">
              <a:xfrm>
                <a:off x="2107" y="2058"/>
                <a:ext cx="61" cy="57"/>
              </a:xfrm>
              <a:custGeom>
                <a:avLst/>
                <a:gdLst>
                  <a:gd name="T0" fmla="*/ 46 w 61"/>
                  <a:gd name="T1" fmla="*/ 57 h 57"/>
                  <a:gd name="T2" fmla="*/ 50 w 61"/>
                  <a:gd name="T3" fmla="*/ 57 h 57"/>
                  <a:gd name="T4" fmla="*/ 54 w 61"/>
                  <a:gd name="T5" fmla="*/ 55 h 57"/>
                  <a:gd name="T6" fmla="*/ 55 w 61"/>
                  <a:gd name="T7" fmla="*/ 53 h 57"/>
                  <a:gd name="T8" fmla="*/ 57 w 61"/>
                  <a:gd name="T9" fmla="*/ 49 h 57"/>
                  <a:gd name="T10" fmla="*/ 61 w 61"/>
                  <a:gd name="T11" fmla="*/ 14 h 57"/>
                  <a:gd name="T12" fmla="*/ 59 w 61"/>
                  <a:gd name="T13" fmla="*/ 9 h 57"/>
                  <a:gd name="T14" fmla="*/ 58 w 61"/>
                  <a:gd name="T15" fmla="*/ 7 h 57"/>
                  <a:gd name="T16" fmla="*/ 55 w 61"/>
                  <a:gd name="T17" fmla="*/ 4 h 57"/>
                  <a:gd name="T18" fmla="*/ 51 w 61"/>
                  <a:gd name="T19" fmla="*/ 3 h 57"/>
                  <a:gd name="T20" fmla="*/ 13 w 61"/>
                  <a:gd name="T21" fmla="*/ 0 h 57"/>
                  <a:gd name="T22" fmla="*/ 9 w 61"/>
                  <a:gd name="T23" fmla="*/ 0 h 57"/>
                  <a:gd name="T24" fmla="*/ 6 w 61"/>
                  <a:gd name="T25" fmla="*/ 1 h 57"/>
                  <a:gd name="T26" fmla="*/ 4 w 61"/>
                  <a:gd name="T27" fmla="*/ 4 h 57"/>
                  <a:gd name="T28" fmla="*/ 2 w 61"/>
                  <a:gd name="T29" fmla="*/ 8 h 57"/>
                  <a:gd name="T30" fmla="*/ 0 w 61"/>
                  <a:gd name="T31" fmla="*/ 43 h 57"/>
                  <a:gd name="T32" fmla="*/ 0 w 61"/>
                  <a:gd name="T33" fmla="*/ 47 h 57"/>
                  <a:gd name="T34" fmla="*/ 1 w 61"/>
                  <a:gd name="T35" fmla="*/ 50 h 57"/>
                  <a:gd name="T36" fmla="*/ 4 w 61"/>
                  <a:gd name="T37" fmla="*/ 51 h 57"/>
                  <a:gd name="T38" fmla="*/ 8 w 61"/>
                  <a:gd name="T39" fmla="*/ 53 h 57"/>
                  <a:gd name="T40" fmla="*/ 46 w 61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7">
                    <a:moveTo>
                      <a:pt x="46" y="57"/>
                    </a:moveTo>
                    <a:lnTo>
                      <a:pt x="50" y="57"/>
                    </a:lnTo>
                    <a:lnTo>
                      <a:pt x="54" y="55"/>
                    </a:lnTo>
                    <a:lnTo>
                      <a:pt x="55" y="53"/>
                    </a:lnTo>
                    <a:lnTo>
                      <a:pt x="57" y="49"/>
                    </a:lnTo>
                    <a:lnTo>
                      <a:pt x="61" y="14"/>
                    </a:lnTo>
                    <a:lnTo>
                      <a:pt x="59" y="9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4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51"/>
              <p:cNvSpPr>
                <a:spLocks/>
              </p:cNvSpPr>
              <p:nvPr/>
            </p:nvSpPr>
            <p:spPr bwMode="auto">
              <a:xfrm>
                <a:off x="2323" y="2077"/>
                <a:ext cx="431" cy="64"/>
              </a:xfrm>
              <a:custGeom>
                <a:avLst/>
                <a:gdLst>
                  <a:gd name="T0" fmla="*/ 399 w 431"/>
                  <a:gd name="T1" fmla="*/ 0 h 64"/>
                  <a:gd name="T2" fmla="*/ 200 w 431"/>
                  <a:gd name="T3" fmla="*/ 8 h 64"/>
                  <a:gd name="T4" fmla="*/ 11 w 431"/>
                  <a:gd name="T5" fmla="*/ 7 h 64"/>
                  <a:gd name="T6" fmla="*/ 7 w 431"/>
                  <a:gd name="T7" fmla="*/ 8 h 64"/>
                  <a:gd name="T8" fmla="*/ 5 w 431"/>
                  <a:gd name="T9" fmla="*/ 9 h 64"/>
                  <a:gd name="T10" fmla="*/ 2 w 431"/>
                  <a:gd name="T11" fmla="*/ 12 h 64"/>
                  <a:gd name="T12" fmla="*/ 0 w 431"/>
                  <a:gd name="T13" fmla="*/ 16 h 64"/>
                  <a:gd name="T14" fmla="*/ 0 w 431"/>
                  <a:gd name="T15" fmla="*/ 45 h 64"/>
                  <a:gd name="T16" fmla="*/ 2 w 431"/>
                  <a:gd name="T17" fmla="*/ 49 h 64"/>
                  <a:gd name="T18" fmla="*/ 3 w 431"/>
                  <a:gd name="T19" fmla="*/ 51 h 64"/>
                  <a:gd name="T20" fmla="*/ 6 w 431"/>
                  <a:gd name="T21" fmla="*/ 53 h 64"/>
                  <a:gd name="T22" fmla="*/ 10 w 431"/>
                  <a:gd name="T23" fmla="*/ 54 h 64"/>
                  <a:gd name="T24" fmla="*/ 201 w 431"/>
                  <a:gd name="T25" fmla="*/ 55 h 64"/>
                  <a:gd name="T26" fmla="*/ 201 w 431"/>
                  <a:gd name="T27" fmla="*/ 55 h 64"/>
                  <a:gd name="T28" fmla="*/ 201 w 431"/>
                  <a:gd name="T29" fmla="*/ 55 h 64"/>
                  <a:gd name="T30" fmla="*/ 201 w 431"/>
                  <a:gd name="T31" fmla="*/ 55 h 64"/>
                  <a:gd name="T32" fmla="*/ 202 w 431"/>
                  <a:gd name="T33" fmla="*/ 55 h 64"/>
                  <a:gd name="T34" fmla="*/ 403 w 431"/>
                  <a:gd name="T35" fmla="*/ 64 h 64"/>
                  <a:gd name="T36" fmla="*/ 408 w 431"/>
                  <a:gd name="T37" fmla="*/ 61 h 64"/>
                  <a:gd name="T38" fmla="*/ 415 w 431"/>
                  <a:gd name="T39" fmla="*/ 54 h 64"/>
                  <a:gd name="T40" fmla="*/ 420 w 431"/>
                  <a:gd name="T41" fmla="*/ 47 h 64"/>
                  <a:gd name="T42" fmla="*/ 423 w 431"/>
                  <a:gd name="T43" fmla="*/ 42 h 64"/>
                  <a:gd name="T44" fmla="*/ 431 w 431"/>
                  <a:gd name="T45" fmla="*/ 8 h 64"/>
                  <a:gd name="T46" fmla="*/ 427 w 431"/>
                  <a:gd name="T47" fmla="*/ 5 h 64"/>
                  <a:gd name="T48" fmla="*/ 418 w 431"/>
                  <a:gd name="T49" fmla="*/ 3 h 64"/>
                  <a:gd name="T50" fmla="*/ 406 w 431"/>
                  <a:gd name="T51" fmla="*/ 1 h 64"/>
                  <a:gd name="T52" fmla="*/ 399 w 431"/>
                  <a:gd name="T5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64">
                    <a:moveTo>
                      <a:pt x="399" y="0"/>
                    </a:moveTo>
                    <a:lnTo>
                      <a:pt x="200" y="8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6" y="53"/>
                    </a:lnTo>
                    <a:lnTo>
                      <a:pt x="10" y="54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2" y="55"/>
                    </a:lnTo>
                    <a:lnTo>
                      <a:pt x="403" y="64"/>
                    </a:lnTo>
                    <a:lnTo>
                      <a:pt x="408" y="61"/>
                    </a:lnTo>
                    <a:lnTo>
                      <a:pt x="415" y="54"/>
                    </a:lnTo>
                    <a:lnTo>
                      <a:pt x="420" y="47"/>
                    </a:lnTo>
                    <a:lnTo>
                      <a:pt x="423" y="42"/>
                    </a:lnTo>
                    <a:lnTo>
                      <a:pt x="431" y="8"/>
                    </a:lnTo>
                    <a:lnTo>
                      <a:pt x="427" y="5"/>
                    </a:lnTo>
                    <a:lnTo>
                      <a:pt x="418" y="3"/>
                    </a:lnTo>
                    <a:lnTo>
                      <a:pt x="406" y="1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52"/>
              <p:cNvSpPr>
                <a:spLocks/>
              </p:cNvSpPr>
              <p:nvPr/>
            </p:nvSpPr>
            <p:spPr bwMode="auto">
              <a:xfrm>
                <a:off x="2424" y="1940"/>
                <a:ext cx="172" cy="136"/>
              </a:xfrm>
              <a:custGeom>
                <a:avLst/>
                <a:gdLst>
                  <a:gd name="T0" fmla="*/ 104 w 172"/>
                  <a:gd name="T1" fmla="*/ 136 h 136"/>
                  <a:gd name="T2" fmla="*/ 111 w 172"/>
                  <a:gd name="T3" fmla="*/ 134 h 136"/>
                  <a:gd name="T4" fmla="*/ 120 w 172"/>
                  <a:gd name="T5" fmla="*/ 129 h 136"/>
                  <a:gd name="T6" fmla="*/ 128 w 172"/>
                  <a:gd name="T7" fmla="*/ 125 h 136"/>
                  <a:gd name="T8" fmla="*/ 133 w 172"/>
                  <a:gd name="T9" fmla="*/ 119 h 136"/>
                  <a:gd name="T10" fmla="*/ 149 w 172"/>
                  <a:gd name="T11" fmla="*/ 79 h 136"/>
                  <a:gd name="T12" fmla="*/ 153 w 172"/>
                  <a:gd name="T13" fmla="*/ 67 h 136"/>
                  <a:gd name="T14" fmla="*/ 162 w 172"/>
                  <a:gd name="T15" fmla="*/ 43 h 136"/>
                  <a:gd name="T16" fmla="*/ 170 w 172"/>
                  <a:gd name="T17" fmla="*/ 23 h 136"/>
                  <a:gd name="T18" fmla="*/ 172 w 172"/>
                  <a:gd name="T19" fmla="*/ 12 h 136"/>
                  <a:gd name="T20" fmla="*/ 128 w 172"/>
                  <a:gd name="T21" fmla="*/ 0 h 136"/>
                  <a:gd name="T22" fmla="*/ 123 w 172"/>
                  <a:gd name="T23" fmla="*/ 2 h 136"/>
                  <a:gd name="T24" fmla="*/ 114 w 172"/>
                  <a:gd name="T25" fmla="*/ 3 h 136"/>
                  <a:gd name="T26" fmla="*/ 101 w 172"/>
                  <a:gd name="T27" fmla="*/ 6 h 136"/>
                  <a:gd name="T28" fmla="*/ 88 w 172"/>
                  <a:gd name="T29" fmla="*/ 8 h 136"/>
                  <a:gd name="T30" fmla="*/ 74 w 172"/>
                  <a:gd name="T31" fmla="*/ 12 h 136"/>
                  <a:gd name="T32" fmla="*/ 62 w 172"/>
                  <a:gd name="T33" fmla="*/ 16 h 136"/>
                  <a:gd name="T34" fmla="*/ 54 w 172"/>
                  <a:gd name="T35" fmla="*/ 19 h 136"/>
                  <a:gd name="T36" fmla="*/ 50 w 172"/>
                  <a:gd name="T37" fmla="*/ 22 h 136"/>
                  <a:gd name="T38" fmla="*/ 19 w 172"/>
                  <a:gd name="T39" fmla="*/ 49 h 136"/>
                  <a:gd name="T40" fmla="*/ 13 w 172"/>
                  <a:gd name="T41" fmla="*/ 64 h 136"/>
                  <a:gd name="T42" fmla="*/ 4 w 172"/>
                  <a:gd name="T43" fmla="*/ 90 h 136"/>
                  <a:gd name="T44" fmla="*/ 0 w 172"/>
                  <a:gd name="T45" fmla="*/ 117 h 136"/>
                  <a:gd name="T46" fmla="*/ 13 w 172"/>
                  <a:gd name="T47" fmla="*/ 132 h 136"/>
                  <a:gd name="T48" fmla="*/ 104 w 172"/>
                  <a:gd name="T4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36">
                    <a:moveTo>
                      <a:pt x="104" y="136"/>
                    </a:moveTo>
                    <a:lnTo>
                      <a:pt x="111" y="134"/>
                    </a:lnTo>
                    <a:lnTo>
                      <a:pt x="120" y="129"/>
                    </a:lnTo>
                    <a:lnTo>
                      <a:pt x="128" y="125"/>
                    </a:lnTo>
                    <a:lnTo>
                      <a:pt x="133" y="119"/>
                    </a:lnTo>
                    <a:lnTo>
                      <a:pt x="149" y="79"/>
                    </a:lnTo>
                    <a:lnTo>
                      <a:pt x="153" y="67"/>
                    </a:lnTo>
                    <a:lnTo>
                      <a:pt x="162" y="43"/>
                    </a:lnTo>
                    <a:lnTo>
                      <a:pt x="170" y="23"/>
                    </a:lnTo>
                    <a:lnTo>
                      <a:pt x="172" y="12"/>
                    </a:lnTo>
                    <a:lnTo>
                      <a:pt x="128" y="0"/>
                    </a:lnTo>
                    <a:lnTo>
                      <a:pt x="123" y="2"/>
                    </a:lnTo>
                    <a:lnTo>
                      <a:pt x="114" y="3"/>
                    </a:lnTo>
                    <a:lnTo>
                      <a:pt x="101" y="6"/>
                    </a:lnTo>
                    <a:lnTo>
                      <a:pt x="88" y="8"/>
                    </a:lnTo>
                    <a:lnTo>
                      <a:pt x="74" y="12"/>
                    </a:lnTo>
                    <a:lnTo>
                      <a:pt x="62" y="16"/>
                    </a:lnTo>
                    <a:lnTo>
                      <a:pt x="54" y="19"/>
                    </a:lnTo>
                    <a:lnTo>
                      <a:pt x="50" y="22"/>
                    </a:lnTo>
                    <a:lnTo>
                      <a:pt x="19" y="49"/>
                    </a:lnTo>
                    <a:lnTo>
                      <a:pt x="13" y="64"/>
                    </a:lnTo>
                    <a:lnTo>
                      <a:pt x="4" y="90"/>
                    </a:lnTo>
                    <a:lnTo>
                      <a:pt x="0" y="117"/>
                    </a:lnTo>
                    <a:lnTo>
                      <a:pt x="13" y="132"/>
                    </a:lnTo>
                    <a:lnTo>
                      <a:pt x="10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53"/>
              <p:cNvSpPr>
                <a:spLocks/>
              </p:cNvSpPr>
              <p:nvPr/>
            </p:nvSpPr>
            <p:spPr bwMode="auto">
              <a:xfrm>
                <a:off x="2433" y="1947"/>
                <a:ext cx="155" cy="122"/>
              </a:xfrm>
              <a:custGeom>
                <a:avLst/>
                <a:gdLst>
                  <a:gd name="T0" fmla="*/ 92 w 155"/>
                  <a:gd name="T1" fmla="*/ 122 h 122"/>
                  <a:gd name="T2" fmla="*/ 99 w 155"/>
                  <a:gd name="T3" fmla="*/ 120 h 122"/>
                  <a:gd name="T4" fmla="*/ 107 w 155"/>
                  <a:gd name="T5" fmla="*/ 116 h 122"/>
                  <a:gd name="T6" fmla="*/ 115 w 155"/>
                  <a:gd name="T7" fmla="*/ 111 h 122"/>
                  <a:gd name="T8" fmla="*/ 118 w 155"/>
                  <a:gd name="T9" fmla="*/ 107 h 122"/>
                  <a:gd name="T10" fmla="*/ 133 w 155"/>
                  <a:gd name="T11" fmla="*/ 70 h 122"/>
                  <a:gd name="T12" fmla="*/ 137 w 155"/>
                  <a:gd name="T13" fmla="*/ 60 h 122"/>
                  <a:gd name="T14" fmla="*/ 145 w 155"/>
                  <a:gd name="T15" fmla="*/ 39 h 122"/>
                  <a:gd name="T16" fmla="*/ 153 w 155"/>
                  <a:gd name="T17" fmla="*/ 20 h 122"/>
                  <a:gd name="T18" fmla="*/ 155 w 155"/>
                  <a:gd name="T19" fmla="*/ 11 h 122"/>
                  <a:gd name="T20" fmla="*/ 115 w 155"/>
                  <a:gd name="T21" fmla="*/ 0 h 122"/>
                  <a:gd name="T22" fmla="*/ 111 w 155"/>
                  <a:gd name="T23" fmla="*/ 0 h 122"/>
                  <a:gd name="T24" fmla="*/ 102 w 155"/>
                  <a:gd name="T25" fmla="*/ 3 h 122"/>
                  <a:gd name="T26" fmla="*/ 91 w 155"/>
                  <a:gd name="T27" fmla="*/ 4 h 122"/>
                  <a:gd name="T28" fmla="*/ 79 w 155"/>
                  <a:gd name="T29" fmla="*/ 7 h 122"/>
                  <a:gd name="T30" fmla="*/ 65 w 155"/>
                  <a:gd name="T31" fmla="*/ 11 h 122"/>
                  <a:gd name="T32" fmla="*/ 56 w 155"/>
                  <a:gd name="T33" fmla="*/ 13 h 122"/>
                  <a:gd name="T34" fmla="*/ 48 w 155"/>
                  <a:gd name="T35" fmla="*/ 16 h 122"/>
                  <a:gd name="T36" fmla="*/ 45 w 155"/>
                  <a:gd name="T37" fmla="*/ 19 h 122"/>
                  <a:gd name="T38" fmla="*/ 16 w 155"/>
                  <a:gd name="T39" fmla="*/ 43 h 122"/>
                  <a:gd name="T40" fmla="*/ 11 w 155"/>
                  <a:gd name="T41" fmla="*/ 57 h 122"/>
                  <a:gd name="T42" fmla="*/ 3 w 155"/>
                  <a:gd name="T43" fmla="*/ 80 h 122"/>
                  <a:gd name="T44" fmla="*/ 0 w 155"/>
                  <a:gd name="T45" fmla="*/ 104 h 122"/>
                  <a:gd name="T46" fmla="*/ 12 w 155"/>
                  <a:gd name="T47" fmla="*/ 118 h 122"/>
                  <a:gd name="T48" fmla="*/ 92 w 155"/>
                  <a:gd name="T4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22">
                    <a:moveTo>
                      <a:pt x="92" y="122"/>
                    </a:moveTo>
                    <a:lnTo>
                      <a:pt x="99" y="120"/>
                    </a:lnTo>
                    <a:lnTo>
                      <a:pt x="107" y="116"/>
                    </a:lnTo>
                    <a:lnTo>
                      <a:pt x="115" y="111"/>
                    </a:lnTo>
                    <a:lnTo>
                      <a:pt x="118" y="107"/>
                    </a:lnTo>
                    <a:lnTo>
                      <a:pt x="133" y="70"/>
                    </a:lnTo>
                    <a:lnTo>
                      <a:pt x="137" y="60"/>
                    </a:lnTo>
                    <a:lnTo>
                      <a:pt x="145" y="39"/>
                    </a:lnTo>
                    <a:lnTo>
                      <a:pt x="153" y="20"/>
                    </a:lnTo>
                    <a:lnTo>
                      <a:pt x="155" y="11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2" y="3"/>
                    </a:lnTo>
                    <a:lnTo>
                      <a:pt x="91" y="4"/>
                    </a:lnTo>
                    <a:lnTo>
                      <a:pt x="79" y="7"/>
                    </a:lnTo>
                    <a:lnTo>
                      <a:pt x="65" y="11"/>
                    </a:lnTo>
                    <a:lnTo>
                      <a:pt x="56" y="13"/>
                    </a:lnTo>
                    <a:lnTo>
                      <a:pt x="48" y="16"/>
                    </a:lnTo>
                    <a:lnTo>
                      <a:pt x="45" y="19"/>
                    </a:lnTo>
                    <a:lnTo>
                      <a:pt x="16" y="43"/>
                    </a:lnTo>
                    <a:lnTo>
                      <a:pt x="11" y="57"/>
                    </a:lnTo>
                    <a:lnTo>
                      <a:pt x="3" y="80"/>
                    </a:lnTo>
                    <a:lnTo>
                      <a:pt x="0" y="104"/>
                    </a:lnTo>
                    <a:lnTo>
                      <a:pt x="12" y="118"/>
                    </a:lnTo>
                    <a:lnTo>
                      <a:pt x="92" y="12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54"/>
              <p:cNvSpPr>
                <a:spLocks/>
              </p:cNvSpPr>
              <p:nvPr/>
            </p:nvSpPr>
            <p:spPr bwMode="auto">
              <a:xfrm>
                <a:off x="2169" y="1950"/>
                <a:ext cx="64" cy="93"/>
              </a:xfrm>
              <a:custGeom>
                <a:avLst/>
                <a:gdLst>
                  <a:gd name="T0" fmla="*/ 28 w 64"/>
                  <a:gd name="T1" fmla="*/ 89 h 93"/>
                  <a:gd name="T2" fmla="*/ 35 w 64"/>
                  <a:gd name="T3" fmla="*/ 92 h 93"/>
                  <a:gd name="T4" fmla="*/ 43 w 64"/>
                  <a:gd name="T5" fmla="*/ 93 h 93"/>
                  <a:gd name="T6" fmla="*/ 50 w 64"/>
                  <a:gd name="T7" fmla="*/ 89 h 93"/>
                  <a:gd name="T8" fmla="*/ 51 w 64"/>
                  <a:gd name="T9" fmla="*/ 77 h 93"/>
                  <a:gd name="T10" fmla="*/ 53 w 64"/>
                  <a:gd name="T11" fmla="*/ 52 h 93"/>
                  <a:gd name="T12" fmla="*/ 57 w 64"/>
                  <a:gd name="T13" fmla="*/ 31 h 93"/>
                  <a:gd name="T14" fmla="*/ 61 w 64"/>
                  <a:gd name="T15" fmla="*/ 15 h 93"/>
                  <a:gd name="T16" fmla="*/ 64 w 64"/>
                  <a:gd name="T17" fmla="*/ 8 h 93"/>
                  <a:gd name="T18" fmla="*/ 62 w 64"/>
                  <a:gd name="T19" fmla="*/ 4 h 93"/>
                  <a:gd name="T20" fmla="*/ 58 w 64"/>
                  <a:gd name="T21" fmla="*/ 1 h 93"/>
                  <a:gd name="T22" fmla="*/ 53 w 64"/>
                  <a:gd name="T23" fmla="*/ 0 h 93"/>
                  <a:gd name="T24" fmla="*/ 47 w 64"/>
                  <a:gd name="T25" fmla="*/ 0 h 93"/>
                  <a:gd name="T26" fmla="*/ 33 w 64"/>
                  <a:gd name="T27" fmla="*/ 0 h 93"/>
                  <a:gd name="T28" fmla="*/ 27 w 64"/>
                  <a:gd name="T29" fmla="*/ 1 h 93"/>
                  <a:gd name="T30" fmla="*/ 20 w 64"/>
                  <a:gd name="T31" fmla="*/ 5 h 93"/>
                  <a:gd name="T32" fmla="*/ 15 w 64"/>
                  <a:gd name="T33" fmla="*/ 10 h 93"/>
                  <a:gd name="T34" fmla="*/ 12 w 64"/>
                  <a:gd name="T35" fmla="*/ 15 h 93"/>
                  <a:gd name="T36" fmla="*/ 4 w 64"/>
                  <a:gd name="T37" fmla="*/ 58 h 93"/>
                  <a:gd name="T38" fmla="*/ 3 w 64"/>
                  <a:gd name="T39" fmla="*/ 65 h 93"/>
                  <a:gd name="T40" fmla="*/ 1 w 64"/>
                  <a:gd name="T41" fmla="*/ 73 h 93"/>
                  <a:gd name="T42" fmla="*/ 0 w 64"/>
                  <a:gd name="T43" fmla="*/ 81 h 93"/>
                  <a:gd name="T44" fmla="*/ 1 w 64"/>
                  <a:gd name="T45" fmla="*/ 85 h 93"/>
                  <a:gd name="T46" fmla="*/ 28 w 64"/>
                  <a:gd name="T4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93">
                    <a:moveTo>
                      <a:pt x="28" y="89"/>
                    </a:moveTo>
                    <a:lnTo>
                      <a:pt x="35" y="92"/>
                    </a:lnTo>
                    <a:lnTo>
                      <a:pt x="43" y="93"/>
                    </a:lnTo>
                    <a:lnTo>
                      <a:pt x="50" y="89"/>
                    </a:lnTo>
                    <a:lnTo>
                      <a:pt x="51" y="77"/>
                    </a:lnTo>
                    <a:lnTo>
                      <a:pt x="53" y="52"/>
                    </a:lnTo>
                    <a:lnTo>
                      <a:pt x="57" y="31"/>
                    </a:lnTo>
                    <a:lnTo>
                      <a:pt x="61" y="15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4" y="58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55"/>
              <p:cNvSpPr>
                <a:spLocks/>
              </p:cNvSpPr>
              <p:nvPr/>
            </p:nvSpPr>
            <p:spPr bwMode="auto">
              <a:xfrm>
                <a:off x="2165" y="1952"/>
                <a:ext cx="60" cy="84"/>
              </a:xfrm>
              <a:custGeom>
                <a:avLst/>
                <a:gdLst>
                  <a:gd name="T0" fmla="*/ 28 w 60"/>
                  <a:gd name="T1" fmla="*/ 82 h 84"/>
                  <a:gd name="T2" fmla="*/ 34 w 60"/>
                  <a:gd name="T3" fmla="*/ 83 h 84"/>
                  <a:gd name="T4" fmla="*/ 41 w 60"/>
                  <a:gd name="T5" fmla="*/ 84 h 84"/>
                  <a:gd name="T6" fmla="*/ 47 w 60"/>
                  <a:gd name="T7" fmla="*/ 82 h 84"/>
                  <a:gd name="T8" fmla="*/ 49 w 60"/>
                  <a:gd name="T9" fmla="*/ 69 h 84"/>
                  <a:gd name="T10" fmla="*/ 49 w 60"/>
                  <a:gd name="T11" fmla="*/ 49 h 84"/>
                  <a:gd name="T12" fmla="*/ 53 w 60"/>
                  <a:gd name="T13" fmla="*/ 29 h 84"/>
                  <a:gd name="T14" fmla="*/ 57 w 60"/>
                  <a:gd name="T15" fmla="*/ 14 h 84"/>
                  <a:gd name="T16" fmla="*/ 60 w 60"/>
                  <a:gd name="T17" fmla="*/ 8 h 84"/>
                  <a:gd name="T18" fmla="*/ 58 w 60"/>
                  <a:gd name="T19" fmla="*/ 6 h 84"/>
                  <a:gd name="T20" fmla="*/ 54 w 60"/>
                  <a:gd name="T21" fmla="*/ 3 h 84"/>
                  <a:gd name="T22" fmla="*/ 49 w 60"/>
                  <a:gd name="T23" fmla="*/ 2 h 84"/>
                  <a:gd name="T24" fmla="*/ 45 w 60"/>
                  <a:gd name="T25" fmla="*/ 0 h 84"/>
                  <a:gd name="T26" fmla="*/ 31 w 60"/>
                  <a:gd name="T27" fmla="*/ 0 h 84"/>
                  <a:gd name="T28" fmla="*/ 26 w 60"/>
                  <a:gd name="T29" fmla="*/ 2 h 84"/>
                  <a:gd name="T30" fmla="*/ 19 w 60"/>
                  <a:gd name="T31" fmla="*/ 3 h 84"/>
                  <a:gd name="T32" fmla="*/ 12 w 60"/>
                  <a:gd name="T33" fmla="*/ 7 h 84"/>
                  <a:gd name="T34" fmla="*/ 9 w 60"/>
                  <a:gd name="T35" fmla="*/ 10 h 84"/>
                  <a:gd name="T36" fmla="*/ 0 w 60"/>
                  <a:gd name="T37" fmla="*/ 50 h 84"/>
                  <a:gd name="T38" fmla="*/ 0 w 60"/>
                  <a:gd name="T39" fmla="*/ 57 h 84"/>
                  <a:gd name="T40" fmla="*/ 0 w 60"/>
                  <a:gd name="T41" fmla="*/ 65 h 84"/>
                  <a:gd name="T42" fmla="*/ 1 w 60"/>
                  <a:gd name="T43" fmla="*/ 73 h 84"/>
                  <a:gd name="T44" fmla="*/ 4 w 60"/>
                  <a:gd name="T45" fmla="*/ 78 h 84"/>
                  <a:gd name="T46" fmla="*/ 28 w 60"/>
                  <a:gd name="T47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84">
                    <a:moveTo>
                      <a:pt x="28" y="82"/>
                    </a:moveTo>
                    <a:lnTo>
                      <a:pt x="34" y="83"/>
                    </a:lnTo>
                    <a:lnTo>
                      <a:pt x="41" y="84"/>
                    </a:lnTo>
                    <a:lnTo>
                      <a:pt x="47" y="82"/>
                    </a:lnTo>
                    <a:lnTo>
                      <a:pt x="49" y="69"/>
                    </a:lnTo>
                    <a:lnTo>
                      <a:pt x="49" y="49"/>
                    </a:lnTo>
                    <a:lnTo>
                      <a:pt x="53" y="29"/>
                    </a:lnTo>
                    <a:lnTo>
                      <a:pt x="57" y="14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56"/>
              <p:cNvSpPr>
                <a:spLocks/>
              </p:cNvSpPr>
              <p:nvPr/>
            </p:nvSpPr>
            <p:spPr bwMode="auto">
              <a:xfrm>
                <a:off x="2567" y="1952"/>
                <a:ext cx="136" cy="90"/>
              </a:xfrm>
              <a:custGeom>
                <a:avLst/>
                <a:gdLst>
                  <a:gd name="T0" fmla="*/ 29 w 136"/>
                  <a:gd name="T1" fmla="*/ 0 h 90"/>
                  <a:gd name="T2" fmla="*/ 33 w 136"/>
                  <a:gd name="T3" fmla="*/ 0 h 90"/>
                  <a:gd name="T4" fmla="*/ 44 w 136"/>
                  <a:gd name="T5" fmla="*/ 0 h 90"/>
                  <a:gd name="T6" fmla="*/ 60 w 136"/>
                  <a:gd name="T7" fmla="*/ 0 h 90"/>
                  <a:gd name="T8" fmla="*/ 78 w 136"/>
                  <a:gd name="T9" fmla="*/ 2 h 90"/>
                  <a:gd name="T10" fmla="*/ 97 w 136"/>
                  <a:gd name="T11" fmla="*/ 3 h 90"/>
                  <a:gd name="T12" fmla="*/ 113 w 136"/>
                  <a:gd name="T13" fmla="*/ 6 h 90"/>
                  <a:gd name="T14" fmla="*/ 126 w 136"/>
                  <a:gd name="T15" fmla="*/ 8 h 90"/>
                  <a:gd name="T16" fmla="*/ 133 w 136"/>
                  <a:gd name="T17" fmla="*/ 13 h 90"/>
                  <a:gd name="T18" fmla="*/ 136 w 136"/>
                  <a:gd name="T19" fmla="*/ 27 h 90"/>
                  <a:gd name="T20" fmla="*/ 130 w 136"/>
                  <a:gd name="T21" fmla="*/ 50 h 90"/>
                  <a:gd name="T22" fmla="*/ 122 w 136"/>
                  <a:gd name="T23" fmla="*/ 71 h 90"/>
                  <a:gd name="T24" fmla="*/ 118 w 136"/>
                  <a:gd name="T25" fmla="*/ 79 h 90"/>
                  <a:gd name="T26" fmla="*/ 114 w 136"/>
                  <a:gd name="T27" fmla="*/ 79 h 90"/>
                  <a:gd name="T28" fmla="*/ 103 w 136"/>
                  <a:gd name="T29" fmla="*/ 80 h 90"/>
                  <a:gd name="T30" fmla="*/ 88 w 136"/>
                  <a:gd name="T31" fmla="*/ 83 h 90"/>
                  <a:gd name="T32" fmla="*/ 71 w 136"/>
                  <a:gd name="T33" fmla="*/ 84 h 90"/>
                  <a:gd name="T34" fmla="*/ 53 w 136"/>
                  <a:gd name="T35" fmla="*/ 87 h 90"/>
                  <a:gd name="T36" fmla="*/ 37 w 136"/>
                  <a:gd name="T37" fmla="*/ 88 h 90"/>
                  <a:gd name="T38" fmla="*/ 23 w 136"/>
                  <a:gd name="T39" fmla="*/ 90 h 90"/>
                  <a:gd name="T40" fmla="*/ 17 w 136"/>
                  <a:gd name="T41" fmla="*/ 90 h 90"/>
                  <a:gd name="T42" fmla="*/ 11 w 136"/>
                  <a:gd name="T43" fmla="*/ 88 h 90"/>
                  <a:gd name="T44" fmla="*/ 6 w 136"/>
                  <a:gd name="T45" fmla="*/ 86 h 90"/>
                  <a:gd name="T46" fmla="*/ 2 w 136"/>
                  <a:gd name="T47" fmla="*/ 83 h 90"/>
                  <a:gd name="T48" fmla="*/ 0 w 136"/>
                  <a:gd name="T49" fmla="*/ 82 h 90"/>
                  <a:gd name="T50" fmla="*/ 23 w 136"/>
                  <a:gd name="T51" fmla="*/ 21 h 90"/>
                  <a:gd name="T52" fmla="*/ 26 w 136"/>
                  <a:gd name="T53" fmla="*/ 18 h 90"/>
                  <a:gd name="T54" fmla="*/ 30 w 136"/>
                  <a:gd name="T55" fmla="*/ 10 h 90"/>
                  <a:gd name="T56" fmla="*/ 32 w 136"/>
                  <a:gd name="T57" fmla="*/ 3 h 90"/>
                  <a:gd name="T58" fmla="*/ 29 w 136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90">
                    <a:moveTo>
                      <a:pt x="29" y="0"/>
                    </a:moveTo>
                    <a:lnTo>
                      <a:pt x="33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8" y="2"/>
                    </a:lnTo>
                    <a:lnTo>
                      <a:pt x="97" y="3"/>
                    </a:lnTo>
                    <a:lnTo>
                      <a:pt x="113" y="6"/>
                    </a:lnTo>
                    <a:lnTo>
                      <a:pt x="126" y="8"/>
                    </a:lnTo>
                    <a:lnTo>
                      <a:pt x="133" y="13"/>
                    </a:lnTo>
                    <a:lnTo>
                      <a:pt x="136" y="27"/>
                    </a:lnTo>
                    <a:lnTo>
                      <a:pt x="130" y="50"/>
                    </a:lnTo>
                    <a:lnTo>
                      <a:pt x="122" y="71"/>
                    </a:lnTo>
                    <a:lnTo>
                      <a:pt x="118" y="79"/>
                    </a:lnTo>
                    <a:lnTo>
                      <a:pt x="114" y="79"/>
                    </a:lnTo>
                    <a:lnTo>
                      <a:pt x="103" y="80"/>
                    </a:lnTo>
                    <a:lnTo>
                      <a:pt x="88" y="83"/>
                    </a:lnTo>
                    <a:lnTo>
                      <a:pt x="71" y="84"/>
                    </a:lnTo>
                    <a:lnTo>
                      <a:pt x="53" y="87"/>
                    </a:lnTo>
                    <a:lnTo>
                      <a:pt x="37" y="88"/>
                    </a:lnTo>
                    <a:lnTo>
                      <a:pt x="23" y="90"/>
                    </a:lnTo>
                    <a:lnTo>
                      <a:pt x="17" y="90"/>
                    </a:lnTo>
                    <a:lnTo>
                      <a:pt x="11" y="88"/>
                    </a:lnTo>
                    <a:lnTo>
                      <a:pt x="6" y="86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30" y="10"/>
                    </a:lnTo>
                    <a:lnTo>
                      <a:pt x="32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57"/>
              <p:cNvSpPr>
                <a:spLocks/>
              </p:cNvSpPr>
              <p:nvPr/>
            </p:nvSpPr>
            <p:spPr bwMode="auto">
              <a:xfrm>
                <a:off x="2574" y="1958"/>
                <a:ext cx="121" cy="80"/>
              </a:xfrm>
              <a:custGeom>
                <a:avLst/>
                <a:gdLst>
                  <a:gd name="T0" fmla="*/ 26 w 121"/>
                  <a:gd name="T1" fmla="*/ 0 h 80"/>
                  <a:gd name="T2" fmla="*/ 30 w 121"/>
                  <a:gd name="T3" fmla="*/ 0 h 80"/>
                  <a:gd name="T4" fmla="*/ 39 w 121"/>
                  <a:gd name="T5" fmla="*/ 0 h 80"/>
                  <a:gd name="T6" fmla="*/ 53 w 121"/>
                  <a:gd name="T7" fmla="*/ 0 h 80"/>
                  <a:gd name="T8" fmla="*/ 69 w 121"/>
                  <a:gd name="T9" fmla="*/ 1 h 80"/>
                  <a:gd name="T10" fmla="*/ 87 w 121"/>
                  <a:gd name="T11" fmla="*/ 2 h 80"/>
                  <a:gd name="T12" fmla="*/ 102 w 121"/>
                  <a:gd name="T13" fmla="*/ 4 h 80"/>
                  <a:gd name="T14" fmla="*/ 113 w 121"/>
                  <a:gd name="T15" fmla="*/ 7 h 80"/>
                  <a:gd name="T16" fmla="*/ 119 w 121"/>
                  <a:gd name="T17" fmla="*/ 11 h 80"/>
                  <a:gd name="T18" fmla="*/ 121 w 121"/>
                  <a:gd name="T19" fmla="*/ 24 h 80"/>
                  <a:gd name="T20" fmla="*/ 117 w 121"/>
                  <a:gd name="T21" fmla="*/ 44 h 80"/>
                  <a:gd name="T22" fmla="*/ 110 w 121"/>
                  <a:gd name="T23" fmla="*/ 62 h 80"/>
                  <a:gd name="T24" fmla="*/ 106 w 121"/>
                  <a:gd name="T25" fmla="*/ 70 h 80"/>
                  <a:gd name="T26" fmla="*/ 102 w 121"/>
                  <a:gd name="T27" fmla="*/ 70 h 80"/>
                  <a:gd name="T28" fmla="*/ 92 w 121"/>
                  <a:gd name="T29" fmla="*/ 72 h 80"/>
                  <a:gd name="T30" fmla="*/ 79 w 121"/>
                  <a:gd name="T31" fmla="*/ 73 h 80"/>
                  <a:gd name="T32" fmla="*/ 64 w 121"/>
                  <a:gd name="T33" fmla="*/ 76 h 80"/>
                  <a:gd name="T34" fmla="*/ 48 w 121"/>
                  <a:gd name="T35" fmla="*/ 77 h 80"/>
                  <a:gd name="T36" fmla="*/ 33 w 121"/>
                  <a:gd name="T37" fmla="*/ 78 h 80"/>
                  <a:gd name="T38" fmla="*/ 22 w 121"/>
                  <a:gd name="T39" fmla="*/ 80 h 80"/>
                  <a:gd name="T40" fmla="*/ 15 w 121"/>
                  <a:gd name="T41" fmla="*/ 80 h 80"/>
                  <a:gd name="T42" fmla="*/ 10 w 121"/>
                  <a:gd name="T43" fmla="*/ 78 h 80"/>
                  <a:gd name="T44" fmla="*/ 4 w 121"/>
                  <a:gd name="T45" fmla="*/ 76 h 80"/>
                  <a:gd name="T46" fmla="*/ 1 w 121"/>
                  <a:gd name="T47" fmla="*/ 73 h 80"/>
                  <a:gd name="T48" fmla="*/ 0 w 121"/>
                  <a:gd name="T49" fmla="*/ 72 h 80"/>
                  <a:gd name="T50" fmla="*/ 22 w 121"/>
                  <a:gd name="T51" fmla="*/ 17 h 80"/>
                  <a:gd name="T52" fmla="*/ 23 w 121"/>
                  <a:gd name="T53" fmla="*/ 15 h 80"/>
                  <a:gd name="T54" fmla="*/ 27 w 121"/>
                  <a:gd name="T55" fmla="*/ 8 h 80"/>
                  <a:gd name="T56" fmla="*/ 29 w 121"/>
                  <a:gd name="T57" fmla="*/ 2 h 80"/>
                  <a:gd name="T58" fmla="*/ 26 w 121"/>
                  <a:gd name="T5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80">
                    <a:moveTo>
                      <a:pt x="26" y="0"/>
                    </a:moveTo>
                    <a:lnTo>
                      <a:pt x="30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69" y="1"/>
                    </a:lnTo>
                    <a:lnTo>
                      <a:pt x="87" y="2"/>
                    </a:lnTo>
                    <a:lnTo>
                      <a:pt x="102" y="4"/>
                    </a:lnTo>
                    <a:lnTo>
                      <a:pt x="113" y="7"/>
                    </a:lnTo>
                    <a:lnTo>
                      <a:pt x="119" y="11"/>
                    </a:lnTo>
                    <a:lnTo>
                      <a:pt x="121" y="24"/>
                    </a:lnTo>
                    <a:lnTo>
                      <a:pt x="117" y="44"/>
                    </a:lnTo>
                    <a:lnTo>
                      <a:pt x="110" y="62"/>
                    </a:lnTo>
                    <a:lnTo>
                      <a:pt x="106" y="70"/>
                    </a:lnTo>
                    <a:lnTo>
                      <a:pt x="102" y="70"/>
                    </a:lnTo>
                    <a:lnTo>
                      <a:pt x="92" y="72"/>
                    </a:lnTo>
                    <a:lnTo>
                      <a:pt x="79" y="73"/>
                    </a:lnTo>
                    <a:lnTo>
                      <a:pt x="64" y="76"/>
                    </a:lnTo>
                    <a:lnTo>
                      <a:pt x="48" y="77"/>
                    </a:lnTo>
                    <a:lnTo>
                      <a:pt x="33" y="78"/>
                    </a:lnTo>
                    <a:lnTo>
                      <a:pt x="22" y="80"/>
                    </a:lnTo>
                    <a:lnTo>
                      <a:pt x="15" y="80"/>
                    </a:lnTo>
                    <a:lnTo>
                      <a:pt x="10" y="78"/>
                    </a:lnTo>
                    <a:lnTo>
                      <a:pt x="4" y="76"/>
                    </a:lnTo>
                    <a:lnTo>
                      <a:pt x="1" y="73"/>
                    </a:lnTo>
                    <a:lnTo>
                      <a:pt x="0" y="72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7" y="8"/>
                    </a:lnTo>
                    <a:lnTo>
                      <a:pt x="29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58"/>
              <p:cNvSpPr>
                <a:spLocks/>
              </p:cNvSpPr>
              <p:nvPr/>
            </p:nvSpPr>
            <p:spPr bwMode="auto">
              <a:xfrm>
                <a:off x="3126" y="2011"/>
                <a:ext cx="21" cy="9"/>
              </a:xfrm>
              <a:custGeom>
                <a:avLst/>
                <a:gdLst>
                  <a:gd name="T0" fmla="*/ 21 w 21"/>
                  <a:gd name="T1" fmla="*/ 9 h 9"/>
                  <a:gd name="T2" fmla="*/ 16 w 21"/>
                  <a:gd name="T3" fmla="*/ 6 h 9"/>
                  <a:gd name="T4" fmla="*/ 10 w 21"/>
                  <a:gd name="T5" fmla="*/ 4 h 9"/>
                  <a:gd name="T6" fmla="*/ 5 w 21"/>
                  <a:gd name="T7" fmla="*/ 1 h 9"/>
                  <a:gd name="T8" fmla="*/ 0 w 21"/>
                  <a:gd name="T9" fmla="*/ 0 h 9"/>
                  <a:gd name="T10" fmla="*/ 1 w 21"/>
                  <a:gd name="T11" fmla="*/ 1 h 9"/>
                  <a:gd name="T12" fmla="*/ 6 w 21"/>
                  <a:gd name="T13" fmla="*/ 2 h 9"/>
                  <a:gd name="T14" fmla="*/ 13 w 21"/>
                  <a:gd name="T15" fmla="*/ 5 h 9"/>
                  <a:gd name="T16" fmla="*/ 21 w 2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2"/>
                    </a:lnTo>
                    <a:lnTo>
                      <a:pt x="13" y="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59"/>
              <p:cNvSpPr>
                <a:spLocks/>
              </p:cNvSpPr>
              <p:nvPr/>
            </p:nvSpPr>
            <p:spPr bwMode="auto">
              <a:xfrm>
                <a:off x="3142" y="1937"/>
                <a:ext cx="1573" cy="335"/>
              </a:xfrm>
              <a:custGeom>
                <a:avLst/>
                <a:gdLst>
                  <a:gd name="T0" fmla="*/ 1547 w 1573"/>
                  <a:gd name="T1" fmla="*/ 79 h 335"/>
                  <a:gd name="T2" fmla="*/ 1544 w 1573"/>
                  <a:gd name="T3" fmla="*/ 36 h 335"/>
                  <a:gd name="T4" fmla="*/ 1542 w 1573"/>
                  <a:gd name="T5" fmla="*/ 0 h 335"/>
                  <a:gd name="T6" fmla="*/ 1520 w 1573"/>
                  <a:gd name="T7" fmla="*/ 3 h 335"/>
                  <a:gd name="T8" fmla="*/ 1490 w 1573"/>
                  <a:gd name="T9" fmla="*/ 6 h 335"/>
                  <a:gd name="T10" fmla="*/ 1458 w 1573"/>
                  <a:gd name="T11" fmla="*/ 10 h 335"/>
                  <a:gd name="T12" fmla="*/ 1423 w 1573"/>
                  <a:gd name="T13" fmla="*/ 13 h 335"/>
                  <a:gd name="T14" fmla="*/ 1389 w 1573"/>
                  <a:gd name="T15" fmla="*/ 15 h 335"/>
                  <a:gd name="T16" fmla="*/ 1359 w 1573"/>
                  <a:gd name="T17" fmla="*/ 17 h 335"/>
                  <a:gd name="T18" fmla="*/ 1336 w 1573"/>
                  <a:gd name="T19" fmla="*/ 18 h 335"/>
                  <a:gd name="T20" fmla="*/ 1322 w 1573"/>
                  <a:gd name="T21" fmla="*/ 17 h 335"/>
                  <a:gd name="T22" fmla="*/ 1306 w 1573"/>
                  <a:gd name="T23" fmla="*/ 14 h 335"/>
                  <a:gd name="T24" fmla="*/ 1275 w 1573"/>
                  <a:gd name="T25" fmla="*/ 13 h 335"/>
                  <a:gd name="T26" fmla="*/ 1237 w 1573"/>
                  <a:gd name="T27" fmla="*/ 10 h 335"/>
                  <a:gd name="T28" fmla="*/ 1195 w 1573"/>
                  <a:gd name="T29" fmla="*/ 9 h 335"/>
                  <a:gd name="T30" fmla="*/ 1154 w 1573"/>
                  <a:gd name="T31" fmla="*/ 7 h 335"/>
                  <a:gd name="T32" fmla="*/ 1119 w 1573"/>
                  <a:gd name="T33" fmla="*/ 6 h 335"/>
                  <a:gd name="T34" fmla="*/ 1095 w 1573"/>
                  <a:gd name="T35" fmla="*/ 5 h 335"/>
                  <a:gd name="T36" fmla="*/ 1085 w 1573"/>
                  <a:gd name="T37" fmla="*/ 5 h 335"/>
                  <a:gd name="T38" fmla="*/ 16 w 1573"/>
                  <a:gd name="T39" fmla="*/ 71 h 335"/>
                  <a:gd name="T40" fmla="*/ 31 w 1573"/>
                  <a:gd name="T41" fmla="*/ 86 h 335"/>
                  <a:gd name="T42" fmla="*/ 28 w 1573"/>
                  <a:gd name="T43" fmla="*/ 90 h 335"/>
                  <a:gd name="T44" fmla="*/ 13 w 1573"/>
                  <a:gd name="T45" fmla="*/ 86 h 335"/>
                  <a:gd name="T46" fmla="*/ 35 w 1573"/>
                  <a:gd name="T47" fmla="*/ 106 h 335"/>
                  <a:gd name="T48" fmla="*/ 70 w 1573"/>
                  <a:gd name="T49" fmla="*/ 166 h 335"/>
                  <a:gd name="T50" fmla="*/ 82 w 1573"/>
                  <a:gd name="T51" fmla="*/ 225 h 335"/>
                  <a:gd name="T52" fmla="*/ 84 w 1573"/>
                  <a:gd name="T53" fmla="*/ 267 h 335"/>
                  <a:gd name="T54" fmla="*/ 66 w 1573"/>
                  <a:gd name="T55" fmla="*/ 294 h 335"/>
                  <a:gd name="T56" fmla="*/ 65 w 1573"/>
                  <a:gd name="T57" fmla="*/ 313 h 335"/>
                  <a:gd name="T58" fmla="*/ 64 w 1573"/>
                  <a:gd name="T59" fmla="*/ 334 h 335"/>
                  <a:gd name="T60" fmla="*/ 64 w 1573"/>
                  <a:gd name="T61" fmla="*/ 334 h 335"/>
                  <a:gd name="T62" fmla="*/ 64 w 1573"/>
                  <a:gd name="T63" fmla="*/ 335 h 335"/>
                  <a:gd name="T64" fmla="*/ 1001 w 1573"/>
                  <a:gd name="T65" fmla="*/ 259 h 335"/>
                  <a:gd name="T66" fmla="*/ 1038 w 1573"/>
                  <a:gd name="T67" fmla="*/ 198 h 335"/>
                  <a:gd name="T68" fmla="*/ 1078 w 1573"/>
                  <a:gd name="T69" fmla="*/ 140 h 335"/>
                  <a:gd name="T70" fmla="*/ 1120 w 1573"/>
                  <a:gd name="T71" fmla="*/ 101 h 335"/>
                  <a:gd name="T72" fmla="*/ 1166 w 1573"/>
                  <a:gd name="T73" fmla="*/ 91 h 335"/>
                  <a:gd name="T74" fmla="*/ 1229 w 1573"/>
                  <a:gd name="T75" fmla="*/ 91 h 335"/>
                  <a:gd name="T76" fmla="*/ 1291 w 1573"/>
                  <a:gd name="T77" fmla="*/ 118 h 335"/>
                  <a:gd name="T78" fmla="*/ 1333 w 1573"/>
                  <a:gd name="T79" fmla="*/ 193 h 335"/>
                  <a:gd name="T80" fmla="*/ 1341 w 1573"/>
                  <a:gd name="T81" fmla="*/ 258 h 335"/>
                  <a:gd name="T82" fmla="*/ 1343 w 1573"/>
                  <a:gd name="T83" fmla="*/ 262 h 335"/>
                  <a:gd name="T84" fmla="*/ 1349 w 1573"/>
                  <a:gd name="T85" fmla="*/ 265 h 335"/>
                  <a:gd name="T86" fmla="*/ 1367 w 1573"/>
                  <a:gd name="T87" fmla="*/ 262 h 335"/>
                  <a:gd name="T88" fmla="*/ 1412 w 1573"/>
                  <a:gd name="T89" fmla="*/ 255 h 335"/>
                  <a:gd name="T90" fmla="*/ 1470 w 1573"/>
                  <a:gd name="T91" fmla="*/ 244 h 335"/>
                  <a:gd name="T92" fmla="*/ 1528 w 1573"/>
                  <a:gd name="T93" fmla="*/ 233 h 335"/>
                  <a:gd name="T94" fmla="*/ 1544 w 1573"/>
                  <a:gd name="T95" fmla="*/ 208 h 335"/>
                  <a:gd name="T96" fmla="*/ 1566 w 1573"/>
                  <a:gd name="T97" fmla="*/ 185 h 335"/>
                  <a:gd name="T98" fmla="*/ 1573 w 1573"/>
                  <a:gd name="T99" fmla="*/ 147 h 335"/>
                  <a:gd name="T100" fmla="*/ 1566 w 1573"/>
                  <a:gd name="T101" fmla="*/ 10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3" h="335">
                    <a:moveTo>
                      <a:pt x="1557" y="90"/>
                    </a:moveTo>
                    <a:lnTo>
                      <a:pt x="1547" y="79"/>
                    </a:lnTo>
                    <a:lnTo>
                      <a:pt x="1544" y="57"/>
                    </a:lnTo>
                    <a:lnTo>
                      <a:pt x="1544" y="36"/>
                    </a:lnTo>
                    <a:lnTo>
                      <a:pt x="1544" y="26"/>
                    </a:lnTo>
                    <a:lnTo>
                      <a:pt x="1542" y="0"/>
                    </a:lnTo>
                    <a:lnTo>
                      <a:pt x="1532" y="2"/>
                    </a:lnTo>
                    <a:lnTo>
                      <a:pt x="1520" y="3"/>
                    </a:lnTo>
                    <a:lnTo>
                      <a:pt x="1507" y="5"/>
                    </a:lnTo>
                    <a:lnTo>
                      <a:pt x="1490" y="6"/>
                    </a:lnTo>
                    <a:lnTo>
                      <a:pt x="1474" y="7"/>
                    </a:lnTo>
                    <a:lnTo>
                      <a:pt x="1458" y="10"/>
                    </a:lnTo>
                    <a:lnTo>
                      <a:pt x="1440" y="11"/>
                    </a:lnTo>
                    <a:lnTo>
                      <a:pt x="1423" y="13"/>
                    </a:lnTo>
                    <a:lnTo>
                      <a:pt x="1405" y="14"/>
                    </a:lnTo>
                    <a:lnTo>
                      <a:pt x="1389" y="15"/>
                    </a:lnTo>
                    <a:lnTo>
                      <a:pt x="1372" y="17"/>
                    </a:lnTo>
                    <a:lnTo>
                      <a:pt x="1359" y="17"/>
                    </a:lnTo>
                    <a:lnTo>
                      <a:pt x="1347" y="18"/>
                    </a:lnTo>
                    <a:lnTo>
                      <a:pt x="1336" y="18"/>
                    </a:lnTo>
                    <a:lnTo>
                      <a:pt x="1328" y="18"/>
                    </a:lnTo>
                    <a:lnTo>
                      <a:pt x="1322" y="17"/>
                    </a:lnTo>
                    <a:lnTo>
                      <a:pt x="1315" y="15"/>
                    </a:lnTo>
                    <a:lnTo>
                      <a:pt x="1306" y="14"/>
                    </a:lnTo>
                    <a:lnTo>
                      <a:pt x="1292" y="14"/>
                    </a:lnTo>
                    <a:lnTo>
                      <a:pt x="1275" y="13"/>
                    </a:lnTo>
                    <a:lnTo>
                      <a:pt x="1257" y="11"/>
                    </a:lnTo>
                    <a:lnTo>
                      <a:pt x="1237" y="10"/>
                    </a:lnTo>
                    <a:lnTo>
                      <a:pt x="1217" y="10"/>
                    </a:lnTo>
                    <a:lnTo>
                      <a:pt x="1195" y="9"/>
                    </a:lnTo>
                    <a:lnTo>
                      <a:pt x="1175" y="7"/>
                    </a:lnTo>
                    <a:lnTo>
                      <a:pt x="1154" y="7"/>
                    </a:lnTo>
                    <a:lnTo>
                      <a:pt x="1135" y="6"/>
                    </a:lnTo>
                    <a:lnTo>
                      <a:pt x="1119" y="6"/>
                    </a:lnTo>
                    <a:lnTo>
                      <a:pt x="1105" y="5"/>
                    </a:lnTo>
                    <a:lnTo>
                      <a:pt x="1095" y="5"/>
                    </a:lnTo>
                    <a:lnTo>
                      <a:pt x="1088" y="5"/>
                    </a:lnTo>
                    <a:lnTo>
                      <a:pt x="1085" y="5"/>
                    </a:lnTo>
                    <a:lnTo>
                      <a:pt x="0" y="57"/>
                    </a:lnTo>
                    <a:lnTo>
                      <a:pt x="16" y="71"/>
                    </a:lnTo>
                    <a:lnTo>
                      <a:pt x="27" y="80"/>
                    </a:lnTo>
                    <a:lnTo>
                      <a:pt x="31" y="86"/>
                    </a:lnTo>
                    <a:lnTo>
                      <a:pt x="31" y="90"/>
                    </a:lnTo>
                    <a:lnTo>
                      <a:pt x="28" y="90"/>
                    </a:lnTo>
                    <a:lnTo>
                      <a:pt x="22" y="88"/>
                    </a:lnTo>
                    <a:lnTo>
                      <a:pt x="13" y="86"/>
                    </a:lnTo>
                    <a:lnTo>
                      <a:pt x="5" y="83"/>
                    </a:lnTo>
                    <a:lnTo>
                      <a:pt x="35" y="106"/>
                    </a:lnTo>
                    <a:lnTo>
                      <a:pt x="55" y="133"/>
                    </a:lnTo>
                    <a:lnTo>
                      <a:pt x="70" y="166"/>
                    </a:lnTo>
                    <a:lnTo>
                      <a:pt x="78" y="197"/>
                    </a:lnTo>
                    <a:lnTo>
                      <a:pt x="82" y="225"/>
                    </a:lnTo>
                    <a:lnTo>
                      <a:pt x="84" y="250"/>
                    </a:lnTo>
                    <a:lnTo>
                      <a:pt x="84" y="267"/>
                    </a:lnTo>
                    <a:lnTo>
                      <a:pt x="84" y="273"/>
                    </a:lnTo>
                    <a:lnTo>
                      <a:pt x="66" y="294"/>
                    </a:lnTo>
                    <a:lnTo>
                      <a:pt x="66" y="304"/>
                    </a:lnTo>
                    <a:lnTo>
                      <a:pt x="65" y="313"/>
                    </a:lnTo>
                    <a:lnTo>
                      <a:pt x="65" y="32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5"/>
                    </a:lnTo>
                    <a:lnTo>
                      <a:pt x="64" y="335"/>
                    </a:lnTo>
                    <a:lnTo>
                      <a:pt x="986" y="285"/>
                    </a:lnTo>
                    <a:lnTo>
                      <a:pt x="1001" y="259"/>
                    </a:lnTo>
                    <a:lnTo>
                      <a:pt x="1017" y="229"/>
                    </a:lnTo>
                    <a:lnTo>
                      <a:pt x="1038" y="198"/>
                    </a:lnTo>
                    <a:lnTo>
                      <a:pt x="1058" y="167"/>
                    </a:lnTo>
                    <a:lnTo>
                      <a:pt x="1078" y="140"/>
                    </a:lnTo>
                    <a:lnTo>
                      <a:pt x="1100" y="117"/>
                    </a:lnTo>
                    <a:lnTo>
                      <a:pt x="1120" y="101"/>
                    </a:lnTo>
                    <a:lnTo>
                      <a:pt x="1139" y="94"/>
                    </a:lnTo>
                    <a:lnTo>
                      <a:pt x="1166" y="91"/>
                    </a:lnTo>
                    <a:lnTo>
                      <a:pt x="1196" y="90"/>
                    </a:lnTo>
                    <a:lnTo>
                      <a:pt x="1229" y="91"/>
                    </a:lnTo>
                    <a:lnTo>
                      <a:pt x="1261" y="99"/>
                    </a:lnTo>
                    <a:lnTo>
                      <a:pt x="1291" y="118"/>
                    </a:lnTo>
                    <a:lnTo>
                      <a:pt x="1315" y="148"/>
                    </a:lnTo>
                    <a:lnTo>
                      <a:pt x="1333" y="193"/>
                    </a:lnTo>
                    <a:lnTo>
                      <a:pt x="1341" y="255"/>
                    </a:lnTo>
                    <a:lnTo>
                      <a:pt x="1341" y="258"/>
                    </a:lnTo>
                    <a:lnTo>
                      <a:pt x="1343" y="260"/>
                    </a:lnTo>
                    <a:lnTo>
                      <a:pt x="1343" y="262"/>
                    </a:lnTo>
                    <a:lnTo>
                      <a:pt x="1343" y="265"/>
                    </a:lnTo>
                    <a:lnTo>
                      <a:pt x="1349" y="265"/>
                    </a:lnTo>
                    <a:lnTo>
                      <a:pt x="1353" y="263"/>
                    </a:lnTo>
                    <a:lnTo>
                      <a:pt x="1367" y="262"/>
                    </a:lnTo>
                    <a:lnTo>
                      <a:pt x="1387" y="259"/>
                    </a:lnTo>
                    <a:lnTo>
                      <a:pt x="1412" y="255"/>
                    </a:lnTo>
                    <a:lnTo>
                      <a:pt x="1440" y="250"/>
                    </a:lnTo>
                    <a:lnTo>
                      <a:pt x="1470" y="244"/>
                    </a:lnTo>
                    <a:lnTo>
                      <a:pt x="1500" y="239"/>
                    </a:lnTo>
                    <a:lnTo>
                      <a:pt x="1528" y="233"/>
                    </a:lnTo>
                    <a:lnTo>
                      <a:pt x="1540" y="212"/>
                    </a:lnTo>
                    <a:lnTo>
                      <a:pt x="1544" y="208"/>
                    </a:lnTo>
                    <a:lnTo>
                      <a:pt x="1555" y="198"/>
                    </a:lnTo>
                    <a:lnTo>
                      <a:pt x="1566" y="185"/>
                    </a:lnTo>
                    <a:lnTo>
                      <a:pt x="1572" y="168"/>
                    </a:lnTo>
                    <a:lnTo>
                      <a:pt x="1573" y="147"/>
                    </a:lnTo>
                    <a:lnTo>
                      <a:pt x="1572" y="122"/>
                    </a:lnTo>
                    <a:lnTo>
                      <a:pt x="1566" y="101"/>
                    </a:lnTo>
                    <a:lnTo>
                      <a:pt x="1557" y="90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60"/>
              <p:cNvSpPr>
                <a:spLocks/>
              </p:cNvSpPr>
              <p:nvPr/>
            </p:nvSpPr>
            <p:spPr bwMode="auto">
              <a:xfrm>
                <a:off x="4499" y="2051"/>
                <a:ext cx="219" cy="80"/>
              </a:xfrm>
              <a:custGeom>
                <a:avLst/>
                <a:gdLst>
                  <a:gd name="T0" fmla="*/ 30 w 219"/>
                  <a:gd name="T1" fmla="*/ 80 h 80"/>
                  <a:gd name="T2" fmla="*/ 25 w 219"/>
                  <a:gd name="T3" fmla="*/ 77 h 80"/>
                  <a:gd name="T4" fmla="*/ 19 w 219"/>
                  <a:gd name="T5" fmla="*/ 71 h 80"/>
                  <a:gd name="T6" fmla="*/ 14 w 219"/>
                  <a:gd name="T7" fmla="*/ 62 h 80"/>
                  <a:gd name="T8" fmla="*/ 11 w 219"/>
                  <a:gd name="T9" fmla="*/ 57 h 80"/>
                  <a:gd name="T10" fmla="*/ 0 w 219"/>
                  <a:gd name="T11" fmla="*/ 33 h 80"/>
                  <a:gd name="T12" fmla="*/ 2 w 219"/>
                  <a:gd name="T13" fmla="*/ 27 h 80"/>
                  <a:gd name="T14" fmla="*/ 3 w 219"/>
                  <a:gd name="T15" fmla="*/ 19 h 80"/>
                  <a:gd name="T16" fmla="*/ 6 w 219"/>
                  <a:gd name="T17" fmla="*/ 12 h 80"/>
                  <a:gd name="T18" fmla="*/ 10 w 219"/>
                  <a:gd name="T19" fmla="*/ 10 h 80"/>
                  <a:gd name="T20" fmla="*/ 206 w 219"/>
                  <a:gd name="T21" fmla="*/ 0 h 80"/>
                  <a:gd name="T22" fmla="*/ 210 w 219"/>
                  <a:gd name="T23" fmla="*/ 2 h 80"/>
                  <a:gd name="T24" fmla="*/ 215 w 219"/>
                  <a:gd name="T25" fmla="*/ 3 h 80"/>
                  <a:gd name="T26" fmla="*/ 216 w 219"/>
                  <a:gd name="T27" fmla="*/ 6 h 80"/>
                  <a:gd name="T28" fmla="*/ 217 w 219"/>
                  <a:gd name="T29" fmla="*/ 10 h 80"/>
                  <a:gd name="T30" fmla="*/ 219 w 219"/>
                  <a:gd name="T31" fmla="*/ 50 h 80"/>
                  <a:gd name="T32" fmla="*/ 217 w 219"/>
                  <a:gd name="T33" fmla="*/ 54 h 80"/>
                  <a:gd name="T34" fmla="*/ 216 w 219"/>
                  <a:gd name="T35" fmla="*/ 57 h 80"/>
                  <a:gd name="T36" fmla="*/ 213 w 219"/>
                  <a:gd name="T37" fmla="*/ 60 h 80"/>
                  <a:gd name="T38" fmla="*/ 209 w 219"/>
                  <a:gd name="T39" fmla="*/ 61 h 80"/>
                  <a:gd name="T40" fmla="*/ 30 w 219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9" h="80">
                    <a:moveTo>
                      <a:pt x="30" y="80"/>
                    </a:moveTo>
                    <a:lnTo>
                      <a:pt x="25" y="77"/>
                    </a:lnTo>
                    <a:lnTo>
                      <a:pt x="19" y="71"/>
                    </a:lnTo>
                    <a:lnTo>
                      <a:pt x="14" y="62"/>
                    </a:lnTo>
                    <a:lnTo>
                      <a:pt x="11" y="57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5" y="3"/>
                    </a:lnTo>
                    <a:lnTo>
                      <a:pt x="216" y="6"/>
                    </a:lnTo>
                    <a:lnTo>
                      <a:pt x="217" y="10"/>
                    </a:lnTo>
                    <a:lnTo>
                      <a:pt x="219" y="50"/>
                    </a:lnTo>
                    <a:lnTo>
                      <a:pt x="217" y="54"/>
                    </a:lnTo>
                    <a:lnTo>
                      <a:pt x="216" y="57"/>
                    </a:lnTo>
                    <a:lnTo>
                      <a:pt x="213" y="60"/>
                    </a:lnTo>
                    <a:lnTo>
                      <a:pt x="209" y="61"/>
                    </a:lnTo>
                    <a:lnTo>
                      <a:pt x="3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61"/>
              <p:cNvSpPr>
                <a:spLocks/>
              </p:cNvSpPr>
              <p:nvPr/>
            </p:nvSpPr>
            <p:spPr bwMode="auto">
              <a:xfrm>
                <a:off x="4172" y="1978"/>
                <a:ext cx="309" cy="103"/>
              </a:xfrm>
              <a:custGeom>
                <a:avLst/>
                <a:gdLst>
                  <a:gd name="T0" fmla="*/ 290 w 309"/>
                  <a:gd name="T1" fmla="*/ 87 h 103"/>
                  <a:gd name="T2" fmla="*/ 288 w 309"/>
                  <a:gd name="T3" fmla="*/ 85 h 103"/>
                  <a:gd name="T4" fmla="*/ 284 w 309"/>
                  <a:gd name="T5" fmla="*/ 81 h 103"/>
                  <a:gd name="T6" fmla="*/ 279 w 309"/>
                  <a:gd name="T7" fmla="*/ 77 h 103"/>
                  <a:gd name="T8" fmla="*/ 271 w 309"/>
                  <a:gd name="T9" fmla="*/ 70 h 103"/>
                  <a:gd name="T10" fmla="*/ 260 w 309"/>
                  <a:gd name="T11" fmla="*/ 64 h 103"/>
                  <a:gd name="T12" fmla="*/ 249 w 309"/>
                  <a:gd name="T13" fmla="*/ 56 h 103"/>
                  <a:gd name="T14" fmla="*/ 234 w 309"/>
                  <a:gd name="T15" fmla="*/ 49 h 103"/>
                  <a:gd name="T16" fmla="*/ 219 w 309"/>
                  <a:gd name="T17" fmla="*/ 42 h 103"/>
                  <a:gd name="T18" fmla="*/ 201 w 309"/>
                  <a:gd name="T19" fmla="*/ 37 h 103"/>
                  <a:gd name="T20" fmla="*/ 182 w 309"/>
                  <a:gd name="T21" fmla="*/ 33 h 103"/>
                  <a:gd name="T22" fmla="*/ 164 w 309"/>
                  <a:gd name="T23" fmla="*/ 31 h 103"/>
                  <a:gd name="T24" fmla="*/ 142 w 309"/>
                  <a:gd name="T25" fmla="*/ 31 h 103"/>
                  <a:gd name="T26" fmla="*/ 120 w 309"/>
                  <a:gd name="T27" fmla="*/ 37 h 103"/>
                  <a:gd name="T28" fmla="*/ 97 w 309"/>
                  <a:gd name="T29" fmla="*/ 43 h 103"/>
                  <a:gd name="T30" fmla="*/ 73 w 309"/>
                  <a:gd name="T31" fmla="*/ 56 h 103"/>
                  <a:gd name="T32" fmla="*/ 48 w 309"/>
                  <a:gd name="T33" fmla="*/ 72 h 103"/>
                  <a:gd name="T34" fmla="*/ 12 w 309"/>
                  <a:gd name="T35" fmla="*/ 98 h 103"/>
                  <a:gd name="T36" fmla="*/ 0 w 309"/>
                  <a:gd name="T37" fmla="*/ 103 h 103"/>
                  <a:gd name="T38" fmla="*/ 5 w 309"/>
                  <a:gd name="T39" fmla="*/ 95 h 103"/>
                  <a:gd name="T40" fmla="*/ 24 w 309"/>
                  <a:gd name="T41" fmla="*/ 77 h 103"/>
                  <a:gd name="T42" fmla="*/ 50 w 309"/>
                  <a:gd name="T43" fmla="*/ 54 h 103"/>
                  <a:gd name="T44" fmla="*/ 80 w 309"/>
                  <a:gd name="T45" fmla="*/ 31 h 103"/>
                  <a:gd name="T46" fmla="*/ 104 w 309"/>
                  <a:gd name="T47" fmla="*/ 14 h 103"/>
                  <a:gd name="T48" fmla="*/ 122 w 309"/>
                  <a:gd name="T49" fmla="*/ 5 h 103"/>
                  <a:gd name="T50" fmla="*/ 134 w 309"/>
                  <a:gd name="T51" fmla="*/ 4 h 103"/>
                  <a:gd name="T52" fmla="*/ 150 w 309"/>
                  <a:gd name="T53" fmla="*/ 1 h 103"/>
                  <a:gd name="T54" fmla="*/ 169 w 309"/>
                  <a:gd name="T55" fmla="*/ 0 h 103"/>
                  <a:gd name="T56" fmla="*/ 189 w 309"/>
                  <a:gd name="T57" fmla="*/ 1 h 103"/>
                  <a:gd name="T58" fmla="*/ 211 w 309"/>
                  <a:gd name="T59" fmla="*/ 5 h 103"/>
                  <a:gd name="T60" fmla="*/ 234 w 309"/>
                  <a:gd name="T61" fmla="*/ 15 h 103"/>
                  <a:gd name="T62" fmla="*/ 257 w 309"/>
                  <a:gd name="T63" fmla="*/ 31 h 103"/>
                  <a:gd name="T64" fmla="*/ 280 w 309"/>
                  <a:gd name="T65" fmla="*/ 56 h 103"/>
                  <a:gd name="T66" fmla="*/ 298 w 309"/>
                  <a:gd name="T67" fmla="*/ 79 h 103"/>
                  <a:gd name="T68" fmla="*/ 306 w 309"/>
                  <a:gd name="T69" fmla="*/ 92 h 103"/>
                  <a:gd name="T70" fmla="*/ 309 w 309"/>
                  <a:gd name="T71" fmla="*/ 98 h 103"/>
                  <a:gd name="T72" fmla="*/ 307 w 309"/>
                  <a:gd name="T73" fmla="*/ 99 h 103"/>
                  <a:gd name="T74" fmla="*/ 302 w 309"/>
                  <a:gd name="T75" fmla="*/ 96 h 103"/>
                  <a:gd name="T76" fmla="*/ 296 w 309"/>
                  <a:gd name="T77" fmla="*/ 92 h 103"/>
                  <a:gd name="T78" fmla="*/ 291 w 309"/>
                  <a:gd name="T79" fmla="*/ 88 h 103"/>
                  <a:gd name="T80" fmla="*/ 290 w 309"/>
                  <a:gd name="T81" fmla="*/ 8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103">
                    <a:moveTo>
                      <a:pt x="290" y="87"/>
                    </a:moveTo>
                    <a:lnTo>
                      <a:pt x="288" y="85"/>
                    </a:lnTo>
                    <a:lnTo>
                      <a:pt x="284" y="81"/>
                    </a:lnTo>
                    <a:lnTo>
                      <a:pt x="279" y="77"/>
                    </a:lnTo>
                    <a:lnTo>
                      <a:pt x="271" y="70"/>
                    </a:lnTo>
                    <a:lnTo>
                      <a:pt x="260" y="64"/>
                    </a:lnTo>
                    <a:lnTo>
                      <a:pt x="249" y="56"/>
                    </a:lnTo>
                    <a:lnTo>
                      <a:pt x="234" y="49"/>
                    </a:lnTo>
                    <a:lnTo>
                      <a:pt x="219" y="42"/>
                    </a:lnTo>
                    <a:lnTo>
                      <a:pt x="201" y="37"/>
                    </a:lnTo>
                    <a:lnTo>
                      <a:pt x="182" y="33"/>
                    </a:lnTo>
                    <a:lnTo>
                      <a:pt x="164" y="31"/>
                    </a:lnTo>
                    <a:lnTo>
                      <a:pt x="142" y="31"/>
                    </a:lnTo>
                    <a:lnTo>
                      <a:pt x="120" y="37"/>
                    </a:lnTo>
                    <a:lnTo>
                      <a:pt x="97" y="43"/>
                    </a:lnTo>
                    <a:lnTo>
                      <a:pt x="73" y="56"/>
                    </a:lnTo>
                    <a:lnTo>
                      <a:pt x="48" y="72"/>
                    </a:lnTo>
                    <a:lnTo>
                      <a:pt x="12" y="98"/>
                    </a:lnTo>
                    <a:lnTo>
                      <a:pt x="0" y="103"/>
                    </a:lnTo>
                    <a:lnTo>
                      <a:pt x="5" y="95"/>
                    </a:lnTo>
                    <a:lnTo>
                      <a:pt x="24" y="77"/>
                    </a:lnTo>
                    <a:lnTo>
                      <a:pt x="50" y="54"/>
                    </a:lnTo>
                    <a:lnTo>
                      <a:pt x="80" y="31"/>
                    </a:lnTo>
                    <a:lnTo>
                      <a:pt x="104" y="14"/>
                    </a:lnTo>
                    <a:lnTo>
                      <a:pt x="122" y="5"/>
                    </a:lnTo>
                    <a:lnTo>
                      <a:pt x="134" y="4"/>
                    </a:lnTo>
                    <a:lnTo>
                      <a:pt x="150" y="1"/>
                    </a:lnTo>
                    <a:lnTo>
                      <a:pt x="169" y="0"/>
                    </a:lnTo>
                    <a:lnTo>
                      <a:pt x="189" y="1"/>
                    </a:lnTo>
                    <a:lnTo>
                      <a:pt x="211" y="5"/>
                    </a:lnTo>
                    <a:lnTo>
                      <a:pt x="234" y="15"/>
                    </a:lnTo>
                    <a:lnTo>
                      <a:pt x="257" y="31"/>
                    </a:lnTo>
                    <a:lnTo>
                      <a:pt x="280" y="56"/>
                    </a:lnTo>
                    <a:lnTo>
                      <a:pt x="298" y="79"/>
                    </a:lnTo>
                    <a:lnTo>
                      <a:pt x="306" y="92"/>
                    </a:lnTo>
                    <a:lnTo>
                      <a:pt x="309" y="98"/>
                    </a:lnTo>
                    <a:lnTo>
                      <a:pt x="307" y="99"/>
                    </a:lnTo>
                    <a:lnTo>
                      <a:pt x="302" y="96"/>
                    </a:lnTo>
                    <a:lnTo>
                      <a:pt x="296" y="92"/>
                    </a:lnTo>
                    <a:lnTo>
                      <a:pt x="291" y="88"/>
                    </a:lnTo>
                    <a:lnTo>
                      <a:pt x="290" y="8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62"/>
              <p:cNvSpPr>
                <a:spLocks/>
              </p:cNvSpPr>
              <p:nvPr/>
            </p:nvSpPr>
            <p:spPr bwMode="auto">
              <a:xfrm>
                <a:off x="2230" y="1981"/>
                <a:ext cx="175" cy="70"/>
              </a:xfrm>
              <a:custGeom>
                <a:avLst/>
                <a:gdLst>
                  <a:gd name="T0" fmla="*/ 73 w 175"/>
                  <a:gd name="T1" fmla="*/ 70 h 70"/>
                  <a:gd name="T2" fmla="*/ 160 w 175"/>
                  <a:gd name="T3" fmla="*/ 69 h 70"/>
                  <a:gd name="T4" fmla="*/ 164 w 175"/>
                  <a:gd name="T5" fmla="*/ 67 h 70"/>
                  <a:gd name="T6" fmla="*/ 169 w 175"/>
                  <a:gd name="T7" fmla="*/ 63 h 70"/>
                  <a:gd name="T8" fmla="*/ 172 w 175"/>
                  <a:gd name="T9" fmla="*/ 58 h 70"/>
                  <a:gd name="T10" fmla="*/ 173 w 175"/>
                  <a:gd name="T11" fmla="*/ 54 h 70"/>
                  <a:gd name="T12" fmla="*/ 175 w 175"/>
                  <a:gd name="T13" fmla="*/ 15 h 70"/>
                  <a:gd name="T14" fmla="*/ 173 w 175"/>
                  <a:gd name="T15" fmla="*/ 11 h 70"/>
                  <a:gd name="T16" fmla="*/ 172 w 175"/>
                  <a:gd name="T17" fmla="*/ 8 h 70"/>
                  <a:gd name="T18" fmla="*/ 169 w 175"/>
                  <a:gd name="T19" fmla="*/ 7 h 70"/>
                  <a:gd name="T20" fmla="*/ 165 w 175"/>
                  <a:gd name="T21" fmla="*/ 5 h 70"/>
                  <a:gd name="T22" fmla="*/ 79 w 175"/>
                  <a:gd name="T23" fmla="*/ 7 h 70"/>
                  <a:gd name="T24" fmla="*/ 12 w 175"/>
                  <a:gd name="T25" fmla="*/ 0 h 70"/>
                  <a:gd name="T26" fmla="*/ 8 w 175"/>
                  <a:gd name="T27" fmla="*/ 1 h 70"/>
                  <a:gd name="T28" fmla="*/ 5 w 175"/>
                  <a:gd name="T29" fmla="*/ 2 h 70"/>
                  <a:gd name="T30" fmla="*/ 3 w 175"/>
                  <a:gd name="T31" fmla="*/ 5 h 70"/>
                  <a:gd name="T32" fmla="*/ 1 w 175"/>
                  <a:gd name="T33" fmla="*/ 9 h 70"/>
                  <a:gd name="T34" fmla="*/ 0 w 175"/>
                  <a:gd name="T35" fmla="*/ 50 h 70"/>
                  <a:gd name="T36" fmla="*/ 1 w 175"/>
                  <a:gd name="T37" fmla="*/ 54 h 70"/>
                  <a:gd name="T38" fmla="*/ 3 w 175"/>
                  <a:gd name="T39" fmla="*/ 57 h 70"/>
                  <a:gd name="T40" fmla="*/ 5 w 175"/>
                  <a:gd name="T41" fmla="*/ 58 h 70"/>
                  <a:gd name="T42" fmla="*/ 9 w 175"/>
                  <a:gd name="T43" fmla="*/ 59 h 70"/>
                  <a:gd name="T44" fmla="*/ 73 w 175"/>
                  <a:gd name="T4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5" h="70">
                    <a:moveTo>
                      <a:pt x="73" y="70"/>
                    </a:moveTo>
                    <a:lnTo>
                      <a:pt x="160" y="69"/>
                    </a:lnTo>
                    <a:lnTo>
                      <a:pt x="164" y="67"/>
                    </a:lnTo>
                    <a:lnTo>
                      <a:pt x="169" y="63"/>
                    </a:lnTo>
                    <a:lnTo>
                      <a:pt x="172" y="58"/>
                    </a:lnTo>
                    <a:lnTo>
                      <a:pt x="173" y="54"/>
                    </a:lnTo>
                    <a:lnTo>
                      <a:pt x="175" y="15"/>
                    </a:lnTo>
                    <a:lnTo>
                      <a:pt x="173" y="11"/>
                    </a:lnTo>
                    <a:lnTo>
                      <a:pt x="172" y="8"/>
                    </a:lnTo>
                    <a:lnTo>
                      <a:pt x="169" y="7"/>
                    </a:lnTo>
                    <a:lnTo>
                      <a:pt x="165" y="5"/>
                    </a:lnTo>
                    <a:lnTo>
                      <a:pt x="79" y="7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50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9" y="59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63"/>
              <p:cNvSpPr>
                <a:spLocks/>
              </p:cNvSpPr>
              <p:nvPr/>
            </p:nvSpPr>
            <p:spPr bwMode="auto">
              <a:xfrm>
                <a:off x="2250" y="1824"/>
                <a:ext cx="343" cy="138"/>
              </a:xfrm>
              <a:custGeom>
                <a:avLst/>
                <a:gdLst>
                  <a:gd name="T0" fmla="*/ 7 w 343"/>
                  <a:gd name="T1" fmla="*/ 127 h 138"/>
                  <a:gd name="T2" fmla="*/ 10 w 343"/>
                  <a:gd name="T3" fmla="*/ 122 h 138"/>
                  <a:gd name="T4" fmla="*/ 17 w 343"/>
                  <a:gd name="T5" fmla="*/ 111 h 138"/>
                  <a:gd name="T6" fmla="*/ 25 w 343"/>
                  <a:gd name="T7" fmla="*/ 97 h 138"/>
                  <a:gd name="T8" fmla="*/ 30 w 343"/>
                  <a:gd name="T9" fmla="*/ 88 h 138"/>
                  <a:gd name="T10" fmla="*/ 36 w 343"/>
                  <a:gd name="T11" fmla="*/ 82 h 138"/>
                  <a:gd name="T12" fmla="*/ 44 w 343"/>
                  <a:gd name="T13" fmla="*/ 77 h 138"/>
                  <a:gd name="T14" fmla="*/ 54 w 343"/>
                  <a:gd name="T15" fmla="*/ 71 h 138"/>
                  <a:gd name="T16" fmla="*/ 69 w 343"/>
                  <a:gd name="T17" fmla="*/ 65 h 138"/>
                  <a:gd name="T18" fmla="*/ 86 w 343"/>
                  <a:gd name="T19" fmla="*/ 59 h 138"/>
                  <a:gd name="T20" fmla="*/ 103 w 343"/>
                  <a:gd name="T21" fmla="*/ 54 h 138"/>
                  <a:gd name="T22" fmla="*/ 124 w 343"/>
                  <a:gd name="T23" fmla="*/ 47 h 138"/>
                  <a:gd name="T24" fmla="*/ 147 w 343"/>
                  <a:gd name="T25" fmla="*/ 42 h 138"/>
                  <a:gd name="T26" fmla="*/ 170 w 343"/>
                  <a:gd name="T27" fmla="*/ 36 h 138"/>
                  <a:gd name="T28" fmla="*/ 193 w 343"/>
                  <a:gd name="T29" fmla="*/ 29 h 138"/>
                  <a:gd name="T30" fmla="*/ 218 w 343"/>
                  <a:gd name="T31" fmla="*/ 24 h 138"/>
                  <a:gd name="T32" fmla="*/ 243 w 343"/>
                  <a:gd name="T33" fmla="*/ 19 h 138"/>
                  <a:gd name="T34" fmla="*/ 269 w 343"/>
                  <a:gd name="T35" fmla="*/ 15 h 138"/>
                  <a:gd name="T36" fmla="*/ 294 w 343"/>
                  <a:gd name="T37" fmla="*/ 9 h 138"/>
                  <a:gd name="T38" fmla="*/ 319 w 343"/>
                  <a:gd name="T39" fmla="*/ 4 h 138"/>
                  <a:gd name="T40" fmla="*/ 343 w 343"/>
                  <a:gd name="T41" fmla="*/ 0 h 138"/>
                  <a:gd name="T42" fmla="*/ 319 w 343"/>
                  <a:gd name="T43" fmla="*/ 4 h 138"/>
                  <a:gd name="T44" fmla="*/ 294 w 343"/>
                  <a:gd name="T45" fmla="*/ 8 h 138"/>
                  <a:gd name="T46" fmla="*/ 269 w 343"/>
                  <a:gd name="T47" fmla="*/ 12 h 138"/>
                  <a:gd name="T48" fmla="*/ 243 w 343"/>
                  <a:gd name="T49" fmla="*/ 17 h 138"/>
                  <a:gd name="T50" fmla="*/ 218 w 343"/>
                  <a:gd name="T51" fmla="*/ 23 h 138"/>
                  <a:gd name="T52" fmla="*/ 193 w 343"/>
                  <a:gd name="T53" fmla="*/ 28 h 138"/>
                  <a:gd name="T54" fmla="*/ 168 w 343"/>
                  <a:gd name="T55" fmla="*/ 34 h 138"/>
                  <a:gd name="T56" fmla="*/ 144 w 343"/>
                  <a:gd name="T57" fmla="*/ 39 h 138"/>
                  <a:gd name="T58" fmla="*/ 122 w 343"/>
                  <a:gd name="T59" fmla="*/ 44 h 138"/>
                  <a:gd name="T60" fmla="*/ 101 w 343"/>
                  <a:gd name="T61" fmla="*/ 50 h 138"/>
                  <a:gd name="T62" fmla="*/ 82 w 343"/>
                  <a:gd name="T63" fmla="*/ 57 h 138"/>
                  <a:gd name="T64" fmla="*/ 65 w 343"/>
                  <a:gd name="T65" fmla="*/ 62 h 138"/>
                  <a:gd name="T66" fmla="*/ 50 w 343"/>
                  <a:gd name="T67" fmla="*/ 67 h 138"/>
                  <a:gd name="T68" fmla="*/ 38 w 343"/>
                  <a:gd name="T69" fmla="*/ 74 h 138"/>
                  <a:gd name="T70" fmla="*/ 30 w 343"/>
                  <a:gd name="T71" fmla="*/ 80 h 138"/>
                  <a:gd name="T72" fmla="*/ 25 w 343"/>
                  <a:gd name="T73" fmla="*/ 85 h 138"/>
                  <a:gd name="T74" fmla="*/ 19 w 343"/>
                  <a:gd name="T75" fmla="*/ 96 h 138"/>
                  <a:gd name="T76" fmla="*/ 11 w 343"/>
                  <a:gd name="T77" fmla="*/ 112 h 138"/>
                  <a:gd name="T78" fmla="*/ 3 w 343"/>
                  <a:gd name="T79" fmla="*/ 127 h 138"/>
                  <a:gd name="T80" fmla="*/ 0 w 343"/>
                  <a:gd name="T81" fmla="*/ 134 h 138"/>
                  <a:gd name="T82" fmla="*/ 182 w 343"/>
                  <a:gd name="T83" fmla="*/ 138 h 138"/>
                  <a:gd name="T84" fmla="*/ 185 w 343"/>
                  <a:gd name="T85" fmla="*/ 136 h 138"/>
                  <a:gd name="T86" fmla="*/ 186 w 343"/>
                  <a:gd name="T87" fmla="*/ 135 h 138"/>
                  <a:gd name="T88" fmla="*/ 189 w 343"/>
                  <a:gd name="T89" fmla="*/ 135 h 138"/>
                  <a:gd name="T90" fmla="*/ 190 w 343"/>
                  <a:gd name="T91" fmla="*/ 134 h 138"/>
                  <a:gd name="T92" fmla="*/ 7 w 343"/>
                  <a:gd name="T93" fmla="*/ 1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3" h="138">
                    <a:moveTo>
                      <a:pt x="7" y="127"/>
                    </a:moveTo>
                    <a:lnTo>
                      <a:pt x="10" y="122"/>
                    </a:lnTo>
                    <a:lnTo>
                      <a:pt x="17" y="111"/>
                    </a:lnTo>
                    <a:lnTo>
                      <a:pt x="25" y="97"/>
                    </a:lnTo>
                    <a:lnTo>
                      <a:pt x="30" y="88"/>
                    </a:lnTo>
                    <a:lnTo>
                      <a:pt x="36" y="82"/>
                    </a:lnTo>
                    <a:lnTo>
                      <a:pt x="44" y="77"/>
                    </a:lnTo>
                    <a:lnTo>
                      <a:pt x="54" y="71"/>
                    </a:lnTo>
                    <a:lnTo>
                      <a:pt x="69" y="65"/>
                    </a:lnTo>
                    <a:lnTo>
                      <a:pt x="86" y="59"/>
                    </a:lnTo>
                    <a:lnTo>
                      <a:pt x="103" y="54"/>
                    </a:lnTo>
                    <a:lnTo>
                      <a:pt x="124" y="47"/>
                    </a:lnTo>
                    <a:lnTo>
                      <a:pt x="147" y="42"/>
                    </a:lnTo>
                    <a:lnTo>
                      <a:pt x="170" y="36"/>
                    </a:lnTo>
                    <a:lnTo>
                      <a:pt x="193" y="29"/>
                    </a:lnTo>
                    <a:lnTo>
                      <a:pt x="218" y="24"/>
                    </a:lnTo>
                    <a:lnTo>
                      <a:pt x="243" y="19"/>
                    </a:lnTo>
                    <a:lnTo>
                      <a:pt x="269" y="15"/>
                    </a:lnTo>
                    <a:lnTo>
                      <a:pt x="294" y="9"/>
                    </a:lnTo>
                    <a:lnTo>
                      <a:pt x="319" y="4"/>
                    </a:lnTo>
                    <a:lnTo>
                      <a:pt x="343" y="0"/>
                    </a:lnTo>
                    <a:lnTo>
                      <a:pt x="319" y="4"/>
                    </a:lnTo>
                    <a:lnTo>
                      <a:pt x="294" y="8"/>
                    </a:lnTo>
                    <a:lnTo>
                      <a:pt x="269" y="12"/>
                    </a:lnTo>
                    <a:lnTo>
                      <a:pt x="243" y="17"/>
                    </a:lnTo>
                    <a:lnTo>
                      <a:pt x="218" y="23"/>
                    </a:lnTo>
                    <a:lnTo>
                      <a:pt x="193" y="28"/>
                    </a:lnTo>
                    <a:lnTo>
                      <a:pt x="168" y="34"/>
                    </a:lnTo>
                    <a:lnTo>
                      <a:pt x="144" y="39"/>
                    </a:lnTo>
                    <a:lnTo>
                      <a:pt x="122" y="44"/>
                    </a:lnTo>
                    <a:lnTo>
                      <a:pt x="101" y="50"/>
                    </a:lnTo>
                    <a:lnTo>
                      <a:pt x="82" y="57"/>
                    </a:lnTo>
                    <a:lnTo>
                      <a:pt x="65" y="62"/>
                    </a:lnTo>
                    <a:lnTo>
                      <a:pt x="50" y="67"/>
                    </a:lnTo>
                    <a:lnTo>
                      <a:pt x="38" y="74"/>
                    </a:lnTo>
                    <a:lnTo>
                      <a:pt x="30" y="80"/>
                    </a:lnTo>
                    <a:lnTo>
                      <a:pt x="25" y="85"/>
                    </a:lnTo>
                    <a:lnTo>
                      <a:pt x="19" y="96"/>
                    </a:lnTo>
                    <a:lnTo>
                      <a:pt x="11" y="112"/>
                    </a:lnTo>
                    <a:lnTo>
                      <a:pt x="3" y="127"/>
                    </a:lnTo>
                    <a:lnTo>
                      <a:pt x="0" y="134"/>
                    </a:lnTo>
                    <a:lnTo>
                      <a:pt x="182" y="138"/>
                    </a:lnTo>
                    <a:lnTo>
                      <a:pt x="185" y="136"/>
                    </a:lnTo>
                    <a:lnTo>
                      <a:pt x="186" y="135"/>
                    </a:lnTo>
                    <a:lnTo>
                      <a:pt x="189" y="135"/>
                    </a:lnTo>
                    <a:lnTo>
                      <a:pt x="190" y="134"/>
                    </a:ln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64"/>
              <p:cNvSpPr>
                <a:spLocks/>
              </p:cNvSpPr>
              <p:nvPr/>
            </p:nvSpPr>
            <p:spPr bwMode="auto">
              <a:xfrm>
                <a:off x="2559" y="1829"/>
                <a:ext cx="496" cy="75"/>
              </a:xfrm>
              <a:custGeom>
                <a:avLst/>
                <a:gdLst>
                  <a:gd name="T0" fmla="*/ 53 w 496"/>
                  <a:gd name="T1" fmla="*/ 64 h 75"/>
                  <a:gd name="T2" fmla="*/ 46 w 496"/>
                  <a:gd name="T3" fmla="*/ 65 h 75"/>
                  <a:gd name="T4" fmla="*/ 40 w 496"/>
                  <a:gd name="T5" fmla="*/ 66 h 75"/>
                  <a:gd name="T6" fmla="*/ 33 w 496"/>
                  <a:gd name="T7" fmla="*/ 66 h 75"/>
                  <a:gd name="T8" fmla="*/ 26 w 496"/>
                  <a:gd name="T9" fmla="*/ 68 h 75"/>
                  <a:gd name="T10" fmla="*/ 19 w 496"/>
                  <a:gd name="T11" fmla="*/ 69 h 75"/>
                  <a:gd name="T12" fmla="*/ 14 w 496"/>
                  <a:gd name="T13" fmla="*/ 71 h 75"/>
                  <a:gd name="T14" fmla="*/ 7 w 496"/>
                  <a:gd name="T15" fmla="*/ 73 h 75"/>
                  <a:gd name="T16" fmla="*/ 0 w 496"/>
                  <a:gd name="T17" fmla="*/ 75 h 75"/>
                  <a:gd name="T18" fmla="*/ 10 w 496"/>
                  <a:gd name="T19" fmla="*/ 73 h 75"/>
                  <a:gd name="T20" fmla="*/ 19 w 496"/>
                  <a:gd name="T21" fmla="*/ 71 h 75"/>
                  <a:gd name="T22" fmla="*/ 27 w 496"/>
                  <a:gd name="T23" fmla="*/ 69 h 75"/>
                  <a:gd name="T24" fmla="*/ 37 w 496"/>
                  <a:gd name="T25" fmla="*/ 68 h 75"/>
                  <a:gd name="T26" fmla="*/ 46 w 496"/>
                  <a:gd name="T27" fmla="*/ 66 h 75"/>
                  <a:gd name="T28" fmla="*/ 65 w 496"/>
                  <a:gd name="T29" fmla="*/ 64 h 75"/>
                  <a:gd name="T30" fmla="*/ 90 w 496"/>
                  <a:gd name="T31" fmla="*/ 60 h 75"/>
                  <a:gd name="T32" fmla="*/ 121 w 496"/>
                  <a:gd name="T33" fmla="*/ 56 h 75"/>
                  <a:gd name="T34" fmla="*/ 156 w 496"/>
                  <a:gd name="T35" fmla="*/ 50 h 75"/>
                  <a:gd name="T36" fmla="*/ 194 w 496"/>
                  <a:gd name="T37" fmla="*/ 45 h 75"/>
                  <a:gd name="T38" fmla="*/ 236 w 496"/>
                  <a:gd name="T39" fmla="*/ 38 h 75"/>
                  <a:gd name="T40" fmla="*/ 277 w 496"/>
                  <a:gd name="T41" fmla="*/ 33 h 75"/>
                  <a:gd name="T42" fmla="*/ 319 w 496"/>
                  <a:gd name="T43" fmla="*/ 26 h 75"/>
                  <a:gd name="T44" fmla="*/ 358 w 496"/>
                  <a:gd name="T45" fmla="*/ 20 h 75"/>
                  <a:gd name="T46" fmla="*/ 396 w 496"/>
                  <a:gd name="T47" fmla="*/ 15 h 75"/>
                  <a:gd name="T48" fmla="*/ 428 w 496"/>
                  <a:gd name="T49" fmla="*/ 10 h 75"/>
                  <a:gd name="T50" fmla="*/ 457 w 496"/>
                  <a:gd name="T51" fmla="*/ 6 h 75"/>
                  <a:gd name="T52" fmla="*/ 477 w 496"/>
                  <a:gd name="T53" fmla="*/ 3 h 75"/>
                  <a:gd name="T54" fmla="*/ 491 w 496"/>
                  <a:gd name="T55" fmla="*/ 1 h 75"/>
                  <a:gd name="T56" fmla="*/ 496 w 496"/>
                  <a:gd name="T57" fmla="*/ 0 h 75"/>
                  <a:gd name="T58" fmla="*/ 487 w 496"/>
                  <a:gd name="T59" fmla="*/ 0 h 75"/>
                  <a:gd name="T60" fmla="*/ 466 w 496"/>
                  <a:gd name="T61" fmla="*/ 3 h 75"/>
                  <a:gd name="T62" fmla="*/ 442 w 496"/>
                  <a:gd name="T63" fmla="*/ 7 h 75"/>
                  <a:gd name="T64" fmla="*/ 413 w 496"/>
                  <a:gd name="T65" fmla="*/ 11 h 75"/>
                  <a:gd name="T66" fmla="*/ 382 w 496"/>
                  <a:gd name="T67" fmla="*/ 15 h 75"/>
                  <a:gd name="T68" fmla="*/ 350 w 496"/>
                  <a:gd name="T69" fmla="*/ 20 h 75"/>
                  <a:gd name="T70" fmla="*/ 315 w 496"/>
                  <a:gd name="T71" fmla="*/ 24 h 75"/>
                  <a:gd name="T72" fmla="*/ 279 w 496"/>
                  <a:gd name="T73" fmla="*/ 30 h 75"/>
                  <a:gd name="T74" fmla="*/ 244 w 496"/>
                  <a:gd name="T75" fmla="*/ 35 h 75"/>
                  <a:gd name="T76" fmla="*/ 209 w 496"/>
                  <a:gd name="T77" fmla="*/ 41 h 75"/>
                  <a:gd name="T78" fmla="*/ 176 w 496"/>
                  <a:gd name="T79" fmla="*/ 45 h 75"/>
                  <a:gd name="T80" fmla="*/ 145 w 496"/>
                  <a:gd name="T81" fmla="*/ 50 h 75"/>
                  <a:gd name="T82" fmla="*/ 117 w 496"/>
                  <a:gd name="T83" fmla="*/ 54 h 75"/>
                  <a:gd name="T84" fmla="*/ 94 w 496"/>
                  <a:gd name="T85" fmla="*/ 57 h 75"/>
                  <a:gd name="T86" fmla="*/ 75 w 496"/>
                  <a:gd name="T87" fmla="*/ 61 h 75"/>
                  <a:gd name="T88" fmla="*/ 61 w 496"/>
                  <a:gd name="T89" fmla="*/ 62 h 75"/>
                  <a:gd name="T90" fmla="*/ 53 w 496"/>
                  <a:gd name="T91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6" h="75">
                    <a:moveTo>
                      <a:pt x="53" y="64"/>
                    </a:moveTo>
                    <a:lnTo>
                      <a:pt x="46" y="65"/>
                    </a:lnTo>
                    <a:lnTo>
                      <a:pt x="40" y="66"/>
                    </a:lnTo>
                    <a:lnTo>
                      <a:pt x="33" y="66"/>
                    </a:lnTo>
                    <a:lnTo>
                      <a:pt x="26" y="68"/>
                    </a:lnTo>
                    <a:lnTo>
                      <a:pt x="19" y="69"/>
                    </a:lnTo>
                    <a:lnTo>
                      <a:pt x="14" y="71"/>
                    </a:lnTo>
                    <a:lnTo>
                      <a:pt x="7" y="73"/>
                    </a:lnTo>
                    <a:lnTo>
                      <a:pt x="0" y="75"/>
                    </a:lnTo>
                    <a:lnTo>
                      <a:pt x="10" y="73"/>
                    </a:lnTo>
                    <a:lnTo>
                      <a:pt x="19" y="71"/>
                    </a:lnTo>
                    <a:lnTo>
                      <a:pt x="27" y="69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65" y="64"/>
                    </a:lnTo>
                    <a:lnTo>
                      <a:pt x="90" y="60"/>
                    </a:lnTo>
                    <a:lnTo>
                      <a:pt x="121" y="56"/>
                    </a:lnTo>
                    <a:lnTo>
                      <a:pt x="156" y="50"/>
                    </a:lnTo>
                    <a:lnTo>
                      <a:pt x="194" y="45"/>
                    </a:lnTo>
                    <a:lnTo>
                      <a:pt x="236" y="38"/>
                    </a:lnTo>
                    <a:lnTo>
                      <a:pt x="277" y="33"/>
                    </a:lnTo>
                    <a:lnTo>
                      <a:pt x="319" y="26"/>
                    </a:lnTo>
                    <a:lnTo>
                      <a:pt x="358" y="20"/>
                    </a:lnTo>
                    <a:lnTo>
                      <a:pt x="396" y="15"/>
                    </a:lnTo>
                    <a:lnTo>
                      <a:pt x="428" y="10"/>
                    </a:lnTo>
                    <a:lnTo>
                      <a:pt x="457" y="6"/>
                    </a:lnTo>
                    <a:lnTo>
                      <a:pt x="477" y="3"/>
                    </a:lnTo>
                    <a:lnTo>
                      <a:pt x="491" y="1"/>
                    </a:lnTo>
                    <a:lnTo>
                      <a:pt x="496" y="0"/>
                    </a:lnTo>
                    <a:lnTo>
                      <a:pt x="487" y="0"/>
                    </a:lnTo>
                    <a:lnTo>
                      <a:pt x="466" y="3"/>
                    </a:lnTo>
                    <a:lnTo>
                      <a:pt x="442" y="7"/>
                    </a:lnTo>
                    <a:lnTo>
                      <a:pt x="413" y="11"/>
                    </a:lnTo>
                    <a:lnTo>
                      <a:pt x="382" y="15"/>
                    </a:lnTo>
                    <a:lnTo>
                      <a:pt x="350" y="20"/>
                    </a:lnTo>
                    <a:lnTo>
                      <a:pt x="315" y="24"/>
                    </a:lnTo>
                    <a:lnTo>
                      <a:pt x="279" y="30"/>
                    </a:lnTo>
                    <a:lnTo>
                      <a:pt x="244" y="35"/>
                    </a:lnTo>
                    <a:lnTo>
                      <a:pt x="209" y="41"/>
                    </a:lnTo>
                    <a:lnTo>
                      <a:pt x="176" y="45"/>
                    </a:lnTo>
                    <a:lnTo>
                      <a:pt x="145" y="50"/>
                    </a:lnTo>
                    <a:lnTo>
                      <a:pt x="117" y="54"/>
                    </a:lnTo>
                    <a:lnTo>
                      <a:pt x="94" y="57"/>
                    </a:lnTo>
                    <a:lnTo>
                      <a:pt x="75" y="61"/>
                    </a:lnTo>
                    <a:lnTo>
                      <a:pt x="61" y="62"/>
                    </a:lnTo>
                    <a:lnTo>
                      <a:pt x="5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65"/>
              <p:cNvSpPr>
                <a:spLocks/>
              </p:cNvSpPr>
              <p:nvPr/>
            </p:nvSpPr>
            <p:spPr bwMode="auto">
              <a:xfrm>
                <a:off x="2754" y="1881"/>
                <a:ext cx="1927" cy="102"/>
              </a:xfrm>
              <a:custGeom>
                <a:avLst/>
                <a:gdLst>
                  <a:gd name="T0" fmla="*/ 1924 w 1927"/>
                  <a:gd name="T1" fmla="*/ 0 h 102"/>
                  <a:gd name="T2" fmla="*/ 1832 w 1927"/>
                  <a:gd name="T3" fmla="*/ 9 h 102"/>
                  <a:gd name="T4" fmla="*/ 1745 w 1927"/>
                  <a:gd name="T5" fmla="*/ 17 h 102"/>
                  <a:gd name="T6" fmla="*/ 1709 w 1927"/>
                  <a:gd name="T7" fmla="*/ 20 h 102"/>
                  <a:gd name="T8" fmla="*/ 1660 w 1927"/>
                  <a:gd name="T9" fmla="*/ 19 h 102"/>
                  <a:gd name="T10" fmla="*/ 1587 w 1927"/>
                  <a:gd name="T11" fmla="*/ 17 h 102"/>
                  <a:gd name="T12" fmla="*/ 1510 w 1927"/>
                  <a:gd name="T13" fmla="*/ 14 h 102"/>
                  <a:gd name="T14" fmla="*/ 1449 w 1927"/>
                  <a:gd name="T15" fmla="*/ 13 h 102"/>
                  <a:gd name="T16" fmla="*/ 1424 w 1927"/>
                  <a:gd name="T17" fmla="*/ 12 h 102"/>
                  <a:gd name="T18" fmla="*/ 1397 w 1927"/>
                  <a:gd name="T19" fmla="*/ 13 h 102"/>
                  <a:gd name="T20" fmla="*/ 1323 w 1927"/>
                  <a:gd name="T21" fmla="*/ 17 h 102"/>
                  <a:gd name="T22" fmla="*/ 1212 w 1927"/>
                  <a:gd name="T23" fmla="*/ 23 h 102"/>
                  <a:gd name="T24" fmla="*/ 1076 w 1927"/>
                  <a:gd name="T25" fmla="*/ 31 h 102"/>
                  <a:gd name="T26" fmla="*/ 924 w 1927"/>
                  <a:gd name="T27" fmla="*/ 37 h 102"/>
                  <a:gd name="T28" fmla="*/ 770 w 1927"/>
                  <a:gd name="T29" fmla="*/ 46 h 102"/>
                  <a:gd name="T30" fmla="*/ 621 w 1927"/>
                  <a:gd name="T31" fmla="*/ 54 h 102"/>
                  <a:gd name="T32" fmla="*/ 489 w 1927"/>
                  <a:gd name="T33" fmla="*/ 61 h 102"/>
                  <a:gd name="T34" fmla="*/ 386 w 1927"/>
                  <a:gd name="T35" fmla="*/ 66 h 102"/>
                  <a:gd name="T36" fmla="*/ 323 w 1927"/>
                  <a:gd name="T37" fmla="*/ 69 h 102"/>
                  <a:gd name="T38" fmla="*/ 294 w 1927"/>
                  <a:gd name="T39" fmla="*/ 69 h 102"/>
                  <a:gd name="T40" fmla="*/ 225 w 1927"/>
                  <a:gd name="T41" fmla="*/ 70 h 102"/>
                  <a:gd name="T42" fmla="*/ 166 w 1927"/>
                  <a:gd name="T43" fmla="*/ 74 h 102"/>
                  <a:gd name="T44" fmla="*/ 6 w 1927"/>
                  <a:gd name="T45" fmla="*/ 102 h 102"/>
                  <a:gd name="T46" fmla="*/ 63 w 1927"/>
                  <a:gd name="T47" fmla="*/ 98 h 102"/>
                  <a:gd name="T48" fmla="*/ 126 w 1927"/>
                  <a:gd name="T49" fmla="*/ 93 h 102"/>
                  <a:gd name="T50" fmla="*/ 167 w 1927"/>
                  <a:gd name="T51" fmla="*/ 89 h 102"/>
                  <a:gd name="T52" fmla="*/ 246 w 1927"/>
                  <a:gd name="T53" fmla="*/ 89 h 102"/>
                  <a:gd name="T54" fmla="*/ 315 w 1927"/>
                  <a:gd name="T55" fmla="*/ 89 h 102"/>
                  <a:gd name="T56" fmla="*/ 351 w 1927"/>
                  <a:gd name="T57" fmla="*/ 88 h 102"/>
                  <a:gd name="T58" fmla="*/ 431 w 1927"/>
                  <a:gd name="T59" fmla="*/ 84 h 102"/>
                  <a:gd name="T60" fmla="*/ 545 w 1927"/>
                  <a:gd name="T61" fmla="*/ 78 h 102"/>
                  <a:gd name="T62" fmla="*/ 682 w 1927"/>
                  <a:gd name="T63" fmla="*/ 71 h 102"/>
                  <a:gd name="T64" fmla="*/ 831 w 1927"/>
                  <a:gd name="T65" fmla="*/ 63 h 102"/>
                  <a:gd name="T66" fmla="*/ 983 w 1927"/>
                  <a:gd name="T67" fmla="*/ 55 h 102"/>
                  <a:gd name="T68" fmla="*/ 1126 w 1927"/>
                  <a:gd name="T69" fmla="*/ 47 h 102"/>
                  <a:gd name="T70" fmla="*/ 1252 w 1927"/>
                  <a:gd name="T71" fmla="*/ 40 h 102"/>
                  <a:gd name="T72" fmla="*/ 1348 w 1927"/>
                  <a:gd name="T73" fmla="*/ 35 h 102"/>
                  <a:gd name="T74" fmla="*/ 1407 w 1927"/>
                  <a:gd name="T75" fmla="*/ 31 h 102"/>
                  <a:gd name="T76" fmla="*/ 1434 w 1927"/>
                  <a:gd name="T77" fmla="*/ 31 h 102"/>
                  <a:gd name="T78" fmla="*/ 1496 w 1927"/>
                  <a:gd name="T79" fmla="*/ 32 h 102"/>
                  <a:gd name="T80" fmla="*/ 1572 w 1927"/>
                  <a:gd name="T81" fmla="*/ 35 h 102"/>
                  <a:gd name="T82" fmla="*/ 1647 w 1927"/>
                  <a:gd name="T83" fmla="*/ 39 h 102"/>
                  <a:gd name="T84" fmla="*/ 1703 w 1927"/>
                  <a:gd name="T85" fmla="*/ 43 h 102"/>
                  <a:gd name="T86" fmla="*/ 1727 w 1927"/>
                  <a:gd name="T8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2">
                    <a:moveTo>
                      <a:pt x="1727" y="44"/>
                    </a:moveTo>
                    <a:lnTo>
                      <a:pt x="1927" y="25"/>
                    </a:lnTo>
                    <a:lnTo>
                      <a:pt x="1924" y="0"/>
                    </a:lnTo>
                    <a:lnTo>
                      <a:pt x="1896" y="2"/>
                    </a:lnTo>
                    <a:lnTo>
                      <a:pt x="1865" y="5"/>
                    </a:lnTo>
                    <a:lnTo>
                      <a:pt x="1832" y="9"/>
                    </a:lnTo>
                    <a:lnTo>
                      <a:pt x="1800" y="12"/>
                    </a:lnTo>
                    <a:lnTo>
                      <a:pt x="1770" y="14"/>
                    </a:lnTo>
                    <a:lnTo>
                      <a:pt x="1745" y="17"/>
                    </a:lnTo>
                    <a:lnTo>
                      <a:pt x="1727" y="19"/>
                    </a:lnTo>
                    <a:lnTo>
                      <a:pt x="1716" y="20"/>
                    </a:lnTo>
                    <a:lnTo>
                      <a:pt x="1709" y="20"/>
                    </a:lnTo>
                    <a:lnTo>
                      <a:pt x="1697" y="20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7"/>
                    </a:lnTo>
                    <a:lnTo>
                      <a:pt x="1587" y="17"/>
                    </a:lnTo>
                    <a:lnTo>
                      <a:pt x="1561" y="16"/>
                    </a:lnTo>
                    <a:lnTo>
                      <a:pt x="1535" y="14"/>
                    </a:lnTo>
                    <a:lnTo>
                      <a:pt x="1510" y="14"/>
                    </a:lnTo>
                    <a:lnTo>
                      <a:pt x="1487" y="13"/>
                    </a:lnTo>
                    <a:lnTo>
                      <a:pt x="1466" y="13"/>
                    </a:lnTo>
                    <a:lnTo>
                      <a:pt x="1449" y="13"/>
                    </a:lnTo>
                    <a:lnTo>
                      <a:pt x="1437" y="12"/>
                    </a:lnTo>
                    <a:lnTo>
                      <a:pt x="1427" y="12"/>
                    </a:lnTo>
                    <a:lnTo>
                      <a:pt x="1424" y="12"/>
                    </a:lnTo>
                    <a:lnTo>
                      <a:pt x="1422" y="12"/>
                    </a:lnTo>
                    <a:lnTo>
                      <a:pt x="1412" y="12"/>
                    </a:lnTo>
                    <a:lnTo>
                      <a:pt x="1397" y="13"/>
                    </a:lnTo>
                    <a:lnTo>
                      <a:pt x="1377" y="14"/>
                    </a:lnTo>
                    <a:lnTo>
                      <a:pt x="1353" y="16"/>
                    </a:lnTo>
                    <a:lnTo>
                      <a:pt x="1323" y="17"/>
                    </a:lnTo>
                    <a:lnTo>
                      <a:pt x="1290" y="19"/>
                    </a:lnTo>
                    <a:lnTo>
                      <a:pt x="1252" y="21"/>
                    </a:lnTo>
                    <a:lnTo>
                      <a:pt x="1212" y="23"/>
                    </a:lnTo>
                    <a:lnTo>
                      <a:pt x="1170" y="25"/>
                    </a:lnTo>
                    <a:lnTo>
                      <a:pt x="1124" y="28"/>
                    </a:lnTo>
                    <a:lnTo>
                      <a:pt x="1076" y="31"/>
                    </a:lnTo>
                    <a:lnTo>
                      <a:pt x="1027" y="32"/>
                    </a:lnTo>
                    <a:lnTo>
                      <a:pt x="976" y="35"/>
                    </a:lnTo>
                    <a:lnTo>
                      <a:pt x="924" y="37"/>
                    </a:lnTo>
                    <a:lnTo>
                      <a:pt x="873" y="40"/>
                    </a:lnTo>
                    <a:lnTo>
                      <a:pt x="821" y="43"/>
                    </a:lnTo>
                    <a:lnTo>
                      <a:pt x="770" y="46"/>
                    </a:lnTo>
                    <a:lnTo>
                      <a:pt x="718" y="48"/>
                    </a:lnTo>
                    <a:lnTo>
                      <a:pt x="670" y="51"/>
                    </a:lnTo>
                    <a:lnTo>
                      <a:pt x="621" y="54"/>
                    </a:lnTo>
                    <a:lnTo>
                      <a:pt x="575" y="56"/>
                    </a:lnTo>
                    <a:lnTo>
                      <a:pt x="531" y="58"/>
                    </a:lnTo>
                    <a:lnTo>
                      <a:pt x="489" y="61"/>
                    </a:lnTo>
                    <a:lnTo>
                      <a:pt x="452" y="62"/>
                    </a:lnTo>
                    <a:lnTo>
                      <a:pt x="418" y="63"/>
                    </a:lnTo>
                    <a:lnTo>
                      <a:pt x="386" y="66"/>
                    </a:lnTo>
                    <a:lnTo>
                      <a:pt x="361" y="66"/>
                    </a:lnTo>
                    <a:lnTo>
                      <a:pt x="339" y="67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0"/>
                    </a:lnTo>
                    <a:lnTo>
                      <a:pt x="201" y="71"/>
                    </a:lnTo>
                    <a:lnTo>
                      <a:pt x="181" y="73"/>
                    </a:lnTo>
                    <a:lnTo>
                      <a:pt x="166" y="74"/>
                    </a:lnTo>
                    <a:lnTo>
                      <a:pt x="160" y="74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19" y="101"/>
                    </a:lnTo>
                    <a:lnTo>
                      <a:pt x="40" y="101"/>
                    </a:lnTo>
                    <a:lnTo>
                      <a:pt x="63" y="98"/>
                    </a:lnTo>
                    <a:lnTo>
                      <a:pt x="86" y="97"/>
                    </a:lnTo>
                    <a:lnTo>
                      <a:pt x="109" y="96"/>
                    </a:lnTo>
                    <a:lnTo>
                      <a:pt x="126" y="93"/>
                    </a:lnTo>
                    <a:lnTo>
                      <a:pt x="137" y="92"/>
                    </a:lnTo>
                    <a:lnTo>
                      <a:pt x="148" y="90"/>
                    </a:lnTo>
                    <a:lnTo>
                      <a:pt x="167" y="89"/>
                    </a:lnTo>
                    <a:lnTo>
                      <a:pt x="190" y="89"/>
                    </a:lnTo>
                    <a:lnTo>
                      <a:pt x="217" y="89"/>
                    </a:lnTo>
                    <a:lnTo>
                      <a:pt x="246" y="89"/>
                    </a:lnTo>
                    <a:lnTo>
                      <a:pt x="273" y="89"/>
                    </a:lnTo>
                    <a:lnTo>
                      <a:pt x="296" y="89"/>
                    </a:lnTo>
                    <a:lnTo>
                      <a:pt x="315" y="89"/>
                    </a:lnTo>
                    <a:lnTo>
                      <a:pt x="321" y="89"/>
                    </a:lnTo>
                    <a:lnTo>
                      <a:pt x="334" y="89"/>
                    </a:lnTo>
                    <a:lnTo>
                      <a:pt x="351" y="88"/>
                    </a:lnTo>
                    <a:lnTo>
                      <a:pt x="374" y="86"/>
                    </a:lnTo>
                    <a:lnTo>
                      <a:pt x="400" y="86"/>
                    </a:lnTo>
                    <a:lnTo>
                      <a:pt x="431" y="84"/>
                    </a:lnTo>
                    <a:lnTo>
                      <a:pt x="466" y="82"/>
                    </a:lnTo>
                    <a:lnTo>
                      <a:pt x="504" y="81"/>
                    </a:lnTo>
                    <a:lnTo>
                      <a:pt x="545" y="78"/>
                    </a:lnTo>
                    <a:lnTo>
                      <a:pt x="588" y="75"/>
                    </a:lnTo>
                    <a:lnTo>
                      <a:pt x="634" y="74"/>
                    </a:lnTo>
                    <a:lnTo>
                      <a:pt x="682" y="71"/>
                    </a:lnTo>
                    <a:lnTo>
                      <a:pt x="731" y="69"/>
                    </a:lnTo>
                    <a:lnTo>
                      <a:pt x="781" y="66"/>
                    </a:lnTo>
                    <a:lnTo>
                      <a:pt x="831" y="63"/>
                    </a:lnTo>
                    <a:lnTo>
                      <a:pt x="882" y="61"/>
                    </a:lnTo>
                    <a:lnTo>
                      <a:pt x="933" y="58"/>
                    </a:lnTo>
                    <a:lnTo>
                      <a:pt x="983" y="55"/>
                    </a:lnTo>
                    <a:lnTo>
                      <a:pt x="1033" y="52"/>
                    </a:lnTo>
                    <a:lnTo>
                      <a:pt x="1080" y="50"/>
                    </a:lnTo>
                    <a:lnTo>
                      <a:pt x="1126" y="47"/>
                    </a:lnTo>
                    <a:lnTo>
                      <a:pt x="1171" y="44"/>
                    </a:lnTo>
                    <a:lnTo>
                      <a:pt x="1213" y="42"/>
                    </a:lnTo>
                    <a:lnTo>
                      <a:pt x="1252" y="40"/>
                    </a:lnTo>
                    <a:lnTo>
                      <a:pt x="1288" y="37"/>
                    </a:lnTo>
                    <a:lnTo>
                      <a:pt x="1320" y="36"/>
                    </a:lnTo>
                    <a:lnTo>
                      <a:pt x="1348" y="35"/>
                    </a:lnTo>
                    <a:lnTo>
                      <a:pt x="1373" y="33"/>
                    </a:lnTo>
                    <a:lnTo>
                      <a:pt x="1393" y="32"/>
                    </a:lnTo>
                    <a:lnTo>
                      <a:pt x="1407" y="31"/>
                    </a:lnTo>
                    <a:lnTo>
                      <a:pt x="1416" y="31"/>
                    </a:lnTo>
                    <a:lnTo>
                      <a:pt x="1419" y="31"/>
                    </a:lnTo>
                    <a:lnTo>
                      <a:pt x="1434" y="31"/>
                    </a:lnTo>
                    <a:lnTo>
                      <a:pt x="1451" y="31"/>
                    </a:lnTo>
                    <a:lnTo>
                      <a:pt x="1473" y="31"/>
                    </a:lnTo>
                    <a:lnTo>
                      <a:pt x="1496" y="32"/>
                    </a:lnTo>
                    <a:lnTo>
                      <a:pt x="1521" y="32"/>
                    </a:lnTo>
                    <a:lnTo>
                      <a:pt x="1546" y="33"/>
                    </a:lnTo>
                    <a:lnTo>
                      <a:pt x="1572" y="35"/>
                    </a:lnTo>
                    <a:lnTo>
                      <a:pt x="1598" y="36"/>
                    </a:lnTo>
                    <a:lnTo>
                      <a:pt x="1624" y="37"/>
                    </a:lnTo>
                    <a:lnTo>
                      <a:pt x="1647" y="39"/>
                    </a:lnTo>
                    <a:lnTo>
                      <a:pt x="1668" y="40"/>
                    </a:lnTo>
                    <a:lnTo>
                      <a:pt x="1689" y="42"/>
                    </a:lnTo>
                    <a:lnTo>
                      <a:pt x="1703" y="43"/>
                    </a:lnTo>
                    <a:lnTo>
                      <a:pt x="1716" y="43"/>
                    </a:lnTo>
                    <a:lnTo>
                      <a:pt x="1724" y="44"/>
                    </a:lnTo>
                    <a:lnTo>
                      <a:pt x="172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66"/>
              <p:cNvSpPr>
                <a:spLocks/>
              </p:cNvSpPr>
              <p:nvPr/>
            </p:nvSpPr>
            <p:spPr bwMode="auto">
              <a:xfrm>
                <a:off x="2754" y="1887"/>
                <a:ext cx="1927" cy="103"/>
              </a:xfrm>
              <a:custGeom>
                <a:avLst/>
                <a:gdLst>
                  <a:gd name="T0" fmla="*/ 1924 w 1927"/>
                  <a:gd name="T1" fmla="*/ 0 h 103"/>
                  <a:gd name="T2" fmla="*/ 1831 w 1927"/>
                  <a:gd name="T3" fmla="*/ 10 h 103"/>
                  <a:gd name="T4" fmla="*/ 1745 w 1927"/>
                  <a:gd name="T5" fmla="*/ 18 h 103"/>
                  <a:gd name="T6" fmla="*/ 1709 w 1927"/>
                  <a:gd name="T7" fmla="*/ 21 h 103"/>
                  <a:gd name="T8" fmla="*/ 1660 w 1927"/>
                  <a:gd name="T9" fmla="*/ 19 h 103"/>
                  <a:gd name="T10" fmla="*/ 1587 w 1927"/>
                  <a:gd name="T11" fmla="*/ 18 h 103"/>
                  <a:gd name="T12" fmla="*/ 1510 w 1927"/>
                  <a:gd name="T13" fmla="*/ 15 h 103"/>
                  <a:gd name="T14" fmla="*/ 1447 w 1927"/>
                  <a:gd name="T15" fmla="*/ 14 h 103"/>
                  <a:gd name="T16" fmla="*/ 1423 w 1927"/>
                  <a:gd name="T17" fmla="*/ 13 h 103"/>
                  <a:gd name="T18" fmla="*/ 1396 w 1927"/>
                  <a:gd name="T19" fmla="*/ 14 h 103"/>
                  <a:gd name="T20" fmla="*/ 1321 w 1927"/>
                  <a:gd name="T21" fmla="*/ 18 h 103"/>
                  <a:gd name="T22" fmla="*/ 1212 w 1927"/>
                  <a:gd name="T23" fmla="*/ 23 h 103"/>
                  <a:gd name="T24" fmla="*/ 1075 w 1927"/>
                  <a:gd name="T25" fmla="*/ 31 h 103"/>
                  <a:gd name="T26" fmla="*/ 924 w 1927"/>
                  <a:gd name="T27" fmla="*/ 38 h 103"/>
                  <a:gd name="T28" fmla="*/ 769 w 1927"/>
                  <a:gd name="T29" fmla="*/ 46 h 103"/>
                  <a:gd name="T30" fmla="*/ 621 w 1927"/>
                  <a:gd name="T31" fmla="*/ 55 h 103"/>
                  <a:gd name="T32" fmla="*/ 489 w 1927"/>
                  <a:gd name="T33" fmla="*/ 61 h 103"/>
                  <a:gd name="T34" fmla="*/ 386 w 1927"/>
                  <a:gd name="T35" fmla="*/ 67 h 103"/>
                  <a:gd name="T36" fmla="*/ 323 w 1927"/>
                  <a:gd name="T37" fmla="*/ 69 h 103"/>
                  <a:gd name="T38" fmla="*/ 294 w 1927"/>
                  <a:gd name="T39" fmla="*/ 69 h 103"/>
                  <a:gd name="T40" fmla="*/ 225 w 1927"/>
                  <a:gd name="T41" fmla="*/ 71 h 103"/>
                  <a:gd name="T42" fmla="*/ 164 w 1927"/>
                  <a:gd name="T43" fmla="*/ 75 h 103"/>
                  <a:gd name="T44" fmla="*/ 6 w 1927"/>
                  <a:gd name="T45" fmla="*/ 103 h 103"/>
                  <a:gd name="T46" fmla="*/ 63 w 1927"/>
                  <a:gd name="T47" fmla="*/ 99 h 103"/>
                  <a:gd name="T48" fmla="*/ 126 w 1927"/>
                  <a:gd name="T49" fmla="*/ 94 h 103"/>
                  <a:gd name="T50" fmla="*/ 167 w 1927"/>
                  <a:gd name="T51" fmla="*/ 90 h 103"/>
                  <a:gd name="T52" fmla="*/ 244 w 1927"/>
                  <a:gd name="T53" fmla="*/ 90 h 103"/>
                  <a:gd name="T54" fmla="*/ 315 w 1927"/>
                  <a:gd name="T55" fmla="*/ 90 h 103"/>
                  <a:gd name="T56" fmla="*/ 351 w 1927"/>
                  <a:gd name="T57" fmla="*/ 88 h 103"/>
                  <a:gd name="T58" fmla="*/ 431 w 1927"/>
                  <a:gd name="T59" fmla="*/ 84 h 103"/>
                  <a:gd name="T60" fmla="*/ 545 w 1927"/>
                  <a:gd name="T61" fmla="*/ 79 h 103"/>
                  <a:gd name="T62" fmla="*/ 682 w 1927"/>
                  <a:gd name="T63" fmla="*/ 72 h 103"/>
                  <a:gd name="T64" fmla="*/ 831 w 1927"/>
                  <a:gd name="T65" fmla="*/ 64 h 103"/>
                  <a:gd name="T66" fmla="*/ 983 w 1927"/>
                  <a:gd name="T67" fmla="*/ 56 h 103"/>
                  <a:gd name="T68" fmla="*/ 1126 w 1927"/>
                  <a:gd name="T69" fmla="*/ 48 h 103"/>
                  <a:gd name="T70" fmla="*/ 1251 w 1927"/>
                  <a:gd name="T71" fmla="*/ 41 h 103"/>
                  <a:gd name="T72" fmla="*/ 1347 w 1927"/>
                  <a:gd name="T73" fmla="*/ 36 h 103"/>
                  <a:gd name="T74" fmla="*/ 1405 w 1927"/>
                  <a:gd name="T75" fmla="*/ 31 h 103"/>
                  <a:gd name="T76" fmla="*/ 1432 w 1927"/>
                  <a:gd name="T77" fmla="*/ 31 h 103"/>
                  <a:gd name="T78" fmla="*/ 1495 w 1927"/>
                  <a:gd name="T79" fmla="*/ 33 h 103"/>
                  <a:gd name="T80" fmla="*/ 1572 w 1927"/>
                  <a:gd name="T81" fmla="*/ 36 h 103"/>
                  <a:gd name="T82" fmla="*/ 1647 w 1927"/>
                  <a:gd name="T83" fmla="*/ 40 h 103"/>
                  <a:gd name="T84" fmla="*/ 1703 w 1927"/>
                  <a:gd name="T85" fmla="*/ 44 h 103"/>
                  <a:gd name="T86" fmla="*/ 1727 w 1927"/>
                  <a:gd name="T87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3">
                    <a:moveTo>
                      <a:pt x="1727" y="45"/>
                    </a:moveTo>
                    <a:lnTo>
                      <a:pt x="1927" y="26"/>
                    </a:lnTo>
                    <a:lnTo>
                      <a:pt x="1924" y="0"/>
                    </a:lnTo>
                    <a:lnTo>
                      <a:pt x="1896" y="3"/>
                    </a:lnTo>
                    <a:lnTo>
                      <a:pt x="1863" y="6"/>
                    </a:lnTo>
                    <a:lnTo>
                      <a:pt x="1831" y="10"/>
                    </a:lnTo>
                    <a:lnTo>
                      <a:pt x="1800" y="13"/>
                    </a:lnTo>
                    <a:lnTo>
                      <a:pt x="1770" y="15"/>
                    </a:lnTo>
                    <a:lnTo>
                      <a:pt x="1745" y="18"/>
                    </a:lnTo>
                    <a:lnTo>
                      <a:pt x="1727" y="19"/>
                    </a:lnTo>
                    <a:lnTo>
                      <a:pt x="1716" y="21"/>
                    </a:lnTo>
                    <a:lnTo>
                      <a:pt x="1709" y="21"/>
                    </a:lnTo>
                    <a:lnTo>
                      <a:pt x="1697" y="21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8"/>
                    </a:lnTo>
                    <a:lnTo>
                      <a:pt x="1587" y="18"/>
                    </a:lnTo>
                    <a:lnTo>
                      <a:pt x="1560" y="17"/>
                    </a:lnTo>
                    <a:lnTo>
                      <a:pt x="1534" y="15"/>
                    </a:lnTo>
                    <a:lnTo>
                      <a:pt x="1510" y="15"/>
                    </a:lnTo>
                    <a:lnTo>
                      <a:pt x="1485" y="14"/>
                    </a:lnTo>
                    <a:lnTo>
                      <a:pt x="1465" y="14"/>
                    </a:lnTo>
                    <a:lnTo>
                      <a:pt x="1447" y="14"/>
                    </a:lnTo>
                    <a:lnTo>
                      <a:pt x="1435" y="13"/>
                    </a:lnTo>
                    <a:lnTo>
                      <a:pt x="1426" y="13"/>
                    </a:lnTo>
                    <a:lnTo>
                      <a:pt x="1423" y="13"/>
                    </a:lnTo>
                    <a:lnTo>
                      <a:pt x="1420" y="13"/>
                    </a:lnTo>
                    <a:lnTo>
                      <a:pt x="1411" y="13"/>
                    </a:lnTo>
                    <a:lnTo>
                      <a:pt x="1396" y="14"/>
                    </a:lnTo>
                    <a:lnTo>
                      <a:pt x="1376" y="15"/>
                    </a:lnTo>
                    <a:lnTo>
                      <a:pt x="1351" y="17"/>
                    </a:lnTo>
                    <a:lnTo>
                      <a:pt x="1321" y="18"/>
                    </a:lnTo>
                    <a:lnTo>
                      <a:pt x="1289" y="19"/>
                    </a:lnTo>
                    <a:lnTo>
                      <a:pt x="1251" y="22"/>
                    </a:lnTo>
                    <a:lnTo>
                      <a:pt x="1212" y="23"/>
                    </a:lnTo>
                    <a:lnTo>
                      <a:pt x="1168" y="26"/>
                    </a:lnTo>
                    <a:lnTo>
                      <a:pt x="1122" y="29"/>
                    </a:lnTo>
                    <a:lnTo>
                      <a:pt x="1075" y="31"/>
                    </a:lnTo>
                    <a:lnTo>
                      <a:pt x="1026" y="33"/>
                    </a:lnTo>
                    <a:lnTo>
                      <a:pt x="976" y="36"/>
                    </a:lnTo>
                    <a:lnTo>
                      <a:pt x="924" y="38"/>
                    </a:lnTo>
                    <a:lnTo>
                      <a:pt x="873" y="41"/>
                    </a:lnTo>
                    <a:lnTo>
                      <a:pt x="820" y="44"/>
                    </a:lnTo>
                    <a:lnTo>
                      <a:pt x="769" y="46"/>
                    </a:lnTo>
                    <a:lnTo>
                      <a:pt x="718" y="49"/>
                    </a:lnTo>
                    <a:lnTo>
                      <a:pt x="668" y="52"/>
                    </a:lnTo>
                    <a:lnTo>
                      <a:pt x="621" y="55"/>
                    </a:lnTo>
                    <a:lnTo>
                      <a:pt x="575" y="57"/>
                    </a:lnTo>
                    <a:lnTo>
                      <a:pt x="530" y="59"/>
                    </a:lnTo>
                    <a:lnTo>
                      <a:pt x="489" y="61"/>
                    </a:lnTo>
                    <a:lnTo>
                      <a:pt x="452" y="63"/>
                    </a:lnTo>
                    <a:lnTo>
                      <a:pt x="418" y="64"/>
                    </a:lnTo>
                    <a:lnTo>
                      <a:pt x="386" y="67"/>
                    </a:lnTo>
                    <a:lnTo>
                      <a:pt x="361" y="67"/>
                    </a:lnTo>
                    <a:lnTo>
                      <a:pt x="339" y="68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1"/>
                    </a:lnTo>
                    <a:lnTo>
                      <a:pt x="201" y="72"/>
                    </a:lnTo>
                    <a:lnTo>
                      <a:pt x="179" y="73"/>
                    </a:lnTo>
                    <a:lnTo>
                      <a:pt x="164" y="75"/>
                    </a:lnTo>
                    <a:lnTo>
                      <a:pt x="159" y="75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9" y="102"/>
                    </a:lnTo>
                    <a:lnTo>
                      <a:pt x="40" y="102"/>
                    </a:lnTo>
                    <a:lnTo>
                      <a:pt x="63" y="99"/>
                    </a:lnTo>
                    <a:lnTo>
                      <a:pt x="86" y="98"/>
                    </a:lnTo>
                    <a:lnTo>
                      <a:pt x="109" y="96"/>
                    </a:lnTo>
                    <a:lnTo>
                      <a:pt x="126" y="94"/>
                    </a:lnTo>
                    <a:lnTo>
                      <a:pt x="137" y="92"/>
                    </a:lnTo>
                    <a:lnTo>
                      <a:pt x="148" y="91"/>
                    </a:lnTo>
                    <a:lnTo>
                      <a:pt x="167" y="90"/>
                    </a:lnTo>
                    <a:lnTo>
                      <a:pt x="190" y="90"/>
                    </a:lnTo>
                    <a:lnTo>
                      <a:pt x="217" y="90"/>
                    </a:lnTo>
                    <a:lnTo>
                      <a:pt x="244" y="90"/>
                    </a:lnTo>
                    <a:lnTo>
                      <a:pt x="271" y="90"/>
                    </a:lnTo>
                    <a:lnTo>
                      <a:pt x="296" y="90"/>
                    </a:lnTo>
                    <a:lnTo>
                      <a:pt x="315" y="90"/>
                    </a:lnTo>
                    <a:lnTo>
                      <a:pt x="321" y="90"/>
                    </a:lnTo>
                    <a:lnTo>
                      <a:pt x="334" y="90"/>
                    </a:lnTo>
                    <a:lnTo>
                      <a:pt x="351" y="88"/>
                    </a:lnTo>
                    <a:lnTo>
                      <a:pt x="374" y="87"/>
                    </a:lnTo>
                    <a:lnTo>
                      <a:pt x="400" y="87"/>
                    </a:lnTo>
                    <a:lnTo>
                      <a:pt x="431" y="84"/>
                    </a:lnTo>
                    <a:lnTo>
                      <a:pt x="466" y="83"/>
                    </a:lnTo>
                    <a:lnTo>
                      <a:pt x="504" y="82"/>
                    </a:lnTo>
                    <a:lnTo>
                      <a:pt x="545" y="79"/>
                    </a:lnTo>
                    <a:lnTo>
                      <a:pt x="588" y="76"/>
                    </a:lnTo>
                    <a:lnTo>
                      <a:pt x="634" y="75"/>
                    </a:lnTo>
                    <a:lnTo>
                      <a:pt x="682" y="72"/>
                    </a:lnTo>
                    <a:lnTo>
                      <a:pt x="731" y="69"/>
                    </a:lnTo>
                    <a:lnTo>
                      <a:pt x="781" y="67"/>
                    </a:lnTo>
                    <a:lnTo>
                      <a:pt x="831" y="64"/>
                    </a:lnTo>
                    <a:lnTo>
                      <a:pt x="881" y="61"/>
                    </a:lnTo>
                    <a:lnTo>
                      <a:pt x="933" y="59"/>
                    </a:lnTo>
                    <a:lnTo>
                      <a:pt x="983" y="56"/>
                    </a:lnTo>
                    <a:lnTo>
                      <a:pt x="1031" y="53"/>
                    </a:lnTo>
                    <a:lnTo>
                      <a:pt x="1079" y="50"/>
                    </a:lnTo>
                    <a:lnTo>
                      <a:pt x="1126" y="48"/>
                    </a:lnTo>
                    <a:lnTo>
                      <a:pt x="1170" y="45"/>
                    </a:lnTo>
                    <a:lnTo>
                      <a:pt x="1212" y="42"/>
                    </a:lnTo>
                    <a:lnTo>
                      <a:pt x="1251" y="41"/>
                    </a:lnTo>
                    <a:lnTo>
                      <a:pt x="1288" y="38"/>
                    </a:lnTo>
                    <a:lnTo>
                      <a:pt x="1319" y="37"/>
                    </a:lnTo>
                    <a:lnTo>
                      <a:pt x="1347" y="36"/>
                    </a:lnTo>
                    <a:lnTo>
                      <a:pt x="1372" y="34"/>
                    </a:lnTo>
                    <a:lnTo>
                      <a:pt x="1392" y="33"/>
                    </a:lnTo>
                    <a:lnTo>
                      <a:pt x="1405" y="31"/>
                    </a:lnTo>
                    <a:lnTo>
                      <a:pt x="1415" y="31"/>
                    </a:lnTo>
                    <a:lnTo>
                      <a:pt x="1418" y="31"/>
                    </a:lnTo>
                    <a:lnTo>
                      <a:pt x="1432" y="31"/>
                    </a:lnTo>
                    <a:lnTo>
                      <a:pt x="1450" y="31"/>
                    </a:lnTo>
                    <a:lnTo>
                      <a:pt x="1472" y="31"/>
                    </a:lnTo>
                    <a:lnTo>
                      <a:pt x="1495" y="33"/>
                    </a:lnTo>
                    <a:lnTo>
                      <a:pt x="1519" y="33"/>
                    </a:lnTo>
                    <a:lnTo>
                      <a:pt x="1546" y="34"/>
                    </a:lnTo>
                    <a:lnTo>
                      <a:pt x="1572" y="36"/>
                    </a:lnTo>
                    <a:lnTo>
                      <a:pt x="1598" y="37"/>
                    </a:lnTo>
                    <a:lnTo>
                      <a:pt x="1624" y="38"/>
                    </a:lnTo>
                    <a:lnTo>
                      <a:pt x="1647" y="40"/>
                    </a:lnTo>
                    <a:lnTo>
                      <a:pt x="1668" y="41"/>
                    </a:lnTo>
                    <a:lnTo>
                      <a:pt x="1689" y="42"/>
                    </a:lnTo>
                    <a:lnTo>
                      <a:pt x="1703" y="44"/>
                    </a:lnTo>
                    <a:lnTo>
                      <a:pt x="1716" y="44"/>
                    </a:lnTo>
                    <a:lnTo>
                      <a:pt x="1724" y="45"/>
                    </a:lnTo>
                    <a:lnTo>
                      <a:pt x="1727" y="4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67"/>
              <p:cNvSpPr>
                <a:spLocks/>
              </p:cNvSpPr>
              <p:nvPr/>
            </p:nvSpPr>
            <p:spPr bwMode="auto">
              <a:xfrm>
                <a:off x="4631" y="1874"/>
                <a:ext cx="65" cy="158"/>
              </a:xfrm>
              <a:custGeom>
                <a:avLst/>
                <a:gdLst>
                  <a:gd name="T0" fmla="*/ 46 w 65"/>
                  <a:gd name="T1" fmla="*/ 1 h 158"/>
                  <a:gd name="T2" fmla="*/ 45 w 65"/>
                  <a:gd name="T3" fmla="*/ 1 h 158"/>
                  <a:gd name="T4" fmla="*/ 41 w 65"/>
                  <a:gd name="T5" fmla="*/ 0 h 158"/>
                  <a:gd name="T6" fmla="*/ 35 w 65"/>
                  <a:gd name="T7" fmla="*/ 1 h 158"/>
                  <a:gd name="T8" fmla="*/ 31 w 65"/>
                  <a:gd name="T9" fmla="*/ 4 h 158"/>
                  <a:gd name="T10" fmla="*/ 23 w 65"/>
                  <a:gd name="T11" fmla="*/ 27 h 158"/>
                  <a:gd name="T12" fmla="*/ 12 w 65"/>
                  <a:gd name="T13" fmla="*/ 72 h 158"/>
                  <a:gd name="T14" fmla="*/ 1 w 65"/>
                  <a:gd name="T15" fmla="*/ 119 h 158"/>
                  <a:gd name="T16" fmla="*/ 0 w 65"/>
                  <a:gd name="T17" fmla="*/ 149 h 158"/>
                  <a:gd name="T18" fmla="*/ 4 w 65"/>
                  <a:gd name="T19" fmla="*/ 154 h 158"/>
                  <a:gd name="T20" fmla="*/ 11 w 65"/>
                  <a:gd name="T21" fmla="*/ 158 h 158"/>
                  <a:gd name="T22" fmla="*/ 20 w 65"/>
                  <a:gd name="T23" fmla="*/ 158 h 158"/>
                  <a:gd name="T24" fmla="*/ 30 w 65"/>
                  <a:gd name="T25" fmla="*/ 157 h 158"/>
                  <a:gd name="T26" fmla="*/ 39 w 65"/>
                  <a:gd name="T27" fmla="*/ 154 h 158"/>
                  <a:gd name="T28" fmla="*/ 49 w 65"/>
                  <a:gd name="T29" fmla="*/ 151 h 158"/>
                  <a:gd name="T30" fmla="*/ 57 w 65"/>
                  <a:gd name="T31" fmla="*/ 147 h 158"/>
                  <a:gd name="T32" fmla="*/ 62 w 65"/>
                  <a:gd name="T33" fmla="*/ 145 h 158"/>
                  <a:gd name="T34" fmla="*/ 65 w 65"/>
                  <a:gd name="T35" fmla="*/ 120 h 158"/>
                  <a:gd name="T36" fmla="*/ 61 w 65"/>
                  <a:gd name="T37" fmla="*/ 70 h 158"/>
                  <a:gd name="T38" fmla="*/ 53 w 65"/>
                  <a:gd name="T39" fmla="*/ 23 h 158"/>
                  <a:gd name="T40" fmla="*/ 46 w 65"/>
                  <a:gd name="T41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58">
                    <a:moveTo>
                      <a:pt x="46" y="1"/>
                    </a:moveTo>
                    <a:lnTo>
                      <a:pt x="45" y="1"/>
                    </a:lnTo>
                    <a:lnTo>
                      <a:pt x="41" y="0"/>
                    </a:lnTo>
                    <a:lnTo>
                      <a:pt x="35" y="1"/>
                    </a:lnTo>
                    <a:lnTo>
                      <a:pt x="31" y="4"/>
                    </a:lnTo>
                    <a:lnTo>
                      <a:pt x="23" y="27"/>
                    </a:lnTo>
                    <a:lnTo>
                      <a:pt x="12" y="72"/>
                    </a:lnTo>
                    <a:lnTo>
                      <a:pt x="1" y="119"/>
                    </a:lnTo>
                    <a:lnTo>
                      <a:pt x="0" y="149"/>
                    </a:lnTo>
                    <a:lnTo>
                      <a:pt x="4" y="154"/>
                    </a:lnTo>
                    <a:lnTo>
                      <a:pt x="11" y="158"/>
                    </a:lnTo>
                    <a:lnTo>
                      <a:pt x="20" y="158"/>
                    </a:lnTo>
                    <a:lnTo>
                      <a:pt x="30" y="157"/>
                    </a:lnTo>
                    <a:lnTo>
                      <a:pt x="39" y="154"/>
                    </a:lnTo>
                    <a:lnTo>
                      <a:pt x="49" y="151"/>
                    </a:lnTo>
                    <a:lnTo>
                      <a:pt x="57" y="147"/>
                    </a:lnTo>
                    <a:lnTo>
                      <a:pt x="62" y="145"/>
                    </a:lnTo>
                    <a:lnTo>
                      <a:pt x="65" y="120"/>
                    </a:lnTo>
                    <a:lnTo>
                      <a:pt x="61" y="70"/>
                    </a:lnTo>
                    <a:lnTo>
                      <a:pt x="53" y="23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68"/>
              <p:cNvSpPr>
                <a:spLocks/>
              </p:cNvSpPr>
              <p:nvPr/>
            </p:nvSpPr>
            <p:spPr bwMode="auto">
              <a:xfrm>
                <a:off x="4639" y="1881"/>
                <a:ext cx="58" cy="142"/>
              </a:xfrm>
              <a:custGeom>
                <a:avLst/>
                <a:gdLst>
                  <a:gd name="T0" fmla="*/ 41 w 58"/>
                  <a:gd name="T1" fmla="*/ 1 h 142"/>
                  <a:gd name="T2" fmla="*/ 39 w 58"/>
                  <a:gd name="T3" fmla="*/ 1 h 142"/>
                  <a:gd name="T4" fmla="*/ 35 w 58"/>
                  <a:gd name="T5" fmla="*/ 0 h 142"/>
                  <a:gd name="T6" fmla="*/ 31 w 58"/>
                  <a:gd name="T7" fmla="*/ 1 h 142"/>
                  <a:gd name="T8" fmla="*/ 28 w 58"/>
                  <a:gd name="T9" fmla="*/ 4 h 142"/>
                  <a:gd name="T10" fmla="*/ 22 w 58"/>
                  <a:gd name="T11" fmla="*/ 24 h 142"/>
                  <a:gd name="T12" fmla="*/ 11 w 58"/>
                  <a:gd name="T13" fmla="*/ 65 h 142"/>
                  <a:gd name="T14" fmla="*/ 1 w 58"/>
                  <a:gd name="T15" fmla="*/ 107 h 142"/>
                  <a:gd name="T16" fmla="*/ 0 w 58"/>
                  <a:gd name="T17" fmla="*/ 134 h 142"/>
                  <a:gd name="T18" fmla="*/ 4 w 58"/>
                  <a:gd name="T19" fmla="*/ 139 h 142"/>
                  <a:gd name="T20" fmla="*/ 10 w 58"/>
                  <a:gd name="T21" fmla="*/ 142 h 142"/>
                  <a:gd name="T22" fmla="*/ 18 w 58"/>
                  <a:gd name="T23" fmla="*/ 142 h 142"/>
                  <a:gd name="T24" fmla="*/ 26 w 58"/>
                  <a:gd name="T25" fmla="*/ 140 h 142"/>
                  <a:gd name="T26" fmla="*/ 35 w 58"/>
                  <a:gd name="T27" fmla="*/ 138 h 142"/>
                  <a:gd name="T28" fmla="*/ 43 w 58"/>
                  <a:gd name="T29" fmla="*/ 135 h 142"/>
                  <a:gd name="T30" fmla="*/ 50 w 58"/>
                  <a:gd name="T31" fmla="*/ 132 h 142"/>
                  <a:gd name="T32" fmla="*/ 56 w 58"/>
                  <a:gd name="T33" fmla="*/ 131 h 142"/>
                  <a:gd name="T34" fmla="*/ 58 w 58"/>
                  <a:gd name="T35" fmla="*/ 108 h 142"/>
                  <a:gd name="T36" fmla="*/ 54 w 58"/>
                  <a:gd name="T37" fmla="*/ 63 h 142"/>
                  <a:gd name="T38" fmla="*/ 46 w 58"/>
                  <a:gd name="T39" fmla="*/ 20 h 142"/>
                  <a:gd name="T40" fmla="*/ 41 w 58"/>
                  <a:gd name="T41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42">
                    <a:moveTo>
                      <a:pt x="41" y="1"/>
                    </a:moveTo>
                    <a:lnTo>
                      <a:pt x="39" y="1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8" y="4"/>
                    </a:lnTo>
                    <a:lnTo>
                      <a:pt x="22" y="24"/>
                    </a:lnTo>
                    <a:lnTo>
                      <a:pt x="11" y="65"/>
                    </a:lnTo>
                    <a:lnTo>
                      <a:pt x="1" y="107"/>
                    </a:lnTo>
                    <a:lnTo>
                      <a:pt x="0" y="134"/>
                    </a:lnTo>
                    <a:lnTo>
                      <a:pt x="4" y="139"/>
                    </a:lnTo>
                    <a:lnTo>
                      <a:pt x="10" y="142"/>
                    </a:lnTo>
                    <a:lnTo>
                      <a:pt x="18" y="142"/>
                    </a:lnTo>
                    <a:lnTo>
                      <a:pt x="26" y="140"/>
                    </a:lnTo>
                    <a:lnTo>
                      <a:pt x="35" y="138"/>
                    </a:lnTo>
                    <a:lnTo>
                      <a:pt x="43" y="135"/>
                    </a:lnTo>
                    <a:lnTo>
                      <a:pt x="50" y="132"/>
                    </a:lnTo>
                    <a:lnTo>
                      <a:pt x="56" y="131"/>
                    </a:lnTo>
                    <a:lnTo>
                      <a:pt x="58" y="108"/>
                    </a:lnTo>
                    <a:lnTo>
                      <a:pt x="54" y="63"/>
                    </a:lnTo>
                    <a:lnTo>
                      <a:pt x="46" y="2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69"/>
              <p:cNvSpPr>
                <a:spLocks/>
              </p:cNvSpPr>
              <p:nvPr/>
            </p:nvSpPr>
            <p:spPr bwMode="auto">
              <a:xfrm>
                <a:off x="4646" y="1881"/>
                <a:ext cx="47" cy="77"/>
              </a:xfrm>
              <a:custGeom>
                <a:avLst/>
                <a:gdLst>
                  <a:gd name="T0" fmla="*/ 47 w 47"/>
                  <a:gd name="T1" fmla="*/ 66 h 77"/>
                  <a:gd name="T2" fmla="*/ 43 w 47"/>
                  <a:gd name="T3" fmla="*/ 42 h 77"/>
                  <a:gd name="T4" fmla="*/ 40 w 47"/>
                  <a:gd name="T5" fmla="*/ 21 h 77"/>
                  <a:gd name="T6" fmla="*/ 36 w 47"/>
                  <a:gd name="T7" fmla="*/ 6 h 77"/>
                  <a:gd name="T8" fmla="*/ 34 w 47"/>
                  <a:gd name="T9" fmla="*/ 1 h 77"/>
                  <a:gd name="T10" fmla="*/ 32 w 47"/>
                  <a:gd name="T11" fmla="*/ 1 h 77"/>
                  <a:gd name="T12" fmla="*/ 28 w 47"/>
                  <a:gd name="T13" fmla="*/ 0 h 77"/>
                  <a:gd name="T14" fmla="*/ 24 w 47"/>
                  <a:gd name="T15" fmla="*/ 1 h 77"/>
                  <a:gd name="T16" fmla="*/ 21 w 47"/>
                  <a:gd name="T17" fmla="*/ 4 h 77"/>
                  <a:gd name="T18" fmla="*/ 19 w 47"/>
                  <a:gd name="T19" fmla="*/ 12 h 77"/>
                  <a:gd name="T20" fmla="*/ 13 w 47"/>
                  <a:gd name="T21" fmla="*/ 28 h 77"/>
                  <a:gd name="T22" fmla="*/ 7 w 47"/>
                  <a:gd name="T23" fmla="*/ 51 h 77"/>
                  <a:gd name="T24" fmla="*/ 0 w 47"/>
                  <a:gd name="T25" fmla="*/ 77 h 77"/>
                  <a:gd name="T26" fmla="*/ 47 w 47"/>
                  <a:gd name="T2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7">
                    <a:moveTo>
                      <a:pt x="47" y="66"/>
                    </a:moveTo>
                    <a:lnTo>
                      <a:pt x="43" y="42"/>
                    </a:lnTo>
                    <a:lnTo>
                      <a:pt x="40" y="21"/>
                    </a:lnTo>
                    <a:lnTo>
                      <a:pt x="36" y="6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1" y="4"/>
                    </a:lnTo>
                    <a:lnTo>
                      <a:pt x="19" y="12"/>
                    </a:lnTo>
                    <a:lnTo>
                      <a:pt x="13" y="28"/>
                    </a:lnTo>
                    <a:lnTo>
                      <a:pt x="7" y="51"/>
                    </a:lnTo>
                    <a:lnTo>
                      <a:pt x="0" y="77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70"/>
              <p:cNvSpPr>
                <a:spLocks/>
              </p:cNvSpPr>
              <p:nvPr/>
            </p:nvSpPr>
            <p:spPr bwMode="auto">
              <a:xfrm>
                <a:off x="3982" y="1560"/>
                <a:ext cx="501" cy="246"/>
              </a:xfrm>
              <a:custGeom>
                <a:avLst/>
                <a:gdLst>
                  <a:gd name="T0" fmla="*/ 326 w 501"/>
                  <a:gd name="T1" fmla="*/ 246 h 246"/>
                  <a:gd name="T2" fmla="*/ 501 w 501"/>
                  <a:gd name="T3" fmla="*/ 239 h 246"/>
                  <a:gd name="T4" fmla="*/ 500 w 501"/>
                  <a:gd name="T5" fmla="*/ 238 h 246"/>
                  <a:gd name="T6" fmla="*/ 494 w 501"/>
                  <a:gd name="T7" fmla="*/ 234 h 246"/>
                  <a:gd name="T8" fmla="*/ 486 w 501"/>
                  <a:gd name="T9" fmla="*/ 227 h 246"/>
                  <a:gd name="T10" fmla="*/ 477 w 501"/>
                  <a:gd name="T11" fmla="*/ 219 h 246"/>
                  <a:gd name="T12" fmla="*/ 463 w 501"/>
                  <a:gd name="T13" fmla="*/ 208 h 246"/>
                  <a:gd name="T14" fmla="*/ 448 w 501"/>
                  <a:gd name="T15" fmla="*/ 197 h 246"/>
                  <a:gd name="T16" fmla="*/ 431 w 501"/>
                  <a:gd name="T17" fmla="*/ 184 h 246"/>
                  <a:gd name="T18" fmla="*/ 412 w 501"/>
                  <a:gd name="T19" fmla="*/ 170 h 246"/>
                  <a:gd name="T20" fmla="*/ 390 w 501"/>
                  <a:gd name="T21" fmla="*/ 155 h 246"/>
                  <a:gd name="T22" fmla="*/ 368 w 501"/>
                  <a:gd name="T23" fmla="*/ 139 h 246"/>
                  <a:gd name="T24" fmla="*/ 344 w 501"/>
                  <a:gd name="T25" fmla="*/ 124 h 246"/>
                  <a:gd name="T26" fmla="*/ 320 w 501"/>
                  <a:gd name="T27" fmla="*/ 108 h 246"/>
                  <a:gd name="T28" fmla="*/ 295 w 501"/>
                  <a:gd name="T29" fmla="*/ 93 h 246"/>
                  <a:gd name="T30" fmla="*/ 270 w 501"/>
                  <a:gd name="T31" fmla="*/ 78 h 246"/>
                  <a:gd name="T32" fmla="*/ 242 w 501"/>
                  <a:gd name="T33" fmla="*/ 65 h 246"/>
                  <a:gd name="T34" fmla="*/ 217 w 501"/>
                  <a:gd name="T35" fmla="*/ 52 h 246"/>
                  <a:gd name="T36" fmla="*/ 195 w 501"/>
                  <a:gd name="T37" fmla="*/ 43 h 246"/>
                  <a:gd name="T38" fmla="*/ 173 w 501"/>
                  <a:gd name="T39" fmla="*/ 35 h 246"/>
                  <a:gd name="T40" fmla="*/ 153 w 501"/>
                  <a:gd name="T41" fmla="*/ 28 h 246"/>
                  <a:gd name="T42" fmla="*/ 134 w 501"/>
                  <a:gd name="T43" fmla="*/ 21 h 246"/>
                  <a:gd name="T44" fmla="*/ 115 w 501"/>
                  <a:gd name="T45" fmla="*/ 16 h 246"/>
                  <a:gd name="T46" fmla="*/ 97 w 501"/>
                  <a:gd name="T47" fmla="*/ 12 h 246"/>
                  <a:gd name="T48" fmla="*/ 80 w 501"/>
                  <a:gd name="T49" fmla="*/ 9 h 246"/>
                  <a:gd name="T50" fmla="*/ 65 w 501"/>
                  <a:gd name="T51" fmla="*/ 5 h 246"/>
                  <a:gd name="T52" fmla="*/ 50 w 501"/>
                  <a:gd name="T53" fmla="*/ 4 h 246"/>
                  <a:gd name="T54" fmla="*/ 38 w 501"/>
                  <a:gd name="T55" fmla="*/ 2 h 246"/>
                  <a:gd name="T56" fmla="*/ 27 w 501"/>
                  <a:gd name="T57" fmla="*/ 1 h 246"/>
                  <a:gd name="T58" fmla="*/ 18 w 501"/>
                  <a:gd name="T59" fmla="*/ 0 h 246"/>
                  <a:gd name="T60" fmla="*/ 9 w 501"/>
                  <a:gd name="T61" fmla="*/ 0 h 246"/>
                  <a:gd name="T62" fmla="*/ 4 w 501"/>
                  <a:gd name="T63" fmla="*/ 0 h 246"/>
                  <a:gd name="T64" fmla="*/ 1 w 501"/>
                  <a:gd name="T65" fmla="*/ 0 h 246"/>
                  <a:gd name="T66" fmla="*/ 0 w 501"/>
                  <a:gd name="T67" fmla="*/ 0 h 246"/>
                  <a:gd name="T68" fmla="*/ 3 w 501"/>
                  <a:gd name="T69" fmla="*/ 1 h 246"/>
                  <a:gd name="T70" fmla="*/ 9 w 501"/>
                  <a:gd name="T71" fmla="*/ 4 h 246"/>
                  <a:gd name="T72" fmla="*/ 20 w 501"/>
                  <a:gd name="T73" fmla="*/ 8 h 246"/>
                  <a:gd name="T74" fmla="*/ 34 w 501"/>
                  <a:gd name="T75" fmla="*/ 12 h 246"/>
                  <a:gd name="T76" fmla="*/ 51 w 501"/>
                  <a:gd name="T77" fmla="*/ 19 h 246"/>
                  <a:gd name="T78" fmla="*/ 69 w 501"/>
                  <a:gd name="T79" fmla="*/ 27 h 246"/>
                  <a:gd name="T80" fmla="*/ 91 w 501"/>
                  <a:gd name="T81" fmla="*/ 35 h 246"/>
                  <a:gd name="T82" fmla="*/ 112 w 501"/>
                  <a:gd name="T83" fmla="*/ 43 h 246"/>
                  <a:gd name="T84" fmla="*/ 134 w 501"/>
                  <a:gd name="T85" fmla="*/ 52 h 246"/>
                  <a:gd name="T86" fmla="*/ 156 w 501"/>
                  <a:gd name="T87" fmla="*/ 62 h 246"/>
                  <a:gd name="T88" fmla="*/ 176 w 501"/>
                  <a:gd name="T89" fmla="*/ 71 h 246"/>
                  <a:gd name="T90" fmla="*/ 196 w 501"/>
                  <a:gd name="T91" fmla="*/ 81 h 246"/>
                  <a:gd name="T92" fmla="*/ 214 w 501"/>
                  <a:gd name="T93" fmla="*/ 90 h 246"/>
                  <a:gd name="T94" fmla="*/ 230 w 501"/>
                  <a:gd name="T95" fmla="*/ 98 h 246"/>
                  <a:gd name="T96" fmla="*/ 242 w 501"/>
                  <a:gd name="T97" fmla="*/ 107 h 246"/>
                  <a:gd name="T98" fmla="*/ 252 w 501"/>
                  <a:gd name="T99" fmla="*/ 113 h 246"/>
                  <a:gd name="T100" fmla="*/ 265 w 501"/>
                  <a:gd name="T101" fmla="*/ 127 h 246"/>
                  <a:gd name="T102" fmla="*/ 279 w 501"/>
                  <a:gd name="T103" fmla="*/ 145 h 246"/>
                  <a:gd name="T104" fmla="*/ 291 w 501"/>
                  <a:gd name="T105" fmla="*/ 162 h 246"/>
                  <a:gd name="T106" fmla="*/ 303 w 501"/>
                  <a:gd name="T107" fmla="*/ 181 h 246"/>
                  <a:gd name="T108" fmla="*/ 313 w 501"/>
                  <a:gd name="T109" fmla="*/ 200 h 246"/>
                  <a:gd name="T110" fmla="*/ 320 w 501"/>
                  <a:gd name="T111" fmla="*/ 218 h 246"/>
                  <a:gd name="T112" fmla="*/ 325 w 501"/>
                  <a:gd name="T113" fmla="*/ 233 h 246"/>
                  <a:gd name="T114" fmla="*/ 326 w 501"/>
                  <a:gd name="T1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1" h="246">
                    <a:moveTo>
                      <a:pt x="326" y="246"/>
                    </a:moveTo>
                    <a:lnTo>
                      <a:pt x="501" y="239"/>
                    </a:lnTo>
                    <a:lnTo>
                      <a:pt x="500" y="238"/>
                    </a:lnTo>
                    <a:lnTo>
                      <a:pt x="494" y="234"/>
                    </a:lnTo>
                    <a:lnTo>
                      <a:pt x="486" y="227"/>
                    </a:lnTo>
                    <a:lnTo>
                      <a:pt x="477" y="219"/>
                    </a:lnTo>
                    <a:lnTo>
                      <a:pt x="463" y="208"/>
                    </a:lnTo>
                    <a:lnTo>
                      <a:pt x="448" y="197"/>
                    </a:lnTo>
                    <a:lnTo>
                      <a:pt x="431" y="184"/>
                    </a:lnTo>
                    <a:lnTo>
                      <a:pt x="412" y="170"/>
                    </a:lnTo>
                    <a:lnTo>
                      <a:pt x="390" y="155"/>
                    </a:lnTo>
                    <a:lnTo>
                      <a:pt x="368" y="139"/>
                    </a:lnTo>
                    <a:lnTo>
                      <a:pt x="344" y="124"/>
                    </a:lnTo>
                    <a:lnTo>
                      <a:pt x="320" y="108"/>
                    </a:lnTo>
                    <a:lnTo>
                      <a:pt x="295" y="93"/>
                    </a:lnTo>
                    <a:lnTo>
                      <a:pt x="270" y="78"/>
                    </a:lnTo>
                    <a:lnTo>
                      <a:pt x="242" y="65"/>
                    </a:lnTo>
                    <a:lnTo>
                      <a:pt x="217" y="52"/>
                    </a:lnTo>
                    <a:lnTo>
                      <a:pt x="195" y="43"/>
                    </a:lnTo>
                    <a:lnTo>
                      <a:pt x="173" y="35"/>
                    </a:lnTo>
                    <a:lnTo>
                      <a:pt x="153" y="28"/>
                    </a:lnTo>
                    <a:lnTo>
                      <a:pt x="134" y="21"/>
                    </a:lnTo>
                    <a:lnTo>
                      <a:pt x="115" y="16"/>
                    </a:lnTo>
                    <a:lnTo>
                      <a:pt x="97" y="12"/>
                    </a:lnTo>
                    <a:lnTo>
                      <a:pt x="80" y="9"/>
                    </a:lnTo>
                    <a:lnTo>
                      <a:pt x="65" y="5"/>
                    </a:lnTo>
                    <a:lnTo>
                      <a:pt x="50" y="4"/>
                    </a:lnTo>
                    <a:lnTo>
                      <a:pt x="38" y="2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20" y="8"/>
                    </a:lnTo>
                    <a:lnTo>
                      <a:pt x="34" y="12"/>
                    </a:lnTo>
                    <a:lnTo>
                      <a:pt x="51" y="19"/>
                    </a:lnTo>
                    <a:lnTo>
                      <a:pt x="69" y="27"/>
                    </a:lnTo>
                    <a:lnTo>
                      <a:pt x="91" y="35"/>
                    </a:lnTo>
                    <a:lnTo>
                      <a:pt x="112" y="43"/>
                    </a:lnTo>
                    <a:lnTo>
                      <a:pt x="134" y="52"/>
                    </a:lnTo>
                    <a:lnTo>
                      <a:pt x="156" y="62"/>
                    </a:lnTo>
                    <a:lnTo>
                      <a:pt x="176" y="71"/>
                    </a:lnTo>
                    <a:lnTo>
                      <a:pt x="196" y="81"/>
                    </a:lnTo>
                    <a:lnTo>
                      <a:pt x="214" y="90"/>
                    </a:lnTo>
                    <a:lnTo>
                      <a:pt x="230" y="98"/>
                    </a:lnTo>
                    <a:lnTo>
                      <a:pt x="242" y="107"/>
                    </a:lnTo>
                    <a:lnTo>
                      <a:pt x="252" y="113"/>
                    </a:lnTo>
                    <a:lnTo>
                      <a:pt x="265" y="127"/>
                    </a:lnTo>
                    <a:lnTo>
                      <a:pt x="279" y="145"/>
                    </a:lnTo>
                    <a:lnTo>
                      <a:pt x="291" y="162"/>
                    </a:lnTo>
                    <a:lnTo>
                      <a:pt x="303" y="181"/>
                    </a:lnTo>
                    <a:lnTo>
                      <a:pt x="313" y="200"/>
                    </a:lnTo>
                    <a:lnTo>
                      <a:pt x="320" y="218"/>
                    </a:lnTo>
                    <a:lnTo>
                      <a:pt x="325" y="233"/>
                    </a:lnTo>
                    <a:lnTo>
                      <a:pt x="326" y="24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71"/>
              <p:cNvSpPr>
                <a:spLocks/>
              </p:cNvSpPr>
              <p:nvPr/>
            </p:nvSpPr>
            <p:spPr bwMode="auto">
              <a:xfrm>
                <a:off x="3264" y="1844"/>
                <a:ext cx="577" cy="394"/>
              </a:xfrm>
              <a:custGeom>
                <a:avLst/>
                <a:gdLst>
                  <a:gd name="T0" fmla="*/ 42 w 577"/>
                  <a:gd name="T1" fmla="*/ 387 h 394"/>
                  <a:gd name="T2" fmla="*/ 30 w 577"/>
                  <a:gd name="T3" fmla="*/ 387 h 394"/>
                  <a:gd name="T4" fmla="*/ 19 w 577"/>
                  <a:gd name="T5" fmla="*/ 385 h 394"/>
                  <a:gd name="T6" fmla="*/ 11 w 577"/>
                  <a:gd name="T7" fmla="*/ 382 h 394"/>
                  <a:gd name="T8" fmla="*/ 8 w 577"/>
                  <a:gd name="T9" fmla="*/ 381 h 394"/>
                  <a:gd name="T10" fmla="*/ 8 w 577"/>
                  <a:gd name="T11" fmla="*/ 336 h 394"/>
                  <a:gd name="T12" fmla="*/ 8 w 577"/>
                  <a:gd name="T13" fmla="*/ 234 h 394"/>
                  <a:gd name="T14" fmla="*/ 8 w 577"/>
                  <a:gd name="T15" fmla="*/ 127 h 394"/>
                  <a:gd name="T16" fmla="*/ 8 w 577"/>
                  <a:gd name="T17" fmla="*/ 65 h 394"/>
                  <a:gd name="T18" fmla="*/ 8 w 577"/>
                  <a:gd name="T19" fmla="*/ 49 h 394"/>
                  <a:gd name="T20" fmla="*/ 11 w 577"/>
                  <a:gd name="T21" fmla="*/ 31 h 394"/>
                  <a:gd name="T22" fmla="*/ 12 w 577"/>
                  <a:gd name="T23" fmla="*/ 16 h 394"/>
                  <a:gd name="T24" fmla="*/ 13 w 577"/>
                  <a:gd name="T25" fmla="*/ 4 h 394"/>
                  <a:gd name="T26" fmla="*/ 8 w 577"/>
                  <a:gd name="T27" fmla="*/ 0 h 394"/>
                  <a:gd name="T28" fmla="*/ 7 w 577"/>
                  <a:gd name="T29" fmla="*/ 7 h 394"/>
                  <a:gd name="T30" fmla="*/ 4 w 577"/>
                  <a:gd name="T31" fmla="*/ 24 h 394"/>
                  <a:gd name="T32" fmla="*/ 1 w 577"/>
                  <a:gd name="T33" fmla="*/ 47 h 394"/>
                  <a:gd name="T34" fmla="*/ 1 w 577"/>
                  <a:gd name="T35" fmla="*/ 70 h 394"/>
                  <a:gd name="T36" fmla="*/ 1 w 577"/>
                  <a:gd name="T37" fmla="*/ 133 h 394"/>
                  <a:gd name="T38" fmla="*/ 1 w 577"/>
                  <a:gd name="T39" fmla="*/ 241 h 394"/>
                  <a:gd name="T40" fmla="*/ 0 w 577"/>
                  <a:gd name="T41" fmla="*/ 343 h 394"/>
                  <a:gd name="T42" fmla="*/ 0 w 577"/>
                  <a:gd name="T43" fmla="*/ 387 h 394"/>
                  <a:gd name="T44" fmla="*/ 2 w 577"/>
                  <a:gd name="T45" fmla="*/ 389 h 394"/>
                  <a:gd name="T46" fmla="*/ 11 w 577"/>
                  <a:gd name="T47" fmla="*/ 391 h 394"/>
                  <a:gd name="T48" fmla="*/ 21 w 577"/>
                  <a:gd name="T49" fmla="*/ 394 h 394"/>
                  <a:gd name="T50" fmla="*/ 34 w 577"/>
                  <a:gd name="T51" fmla="*/ 394 h 394"/>
                  <a:gd name="T52" fmla="*/ 43 w 577"/>
                  <a:gd name="T53" fmla="*/ 393 h 394"/>
                  <a:gd name="T54" fmla="*/ 62 w 577"/>
                  <a:gd name="T55" fmla="*/ 393 h 394"/>
                  <a:gd name="T56" fmla="*/ 91 w 577"/>
                  <a:gd name="T57" fmla="*/ 391 h 394"/>
                  <a:gd name="T58" fmla="*/ 126 w 577"/>
                  <a:gd name="T59" fmla="*/ 390 h 394"/>
                  <a:gd name="T60" fmla="*/ 168 w 577"/>
                  <a:gd name="T61" fmla="*/ 387 h 394"/>
                  <a:gd name="T62" fmla="*/ 214 w 577"/>
                  <a:gd name="T63" fmla="*/ 386 h 394"/>
                  <a:gd name="T64" fmla="*/ 263 w 577"/>
                  <a:gd name="T65" fmla="*/ 385 h 394"/>
                  <a:gd name="T66" fmla="*/ 311 w 577"/>
                  <a:gd name="T67" fmla="*/ 382 h 394"/>
                  <a:gd name="T68" fmla="*/ 362 w 577"/>
                  <a:gd name="T69" fmla="*/ 381 h 394"/>
                  <a:gd name="T70" fmla="*/ 410 w 577"/>
                  <a:gd name="T71" fmla="*/ 379 h 394"/>
                  <a:gd name="T72" fmla="*/ 455 w 577"/>
                  <a:gd name="T73" fmla="*/ 376 h 394"/>
                  <a:gd name="T74" fmla="*/ 494 w 577"/>
                  <a:gd name="T75" fmla="*/ 375 h 394"/>
                  <a:gd name="T76" fmla="*/ 528 w 577"/>
                  <a:gd name="T77" fmla="*/ 374 h 394"/>
                  <a:gd name="T78" fmla="*/ 554 w 577"/>
                  <a:gd name="T79" fmla="*/ 374 h 394"/>
                  <a:gd name="T80" fmla="*/ 572 w 577"/>
                  <a:gd name="T81" fmla="*/ 372 h 394"/>
                  <a:gd name="T82" fmla="*/ 577 w 577"/>
                  <a:gd name="T83" fmla="*/ 372 h 394"/>
                  <a:gd name="T84" fmla="*/ 569 w 577"/>
                  <a:gd name="T85" fmla="*/ 367 h 394"/>
                  <a:gd name="T86" fmla="*/ 549 w 577"/>
                  <a:gd name="T87" fmla="*/ 367 h 394"/>
                  <a:gd name="T88" fmla="*/ 521 w 577"/>
                  <a:gd name="T89" fmla="*/ 368 h 394"/>
                  <a:gd name="T90" fmla="*/ 489 w 577"/>
                  <a:gd name="T91" fmla="*/ 370 h 394"/>
                  <a:gd name="T92" fmla="*/ 451 w 577"/>
                  <a:gd name="T93" fmla="*/ 371 h 394"/>
                  <a:gd name="T94" fmla="*/ 410 w 577"/>
                  <a:gd name="T95" fmla="*/ 372 h 394"/>
                  <a:gd name="T96" fmla="*/ 367 w 577"/>
                  <a:gd name="T97" fmla="*/ 374 h 394"/>
                  <a:gd name="T98" fmla="*/ 322 w 577"/>
                  <a:gd name="T99" fmla="*/ 376 h 394"/>
                  <a:gd name="T100" fmla="*/ 278 w 577"/>
                  <a:gd name="T101" fmla="*/ 378 h 394"/>
                  <a:gd name="T102" fmla="*/ 234 w 577"/>
                  <a:gd name="T103" fmla="*/ 379 h 394"/>
                  <a:gd name="T104" fmla="*/ 192 w 577"/>
                  <a:gd name="T105" fmla="*/ 381 h 394"/>
                  <a:gd name="T106" fmla="*/ 153 w 577"/>
                  <a:gd name="T107" fmla="*/ 382 h 394"/>
                  <a:gd name="T108" fmla="*/ 118 w 577"/>
                  <a:gd name="T109" fmla="*/ 385 h 394"/>
                  <a:gd name="T110" fmla="*/ 88 w 577"/>
                  <a:gd name="T111" fmla="*/ 385 h 394"/>
                  <a:gd name="T112" fmla="*/ 65 w 577"/>
                  <a:gd name="T113" fmla="*/ 386 h 394"/>
                  <a:gd name="T114" fmla="*/ 49 w 577"/>
                  <a:gd name="T115" fmla="*/ 387 h 394"/>
                  <a:gd name="T116" fmla="*/ 42 w 577"/>
                  <a:gd name="T117" fmla="*/ 38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394">
                    <a:moveTo>
                      <a:pt x="42" y="387"/>
                    </a:moveTo>
                    <a:lnTo>
                      <a:pt x="30" y="387"/>
                    </a:lnTo>
                    <a:lnTo>
                      <a:pt x="19" y="385"/>
                    </a:lnTo>
                    <a:lnTo>
                      <a:pt x="11" y="382"/>
                    </a:lnTo>
                    <a:lnTo>
                      <a:pt x="8" y="381"/>
                    </a:lnTo>
                    <a:lnTo>
                      <a:pt x="8" y="336"/>
                    </a:lnTo>
                    <a:lnTo>
                      <a:pt x="8" y="234"/>
                    </a:lnTo>
                    <a:lnTo>
                      <a:pt x="8" y="127"/>
                    </a:lnTo>
                    <a:lnTo>
                      <a:pt x="8" y="65"/>
                    </a:lnTo>
                    <a:lnTo>
                      <a:pt x="8" y="49"/>
                    </a:lnTo>
                    <a:lnTo>
                      <a:pt x="11" y="31"/>
                    </a:lnTo>
                    <a:lnTo>
                      <a:pt x="12" y="16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24"/>
                    </a:lnTo>
                    <a:lnTo>
                      <a:pt x="1" y="47"/>
                    </a:lnTo>
                    <a:lnTo>
                      <a:pt x="1" y="70"/>
                    </a:lnTo>
                    <a:lnTo>
                      <a:pt x="1" y="133"/>
                    </a:lnTo>
                    <a:lnTo>
                      <a:pt x="1" y="241"/>
                    </a:lnTo>
                    <a:lnTo>
                      <a:pt x="0" y="343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11" y="391"/>
                    </a:lnTo>
                    <a:lnTo>
                      <a:pt x="21" y="394"/>
                    </a:lnTo>
                    <a:lnTo>
                      <a:pt x="34" y="394"/>
                    </a:lnTo>
                    <a:lnTo>
                      <a:pt x="43" y="393"/>
                    </a:lnTo>
                    <a:lnTo>
                      <a:pt x="62" y="393"/>
                    </a:lnTo>
                    <a:lnTo>
                      <a:pt x="91" y="391"/>
                    </a:lnTo>
                    <a:lnTo>
                      <a:pt x="126" y="390"/>
                    </a:lnTo>
                    <a:lnTo>
                      <a:pt x="168" y="387"/>
                    </a:lnTo>
                    <a:lnTo>
                      <a:pt x="214" y="386"/>
                    </a:lnTo>
                    <a:lnTo>
                      <a:pt x="263" y="385"/>
                    </a:lnTo>
                    <a:lnTo>
                      <a:pt x="311" y="382"/>
                    </a:lnTo>
                    <a:lnTo>
                      <a:pt x="362" y="381"/>
                    </a:lnTo>
                    <a:lnTo>
                      <a:pt x="410" y="379"/>
                    </a:lnTo>
                    <a:lnTo>
                      <a:pt x="455" y="376"/>
                    </a:lnTo>
                    <a:lnTo>
                      <a:pt x="494" y="375"/>
                    </a:lnTo>
                    <a:lnTo>
                      <a:pt x="528" y="374"/>
                    </a:lnTo>
                    <a:lnTo>
                      <a:pt x="554" y="374"/>
                    </a:lnTo>
                    <a:lnTo>
                      <a:pt x="572" y="372"/>
                    </a:lnTo>
                    <a:lnTo>
                      <a:pt x="577" y="372"/>
                    </a:lnTo>
                    <a:lnTo>
                      <a:pt x="569" y="367"/>
                    </a:lnTo>
                    <a:lnTo>
                      <a:pt x="549" y="367"/>
                    </a:lnTo>
                    <a:lnTo>
                      <a:pt x="521" y="368"/>
                    </a:lnTo>
                    <a:lnTo>
                      <a:pt x="489" y="370"/>
                    </a:lnTo>
                    <a:lnTo>
                      <a:pt x="451" y="371"/>
                    </a:lnTo>
                    <a:lnTo>
                      <a:pt x="410" y="372"/>
                    </a:lnTo>
                    <a:lnTo>
                      <a:pt x="367" y="374"/>
                    </a:lnTo>
                    <a:lnTo>
                      <a:pt x="322" y="376"/>
                    </a:lnTo>
                    <a:lnTo>
                      <a:pt x="278" y="378"/>
                    </a:lnTo>
                    <a:lnTo>
                      <a:pt x="234" y="379"/>
                    </a:lnTo>
                    <a:lnTo>
                      <a:pt x="192" y="381"/>
                    </a:lnTo>
                    <a:lnTo>
                      <a:pt x="153" y="382"/>
                    </a:lnTo>
                    <a:lnTo>
                      <a:pt x="118" y="385"/>
                    </a:lnTo>
                    <a:lnTo>
                      <a:pt x="88" y="385"/>
                    </a:lnTo>
                    <a:lnTo>
                      <a:pt x="65" y="386"/>
                    </a:lnTo>
                    <a:lnTo>
                      <a:pt x="49" y="387"/>
                    </a:lnTo>
                    <a:lnTo>
                      <a:pt x="42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72"/>
              <p:cNvSpPr>
                <a:spLocks/>
              </p:cNvSpPr>
              <p:nvPr/>
            </p:nvSpPr>
            <p:spPr bwMode="auto">
              <a:xfrm>
                <a:off x="3817" y="1595"/>
                <a:ext cx="33" cy="267"/>
              </a:xfrm>
              <a:custGeom>
                <a:avLst/>
                <a:gdLst>
                  <a:gd name="T0" fmla="*/ 32 w 33"/>
                  <a:gd name="T1" fmla="*/ 221 h 267"/>
                  <a:gd name="T2" fmla="*/ 33 w 33"/>
                  <a:gd name="T3" fmla="*/ 175 h 267"/>
                  <a:gd name="T4" fmla="*/ 28 w 33"/>
                  <a:gd name="T5" fmla="*/ 122 h 267"/>
                  <a:gd name="T6" fmla="*/ 21 w 33"/>
                  <a:gd name="T7" fmla="*/ 70 h 267"/>
                  <a:gd name="T8" fmla="*/ 14 w 33"/>
                  <a:gd name="T9" fmla="*/ 27 h 267"/>
                  <a:gd name="T10" fmla="*/ 0 w 33"/>
                  <a:gd name="T11" fmla="*/ 0 h 267"/>
                  <a:gd name="T12" fmla="*/ 5 w 33"/>
                  <a:gd name="T13" fmla="*/ 24 h 267"/>
                  <a:gd name="T14" fmla="*/ 16 w 33"/>
                  <a:gd name="T15" fmla="*/ 84 h 267"/>
                  <a:gd name="T16" fmla="*/ 25 w 33"/>
                  <a:gd name="T17" fmla="*/ 158 h 267"/>
                  <a:gd name="T18" fmla="*/ 25 w 33"/>
                  <a:gd name="T19" fmla="*/ 227 h 267"/>
                  <a:gd name="T20" fmla="*/ 24 w 33"/>
                  <a:gd name="T21" fmla="*/ 256 h 267"/>
                  <a:gd name="T22" fmla="*/ 25 w 33"/>
                  <a:gd name="T23" fmla="*/ 267 h 267"/>
                  <a:gd name="T24" fmla="*/ 28 w 33"/>
                  <a:gd name="T25" fmla="*/ 265 h 267"/>
                  <a:gd name="T26" fmla="*/ 32 w 33"/>
                  <a:gd name="T27" fmla="*/ 260 h 267"/>
                  <a:gd name="T28" fmla="*/ 31 w 33"/>
                  <a:gd name="T29" fmla="*/ 256 h 267"/>
                  <a:gd name="T30" fmla="*/ 31 w 33"/>
                  <a:gd name="T31" fmla="*/ 248 h 267"/>
                  <a:gd name="T32" fmla="*/ 31 w 33"/>
                  <a:gd name="T33" fmla="*/ 237 h 267"/>
                  <a:gd name="T34" fmla="*/ 32 w 33"/>
                  <a:gd name="T35" fmla="*/ 2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67">
                    <a:moveTo>
                      <a:pt x="32" y="221"/>
                    </a:moveTo>
                    <a:lnTo>
                      <a:pt x="33" y="175"/>
                    </a:lnTo>
                    <a:lnTo>
                      <a:pt x="28" y="122"/>
                    </a:lnTo>
                    <a:lnTo>
                      <a:pt x="21" y="70"/>
                    </a:lnTo>
                    <a:lnTo>
                      <a:pt x="14" y="27"/>
                    </a:lnTo>
                    <a:lnTo>
                      <a:pt x="0" y="0"/>
                    </a:lnTo>
                    <a:lnTo>
                      <a:pt x="5" y="24"/>
                    </a:lnTo>
                    <a:lnTo>
                      <a:pt x="16" y="84"/>
                    </a:lnTo>
                    <a:lnTo>
                      <a:pt x="25" y="158"/>
                    </a:lnTo>
                    <a:lnTo>
                      <a:pt x="25" y="227"/>
                    </a:lnTo>
                    <a:lnTo>
                      <a:pt x="24" y="256"/>
                    </a:lnTo>
                    <a:lnTo>
                      <a:pt x="25" y="267"/>
                    </a:lnTo>
                    <a:lnTo>
                      <a:pt x="28" y="265"/>
                    </a:lnTo>
                    <a:lnTo>
                      <a:pt x="32" y="260"/>
                    </a:lnTo>
                    <a:lnTo>
                      <a:pt x="31" y="256"/>
                    </a:lnTo>
                    <a:lnTo>
                      <a:pt x="31" y="248"/>
                    </a:lnTo>
                    <a:lnTo>
                      <a:pt x="31" y="237"/>
                    </a:lnTo>
                    <a:lnTo>
                      <a:pt x="32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73"/>
              <p:cNvSpPr>
                <a:spLocks/>
              </p:cNvSpPr>
              <p:nvPr/>
            </p:nvSpPr>
            <p:spPr bwMode="auto">
              <a:xfrm>
                <a:off x="3849" y="1845"/>
                <a:ext cx="285" cy="366"/>
              </a:xfrm>
              <a:custGeom>
                <a:avLst/>
                <a:gdLst>
                  <a:gd name="T0" fmla="*/ 7 w 285"/>
                  <a:gd name="T1" fmla="*/ 355 h 366"/>
                  <a:gd name="T2" fmla="*/ 11 w 285"/>
                  <a:gd name="T3" fmla="*/ 298 h 366"/>
                  <a:gd name="T4" fmla="*/ 14 w 285"/>
                  <a:gd name="T5" fmla="*/ 180 h 366"/>
                  <a:gd name="T6" fmla="*/ 12 w 285"/>
                  <a:gd name="T7" fmla="*/ 61 h 366"/>
                  <a:gd name="T8" fmla="*/ 11 w 285"/>
                  <a:gd name="T9" fmla="*/ 2 h 366"/>
                  <a:gd name="T10" fmla="*/ 11 w 285"/>
                  <a:gd name="T11" fmla="*/ 0 h 366"/>
                  <a:gd name="T12" fmla="*/ 8 w 285"/>
                  <a:gd name="T13" fmla="*/ 2 h 366"/>
                  <a:gd name="T14" fmla="*/ 7 w 285"/>
                  <a:gd name="T15" fmla="*/ 4 h 366"/>
                  <a:gd name="T16" fmla="*/ 4 w 285"/>
                  <a:gd name="T17" fmla="*/ 8 h 366"/>
                  <a:gd name="T18" fmla="*/ 6 w 285"/>
                  <a:gd name="T19" fmla="*/ 68 h 366"/>
                  <a:gd name="T20" fmla="*/ 6 w 285"/>
                  <a:gd name="T21" fmla="*/ 187 h 366"/>
                  <a:gd name="T22" fmla="*/ 4 w 285"/>
                  <a:gd name="T23" fmla="*/ 305 h 366"/>
                  <a:gd name="T24" fmla="*/ 0 w 285"/>
                  <a:gd name="T25" fmla="*/ 362 h 366"/>
                  <a:gd name="T26" fmla="*/ 1 w 285"/>
                  <a:gd name="T27" fmla="*/ 363 h 366"/>
                  <a:gd name="T28" fmla="*/ 10 w 285"/>
                  <a:gd name="T29" fmla="*/ 365 h 366"/>
                  <a:gd name="T30" fmla="*/ 23 w 285"/>
                  <a:gd name="T31" fmla="*/ 365 h 366"/>
                  <a:gd name="T32" fmla="*/ 41 w 285"/>
                  <a:gd name="T33" fmla="*/ 366 h 366"/>
                  <a:gd name="T34" fmla="*/ 62 w 285"/>
                  <a:gd name="T35" fmla="*/ 366 h 366"/>
                  <a:gd name="T36" fmla="*/ 87 w 285"/>
                  <a:gd name="T37" fmla="*/ 365 h 366"/>
                  <a:gd name="T38" fmla="*/ 113 w 285"/>
                  <a:gd name="T39" fmla="*/ 365 h 366"/>
                  <a:gd name="T40" fmla="*/ 140 w 285"/>
                  <a:gd name="T41" fmla="*/ 365 h 366"/>
                  <a:gd name="T42" fmla="*/ 167 w 285"/>
                  <a:gd name="T43" fmla="*/ 363 h 366"/>
                  <a:gd name="T44" fmla="*/ 193 w 285"/>
                  <a:gd name="T45" fmla="*/ 362 h 366"/>
                  <a:gd name="T46" fmla="*/ 217 w 285"/>
                  <a:gd name="T47" fmla="*/ 362 h 366"/>
                  <a:gd name="T48" fmla="*/ 239 w 285"/>
                  <a:gd name="T49" fmla="*/ 361 h 366"/>
                  <a:gd name="T50" fmla="*/ 258 w 285"/>
                  <a:gd name="T51" fmla="*/ 361 h 366"/>
                  <a:gd name="T52" fmla="*/ 272 w 285"/>
                  <a:gd name="T53" fmla="*/ 359 h 366"/>
                  <a:gd name="T54" fmla="*/ 282 w 285"/>
                  <a:gd name="T55" fmla="*/ 359 h 366"/>
                  <a:gd name="T56" fmla="*/ 285 w 285"/>
                  <a:gd name="T57" fmla="*/ 359 h 366"/>
                  <a:gd name="T58" fmla="*/ 282 w 285"/>
                  <a:gd name="T59" fmla="*/ 354 h 366"/>
                  <a:gd name="T60" fmla="*/ 270 w 285"/>
                  <a:gd name="T61" fmla="*/ 354 h 366"/>
                  <a:gd name="T62" fmla="*/ 255 w 285"/>
                  <a:gd name="T63" fmla="*/ 355 h 366"/>
                  <a:gd name="T64" fmla="*/ 236 w 285"/>
                  <a:gd name="T65" fmla="*/ 355 h 366"/>
                  <a:gd name="T66" fmla="*/ 216 w 285"/>
                  <a:gd name="T67" fmla="*/ 357 h 366"/>
                  <a:gd name="T68" fmla="*/ 194 w 285"/>
                  <a:gd name="T69" fmla="*/ 357 h 366"/>
                  <a:gd name="T70" fmla="*/ 169 w 285"/>
                  <a:gd name="T71" fmla="*/ 358 h 366"/>
                  <a:gd name="T72" fmla="*/ 146 w 285"/>
                  <a:gd name="T73" fmla="*/ 358 h 366"/>
                  <a:gd name="T74" fmla="*/ 122 w 285"/>
                  <a:gd name="T75" fmla="*/ 358 h 366"/>
                  <a:gd name="T76" fmla="*/ 99 w 285"/>
                  <a:gd name="T77" fmla="*/ 359 h 366"/>
                  <a:gd name="T78" fmla="*/ 77 w 285"/>
                  <a:gd name="T79" fmla="*/ 359 h 366"/>
                  <a:gd name="T80" fmla="*/ 57 w 285"/>
                  <a:gd name="T81" fmla="*/ 359 h 366"/>
                  <a:gd name="T82" fmla="*/ 39 w 285"/>
                  <a:gd name="T83" fmla="*/ 359 h 366"/>
                  <a:gd name="T84" fmla="*/ 26 w 285"/>
                  <a:gd name="T85" fmla="*/ 359 h 366"/>
                  <a:gd name="T86" fmla="*/ 15 w 285"/>
                  <a:gd name="T87" fmla="*/ 358 h 366"/>
                  <a:gd name="T88" fmla="*/ 8 w 285"/>
                  <a:gd name="T89" fmla="*/ 357 h 366"/>
                  <a:gd name="T90" fmla="*/ 7 w 285"/>
                  <a:gd name="T91" fmla="*/ 3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5" h="366">
                    <a:moveTo>
                      <a:pt x="7" y="355"/>
                    </a:moveTo>
                    <a:lnTo>
                      <a:pt x="11" y="298"/>
                    </a:lnTo>
                    <a:lnTo>
                      <a:pt x="14" y="180"/>
                    </a:lnTo>
                    <a:lnTo>
                      <a:pt x="12" y="61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6" y="68"/>
                    </a:lnTo>
                    <a:lnTo>
                      <a:pt x="6" y="187"/>
                    </a:lnTo>
                    <a:lnTo>
                      <a:pt x="4" y="305"/>
                    </a:lnTo>
                    <a:lnTo>
                      <a:pt x="0" y="362"/>
                    </a:lnTo>
                    <a:lnTo>
                      <a:pt x="1" y="363"/>
                    </a:lnTo>
                    <a:lnTo>
                      <a:pt x="10" y="365"/>
                    </a:lnTo>
                    <a:lnTo>
                      <a:pt x="23" y="365"/>
                    </a:lnTo>
                    <a:lnTo>
                      <a:pt x="41" y="366"/>
                    </a:lnTo>
                    <a:lnTo>
                      <a:pt x="62" y="366"/>
                    </a:lnTo>
                    <a:lnTo>
                      <a:pt x="87" y="365"/>
                    </a:lnTo>
                    <a:lnTo>
                      <a:pt x="113" y="365"/>
                    </a:lnTo>
                    <a:lnTo>
                      <a:pt x="140" y="365"/>
                    </a:lnTo>
                    <a:lnTo>
                      <a:pt x="167" y="363"/>
                    </a:lnTo>
                    <a:lnTo>
                      <a:pt x="193" y="362"/>
                    </a:lnTo>
                    <a:lnTo>
                      <a:pt x="217" y="362"/>
                    </a:lnTo>
                    <a:lnTo>
                      <a:pt x="239" y="361"/>
                    </a:lnTo>
                    <a:lnTo>
                      <a:pt x="258" y="361"/>
                    </a:lnTo>
                    <a:lnTo>
                      <a:pt x="272" y="359"/>
                    </a:lnTo>
                    <a:lnTo>
                      <a:pt x="282" y="359"/>
                    </a:lnTo>
                    <a:lnTo>
                      <a:pt x="285" y="359"/>
                    </a:lnTo>
                    <a:lnTo>
                      <a:pt x="282" y="354"/>
                    </a:lnTo>
                    <a:lnTo>
                      <a:pt x="270" y="354"/>
                    </a:lnTo>
                    <a:lnTo>
                      <a:pt x="255" y="355"/>
                    </a:lnTo>
                    <a:lnTo>
                      <a:pt x="236" y="355"/>
                    </a:lnTo>
                    <a:lnTo>
                      <a:pt x="216" y="357"/>
                    </a:lnTo>
                    <a:lnTo>
                      <a:pt x="194" y="357"/>
                    </a:lnTo>
                    <a:lnTo>
                      <a:pt x="169" y="358"/>
                    </a:lnTo>
                    <a:lnTo>
                      <a:pt x="146" y="358"/>
                    </a:lnTo>
                    <a:lnTo>
                      <a:pt x="122" y="358"/>
                    </a:lnTo>
                    <a:lnTo>
                      <a:pt x="99" y="359"/>
                    </a:lnTo>
                    <a:lnTo>
                      <a:pt x="77" y="359"/>
                    </a:lnTo>
                    <a:lnTo>
                      <a:pt x="57" y="359"/>
                    </a:lnTo>
                    <a:lnTo>
                      <a:pt x="39" y="359"/>
                    </a:lnTo>
                    <a:lnTo>
                      <a:pt x="26" y="359"/>
                    </a:lnTo>
                    <a:lnTo>
                      <a:pt x="15" y="358"/>
                    </a:lnTo>
                    <a:lnTo>
                      <a:pt x="8" y="357"/>
                    </a:lnTo>
                    <a:lnTo>
                      <a:pt x="7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74"/>
              <p:cNvSpPr>
                <a:spLocks/>
              </p:cNvSpPr>
              <p:nvPr/>
            </p:nvSpPr>
            <p:spPr bwMode="auto">
              <a:xfrm>
                <a:off x="4136" y="1830"/>
                <a:ext cx="181" cy="365"/>
              </a:xfrm>
              <a:custGeom>
                <a:avLst/>
                <a:gdLst>
                  <a:gd name="T0" fmla="*/ 171 w 181"/>
                  <a:gd name="T1" fmla="*/ 0 h 365"/>
                  <a:gd name="T2" fmla="*/ 170 w 181"/>
                  <a:gd name="T3" fmla="*/ 0 h 365"/>
                  <a:gd name="T4" fmla="*/ 175 w 181"/>
                  <a:gd name="T5" fmla="*/ 36 h 365"/>
                  <a:gd name="T6" fmla="*/ 171 w 181"/>
                  <a:gd name="T7" fmla="*/ 76 h 365"/>
                  <a:gd name="T8" fmla="*/ 164 w 181"/>
                  <a:gd name="T9" fmla="*/ 110 h 365"/>
                  <a:gd name="T10" fmla="*/ 162 w 181"/>
                  <a:gd name="T11" fmla="*/ 125 h 365"/>
                  <a:gd name="T12" fmla="*/ 160 w 181"/>
                  <a:gd name="T13" fmla="*/ 128 h 365"/>
                  <a:gd name="T14" fmla="*/ 158 w 181"/>
                  <a:gd name="T15" fmla="*/ 133 h 365"/>
                  <a:gd name="T16" fmla="*/ 153 w 181"/>
                  <a:gd name="T17" fmla="*/ 143 h 365"/>
                  <a:gd name="T18" fmla="*/ 148 w 181"/>
                  <a:gd name="T19" fmla="*/ 153 h 365"/>
                  <a:gd name="T20" fmla="*/ 141 w 181"/>
                  <a:gd name="T21" fmla="*/ 164 h 365"/>
                  <a:gd name="T22" fmla="*/ 134 w 181"/>
                  <a:gd name="T23" fmla="*/ 175 h 365"/>
                  <a:gd name="T24" fmla="*/ 128 w 181"/>
                  <a:gd name="T25" fmla="*/ 183 h 365"/>
                  <a:gd name="T26" fmla="*/ 121 w 181"/>
                  <a:gd name="T27" fmla="*/ 189 h 365"/>
                  <a:gd name="T28" fmla="*/ 95 w 181"/>
                  <a:gd name="T29" fmla="*/ 205 h 365"/>
                  <a:gd name="T30" fmla="*/ 74 w 181"/>
                  <a:gd name="T31" fmla="*/ 225 h 365"/>
                  <a:gd name="T32" fmla="*/ 53 w 181"/>
                  <a:gd name="T33" fmla="*/ 251 h 365"/>
                  <a:gd name="T34" fmla="*/ 37 w 181"/>
                  <a:gd name="T35" fmla="*/ 277 h 365"/>
                  <a:gd name="T36" fmla="*/ 23 w 181"/>
                  <a:gd name="T37" fmla="*/ 301 h 365"/>
                  <a:gd name="T38" fmla="*/ 13 w 181"/>
                  <a:gd name="T39" fmla="*/ 324 h 365"/>
                  <a:gd name="T40" fmla="*/ 4 w 181"/>
                  <a:gd name="T41" fmla="*/ 342 h 365"/>
                  <a:gd name="T42" fmla="*/ 0 w 181"/>
                  <a:gd name="T43" fmla="*/ 354 h 365"/>
                  <a:gd name="T44" fmla="*/ 6 w 181"/>
                  <a:gd name="T45" fmla="*/ 365 h 365"/>
                  <a:gd name="T46" fmla="*/ 7 w 181"/>
                  <a:gd name="T47" fmla="*/ 359 h 365"/>
                  <a:gd name="T48" fmla="*/ 14 w 181"/>
                  <a:gd name="T49" fmla="*/ 343 h 365"/>
                  <a:gd name="T50" fmla="*/ 23 w 181"/>
                  <a:gd name="T51" fmla="*/ 321 h 365"/>
                  <a:gd name="T52" fmla="*/ 37 w 181"/>
                  <a:gd name="T53" fmla="*/ 294 h 365"/>
                  <a:gd name="T54" fmla="*/ 55 w 181"/>
                  <a:gd name="T55" fmla="*/ 266 h 365"/>
                  <a:gd name="T56" fmla="*/ 75 w 181"/>
                  <a:gd name="T57" fmla="*/ 239 h 365"/>
                  <a:gd name="T58" fmla="*/ 99 w 181"/>
                  <a:gd name="T59" fmla="*/ 214 h 365"/>
                  <a:gd name="T60" fmla="*/ 128 w 181"/>
                  <a:gd name="T61" fmla="*/ 197 h 365"/>
                  <a:gd name="T62" fmla="*/ 141 w 181"/>
                  <a:gd name="T63" fmla="*/ 183 h 365"/>
                  <a:gd name="T64" fmla="*/ 153 w 181"/>
                  <a:gd name="T65" fmla="*/ 160 h 365"/>
                  <a:gd name="T66" fmla="*/ 163 w 181"/>
                  <a:gd name="T67" fmla="*/ 141 h 365"/>
                  <a:gd name="T68" fmla="*/ 167 w 181"/>
                  <a:gd name="T69" fmla="*/ 132 h 365"/>
                  <a:gd name="T70" fmla="*/ 171 w 181"/>
                  <a:gd name="T71" fmla="*/ 116 h 365"/>
                  <a:gd name="T72" fmla="*/ 178 w 181"/>
                  <a:gd name="T73" fmla="*/ 76 h 365"/>
                  <a:gd name="T74" fmla="*/ 181 w 181"/>
                  <a:gd name="T75" fmla="*/ 32 h 365"/>
                  <a:gd name="T76" fmla="*/ 171 w 181"/>
                  <a:gd name="T7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365">
                    <a:moveTo>
                      <a:pt x="171" y="0"/>
                    </a:moveTo>
                    <a:lnTo>
                      <a:pt x="170" y="0"/>
                    </a:lnTo>
                    <a:lnTo>
                      <a:pt x="175" y="36"/>
                    </a:lnTo>
                    <a:lnTo>
                      <a:pt x="171" y="76"/>
                    </a:lnTo>
                    <a:lnTo>
                      <a:pt x="164" y="110"/>
                    </a:lnTo>
                    <a:lnTo>
                      <a:pt x="162" y="125"/>
                    </a:lnTo>
                    <a:lnTo>
                      <a:pt x="160" y="128"/>
                    </a:lnTo>
                    <a:lnTo>
                      <a:pt x="158" y="133"/>
                    </a:lnTo>
                    <a:lnTo>
                      <a:pt x="153" y="143"/>
                    </a:lnTo>
                    <a:lnTo>
                      <a:pt x="148" y="153"/>
                    </a:lnTo>
                    <a:lnTo>
                      <a:pt x="141" y="164"/>
                    </a:lnTo>
                    <a:lnTo>
                      <a:pt x="134" y="175"/>
                    </a:lnTo>
                    <a:lnTo>
                      <a:pt x="128" y="183"/>
                    </a:lnTo>
                    <a:lnTo>
                      <a:pt x="121" y="189"/>
                    </a:lnTo>
                    <a:lnTo>
                      <a:pt x="95" y="205"/>
                    </a:lnTo>
                    <a:lnTo>
                      <a:pt x="74" y="225"/>
                    </a:lnTo>
                    <a:lnTo>
                      <a:pt x="53" y="251"/>
                    </a:lnTo>
                    <a:lnTo>
                      <a:pt x="37" y="277"/>
                    </a:lnTo>
                    <a:lnTo>
                      <a:pt x="23" y="301"/>
                    </a:lnTo>
                    <a:lnTo>
                      <a:pt x="13" y="324"/>
                    </a:lnTo>
                    <a:lnTo>
                      <a:pt x="4" y="342"/>
                    </a:lnTo>
                    <a:lnTo>
                      <a:pt x="0" y="354"/>
                    </a:lnTo>
                    <a:lnTo>
                      <a:pt x="6" y="365"/>
                    </a:lnTo>
                    <a:lnTo>
                      <a:pt x="7" y="359"/>
                    </a:lnTo>
                    <a:lnTo>
                      <a:pt x="14" y="343"/>
                    </a:lnTo>
                    <a:lnTo>
                      <a:pt x="23" y="321"/>
                    </a:lnTo>
                    <a:lnTo>
                      <a:pt x="37" y="294"/>
                    </a:lnTo>
                    <a:lnTo>
                      <a:pt x="55" y="266"/>
                    </a:lnTo>
                    <a:lnTo>
                      <a:pt x="75" y="239"/>
                    </a:lnTo>
                    <a:lnTo>
                      <a:pt x="99" y="214"/>
                    </a:lnTo>
                    <a:lnTo>
                      <a:pt x="128" y="197"/>
                    </a:lnTo>
                    <a:lnTo>
                      <a:pt x="141" y="183"/>
                    </a:lnTo>
                    <a:lnTo>
                      <a:pt x="153" y="160"/>
                    </a:lnTo>
                    <a:lnTo>
                      <a:pt x="163" y="141"/>
                    </a:lnTo>
                    <a:lnTo>
                      <a:pt x="167" y="132"/>
                    </a:lnTo>
                    <a:lnTo>
                      <a:pt x="171" y="116"/>
                    </a:lnTo>
                    <a:lnTo>
                      <a:pt x="178" y="76"/>
                    </a:lnTo>
                    <a:lnTo>
                      <a:pt x="181" y="3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75"/>
              <p:cNvSpPr>
                <a:spLocks/>
              </p:cNvSpPr>
              <p:nvPr/>
            </p:nvSpPr>
            <p:spPr bwMode="auto">
              <a:xfrm>
                <a:off x="3742" y="1894"/>
                <a:ext cx="92" cy="30"/>
              </a:xfrm>
              <a:custGeom>
                <a:avLst/>
                <a:gdLst>
                  <a:gd name="T0" fmla="*/ 84 w 92"/>
                  <a:gd name="T1" fmla="*/ 27 h 30"/>
                  <a:gd name="T2" fmla="*/ 87 w 92"/>
                  <a:gd name="T3" fmla="*/ 26 h 30"/>
                  <a:gd name="T4" fmla="*/ 89 w 92"/>
                  <a:gd name="T5" fmla="*/ 24 h 30"/>
                  <a:gd name="T6" fmla="*/ 91 w 92"/>
                  <a:gd name="T7" fmla="*/ 22 h 30"/>
                  <a:gd name="T8" fmla="*/ 92 w 92"/>
                  <a:gd name="T9" fmla="*/ 19 h 30"/>
                  <a:gd name="T10" fmla="*/ 91 w 92"/>
                  <a:gd name="T11" fmla="*/ 8 h 30"/>
                  <a:gd name="T12" fmla="*/ 91 w 92"/>
                  <a:gd name="T13" fmla="*/ 4 h 30"/>
                  <a:gd name="T14" fmla="*/ 89 w 92"/>
                  <a:gd name="T15" fmla="*/ 1 h 30"/>
                  <a:gd name="T16" fmla="*/ 87 w 92"/>
                  <a:gd name="T17" fmla="*/ 0 h 30"/>
                  <a:gd name="T18" fmla="*/ 83 w 92"/>
                  <a:gd name="T19" fmla="*/ 0 h 30"/>
                  <a:gd name="T20" fmla="*/ 8 w 92"/>
                  <a:gd name="T21" fmla="*/ 3 h 30"/>
                  <a:gd name="T22" fmla="*/ 5 w 92"/>
                  <a:gd name="T23" fmla="*/ 3 h 30"/>
                  <a:gd name="T24" fmla="*/ 3 w 92"/>
                  <a:gd name="T25" fmla="*/ 4 h 30"/>
                  <a:gd name="T26" fmla="*/ 1 w 92"/>
                  <a:gd name="T27" fmla="*/ 7 h 30"/>
                  <a:gd name="T28" fmla="*/ 0 w 92"/>
                  <a:gd name="T29" fmla="*/ 11 h 30"/>
                  <a:gd name="T30" fmla="*/ 1 w 92"/>
                  <a:gd name="T31" fmla="*/ 22 h 30"/>
                  <a:gd name="T32" fmla="*/ 1 w 92"/>
                  <a:gd name="T33" fmla="*/ 24 h 30"/>
                  <a:gd name="T34" fmla="*/ 4 w 92"/>
                  <a:gd name="T35" fmla="*/ 27 h 30"/>
                  <a:gd name="T36" fmla="*/ 5 w 92"/>
                  <a:gd name="T37" fmla="*/ 29 h 30"/>
                  <a:gd name="T38" fmla="*/ 10 w 92"/>
                  <a:gd name="T39" fmla="*/ 30 h 30"/>
                  <a:gd name="T40" fmla="*/ 84 w 92"/>
                  <a:gd name="T4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30">
                    <a:moveTo>
                      <a:pt x="84" y="27"/>
                    </a:moveTo>
                    <a:lnTo>
                      <a:pt x="87" y="26"/>
                    </a:lnTo>
                    <a:lnTo>
                      <a:pt x="89" y="24"/>
                    </a:lnTo>
                    <a:lnTo>
                      <a:pt x="91" y="22"/>
                    </a:lnTo>
                    <a:lnTo>
                      <a:pt x="92" y="19"/>
                    </a:lnTo>
                    <a:lnTo>
                      <a:pt x="91" y="8"/>
                    </a:lnTo>
                    <a:lnTo>
                      <a:pt x="91" y="4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10" y="3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76"/>
              <p:cNvSpPr>
                <a:spLocks/>
              </p:cNvSpPr>
              <p:nvPr/>
            </p:nvSpPr>
            <p:spPr bwMode="auto">
              <a:xfrm>
                <a:off x="3749" y="1900"/>
                <a:ext cx="78" cy="18"/>
              </a:xfrm>
              <a:custGeom>
                <a:avLst/>
                <a:gdLst>
                  <a:gd name="T0" fmla="*/ 72 w 78"/>
                  <a:gd name="T1" fmla="*/ 16 h 18"/>
                  <a:gd name="T2" fmla="*/ 74 w 78"/>
                  <a:gd name="T3" fmla="*/ 16 h 18"/>
                  <a:gd name="T4" fmla="*/ 77 w 78"/>
                  <a:gd name="T5" fmla="*/ 13 h 18"/>
                  <a:gd name="T6" fmla="*/ 78 w 78"/>
                  <a:gd name="T7" fmla="*/ 12 h 18"/>
                  <a:gd name="T8" fmla="*/ 78 w 78"/>
                  <a:gd name="T9" fmla="*/ 8 h 18"/>
                  <a:gd name="T10" fmla="*/ 78 w 78"/>
                  <a:gd name="T11" fmla="*/ 8 h 18"/>
                  <a:gd name="T12" fmla="*/ 78 w 78"/>
                  <a:gd name="T13" fmla="*/ 5 h 18"/>
                  <a:gd name="T14" fmla="*/ 77 w 78"/>
                  <a:gd name="T15" fmla="*/ 2 h 18"/>
                  <a:gd name="T16" fmla="*/ 74 w 78"/>
                  <a:gd name="T17" fmla="*/ 1 h 18"/>
                  <a:gd name="T18" fmla="*/ 70 w 78"/>
                  <a:gd name="T19" fmla="*/ 0 h 18"/>
                  <a:gd name="T20" fmla="*/ 7 w 78"/>
                  <a:gd name="T21" fmla="*/ 1 h 18"/>
                  <a:gd name="T22" fmla="*/ 4 w 78"/>
                  <a:gd name="T23" fmla="*/ 2 h 18"/>
                  <a:gd name="T24" fmla="*/ 1 w 78"/>
                  <a:gd name="T25" fmla="*/ 4 h 18"/>
                  <a:gd name="T26" fmla="*/ 0 w 78"/>
                  <a:gd name="T27" fmla="*/ 6 h 18"/>
                  <a:gd name="T28" fmla="*/ 0 w 78"/>
                  <a:gd name="T29" fmla="*/ 9 h 18"/>
                  <a:gd name="T30" fmla="*/ 0 w 78"/>
                  <a:gd name="T31" fmla="*/ 10 h 18"/>
                  <a:gd name="T32" fmla="*/ 0 w 78"/>
                  <a:gd name="T33" fmla="*/ 13 h 18"/>
                  <a:gd name="T34" fmla="*/ 3 w 78"/>
                  <a:gd name="T35" fmla="*/ 16 h 18"/>
                  <a:gd name="T36" fmla="*/ 4 w 78"/>
                  <a:gd name="T37" fmla="*/ 17 h 18"/>
                  <a:gd name="T38" fmla="*/ 8 w 78"/>
                  <a:gd name="T39" fmla="*/ 18 h 18"/>
                  <a:gd name="T40" fmla="*/ 72 w 78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8">
                    <a:moveTo>
                      <a:pt x="72" y="16"/>
                    </a:moveTo>
                    <a:lnTo>
                      <a:pt x="74" y="16"/>
                    </a:lnTo>
                    <a:lnTo>
                      <a:pt x="77" y="13"/>
                    </a:lnTo>
                    <a:lnTo>
                      <a:pt x="78" y="1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3754" y="1904"/>
                <a:ext cx="68" cy="6"/>
              </a:xfrm>
              <a:custGeom>
                <a:avLst/>
                <a:gdLst>
                  <a:gd name="T0" fmla="*/ 67 w 68"/>
                  <a:gd name="T1" fmla="*/ 4 h 6"/>
                  <a:gd name="T2" fmla="*/ 68 w 68"/>
                  <a:gd name="T3" fmla="*/ 4 h 6"/>
                  <a:gd name="T4" fmla="*/ 68 w 68"/>
                  <a:gd name="T5" fmla="*/ 4 h 6"/>
                  <a:gd name="T6" fmla="*/ 68 w 68"/>
                  <a:gd name="T7" fmla="*/ 4 h 6"/>
                  <a:gd name="T8" fmla="*/ 68 w 68"/>
                  <a:gd name="T9" fmla="*/ 2 h 6"/>
                  <a:gd name="T10" fmla="*/ 68 w 68"/>
                  <a:gd name="T11" fmla="*/ 2 h 6"/>
                  <a:gd name="T12" fmla="*/ 68 w 68"/>
                  <a:gd name="T13" fmla="*/ 1 h 6"/>
                  <a:gd name="T14" fmla="*/ 68 w 68"/>
                  <a:gd name="T15" fmla="*/ 1 h 6"/>
                  <a:gd name="T16" fmla="*/ 68 w 68"/>
                  <a:gd name="T17" fmla="*/ 0 h 6"/>
                  <a:gd name="T18" fmla="*/ 67 w 68"/>
                  <a:gd name="T19" fmla="*/ 0 h 6"/>
                  <a:gd name="T20" fmla="*/ 2 w 68"/>
                  <a:gd name="T21" fmla="*/ 2 h 6"/>
                  <a:gd name="T22" fmla="*/ 0 w 68"/>
                  <a:gd name="T23" fmla="*/ 2 h 6"/>
                  <a:gd name="T24" fmla="*/ 0 w 68"/>
                  <a:gd name="T25" fmla="*/ 2 h 6"/>
                  <a:gd name="T26" fmla="*/ 0 w 68"/>
                  <a:gd name="T27" fmla="*/ 2 h 6"/>
                  <a:gd name="T28" fmla="*/ 0 w 68"/>
                  <a:gd name="T29" fmla="*/ 4 h 6"/>
                  <a:gd name="T30" fmla="*/ 0 w 68"/>
                  <a:gd name="T31" fmla="*/ 4 h 6"/>
                  <a:gd name="T32" fmla="*/ 0 w 68"/>
                  <a:gd name="T33" fmla="*/ 5 h 6"/>
                  <a:gd name="T34" fmla="*/ 0 w 68"/>
                  <a:gd name="T35" fmla="*/ 5 h 6"/>
                  <a:gd name="T36" fmla="*/ 0 w 68"/>
                  <a:gd name="T37" fmla="*/ 6 h 6"/>
                  <a:gd name="T38" fmla="*/ 2 w 68"/>
                  <a:gd name="T39" fmla="*/ 6 h 6"/>
                  <a:gd name="T40" fmla="*/ 67 w 68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">
                    <a:moveTo>
                      <a:pt x="67" y="4"/>
                    </a:moveTo>
                    <a:lnTo>
                      <a:pt x="68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753" y="1906"/>
                <a:ext cx="9" cy="11"/>
              </a:xfrm>
              <a:custGeom>
                <a:avLst/>
                <a:gdLst>
                  <a:gd name="T0" fmla="*/ 4 w 9"/>
                  <a:gd name="T1" fmla="*/ 11 h 11"/>
                  <a:gd name="T2" fmla="*/ 5 w 9"/>
                  <a:gd name="T3" fmla="*/ 11 h 11"/>
                  <a:gd name="T4" fmla="*/ 8 w 9"/>
                  <a:gd name="T5" fmla="*/ 10 h 11"/>
                  <a:gd name="T6" fmla="*/ 9 w 9"/>
                  <a:gd name="T7" fmla="*/ 7 h 11"/>
                  <a:gd name="T8" fmla="*/ 9 w 9"/>
                  <a:gd name="T9" fmla="*/ 6 h 11"/>
                  <a:gd name="T10" fmla="*/ 9 w 9"/>
                  <a:gd name="T11" fmla="*/ 4 h 11"/>
                  <a:gd name="T12" fmla="*/ 8 w 9"/>
                  <a:gd name="T13" fmla="*/ 2 h 11"/>
                  <a:gd name="T14" fmla="*/ 5 w 9"/>
                  <a:gd name="T15" fmla="*/ 0 h 11"/>
                  <a:gd name="T16" fmla="*/ 4 w 9"/>
                  <a:gd name="T17" fmla="*/ 0 h 11"/>
                  <a:gd name="T18" fmla="*/ 3 w 9"/>
                  <a:gd name="T19" fmla="*/ 0 h 11"/>
                  <a:gd name="T20" fmla="*/ 1 w 9"/>
                  <a:gd name="T21" fmla="*/ 2 h 11"/>
                  <a:gd name="T22" fmla="*/ 0 w 9"/>
                  <a:gd name="T23" fmla="*/ 4 h 11"/>
                  <a:gd name="T24" fmla="*/ 0 w 9"/>
                  <a:gd name="T25" fmla="*/ 6 h 11"/>
                  <a:gd name="T26" fmla="*/ 0 w 9"/>
                  <a:gd name="T27" fmla="*/ 7 h 11"/>
                  <a:gd name="T28" fmla="*/ 1 w 9"/>
                  <a:gd name="T29" fmla="*/ 10 h 11"/>
                  <a:gd name="T30" fmla="*/ 3 w 9"/>
                  <a:gd name="T31" fmla="*/ 11 h 11"/>
                  <a:gd name="T32" fmla="*/ 4 w 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79"/>
              <p:cNvSpPr>
                <a:spLocks/>
              </p:cNvSpPr>
              <p:nvPr/>
            </p:nvSpPr>
            <p:spPr bwMode="auto">
              <a:xfrm>
                <a:off x="4203" y="1874"/>
                <a:ext cx="91" cy="28"/>
              </a:xfrm>
              <a:custGeom>
                <a:avLst/>
                <a:gdLst>
                  <a:gd name="T0" fmla="*/ 84 w 91"/>
                  <a:gd name="T1" fmla="*/ 27 h 28"/>
                  <a:gd name="T2" fmla="*/ 86 w 91"/>
                  <a:gd name="T3" fmla="*/ 26 h 28"/>
                  <a:gd name="T4" fmla="*/ 89 w 91"/>
                  <a:gd name="T5" fmla="*/ 24 h 28"/>
                  <a:gd name="T6" fmla="*/ 91 w 91"/>
                  <a:gd name="T7" fmla="*/ 21 h 28"/>
                  <a:gd name="T8" fmla="*/ 91 w 91"/>
                  <a:gd name="T9" fmla="*/ 19 h 28"/>
                  <a:gd name="T10" fmla="*/ 91 w 91"/>
                  <a:gd name="T11" fmla="*/ 7 h 28"/>
                  <a:gd name="T12" fmla="*/ 89 w 91"/>
                  <a:gd name="T13" fmla="*/ 4 h 28"/>
                  <a:gd name="T14" fmla="*/ 88 w 91"/>
                  <a:gd name="T15" fmla="*/ 1 h 28"/>
                  <a:gd name="T16" fmla="*/ 85 w 91"/>
                  <a:gd name="T17" fmla="*/ 0 h 28"/>
                  <a:gd name="T18" fmla="*/ 82 w 91"/>
                  <a:gd name="T19" fmla="*/ 0 h 28"/>
                  <a:gd name="T20" fmla="*/ 8 w 91"/>
                  <a:gd name="T21" fmla="*/ 1 h 28"/>
                  <a:gd name="T22" fmla="*/ 5 w 91"/>
                  <a:gd name="T23" fmla="*/ 3 h 28"/>
                  <a:gd name="T24" fmla="*/ 2 w 91"/>
                  <a:gd name="T25" fmla="*/ 4 h 28"/>
                  <a:gd name="T26" fmla="*/ 1 w 91"/>
                  <a:gd name="T27" fmla="*/ 7 h 28"/>
                  <a:gd name="T28" fmla="*/ 0 w 91"/>
                  <a:gd name="T29" fmla="*/ 9 h 28"/>
                  <a:gd name="T30" fmla="*/ 0 w 91"/>
                  <a:gd name="T31" fmla="*/ 21 h 28"/>
                  <a:gd name="T32" fmla="*/ 1 w 91"/>
                  <a:gd name="T33" fmla="*/ 24 h 28"/>
                  <a:gd name="T34" fmla="*/ 2 w 91"/>
                  <a:gd name="T35" fmla="*/ 27 h 28"/>
                  <a:gd name="T36" fmla="*/ 5 w 91"/>
                  <a:gd name="T37" fmla="*/ 28 h 28"/>
                  <a:gd name="T38" fmla="*/ 8 w 91"/>
                  <a:gd name="T39" fmla="*/ 28 h 28"/>
                  <a:gd name="T40" fmla="*/ 84 w 9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28">
                    <a:moveTo>
                      <a:pt x="84" y="27"/>
                    </a:moveTo>
                    <a:lnTo>
                      <a:pt x="86" y="26"/>
                    </a:lnTo>
                    <a:lnTo>
                      <a:pt x="89" y="24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1" y="7"/>
                    </a:lnTo>
                    <a:lnTo>
                      <a:pt x="89" y="4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80"/>
              <p:cNvSpPr>
                <a:spLocks/>
              </p:cNvSpPr>
              <p:nvPr/>
            </p:nvSpPr>
            <p:spPr bwMode="auto">
              <a:xfrm>
                <a:off x="4208" y="1879"/>
                <a:ext cx="80" cy="18"/>
              </a:xfrm>
              <a:custGeom>
                <a:avLst/>
                <a:gdLst>
                  <a:gd name="T0" fmla="*/ 72 w 80"/>
                  <a:gd name="T1" fmla="*/ 16 h 18"/>
                  <a:gd name="T2" fmla="*/ 76 w 80"/>
                  <a:gd name="T3" fmla="*/ 15 h 18"/>
                  <a:gd name="T4" fmla="*/ 79 w 80"/>
                  <a:gd name="T5" fmla="*/ 14 h 18"/>
                  <a:gd name="T6" fmla="*/ 80 w 80"/>
                  <a:gd name="T7" fmla="*/ 11 h 18"/>
                  <a:gd name="T8" fmla="*/ 80 w 80"/>
                  <a:gd name="T9" fmla="*/ 8 h 18"/>
                  <a:gd name="T10" fmla="*/ 80 w 80"/>
                  <a:gd name="T11" fmla="*/ 7 h 18"/>
                  <a:gd name="T12" fmla="*/ 79 w 80"/>
                  <a:gd name="T13" fmla="*/ 4 h 18"/>
                  <a:gd name="T14" fmla="*/ 77 w 80"/>
                  <a:gd name="T15" fmla="*/ 2 h 18"/>
                  <a:gd name="T16" fmla="*/ 75 w 80"/>
                  <a:gd name="T17" fmla="*/ 0 h 18"/>
                  <a:gd name="T18" fmla="*/ 72 w 80"/>
                  <a:gd name="T19" fmla="*/ 0 h 18"/>
                  <a:gd name="T20" fmla="*/ 8 w 80"/>
                  <a:gd name="T21" fmla="*/ 2 h 18"/>
                  <a:gd name="T22" fmla="*/ 6 w 80"/>
                  <a:gd name="T23" fmla="*/ 3 h 18"/>
                  <a:gd name="T24" fmla="*/ 3 w 80"/>
                  <a:gd name="T25" fmla="*/ 4 h 18"/>
                  <a:gd name="T26" fmla="*/ 2 w 80"/>
                  <a:gd name="T27" fmla="*/ 7 h 18"/>
                  <a:gd name="T28" fmla="*/ 0 w 80"/>
                  <a:gd name="T29" fmla="*/ 10 h 18"/>
                  <a:gd name="T30" fmla="*/ 0 w 80"/>
                  <a:gd name="T31" fmla="*/ 11 h 18"/>
                  <a:gd name="T32" fmla="*/ 2 w 80"/>
                  <a:gd name="T33" fmla="*/ 14 h 18"/>
                  <a:gd name="T34" fmla="*/ 3 w 80"/>
                  <a:gd name="T35" fmla="*/ 16 h 18"/>
                  <a:gd name="T36" fmla="*/ 6 w 80"/>
                  <a:gd name="T37" fmla="*/ 18 h 18"/>
                  <a:gd name="T38" fmla="*/ 8 w 80"/>
                  <a:gd name="T39" fmla="*/ 18 h 18"/>
                  <a:gd name="T40" fmla="*/ 72 w 80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8">
                    <a:moveTo>
                      <a:pt x="72" y="16"/>
                    </a:moveTo>
                    <a:lnTo>
                      <a:pt x="76" y="15"/>
                    </a:lnTo>
                    <a:lnTo>
                      <a:pt x="79" y="14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81"/>
              <p:cNvSpPr>
                <a:spLocks/>
              </p:cNvSpPr>
              <p:nvPr/>
            </p:nvSpPr>
            <p:spPr bwMode="auto">
              <a:xfrm>
                <a:off x="4214" y="1883"/>
                <a:ext cx="69" cy="6"/>
              </a:xfrm>
              <a:custGeom>
                <a:avLst/>
                <a:gdLst>
                  <a:gd name="T0" fmla="*/ 67 w 69"/>
                  <a:gd name="T1" fmla="*/ 4 h 6"/>
                  <a:gd name="T2" fmla="*/ 67 w 69"/>
                  <a:gd name="T3" fmla="*/ 4 h 6"/>
                  <a:gd name="T4" fmla="*/ 69 w 69"/>
                  <a:gd name="T5" fmla="*/ 3 h 6"/>
                  <a:gd name="T6" fmla="*/ 69 w 69"/>
                  <a:gd name="T7" fmla="*/ 3 h 6"/>
                  <a:gd name="T8" fmla="*/ 69 w 69"/>
                  <a:gd name="T9" fmla="*/ 2 h 6"/>
                  <a:gd name="T10" fmla="*/ 69 w 69"/>
                  <a:gd name="T11" fmla="*/ 2 h 6"/>
                  <a:gd name="T12" fmla="*/ 69 w 69"/>
                  <a:gd name="T13" fmla="*/ 0 h 6"/>
                  <a:gd name="T14" fmla="*/ 67 w 69"/>
                  <a:gd name="T15" fmla="*/ 0 h 6"/>
                  <a:gd name="T16" fmla="*/ 67 w 69"/>
                  <a:gd name="T17" fmla="*/ 0 h 6"/>
                  <a:gd name="T18" fmla="*/ 66 w 69"/>
                  <a:gd name="T19" fmla="*/ 0 h 6"/>
                  <a:gd name="T20" fmla="*/ 2 w 69"/>
                  <a:gd name="T21" fmla="*/ 2 h 6"/>
                  <a:gd name="T22" fmla="*/ 1 w 69"/>
                  <a:gd name="T23" fmla="*/ 2 h 6"/>
                  <a:gd name="T24" fmla="*/ 1 w 69"/>
                  <a:gd name="T25" fmla="*/ 3 h 6"/>
                  <a:gd name="T26" fmla="*/ 0 w 69"/>
                  <a:gd name="T27" fmla="*/ 3 h 6"/>
                  <a:gd name="T28" fmla="*/ 0 w 69"/>
                  <a:gd name="T29" fmla="*/ 4 h 6"/>
                  <a:gd name="T30" fmla="*/ 0 w 69"/>
                  <a:gd name="T31" fmla="*/ 4 h 6"/>
                  <a:gd name="T32" fmla="*/ 0 w 69"/>
                  <a:gd name="T33" fmla="*/ 6 h 6"/>
                  <a:gd name="T34" fmla="*/ 1 w 69"/>
                  <a:gd name="T35" fmla="*/ 6 h 6"/>
                  <a:gd name="T36" fmla="*/ 1 w 69"/>
                  <a:gd name="T37" fmla="*/ 6 h 6"/>
                  <a:gd name="T38" fmla="*/ 2 w 69"/>
                  <a:gd name="T39" fmla="*/ 6 h 6"/>
                  <a:gd name="T40" fmla="*/ 67 w 69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">
                    <a:moveTo>
                      <a:pt x="67" y="4"/>
                    </a:moveTo>
                    <a:lnTo>
                      <a:pt x="67" y="4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82"/>
              <p:cNvSpPr>
                <a:spLocks/>
              </p:cNvSpPr>
              <p:nvPr/>
            </p:nvSpPr>
            <p:spPr bwMode="auto">
              <a:xfrm>
                <a:off x="4212" y="1885"/>
                <a:ext cx="11" cy="10"/>
              </a:xfrm>
              <a:custGeom>
                <a:avLst/>
                <a:gdLst>
                  <a:gd name="T0" fmla="*/ 6 w 11"/>
                  <a:gd name="T1" fmla="*/ 10 h 10"/>
                  <a:gd name="T2" fmla="*/ 7 w 11"/>
                  <a:gd name="T3" fmla="*/ 10 h 10"/>
                  <a:gd name="T4" fmla="*/ 10 w 11"/>
                  <a:gd name="T5" fmla="*/ 9 h 10"/>
                  <a:gd name="T6" fmla="*/ 11 w 11"/>
                  <a:gd name="T7" fmla="*/ 6 h 10"/>
                  <a:gd name="T8" fmla="*/ 11 w 11"/>
                  <a:gd name="T9" fmla="*/ 5 h 10"/>
                  <a:gd name="T10" fmla="*/ 10 w 11"/>
                  <a:gd name="T11" fmla="*/ 4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4 w 11"/>
                  <a:gd name="T19" fmla="*/ 1 h 10"/>
                  <a:gd name="T20" fmla="*/ 2 w 11"/>
                  <a:gd name="T21" fmla="*/ 2 h 10"/>
                  <a:gd name="T22" fmla="*/ 0 w 11"/>
                  <a:gd name="T23" fmla="*/ 4 h 10"/>
                  <a:gd name="T24" fmla="*/ 0 w 11"/>
                  <a:gd name="T25" fmla="*/ 6 h 10"/>
                  <a:gd name="T26" fmla="*/ 0 w 11"/>
                  <a:gd name="T27" fmla="*/ 8 h 10"/>
                  <a:gd name="T28" fmla="*/ 2 w 11"/>
                  <a:gd name="T29" fmla="*/ 9 h 10"/>
                  <a:gd name="T30" fmla="*/ 4 w 11"/>
                  <a:gd name="T31" fmla="*/ 10 h 10"/>
                  <a:gd name="T32" fmla="*/ 6 w 11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lnTo>
                      <a:pt x="7" y="10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83"/>
              <p:cNvSpPr>
                <a:spLocks/>
              </p:cNvSpPr>
              <p:nvPr/>
            </p:nvSpPr>
            <p:spPr bwMode="auto">
              <a:xfrm>
                <a:off x="2791" y="1775"/>
                <a:ext cx="424" cy="55"/>
              </a:xfrm>
              <a:custGeom>
                <a:avLst/>
                <a:gdLst>
                  <a:gd name="T0" fmla="*/ 0 w 424"/>
                  <a:gd name="T1" fmla="*/ 8 h 55"/>
                  <a:gd name="T2" fmla="*/ 424 w 424"/>
                  <a:gd name="T3" fmla="*/ 55 h 55"/>
                  <a:gd name="T4" fmla="*/ 419 w 424"/>
                  <a:gd name="T5" fmla="*/ 38 h 55"/>
                  <a:gd name="T6" fmla="*/ 34 w 424"/>
                  <a:gd name="T7" fmla="*/ 0 h 55"/>
                  <a:gd name="T8" fmla="*/ 0 w 424"/>
                  <a:gd name="T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55">
                    <a:moveTo>
                      <a:pt x="0" y="8"/>
                    </a:moveTo>
                    <a:lnTo>
                      <a:pt x="424" y="55"/>
                    </a:lnTo>
                    <a:lnTo>
                      <a:pt x="419" y="38"/>
                    </a:lnTo>
                    <a:lnTo>
                      <a:pt x="3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84"/>
              <p:cNvSpPr>
                <a:spLocks/>
              </p:cNvSpPr>
              <p:nvPr/>
            </p:nvSpPr>
            <p:spPr bwMode="auto">
              <a:xfrm>
                <a:off x="3104" y="1573"/>
                <a:ext cx="386" cy="257"/>
              </a:xfrm>
              <a:custGeom>
                <a:avLst/>
                <a:gdLst>
                  <a:gd name="T0" fmla="*/ 114 w 386"/>
                  <a:gd name="T1" fmla="*/ 255 h 257"/>
                  <a:gd name="T2" fmla="*/ 134 w 386"/>
                  <a:gd name="T3" fmla="*/ 234 h 257"/>
                  <a:gd name="T4" fmla="*/ 169 w 386"/>
                  <a:gd name="T5" fmla="*/ 201 h 257"/>
                  <a:gd name="T6" fmla="*/ 213 w 386"/>
                  <a:gd name="T7" fmla="*/ 157 h 257"/>
                  <a:gd name="T8" fmla="*/ 260 w 386"/>
                  <a:gd name="T9" fmla="*/ 113 h 257"/>
                  <a:gd name="T10" fmla="*/ 306 w 386"/>
                  <a:gd name="T11" fmla="*/ 68 h 257"/>
                  <a:gd name="T12" fmla="*/ 344 w 386"/>
                  <a:gd name="T13" fmla="*/ 33 h 257"/>
                  <a:gd name="T14" fmla="*/ 368 w 386"/>
                  <a:gd name="T15" fmla="*/ 12 h 257"/>
                  <a:gd name="T16" fmla="*/ 382 w 386"/>
                  <a:gd name="T17" fmla="*/ 4 h 257"/>
                  <a:gd name="T18" fmla="*/ 385 w 386"/>
                  <a:gd name="T19" fmla="*/ 0 h 257"/>
                  <a:gd name="T20" fmla="*/ 381 w 386"/>
                  <a:gd name="T21" fmla="*/ 0 h 257"/>
                  <a:gd name="T22" fmla="*/ 355 w 386"/>
                  <a:gd name="T23" fmla="*/ 0 h 257"/>
                  <a:gd name="T24" fmla="*/ 309 w 386"/>
                  <a:gd name="T25" fmla="*/ 0 h 257"/>
                  <a:gd name="T26" fmla="*/ 249 w 386"/>
                  <a:gd name="T27" fmla="*/ 2 h 257"/>
                  <a:gd name="T28" fmla="*/ 186 w 386"/>
                  <a:gd name="T29" fmla="*/ 3 h 257"/>
                  <a:gd name="T30" fmla="*/ 123 w 386"/>
                  <a:gd name="T31" fmla="*/ 4 h 257"/>
                  <a:gd name="T32" fmla="*/ 70 w 386"/>
                  <a:gd name="T33" fmla="*/ 6 h 257"/>
                  <a:gd name="T34" fmla="*/ 32 w 386"/>
                  <a:gd name="T35" fmla="*/ 8 h 257"/>
                  <a:gd name="T36" fmla="*/ 3 w 386"/>
                  <a:gd name="T37" fmla="*/ 14 h 257"/>
                  <a:gd name="T38" fmla="*/ 4 w 386"/>
                  <a:gd name="T39" fmla="*/ 15 h 257"/>
                  <a:gd name="T40" fmla="*/ 12 w 386"/>
                  <a:gd name="T41" fmla="*/ 15 h 257"/>
                  <a:gd name="T42" fmla="*/ 39 w 386"/>
                  <a:gd name="T43" fmla="*/ 14 h 257"/>
                  <a:gd name="T44" fmla="*/ 87 w 386"/>
                  <a:gd name="T45" fmla="*/ 14 h 257"/>
                  <a:gd name="T46" fmla="*/ 145 w 386"/>
                  <a:gd name="T47" fmla="*/ 12 h 257"/>
                  <a:gd name="T48" fmla="*/ 209 w 386"/>
                  <a:gd name="T49" fmla="*/ 11 h 257"/>
                  <a:gd name="T50" fmla="*/ 270 w 386"/>
                  <a:gd name="T51" fmla="*/ 10 h 257"/>
                  <a:gd name="T52" fmla="*/ 318 w 386"/>
                  <a:gd name="T53" fmla="*/ 10 h 257"/>
                  <a:gd name="T54" fmla="*/ 348 w 386"/>
                  <a:gd name="T55" fmla="*/ 10 h 257"/>
                  <a:gd name="T56" fmla="*/ 352 w 386"/>
                  <a:gd name="T57" fmla="*/ 12 h 257"/>
                  <a:gd name="T58" fmla="*/ 333 w 386"/>
                  <a:gd name="T59" fmla="*/ 33 h 257"/>
                  <a:gd name="T60" fmla="*/ 298 w 386"/>
                  <a:gd name="T61" fmla="*/ 65 h 257"/>
                  <a:gd name="T62" fmla="*/ 253 w 386"/>
                  <a:gd name="T63" fmla="*/ 107 h 257"/>
                  <a:gd name="T64" fmla="*/ 206 w 386"/>
                  <a:gd name="T65" fmla="*/ 150 h 257"/>
                  <a:gd name="T66" fmla="*/ 160 w 386"/>
                  <a:gd name="T67" fmla="*/ 191 h 257"/>
                  <a:gd name="T68" fmla="*/ 123 w 386"/>
                  <a:gd name="T69" fmla="*/ 224 h 257"/>
                  <a:gd name="T70" fmla="*/ 102 w 386"/>
                  <a:gd name="T71" fmla="*/ 243 h 257"/>
                  <a:gd name="T72" fmla="*/ 111 w 386"/>
                  <a:gd name="T73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6" h="257">
                    <a:moveTo>
                      <a:pt x="111" y="257"/>
                    </a:moveTo>
                    <a:lnTo>
                      <a:pt x="114" y="255"/>
                    </a:lnTo>
                    <a:lnTo>
                      <a:pt x="122" y="247"/>
                    </a:lnTo>
                    <a:lnTo>
                      <a:pt x="134" y="234"/>
                    </a:lnTo>
                    <a:lnTo>
                      <a:pt x="150" y="220"/>
                    </a:lnTo>
                    <a:lnTo>
                      <a:pt x="169" y="201"/>
                    </a:lnTo>
                    <a:lnTo>
                      <a:pt x="190" y="180"/>
                    </a:lnTo>
                    <a:lnTo>
                      <a:pt x="213" y="157"/>
                    </a:lnTo>
                    <a:lnTo>
                      <a:pt x="237" y="134"/>
                    </a:lnTo>
                    <a:lnTo>
                      <a:pt x="260" y="113"/>
                    </a:lnTo>
                    <a:lnTo>
                      <a:pt x="283" y="90"/>
                    </a:lnTo>
                    <a:lnTo>
                      <a:pt x="306" y="68"/>
                    </a:lnTo>
                    <a:lnTo>
                      <a:pt x="326" y="49"/>
                    </a:lnTo>
                    <a:lnTo>
                      <a:pt x="344" y="33"/>
                    </a:lnTo>
                    <a:lnTo>
                      <a:pt x="358" y="20"/>
                    </a:lnTo>
                    <a:lnTo>
                      <a:pt x="368" y="12"/>
                    </a:lnTo>
                    <a:lnTo>
                      <a:pt x="374" y="8"/>
                    </a:lnTo>
                    <a:lnTo>
                      <a:pt x="382" y="4"/>
                    </a:lnTo>
                    <a:lnTo>
                      <a:pt x="386" y="2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1" y="0"/>
                    </a:lnTo>
                    <a:lnTo>
                      <a:pt x="371" y="0"/>
                    </a:lnTo>
                    <a:lnTo>
                      <a:pt x="355" y="0"/>
                    </a:lnTo>
                    <a:lnTo>
                      <a:pt x="333" y="0"/>
                    </a:lnTo>
                    <a:lnTo>
                      <a:pt x="309" y="0"/>
                    </a:lnTo>
                    <a:lnTo>
                      <a:pt x="280" y="2"/>
                    </a:lnTo>
                    <a:lnTo>
                      <a:pt x="249" y="2"/>
                    </a:lnTo>
                    <a:lnTo>
                      <a:pt x="218" y="2"/>
                    </a:lnTo>
                    <a:lnTo>
                      <a:pt x="186" y="3"/>
                    </a:lnTo>
                    <a:lnTo>
                      <a:pt x="154" y="3"/>
                    </a:lnTo>
                    <a:lnTo>
                      <a:pt x="123" y="4"/>
                    </a:lnTo>
                    <a:lnTo>
                      <a:pt x="95" y="4"/>
                    </a:lnTo>
                    <a:lnTo>
                      <a:pt x="70" y="6"/>
                    </a:lnTo>
                    <a:lnTo>
                      <a:pt x="49" y="7"/>
                    </a:lnTo>
                    <a:lnTo>
                      <a:pt x="32" y="8"/>
                    </a:lnTo>
                    <a:lnTo>
                      <a:pt x="2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23" y="15"/>
                    </a:lnTo>
                    <a:lnTo>
                      <a:pt x="39" y="14"/>
                    </a:lnTo>
                    <a:lnTo>
                      <a:pt x="61" y="14"/>
                    </a:lnTo>
                    <a:lnTo>
                      <a:pt x="87" y="14"/>
                    </a:lnTo>
                    <a:lnTo>
                      <a:pt x="115" y="12"/>
                    </a:lnTo>
                    <a:lnTo>
                      <a:pt x="145" y="12"/>
                    </a:lnTo>
                    <a:lnTo>
                      <a:pt x="177" y="11"/>
                    </a:lnTo>
                    <a:lnTo>
                      <a:pt x="209" y="11"/>
                    </a:lnTo>
                    <a:lnTo>
                      <a:pt x="240" y="10"/>
                    </a:lnTo>
                    <a:lnTo>
                      <a:pt x="270" y="10"/>
                    </a:lnTo>
                    <a:lnTo>
                      <a:pt x="295" y="10"/>
                    </a:lnTo>
                    <a:lnTo>
                      <a:pt x="318" y="10"/>
                    </a:lnTo>
                    <a:lnTo>
                      <a:pt x="336" y="10"/>
                    </a:lnTo>
                    <a:lnTo>
                      <a:pt x="348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45" y="20"/>
                    </a:lnTo>
                    <a:lnTo>
                      <a:pt x="333" y="33"/>
                    </a:lnTo>
                    <a:lnTo>
                      <a:pt x="318" y="48"/>
                    </a:lnTo>
                    <a:lnTo>
                      <a:pt x="298" y="65"/>
                    </a:lnTo>
                    <a:lnTo>
                      <a:pt x="278" y="85"/>
                    </a:lnTo>
                    <a:lnTo>
                      <a:pt x="253" y="107"/>
                    </a:lnTo>
                    <a:lnTo>
                      <a:pt x="230" y="129"/>
                    </a:lnTo>
                    <a:lnTo>
                      <a:pt x="206" y="150"/>
                    </a:lnTo>
                    <a:lnTo>
                      <a:pt x="181" y="171"/>
                    </a:lnTo>
                    <a:lnTo>
                      <a:pt x="160" y="191"/>
                    </a:lnTo>
                    <a:lnTo>
                      <a:pt x="139" y="209"/>
                    </a:lnTo>
                    <a:lnTo>
                      <a:pt x="123" y="224"/>
                    </a:lnTo>
                    <a:lnTo>
                      <a:pt x="110" y="236"/>
                    </a:lnTo>
                    <a:lnTo>
                      <a:pt x="102" y="243"/>
                    </a:lnTo>
                    <a:lnTo>
                      <a:pt x="99" y="245"/>
                    </a:lnTo>
                    <a:lnTo>
                      <a:pt x="111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85"/>
              <p:cNvSpPr>
                <a:spLocks/>
              </p:cNvSpPr>
              <p:nvPr/>
            </p:nvSpPr>
            <p:spPr bwMode="auto">
              <a:xfrm>
                <a:off x="3292" y="1767"/>
                <a:ext cx="205" cy="76"/>
              </a:xfrm>
              <a:custGeom>
                <a:avLst/>
                <a:gdLst>
                  <a:gd name="T0" fmla="*/ 205 w 205"/>
                  <a:gd name="T1" fmla="*/ 35 h 76"/>
                  <a:gd name="T2" fmla="*/ 202 w 205"/>
                  <a:gd name="T3" fmla="*/ 24 h 76"/>
                  <a:gd name="T4" fmla="*/ 195 w 205"/>
                  <a:gd name="T5" fmla="*/ 16 h 76"/>
                  <a:gd name="T6" fmla="*/ 186 w 205"/>
                  <a:gd name="T7" fmla="*/ 11 h 76"/>
                  <a:gd name="T8" fmla="*/ 174 w 205"/>
                  <a:gd name="T9" fmla="*/ 9 h 76"/>
                  <a:gd name="T10" fmla="*/ 110 w 205"/>
                  <a:gd name="T11" fmla="*/ 0 h 76"/>
                  <a:gd name="T12" fmla="*/ 106 w 205"/>
                  <a:gd name="T13" fmla="*/ 1 h 76"/>
                  <a:gd name="T14" fmla="*/ 102 w 205"/>
                  <a:gd name="T15" fmla="*/ 3 h 76"/>
                  <a:gd name="T16" fmla="*/ 96 w 205"/>
                  <a:gd name="T17" fmla="*/ 5 h 76"/>
                  <a:gd name="T18" fmla="*/ 92 w 205"/>
                  <a:gd name="T19" fmla="*/ 9 h 76"/>
                  <a:gd name="T20" fmla="*/ 88 w 205"/>
                  <a:gd name="T21" fmla="*/ 4 h 76"/>
                  <a:gd name="T22" fmla="*/ 83 w 205"/>
                  <a:gd name="T23" fmla="*/ 1 h 76"/>
                  <a:gd name="T24" fmla="*/ 77 w 205"/>
                  <a:gd name="T25" fmla="*/ 0 h 76"/>
                  <a:gd name="T26" fmla="*/ 72 w 205"/>
                  <a:gd name="T27" fmla="*/ 1 h 76"/>
                  <a:gd name="T28" fmla="*/ 0 w 205"/>
                  <a:gd name="T29" fmla="*/ 72 h 76"/>
                  <a:gd name="T30" fmla="*/ 4 w 205"/>
                  <a:gd name="T31" fmla="*/ 72 h 76"/>
                  <a:gd name="T32" fmla="*/ 15 w 205"/>
                  <a:gd name="T33" fmla="*/ 72 h 76"/>
                  <a:gd name="T34" fmla="*/ 30 w 205"/>
                  <a:gd name="T35" fmla="*/ 73 h 76"/>
                  <a:gd name="T36" fmla="*/ 48 w 205"/>
                  <a:gd name="T37" fmla="*/ 73 h 76"/>
                  <a:gd name="T38" fmla="*/ 65 w 205"/>
                  <a:gd name="T39" fmla="*/ 74 h 76"/>
                  <a:gd name="T40" fmla="*/ 82 w 205"/>
                  <a:gd name="T41" fmla="*/ 76 h 76"/>
                  <a:gd name="T42" fmla="*/ 94 w 205"/>
                  <a:gd name="T43" fmla="*/ 76 h 76"/>
                  <a:gd name="T44" fmla="*/ 100 w 205"/>
                  <a:gd name="T45" fmla="*/ 76 h 76"/>
                  <a:gd name="T46" fmla="*/ 102 w 205"/>
                  <a:gd name="T47" fmla="*/ 76 h 76"/>
                  <a:gd name="T48" fmla="*/ 102 w 205"/>
                  <a:gd name="T49" fmla="*/ 74 h 76"/>
                  <a:gd name="T50" fmla="*/ 103 w 205"/>
                  <a:gd name="T51" fmla="*/ 72 h 76"/>
                  <a:gd name="T52" fmla="*/ 103 w 205"/>
                  <a:gd name="T53" fmla="*/ 70 h 76"/>
                  <a:gd name="T54" fmla="*/ 160 w 205"/>
                  <a:gd name="T55" fmla="*/ 73 h 76"/>
                  <a:gd name="T56" fmla="*/ 167 w 205"/>
                  <a:gd name="T57" fmla="*/ 72 h 76"/>
                  <a:gd name="T58" fmla="*/ 174 w 205"/>
                  <a:gd name="T59" fmla="*/ 69 h 76"/>
                  <a:gd name="T60" fmla="*/ 182 w 205"/>
                  <a:gd name="T61" fmla="*/ 65 h 76"/>
                  <a:gd name="T62" fmla="*/ 189 w 205"/>
                  <a:gd name="T63" fmla="*/ 59 h 76"/>
                  <a:gd name="T64" fmla="*/ 195 w 205"/>
                  <a:gd name="T65" fmla="*/ 54 h 76"/>
                  <a:gd name="T66" fmla="*/ 201 w 205"/>
                  <a:gd name="T67" fmla="*/ 47 h 76"/>
                  <a:gd name="T68" fmla="*/ 203 w 205"/>
                  <a:gd name="T69" fmla="*/ 42 h 76"/>
                  <a:gd name="T70" fmla="*/ 205 w 205"/>
                  <a:gd name="T71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5" h="76">
                    <a:moveTo>
                      <a:pt x="205" y="35"/>
                    </a:moveTo>
                    <a:lnTo>
                      <a:pt x="202" y="24"/>
                    </a:lnTo>
                    <a:lnTo>
                      <a:pt x="195" y="16"/>
                    </a:lnTo>
                    <a:lnTo>
                      <a:pt x="186" y="11"/>
                    </a:lnTo>
                    <a:lnTo>
                      <a:pt x="174" y="9"/>
                    </a:lnTo>
                    <a:lnTo>
                      <a:pt x="110" y="0"/>
                    </a:lnTo>
                    <a:lnTo>
                      <a:pt x="106" y="1"/>
                    </a:lnTo>
                    <a:lnTo>
                      <a:pt x="102" y="3"/>
                    </a:lnTo>
                    <a:lnTo>
                      <a:pt x="96" y="5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2" y="1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15" y="72"/>
                    </a:lnTo>
                    <a:lnTo>
                      <a:pt x="30" y="73"/>
                    </a:lnTo>
                    <a:lnTo>
                      <a:pt x="48" y="73"/>
                    </a:lnTo>
                    <a:lnTo>
                      <a:pt x="65" y="74"/>
                    </a:lnTo>
                    <a:lnTo>
                      <a:pt x="82" y="76"/>
                    </a:lnTo>
                    <a:lnTo>
                      <a:pt x="94" y="76"/>
                    </a:lnTo>
                    <a:lnTo>
                      <a:pt x="100" y="76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3" y="72"/>
                    </a:lnTo>
                    <a:lnTo>
                      <a:pt x="103" y="70"/>
                    </a:lnTo>
                    <a:lnTo>
                      <a:pt x="160" y="73"/>
                    </a:lnTo>
                    <a:lnTo>
                      <a:pt x="167" y="72"/>
                    </a:lnTo>
                    <a:lnTo>
                      <a:pt x="174" y="69"/>
                    </a:lnTo>
                    <a:lnTo>
                      <a:pt x="182" y="65"/>
                    </a:lnTo>
                    <a:lnTo>
                      <a:pt x="189" y="59"/>
                    </a:lnTo>
                    <a:lnTo>
                      <a:pt x="195" y="54"/>
                    </a:lnTo>
                    <a:lnTo>
                      <a:pt x="201" y="47"/>
                    </a:lnTo>
                    <a:lnTo>
                      <a:pt x="203" y="42"/>
                    </a:lnTo>
                    <a:lnTo>
                      <a:pt x="20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86"/>
              <p:cNvSpPr>
                <a:spLocks/>
              </p:cNvSpPr>
              <p:nvPr/>
            </p:nvSpPr>
            <p:spPr bwMode="auto">
              <a:xfrm>
                <a:off x="3440" y="1778"/>
                <a:ext cx="37" cy="38"/>
              </a:xfrm>
              <a:custGeom>
                <a:avLst/>
                <a:gdLst>
                  <a:gd name="T0" fmla="*/ 37 w 37"/>
                  <a:gd name="T1" fmla="*/ 6 h 38"/>
                  <a:gd name="T2" fmla="*/ 32 w 37"/>
                  <a:gd name="T3" fmla="*/ 9 h 38"/>
                  <a:gd name="T4" fmla="*/ 23 w 37"/>
                  <a:gd name="T5" fmla="*/ 17 h 38"/>
                  <a:gd name="T6" fmla="*/ 11 w 37"/>
                  <a:gd name="T7" fmla="*/ 28 h 38"/>
                  <a:gd name="T8" fmla="*/ 0 w 37"/>
                  <a:gd name="T9" fmla="*/ 38 h 38"/>
                  <a:gd name="T10" fmla="*/ 0 w 37"/>
                  <a:gd name="T11" fmla="*/ 35 h 38"/>
                  <a:gd name="T12" fmla="*/ 7 w 37"/>
                  <a:gd name="T13" fmla="*/ 21 h 38"/>
                  <a:gd name="T14" fmla="*/ 15 w 37"/>
                  <a:gd name="T15" fmla="*/ 6 h 38"/>
                  <a:gd name="T16" fmla="*/ 19 w 37"/>
                  <a:gd name="T17" fmla="*/ 0 h 38"/>
                  <a:gd name="T18" fmla="*/ 37 w 37"/>
                  <a:gd name="T1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37" y="6"/>
                    </a:moveTo>
                    <a:lnTo>
                      <a:pt x="32" y="9"/>
                    </a:lnTo>
                    <a:lnTo>
                      <a:pt x="23" y="17"/>
                    </a:lnTo>
                    <a:lnTo>
                      <a:pt x="11" y="28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7" y="21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87"/>
              <p:cNvSpPr>
                <a:spLocks/>
              </p:cNvSpPr>
              <p:nvPr/>
            </p:nvSpPr>
            <p:spPr bwMode="auto">
              <a:xfrm>
                <a:off x="3776" y="1593"/>
                <a:ext cx="22" cy="240"/>
              </a:xfrm>
              <a:custGeom>
                <a:avLst/>
                <a:gdLst>
                  <a:gd name="T0" fmla="*/ 8 w 22"/>
                  <a:gd name="T1" fmla="*/ 236 h 240"/>
                  <a:gd name="T2" fmla="*/ 9 w 22"/>
                  <a:gd name="T3" fmla="*/ 209 h 240"/>
                  <a:gd name="T4" fmla="*/ 11 w 22"/>
                  <a:gd name="T5" fmla="*/ 145 h 240"/>
                  <a:gd name="T6" fmla="*/ 8 w 22"/>
                  <a:gd name="T7" fmla="*/ 68 h 240"/>
                  <a:gd name="T8" fmla="*/ 0 w 22"/>
                  <a:gd name="T9" fmla="*/ 3 h 240"/>
                  <a:gd name="T10" fmla="*/ 0 w 22"/>
                  <a:gd name="T11" fmla="*/ 0 h 240"/>
                  <a:gd name="T12" fmla="*/ 3 w 22"/>
                  <a:gd name="T13" fmla="*/ 0 h 240"/>
                  <a:gd name="T14" fmla="*/ 5 w 22"/>
                  <a:gd name="T15" fmla="*/ 2 h 240"/>
                  <a:gd name="T16" fmla="*/ 7 w 22"/>
                  <a:gd name="T17" fmla="*/ 2 h 240"/>
                  <a:gd name="T18" fmla="*/ 11 w 22"/>
                  <a:gd name="T19" fmla="*/ 32 h 240"/>
                  <a:gd name="T20" fmla="*/ 19 w 22"/>
                  <a:gd name="T21" fmla="*/ 99 h 240"/>
                  <a:gd name="T22" fmla="*/ 22 w 22"/>
                  <a:gd name="T23" fmla="*/ 178 h 240"/>
                  <a:gd name="T24" fmla="*/ 15 w 22"/>
                  <a:gd name="T25" fmla="*/ 236 h 240"/>
                  <a:gd name="T26" fmla="*/ 12 w 22"/>
                  <a:gd name="T27" fmla="*/ 240 h 240"/>
                  <a:gd name="T28" fmla="*/ 9 w 22"/>
                  <a:gd name="T29" fmla="*/ 240 h 240"/>
                  <a:gd name="T30" fmla="*/ 8 w 22"/>
                  <a:gd name="T31" fmla="*/ 237 h 240"/>
                  <a:gd name="T32" fmla="*/ 8 w 22"/>
                  <a:gd name="T33" fmla="*/ 23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0">
                    <a:moveTo>
                      <a:pt x="8" y="236"/>
                    </a:moveTo>
                    <a:lnTo>
                      <a:pt x="9" y="209"/>
                    </a:lnTo>
                    <a:lnTo>
                      <a:pt x="11" y="145"/>
                    </a:lnTo>
                    <a:lnTo>
                      <a:pt x="8" y="6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32"/>
                    </a:lnTo>
                    <a:lnTo>
                      <a:pt x="19" y="99"/>
                    </a:lnTo>
                    <a:lnTo>
                      <a:pt x="22" y="178"/>
                    </a:lnTo>
                    <a:lnTo>
                      <a:pt x="15" y="236"/>
                    </a:lnTo>
                    <a:lnTo>
                      <a:pt x="12" y="240"/>
                    </a:lnTo>
                    <a:lnTo>
                      <a:pt x="9" y="240"/>
                    </a:lnTo>
                    <a:lnTo>
                      <a:pt x="8" y="237"/>
                    </a:lnTo>
                    <a:lnTo>
                      <a:pt x="8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88"/>
              <p:cNvSpPr>
                <a:spLocks/>
              </p:cNvSpPr>
              <p:nvPr/>
            </p:nvSpPr>
            <p:spPr bwMode="auto">
              <a:xfrm>
                <a:off x="2958" y="2191"/>
                <a:ext cx="42" cy="42"/>
              </a:xfrm>
              <a:custGeom>
                <a:avLst/>
                <a:gdLst>
                  <a:gd name="T0" fmla="*/ 19 w 42"/>
                  <a:gd name="T1" fmla="*/ 42 h 42"/>
                  <a:gd name="T2" fmla="*/ 27 w 42"/>
                  <a:gd name="T3" fmla="*/ 40 h 42"/>
                  <a:gd name="T4" fmla="*/ 35 w 42"/>
                  <a:gd name="T5" fmla="*/ 38 h 42"/>
                  <a:gd name="T6" fmla="*/ 40 w 42"/>
                  <a:gd name="T7" fmla="*/ 31 h 42"/>
                  <a:gd name="T8" fmla="*/ 42 w 42"/>
                  <a:gd name="T9" fmla="*/ 23 h 42"/>
                  <a:gd name="T10" fmla="*/ 42 w 42"/>
                  <a:gd name="T11" fmla="*/ 15 h 42"/>
                  <a:gd name="T12" fmla="*/ 38 w 42"/>
                  <a:gd name="T13" fmla="*/ 6 h 42"/>
                  <a:gd name="T14" fmla="*/ 31 w 42"/>
                  <a:gd name="T15" fmla="*/ 1 h 42"/>
                  <a:gd name="T16" fmla="*/ 23 w 42"/>
                  <a:gd name="T17" fmla="*/ 0 h 42"/>
                  <a:gd name="T18" fmla="*/ 14 w 42"/>
                  <a:gd name="T19" fmla="*/ 0 h 42"/>
                  <a:gd name="T20" fmla="*/ 8 w 42"/>
                  <a:gd name="T21" fmla="*/ 4 h 42"/>
                  <a:gd name="T22" fmla="*/ 2 w 42"/>
                  <a:gd name="T23" fmla="*/ 11 h 42"/>
                  <a:gd name="T24" fmla="*/ 0 w 42"/>
                  <a:gd name="T25" fmla="*/ 19 h 42"/>
                  <a:gd name="T26" fmla="*/ 1 w 42"/>
                  <a:gd name="T27" fmla="*/ 27 h 42"/>
                  <a:gd name="T28" fmla="*/ 4 w 42"/>
                  <a:gd name="T29" fmla="*/ 34 h 42"/>
                  <a:gd name="T30" fmla="*/ 10 w 42"/>
                  <a:gd name="T31" fmla="*/ 39 h 42"/>
                  <a:gd name="T32" fmla="*/ 19 w 42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2">
                    <a:moveTo>
                      <a:pt x="19" y="42"/>
                    </a:moveTo>
                    <a:lnTo>
                      <a:pt x="27" y="40"/>
                    </a:lnTo>
                    <a:lnTo>
                      <a:pt x="35" y="38"/>
                    </a:lnTo>
                    <a:lnTo>
                      <a:pt x="40" y="31"/>
                    </a:lnTo>
                    <a:lnTo>
                      <a:pt x="42" y="23"/>
                    </a:lnTo>
                    <a:lnTo>
                      <a:pt x="42" y="15"/>
                    </a:lnTo>
                    <a:lnTo>
                      <a:pt x="38" y="6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4"/>
                    </a:lnTo>
                    <a:lnTo>
                      <a:pt x="10" y="39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89"/>
              <p:cNvSpPr>
                <a:spLocks/>
              </p:cNvSpPr>
              <p:nvPr/>
            </p:nvSpPr>
            <p:spPr bwMode="auto">
              <a:xfrm>
                <a:off x="4275" y="2187"/>
                <a:ext cx="33" cy="38"/>
              </a:xfrm>
              <a:custGeom>
                <a:avLst/>
                <a:gdLst>
                  <a:gd name="T0" fmla="*/ 14 w 33"/>
                  <a:gd name="T1" fmla="*/ 38 h 38"/>
                  <a:gd name="T2" fmla="*/ 21 w 33"/>
                  <a:gd name="T3" fmla="*/ 38 h 38"/>
                  <a:gd name="T4" fmla="*/ 27 w 33"/>
                  <a:gd name="T5" fmla="*/ 33 h 38"/>
                  <a:gd name="T6" fmla="*/ 31 w 33"/>
                  <a:gd name="T7" fmla="*/ 28 h 38"/>
                  <a:gd name="T8" fmla="*/ 33 w 33"/>
                  <a:gd name="T9" fmla="*/ 21 h 38"/>
                  <a:gd name="T10" fmla="*/ 33 w 33"/>
                  <a:gd name="T11" fmla="*/ 13 h 38"/>
                  <a:gd name="T12" fmla="*/ 31 w 33"/>
                  <a:gd name="T13" fmla="*/ 6 h 38"/>
                  <a:gd name="T14" fmla="*/ 25 w 33"/>
                  <a:gd name="T15" fmla="*/ 2 h 38"/>
                  <a:gd name="T16" fmla="*/ 19 w 33"/>
                  <a:gd name="T17" fmla="*/ 0 h 38"/>
                  <a:gd name="T18" fmla="*/ 12 w 33"/>
                  <a:gd name="T19" fmla="*/ 1 h 38"/>
                  <a:gd name="T20" fmla="*/ 6 w 33"/>
                  <a:gd name="T21" fmla="*/ 4 h 38"/>
                  <a:gd name="T22" fmla="*/ 2 w 33"/>
                  <a:gd name="T23" fmla="*/ 10 h 38"/>
                  <a:gd name="T24" fmla="*/ 0 w 33"/>
                  <a:gd name="T25" fmla="*/ 17 h 38"/>
                  <a:gd name="T26" fmla="*/ 1 w 33"/>
                  <a:gd name="T27" fmla="*/ 25 h 38"/>
                  <a:gd name="T28" fmla="*/ 4 w 33"/>
                  <a:gd name="T29" fmla="*/ 31 h 38"/>
                  <a:gd name="T30" fmla="*/ 8 w 33"/>
                  <a:gd name="T31" fmla="*/ 36 h 38"/>
                  <a:gd name="T32" fmla="*/ 14 w 33"/>
                  <a:gd name="T3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4" y="38"/>
                    </a:moveTo>
                    <a:lnTo>
                      <a:pt x="21" y="38"/>
                    </a:lnTo>
                    <a:lnTo>
                      <a:pt x="27" y="33"/>
                    </a:lnTo>
                    <a:lnTo>
                      <a:pt x="31" y="28"/>
                    </a:lnTo>
                    <a:lnTo>
                      <a:pt x="33" y="21"/>
                    </a:lnTo>
                    <a:lnTo>
                      <a:pt x="33" y="13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4" y="31"/>
                    </a:lnTo>
                    <a:lnTo>
                      <a:pt x="8" y="36"/>
                    </a:lnTo>
                    <a:lnTo>
                      <a:pt x="1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90"/>
              <p:cNvSpPr>
                <a:spLocks/>
              </p:cNvSpPr>
              <p:nvPr/>
            </p:nvSpPr>
            <p:spPr bwMode="auto">
              <a:xfrm>
                <a:off x="2842" y="2013"/>
                <a:ext cx="23" cy="25"/>
              </a:xfrm>
              <a:custGeom>
                <a:avLst/>
                <a:gdLst>
                  <a:gd name="T0" fmla="*/ 11 w 23"/>
                  <a:gd name="T1" fmla="*/ 25 h 25"/>
                  <a:gd name="T2" fmla="*/ 17 w 23"/>
                  <a:gd name="T3" fmla="*/ 23 h 25"/>
                  <a:gd name="T4" fmla="*/ 19 w 23"/>
                  <a:gd name="T5" fmla="*/ 22 h 25"/>
                  <a:gd name="T6" fmla="*/ 22 w 23"/>
                  <a:gd name="T7" fmla="*/ 18 h 25"/>
                  <a:gd name="T8" fmla="*/ 23 w 23"/>
                  <a:gd name="T9" fmla="*/ 14 h 25"/>
                  <a:gd name="T10" fmla="*/ 23 w 23"/>
                  <a:gd name="T11" fmla="*/ 8 h 25"/>
                  <a:gd name="T12" fmla="*/ 21 w 23"/>
                  <a:gd name="T13" fmla="*/ 4 h 25"/>
                  <a:gd name="T14" fmla="*/ 18 w 23"/>
                  <a:gd name="T15" fmla="*/ 2 h 25"/>
                  <a:gd name="T16" fmla="*/ 13 w 23"/>
                  <a:gd name="T17" fmla="*/ 0 h 25"/>
                  <a:gd name="T18" fmla="*/ 9 w 23"/>
                  <a:gd name="T19" fmla="*/ 2 h 25"/>
                  <a:gd name="T20" fmla="*/ 4 w 23"/>
                  <a:gd name="T21" fmla="*/ 3 h 25"/>
                  <a:gd name="T22" fmla="*/ 2 w 23"/>
                  <a:gd name="T23" fmla="*/ 7 h 25"/>
                  <a:gd name="T24" fmla="*/ 0 w 23"/>
                  <a:gd name="T25" fmla="*/ 11 h 25"/>
                  <a:gd name="T26" fmla="*/ 0 w 23"/>
                  <a:gd name="T27" fmla="*/ 17 h 25"/>
                  <a:gd name="T28" fmla="*/ 3 w 23"/>
                  <a:gd name="T29" fmla="*/ 21 h 25"/>
                  <a:gd name="T30" fmla="*/ 7 w 23"/>
                  <a:gd name="T31" fmla="*/ 23 h 25"/>
                  <a:gd name="T32" fmla="*/ 11 w 23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5">
                    <a:moveTo>
                      <a:pt x="11" y="25"/>
                    </a:moveTo>
                    <a:lnTo>
                      <a:pt x="17" y="23"/>
                    </a:lnTo>
                    <a:lnTo>
                      <a:pt x="19" y="22"/>
                    </a:lnTo>
                    <a:lnTo>
                      <a:pt x="22" y="18"/>
                    </a:lnTo>
                    <a:lnTo>
                      <a:pt x="23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91"/>
              <p:cNvSpPr>
                <a:spLocks/>
              </p:cNvSpPr>
              <p:nvPr/>
            </p:nvSpPr>
            <p:spPr bwMode="auto">
              <a:xfrm>
                <a:off x="3261" y="1810"/>
                <a:ext cx="19" cy="19"/>
              </a:xfrm>
              <a:custGeom>
                <a:avLst/>
                <a:gdLst>
                  <a:gd name="T0" fmla="*/ 8 w 19"/>
                  <a:gd name="T1" fmla="*/ 19 h 19"/>
                  <a:gd name="T2" fmla="*/ 12 w 19"/>
                  <a:gd name="T3" fmla="*/ 19 h 19"/>
                  <a:gd name="T4" fmla="*/ 16 w 19"/>
                  <a:gd name="T5" fmla="*/ 18 h 19"/>
                  <a:gd name="T6" fmla="*/ 18 w 19"/>
                  <a:gd name="T7" fmla="*/ 15 h 19"/>
                  <a:gd name="T8" fmla="*/ 19 w 19"/>
                  <a:gd name="T9" fmla="*/ 11 h 19"/>
                  <a:gd name="T10" fmla="*/ 19 w 19"/>
                  <a:gd name="T11" fmla="*/ 7 h 19"/>
                  <a:gd name="T12" fmla="*/ 18 w 19"/>
                  <a:gd name="T13" fmla="*/ 4 h 19"/>
                  <a:gd name="T14" fmla="*/ 15 w 19"/>
                  <a:gd name="T15" fmla="*/ 2 h 19"/>
                  <a:gd name="T16" fmla="*/ 11 w 19"/>
                  <a:gd name="T17" fmla="*/ 0 h 19"/>
                  <a:gd name="T18" fmla="*/ 7 w 19"/>
                  <a:gd name="T19" fmla="*/ 2 h 19"/>
                  <a:gd name="T20" fmla="*/ 4 w 19"/>
                  <a:gd name="T21" fmla="*/ 3 h 19"/>
                  <a:gd name="T22" fmla="*/ 1 w 19"/>
                  <a:gd name="T23" fmla="*/ 6 h 19"/>
                  <a:gd name="T24" fmla="*/ 0 w 19"/>
                  <a:gd name="T25" fmla="*/ 10 h 19"/>
                  <a:gd name="T26" fmla="*/ 1 w 19"/>
                  <a:gd name="T27" fmla="*/ 12 h 19"/>
                  <a:gd name="T28" fmla="*/ 3 w 19"/>
                  <a:gd name="T29" fmla="*/ 16 h 19"/>
                  <a:gd name="T30" fmla="*/ 5 w 19"/>
                  <a:gd name="T31" fmla="*/ 18 h 19"/>
                  <a:gd name="T32" fmla="*/ 8 w 19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8" y="19"/>
                    </a:moveTo>
                    <a:lnTo>
                      <a:pt x="12" y="19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92"/>
              <p:cNvSpPr>
                <a:spLocks/>
              </p:cNvSpPr>
              <p:nvPr/>
            </p:nvSpPr>
            <p:spPr bwMode="auto">
              <a:xfrm>
                <a:off x="2456" y="1947"/>
                <a:ext cx="132" cy="122"/>
              </a:xfrm>
              <a:custGeom>
                <a:avLst/>
                <a:gdLst>
                  <a:gd name="T0" fmla="*/ 132 w 132"/>
                  <a:gd name="T1" fmla="*/ 11 h 122"/>
                  <a:gd name="T2" fmla="*/ 92 w 132"/>
                  <a:gd name="T3" fmla="*/ 0 h 122"/>
                  <a:gd name="T4" fmla="*/ 88 w 132"/>
                  <a:gd name="T5" fmla="*/ 0 h 122"/>
                  <a:gd name="T6" fmla="*/ 79 w 132"/>
                  <a:gd name="T7" fmla="*/ 3 h 122"/>
                  <a:gd name="T8" fmla="*/ 68 w 132"/>
                  <a:gd name="T9" fmla="*/ 4 h 122"/>
                  <a:gd name="T10" fmla="*/ 56 w 132"/>
                  <a:gd name="T11" fmla="*/ 7 h 122"/>
                  <a:gd name="T12" fmla="*/ 42 w 132"/>
                  <a:gd name="T13" fmla="*/ 11 h 122"/>
                  <a:gd name="T14" fmla="*/ 33 w 132"/>
                  <a:gd name="T15" fmla="*/ 13 h 122"/>
                  <a:gd name="T16" fmla="*/ 25 w 132"/>
                  <a:gd name="T17" fmla="*/ 16 h 122"/>
                  <a:gd name="T18" fmla="*/ 22 w 132"/>
                  <a:gd name="T19" fmla="*/ 19 h 122"/>
                  <a:gd name="T20" fmla="*/ 0 w 132"/>
                  <a:gd name="T21" fmla="*/ 36 h 122"/>
                  <a:gd name="T22" fmla="*/ 7 w 132"/>
                  <a:gd name="T23" fmla="*/ 34 h 122"/>
                  <a:gd name="T24" fmla="*/ 12 w 132"/>
                  <a:gd name="T25" fmla="*/ 31 h 122"/>
                  <a:gd name="T26" fmla="*/ 19 w 132"/>
                  <a:gd name="T27" fmla="*/ 28 h 122"/>
                  <a:gd name="T28" fmla="*/ 26 w 132"/>
                  <a:gd name="T29" fmla="*/ 27 h 122"/>
                  <a:gd name="T30" fmla="*/ 33 w 132"/>
                  <a:gd name="T31" fmla="*/ 26 h 122"/>
                  <a:gd name="T32" fmla="*/ 38 w 132"/>
                  <a:gd name="T33" fmla="*/ 24 h 122"/>
                  <a:gd name="T34" fmla="*/ 45 w 132"/>
                  <a:gd name="T35" fmla="*/ 24 h 122"/>
                  <a:gd name="T36" fmla="*/ 50 w 132"/>
                  <a:gd name="T37" fmla="*/ 26 h 122"/>
                  <a:gd name="T38" fmla="*/ 65 w 132"/>
                  <a:gd name="T39" fmla="*/ 41 h 122"/>
                  <a:gd name="T40" fmla="*/ 69 w 132"/>
                  <a:gd name="T41" fmla="*/ 66 h 122"/>
                  <a:gd name="T42" fmla="*/ 65 w 132"/>
                  <a:gd name="T43" fmla="*/ 96 h 122"/>
                  <a:gd name="T44" fmla="*/ 54 w 132"/>
                  <a:gd name="T45" fmla="*/ 120 h 122"/>
                  <a:gd name="T46" fmla="*/ 69 w 132"/>
                  <a:gd name="T47" fmla="*/ 122 h 122"/>
                  <a:gd name="T48" fmla="*/ 76 w 132"/>
                  <a:gd name="T49" fmla="*/ 120 h 122"/>
                  <a:gd name="T50" fmla="*/ 84 w 132"/>
                  <a:gd name="T51" fmla="*/ 116 h 122"/>
                  <a:gd name="T52" fmla="*/ 92 w 132"/>
                  <a:gd name="T53" fmla="*/ 111 h 122"/>
                  <a:gd name="T54" fmla="*/ 95 w 132"/>
                  <a:gd name="T55" fmla="*/ 107 h 122"/>
                  <a:gd name="T56" fmla="*/ 110 w 132"/>
                  <a:gd name="T57" fmla="*/ 70 h 122"/>
                  <a:gd name="T58" fmla="*/ 114 w 132"/>
                  <a:gd name="T59" fmla="*/ 60 h 122"/>
                  <a:gd name="T60" fmla="*/ 122 w 132"/>
                  <a:gd name="T61" fmla="*/ 39 h 122"/>
                  <a:gd name="T62" fmla="*/ 130 w 132"/>
                  <a:gd name="T63" fmla="*/ 20 h 122"/>
                  <a:gd name="T64" fmla="*/ 132 w 132"/>
                  <a:gd name="T65" fmla="*/ 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132" y="11"/>
                    </a:moveTo>
                    <a:lnTo>
                      <a:pt x="92" y="0"/>
                    </a:lnTo>
                    <a:lnTo>
                      <a:pt x="88" y="0"/>
                    </a:lnTo>
                    <a:lnTo>
                      <a:pt x="79" y="3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2" y="11"/>
                    </a:lnTo>
                    <a:lnTo>
                      <a:pt x="33" y="13"/>
                    </a:lnTo>
                    <a:lnTo>
                      <a:pt x="25" y="16"/>
                    </a:lnTo>
                    <a:lnTo>
                      <a:pt x="22" y="19"/>
                    </a:lnTo>
                    <a:lnTo>
                      <a:pt x="0" y="36"/>
                    </a:lnTo>
                    <a:lnTo>
                      <a:pt x="7" y="34"/>
                    </a:lnTo>
                    <a:lnTo>
                      <a:pt x="12" y="31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65" y="41"/>
                    </a:lnTo>
                    <a:lnTo>
                      <a:pt x="69" y="66"/>
                    </a:lnTo>
                    <a:lnTo>
                      <a:pt x="65" y="96"/>
                    </a:lnTo>
                    <a:lnTo>
                      <a:pt x="54" y="120"/>
                    </a:lnTo>
                    <a:lnTo>
                      <a:pt x="69" y="122"/>
                    </a:lnTo>
                    <a:lnTo>
                      <a:pt x="76" y="120"/>
                    </a:lnTo>
                    <a:lnTo>
                      <a:pt x="84" y="116"/>
                    </a:lnTo>
                    <a:lnTo>
                      <a:pt x="92" y="111"/>
                    </a:lnTo>
                    <a:lnTo>
                      <a:pt x="95" y="107"/>
                    </a:lnTo>
                    <a:lnTo>
                      <a:pt x="110" y="70"/>
                    </a:lnTo>
                    <a:lnTo>
                      <a:pt x="114" y="60"/>
                    </a:lnTo>
                    <a:lnTo>
                      <a:pt x="122" y="39"/>
                    </a:lnTo>
                    <a:lnTo>
                      <a:pt x="130" y="20"/>
                    </a:lnTo>
                    <a:lnTo>
                      <a:pt x="132" y="11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93"/>
              <p:cNvSpPr>
                <a:spLocks/>
              </p:cNvSpPr>
              <p:nvPr/>
            </p:nvSpPr>
            <p:spPr bwMode="auto">
              <a:xfrm>
                <a:off x="2170" y="1952"/>
                <a:ext cx="55" cy="82"/>
              </a:xfrm>
              <a:custGeom>
                <a:avLst/>
                <a:gdLst>
                  <a:gd name="T0" fmla="*/ 55 w 55"/>
                  <a:gd name="T1" fmla="*/ 8 h 82"/>
                  <a:gd name="T2" fmla="*/ 53 w 55"/>
                  <a:gd name="T3" fmla="*/ 6 h 82"/>
                  <a:gd name="T4" fmla="*/ 49 w 55"/>
                  <a:gd name="T5" fmla="*/ 3 h 82"/>
                  <a:gd name="T6" fmla="*/ 44 w 55"/>
                  <a:gd name="T7" fmla="*/ 2 h 82"/>
                  <a:gd name="T8" fmla="*/ 40 w 55"/>
                  <a:gd name="T9" fmla="*/ 0 h 82"/>
                  <a:gd name="T10" fmla="*/ 26 w 55"/>
                  <a:gd name="T11" fmla="*/ 0 h 82"/>
                  <a:gd name="T12" fmla="*/ 21 w 55"/>
                  <a:gd name="T13" fmla="*/ 2 h 82"/>
                  <a:gd name="T14" fmla="*/ 14 w 55"/>
                  <a:gd name="T15" fmla="*/ 3 h 82"/>
                  <a:gd name="T16" fmla="*/ 7 w 55"/>
                  <a:gd name="T17" fmla="*/ 7 h 82"/>
                  <a:gd name="T18" fmla="*/ 4 w 55"/>
                  <a:gd name="T19" fmla="*/ 10 h 82"/>
                  <a:gd name="T20" fmla="*/ 0 w 55"/>
                  <a:gd name="T21" fmla="*/ 26 h 82"/>
                  <a:gd name="T22" fmla="*/ 7 w 55"/>
                  <a:gd name="T23" fmla="*/ 29 h 82"/>
                  <a:gd name="T24" fmla="*/ 15 w 55"/>
                  <a:gd name="T25" fmla="*/ 34 h 82"/>
                  <a:gd name="T26" fmla="*/ 23 w 55"/>
                  <a:gd name="T27" fmla="*/ 41 h 82"/>
                  <a:gd name="T28" fmla="*/ 30 w 55"/>
                  <a:gd name="T29" fmla="*/ 49 h 82"/>
                  <a:gd name="T30" fmla="*/ 36 w 55"/>
                  <a:gd name="T31" fmla="*/ 57 h 82"/>
                  <a:gd name="T32" fmla="*/ 41 w 55"/>
                  <a:gd name="T33" fmla="*/ 67 h 82"/>
                  <a:gd name="T34" fmla="*/ 42 w 55"/>
                  <a:gd name="T35" fmla="*/ 75 h 82"/>
                  <a:gd name="T36" fmla="*/ 42 w 55"/>
                  <a:gd name="T37" fmla="*/ 82 h 82"/>
                  <a:gd name="T38" fmla="*/ 44 w 55"/>
                  <a:gd name="T39" fmla="*/ 80 h 82"/>
                  <a:gd name="T40" fmla="*/ 44 w 55"/>
                  <a:gd name="T41" fmla="*/ 78 h 82"/>
                  <a:gd name="T42" fmla="*/ 44 w 55"/>
                  <a:gd name="T43" fmla="*/ 73 h 82"/>
                  <a:gd name="T44" fmla="*/ 44 w 55"/>
                  <a:gd name="T45" fmla="*/ 69 h 82"/>
                  <a:gd name="T46" fmla="*/ 44 w 55"/>
                  <a:gd name="T47" fmla="*/ 49 h 82"/>
                  <a:gd name="T48" fmla="*/ 48 w 55"/>
                  <a:gd name="T49" fmla="*/ 29 h 82"/>
                  <a:gd name="T50" fmla="*/ 52 w 55"/>
                  <a:gd name="T51" fmla="*/ 14 h 82"/>
                  <a:gd name="T52" fmla="*/ 55 w 55"/>
                  <a:gd name="T53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82">
                    <a:moveTo>
                      <a:pt x="55" y="8"/>
                    </a:moveTo>
                    <a:lnTo>
                      <a:pt x="53" y="6"/>
                    </a:lnTo>
                    <a:lnTo>
                      <a:pt x="49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26"/>
                    </a:lnTo>
                    <a:lnTo>
                      <a:pt x="7" y="29"/>
                    </a:lnTo>
                    <a:lnTo>
                      <a:pt x="15" y="34"/>
                    </a:lnTo>
                    <a:lnTo>
                      <a:pt x="23" y="41"/>
                    </a:lnTo>
                    <a:lnTo>
                      <a:pt x="30" y="49"/>
                    </a:lnTo>
                    <a:lnTo>
                      <a:pt x="36" y="57"/>
                    </a:lnTo>
                    <a:lnTo>
                      <a:pt x="41" y="67"/>
                    </a:lnTo>
                    <a:lnTo>
                      <a:pt x="42" y="75"/>
                    </a:lnTo>
                    <a:lnTo>
                      <a:pt x="42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44" y="69"/>
                    </a:lnTo>
                    <a:lnTo>
                      <a:pt x="44" y="49"/>
                    </a:lnTo>
                    <a:lnTo>
                      <a:pt x="48" y="29"/>
                    </a:lnTo>
                    <a:lnTo>
                      <a:pt x="52" y="1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94"/>
              <p:cNvSpPr>
                <a:spLocks/>
              </p:cNvSpPr>
              <p:nvPr/>
            </p:nvSpPr>
            <p:spPr bwMode="auto">
              <a:xfrm>
                <a:off x="2616" y="1965"/>
                <a:ext cx="23" cy="18"/>
              </a:xfrm>
              <a:custGeom>
                <a:avLst/>
                <a:gdLst>
                  <a:gd name="T0" fmla="*/ 11 w 23"/>
                  <a:gd name="T1" fmla="*/ 18 h 18"/>
                  <a:gd name="T2" fmla="*/ 16 w 23"/>
                  <a:gd name="T3" fmla="*/ 18 h 18"/>
                  <a:gd name="T4" fmla="*/ 19 w 23"/>
                  <a:gd name="T5" fmla="*/ 17 h 18"/>
                  <a:gd name="T6" fmla="*/ 22 w 23"/>
                  <a:gd name="T7" fmla="*/ 14 h 18"/>
                  <a:gd name="T8" fmla="*/ 23 w 23"/>
                  <a:gd name="T9" fmla="*/ 10 h 18"/>
                  <a:gd name="T10" fmla="*/ 23 w 23"/>
                  <a:gd name="T11" fmla="*/ 6 h 18"/>
                  <a:gd name="T12" fmla="*/ 20 w 23"/>
                  <a:gd name="T13" fmla="*/ 4 h 18"/>
                  <a:gd name="T14" fmla="*/ 18 w 23"/>
                  <a:gd name="T15" fmla="*/ 1 h 18"/>
                  <a:gd name="T16" fmla="*/ 12 w 23"/>
                  <a:gd name="T17" fmla="*/ 0 h 18"/>
                  <a:gd name="T18" fmla="*/ 7 w 23"/>
                  <a:gd name="T19" fmla="*/ 1 h 18"/>
                  <a:gd name="T20" fmla="*/ 4 w 23"/>
                  <a:gd name="T21" fmla="*/ 2 h 18"/>
                  <a:gd name="T22" fmla="*/ 1 w 23"/>
                  <a:gd name="T23" fmla="*/ 5 h 18"/>
                  <a:gd name="T24" fmla="*/ 0 w 23"/>
                  <a:gd name="T25" fmla="*/ 9 h 18"/>
                  <a:gd name="T26" fmla="*/ 0 w 23"/>
                  <a:gd name="T27" fmla="*/ 12 h 18"/>
                  <a:gd name="T28" fmla="*/ 3 w 23"/>
                  <a:gd name="T29" fmla="*/ 16 h 18"/>
                  <a:gd name="T30" fmla="*/ 7 w 23"/>
                  <a:gd name="T31" fmla="*/ 17 h 18"/>
                  <a:gd name="T32" fmla="*/ 11 w 23"/>
                  <a:gd name="T3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8">
                    <a:moveTo>
                      <a:pt x="11" y="18"/>
                    </a:moveTo>
                    <a:lnTo>
                      <a:pt x="16" y="18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7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95"/>
              <p:cNvSpPr>
                <a:spLocks/>
              </p:cNvSpPr>
              <p:nvPr/>
            </p:nvSpPr>
            <p:spPr bwMode="auto">
              <a:xfrm>
                <a:off x="4653" y="1931"/>
                <a:ext cx="21" cy="16"/>
              </a:xfrm>
              <a:custGeom>
                <a:avLst/>
                <a:gdLst>
                  <a:gd name="T0" fmla="*/ 9 w 21"/>
                  <a:gd name="T1" fmla="*/ 16 h 16"/>
                  <a:gd name="T2" fmla="*/ 14 w 21"/>
                  <a:gd name="T3" fmla="*/ 16 h 16"/>
                  <a:gd name="T4" fmla="*/ 17 w 21"/>
                  <a:gd name="T5" fmla="*/ 15 h 16"/>
                  <a:gd name="T6" fmla="*/ 20 w 21"/>
                  <a:gd name="T7" fmla="*/ 12 h 16"/>
                  <a:gd name="T8" fmla="*/ 21 w 21"/>
                  <a:gd name="T9" fmla="*/ 9 h 16"/>
                  <a:gd name="T10" fmla="*/ 20 w 21"/>
                  <a:gd name="T11" fmla="*/ 5 h 16"/>
                  <a:gd name="T12" fmla="*/ 19 w 21"/>
                  <a:gd name="T13" fmla="*/ 2 h 16"/>
                  <a:gd name="T14" fmla="*/ 16 w 21"/>
                  <a:gd name="T15" fmla="*/ 1 h 16"/>
                  <a:gd name="T16" fmla="*/ 12 w 21"/>
                  <a:gd name="T17" fmla="*/ 0 h 16"/>
                  <a:gd name="T18" fmla="*/ 6 w 21"/>
                  <a:gd name="T19" fmla="*/ 0 h 16"/>
                  <a:gd name="T20" fmla="*/ 4 w 21"/>
                  <a:gd name="T21" fmla="*/ 1 h 16"/>
                  <a:gd name="T22" fmla="*/ 1 w 21"/>
                  <a:gd name="T23" fmla="*/ 4 h 16"/>
                  <a:gd name="T24" fmla="*/ 0 w 21"/>
                  <a:gd name="T25" fmla="*/ 6 h 16"/>
                  <a:gd name="T26" fmla="*/ 1 w 21"/>
                  <a:gd name="T27" fmla="*/ 9 h 16"/>
                  <a:gd name="T28" fmla="*/ 2 w 21"/>
                  <a:gd name="T29" fmla="*/ 12 h 16"/>
                  <a:gd name="T30" fmla="*/ 5 w 21"/>
                  <a:gd name="T31" fmla="*/ 15 h 16"/>
                  <a:gd name="T32" fmla="*/ 9 w 21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9" y="16"/>
                    </a:moveTo>
                    <a:lnTo>
                      <a:pt x="14" y="16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96"/>
              <p:cNvSpPr>
                <a:spLocks/>
              </p:cNvSpPr>
              <p:nvPr/>
            </p:nvSpPr>
            <p:spPr bwMode="auto">
              <a:xfrm>
                <a:off x="2493" y="1983"/>
                <a:ext cx="26" cy="24"/>
              </a:xfrm>
              <a:custGeom>
                <a:avLst/>
                <a:gdLst>
                  <a:gd name="T0" fmla="*/ 12 w 26"/>
                  <a:gd name="T1" fmla="*/ 24 h 24"/>
                  <a:gd name="T2" fmla="*/ 17 w 26"/>
                  <a:gd name="T3" fmla="*/ 24 h 24"/>
                  <a:gd name="T4" fmla="*/ 22 w 26"/>
                  <a:gd name="T5" fmla="*/ 21 h 24"/>
                  <a:gd name="T6" fmla="*/ 24 w 26"/>
                  <a:gd name="T7" fmla="*/ 17 h 24"/>
                  <a:gd name="T8" fmla="*/ 26 w 26"/>
                  <a:gd name="T9" fmla="*/ 13 h 24"/>
                  <a:gd name="T10" fmla="*/ 26 w 26"/>
                  <a:gd name="T11" fmla="*/ 9 h 24"/>
                  <a:gd name="T12" fmla="*/ 23 w 26"/>
                  <a:gd name="T13" fmla="*/ 5 h 24"/>
                  <a:gd name="T14" fmla="*/ 19 w 26"/>
                  <a:gd name="T15" fmla="*/ 2 h 24"/>
                  <a:gd name="T16" fmla="*/ 13 w 26"/>
                  <a:gd name="T17" fmla="*/ 0 h 24"/>
                  <a:gd name="T18" fmla="*/ 8 w 26"/>
                  <a:gd name="T19" fmla="*/ 0 h 24"/>
                  <a:gd name="T20" fmla="*/ 4 w 26"/>
                  <a:gd name="T21" fmla="*/ 3 h 24"/>
                  <a:gd name="T22" fmla="*/ 1 w 26"/>
                  <a:gd name="T23" fmla="*/ 6 h 24"/>
                  <a:gd name="T24" fmla="*/ 0 w 26"/>
                  <a:gd name="T25" fmla="*/ 11 h 24"/>
                  <a:gd name="T26" fmla="*/ 0 w 26"/>
                  <a:gd name="T27" fmla="*/ 15 h 24"/>
                  <a:gd name="T28" fmla="*/ 3 w 26"/>
                  <a:gd name="T29" fmla="*/ 19 h 24"/>
                  <a:gd name="T30" fmla="*/ 7 w 26"/>
                  <a:gd name="T31" fmla="*/ 22 h 24"/>
                  <a:gd name="T32" fmla="*/ 12 w 26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7" y="2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97"/>
              <p:cNvSpPr>
                <a:spLocks/>
              </p:cNvSpPr>
              <p:nvPr/>
            </p:nvSpPr>
            <p:spPr bwMode="auto">
              <a:xfrm>
                <a:off x="2174" y="1975"/>
                <a:ext cx="19" cy="21"/>
              </a:xfrm>
              <a:custGeom>
                <a:avLst/>
                <a:gdLst>
                  <a:gd name="T0" fmla="*/ 9 w 19"/>
                  <a:gd name="T1" fmla="*/ 21 h 21"/>
                  <a:gd name="T2" fmla="*/ 13 w 19"/>
                  <a:gd name="T3" fmla="*/ 19 h 21"/>
                  <a:gd name="T4" fmla="*/ 17 w 19"/>
                  <a:gd name="T5" fmla="*/ 18 h 21"/>
                  <a:gd name="T6" fmla="*/ 18 w 19"/>
                  <a:gd name="T7" fmla="*/ 15 h 21"/>
                  <a:gd name="T8" fmla="*/ 19 w 19"/>
                  <a:gd name="T9" fmla="*/ 11 h 21"/>
                  <a:gd name="T10" fmla="*/ 19 w 19"/>
                  <a:gd name="T11" fmla="*/ 7 h 21"/>
                  <a:gd name="T12" fmla="*/ 18 w 19"/>
                  <a:gd name="T13" fmla="*/ 4 h 21"/>
                  <a:gd name="T14" fmla="*/ 15 w 19"/>
                  <a:gd name="T15" fmla="*/ 2 h 21"/>
                  <a:gd name="T16" fmla="*/ 11 w 19"/>
                  <a:gd name="T17" fmla="*/ 0 h 21"/>
                  <a:gd name="T18" fmla="*/ 7 w 19"/>
                  <a:gd name="T19" fmla="*/ 2 h 21"/>
                  <a:gd name="T20" fmla="*/ 4 w 19"/>
                  <a:gd name="T21" fmla="*/ 3 h 21"/>
                  <a:gd name="T22" fmla="*/ 2 w 19"/>
                  <a:gd name="T23" fmla="*/ 6 h 21"/>
                  <a:gd name="T24" fmla="*/ 0 w 19"/>
                  <a:gd name="T25" fmla="*/ 10 h 21"/>
                  <a:gd name="T26" fmla="*/ 2 w 19"/>
                  <a:gd name="T27" fmla="*/ 14 h 21"/>
                  <a:gd name="T28" fmla="*/ 3 w 19"/>
                  <a:gd name="T29" fmla="*/ 17 h 21"/>
                  <a:gd name="T30" fmla="*/ 6 w 19"/>
                  <a:gd name="T31" fmla="*/ 19 h 21"/>
                  <a:gd name="T32" fmla="*/ 9 w 19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21"/>
                    </a:moveTo>
                    <a:lnTo>
                      <a:pt x="13" y="19"/>
                    </a:lnTo>
                    <a:lnTo>
                      <a:pt x="17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98"/>
              <p:cNvSpPr>
                <a:spLocks/>
              </p:cNvSpPr>
              <p:nvPr/>
            </p:nvSpPr>
            <p:spPr bwMode="auto">
              <a:xfrm>
                <a:off x="2391" y="2306"/>
                <a:ext cx="92" cy="62"/>
              </a:xfrm>
              <a:custGeom>
                <a:avLst/>
                <a:gdLst>
                  <a:gd name="T0" fmla="*/ 0 w 92"/>
                  <a:gd name="T1" fmla="*/ 40 h 62"/>
                  <a:gd name="T2" fmla="*/ 0 w 92"/>
                  <a:gd name="T3" fmla="*/ 35 h 62"/>
                  <a:gd name="T4" fmla="*/ 3 w 92"/>
                  <a:gd name="T5" fmla="*/ 24 h 62"/>
                  <a:gd name="T6" fmla="*/ 6 w 92"/>
                  <a:gd name="T7" fmla="*/ 12 h 62"/>
                  <a:gd name="T8" fmla="*/ 10 w 92"/>
                  <a:gd name="T9" fmla="*/ 4 h 62"/>
                  <a:gd name="T10" fmla="*/ 16 w 92"/>
                  <a:gd name="T11" fmla="*/ 1 h 62"/>
                  <a:gd name="T12" fmla="*/ 25 w 92"/>
                  <a:gd name="T13" fmla="*/ 0 h 62"/>
                  <a:gd name="T14" fmla="*/ 34 w 92"/>
                  <a:gd name="T15" fmla="*/ 1 h 62"/>
                  <a:gd name="T16" fmla="*/ 41 w 92"/>
                  <a:gd name="T17" fmla="*/ 4 h 62"/>
                  <a:gd name="T18" fmla="*/ 50 w 92"/>
                  <a:gd name="T19" fmla="*/ 7 h 62"/>
                  <a:gd name="T20" fmla="*/ 61 w 92"/>
                  <a:gd name="T21" fmla="*/ 11 h 62"/>
                  <a:gd name="T22" fmla="*/ 69 w 92"/>
                  <a:gd name="T23" fmla="*/ 13 h 62"/>
                  <a:gd name="T24" fmla="*/ 73 w 92"/>
                  <a:gd name="T25" fmla="*/ 15 h 62"/>
                  <a:gd name="T26" fmla="*/ 72 w 92"/>
                  <a:gd name="T27" fmla="*/ 16 h 62"/>
                  <a:gd name="T28" fmla="*/ 72 w 92"/>
                  <a:gd name="T29" fmla="*/ 21 h 62"/>
                  <a:gd name="T30" fmla="*/ 71 w 92"/>
                  <a:gd name="T31" fmla="*/ 28 h 62"/>
                  <a:gd name="T32" fmla="*/ 73 w 92"/>
                  <a:gd name="T33" fmla="*/ 34 h 62"/>
                  <a:gd name="T34" fmla="*/ 77 w 92"/>
                  <a:gd name="T35" fmla="*/ 36 h 62"/>
                  <a:gd name="T36" fmla="*/ 83 w 92"/>
                  <a:gd name="T37" fmla="*/ 36 h 62"/>
                  <a:gd name="T38" fmla="*/ 87 w 92"/>
                  <a:gd name="T39" fmla="*/ 35 h 62"/>
                  <a:gd name="T40" fmla="*/ 88 w 92"/>
                  <a:gd name="T41" fmla="*/ 34 h 62"/>
                  <a:gd name="T42" fmla="*/ 90 w 92"/>
                  <a:gd name="T43" fmla="*/ 36 h 62"/>
                  <a:gd name="T44" fmla="*/ 92 w 92"/>
                  <a:gd name="T45" fmla="*/ 42 h 62"/>
                  <a:gd name="T46" fmla="*/ 92 w 92"/>
                  <a:gd name="T47" fmla="*/ 49 h 62"/>
                  <a:gd name="T48" fmla="*/ 88 w 92"/>
                  <a:gd name="T49" fmla="*/ 54 h 62"/>
                  <a:gd name="T50" fmla="*/ 79 w 92"/>
                  <a:gd name="T51" fmla="*/ 58 h 62"/>
                  <a:gd name="T52" fmla="*/ 68 w 92"/>
                  <a:gd name="T53" fmla="*/ 61 h 62"/>
                  <a:gd name="T54" fmla="*/ 57 w 92"/>
                  <a:gd name="T55" fmla="*/ 62 h 62"/>
                  <a:gd name="T56" fmla="*/ 53 w 92"/>
                  <a:gd name="T57" fmla="*/ 62 h 62"/>
                  <a:gd name="T58" fmla="*/ 0 w 92"/>
                  <a:gd name="T5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2">
                    <a:moveTo>
                      <a:pt x="0" y="40"/>
                    </a:moveTo>
                    <a:lnTo>
                      <a:pt x="0" y="35"/>
                    </a:lnTo>
                    <a:lnTo>
                      <a:pt x="3" y="24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5" y="0"/>
                    </a:lnTo>
                    <a:lnTo>
                      <a:pt x="34" y="1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61" y="11"/>
                    </a:lnTo>
                    <a:lnTo>
                      <a:pt x="69" y="13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21"/>
                    </a:lnTo>
                    <a:lnTo>
                      <a:pt x="71" y="28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83" y="36"/>
                    </a:lnTo>
                    <a:lnTo>
                      <a:pt x="87" y="35"/>
                    </a:lnTo>
                    <a:lnTo>
                      <a:pt x="88" y="34"/>
                    </a:lnTo>
                    <a:lnTo>
                      <a:pt x="90" y="36"/>
                    </a:lnTo>
                    <a:lnTo>
                      <a:pt x="92" y="42"/>
                    </a:lnTo>
                    <a:lnTo>
                      <a:pt x="92" y="49"/>
                    </a:lnTo>
                    <a:lnTo>
                      <a:pt x="88" y="54"/>
                    </a:lnTo>
                    <a:lnTo>
                      <a:pt x="79" y="58"/>
                    </a:lnTo>
                    <a:lnTo>
                      <a:pt x="68" y="61"/>
                    </a:lnTo>
                    <a:lnTo>
                      <a:pt x="57" y="62"/>
                    </a:lnTo>
                    <a:lnTo>
                      <a:pt x="53" y="6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43856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Desconhecidos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35</a:t>
            </a:fld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pPr marL="114300" indent="0">
              <a:buNone/>
            </a:pPr>
            <a:r>
              <a:rPr lang="pt-BR" dirty="0" smtClean="0"/>
              <a:t>Métodos do Valor </a:t>
            </a:r>
            <a:r>
              <a:rPr lang="pt-BR" i="1" dirty="0" smtClean="0"/>
              <a:t>p</a:t>
            </a:r>
            <a:endParaRPr lang="pt-BR" dirty="0" smtClean="0"/>
          </a:p>
          <a:p>
            <a:pPr marL="114300" indent="0">
              <a:buNone/>
            </a:pPr>
            <a:r>
              <a:rPr lang="pt-BR" dirty="0" smtClean="0"/>
              <a:t>5. </a:t>
            </a:r>
            <a:r>
              <a:rPr lang="pt-BR" b="1" dirty="0" smtClean="0"/>
              <a:t>Determine quando Rejeitar </a:t>
            </a:r>
            <a:r>
              <a:rPr lang="pt-BR" b="1" i="1" dirty="0" smtClean="0"/>
              <a:t>H</a:t>
            </a:r>
            <a:r>
              <a:rPr lang="pt-BR" b="1" baseline="-25000" dirty="0" smtClean="0"/>
              <a:t>0</a:t>
            </a:r>
            <a:r>
              <a:rPr lang="pt-BR" dirty="0" smtClean="0"/>
              <a:t>:</a:t>
            </a:r>
            <a:endParaRPr lang="pt-BR" dirty="0"/>
          </a:p>
          <a:p>
            <a:pPr marL="114300" indent="0">
              <a:buNone/>
            </a:pPr>
            <a:r>
              <a:rPr lang="pt-BR" dirty="0" smtClean="0"/>
              <a:t>Como o valor </a:t>
            </a:r>
            <a:r>
              <a:rPr lang="pt-BR" i="1" dirty="0"/>
              <a:t>p</a:t>
            </a:r>
            <a:r>
              <a:rPr lang="pt-BR" dirty="0"/>
              <a:t> </a:t>
            </a:r>
            <a:r>
              <a:rPr lang="pt-BR" dirty="0" smtClean="0"/>
              <a:t>≤ </a:t>
            </a:r>
            <a:r>
              <a:rPr lang="el-GR" i="1" dirty="0" smtClean="0"/>
              <a:t>α</a:t>
            </a:r>
            <a:r>
              <a:rPr lang="pt-BR" i="1" dirty="0" smtClean="0"/>
              <a:t> =</a:t>
            </a:r>
            <a:r>
              <a:rPr lang="pt-BR" dirty="0" smtClean="0"/>
              <a:t> 0,05, rejeitamos </a:t>
            </a: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</a:p>
          <a:p>
            <a:pPr marL="114300" indent="0">
              <a:buNone/>
            </a:pPr>
            <a:r>
              <a:rPr lang="pt-BR" dirty="0"/>
              <a:t>Estamos pelo menos 95% </a:t>
            </a:r>
            <a:r>
              <a:rPr lang="pt-BR" dirty="0" smtClean="0"/>
              <a:t>confiantes </a:t>
            </a:r>
            <a:r>
              <a:rPr lang="pt-BR" dirty="0"/>
              <a:t>de que o </a:t>
            </a:r>
            <a:r>
              <a:rPr lang="pt-BR" dirty="0" smtClean="0"/>
              <a:t>desempenho em quilômetros por litro (km/l) dos </a:t>
            </a:r>
            <a:r>
              <a:rPr lang="pt-BR" dirty="0"/>
              <a:t>carros M é maior do que o desempenho </a:t>
            </a:r>
            <a:r>
              <a:rPr lang="pt-BR" dirty="0" smtClean="0"/>
              <a:t>dos carros J</a:t>
            </a:r>
            <a:endParaRPr lang="pt-BR" dirty="0"/>
          </a:p>
        </p:txBody>
      </p:sp>
      <p:grpSp>
        <p:nvGrpSpPr>
          <p:cNvPr id="29" name="Group 7"/>
          <p:cNvGrpSpPr>
            <a:grpSpLocks/>
          </p:cNvGrpSpPr>
          <p:nvPr/>
        </p:nvGrpSpPr>
        <p:grpSpPr bwMode="auto">
          <a:xfrm>
            <a:off x="7556500" y="1004590"/>
            <a:ext cx="1349375" cy="984250"/>
            <a:chOff x="1688" y="629"/>
            <a:chExt cx="3430" cy="2360"/>
          </a:xfrm>
        </p:grpSpPr>
        <p:sp>
          <p:nvSpPr>
            <p:cNvPr id="30" name="Freeform 8"/>
            <p:cNvSpPr>
              <a:spLocks/>
            </p:cNvSpPr>
            <p:nvPr/>
          </p:nvSpPr>
          <p:spPr bwMode="auto">
            <a:xfrm>
              <a:off x="1688" y="629"/>
              <a:ext cx="2784" cy="1950"/>
            </a:xfrm>
            <a:custGeom>
              <a:avLst/>
              <a:gdLst>
                <a:gd name="T0" fmla="*/ 3434 w 5736"/>
                <a:gd name="T1" fmla="*/ 162 h 4006"/>
                <a:gd name="T2" fmla="*/ 1148 w 5736"/>
                <a:gd name="T3" fmla="*/ 0 h 4006"/>
                <a:gd name="T4" fmla="*/ 314 w 5736"/>
                <a:gd name="T5" fmla="*/ 217 h 4006"/>
                <a:gd name="T6" fmla="*/ 738 w 5736"/>
                <a:gd name="T7" fmla="*/ 532 h 4006"/>
                <a:gd name="T8" fmla="*/ 715 w 5736"/>
                <a:gd name="T9" fmla="*/ 548 h 4006"/>
                <a:gd name="T10" fmla="*/ 652 w 5736"/>
                <a:gd name="T11" fmla="*/ 589 h 4006"/>
                <a:gd name="T12" fmla="*/ 610 w 5736"/>
                <a:gd name="T13" fmla="*/ 616 h 4006"/>
                <a:gd name="T14" fmla="*/ 563 w 5736"/>
                <a:gd name="T15" fmla="*/ 646 h 4006"/>
                <a:gd name="T16" fmla="*/ 511 w 5736"/>
                <a:gd name="T17" fmla="*/ 679 h 4006"/>
                <a:gd name="T18" fmla="*/ 458 w 5736"/>
                <a:gd name="T19" fmla="*/ 711 h 4006"/>
                <a:gd name="T20" fmla="*/ 403 w 5736"/>
                <a:gd name="T21" fmla="*/ 743 h 4006"/>
                <a:gd name="T22" fmla="*/ 348 w 5736"/>
                <a:gd name="T23" fmla="*/ 776 h 4006"/>
                <a:gd name="T24" fmla="*/ 297 w 5736"/>
                <a:gd name="T25" fmla="*/ 806 h 4006"/>
                <a:gd name="T26" fmla="*/ 247 w 5736"/>
                <a:gd name="T27" fmla="*/ 833 h 4006"/>
                <a:gd name="T28" fmla="*/ 164 w 5736"/>
                <a:gd name="T29" fmla="*/ 875 h 4006"/>
                <a:gd name="T30" fmla="*/ 110 w 5736"/>
                <a:gd name="T31" fmla="*/ 890 h 4006"/>
                <a:gd name="T32" fmla="*/ 103 w 5736"/>
                <a:gd name="T33" fmla="*/ 909 h 4006"/>
                <a:gd name="T34" fmla="*/ 143 w 5736"/>
                <a:gd name="T35" fmla="*/ 960 h 4006"/>
                <a:gd name="T36" fmla="*/ 211 w 5736"/>
                <a:gd name="T37" fmla="*/ 1032 h 4006"/>
                <a:gd name="T38" fmla="*/ 300 w 5736"/>
                <a:gd name="T39" fmla="*/ 1114 h 4006"/>
                <a:gd name="T40" fmla="*/ 392 w 5736"/>
                <a:gd name="T41" fmla="*/ 1196 h 4006"/>
                <a:gd name="T42" fmla="*/ 475 w 5736"/>
                <a:gd name="T43" fmla="*/ 1268 h 4006"/>
                <a:gd name="T44" fmla="*/ 559 w 5736"/>
                <a:gd name="T45" fmla="*/ 1339 h 4006"/>
                <a:gd name="T46" fmla="*/ 0 w 5736"/>
                <a:gd name="T47" fmla="*/ 2114 h 4006"/>
                <a:gd name="T48" fmla="*/ 329 w 5736"/>
                <a:gd name="T49" fmla="*/ 2430 h 4006"/>
                <a:gd name="T50" fmla="*/ 61 w 5736"/>
                <a:gd name="T51" fmla="*/ 2618 h 4006"/>
                <a:gd name="T52" fmla="*/ 74 w 5736"/>
                <a:gd name="T53" fmla="*/ 2707 h 4006"/>
                <a:gd name="T54" fmla="*/ 106 w 5736"/>
                <a:gd name="T55" fmla="*/ 2915 h 4006"/>
                <a:gd name="T56" fmla="*/ 144 w 5736"/>
                <a:gd name="T57" fmla="*/ 3150 h 4006"/>
                <a:gd name="T58" fmla="*/ 179 w 5736"/>
                <a:gd name="T59" fmla="*/ 3327 h 4006"/>
                <a:gd name="T60" fmla="*/ 1055 w 5736"/>
                <a:gd name="T61" fmla="*/ 3612 h 4006"/>
                <a:gd name="T62" fmla="*/ 2126 w 5736"/>
                <a:gd name="T63" fmla="*/ 3592 h 4006"/>
                <a:gd name="T64" fmla="*/ 3166 w 5736"/>
                <a:gd name="T65" fmla="*/ 3571 h 4006"/>
                <a:gd name="T66" fmla="*/ 3185 w 5736"/>
                <a:gd name="T67" fmla="*/ 3626 h 4006"/>
                <a:gd name="T68" fmla="*/ 3223 w 5736"/>
                <a:gd name="T69" fmla="*/ 3681 h 4006"/>
                <a:gd name="T70" fmla="*/ 3272 w 5736"/>
                <a:gd name="T71" fmla="*/ 3744 h 4006"/>
                <a:gd name="T72" fmla="*/ 3327 w 5736"/>
                <a:gd name="T73" fmla="*/ 3804 h 4006"/>
                <a:gd name="T74" fmla="*/ 3380 w 5736"/>
                <a:gd name="T75" fmla="*/ 3858 h 4006"/>
                <a:gd name="T76" fmla="*/ 3426 w 5736"/>
                <a:gd name="T77" fmla="*/ 3892 h 4006"/>
                <a:gd name="T78" fmla="*/ 3458 w 5736"/>
                <a:gd name="T79" fmla="*/ 3900 h 4006"/>
                <a:gd name="T80" fmla="*/ 4339 w 5736"/>
                <a:gd name="T81" fmla="*/ 3945 h 4006"/>
                <a:gd name="T82" fmla="*/ 4913 w 5736"/>
                <a:gd name="T83" fmla="*/ 3987 h 4006"/>
                <a:gd name="T84" fmla="*/ 5171 w 5736"/>
                <a:gd name="T85" fmla="*/ 4006 h 4006"/>
                <a:gd name="T86" fmla="*/ 5669 w 5736"/>
                <a:gd name="T87" fmla="*/ 3900 h 4006"/>
                <a:gd name="T88" fmla="*/ 5679 w 5736"/>
                <a:gd name="T89" fmla="*/ 2304 h 4006"/>
                <a:gd name="T90" fmla="*/ 5293 w 5736"/>
                <a:gd name="T91" fmla="*/ 1373 h 4006"/>
                <a:gd name="T92" fmla="*/ 5736 w 5736"/>
                <a:gd name="T93" fmla="*/ 1310 h 4006"/>
                <a:gd name="T94" fmla="*/ 5188 w 5736"/>
                <a:gd name="T95" fmla="*/ 905 h 4006"/>
                <a:gd name="T96" fmla="*/ 4352 w 5736"/>
                <a:gd name="T97" fmla="*/ 319 h 4006"/>
                <a:gd name="T98" fmla="*/ 3434 w 5736"/>
                <a:gd name="T99" fmla="*/ 162 h 4006"/>
                <a:gd name="T100" fmla="*/ 3434 w 5736"/>
                <a:gd name="T101" fmla="*/ 162 h 4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6" h="4006">
                  <a:moveTo>
                    <a:pt x="3434" y="162"/>
                  </a:moveTo>
                  <a:lnTo>
                    <a:pt x="1148" y="0"/>
                  </a:lnTo>
                  <a:lnTo>
                    <a:pt x="314" y="217"/>
                  </a:lnTo>
                  <a:lnTo>
                    <a:pt x="738" y="532"/>
                  </a:lnTo>
                  <a:lnTo>
                    <a:pt x="715" y="548"/>
                  </a:lnTo>
                  <a:lnTo>
                    <a:pt x="652" y="589"/>
                  </a:lnTo>
                  <a:lnTo>
                    <a:pt x="610" y="616"/>
                  </a:lnTo>
                  <a:lnTo>
                    <a:pt x="563" y="646"/>
                  </a:lnTo>
                  <a:lnTo>
                    <a:pt x="511" y="679"/>
                  </a:lnTo>
                  <a:lnTo>
                    <a:pt x="458" y="711"/>
                  </a:lnTo>
                  <a:lnTo>
                    <a:pt x="403" y="743"/>
                  </a:lnTo>
                  <a:lnTo>
                    <a:pt x="348" y="776"/>
                  </a:lnTo>
                  <a:lnTo>
                    <a:pt x="297" y="806"/>
                  </a:lnTo>
                  <a:lnTo>
                    <a:pt x="247" y="833"/>
                  </a:lnTo>
                  <a:lnTo>
                    <a:pt x="164" y="875"/>
                  </a:lnTo>
                  <a:lnTo>
                    <a:pt x="110" y="890"/>
                  </a:lnTo>
                  <a:lnTo>
                    <a:pt x="103" y="909"/>
                  </a:lnTo>
                  <a:lnTo>
                    <a:pt x="143" y="960"/>
                  </a:lnTo>
                  <a:lnTo>
                    <a:pt x="211" y="1032"/>
                  </a:lnTo>
                  <a:lnTo>
                    <a:pt x="300" y="1114"/>
                  </a:lnTo>
                  <a:lnTo>
                    <a:pt x="392" y="1196"/>
                  </a:lnTo>
                  <a:lnTo>
                    <a:pt x="475" y="1268"/>
                  </a:lnTo>
                  <a:lnTo>
                    <a:pt x="559" y="1339"/>
                  </a:lnTo>
                  <a:lnTo>
                    <a:pt x="0" y="2114"/>
                  </a:lnTo>
                  <a:lnTo>
                    <a:pt x="329" y="2430"/>
                  </a:lnTo>
                  <a:lnTo>
                    <a:pt x="61" y="2618"/>
                  </a:lnTo>
                  <a:lnTo>
                    <a:pt x="74" y="2707"/>
                  </a:lnTo>
                  <a:lnTo>
                    <a:pt x="106" y="2915"/>
                  </a:lnTo>
                  <a:lnTo>
                    <a:pt x="144" y="3150"/>
                  </a:lnTo>
                  <a:lnTo>
                    <a:pt x="179" y="3327"/>
                  </a:lnTo>
                  <a:lnTo>
                    <a:pt x="1055" y="3612"/>
                  </a:lnTo>
                  <a:lnTo>
                    <a:pt x="2126" y="3592"/>
                  </a:lnTo>
                  <a:lnTo>
                    <a:pt x="3166" y="3571"/>
                  </a:lnTo>
                  <a:lnTo>
                    <a:pt x="3185" y="3626"/>
                  </a:lnTo>
                  <a:lnTo>
                    <a:pt x="3223" y="3681"/>
                  </a:lnTo>
                  <a:lnTo>
                    <a:pt x="3272" y="3744"/>
                  </a:lnTo>
                  <a:lnTo>
                    <a:pt x="3327" y="3804"/>
                  </a:lnTo>
                  <a:lnTo>
                    <a:pt x="3380" y="3858"/>
                  </a:lnTo>
                  <a:lnTo>
                    <a:pt x="3426" y="3892"/>
                  </a:lnTo>
                  <a:lnTo>
                    <a:pt x="3458" y="3900"/>
                  </a:lnTo>
                  <a:lnTo>
                    <a:pt x="4339" y="3945"/>
                  </a:lnTo>
                  <a:lnTo>
                    <a:pt x="4913" y="3987"/>
                  </a:lnTo>
                  <a:lnTo>
                    <a:pt x="5171" y="4006"/>
                  </a:lnTo>
                  <a:lnTo>
                    <a:pt x="5669" y="3900"/>
                  </a:lnTo>
                  <a:lnTo>
                    <a:pt x="5679" y="2304"/>
                  </a:lnTo>
                  <a:lnTo>
                    <a:pt x="5293" y="1373"/>
                  </a:lnTo>
                  <a:lnTo>
                    <a:pt x="5736" y="1310"/>
                  </a:lnTo>
                  <a:lnTo>
                    <a:pt x="5188" y="905"/>
                  </a:lnTo>
                  <a:lnTo>
                    <a:pt x="4352" y="319"/>
                  </a:lnTo>
                  <a:lnTo>
                    <a:pt x="3434" y="162"/>
                  </a:lnTo>
                  <a:lnTo>
                    <a:pt x="3434" y="16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9"/>
            <p:cNvSpPr>
              <a:spLocks/>
            </p:cNvSpPr>
            <p:nvPr/>
          </p:nvSpPr>
          <p:spPr bwMode="auto">
            <a:xfrm>
              <a:off x="1874" y="808"/>
              <a:ext cx="2480" cy="1589"/>
            </a:xfrm>
            <a:custGeom>
              <a:avLst/>
              <a:gdLst>
                <a:gd name="T0" fmla="*/ 0 w 4960"/>
                <a:gd name="T1" fmla="*/ 2299 h 3179"/>
                <a:gd name="T2" fmla="*/ 1095 w 4960"/>
                <a:gd name="T3" fmla="*/ 2460 h 3179"/>
                <a:gd name="T4" fmla="*/ 1424 w 4960"/>
                <a:gd name="T5" fmla="*/ 2154 h 3179"/>
                <a:gd name="T6" fmla="*/ 1785 w 4960"/>
                <a:gd name="T7" fmla="*/ 1987 h 3179"/>
                <a:gd name="T8" fmla="*/ 2171 w 4960"/>
                <a:gd name="T9" fmla="*/ 1956 h 3179"/>
                <a:gd name="T10" fmla="*/ 2567 w 4960"/>
                <a:gd name="T11" fmla="*/ 2107 h 3179"/>
                <a:gd name="T12" fmla="*/ 3046 w 4960"/>
                <a:gd name="T13" fmla="*/ 2517 h 3179"/>
                <a:gd name="T14" fmla="*/ 3150 w 4960"/>
                <a:gd name="T15" fmla="*/ 2861 h 3179"/>
                <a:gd name="T16" fmla="*/ 4867 w 4960"/>
                <a:gd name="T17" fmla="*/ 3179 h 3179"/>
                <a:gd name="T18" fmla="*/ 4945 w 4960"/>
                <a:gd name="T19" fmla="*/ 2690 h 3179"/>
                <a:gd name="T20" fmla="*/ 4960 w 4960"/>
                <a:gd name="T21" fmla="*/ 1823 h 3179"/>
                <a:gd name="T22" fmla="*/ 4607 w 4960"/>
                <a:gd name="T23" fmla="*/ 1002 h 3179"/>
                <a:gd name="T24" fmla="*/ 4323 w 4960"/>
                <a:gd name="T25" fmla="*/ 591 h 3179"/>
                <a:gd name="T26" fmla="*/ 3858 w 4960"/>
                <a:gd name="T27" fmla="*/ 260 h 3179"/>
                <a:gd name="T28" fmla="*/ 2953 w 4960"/>
                <a:gd name="T29" fmla="*/ 47 h 3179"/>
                <a:gd name="T30" fmla="*/ 2226 w 4960"/>
                <a:gd name="T31" fmla="*/ 0 h 3179"/>
                <a:gd name="T32" fmla="*/ 1422 w 4960"/>
                <a:gd name="T33" fmla="*/ 220 h 3179"/>
                <a:gd name="T34" fmla="*/ 572 w 4960"/>
                <a:gd name="T35" fmla="*/ 797 h 3179"/>
                <a:gd name="T36" fmla="*/ 99 w 4960"/>
                <a:gd name="T37" fmla="*/ 1523 h 3179"/>
                <a:gd name="T38" fmla="*/ 0 w 4960"/>
                <a:gd name="T39" fmla="*/ 2299 h 3179"/>
                <a:gd name="T40" fmla="*/ 0 w 4960"/>
                <a:gd name="T41" fmla="*/ 2299 h 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60" h="3179">
                  <a:moveTo>
                    <a:pt x="0" y="2299"/>
                  </a:moveTo>
                  <a:lnTo>
                    <a:pt x="1095" y="2460"/>
                  </a:lnTo>
                  <a:lnTo>
                    <a:pt x="1424" y="2154"/>
                  </a:lnTo>
                  <a:lnTo>
                    <a:pt x="1785" y="1987"/>
                  </a:lnTo>
                  <a:lnTo>
                    <a:pt x="2171" y="1956"/>
                  </a:lnTo>
                  <a:lnTo>
                    <a:pt x="2567" y="2107"/>
                  </a:lnTo>
                  <a:lnTo>
                    <a:pt x="3046" y="2517"/>
                  </a:lnTo>
                  <a:lnTo>
                    <a:pt x="3150" y="2861"/>
                  </a:lnTo>
                  <a:lnTo>
                    <a:pt x="4867" y="3179"/>
                  </a:lnTo>
                  <a:lnTo>
                    <a:pt x="4945" y="2690"/>
                  </a:lnTo>
                  <a:lnTo>
                    <a:pt x="4960" y="1823"/>
                  </a:lnTo>
                  <a:lnTo>
                    <a:pt x="4607" y="1002"/>
                  </a:lnTo>
                  <a:lnTo>
                    <a:pt x="4323" y="591"/>
                  </a:lnTo>
                  <a:lnTo>
                    <a:pt x="3858" y="260"/>
                  </a:lnTo>
                  <a:lnTo>
                    <a:pt x="2953" y="47"/>
                  </a:lnTo>
                  <a:lnTo>
                    <a:pt x="2226" y="0"/>
                  </a:lnTo>
                  <a:lnTo>
                    <a:pt x="1422" y="220"/>
                  </a:lnTo>
                  <a:lnTo>
                    <a:pt x="572" y="797"/>
                  </a:lnTo>
                  <a:lnTo>
                    <a:pt x="99" y="1523"/>
                  </a:lnTo>
                  <a:lnTo>
                    <a:pt x="0" y="2299"/>
                  </a:lnTo>
                  <a:lnTo>
                    <a:pt x="0" y="2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1885" y="809"/>
              <a:ext cx="2471" cy="1226"/>
            </a:xfrm>
            <a:custGeom>
              <a:avLst/>
              <a:gdLst>
                <a:gd name="T0" fmla="*/ 0 w 2471"/>
                <a:gd name="T1" fmla="*/ 1130 h 1226"/>
                <a:gd name="T2" fmla="*/ 136 w 2471"/>
                <a:gd name="T3" fmla="*/ 605 h 1226"/>
                <a:gd name="T4" fmla="*/ 475 w 2471"/>
                <a:gd name="T5" fmla="*/ 247 h 1226"/>
                <a:gd name="T6" fmla="*/ 907 w 2471"/>
                <a:gd name="T7" fmla="*/ 44 h 1226"/>
                <a:gd name="T8" fmla="*/ 1290 w 2471"/>
                <a:gd name="T9" fmla="*/ 0 h 1226"/>
                <a:gd name="T10" fmla="*/ 1664 w 2471"/>
                <a:gd name="T11" fmla="*/ 44 h 1226"/>
                <a:gd name="T12" fmla="*/ 1971 w 2471"/>
                <a:gd name="T13" fmla="*/ 162 h 1226"/>
                <a:gd name="T14" fmla="*/ 2192 w 2471"/>
                <a:gd name="T15" fmla="*/ 311 h 1226"/>
                <a:gd name="T16" fmla="*/ 2346 w 2471"/>
                <a:gd name="T17" fmla="*/ 601 h 1226"/>
                <a:gd name="T18" fmla="*/ 2417 w 2471"/>
                <a:gd name="T19" fmla="*/ 826 h 1226"/>
                <a:gd name="T20" fmla="*/ 2471 w 2471"/>
                <a:gd name="T21" fmla="*/ 1199 h 1226"/>
                <a:gd name="T22" fmla="*/ 2403 w 2471"/>
                <a:gd name="T23" fmla="*/ 1067 h 1226"/>
                <a:gd name="T24" fmla="*/ 2027 w 2471"/>
                <a:gd name="T25" fmla="*/ 1047 h 1226"/>
                <a:gd name="T26" fmla="*/ 1883 w 2471"/>
                <a:gd name="T27" fmla="*/ 1043 h 1226"/>
                <a:gd name="T28" fmla="*/ 2014 w 2471"/>
                <a:gd name="T29" fmla="*/ 802 h 1226"/>
                <a:gd name="T30" fmla="*/ 2125 w 2471"/>
                <a:gd name="T31" fmla="*/ 732 h 1226"/>
                <a:gd name="T32" fmla="*/ 2216 w 2471"/>
                <a:gd name="T33" fmla="*/ 651 h 1226"/>
                <a:gd name="T34" fmla="*/ 2145 w 2471"/>
                <a:gd name="T35" fmla="*/ 562 h 1226"/>
                <a:gd name="T36" fmla="*/ 2005 w 2471"/>
                <a:gd name="T37" fmla="*/ 680 h 1226"/>
                <a:gd name="T38" fmla="*/ 1807 w 2471"/>
                <a:gd name="T39" fmla="*/ 823 h 1226"/>
                <a:gd name="T40" fmla="*/ 1632 w 2471"/>
                <a:gd name="T41" fmla="*/ 648 h 1226"/>
                <a:gd name="T42" fmla="*/ 1736 w 2471"/>
                <a:gd name="T43" fmla="*/ 501 h 1226"/>
                <a:gd name="T44" fmla="*/ 1664 w 2471"/>
                <a:gd name="T45" fmla="*/ 440 h 1226"/>
                <a:gd name="T46" fmla="*/ 1471 w 2471"/>
                <a:gd name="T47" fmla="*/ 671 h 1226"/>
                <a:gd name="T48" fmla="*/ 1307 w 2471"/>
                <a:gd name="T49" fmla="*/ 623 h 1226"/>
                <a:gd name="T50" fmla="*/ 1347 w 2471"/>
                <a:gd name="T51" fmla="*/ 262 h 1226"/>
                <a:gd name="T52" fmla="*/ 1232 w 2471"/>
                <a:gd name="T53" fmla="*/ 258 h 1226"/>
                <a:gd name="T54" fmla="*/ 1191 w 2471"/>
                <a:gd name="T55" fmla="*/ 611 h 1226"/>
                <a:gd name="T56" fmla="*/ 975 w 2471"/>
                <a:gd name="T57" fmla="*/ 676 h 1226"/>
                <a:gd name="T58" fmla="*/ 889 w 2471"/>
                <a:gd name="T59" fmla="*/ 433 h 1226"/>
                <a:gd name="T60" fmla="*/ 796 w 2471"/>
                <a:gd name="T61" fmla="*/ 483 h 1226"/>
                <a:gd name="T62" fmla="*/ 887 w 2471"/>
                <a:gd name="T63" fmla="*/ 699 h 1226"/>
                <a:gd name="T64" fmla="*/ 956 w 2471"/>
                <a:gd name="T65" fmla="*/ 733 h 1226"/>
                <a:gd name="T66" fmla="*/ 833 w 2471"/>
                <a:gd name="T67" fmla="*/ 923 h 1226"/>
                <a:gd name="T68" fmla="*/ 655 w 2471"/>
                <a:gd name="T69" fmla="*/ 971 h 1226"/>
                <a:gd name="T70" fmla="*/ 595 w 2471"/>
                <a:gd name="T71" fmla="*/ 919 h 1226"/>
                <a:gd name="T72" fmla="*/ 530 w 2471"/>
                <a:gd name="T73" fmla="*/ 883 h 1226"/>
                <a:gd name="T74" fmla="*/ 443 w 2471"/>
                <a:gd name="T75" fmla="*/ 803 h 1226"/>
                <a:gd name="T76" fmla="*/ 407 w 2471"/>
                <a:gd name="T77" fmla="*/ 745 h 1226"/>
                <a:gd name="T78" fmla="*/ 384 w 2471"/>
                <a:gd name="T79" fmla="*/ 730 h 1226"/>
                <a:gd name="T80" fmla="*/ 335 w 2471"/>
                <a:gd name="T81" fmla="*/ 652 h 1226"/>
                <a:gd name="T82" fmla="*/ 238 w 2471"/>
                <a:gd name="T83" fmla="*/ 749 h 1226"/>
                <a:gd name="T84" fmla="*/ 561 w 2471"/>
                <a:gd name="T85" fmla="*/ 1065 h 1226"/>
                <a:gd name="T86" fmla="*/ 543 w 2471"/>
                <a:gd name="T87" fmla="*/ 1226 h 1226"/>
                <a:gd name="T88" fmla="*/ 0 w 2471"/>
                <a:gd name="T89" fmla="*/ 1130 h 1226"/>
                <a:gd name="T90" fmla="*/ 0 w 2471"/>
                <a:gd name="T91" fmla="*/ 11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71" h="1226">
                  <a:moveTo>
                    <a:pt x="0" y="1130"/>
                  </a:moveTo>
                  <a:lnTo>
                    <a:pt x="136" y="605"/>
                  </a:lnTo>
                  <a:lnTo>
                    <a:pt x="475" y="247"/>
                  </a:lnTo>
                  <a:lnTo>
                    <a:pt x="907" y="44"/>
                  </a:lnTo>
                  <a:lnTo>
                    <a:pt x="1290" y="0"/>
                  </a:lnTo>
                  <a:lnTo>
                    <a:pt x="1664" y="44"/>
                  </a:lnTo>
                  <a:lnTo>
                    <a:pt x="1971" y="162"/>
                  </a:lnTo>
                  <a:lnTo>
                    <a:pt x="2192" y="311"/>
                  </a:lnTo>
                  <a:lnTo>
                    <a:pt x="2346" y="601"/>
                  </a:lnTo>
                  <a:lnTo>
                    <a:pt x="2417" y="826"/>
                  </a:lnTo>
                  <a:lnTo>
                    <a:pt x="2471" y="1199"/>
                  </a:lnTo>
                  <a:lnTo>
                    <a:pt x="2403" y="1067"/>
                  </a:lnTo>
                  <a:lnTo>
                    <a:pt x="2027" y="1047"/>
                  </a:lnTo>
                  <a:lnTo>
                    <a:pt x="1883" y="1043"/>
                  </a:lnTo>
                  <a:lnTo>
                    <a:pt x="2014" y="802"/>
                  </a:lnTo>
                  <a:lnTo>
                    <a:pt x="2125" y="732"/>
                  </a:lnTo>
                  <a:lnTo>
                    <a:pt x="2216" y="651"/>
                  </a:lnTo>
                  <a:lnTo>
                    <a:pt x="2145" y="562"/>
                  </a:lnTo>
                  <a:lnTo>
                    <a:pt x="2005" y="680"/>
                  </a:lnTo>
                  <a:lnTo>
                    <a:pt x="1807" y="823"/>
                  </a:lnTo>
                  <a:lnTo>
                    <a:pt x="1632" y="648"/>
                  </a:lnTo>
                  <a:lnTo>
                    <a:pt x="1736" y="501"/>
                  </a:lnTo>
                  <a:lnTo>
                    <a:pt x="1664" y="440"/>
                  </a:lnTo>
                  <a:lnTo>
                    <a:pt x="1471" y="671"/>
                  </a:lnTo>
                  <a:lnTo>
                    <a:pt x="1307" y="623"/>
                  </a:lnTo>
                  <a:lnTo>
                    <a:pt x="1347" y="262"/>
                  </a:lnTo>
                  <a:lnTo>
                    <a:pt x="1232" y="258"/>
                  </a:lnTo>
                  <a:lnTo>
                    <a:pt x="1191" y="611"/>
                  </a:lnTo>
                  <a:lnTo>
                    <a:pt x="975" y="676"/>
                  </a:lnTo>
                  <a:lnTo>
                    <a:pt x="889" y="433"/>
                  </a:lnTo>
                  <a:lnTo>
                    <a:pt x="796" y="483"/>
                  </a:lnTo>
                  <a:lnTo>
                    <a:pt x="887" y="699"/>
                  </a:lnTo>
                  <a:lnTo>
                    <a:pt x="956" y="733"/>
                  </a:lnTo>
                  <a:lnTo>
                    <a:pt x="833" y="923"/>
                  </a:lnTo>
                  <a:lnTo>
                    <a:pt x="655" y="971"/>
                  </a:lnTo>
                  <a:lnTo>
                    <a:pt x="595" y="919"/>
                  </a:lnTo>
                  <a:lnTo>
                    <a:pt x="530" y="883"/>
                  </a:lnTo>
                  <a:lnTo>
                    <a:pt x="443" y="803"/>
                  </a:lnTo>
                  <a:lnTo>
                    <a:pt x="407" y="745"/>
                  </a:lnTo>
                  <a:lnTo>
                    <a:pt x="384" y="730"/>
                  </a:lnTo>
                  <a:lnTo>
                    <a:pt x="335" y="652"/>
                  </a:lnTo>
                  <a:lnTo>
                    <a:pt x="238" y="749"/>
                  </a:lnTo>
                  <a:lnTo>
                    <a:pt x="561" y="1065"/>
                  </a:lnTo>
                  <a:lnTo>
                    <a:pt x="543" y="1226"/>
                  </a:lnTo>
                  <a:lnTo>
                    <a:pt x="0" y="11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11"/>
            <p:cNvSpPr>
              <a:spLocks/>
            </p:cNvSpPr>
            <p:nvPr/>
          </p:nvSpPr>
          <p:spPr bwMode="auto">
            <a:xfrm>
              <a:off x="2304" y="1359"/>
              <a:ext cx="2020" cy="1021"/>
            </a:xfrm>
            <a:custGeom>
              <a:avLst/>
              <a:gdLst>
                <a:gd name="T0" fmla="*/ 0 w 2020"/>
                <a:gd name="T1" fmla="*/ 690 h 1021"/>
                <a:gd name="T2" fmla="*/ 170 w 2020"/>
                <a:gd name="T3" fmla="*/ 506 h 1021"/>
                <a:gd name="T4" fmla="*/ 366 w 2020"/>
                <a:gd name="T5" fmla="*/ 334 h 1021"/>
                <a:gd name="T6" fmla="*/ 474 w 2020"/>
                <a:gd name="T7" fmla="*/ 169 h 1021"/>
                <a:gd name="T8" fmla="*/ 626 w 2020"/>
                <a:gd name="T9" fmla="*/ 77 h 1021"/>
                <a:gd name="T10" fmla="*/ 789 w 2020"/>
                <a:gd name="T11" fmla="*/ 0 h 1021"/>
                <a:gd name="T12" fmla="*/ 858 w 2020"/>
                <a:gd name="T13" fmla="*/ 62 h 1021"/>
                <a:gd name="T14" fmla="*/ 963 w 2020"/>
                <a:gd name="T15" fmla="*/ 66 h 1021"/>
                <a:gd name="T16" fmla="*/ 1064 w 2020"/>
                <a:gd name="T17" fmla="*/ 77 h 1021"/>
                <a:gd name="T18" fmla="*/ 1112 w 2020"/>
                <a:gd name="T19" fmla="*/ 147 h 1021"/>
                <a:gd name="T20" fmla="*/ 1336 w 2020"/>
                <a:gd name="T21" fmla="*/ 102 h 1021"/>
                <a:gd name="T22" fmla="*/ 1524 w 2020"/>
                <a:gd name="T23" fmla="*/ 473 h 1021"/>
                <a:gd name="T24" fmla="*/ 1508 w 2020"/>
                <a:gd name="T25" fmla="*/ 489 h 1021"/>
                <a:gd name="T26" fmla="*/ 2000 w 2020"/>
                <a:gd name="T27" fmla="*/ 453 h 1021"/>
                <a:gd name="T28" fmla="*/ 1504 w 2020"/>
                <a:gd name="T29" fmla="*/ 657 h 1021"/>
                <a:gd name="T30" fmla="*/ 1568 w 2020"/>
                <a:gd name="T31" fmla="*/ 797 h 1021"/>
                <a:gd name="T32" fmla="*/ 2020 w 2020"/>
                <a:gd name="T33" fmla="*/ 1021 h 1021"/>
                <a:gd name="T34" fmla="*/ 1170 w 2020"/>
                <a:gd name="T35" fmla="*/ 899 h 1021"/>
                <a:gd name="T36" fmla="*/ 1034 w 2020"/>
                <a:gd name="T37" fmla="*/ 618 h 1021"/>
                <a:gd name="T38" fmla="*/ 843 w 2020"/>
                <a:gd name="T39" fmla="*/ 484 h 1021"/>
                <a:gd name="T40" fmla="*/ 644 w 2020"/>
                <a:gd name="T41" fmla="*/ 425 h 1021"/>
                <a:gd name="T42" fmla="*/ 424 w 2020"/>
                <a:gd name="T43" fmla="*/ 455 h 1021"/>
                <a:gd name="T44" fmla="*/ 293 w 2020"/>
                <a:gd name="T45" fmla="*/ 535 h 1021"/>
                <a:gd name="T46" fmla="*/ 244 w 2020"/>
                <a:gd name="T47" fmla="*/ 601 h 1021"/>
                <a:gd name="T48" fmla="*/ 126 w 2020"/>
                <a:gd name="T49" fmla="*/ 715 h 1021"/>
                <a:gd name="T50" fmla="*/ 0 w 2020"/>
                <a:gd name="T51" fmla="*/ 690 h 1021"/>
                <a:gd name="T52" fmla="*/ 0 w 2020"/>
                <a:gd name="T53" fmla="*/ 69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0" h="1021">
                  <a:moveTo>
                    <a:pt x="0" y="690"/>
                  </a:moveTo>
                  <a:lnTo>
                    <a:pt x="170" y="506"/>
                  </a:lnTo>
                  <a:lnTo>
                    <a:pt x="366" y="334"/>
                  </a:lnTo>
                  <a:lnTo>
                    <a:pt x="474" y="169"/>
                  </a:lnTo>
                  <a:lnTo>
                    <a:pt x="626" y="77"/>
                  </a:lnTo>
                  <a:lnTo>
                    <a:pt x="789" y="0"/>
                  </a:lnTo>
                  <a:lnTo>
                    <a:pt x="858" y="62"/>
                  </a:lnTo>
                  <a:lnTo>
                    <a:pt x="963" y="66"/>
                  </a:lnTo>
                  <a:lnTo>
                    <a:pt x="1064" y="77"/>
                  </a:lnTo>
                  <a:lnTo>
                    <a:pt x="1112" y="147"/>
                  </a:lnTo>
                  <a:lnTo>
                    <a:pt x="1336" y="102"/>
                  </a:lnTo>
                  <a:lnTo>
                    <a:pt x="1524" y="473"/>
                  </a:lnTo>
                  <a:lnTo>
                    <a:pt x="1508" y="489"/>
                  </a:lnTo>
                  <a:lnTo>
                    <a:pt x="2000" y="453"/>
                  </a:lnTo>
                  <a:lnTo>
                    <a:pt x="1504" y="657"/>
                  </a:lnTo>
                  <a:lnTo>
                    <a:pt x="1568" y="797"/>
                  </a:lnTo>
                  <a:lnTo>
                    <a:pt x="2020" y="1021"/>
                  </a:lnTo>
                  <a:lnTo>
                    <a:pt x="1170" y="899"/>
                  </a:lnTo>
                  <a:lnTo>
                    <a:pt x="1034" y="618"/>
                  </a:lnTo>
                  <a:lnTo>
                    <a:pt x="843" y="484"/>
                  </a:lnTo>
                  <a:lnTo>
                    <a:pt x="644" y="425"/>
                  </a:lnTo>
                  <a:lnTo>
                    <a:pt x="424" y="455"/>
                  </a:lnTo>
                  <a:lnTo>
                    <a:pt x="293" y="535"/>
                  </a:lnTo>
                  <a:lnTo>
                    <a:pt x="244" y="601"/>
                  </a:lnTo>
                  <a:lnTo>
                    <a:pt x="126" y="715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12"/>
            <p:cNvSpPr>
              <a:spLocks/>
            </p:cNvSpPr>
            <p:nvPr/>
          </p:nvSpPr>
          <p:spPr bwMode="auto">
            <a:xfrm>
              <a:off x="3247" y="1620"/>
              <a:ext cx="410" cy="542"/>
            </a:xfrm>
            <a:custGeom>
              <a:avLst/>
              <a:gdLst>
                <a:gd name="T0" fmla="*/ 0 w 822"/>
                <a:gd name="T1" fmla="*/ 616 h 1083"/>
                <a:gd name="T2" fmla="*/ 322 w 822"/>
                <a:gd name="T3" fmla="*/ 228 h 1083"/>
                <a:gd name="T4" fmla="*/ 808 w 822"/>
                <a:gd name="T5" fmla="*/ 0 h 1083"/>
                <a:gd name="T6" fmla="*/ 822 w 822"/>
                <a:gd name="T7" fmla="*/ 277 h 1083"/>
                <a:gd name="T8" fmla="*/ 284 w 822"/>
                <a:gd name="T9" fmla="*/ 1083 h 1083"/>
                <a:gd name="T10" fmla="*/ 0 w 822"/>
                <a:gd name="T11" fmla="*/ 616 h 1083"/>
                <a:gd name="T12" fmla="*/ 0 w 822"/>
                <a:gd name="T13" fmla="*/ 616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1083">
                  <a:moveTo>
                    <a:pt x="0" y="616"/>
                  </a:moveTo>
                  <a:lnTo>
                    <a:pt x="322" y="228"/>
                  </a:lnTo>
                  <a:lnTo>
                    <a:pt x="808" y="0"/>
                  </a:lnTo>
                  <a:lnTo>
                    <a:pt x="822" y="277"/>
                  </a:lnTo>
                  <a:lnTo>
                    <a:pt x="284" y="1083"/>
                  </a:lnTo>
                  <a:lnTo>
                    <a:pt x="0" y="616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13"/>
            <p:cNvSpPr>
              <a:spLocks/>
            </p:cNvSpPr>
            <p:nvPr/>
          </p:nvSpPr>
          <p:spPr bwMode="auto">
            <a:xfrm>
              <a:off x="1881" y="820"/>
              <a:ext cx="2255" cy="1176"/>
            </a:xfrm>
            <a:custGeom>
              <a:avLst/>
              <a:gdLst>
                <a:gd name="T0" fmla="*/ 195 w 2255"/>
                <a:gd name="T1" fmla="*/ 1156 h 1176"/>
                <a:gd name="T2" fmla="*/ 191 w 2255"/>
                <a:gd name="T3" fmla="*/ 1008 h 1176"/>
                <a:gd name="T4" fmla="*/ 315 w 2255"/>
                <a:gd name="T5" fmla="*/ 728 h 1176"/>
                <a:gd name="T6" fmla="*/ 557 w 2255"/>
                <a:gd name="T7" fmla="*/ 448 h 1176"/>
                <a:gd name="T8" fmla="*/ 757 w 2255"/>
                <a:gd name="T9" fmla="*/ 273 h 1176"/>
                <a:gd name="T10" fmla="*/ 971 w 2255"/>
                <a:gd name="T11" fmla="*/ 184 h 1176"/>
                <a:gd name="T12" fmla="*/ 1199 w 2255"/>
                <a:gd name="T13" fmla="*/ 137 h 1176"/>
                <a:gd name="T14" fmla="*/ 1435 w 2255"/>
                <a:gd name="T15" fmla="*/ 127 h 1176"/>
                <a:gd name="T16" fmla="*/ 1641 w 2255"/>
                <a:gd name="T17" fmla="*/ 137 h 1176"/>
                <a:gd name="T18" fmla="*/ 1863 w 2255"/>
                <a:gd name="T19" fmla="*/ 204 h 1176"/>
                <a:gd name="T20" fmla="*/ 2059 w 2255"/>
                <a:gd name="T21" fmla="*/ 294 h 1176"/>
                <a:gd name="T22" fmla="*/ 2255 w 2255"/>
                <a:gd name="T23" fmla="*/ 444 h 1176"/>
                <a:gd name="T24" fmla="*/ 2194 w 2255"/>
                <a:gd name="T25" fmla="*/ 316 h 1176"/>
                <a:gd name="T26" fmla="*/ 1889 w 2255"/>
                <a:gd name="T27" fmla="*/ 99 h 1176"/>
                <a:gd name="T28" fmla="*/ 1420 w 2255"/>
                <a:gd name="T29" fmla="*/ 0 h 1176"/>
                <a:gd name="T30" fmla="*/ 795 w 2255"/>
                <a:gd name="T31" fmla="*/ 44 h 1176"/>
                <a:gd name="T32" fmla="*/ 286 w 2255"/>
                <a:gd name="T33" fmla="*/ 382 h 1176"/>
                <a:gd name="T34" fmla="*/ 58 w 2255"/>
                <a:gd name="T35" fmla="*/ 844 h 1176"/>
                <a:gd name="T36" fmla="*/ 0 w 2255"/>
                <a:gd name="T37" fmla="*/ 1134 h 1176"/>
                <a:gd name="T38" fmla="*/ 235 w 2255"/>
                <a:gd name="T39" fmla="*/ 1176 h 1176"/>
                <a:gd name="T40" fmla="*/ 195 w 2255"/>
                <a:gd name="T41" fmla="*/ 115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5" h="1176">
                  <a:moveTo>
                    <a:pt x="195" y="1156"/>
                  </a:moveTo>
                  <a:lnTo>
                    <a:pt x="191" y="1008"/>
                  </a:lnTo>
                  <a:lnTo>
                    <a:pt x="315" y="728"/>
                  </a:lnTo>
                  <a:lnTo>
                    <a:pt x="557" y="448"/>
                  </a:lnTo>
                  <a:lnTo>
                    <a:pt x="757" y="273"/>
                  </a:lnTo>
                  <a:lnTo>
                    <a:pt x="971" y="184"/>
                  </a:lnTo>
                  <a:lnTo>
                    <a:pt x="1199" y="137"/>
                  </a:lnTo>
                  <a:lnTo>
                    <a:pt x="1435" y="127"/>
                  </a:lnTo>
                  <a:lnTo>
                    <a:pt x="1641" y="137"/>
                  </a:lnTo>
                  <a:lnTo>
                    <a:pt x="1863" y="204"/>
                  </a:lnTo>
                  <a:lnTo>
                    <a:pt x="2059" y="294"/>
                  </a:lnTo>
                  <a:lnTo>
                    <a:pt x="2255" y="444"/>
                  </a:lnTo>
                  <a:lnTo>
                    <a:pt x="2194" y="316"/>
                  </a:lnTo>
                  <a:lnTo>
                    <a:pt x="1889" y="99"/>
                  </a:lnTo>
                  <a:lnTo>
                    <a:pt x="1420" y="0"/>
                  </a:lnTo>
                  <a:lnTo>
                    <a:pt x="795" y="44"/>
                  </a:lnTo>
                  <a:lnTo>
                    <a:pt x="286" y="382"/>
                  </a:lnTo>
                  <a:lnTo>
                    <a:pt x="58" y="844"/>
                  </a:lnTo>
                  <a:lnTo>
                    <a:pt x="0" y="1134"/>
                  </a:lnTo>
                  <a:lnTo>
                    <a:pt x="235" y="1176"/>
                  </a:lnTo>
                  <a:lnTo>
                    <a:pt x="195" y="115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14"/>
            <p:cNvSpPr>
              <a:spLocks/>
            </p:cNvSpPr>
            <p:nvPr/>
          </p:nvSpPr>
          <p:spPr bwMode="auto">
            <a:xfrm>
              <a:off x="3124" y="1456"/>
              <a:ext cx="442" cy="494"/>
            </a:xfrm>
            <a:custGeom>
              <a:avLst/>
              <a:gdLst>
                <a:gd name="T0" fmla="*/ 0 w 884"/>
                <a:gd name="T1" fmla="*/ 686 h 986"/>
                <a:gd name="T2" fmla="*/ 671 w 884"/>
                <a:gd name="T3" fmla="*/ 0 h 986"/>
                <a:gd name="T4" fmla="*/ 884 w 884"/>
                <a:gd name="T5" fmla="*/ 41 h 986"/>
                <a:gd name="T6" fmla="*/ 814 w 884"/>
                <a:gd name="T7" fmla="*/ 214 h 986"/>
                <a:gd name="T8" fmla="*/ 357 w 884"/>
                <a:gd name="T9" fmla="*/ 986 h 986"/>
                <a:gd name="T10" fmla="*/ 0 w 884"/>
                <a:gd name="T11" fmla="*/ 686 h 986"/>
                <a:gd name="T12" fmla="*/ 0 w 884"/>
                <a:gd name="T13" fmla="*/ 68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4" h="986">
                  <a:moveTo>
                    <a:pt x="0" y="686"/>
                  </a:moveTo>
                  <a:lnTo>
                    <a:pt x="671" y="0"/>
                  </a:lnTo>
                  <a:lnTo>
                    <a:pt x="884" y="41"/>
                  </a:lnTo>
                  <a:lnTo>
                    <a:pt x="814" y="214"/>
                  </a:lnTo>
                  <a:lnTo>
                    <a:pt x="357" y="986"/>
                  </a:lnTo>
                  <a:lnTo>
                    <a:pt x="0" y="68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FFC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15"/>
            <p:cNvSpPr>
              <a:spLocks/>
            </p:cNvSpPr>
            <p:nvPr/>
          </p:nvSpPr>
          <p:spPr bwMode="auto">
            <a:xfrm>
              <a:off x="2016" y="1584"/>
              <a:ext cx="460" cy="440"/>
            </a:xfrm>
            <a:custGeom>
              <a:avLst/>
              <a:gdLst>
                <a:gd name="T0" fmla="*/ 460 w 460"/>
                <a:gd name="T1" fmla="*/ 268 h 440"/>
                <a:gd name="T2" fmla="*/ 437 w 460"/>
                <a:gd name="T3" fmla="*/ 314 h 440"/>
                <a:gd name="T4" fmla="*/ 380 w 460"/>
                <a:gd name="T5" fmla="*/ 403 h 440"/>
                <a:gd name="T6" fmla="*/ 380 w 460"/>
                <a:gd name="T7" fmla="*/ 440 h 440"/>
                <a:gd name="T8" fmla="*/ 0 w 460"/>
                <a:gd name="T9" fmla="*/ 356 h 440"/>
                <a:gd name="T10" fmla="*/ 16 w 460"/>
                <a:gd name="T11" fmla="*/ 296 h 440"/>
                <a:gd name="T12" fmla="*/ 51 w 460"/>
                <a:gd name="T13" fmla="*/ 121 h 440"/>
                <a:gd name="T14" fmla="*/ 132 w 460"/>
                <a:gd name="T15" fmla="*/ 0 h 440"/>
                <a:gd name="T16" fmla="*/ 456 w 460"/>
                <a:gd name="T17" fmla="*/ 272 h 440"/>
                <a:gd name="T18" fmla="*/ 460 w 460"/>
                <a:gd name="T19" fmla="*/ 26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440">
                  <a:moveTo>
                    <a:pt x="460" y="268"/>
                  </a:moveTo>
                  <a:lnTo>
                    <a:pt x="437" y="314"/>
                  </a:lnTo>
                  <a:lnTo>
                    <a:pt x="380" y="403"/>
                  </a:lnTo>
                  <a:lnTo>
                    <a:pt x="380" y="440"/>
                  </a:lnTo>
                  <a:lnTo>
                    <a:pt x="0" y="356"/>
                  </a:lnTo>
                  <a:lnTo>
                    <a:pt x="16" y="296"/>
                  </a:lnTo>
                  <a:lnTo>
                    <a:pt x="51" y="121"/>
                  </a:lnTo>
                  <a:lnTo>
                    <a:pt x="132" y="0"/>
                  </a:lnTo>
                  <a:lnTo>
                    <a:pt x="456" y="272"/>
                  </a:lnTo>
                  <a:lnTo>
                    <a:pt x="46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16"/>
            <p:cNvSpPr>
              <a:spLocks/>
            </p:cNvSpPr>
            <p:nvPr/>
          </p:nvSpPr>
          <p:spPr bwMode="auto">
            <a:xfrm>
              <a:off x="3231" y="1477"/>
              <a:ext cx="335" cy="473"/>
            </a:xfrm>
            <a:custGeom>
              <a:avLst/>
              <a:gdLst>
                <a:gd name="T0" fmla="*/ 0 w 669"/>
                <a:gd name="T1" fmla="*/ 788 h 945"/>
                <a:gd name="T2" fmla="*/ 669 w 669"/>
                <a:gd name="T3" fmla="*/ 0 h 945"/>
                <a:gd name="T4" fmla="*/ 599 w 669"/>
                <a:gd name="T5" fmla="*/ 244 h 945"/>
                <a:gd name="T6" fmla="*/ 142 w 669"/>
                <a:gd name="T7" fmla="*/ 945 h 945"/>
                <a:gd name="T8" fmla="*/ 0 w 669"/>
                <a:gd name="T9" fmla="*/ 788 h 945"/>
                <a:gd name="T10" fmla="*/ 0 w 669"/>
                <a:gd name="T11" fmla="*/ 78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9" h="945">
                  <a:moveTo>
                    <a:pt x="0" y="788"/>
                  </a:moveTo>
                  <a:lnTo>
                    <a:pt x="669" y="0"/>
                  </a:lnTo>
                  <a:lnTo>
                    <a:pt x="599" y="244"/>
                  </a:lnTo>
                  <a:lnTo>
                    <a:pt x="142" y="945"/>
                  </a:lnTo>
                  <a:lnTo>
                    <a:pt x="0" y="788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E08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17"/>
            <p:cNvSpPr>
              <a:spLocks/>
            </p:cNvSpPr>
            <p:nvPr/>
          </p:nvSpPr>
          <p:spPr bwMode="auto">
            <a:xfrm>
              <a:off x="2481" y="1011"/>
              <a:ext cx="1085" cy="553"/>
            </a:xfrm>
            <a:custGeom>
              <a:avLst/>
              <a:gdLst>
                <a:gd name="T0" fmla="*/ 76 w 2169"/>
                <a:gd name="T1" fmla="*/ 753 h 1104"/>
                <a:gd name="T2" fmla="*/ 239 w 2169"/>
                <a:gd name="T3" fmla="*/ 431 h 1104"/>
                <a:gd name="T4" fmla="*/ 597 w 2169"/>
                <a:gd name="T5" fmla="*/ 173 h 1104"/>
                <a:gd name="T6" fmla="*/ 1137 w 2169"/>
                <a:gd name="T7" fmla="*/ 9 h 1104"/>
                <a:gd name="T8" fmla="*/ 1540 w 2169"/>
                <a:gd name="T9" fmla="*/ 0 h 1104"/>
                <a:gd name="T10" fmla="*/ 1920 w 2169"/>
                <a:gd name="T11" fmla="*/ 131 h 1104"/>
                <a:gd name="T12" fmla="*/ 2169 w 2169"/>
                <a:gd name="T13" fmla="*/ 355 h 1104"/>
                <a:gd name="T14" fmla="*/ 1589 w 2169"/>
                <a:gd name="T15" fmla="*/ 207 h 1104"/>
                <a:gd name="T16" fmla="*/ 1059 w 2169"/>
                <a:gd name="T17" fmla="*/ 260 h 1104"/>
                <a:gd name="T18" fmla="*/ 627 w 2169"/>
                <a:gd name="T19" fmla="*/ 458 h 1104"/>
                <a:gd name="T20" fmla="*/ 262 w 2169"/>
                <a:gd name="T21" fmla="*/ 680 h 1104"/>
                <a:gd name="T22" fmla="*/ 0 w 2169"/>
                <a:gd name="T23" fmla="*/ 1104 h 1104"/>
                <a:gd name="T24" fmla="*/ 76 w 2169"/>
                <a:gd name="T25" fmla="*/ 753 h 1104"/>
                <a:gd name="T26" fmla="*/ 76 w 2169"/>
                <a:gd name="T27" fmla="*/ 75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9" h="1104">
                  <a:moveTo>
                    <a:pt x="76" y="753"/>
                  </a:moveTo>
                  <a:lnTo>
                    <a:pt x="239" y="431"/>
                  </a:lnTo>
                  <a:lnTo>
                    <a:pt x="597" y="173"/>
                  </a:lnTo>
                  <a:lnTo>
                    <a:pt x="1137" y="9"/>
                  </a:lnTo>
                  <a:lnTo>
                    <a:pt x="1540" y="0"/>
                  </a:lnTo>
                  <a:lnTo>
                    <a:pt x="1920" y="131"/>
                  </a:lnTo>
                  <a:lnTo>
                    <a:pt x="2169" y="355"/>
                  </a:lnTo>
                  <a:lnTo>
                    <a:pt x="1589" y="207"/>
                  </a:lnTo>
                  <a:lnTo>
                    <a:pt x="1059" y="260"/>
                  </a:lnTo>
                  <a:lnTo>
                    <a:pt x="627" y="458"/>
                  </a:lnTo>
                  <a:lnTo>
                    <a:pt x="262" y="680"/>
                  </a:lnTo>
                  <a:lnTo>
                    <a:pt x="0" y="1104"/>
                  </a:lnTo>
                  <a:lnTo>
                    <a:pt x="76" y="753"/>
                  </a:lnTo>
                  <a:lnTo>
                    <a:pt x="76" y="753"/>
                  </a:lnTo>
                  <a:close/>
                </a:path>
              </a:pathLst>
            </a:custGeom>
            <a:solidFill>
              <a:srgbClr val="D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0" name="Group 18"/>
            <p:cNvGrpSpPr>
              <a:grpSpLocks/>
            </p:cNvGrpSpPr>
            <p:nvPr/>
          </p:nvGrpSpPr>
          <p:grpSpPr bwMode="auto">
            <a:xfrm rot="-172597">
              <a:off x="2125" y="1463"/>
              <a:ext cx="448" cy="432"/>
              <a:chOff x="2089" y="1463"/>
              <a:chExt cx="448" cy="432"/>
            </a:xfrm>
          </p:grpSpPr>
          <p:sp>
            <p:nvSpPr>
              <p:cNvPr id="119" name="Freeform 19"/>
              <p:cNvSpPr>
                <a:spLocks/>
              </p:cNvSpPr>
              <p:nvPr/>
            </p:nvSpPr>
            <p:spPr bwMode="auto">
              <a:xfrm>
                <a:off x="2089" y="1463"/>
                <a:ext cx="436" cy="432"/>
              </a:xfrm>
              <a:custGeom>
                <a:avLst/>
                <a:gdLst>
                  <a:gd name="T0" fmla="*/ 198 w 873"/>
                  <a:gd name="T1" fmla="*/ 0 h 865"/>
                  <a:gd name="T2" fmla="*/ 0 w 873"/>
                  <a:gd name="T3" fmla="*/ 194 h 865"/>
                  <a:gd name="T4" fmla="*/ 683 w 873"/>
                  <a:gd name="T5" fmla="*/ 865 h 865"/>
                  <a:gd name="T6" fmla="*/ 873 w 873"/>
                  <a:gd name="T7" fmla="*/ 698 h 865"/>
                  <a:gd name="T8" fmla="*/ 844 w 873"/>
                  <a:gd name="T9" fmla="*/ 597 h 865"/>
                  <a:gd name="T10" fmla="*/ 683 w 873"/>
                  <a:gd name="T11" fmla="*/ 766 h 865"/>
                  <a:gd name="T12" fmla="*/ 114 w 873"/>
                  <a:gd name="T13" fmla="*/ 181 h 865"/>
                  <a:gd name="T14" fmla="*/ 238 w 873"/>
                  <a:gd name="T15" fmla="*/ 51 h 865"/>
                  <a:gd name="T16" fmla="*/ 198 w 873"/>
                  <a:gd name="T17" fmla="*/ 0 h 865"/>
                  <a:gd name="T18" fmla="*/ 198 w 873"/>
                  <a:gd name="T19" fmla="*/ 0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3" h="865">
                    <a:moveTo>
                      <a:pt x="198" y="0"/>
                    </a:moveTo>
                    <a:lnTo>
                      <a:pt x="0" y="194"/>
                    </a:lnTo>
                    <a:lnTo>
                      <a:pt x="683" y="865"/>
                    </a:lnTo>
                    <a:lnTo>
                      <a:pt x="873" y="698"/>
                    </a:lnTo>
                    <a:lnTo>
                      <a:pt x="844" y="597"/>
                    </a:lnTo>
                    <a:lnTo>
                      <a:pt x="683" y="766"/>
                    </a:lnTo>
                    <a:lnTo>
                      <a:pt x="114" y="181"/>
                    </a:lnTo>
                    <a:lnTo>
                      <a:pt x="238" y="51"/>
                    </a:lnTo>
                    <a:lnTo>
                      <a:pt x="198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0" name="Freeform 20"/>
              <p:cNvSpPr>
                <a:spLocks/>
              </p:cNvSpPr>
              <p:nvPr/>
            </p:nvSpPr>
            <p:spPr bwMode="auto">
              <a:xfrm>
                <a:off x="2195" y="1472"/>
                <a:ext cx="342" cy="340"/>
              </a:xfrm>
              <a:custGeom>
                <a:avLst/>
                <a:gdLst>
                  <a:gd name="T0" fmla="*/ 0 w 684"/>
                  <a:gd name="T1" fmla="*/ 51 h 681"/>
                  <a:gd name="T2" fmla="*/ 30 w 684"/>
                  <a:gd name="T3" fmla="*/ 0 h 681"/>
                  <a:gd name="T4" fmla="*/ 317 w 684"/>
                  <a:gd name="T5" fmla="*/ 283 h 681"/>
                  <a:gd name="T6" fmla="*/ 492 w 684"/>
                  <a:gd name="T7" fmla="*/ 435 h 681"/>
                  <a:gd name="T8" fmla="*/ 655 w 684"/>
                  <a:gd name="T9" fmla="*/ 580 h 681"/>
                  <a:gd name="T10" fmla="*/ 684 w 684"/>
                  <a:gd name="T11" fmla="*/ 681 h 681"/>
                  <a:gd name="T12" fmla="*/ 399 w 684"/>
                  <a:gd name="T13" fmla="*/ 460 h 681"/>
                  <a:gd name="T14" fmla="*/ 142 w 684"/>
                  <a:gd name="T15" fmla="*/ 205 h 681"/>
                  <a:gd name="T16" fmla="*/ 0 w 684"/>
                  <a:gd name="T17" fmla="*/ 51 h 681"/>
                  <a:gd name="T18" fmla="*/ 0 w 684"/>
                  <a:gd name="T19" fmla="*/ 51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4" h="681">
                    <a:moveTo>
                      <a:pt x="0" y="51"/>
                    </a:moveTo>
                    <a:lnTo>
                      <a:pt x="30" y="0"/>
                    </a:lnTo>
                    <a:lnTo>
                      <a:pt x="317" y="283"/>
                    </a:lnTo>
                    <a:lnTo>
                      <a:pt x="492" y="435"/>
                    </a:lnTo>
                    <a:lnTo>
                      <a:pt x="655" y="580"/>
                    </a:lnTo>
                    <a:lnTo>
                      <a:pt x="684" y="681"/>
                    </a:lnTo>
                    <a:lnTo>
                      <a:pt x="399" y="460"/>
                    </a:lnTo>
                    <a:lnTo>
                      <a:pt x="142" y="205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1" name="Freeform 21"/>
            <p:cNvSpPr>
              <a:spLocks/>
            </p:cNvSpPr>
            <p:nvPr/>
          </p:nvSpPr>
          <p:spPr bwMode="auto">
            <a:xfrm>
              <a:off x="3356" y="1223"/>
              <a:ext cx="304" cy="301"/>
            </a:xfrm>
            <a:custGeom>
              <a:avLst/>
              <a:gdLst>
                <a:gd name="T0" fmla="*/ 380 w 608"/>
                <a:gd name="T1" fmla="*/ 519 h 601"/>
                <a:gd name="T2" fmla="*/ 608 w 608"/>
                <a:gd name="T3" fmla="*/ 173 h 601"/>
                <a:gd name="T4" fmla="*/ 399 w 608"/>
                <a:gd name="T5" fmla="*/ 0 h 601"/>
                <a:gd name="T6" fmla="*/ 0 w 608"/>
                <a:gd name="T7" fmla="*/ 513 h 601"/>
                <a:gd name="T8" fmla="*/ 61 w 608"/>
                <a:gd name="T9" fmla="*/ 601 h 601"/>
                <a:gd name="T10" fmla="*/ 122 w 608"/>
                <a:gd name="T11" fmla="*/ 538 h 601"/>
                <a:gd name="T12" fmla="*/ 87 w 608"/>
                <a:gd name="T13" fmla="*/ 469 h 601"/>
                <a:gd name="T14" fmla="*/ 416 w 608"/>
                <a:gd name="T15" fmla="*/ 104 h 601"/>
                <a:gd name="T16" fmla="*/ 530 w 608"/>
                <a:gd name="T17" fmla="*/ 173 h 601"/>
                <a:gd name="T18" fmla="*/ 278 w 608"/>
                <a:gd name="T19" fmla="*/ 487 h 601"/>
                <a:gd name="T20" fmla="*/ 380 w 608"/>
                <a:gd name="T21" fmla="*/ 519 h 601"/>
                <a:gd name="T22" fmla="*/ 380 w 608"/>
                <a:gd name="T23" fmla="*/ 51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8" h="601">
                  <a:moveTo>
                    <a:pt x="380" y="519"/>
                  </a:moveTo>
                  <a:lnTo>
                    <a:pt x="608" y="173"/>
                  </a:lnTo>
                  <a:lnTo>
                    <a:pt x="399" y="0"/>
                  </a:lnTo>
                  <a:lnTo>
                    <a:pt x="0" y="513"/>
                  </a:lnTo>
                  <a:lnTo>
                    <a:pt x="61" y="601"/>
                  </a:lnTo>
                  <a:lnTo>
                    <a:pt x="122" y="538"/>
                  </a:lnTo>
                  <a:lnTo>
                    <a:pt x="87" y="469"/>
                  </a:lnTo>
                  <a:lnTo>
                    <a:pt x="416" y="104"/>
                  </a:lnTo>
                  <a:lnTo>
                    <a:pt x="530" y="173"/>
                  </a:lnTo>
                  <a:lnTo>
                    <a:pt x="278" y="487"/>
                  </a:lnTo>
                  <a:lnTo>
                    <a:pt x="380" y="519"/>
                  </a:lnTo>
                  <a:lnTo>
                    <a:pt x="380" y="5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22"/>
            <p:cNvSpPr>
              <a:spLocks/>
            </p:cNvSpPr>
            <p:nvPr/>
          </p:nvSpPr>
          <p:spPr bwMode="auto">
            <a:xfrm>
              <a:off x="1753" y="754"/>
              <a:ext cx="2623" cy="1703"/>
            </a:xfrm>
            <a:custGeom>
              <a:avLst/>
              <a:gdLst>
                <a:gd name="T0" fmla="*/ 2596 w 2623"/>
                <a:gd name="T1" fmla="*/ 1703 h 1703"/>
                <a:gd name="T2" fmla="*/ 1642 w 2623"/>
                <a:gd name="T3" fmla="*/ 1491 h 1703"/>
                <a:gd name="T4" fmla="*/ 1616 w 2623"/>
                <a:gd name="T5" fmla="*/ 1412 h 1703"/>
                <a:gd name="T6" fmla="*/ 1555 w 2623"/>
                <a:gd name="T7" fmla="*/ 1287 h 1703"/>
                <a:gd name="T8" fmla="*/ 1464 w 2623"/>
                <a:gd name="T9" fmla="*/ 1182 h 1703"/>
                <a:gd name="T10" fmla="*/ 1347 w 2623"/>
                <a:gd name="T11" fmla="*/ 1091 h 1703"/>
                <a:gd name="T12" fmla="*/ 1217 w 2623"/>
                <a:gd name="T13" fmla="*/ 1047 h 1703"/>
                <a:gd name="T14" fmla="*/ 1043 w 2623"/>
                <a:gd name="T15" fmla="*/ 1069 h 1703"/>
                <a:gd name="T16" fmla="*/ 904 w 2623"/>
                <a:gd name="T17" fmla="*/ 1121 h 1703"/>
                <a:gd name="T18" fmla="*/ 791 w 2623"/>
                <a:gd name="T19" fmla="*/ 1191 h 1703"/>
                <a:gd name="T20" fmla="*/ 735 w 2623"/>
                <a:gd name="T21" fmla="*/ 1260 h 1703"/>
                <a:gd name="T22" fmla="*/ 686 w 2623"/>
                <a:gd name="T23" fmla="*/ 1317 h 1703"/>
                <a:gd name="T24" fmla="*/ 0 w 2623"/>
                <a:gd name="T25" fmla="*/ 1224 h 1703"/>
                <a:gd name="T26" fmla="*/ 36 w 2623"/>
                <a:gd name="T27" fmla="*/ 995 h 1703"/>
                <a:gd name="T28" fmla="*/ 104 w 2623"/>
                <a:gd name="T29" fmla="*/ 773 h 1703"/>
                <a:gd name="T30" fmla="*/ 203 w 2623"/>
                <a:gd name="T31" fmla="*/ 566 h 1703"/>
                <a:gd name="T32" fmla="*/ 336 w 2623"/>
                <a:gd name="T33" fmla="*/ 409 h 1703"/>
                <a:gd name="T34" fmla="*/ 525 w 2623"/>
                <a:gd name="T35" fmla="*/ 251 h 1703"/>
                <a:gd name="T36" fmla="*/ 764 w 2623"/>
                <a:gd name="T37" fmla="*/ 121 h 1703"/>
                <a:gd name="T38" fmla="*/ 1026 w 2623"/>
                <a:gd name="T39" fmla="*/ 35 h 1703"/>
                <a:gd name="T40" fmla="*/ 1260 w 2623"/>
                <a:gd name="T41" fmla="*/ 0 h 1703"/>
                <a:gd name="T42" fmla="*/ 1525 w 2623"/>
                <a:gd name="T43" fmla="*/ 0 h 1703"/>
                <a:gd name="T44" fmla="*/ 1811 w 2623"/>
                <a:gd name="T45" fmla="*/ 52 h 1703"/>
                <a:gd name="T46" fmla="*/ 2080 w 2623"/>
                <a:gd name="T47" fmla="*/ 160 h 1703"/>
                <a:gd name="T48" fmla="*/ 2331 w 2623"/>
                <a:gd name="T49" fmla="*/ 342 h 1703"/>
                <a:gd name="T50" fmla="*/ 2539 w 2623"/>
                <a:gd name="T51" fmla="*/ 662 h 1703"/>
                <a:gd name="T52" fmla="*/ 2623 w 2623"/>
                <a:gd name="T53" fmla="*/ 950 h 1703"/>
                <a:gd name="T54" fmla="*/ 2615 w 2623"/>
                <a:gd name="T55" fmla="*/ 1338 h 1703"/>
                <a:gd name="T56" fmla="*/ 2545 w 2623"/>
                <a:gd name="T57" fmla="*/ 914 h 1703"/>
                <a:gd name="T58" fmla="*/ 2458 w 2623"/>
                <a:gd name="T59" fmla="*/ 674 h 1703"/>
                <a:gd name="T60" fmla="*/ 2323 w 2623"/>
                <a:gd name="T61" fmla="*/ 443 h 1703"/>
                <a:gd name="T62" fmla="*/ 2203 w 2623"/>
                <a:gd name="T63" fmla="*/ 314 h 1703"/>
                <a:gd name="T64" fmla="*/ 2029 w 2623"/>
                <a:gd name="T65" fmla="*/ 221 h 1703"/>
                <a:gd name="T66" fmla="*/ 1777 w 2623"/>
                <a:gd name="T67" fmla="*/ 135 h 1703"/>
                <a:gd name="T68" fmla="*/ 1520 w 2623"/>
                <a:gd name="T69" fmla="*/ 96 h 1703"/>
                <a:gd name="T70" fmla="*/ 1251 w 2623"/>
                <a:gd name="T71" fmla="*/ 104 h 1703"/>
                <a:gd name="T72" fmla="*/ 1012 w 2623"/>
                <a:gd name="T73" fmla="*/ 152 h 1703"/>
                <a:gd name="T74" fmla="*/ 769 w 2623"/>
                <a:gd name="T75" fmla="*/ 269 h 1703"/>
                <a:gd name="T76" fmla="*/ 565 w 2623"/>
                <a:gd name="T77" fmla="*/ 439 h 1703"/>
                <a:gd name="T78" fmla="*/ 431 w 2623"/>
                <a:gd name="T79" fmla="*/ 591 h 1703"/>
                <a:gd name="T80" fmla="*/ 353 w 2623"/>
                <a:gd name="T81" fmla="*/ 691 h 1703"/>
                <a:gd name="T82" fmla="*/ 296 w 2623"/>
                <a:gd name="T83" fmla="*/ 804 h 1703"/>
                <a:gd name="T84" fmla="*/ 253 w 2623"/>
                <a:gd name="T85" fmla="*/ 934 h 1703"/>
                <a:gd name="T86" fmla="*/ 209 w 2623"/>
                <a:gd name="T87" fmla="*/ 1095 h 1703"/>
                <a:gd name="T88" fmla="*/ 204 w 2623"/>
                <a:gd name="T89" fmla="*/ 1160 h 1703"/>
                <a:gd name="T90" fmla="*/ 674 w 2623"/>
                <a:gd name="T91" fmla="*/ 1265 h 1703"/>
                <a:gd name="T92" fmla="*/ 799 w 2623"/>
                <a:gd name="T93" fmla="*/ 1130 h 1703"/>
                <a:gd name="T94" fmla="*/ 938 w 2623"/>
                <a:gd name="T95" fmla="*/ 1043 h 1703"/>
                <a:gd name="T96" fmla="*/ 1112 w 2623"/>
                <a:gd name="T97" fmla="*/ 1003 h 1703"/>
                <a:gd name="T98" fmla="*/ 1264 w 2623"/>
                <a:gd name="T99" fmla="*/ 1008 h 1703"/>
                <a:gd name="T100" fmla="*/ 1434 w 2623"/>
                <a:gd name="T101" fmla="*/ 1060 h 1703"/>
                <a:gd name="T102" fmla="*/ 1594 w 2623"/>
                <a:gd name="T103" fmla="*/ 1174 h 1703"/>
                <a:gd name="T104" fmla="*/ 1699 w 2623"/>
                <a:gd name="T105" fmla="*/ 1300 h 1703"/>
                <a:gd name="T106" fmla="*/ 1760 w 2623"/>
                <a:gd name="T107" fmla="*/ 1417 h 1703"/>
                <a:gd name="T108" fmla="*/ 1794 w 2623"/>
                <a:gd name="T109" fmla="*/ 1464 h 1703"/>
                <a:gd name="T110" fmla="*/ 2559 w 2623"/>
                <a:gd name="T111" fmla="*/ 1622 h 1703"/>
                <a:gd name="T112" fmla="*/ 2615 w 2623"/>
                <a:gd name="T113" fmla="*/ 1362 h 1703"/>
                <a:gd name="T114" fmla="*/ 2596 w 2623"/>
                <a:gd name="T115" fmla="*/ 1703 h 1703"/>
                <a:gd name="T116" fmla="*/ 2596 w 2623"/>
                <a:gd name="T117" fmla="*/ 1703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3" h="1703">
                  <a:moveTo>
                    <a:pt x="2596" y="1703"/>
                  </a:moveTo>
                  <a:lnTo>
                    <a:pt x="1642" y="1491"/>
                  </a:lnTo>
                  <a:lnTo>
                    <a:pt x="1616" y="1412"/>
                  </a:lnTo>
                  <a:lnTo>
                    <a:pt x="1555" y="1287"/>
                  </a:lnTo>
                  <a:lnTo>
                    <a:pt x="1464" y="1182"/>
                  </a:lnTo>
                  <a:lnTo>
                    <a:pt x="1347" y="1091"/>
                  </a:lnTo>
                  <a:lnTo>
                    <a:pt x="1217" y="1047"/>
                  </a:lnTo>
                  <a:lnTo>
                    <a:pt x="1043" y="1069"/>
                  </a:lnTo>
                  <a:lnTo>
                    <a:pt x="904" y="1121"/>
                  </a:lnTo>
                  <a:lnTo>
                    <a:pt x="791" y="1191"/>
                  </a:lnTo>
                  <a:lnTo>
                    <a:pt x="735" y="1260"/>
                  </a:lnTo>
                  <a:lnTo>
                    <a:pt x="686" y="1317"/>
                  </a:lnTo>
                  <a:lnTo>
                    <a:pt x="0" y="1224"/>
                  </a:lnTo>
                  <a:lnTo>
                    <a:pt x="36" y="995"/>
                  </a:lnTo>
                  <a:lnTo>
                    <a:pt x="104" y="773"/>
                  </a:lnTo>
                  <a:lnTo>
                    <a:pt x="203" y="566"/>
                  </a:lnTo>
                  <a:lnTo>
                    <a:pt x="336" y="409"/>
                  </a:lnTo>
                  <a:lnTo>
                    <a:pt x="525" y="251"/>
                  </a:lnTo>
                  <a:lnTo>
                    <a:pt x="764" y="121"/>
                  </a:lnTo>
                  <a:lnTo>
                    <a:pt x="1026" y="35"/>
                  </a:lnTo>
                  <a:lnTo>
                    <a:pt x="1260" y="0"/>
                  </a:lnTo>
                  <a:lnTo>
                    <a:pt x="1525" y="0"/>
                  </a:lnTo>
                  <a:lnTo>
                    <a:pt x="1811" y="52"/>
                  </a:lnTo>
                  <a:lnTo>
                    <a:pt x="2080" y="160"/>
                  </a:lnTo>
                  <a:lnTo>
                    <a:pt x="2331" y="342"/>
                  </a:lnTo>
                  <a:lnTo>
                    <a:pt x="2539" y="662"/>
                  </a:lnTo>
                  <a:lnTo>
                    <a:pt x="2623" y="950"/>
                  </a:lnTo>
                  <a:lnTo>
                    <a:pt x="2615" y="1338"/>
                  </a:lnTo>
                  <a:lnTo>
                    <a:pt x="2545" y="914"/>
                  </a:lnTo>
                  <a:lnTo>
                    <a:pt x="2458" y="674"/>
                  </a:lnTo>
                  <a:lnTo>
                    <a:pt x="2323" y="443"/>
                  </a:lnTo>
                  <a:lnTo>
                    <a:pt x="2203" y="314"/>
                  </a:lnTo>
                  <a:lnTo>
                    <a:pt x="2029" y="221"/>
                  </a:lnTo>
                  <a:lnTo>
                    <a:pt x="1777" y="135"/>
                  </a:lnTo>
                  <a:lnTo>
                    <a:pt x="1520" y="96"/>
                  </a:lnTo>
                  <a:lnTo>
                    <a:pt x="1251" y="104"/>
                  </a:lnTo>
                  <a:lnTo>
                    <a:pt x="1012" y="152"/>
                  </a:lnTo>
                  <a:lnTo>
                    <a:pt x="769" y="269"/>
                  </a:lnTo>
                  <a:lnTo>
                    <a:pt x="565" y="439"/>
                  </a:lnTo>
                  <a:lnTo>
                    <a:pt x="431" y="591"/>
                  </a:lnTo>
                  <a:lnTo>
                    <a:pt x="353" y="691"/>
                  </a:lnTo>
                  <a:lnTo>
                    <a:pt x="296" y="804"/>
                  </a:lnTo>
                  <a:lnTo>
                    <a:pt x="253" y="934"/>
                  </a:lnTo>
                  <a:lnTo>
                    <a:pt x="209" y="1095"/>
                  </a:lnTo>
                  <a:lnTo>
                    <a:pt x="204" y="1160"/>
                  </a:lnTo>
                  <a:lnTo>
                    <a:pt x="674" y="1265"/>
                  </a:lnTo>
                  <a:lnTo>
                    <a:pt x="799" y="1130"/>
                  </a:lnTo>
                  <a:lnTo>
                    <a:pt x="938" y="1043"/>
                  </a:lnTo>
                  <a:lnTo>
                    <a:pt x="1112" y="1003"/>
                  </a:lnTo>
                  <a:lnTo>
                    <a:pt x="1264" y="1008"/>
                  </a:lnTo>
                  <a:lnTo>
                    <a:pt x="1434" y="1060"/>
                  </a:lnTo>
                  <a:lnTo>
                    <a:pt x="1594" y="1174"/>
                  </a:lnTo>
                  <a:lnTo>
                    <a:pt x="1699" y="1300"/>
                  </a:lnTo>
                  <a:lnTo>
                    <a:pt x="1760" y="1417"/>
                  </a:lnTo>
                  <a:lnTo>
                    <a:pt x="1794" y="1464"/>
                  </a:lnTo>
                  <a:lnTo>
                    <a:pt x="2559" y="1622"/>
                  </a:lnTo>
                  <a:lnTo>
                    <a:pt x="2615" y="1362"/>
                  </a:lnTo>
                  <a:lnTo>
                    <a:pt x="2596" y="1703"/>
                  </a:lnTo>
                  <a:lnTo>
                    <a:pt x="2596" y="1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23"/>
            <p:cNvSpPr>
              <a:spLocks/>
            </p:cNvSpPr>
            <p:nvPr/>
          </p:nvSpPr>
          <p:spPr bwMode="auto">
            <a:xfrm>
              <a:off x="3091" y="1445"/>
              <a:ext cx="513" cy="517"/>
            </a:xfrm>
            <a:custGeom>
              <a:avLst/>
              <a:gdLst>
                <a:gd name="T0" fmla="*/ 0 w 1026"/>
                <a:gd name="T1" fmla="*/ 739 h 1034"/>
                <a:gd name="T2" fmla="*/ 712 w 1026"/>
                <a:gd name="T3" fmla="*/ 0 h 1034"/>
                <a:gd name="T4" fmla="*/ 1026 w 1026"/>
                <a:gd name="T5" fmla="*/ 17 h 1034"/>
                <a:gd name="T6" fmla="*/ 973 w 1026"/>
                <a:gd name="T7" fmla="*/ 313 h 1034"/>
                <a:gd name="T8" fmla="*/ 462 w 1026"/>
                <a:gd name="T9" fmla="*/ 1034 h 1034"/>
                <a:gd name="T10" fmla="*/ 374 w 1026"/>
                <a:gd name="T11" fmla="*/ 966 h 1034"/>
                <a:gd name="T12" fmla="*/ 912 w 1026"/>
                <a:gd name="T13" fmla="*/ 158 h 1034"/>
                <a:gd name="T14" fmla="*/ 764 w 1026"/>
                <a:gd name="T15" fmla="*/ 78 h 1034"/>
                <a:gd name="T16" fmla="*/ 104 w 1026"/>
                <a:gd name="T17" fmla="*/ 730 h 1034"/>
                <a:gd name="T18" fmla="*/ 0 w 1026"/>
                <a:gd name="T19" fmla="*/ 739 h 1034"/>
                <a:gd name="T20" fmla="*/ 0 w 1026"/>
                <a:gd name="T21" fmla="*/ 739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6" h="1034">
                  <a:moveTo>
                    <a:pt x="0" y="739"/>
                  </a:moveTo>
                  <a:lnTo>
                    <a:pt x="712" y="0"/>
                  </a:lnTo>
                  <a:lnTo>
                    <a:pt x="1026" y="17"/>
                  </a:lnTo>
                  <a:lnTo>
                    <a:pt x="973" y="313"/>
                  </a:lnTo>
                  <a:lnTo>
                    <a:pt x="462" y="1034"/>
                  </a:lnTo>
                  <a:lnTo>
                    <a:pt x="374" y="966"/>
                  </a:lnTo>
                  <a:lnTo>
                    <a:pt x="912" y="158"/>
                  </a:lnTo>
                  <a:lnTo>
                    <a:pt x="764" y="78"/>
                  </a:lnTo>
                  <a:lnTo>
                    <a:pt x="104" y="730"/>
                  </a:lnTo>
                  <a:lnTo>
                    <a:pt x="0" y="739"/>
                  </a:lnTo>
                  <a:lnTo>
                    <a:pt x="0" y="7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24"/>
            <p:cNvSpPr>
              <a:spLocks/>
            </p:cNvSpPr>
            <p:nvPr/>
          </p:nvSpPr>
          <p:spPr bwMode="auto">
            <a:xfrm>
              <a:off x="1980" y="1496"/>
              <a:ext cx="588" cy="558"/>
            </a:xfrm>
            <a:custGeom>
              <a:avLst/>
              <a:gdLst>
                <a:gd name="T0" fmla="*/ 588 w 588"/>
                <a:gd name="T1" fmla="*/ 284 h 558"/>
                <a:gd name="T2" fmla="*/ 539 w 588"/>
                <a:gd name="T3" fmla="*/ 347 h 558"/>
                <a:gd name="T4" fmla="*/ 462 w 588"/>
                <a:gd name="T5" fmla="*/ 460 h 558"/>
                <a:gd name="T6" fmla="*/ 436 w 588"/>
                <a:gd name="T7" fmla="*/ 558 h 558"/>
                <a:gd name="T8" fmla="*/ 0 w 588"/>
                <a:gd name="T9" fmla="*/ 448 h 558"/>
                <a:gd name="T10" fmla="*/ 34 w 588"/>
                <a:gd name="T11" fmla="*/ 312 h 558"/>
                <a:gd name="T12" fmla="*/ 79 w 588"/>
                <a:gd name="T13" fmla="*/ 173 h 558"/>
                <a:gd name="T14" fmla="*/ 192 w 588"/>
                <a:gd name="T15" fmla="*/ 12 h 558"/>
                <a:gd name="T16" fmla="*/ 260 w 588"/>
                <a:gd name="T17" fmla="*/ 0 h 558"/>
                <a:gd name="T18" fmla="*/ 120 w 588"/>
                <a:gd name="T19" fmla="*/ 176 h 558"/>
                <a:gd name="T20" fmla="*/ 76 w 588"/>
                <a:gd name="T21" fmla="*/ 312 h 558"/>
                <a:gd name="T22" fmla="*/ 40 w 588"/>
                <a:gd name="T23" fmla="*/ 456 h 558"/>
                <a:gd name="T24" fmla="*/ 408 w 588"/>
                <a:gd name="T25" fmla="*/ 524 h 558"/>
                <a:gd name="T26" fmla="*/ 448 w 588"/>
                <a:gd name="T27" fmla="*/ 408 h 558"/>
                <a:gd name="T28" fmla="*/ 528 w 588"/>
                <a:gd name="T29" fmla="*/ 296 h 558"/>
                <a:gd name="T30" fmla="*/ 564 w 588"/>
                <a:gd name="T31" fmla="*/ 252 h 558"/>
                <a:gd name="T32" fmla="*/ 580 w 588"/>
                <a:gd name="T33" fmla="*/ 264 h 558"/>
                <a:gd name="T34" fmla="*/ 588 w 588"/>
                <a:gd name="T35" fmla="*/ 28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8" h="558">
                  <a:moveTo>
                    <a:pt x="588" y="284"/>
                  </a:moveTo>
                  <a:lnTo>
                    <a:pt x="539" y="347"/>
                  </a:lnTo>
                  <a:lnTo>
                    <a:pt x="462" y="460"/>
                  </a:lnTo>
                  <a:lnTo>
                    <a:pt x="436" y="558"/>
                  </a:lnTo>
                  <a:lnTo>
                    <a:pt x="0" y="448"/>
                  </a:lnTo>
                  <a:lnTo>
                    <a:pt x="34" y="312"/>
                  </a:lnTo>
                  <a:lnTo>
                    <a:pt x="79" y="173"/>
                  </a:lnTo>
                  <a:lnTo>
                    <a:pt x="192" y="12"/>
                  </a:lnTo>
                  <a:lnTo>
                    <a:pt x="260" y="0"/>
                  </a:lnTo>
                  <a:lnTo>
                    <a:pt x="120" y="176"/>
                  </a:lnTo>
                  <a:lnTo>
                    <a:pt x="76" y="312"/>
                  </a:lnTo>
                  <a:lnTo>
                    <a:pt x="40" y="456"/>
                  </a:lnTo>
                  <a:lnTo>
                    <a:pt x="408" y="524"/>
                  </a:lnTo>
                  <a:lnTo>
                    <a:pt x="448" y="408"/>
                  </a:lnTo>
                  <a:lnTo>
                    <a:pt x="528" y="296"/>
                  </a:lnTo>
                  <a:lnTo>
                    <a:pt x="564" y="252"/>
                  </a:lnTo>
                  <a:lnTo>
                    <a:pt x="580" y="264"/>
                  </a:lnTo>
                  <a:lnTo>
                    <a:pt x="58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25"/>
            <p:cNvSpPr>
              <a:spLocks/>
            </p:cNvSpPr>
            <p:nvPr/>
          </p:nvSpPr>
          <p:spPr bwMode="auto">
            <a:xfrm>
              <a:off x="3076" y="1032"/>
              <a:ext cx="197" cy="408"/>
            </a:xfrm>
            <a:custGeom>
              <a:avLst/>
              <a:gdLst>
                <a:gd name="T0" fmla="*/ 0 w 197"/>
                <a:gd name="T1" fmla="*/ 368 h 408"/>
                <a:gd name="T2" fmla="*/ 16 w 197"/>
                <a:gd name="T3" fmla="*/ 384 h 408"/>
                <a:gd name="T4" fmla="*/ 120 w 197"/>
                <a:gd name="T5" fmla="*/ 408 h 408"/>
                <a:gd name="T6" fmla="*/ 197 w 197"/>
                <a:gd name="T7" fmla="*/ 9 h 408"/>
                <a:gd name="T8" fmla="*/ 36 w 197"/>
                <a:gd name="T9" fmla="*/ 0 h 408"/>
                <a:gd name="T10" fmla="*/ 0 w 197"/>
                <a:gd name="T11" fmla="*/ 348 h 408"/>
                <a:gd name="T12" fmla="*/ 68 w 197"/>
                <a:gd name="T13" fmla="*/ 36 h 408"/>
                <a:gd name="T14" fmla="*/ 155 w 197"/>
                <a:gd name="T15" fmla="*/ 38 h 408"/>
                <a:gd name="T16" fmla="*/ 104 w 197"/>
                <a:gd name="T17" fmla="*/ 368 h 408"/>
                <a:gd name="T18" fmla="*/ 12 w 197"/>
                <a:gd name="T19" fmla="*/ 348 h 408"/>
                <a:gd name="T20" fmla="*/ 0 w 197"/>
                <a:gd name="T21" fmla="*/ 36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408">
                  <a:moveTo>
                    <a:pt x="0" y="368"/>
                  </a:moveTo>
                  <a:lnTo>
                    <a:pt x="16" y="384"/>
                  </a:lnTo>
                  <a:lnTo>
                    <a:pt x="120" y="408"/>
                  </a:lnTo>
                  <a:lnTo>
                    <a:pt x="197" y="9"/>
                  </a:lnTo>
                  <a:lnTo>
                    <a:pt x="36" y="0"/>
                  </a:lnTo>
                  <a:lnTo>
                    <a:pt x="0" y="348"/>
                  </a:lnTo>
                  <a:lnTo>
                    <a:pt x="68" y="36"/>
                  </a:lnTo>
                  <a:lnTo>
                    <a:pt x="155" y="38"/>
                  </a:lnTo>
                  <a:lnTo>
                    <a:pt x="104" y="368"/>
                  </a:lnTo>
                  <a:lnTo>
                    <a:pt x="12" y="34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26"/>
            <p:cNvSpPr>
              <a:spLocks/>
            </p:cNvSpPr>
            <p:nvPr/>
          </p:nvSpPr>
          <p:spPr bwMode="auto">
            <a:xfrm>
              <a:off x="2661" y="1219"/>
              <a:ext cx="222" cy="317"/>
            </a:xfrm>
            <a:custGeom>
              <a:avLst/>
              <a:gdLst>
                <a:gd name="T0" fmla="*/ 18 w 222"/>
                <a:gd name="T1" fmla="*/ 109 h 317"/>
                <a:gd name="T2" fmla="*/ 99 w 222"/>
                <a:gd name="T3" fmla="*/ 289 h 317"/>
                <a:gd name="T4" fmla="*/ 35 w 222"/>
                <a:gd name="T5" fmla="*/ 77 h 317"/>
                <a:gd name="T6" fmla="*/ 118 w 222"/>
                <a:gd name="T7" fmla="*/ 48 h 317"/>
                <a:gd name="T8" fmla="*/ 187 w 222"/>
                <a:gd name="T9" fmla="*/ 257 h 317"/>
                <a:gd name="T10" fmla="*/ 103 w 222"/>
                <a:gd name="T11" fmla="*/ 289 h 317"/>
                <a:gd name="T12" fmla="*/ 127 w 222"/>
                <a:gd name="T13" fmla="*/ 317 h 317"/>
                <a:gd name="T14" fmla="*/ 222 w 222"/>
                <a:gd name="T15" fmla="*/ 270 h 317"/>
                <a:gd name="T16" fmla="*/ 122 w 222"/>
                <a:gd name="T17" fmla="*/ 0 h 317"/>
                <a:gd name="T18" fmla="*/ 0 w 222"/>
                <a:gd name="T19" fmla="*/ 57 h 317"/>
                <a:gd name="T20" fmla="*/ 18 w 222"/>
                <a:gd name="T21" fmla="*/ 109 h 317"/>
                <a:gd name="T22" fmla="*/ 18 w 222"/>
                <a:gd name="T23" fmla="*/ 10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317">
                  <a:moveTo>
                    <a:pt x="18" y="109"/>
                  </a:moveTo>
                  <a:lnTo>
                    <a:pt x="99" y="289"/>
                  </a:lnTo>
                  <a:lnTo>
                    <a:pt x="35" y="77"/>
                  </a:lnTo>
                  <a:lnTo>
                    <a:pt x="118" y="48"/>
                  </a:lnTo>
                  <a:lnTo>
                    <a:pt x="187" y="257"/>
                  </a:lnTo>
                  <a:lnTo>
                    <a:pt x="103" y="289"/>
                  </a:lnTo>
                  <a:lnTo>
                    <a:pt x="127" y="317"/>
                  </a:lnTo>
                  <a:lnTo>
                    <a:pt x="222" y="270"/>
                  </a:lnTo>
                  <a:lnTo>
                    <a:pt x="122" y="0"/>
                  </a:lnTo>
                  <a:lnTo>
                    <a:pt x="0" y="57"/>
                  </a:lnTo>
                  <a:lnTo>
                    <a:pt x="18" y="109"/>
                  </a:lnTo>
                  <a:lnTo>
                    <a:pt x="1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27"/>
            <p:cNvSpPr>
              <a:spLocks/>
            </p:cNvSpPr>
            <p:nvPr/>
          </p:nvSpPr>
          <p:spPr bwMode="auto">
            <a:xfrm>
              <a:off x="3677" y="1353"/>
              <a:ext cx="439" cy="350"/>
            </a:xfrm>
            <a:custGeom>
              <a:avLst/>
              <a:gdLst>
                <a:gd name="T0" fmla="*/ 411 w 439"/>
                <a:gd name="T1" fmla="*/ 120 h 350"/>
                <a:gd name="T2" fmla="*/ 439 w 439"/>
                <a:gd name="T3" fmla="*/ 109 h 350"/>
                <a:gd name="T4" fmla="*/ 363 w 439"/>
                <a:gd name="T5" fmla="*/ 0 h 350"/>
                <a:gd name="T6" fmla="*/ 0 w 439"/>
                <a:gd name="T7" fmla="*/ 281 h 350"/>
                <a:gd name="T8" fmla="*/ 64 w 439"/>
                <a:gd name="T9" fmla="*/ 350 h 350"/>
                <a:gd name="T10" fmla="*/ 185 w 439"/>
                <a:gd name="T11" fmla="*/ 288 h 350"/>
                <a:gd name="T12" fmla="*/ 225 w 439"/>
                <a:gd name="T13" fmla="*/ 264 h 350"/>
                <a:gd name="T14" fmla="*/ 371 w 439"/>
                <a:gd name="T15" fmla="*/ 151 h 350"/>
                <a:gd name="T16" fmla="*/ 70 w 439"/>
                <a:gd name="T17" fmla="*/ 326 h 350"/>
                <a:gd name="T18" fmla="*/ 42 w 439"/>
                <a:gd name="T19" fmla="*/ 284 h 350"/>
                <a:gd name="T20" fmla="*/ 356 w 439"/>
                <a:gd name="T21" fmla="*/ 44 h 350"/>
                <a:gd name="T22" fmla="*/ 411 w 439"/>
                <a:gd name="T23" fmla="*/ 120 h 350"/>
                <a:gd name="T24" fmla="*/ 411 w 439"/>
                <a:gd name="T25" fmla="*/ 12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350">
                  <a:moveTo>
                    <a:pt x="411" y="120"/>
                  </a:moveTo>
                  <a:lnTo>
                    <a:pt x="439" y="109"/>
                  </a:lnTo>
                  <a:lnTo>
                    <a:pt x="363" y="0"/>
                  </a:lnTo>
                  <a:lnTo>
                    <a:pt x="0" y="281"/>
                  </a:lnTo>
                  <a:lnTo>
                    <a:pt x="64" y="350"/>
                  </a:lnTo>
                  <a:lnTo>
                    <a:pt x="185" y="288"/>
                  </a:lnTo>
                  <a:lnTo>
                    <a:pt x="225" y="264"/>
                  </a:lnTo>
                  <a:lnTo>
                    <a:pt x="371" y="151"/>
                  </a:lnTo>
                  <a:lnTo>
                    <a:pt x="70" y="326"/>
                  </a:lnTo>
                  <a:lnTo>
                    <a:pt x="42" y="284"/>
                  </a:lnTo>
                  <a:lnTo>
                    <a:pt x="356" y="44"/>
                  </a:lnTo>
                  <a:lnTo>
                    <a:pt x="411" y="120"/>
                  </a:lnTo>
                  <a:lnTo>
                    <a:pt x="41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28"/>
            <p:cNvSpPr>
              <a:spLocks/>
            </p:cNvSpPr>
            <p:nvPr/>
          </p:nvSpPr>
          <p:spPr bwMode="auto">
            <a:xfrm>
              <a:off x="3732" y="1618"/>
              <a:ext cx="255" cy="196"/>
            </a:xfrm>
            <a:custGeom>
              <a:avLst/>
              <a:gdLst>
                <a:gd name="T0" fmla="*/ 340 w 509"/>
                <a:gd name="T1" fmla="*/ 0 h 391"/>
                <a:gd name="T2" fmla="*/ 0 w 509"/>
                <a:gd name="T3" fmla="*/ 173 h 391"/>
                <a:gd name="T4" fmla="*/ 184 w 509"/>
                <a:gd name="T5" fmla="*/ 391 h 391"/>
                <a:gd name="T6" fmla="*/ 509 w 509"/>
                <a:gd name="T7" fmla="*/ 285 h 391"/>
                <a:gd name="T8" fmla="*/ 340 w 509"/>
                <a:gd name="T9" fmla="*/ 0 h 391"/>
                <a:gd name="T10" fmla="*/ 340 w 509"/>
                <a:gd name="T11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391">
                  <a:moveTo>
                    <a:pt x="340" y="0"/>
                  </a:moveTo>
                  <a:lnTo>
                    <a:pt x="0" y="173"/>
                  </a:lnTo>
                  <a:lnTo>
                    <a:pt x="184" y="391"/>
                  </a:lnTo>
                  <a:lnTo>
                    <a:pt x="509" y="285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9" name="Group 29"/>
            <p:cNvGrpSpPr>
              <a:grpSpLocks/>
            </p:cNvGrpSpPr>
            <p:nvPr/>
          </p:nvGrpSpPr>
          <p:grpSpPr bwMode="auto">
            <a:xfrm rot="74750">
              <a:off x="2193" y="1751"/>
              <a:ext cx="2925" cy="1238"/>
              <a:chOff x="2085" y="1499"/>
              <a:chExt cx="2649" cy="950"/>
            </a:xfrm>
          </p:grpSpPr>
          <p:sp>
            <p:nvSpPr>
              <p:cNvPr id="50" name="Freeform 30"/>
              <p:cNvSpPr>
                <a:spLocks/>
              </p:cNvSpPr>
              <p:nvPr/>
            </p:nvSpPr>
            <p:spPr bwMode="auto">
              <a:xfrm>
                <a:off x="3229" y="231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31"/>
              <p:cNvSpPr>
                <a:spLocks/>
              </p:cNvSpPr>
              <p:nvPr/>
            </p:nvSpPr>
            <p:spPr bwMode="auto">
              <a:xfrm>
                <a:off x="2085" y="1499"/>
                <a:ext cx="2649" cy="811"/>
              </a:xfrm>
              <a:custGeom>
                <a:avLst/>
                <a:gdLst>
                  <a:gd name="T0" fmla="*/ 2634 w 2649"/>
                  <a:gd name="T1" fmla="*/ 483 h 811"/>
                  <a:gd name="T2" fmla="*/ 2606 w 2649"/>
                  <a:gd name="T3" fmla="*/ 314 h 811"/>
                  <a:gd name="T4" fmla="*/ 2584 w 2649"/>
                  <a:gd name="T5" fmla="*/ 287 h 811"/>
                  <a:gd name="T6" fmla="*/ 2547 w 2649"/>
                  <a:gd name="T7" fmla="*/ 279 h 811"/>
                  <a:gd name="T8" fmla="*/ 2467 w 2649"/>
                  <a:gd name="T9" fmla="*/ 279 h 811"/>
                  <a:gd name="T10" fmla="*/ 2432 w 2649"/>
                  <a:gd name="T11" fmla="*/ 277 h 811"/>
                  <a:gd name="T12" fmla="*/ 2416 w 2649"/>
                  <a:gd name="T13" fmla="*/ 265 h 811"/>
                  <a:gd name="T14" fmla="*/ 2355 w 2649"/>
                  <a:gd name="T15" fmla="*/ 219 h 811"/>
                  <a:gd name="T16" fmla="*/ 2251 w 2649"/>
                  <a:gd name="T17" fmla="*/ 154 h 811"/>
                  <a:gd name="T18" fmla="*/ 2101 w 2649"/>
                  <a:gd name="T19" fmla="*/ 82 h 811"/>
                  <a:gd name="T20" fmla="*/ 1961 w 2649"/>
                  <a:gd name="T21" fmla="*/ 31 h 811"/>
                  <a:gd name="T22" fmla="*/ 1841 w 2649"/>
                  <a:gd name="T23" fmla="*/ 9 h 811"/>
                  <a:gd name="T24" fmla="*/ 1704 w 2649"/>
                  <a:gd name="T25" fmla="*/ 0 h 811"/>
                  <a:gd name="T26" fmla="*/ 1560 w 2649"/>
                  <a:gd name="T27" fmla="*/ 0 h 811"/>
                  <a:gd name="T28" fmla="*/ 1416 w 2649"/>
                  <a:gd name="T29" fmla="*/ 6 h 811"/>
                  <a:gd name="T30" fmla="*/ 1284 w 2649"/>
                  <a:gd name="T31" fmla="*/ 19 h 811"/>
                  <a:gd name="T32" fmla="*/ 1175 w 2649"/>
                  <a:gd name="T33" fmla="*/ 32 h 811"/>
                  <a:gd name="T34" fmla="*/ 1095 w 2649"/>
                  <a:gd name="T35" fmla="*/ 47 h 811"/>
                  <a:gd name="T36" fmla="*/ 1032 w 2649"/>
                  <a:gd name="T37" fmla="*/ 70 h 811"/>
                  <a:gd name="T38" fmla="*/ 923 w 2649"/>
                  <a:gd name="T39" fmla="*/ 131 h 811"/>
                  <a:gd name="T40" fmla="*/ 803 w 2649"/>
                  <a:gd name="T41" fmla="*/ 204 h 811"/>
                  <a:gd name="T42" fmla="*/ 721 w 2649"/>
                  <a:gd name="T43" fmla="*/ 256 h 811"/>
                  <a:gd name="T44" fmla="*/ 683 w 2649"/>
                  <a:gd name="T45" fmla="*/ 268 h 811"/>
                  <a:gd name="T46" fmla="*/ 515 w 2649"/>
                  <a:gd name="T47" fmla="*/ 292 h 811"/>
                  <a:gd name="T48" fmla="*/ 290 w 2649"/>
                  <a:gd name="T49" fmla="*/ 337 h 811"/>
                  <a:gd name="T50" fmla="*/ 123 w 2649"/>
                  <a:gd name="T51" fmla="*/ 392 h 811"/>
                  <a:gd name="T52" fmla="*/ 83 w 2649"/>
                  <a:gd name="T53" fmla="*/ 447 h 811"/>
                  <a:gd name="T54" fmla="*/ 60 w 2649"/>
                  <a:gd name="T55" fmla="*/ 537 h 811"/>
                  <a:gd name="T56" fmla="*/ 11 w 2649"/>
                  <a:gd name="T57" fmla="*/ 555 h 811"/>
                  <a:gd name="T58" fmla="*/ 5 w 2649"/>
                  <a:gd name="T59" fmla="*/ 631 h 811"/>
                  <a:gd name="T60" fmla="*/ 23 w 2649"/>
                  <a:gd name="T61" fmla="*/ 674 h 811"/>
                  <a:gd name="T62" fmla="*/ 69 w 2649"/>
                  <a:gd name="T63" fmla="*/ 754 h 811"/>
                  <a:gd name="T64" fmla="*/ 171 w 2649"/>
                  <a:gd name="T65" fmla="*/ 766 h 811"/>
                  <a:gd name="T66" fmla="*/ 316 w 2649"/>
                  <a:gd name="T67" fmla="*/ 777 h 811"/>
                  <a:gd name="T68" fmla="*/ 438 w 2649"/>
                  <a:gd name="T69" fmla="*/ 785 h 811"/>
                  <a:gd name="T70" fmla="*/ 654 w 2649"/>
                  <a:gd name="T71" fmla="*/ 786 h 811"/>
                  <a:gd name="T72" fmla="*/ 672 w 2649"/>
                  <a:gd name="T73" fmla="*/ 746 h 811"/>
                  <a:gd name="T74" fmla="*/ 718 w 2649"/>
                  <a:gd name="T75" fmla="*/ 655 h 811"/>
                  <a:gd name="T76" fmla="*/ 787 w 2649"/>
                  <a:gd name="T77" fmla="*/ 562 h 811"/>
                  <a:gd name="T78" fmla="*/ 873 w 2649"/>
                  <a:gd name="T79" fmla="*/ 512 h 811"/>
                  <a:gd name="T80" fmla="*/ 971 w 2649"/>
                  <a:gd name="T81" fmla="*/ 501 h 811"/>
                  <a:gd name="T82" fmla="*/ 1068 w 2649"/>
                  <a:gd name="T83" fmla="*/ 517 h 811"/>
                  <a:gd name="T84" fmla="*/ 1135 w 2649"/>
                  <a:gd name="T85" fmla="*/ 598 h 811"/>
                  <a:gd name="T86" fmla="*/ 1150 w 2649"/>
                  <a:gd name="T87" fmla="*/ 782 h 811"/>
                  <a:gd name="T88" fmla="*/ 1144 w 2649"/>
                  <a:gd name="T89" fmla="*/ 811 h 811"/>
                  <a:gd name="T90" fmla="*/ 2034 w 2649"/>
                  <a:gd name="T91" fmla="*/ 754 h 811"/>
                  <a:gd name="T92" fmla="*/ 2100 w 2649"/>
                  <a:gd name="T93" fmla="*/ 678 h 811"/>
                  <a:gd name="T94" fmla="*/ 2188 w 2649"/>
                  <a:gd name="T95" fmla="*/ 591 h 811"/>
                  <a:gd name="T96" fmla="*/ 2265 w 2649"/>
                  <a:gd name="T97" fmla="*/ 536 h 811"/>
                  <a:gd name="T98" fmla="*/ 2333 w 2649"/>
                  <a:gd name="T99" fmla="*/ 517 h 811"/>
                  <a:gd name="T100" fmla="*/ 2378 w 2649"/>
                  <a:gd name="T101" fmla="*/ 633 h 811"/>
                  <a:gd name="T102" fmla="*/ 2405 w 2649"/>
                  <a:gd name="T103" fmla="*/ 742 h 811"/>
                  <a:gd name="T104" fmla="*/ 2474 w 2649"/>
                  <a:gd name="T105" fmla="*/ 738 h 811"/>
                  <a:gd name="T106" fmla="*/ 2553 w 2649"/>
                  <a:gd name="T107" fmla="*/ 713 h 811"/>
                  <a:gd name="T108" fmla="*/ 2600 w 2649"/>
                  <a:gd name="T109" fmla="*/ 694 h 811"/>
                  <a:gd name="T110" fmla="*/ 2635 w 2649"/>
                  <a:gd name="T111" fmla="*/ 642 h 811"/>
                  <a:gd name="T112" fmla="*/ 2649 w 2649"/>
                  <a:gd name="T113" fmla="*/ 563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49" h="811">
                    <a:moveTo>
                      <a:pt x="2638" y="524"/>
                    </a:moveTo>
                    <a:lnTo>
                      <a:pt x="2630" y="516"/>
                    </a:lnTo>
                    <a:lnTo>
                      <a:pt x="2630" y="499"/>
                    </a:lnTo>
                    <a:lnTo>
                      <a:pt x="2634" y="483"/>
                    </a:lnTo>
                    <a:lnTo>
                      <a:pt x="2637" y="476"/>
                    </a:lnTo>
                    <a:lnTo>
                      <a:pt x="2610" y="321"/>
                    </a:lnTo>
                    <a:lnTo>
                      <a:pt x="2608" y="319"/>
                    </a:lnTo>
                    <a:lnTo>
                      <a:pt x="2606" y="314"/>
                    </a:lnTo>
                    <a:lnTo>
                      <a:pt x="2601" y="308"/>
                    </a:lnTo>
                    <a:lnTo>
                      <a:pt x="2596" y="300"/>
                    </a:lnTo>
                    <a:lnTo>
                      <a:pt x="2591" y="294"/>
                    </a:lnTo>
                    <a:lnTo>
                      <a:pt x="2584" y="287"/>
                    </a:lnTo>
                    <a:lnTo>
                      <a:pt x="2576" y="281"/>
                    </a:lnTo>
                    <a:lnTo>
                      <a:pt x="2569" y="279"/>
                    </a:lnTo>
                    <a:lnTo>
                      <a:pt x="2561" y="279"/>
                    </a:lnTo>
                    <a:lnTo>
                      <a:pt x="2547" y="279"/>
                    </a:lnTo>
                    <a:lnTo>
                      <a:pt x="2530" y="279"/>
                    </a:lnTo>
                    <a:lnTo>
                      <a:pt x="2509" y="279"/>
                    </a:lnTo>
                    <a:lnTo>
                      <a:pt x="2488" y="279"/>
                    </a:lnTo>
                    <a:lnTo>
                      <a:pt x="2467" y="279"/>
                    </a:lnTo>
                    <a:lnTo>
                      <a:pt x="2448" y="279"/>
                    </a:lnTo>
                    <a:lnTo>
                      <a:pt x="2432" y="279"/>
                    </a:lnTo>
                    <a:lnTo>
                      <a:pt x="2432" y="279"/>
                    </a:lnTo>
                    <a:lnTo>
                      <a:pt x="2432" y="277"/>
                    </a:lnTo>
                    <a:lnTo>
                      <a:pt x="2432" y="277"/>
                    </a:lnTo>
                    <a:lnTo>
                      <a:pt x="2431" y="277"/>
                    </a:lnTo>
                    <a:lnTo>
                      <a:pt x="2424" y="272"/>
                    </a:lnTo>
                    <a:lnTo>
                      <a:pt x="2416" y="265"/>
                    </a:lnTo>
                    <a:lnTo>
                      <a:pt x="2405" y="256"/>
                    </a:lnTo>
                    <a:lnTo>
                      <a:pt x="2390" y="245"/>
                    </a:lnTo>
                    <a:lnTo>
                      <a:pt x="2374" y="233"/>
                    </a:lnTo>
                    <a:lnTo>
                      <a:pt x="2355" y="219"/>
                    </a:lnTo>
                    <a:lnTo>
                      <a:pt x="2333" y="204"/>
                    </a:lnTo>
                    <a:lnTo>
                      <a:pt x="2309" y="188"/>
                    </a:lnTo>
                    <a:lnTo>
                      <a:pt x="2280" y="172"/>
                    </a:lnTo>
                    <a:lnTo>
                      <a:pt x="2251" y="154"/>
                    </a:lnTo>
                    <a:lnTo>
                      <a:pt x="2218" y="136"/>
                    </a:lnTo>
                    <a:lnTo>
                      <a:pt x="2181" y="119"/>
                    </a:lnTo>
                    <a:lnTo>
                      <a:pt x="2143" y="100"/>
                    </a:lnTo>
                    <a:lnTo>
                      <a:pt x="2101" y="82"/>
                    </a:lnTo>
                    <a:lnTo>
                      <a:pt x="2058" y="63"/>
                    </a:lnTo>
                    <a:lnTo>
                      <a:pt x="2011" y="46"/>
                    </a:lnTo>
                    <a:lnTo>
                      <a:pt x="1986" y="38"/>
                    </a:lnTo>
                    <a:lnTo>
                      <a:pt x="1961" y="31"/>
                    </a:lnTo>
                    <a:lnTo>
                      <a:pt x="1933" y="24"/>
                    </a:lnTo>
                    <a:lnTo>
                      <a:pt x="1904" y="19"/>
                    </a:lnTo>
                    <a:lnTo>
                      <a:pt x="1873" y="13"/>
                    </a:lnTo>
                    <a:lnTo>
                      <a:pt x="1841" y="9"/>
                    </a:lnTo>
                    <a:lnTo>
                      <a:pt x="1809" y="6"/>
                    </a:lnTo>
                    <a:lnTo>
                      <a:pt x="1775" y="4"/>
                    </a:lnTo>
                    <a:lnTo>
                      <a:pt x="1740" y="2"/>
                    </a:lnTo>
                    <a:lnTo>
                      <a:pt x="1704" y="0"/>
                    </a:lnTo>
                    <a:lnTo>
                      <a:pt x="1668" y="0"/>
                    </a:lnTo>
                    <a:lnTo>
                      <a:pt x="1633" y="0"/>
                    </a:lnTo>
                    <a:lnTo>
                      <a:pt x="1596" y="0"/>
                    </a:lnTo>
                    <a:lnTo>
                      <a:pt x="1560" y="0"/>
                    </a:lnTo>
                    <a:lnTo>
                      <a:pt x="1523" y="1"/>
                    </a:lnTo>
                    <a:lnTo>
                      <a:pt x="1488" y="2"/>
                    </a:lnTo>
                    <a:lnTo>
                      <a:pt x="1451" y="4"/>
                    </a:lnTo>
                    <a:lnTo>
                      <a:pt x="1416" y="6"/>
                    </a:lnTo>
                    <a:lnTo>
                      <a:pt x="1382" y="9"/>
                    </a:lnTo>
                    <a:lnTo>
                      <a:pt x="1348" y="12"/>
                    </a:lnTo>
                    <a:lnTo>
                      <a:pt x="1316" y="15"/>
                    </a:lnTo>
                    <a:lnTo>
                      <a:pt x="1284" y="19"/>
                    </a:lnTo>
                    <a:lnTo>
                      <a:pt x="1255" y="21"/>
                    </a:lnTo>
                    <a:lnTo>
                      <a:pt x="1226" y="25"/>
                    </a:lnTo>
                    <a:lnTo>
                      <a:pt x="1199" y="28"/>
                    </a:lnTo>
                    <a:lnTo>
                      <a:pt x="1175" y="32"/>
                    </a:lnTo>
                    <a:lnTo>
                      <a:pt x="1150" y="36"/>
                    </a:lnTo>
                    <a:lnTo>
                      <a:pt x="1130" y="40"/>
                    </a:lnTo>
                    <a:lnTo>
                      <a:pt x="1111" y="43"/>
                    </a:lnTo>
                    <a:lnTo>
                      <a:pt x="1095" y="47"/>
                    </a:lnTo>
                    <a:lnTo>
                      <a:pt x="1080" y="51"/>
                    </a:lnTo>
                    <a:lnTo>
                      <a:pt x="1069" y="54"/>
                    </a:lnTo>
                    <a:lnTo>
                      <a:pt x="1053" y="61"/>
                    </a:lnTo>
                    <a:lnTo>
                      <a:pt x="1032" y="70"/>
                    </a:lnTo>
                    <a:lnTo>
                      <a:pt x="1008" y="82"/>
                    </a:lnTo>
                    <a:lnTo>
                      <a:pt x="981" y="97"/>
                    </a:lnTo>
                    <a:lnTo>
                      <a:pt x="953" y="113"/>
                    </a:lnTo>
                    <a:lnTo>
                      <a:pt x="923" y="131"/>
                    </a:lnTo>
                    <a:lnTo>
                      <a:pt x="892" y="150"/>
                    </a:lnTo>
                    <a:lnTo>
                      <a:pt x="860" y="169"/>
                    </a:lnTo>
                    <a:lnTo>
                      <a:pt x="831" y="187"/>
                    </a:lnTo>
                    <a:lnTo>
                      <a:pt x="803" y="204"/>
                    </a:lnTo>
                    <a:lnTo>
                      <a:pt x="778" y="220"/>
                    </a:lnTo>
                    <a:lnTo>
                      <a:pt x="755" y="234"/>
                    </a:lnTo>
                    <a:lnTo>
                      <a:pt x="736" y="246"/>
                    </a:lnTo>
                    <a:lnTo>
                      <a:pt x="721" y="256"/>
                    </a:lnTo>
                    <a:lnTo>
                      <a:pt x="711" y="261"/>
                    </a:lnTo>
                    <a:lnTo>
                      <a:pt x="709" y="264"/>
                    </a:lnTo>
                    <a:lnTo>
                      <a:pt x="702" y="265"/>
                    </a:lnTo>
                    <a:lnTo>
                      <a:pt x="683" y="268"/>
                    </a:lnTo>
                    <a:lnTo>
                      <a:pt x="652" y="272"/>
                    </a:lnTo>
                    <a:lnTo>
                      <a:pt x="612" y="277"/>
                    </a:lnTo>
                    <a:lnTo>
                      <a:pt x="566" y="284"/>
                    </a:lnTo>
                    <a:lnTo>
                      <a:pt x="515" y="292"/>
                    </a:lnTo>
                    <a:lnTo>
                      <a:pt x="459" y="302"/>
                    </a:lnTo>
                    <a:lnTo>
                      <a:pt x="402" y="313"/>
                    </a:lnTo>
                    <a:lnTo>
                      <a:pt x="346" y="323"/>
                    </a:lnTo>
                    <a:lnTo>
                      <a:pt x="290" y="337"/>
                    </a:lnTo>
                    <a:lnTo>
                      <a:pt x="238" y="349"/>
                    </a:lnTo>
                    <a:lnTo>
                      <a:pt x="192" y="363"/>
                    </a:lnTo>
                    <a:lnTo>
                      <a:pt x="153" y="378"/>
                    </a:lnTo>
                    <a:lnTo>
                      <a:pt x="123" y="392"/>
                    </a:lnTo>
                    <a:lnTo>
                      <a:pt x="104" y="407"/>
                    </a:lnTo>
                    <a:lnTo>
                      <a:pt x="98" y="422"/>
                    </a:lnTo>
                    <a:lnTo>
                      <a:pt x="93" y="433"/>
                    </a:lnTo>
                    <a:lnTo>
                      <a:pt x="83" y="447"/>
                    </a:lnTo>
                    <a:lnTo>
                      <a:pt x="73" y="474"/>
                    </a:lnTo>
                    <a:lnTo>
                      <a:pt x="70" y="526"/>
                    </a:lnTo>
                    <a:lnTo>
                      <a:pt x="68" y="532"/>
                    </a:lnTo>
                    <a:lnTo>
                      <a:pt x="60" y="537"/>
                    </a:lnTo>
                    <a:lnTo>
                      <a:pt x="49" y="543"/>
                    </a:lnTo>
                    <a:lnTo>
                      <a:pt x="35" y="547"/>
                    </a:lnTo>
                    <a:lnTo>
                      <a:pt x="22" y="551"/>
                    </a:lnTo>
                    <a:lnTo>
                      <a:pt x="11" y="555"/>
                    </a:lnTo>
                    <a:lnTo>
                      <a:pt x="3" y="556"/>
                    </a:lnTo>
                    <a:lnTo>
                      <a:pt x="0" y="558"/>
                    </a:lnTo>
                    <a:lnTo>
                      <a:pt x="3" y="627"/>
                    </a:lnTo>
                    <a:lnTo>
                      <a:pt x="5" y="631"/>
                    </a:lnTo>
                    <a:lnTo>
                      <a:pt x="14" y="639"/>
                    </a:lnTo>
                    <a:lnTo>
                      <a:pt x="20" y="651"/>
                    </a:lnTo>
                    <a:lnTo>
                      <a:pt x="23" y="662"/>
                    </a:lnTo>
                    <a:lnTo>
                      <a:pt x="23" y="674"/>
                    </a:lnTo>
                    <a:lnTo>
                      <a:pt x="27" y="701"/>
                    </a:lnTo>
                    <a:lnTo>
                      <a:pt x="37" y="731"/>
                    </a:lnTo>
                    <a:lnTo>
                      <a:pt x="58" y="751"/>
                    </a:lnTo>
                    <a:lnTo>
                      <a:pt x="69" y="754"/>
                    </a:lnTo>
                    <a:lnTo>
                      <a:pt x="87" y="757"/>
                    </a:lnTo>
                    <a:lnTo>
                      <a:pt x="110" y="759"/>
                    </a:lnTo>
                    <a:lnTo>
                      <a:pt x="138" y="762"/>
                    </a:lnTo>
                    <a:lnTo>
                      <a:pt x="171" y="766"/>
                    </a:lnTo>
                    <a:lnTo>
                      <a:pt x="206" y="769"/>
                    </a:lnTo>
                    <a:lnTo>
                      <a:pt x="243" y="772"/>
                    </a:lnTo>
                    <a:lnTo>
                      <a:pt x="279" y="774"/>
                    </a:lnTo>
                    <a:lnTo>
                      <a:pt x="316" y="777"/>
                    </a:lnTo>
                    <a:lnTo>
                      <a:pt x="351" y="780"/>
                    </a:lnTo>
                    <a:lnTo>
                      <a:pt x="383" y="782"/>
                    </a:lnTo>
                    <a:lnTo>
                      <a:pt x="413" y="784"/>
                    </a:lnTo>
                    <a:lnTo>
                      <a:pt x="438" y="785"/>
                    </a:lnTo>
                    <a:lnTo>
                      <a:pt x="457" y="786"/>
                    </a:lnTo>
                    <a:lnTo>
                      <a:pt x="469" y="788"/>
                    </a:lnTo>
                    <a:lnTo>
                      <a:pt x="473" y="788"/>
                    </a:lnTo>
                    <a:lnTo>
                      <a:pt x="654" y="786"/>
                    </a:lnTo>
                    <a:lnTo>
                      <a:pt x="656" y="784"/>
                    </a:lnTo>
                    <a:lnTo>
                      <a:pt x="658" y="776"/>
                    </a:lnTo>
                    <a:lnTo>
                      <a:pt x="664" y="762"/>
                    </a:lnTo>
                    <a:lnTo>
                      <a:pt x="672" y="746"/>
                    </a:lnTo>
                    <a:lnTo>
                      <a:pt x="680" y="727"/>
                    </a:lnTo>
                    <a:lnTo>
                      <a:pt x="691" y="704"/>
                    </a:lnTo>
                    <a:lnTo>
                      <a:pt x="705" y="681"/>
                    </a:lnTo>
                    <a:lnTo>
                      <a:pt x="718" y="655"/>
                    </a:lnTo>
                    <a:lnTo>
                      <a:pt x="734" y="631"/>
                    </a:lnTo>
                    <a:lnTo>
                      <a:pt x="751" y="606"/>
                    </a:lnTo>
                    <a:lnTo>
                      <a:pt x="768" y="583"/>
                    </a:lnTo>
                    <a:lnTo>
                      <a:pt x="787" y="562"/>
                    </a:lnTo>
                    <a:lnTo>
                      <a:pt x="808" y="544"/>
                    </a:lnTo>
                    <a:lnTo>
                      <a:pt x="829" y="528"/>
                    </a:lnTo>
                    <a:lnTo>
                      <a:pt x="851" y="517"/>
                    </a:lnTo>
                    <a:lnTo>
                      <a:pt x="873" y="512"/>
                    </a:lnTo>
                    <a:lnTo>
                      <a:pt x="896" y="509"/>
                    </a:lnTo>
                    <a:lnTo>
                      <a:pt x="920" y="505"/>
                    </a:lnTo>
                    <a:lnTo>
                      <a:pt x="946" y="502"/>
                    </a:lnTo>
                    <a:lnTo>
                      <a:pt x="971" y="501"/>
                    </a:lnTo>
                    <a:lnTo>
                      <a:pt x="996" y="501"/>
                    </a:lnTo>
                    <a:lnTo>
                      <a:pt x="1022" y="503"/>
                    </a:lnTo>
                    <a:lnTo>
                      <a:pt x="1045" y="509"/>
                    </a:lnTo>
                    <a:lnTo>
                      <a:pt x="1068" y="517"/>
                    </a:lnTo>
                    <a:lnTo>
                      <a:pt x="1088" y="529"/>
                    </a:lnTo>
                    <a:lnTo>
                      <a:pt x="1107" y="547"/>
                    </a:lnTo>
                    <a:lnTo>
                      <a:pt x="1123" y="570"/>
                    </a:lnTo>
                    <a:lnTo>
                      <a:pt x="1135" y="598"/>
                    </a:lnTo>
                    <a:lnTo>
                      <a:pt x="1146" y="633"/>
                    </a:lnTo>
                    <a:lnTo>
                      <a:pt x="1152" y="675"/>
                    </a:lnTo>
                    <a:lnTo>
                      <a:pt x="1153" y="724"/>
                    </a:lnTo>
                    <a:lnTo>
                      <a:pt x="1150" y="782"/>
                    </a:lnTo>
                    <a:lnTo>
                      <a:pt x="1149" y="797"/>
                    </a:lnTo>
                    <a:lnTo>
                      <a:pt x="1146" y="805"/>
                    </a:lnTo>
                    <a:lnTo>
                      <a:pt x="1145" y="809"/>
                    </a:lnTo>
                    <a:lnTo>
                      <a:pt x="1144" y="811"/>
                    </a:lnTo>
                    <a:lnTo>
                      <a:pt x="2015" y="776"/>
                    </a:lnTo>
                    <a:lnTo>
                      <a:pt x="2017" y="773"/>
                    </a:lnTo>
                    <a:lnTo>
                      <a:pt x="2023" y="765"/>
                    </a:lnTo>
                    <a:lnTo>
                      <a:pt x="2034" y="754"/>
                    </a:lnTo>
                    <a:lnTo>
                      <a:pt x="2047" y="739"/>
                    </a:lnTo>
                    <a:lnTo>
                      <a:pt x="2062" y="720"/>
                    </a:lnTo>
                    <a:lnTo>
                      <a:pt x="2081" y="700"/>
                    </a:lnTo>
                    <a:lnTo>
                      <a:pt x="2100" y="678"/>
                    </a:lnTo>
                    <a:lnTo>
                      <a:pt x="2122" y="656"/>
                    </a:lnTo>
                    <a:lnTo>
                      <a:pt x="2143" y="633"/>
                    </a:lnTo>
                    <a:lnTo>
                      <a:pt x="2167" y="612"/>
                    </a:lnTo>
                    <a:lnTo>
                      <a:pt x="2188" y="591"/>
                    </a:lnTo>
                    <a:lnTo>
                      <a:pt x="2210" y="573"/>
                    </a:lnTo>
                    <a:lnTo>
                      <a:pt x="2230" y="556"/>
                    </a:lnTo>
                    <a:lnTo>
                      <a:pt x="2249" y="544"/>
                    </a:lnTo>
                    <a:lnTo>
                      <a:pt x="2265" y="536"/>
                    </a:lnTo>
                    <a:lnTo>
                      <a:pt x="2279" y="532"/>
                    </a:lnTo>
                    <a:lnTo>
                      <a:pt x="2299" y="526"/>
                    </a:lnTo>
                    <a:lnTo>
                      <a:pt x="2317" y="521"/>
                    </a:lnTo>
                    <a:lnTo>
                      <a:pt x="2333" y="517"/>
                    </a:lnTo>
                    <a:lnTo>
                      <a:pt x="2348" y="522"/>
                    </a:lnTo>
                    <a:lnTo>
                      <a:pt x="2360" y="540"/>
                    </a:lnTo>
                    <a:lnTo>
                      <a:pt x="2371" y="575"/>
                    </a:lnTo>
                    <a:lnTo>
                      <a:pt x="2378" y="633"/>
                    </a:lnTo>
                    <a:lnTo>
                      <a:pt x="2383" y="717"/>
                    </a:lnTo>
                    <a:lnTo>
                      <a:pt x="2386" y="730"/>
                    </a:lnTo>
                    <a:lnTo>
                      <a:pt x="2394" y="736"/>
                    </a:lnTo>
                    <a:lnTo>
                      <a:pt x="2405" y="742"/>
                    </a:lnTo>
                    <a:lnTo>
                      <a:pt x="2419" y="744"/>
                    </a:lnTo>
                    <a:lnTo>
                      <a:pt x="2435" y="743"/>
                    </a:lnTo>
                    <a:lnTo>
                      <a:pt x="2454" y="742"/>
                    </a:lnTo>
                    <a:lnTo>
                      <a:pt x="2474" y="738"/>
                    </a:lnTo>
                    <a:lnTo>
                      <a:pt x="2494" y="732"/>
                    </a:lnTo>
                    <a:lnTo>
                      <a:pt x="2515" y="726"/>
                    </a:lnTo>
                    <a:lnTo>
                      <a:pt x="2534" y="720"/>
                    </a:lnTo>
                    <a:lnTo>
                      <a:pt x="2553" y="713"/>
                    </a:lnTo>
                    <a:lnTo>
                      <a:pt x="2569" y="707"/>
                    </a:lnTo>
                    <a:lnTo>
                      <a:pt x="2582" y="701"/>
                    </a:lnTo>
                    <a:lnTo>
                      <a:pt x="2593" y="697"/>
                    </a:lnTo>
                    <a:lnTo>
                      <a:pt x="2600" y="694"/>
                    </a:lnTo>
                    <a:lnTo>
                      <a:pt x="2603" y="693"/>
                    </a:lnTo>
                    <a:lnTo>
                      <a:pt x="2631" y="646"/>
                    </a:lnTo>
                    <a:lnTo>
                      <a:pt x="2633" y="644"/>
                    </a:lnTo>
                    <a:lnTo>
                      <a:pt x="2635" y="642"/>
                    </a:lnTo>
                    <a:lnTo>
                      <a:pt x="2639" y="633"/>
                    </a:lnTo>
                    <a:lnTo>
                      <a:pt x="2642" y="620"/>
                    </a:lnTo>
                    <a:lnTo>
                      <a:pt x="2645" y="594"/>
                    </a:lnTo>
                    <a:lnTo>
                      <a:pt x="2649" y="563"/>
                    </a:lnTo>
                    <a:lnTo>
                      <a:pt x="2648" y="536"/>
                    </a:lnTo>
                    <a:lnTo>
                      <a:pt x="2638" y="5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32"/>
              <p:cNvSpPr>
                <a:spLocks/>
              </p:cNvSpPr>
              <p:nvPr/>
            </p:nvSpPr>
            <p:spPr bwMode="auto">
              <a:xfrm>
                <a:off x="2775" y="1528"/>
                <a:ext cx="1589" cy="400"/>
              </a:xfrm>
              <a:custGeom>
                <a:avLst/>
                <a:gdLst>
                  <a:gd name="T0" fmla="*/ 2 w 1589"/>
                  <a:gd name="T1" fmla="*/ 285 h 400"/>
                  <a:gd name="T2" fmla="*/ 28 w 1589"/>
                  <a:gd name="T3" fmla="*/ 267 h 400"/>
                  <a:gd name="T4" fmla="*/ 71 w 1589"/>
                  <a:gd name="T5" fmla="*/ 237 h 400"/>
                  <a:gd name="T6" fmla="*/ 127 w 1589"/>
                  <a:gd name="T7" fmla="*/ 200 h 400"/>
                  <a:gd name="T8" fmla="*/ 189 w 1589"/>
                  <a:gd name="T9" fmla="*/ 158 h 400"/>
                  <a:gd name="T10" fmla="*/ 253 w 1589"/>
                  <a:gd name="T11" fmla="*/ 118 h 400"/>
                  <a:gd name="T12" fmla="*/ 310 w 1589"/>
                  <a:gd name="T13" fmla="*/ 86 h 400"/>
                  <a:gd name="T14" fmla="*/ 355 w 1589"/>
                  <a:gd name="T15" fmla="*/ 65 h 400"/>
                  <a:gd name="T16" fmla="*/ 390 w 1589"/>
                  <a:gd name="T17" fmla="*/ 59 h 400"/>
                  <a:gd name="T18" fmla="*/ 460 w 1589"/>
                  <a:gd name="T19" fmla="*/ 47 h 400"/>
                  <a:gd name="T20" fmla="*/ 562 w 1589"/>
                  <a:gd name="T21" fmla="*/ 32 h 400"/>
                  <a:gd name="T22" fmla="*/ 685 w 1589"/>
                  <a:gd name="T23" fmla="*/ 17 h 400"/>
                  <a:gd name="T24" fmla="*/ 821 w 1589"/>
                  <a:gd name="T25" fmla="*/ 5 h 400"/>
                  <a:gd name="T26" fmla="*/ 959 w 1589"/>
                  <a:gd name="T27" fmla="*/ 0 h 400"/>
                  <a:gd name="T28" fmla="*/ 1089 w 1589"/>
                  <a:gd name="T29" fmla="*/ 9 h 400"/>
                  <a:gd name="T30" fmla="*/ 1200 w 1589"/>
                  <a:gd name="T31" fmla="*/ 30 h 400"/>
                  <a:gd name="T32" fmla="*/ 1287 w 1589"/>
                  <a:gd name="T33" fmla="*/ 68 h 400"/>
                  <a:gd name="T34" fmla="*/ 1361 w 1589"/>
                  <a:gd name="T35" fmla="*/ 105 h 400"/>
                  <a:gd name="T36" fmla="*/ 1424 w 1589"/>
                  <a:gd name="T37" fmla="*/ 140 h 400"/>
                  <a:gd name="T38" fmla="*/ 1477 w 1589"/>
                  <a:gd name="T39" fmla="*/ 174 h 400"/>
                  <a:gd name="T40" fmla="*/ 1519 w 1589"/>
                  <a:gd name="T41" fmla="*/ 206 h 400"/>
                  <a:gd name="T42" fmla="*/ 1550 w 1589"/>
                  <a:gd name="T43" fmla="*/ 236 h 400"/>
                  <a:gd name="T44" fmla="*/ 1573 w 1589"/>
                  <a:gd name="T45" fmla="*/ 266 h 400"/>
                  <a:gd name="T46" fmla="*/ 1586 w 1589"/>
                  <a:gd name="T47" fmla="*/ 294 h 400"/>
                  <a:gd name="T48" fmla="*/ 1586 w 1589"/>
                  <a:gd name="T49" fmla="*/ 315 h 400"/>
                  <a:gd name="T50" fmla="*/ 1565 w 1589"/>
                  <a:gd name="T51" fmla="*/ 328 h 400"/>
                  <a:gd name="T52" fmla="*/ 1523 w 1589"/>
                  <a:gd name="T53" fmla="*/ 339 h 400"/>
                  <a:gd name="T54" fmla="*/ 1462 w 1589"/>
                  <a:gd name="T55" fmla="*/ 351 h 400"/>
                  <a:gd name="T56" fmla="*/ 1386 w 1589"/>
                  <a:gd name="T57" fmla="*/ 361 h 400"/>
                  <a:gd name="T58" fmla="*/ 1298 w 1589"/>
                  <a:gd name="T59" fmla="*/ 370 h 400"/>
                  <a:gd name="T60" fmla="*/ 1201 w 1589"/>
                  <a:gd name="T61" fmla="*/ 378 h 400"/>
                  <a:gd name="T62" fmla="*/ 1098 w 1589"/>
                  <a:gd name="T63" fmla="*/ 385 h 400"/>
                  <a:gd name="T64" fmla="*/ 994 w 1589"/>
                  <a:gd name="T65" fmla="*/ 390 h 400"/>
                  <a:gd name="T66" fmla="*/ 890 w 1589"/>
                  <a:gd name="T67" fmla="*/ 395 h 400"/>
                  <a:gd name="T68" fmla="*/ 790 w 1589"/>
                  <a:gd name="T69" fmla="*/ 397 h 400"/>
                  <a:gd name="T70" fmla="*/ 695 w 1589"/>
                  <a:gd name="T71" fmla="*/ 400 h 400"/>
                  <a:gd name="T72" fmla="*/ 611 w 1589"/>
                  <a:gd name="T73" fmla="*/ 400 h 400"/>
                  <a:gd name="T74" fmla="*/ 539 w 1589"/>
                  <a:gd name="T75" fmla="*/ 399 h 400"/>
                  <a:gd name="T76" fmla="*/ 482 w 1589"/>
                  <a:gd name="T77" fmla="*/ 396 h 400"/>
                  <a:gd name="T78" fmla="*/ 445 w 1589"/>
                  <a:gd name="T79" fmla="*/ 392 h 400"/>
                  <a:gd name="T80" fmla="*/ 416 w 1589"/>
                  <a:gd name="T81" fmla="*/ 382 h 400"/>
                  <a:gd name="T82" fmla="*/ 363 w 1589"/>
                  <a:gd name="T83" fmla="*/ 369 h 400"/>
                  <a:gd name="T84" fmla="*/ 296 w 1589"/>
                  <a:gd name="T85" fmla="*/ 351 h 400"/>
                  <a:gd name="T86" fmla="*/ 223 w 1589"/>
                  <a:gd name="T87" fmla="*/ 335 h 400"/>
                  <a:gd name="T88" fmla="*/ 150 w 1589"/>
                  <a:gd name="T89" fmla="*/ 319 h 400"/>
                  <a:gd name="T90" fmla="*/ 84 w 1589"/>
                  <a:gd name="T91" fmla="*/ 305 h 400"/>
                  <a:gd name="T92" fmla="*/ 32 w 1589"/>
                  <a:gd name="T93" fmla="*/ 294 h 400"/>
                  <a:gd name="T94" fmla="*/ 4 w 1589"/>
                  <a:gd name="T95" fmla="*/ 28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9" h="400">
                    <a:moveTo>
                      <a:pt x="0" y="288"/>
                    </a:moveTo>
                    <a:lnTo>
                      <a:pt x="2" y="285"/>
                    </a:lnTo>
                    <a:lnTo>
                      <a:pt x="13" y="278"/>
                    </a:lnTo>
                    <a:lnTo>
                      <a:pt x="28" y="267"/>
                    </a:lnTo>
                    <a:lnTo>
                      <a:pt x="47" y="254"/>
                    </a:lnTo>
                    <a:lnTo>
                      <a:pt x="71" y="237"/>
                    </a:lnTo>
                    <a:lnTo>
                      <a:pt x="97" y="219"/>
                    </a:lnTo>
                    <a:lnTo>
                      <a:pt x="127" y="200"/>
                    </a:lnTo>
                    <a:lnTo>
                      <a:pt x="158" y="178"/>
                    </a:lnTo>
                    <a:lnTo>
                      <a:pt x="189" y="158"/>
                    </a:lnTo>
                    <a:lnTo>
                      <a:pt x="222" y="137"/>
                    </a:lnTo>
                    <a:lnTo>
                      <a:pt x="253" y="118"/>
                    </a:lnTo>
                    <a:lnTo>
                      <a:pt x="281" y="101"/>
                    </a:lnTo>
                    <a:lnTo>
                      <a:pt x="310" y="86"/>
                    </a:lnTo>
                    <a:lnTo>
                      <a:pt x="334" y="74"/>
                    </a:lnTo>
                    <a:lnTo>
                      <a:pt x="355" y="65"/>
                    </a:lnTo>
                    <a:lnTo>
                      <a:pt x="371" y="61"/>
                    </a:lnTo>
                    <a:lnTo>
                      <a:pt x="390" y="59"/>
                    </a:lnTo>
                    <a:lnTo>
                      <a:pt x="420" y="53"/>
                    </a:lnTo>
                    <a:lnTo>
                      <a:pt x="460" y="47"/>
                    </a:lnTo>
                    <a:lnTo>
                      <a:pt x="508" y="40"/>
                    </a:lnTo>
                    <a:lnTo>
                      <a:pt x="562" y="32"/>
                    </a:lnTo>
                    <a:lnTo>
                      <a:pt x="622" y="24"/>
                    </a:lnTo>
                    <a:lnTo>
                      <a:pt x="685" y="17"/>
                    </a:lnTo>
                    <a:lnTo>
                      <a:pt x="752" y="10"/>
                    </a:lnTo>
                    <a:lnTo>
                      <a:pt x="821" y="5"/>
                    </a:lnTo>
                    <a:lnTo>
                      <a:pt x="890" y="2"/>
                    </a:lnTo>
                    <a:lnTo>
                      <a:pt x="959" y="0"/>
                    </a:lnTo>
                    <a:lnTo>
                      <a:pt x="1025" y="3"/>
                    </a:lnTo>
                    <a:lnTo>
                      <a:pt x="1089" y="9"/>
                    </a:lnTo>
                    <a:lnTo>
                      <a:pt x="1147" y="17"/>
                    </a:lnTo>
                    <a:lnTo>
                      <a:pt x="1200" y="30"/>
                    </a:lnTo>
                    <a:lnTo>
                      <a:pt x="1246" y="48"/>
                    </a:lnTo>
                    <a:lnTo>
                      <a:pt x="1287" y="68"/>
                    </a:lnTo>
                    <a:lnTo>
                      <a:pt x="1325" y="87"/>
                    </a:lnTo>
                    <a:lnTo>
                      <a:pt x="1361" y="105"/>
                    </a:lnTo>
                    <a:lnTo>
                      <a:pt x="1394" y="124"/>
                    </a:lnTo>
                    <a:lnTo>
                      <a:pt x="1424" y="140"/>
                    </a:lnTo>
                    <a:lnTo>
                      <a:pt x="1451" y="158"/>
                    </a:lnTo>
                    <a:lnTo>
                      <a:pt x="1477" y="174"/>
                    </a:lnTo>
                    <a:lnTo>
                      <a:pt x="1498" y="190"/>
                    </a:lnTo>
                    <a:lnTo>
                      <a:pt x="1519" y="206"/>
                    </a:lnTo>
                    <a:lnTo>
                      <a:pt x="1535" y="221"/>
                    </a:lnTo>
                    <a:lnTo>
                      <a:pt x="1550" y="236"/>
                    </a:lnTo>
                    <a:lnTo>
                      <a:pt x="1563" y="251"/>
                    </a:lnTo>
                    <a:lnTo>
                      <a:pt x="1573" y="266"/>
                    </a:lnTo>
                    <a:lnTo>
                      <a:pt x="1581" y="279"/>
                    </a:lnTo>
                    <a:lnTo>
                      <a:pt x="1586" y="294"/>
                    </a:lnTo>
                    <a:lnTo>
                      <a:pt x="1589" y="308"/>
                    </a:lnTo>
                    <a:lnTo>
                      <a:pt x="1586" y="315"/>
                    </a:lnTo>
                    <a:lnTo>
                      <a:pt x="1578" y="321"/>
                    </a:lnTo>
                    <a:lnTo>
                      <a:pt x="1565" y="328"/>
                    </a:lnTo>
                    <a:lnTo>
                      <a:pt x="1546" y="334"/>
                    </a:lnTo>
                    <a:lnTo>
                      <a:pt x="1523" y="339"/>
                    </a:lnTo>
                    <a:lnTo>
                      <a:pt x="1494" y="346"/>
                    </a:lnTo>
                    <a:lnTo>
                      <a:pt x="1462" y="351"/>
                    </a:lnTo>
                    <a:lnTo>
                      <a:pt x="1425" y="355"/>
                    </a:lnTo>
                    <a:lnTo>
                      <a:pt x="1386" y="361"/>
                    </a:lnTo>
                    <a:lnTo>
                      <a:pt x="1342" y="365"/>
                    </a:lnTo>
                    <a:lnTo>
                      <a:pt x="1298" y="370"/>
                    </a:lnTo>
                    <a:lnTo>
                      <a:pt x="1250" y="374"/>
                    </a:lnTo>
                    <a:lnTo>
                      <a:pt x="1201" y="378"/>
                    </a:lnTo>
                    <a:lnTo>
                      <a:pt x="1150" y="381"/>
                    </a:lnTo>
                    <a:lnTo>
                      <a:pt x="1098" y="385"/>
                    </a:lnTo>
                    <a:lnTo>
                      <a:pt x="1047" y="388"/>
                    </a:lnTo>
                    <a:lnTo>
                      <a:pt x="994" y="390"/>
                    </a:lnTo>
                    <a:lnTo>
                      <a:pt x="941" y="393"/>
                    </a:lnTo>
                    <a:lnTo>
                      <a:pt x="890" y="395"/>
                    </a:lnTo>
                    <a:lnTo>
                      <a:pt x="838" y="396"/>
                    </a:lnTo>
                    <a:lnTo>
                      <a:pt x="790" y="397"/>
                    </a:lnTo>
                    <a:lnTo>
                      <a:pt x="741" y="399"/>
                    </a:lnTo>
                    <a:lnTo>
                      <a:pt x="695" y="400"/>
                    </a:lnTo>
                    <a:lnTo>
                      <a:pt x="651" y="400"/>
                    </a:lnTo>
                    <a:lnTo>
                      <a:pt x="611" y="400"/>
                    </a:lnTo>
                    <a:lnTo>
                      <a:pt x="573" y="400"/>
                    </a:lnTo>
                    <a:lnTo>
                      <a:pt x="539" y="399"/>
                    </a:lnTo>
                    <a:lnTo>
                      <a:pt x="508" y="397"/>
                    </a:lnTo>
                    <a:lnTo>
                      <a:pt x="482" y="396"/>
                    </a:lnTo>
                    <a:lnTo>
                      <a:pt x="462" y="395"/>
                    </a:lnTo>
                    <a:lnTo>
                      <a:pt x="445" y="392"/>
                    </a:lnTo>
                    <a:lnTo>
                      <a:pt x="435" y="389"/>
                    </a:lnTo>
                    <a:lnTo>
                      <a:pt x="416" y="382"/>
                    </a:lnTo>
                    <a:lnTo>
                      <a:pt x="391" y="376"/>
                    </a:lnTo>
                    <a:lnTo>
                      <a:pt x="363" y="369"/>
                    </a:lnTo>
                    <a:lnTo>
                      <a:pt x="332" y="361"/>
                    </a:lnTo>
                    <a:lnTo>
                      <a:pt x="296" y="351"/>
                    </a:lnTo>
                    <a:lnTo>
                      <a:pt x="260" y="343"/>
                    </a:lnTo>
                    <a:lnTo>
                      <a:pt x="223" y="335"/>
                    </a:lnTo>
                    <a:lnTo>
                      <a:pt x="185" y="327"/>
                    </a:lnTo>
                    <a:lnTo>
                      <a:pt x="150" y="319"/>
                    </a:lnTo>
                    <a:lnTo>
                      <a:pt x="115" y="312"/>
                    </a:lnTo>
                    <a:lnTo>
                      <a:pt x="84" y="305"/>
                    </a:lnTo>
                    <a:lnTo>
                      <a:pt x="55" y="298"/>
                    </a:lnTo>
                    <a:lnTo>
                      <a:pt x="32" y="294"/>
                    </a:lnTo>
                    <a:lnTo>
                      <a:pt x="15" y="290"/>
                    </a:lnTo>
                    <a:lnTo>
                      <a:pt x="4" y="289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BF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33"/>
              <p:cNvSpPr>
                <a:spLocks/>
              </p:cNvSpPr>
              <p:nvPr/>
            </p:nvSpPr>
            <p:spPr bwMode="auto">
              <a:xfrm>
                <a:off x="2775" y="1534"/>
                <a:ext cx="1589" cy="394"/>
              </a:xfrm>
              <a:custGeom>
                <a:avLst/>
                <a:gdLst>
                  <a:gd name="T0" fmla="*/ 1579 w 1589"/>
                  <a:gd name="T1" fmla="*/ 271 h 394"/>
                  <a:gd name="T2" fmla="*/ 1543 w 1589"/>
                  <a:gd name="T3" fmla="*/ 223 h 394"/>
                  <a:gd name="T4" fmla="*/ 1478 w 1589"/>
                  <a:gd name="T5" fmla="*/ 199 h 394"/>
                  <a:gd name="T6" fmla="*/ 1367 w 1589"/>
                  <a:gd name="T7" fmla="*/ 194 h 394"/>
                  <a:gd name="T8" fmla="*/ 1322 w 1589"/>
                  <a:gd name="T9" fmla="*/ 215 h 394"/>
                  <a:gd name="T10" fmla="*/ 1300 w 1589"/>
                  <a:gd name="T11" fmla="*/ 230 h 394"/>
                  <a:gd name="T12" fmla="*/ 1271 w 1589"/>
                  <a:gd name="T13" fmla="*/ 222 h 394"/>
                  <a:gd name="T14" fmla="*/ 1238 w 1589"/>
                  <a:gd name="T15" fmla="*/ 198 h 394"/>
                  <a:gd name="T16" fmla="*/ 1107 w 1589"/>
                  <a:gd name="T17" fmla="*/ 95 h 394"/>
                  <a:gd name="T18" fmla="*/ 1039 w 1589"/>
                  <a:gd name="T19" fmla="*/ 57 h 394"/>
                  <a:gd name="T20" fmla="*/ 993 w 1589"/>
                  <a:gd name="T21" fmla="*/ 45 h 394"/>
                  <a:gd name="T22" fmla="*/ 925 w 1589"/>
                  <a:gd name="T23" fmla="*/ 27 h 394"/>
                  <a:gd name="T24" fmla="*/ 845 w 1589"/>
                  <a:gd name="T25" fmla="*/ 9 h 394"/>
                  <a:gd name="T26" fmla="*/ 729 w 1589"/>
                  <a:gd name="T27" fmla="*/ 5 h 394"/>
                  <a:gd name="T28" fmla="*/ 589 w 1589"/>
                  <a:gd name="T29" fmla="*/ 22 h 394"/>
                  <a:gd name="T30" fmla="*/ 473 w 1589"/>
                  <a:gd name="T31" fmla="*/ 38 h 394"/>
                  <a:gd name="T32" fmla="*/ 393 w 1589"/>
                  <a:gd name="T33" fmla="*/ 51 h 394"/>
                  <a:gd name="T34" fmla="*/ 334 w 1589"/>
                  <a:gd name="T35" fmla="*/ 68 h 394"/>
                  <a:gd name="T36" fmla="*/ 222 w 1589"/>
                  <a:gd name="T37" fmla="*/ 131 h 394"/>
                  <a:gd name="T38" fmla="*/ 97 w 1589"/>
                  <a:gd name="T39" fmla="*/ 213 h 394"/>
                  <a:gd name="T40" fmla="*/ 13 w 1589"/>
                  <a:gd name="T41" fmla="*/ 272 h 394"/>
                  <a:gd name="T42" fmla="*/ 15 w 1589"/>
                  <a:gd name="T43" fmla="*/ 284 h 394"/>
                  <a:gd name="T44" fmla="*/ 115 w 1589"/>
                  <a:gd name="T45" fmla="*/ 306 h 394"/>
                  <a:gd name="T46" fmla="*/ 260 w 1589"/>
                  <a:gd name="T47" fmla="*/ 337 h 394"/>
                  <a:gd name="T48" fmla="*/ 391 w 1589"/>
                  <a:gd name="T49" fmla="*/ 370 h 394"/>
                  <a:gd name="T50" fmla="*/ 451 w 1589"/>
                  <a:gd name="T51" fmla="*/ 387 h 394"/>
                  <a:gd name="T52" fmla="*/ 513 w 1589"/>
                  <a:gd name="T53" fmla="*/ 391 h 394"/>
                  <a:gd name="T54" fmla="*/ 608 w 1589"/>
                  <a:gd name="T55" fmla="*/ 394 h 394"/>
                  <a:gd name="T56" fmla="*/ 727 w 1589"/>
                  <a:gd name="T57" fmla="*/ 393 h 394"/>
                  <a:gd name="T58" fmla="*/ 815 w 1589"/>
                  <a:gd name="T59" fmla="*/ 363 h 394"/>
                  <a:gd name="T60" fmla="*/ 842 w 1589"/>
                  <a:gd name="T61" fmla="*/ 324 h 394"/>
                  <a:gd name="T62" fmla="*/ 822 w 1589"/>
                  <a:gd name="T63" fmla="*/ 177 h 394"/>
                  <a:gd name="T64" fmla="*/ 791 w 1589"/>
                  <a:gd name="T65" fmla="*/ 158 h 394"/>
                  <a:gd name="T66" fmla="*/ 735 w 1589"/>
                  <a:gd name="T67" fmla="*/ 172 h 394"/>
                  <a:gd name="T68" fmla="*/ 676 w 1589"/>
                  <a:gd name="T69" fmla="*/ 250 h 394"/>
                  <a:gd name="T70" fmla="*/ 641 w 1589"/>
                  <a:gd name="T71" fmla="*/ 311 h 394"/>
                  <a:gd name="T72" fmla="*/ 550 w 1589"/>
                  <a:gd name="T73" fmla="*/ 271 h 394"/>
                  <a:gd name="T74" fmla="*/ 498 w 1589"/>
                  <a:gd name="T75" fmla="*/ 242 h 394"/>
                  <a:gd name="T76" fmla="*/ 368 w 1589"/>
                  <a:gd name="T77" fmla="*/ 242 h 394"/>
                  <a:gd name="T78" fmla="*/ 279 w 1589"/>
                  <a:gd name="T79" fmla="*/ 256 h 394"/>
                  <a:gd name="T80" fmla="*/ 184 w 1589"/>
                  <a:gd name="T81" fmla="*/ 253 h 394"/>
                  <a:gd name="T82" fmla="*/ 145 w 1589"/>
                  <a:gd name="T83" fmla="*/ 246 h 394"/>
                  <a:gd name="T84" fmla="*/ 203 w 1589"/>
                  <a:gd name="T85" fmla="*/ 207 h 394"/>
                  <a:gd name="T86" fmla="*/ 299 w 1589"/>
                  <a:gd name="T87" fmla="*/ 143 h 394"/>
                  <a:gd name="T88" fmla="*/ 390 w 1589"/>
                  <a:gd name="T89" fmla="*/ 88 h 394"/>
                  <a:gd name="T90" fmla="*/ 436 w 1589"/>
                  <a:gd name="T91" fmla="*/ 72 h 394"/>
                  <a:gd name="T92" fmla="*/ 506 w 1589"/>
                  <a:gd name="T93" fmla="*/ 66 h 394"/>
                  <a:gd name="T94" fmla="*/ 609 w 1589"/>
                  <a:gd name="T95" fmla="*/ 59 h 394"/>
                  <a:gd name="T96" fmla="*/ 703 w 1589"/>
                  <a:gd name="T97" fmla="*/ 55 h 394"/>
                  <a:gd name="T98" fmla="*/ 767 w 1589"/>
                  <a:gd name="T99" fmla="*/ 64 h 394"/>
                  <a:gd name="T100" fmla="*/ 887 w 1589"/>
                  <a:gd name="T101" fmla="*/ 87 h 394"/>
                  <a:gd name="T102" fmla="*/ 963 w 1589"/>
                  <a:gd name="T103" fmla="*/ 134 h 394"/>
                  <a:gd name="T104" fmla="*/ 956 w 1589"/>
                  <a:gd name="T105" fmla="*/ 154 h 394"/>
                  <a:gd name="T106" fmla="*/ 936 w 1589"/>
                  <a:gd name="T107" fmla="*/ 172 h 394"/>
                  <a:gd name="T108" fmla="*/ 909 w 1589"/>
                  <a:gd name="T109" fmla="*/ 259 h 394"/>
                  <a:gd name="T110" fmla="*/ 903 w 1589"/>
                  <a:gd name="T111" fmla="*/ 330 h 394"/>
                  <a:gd name="T112" fmla="*/ 978 w 1589"/>
                  <a:gd name="T113" fmla="*/ 384 h 394"/>
                  <a:gd name="T114" fmla="*/ 1216 w 1589"/>
                  <a:gd name="T115" fmla="*/ 371 h 394"/>
                  <a:gd name="T116" fmla="*/ 1421 w 1589"/>
                  <a:gd name="T117" fmla="*/ 351 h 394"/>
                  <a:gd name="T118" fmla="*/ 1556 w 1589"/>
                  <a:gd name="T119" fmla="*/ 32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9" h="394">
                    <a:moveTo>
                      <a:pt x="1589" y="302"/>
                    </a:moveTo>
                    <a:lnTo>
                      <a:pt x="1586" y="291"/>
                    </a:lnTo>
                    <a:lnTo>
                      <a:pt x="1584" y="282"/>
                    </a:lnTo>
                    <a:lnTo>
                      <a:pt x="1579" y="271"/>
                    </a:lnTo>
                    <a:lnTo>
                      <a:pt x="1573" y="261"/>
                    </a:lnTo>
                    <a:lnTo>
                      <a:pt x="1561" y="244"/>
                    </a:lnTo>
                    <a:lnTo>
                      <a:pt x="1552" y="233"/>
                    </a:lnTo>
                    <a:lnTo>
                      <a:pt x="1543" y="223"/>
                    </a:lnTo>
                    <a:lnTo>
                      <a:pt x="1533" y="213"/>
                    </a:lnTo>
                    <a:lnTo>
                      <a:pt x="1521" y="203"/>
                    </a:lnTo>
                    <a:lnTo>
                      <a:pt x="1502" y="202"/>
                    </a:lnTo>
                    <a:lnTo>
                      <a:pt x="1478" y="199"/>
                    </a:lnTo>
                    <a:lnTo>
                      <a:pt x="1449" y="196"/>
                    </a:lnTo>
                    <a:lnTo>
                      <a:pt x="1420" y="195"/>
                    </a:lnTo>
                    <a:lnTo>
                      <a:pt x="1391" y="194"/>
                    </a:lnTo>
                    <a:lnTo>
                      <a:pt x="1367" y="194"/>
                    </a:lnTo>
                    <a:lnTo>
                      <a:pt x="1349" y="195"/>
                    </a:lnTo>
                    <a:lnTo>
                      <a:pt x="1340" y="199"/>
                    </a:lnTo>
                    <a:lnTo>
                      <a:pt x="1332" y="208"/>
                    </a:lnTo>
                    <a:lnTo>
                      <a:pt x="1322" y="215"/>
                    </a:lnTo>
                    <a:lnTo>
                      <a:pt x="1315" y="221"/>
                    </a:lnTo>
                    <a:lnTo>
                      <a:pt x="1310" y="226"/>
                    </a:lnTo>
                    <a:lnTo>
                      <a:pt x="1307" y="229"/>
                    </a:lnTo>
                    <a:lnTo>
                      <a:pt x="1300" y="230"/>
                    </a:lnTo>
                    <a:lnTo>
                      <a:pt x="1294" y="229"/>
                    </a:lnTo>
                    <a:lnTo>
                      <a:pt x="1285" y="226"/>
                    </a:lnTo>
                    <a:lnTo>
                      <a:pt x="1277" y="225"/>
                    </a:lnTo>
                    <a:lnTo>
                      <a:pt x="1271" y="222"/>
                    </a:lnTo>
                    <a:lnTo>
                      <a:pt x="1265" y="221"/>
                    </a:lnTo>
                    <a:lnTo>
                      <a:pt x="1264" y="219"/>
                    </a:lnTo>
                    <a:lnTo>
                      <a:pt x="1257" y="214"/>
                    </a:lnTo>
                    <a:lnTo>
                      <a:pt x="1238" y="198"/>
                    </a:lnTo>
                    <a:lnTo>
                      <a:pt x="1210" y="175"/>
                    </a:lnTo>
                    <a:lnTo>
                      <a:pt x="1177" y="148"/>
                    </a:lnTo>
                    <a:lnTo>
                      <a:pt x="1140" y="119"/>
                    </a:lnTo>
                    <a:lnTo>
                      <a:pt x="1107" y="95"/>
                    </a:lnTo>
                    <a:lnTo>
                      <a:pt x="1075" y="74"/>
                    </a:lnTo>
                    <a:lnTo>
                      <a:pt x="1052" y="62"/>
                    </a:lnTo>
                    <a:lnTo>
                      <a:pt x="1047" y="59"/>
                    </a:lnTo>
                    <a:lnTo>
                      <a:pt x="1039" y="57"/>
                    </a:lnTo>
                    <a:lnTo>
                      <a:pt x="1029" y="54"/>
                    </a:lnTo>
                    <a:lnTo>
                      <a:pt x="1019" y="51"/>
                    </a:lnTo>
                    <a:lnTo>
                      <a:pt x="1006" y="47"/>
                    </a:lnTo>
                    <a:lnTo>
                      <a:pt x="993" y="45"/>
                    </a:lnTo>
                    <a:lnTo>
                      <a:pt x="977" y="41"/>
                    </a:lnTo>
                    <a:lnTo>
                      <a:pt x="960" y="36"/>
                    </a:lnTo>
                    <a:lnTo>
                      <a:pt x="944" y="32"/>
                    </a:lnTo>
                    <a:lnTo>
                      <a:pt x="925" y="27"/>
                    </a:lnTo>
                    <a:lnTo>
                      <a:pt x="906" y="23"/>
                    </a:lnTo>
                    <a:lnTo>
                      <a:pt x="887" y="19"/>
                    </a:lnTo>
                    <a:lnTo>
                      <a:pt x="867" y="13"/>
                    </a:lnTo>
                    <a:lnTo>
                      <a:pt x="845" y="9"/>
                    </a:lnTo>
                    <a:lnTo>
                      <a:pt x="825" y="4"/>
                    </a:lnTo>
                    <a:lnTo>
                      <a:pt x="803" y="0"/>
                    </a:lnTo>
                    <a:lnTo>
                      <a:pt x="765" y="3"/>
                    </a:lnTo>
                    <a:lnTo>
                      <a:pt x="729" y="5"/>
                    </a:lnTo>
                    <a:lnTo>
                      <a:pt x="692" y="9"/>
                    </a:lnTo>
                    <a:lnTo>
                      <a:pt x="657" y="13"/>
                    </a:lnTo>
                    <a:lnTo>
                      <a:pt x="622" y="18"/>
                    </a:lnTo>
                    <a:lnTo>
                      <a:pt x="589" y="22"/>
                    </a:lnTo>
                    <a:lnTo>
                      <a:pt x="557" y="26"/>
                    </a:lnTo>
                    <a:lnTo>
                      <a:pt x="527" y="30"/>
                    </a:lnTo>
                    <a:lnTo>
                      <a:pt x="498" y="34"/>
                    </a:lnTo>
                    <a:lnTo>
                      <a:pt x="473" y="38"/>
                    </a:lnTo>
                    <a:lnTo>
                      <a:pt x="448" y="42"/>
                    </a:lnTo>
                    <a:lnTo>
                      <a:pt x="428" y="46"/>
                    </a:lnTo>
                    <a:lnTo>
                      <a:pt x="409" y="49"/>
                    </a:lnTo>
                    <a:lnTo>
                      <a:pt x="393" y="51"/>
                    </a:lnTo>
                    <a:lnTo>
                      <a:pt x="380" y="54"/>
                    </a:lnTo>
                    <a:lnTo>
                      <a:pt x="371" y="55"/>
                    </a:lnTo>
                    <a:lnTo>
                      <a:pt x="355" y="59"/>
                    </a:lnTo>
                    <a:lnTo>
                      <a:pt x="334" y="68"/>
                    </a:lnTo>
                    <a:lnTo>
                      <a:pt x="310" y="80"/>
                    </a:lnTo>
                    <a:lnTo>
                      <a:pt x="281" y="95"/>
                    </a:lnTo>
                    <a:lnTo>
                      <a:pt x="253" y="112"/>
                    </a:lnTo>
                    <a:lnTo>
                      <a:pt x="222" y="131"/>
                    </a:lnTo>
                    <a:lnTo>
                      <a:pt x="189" y="152"/>
                    </a:lnTo>
                    <a:lnTo>
                      <a:pt x="158" y="172"/>
                    </a:lnTo>
                    <a:lnTo>
                      <a:pt x="127" y="194"/>
                    </a:lnTo>
                    <a:lnTo>
                      <a:pt x="97" y="213"/>
                    </a:lnTo>
                    <a:lnTo>
                      <a:pt x="71" y="231"/>
                    </a:lnTo>
                    <a:lnTo>
                      <a:pt x="47" y="248"/>
                    </a:lnTo>
                    <a:lnTo>
                      <a:pt x="28" y="261"/>
                    </a:lnTo>
                    <a:lnTo>
                      <a:pt x="13" y="272"/>
                    </a:lnTo>
                    <a:lnTo>
                      <a:pt x="2" y="279"/>
                    </a:lnTo>
                    <a:lnTo>
                      <a:pt x="0" y="282"/>
                    </a:lnTo>
                    <a:lnTo>
                      <a:pt x="4" y="283"/>
                    </a:lnTo>
                    <a:lnTo>
                      <a:pt x="15" y="284"/>
                    </a:lnTo>
                    <a:lnTo>
                      <a:pt x="32" y="288"/>
                    </a:lnTo>
                    <a:lnTo>
                      <a:pt x="55" y="292"/>
                    </a:lnTo>
                    <a:lnTo>
                      <a:pt x="84" y="299"/>
                    </a:lnTo>
                    <a:lnTo>
                      <a:pt x="115" y="306"/>
                    </a:lnTo>
                    <a:lnTo>
                      <a:pt x="150" y="313"/>
                    </a:lnTo>
                    <a:lnTo>
                      <a:pt x="185" y="321"/>
                    </a:lnTo>
                    <a:lnTo>
                      <a:pt x="223" y="329"/>
                    </a:lnTo>
                    <a:lnTo>
                      <a:pt x="260" y="337"/>
                    </a:lnTo>
                    <a:lnTo>
                      <a:pt x="296" y="345"/>
                    </a:lnTo>
                    <a:lnTo>
                      <a:pt x="332" y="355"/>
                    </a:lnTo>
                    <a:lnTo>
                      <a:pt x="363" y="363"/>
                    </a:lnTo>
                    <a:lnTo>
                      <a:pt x="391" y="370"/>
                    </a:lnTo>
                    <a:lnTo>
                      <a:pt x="416" y="376"/>
                    </a:lnTo>
                    <a:lnTo>
                      <a:pt x="435" y="383"/>
                    </a:lnTo>
                    <a:lnTo>
                      <a:pt x="441" y="384"/>
                    </a:lnTo>
                    <a:lnTo>
                      <a:pt x="451" y="387"/>
                    </a:lnTo>
                    <a:lnTo>
                      <a:pt x="463" y="389"/>
                    </a:lnTo>
                    <a:lnTo>
                      <a:pt x="477" y="390"/>
                    </a:lnTo>
                    <a:lnTo>
                      <a:pt x="494" y="391"/>
                    </a:lnTo>
                    <a:lnTo>
                      <a:pt x="513" y="391"/>
                    </a:lnTo>
                    <a:lnTo>
                      <a:pt x="533" y="393"/>
                    </a:lnTo>
                    <a:lnTo>
                      <a:pt x="557" y="393"/>
                    </a:lnTo>
                    <a:lnTo>
                      <a:pt x="581" y="394"/>
                    </a:lnTo>
                    <a:lnTo>
                      <a:pt x="608" y="394"/>
                    </a:lnTo>
                    <a:lnTo>
                      <a:pt x="635" y="394"/>
                    </a:lnTo>
                    <a:lnTo>
                      <a:pt x="665" y="394"/>
                    </a:lnTo>
                    <a:lnTo>
                      <a:pt x="696" y="394"/>
                    </a:lnTo>
                    <a:lnTo>
                      <a:pt x="727" y="393"/>
                    </a:lnTo>
                    <a:lnTo>
                      <a:pt x="760" y="393"/>
                    </a:lnTo>
                    <a:lnTo>
                      <a:pt x="794" y="391"/>
                    </a:lnTo>
                    <a:lnTo>
                      <a:pt x="804" y="376"/>
                    </a:lnTo>
                    <a:lnTo>
                      <a:pt x="815" y="363"/>
                    </a:lnTo>
                    <a:lnTo>
                      <a:pt x="823" y="351"/>
                    </a:lnTo>
                    <a:lnTo>
                      <a:pt x="832" y="340"/>
                    </a:lnTo>
                    <a:lnTo>
                      <a:pt x="838" y="330"/>
                    </a:lnTo>
                    <a:lnTo>
                      <a:pt x="842" y="324"/>
                    </a:lnTo>
                    <a:lnTo>
                      <a:pt x="845" y="318"/>
                    </a:lnTo>
                    <a:lnTo>
                      <a:pt x="846" y="317"/>
                    </a:lnTo>
                    <a:lnTo>
                      <a:pt x="823" y="179"/>
                    </a:lnTo>
                    <a:lnTo>
                      <a:pt x="822" y="177"/>
                    </a:lnTo>
                    <a:lnTo>
                      <a:pt x="818" y="173"/>
                    </a:lnTo>
                    <a:lnTo>
                      <a:pt x="811" y="168"/>
                    </a:lnTo>
                    <a:lnTo>
                      <a:pt x="802" y="162"/>
                    </a:lnTo>
                    <a:lnTo>
                      <a:pt x="791" y="158"/>
                    </a:lnTo>
                    <a:lnTo>
                      <a:pt x="779" y="156"/>
                    </a:lnTo>
                    <a:lnTo>
                      <a:pt x="765" y="156"/>
                    </a:lnTo>
                    <a:lnTo>
                      <a:pt x="750" y="161"/>
                    </a:lnTo>
                    <a:lnTo>
                      <a:pt x="735" y="172"/>
                    </a:lnTo>
                    <a:lnTo>
                      <a:pt x="719" y="188"/>
                    </a:lnTo>
                    <a:lnTo>
                      <a:pt x="704" y="207"/>
                    </a:lnTo>
                    <a:lnTo>
                      <a:pt x="689" y="229"/>
                    </a:lnTo>
                    <a:lnTo>
                      <a:pt x="676" y="250"/>
                    </a:lnTo>
                    <a:lnTo>
                      <a:pt x="665" y="271"/>
                    </a:lnTo>
                    <a:lnTo>
                      <a:pt x="655" y="290"/>
                    </a:lnTo>
                    <a:lnTo>
                      <a:pt x="650" y="305"/>
                    </a:lnTo>
                    <a:lnTo>
                      <a:pt x="641" y="311"/>
                    </a:lnTo>
                    <a:lnTo>
                      <a:pt x="623" y="309"/>
                    </a:lnTo>
                    <a:lnTo>
                      <a:pt x="600" y="299"/>
                    </a:lnTo>
                    <a:lnTo>
                      <a:pt x="574" y="286"/>
                    </a:lnTo>
                    <a:lnTo>
                      <a:pt x="550" y="271"/>
                    </a:lnTo>
                    <a:lnTo>
                      <a:pt x="528" y="257"/>
                    </a:lnTo>
                    <a:lnTo>
                      <a:pt x="512" y="246"/>
                    </a:lnTo>
                    <a:lnTo>
                      <a:pt x="506" y="242"/>
                    </a:lnTo>
                    <a:lnTo>
                      <a:pt x="498" y="242"/>
                    </a:lnTo>
                    <a:lnTo>
                      <a:pt x="475" y="242"/>
                    </a:lnTo>
                    <a:lnTo>
                      <a:pt x="444" y="241"/>
                    </a:lnTo>
                    <a:lnTo>
                      <a:pt x="407" y="241"/>
                    </a:lnTo>
                    <a:lnTo>
                      <a:pt x="368" y="242"/>
                    </a:lnTo>
                    <a:lnTo>
                      <a:pt x="334" y="244"/>
                    </a:lnTo>
                    <a:lnTo>
                      <a:pt x="306" y="248"/>
                    </a:lnTo>
                    <a:lnTo>
                      <a:pt x="291" y="252"/>
                    </a:lnTo>
                    <a:lnTo>
                      <a:pt x="279" y="256"/>
                    </a:lnTo>
                    <a:lnTo>
                      <a:pt x="258" y="257"/>
                    </a:lnTo>
                    <a:lnTo>
                      <a:pt x="234" y="257"/>
                    </a:lnTo>
                    <a:lnTo>
                      <a:pt x="208" y="256"/>
                    </a:lnTo>
                    <a:lnTo>
                      <a:pt x="184" y="253"/>
                    </a:lnTo>
                    <a:lnTo>
                      <a:pt x="162" y="250"/>
                    </a:lnTo>
                    <a:lnTo>
                      <a:pt x="147" y="249"/>
                    </a:lnTo>
                    <a:lnTo>
                      <a:pt x="142" y="248"/>
                    </a:lnTo>
                    <a:lnTo>
                      <a:pt x="145" y="246"/>
                    </a:lnTo>
                    <a:lnTo>
                      <a:pt x="153" y="240"/>
                    </a:lnTo>
                    <a:lnTo>
                      <a:pt x="166" y="231"/>
                    </a:lnTo>
                    <a:lnTo>
                      <a:pt x="183" y="221"/>
                    </a:lnTo>
                    <a:lnTo>
                      <a:pt x="203" y="207"/>
                    </a:lnTo>
                    <a:lnTo>
                      <a:pt x="225" y="192"/>
                    </a:lnTo>
                    <a:lnTo>
                      <a:pt x="249" y="176"/>
                    </a:lnTo>
                    <a:lnTo>
                      <a:pt x="273" y="160"/>
                    </a:lnTo>
                    <a:lnTo>
                      <a:pt x="299" y="143"/>
                    </a:lnTo>
                    <a:lnTo>
                      <a:pt x="325" y="127"/>
                    </a:lnTo>
                    <a:lnTo>
                      <a:pt x="348" y="112"/>
                    </a:lnTo>
                    <a:lnTo>
                      <a:pt x="371" y="99"/>
                    </a:lnTo>
                    <a:lnTo>
                      <a:pt x="390" y="88"/>
                    </a:lnTo>
                    <a:lnTo>
                      <a:pt x="407" y="80"/>
                    </a:lnTo>
                    <a:lnTo>
                      <a:pt x="420" y="73"/>
                    </a:lnTo>
                    <a:lnTo>
                      <a:pt x="428" y="72"/>
                    </a:lnTo>
                    <a:lnTo>
                      <a:pt x="436" y="72"/>
                    </a:lnTo>
                    <a:lnTo>
                      <a:pt x="448" y="70"/>
                    </a:lnTo>
                    <a:lnTo>
                      <a:pt x="464" y="69"/>
                    </a:lnTo>
                    <a:lnTo>
                      <a:pt x="485" y="68"/>
                    </a:lnTo>
                    <a:lnTo>
                      <a:pt x="506" y="66"/>
                    </a:lnTo>
                    <a:lnTo>
                      <a:pt x="531" y="65"/>
                    </a:lnTo>
                    <a:lnTo>
                      <a:pt x="557" y="62"/>
                    </a:lnTo>
                    <a:lnTo>
                      <a:pt x="582" y="61"/>
                    </a:lnTo>
                    <a:lnTo>
                      <a:pt x="609" y="59"/>
                    </a:lnTo>
                    <a:lnTo>
                      <a:pt x="635" y="58"/>
                    </a:lnTo>
                    <a:lnTo>
                      <a:pt x="660" y="57"/>
                    </a:lnTo>
                    <a:lnTo>
                      <a:pt x="683" y="57"/>
                    </a:lnTo>
                    <a:lnTo>
                      <a:pt x="703" y="55"/>
                    </a:lnTo>
                    <a:lnTo>
                      <a:pt x="722" y="57"/>
                    </a:lnTo>
                    <a:lnTo>
                      <a:pt x="735" y="58"/>
                    </a:lnTo>
                    <a:lnTo>
                      <a:pt x="746" y="59"/>
                    </a:lnTo>
                    <a:lnTo>
                      <a:pt x="767" y="64"/>
                    </a:lnTo>
                    <a:lnTo>
                      <a:pt x="792" y="68"/>
                    </a:lnTo>
                    <a:lnTo>
                      <a:pt x="823" y="73"/>
                    </a:lnTo>
                    <a:lnTo>
                      <a:pt x="856" y="78"/>
                    </a:lnTo>
                    <a:lnTo>
                      <a:pt x="887" y="87"/>
                    </a:lnTo>
                    <a:lnTo>
                      <a:pt x="916" y="95"/>
                    </a:lnTo>
                    <a:lnTo>
                      <a:pt x="939" y="107"/>
                    </a:lnTo>
                    <a:lnTo>
                      <a:pt x="955" y="120"/>
                    </a:lnTo>
                    <a:lnTo>
                      <a:pt x="963" y="134"/>
                    </a:lnTo>
                    <a:lnTo>
                      <a:pt x="966" y="142"/>
                    </a:lnTo>
                    <a:lnTo>
                      <a:pt x="966" y="149"/>
                    </a:lnTo>
                    <a:lnTo>
                      <a:pt x="962" y="152"/>
                    </a:lnTo>
                    <a:lnTo>
                      <a:pt x="956" y="154"/>
                    </a:lnTo>
                    <a:lnTo>
                      <a:pt x="949" y="157"/>
                    </a:lnTo>
                    <a:lnTo>
                      <a:pt x="944" y="158"/>
                    </a:lnTo>
                    <a:lnTo>
                      <a:pt x="940" y="162"/>
                    </a:lnTo>
                    <a:lnTo>
                      <a:pt x="936" y="172"/>
                    </a:lnTo>
                    <a:lnTo>
                      <a:pt x="930" y="188"/>
                    </a:lnTo>
                    <a:lnTo>
                      <a:pt x="922" y="210"/>
                    </a:lnTo>
                    <a:lnTo>
                      <a:pt x="916" y="234"/>
                    </a:lnTo>
                    <a:lnTo>
                      <a:pt x="909" y="259"/>
                    </a:lnTo>
                    <a:lnTo>
                      <a:pt x="903" y="282"/>
                    </a:lnTo>
                    <a:lnTo>
                      <a:pt x="901" y="302"/>
                    </a:lnTo>
                    <a:lnTo>
                      <a:pt x="901" y="315"/>
                    </a:lnTo>
                    <a:lnTo>
                      <a:pt x="903" y="330"/>
                    </a:lnTo>
                    <a:lnTo>
                      <a:pt x="907" y="349"/>
                    </a:lnTo>
                    <a:lnTo>
                      <a:pt x="913" y="368"/>
                    </a:lnTo>
                    <a:lnTo>
                      <a:pt x="918" y="387"/>
                    </a:lnTo>
                    <a:lnTo>
                      <a:pt x="978" y="384"/>
                    </a:lnTo>
                    <a:lnTo>
                      <a:pt x="1039" y="382"/>
                    </a:lnTo>
                    <a:lnTo>
                      <a:pt x="1098" y="379"/>
                    </a:lnTo>
                    <a:lnTo>
                      <a:pt x="1158" y="375"/>
                    </a:lnTo>
                    <a:lnTo>
                      <a:pt x="1216" y="371"/>
                    </a:lnTo>
                    <a:lnTo>
                      <a:pt x="1272" y="366"/>
                    </a:lnTo>
                    <a:lnTo>
                      <a:pt x="1325" y="361"/>
                    </a:lnTo>
                    <a:lnTo>
                      <a:pt x="1375" y="356"/>
                    </a:lnTo>
                    <a:lnTo>
                      <a:pt x="1421" y="351"/>
                    </a:lnTo>
                    <a:lnTo>
                      <a:pt x="1463" y="344"/>
                    </a:lnTo>
                    <a:lnTo>
                      <a:pt x="1500" y="338"/>
                    </a:lnTo>
                    <a:lnTo>
                      <a:pt x="1531" y="332"/>
                    </a:lnTo>
                    <a:lnTo>
                      <a:pt x="1556" y="325"/>
                    </a:lnTo>
                    <a:lnTo>
                      <a:pt x="1575" y="317"/>
                    </a:lnTo>
                    <a:lnTo>
                      <a:pt x="1586" y="310"/>
                    </a:lnTo>
                    <a:lnTo>
                      <a:pt x="1589" y="302"/>
                    </a:lnTo>
                    <a:close/>
                  </a:path>
                </a:pathLst>
              </a:custGeom>
              <a:solidFill>
                <a:srgbClr val="3F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34"/>
              <p:cNvSpPr>
                <a:spLocks/>
              </p:cNvSpPr>
              <p:nvPr/>
            </p:nvSpPr>
            <p:spPr bwMode="auto">
              <a:xfrm>
                <a:off x="2210" y="1913"/>
                <a:ext cx="2304" cy="536"/>
              </a:xfrm>
              <a:custGeom>
                <a:avLst/>
                <a:gdLst>
                  <a:gd name="T0" fmla="*/ 2024 w 2304"/>
                  <a:gd name="T1" fmla="*/ 1 h 536"/>
                  <a:gd name="T2" fmla="*/ 1926 w 2304"/>
                  <a:gd name="T3" fmla="*/ 8 h 536"/>
                  <a:gd name="T4" fmla="*/ 1798 w 2304"/>
                  <a:gd name="T5" fmla="*/ 16 h 536"/>
                  <a:gd name="T6" fmla="*/ 1645 w 2304"/>
                  <a:gd name="T7" fmla="*/ 27 h 536"/>
                  <a:gd name="T8" fmla="*/ 1472 w 2304"/>
                  <a:gd name="T9" fmla="*/ 39 h 536"/>
                  <a:gd name="T10" fmla="*/ 1287 w 2304"/>
                  <a:gd name="T11" fmla="*/ 53 h 536"/>
                  <a:gd name="T12" fmla="*/ 1094 w 2304"/>
                  <a:gd name="T13" fmla="*/ 66 h 536"/>
                  <a:gd name="T14" fmla="*/ 901 w 2304"/>
                  <a:gd name="T15" fmla="*/ 81 h 536"/>
                  <a:gd name="T16" fmla="*/ 711 w 2304"/>
                  <a:gd name="T17" fmla="*/ 96 h 536"/>
                  <a:gd name="T18" fmla="*/ 532 w 2304"/>
                  <a:gd name="T19" fmla="*/ 110 h 536"/>
                  <a:gd name="T20" fmla="*/ 370 w 2304"/>
                  <a:gd name="T21" fmla="*/ 122 h 536"/>
                  <a:gd name="T22" fmla="*/ 353 w 2304"/>
                  <a:gd name="T23" fmla="*/ 118 h 536"/>
                  <a:gd name="T24" fmla="*/ 337 w 2304"/>
                  <a:gd name="T25" fmla="*/ 114 h 536"/>
                  <a:gd name="T26" fmla="*/ 311 w 2304"/>
                  <a:gd name="T27" fmla="*/ 111 h 536"/>
                  <a:gd name="T28" fmla="*/ 269 w 2304"/>
                  <a:gd name="T29" fmla="*/ 115 h 536"/>
                  <a:gd name="T30" fmla="*/ 230 w 2304"/>
                  <a:gd name="T31" fmla="*/ 127 h 536"/>
                  <a:gd name="T32" fmla="*/ 170 w 2304"/>
                  <a:gd name="T33" fmla="*/ 138 h 536"/>
                  <a:gd name="T34" fmla="*/ 108 w 2304"/>
                  <a:gd name="T35" fmla="*/ 142 h 536"/>
                  <a:gd name="T36" fmla="*/ 58 w 2304"/>
                  <a:gd name="T37" fmla="*/ 146 h 536"/>
                  <a:gd name="T38" fmla="*/ 23 w 2304"/>
                  <a:gd name="T39" fmla="*/ 149 h 536"/>
                  <a:gd name="T40" fmla="*/ 4 w 2304"/>
                  <a:gd name="T41" fmla="*/ 150 h 536"/>
                  <a:gd name="T42" fmla="*/ 1 w 2304"/>
                  <a:gd name="T43" fmla="*/ 320 h 536"/>
                  <a:gd name="T44" fmla="*/ 28 w 2304"/>
                  <a:gd name="T45" fmla="*/ 332 h 536"/>
                  <a:gd name="T46" fmla="*/ 86 w 2304"/>
                  <a:gd name="T47" fmla="*/ 359 h 536"/>
                  <a:gd name="T48" fmla="*/ 138 w 2304"/>
                  <a:gd name="T49" fmla="*/ 401 h 536"/>
                  <a:gd name="T50" fmla="*/ 188 w 2304"/>
                  <a:gd name="T51" fmla="*/ 462 h 536"/>
                  <a:gd name="T52" fmla="*/ 261 w 2304"/>
                  <a:gd name="T53" fmla="*/ 497 h 536"/>
                  <a:gd name="T54" fmla="*/ 344 w 2304"/>
                  <a:gd name="T55" fmla="*/ 498 h 536"/>
                  <a:gd name="T56" fmla="*/ 418 w 2304"/>
                  <a:gd name="T57" fmla="*/ 466 h 536"/>
                  <a:gd name="T58" fmla="*/ 473 w 2304"/>
                  <a:gd name="T59" fmla="*/ 406 h 536"/>
                  <a:gd name="T60" fmla="*/ 508 w 2304"/>
                  <a:gd name="T61" fmla="*/ 406 h 536"/>
                  <a:gd name="T62" fmla="*/ 539 w 2304"/>
                  <a:gd name="T63" fmla="*/ 408 h 536"/>
                  <a:gd name="T64" fmla="*/ 570 w 2304"/>
                  <a:gd name="T65" fmla="*/ 433 h 536"/>
                  <a:gd name="T66" fmla="*/ 627 w 2304"/>
                  <a:gd name="T67" fmla="*/ 494 h 536"/>
                  <a:gd name="T68" fmla="*/ 703 w 2304"/>
                  <a:gd name="T69" fmla="*/ 530 h 536"/>
                  <a:gd name="T70" fmla="*/ 768 w 2304"/>
                  <a:gd name="T71" fmla="*/ 535 h 536"/>
                  <a:gd name="T72" fmla="*/ 818 w 2304"/>
                  <a:gd name="T73" fmla="*/ 525 h 536"/>
                  <a:gd name="T74" fmla="*/ 865 w 2304"/>
                  <a:gd name="T75" fmla="*/ 502 h 536"/>
                  <a:gd name="T76" fmla="*/ 905 w 2304"/>
                  <a:gd name="T77" fmla="*/ 470 h 536"/>
                  <a:gd name="T78" fmla="*/ 936 w 2304"/>
                  <a:gd name="T79" fmla="*/ 429 h 536"/>
                  <a:gd name="T80" fmla="*/ 1433 w 2304"/>
                  <a:gd name="T81" fmla="*/ 379 h 536"/>
                  <a:gd name="T82" fmla="*/ 1467 w 2304"/>
                  <a:gd name="T83" fmla="*/ 433 h 536"/>
                  <a:gd name="T84" fmla="*/ 1521 w 2304"/>
                  <a:gd name="T85" fmla="*/ 470 h 536"/>
                  <a:gd name="T86" fmla="*/ 1593 w 2304"/>
                  <a:gd name="T87" fmla="*/ 481 h 536"/>
                  <a:gd name="T88" fmla="*/ 1668 w 2304"/>
                  <a:gd name="T89" fmla="*/ 454 h 536"/>
                  <a:gd name="T90" fmla="*/ 1719 w 2304"/>
                  <a:gd name="T91" fmla="*/ 393 h 536"/>
                  <a:gd name="T92" fmla="*/ 1897 w 2304"/>
                  <a:gd name="T93" fmla="*/ 390 h 536"/>
                  <a:gd name="T94" fmla="*/ 1947 w 2304"/>
                  <a:gd name="T95" fmla="*/ 463 h 536"/>
                  <a:gd name="T96" fmla="*/ 2024 w 2304"/>
                  <a:gd name="T97" fmla="*/ 507 h 536"/>
                  <a:gd name="T98" fmla="*/ 2131 w 2304"/>
                  <a:gd name="T99" fmla="*/ 504 h 536"/>
                  <a:gd name="T100" fmla="*/ 2223 w 2304"/>
                  <a:gd name="T101" fmla="*/ 442 h 536"/>
                  <a:gd name="T102" fmla="*/ 2266 w 2304"/>
                  <a:gd name="T103" fmla="*/ 336 h 536"/>
                  <a:gd name="T104" fmla="*/ 2266 w 2304"/>
                  <a:gd name="T105" fmla="*/ 310 h 536"/>
                  <a:gd name="T106" fmla="*/ 2303 w 2304"/>
                  <a:gd name="T107" fmla="*/ 291 h 536"/>
                  <a:gd name="T108" fmla="*/ 2304 w 2304"/>
                  <a:gd name="T109" fmla="*/ 248 h 536"/>
                  <a:gd name="T110" fmla="*/ 2296 w 2304"/>
                  <a:gd name="T111" fmla="*/ 172 h 536"/>
                  <a:gd name="T112" fmla="*/ 2264 w 2304"/>
                  <a:gd name="T113" fmla="*/ 89 h 536"/>
                  <a:gd name="T114" fmla="*/ 2192 w 2304"/>
                  <a:gd name="T115" fmla="*/ 24 h 536"/>
                  <a:gd name="T116" fmla="*/ 2069 w 2304"/>
                  <a:gd name="T11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4" h="536">
                    <a:moveTo>
                      <a:pt x="2069" y="0"/>
                    </a:moveTo>
                    <a:lnTo>
                      <a:pt x="2048" y="1"/>
                    </a:lnTo>
                    <a:lnTo>
                      <a:pt x="2024" y="1"/>
                    </a:lnTo>
                    <a:lnTo>
                      <a:pt x="1995" y="4"/>
                    </a:lnTo>
                    <a:lnTo>
                      <a:pt x="1962" y="5"/>
                    </a:lnTo>
                    <a:lnTo>
                      <a:pt x="1926" y="8"/>
                    </a:lnTo>
                    <a:lnTo>
                      <a:pt x="1886" y="11"/>
                    </a:lnTo>
                    <a:lnTo>
                      <a:pt x="1844" y="14"/>
                    </a:lnTo>
                    <a:lnTo>
                      <a:pt x="1798" y="16"/>
                    </a:lnTo>
                    <a:lnTo>
                      <a:pt x="1749" y="19"/>
                    </a:lnTo>
                    <a:lnTo>
                      <a:pt x="1697" y="23"/>
                    </a:lnTo>
                    <a:lnTo>
                      <a:pt x="1645" y="27"/>
                    </a:lnTo>
                    <a:lnTo>
                      <a:pt x="1589" y="30"/>
                    </a:lnTo>
                    <a:lnTo>
                      <a:pt x="1531" y="35"/>
                    </a:lnTo>
                    <a:lnTo>
                      <a:pt x="1472" y="39"/>
                    </a:lnTo>
                    <a:lnTo>
                      <a:pt x="1411" y="43"/>
                    </a:lnTo>
                    <a:lnTo>
                      <a:pt x="1349" y="47"/>
                    </a:lnTo>
                    <a:lnTo>
                      <a:pt x="1287" y="53"/>
                    </a:lnTo>
                    <a:lnTo>
                      <a:pt x="1223" y="57"/>
                    </a:lnTo>
                    <a:lnTo>
                      <a:pt x="1159" y="62"/>
                    </a:lnTo>
                    <a:lnTo>
                      <a:pt x="1094" y="66"/>
                    </a:lnTo>
                    <a:lnTo>
                      <a:pt x="1029" y="72"/>
                    </a:lnTo>
                    <a:lnTo>
                      <a:pt x="964" y="76"/>
                    </a:lnTo>
                    <a:lnTo>
                      <a:pt x="901" y="81"/>
                    </a:lnTo>
                    <a:lnTo>
                      <a:pt x="837" y="87"/>
                    </a:lnTo>
                    <a:lnTo>
                      <a:pt x="773" y="91"/>
                    </a:lnTo>
                    <a:lnTo>
                      <a:pt x="711" y="96"/>
                    </a:lnTo>
                    <a:lnTo>
                      <a:pt x="650" y="100"/>
                    </a:lnTo>
                    <a:lnTo>
                      <a:pt x="590" y="104"/>
                    </a:lnTo>
                    <a:lnTo>
                      <a:pt x="532" y="110"/>
                    </a:lnTo>
                    <a:lnTo>
                      <a:pt x="475" y="114"/>
                    </a:lnTo>
                    <a:lnTo>
                      <a:pt x="421" y="118"/>
                    </a:lnTo>
                    <a:lnTo>
                      <a:pt x="370" y="122"/>
                    </a:lnTo>
                    <a:lnTo>
                      <a:pt x="364" y="121"/>
                    </a:lnTo>
                    <a:lnTo>
                      <a:pt x="359" y="119"/>
                    </a:lnTo>
                    <a:lnTo>
                      <a:pt x="353" y="118"/>
                    </a:lnTo>
                    <a:lnTo>
                      <a:pt x="348" y="117"/>
                    </a:lnTo>
                    <a:lnTo>
                      <a:pt x="342" y="115"/>
                    </a:lnTo>
                    <a:lnTo>
                      <a:pt x="337" y="114"/>
                    </a:lnTo>
                    <a:lnTo>
                      <a:pt x="332" y="112"/>
                    </a:lnTo>
                    <a:lnTo>
                      <a:pt x="326" y="112"/>
                    </a:lnTo>
                    <a:lnTo>
                      <a:pt x="311" y="111"/>
                    </a:lnTo>
                    <a:lnTo>
                      <a:pt x="298" y="111"/>
                    </a:lnTo>
                    <a:lnTo>
                      <a:pt x="283" y="112"/>
                    </a:lnTo>
                    <a:lnTo>
                      <a:pt x="269" y="115"/>
                    </a:lnTo>
                    <a:lnTo>
                      <a:pt x="256" y="118"/>
                    </a:lnTo>
                    <a:lnTo>
                      <a:pt x="244" y="123"/>
                    </a:lnTo>
                    <a:lnTo>
                      <a:pt x="230" y="127"/>
                    </a:lnTo>
                    <a:lnTo>
                      <a:pt x="218" y="134"/>
                    </a:lnTo>
                    <a:lnTo>
                      <a:pt x="193" y="135"/>
                    </a:lnTo>
                    <a:lnTo>
                      <a:pt x="170" y="138"/>
                    </a:lnTo>
                    <a:lnTo>
                      <a:pt x="147" y="140"/>
                    </a:lnTo>
                    <a:lnTo>
                      <a:pt x="127" y="141"/>
                    </a:lnTo>
                    <a:lnTo>
                      <a:pt x="108" y="142"/>
                    </a:lnTo>
                    <a:lnTo>
                      <a:pt x="90" y="144"/>
                    </a:lnTo>
                    <a:lnTo>
                      <a:pt x="73" y="145"/>
                    </a:lnTo>
                    <a:lnTo>
                      <a:pt x="58" y="146"/>
                    </a:lnTo>
                    <a:lnTo>
                      <a:pt x="46" y="148"/>
                    </a:lnTo>
                    <a:lnTo>
                      <a:pt x="34" y="148"/>
                    </a:lnTo>
                    <a:lnTo>
                      <a:pt x="23" y="149"/>
                    </a:lnTo>
                    <a:lnTo>
                      <a:pt x="15" y="149"/>
                    </a:lnTo>
                    <a:lnTo>
                      <a:pt x="8" y="150"/>
                    </a:lnTo>
                    <a:lnTo>
                      <a:pt x="4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320"/>
                    </a:lnTo>
                    <a:lnTo>
                      <a:pt x="4" y="321"/>
                    </a:lnTo>
                    <a:lnTo>
                      <a:pt x="13" y="325"/>
                    </a:lnTo>
                    <a:lnTo>
                      <a:pt x="28" y="332"/>
                    </a:lnTo>
                    <a:lnTo>
                      <a:pt x="46" y="340"/>
                    </a:lnTo>
                    <a:lnTo>
                      <a:pt x="65" y="349"/>
                    </a:lnTo>
                    <a:lnTo>
                      <a:pt x="86" y="359"/>
                    </a:lnTo>
                    <a:lnTo>
                      <a:pt x="107" y="368"/>
                    </a:lnTo>
                    <a:lnTo>
                      <a:pt x="127" y="377"/>
                    </a:lnTo>
                    <a:lnTo>
                      <a:pt x="138" y="401"/>
                    </a:lnTo>
                    <a:lnTo>
                      <a:pt x="151" y="424"/>
                    </a:lnTo>
                    <a:lnTo>
                      <a:pt x="169" y="444"/>
                    </a:lnTo>
                    <a:lnTo>
                      <a:pt x="188" y="462"/>
                    </a:lnTo>
                    <a:lnTo>
                      <a:pt x="210" y="477"/>
                    </a:lnTo>
                    <a:lnTo>
                      <a:pt x="234" y="489"/>
                    </a:lnTo>
                    <a:lnTo>
                      <a:pt x="261" y="497"/>
                    </a:lnTo>
                    <a:lnTo>
                      <a:pt x="288" y="501"/>
                    </a:lnTo>
                    <a:lnTo>
                      <a:pt x="317" y="502"/>
                    </a:lnTo>
                    <a:lnTo>
                      <a:pt x="344" y="498"/>
                    </a:lnTo>
                    <a:lnTo>
                      <a:pt x="371" y="492"/>
                    </a:lnTo>
                    <a:lnTo>
                      <a:pt x="395" y="479"/>
                    </a:lnTo>
                    <a:lnTo>
                      <a:pt x="418" y="466"/>
                    </a:lnTo>
                    <a:lnTo>
                      <a:pt x="439" y="448"/>
                    </a:lnTo>
                    <a:lnTo>
                      <a:pt x="458" y="428"/>
                    </a:lnTo>
                    <a:lnTo>
                      <a:pt x="473" y="406"/>
                    </a:lnTo>
                    <a:lnTo>
                      <a:pt x="485" y="406"/>
                    </a:lnTo>
                    <a:lnTo>
                      <a:pt x="496" y="406"/>
                    </a:lnTo>
                    <a:lnTo>
                      <a:pt x="508" y="406"/>
                    </a:lnTo>
                    <a:lnTo>
                      <a:pt x="519" y="408"/>
                    </a:lnTo>
                    <a:lnTo>
                      <a:pt x="528" y="408"/>
                    </a:lnTo>
                    <a:lnTo>
                      <a:pt x="539" y="408"/>
                    </a:lnTo>
                    <a:lnTo>
                      <a:pt x="548" y="409"/>
                    </a:lnTo>
                    <a:lnTo>
                      <a:pt x="558" y="409"/>
                    </a:lnTo>
                    <a:lnTo>
                      <a:pt x="570" y="433"/>
                    </a:lnTo>
                    <a:lnTo>
                      <a:pt x="586" y="456"/>
                    </a:lnTo>
                    <a:lnTo>
                      <a:pt x="605" y="477"/>
                    </a:lnTo>
                    <a:lnTo>
                      <a:pt x="627" y="494"/>
                    </a:lnTo>
                    <a:lnTo>
                      <a:pt x="650" y="509"/>
                    </a:lnTo>
                    <a:lnTo>
                      <a:pt x="676" y="521"/>
                    </a:lnTo>
                    <a:lnTo>
                      <a:pt x="703" y="530"/>
                    </a:lnTo>
                    <a:lnTo>
                      <a:pt x="731" y="535"/>
                    </a:lnTo>
                    <a:lnTo>
                      <a:pt x="749" y="536"/>
                    </a:lnTo>
                    <a:lnTo>
                      <a:pt x="768" y="535"/>
                    </a:lnTo>
                    <a:lnTo>
                      <a:pt x="786" y="534"/>
                    </a:lnTo>
                    <a:lnTo>
                      <a:pt x="802" y="530"/>
                    </a:lnTo>
                    <a:lnTo>
                      <a:pt x="818" y="525"/>
                    </a:lnTo>
                    <a:lnTo>
                      <a:pt x="834" y="519"/>
                    </a:lnTo>
                    <a:lnTo>
                      <a:pt x="851" y="512"/>
                    </a:lnTo>
                    <a:lnTo>
                      <a:pt x="865" y="502"/>
                    </a:lnTo>
                    <a:lnTo>
                      <a:pt x="879" y="493"/>
                    </a:lnTo>
                    <a:lnTo>
                      <a:pt x="893" y="482"/>
                    </a:lnTo>
                    <a:lnTo>
                      <a:pt x="905" y="470"/>
                    </a:lnTo>
                    <a:lnTo>
                      <a:pt x="916" y="458"/>
                    </a:lnTo>
                    <a:lnTo>
                      <a:pt x="926" y="444"/>
                    </a:lnTo>
                    <a:lnTo>
                      <a:pt x="936" y="429"/>
                    </a:lnTo>
                    <a:lnTo>
                      <a:pt x="944" y="413"/>
                    </a:lnTo>
                    <a:lnTo>
                      <a:pt x="951" y="397"/>
                    </a:lnTo>
                    <a:lnTo>
                      <a:pt x="1433" y="379"/>
                    </a:lnTo>
                    <a:lnTo>
                      <a:pt x="1443" y="400"/>
                    </a:lnTo>
                    <a:lnTo>
                      <a:pt x="1453" y="417"/>
                    </a:lnTo>
                    <a:lnTo>
                      <a:pt x="1467" y="433"/>
                    </a:lnTo>
                    <a:lnTo>
                      <a:pt x="1483" y="448"/>
                    </a:lnTo>
                    <a:lnTo>
                      <a:pt x="1501" y="460"/>
                    </a:lnTo>
                    <a:lnTo>
                      <a:pt x="1521" y="470"/>
                    </a:lnTo>
                    <a:lnTo>
                      <a:pt x="1543" y="477"/>
                    </a:lnTo>
                    <a:lnTo>
                      <a:pt x="1565" y="481"/>
                    </a:lnTo>
                    <a:lnTo>
                      <a:pt x="1593" y="481"/>
                    </a:lnTo>
                    <a:lnTo>
                      <a:pt x="1619" y="477"/>
                    </a:lnTo>
                    <a:lnTo>
                      <a:pt x="1645" y="467"/>
                    </a:lnTo>
                    <a:lnTo>
                      <a:pt x="1668" y="454"/>
                    </a:lnTo>
                    <a:lnTo>
                      <a:pt x="1688" y="437"/>
                    </a:lnTo>
                    <a:lnTo>
                      <a:pt x="1705" y="417"/>
                    </a:lnTo>
                    <a:lnTo>
                      <a:pt x="1719" y="393"/>
                    </a:lnTo>
                    <a:lnTo>
                      <a:pt x="1729" y="367"/>
                    </a:lnTo>
                    <a:lnTo>
                      <a:pt x="1887" y="362"/>
                    </a:lnTo>
                    <a:lnTo>
                      <a:pt x="1897" y="390"/>
                    </a:lnTo>
                    <a:lnTo>
                      <a:pt x="1909" y="417"/>
                    </a:lnTo>
                    <a:lnTo>
                      <a:pt x="1926" y="442"/>
                    </a:lnTo>
                    <a:lnTo>
                      <a:pt x="1947" y="463"/>
                    </a:lnTo>
                    <a:lnTo>
                      <a:pt x="1970" y="482"/>
                    </a:lnTo>
                    <a:lnTo>
                      <a:pt x="1995" y="496"/>
                    </a:lnTo>
                    <a:lnTo>
                      <a:pt x="2024" y="507"/>
                    </a:lnTo>
                    <a:lnTo>
                      <a:pt x="2055" y="512"/>
                    </a:lnTo>
                    <a:lnTo>
                      <a:pt x="2094" y="512"/>
                    </a:lnTo>
                    <a:lnTo>
                      <a:pt x="2131" y="504"/>
                    </a:lnTo>
                    <a:lnTo>
                      <a:pt x="2166" y="489"/>
                    </a:lnTo>
                    <a:lnTo>
                      <a:pt x="2196" y="467"/>
                    </a:lnTo>
                    <a:lnTo>
                      <a:pt x="2223" y="442"/>
                    </a:lnTo>
                    <a:lnTo>
                      <a:pt x="2243" y="410"/>
                    </a:lnTo>
                    <a:lnTo>
                      <a:pt x="2258" y="375"/>
                    </a:lnTo>
                    <a:lnTo>
                      <a:pt x="2266" y="336"/>
                    </a:lnTo>
                    <a:lnTo>
                      <a:pt x="2266" y="328"/>
                    </a:lnTo>
                    <a:lnTo>
                      <a:pt x="2266" y="318"/>
                    </a:lnTo>
                    <a:lnTo>
                      <a:pt x="2266" y="310"/>
                    </a:lnTo>
                    <a:lnTo>
                      <a:pt x="2266" y="302"/>
                    </a:lnTo>
                    <a:lnTo>
                      <a:pt x="2303" y="295"/>
                    </a:lnTo>
                    <a:lnTo>
                      <a:pt x="2303" y="291"/>
                    </a:lnTo>
                    <a:lnTo>
                      <a:pt x="2304" y="282"/>
                    </a:lnTo>
                    <a:lnTo>
                      <a:pt x="2304" y="267"/>
                    </a:lnTo>
                    <a:lnTo>
                      <a:pt x="2304" y="248"/>
                    </a:lnTo>
                    <a:lnTo>
                      <a:pt x="2304" y="225"/>
                    </a:lnTo>
                    <a:lnTo>
                      <a:pt x="2302" y="199"/>
                    </a:lnTo>
                    <a:lnTo>
                      <a:pt x="2296" y="172"/>
                    </a:lnTo>
                    <a:lnTo>
                      <a:pt x="2288" y="144"/>
                    </a:lnTo>
                    <a:lnTo>
                      <a:pt x="2277" y="117"/>
                    </a:lnTo>
                    <a:lnTo>
                      <a:pt x="2264" y="89"/>
                    </a:lnTo>
                    <a:lnTo>
                      <a:pt x="2245" y="64"/>
                    </a:lnTo>
                    <a:lnTo>
                      <a:pt x="2220" y="42"/>
                    </a:lnTo>
                    <a:lnTo>
                      <a:pt x="2192" y="24"/>
                    </a:lnTo>
                    <a:lnTo>
                      <a:pt x="2157" y="10"/>
                    </a:lnTo>
                    <a:lnTo>
                      <a:pt x="2116" y="1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35"/>
              <p:cNvSpPr>
                <a:spLocks/>
              </p:cNvSpPr>
              <p:nvPr/>
            </p:nvSpPr>
            <p:spPr bwMode="auto">
              <a:xfrm>
                <a:off x="2111" y="1787"/>
                <a:ext cx="2604" cy="511"/>
              </a:xfrm>
              <a:custGeom>
                <a:avLst/>
                <a:gdLst>
                  <a:gd name="T0" fmla="*/ 24 w 2604"/>
                  <a:gd name="T1" fmla="*/ 408 h 511"/>
                  <a:gd name="T2" fmla="*/ 65 w 2604"/>
                  <a:gd name="T3" fmla="*/ 456 h 511"/>
                  <a:gd name="T4" fmla="*/ 131 w 2604"/>
                  <a:gd name="T5" fmla="*/ 465 h 511"/>
                  <a:gd name="T6" fmla="*/ 230 w 2604"/>
                  <a:gd name="T7" fmla="*/ 473 h 511"/>
                  <a:gd name="T8" fmla="*/ 333 w 2604"/>
                  <a:gd name="T9" fmla="*/ 481 h 511"/>
                  <a:gd name="T10" fmla="*/ 416 w 2604"/>
                  <a:gd name="T11" fmla="*/ 486 h 511"/>
                  <a:gd name="T12" fmla="*/ 450 w 2604"/>
                  <a:gd name="T13" fmla="*/ 489 h 511"/>
                  <a:gd name="T14" fmla="*/ 639 w 2604"/>
                  <a:gd name="T15" fmla="*/ 450 h 511"/>
                  <a:gd name="T16" fmla="*/ 714 w 2604"/>
                  <a:gd name="T17" fmla="*/ 316 h 511"/>
                  <a:gd name="T18" fmla="*/ 830 w 2604"/>
                  <a:gd name="T19" fmla="*/ 226 h 511"/>
                  <a:gd name="T20" fmla="*/ 899 w 2604"/>
                  <a:gd name="T21" fmla="*/ 217 h 511"/>
                  <a:gd name="T22" fmla="*/ 971 w 2604"/>
                  <a:gd name="T23" fmla="*/ 218 h 511"/>
                  <a:gd name="T24" fmla="*/ 1035 w 2604"/>
                  <a:gd name="T25" fmla="*/ 243 h 511"/>
                  <a:gd name="T26" fmla="*/ 1081 w 2604"/>
                  <a:gd name="T27" fmla="*/ 309 h 511"/>
                  <a:gd name="T28" fmla="*/ 1097 w 2604"/>
                  <a:gd name="T29" fmla="*/ 429 h 511"/>
                  <a:gd name="T30" fmla="*/ 1090 w 2604"/>
                  <a:gd name="T31" fmla="*/ 507 h 511"/>
                  <a:gd name="T32" fmla="*/ 1998 w 2604"/>
                  <a:gd name="T33" fmla="*/ 473 h 511"/>
                  <a:gd name="T34" fmla="*/ 2036 w 2604"/>
                  <a:gd name="T35" fmla="*/ 402 h 511"/>
                  <a:gd name="T36" fmla="*/ 2116 w 2604"/>
                  <a:gd name="T37" fmla="*/ 283 h 511"/>
                  <a:gd name="T38" fmla="*/ 2197 w 2604"/>
                  <a:gd name="T39" fmla="*/ 241 h 511"/>
                  <a:gd name="T40" fmla="*/ 2292 w 2604"/>
                  <a:gd name="T41" fmla="*/ 249 h 511"/>
                  <a:gd name="T42" fmla="*/ 2364 w 2604"/>
                  <a:gd name="T43" fmla="*/ 343 h 511"/>
                  <a:gd name="T44" fmla="*/ 2402 w 2604"/>
                  <a:gd name="T45" fmla="*/ 432 h 511"/>
                  <a:gd name="T46" fmla="*/ 2498 w 2604"/>
                  <a:gd name="T47" fmla="*/ 413 h 511"/>
                  <a:gd name="T48" fmla="*/ 2555 w 2604"/>
                  <a:gd name="T49" fmla="*/ 391 h 511"/>
                  <a:gd name="T50" fmla="*/ 2586 w 2604"/>
                  <a:gd name="T51" fmla="*/ 348 h 511"/>
                  <a:gd name="T52" fmla="*/ 2604 w 2604"/>
                  <a:gd name="T53" fmla="*/ 297 h 511"/>
                  <a:gd name="T54" fmla="*/ 2588 w 2604"/>
                  <a:gd name="T55" fmla="*/ 240 h 511"/>
                  <a:gd name="T56" fmla="*/ 2575 w 2604"/>
                  <a:gd name="T57" fmla="*/ 186 h 511"/>
                  <a:gd name="T58" fmla="*/ 2565 w 2604"/>
                  <a:gd name="T59" fmla="*/ 81 h 511"/>
                  <a:gd name="T60" fmla="*/ 2538 w 2604"/>
                  <a:gd name="T61" fmla="*/ 14 h 511"/>
                  <a:gd name="T62" fmla="*/ 2470 w 2604"/>
                  <a:gd name="T63" fmla="*/ 11 h 511"/>
                  <a:gd name="T64" fmla="*/ 2375 w 2604"/>
                  <a:gd name="T65" fmla="*/ 8 h 511"/>
                  <a:gd name="T66" fmla="*/ 2172 w 2604"/>
                  <a:gd name="T67" fmla="*/ 37 h 511"/>
                  <a:gd name="T68" fmla="*/ 1155 w 2604"/>
                  <a:gd name="T69" fmla="*/ 49 h 511"/>
                  <a:gd name="T70" fmla="*/ 1073 w 2604"/>
                  <a:gd name="T71" fmla="*/ 41 h 511"/>
                  <a:gd name="T72" fmla="*/ 952 w 2604"/>
                  <a:gd name="T73" fmla="*/ 27 h 511"/>
                  <a:gd name="T74" fmla="*/ 826 w 2604"/>
                  <a:gd name="T75" fmla="*/ 14 h 511"/>
                  <a:gd name="T76" fmla="*/ 729 w 2604"/>
                  <a:gd name="T77" fmla="*/ 3 h 511"/>
                  <a:gd name="T78" fmla="*/ 679 w 2604"/>
                  <a:gd name="T79" fmla="*/ 0 h 511"/>
                  <a:gd name="T80" fmla="*/ 577 w 2604"/>
                  <a:gd name="T81" fmla="*/ 11 h 511"/>
                  <a:gd name="T82" fmla="*/ 425 w 2604"/>
                  <a:gd name="T83" fmla="*/ 34 h 511"/>
                  <a:gd name="T84" fmla="*/ 265 w 2604"/>
                  <a:gd name="T85" fmla="*/ 68 h 511"/>
                  <a:gd name="T86" fmla="*/ 139 w 2604"/>
                  <a:gd name="T87" fmla="*/ 108 h 511"/>
                  <a:gd name="T88" fmla="*/ 88 w 2604"/>
                  <a:gd name="T89" fmla="*/ 153 h 511"/>
                  <a:gd name="T90" fmla="*/ 67 w 2604"/>
                  <a:gd name="T91" fmla="*/ 191 h 511"/>
                  <a:gd name="T92" fmla="*/ 57 w 2604"/>
                  <a:gd name="T93" fmla="*/ 251 h 511"/>
                  <a:gd name="T94" fmla="*/ 21 w 2604"/>
                  <a:gd name="T95" fmla="*/ 264 h 511"/>
                  <a:gd name="T96" fmla="*/ 0 w 2604"/>
                  <a:gd name="T97" fmla="*/ 270 h 511"/>
                  <a:gd name="T98" fmla="*/ 12 w 2604"/>
                  <a:gd name="T99" fmla="*/ 34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4" h="511">
                    <a:moveTo>
                      <a:pt x="21" y="370"/>
                    </a:move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65" y="456"/>
                    </a:lnTo>
                    <a:lnTo>
                      <a:pt x="81" y="459"/>
                    </a:lnTo>
                    <a:lnTo>
                      <a:pt x="104" y="462"/>
                    </a:lnTo>
                    <a:lnTo>
                      <a:pt x="131" y="465"/>
                    </a:lnTo>
                    <a:lnTo>
                      <a:pt x="161" y="467"/>
                    </a:lnTo>
                    <a:lnTo>
                      <a:pt x="195" y="470"/>
                    </a:lnTo>
                    <a:lnTo>
                      <a:pt x="230" y="473"/>
                    </a:lnTo>
                    <a:lnTo>
                      <a:pt x="265" y="475"/>
                    </a:lnTo>
                    <a:lnTo>
                      <a:pt x="301" y="478"/>
                    </a:lnTo>
                    <a:lnTo>
                      <a:pt x="333" y="481"/>
                    </a:lnTo>
                    <a:lnTo>
                      <a:pt x="366" y="484"/>
                    </a:lnTo>
                    <a:lnTo>
                      <a:pt x="393" y="485"/>
                    </a:lnTo>
                    <a:lnTo>
                      <a:pt x="416" y="486"/>
                    </a:lnTo>
                    <a:lnTo>
                      <a:pt x="435" y="488"/>
                    </a:lnTo>
                    <a:lnTo>
                      <a:pt x="446" y="489"/>
                    </a:lnTo>
                    <a:lnTo>
                      <a:pt x="450" y="489"/>
                    </a:lnTo>
                    <a:lnTo>
                      <a:pt x="623" y="488"/>
                    </a:lnTo>
                    <a:lnTo>
                      <a:pt x="627" y="477"/>
                    </a:lnTo>
                    <a:lnTo>
                      <a:pt x="639" y="450"/>
                    </a:lnTo>
                    <a:lnTo>
                      <a:pt x="658" y="409"/>
                    </a:lnTo>
                    <a:lnTo>
                      <a:pt x="684" y="363"/>
                    </a:lnTo>
                    <a:lnTo>
                      <a:pt x="714" y="316"/>
                    </a:lnTo>
                    <a:lnTo>
                      <a:pt x="749" y="274"/>
                    </a:lnTo>
                    <a:lnTo>
                      <a:pt x="788" y="243"/>
                    </a:lnTo>
                    <a:lnTo>
                      <a:pt x="830" y="226"/>
                    </a:lnTo>
                    <a:lnTo>
                      <a:pt x="852" y="224"/>
                    </a:lnTo>
                    <a:lnTo>
                      <a:pt x="876" y="220"/>
                    </a:lnTo>
                    <a:lnTo>
                      <a:pt x="899" y="217"/>
                    </a:lnTo>
                    <a:lnTo>
                      <a:pt x="924" y="215"/>
                    </a:lnTo>
                    <a:lnTo>
                      <a:pt x="948" y="215"/>
                    </a:lnTo>
                    <a:lnTo>
                      <a:pt x="971" y="218"/>
                    </a:lnTo>
                    <a:lnTo>
                      <a:pt x="994" y="222"/>
                    </a:lnTo>
                    <a:lnTo>
                      <a:pt x="1016" y="230"/>
                    </a:lnTo>
                    <a:lnTo>
                      <a:pt x="1035" y="243"/>
                    </a:lnTo>
                    <a:lnTo>
                      <a:pt x="1054" y="260"/>
                    </a:lnTo>
                    <a:lnTo>
                      <a:pt x="1069" y="282"/>
                    </a:lnTo>
                    <a:lnTo>
                      <a:pt x="1081" y="309"/>
                    </a:lnTo>
                    <a:lnTo>
                      <a:pt x="1090" y="341"/>
                    </a:lnTo>
                    <a:lnTo>
                      <a:pt x="1096" y="382"/>
                    </a:lnTo>
                    <a:lnTo>
                      <a:pt x="1097" y="429"/>
                    </a:lnTo>
                    <a:lnTo>
                      <a:pt x="1095" y="484"/>
                    </a:lnTo>
                    <a:lnTo>
                      <a:pt x="1093" y="500"/>
                    </a:lnTo>
                    <a:lnTo>
                      <a:pt x="1090" y="507"/>
                    </a:lnTo>
                    <a:lnTo>
                      <a:pt x="1089" y="511"/>
                    </a:lnTo>
                    <a:lnTo>
                      <a:pt x="1088" y="511"/>
                    </a:lnTo>
                    <a:lnTo>
                      <a:pt x="1998" y="473"/>
                    </a:lnTo>
                    <a:lnTo>
                      <a:pt x="2002" y="463"/>
                    </a:lnTo>
                    <a:lnTo>
                      <a:pt x="2016" y="438"/>
                    </a:lnTo>
                    <a:lnTo>
                      <a:pt x="2036" y="402"/>
                    </a:lnTo>
                    <a:lnTo>
                      <a:pt x="2061" y="362"/>
                    </a:lnTo>
                    <a:lnTo>
                      <a:pt x="2088" y="320"/>
                    </a:lnTo>
                    <a:lnTo>
                      <a:pt x="2116" y="283"/>
                    </a:lnTo>
                    <a:lnTo>
                      <a:pt x="2145" y="256"/>
                    </a:lnTo>
                    <a:lnTo>
                      <a:pt x="2170" y="244"/>
                    </a:lnTo>
                    <a:lnTo>
                      <a:pt x="2197" y="241"/>
                    </a:lnTo>
                    <a:lnTo>
                      <a:pt x="2227" y="240"/>
                    </a:lnTo>
                    <a:lnTo>
                      <a:pt x="2260" y="241"/>
                    </a:lnTo>
                    <a:lnTo>
                      <a:pt x="2292" y="249"/>
                    </a:lnTo>
                    <a:lnTo>
                      <a:pt x="2322" y="268"/>
                    </a:lnTo>
                    <a:lnTo>
                      <a:pt x="2346" y="298"/>
                    </a:lnTo>
                    <a:lnTo>
                      <a:pt x="2364" y="343"/>
                    </a:lnTo>
                    <a:lnTo>
                      <a:pt x="2372" y="405"/>
                    </a:lnTo>
                    <a:lnTo>
                      <a:pt x="2380" y="424"/>
                    </a:lnTo>
                    <a:lnTo>
                      <a:pt x="2402" y="432"/>
                    </a:lnTo>
                    <a:lnTo>
                      <a:pt x="2432" y="431"/>
                    </a:lnTo>
                    <a:lnTo>
                      <a:pt x="2464" y="424"/>
                    </a:lnTo>
                    <a:lnTo>
                      <a:pt x="2498" y="413"/>
                    </a:lnTo>
                    <a:lnTo>
                      <a:pt x="2527" y="404"/>
                    </a:lnTo>
                    <a:lnTo>
                      <a:pt x="2547" y="394"/>
                    </a:lnTo>
                    <a:lnTo>
                      <a:pt x="2555" y="391"/>
                    </a:lnTo>
                    <a:lnTo>
                      <a:pt x="2571" y="362"/>
                    </a:lnTo>
                    <a:lnTo>
                      <a:pt x="2575" y="358"/>
                    </a:lnTo>
                    <a:lnTo>
                      <a:pt x="2586" y="348"/>
                    </a:lnTo>
                    <a:lnTo>
                      <a:pt x="2597" y="335"/>
                    </a:lnTo>
                    <a:lnTo>
                      <a:pt x="2603" y="318"/>
                    </a:lnTo>
                    <a:lnTo>
                      <a:pt x="2604" y="297"/>
                    </a:lnTo>
                    <a:lnTo>
                      <a:pt x="2603" y="272"/>
                    </a:lnTo>
                    <a:lnTo>
                      <a:pt x="2597" y="251"/>
                    </a:lnTo>
                    <a:lnTo>
                      <a:pt x="2588" y="240"/>
                    </a:lnTo>
                    <a:lnTo>
                      <a:pt x="2578" y="229"/>
                    </a:lnTo>
                    <a:lnTo>
                      <a:pt x="2575" y="207"/>
                    </a:lnTo>
                    <a:lnTo>
                      <a:pt x="2575" y="186"/>
                    </a:lnTo>
                    <a:lnTo>
                      <a:pt x="2575" y="176"/>
                    </a:lnTo>
                    <a:lnTo>
                      <a:pt x="2566" y="94"/>
                    </a:lnTo>
                    <a:lnTo>
                      <a:pt x="2565" y="81"/>
                    </a:lnTo>
                    <a:lnTo>
                      <a:pt x="2558" y="54"/>
                    </a:lnTo>
                    <a:lnTo>
                      <a:pt x="2550" y="27"/>
                    </a:lnTo>
                    <a:lnTo>
                      <a:pt x="2538" y="14"/>
                    </a:lnTo>
                    <a:lnTo>
                      <a:pt x="2524" y="12"/>
                    </a:lnTo>
                    <a:lnTo>
                      <a:pt x="2501" y="12"/>
                    </a:lnTo>
                    <a:lnTo>
                      <a:pt x="2470" y="11"/>
                    </a:lnTo>
                    <a:lnTo>
                      <a:pt x="2436" y="10"/>
                    </a:lnTo>
                    <a:lnTo>
                      <a:pt x="2403" y="10"/>
                    </a:lnTo>
                    <a:lnTo>
                      <a:pt x="2375" y="8"/>
                    </a:lnTo>
                    <a:lnTo>
                      <a:pt x="2355" y="8"/>
                    </a:lnTo>
                    <a:lnTo>
                      <a:pt x="2348" y="8"/>
                    </a:lnTo>
                    <a:lnTo>
                      <a:pt x="2172" y="37"/>
                    </a:lnTo>
                    <a:lnTo>
                      <a:pt x="1174" y="52"/>
                    </a:lnTo>
                    <a:lnTo>
                      <a:pt x="1169" y="52"/>
                    </a:lnTo>
                    <a:lnTo>
                      <a:pt x="1155" y="49"/>
                    </a:lnTo>
                    <a:lnTo>
                      <a:pt x="1134" y="48"/>
                    </a:lnTo>
                    <a:lnTo>
                      <a:pt x="1107" y="43"/>
                    </a:lnTo>
                    <a:lnTo>
                      <a:pt x="1073" y="41"/>
                    </a:lnTo>
                    <a:lnTo>
                      <a:pt x="1035" y="37"/>
                    </a:lnTo>
                    <a:lnTo>
                      <a:pt x="994" y="33"/>
                    </a:lnTo>
                    <a:lnTo>
                      <a:pt x="952" y="27"/>
                    </a:lnTo>
                    <a:lnTo>
                      <a:pt x="909" y="23"/>
                    </a:lnTo>
                    <a:lnTo>
                      <a:pt x="867" y="18"/>
                    </a:lnTo>
                    <a:lnTo>
                      <a:pt x="826" y="14"/>
                    </a:lnTo>
                    <a:lnTo>
                      <a:pt x="790" y="10"/>
                    </a:lnTo>
                    <a:lnTo>
                      <a:pt x="756" y="7"/>
                    </a:lnTo>
                    <a:lnTo>
                      <a:pt x="729" y="3"/>
                    </a:lnTo>
                    <a:lnTo>
                      <a:pt x="707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3" y="245"/>
                    </a:lnTo>
                    <a:lnTo>
                      <a:pt x="57" y="251"/>
                    </a:lnTo>
                    <a:lnTo>
                      <a:pt x="46" y="255"/>
                    </a:lnTo>
                    <a:lnTo>
                      <a:pt x="34" y="260"/>
                    </a:lnTo>
                    <a:lnTo>
                      <a:pt x="21" y="264"/>
                    </a:lnTo>
                    <a:lnTo>
                      <a:pt x="11" y="267"/>
                    </a:lnTo>
                    <a:lnTo>
                      <a:pt x="2" y="268"/>
                    </a:lnTo>
                    <a:lnTo>
                      <a:pt x="0" y="270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3119" y="1523"/>
                <a:ext cx="1383" cy="329"/>
              </a:xfrm>
              <a:custGeom>
                <a:avLst/>
                <a:gdLst>
                  <a:gd name="T0" fmla="*/ 85 w 1383"/>
                  <a:gd name="T1" fmla="*/ 33 h 329"/>
                  <a:gd name="T2" fmla="*/ 134 w 1383"/>
                  <a:gd name="T3" fmla="*/ 27 h 329"/>
                  <a:gd name="T4" fmla="*/ 202 w 1383"/>
                  <a:gd name="T5" fmla="*/ 20 h 329"/>
                  <a:gd name="T6" fmla="*/ 286 w 1383"/>
                  <a:gd name="T7" fmla="*/ 14 h 329"/>
                  <a:gd name="T8" fmla="*/ 381 w 1383"/>
                  <a:gd name="T9" fmla="*/ 8 h 329"/>
                  <a:gd name="T10" fmla="*/ 484 w 1383"/>
                  <a:gd name="T11" fmla="*/ 3 h 329"/>
                  <a:gd name="T12" fmla="*/ 589 w 1383"/>
                  <a:gd name="T13" fmla="*/ 0 h 329"/>
                  <a:gd name="T14" fmla="*/ 694 w 1383"/>
                  <a:gd name="T15" fmla="*/ 1 h 329"/>
                  <a:gd name="T16" fmla="*/ 794 w 1383"/>
                  <a:gd name="T17" fmla="*/ 7 h 329"/>
                  <a:gd name="T18" fmla="*/ 885 w 1383"/>
                  <a:gd name="T19" fmla="*/ 18 h 329"/>
                  <a:gd name="T20" fmla="*/ 963 w 1383"/>
                  <a:gd name="T21" fmla="*/ 35 h 329"/>
                  <a:gd name="T22" fmla="*/ 1093 w 1383"/>
                  <a:gd name="T23" fmla="*/ 83 h 329"/>
                  <a:gd name="T24" fmla="*/ 1199 w 1383"/>
                  <a:gd name="T25" fmla="*/ 135 h 329"/>
                  <a:gd name="T26" fmla="*/ 1282 w 1383"/>
                  <a:gd name="T27" fmla="*/ 188 h 329"/>
                  <a:gd name="T28" fmla="*/ 1340 w 1383"/>
                  <a:gd name="T29" fmla="*/ 233 h 329"/>
                  <a:gd name="T30" fmla="*/ 1375 w 1383"/>
                  <a:gd name="T31" fmla="*/ 261 h 329"/>
                  <a:gd name="T32" fmla="*/ 1380 w 1383"/>
                  <a:gd name="T33" fmla="*/ 274 h 329"/>
                  <a:gd name="T34" fmla="*/ 1348 w 1383"/>
                  <a:gd name="T35" fmla="*/ 282 h 329"/>
                  <a:gd name="T36" fmla="*/ 1294 w 1383"/>
                  <a:gd name="T37" fmla="*/ 289 h 329"/>
                  <a:gd name="T38" fmla="*/ 1234 w 1383"/>
                  <a:gd name="T39" fmla="*/ 294 h 329"/>
                  <a:gd name="T40" fmla="*/ 1184 w 1383"/>
                  <a:gd name="T41" fmla="*/ 298 h 329"/>
                  <a:gd name="T42" fmla="*/ 1157 w 1383"/>
                  <a:gd name="T43" fmla="*/ 298 h 329"/>
                  <a:gd name="T44" fmla="*/ 1154 w 1383"/>
                  <a:gd name="T45" fmla="*/ 247 h 329"/>
                  <a:gd name="T46" fmla="*/ 1078 w 1383"/>
                  <a:gd name="T47" fmla="*/ 153 h 329"/>
                  <a:gd name="T48" fmla="*/ 951 w 1383"/>
                  <a:gd name="T49" fmla="*/ 92 h 329"/>
                  <a:gd name="T50" fmla="*/ 874 w 1383"/>
                  <a:gd name="T51" fmla="*/ 72 h 329"/>
                  <a:gd name="T52" fmla="*/ 818 w 1383"/>
                  <a:gd name="T53" fmla="*/ 68 h 329"/>
                  <a:gd name="T54" fmla="*/ 782 w 1383"/>
                  <a:gd name="T55" fmla="*/ 72 h 329"/>
                  <a:gd name="T56" fmla="*/ 757 w 1383"/>
                  <a:gd name="T57" fmla="*/ 77 h 329"/>
                  <a:gd name="T58" fmla="*/ 742 w 1383"/>
                  <a:gd name="T59" fmla="*/ 85 h 329"/>
                  <a:gd name="T60" fmla="*/ 748 w 1383"/>
                  <a:gd name="T61" fmla="*/ 186 h 329"/>
                  <a:gd name="T62" fmla="*/ 760 w 1383"/>
                  <a:gd name="T63" fmla="*/ 297 h 329"/>
                  <a:gd name="T64" fmla="*/ 742 w 1383"/>
                  <a:gd name="T65" fmla="*/ 316 h 329"/>
                  <a:gd name="T66" fmla="*/ 694 w 1383"/>
                  <a:gd name="T67" fmla="*/ 312 h 329"/>
                  <a:gd name="T68" fmla="*/ 665 w 1383"/>
                  <a:gd name="T69" fmla="*/ 306 h 329"/>
                  <a:gd name="T70" fmla="*/ 676 w 1383"/>
                  <a:gd name="T71" fmla="*/ 253 h 329"/>
                  <a:gd name="T72" fmla="*/ 673 w 1383"/>
                  <a:gd name="T73" fmla="*/ 145 h 329"/>
                  <a:gd name="T74" fmla="*/ 653 w 1383"/>
                  <a:gd name="T75" fmla="*/ 72 h 329"/>
                  <a:gd name="T76" fmla="*/ 618 w 1383"/>
                  <a:gd name="T77" fmla="*/ 69 h 329"/>
                  <a:gd name="T78" fmla="*/ 558 w 1383"/>
                  <a:gd name="T79" fmla="*/ 72 h 329"/>
                  <a:gd name="T80" fmla="*/ 490 w 1383"/>
                  <a:gd name="T81" fmla="*/ 81 h 329"/>
                  <a:gd name="T82" fmla="*/ 427 w 1383"/>
                  <a:gd name="T83" fmla="*/ 98 h 329"/>
                  <a:gd name="T84" fmla="*/ 379 w 1383"/>
                  <a:gd name="T85" fmla="*/ 123 h 329"/>
                  <a:gd name="T86" fmla="*/ 286 w 1383"/>
                  <a:gd name="T87" fmla="*/ 211 h 329"/>
                  <a:gd name="T88" fmla="*/ 191 w 1383"/>
                  <a:gd name="T89" fmla="*/ 305 h 329"/>
                  <a:gd name="T90" fmla="*/ 88 w 1383"/>
                  <a:gd name="T91" fmla="*/ 317 h 329"/>
                  <a:gd name="T92" fmla="*/ 111 w 1383"/>
                  <a:gd name="T93" fmla="*/ 294 h 329"/>
                  <a:gd name="T94" fmla="*/ 168 w 1383"/>
                  <a:gd name="T95" fmla="*/ 237 h 329"/>
                  <a:gd name="T96" fmla="*/ 240 w 1383"/>
                  <a:gd name="T97" fmla="*/ 167 h 329"/>
                  <a:gd name="T98" fmla="*/ 307 w 1383"/>
                  <a:gd name="T99" fmla="*/ 102 h 329"/>
                  <a:gd name="T100" fmla="*/ 352 w 1383"/>
                  <a:gd name="T101" fmla="*/ 62 h 329"/>
                  <a:gd name="T102" fmla="*/ 353 w 1383"/>
                  <a:gd name="T103" fmla="*/ 56 h 329"/>
                  <a:gd name="T104" fmla="*/ 305 w 1383"/>
                  <a:gd name="T105" fmla="*/ 54 h 329"/>
                  <a:gd name="T106" fmla="*/ 226 w 1383"/>
                  <a:gd name="T107" fmla="*/ 54 h 329"/>
                  <a:gd name="T108" fmla="*/ 142 w 1383"/>
                  <a:gd name="T109" fmla="*/ 56 h 329"/>
                  <a:gd name="T110" fmla="*/ 74 w 1383"/>
                  <a:gd name="T111" fmla="*/ 58 h 329"/>
                  <a:gd name="T112" fmla="*/ 24 w 1383"/>
                  <a:gd name="T113" fmla="*/ 62 h 329"/>
                  <a:gd name="T114" fmla="*/ 3 w 1383"/>
                  <a:gd name="T115" fmla="*/ 53 h 329"/>
                  <a:gd name="T116" fmla="*/ 45 w 1383"/>
                  <a:gd name="T117" fmla="*/ 3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3" h="329">
                    <a:moveTo>
                      <a:pt x="66" y="34"/>
                    </a:moveTo>
                    <a:lnTo>
                      <a:pt x="74" y="33"/>
                    </a:lnTo>
                    <a:lnTo>
                      <a:pt x="85" y="33"/>
                    </a:lnTo>
                    <a:lnTo>
                      <a:pt x="99" y="31"/>
                    </a:lnTo>
                    <a:lnTo>
                      <a:pt x="115" y="29"/>
                    </a:lnTo>
                    <a:lnTo>
                      <a:pt x="134" y="27"/>
                    </a:lnTo>
                    <a:lnTo>
                      <a:pt x="154" y="26"/>
                    </a:lnTo>
                    <a:lnTo>
                      <a:pt x="177" y="23"/>
                    </a:lnTo>
                    <a:lnTo>
                      <a:pt x="202" y="20"/>
                    </a:lnTo>
                    <a:lnTo>
                      <a:pt x="229" y="19"/>
                    </a:lnTo>
                    <a:lnTo>
                      <a:pt x="256" y="16"/>
                    </a:lnTo>
                    <a:lnTo>
                      <a:pt x="286" y="14"/>
                    </a:lnTo>
                    <a:lnTo>
                      <a:pt x="317" y="12"/>
                    </a:lnTo>
                    <a:lnTo>
                      <a:pt x="348" y="10"/>
                    </a:lnTo>
                    <a:lnTo>
                      <a:pt x="381" y="8"/>
                    </a:lnTo>
                    <a:lnTo>
                      <a:pt x="414" y="5"/>
                    </a:lnTo>
                    <a:lnTo>
                      <a:pt x="448" y="4"/>
                    </a:lnTo>
                    <a:lnTo>
                      <a:pt x="484" y="3"/>
                    </a:lnTo>
                    <a:lnTo>
                      <a:pt x="519" y="1"/>
                    </a:lnTo>
                    <a:lnTo>
                      <a:pt x="554" y="1"/>
                    </a:lnTo>
                    <a:lnTo>
                      <a:pt x="589" y="0"/>
                    </a:lnTo>
                    <a:lnTo>
                      <a:pt x="624" y="0"/>
                    </a:lnTo>
                    <a:lnTo>
                      <a:pt x="660" y="0"/>
                    </a:lnTo>
                    <a:lnTo>
                      <a:pt x="694" y="1"/>
                    </a:lnTo>
                    <a:lnTo>
                      <a:pt x="729" y="3"/>
                    </a:lnTo>
                    <a:lnTo>
                      <a:pt x="761" y="4"/>
                    </a:lnTo>
                    <a:lnTo>
                      <a:pt x="794" y="7"/>
                    </a:lnTo>
                    <a:lnTo>
                      <a:pt x="825" y="10"/>
                    </a:lnTo>
                    <a:lnTo>
                      <a:pt x="856" y="14"/>
                    </a:lnTo>
                    <a:lnTo>
                      <a:pt x="885" y="18"/>
                    </a:lnTo>
                    <a:lnTo>
                      <a:pt x="913" y="23"/>
                    </a:lnTo>
                    <a:lnTo>
                      <a:pt x="939" y="29"/>
                    </a:lnTo>
                    <a:lnTo>
                      <a:pt x="963" y="35"/>
                    </a:lnTo>
                    <a:lnTo>
                      <a:pt x="1009" y="50"/>
                    </a:lnTo>
                    <a:lnTo>
                      <a:pt x="1053" y="66"/>
                    </a:lnTo>
                    <a:lnTo>
                      <a:pt x="1093" y="83"/>
                    </a:lnTo>
                    <a:lnTo>
                      <a:pt x="1131" y="100"/>
                    </a:lnTo>
                    <a:lnTo>
                      <a:pt x="1166" y="118"/>
                    </a:lnTo>
                    <a:lnTo>
                      <a:pt x="1199" y="135"/>
                    </a:lnTo>
                    <a:lnTo>
                      <a:pt x="1230" y="154"/>
                    </a:lnTo>
                    <a:lnTo>
                      <a:pt x="1257" y="171"/>
                    </a:lnTo>
                    <a:lnTo>
                      <a:pt x="1282" y="188"/>
                    </a:lnTo>
                    <a:lnTo>
                      <a:pt x="1305" y="205"/>
                    </a:lnTo>
                    <a:lnTo>
                      <a:pt x="1324" y="219"/>
                    </a:lnTo>
                    <a:lnTo>
                      <a:pt x="1340" y="233"/>
                    </a:lnTo>
                    <a:lnTo>
                      <a:pt x="1355" y="244"/>
                    </a:lnTo>
                    <a:lnTo>
                      <a:pt x="1366" y="255"/>
                    </a:lnTo>
                    <a:lnTo>
                      <a:pt x="1375" y="261"/>
                    </a:lnTo>
                    <a:lnTo>
                      <a:pt x="1380" y="267"/>
                    </a:lnTo>
                    <a:lnTo>
                      <a:pt x="1383" y="271"/>
                    </a:lnTo>
                    <a:lnTo>
                      <a:pt x="1380" y="274"/>
                    </a:lnTo>
                    <a:lnTo>
                      <a:pt x="1372" y="276"/>
                    </a:lnTo>
                    <a:lnTo>
                      <a:pt x="1362" y="280"/>
                    </a:lnTo>
                    <a:lnTo>
                      <a:pt x="1348" y="282"/>
                    </a:lnTo>
                    <a:lnTo>
                      <a:pt x="1332" y="284"/>
                    </a:lnTo>
                    <a:lnTo>
                      <a:pt x="1314" y="287"/>
                    </a:lnTo>
                    <a:lnTo>
                      <a:pt x="1294" y="289"/>
                    </a:lnTo>
                    <a:lnTo>
                      <a:pt x="1273" y="291"/>
                    </a:lnTo>
                    <a:lnTo>
                      <a:pt x="1253" y="293"/>
                    </a:lnTo>
                    <a:lnTo>
                      <a:pt x="1234" y="294"/>
                    </a:lnTo>
                    <a:lnTo>
                      <a:pt x="1215" y="295"/>
                    </a:lnTo>
                    <a:lnTo>
                      <a:pt x="1198" y="297"/>
                    </a:lnTo>
                    <a:lnTo>
                      <a:pt x="1184" y="298"/>
                    </a:lnTo>
                    <a:lnTo>
                      <a:pt x="1172" y="299"/>
                    </a:lnTo>
                    <a:lnTo>
                      <a:pt x="1164" y="301"/>
                    </a:lnTo>
                    <a:lnTo>
                      <a:pt x="1157" y="298"/>
                    </a:lnTo>
                    <a:lnTo>
                      <a:pt x="1156" y="287"/>
                    </a:lnTo>
                    <a:lnTo>
                      <a:pt x="1157" y="270"/>
                    </a:lnTo>
                    <a:lnTo>
                      <a:pt x="1154" y="247"/>
                    </a:lnTo>
                    <a:lnTo>
                      <a:pt x="1143" y="218"/>
                    </a:lnTo>
                    <a:lnTo>
                      <a:pt x="1119" y="187"/>
                    </a:lnTo>
                    <a:lnTo>
                      <a:pt x="1078" y="153"/>
                    </a:lnTo>
                    <a:lnTo>
                      <a:pt x="1015" y="118"/>
                    </a:lnTo>
                    <a:lnTo>
                      <a:pt x="981" y="103"/>
                    </a:lnTo>
                    <a:lnTo>
                      <a:pt x="951" y="92"/>
                    </a:lnTo>
                    <a:lnTo>
                      <a:pt x="923" y="83"/>
                    </a:lnTo>
                    <a:lnTo>
                      <a:pt x="897" y="76"/>
                    </a:lnTo>
                    <a:lnTo>
                      <a:pt x="874" y="72"/>
                    </a:lnTo>
                    <a:lnTo>
                      <a:pt x="853" y="69"/>
                    </a:lnTo>
                    <a:lnTo>
                      <a:pt x="834" y="68"/>
                    </a:lnTo>
                    <a:lnTo>
                      <a:pt x="818" y="68"/>
                    </a:lnTo>
                    <a:lnTo>
                      <a:pt x="805" y="69"/>
                    </a:lnTo>
                    <a:lnTo>
                      <a:pt x="792" y="70"/>
                    </a:lnTo>
                    <a:lnTo>
                      <a:pt x="782" y="72"/>
                    </a:lnTo>
                    <a:lnTo>
                      <a:pt x="772" y="75"/>
                    </a:lnTo>
                    <a:lnTo>
                      <a:pt x="764" y="76"/>
                    </a:lnTo>
                    <a:lnTo>
                      <a:pt x="757" y="77"/>
                    </a:lnTo>
                    <a:lnTo>
                      <a:pt x="752" y="77"/>
                    </a:lnTo>
                    <a:lnTo>
                      <a:pt x="748" y="77"/>
                    </a:lnTo>
                    <a:lnTo>
                      <a:pt x="742" y="85"/>
                    </a:lnTo>
                    <a:lnTo>
                      <a:pt x="741" y="108"/>
                    </a:lnTo>
                    <a:lnTo>
                      <a:pt x="742" y="145"/>
                    </a:lnTo>
                    <a:lnTo>
                      <a:pt x="748" y="186"/>
                    </a:lnTo>
                    <a:lnTo>
                      <a:pt x="752" y="229"/>
                    </a:lnTo>
                    <a:lnTo>
                      <a:pt x="757" y="267"/>
                    </a:lnTo>
                    <a:lnTo>
                      <a:pt x="760" y="297"/>
                    </a:lnTo>
                    <a:lnTo>
                      <a:pt x="760" y="310"/>
                    </a:lnTo>
                    <a:lnTo>
                      <a:pt x="754" y="314"/>
                    </a:lnTo>
                    <a:lnTo>
                      <a:pt x="742" y="316"/>
                    </a:lnTo>
                    <a:lnTo>
                      <a:pt x="727" y="314"/>
                    </a:lnTo>
                    <a:lnTo>
                      <a:pt x="711" y="313"/>
                    </a:lnTo>
                    <a:lnTo>
                      <a:pt x="694" y="312"/>
                    </a:lnTo>
                    <a:lnTo>
                      <a:pt x="679" y="309"/>
                    </a:lnTo>
                    <a:lnTo>
                      <a:pt x="669" y="307"/>
                    </a:lnTo>
                    <a:lnTo>
                      <a:pt x="665" y="306"/>
                    </a:lnTo>
                    <a:lnTo>
                      <a:pt x="666" y="298"/>
                    </a:lnTo>
                    <a:lnTo>
                      <a:pt x="670" y="278"/>
                    </a:lnTo>
                    <a:lnTo>
                      <a:pt x="676" y="253"/>
                    </a:lnTo>
                    <a:lnTo>
                      <a:pt x="679" y="230"/>
                    </a:lnTo>
                    <a:lnTo>
                      <a:pt x="677" y="196"/>
                    </a:lnTo>
                    <a:lnTo>
                      <a:pt x="673" y="145"/>
                    </a:lnTo>
                    <a:lnTo>
                      <a:pt x="665" y="99"/>
                    </a:lnTo>
                    <a:lnTo>
                      <a:pt x="657" y="73"/>
                    </a:lnTo>
                    <a:lnTo>
                      <a:pt x="653" y="72"/>
                    </a:lnTo>
                    <a:lnTo>
                      <a:pt x="643" y="70"/>
                    </a:lnTo>
                    <a:lnTo>
                      <a:pt x="633" y="69"/>
                    </a:lnTo>
                    <a:lnTo>
                      <a:pt x="618" y="69"/>
                    </a:lnTo>
                    <a:lnTo>
                      <a:pt x="600" y="69"/>
                    </a:lnTo>
                    <a:lnTo>
                      <a:pt x="580" y="70"/>
                    </a:lnTo>
                    <a:lnTo>
                      <a:pt x="558" y="72"/>
                    </a:lnTo>
                    <a:lnTo>
                      <a:pt x="536" y="75"/>
                    </a:lnTo>
                    <a:lnTo>
                      <a:pt x="513" y="77"/>
                    </a:lnTo>
                    <a:lnTo>
                      <a:pt x="490" y="81"/>
                    </a:lnTo>
                    <a:lnTo>
                      <a:pt x="469" y="87"/>
                    </a:lnTo>
                    <a:lnTo>
                      <a:pt x="447" y="92"/>
                    </a:lnTo>
                    <a:lnTo>
                      <a:pt x="427" y="98"/>
                    </a:lnTo>
                    <a:lnTo>
                      <a:pt x="408" y="106"/>
                    </a:lnTo>
                    <a:lnTo>
                      <a:pt x="393" y="114"/>
                    </a:lnTo>
                    <a:lnTo>
                      <a:pt x="379" y="123"/>
                    </a:lnTo>
                    <a:lnTo>
                      <a:pt x="353" y="148"/>
                    </a:lnTo>
                    <a:lnTo>
                      <a:pt x="321" y="177"/>
                    </a:lnTo>
                    <a:lnTo>
                      <a:pt x="286" y="211"/>
                    </a:lnTo>
                    <a:lnTo>
                      <a:pt x="250" y="247"/>
                    </a:lnTo>
                    <a:lnTo>
                      <a:pt x="217" y="278"/>
                    </a:lnTo>
                    <a:lnTo>
                      <a:pt x="191" y="305"/>
                    </a:lnTo>
                    <a:lnTo>
                      <a:pt x="172" y="322"/>
                    </a:lnTo>
                    <a:lnTo>
                      <a:pt x="165" y="329"/>
                    </a:lnTo>
                    <a:lnTo>
                      <a:pt x="88" y="317"/>
                    </a:lnTo>
                    <a:lnTo>
                      <a:pt x="91" y="314"/>
                    </a:lnTo>
                    <a:lnTo>
                      <a:pt x="99" y="306"/>
                    </a:lnTo>
                    <a:lnTo>
                      <a:pt x="111" y="294"/>
                    </a:lnTo>
                    <a:lnTo>
                      <a:pt x="127" y="278"/>
                    </a:lnTo>
                    <a:lnTo>
                      <a:pt x="146" y="259"/>
                    </a:lnTo>
                    <a:lnTo>
                      <a:pt x="168" y="237"/>
                    </a:lnTo>
                    <a:lnTo>
                      <a:pt x="191" y="214"/>
                    </a:lnTo>
                    <a:lnTo>
                      <a:pt x="215" y="190"/>
                    </a:lnTo>
                    <a:lnTo>
                      <a:pt x="240" y="167"/>
                    </a:lnTo>
                    <a:lnTo>
                      <a:pt x="263" y="144"/>
                    </a:lnTo>
                    <a:lnTo>
                      <a:pt x="286" y="122"/>
                    </a:lnTo>
                    <a:lnTo>
                      <a:pt x="307" y="102"/>
                    </a:lnTo>
                    <a:lnTo>
                      <a:pt x="325" y="84"/>
                    </a:lnTo>
                    <a:lnTo>
                      <a:pt x="341" y="72"/>
                    </a:lnTo>
                    <a:lnTo>
                      <a:pt x="352" y="62"/>
                    </a:lnTo>
                    <a:lnTo>
                      <a:pt x="359" y="58"/>
                    </a:lnTo>
                    <a:lnTo>
                      <a:pt x="360" y="57"/>
                    </a:lnTo>
                    <a:lnTo>
                      <a:pt x="353" y="56"/>
                    </a:lnTo>
                    <a:lnTo>
                      <a:pt x="341" y="56"/>
                    </a:lnTo>
                    <a:lnTo>
                      <a:pt x="325" y="56"/>
                    </a:lnTo>
                    <a:lnTo>
                      <a:pt x="305" y="54"/>
                    </a:lnTo>
                    <a:lnTo>
                      <a:pt x="280" y="54"/>
                    </a:lnTo>
                    <a:lnTo>
                      <a:pt x="253" y="54"/>
                    </a:lnTo>
                    <a:lnTo>
                      <a:pt x="226" y="54"/>
                    </a:lnTo>
                    <a:lnTo>
                      <a:pt x="198" y="56"/>
                    </a:lnTo>
                    <a:lnTo>
                      <a:pt x="169" y="56"/>
                    </a:lnTo>
                    <a:lnTo>
                      <a:pt x="142" y="56"/>
                    </a:lnTo>
                    <a:lnTo>
                      <a:pt x="116" y="57"/>
                    </a:lnTo>
                    <a:lnTo>
                      <a:pt x="93" y="57"/>
                    </a:lnTo>
                    <a:lnTo>
                      <a:pt x="74" y="58"/>
                    </a:lnTo>
                    <a:lnTo>
                      <a:pt x="61" y="58"/>
                    </a:lnTo>
                    <a:lnTo>
                      <a:pt x="51" y="60"/>
                    </a:lnTo>
                    <a:lnTo>
                      <a:pt x="24" y="62"/>
                    </a:lnTo>
                    <a:lnTo>
                      <a:pt x="7" y="61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11" y="47"/>
                    </a:lnTo>
                    <a:lnTo>
                      <a:pt x="26" y="42"/>
                    </a:lnTo>
                    <a:lnTo>
                      <a:pt x="45" y="37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2872" y="2097"/>
                <a:ext cx="266" cy="291"/>
              </a:xfrm>
              <a:custGeom>
                <a:avLst/>
                <a:gdLst>
                  <a:gd name="T0" fmla="*/ 118 w 266"/>
                  <a:gd name="T1" fmla="*/ 291 h 291"/>
                  <a:gd name="T2" fmla="*/ 145 w 266"/>
                  <a:gd name="T3" fmla="*/ 291 h 291"/>
                  <a:gd name="T4" fmla="*/ 171 w 266"/>
                  <a:gd name="T5" fmla="*/ 285 h 291"/>
                  <a:gd name="T6" fmla="*/ 195 w 266"/>
                  <a:gd name="T7" fmla="*/ 274 h 291"/>
                  <a:gd name="T8" fmla="*/ 217 w 266"/>
                  <a:gd name="T9" fmla="*/ 258 h 291"/>
                  <a:gd name="T10" fmla="*/ 235 w 266"/>
                  <a:gd name="T11" fmla="*/ 237 h 291"/>
                  <a:gd name="T12" fmla="*/ 250 w 266"/>
                  <a:gd name="T13" fmla="*/ 214 h 291"/>
                  <a:gd name="T14" fmla="*/ 260 w 266"/>
                  <a:gd name="T15" fmla="*/ 187 h 291"/>
                  <a:gd name="T16" fmla="*/ 266 w 266"/>
                  <a:gd name="T17" fmla="*/ 159 h 291"/>
                  <a:gd name="T18" fmla="*/ 266 w 266"/>
                  <a:gd name="T19" fmla="*/ 129 h 291"/>
                  <a:gd name="T20" fmla="*/ 260 w 266"/>
                  <a:gd name="T21" fmla="*/ 102 h 291"/>
                  <a:gd name="T22" fmla="*/ 251 w 266"/>
                  <a:gd name="T23" fmla="*/ 75 h 291"/>
                  <a:gd name="T24" fmla="*/ 237 w 266"/>
                  <a:gd name="T25" fmla="*/ 52 h 291"/>
                  <a:gd name="T26" fmla="*/ 218 w 266"/>
                  <a:gd name="T27" fmla="*/ 33 h 291"/>
                  <a:gd name="T28" fmla="*/ 197 w 266"/>
                  <a:gd name="T29" fmla="*/ 16 h 291"/>
                  <a:gd name="T30" fmla="*/ 174 w 266"/>
                  <a:gd name="T31" fmla="*/ 6 h 291"/>
                  <a:gd name="T32" fmla="*/ 147 w 266"/>
                  <a:gd name="T33" fmla="*/ 0 h 291"/>
                  <a:gd name="T34" fmla="*/ 119 w 266"/>
                  <a:gd name="T35" fmla="*/ 0 h 291"/>
                  <a:gd name="T36" fmla="*/ 94 w 266"/>
                  <a:gd name="T37" fmla="*/ 6 h 291"/>
                  <a:gd name="T38" fmla="*/ 69 w 266"/>
                  <a:gd name="T39" fmla="*/ 18 h 291"/>
                  <a:gd name="T40" fmla="*/ 49 w 266"/>
                  <a:gd name="T41" fmla="*/ 33 h 291"/>
                  <a:gd name="T42" fmla="*/ 30 w 266"/>
                  <a:gd name="T43" fmla="*/ 53 h 291"/>
                  <a:gd name="T44" fmla="*/ 15 w 266"/>
                  <a:gd name="T45" fmla="*/ 77 h 291"/>
                  <a:gd name="T46" fmla="*/ 6 w 266"/>
                  <a:gd name="T47" fmla="*/ 103 h 291"/>
                  <a:gd name="T48" fmla="*/ 0 w 266"/>
                  <a:gd name="T49" fmla="*/ 133 h 291"/>
                  <a:gd name="T50" fmla="*/ 0 w 266"/>
                  <a:gd name="T51" fmla="*/ 163 h 291"/>
                  <a:gd name="T52" fmla="*/ 4 w 266"/>
                  <a:gd name="T53" fmla="*/ 190 h 291"/>
                  <a:gd name="T54" fmla="*/ 15 w 266"/>
                  <a:gd name="T55" fmla="*/ 217 h 291"/>
                  <a:gd name="T56" fmla="*/ 29 w 266"/>
                  <a:gd name="T57" fmla="*/ 240 h 291"/>
                  <a:gd name="T58" fmla="*/ 46 w 266"/>
                  <a:gd name="T59" fmla="*/ 259 h 291"/>
                  <a:gd name="T60" fmla="*/ 68 w 266"/>
                  <a:gd name="T61" fmla="*/ 275 h 291"/>
                  <a:gd name="T62" fmla="*/ 92 w 266"/>
                  <a:gd name="T63" fmla="*/ 286 h 291"/>
                  <a:gd name="T64" fmla="*/ 118 w 266"/>
                  <a:gd name="T65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91">
                    <a:moveTo>
                      <a:pt x="118" y="291"/>
                    </a:moveTo>
                    <a:lnTo>
                      <a:pt x="145" y="291"/>
                    </a:lnTo>
                    <a:lnTo>
                      <a:pt x="171" y="285"/>
                    </a:lnTo>
                    <a:lnTo>
                      <a:pt x="195" y="274"/>
                    </a:lnTo>
                    <a:lnTo>
                      <a:pt x="217" y="258"/>
                    </a:lnTo>
                    <a:lnTo>
                      <a:pt x="235" y="237"/>
                    </a:lnTo>
                    <a:lnTo>
                      <a:pt x="250" y="214"/>
                    </a:lnTo>
                    <a:lnTo>
                      <a:pt x="260" y="187"/>
                    </a:lnTo>
                    <a:lnTo>
                      <a:pt x="266" y="159"/>
                    </a:lnTo>
                    <a:lnTo>
                      <a:pt x="266" y="129"/>
                    </a:lnTo>
                    <a:lnTo>
                      <a:pt x="260" y="102"/>
                    </a:lnTo>
                    <a:lnTo>
                      <a:pt x="251" y="75"/>
                    </a:lnTo>
                    <a:lnTo>
                      <a:pt x="237" y="52"/>
                    </a:lnTo>
                    <a:lnTo>
                      <a:pt x="218" y="33"/>
                    </a:lnTo>
                    <a:lnTo>
                      <a:pt x="197" y="16"/>
                    </a:lnTo>
                    <a:lnTo>
                      <a:pt x="174" y="6"/>
                    </a:lnTo>
                    <a:lnTo>
                      <a:pt x="147" y="0"/>
                    </a:lnTo>
                    <a:lnTo>
                      <a:pt x="119" y="0"/>
                    </a:lnTo>
                    <a:lnTo>
                      <a:pt x="94" y="6"/>
                    </a:lnTo>
                    <a:lnTo>
                      <a:pt x="69" y="18"/>
                    </a:lnTo>
                    <a:lnTo>
                      <a:pt x="49" y="33"/>
                    </a:lnTo>
                    <a:lnTo>
                      <a:pt x="30" y="53"/>
                    </a:lnTo>
                    <a:lnTo>
                      <a:pt x="15" y="77"/>
                    </a:lnTo>
                    <a:lnTo>
                      <a:pt x="6" y="103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4" y="190"/>
                    </a:lnTo>
                    <a:lnTo>
                      <a:pt x="15" y="217"/>
                    </a:lnTo>
                    <a:lnTo>
                      <a:pt x="29" y="240"/>
                    </a:lnTo>
                    <a:lnTo>
                      <a:pt x="46" y="259"/>
                    </a:lnTo>
                    <a:lnTo>
                      <a:pt x="68" y="275"/>
                    </a:lnTo>
                    <a:lnTo>
                      <a:pt x="92" y="286"/>
                    </a:lnTo>
                    <a:lnTo>
                      <a:pt x="118" y="29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2882" y="2112"/>
                <a:ext cx="234" cy="257"/>
              </a:xfrm>
              <a:custGeom>
                <a:avLst/>
                <a:gdLst>
                  <a:gd name="T0" fmla="*/ 104 w 234"/>
                  <a:gd name="T1" fmla="*/ 257 h 257"/>
                  <a:gd name="T2" fmla="*/ 128 w 234"/>
                  <a:gd name="T3" fmla="*/ 257 h 257"/>
                  <a:gd name="T4" fmla="*/ 151 w 234"/>
                  <a:gd name="T5" fmla="*/ 252 h 257"/>
                  <a:gd name="T6" fmla="*/ 172 w 234"/>
                  <a:gd name="T7" fmla="*/ 243 h 257"/>
                  <a:gd name="T8" fmla="*/ 191 w 234"/>
                  <a:gd name="T9" fmla="*/ 228 h 257"/>
                  <a:gd name="T10" fmla="*/ 207 w 234"/>
                  <a:gd name="T11" fmla="*/ 210 h 257"/>
                  <a:gd name="T12" fmla="*/ 221 w 234"/>
                  <a:gd name="T13" fmla="*/ 190 h 257"/>
                  <a:gd name="T14" fmla="*/ 229 w 234"/>
                  <a:gd name="T15" fmla="*/ 167 h 257"/>
                  <a:gd name="T16" fmla="*/ 234 w 234"/>
                  <a:gd name="T17" fmla="*/ 141 h 257"/>
                  <a:gd name="T18" fmla="*/ 234 w 234"/>
                  <a:gd name="T19" fmla="*/ 115 h 257"/>
                  <a:gd name="T20" fmla="*/ 230 w 234"/>
                  <a:gd name="T21" fmla="*/ 90 h 257"/>
                  <a:gd name="T22" fmla="*/ 221 w 234"/>
                  <a:gd name="T23" fmla="*/ 66 h 257"/>
                  <a:gd name="T24" fmla="*/ 208 w 234"/>
                  <a:gd name="T25" fmla="*/ 46 h 257"/>
                  <a:gd name="T26" fmla="*/ 193 w 234"/>
                  <a:gd name="T27" fmla="*/ 29 h 257"/>
                  <a:gd name="T28" fmla="*/ 174 w 234"/>
                  <a:gd name="T29" fmla="*/ 15 h 257"/>
                  <a:gd name="T30" fmla="*/ 153 w 234"/>
                  <a:gd name="T31" fmla="*/ 6 h 257"/>
                  <a:gd name="T32" fmla="*/ 130 w 234"/>
                  <a:gd name="T33" fmla="*/ 0 h 257"/>
                  <a:gd name="T34" fmla="*/ 105 w 234"/>
                  <a:gd name="T35" fmla="*/ 0 h 257"/>
                  <a:gd name="T36" fmla="*/ 82 w 234"/>
                  <a:gd name="T37" fmla="*/ 6 h 257"/>
                  <a:gd name="T38" fmla="*/ 62 w 234"/>
                  <a:gd name="T39" fmla="*/ 15 h 257"/>
                  <a:gd name="T40" fmla="*/ 43 w 234"/>
                  <a:gd name="T41" fmla="*/ 30 h 257"/>
                  <a:gd name="T42" fmla="*/ 27 w 234"/>
                  <a:gd name="T43" fmla="*/ 48 h 257"/>
                  <a:gd name="T44" fmla="*/ 13 w 234"/>
                  <a:gd name="T45" fmla="*/ 68 h 257"/>
                  <a:gd name="T46" fmla="*/ 5 w 234"/>
                  <a:gd name="T47" fmla="*/ 92 h 257"/>
                  <a:gd name="T48" fmla="*/ 0 w 234"/>
                  <a:gd name="T49" fmla="*/ 118 h 257"/>
                  <a:gd name="T50" fmla="*/ 0 w 234"/>
                  <a:gd name="T51" fmla="*/ 144 h 257"/>
                  <a:gd name="T52" fmla="*/ 4 w 234"/>
                  <a:gd name="T53" fmla="*/ 168 h 257"/>
                  <a:gd name="T54" fmla="*/ 13 w 234"/>
                  <a:gd name="T55" fmla="*/ 191 h 257"/>
                  <a:gd name="T56" fmla="*/ 25 w 234"/>
                  <a:gd name="T57" fmla="*/ 211 h 257"/>
                  <a:gd name="T58" fmla="*/ 42 w 234"/>
                  <a:gd name="T59" fmla="*/ 229 h 257"/>
                  <a:gd name="T60" fmla="*/ 59 w 234"/>
                  <a:gd name="T61" fmla="*/ 243 h 257"/>
                  <a:gd name="T62" fmla="*/ 81 w 234"/>
                  <a:gd name="T63" fmla="*/ 252 h 257"/>
                  <a:gd name="T64" fmla="*/ 104 w 234"/>
                  <a:gd name="T65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257">
                    <a:moveTo>
                      <a:pt x="104" y="257"/>
                    </a:moveTo>
                    <a:lnTo>
                      <a:pt x="128" y="257"/>
                    </a:lnTo>
                    <a:lnTo>
                      <a:pt x="151" y="252"/>
                    </a:lnTo>
                    <a:lnTo>
                      <a:pt x="172" y="243"/>
                    </a:lnTo>
                    <a:lnTo>
                      <a:pt x="191" y="228"/>
                    </a:lnTo>
                    <a:lnTo>
                      <a:pt x="207" y="210"/>
                    </a:lnTo>
                    <a:lnTo>
                      <a:pt x="221" y="190"/>
                    </a:lnTo>
                    <a:lnTo>
                      <a:pt x="229" y="167"/>
                    </a:lnTo>
                    <a:lnTo>
                      <a:pt x="234" y="141"/>
                    </a:lnTo>
                    <a:lnTo>
                      <a:pt x="234" y="115"/>
                    </a:lnTo>
                    <a:lnTo>
                      <a:pt x="230" y="90"/>
                    </a:lnTo>
                    <a:lnTo>
                      <a:pt x="221" y="66"/>
                    </a:lnTo>
                    <a:lnTo>
                      <a:pt x="208" y="46"/>
                    </a:lnTo>
                    <a:lnTo>
                      <a:pt x="193" y="29"/>
                    </a:lnTo>
                    <a:lnTo>
                      <a:pt x="174" y="15"/>
                    </a:lnTo>
                    <a:lnTo>
                      <a:pt x="153" y="6"/>
                    </a:lnTo>
                    <a:lnTo>
                      <a:pt x="130" y="0"/>
                    </a:lnTo>
                    <a:lnTo>
                      <a:pt x="105" y="0"/>
                    </a:lnTo>
                    <a:lnTo>
                      <a:pt x="82" y="6"/>
                    </a:lnTo>
                    <a:lnTo>
                      <a:pt x="62" y="15"/>
                    </a:lnTo>
                    <a:lnTo>
                      <a:pt x="43" y="30"/>
                    </a:lnTo>
                    <a:lnTo>
                      <a:pt x="27" y="48"/>
                    </a:lnTo>
                    <a:lnTo>
                      <a:pt x="13" y="68"/>
                    </a:lnTo>
                    <a:lnTo>
                      <a:pt x="5" y="92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4" y="168"/>
                    </a:lnTo>
                    <a:lnTo>
                      <a:pt x="13" y="191"/>
                    </a:lnTo>
                    <a:lnTo>
                      <a:pt x="25" y="211"/>
                    </a:lnTo>
                    <a:lnTo>
                      <a:pt x="42" y="229"/>
                    </a:lnTo>
                    <a:lnTo>
                      <a:pt x="59" y="243"/>
                    </a:lnTo>
                    <a:lnTo>
                      <a:pt x="81" y="252"/>
                    </a:lnTo>
                    <a:lnTo>
                      <a:pt x="10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4195" y="2099"/>
                <a:ext cx="242" cy="264"/>
              </a:xfrm>
              <a:custGeom>
                <a:avLst/>
                <a:gdLst>
                  <a:gd name="T0" fmla="*/ 108 w 242"/>
                  <a:gd name="T1" fmla="*/ 264 h 264"/>
                  <a:gd name="T2" fmla="*/ 132 w 242"/>
                  <a:gd name="T3" fmla="*/ 264 h 264"/>
                  <a:gd name="T4" fmla="*/ 155 w 242"/>
                  <a:gd name="T5" fmla="*/ 258 h 264"/>
                  <a:gd name="T6" fmla="*/ 177 w 242"/>
                  <a:gd name="T7" fmla="*/ 247 h 264"/>
                  <a:gd name="T8" fmla="*/ 197 w 242"/>
                  <a:gd name="T9" fmla="*/ 234 h 264"/>
                  <a:gd name="T10" fmla="*/ 214 w 242"/>
                  <a:gd name="T11" fmla="*/ 215 h 264"/>
                  <a:gd name="T12" fmla="*/ 227 w 242"/>
                  <a:gd name="T13" fmla="*/ 193 h 264"/>
                  <a:gd name="T14" fmla="*/ 237 w 242"/>
                  <a:gd name="T15" fmla="*/ 170 h 264"/>
                  <a:gd name="T16" fmla="*/ 242 w 242"/>
                  <a:gd name="T17" fmla="*/ 143 h 264"/>
                  <a:gd name="T18" fmla="*/ 242 w 242"/>
                  <a:gd name="T19" fmla="*/ 116 h 264"/>
                  <a:gd name="T20" fmla="*/ 238 w 242"/>
                  <a:gd name="T21" fmla="*/ 90 h 264"/>
                  <a:gd name="T22" fmla="*/ 229 w 242"/>
                  <a:gd name="T23" fmla="*/ 67 h 264"/>
                  <a:gd name="T24" fmla="*/ 215 w 242"/>
                  <a:gd name="T25" fmla="*/ 47 h 264"/>
                  <a:gd name="T26" fmla="*/ 199 w 242"/>
                  <a:gd name="T27" fmla="*/ 28 h 264"/>
                  <a:gd name="T28" fmla="*/ 180 w 242"/>
                  <a:gd name="T29" fmla="*/ 14 h 264"/>
                  <a:gd name="T30" fmla="*/ 158 w 242"/>
                  <a:gd name="T31" fmla="*/ 5 h 264"/>
                  <a:gd name="T32" fmla="*/ 134 w 242"/>
                  <a:gd name="T33" fmla="*/ 0 h 264"/>
                  <a:gd name="T34" fmla="*/ 109 w 242"/>
                  <a:gd name="T35" fmla="*/ 0 h 264"/>
                  <a:gd name="T36" fmla="*/ 86 w 242"/>
                  <a:gd name="T37" fmla="*/ 5 h 264"/>
                  <a:gd name="T38" fmla="*/ 65 w 242"/>
                  <a:gd name="T39" fmla="*/ 16 h 264"/>
                  <a:gd name="T40" fmla="*/ 44 w 242"/>
                  <a:gd name="T41" fmla="*/ 29 h 264"/>
                  <a:gd name="T42" fmla="*/ 28 w 242"/>
                  <a:gd name="T43" fmla="*/ 48 h 264"/>
                  <a:gd name="T44" fmla="*/ 15 w 242"/>
                  <a:gd name="T45" fmla="*/ 70 h 264"/>
                  <a:gd name="T46" fmla="*/ 5 w 242"/>
                  <a:gd name="T47" fmla="*/ 93 h 264"/>
                  <a:gd name="T48" fmla="*/ 0 w 242"/>
                  <a:gd name="T49" fmla="*/ 120 h 264"/>
                  <a:gd name="T50" fmla="*/ 0 w 242"/>
                  <a:gd name="T51" fmla="*/ 147 h 264"/>
                  <a:gd name="T52" fmla="*/ 5 w 242"/>
                  <a:gd name="T53" fmla="*/ 173 h 264"/>
                  <a:gd name="T54" fmla="*/ 13 w 242"/>
                  <a:gd name="T55" fmla="*/ 196 h 264"/>
                  <a:gd name="T56" fmla="*/ 27 w 242"/>
                  <a:gd name="T57" fmla="*/ 218 h 264"/>
                  <a:gd name="T58" fmla="*/ 43 w 242"/>
                  <a:gd name="T59" fmla="*/ 235 h 264"/>
                  <a:gd name="T60" fmla="*/ 62 w 242"/>
                  <a:gd name="T61" fmla="*/ 249 h 264"/>
                  <a:gd name="T62" fmla="*/ 84 w 242"/>
                  <a:gd name="T63" fmla="*/ 260 h 264"/>
                  <a:gd name="T64" fmla="*/ 108 w 242"/>
                  <a:gd name="T6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64">
                    <a:moveTo>
                      <a:pt x="108" y="264"/>
                    </a:moveTo>
                    <a:lnTo>
                      <a:pt x="132" y="264"/>
                    </a:lnTo>
                    <a:lnTo>
                      <a:pt x="155" y="258"/>
                    </a:lnTo>
                    <a:lnTo>
                      <a:pt x="177" y="247"/>
                    </a:lnTo>
                    <a:lnTo>
                      <a:pt x="197" y="234"/>
                    </a:lnTo>
                    <a:lnTo>
                      <a:pt x="214" y="215"/>
                    </a:lnTo>
                    <a:lnTo>
                      <a:pt x="227" y="193"/>
                    </a:lnTo>
                    <a:lnTo>
                      <a:pt x="237" y="170"/>
                    </a:lnTo>
                    <a:lnTo>
                      <a:pt x="242" y="143"/>
                    </a:lnTo>
                    <a:lnTo>
                      <a:pt x="242" y="116"/>
                    </a:lnTo>
                    <a:lnTo>
                      <a:pt x="238" y="90"/>
                    </a:lnTo>
                    <a:lnTo>
                      <a:pt x="229" y="67"/>
                    </a:lnTo>
                    <a:lnTo>
                      <a:pt x="215" y="47"/>
                    </a:lnTo>
                    <a:lnTo>
                      <a:pt x="199" y="28"/>
                    </a:lnTo>
                    <a:lnTo>
                      <a:pt x="180" y="14"/>
                    </a:lnTo>
                    <a:lnTo>
                      <a:pt x="158" y="5"/>
                    </a:lnTo>
                    <a:lnTo>
                      <a:pt x="134" y="0"/>
                    </a:lnTo>
                    <a:lnTo>
                      <a:pt x="109" y="0"/>
                    </a:lnTo>
                    <a:lnTo>
                      <a:pt x="86" y="5"/>
                    </a:lnTo>
                    <a:lnTo>
                      <a:pt x="65" y="16"/>
                    </a:lnTo>
                    <a:lnTo>
                      <a:pt x="44" y="29"/>
                    </a:lnTo>
                    <a:lnTo>
                      <a:pt x="28" y="48"/>
                    </a:lnTo>
                    <a:lnTo>
                      <a:pt x="15" y="70"/>
                    </a:lnTo>
                    <a:lnTo>
                      <a:pt x="5" y="93"/>
                    </a:lnTo>
                    <a:lnTo>
                      <a:pt x="0" y="120"/>
                    </a:lnTo>
                    <a:lnTo>
                      <a:pt x="0" y="147"/>
                    </a:lnTo>
                    <a:lnTo>
                      <a:pt x="5" y="173"/>
                    </a:lnTo>
                    <a:lnTo>
                      <a:pt x="13" y="196"/>
                    </a:lnTo>
                    <a:lnTo>
                      <a:pt x="27" y="218"/>
                    </a:lnTo>
                    <a:lnTo>
                      <a:pt x="43" y="235"/>
                    </a:lnTo>
                    <a:lnTo>
                      <a:pt x="62" y="249"/>
                    </a:lnTo>
                    <a:lnTo>
                      <a:pt x="84" y="260"/>
                    </a:lnTo>
                    <a:lnTo>
                      <a:pt x="108" y="2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40"/>
              <p:cNvSpPr>
                <a:spLocks/>
              </p:cNvSpPr>
              <p:nvPr/>
            </p:nvSpPr>
            <p:spPr bwMode="auto">
              <a:xfrm>
                <a:off x="2871" y="2109"/>
                <a:ext cx="251" cy="262"/>
              </a:xfrm>
              <a:custGeom>
                <a:avLst/>
                <a:gdLst>
                  <a:gd name="T0" fmla="*/ 245 w 251"/>
                  <a:gd name="T1" fmla="*/ 191 h 262"/>
                  <a:gd name="T2" fmla="*/ 245 w 251"/>
                  <a:gd name="T3" fmla="*/ 208 h 262"/>
                  <a:gd name="T4" fmla="*/ 237 w 251"/>
                  <a:gd name="T5" fmla="*/ 218 h 262"/>
                  <a:gd name="T6" fmla="*/ 222 w 251"/>
                  <a:gd name="T7" fmla="*/ 223 h 262"/>
                  <a:gd name="T8" fmla="*/ 199 w 251"/>
                  <a:gd name="T9" fmla="*/ 220 h 262"/>
                  <a:gd name="T10" fmla="*/ 175 w 251"/>
                  <a:gd name="T11" fmla="*/ 221 h 262"/>
                  <a:gd name="T12" fmla="*/ 150 w 251"/>
                  <a:gd name="T13" fmla="*/ 228 h 262"/>
                  <a:gd name="T14" fmla="*/ 129 w 251"/>
                  <a:gd name="T15" fmla="*/ 240 h 262"/>
                  <a:gd name="T16" fmla="*/ 111 w 251"/>
                  <a:gd name="T17" fmla="*/ 254 h 262"/>
                  <a:gd name="T18" fmla="*/ 95 w 251"/>
                  <a:gd name="T19" fmla="*/ 262 h 262"/>
                  <a:gd name="T20" fmla="*/ 80 w 251"/>
                  <a:gd name="T21" fmla="*/ 259 h 262"/>
                  <a:gd name="T22" fmla="*/ 72 w 251"/>
                  <a:gd name="T23" fmla="*/ 247 h 262"/>
                  <a:gd name="T24" fmla="*/ 66 w 251"/>
                  <a:gd name="T25" fmla="*/ 225 h 262"/>
                  <a:gd name="T26" fmla="*/ 58 w 251"/>
                  <a:gd name="T27" fmla="*/ 201 h 262"/>
                  <a:gd name="T28" fmla="*/ 46 w 251"/>
                  <a:gd name="T29" fmla="*/ 176 h 262"/>
                  <a:gd name="T30" fmla="*/ 28 w 251"/>
                  <a:gd name="T31" fmla="*/ 158 h 262"/>
                  <a:gd name="T32" fmla="*/ 4 w 251"/>
                  <a:gd name="T33" fmla="*/ 140 h 262"/>
                  <a:gd name="T34" fmla="*/ 5 w 251"/>
                  <a:gd name="T35" fmla="*/ 114 h 262"/>
                  <a:gd name="T36" fmla="*/ 30 w 251"/>
                  <a:gd name="T37" fmla="*/ 98 h 262"/>
                  <a:gd name="T38" fmla="*/ 50 w 251"/>
                  <a:gd name="T39" fmla="*/ 82 h 262"/>
                  <a:gd name="T40" fmla="*/ 66 w 251"/>
                  <a:gd name="T41" fmla="*/ 60 h 262"/>
                  <a:gd name="T42" fmla="*/ 77 w 251"/>
                  <a:gd name="T43" fmla="*/ 37 h 262"/>
                  <a:gd name="T44" fmla="*/ 83 w 251"/>
                  <a:gd name="T45" fmla="*/ 17 h 262"/>
                  <a:gd name="T46" fmla="*/ 92 w 251"/>
                  <a:gd name="T47" fmla="*/ 3 h 262"/>
                  <a:gd name="T48" fmla="*/ 104 w 251"/>
                  <a:gd name="T49" fmla="*/ 0 h 262"/>
                  <a:gd name="T50" fmla="*/ 118 w 251"/>
                  <a:gd name="T51" fmla="*/ 6 h 262"/>
                  <a:gd name="T52" fmla="*/ 134 w 251"/>
                  <a:gd name="T53" fmla="*/ 21 h 262"/>
                  <a:gd name="T54" fmla="*/ 156 w 251"/>
                  <a:gd name="T55" fmla="*/ 34 h 262"/>
                  <a:gd name="T56" fmla="*/ 180 w 251"/>
                  <a:gd name="T57" fmla="*/ 44 h 262"/>
                  <a:gd name="T58" fmla="*/ 204 w 251"/>
                  <a:gd name="T59" fmla="*/ 46 h 262"/>
                  <a:gd name="T60" fmla="*/ 227 w 251"/>
                  <a:gd name="T61" fmla="*/ 46 h 262"/>
                  <a:gd name="T62" fmla="*/ 242 w 251"/>
                  <a:gd name="T63" fmla="*/ 51 h 262"/>
                  <a:gd name="T64" fmla="*/ 249 w 251"/>
                  <a:gd name="T65" fmla="*/ 61 h 262"/>
                  <a:gd name="T66" fmla="*/ 248 w 251"/>
                  <a:gd name="T67" fmla="*/ 76 h 262"/>
                  <a:gd name="T68" fmla="*/ 236 w 251"/>
                  <a:gd name="T69" fmla="*/ 107 h 262"/>
                  <a:gd name="T70" fmla="*/ 234 w 251"/>
                  <a:gd name="T71" fmla="*/ 15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62">
                    <a:moveTo>
                      <a:pt x="241" y="182"/>
                    </a:moveTo>
                    <a:lnTo>
                      <a:pt x="245" y="191"/>
                    </a:lnTo>
                    <a:lnTo>
                      <a:pt x="246" y="201"/>
                    </a:lnTo>
                    <a:lnTo>
                      <a:pt x="245" y="208"/>
                    </a:lnTo>
                    <a:lnTo>
                      <a:pt x="242" y="213"/>
                    </a:lnTo>
                    <a:lnTo>
                      <a:pt x="237" y="218"/>
                    </a:lnTo>
                    <a:lnTo>
                      <a:pt x="230" y="221"/>
                    </a:lnTo>
                    <a:lnTo>
                      <a:pt x="222" y="223"/>
                    </a:lnTo>
                    <a:lnTo>
                      <a:pt x="211" y="221"/>
                    </a:lnTo>
                    <a:lnTo>
                      <a:pt x="199" y="220"/>
                    </a:lnTo>
                    <a:lnTo>
                      <a:pt x="187" y="220"/>
                    </a:lnTo>
                    <a:lnTo>
                      <a:pt x="175" y="221"/>
                    </a:lnTo>
                    <a:lnTo>
                      <a:pt x="162" y="224"/>
                    </a:lnTo>
                    <a:lnTo>
                      <a:pt x="150" y="228"/>
                    </a:lnTo>
                    <a:lnTo>
                      <a:pt x="138" y="233"/>
                    </a:lnTo>
                    <a:lnTo>
                      <a:pt x="129" y="240"/>
                    </a:lnTo>
                    <a:lnTo>
                      <a:pt x="119" y="247"/>
                    </a:lnTo>
                    <a:lnTo>
                      <a:pt x="111" y="254"/>
                    </a:lnTo>
                    <a:lnTo>
                      <a:pt x="103" y="259"/>
                    </a:lnTo>
                    <a:lnTo>
                      <a:pt x="95" y="262"/>
                    </a:lnTo>
                    <a:lnTo>
                      <a:pt x="87" y="262"/>
                    </a:lnTo>
                    <a:lnTo>
                      <a:pt x="80" y="259"/>
                    </a:lnTo>
                    <a:lnTo>
                      <a:pt x="74" y="255"/>
                    </a:lnTo>
                    <a:lnTo>
                      <a:pt x="72" y="247"/>
                    </a:lnTo>
                    <a:lnTo>
                      <a:pt x="69" y="237"/>
                    </a:lnTo>
                    <a:lnTo>
                      <a:pt x="66" y="225"/>
                    </a:lnTo>
                    <a:lnTo>
                      <a:pt x="64" y="213"/>
                    </a:lnTo>
                    <a:lnTo>
                      <a:pt x="58" y="201"/>
                    </a:lnTo>
                    <a:lnTo>
                      <a:pt x="53" y="189"/>
                    </a:lnTo>
                    <a:lnTo>
                      <a:pt x="46" y="176"/>
                    </a:lnTo>
                    <a:lnTo>
                      <a:pt x="38" y="167"/>
                    </a:lnTo>
                    <a:lnTo>
                      <a:pt x="28" y="158"/>
                    </a:lnTo>
                    <a:lnTo>
                      <a:pt x="19" y="151"/>
                    </a:lnTo>
                    <a:lnTo>
                      <a:pt x="4" y="140"/>
                    </a:lnTo>
                    <a:lnTo>
                      <a:pt x="0" y="126"/>
                    </a:lnTo>
                    <a:lnTo>
                      <a:pt x="5" y="114"/>
                    </a:lnTo>
                    <a:lnTo>
                      <a:pt x="20" y="103"/>
                    </a:lnTo>
                    <a:lnTo>
                      <a:pt x="30" y="98"/>
                    </a:lnTo>
                    <a:lnTo>
                      <a:pt x="41" y="90"/>
                    </a:lnTo>
                    <a:lnTo>
                      <a:pt x="50" y="82"/>
                    </a:lnTo>
                    <a:lnTo>
                      <a:pt x="58" y="71"/>
                    </a:lnTo>
                    <a:lnTo>
                      <a:pt x="66" y="60"/>
                    </a:lnTo>
                    <a:lnTo>
                      <a:pt x="72" y="49"/>
                    </a:lnTo>
                    <a:lnTo>
                      <a:pt x="77" y="37"/>
                    </a:lnTo>
                    <a:lnTo>
                      <a:pt x="80" y="26"/>
                    </a:lnTo>
                    <a:lnTo>
                      <a:pt x="83" y="17"/>
                    </a:lnTo>
                    <a:lnTo>
                      <a:pt x="87" y="9"/>
                    </a:lnTo>
                    <a:lnTo>
                      <a:pt x="92" y="3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1" y="2"/>
                    </a:lnTo>
                    <a:lnTo>
                      <a:pt x="118" y="6"/>
                    </a:lnTo>
                    <a:lnTo>
                      <a:pt x="126" y="13"/>
                    </a:lnTo>
                    <a:lnTo>
                      <a:pt x="134" y="21"/>
                    </a:lnTo>
                    <a:lnTo>
                      <a:pt x="145" y="28"/>
                    </a:lnTo>
                    <a:lnTo>
                      <a:pt x="156" y="34"/>
                    </a:lnTo>
                    <a:lnTo>
                      <a:pt x="168" y="40"/>
                    </a:lnTo>
                    <a:lnTo>
                      <a:pt x="180" y="44"/>
                    </a:lnTo>
                    <a:lnTo>
                      <a:pt x="192" y="46"/>
                    </a:lnTo>
                    <a:lnTo>
                      <a:pt x="204" y="46"/>
                    </a:lnTo>
                    <a:lnTo>
                      <a:pt x="217" y="46"/>
                    </a:lnTo>
                    <a:lnTo>
                      <a:pt x="227" y="46"/>
                    </a:lnTo>
                    <a:lnTo>
                      <a:pt x="236" y="48"/>
                    </a:lnTo>
                    <a:lnTo>
                      <a:pt x="242" y="51"/>
                    </a:lnTo>
                    <a:lnTo>
                      <a:pt x="246" y="55"/>
                    </a:lnTo>
                    <a:lnTo>
                      <a:pt x="249" y="61"/>
                    </a:lnTo>
                    <a:lnTo>
                      <a:pt x="251" y="68"/>
                    </a:lnTo>
                    <a:lnTo>
                      <a:pt x="248" y="76"/>
                    </a:lnTo>
                    <a:lnTo>
                      <a:pt x="244" y="86"/>
                    </a:lnTo>
                    <a:lnTo>
                      <a:pt x="236" y="107"/>
                    </a:lnTo>
                    <a:lnTo>
                      <a:pt x="232" y="133"/>
                    </a:lnTo>
                    <a:lnTo>
                      <a:pt x="234" y="159"/>
                    </a:lnTo>
                    <a:lnTo>
                      <a:pt x="241" y="18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41"/>
              <p:cNvSpPr>
                <a:spLocks/>
              </p:cNvSpPr>
              <p:nvPr/>
            </p:nvSpPr>
            <p:spPr bwMode="auto">
              <a:xfrm>
                <a:off x="4205" y="2115"/>
                <a:ext cx="212" cy="231"/>
              </a:xfrm>
              <a:custGeom>
                <a:avLst/>
                <a:gdLst>
                  <a:gd name="T0" fmla="*/ 95 w 212"/>
                  <a:gd name="T1" fmla="*/ 231 h 231"/>
                  <a:gd name="T2" fmla="*/ 117 w 212"/>
                  <a:gd name="T3" fmla="*/ 231 h 231"/>
                  <a:gd name="T4" fmla="*/ 137 w 212"/>
                  <a:gd name="T5" fmla="*/ 226 h 231"/>
                  <a:gd name="T6" fmla="*/ 156 w 212"/>
                  <a:gd name="T7" fmla="*/ 217 h 231"/>
                  <a:gd name="T8" fmla="*/ 173 w 212"/>
                  <a:gd name="T9" fmla="*/ 204 h 231"/>
                  <a:gd name="T10" fmla="*/ 187 w 212"/>
                  <a:gd name="T11" fmla="*/ 188 h 231"/>
                  <a:gd name="T12" fmla="*/ 200 w 212"/>
                  <a:gd name="T13" fmla="*/ 170 h 231"/>
                  <a:gd name="T14" fmla="*/ 208 w 212"/>
                  <a:gd name="T15" fmla="*/ 149 h 231"/>
                  <a:gd name="T16" fmla="*/ 212 w 212"/>
                  <a:gd name="T17" fmla="*/ 126 h 231"/>
                  <a:gd name="T18" fmla="*/ 212 w 212"/>
                  <a:gd name="T19" fmla="*/ 103 h 231"/>
                  <a:gd name="T20" fmla="*/ 208 w 212"/>
                  <a:gd name="T21" fmla="*/ 80 h 231"/>
                  <a:gd name="T22" fmla="*/ 201 w 212"/>
                  <a:gd name="T23" fmla="*/ 59 h 231"/>
                  <a:gd name="T24" fmla="*/ 190 w 212"/>
                  <a:gd name="T25" fmla="*/ 40 h 231"/>
                  <a:gd name="T26" fmla="*/ 175 w 212"/>
                  <a:gd name="T27" fmla="*/ 26 h 231"/>
                  <a:gd name="T28" fmla="*/ 159 w 212"/>
                  <a:gd name="T29" fmla="*/ 13 h 231"/>
                  <a:gd name="T30" fmla="*/ 140 w 212"/>
                  <a:gd name="T31" fmla="*/ 4 h 231"/>
                  <a:gd name="T32" fmla="*/ 118 w 212"/>
                  <a:gd name="T33" fmla="*/ 0 h 231"/>
                  <a:gd name="T34" fmla="*/ 97 w 212"/>
                  <a:gd name="T35" fmla="*/ 0 h 231"/>
                  <a:gd name="T36" fmla="*/ 76 w 212"/>
                  <a:gd name="T37" fmla="*/ 5 h 231"/>
                  <a:gd name="T38" fmla="*/ 57 w 212"/>
                  <a:gd name="T39" fmla="*/ 15 h 231"/>
                  <a:gd name="T40" fmla="*/ 40 w 212"/>
                  <a:gd name="T41" fmla="*/ 27 h 231"/>
                  <a:gd name="T42" fmla="*/ 25 w 212"/>
                  <a:gd name="T43" fmla="*/ 43 h 231"/>
                  <a:gd name="T44" fmla="*/ 14 w 212"/>
                  <a:gd name="T45" fmla="*/ 61 h 231"/>
                  <a:gd name="T46" fmla="*/ 5 w 212"/>
                  <a:gd name="T47" fmla="*/ 82 h 231"/>
                  <a:gd name="T48" fmla="*/ 0 w 212"/>
                  <a:gd name="T49" fmla="*/ 105 h 231"/>
                  <a:gd name="T50" fmla="*/ 0 w 212"/>
                  <a:gd name="T51" fmla="*/ 128 h 231"/>
                  <a:gd name="T52" fmla="*/ 5 w 212"/>
                  <a:gd name="T53" fmla="*/ 152 h 231"/>
                  <a:gd name="T54" fmla="*/ 13 w 212"/>
                  <a:gd name="T55" fmla="*/ 172 h 231"/>
                  <a:gd name="T56" fmla="*/ 23 w 212"/>
                  <a:gd name="T57" fmla="*/ 191 h 231"/>
                  <a:gd name="T58" fmla="*/ 38 w 212"/>
                  <a:gd name="T59" fmla="*/ 206 h 231"/>
                  <a:gd name="T60" fmla="*/ 55 w 212"/>
                  <a:gd name="T61" fmla="*/ 218 h 231"/>
                  <a:gd name="T62" fmla="*/ 74 w 212"/>
                  <a:gd name="T63" fmla="*/ 227 h 231"/>
                  <a:gd name="T64" fmla="*/ 95 w 212"/>
                  <a:gd name="T6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31">
                    <a:moveTo>
                      <a:pt x="95" y="231"/>
                    </a:moveTo>
                    <a:lnTo>
                      <a:pt x="117" y="231"/>
                    </a:lnTo>
                    <a:lnTo>
                      <a:pt x="137" y="226"/>
                    </a:lnTo>
                    <a:lnTo>
                      <a:pt x="156" y="217"/>
                    </a:lnTo>
                    <a:lnTo>
                      <a:pt x="173" y="204"/>
                    </a:lnTo>
                    <a:lnTo>
                      <a:pt x="187" y="188"/>
                    </a:lnTo>
                    <a:lnTo>
                      <a:pt x="200" y="170"/>
                    </a:lnTo>
                    <a:lnTo>
                      <a:pt x="208" y="149"/>
                    </a:lnTo>
                    <a:lnTo>
                      <a:pt x="212" y="126"/>
                    </a:lnTo>
                    <a:lnTo>
                      <a:pt x="212" y="103"/>
                    </a:lnTo>
                    <a:lnTo>
                      <a:pt x="208" y="80"/>
                    </a:lnTo>
                    <a:lnTo>
                      <a:pt x="201" y="59"/>
                    </a:lnTo>
                    <a:lnTo>
                      <a:pt x="190" y="40"/>
                    </a:lnTo>
                    <a:lnTo>
                      <a:pt x="175" y="26"/>
                    </a:lnTo>
                    <a:lnTo>
                      <a:pt x="159" y="13"/>
                    </a:lnTo>
                    <a:lnTo>
                      <a:pt x="140" y="4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6" y="5"/>
                    </a:lnTo>
                    <a:lnTo>
                      <a:pt x="57" y="15"/>
                    </a:lnTo>
                    <a:lnTo>
                      <a:pt x="40" y="27"/>
                    </a:lnTo>
                    <a:lnTo>
                      <a:pt x="25" y="43"/>
                    </a:lnTo>
                    <a:lnTo>
                      <a:pt x="14" y="61"/>
                    </a:lnTo>
                    <a:lnTo>
                      <a:pt x="5" y="82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5" y="152"/>
                    </a:lnTo>
                    <a:lnTo>
                      <a:pt x="13" y="172"/>
                    </a:lnTo>
                    <a:lnTo>
                      <a:pt x="23" y="191"/>
                    </a:lnTo>
                    <a:lnTo>
                      <a:pt x="38" y="206"/>
                    </a:lnTo>
                    <a:lnTo>
                      <a:pt x="55" y="218"/>
                    </a:lnTo>
                    <a:lnTo>
                      <a:pt x="74" y="227"/>
                    </a:lnTo>
                    <a:lnTo>
                      <a:pt x="9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42"/>
              <p:cNvSpPr>
                <a:spLocks/>
              </p:cNvSpPr>
              <p:nvPr/>
            </p:nvSpPr>
            <p:spPr bwMode="auto">
              <a:xfrm>
                <a:off x="4196" y="2112"/>
                <a:ext cx="225" cy="236"/>
              </a:xfrm>
              <a:custGeom>
                <a:avLst/>
                <a:gdLst>
                  <a:gd name="T0" fmla="*/ 221 w 225"/>
                  <a:gd name="T1" fmla="*/ 180 h 236"/>
                  <a:gd name="T2" fmla="*/ 207 w 225"/>
                  <a:gd name="T3" fmla="*/ 199 h 236"/>
                  <a:gd name="T4" fmla="*/ 179 w 225"/>
                  <a:gd name="T5" fmla="*/ 198 h 236"/>
                  <a:gd name="T6" fmla="*/ 157 w 225"/>
                  <a:gd name="T7" fmla="*/ 199 h 236"/>
                  <a:gd name="T8" fmla="*/ 134 w 225"/>
                  <a:gd name="T9" fmla="*/ 206 h 236"/>
                  <a:gd name="T10" fmla="*/ 115 w 225"/>
                  <a:gd name="T11" fmla="*/ 215 h 236"/>
                  <a:gd name="T12" fmla="*/ 99 w 225"/>
                  <a:gd name="T13" fmla="*/ 229 h 236"/>
                  <a:gd name="T14" fmla="*/ 84 w 225"/>
                  <a:gd name="T15" fmla="*/ 236 h 236"/>
                  <a:gd name="T16" fmla="*/ 72 w 225"/>
                  <a:gd name="T17" fmla="*/ 233 h 236"/>
                  <a:gd name="T18" fmla="*/ 64 w 225"/>
                  <a:gd name="T19" fmla="*/ 224 h 236"/>
                  <a:gd name="T20" fmla="*/ 61 w 225"/>
                  <a:gd name="T21" fmla="*/ 203 h 236"/>
                  <a:gd name="T22" fmla="*/ 53 w 225"/>
                  <a:gd name="T23" fmla="*/ 182 h 236"/>
                  <a:gd name="T24" fmla="*/ 41 w 225"/>
                  <a:gd name="T25" fmla="*/ 160 h 236"/>
                  <a:gd name="T26" fmla="*/ 26 w 225"/>
                  <a:gd name="T27" fmla="*/ 142 h 236"/>
                  <a:gd name="T28" fmla="*/ 4 w 225"/>
                  <a:gd name="T29" fmla="*/ 126 h 236"/>
                  <a:gd name="T30" fmla="*/ 4 w 225"/>
                  <a:gd name="T31" fmla="*/ 103 h 236"/>
                  <a:gd name="T32" fmla="*/ 28 w 225"/>
                  <a:gd name="T33" fmla="*/ 87 h 236"/>
                  <a:gd name="T34" fmla="*/ 45 w 225"/>
                  <a:gd name="T35" fmla="*/ 73 h 236"/>
                  <a:gd name="T36" fmla="*/ 60 w 225"/>
                  <a:gd name="T37" fmla="*/ 54 h 236"/>
                  <a:gd name="T38" fmla="*/ 69 w 225"/>
                  <a:gd name="T39" fmla="*/ 34 h 236"/>
                  <a:gd name="T40" fmla="*/ 74 w 225"/>
                  <a:gd name="T41" fmla="*/ 15 h 236"/>
                  <a:gd name="T42" fmla="*/ 81 w 225"/>
                  <a:gd name="T43" fmla="*/ 3 h 236"/>
                  <a:gd name="T44" fmla="*/ 93 w 225"/>
                  <a:gd name="T45" fmla="*/ 0 h 236"/>
                  <a:gd name="T46" fmla="*/ 107 w 225"/>
                  <a:gd name="T47" fmla="*/ 6 h 236"/>
                  <a:gd name="T48" fmla="*/ 121 w 225"/>
                  <a:gd name="T49" fmla="*/ 19 h 236"/>
                  <a:gd name="T50" fmla="*/ 140 w 225"/>
                  <a:gd name="T51" fmla="*/ 31 h 236"/>
                  <a:gd name="T52" fmla="*/ 163 w 225"/>
                  <a:gd name="T53" fmla="*/ 39 h 236"/>
                  <a:gd name="T54" fmla="*/ 184 w 225"/>
                  <a:gd name="T55" fmla="*/ 42 h 236"/>
                  <a:gd name="T56" fmla="*/ 213 w 225"/>
                  <a:gd name="T57" fmla="*/ 42 h 236"/>
                  <a:gd name="T58" fmla="*/ 225 w 225"/>
                  <a:gd name="T59" fmla="*/ 61 h 236"/>
                  <a:gd name="T60" fmla="*/ 211 w 225"/>
                  <a:gd name="T61" fmla="*/ 98 h 236"/>
                  <a:gd name="T62" fmla="*/ 210 w 225"/>
                  <a:gd name="T63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5" h="236">
                    <a:moveTo>
                      <a:pt x="217" y="164"/>
                    </a:moveTo>
                    <a:lnTo>
                      <a:pt x="221" y="180"/>
                    </a:lnTo>
                    <a:lnTo>
                      <a:pt x="218" y="192"/>
                    </a:lnTo>
                    <a:lnTo>
                      <a:pt x="207" y="199"/>
                    </a:lnTo>
                    <a:lnTo>
                      <a:pt x="190" y="199"/>
                    </a:lnTo>
                    <a:lnTo>
                      <a:pt x="179" y="198"/>
                    </a:lnTo>
                    <a:lnTo>
                      <a:pt x="168" y="198"/>
                    </a:lnTo>
                    <a:lnTo>
                      <a:pt x="157" y="199"/>
                    </a:lnTo>
                    <a:lnTo>
                      <a:pt x="146" y="202"/>
                    </a:lnTo>
                    <a:lnTo>
                      <a:pt x="134" y="206"/>
                    </a:lnTo>
                    <a:lnTo>
                      <a:pt x="125" y="210"/>
                    </a:lnTo>
                    <a:lnTo>
                      <a:pt x="115" y="215"/>
                    </a:lnTo>
                    <a:lnTo>
                      <a:pt x="107" y="222"/>
                    </a:lnTo>
                    <a:lnTo>
                      <a:pt x="99" y="229"/>
                    </a:lnTo>
                    <a:lnTo>
                      <a:pt x="92" y="233"/>
                    </a:lnTo>
                    <a:lnTo>
                      <a:pt x="84" y="236"/>
                    </a:lnTo>
                    <a:lnTo>
                      <a:pt x="79" y="236"/>
                    </a:lnTo>
                    <a:lnTo>
                      <a:pt x="72" y="233"/>
                    </a:lnTo>
                    <a:lnTo>
                      <a:pt x="68" y="229"/>
                    </a:lnTo>
                    <a:lnTo>
                      <a:pt x="64" y="224"/>
                    </a:lnTo>
                    <a:lnTo>
                      <a:pt x="62" y="214"/>
                    </a:lnTo>
                    <a:lnTo>
                      <a:pt x="61" y="203"/>
                    </a:lnTo>
                    <a:lnTo>
                      <a:pt x="57" y="192"/>
                    </a:lnTo>
                    <a:lnTo>
                      <a:pt x="53" y="182"/>
                    </a:lnTo>
                    <a:lnTo>
                      <a:pt x="47" y="169"/>
                    </a:lnTo>
                    <a:lnTo>
                      <a:pt x="41" y="160"/>
                    </a:lnTo>
                    <a:lnTo>
                      <a:pt x="34" y="150"/>
                    </a:lnTo>
                    <a:lnTo>
                      <a:pt x="26" y="142"/>
                    </a:lnTo>
                    <a:lnTo>
                      <a:pt x="18" y="137"/>
                    </a:lnTo>
                    <a:lnTo>
                      <a:pt x="4" y="126"/>
                    </a:lnTo>
                    <a:lnTo>
                      <a:pt x="0" y="114"/>
                    </a:lnTo>
                    <a:lnTo>
                      <a:pt x="4" y="103"/>
                    </a:lnTo>
                    <a:lnTo>
                      <a:pt x="19" y="92"/>
                    </a:lnTo>
                    <a:lnTo>
                      <a:pt x="28" y="87"/>
                    </a:lnTo>
                    <a:lnTo>
                      <a:pt x="37" y="80"/>
                    </a:lnTo>
                    <a:lnTo>
                      <a:pt x="45" y="73"/>
                    </a:lnTo>
                    <a:lnTo>
                      <a:pt x="53" y="64"/>
                    </a:lnTo>
                    <a:lnTo>
                      <a:pt x="60" y="54"/>
                    </a:lnTo>
                    <a:lnTo>
                      <a:pt x="65" y="45"/>
                    </a:lnTo>
                    <a:lnTo>
                      <a:pt x="69" y="34"/>
                    </a:lnTo>
                    <a:lnTo>
                      <a:pt x="72" y="25"/>
                    </a:lnTo>
                    <a:lnTo>
                      <a:pt x="74" y="15"/>
                    </a:lnTo>
                    <a:lnTo>
                      <a:pt x="77" y="8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07" y="6"/>
                    </a:lnTo>
                    <a:lnTo>
                      <a:pt x="114" y="12"/>
                    </a:lnTo>
                    <a:lnTo>
                      <a:pt x="121" y="19"/>
                    </a:lnTo>
                    <a:lnTo>
                      <a:pt x="130" y="26"/>
                    </a:lnTo>
                    <a:lnTo>
                      <a:pt x="140" y="31"/>
                    </a:lnTo>
                    <a:lnTo>
                      <a:pt x="150" y="35"/>
                    </a:lnTo>
                    <a:lnTo>
                      <a:pt x="163" y="39"/>
                    </a:lnTo>
                    <a:lnTo>
                      <a:pt x="173" y="41"/>
                    </a:lnTo>
                    <a:lnTo>
                      <a:pt x="184" y="42"/>
                    </a:lnTo>
                    <a:lnTo>
                      <a:pt x="195" y="42"/>
                    </a:lnTo>
                    <a:lnTo>
                      <a:pt x="213" y="42"/>
                    </a:lnTo>
                    <a:lnTo>
                      <a:pt x="222" y="49"/>
                    </a:lnTo>
                    <a:lnTo>
                      <a:pt x="225" y="61"/>
                    </a:lnTo>
                    <a:lnTo>
                      <a:pt x="219" y="77"/>
                    </a:lnTo>
                    <a:lnTo>
                      <a:pt x="211" y="98"/>
                    </a:lnTo>
                    <a:lnTo>
                      <a:pt x="209" y="121"/>
                    </a:lnTo>
                    <a:lnTo>
                      <a:pt x="210" y="144"/>
                    </a:lnTo>
                    <a:lnTo>
                      <a:pt x="217" y="1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43"/>
              <p:cNvSpPr>
                <a:spLocks/>
              </p:cNvSpPr>
              <p:nvPr/>
            </p:nvSpPr>
            <p:spPr bwMode="auto">
              <a:xfrm>
                <a:off x="2924" y="2151"/>
                <a:ext cx="164" cy="181"/>
              </a:xfrm>
              <a:custGeom>
                <a:avLst/>
                <a:gdLst>
                  <a:gd name="T0" fmla="*/ 73 w 164"/>
                  <a:gd name="T1" fmla="*/ 181 h 181"/>
                  <a:gd name="T2" fmla="*/ 90 w 164"/>
                  <a:gd name="T3" fmla="*/ 181 h 181"/>
                  <a:gd name="T4" fmla="*/ 105 w 164"/>
                  <a:gd name="T5" fmla="*/ 176 h 181"/>
                  <a:gd name="T6" fmla="*/ 120 w 164"/>
                  <a:gd name="T7" fmla="*/ 170 h 181"/>
                  <a:gd name="T8" fmla="*/ 134 w 164"/>
                  <a:gd name="T9" fmla="*/ 159 h 181"/>
                  <a:gd name="T10" fmla="*/ 145 w 164"/>
                  <a:gd name="T11" fmla="*/ 147 h 181"/>
                  <a:gd name="T12" fmla="*/ 154 w 164"/>
                  <a:gd name="T13" fmla="*/ 133 h 181"/>
                  <a:gd name="T14" fmla="*/ 161 w 164"/>
                  <a:gd name="T15" fmla="*/ 116 h 181"/>
                  <a:gd name="T16" fmla="*/ 164 w 164"/>
                  <a:gd name="T17" fmla="*/ 98 h 181"/>
                  <a:gd name="T18" fmla="*/ 164 w 164"/>
                  <a:gd name="T19" fmla="*/ 80 h 181"/>
                  <a:gd name="T20" fmla="*/ 161 w 164"/>
                  <a:gd name="T21" fmla="*/ 63 h 181"/>
                  <a:gd name="T22" fmla="*/ 156 w 164"/>
                  <a:gd name="T23" fmla="*/ 46 h 181"/>
                  <a:gd name="T24" fmla="*/ 146 w 164"/>
                  <a:gd name="T25" fmla="*/ 33 h 181"/>
                  <a:gd name="T26" fmla="*/ 135 w 164"/>
                  <a:gd name="T27" fmla="*/ 21 h 181"/>
                  <a:gd name="T28" fmla="*/ 122 w 164"/>
                  <a:gd name="T29" fmla="*/ 10 h 181"/>
                  <a:gd name="T30" fmla="*/ 107 w 164"/>
                  <a:gd name="T31" fmla="*/ 3 h 181"/>
                  <a:gd name="T32" fmla="*/ 90 w 164"/>
                  <a:gd name="T33" fmla="*/ 0 h 181"/>
                  <a:gd name="T34" fmla="*/ 74 w 164"/>
                  <a:gd name="T35" fmla="*/ 0 h 181"/>
                  <a:gd name="T36" fmla="*/ 58 w 164"/>
                  <a:gd name="T37" fmla="*/ 4 h 181"/>
                  <a:gd name="T38" fmla="*/ 43 w 164"/>
                  <a:gd name="T39" fmla="*/ 11 h 181"/>
                  <a:gd name="T40" fmla="*/ 31 w 164"/>
                  <a:gd name="T41" fmla="*/ 21 h 181"/>
                  <a:gd name="T42" fmla="*/ 19 w 164"/>
                  <a:gd name="T43" fmla="*/ 34 h 181"/>
                  <a:gd name="T44" fmla="*/ 11 w 164"/>
                  <a:gd name="T45" fmla="*/ 48 h 181"/>
                  <a:gd name="T46" fmla="*/ 4 w 164"/>
                  <a:gd name="T47" fmla="*/ 65 h 181"/>
                  <a:gd name="T48" fmla="*/ 0 w 164"/>
                  <a:gd name="T49" fmla="*/ 83 h 181"/>
                  <a:gd name="T50" fmla="*/ 0 w 164"/>
                  <a:gd name="T51" fmla="*/ 101 h 181"/>
                  <a:gd name="T52" fmla="*/ 2 w 164"/>
                  <a:gd name="T53" fmla="*/ 118 h 181"/>
                  <a:gd name="T54" fmla="*/ 9 w 164"/>
                  <a:gd name="T55" fmla="*/ 134 h 181"/>
                  <a:gd name="T56" fmla="*/ 17 w 164"/>
                  <a:gd name="T57" fmla="*/ 148 h 181"/>
                  <a:gd name="T58" fmla="*/ 28 w 164"/>
                  <a:gd name="T59" fmla="*/ 160 h 181"/>
                  <a:gd name="T60" fmla="*/ 42 w 164"/>
                  <a:gd name="T61" fmla="*/ 171 h 181"/>
                  <a:gd name="T62" fmla="*/ 57 w 164"/>
                  <a:gd name="T63" fmla="*/ 178 h 181"/>
                  <a:gd name="T64" fmla="*/ 73 w 164"/>
                  <a:gd name="T6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81">
                    <a:moveTo>
                      <a:pt x="73" y="181"/>
                    </a:moveTo>
                    <a:lnTo>
                      <a:pt x="90" y="181"/>
                    </a:lnTo>
                    <a:lnTo>
                      <a:pt x="105" y="176"/>
                    </a:lnTo>
                    <a:lnTo>
                      <a:pt x="120" y="170"/>
                    </a:lnTo>
                    <a:lnTo>
                      <a:pt x="134" y="159"/>
                    </a:lnTo>
                    <a:lnTo>
                      <a:pt x="145" y="147"/>
                    </a:lnTo>
                    <a:lnTo>
                      <a:pt x="154" y="133"/>
                    </a:lnTo>
                    <a:lnTo>
                      <a:pt x="161" y="116"/>
                    </a:lnTo>
                    <a:lnTo>
                      <a:pt x="164" y="98"/>
                    </a:lnTo>
                    <a:lnTo>
                      <a:pt x="164" y="80"/>
                    </a:lnTo>
                    <a:lnTo>
                      <a:pt x="161" y="63"/>
                    </a:lnTo>
                    <a:lnTo>
                      <a:pt x="156" y="46"/>
                    </a:lnTo>
                    <a:lnTo>
                      <a:pt x="146" y="33"/>
                    </a:lnTo>
                    <a:lnTo>
                      <a:pt x="135" y="21"/>
                    </a:lnTo>
                    <a:lnTo>
                      <a:pt x="122" y="10"/>
                    </a:lnTo>
                    <a:lnTo>
                      <a:pt x="107" y="3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58" y="4"/>
                    </a:lnTo>
                    <a:lnTo>
                      <a:pt x="43" y="11"/>
                    </a:lnTo>
                    <a:lnTo>
                      <a:pt x="31" y="21"/>
                    </a:lnTo>
                    <a:lnTo>
                      <a:pt x="19" y="34"/>
                    </a:lnTo>
                    <a:lnTo>
                      <a:pt x="11" y="48"/>
                    </a:lnTo>
                    <a:lnTo>
                      <a:pt x="4" y="65"/>
                    </a:lnTo>
                    <a:lnTo>
                      <a:pt x="0" y="83"/>
                    </a:lnTo>
                    <a:lnTo>
                      <a:pt x="0" y="101"/>
                    </a:lnTo>
                    <a:lnTo>
                      <a:pt x="2" y="118"/>
                    </a:lnTo>
                    <a:lnTo>
                      <a:pt x="9" y="134"/>
                    </a:lnTo>
                    <a:lnTo>
                      <a:pt x="17" y="148"/>
                    </a:lnTo>
                    <a:lnTo>
                      <a:pt x="28" y="160"/>
                    </a:lnTo>
                    <a:lnTo>
                      <a:pt x="42" y="171"/>
                    </a:lnTo>
                    <a:lnTo>
                      <a:pt x="57" y="178"/>
                    </a:lnTo>
                    <a:lnTo>
                      <a:pt x="73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44"/>
              <p:cNvSpPr>
                <a:spLocks/>
              </p:cNvSpPr>
              <p:nvPr/>
            </p:nvSpPr>
            <p:spPr bwMode="auto">
              <a:xfrm>
                <a:off x="2928" y="2155"/>
                <a:ext cx="156" cy="172"/>
              </a:xfrm>
              <a:custGeom>
                <a:avLst/>
                <a:gdLst>
                  <a:gd name="T0" fmla="*/ 69 w 156"/>
                  <a:gd name="T1" fmla="*/ 172 h 172"/>
                  <a:gd name="T2" fmla="*/ 85 w 156"/>
                  <a:gd name="T3" fmla="*/ 172 h 172"/>
                  <a:gd name="T4" fmla="*/ 100 w 156"/>
                  <a:gd name="T5" fmla="*/ 168 h 172"/>
                  <a:gd name="T6" fmla="*/ 115 w 156"/>
                  <a:gd name="T7" fmla="*/ 162 h 172"/>
                  <a:gd name="T8" fmla="*/ 127 w 156"/>
                  <a:gd name="T9" fmla="*/ 152 h 172"/>
                  <a:gd name="T10" fmla="*/ 138 w 156"/>
                  <a:gd name="T11" fmla="*/ 141 h 172"/>
                  <a:gd name="T12" fmla="*/ 146 w 156"/>
                  <a:gd name="T13" fmla="*/ 126 h 172"/>
                  <a:gd name="T14" fmla="*/ 153 w 156"/>
                  <a:gd name="T15" fmla="*/ 112 h 172"/>
                  <a:gd name="T16" fmla="*/ 156 w 156"/>
                  <a:gd name="T17" fmla="*/ 94 h 172"/>
                  <a:gd name="T18" fmla="*/ 156 w 156"/>
                  <a:gd name="T19" fmla="*/ 76 h 172"/>
                  <a:gd name="T20" fmla="*/ 153 w 156"/>
                  <a:gd name="T21" fmla="*/ 60 h 172"/>
                  <a:gd name="T22" fmla="*/ 147 w 156"/>
                  <a:gd name="T23" fmla="*/ 45 h 172"/>
                  <a:gd name="T24" fmla="*/ 139 w 156"/>
                  <a:gd name="T25" fmla="*/ 30 h 172"/>
                  <a:gd name="T26" fmla="*/ 128 w 156"/>
                  <a:gd name="T27" fmla="*/ 19 h 172"/>
                  <a:gd name="T28" fmla="*/ 116 w 156"/>
                  <a:gd name="T29" fmla="*/ 10 h 172"/>
                  <a:gd name="T30" fmla="*/ 103 w 156"/>
                  <a:gd name="T31" fmla="*/ 3 h 172"/>
                  <a:gd name="T32" fmla="*/ 86 w 156"/>
                  <a:gd name="T33" fmla="*/ 0 h 172"/>
                  <a:gd name="T34" fmla="*/ 70 w 156"/>
                  <a:gd name="T35" fmla="*/ 0 h 172"/>
                  <a:gd name="T36" fmla="*/ 55 w 156"/>
                  <a:gd name="T37" fmla="*/ 5 h 172"/>
                  <a:gd name="T38" fmla="*/ 40 w 156"/>
                  <a:gd name="T39" fmla="*/ 11 h 172"/>
                  <a:gd name="T40" fmla="*/ 28 w 156"/>
                  <a:gd name="T41" fmla="*/ 21 h 172"/>
                  <a:gd name="T42" fmla="*/ 17 w 156"/>
                  <a:gd name="T43" fmla="*/ 32 h 172"/>
                  <a:gd name="T44" fmla="*/ 9 w 156"/>
                  <a:gd name="T45" fmla="*/ 47 h 172"/>
                  <a:gd name="T46" fmla="*/ 2 w 156"/>
                  <a:gd name="T47" fmla="*/ 61 h 172"/>
                  <a:gd name="T48" fmla="*/ 0 w 156"/>
                  <a:gd name="T49" fmla="*/ 79 h 172"/>
                  <a:gd name="T50" fmla="*/ 0 w 156"/>
                  <a:gd name="T51" fmla="*/ 97 h 172"/>
                  <a:gd name="T52" fmla="*/ 2 w 156"/>
                  <a:gd name="T53" fmla="*/ 113 h 172"/>
                  <a:gd name="T54" fmla="*/ 9 w 156"/>
                  <a:gd name="T55" fmla="*/ 128 h 172"/>
                  <a:gd name="T56" fmla="*/ 17 w 156"/>
                  <a:gd name="T57" fmla="*/ 141 h 172"/>
                  <a:gd name="T58" fmla="*/ 27 w 156"/>
                  <a:gd name="T59" fmla="*/ 153 h 172"/>
                  <a:gd name="T60" fmla="*/ 40 w 156"/>
                  <a:gd name="T61" fmla="*/ 163 h 172"/>
                  <a:gd name="T62" fmla="*/ 54 w 156"/>
                  <a:gd name="T63" fmla="*/ 170 h 172"/>
                  <a:gd name="T64" fmla="*/ 69 w 156"/>
                  <a:gd name="T6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72">
                    <a:moveTo>
                      <a:pt x="69" y="172"/>
                    </a:moveTo>
                    <a:lnTo>
                      <a:pt x="85" y="172"/>
                    </a:lnTo>
                    <a:lnTo>
                      <a:pt x="100" y="168"/>
                    </a:lnTo>
                    <a:lnTo>
                      <a:pt x="115" y="162"/>
                    </a:lnTo>
                    <a:lnTo>
                      <a:pt x="127" y="152"/>
                    </a:lnTo>
                    <a:lnTo>
                      <a:pt x="138" y="141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56" y="94"/>
                    </a:lnTo>
                    <a:lnTo>
                      <a:pt x="156" y="76"/>
                    </a:lnTo>
                    <a:lnTo>
                      <a:pt x="153" y="60"/>
                    </a:lnTo>
                    <a:lnTo>
                      <a:pt x="147" y="45"/>
                    </a:lnTo>
                    <a:lnTo>
                      <a:pt x="139" y="30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8" y="21"/>
                    </a:lnTo>
                    <a:lnTo>
                      <a:pt x="17" y="32"/>
                    </a:lnTo>
                    <a:lnTo>
                      <a:pt x="9" y="47"/>
                    </a:lnTo>
                    <a:lnTo>
                      <a:pt x="2" y="61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2" y="113"/>
                    </a:lnTo>
                    <a:lnTo>
                      <a:pt x="9" y="128"/>
                    </a:lnTo>
                    <a:lnTo>
                      <a:pt x="17" y="141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9" y="1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45"/>
              <p:cNvSpPr>
                <a:spLocks/>
              </p:cNvSpPr>
              <p:nvPr/>
            </p:nvSpPr>
            <p:spPr bwMode="auto">
              <a:xfrm>
                <a:off x="4238" y="2150"/>
                <a:ext cx="148" cy="161"/>
              </a:xfrm>
              <a:custGeom>
                <a:avLst/>
                <a:gdLst>
                  <a:gd name="T0" fmla="*/ 65 w 148"/>
                  <a:gd name="T1" fmla="*/ 161 h 161"/>
                  <a:gd name="T2" fmla="*/ 80 w 148"/>
                  <a:gd name="T3" fmla="*/ 161 h 161"/>
                  <a:gd name="T4" fmla="*/ 95 w 148"/>
                  <a:gd name="T5" fmla="*/ 157 h 161"/>
                  <a:gd name="T6" fmla="*/ 107 w 148"/>
                  <a:gd name="T7" fmla="*/ 152 h 161"/>
                  <a:gd name="T8" fmla="*/ 119 w 148"/>
                  <a:gd name="T9" fmla="*/ 142 h 161"/>
                  <a:gd name="T10" fmla="*/ 130 w 148"/>
                  <a:gd name="T11" fmla="*/ 131 h 161"/>
                  <a:gd name="T12" fmla="*/ 138 w 148"/>
                  <a:gd name="T13" fmla="*/ 119 h 161"/>
                  <a:gd name="T14" fmla="*/ 144 w 148"/>
                  <a:gd name="T15" fmla="*/ 104 h 161"/>
                  <a:gd name="T16" fmla="*/ 148 w 148"/>
                  <a:gd name="T17" fmla="*/ 88 h 161"/>
                  <a:gd name="T18" fmla="*/ 148 w 148"/>
                  <a:gd name="T19" fmla="*/ 72 h 161"/>
                  <a:gd name="T20" fmla="*/ 145 w 148"/>
                  <a:gd name="T21" fmla="*/ 56 h 161"/>
                  <a:gd name="T22" fmla="*/ 140 w 148"/>
                  <a:gd name="T23" fmla="*/ 42 h 161"/>
                  <a:gd name="T24" fmla="*/ 131 w 148"/>
                  <a:gd name="T25" fmla="*/ 28 h 161"/>
                  <a:gd name="T26" fmla="*/ 121 w 148"/>
                  <a:gd name="T27" fmla="*/ 18 h 161"/>
                  <a:gd name="T28" fmla="*/ 110 w 148"/>
                  <a:gd name="T29" fmla="*/ 10 h 161"/>
                  <a:gd name="T30" fmla="*/ 96 w 148"/>
                  <a:gd name="T31" fmla="*/ 3 h 161"/>
                  <a:gd name="T32" fmla="*/ 81 w 148"/>
                  <a:gd name="T33" fmla="*/ 0 h 161"/>
                  <a:gd name="T34" fmla="*/ 66 w 148"/>
                  <a:gd name="T35" fmla="*/ 0 h 161"/>
                  <a:gd name="T36" fmla="*/ 51 w 148"/>
                  <a:gd name="T37" fmla="*/ 4 h 161"/>
                  <a:gd name="T38" fmla="*/ 39 w 148"/>
                  <a:gd name="T39" fmla="*/ 10 h 161"/>
                  <a:gd name="T40" fmla="*/ 27 w 148"/>
                  <a:gd name="T41" fmla="*/ 18 h 161"/>
                  <a:gd name="T42" fmla="*/ 16 w 148"/>
                  <a:gd name="T43" fmla="*/ 30 h 161"/>
                  <a:gd name="T44" fmla="*/ 8 w 148"/>
                  <a:gd name="T45" fmla="*/ 42 h 161"/>
                  <a:gd name="T46" fmla="*/ 3 w 148"/>
                  <a:gd name="T47" fmla="*/ 57 h 161"/>
                  <a:gd name="T48" fmla="*/ 0 w 148"/>
                  <a:gd name="T49" fmla="*/ 73 h 161"/>
                  <a:gd name="T50" fmla="*/ 0 w 148"/>
                  <a:gd name="T51" fmla="*/ 89 h 161"/>
                  <a:gd name="T52" fmla="*/ 3 w 148"/>
                  <a:gd name="T53" fmla="*/ 106 h 161"/>
                  <a:gd name="T54" fmla="*/ 8 w 148"/>
                  <a:gd name="T55" fmla="*/ 121 h 161"/>
                  <a:gd name="T56" fmla="*/ 15 w 148"/>
                  <a:gd name="T57" fmla="*/ 133 h 161"/>
                  <a:gd name="T58" fmla="*/ 26 w 148"/>
                  <a:gd name="T59" fmla="*/ 144 h 161"/>
                  <a:gd name="T60" fmla="*/ 37 w 148"/>
                  <a:gd name="T61" fmla="*/ 153 h 161"/>
                  <a:gd name="T62" fmla="*/ 50 w 148"/>
                  <a:gd name="T63" fmla="*/ 158 h 161"/>
                  <a:gd name="T64" fmla="*/ 65 w 148"/>
                  <a:gd name="T6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61">
                    <a:moveTo>
                      <a:pt x="65" y="161"/>
                    </a:moveTo>
                    <a:lnTo>
                      <a:pt x="80" y="161"/>
                    </a:lnTo>
                    <a:lnTo>
                      <a:pt x="95" y="157"/>
                    </a:lnTo>
                    <a:lnTo>
                      <a:pt x="107" y="152"/>
                    </a:lnTo>
                    <a:lnTo>
                      <a:pt x="119" y="142"/>
                    </a:lnTo>
                    <a:lnTo>
                      <a:pt x="130" y="131"/>
                    </a:lnTo>
                    <a:lnTo>
                      <a:pt x="138" y="119"/>
                    </a:lnTo>
                    <a:lnTo>
                      <a:pt x="144" y="104"/>
                    </a:lnTo>
                    <a:lnTo>
                      <a:pt x="148" y="88"/>
                    </a:lnTo>
                    <a:lnTo>
                      <a:pt x="148" y="72"/>
                    </a:lnTo>
                    <a:lnTo>
                      <a:pt x="145" y="56"/>
                    </a:lnTo>
                    <a:lnTo>
                      <a:pt x="140" y="42"/>
                    </a:lnTo>
                    <a:lnTo>
                      <a:pt x="131" y="28"/>
                    </a:lnTo>
                    <a:lnTo>
                      <a:pt x="121" y="18"/>
                    </a:lnTo>
                    <a:lnTo>
                      <a:pt x="110" y="10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4"/>
                    </a:lnTo>
                    <a:lnTo>
                      <a:pt x="39" y="10"/>
                    </a:lnTo>
                    <a:lnTo>
                      <a:pt x="27" y="18"/>
                    </a:lnTo>
                    <a:lnTo>
                      <a:pt x="16" y="30"/>
                    </a:lnTo>
                    <a:lnTo>
                      <a:pt x="8" y="42"/>
                    </a:lnTo>
                    <a:lnTo>
                      <a:pt x="3" y="57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3" y="106"/>
                    </a:lnTo>
                    <a:lnTo>
                      <a:pt x="8" y="121"/>
                    </a:lnTo>
                    <a:lnTo>
                      <a:pt x="15" y="133"/>
                    </a:lnTo>
                    <a:lnTo>
                      <a:pt x="26" y="144"/>
                    </a:lnTo>
                    <a:lnTo>
                      <a:pt x="37" y="153"/>
                    </a:lnTo>
                    <a:lnTo>
                      <a:pt x="50" y="158"/>
                    </a:lnTo>
                    <a:lnTo>
                      <a:pt x="65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46"/>
              <p:cNvSpPr>
                <a:spLocks/>
              </p:cNvSpPr>
              <p:nvPr/>
            </p:nvSpPr>
            <p:spPr bwMode="auto">
              <a:xfrm>
                <a:off x="4241" y="2154"/>
                <a:ext cx="141" cy="153"/>
              </a:xfrm>
              <a:custGeom>
                <a:avLst/>
                <a:gdLst>
                  <a:gd name="T0" fmla="*/ 63 w 141"/>
                  <a:gd name="T1" fmla="*/ 153 h 153"/>
                  <a:gd name="T2" fmla="*/ 77 w 141"/>
                  <a:gd name="T3" fmla="*/ 153 h 153"/>
                  <a:gd name="T4" fmla="*/ 90 w 141"/>
                  <a:gd name="T5" fmla="*/ 150 h 153"/>
                  <a:gd name="T6" fmla="*/ 104 w 141"/>
                  <a:gd name="T7" fmla="*/ 144 h 153"/>
                  <a:gd name="T8" fmla="*/ 115 w 141"/>
                  <a:gd name="T9" fmla="*/ 136 h 153"/>
                  <a:gd name="T10" fmla="*/ 124 w 141"/>
                  <a:gd name="T11" fmla="*/ 126 h 153"/>
                  <a:gd name="T12" fmla="*/ 132 w 141"/>
                  <a:gd name="T13" fmla="*/ 113 h 153"/>
                  <a:gd name="T14" fmla="*/ 138 w 141"/>
                  <a:gd name="T15" fmla="*/ 99 h 153"/>
                  <a:gd name="T16" fmla="*/ 141 w 141"/>
                  <a:gd name="T17" fmla="*/ 84 h 153"/>
                  <a:gd name="T18" fmla="*/ 141 w 141"/>
                  <a:gd name="T19" fmla="*/ 68 h 153"/>
                  <a:gd name="T20" fmla="*/ 138 w 141"/>
                  <a:gd name="T21" fmla="*/ 53 h 153"/>
                  <a:gd name="T22" fmla="*/ 132 w 141"/>
                  <a:gd name="T23" fmla="*/ 39 h 153"/>
                  <a:gd name="T24" fmla="*/ 126 w 141"/>
                  <a:gd name="T25" fmla="*/ 27 h 153"/>
                  <a:gd name="T26" fmla="*/ 116 w 141"/>
                  <a:gd name="T27" fmla="*/ 16 h 153"/>
                  <a:gd name="T28" fmla="*/ 104 w 141"/>
                  <a:gd name="T29" fmla="*/ 8 h 153"/>
                  <a:gd name="T30" fmla="*/ 92 w 141"/>
                  <a:gd name="T31" fmla="*/ 3 h 153"/>
                  <a:gd name="T32" fmla="*/ 78 w 141"/>
                  <a:gd name="T33" fmla="*/ 0 h 153"/>
                  <a:gd name="T34" fmla="*/ 63 w 141"/>
                  <a:gd name="T35" fmla="*/ 0 h 153"/>
                  <a:gd name="T36" fmla="*/ 50 w 141"/>
                  <a:gd name="T37" fmla="*/ 3 h 153"/>
                  <a:gd name="T38" fmla="*/ 38 w 141"/>
                  <a:gd name="T39" fmla="*/ 10 h 153"/>
                  <a:gd name="T40" fmla="*/ 25 w 141"/>
                  <a:gd name="T41" fmla="*/ 18 h 153"/>
                  <a:gd name="T42" fmla="*/ 16 w 141"/>
                  <a:gd name="T43" fmla="*/ 29 h 153"/>
                  <a:gd name="T44" fmla="*/ 8 w 141"/>
                  <a:gd name="T45" fmla="*/ 41 h 153"/>
                  <a:gd name="T46" fmla="*/ 2 w 141"/>
                  <a:gd name="T47" fmla="*/ 54 h 153"/>
                  <a:gd name="T48" fmla="*/ 0 w 141"/>
                  <a:gd name="T49" fmla="*/ 71 h 153"/>
                  <a:gd name="T50" fmla="*/ 0 w 141"/>
                  <a:gd name="T51" fmla="*/ 85 h 153"/>
                  <a:gd name="T52" fmla="*/ 2 w 141"/>
                  <a:gd name="T53" fmla="*/ 100 h 153"/>
                  <a:gd name="T54" fmla="*/ 8 w 141"/>
                  <a:gd name="T55" fmla="*/ 114 h 153"/>
                  <a:gd name="T56" fmla="*/ 16 w 141"/>
                  <a:gd name="T57" fmla="*/ 126 h 153"/>
                  <a:gd name="T58" fmla="*/ 25 w 141"/>
                  <a:gd name="T59" fmla="*/ 137 h 153"/>
                  <a:gd name="T60" fmla="*/ 36 w 141"/>
                  <a:gd name="T61" fmla="*/ 145 h 153"/>
                  <a:gd name="T62" fmla="*/ 50 w 141"/>
                  <a:gd name="T63" fmla="*/ 150 h 153"/>
                  <a:gd name="T64" fmla="*/ 63 w 141"/>
                  <a:gd name="T6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53">
                    <a:moveTo>
                      <a:pt x="63" y="153"/>
                    </a:moveTo>
                    <a:lnTo>
                      <a:pt x="77" y="153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5" y="136"/>
                    </a:lnTo>
                    <a:lnTo>
                      <a:pt x="124" y="126"/>
                    </a:lnTo>
                    <a:lnTo>
                      <a:pt x="132" y="113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1" y="68"/>
                    </a:lnTo>
                    <a:lnTo>
                      <a:pt x="138" y="53"/>
                    </a:lnTo>
                    <a:lnTo>
                      <a:pt x="132" y="39"/>
                    </a:lnTo>
                    <a:lnTo>
                      <a:pt x="126" y="27"/>
                    </a:lnTo>
                    <a:lnTo>
                      <a:pt x="116" y="16"/>
                    </a:lnTo>
                    <a:lnTo>
                      <a:pt x="104" y="8"/>
                    </a:lnTo>
                    <a:lnTo>
                      <a:pt x="92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38" y="10"/>
                    </a:lnTo>
                    <a:lnTo>
                      <a:pt x="25" y="18"/>
                    </a:lnTo>
                    <a:lnTo>
                      <a:pt x="16" y="29"/>
                    </a:lnTo>
                    <a:lnTo>
                      <a:pt x="8" y="41"/>
                    </a:lnTo>
                    <a:lnTo>
                      <a:pt x="2" y="54"/>
                    </a:lnTo>
                    <a:lnTo>
                      <a:pt x="0" y="71"/>
                    </a:lnTo>
                    <a:lnTo>
                      <a:pt x="0" y="85"/>
                    </a:lnTo>
                    <a:lnTo>
                      <a:pt x="2" y="100"/>
                    </a:lnTo>
                    <a:lnTo>
                      <a:pt x="8" y="114"/>
                    </a:lnTo>
                    <a:lnTo>
                      <a:pt x="16" y="126"/>
                    </a:lnTo>
                    <a:lnTo>
                      <a:pt x="25" y="137"/>
                    </a:lnTo>
                    <a:lnTo>
                      <a:pt x="36" y="145"/>
                    </a:lnTo>
                    <a:lnTo>
                      <a:pt x="50" y="150"/>
                    </a:lnTo>
                    <a:lnTo>
                      <a:pt x="63" y="1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47"/>
              <p:cNvSpPr>
                <a:spLocks/>
              </p:cNvSpPr>
              <p:nvPr/>
            </p:nvSpPr>
            <p:spPr bwMode="auto">
              <a:xfrm>
                <a:off x="2111" y="1787"/>
                <a:ext cx="1054" cy="480"/>
              </a:xfrm>
              <a:custGeom>
                <a:avLst/>
                <a:gdLst>
                  <a:gd name="T0" fmla="*/ 1002 w 1054"/>
                  <a:gd name="T1" fmla="*/ 33 h 480"/>
                  <a:gd name="T2" fmla="*/ 918 w 1054"/>
                  <a:gd name="T3" fmla="*/ 23 h 480"/>
                  <a:gd name="T4" fmla="*/ 837 w 1054"/>
                  <a:gd name="T5" fmla="*/ 15 h 480"/>
                  <a:gd name="T6" fmla="*/ 765 w 1054"/>
                  <a:gd name="T7" fmla="*/ 7 h 480"/>
                  <a:gd name="T8" fmla="*/ 712 w 1054"/>
                  <a:gd name="T9" fmla="*/ 1 h 480"/>
                  <a:gd name="T10" fmla="*/ 679 w 1054"/>
                  <a:gd name="T11" fmla="*/ 0 h 480"/>
                  <a:gd name="T12" fmla="*/ 577 w 1054"/>
                  <a:gd name="T13" fmla="*/ 11 h 480"/>
                  <a:gd name="T14" fmla="*/ 425 w 1054"/>
                  <a:gd name="T15" fmla="*/ 34 h 480"/>
                  <a:gd name="T16" fmla="*/ 265 w 1054"/>
                  <a:gd name="T17" fmla="*/ 68 h 480"/>
                  <a:gd name="T18" fmla="*/ 139 w 1054"/>
                  <a:gd name="T19" fmla="*/ 108 h 480"/>
                  <a:gd name="T20" fmla="*/ 88 w 1054"/>
                  <a:gd name="T21" fmla="*/ 153 h 480"/>
                  <a:gd name="T22" fmla="*/ 67 w 1054"/>
                  <a:gd name="T23" fmla="*/ 191 h 480"/>
                  <a:gd name="T24" fmla="*/ 63 w 1054"/>
                  <a:gd name="T25" fmla="*/ 245 h 480"/>
                  <a:gd name="T26" fmla="*/ 122 w 1054"/>
                  <a:gd name="T27" fmla="*/ 270 h 480"/>
                  <a:gd name="T28" fmla="*/ 2 w 1054"/>
                  <a:gd name="T29" fmla="*/ 336 h 480"/>
                  <a:gd name="T30" fmla="*/ 19 w 1054"/>
                  <a:gd name="T31" fmla="*/ 359 h 480"/>
                  <a:gd name="T32" fmla="*/ 24 w 1054"/>
                  <a:gd name="T33" fmla="*/ 408 h 480"/>
                  <a:gd name="T34" fmla="*/ 59 w 1054"/>
                  <a:gd name="T35" fmla="*/ 455 h 480"/>
                  <a:gd name="T36" fmla="*/ 88 w 1054"/>
                  <a:gd name="T37" fmla="*/ 461 h 480"/>
                  <a:gd name="T38" fmla="*/ 133 w 1054"/>
                  <a:gd name="T39" fmla="*/ 465 h 480"/>
                  <a:gd name="T40" fmla="*/ 189 w 1054"/>
                  <a:gd name="T41" fmla="*/ 470 h 480"/>
                  <a:gd name="T42" fmla="*/ 250 w 1054"/>
                  <a:gd name="T43" fmla="*/ 475 h 480"/>
                  <a:gd name="T44" fmla="*/ 311 w 1054"/>
                  <a:gd name="T45" fmla="*/ 480 h 480"/>
                  <a:gd name="T46" fmla="*/ 330 w 1054"/>
                  <a:gd name="T47" fmla="*/ 473 h 480"/>
                  <a:gd name="T48" fmla="*/ 322 w 1054"/>
                  <a:gd name="T49" fmla="*/ 463 h 480"/>
                  <a:gd name="T50" fmla="*/ 337 w 1054"/>
                  <a:gd name="T51" fmla="*/ 454 h 480"/>
                  <a:gd name="T52" fmla="*/ 370 w 1054"/>
                  <a:gd name="T53" fmla="*/ 451 h 480"/>
                  <a:gd name="T54" fmla="*/ 451 w 1054"/>
                  <a:gd name="T55" fmla="*/ 450 h 480"/>
                  <a:gd name="T56" fmla="*/ 551 w 1054"/>
                  <a:gd name="T57" fmla="*/ 448 h 480"/>
                  <a:gd name="T58" fmla="*/ 582 w 1054"/>
                  <a:gd name="T59" fmla="*/ 442 h 480"/>
                  <a:gd name="T60" fmla="*/ 615 w 1054"/>
                  <a:gd name="T61" fmla="*/ 382 h 480"/>
                  <a:gd name="T62" fmla="*/ 647 w 1054"/>
                  <a:gd name="T63" fmla="*/ 316 h 480"/>
                  <a:gd name="T64" fmla="*/ 647 w 1054"/>
                  <a:gd name="T65" fmla="*/ 291 h 480"/>
                  <a:gd name="T66" fmla="*/ 639 w 1054"/>
                  <a:gd name="T67" fmla="*/ 275 h 480"/>
                  <a:gd name="T68" fmla="*/ 661 w 1054"/>
                  <a:gd name="T69" fmla="*/ 249 h 480"/>
                  <a:gd name="T70" fmla="*/ 684 w 1054"/>
                  <a:gd name="T71" fmla="*/ 226 h 480"/>
                  <a:gd name="T72" fmla="*/ 658 w 1054"/>
                  <a:gd name="T73" fmla="*/ 225 h 480"/>
                  <a:gd name="T74" fmla="*/ 554 w 1054"/>
                  <a:gd name="T75" fmla="*/ 228 h 480"/>
                  <a:gd name="T76" fmla="*/ 471 w 1054"/>
                  <a:gd name="T77" fmla="*/ 228 h 480"/>
                  <a:gd name="T78" fmla="*/ 458 w 1054"/>
                  <a:gd name="T79" fmla="*/ 205 h 480"/>
                  <a:gd name="T80" fmla="*/ 475 w 1054"/>
                  <a:gd name="T81" fmla="*/ 165 h 480"/>
                  <a:gd name="T82" fmla="*/ 497 w 1054"/>
                  <a:gd name="T83" fmla="*/ 145 h 480"/>
                  <a:gd name="T84" fmla="*/ 562 w 1054"/>
                  <a:gd name="T85" fmla="*/ 130 h 480"/>
                  <a:gd name="T86" fmla="*/ 674 w 1054"/>
                  <a:gd name="T87" fmla="*/ 107 h 480"/>
                  <a:gd name="T88" fmla="*/ 810 w 1054"/>
                  <a:gd name="T89" fmla="*/ 81 h 480"/>
                  <a:gd name="T90" fmla="*/ 945 w 1054"/>
                  <a:gd name="T91" fmla="*/ 57 h 480"/>
                  <a:gd name="T92" fmla="*/ 1054 w 1054"/>
                  <a:gd name="T93" fmla="*/ 3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54" h="480">
                    <a:moveTo>
                      <a:pt x="1054" y="38"/>
                    </a:moveTo>
                    <a:lnTo>
                      <a:pt x="1028" y="35"/>
                    </a:lnTo>
                    <a:lnTo>
                      <a:pt x="1002" y="33"/>
                    </a:lnTo>
                    <a:lnTo>
                      <a:pt x="974" y="30"/>
                    </a:lnTo>
                    <a:lnTo>
                      <a:pt x="947" y="27"/>
                    </a:lnTo>
                    <a:lnTo>
                      <a:pt x="918" y="23"/>
                    </a:lnTo>
                    <a:lnTo>
                      <a:pt x="891" y="20"/>
                    </a:lnTo>
                    <a:lnTo>
                      <a:pt x="863" y="18"/>
                    </a:lnTo>
                    <a:lnTo>
                      <a:pt x="837" y="15"/>
                    </a:lnTo>
                    <a:lnTo>
                      <a:pt x="811" y="12"/>
                    </a:lnTo>
                    <a:lnTo>
                      <a:pt x="787" y="10"/>
                    </a:lnTo>
                    <a:lnTo>
                      <a:pt x="765" y="7"/>
                    </a:lnTo>
                    <a:lnTo>
                      <a:pt x="745" y="6"/>
                    </a:lnTo>
                    <a:lnTo>
                      <a:pt x="727" y="3"/>
                    </a:lnTo>
                    <a:lnTo>
                      <a:pt x="712" y="1"/>
                    </a:lnTo>
                    <a:lnTo>
                      <a:pt x="702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5" y="243"/>
                    </a:lnTo>
                    <a:lnTo>
                      <a:pt x="63" y="245"/>
                    </a:lnTo>
                    <a:lnTo>
                      <a:pt x="59" y="248"/>
                    </a:lnTo>
                    <a:lnTo>
                      <a:pt x="55" y="251"/>
                    </a:lnTo>
                    <a:lnTo>
                      <a:pt x="122" y="270"/>
                    </a:lnTo>
                    <a:lnTo>
                      <a:pt x="74" y="276"/>
                    </a:lnTo>
                    <a:lnTo>
                      <a:pt x="0" y="272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59" y="455"/>
                    </a:lnTo>
                    <a:lnTo>
                      <a:pt x="66" y="456"/>
                    </a:lnTo>
                    <a:lnTo>
                      <a:pt x="76" y="458"/>
                    </a:lnTo>
                    <a:lnTo>
                      <a:pt x="88" y="461"/>
                    </a:lnTo>
                    <a:lnTo>
                      <a:pt x="101" y="462"/>
                    </a:lnTo>
                    <a:lnTo>
                      <a:pt x="116" y="463"/>
                    </a:lnTo>
                    <a:lnTo>
                      <a:pt x="133" y="465"/>
                    </a:lnTo>
                    <a:lnTo>
                      <a:pt x="150" y="466"/>
                    </a:lnTo>
                    <a:lnTo>
                      <a:pt x="169" y="469"/>
                    </a:lnTo>
                    <a:lnTo>
                      <a:pt x="189" y="470"/>
                    </a:lnTo>
                    <a:lnTo>
                      <a:pt x="208" y="471"/>
                    </a:lnTo>
                    <a:lnTo>
                      <a:pt x="230" y="473"/>
                    </a:lnTo>
                    <a:lnTo>
                      <a:pt x="250" y="475"/>
                    </a:lnTo>
                    <a:lnTo>
                      <a:pt x="271" y="477"/>
                    </a:lnTo>
                    <a:lnTo>
                      <a:pt x="291" y="478"/>
                    </a:lnTo>
                    <a:lnTo>
                      <a:pt x="311" y="480"/>
                    </a:lnTo>
                    <a:lnTo>
                      <a:pt x="321" y="477"/>
                    </a:lnTo>
                    <a:lnTo>
                      <a:pt x="326" y="475"/>
                    </a:lnTo>
                    <a:lnTo>
                      <a:pt x="330" y="473"/>
                    </a:lnTo>
                    <a:lnTo>
                      <a:pt x="329" y="471"/>
                    </a:lnTo>
                    <a:lnTo>
                      <a:pt x="324" y="467"/>
                    </a:lnTo>
                    <a:lnTo>
                      <a:pt x="322" y="463"/>
                    </a:lnTo>
                    <a:lnTo>
                      <a:pt x="325" y="459"/>
                    </a:lnTo>
                    <a:lnTo>
                      <a:pt x="329" y="456"/>
                    </a:lnTo>
                    <a:lnTo>
                      <a:pt x="337" y="454"/>
                    </a:lnTo>
                    <a:lnTo>
                      <a:pt x="347" y="452"/>
                    </a:lnTo>
                    <a:lnTo>
                      <a:pt x="357" y="451"/>
                    </a:lnTo>
                    <a:lnTo>
                      <a:pt x="370" y="451"/>
                    </a:lnTo>
                    <a:lnTo>
                      <a:pt x="389" y="451"/>
                    </a:lnTo>
                    <a:lnTo>
                      <a:pt x="417" y="451"/>
                    </a:lnTo>
                    <a:lnTo>
                      <a:pt x="451" y="450"/>
                    </a:lnTo>
                    <a:lnTo>
                      <a:pt x="488" y="450"/>
                    </a:lnTo>
                    <a:lnTo>
                      <a:pt x="523" y="448"/>
                    </a:lnTo>
                    <a:lnTo>
                      <a:pt x="551" y="448"/>
                    </a:lnTo>
                    <a:lnTo>
                      <a:pt x="572" y="447"/>
                    </a:lnTo>
                    <a:lnTo>
                      <a:pt x="580" y="447"/>
                    </a:lnTo>
                    <a:lnTo>
                      <a:pt x="582" y="442"/>
                    </a:lnTo>
                    <a:lnTo>
                      <a:pt x="590" y="427"/>
                    </a:lnTo>
                    <a:lnTo>
                      <a:pt x="603" y="406"/>
                    </a:lnTo>
                    <a:lnTo>
                      <a:pt x="615" y="382"/>
                    </a:lnTo>
                    <a:lnTo>
                      <a:pt x="628" y="356"/>
                    </a:lnTo>
                    <a:lnTo>
                      <a:pt x="639" y="333"/>
                    </a:lnTo>
                    <a:lnTo>
                      <a:pt x="647" y="316"/>
                    </a:lnTo>
                    <a:lnTo>
                      <a:pt x="651" y="306"/>
                    </a:lnTo>
                    <a:lnTo>
                      <a:pt x="650" y="298"/>
                    </a:lnTo>
                    <a:lnTo>
                      <a:pt x="647" y="291"/>
                    </a:lnTo>
                    <a:lnTo>
                      <a:pt x="642" y="286"/>
                    </a:lnTo>
                    <a:lnTo>
                      <a:pt x="638" y="280"/>
                    </a:lnTo>
                    <a:lnTo>
                      <a:pt x="639" y="275"/>
                    </a:lnTo>
                    <a:lnTo>
                      <a:pt x="645" y="268"/>
                    </a:lnTo>
                    <a:lnTo>
                      <a:pt x="653" y="259"/>
                    </a:lnTo>
                    <a:lnTo>
                      <a:pt x="661" y="249"/>
                    </a:lnTo>
                    <a:lnTo>
                      <a:pt x="670" y="240"/>
                    </a:lnTo>
                    <a:lnTo>
                      <a:pt x="679" y="232"/>
                    </a:lnTo>
                    <a:lnTo>
                      <a:pt x="684" y="226"/>
                    </a:lnTo>
                    <a:lnTo>
                      <a:pt x="687" y="224"/>
                    </a:lnTo>
                    <a:lnTo>
                      <a:pt x="679" y="224"/>
                    </a:lnTo>
                    <a:lnTo>
                      <a:pt x="658" y="225"/>
                    </a:lnTo>
                    <a:lnTo>
                      <a:pt x="627" y="225"/>
                    </a:lnTo>
                    <a:lnTo>
                      <a:pt x="592" y="226"/>
                    </a:lnTo>
                    <a:lnTo>
                      <a:pt x="554" y="228"/>
                    </a:lnTo>
                    <a:lnTo>
                      <a:pt x="519" y="228"/>
                    </a:lnTo>
                    <a:lnTo>
                      <a:pt x="490" y="228"/>
                    </a:lnTo>
                    <a:lnTo>
                      <a:pt x="471" y="228"/>
                    </a:lnTo>
                    <a:lnTo>
                      <a:pt x="462" y="224"/>
                    </a:lnTo>
                    <a:lnTo>
                      <a:pt x="458" y="215"/>
                    </a:lnTo>
                    <a:lnTo>
                      <a:pt x="458" y="205"/>
                    </a:lnTo>
                    <a:lnTo>
                      <a:pt x="462" y="191"/>
                    </a:lnTo>
                    <a:lnTo>
                      <a:pt x="467" y="178"/>
                    </a:lnTo>
                    <a:lnTo>
                      <a:pt x="475" y="165"/>
                    </a:lnTo>
                    <a:lnTo>
                      <a:pt x="483" y="155"/>
                    </a:lnTo>
                    <a:lnTo>
                      <a:pt x="490" y="148"/>
                    </a:lnTo>
                    <a:lnTo>
                      <a:pt x="497" y="145"/>
                    </a:lnTo>
                    <a:lnTo>
                      <a:pt x="512" y="141"/>
                    </a:lnTo>
                    <a:lnTo>
                      <a:pt x="534" y="136"/>
                    </a:lnTo>
                    <a:lnTo>
                      <a:pt x="562" y="130"/>
                    </a:lnTo>
                    <a:lnTo>
                      <a:pt x="596" y="123"/>
                    </a:lnTo>
                    <a:lnTo>
                      <a:pt x="634" y="115"/>
                    </a:lnTo>
                    <a:lnTo>
                      <a:pt x="674" y="107"/>
                    </a:lnTo>
                    <a:lnTo>
                      <a:pt x="719" y="99"/>
                    </a:lnTo>
                    <a:lnTo>
                      <a:pt x="764" y="91"/>
                    </a:lnTo>
                    <a:lnTo>
                      <a:pt x="810" y="81"/>
                    </a:lnTo>
                    <a:lnTo>
                      <a:pt x="857" y="73"/>
                    </a:lnTo>
                    <a:lnTo>
                      <a:pt x="902" y="65"/>
                    </a:lnTo>
                    <a:lnTo>
                      <a:pt x="945" y="57"/>
                    </a:lnTo>
                    <a:lnTo>
                      <a:pt x="986" y="50"/>
                    </a:lnTo>
                    <a:lnTo>
                      <a:pt x="1021" y="43"/>
                    </a:lnTo>
                    <a:lnTo>
                      <a:pt x="1054" y="38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48"/>
              <p:cNvSpPr>
                <a:spLocks/>
              </p:cNvSpPr>
              <p:nvPr/>
            </p:nvSpPr>
            <p:spPr bwMode="auto">
              <a:xfrm>
                <a:off x="2160" y="2139"/>
                <a:ext cx="239" cy="42"/>
              </a:xfrm>
              <a:custGeom>
                <a:avLst/>
                <a:gdLst>
                  <a:gd name="T0" fmla="*/ 229 w 239"/>
                  <a:gd name="T1" fmla="*/ 42 h 42"/>
                  <a:gd name="T2" fmla="*/ 233 w 239"/>
                  <a:gd name="T3" fmla="*/ 41 h 42"/>
                  <a:gd name="T4" fmla="*/ 237 w 239"/>
                  <a:gd name="T5" fmla="*/ 39 h 42"/>
                  <a:gd name="T6" fmla="*/ 238 w 239"/>
                  <a:gd name="T7" fmla="*/ 37 h 42"/>
                  <a:gd name="T8" fmla="*/ 239 w 239"/>
                  <a:gd name="T9" fmla="*/ 33 h 42"/>
                  <a:gd name="T10" fmla="*/ 239 w 239"/>
                  <a:gd name="T11" fmla="*/ 22 h 42"/>
                  <a:gd name="T12" fmla="*/ 238 w 239"/>
                  <a:gd name="T13" fmla="*/ 18 h 42"/>
                  <a:gd name="T14" fmla="*/ 237 w 239"/>
                  <a:gd name="T15" fmla="*/ 15 h 42"/>
                  <a:gd name="T16" fmla="*/ 234 w 239"/>
                  <a:gd name="T17" fmla="*/ 12 h 42"/>
                  <a:gd name="T18" fmla="*/ 230 w 239"/>
                  <a:gd name="T19" fmla="*/ 11 h 42"/>
                  <a:gd name="T20" fmla="*/ 10 w 239"/>
                  <a:gd name="T21" fmla="*/ 0 h 42"/>
                  <a:gd name="T22" fmla="*/ 6 w 239"/>
                  <a:gd name="T23" fmla="*/ 0 h 42"/>
                  <a:gd name="T24" fmla="*/ 4 w 239"/>
                  <a:gd name="T25" fmla="*/ 2 h 42"/>
                  <a:gd name="T26" fmla="*/ 1 w 239"/>
                  <a:gd name="T27" fmla="*/ 4 h 42"/>
                  <a:gd name="T28" fmla="*/ 0 w 239"/>
                  <a:gd name="T29" fmla="*/ 8 h 42"/>
                  <a:gd name="T30" fmla="*/ 0 w 239"/>
                  <a:gd name="T31" fmla="*/ 19 h 42"/>
                  <a:gd name="T32" fmla="*/ 0 w 239"/>
                  <a:gd name="T33" fmla="*/ 23 h 42"/>
                  <a:gd name="T34" fmla="*/ 1 w 239"/>
                  <a:gd name="T35" fmla="*/ 26 h 42"/>
                  <a:gd name="T36" fmla="*/ 4 w 239"/>
                  <a:gd name="T37" fmla="*/ 29 h 42"/>
                  <a:gd name="T38" fmla="*/ 8 w 239"/>
                  <a:gd name="T39" fmla="*/ 30 h 42"/>
                  <a:gd name="T40" fmla="*/ 229 w 23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42">
                    <a:moveTo>
                      <a:pt x="229" y="42"/>
                    </a:moveTo>
                    <a:lnTo>
                      <a:pt x="233" y="41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39" y="33"/>
                    </a:lnTo>
                    <a:lnTo>
                      <a:pt x="239" y="22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4" y="12"/>
                    </a:lnTo>
                    <a:lnTo>
                      <a:pt x="230" y="1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8" y="30"/>
                    </a:lnTo>
                    <a:lnTo>
                      <a:pt x="22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49"/>
              <p:cNvSpPr>
                <a:spLocks/>
              </p:cNvSpPr>
              <p:nvPr/>
            </p:nvSpPr>
            <p:spPr bwMode="auto">
              <a:xfrm>
                <a:off x="2178" y="2187"/>
                <a:ext cx="206" cy="29"/>
              </a:xfrm>
              <a:custGeom>
                <a:avLst/>
                <a:gdLst>
                  <a:gd name="T0" fmla="*/ 197 w 206"/>
                  <a:gd name="T1" fmla="*/ 29 h 29"/>
                  <a:gd name="T2" fmla="*/ 201 w 206"/>
                  <a:gd name="T3" fmla="*/ 28 h 29"/>
                  <a:gd name="T4" fmla="*/ 204 w 206"/>
                  <a:gd name="T5" fmla="*/ 27 h 29"/>
                  <a:gd name="T6" fmla="*/ 205 w 206"/>
                  <a:gd name="T7" fmla="*/ 24 h 29"/>
                  <a:gd name="T8" fmla="*/ 206 w 206"/>
                  <a:gd name="T9" fmla="*/ 20 h 29"/>
                  <a:gd name="T10" fmla="*/ 206 w 206"/>
                  <a:gd name="T11" fmla="*/ 20 h 29"/>
                  <a:gd name="T12" fmla="*/ 205 w 206"/>
                  <a:gd name="T13" fmla="*/ 16 h 29"/>
                  <a:gd name="T14" fmla="*/ 204 w 206"/>
                  <a:gd name="T15" fmla="*/ 12 h 29"/>
                  <a:gd name="T16" fmla="*/ 201 w 206"/>
                  <a:gd name="T17" fmla="*/ 10 h 29"/>
                  <a:gd name="T18" fmla="*/ 197 w 206"/>
                  <a:gd name="T19" fmla="*/ 9 h 29"/>
                  <a:gd name="T20" fmla="*/ 11 w 206"/>
                  <a:gd name="T21" fmla="*/ 0 h 29"/>
                  <a:gd name="T22" fmla="*/ 7 w 206"/>
                  <a:gd name="T23" fmla="*/ 0 h 29"/>
                  <a:gd name="T24" fmla="*/ 5 w 206"/>
                  <a:gd name="T25" fmla="*/ 1 h 29"/>
                  <a:gd name="T26" fmla="*/ 2 w 206"/>
                  <a:gd name="T27" fmla="*/ 4 h 29"/>
                  <a:gd name="T28" fmla="*/ 0 w 206"/>
                  <a:gd name="T29" fmla="*/ 8 h 29"/>
                  <a:gd name="T30" fmla="*/ 0 w 206"/>
                  <a:gd name="T31" fmla="*/ 9 h 29"/>
                  <a:gd name="T32" fmla="*/ 2 w 206"/>
                  <a:gd name="T33" fmla="*/ 13 h 29"/>
                  <a:gd name="T34" fmla="*/ 3 w 206"/>
                  <a:gd name="T35" fmla="*/ 16 h 29"/>
                  <a:gd name="T36" fmla="*/ 6 w 206"/>
                  <a:gd name="T37" fmla="*/ 19 h 29"/>
                  <a:gd name="T38" fmla="*/ 10 w 206"/>
                  <a:gd name="T39" fmla="*/ 20 h 29"/>
                  <a:gd name="T40" fmla="*/ 197 w 20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6" h="29">
                    <a:moveTo>
                      <a:pt x="197" y="29"/>
                    </a:moveTo>
                    <a:lnTo>
                      <a:pt x="201" y="28"/>
                    </a:lnTo>
                    <a:lnTo>
                      <a:pt x="204" y="27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4" y="12"/>
                    </a:lnTo>
                    <a:lnTo>
                      <a:pt x="201" y="10"/>
                    </a:lnTo>
                    <a:lnTo>
                      <a:pt x="197" y="9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20"/>
                    </a:lnTo>
                    <a:lnTo>
                      <a:pt x="19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50"/>
              <p:cNvSpPr>
                <a:spLocks/>
              </p:cNvSpPr>
              <p:nvPr/>
            </p:nvSpPr>
            <p:spPr bwMode="auto">
              <a:xfrm>
                <a:off x="2107" y="2058"/>
                <a:ext cx="61" cy="57"/>
              </a:xfrm>
              <a:custGeom>
                <a:avLst/>
                <a:gdLst>
                  <a:gd name="T0" fmla="*/ 46 w 61"/>
                  <a:gd name="T1" fmla="*/ 57 h 57"/>
                  <a:gd name="T2" fmla="*/ 50 w 61"/>
                  <a:gd name="T3" fmla="*/ 57 h 57"/>
                  <a:gd name="T4" fmla="*/ 54 w 61"/>
                  <a:gd name="T5" fmla="*/ 55 h 57"/>
                  <a:gd name="T6" fmla="*/ 55 w 61"/>
                  <a:gd name="T7" fmla="*/ 53 h 57"/>
                  <a:gd name="T8" fmla="*/ 57 w 61"/>
                  <a:gd name="T9" fmla="*/ 49 h 57"/>
                  <a:gd name="T10" fmla="*/ 61 w 61"/>
                  <a:gd name="T11" fmla="*/ 14 h 57"/>
                  <a:gd name="T12" fmla="*/ 59 w 61"/>
                  <a:gd name="T13" fmla="*/ 9 h 57"/>
                  <a:gd name="T14" fmla="*/ 58 w 61"/>
                  <a:gd name="T15" fmla="*/ 7 h 57"/>
                  <a:gd name="T16" fmla="*/ 55 w 61"/>
                  <a:gd name="T17" fmla="*/ 4 h 57"/>
                  <a:gd name="T18" fmla="*/ 51 w 61"/>
                  <a:gd name="T19" fmla="*/ 3 h 57"/>
                  <a:gd name="T20" fmla="*/ 13 w 61"/>
                  <a:gd name="T21" fmla="*/ 0 h 57"/>
                  <a:gd name="T22" fmla="*/ 9 w 61"/>
                  <a:gd name="T23" fmla="*/ 0 h 57"/>
                  <a:gd name="T24" fmla="*/ 6 w 61"/>
                  <a:gd name="T25" fmla="*/ 1 h 57"/>
                  <a:gd name="T26" fmla="*/ 4 w 61"/>
                  <a:gd name="T27" fmla="*/ 4 h 57"/>
                  <a:gd name="T28" fmla="*/ 2 w 61"/>
                  <a:gd name="T29" fmla="*/ 8 h 57"/>
                  <a:gd name="T30" fmla="*/ 0 w 61"/>
                  <a:gd name="T31" fmla="*/ 43 h 57"/>
                  <a:gd name="T32" fmla="*/ 0 w 61"/>
                  <a:gd name="T33" fmla="*/ 47 h 57"/>
                  <a:gd name="T34" fmla="*/ 1 w 61"/>
                  <a:gd name="T35" fmla="*/ 50 h 57"/>
                  <a:gd name="T36" fmla="*/ 4 w 61"/>
                  <a:gd name="T37" fmla="*/ 51 h 57"/>
                  <a:gd name="T38" fmla="*/ 8 w 61"/>
                  <a:gd name="T39" fmla="*/ 53 h 57"/>
                  <a:gd name="T40" fmla="*/ 46 w 61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7">
                    <a:moveTo>
                      <a:pt x="46" y="57"/>
                    </a:moveTo>
                    <a:lnTo>
                      <a:pt x="50" y="57"/>
                    </a:lnTo>
                    <a:lnTo>
                      <a:pt x="54" y="55"/>
                    </a:lnTo>
                    <a:lnTo>
                      <a:pt x="55" y="53"/>
                    </a:lnTo>
                    <a:lnTo>
                      <a:pt x="57" y="49"/>
                    </a:lnTo>
                    <a:lnTo>
                      <a:pt x="61" y="14"/>
                    </a:lnTo>
                    <a:lnTo>
                      <a:pt x="59" y="9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4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51"/>
              <p:cNvSpPr>
                <a:spLocks/>
              </p:cNvSpPr>
              <p:nvPr/>
            </p:nvSpPr>
            <p:spPr bwMode="auto">
              <a:xfrm>
                <a:off x="2323" y="2077"/>
                <a:ext cx="431" cy="64"/>
              </a:xfrm>
              <a:custGeom>
                <a:avLst/>
                <a:gdLst>
                  <a:gd name="T0" fmla="*/ 399 w 431"/>
                  <a:gd name="T1" fmla="*/ 0 h 64"/>
                  <a:gd name="T2" fmla="*/ 200 w 431"/>
                  <a:gd name="T3" fmla="*/ 8 h 64"/>
                  <a:gd name="T4" fmla="*/ 11 w 431"/>
                  <a:gd name="T5" fmla="*/ 7 h 64"/>
                  <a:gd name="T6" fmla="*/ 7 w 431"/>
                  <a:gd name="T7" fmla="*/ 8 h 64"/>
                  <a:gd name="T8" fmla="*/ 5 w 431"/>
                  <a:gd name="T9" fmla="*/ 9 h 64"/>
                  <a:gd name="T10" fmla="*/ 2 w 431"/>
                  <a:gd name="T11" fmla="*/ 12 h 64"/>
                  <a:gd name="T12" fmla="*/ 0 w 431"/>
                  <a:gd name="T13" fmla="*/ 16 h 64"/>
                  <a:gd name="T14" fmla="*/ 0 w 431"/>
                  <a:gd name="T15" fmla="*/ 45 h 64"/>
                  <a:gd name="T16" fmla="*/ 2 w 431"/>
                  <a:gd name="T17" fmla="*/ 49 h 64"/>
                  <a:gd name="T18" fmla="*/ 3 w 431"/>
                  <a:gd name="T19" fmla="*/ 51 h 64"/>
                  <a:gd name="T20" fmla="*/ 6 w 431"/>
                  <a:gd name="T21" fmla="*/ 53 h 64"/>
                  <a:gd name="T22" fmla="*/ 10 w 431"/>
                  <a:gd name="T23" fmla="*/ 54 h 64"/>
                  <a:gd name="T24" fmla="*/ 201 w 431"/>
                  <a:gd name="T25" fmla="*/ 55 h 64"/>
                  <a:gd name="T26" fmla="*/ 201 w 431"/>
                  <a:gd name="T27" fmla="*/ 55 h 64"/>
                  <a:gd name="T28" fmla="*/ 201 w 431"/>
                  <a:gd name="T29" fmla="*/ 55 h 64"/>
                  <a:gd name="T30" fmla="*/ 201 w 431"/>
                  <a:gd name="T31" fmla="*/ 55 h 64"/>
                  <a:gd name="T32" fmla="*/ 202 w 431"/>
                  <a:gd name="T33" fmla="*/ 55 h 64"/>
                  <a:gd name="T34" fmla="*/ 403 w 431"/>
                  <a:gd name="T35" fmla="*/ 64 h 64"/>
                  <a:gd name="T36" fmla="*/ 408 w 431"/>
                  <a:gd name="T37" fmla="*/ 61 h 64"/>
                  <a:gd name="T38" fmla="*/ 415 w 431"/>
                  <a:gd name="T39" fmla="*/ 54 h 64"/>
                  <a:gd name="T40" fmla="*/ 420 w 431"/>
                  <a:gd name="T41" fmla="*/ 47 h 64"/>
                  <a:gd name="T42" fmla="*/ 423 w 431"/>
                  <a:gd name="T43" fmla="*/ 42 h 64"/>
                  <a:gd name="T44" fmla="*/ 431 w 431"/>
                  <a:gd name="T45" fmla="*/ 8 h 64"/>
                  <a:gd name="T46" fmla="*/ 427 w 431"/>
                  <a:gd name="T47" fmla="*/ 5 h 64"/>
                  <a:gd name="T48" fmla="*/ 418 w 431"/>
                  <a:gd name="T49" fmla="*/ 3 h 64"/>
                  <a:gd name="T50" fmla="*/ 406 w 431"/>
                  <a:gd name="T51" fmla="*/ 1 h 64"/>
                  <a:gd name="T52" fmla="*/ 399 w 431"/>
                  <a:gd name="T5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64">
                    <a:moveTo>
                      <a:pt x="399" y="0"/>
                    </a:moveTo>
                    <a:lnTo>
                      <a:pt x="200" y="8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6" y="53"/>
                    </a:lnTo>
                    <a:lnTo>
                      <a:pt x="10" y="54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2" y="55"/>
                    </a:lnTo>
                    <a:lnTo>
                      <a:pt x="403" y="64"/>
                    </a:lnTo>
                    <a:lnTo>
                      <a:pt x="408" y="61"/>
                    </a:lnTo>
                    <a:lnTo>
                      <a:pt x="415" y="54"/>
                    </a:lnTo>
                    <a:lnTo>
                      <a:pt x="420" y="47"/>
                    </a:lnTo>
                    <a:lnTo>
                      <a:pt x="423" y="42"/>
                    </a:lnTo>
                    <a:lnTo>
                      <a:pt x="431" y="8"/>
                    </a:lnTo>
                    <a:lnTo>
                      <a:pt x="427" y="5"/>
                    </a:lnTo>
                    <a:lnTo>
                      <a:pt x="418" y="3"/>
                    </a:lnTo>
                    <a:lnTo>
                      <a:pt x="406" y="1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52"/>
              <p:cNvSpPr>
                <a:spLocks/>
              </p:cNvSpPr>
              <p:nvPr/>
            </p:nvSpPr>
            <p:spPr bwMode="auto">
              <a:xfrm>
                <a:off x="2424" y="1940"/>
                <a:ext cx="172" cy="136"/>
              </a:xfrm>
              <a:custGeom>
                <a:avLst/>
                <a:gdLst>
                  <a:gd name="T0" fmla="*/ 104 w 172"/>
                  <a:gd name="T1" fmla="*/ 136 h 136"/>
                  <a:gd name="T2" fmla="*/ 111 w 172"/>
                  <a:gd name="T3" fmla="*/ 134 h 136"/>
                  <a:gd name="T4" fmla="*/ 120 w 172"/>
                  <a:gd name="T5" fmla="*/ 129 h 136"/>
                  <a:gd name="T6" fmla="*/ 128 w 172"/>
                  <a:gd name="T7" fmla="*/ 125 h 136"/>
                  <a:gd name="T8" fmla="*/ 133 w 172"/>
                  <a:gd name="T9" fmla="*/ 119 h 136"/>
                  <a:gd name="T10" fmla="*/ 149 w 172"/>
                  <a:gd name="T11" fmla="*/ 79 h 136"/>
                  <a:gd name="T12" fmla="*/ 153 w 172"/>
                  <a:gd name="T13" fmla="*/ 67 h 136"/>
                  <a:gd name="T14" fmla="*/ 162 w 172"/>
                  <a:gd name="T15" fmla="*/ 43 h 136"/>
                  <a:gd name="T16" fmla="*/ 170 w 172"/>
                  <a:gd name="T17" fmla="*/ 23 h 136"/>
                  <a:gd name="T18" fmla="*/ 172 w 172"/>
                  <a:gd name="T19" fmla="*/ 12 h 136"/>
                  <a:gd name="T20" fmla="*/ 128 w 172"/>
                  <a:gd name="T21" fmla="*/ 0 h 136"/>
                  <a:gd name="T22" fmla="*/ 123 w 172"/>
                  <a:gd name="T23" fmla="*/ 2 h 136"/>
                  <a:gd name="T24" fmla="*/ 114 w 172"/>
                  <a:gd name="T25" fmla="*/ 3 h 136"/>
                  <a:gd name="T26" fmla="*/ 101 w 172"/>
                  <a:gd name="T27" fmla="*/ 6 h 136"/>
                  <a:gd name="T28" fmla="*/ 88 w 172"/>
                  <a:gd name="T29" fmla="*/ 8 h 136"/>
                  <a:gd name="T30" fmla="*/ 74 w 172"/>
                  <a:gd name="T31" fmla="*/ 12 h 136"/>
                  <a:gd name="T32" fmla="*/ 62 w 172"/>
                  <a:gd name="T33" fmla="*/ 16 h 136"/>
                  <a:gd name="T34" fmla="*/ 54 w 172"/>
                  <a:gd name="T35" fmla="*/ 19 h 136"/>
                  <a:gd name="T36" fmla="*/ 50 w 172"/>
                  <a:gd name="T37" fmla="*/ 22 h 136"/>
                  <a:gd name="T38" fmla="*/ 19 w 172"/>
                  <a:gd name="T39" fmla="*/ 49 h 136"/>
                  <a:gd name="T40" fmla="*/ 13 w 172"/>
                  <a:gd name="T41" fmla="*/ 64 h 136"/>
                  <a:gd name="T42" fmla="*/ 4 w 172"/>
                  <a:gd name="T43" fmla="*/ 90 h 136"/>
                  <a:gd name="T44" fmla="*/ 0 w 172"/>
                  <a:gd name="T45" fmla="*/ 117 h 136"/>
                  <a:gd name="T46" fmla="*/ 13 w 172"/>
                  <a:gd name="T47" fmla="*/ 132 h 136"/>
                  <a:gd name="T48" fmla="*/ 104 w 172"/>
                  <a:gd name="T4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36">
                    <a:moveTo>
                      <a:pt x="104" y="136"/>
                    </a:moveTo>
                    <a:lnTo>
                      <a:pt x="111" y="134"/>
                    </a:lnTo>
                    <a:lnTo>
                      <a:pt x="120" y="129"/>
                    </a:lnTo>
                    <a:lnTo>
                      <a:pt x="128" y="125"/>
                    </a:lnTo>
                    <a:lnTo>
                      <a:pt x="133" y="119"/>
                    </a:lnTo>
                    <a:lnTo>
                      <a:pt x="149" y="79"/>
                    </a:lnTo>
                    <a:lnTo>
                      <a:pt x="153" y="67"/>
                    </a:lnTo>
                    <a:lnTo>
                      <a:pt x="162" y="43"/>
                    </a:lnTo>
                    <a:lnTo>
                      <a:pt x="170" y="23"/>
                    </a:lnTo>
                    <a:lnTo>
                      <a:pt x="172" y="12"/>
                    </a:lnTo>
                    <a:lnTo>
                      <a:pt x="128" y="0"/>
                    </a:lnTo>
                    <a:lnTo>
                      <a:pt x="123" y="2"/>
                    </a:lnTo>
                    <a:lnTo>
                      <a:pt x="114" y="3"/>
                    </a:lnTo>
                    <a:lnTo>
                      <a:pt x="101" y="6"/>
                    </a:lnTo>
                    <a:lnTo>
                      <a:pt x="88" y="8"/>
                    </a:lnTo>
                    <a:lnTo>
                      <a:pt x="74" y="12"/>
                    </a:lnTo>
                    <a:lnTo>
                      <a:pt x="62" y="16"/>
                    </a:lnTo>
                    <a:lnTo>
                      <a:pt x="54" y="19"/>
                    </a:lnTo>
                    <a:lnTo>
                      <a:pt x="50" y="22"/>
                    </a:lnTo>
                    <a:lnTo>
                      <a:pt x="19" y="49"/>
                    </a:lnTo>
                    <a:lnTo>
                      <a:pt x="13" y="64"/>
                    </a:lnTo>
                    <a:lnTo>
                      <a:pt x="4" y="90"/>
                    </a:lnTo>
                    <a:lnTo>
                      <a:pt x="0" y="117"/>
                    </a:lnTo>
                    <a:lnTo>
                      <a:pt x="13" y="132"/>
                    </a:lnTo>
                    <a:lnTo>
                      <a:pt x="10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53"/>
              <p:cNvSpPr>
                <a:spLocks/>
              </p:cNvSpPr>
              <p:nvPr/>
            </p:nvSpPr>
            <p:spPr bwMode="auto">
              <a:xfrm>
                <a:off x="2433" y="1947"/>
                <a:ext cx="155" cy="122"/>
              </a:xfrm>
              <a:custGeom>
                <a:avLst/>
                <a:gdLst>
                  <a:gd name="T0" fmla="*/ 92 w 155"/>
                  <a:gd name="T1" fmla="*/ 122 h 122"/>
                  <a:gd name="T2" fmla="*/ 99 w 155"/>
                  <a:gd name="T3" fmla="*/ 120 h 122"/>
                  <a:gd name="T4" fmla="*/ 107 w 155"/>
                  <a:gd name="T5" fmla="*/ 116 h 122"/>
                  <a:gd name="T6" fmla="*/ 115 w 155"/>
                  <a:gd name="T7" fmla="*/ 111 h 122"/>
                  <a:gd name="T8" fmla="*/ 118 w 155"/>
                  <a:gd name="T9" fmla="*/ 107 h 122"/>
                  <a:gd name="T10" fmla="*/ 133 w 155"/>
                  <a:gd name="T11" fmla="*/ 70 h 122"/>
                  <a:gd name="T12" fmla="*/ 137 w 155"/>
                  <a:gd name="T13" fmla="*/ 60 h 122"/>
                  <a:gd name="T14" fmla="*/ 145 w 155"/>
                  <a:gd name="T15" fmla="*/ 39 h 122"/>
                  <a:gd name="T16" fmla="*/ 153 w 155"/>
                  <a:gd name="T17" fmla="*/ 20 h 122"/>
                  <a:gd name="T18" fmla="*/ 155 w 155"/>
                  <a:gd name="T19" fmla="*/ 11 h 122"/>
                  <a:gd name="T20" fmla="*/ 115 w 155"/>
                  <a:gd name="T21" fmla="*/ 0 h 122"/>
                  <a:gd name="T22" fmla="*/ 111 w 155"/>
                  <a:gd name="T23" fmla="*/ 0 h 122"/>
                  <a:gd name="T24" fmla="*/ 102 w 155"/>
                  <a:gd name="T25" fmla="*/ 3 h 122"/>
                  <a:gd name="T26" fmla="*/ 91 w 155"/>
                  <a:gd name="T27" fmla="*/ 4 h 122"/>
                  <a:gd name="T28" fmla="*/ 79 w 155"/>
                  <a:gd name="T29" fmla="*/ 7 h 122"/>
                  <a:gd name="T30" fmla="*/ 65 w 155"/>
                  <a:gd name="T31" fmla="*/ 11 h 122"/>
                  <a:gd name="T32" fmla="*/ 56 w 155"/>
                  <a:gd name="T33" fmla="*/ 13 h 122"/>
                  <a:gd name="T34" fmla="*/ 48 w 155"/>
                  <a:gd name="T35" fmla="*/ 16 h 122"/>
                  <a:gd name="T36" fmla="*/ 45 w 155"/>
                  <a:gd name="T37" fmla="*/ 19 h 122"/>
                  <a:gd name="T38" fmla="*/ 16 w 155"/>
                  <a:gd name="T39" fmla="*/ 43 h 122"/>
                  <a:gd name="T40" fmla="*/ 11 w 155"/>
                  <a:gd name="T41" fmla="*/ 57 h 122"/>
                  <a:gd name="T42" fmla="*/ 3 w 155"/>
                  <a:gd name="T43" fmla="*/ 80 h 122"/>
                  <a:gd name="T44" fmla="*/ 0 w 155"/>
                  <a:gd name="T45" fmla="*/ 104 h 122"/>
                  <a:gd name="T46" fmla="*/ 12 w 155"/>
                  <a:gd name="T47" fmla="*/ 118 h 122"/>
                  <a:gd name="T48" fmla="*/ 92 w 155"/>
                  <a:gd name="T4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22">
                    <a:moveTo>
                      <a:pt x="92" y="122"/>
                    </a:moveTo>
                    <a:lnTo>
                      <a:pt x="99" y="120"/>
                    </a:lnTo>
                    <a:lnTo>
                      <a:pt x="107" y="116"/>
                    </a:lnTo>
                    <a:lnTo>
                      <a:pt x="115" y="111"/>
                    </a:lnTo>
                    <a:lnTo>
                      <a:pt x="118" y="107"/>
                    </a:lnTo>
                    <a:lnTo>
                      <a:pt x="133" y="70"/>
                    </a:lnTo>
                    <a:lnTo>
                      <a:pt x="137" y="60"/>
                    </a:lnTo>
                    <a:lnTo>
                      <a:pt x="145" y="39"/>
                    </a:lnTo>
                    <a:lnTo>
                      <a:pt x="153" y="20"/>
                    </a:lnTo>
                    <a:lnTo>
                      <a:pt x="155" y="11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2" y="3"/>
                    </a:lnTo>
                    <a:lnTo>
                      <a:pt x="91" y="4"/>
                    </a:lnTo>
                    <a:lnTo>
                      <a:pt x="79" y="7"/>
                    </a:lnTo>
                    <a:lnTo>
                      <a:pt x="65" y="11"/>
                    </a:lnTo>
                    <a:lnTo>
                      <a:pt x="56" y="13"/>
                    </a:lnTo>
                    <a:lnTo>
                      <a:pt x="48" y="16"/>
                    </a:lnTo>
                    <a:lnTo>
                      <a:pt x="45" y="19"/>
                    </a:lnTo>
                    <a:lnTo>
                      <a:pt x="16" y="43"/>
                    </a:lnTo>
                    <a:lnTo>
                      <a:pt x="11" y="57"/>
                    </a:lnTo>
                    <a:lnTo>
                      <a:pt x="3" y="80"/>
                    </a:lnTo>
                    <a:lnTo>
                      <a:pt x="0" y="104"/>
                    </a:lnTo>
                    <a:lnTo>
                      <a:pt x="12" y="118"/>
                    </a:lnTo>
                    <a:lnTo>
                      <a:pt x="92" y="12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54"/>
              <p:cNvSpPr>
                <a:spLocks/>
              </p:cNvSpPr>
              <p:nvPr/>
            </p:nvSpPr>
            <p:spPr bwMode="auto">
              <a:xfrm>
                <a:off x="2169" y="1950"/>
                <a:ext cx="64" cy="93"/>
              </a:xfrm>
              <a:custGeom>
                <a:avLst/>
                <a:gdLst>
                  <a:gd name="T0" fmla="*/ 28 w 64"/>
                  <a:gd name="T1" fmla="*/ 89 h 93"/>
                  <a:gd name="T2" fmla="*/ 35 w 64"/>
                  <a:gd name="T3" fmla="*/ 92 h 93"/>
                  <a:gd name="T4" fmla="*/ 43 w 64"/>
                  <a:gd name="T5" fmla="*/ 93 h 93"/>
                  <a:gd name="T6" fmla="*/ 50 w 64"/>
                  <a:gd name="T7" fmla="*/ 89 h 93"/>
                  <a:gd name="T8" fmla="*/ 51 w 64"/>
                  <a:gd name="T9" fmla="*/ 77 h 93"/>
                  <a:gd name="T10" fmla="*/ 53 w 64"/>
                  <a:gd name="T11" fmla="*/ 52 h 93"/>
                  <a:gd name="T12" fmla="*/ 57 w 64"/>
                  <a:gd name="T13" fmla="*/ 31 h 93"/>
                  <a:gd name="T14" fmla="*/ 61 w 64"/>
                  <a:gd name="T15" fmla="*/ 15 h 93"/>
                  <a:gd name="T16" fmla="*/ 64 w 64"/>
                  <a:gd name="T17" fmla="*/ 8 h 93"/>
                  <a:gd name="T18" fmla="*/ 62 w 64"/>
                  <a:gd name="T19" fmla="*/ 4 h 93"/>
                  <a:gd name="T20" fmla="*/ 58 w 64"/>
                  <a:gd name="T21" fmla="*/ 1 h 93"/>
                  <a:gd name="T22" fmla="*/ 53 w 64"/>
                  <a:gd name="T23" fmla="*/ 0 h 93"/>
                  <a:gd name="T24" fmla="*/ 47 w 64"/>
                  <a:gd name="T25" fmla="*/ 0 h 93"/>
                  <a:gd name="T26" fmla="*/ 33 w 64"/>
                  <a:gd name="T27" fmla="*/ 0 h 93"/>
                  <a:gd name="T28" fmla="*/ 27 w 64"/>
                  <a:gd name="T29" fmla="*/ 1 h 93"/>
                  <a:gd name="T30" fmla="*/ 20 w 64"/>
                  <a:gd name="T31" fmla="*/ 5 h 93"/>
                  <a:gd name="T32" fmla="*/ 15 w 64"/>
                  <a:gd name="T33" fmla="*/ 10 h 93"/>
                  <a:gd name="T34" fmla="*/ 12 w 64"/>
                  <a:gd name="T35" fmla="*/ 15 h 93"/>
                  <a:gd name="T36" fmla="*/ 4 w 64"/>
                  <a:gd name="T37" fmla="*/ 58 h 93"/>
                  <a:gd name="T38" fmla="*/ 3 w 64"/>
                  <a:gd name="T39" fmla="*/ 65 h 93"/>
                  <a:gd name="T40" fmla="*/ 1 w 64"/>
                  <a:gd name="T41" fmla="*/ 73 h 93"/>
                  <a:gd name="T42" fmla="*/ 0 w 64"/>
                  <a:gd name="T43" fmla="*/ 81 h 93"/>
                  <a:gd name="T44" fmla="*/ 1 w 64"/>
                  <a:gd name="T45" fmla="*/ 85 h 93"/>
                  <a:gd name="T46" fmla="*/ 28 w 64"/>
                  <a:gd name="T4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93">
                    <a:moveTo>
                      <a:pt x="28" y="89"/>
                    </a:moveTo>
                    <a:lnTo>
                      <a:pt x="35" y="92"/>
                    </a:lnTo>
                    <a:lnTo>
                      <a:pt x="43" y="93"/>
                    </a:lnTo>
                    <a:lnTo>
                      <a:pt x="50" y="89"/>
                    </a:lnTo>
                    <a:lnTo>
                      <a:pt x="51" y="77"/>
                    </a:lnTo>
                    <a:lnTo>
                      <a:pt x="53" y="52"/>
                    </a:lnTo>
                    <a:lnTo>
                      <a:pt x="57" y="31"/>
                    </a:lnTo>
                    <a:lnTo>
                      <a:pt x="61" y="15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4" y="58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55"/>
              <p:cNvSpPr>
                <a:spLocks/>
              </p:cNvSpPr>
              <p:nvPr/>
            </p:nvSpPr>
            <p:spPr bwMode="auto">
              <a:xfrm>
                <a:off x="2165" y="1952"/>
                <a:ext cx="60" cy="84"/>
              </a:xfrm>
              <a:custGeom>
                <a:avLst/>
                <a:gdLst>
                  <a:gd name="T0" fmla="*/ 28 w 60"/>
                  <a:gd name="T1" fmla="*/ 82 h 84"/>
                  <a:gd name="T2" fmla="*/ 34 w 60"/>
                  <a:gd name="T3" fmla="*/ 83 h 84"/>
                  <a:gd name="T4" fmla="*/ 41 w 60"/>
                  <a:gd name="T5" fmla="*/ 84 h 84"/>
                  <a:gd name="T6" fmla="*/ 47 w 60"/>
                  <a:gd name="T7" fmla="*/ 82 h 84"/>
                  <a:gd name="T8" fmla="*/ 49 w 60"/>
                  <a:gd name="T9" fmla="*/ 69 h 84"/>
                  <a:gd name="T10" fmla="*/ 49 w 60"/>
                  <a:gd name="T11" fmla="*/ 49 h 84"/>
                  <a:gd name="T12" fmla="*/ 53 w 60"/>
                  <a:gd name="T13" fmla="*/ 29 h 84"/>
                  <a:gd name="T14" fmla="*/ 57 w 60"/>
                  <a:gd name="T15" fmla="*/ 14 h 84"/>
                  <a:gd name="T16" fmla="*/ 60 w 60"/>
                  <a:gd name="T17" fmla="*/ 8 h 84"/>
                  <a:gd name="T18" fmla="*/ 58 w 60"/>
                  <a:gd name="T19" fmla="*/ 6 h 84"/>
                  <a:gd name="T20" fmla="*/ 54 w 60"/>
                  <a:gd name="T21" fmla="*/ 3 h 84"/>
                  <a:gd name="T22" fmla="*/ 49 w 60"/>
                  <a:gd name="T23" fmla="*/ 2 h 84"/>
                  <a:gd name="T24" fmla="*/ 45 w 60"/>
                  <a:gd name="T25" fmla="*/ 0 h 84"/>
                  <a:gd name="T26" fmla="*/ 31 w 60"/>
                  <a:gd name="T27" fmla="*/ 0 h 84"/>
                  <a:gd name="T28" fmla="*/ 26 w 60"/>
                  <a:gd name="T29" fmla="*/ 2 h 84"/>
                  <a:gd name="T30" fmla="*/ 19 w 60"/>
                  <a:gd name="T31" fmla="*/ 3 h 84"/>
                  <a:gd name="T32" fmla="*/ 12 w 60"/>
                  <a:gd name="T33" fmla="*/ 7 h 84"/>
                  <a:gd name="T34" fmla="*/ 9 w 60"/>
                  <a:gd name="T35" fmla="*/ 10 h 84"/>
                  <a:gd name="T36" fmla="*/ 0 w 60"/>
                  <a:gd name="T37" fmla="*/ 50 h 84"/>
                  <a:gd name="T38" fmla="*/ 0 w 60"/>
                  <a:gd name="T39" fmla="*/ 57 h 84"/>
                  <a:gd name="T40" fmla="*/ 0 w 60"/>
                  <a:gd name="T41" fmla="*/ 65 h 84"/>
                  <a:gd name="T42" fmla="*/ 1 w 60"/>
                  <a:gd name="T43" fmla="*/ 73 h 84"/>
                  <a:gd name="T44" fmla="*/ 4 w 60"/>
                  <a:gd name="T45" fmla="*/ 78 h 84"/>
                  <a:gd name="T46" fmla="*/ 28 w 60"/>
                  <a:gd name="T47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84">
                    <a:moveTo>
                      <a:pt x="28" y="82"/>
                    </a:moveTo>
                    <a:lnTo>
                      <a:pt x="34" y="83"/>
                    </a:lnTo>
                    <a:lnTo>
                      <a:pt x="41" y="84"/>
                    </a:lnTo>
                    <a:lnTo>
                      <a:pt x="47" y="82"/>
                    </a:lnTo>
                    <a:lnTo>
                      <a:pt x="49" y="69"/>
                    </a:lnTo>
                    <a:lnTo>
                      <a:pt x="49" y="49"/>
                    </a:lnTo>
                    <a:lnTo>
                      <a:pt x="53" y="29"/>
                    </a:lnTo>
                    <a:lnTo>
                      <a:pt x="57" y="14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56"/>
              <p:cNvSpPr>
                <a:spLocks/>
              </p:cNvSpPr>
              <p:nvPr/>
            </p:nvSpPr>
            <p:spPr bwMode="auto">
              <a:xfrm>
                <a:off x="2567" y="1952"/>
                <a:ext cx="136" cy="90"/>
              </a:xfrm>
              <a:custGeom>
                <a:avLst/>
                <a:gdLst>
                  <a:gd name="T0" fmla="*/ 29 w 136"/>
                  <a:gd name="T1" fmla="*/ 0 h 90"/>
                  <a:gd name="T2" fmla="*/ 33 w 136"/>
                  <a:gd name="T3" fmla="*/ 0 h 90"/>
                  <a:gd name="T4" fmla="*/ 44 w 136"/>
                  <a:gd name="T5" fmla="*/ 0 h 90"/>
                  <a:gd name="T6" fmla="*/ 60 w 136"/>
                  <a:gd name="T7" fmla="*/ 0 h 90"/>
                  <a:gd name="T8" fmla="*/ 78 w 136"/>
                  <a:gd name="T9" fmla="*/ 2 h 90"/>
                  <a:gd name="T10" fmla="*/ 97 w 136"/>
                  <a:gd name="T11" fmla="*/ 3 h 90"/>
                  <a:gd name="T12" fmla="*/ 113 w 136"/>
                  <a:gd name="T13" fmla="*/ 6 h 90"/>
                  <a:gd name="T14" fmla="*/ 126 w 136"/>
                  <a:gd name="T15" fmla="*/ 8 h 90"/>
                  <a:gd name="T16" fmla="*/ 133 w 136"/>
                  <a:gd name="T17" fmla="*/ 13 h 90"/>
                  <a:gd name="T18" fmla="*/ 136 w 136"/>
                  <a:gd name="T19" fmla="*/ 27 h 90"/>
                  <a:gd name="T20" fmla="*/ 130 w 136"/>
                  <a:gd name="T21" fmla="*/ 50 h 90"/>
                  <a:gd name="T22" fmla="*/ 122 w 136"/>
                  <a:gd name="T23" fmla="*/ 71 h 90"/>
                  <a:gd name="T24" fmla="*/ 118 w 136"/>
                  <a:gd name="T25" fmla="*/ 79 h 90"/>
                  <a:gd name="T26" fmla="*/ 114 w 136"/>
                  <a:gd name="T27" fmla="*/ 79 h 90"/>
                  <a:gd name="T28" fmla="*/ 103 w 136"/>
                  <a:gd name="T29" fmla="*/ 80 h 90"/>
                  <a:gd name="T30" fmla="*/ 88 w 136"/>
                  <a:gd name="T31" fmla="*/ 83 h 90"/>
                  <a:gd name="T32" fmla="*/ 71 w 136"/>
                  <a:gd name="T33" fmla="*/ 84 h 90"/>
                  <a:gd name="T34" fmla="*/ 53 w 136"/>
                  <a:gd name="T35" fmla="*/ 87 h 90"/>
                  <a:gd name="T36" fmla="*/ 37 w 136"/>
                  <a:gd name="T37" fmla="*/ 88 h 90"/>
                  <a:gd name="T38" fmla="*/ 23 w 136"/>
                  <a:gd name="T39" fmla="*/ 90 h 90"/>
                  <a:gd name="T40" fmla="*/ 17 w 136"/>
                  <a:gd name="T41" fmla="*/ 90 h 90"/>
                  <a:gd name="T42" fmla="*/ 11 w 136"/>
                  <a:gd name="T43" fmla="*/ 88 h 90"/>
                  <a:gd name="T44" fmla="*/ 6 w 136"/>
                  <a:gd name="T45" fmla="*/ 86 h 90"/>
                  <a:gd name="T46" fmla="*/ 2 w 136"/>
                  <a:gd name="T47" fmla="*/ 83 h 90"/>
                  <a:gd name="T48" fmla="*/ 0 w 136"/>
                  <a:gd name="T49" fmla="*/ 82 h 90"/>
                  <a:gd name="T50" fmla="*/ 23 w 136"/>
                  <a:gd name="T51" fmla="*/ 21 h 90"/>
                  <a:gd name="T52" fmla="*/ 26 w 136"/>
                  <a:gd name="T53" fmla="*/ 18 h 90"/>
                  <a:gd name="T54" fmla="*/ 30 w 136"/>
                  <a:gd name="T55" fmla="*/ 10 h 90"/>
                  <a:gd name="T56" fmla="*/ 32 w 136"/>
                  <a:gd name="T57" fmla="*/ 3 h 90"/>
                  <a:gd name="T58" fmla="*/ 29 w 136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90">
                    <a:moveTo>
                      <a:pt x="29" y="0"/>
                    </a:moveTo>
                    <a:lnTo>
                      <a:pt x="33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8" y="2"/>
                    </a:lnTo>
                    <a:lnTo>
                      <a:pt x="97" y="3"/>
                    </a:lnTo>
                    <a:lnTo>
                      <a:pt x="113" y="6"/>
                    </a:lnTo>
                    <a:lnTo>
                      <a:pt x="126" y="8"/>
                    </a:lnTo>
                    <a:lnTo>
                      <a:pt x="133" y="13"/>
                    </a:lnTo>
                    <a:lnTo>
                      <a:pt x="136" y="27"/>
                    </a:lnTo>
                    <a:lnTo>
                      <a:pt x="130" y="50"/>
                    </a:lnTo>
                    <a:lnTo>
                      <a:pt x="122" y="71"/>
                    </a:lnTo>
                    <a:lnTo>
                      <a:pt x="118" y="79"/>
                    </a:lnTo>
                    <a:lnTo>
                      <a:pt x="114" y="79"/>
                    </a:lnTo>
                    <a:lnTo>
                      <a:pt x="103" y="80"/>
                    </a:lnTo>
                    <a:lnTo>
                      <a:pt x="88" y="83"/>
                    </a:lnTo>
                    <a:lnTo>
                      <a:pt x="71" y="84"/>
                    </a:lnTo>
                    <a:lnTo>
                      <a:pt x="53" y="87"/>
                    </a:lnTo>
                    <a:lnTo>
                      <a:pt x="37" y="88"/>
                    </a:lnTo>
                    <a:lnTo>
                      <a:pt x="23" y="90"/>
                    </a:lnTo>
                    <a:lnTo>
                      <a:pt x="17" y="90"/>
                    </a:lnTo>
                    <a:lnTo>
                      <a:pt x="11" y="88"/>
                    </a:lnTo>
                    <a:lnTo>
                      <a:pt x="6" y="86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30" y="10"/>
                    </a:lnTo>
                    <a:lnTo>
                      <a:pt x="32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57"/>
              <p:cNvSpPr>
                <a:spLocks/>
              </p:cNvSpPr>
              <p:nvPr/>
            </p:nvSpPr>
            <p:spPr bwMode="auto">
              <a:xfrm>
                <a:off x="2574" y="1958"/>
                <a:ext cx="121" cy="80"/>
              </a:xfrm>
              <a:custGeom>
                <a:avLst/>
                <a:gdLst>
                  <a:gd name="T0" fmla="*/ 26 w 121"/>
                  <a:gd name="T1" fmla="*/ 0 h 80"/>
                  <a:gd name="T2" fmla="*/ 30 w 121"/>
                  <a:gd name="T3" fmla="*/ 0 h 80"/>
                  <a:gd name="T4" fmla="*/ 39 w 121"/>
                  <a:gd name="T5" fmla="*/ 0 h 80"/>
                  <a:gd name="T6" fmla="*/ 53 w 121"/>
                  <a:gd name="T7" fmla="*/ 0 h 80"/>
                  <a:gd name="T8" fmla="*/ 69 w 121"/>
                  <a:gd name="T9" fmla="*/ 1 h 80"/>
                  <a:gd name="T10" fmla="*/ 87 w 121"/>
                  <a:gd name="T11" fmla="*/ 2 h 80"/>
                  <a:gd name="T12" fmla="*/ 102 w 121"/>
                  <a:gd name="T13" fmla="*/ 4 h 80"/>
                  <a:gd name="T14" fmla="*/ 113 w 121"/>
                  <a:gd name="T15" fmla="*/ 7 h 80"/>
                  <a:gd name="T16" fmla="*/ 119 w 121"/>
                  <a:gd name="T17" fmla="*/ 11 h 80"/>
                  <a:gd name="T18" fmla="*/ 121 w 121"/>
                  <a:gd name="T19" fmla="*/ 24 h 80"/>
                  <a:gd name="T20" fmla="*/ 117 w 121"/>
                  <a:gd name="T21" fmla="*/ 44 h 80"/>
                  <a:gd name="T22" fmla="*/ 110 w 121"/>
                  <a:gd name="T23" fmla="*/ 62 h 80"/>
                  <a:gd name="T24" fmla="*/ 106 w 121"/>
                  <a:gd name="T25" fmla="*/ 70 h 80"/>
                  <a:gd name="T26" fmla="*/ 102 w 121"/>
                  <a:gd name="T27" fmla="*/ 70 h 80"/>
                  <a:gd name="T28" fmla="*/ 92 w 121"/>
                  <a:gd name="T29" fmla="*/ 72 h 80"/>
                  <a:gd name="T30" fmla="*/ 79 w 121"/>
                  <a:gd name="T31" fmla="*/ 73 h 80"/>
                  <a:gd name="T32" fmla="*/ 64 w 121"/>
                  <a:gd name="T33" fmla="*/ 76 h 80"/>
                  <a:gd name="T34" fmla="*/ 48 w 121"/>
                  <a:gd name="T35" fmla="*/ 77 h 80"/>
                  <a:gd name="T36" fmla="*/ 33 w 121"/>
                  <a:gd name="T37" fmla="*/ 78 h 80"/>
                  <a:gd name="T38" fmla="*/ 22 w 121"/>
                  <a:gd name="T39" fmla="*/ 80 h 80"/>
                  <a:gd name="T40" fmla="*/ 15 w 121"/>
                  <a:gd name="T41" fmla="*/ 80 h 80"/>
                  <a:gd name="T42" fmla="*/ 10 w 121"/>
                  <a:gd name="T43" fmla="*/ 78 h 80"/>
                  <a:gd name="T44" fmla="*/ 4 w 121"/>
                  <a:gd name="T45" fmla="*/ 76 h 80"/>
                  <a:gd name="T46" fmla="*/ 1 w 121"/>
                  <a:gd name="T47" fmla="*/ 73 h 80"/>
                  <a:gd name="T48" fmla="*/ 0 w 121"/>
                  <a:gd name="T49" fmla="*/ 72 h 80"/>
                  <a:gd name="T50" fmla="*/ 22 w 121"/>
                  <a:gd name="T51" fmla="*/ 17 h 80"/>
                  <a:gd name="T52" fmla="*/ 23 w 121"/>
                  <a:gd name="T53" fmla="*/ 15 h 80"/>
                  <a:gd name="T54" fmla="*/ 27 w 121"/>
                  <a:gd name="T55" fmla="*/ 8 h 80"/>
                  <a:gd name="T56" fmla="*/ 29 w 121"/>
                  <a:gd name="T57" fmla="*/ 2 h 80"/>
                  <a:gd name="T58" fmla="*/ 26 w 121"/>
                  <a:gd name="T5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80">
                    <a:moveTo>
                      <a:pt x="26" y="0"/>
                    </a:moveTo>
                    <a:lnTo>
                      <a:pt x="30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69" y="1"/>
                    </a:lnTo>
                    <a:lnTo>
                      <a:pt x="87" y="2"/>
                    </a:lnTo>
                    <a:lnTo>
                      <a:pt x="102" y="4"/>
                    </a:lnTo>
                    <a:lnTo>
                      <a:pt x="113" y="7"/>
                    </a:lnTo>
                    <a:lnTo>
                      <a:pt x="119" y="11"/>
                    </a:lnTo>
                    <a:lnTo>
                      <a:pt x="121" y="24"/>
                    </a:lnTo>
                    <a:lnTo>
                      <a:pt x="117" y="44"/>
                    </a:lnTo>
                    <a:lnTo>
                      <a:pt x="110" y="62"/>
                    </a:lnTo>
                    <a:lnTo>
                      <a:pt x="106" y="70"/>
                    </a:lnTo>
                    <a:lnTo>
                      <a:pt x="102" y="70"/>
                    </a:lnTo>
                    <a:lnTo>
                      <a:pt x="92" y="72"/>
                    </a:lnTo>
                    <a:lnTo>
                      <a:pt x="79" y="73"/>
                    </a:lnTo>
                    <a:lnTo>
                      <a:pt x="64" y="76"/>
                    </a:lnTo>
                    <a:lnTo>
                      <a:pt x="48" y="77"/>
                    </a:lnTo>
                    <a:lnTo>
                      <a:pt x="33" y="78"/>
                    </a:lnTo>
                    <a:lnTo>
                      <a:pt x="22" y="80"/>
                    </a:lnTo>
                    <a:lnTo>
                      <a:pt x="15" y="80"/>
                    </a:lnTo>
                    <a:lnTo>
                      <a:pt x="10" y="78"/>
                    </a:lnTo>
                    <a:lnTo>
                      <a:pt x="4" y="76"/>
                    </a:lnTo>
                    <a:lnTo>
                      <a:pt x="1" y="73"/>
                    </a:lnTo>
                    <a:lnTo>
                      <a:pt x="0" y="72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7" y="8"/>
                    </a:lnTo>
                    <a:lnTo>
                      <a:pt x="29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58"/>
              <p:cNvSpPr>
                <a:spLocks/>
              </p:cNvSpPr>
              <p:nvPr/>
            </p:nvSpPr>
            <p:spPr bwMode="auto">
              <a:xfrm>
                <a:off x="3126" y="2011"/>
                <a:ext cx="21" cy="9"/>
              </a:xfrm>
              <a:custGeom>
                <a:avLst/>
                <a:gdLst>
                  <a:gd name="T0" fmla="*/ 21 w 21"/>
                  <a:gd name="T1" fmla="*/ 9 h 9"/>
                  <a:gd name="T2" fmla="*/ 16 w 21"/>
                  <a:gd name="T3" fmla="*/ 6 h 9"/>
                  <a:gd name="T4" fmla="*/ 10 w 21"/>
                  <a:gd name="T5" fmla="*/ 4 h 9"/>
                  <a:gd name="T6" fmla="*/ 5 w 21"/>
                  <a:gd name="T7" fmla="*/ 1 h 9"/>
                  <a:gd name="T8" fmla="*/ 0 w 21"/>
                  <a:gd name="T9" fmla="*/ 0 h 9"/>
                  <a:gd name="T10" fmla="*/ 1 w 21"/>
                  <a:gd name="T11" fmla="*/ 1 h 9"/>
                  <a:gd name="T12" fmla="*/ 6 w 21"/>
                  <a:gd name="T13" fmla="*/ 2 h 9"/>
                  <a:gd name="T14" fmla="*/ 13 w 21"/>
                  <a:gd name="T15" fmla="*/ 5 h 9"/>
                  <a:gd name="T16" fmla="*/ 21 w 2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2"/>
                    </a:lnTo>
                    <a:lnTo>
                      <a:pt x="13" y="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59"/>
              <p:cNvSpPr>
                <a:spLocks/>
              </p:cNvSpPr>
              <p:nvPr/>
            </p:nvSpPr>
            <p:spPr bwMode="auto">
              <a:xfrm>
                <a:off x="3142" y="1937"/>
                <a:ext cx="1573" cy="335"/>
              </a:xfrm>
              <a:custGeom>
                <a:avLst/>
                <a:gdLst>
                  <a:gd name="T0" fmla="*/ 1547 w 1573"/>
                  <a:gd name="T1" fmla="*/ 79 h 335"/>
                  <a:gd name="T2" fmla="*/ 1544 w 1573"/>
                  <a:gd name="T3" fmla="*/ 36 h 335"/>
                  <a:gd name="T4" fmla="*/ 1542 w 1573"/>
                  <a:gd name="T5" fmla="*/ 0 h 335"/>
                  <a:gd name="T6" fmla="*/ 1520 w 1573"/>
                  <a:gd name="T7" fmla="*/ 3 h 335"/>
                  <a:gd name="T8" fmla="*/ 1490 w 1573"/>
                  <a:gd name="T9" fmla="*/ 6 h 335"/>
                  <a:gd name="T10" fmla="*/ 1458 w 1573"/>
                  <a:gd name="T11" fmla="*/ 10 h 335"/>
                  <a:gd name="T12" fmla="*/ 1423 w 1573"/>
                  <a:gd name="T13" fmla="*/ 13 h 335"/>
                  <a:gd name="T14" fmla="*/ 1389 w 1573"/>
                  <a:gd name="T15" fmla="*/ 15 h 335"/>
                  <a:gd name="T16" fmla="*/ 1359 w 1573"/>
                  <a:gd name="T17" fmla="*/ 17 h 335"/>
                  <a:gd name="T18" fmla="*/ 1336 w 1573"/>
                  <a:gd name="T19" fmla="*/ 18 h 335"/>
                  <a:gd name="T20" fmla="*/ 1322 w 1573"/>
                  <a:gd name="T21" fmla="*/ 17 h 335"/>
                  <a:gd name="T22" fmla="*/ 1306 w 1573"/>
                  <a:gd name="T23" fmla="*/ 14 h 335"/>
                  <a:gd name="T24" fmla="*/ 1275 w 1573"/>
                  <a:gd name="T25" fmla="*/ 13 h 335"/>
                  <a:gd name="T26" fmla="*/ 1237 w 1573"/>
                  <a:gd name="T27" fmla="*/ 10 h 335"/>
                  <a:gd name="T28" fmla="*/ 1195 w 1573"/>
                  <a:gd name="T29" fmla="*/ 9 h 335"/>
                  <a:gd name="T30" fmla="*/ 1154 w 1573"/>
                  <a:gd name="T31" fmla="*/ 7 h 335"/>
                  <a:gd name="T32" fmla="*/ 1119 w 1573"/>
                  <a:gd name="T33" fmla="*/ 6 h 335"/>
                  <a:gd name="T34" fmla="*/ 1095 w 1573"/>
                  <a:gd name="T35" fmla="*/ 5 h 335"/>
                  <a:gd name="T36" fmla="*/ 1085 w 1573"/>
                  <a:gd name="T37" fmla="*/ 5 h 335"/>
                  <a:gd name="T38" fmla="*/ 16 w 1573"/>
                  <a:gd name="T39" fmla="*/ 71 h 335"/>
                  <a:gd name="T40" fmla="*/ 31 w 1573"/>
                  <a:gd name="T41" fmla="*/ 86 h 335"/>
                  <a:gd name="T42" fmla="*/ 28 w 1573"/>
                  <a:gd name="T43" fmla="*/ 90 h 335"/>
                  <a:gd name="T44" fmla="*/ 13 w 1573"/>
                  <a:gd name="T45" fmla="*/ 86 h 335"/>
                  <a:gd name="T46" fmla="*/ 35 w 1573"/>
                  <a:gd name="T47" fmla="*/ 106 h 335"/>
                  <a:gd name="T48" fmla="*/ 70 w 1573"/>
                  <a:gd name="T49" fmla="*/ 166 h 335"/>
                  <a:gd name="T50" fmla="*/ 82 w 1573"/>
                  <a:gd name="T51" fmla="*/ 225 h 335"/>
                  <a:gd name="T52" fmla="*/ 84 w 1573"/>
                  <a:gd name="T53" fmla="*/ 267 h 335"/>
                  <a:gd name="T54" fmla="*/ 66 w 1573"/>
                  <a:gd name="T55" fmla="*/ 294 h 335"/>
                  <a:gd name="T56" fmla="*/ 65 w 1573"/>
                  <a:gd name="T57" fmla="*/ 313 h 335"/>
                  <a:gd name="T58" fmla="*/ 64 w 1573"/>
                  <a:gd name="T59" fmla="*/ 334 h 335"/>
                  <a:gd name="T60" fmla="*/ 64 w 1573"/>
                  <a:gd name="T61" fmla="*/ 334 h 335"/>
                  <a:gd name="T62" fmla="*/ 64 w 1573"/>
                  <a:gd name="T63" fmla="*/ 335 h 335"/>
                  <a:gd name="T64" fmla="*/ 1001 w 1573"/>
                  <a:gd name="T65" fmla="*/ 259 h 335"/>
                  <a:gd name="T66" fmla="*/ 1038 w 1573"/>
                  <a:gd name="T67" fmla="*/ 198 h 335"/>
                  <a:gd name="T68" fmla="*/ 1078 w 1573"/>
                  <a:gd name="T69" fmla="*/ 140 h 335"/>
                  <a:gd name="T70" fmla="*/ 1120 w 1573"/>
                  <a:gd name="T71" fmla="*/ 101 h 335"/>
                  <a:gd name="T72" fmla="*/ 1166 w 1573"/>
                  <a:gd name="T73" fmla="*/ 91 h 335"/>
                  <a:gd name="T74" fmla="*/ 1229 w 1573"/>
                  <a:gd name="T75" fmla="*/ 91 h 335"/>
                  <a:gd name="T76" fmla="*/ 1291 w 1573"/>
                  <a:gd name="T77" fmla="*/ 118 h 335"/>
                  <a:gd name="T78" fmla="*/ 1333 w 1573"/>
                  <a:gd name="T79" fmla="*/ 193 h 335"/>
                  <a:gd name="T80" fmla="*/ 1341 w 1573"/>
                  <a:gd name="T81" fmla="*/ 258 h 335"/>
                  <a:gd name="T82" fmla="*/ 1343 w 1573"/>
                  <a:gd name="T83" fmla="*/ 262 h 335"/>
                  <a:gd name="T84" fmla="*/ 1349 w 1573"/>
                  <a:gd name="T85" fmla="*/ 265 h 335"/>
                  <a:gd name="T86" fmla="*/ 1367 w 1573"/>
                  <a:gd name="T87" fmla="*/ 262 h 335"/>
                  <a:gd name="T88" fmla="*/ 1412 w 1573"/>
                  <a:gd name="T89" fmla="*/ 255 h 335"/>
                  <a:gd name="T90" fmla="*/ 1470 w 1573"/>
                  <a:gd name="T91" fmla="*/ 244 h 335"/>
                  <a:gd name="T92" fmla="*/ 1528 w 1573"/>
                  <a:gd name="T93" fmla="*/ 233 h 335"/>
                  <a:gd name="T94" fmla="*/ 1544 w 1573"/>
                  <a:gd name="T95" fmla="*/ 208 h 335"/>
                  <a:gd name="T96" fmla="*/ 1566 w 1573"/>
                  <a:gd name="T97" fmla="*/ 185 h 335"/>
                  <a:gd name="T98" fmla="*/ 1573 w 1573"/>
                  <a:gd name="T99" fmla="*/ 147 h 335"/>
                  <a:gd name="T100" fmla="*/ 1566 w 1573"/>
                  <a:gd name="T101" fmla="*/ 10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3" h="335">
                    <a:moveTo>
                      <a:pt x="1557" y="90"/>
                    </a:moveTo>
                    <a:lnTo>
                      <a:pt x="1547" y="79"/>
                    </a:lnTo>
                    <a:lnTo>
                      <a:pt x="1544" y="57"/>
                    </a:lnTo>
                    <a:lnTo>
                      <a:pt x="1544" y="36"/>
                    </a:lnTo>
                    <a:lnTo>
                      <a:pt x="1544" y="26"/>
                    </a:lnTo>
                    <a:lnTo>
                      <a:pt x="1542" y="0"/>
                    </a:lnTo>
                    <a:lnTo>
                      <a:pt x="1532" y="2"/>
                    </a:lnTo>
                    <a:lnTo>
                      <a:pt x="1520" y="3"/>
                    </a:lnTo>
                    <a:lnTo>
                      <a:pt x="1507" y="5"/>
                    </a:lnTo>
                    <a:lnTo>
                      <a:pt x="1490" y="6"/>
                    </a:lnTo>
                    <a:lnTo>
                      <a:pt x="1474" y="7"/>
                    </a:lnTo>
                    <a:lnTo>
                      <a:pt x="1458" y="10"/>
                    </a:lnTo>
                    <a:lnTo>
                      <a:pt x="1440" y="11"/>
                    </a:lnTo>
                    <a:lnTo>
                      <a:pt x="1423" y="13"/>
                    </a:lnTo>
                    <a:lnTo>
                      <a:pt x="1405" y="14"/>
                    </a:lnTo>
                    <a:lnTo>
                      <a:pt x="1389" y="15"/>
                    </a:lnTo>
                    <a:lnTo>
                      <a:pt x="1372" y="17"/>
                    </a:lnTo>
                    <a:lnTo>
                      <a:pt x="1359" y="17"/>
                    </a:lnTo>
                    <a:lnTo>
                      <a:pt x="1347" y="18"/>
                    </a:lnTo>
                    <a:lnTo>
                      <a:pt x="1336" y="18"/>
                    </a:lnTo>
                    <a:lnTo>
                      <a:pt x="1328" y="18"/>
                    </a:lnTo>
                    <a:lnTo>
                      <a:pt x="1322" y="17"/>
                    </a:lnTo>
                    <a:lnTo>
                      <a:pt x="1315" y="15"/>
                    </a:lnTo>
                    <a:lnTo>
                      <a:pt x="1306" y="14"/>
                    </a:lnTo>
                    <a:lnTo>
                      <a:pt x="1292" y="14"/>
                    </a:lnTo>
                    <a:lnTo>
                      <a:pt x="1275" y="13"/>
                    </a:lnTo>
                    <a:lnTo>
                      <a:pt x="1257" y="11"/>
                    </a:lnTo>
                    <a:lnTo>
                      <a:pt x="1237" y="10"/>
                    </a:lnTo>
                    <a:lnTo>
                      <a:pt x="1217" y="10"/>
                    </a:lnTo>
                    <a:lnTo>
                      <a:pt x="1195" y="9"/>
                    </a:lnTo>
                    <a:lnTo>
                      <a:pt x="1175" y="7"/>
                    </a:lnTo>
                    <a:lnTo>
                      <a:pt x="1154" y="7"/>
                    </a:lnTo>
                    <a:lnTo>
                      <a:pt x="1135" y="6"/>
                    </a:lnTo>
                    <a:lnTo>
                      <a:pt x="1119" y="6"/>
                    </a:lnTo>
                    <a:lnTo>
                      <a:pt x="1105" y="5"/>
                    </a:lnTo>
                    <a:lnTo>
                      <a:pt x="1095" y="5"/>
                    </a:lnTo>
                    <a:lnTo>
                      <a:pt x="1088" y="5"/>
                    </a:lnTo>
                    <a:lnTo>
                      <a:pt x="1085" y="5"/>
                    </a:lnTo>
                    <a:lnTo>
                      <a:pt x="0" y="57"/>
                    </a:lnTo>
                    <a:lnTo>
                      <a:pt x="16" y="71"/>
                    </a:lnTo>
                    <a:lnTo>
                      <a:pt x="27" y="80"/>
                    </a:lnTo>
                    <a:lnTo>
                      <a:pt x="31" y="86"/>
                    </a:lnTo>
                    <a:lnTo>
                      <a:pt x="31" y="90"/>
                    </a:lnTo>
                    <a:lnTo>
                      <a:pt x="28" y="90"/>
                    </a:lnTo>
                    <a:lnTo>
                      <a:pt x="22" y="88"/>
                    </a:lnTo>
                    <a:lnTo>
                      <a:pt x="13" y="86"/>
                    </a:lnTo>
                    <a:lnTo>
                      <a:pt x="5" y="83"/>
                    </a:lnTo>
                    <a:lnTo>
                      <a:pt x="35" y="106"/>
                    </a:lnTo>
                    <a:lnTo>
                      <a:pt x="55" y="133"/>
                    </a:lnTo>
                    <a:lnTo>
                      <a:pt x="70" y="166"/>
                    </a:lnTo>
                    <a:lnTo>
                      <a:pt x="78" y="197"/>
                    </a:lnTo>
                    <a:lnTo>
                      <a:pt x="82" y="225"/>
                    </a:lnTo>
                    <a:lnTo>
                      <a:pt x="84" y="250"/>
                    </a:lnTo>
                    <a:lnTo>
                      <a:pt x="84" y="267"/>
                    </a:lnTo>
                    <a:lnTo>
                      <a:pt x="84" y="273"/>
                    </a:lnTo>
                    <a:lnTo>
                      <a:pt x="66" y="294"/>
                    </a:lnTo>
                    <a:lnTo>
                      <a:pt x="66" y="304"/>
                    </a:lnTo>
                    <a:lnTo>
                      <a:pt x="65" y="313"/>
                    </a:lnTo>
                    <a:lnTo>
                      <a:pt x="65" y="32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5"/>
                    </a:lnTo>
                    <a:lnTo>
                      <a:pt x="64" y="335"/>
                    </a:lnTo>
                    <a:lnTo>
                      <a:pt x="986" y="285"/>
                    </a:lnTo>
                    <a:lnTo>
                      <a:pt x="1001" y="259"/>
                    </a:lnTo>
                    <a:lnTo>
                      <a:pt x="1017" y="229"/>
                    </a:lnTo>
                    <a:lnTo>
                      <a:pt x="1038" y="198"/>
                    </a:lnTo>
                    <a:lnTo>
                      <a:pt x="1058" y="167"/>
                    </a:lnTo>
                    <a:lnTo>
                      <a:pt x="1078" y="140"/>
                    </a:lnTo>
                    <a:lnTo>
                      <a:pt x="1100" y="117"/>
                    </a:lnTo>
                    <a:lnTo>
                      <a:pt x="1120" y="101"/>
                    </a:lnTo>
                    <a:lnTo>
                      <a:pt x="1139" y="94"/>
                    </a:lnTo>
                    <a:lnTo>
                      <a:pt x="1166" y="91"/>
                    </a:lnTo>
                    <a:lnTo>
                      <a:pt x="1196" y="90"/>
                    </a:lnTo>
                    <a:lnTo>
                      <a:pt x="1229" y="91"/>
                    </a:lnTo>
                    <a:lnTo>
                      <a:pt x="1261" y="99"/>
                    </a:lnTo>
                    <a:lnTo>
                      <a:pt x="1291" y="118"/>
                    </a:lnTo>
                    <a:lnTo>
                      <a:pt x="1315" y="148"/>
                    </a:lnTo>
                    <a:lnTo>
                      <a:pt x="1333" y="193"/>
                    </a:lnTo>
                    <a:lnTo>
                      <a:pt x="1341" y="255"/>
                    </a:lnTo>
                    <a:lnTo>
                      <a:pt x="1341" y="258"/>
                    </a:lnTo>
                    <a:lnTo>
                      <a:pt x="1343" y="260"/>
                    </a:lnTo>
                    <a:lnTo>
                      <a:pt x="1343" y="262"/>
                    </a:lnTo>
                    <a:lnTo>
                      <a:pt x="1343" y="265"/>
                    </a:lnTo>
                    <a:lnTo>
                      <a:pt x="1349" y="265"/>
                    </a:lnTo>
                    <a:lnTo>
                      <a:pt x="1353" y="263"/>
                    </a:lnTo>
                    <a:lnTo>
                      <a:pt x="1367" y="262"/>
                    </a:lnTo>
                    <a:lnTo>
                      <a:pt x="1387" y="259"/>
                    </a:lnTo>
                    <a:lnTo>
                      <a:pt x="1412" y="255"/>
                    </a:lnTo>
                    <a:lnTo>
                      <a:pt x="1440" y="250"/>
                    </a:lnTo>
                    <a:lnTo>
                      <a:pt x="1470" y="244"/>
                    </a:lnTo>
                    <a:lnTo>
                      <a:pt x="1500" y="239"/>
                    </a:lnTo>
                    <a:lnTo>
                      <a:pt x="1528" y="233"/>
                    </a:lnTo>
                    <a:lnTo>
                      <a:pt x="1540" y="212"/>
                    </a:lnTo>
                    <a:lnTo>
                      <a:pt x="1544" y="208"/>
                    </a:lnTo>
                    <a:lnTo>
                      <a:pt x="1555" y="198"/>
                    </a:lnTo>
                    <a:lnTo>
                      <a:pt x="1566" y="185"/>
                    </a:lnTo>
                    <a:lnTo>
                      <a:pt x="1572" y="168"/>
                    </a:lnTo>
                    <a:lnTo>
                      <a:pt x="1573" y="147"/>
                    </a:lnTo>
                    <a:lnTo>
                      <a:pt x="1572" y="122"/>
                    </a:lnTo>
                    <a:lnTo>
                      <a:pt x="1566" y="101"/>
                    </a:lnTo>
                    <a:lnTo>
                      <a:pt x="1557" y="90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60"/>
              <p:cNvSpPr>
                <a:spLocks/>
              </p:cNvSpPr>
              <p:nvPr/>
            </p:nvSpPr>
            <p:spPr bwMode="auto">
              <a:xfrm>
                <a:off x="4499" y="2051"/>
                <a:ext cx="219" cy="80"/>
              </a:xfrm>
              <a:custGeom>
                <a:avLst/>
                <a:gdLst>
                  <a:gd name="T0" fmla="*/ 30 w 219"/>
                  <a:gd name="T1" fmla="*/ 80 h 80"/>
                  <a:gd name="T2" fmla="*/ 25 w 219"/>
                  <a:gd name="T3" fmla="*/ 77 h 80"/>
                  <a:gd name="T4" fmla="*/ 19 w 219"/>
                  <a:gd name="T5" fmla="*/ 71 h 80"/>
                  <a:gd name="T6" fmla="*/ 14 w 219"/>
                  <a:gd name="T7" fmla="*/ 62 h 80"/>
                  <a:gd name="T8" fmla="*/ 11 w 219"/>
                  <a:gd name="T9" fmla="*/ 57 h 80"/>
                  <a:gd name="T10" fmla="*/ 0 w 219"/>
                  <a:gd name="T11" fmla="*/ 33 h 80"/>
                  <a:gd name="T12" fmla="*/ 2 w 219"/>
                  <a:gd name="T13" fmla="*/ 27 h 80"/>
                  <a:gd name="T14" fmla="*/ 3 w 219"/>
                  <a:gd name="T15" fmla="*/ 19 h 80"/>
                  <a:gd name="T16" fmla="*/ 6 w 219"/>
                  <a:gd name="T17" fmla="*/ 12 h 80"/>
                  <a:gd name="T18" fmla="*/ 10 w 219"/>
                  <a:gd name="T19" fmla="*/ 10 h 80"/>
                  <a:gd name="T20" fmla="*/ 206 w 219"/>
                  <a:gd name="T21" fmla="*/ 0 h 80"/>
                  <a:gd name="T22" fmla="*/ 210 w 219"/>
                  <a:gd name="T23" fmla="*/ 2 h 80"/>
                  <a:gd name="T24" fmla="*/ 215 w 219"/>
                  <a:gd name="T25" fmla="*/ 3 h 80"/>
                  <a:gd name="T26" fmla="*/ 216 w 219"/>
                  <a:gd name="T27" fmla="*/ 6 h 80"/>
                  <a:gd name="T28" fmla="*/ 217 w 219"/>
                  <a:gd name="T29" fmla="*/ 10 h 80"/>
                  <a:gd name="T30" fmla="*/ 219 w 219"/>
                  <a:gd name="T31" fmla="*/ 50 h 80"/>
                  <a:gd name="T32" fmla="*/ 217 w 219"/>
                  <a:gd name="T33" fmla="*/ 54 h 80"/>
                  <a:gd name="T34" fmla="*/ 216 w 219"/>
                  <a:gd name="T35" fmla="*/ 57 h 80"/>
                  <a:gd name="T36" fmla="*/ 213 w 219"/>
                  <a:gd name="T37" fmla="*/ 60 h 80"/>
                  <a:gd name="T38" fmla="*/ 209 w 219"/>
                  <a:gd name="T39" fmla="*/ 61 h 80"/>
                  <a:gd name="T40" fmla="*/ 30 w 219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9" h="80">
                    <a:moveTo>
                      <a:pt x="30" y="80"/>
                    </a:moveTo>
                    <a:lnTo>
                      <a:pt x="25" y="77"/>
                    </a:lnTo>
                    <a:lnTo>
                      <a:pt x="19" y="71"/>
                    </a:lnTo>
                    <a:lnTo>
                      <a:pt x="14" y="62"/>
                    </a:lnTo>
                    <a:lnTo>
                      <a:pt x="11" y="57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5" y="3"/>
                    </a:lnTo>
                    <a:lnTo>
                      <a:pt x="216" y="6"/>
                    </a:lnTo>
                    <a:lnTo>
                      <a:pt x="217" y="10"/>
                    </a:lnTo>
                    <a:lnTo>
                      <a:pt x="219" y="50"/>
                    </a:lnTo>
                    <a:lnTo>
                      <a:pt x="217" y="54"/>
                    </a:lnTo>
                    <a:lnTo>
                      <a:pt x="216" y="57"/>
                    </a:lnTo>
                    <a:lnTo>
                      <a:pt x="213" y="60"/>
                    </a:lnTo>
                    <a:lnTo>
                      <a:pt x="209" y="61"/>
                    </a:lnTo>
                    <a:lnTo>
                      <a:pt x="3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61"/>
              <p:cNvSpPr>
                <a:spLocks/>
              </p:cNvSpPr>
              <p:nvPr/>
            </p:nvSpPr>
            <p:spPr bwMode="auto">
              <a:xfrm>
                <a:off x="4172" y="1978"/>
                <a:ext cx="309" cy="103"/>
              </a:xfrm>
              <a:custGeom>
                <a:avLst/>
                <a:gdLst>
                  <a:gd name="T0" fmla="*/ 290 w 309"/>
                  <a:gd name="T1" fmla="*/ 87 h 103"/>
                  <a:gd name="T2" fmla="*/ 288 w 309"/>
                  <a:gd name="T3" fmla="*/ 85 h 103"/>
                  <a:gd name="T4" fmla="*/ 284 w 309"/>
                  <a:gd name="T5" fmla="*/ 81 h 103"/>
                  <a:gd name="T6" fmla="*/ 279 w 309"/>
                  <a:gd name="T7" fmla="*/ 77 h 103"/>
                  <a:gd name="T8" fmla="*/ 271 w 309"/>
                  <a:gd name="T9" fmla="*/ 70 h 103"/>
                  <a:gd name="T10" fmla="*/ 260 w 309"/>
                  <a:gd name="T11" fmla="*/ 64 h 103"/>
                  <a:gd name="T12" fmla="*/ 249 w 309"/>
                  <a:gd name="T13" fmla="*/ 56 h 103"/>
                  <a:gd name="T14" fmla="*/ 234 w 309"/>
                  <a:gd name="T15" fmla="*/ 49 h 103"/>
                  <a:gd name="T16" fmla="*/ 219 w 309"/>
                  <a:gd name="T17" fmla="*/ 42 h 103"/>
                  <a:gd name="T18" fmla="*/ 201 w 309"/>
                  <a:gd name="T19" fmla="*/ 37 h 103"/>
                  <a:gd name="T20" fmla="*/ 182 w 309"/>
                  <a:gd name="T21" fmla="*/ 33 h 103"/>
                  <a:gd name="T22" fmla="*/ 164 w 309"/>
                  <a:gd name="T23" fmla="*/ 31 h 103"/>
                  <a:gd name="T24" fmla="*/ 142 w 309"/>
                  <a:gd name="T25" fmla="*/ 31 h 103"/>
                  <a:gd name="T26" fmla="*/ 120 w 309"/>
                  <a:gd name="T27" fmla="*/ 37 h 103"/>
                  <a:gd name="T28" fmla="*/ 97 w 309"/>
                  <a:gd name="T29" fmla="*/ 43 h 103"/>
                  <a:gd name="T30" fmla="*/ 73 w 309"/>
                  <a:gd name="T31" fmla="*/ 56 h 103"/>
                  <a:gd name="T32" fmla="*/ 48 w 309"/>
                  <a:gd name="T33" fmla="*/ 72 h 103"/>
                  <a:gd name="T34" fmla="*/ 12 w 309"/>
                  <a:gd name="T35" fmla="*/ 98 h 103"/>
                  <a:gd name="T36" fmla="*/ 0 w 309"/>
                  <a:gd name="T37" fmla="*/ 103 h 103"/>
                  <a:gd name="T38" fmla="*/ 5 w 309"/>
                  <a:gd name="T39" fmla="*/ 95 h 103"/>
                  <a:gd name="T40" fmla="*/ 24 w 309"/>
                  <a:gd name="T41" fmla="*/ 77 h 103"/>
                  <a:gd name="T42" fmla="*/ 50 w 309"/>
                  <a:gd name="T43" fmla="*/ 54 h 103"/>
                  <a:gd name="T44" fmla="*/ 80 w 309"/>
                  <a:gd name="T45" fmla="*/ 31 h 103"/>
                  <a:gd name="T46" fmla="*/ 104 w 309"/>
                  <a:gd name="T47" fmla="*/ 14 h 103"/>
                  <a:gd name="T48" fmla="*/ 122 w 309"/>
                  <a:gd name="T49" fmla="*/ 5 h 103"/>
                  <a:gd name="T50" fmla="*/ 134 w 309"/>
                  <a:gd name="T51" fmla="*/ 4 h 103"/>
                  <a:gd name="T52" fmla="*/ 150 w 309"/>
                  <a:gd name="T53" fmla="*/ 1 h 103"/>
                  <a:gd name="T54" fmla="*/ 169 w 309"/>
                  <a:gd name="T55" fmla="*/ 0 h 103"/>
                  <a:gd name="T56" fmla="*/ 189 w 309"/>
                  <a:gd name="T57" fmla="*/ 1 h 103"/>
                  <a:gd name="T58" fmla="*/ 211 w 309"/>
                  <a:gd name="T59" fmla="*/ 5 h 103"/>
                  <a:gd name="T60" fmla="*/ 234 w 309"/>
                  <a:gd name="T61" fmla="*/ 15 h 103"/>
                  <a:gd name="T62" fmla="*/ 257 w 309"/>
                  <a:gd name="T63" fmla="*/ 31 h 103"/>
                  <a:gd name="T64" fmla="*/ 280 w 309"/>
                  <a:gd name="T65" fmla="*/ 56 h 103"/>
                  <a:gd name="T66" fmla="*/ 298 w 309"/>
                  <a:gd name="T67" fmla="*/ 79 h 103"/>
                  <a:gd name="T68" fmla="*/ 306 w 309"/>
                  <a:gd name="T69" fmla="*/ 92 h 103"/>
                  <a:gd name="T70" fmla="*/ 309 w 309"/>
                  <a:gd name="T71" fmla="*/ 98 h 103"/>
                  <a:gd name="T72" fmla="*/ 307 w 309"/>
                  <a:gd name="T73" fmla="*/ 99 h 103"/>
                  <a:gd name="T74" fmla="*/ 302 w 309"/>
                  <a:gd name="T75" fmla="*/ 96 h 103"/>
                  <a:gd name="T76" fmla="*/ 296 w 309"/>
                  <a:gd name="T77" fmla="*/ 92 h 103"/>
                  <a:gd name="T78" fmla="*/ 291 w 309"/>
                  <a:gd name="T79" fmla="*/ 88 h 103"/>
                  <a:gd name="T80" fmla="*/ 290 w 309"/>
                  <a:gd name="T81" fmla="*/ 8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103">
                    <a:moveTo>
                      <a:pt x="290" y="87"/>
                    </a:moveTo>
                    <a:lnTo>
                      <a:pt x="288" y="85"/>
                    </a:lnTo>
                    <a:lnTo>
                      <a:pt x="284" y="81"/>
                    </a:lnTo>
                    <a:lnTo>
                      <a:pt x="279" y="77"/>
                    </a:lnTo>
                    <a:lnTo>
                      <a:pt x="271" y="70"/>
                    </a:lnTo>
                    <a:lnTo>
                      <a:pt x="260" y="64"/>
                    </a:lnTo>
                    <a:lnTo>
                      <a:pt x="249" y="56"/>
                    </a:lnTo>
                    <a:lnTo>
                      <a:pt x="234" y="49"/>
                    </a:lnTo>
                    <a:lnTo>
                      <a:pt x="219" y="42"/>
                    </a:lnTo>
                    <a:lnTo>
                      <a:pt x="201" y="37"/>
                    </a:lnTo>
                    <a:lnTo>
                      <a:pt x="182" y="33"/>
                    </a:lnTo>
                    <a:lnTo>
                      <a:pt x="164" y="31"/>
                    </a:lnTo>
                    <a:lnTo>
                      <a:pt x="142" y="31"/>
                    </a:lnTo>
                    <a:lnTo>
                      <a:pt x="120" y="37"/>
                    </a:lnTo>
                    <a:lnTo>
                      <a:pt x="97" y="43"/>
                    </a:lnTo>
                    <a:lnTo>
                      <a:pt x="73" y="56"/>
                    </a:lnTo>
                    <a:lnTo>
                      <a:pt x="48" y="72"/>
                    </a:lnTo>
                    <a:lnTo>
                      <a:pt x="12" y="98"/>
                    </a:lnTo>
                    <a:lnTo>
                      <a:pt x="0" y="103"/>
                    </a:lnTo>
                    <a:lnTo>
                      <a:pt x="5" y="95"/>
                    </a:lnTo>
                    <a:lnTo>
                      <a:pt x="24" y="77"/>
                    </a:lnTo>
                    <a:lnTo>
                      <a:pt x="50" y="54"/>
                    </a:lnTo>
                    <a:lnTo>
                      <a:pt x="80" y="31"/>
                    </a:lnTo>
                    <a:lnTo>
                      <a:pt x="104" y="14"/>
                    </a:lnTo>
                    <a:lnTo>
                      <a:pt x="122" y="5"/>
                    </a:lnTo>
                    <a:lnTo>
                      <a:pt x="134" y="4"/>
                    </a:lnTo>
                    <a:lnTo>
                      <a:pt x="150" y="1"/>
                    </a:lnTo>
                    <a:lnTo>
                      <a:pt x="169" y="0"/>
                    </a:lnTo>
                    <a:lnTo>
                      <a:pt x="189" y="1"/>
                    </a:lnTo>
                    <a:lnTo>
                      <a:pt x="211" y="5"/>
                    </a:lnTo>
                    <a:lnTo>
                      <a:pt x="234" y="15"/>
                    </a:lnTo>
                    <a:lnTo>
                      <a:pt x="257" y="31"/>
                    </a:lnTo>
                    <a:lnTo>
                      <a:pt x="280" y="56"/>
                    </a:lnTo>
                    <a:lnTo>
                      <a:pt x="298" y="79"/>
                    </a:lnTo>
                    <a:lnTo>
                      <a:pt x="306" y="92"/>
                    </a:lnTo>
                    <a:lnTo>
                      <a:pt x="309" y="98"/>
                    </a:lnTo>
                    <a:lnTo>
                      <a:pt x="307" y="99"/>
                    </a:lnTo>
                    <a:lnTo>
                      <a:pt x="302" y="96"/>
                    </a:lnTo>
                    <a:lnTo>
                      <a:pt x="296" y="92"/>
                    </a:lnTo>
                    <a:lnTo>
                      <a:pt x="291" y="88"/>
                    </a:lnTo>
                    <a:lnTo>
                      <a:pt x="290" y="8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62"/>
              <p:cNvSpPr>
                <a:spLocks/>
              </p:cNvSpPr>
              <p:nvPr/>
            </p:nvSpPr>
            <p:spPr bwMode="auto">
              <a:xfrm>
                <a:off x="2230" y="1981"/>
                <a:ext cx="175" cy="70"/>
              </a:xfrm>
              <a:custGeom>
                <a:avLst/>
                <a:gdLst>
                  <a:gd name="T0" fmla="*/ 73 w 175"/>
                  <a:gd name="T1" fmla="*/ 70 h 70"/>
                  <a:gd name="T2" fmla="*/ 160 w 175"/>
                  <a:gd name="T3" fmla="*/ 69 h 70"/>
                  <a:gd name="T4" fmla="*/ 164 w 175"/>
                  <a:gd name="T5" fmla="*/ 67 h 70"/>
                  <a:gd name="T6" fmla="*/ 169 w 175"/>
                  <a:gd name="T7" fmla="*/ 63 h 70"/>
                  <a:gd name="T8" fmla="*/ 172 w 175"/>
                  <a:gd name="T9" fmla="*/ 58 h 70"/>
                  <a:gd name="T10" fmla="*/ 173 w 175"/>
                  <a:gd name="T11" fmla="*/ 54 h 70"/>
                  <a:gd name="T12" fmla="*/ 175 w 175"/>
                  <a:gd name="T13" fmla="*/ 15 h 70"/>
                  <a:gd name="T14" fmla="*/ 173 w 175"/>
                  <a:gd name="T15" fmla="*/ 11 h 70"/>
                  <a:gd name="T16" fmla="*/ 172 w 175"/>
                  <a:gd name="T17" fmla="*/ 8 h 70"/>
                  <a:gd name="T18" fmla="*/ 169 w 175"/>
                  <a:gd name="T19" fmla="*/ 7 h 70"/>
                  <a:gd name="T20" fmla="*/ 165 w 175"/>
                  <a:gd name="T21" fmla="*/ 5 h 70"/>
                  <a:gd name="T22" fmla="*/ 79 w 175"/>
                  <a:gd name="T23" fmla="*/ 7 h 70"/>
                  <a:gd name="T24" fmla="*/ 12 w 175"/>
                  <a:gd name="T25" fmla="*/ 0 h 70"/>
                  <a:gd name="T26" fmla="*/ 8 w 175"/>
                  <a:gd name="T27" fmla="*/ 1 h 70"/>
                  <a:gd name="T28" fmla="*/ 5 w 175"/>
                  <a:gd name="T29" fmla="*/ 2 h 70"/>
                  <a:gd name="T30" fmla="*/ 3 w 175"/>
                  <a:gd name="T31" fmla="*/ 5 h 70"/>
                  <a:gd name="T32" fmla="*/ 1 w 175"/>
                  <a:gd name="T33" fmla="*/ 9 h 70"/>
                  <a:gd name="T34" fmla="*/ 0 w 175"/>
                  <a:gd name="T35" fmla="*/ 50 h 70"/>
                  <a:gd name="T36" fmla="*/ 1 w 175"/>
                  <a:gd name="T37" fmla="*/ 54 h 70"/>
                  <a:gd name="T38" fmla="*/ 3 w 175"/>
                  <a:gd name="T39" fmla="*/ 57 h 70"/>
                  <a:gd name="T40" fmla="*/ 5 w 175"/>
                  <a:gd name="T41" fmla="*/ 58 h 70"/>
                  <a:gd name="T42" fmla="*/ 9 w 175"/>
                  <a:gd name="T43" fmla="*/ 59 h 70"/>
                  <a:gd name="T44" fmla="*/ 73 w 175"/>
                  <a:gd name="T4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5" h="70">
                    <a:moveTo>
                      <a:pt x="73" y="70"/>
                    </a:moveTo>
                    <a:lnTo>
                      <a:pt x="160" y="69"/>
                    </a:lnTo>
                    <a:lnTo>
                      <a:pt x="164" y="67"/>
                    </a:lnTo>
                    <a:lnTo>
                      <a:pt x="169" y="63"/>
                    </a:lnTo>
                    <a:lnTo>
                      <a:pt x="172" y="58"/>
                    </a:lnTo>
                    <a:lnTo>
                      <a:pt x="173" y="54"/>
                    </a:lnTo>
                    <a:lnTo>
                      <a:pt x="175" y="15"/>
                    </a:lnTo>
                    <a:lnTo>
                      <a:pt x="173" y="11"/>
                    </a:lnTo>
                    <a:lnTo>
                      <a:pt x="172" y="8"/>
                    </a:lnTo>
                    <a:lnTo>
                      <a:pt x="169" y="7"/>
                    </a:lnTo>
                    <a:lnTo>
                      <a:pt x="165" y="5"/>
                    </a:lnTo>
                    <a:lnTo>
                      <a:pt x="79" y="7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50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9" y="59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63"/>
              <p:cNvSpPr>
                <a:spLocks/>
              </p:cNvSpPr>
              <p:nvPr/>
            </p:nvSpPr>
            <p:spPr bwMode="auto">
              <a:xfrm>
                <a:off x="2250" y="1824"/>
                <a:ext cx="343" cy="138"/>
              </a:xfrm>
              <a:custGeom>
                <a:avLst/>
                <a:gdLst>
                  <a:gd name="T0" fmla="*/ 7 w 343"/>
                  <a:gd name="T1" fmla="*/ 127 h 138"/>
                  <a:gd name="T2" fmla="*/ 10 w 343"/>
                  <a:gd name="T3" fmla="*/ 122 h 138"/>
                  <a:gd name="T4" fmla="*/ 17 w 343"/>
                  <a:gd name="T5" fmla="*/ 111 h 138"/>
                  <a:gd name="T6" fmla="*/ 25 w 343"/>
                  <a:gd name="T7" fmla="*/ 97 h 138"/>
                  <a:gd name="T8" fmla="*/ 30 w 343"/>
                  <a:gd name="T9" fmla="*/ 88 h 138"/>
                  <a:gd name="T10" fmla="*/ 36 w 343"/>
                  <a:gd name="T11" fmla="*/ 82 h 138"/>
                  <a:gd name="T12" fmla="*/ 44 w 343"/>
                  <a:gd name="T13" fmla="*/ 77 h 138"/>
                  <a:gd name="T14" fmla="*/ 54 w 343"/>
                  <a:gd name="T15" fmla="*/ 71 h 138"/>
                  <a:gd name="T16" fmla="*/ 69 w 343"/>
                  <a:gd name="T17" fmla="*/ 65 h 138"/>
                  <a:gd name="T18" fmla="*/ 86 w 343"/>
                  <a:gd name="T19" fmla="*/ 59 h 138"/>
                  <a:gd name="T20" fmla="*/ 103 w 343"/>
                  <a:gd name="T21" fmla="*/ 54 h 138"/>
                  <a:gd name="T22" fmla="*/ 124 w 343"/>
                  <a:gd name="T23" fmla="*/ 47 h 138"/>
                  <a:gd name="T24" fmla="*/ 147 w 343"/>
                  <a:gd name="T25" fmla="*/ 42 h 138"/>
                  <a:gd name="T26" fmla="*/ 170 w 343"/>
                  <a:gd name="T27" fmla="*/ 36 h 138"/>
                  <a:gd name="T28" fmla="*/ 193 w 343"/>
                  <a:gd name="T29" fmla="*/ 29 h 138"/>
                  <a:gd name="T30" fmla="*/ 218 w 343"/>
                  <a:gd name="T31" fmla="*/ 24 h 138"/>
                  <a:gd name="T32" fmla="*/ 243 w 343"/>
                  <a:gd name="T33" fmla="*/ 19 h 138"/>
                  <a:gd name="T34" fmla="*/ 269 w 343"/>
                  <a:gd name="T35" fmla="*/ 15 h 138"/>
                  <a:gd name="T36" fmla="*/ 294 w 343"/>
                  <a:gd name="T37" fmla="*/ 9 h 138"/>
                  <a:gd name="T38" fmla="*/ 319 w 343"/>
                  <a:gd name="T39" fmla="*/ 4 h 138"/>
                  <a:gd name="T40" fmla="*/ 343 w 343"/>
                  <a:gd name="T41" fmla="*/ 0 h 138"/>
                  <a:gd name="T42" fmla="*/ 319 w 343"/>
                  <a:gd name="T43" fmla="*/ 4 h 138"/>
                  <a:gd name="T44" fmla="*/ 294 w 343"/>
                  <a:gd name="T45" fmla="*/ 8 h 138"/>
                  <a:gd name="T46" fmla="*/ 269 w 343"/>
                  <a:gd name="T47" fmla="*/ 12 h 138"/>
                  <a:gd name="T48" fmla="*/ 243 w 343"/>
                  <a:gd name="T49" fmla="*/ 17 h 138"/>
                  <a:gd name="T50" fmla="*/ 218 w 343"/>
                  <a:gd name="T51" fmla="*/ 23 h 138"/>
                  <a:gd name="T52" fmla="*/ 193 w 343"/>
                  <a:gd name="T53" fmla="*/ 28 h 138"/>
                  <a:gd name="T54" fmla="*/ 168 w 343"/>
                  <a:gd name="T55" fmla="*/ 34 h 138"/>
                  <a:gd name="T56" fmla="*/ 144 w 343"/>
                  <a:gd name="T57" fmla="*/ 39 h 138"/>
                  <a:gd name="T58" fmla="*/ 122 w 343"/>
                  <a:gd name="T59" fmla="*/ 44 h 138"/>
                  <a:gd name="T60" fmla="*/ 101 w 343"/>
                  <a:gd name="T61" fmla="*/ 50 h 138"/>
                  <a:gd name="T62" fmla="*/ 82 w 343"/>
                  <a:gd name="T63" fmla="*/ 57 h 138"/>
                  <a:gd name="T64" fmla="*/ 65 w 343"/>
                  <a:gd name="T65" fmla="*/ 62 h 138"/>
                  <a:gd name="T66" fmla="*/ 50 w 343"/>
                  <a:gd name="T67" fmla="*/ 67 h 138"/>
                  <a:gd name="T68" fmla="*/ 38 w 343"/>
                  <a:gd name="T69" fmla="*/ 74 h 138"/>
                  <a:gd name="T70" fmla="*/ 30 w 343"/>
                  <a:gd name="T71" fmla="*/ 80 h 138"/>
                  <a:gd name="T72" fmla="*/ 25 w 343"/>
                  <a:gd name="T73" fmla="*/ 85 h 138"/>
                  <a:gd name="T74" fmla="*/ 19 w 343"/>
                  <a:gd name="T75" fmla="*/ 96 h 138"/>
                  <a:gd name="T76" fmla="*/ 11 w 343"/>
                  <a:gd name="T77" fmla="*/ 112 h 138"/>
                  <a:gd name="T78" fmla="*/ 3 w 343"/>
                  <a:gd name="T79" fmla="*/ 127 h 138"/>
                  <a:gd name="T80" fmla="*/ 0 w 343"/>
                  <a:gd name="T81" fmla="*/ 134 h 138"/>
                  <a:gd name="T82" fmla="*/ 182 w 343"/>
                  <a:gd name="T83" fmla="*/ 138 h 138"/>
                  <a:gd name="T84" fmla="*/ 185 w 343"/>
                  <a:gd name="T85" fmla="*/ 136 h 138"/>
                  <a:gd name="T86" fmla="*/ 186 w 343"/>
                  <a:gd name="T87" fmla="*/ 135 h 138"/>
                  <a:gd name="T88" fmla="*/ 189 w 343"/>
                  <a:gd name="T89" fmla="*/ 135 h 138"/>
                  <a:gd name="T90" fmla="*/ 190 w 343"/>
                  <a:gd name="T91" fmla="*/ 134 h 138"/>
                  <a:gd name="T92" fmla="*/ 7 w 343"/>
                  <a:gd name="T93" fmla="*/ 1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3" h="138">
                    <a:moveTo>
                      <a:pt x="7" y="127"/>
                    </a:moveTo>
                    <a:lnTo>
                      <a:pt x="10" y="122"/>
                    </a:lnTo>
                    <a:lnTo>
                      <a:pt x="17" y="111"/>
                    </a:lnTo>
                    <a:lnTo>
                      <a:pt x="25" y="97"/>
                    </a:lnTo>
                    <a:lnTo>
                      <a:pt x="30" y="88"/>
                    </a:lnTo>
                    <a:lnTo>
                      <a:pt x="36" y="82"/>
                    </a:lnTo>
                    <a:lnTo>
                      <a:pt x="44" y="77"/>
                    </a:lnTo>
                    <a:lnTo>
                      <a:pt x="54" y="71"/>
                    </a:lnTo>
                    <a:lnTo>
                      <a:pt x="69" y="65"/>
                    </a:lnTo>
                    <a:lnTo>
                      <a:pt x="86" y="59"/>
                    </a:lnTo>
                    <a:lnTo>
                      <a:pt x="103" y="54"/>
                    </a:lnTo>
                    <a:lnTo>
                      <a:pt x="124" y="47"/>
                    </a:lnTo>
                    <a:lnTo>
                      <a:pt x="147" y="42"/>
                    </a:lnTo>
                    <a:lnTo>
                      <a:pt x="170" y="36"/>
                    </a:lnTo>
                    <a:lnTo>
                      <a:pt x="193" y="29"/>
                    </a:lnTo>
                    <a:lnTo>
                      <a:pt x="218" y="24"/>
                    </a:lnTo>
                    <a:lnTo>
                      <a:pt x="243" y="19"/>
                    </a:lnTo>
                    <a:lnTo>
                      <a:pt x="269" y="15"/>
                    </a:lnTo>
                    <a:lnTo>
                      <a:pt x="294" y="9"/>
                    </a:lnTo>
                    <a:lnTo>
                      <a:pt x="319" y="4"/>
                    </a:lnTo>
                    <a:lnTo>
                      <a:pt x="343" y="0"/>
                    </a:lnTo>
                    <a:lnTo>
                      <a:pt x="319" y="4"/>
                    </a:lnTo>
                    <a:lnTo>
                      <a:pt x="294" y="8"/>
                    </a:lnTo>
                    <a:lnTo>
                      <a:pt x="269" y="12"/>
                    </a:lnTo>
                    <a:lnTo>
                      <a:pt x="243" y="17"/>
                    </a:lnTo>
                    <a:lnTo>
                      <a:pt x="218" y="23"/>
                    </a:lnTo>
                    <a:lnTo>
                      <a:pt x="193" y="28"/>
                    </a:lnTo>
                    <a:lnTo>
                      <a:pt x="168" y="34"/>
                    </a:lnTo>
                    <a:lnTo>
                      <a:pt x="144" y="39"/>
                    </a:lnTo>
                    <a:lnTo>
                      <a:pt x="122" y="44"/>
                    </a:lnTo>
                    <a:lnTo>
                      <a:pt x="101" y="50"/>
                    </a:lnTo>
                    <a:lnTo>
                      <a:pt x="82" y="57"/>
                    </a:lnTo>
                    <a:lnTo>
                      <a:pt x="65" y="62"/>
                    </a:lnTo>
                    <a:lnTo>
                      <a:pt x="50" y="67"/>
                    </a:lnTo>
                    <a:lnTo>
                      <a:pt x="38" y="74"/>
                    </a:lnTo>
                    <a:lnTo>
                      <a:pt x="30" y="80"/>
                    </a:lnTo>
                    <a:lnTo>
                      <a:pt x="25" y="85"/>
                    </a:lnTo>
                    <a:lnTo>
                      <a:pt x="19" y="96"/>
                    </a:lnTo>
                    <a:lnTo>
                      <a:pt x="11" y="112"/>
                    </a:lnTo>
                    <a:lnTo>
                      <a:pt x="3" y="127"/>
                    </a:lnTo>
                    <a:lnTo>
                      <a:pt x="0" y="134"/>
                    </a:lnTo>
                    <a:lnTo>
                      <a:pt x="182" y="138"/>
                    </a:lnTo>
                    <a:lnTo>
                      <a:pt x="185" y="136"/>
                    </a:lnTo>
                    <a:lnTo>
                      <a:pt x="186" y="135"/>
                    </a:lnTo>
                    <a:lnTo>
                      <a:pt x="189" y="135"/>
                    </a:lnTo>
                    <a:lnTo>
                      <a:pt x="190" y="134"/>
                    </a:ln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64"/>
              <p:cNvSpPr>
                <a:spLocks/>
              </p:cNvSpPr>
              <p:nvPr/>
            </p:nvSpPr>
            <p:spPr bwMode="auto">
              <a:xfrm>
                <a:off x="2559" y="1829"/>
                <a:ext cx="496" cy="75"/>
              </a:xfrm>
              <a:custGeom>
                <a:avLst/>
                <a:gdLst>
                  <a:gd name="T0" fmla="*/ 53 w 496"/>
                  <a:gd name="T1" fmla="*/ 64 h 75"/>
                  <a:gd name="T2" fmla="*/ 46 w 496"/>
                  <a:gd name="T3" fmla="*/ 65 h 75"/>
                  <a:gd name="T4" fmla="*/ 40 w 496"/>
                  <a:gd name="T5" fmla="*/ 66 h 75"/>
                  <a:gd name="T6" fmla="*/ 33 w 496"/>
                  <a:gd name="T7" fmla="*/ 66 h 75"/>
                  <a:gd name="T8" fmla="*/ 26 w 496"/>
                  <a:gd name="T9" fmla="*/ 68 h 75"/>
                  <a:gd name="T10" fmla="*/ 19 w 496"/>
                  <a:gd name="T11" fmla="*/ 69 h 75"/>
                  <a:gd name="T12" fmla="*/ 14 w 496"/>
                  <a:gd name="T13" fmla="*/ 71 h 75"/>
                  <a:gd name="T14" fmla="*/ 7 w 496"/>
                  <a:gd name="T15" fmla="*/ 73 h 75"/>
                  <a:gd name="T16" fmla="*/ 0 w 496"/>
                  <a:gd name="T17" fmla="*/ 75 h 75"/>
                  <a:gd name="T18" fmla="*/ 10 w 496"/>
                  <a:gd name="T19" fmla="*/ 73 h 75"/>
                  <a:gd name="T20" fmla="*/ 19 w 496"/>
                  <a:gd name="T21" fmla="*/ 71 h 75"/>
                  <a:gd name="T22" fmla="*/ 27 w 496"/>
                  <a:gd name="T23" fmla="*/ 69 h 75"/>
                  <a:gd name="T24" fmla="*/ 37 w 496"/>
                  <a:gd name="T25" fmla="*/ 68 h 75"/>
                  <a:gd name="T26" fmla="*/ 46 w 496"/>
                  <a:gd name="T27" fmla="*/ 66 h 75"/>
                  <a:gd name="T28" fmla="*/ 65 w 496"/>
                  <a:gd name="T29" fmla="*/ 64 h 75"/>
                  <a:gd name="T30" fmla="*/ 90 w 496"/>
                  <a:gd name="T31" fmla="*/ 60 h 75"/>
                  <a:gd name="T32" fmla="*/ 121 w 496"/>
                  <a:gd name="T33" fmla="*/ 56 h 75"/>
                  <a:gd name="T34" fmla="*/ 156 w 496"/>
                  <a:gd name="T35" fmla="*/ 50 h 75"/>
                  <a:gd name="T36" fmla="*/ 194 w 496"/>
                  <a:gd name="T37" fmla="*/ 45 h 75"/>
                  <a:gd name="T38" fmla="*/ 236 w 496"/>
                  <a:gd name="T39" fmla="*/ 38 h 75"/>
                  <a:gd name="T40" fmla="*/ 277 w 496"/>
                  <a:gd name="T41" fmla="*/ 33 h 75"/>
                  <a:gd name="T42" fmla="*/ 319 w 496"/>
                  <a:gd name="T43" fmla="*/ 26 h 75"/>
                  <a:gd name="T44" fmla="*/ 358 w 496"/>
                  <a:gd name="T45" fmla="*/ 20 h 75"/>
                  <a:gd name="T46" fmla="*/ 396 w 496"/>
                  <a:gd name="T47" fmla="*/ 15 h 75"/>
                  <a:gd name="T48" fmla="*/ 428 w 496"/>
                  <a:gd name="T49" fmla="*/ 10 h 75"/>
                  <a:gd name="T50" fmla="*/ 457 w 496"/>
                  <a:gd name="T51" fmla="*/ 6 h 75"/>
                  <a:gd name="T52" fmla="*/ 477 w 496"/>
                  <a:gd name="T53" fmla="*/ 3 h 75"/>
                  <a:gd name="T54" fmla="*/ 491 w 496"/>
                  <a:gd name="T55" fmla="*/ 1 h 75"/>
                  <a:gd name="T56" fmla="*/ 496 w 496"/>
                  <a:gd name="T57" fmla="*/ 0 h 75"/>
                  <a:gd name="T58" fmla="*/ 487 w 496"/>
                  <a:gd name="T59" fmla="*/ 0 h 75"/>
                  <a:gd name="T60" fmla="*/ 466 w 496"/>
                  <a:gd name="T61" fmla="*/ 3 h 75"/>
                  <a:gd name="T62" fmla="*/ 442 w 496"/>
                  <a:gd name="T63" fmla="*/ 7 h 75"/>
                  <a:gd name="T64" fmla="*/ 413 w 496"/>
                  <a:gd name="T65" fmla="*/ 11 h 75"/>
                  <a:gd name="T66" fmla="*/ 382 w 496"/>
                  <a:gd name="T67" fmla="*/ 15 h 75"/>
                  <a:gd name="T68" fmla="*/ 350 w 496"/>
                  <a:gd name="T69" fmla="*/ 20 h 75"/>
                  <a:gd name="T70" fmla="*/ 315 w 496"/>
                  <a:gd name="T71" fmla="*/ 24 h 75"/>
                  <a:gd name="T72" fmla="*/ 279 w 496"/>
                  <a:gd name="T73" fmla="*/ 30 h 75"/>
                  <a:gd name="T74" fmla="*/ 244 w 496"/>
                  <a:gd name="T75" fmla="*/ 35 h 75"/>
                  <a:gd name="T76" fmla="*/ 209 w 496"/>
                  <a:gd name="T77" fmla="*/ 41 h 75"/>
                  <a:gd name="T78" fmla="*/ 176 w 496"/>
                  <a:gd name="T79" fmla="*/ 45 h 75"/>
                  <a:gd name="T80" fmla="*/ 145 w 496"/>
                  <a:gd name="T81" fmla="*/ 50 h 75"/>
                  <a:gd name="T82" fmla="*/ 117 w 496"/>
                  <a:gd name="T83" fmla="*/ 54 h 75"/>
                  <a:gd name="T84" fmla="*/ 94 w 496"/>
                  <a:gd name="T85" fmla="*/ 57 h 75"/>
                  <a:gd name="T86" fmla="*/ 75 w 496"/>
                  <a:gd name="T87" fmla="*/ 61 h 75"/>
                  <a:gd name="T88" fmla="*/ 61 w 496"/>
                  <a:gd name="T89" fmla="*/ 62 h 75"/>
                  <a:gd name="T90" fmla="*/ 53 w 496"/>
                  <a:gd name="T91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6" h="75">
                    <a:moveTo>
                      <a:pt x="53" y="64"/>
                    </a:moveTo>
                    <a:lnTo>
                      <a:pt x="46" y="65"/>
                    </a:lnTo>
                    <a:lnTo>
                      <a:pt x="40" y="66"/>
                    </a:lnTo>
                    <a:lnTo>
                      <a:pt x="33" y="66"/>
                    </a:lnTo>
                    <a:lnTo>
                      <a:pt x="26" y="68"/>
                    </a:lnTo>
                    <a:lnTo>
                      <a:pt x="19" y="69"/>
                    </a:lnTo>
                    <a:lnTo>
                      <a:pt x="14" y="71"/>
                    </a:lnTo>
                    <a:lnTo>
                      <a:pt x="7" y="73"/>
                    </a:lnTo>
                    <a:lnTo>
                      <a:pt x="0" y="75"/>
                    </a:lnTo>
                    <a:lnTo>
                      <a:pt x="10" y="73"/>
                    </a:lnTo>
                    <a:lnTo>
                      <a:pt x="19" y="71"/>
                    </a:lnTo>
                    <a:lnTo>
                      <a:pt x="27" y="69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65" y="64"/>
                    </a:lnTo>
                    <a:lnTo>
                      <a:pt x="90" y="60"/>
                    </a:lnTo>
                    <a:lnTo>
                      <a:pt x="121" y="56"/>
                    </a:lnTo>
                    <a:lnTo>
                      <a:pt x="156" y="50"/>
                    </a:lnTo>
                    <a:lnTo>
                      <a:pt x="194" y="45"/>
                    </a:lnTo>
                    <a:lnTo>
                      <a:pt x="236" y="38"/>
                    </a:lnTo>
                    <a:lnTo>
                      <a:pt x="277" y="33"/>
                    </a:lnTo>
                    <a:lnTo>
                      <a:pt x="319" y="26"/>
                    </a:lnTo>
                    <a:lnTo>
                      <a:pt x="358" y="20"/>
                    </a:lnTo>
                    <a:lnTo>
                      <a:pt x="396" y="15"/>
                    </a:lnTo>
                    <a:lnTo>
                      <a:pt x="428" y="10"/>
                    </a:lnTo>
                    <a:lnTo>
                      <a:pt x="457" y="6"/>
                    </a:lnTo>
                    <a:lnTo>
                      <a:pt x="477" y="3"/>
                    </a:lnTo>
                    <a:lnTo>
                      <a:pt x="491" y="1"/>
                    </a:lnTo>
                    <a:lnTo>
                      <a:pt x="496" y="0"/>
                    </a:lnTo>
                    <a:lnTo>
                      <a:pt x="487" y="0"/>
                    </a:lnTo>
                    <a:lnTo>
                      <a:pt x="466" y="3"/>
                    </a:lnTo>
                    <a:lnTo>
                      <a:pt x="442" y="7"/>
                    </a:lnTo>
                    <a:lnTo>
                      <a:pt x="413" y="11"/>
                    </a:lnTo>
                    <a:lnTo>
                      <a:pt x="382" y="15"/>
                    </a:lnTo>
                    <a:lnTo>
                      <a:pt x="350" y="20"/>
                    </a:lnTo>
                    <a:lnTo>
                      <a:pt x="315" y="24"/>
                    </a:lnTo>
                    <a:lnTo>
                      <a:pt x="279" y="30"/>
                    </a:lnTo>
                    <a:lnTo>
                      <a:pt x="244" y="35"/>
                    </a:lnTo>
                    <a:lnTo>
                      <a:pt x="209" y="41"/>
                    </a:lnTo>
                    <a:lnTo>
                      <a:pt x="176" y="45"/>
                    </a:lnTo>
                    <a:lnTo>
                      <a:pt x="145" y="50"/>
                    </a:lnTo>
                    <a:lnTo>
                      <a:pt x="117" y="54"/>
                    </a:lnTo>
                    <a:lnTo>
                      <a:pt x="94" y="57"/>
                    </a:lnTo>
                    <a:lnTo>
                      <a:pt x="75" y="61"/>
                    </a:lnTo>
                    <a:lnTo>
                      <a:pt x="61" y="62"/>
                    </a:lnTo>
                    <a:lnTo>
                      <a:pt x="5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65"/>
              <p:cNvSpPr>
                <a:spLocks/>
              </p:cNvSpPr>
              <p:nvPr/>
            </p:nvSpPr>
            <p:spPr bwMode="auto">
              <a:xfrm>
                <a:off x="2754" y="1881"/>
                <a:ext cx="1927" cy="102"/>
              </a:xfrm>
              <a:custGeom>
                <a:avLst/>
                <a:gdLst>
                  <a:gd name="T0" fmla="*/ 1924 w 1927"/>
                  <a:gd name="T1" fmla="*/ 0 h 102"/>
                  <a:gd name="T2" fmla="*/ 1832 w 1927"/>
                  <a:gd name="T3" fmla="*/ 9 h 102"/>
                  <a:gd name="T4" fmla="*/ 1745 w 1927"/>
                  <a:gd name="T5" fmla="*/ 17 h 102"/>
                  <a:gd name="T6" fmla="*/ 1709 w 1927"/>
                  <a:gd name="T7" fmla="*/ 20 h 102"/>
                  <a:gd name="T8" fmla="*/ 1660 w 1927"/>
                  <a:gd name="T9" fmla="*/ 19 h 102"/>
                  <a:gd name="T10" fmla="*/ 1587 w 1927"/>
                  <a:gd name="T11" fmla="*/ 17 h 102"/>
                  <a:gd name="T12" fmla="*/ 1510 w 1927"/>
                  <a:gd name="T13" fmla="*/ 14 h 102"/>
                  <a:gd name="T14" fmla="*/ 1449 w 1927"/>
                  <a:gd name="T15" fmla="*/ 13 h 102"/>
                  <a:gd name="T16" fmla="*/ 1424 w 1927"/>
                  <a:gd name="T17" fmla="*/ 12 h 102"/>
                  <a:gd name="T18" fmla="*/ 1397 w 1927"/>
                  <a:gd name="T19" fmla="*/ 13 h 102"/>
                  <a:gd name="T20" fmla="*/ 1323 w 1927"/>
                  <a:gd name="T21" fmla="*/ 17 h 102"/>
                  <a:gd name="T22" fmla="*/ 1212 w 1927"/>
                  <a:gd name="T23" fmla="*/ 23 h 102"/>
                  <a:gd name="T24" fmla="*/ 1076 w 1927"/>
                  <a:gd name="T25" fmla="*/ 31 h 102"/>
                  <a:gd name="T26" fmla="*/ 924 w 1927"/>
                  <a:gd name="T27" fmla="*/ 37 h 102"/>
                  <a:gd name="T28" fmla="*/ 770 w 1927"/>
                  <a:gd name="T29" fmla="*/ 46 h 102"/>
                  <a:gd name="T30" fmla="*/ 621 w 1927"/>
                  <a:gd name="T31" fmla="*/ 54 h 102"/>
                  <a:gd name="T32" fmla="*/ 489 w 1927"/>
                  <a:gd name="T33" fmla="*/ 61 h 102"/>
                  <a:gd name="T34" fmla="*/ 386 w 1927"/>
                  <a:gd name="T35" fmla="*/ 66 h 102"/>
                  <a:gd name="T36" fmla="*/ 323 w 1927"/>
                  <a:gd name="T37" fmla="*/ 69 h 102"/>
                  <a:gd name="T38" fmla="*/ 294 w 1927"/>
                  <a:gd name="T39" fmla="*/ 69 h 102"/>
                  <a:gd name="T40" fmla="*/ 225 w 1927"/>
                  <a:gd name="T41" fmla="*/ 70 h 102"/>
                  <a:gd name="T42" fmla="*/ 166 w 1927"/>
                  <a:gd name="T43" fmla="*/ 74 h 102"/>
                  <a:gd name="T44" fmla="*/ 6 w 1927"/>
                  <a:gd name="T45" fmla="*/ 102 h 102"/>
                  <a:gd name="T46" fmla="*/ 63 w 1927"/>
                  <a:gd name="T47" fmla="*/ 98 h 102"/>
                  <a:gd name="T48" fmla="*/ 126 w 1927"/>
                  <a:gd name="T49" fmla="*/ 93 h 102"/>
                  <a:gd name="T50" fmla="*/ 167 w 1927"/>
                  <a:gd name="T51" fmla="*/ 89 h 102"/>
                  <a:gd name="T52" fmla="*/ 246 w 1927"/>
                  <a:gd name="T53" fmla="*/ 89 h 102"/>
                  <a:gd name="T54" fmla="*/ 315 w 1927"/>
                  <a:gd name="T55" fmla="*/ 89 h 102"/>
                  <a:gd name="T56" fmla="*/ 351 w 1927"/>
                  <a:gd name="T57" fmla="*/ 88 h 102"/>
                  <a:gd name="T58" fmla="*/ 431 w 1927"/>
                  <a:gd name="T59" fmla="*/ 84 h 102"/>
                  <a:gd name="T60" fmla="*/ 545 w 1927"/>
                  <a:gd name="T61" fmla="*/ 78 h 102"/>
                  <a:gd name="T62" fmla="*/ 682 w 1927"/>
                  <a:gd name="T63" fmla="*/ 71 h 102"/>
                  <a:gd name="T64" fmla="*/ 831 w 1927"/>
                  <a:gd name="T65" fmla="*/ 63 h 102"/>
                  <a:gd name="T66" fmla="*/ 983 w 1927"/>
                  <a:gd name="T67" fmla="*/ 55 h 102"/>
                  <a:gd name="T68" fmla="*/ 1126 w 1927"/>
                  <a:gd name="T69" fmla="*/ 47 h 102"/>
                  <a:gd name="T70" fmla="*/ 1252 w 1927"/>
                  <a:gd name="T71" fmla="*/ 40 h 102"/>
                  <a:gd name="T72" fmla="*/ 1348 w 1927"/>
                  <a:gd name="T73" fmla="*/ 35 h 102"/>
                  <a:gd name="T74" fmla="*/ 1407 w 1927"/>
                  <a:gd name="T75" fmla="*/ 31 h 102"/>
                  <a:gd name="T76" fmla="*/ 1434 w 1927"/>
                  <a:gd name="T77" fmla="*/ 31 h 102"/>
                  <a:gd name="T78" fmla="*/ 1496 w 1927"/>
                  <a:gd name="T79" fmla="*/ 32 h 102"/>
                  <a:gd name="T80" fmla="*/ 1572 w 1927"/>
                  <a:gd name="T81" fmla="*/ 35 h 102"/>
                  <a:gd name="T82" fmla="*/ 1647 w 1927"/>
                  <a:gd name="T83" fmla="*/ 39 h 102"/>
                  <a:gd name="T84" fmla="*/ 1703 w 1927"/>
                  <a:gd name="T85" fmla="*/ 43 h 102"/>
                  <a:gd name="T86" fmla="*/ 1727 w 1927"/>
                  <a:gd name="T8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2">
                    <a:moveTo>
                      <a:pt x="1727" y="44"/>
                    </a:moveTo>
                    <a:lnTo>
                      <a:pt x="1927" y="25"/>
                    </a:lnTo>
                    <a:lnTo>
                      <a:pt x="1924" y="0"/>
                    </a:lnTo>
                    <a:lnTo>
                      <a:pt x="1896" y="2"/>
                    </a:lnTo>
                    <a:lnTo>
                      <a:pt x="1865" y="5"/>
                    </a:lnTo>
                    <a:lnTo>
                      <a:pt x="1832" y="9"/>
                    </a:lnTo>
                    <a:lnTo>
                      <a:pt x="1800" y="12"/>
                    </a:lnTo>
                    <a:lnTo>
                      <a:pt x="1770" y="14"/>
                    </a:lnTo>
                    <a:lnTo>
                      <a:pt x="1745" y="17"/>
                    </a:lnTo>
                    <a:lnTo>
                      <a:pt x="1727" y="19"/>
                    </a:lnTo>
                    <a:lnTo>
                      <a:pt x="1716" y="20"/>
                    </a:lnTo>
                    <a:lnTo>
                      <a:pt x="1709" y="20"/>
                    </a:lnTo>
                    <a:lnTo>
                      <a:pt x="1697" y="20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7"/>
                    </a:lnTo>
                    <a:lnTo>
                      <a:pt x="1587" y="17"/>
                    </a:lnTo>
                    <a:lnTo>
                      <a:pt x="1561" y="16"/>
                    </a:lnTo>
                    <a:lnTo>
                      <a:pt x="1535" y="14"/>
                    </a:lnTo>
                    <a:lnTo>
                      <a:pt x="1510" y="14"/>
                    </a:lnTo>
                    <a:lnTo>
                      <a:pt x="1487" y="13"/>
                    </a:lnTo>
                    <a:lnTo>
                      <a:pt x="1466" y="13"/>
                    </a:lnTo>
                    <a:lnTo>
                      <a:pt x="1449" y="13"/>
                    </a:lnTo>
                    <a:lnTo>
                      <a:pt x="1437" y="12"/>
                    </a:lnTo>
                    <a:lnTo>
                      <a:pt x="1427" y="12"/>
                    </a:lnTo>
                    <a:lnTo>
                      <a:pt x="1424" y="12"/>
                    </a:lnTo>
                    <a:lnTo>
                      <a:pt x="1422" y="12"/>
                    </a:lnTo>
                    <a:lnTo>
                      <a:pt x="1412" y="12"/>
                    </a:lnTo>
                    <a:lnTo>
                      <a:pt x="1397" y="13"/>
                    </a:lnTo>
                    <a:lnTo>
                      <a:pt x="1377" y="14"/>
                    </a:lnTo>
                    <a:lnTo>
                      <a:pt x="1353" y="16"/>
                    </a:lnTo>
                    <a:lnTo>
                      <a:pt x="1323" y="17"/>
                    </a:lnTo>
                    <a:lnTo>
                      <a:pt x="1290" y="19"/>
                    </a:lnTo>
                    <a:lnTo>
                      <a:pt x="1252" y="21"/>
                    </a:lnTo>
                    <a:lnTo>
                      <a:pt x="1212" y="23"/>
                    </a:lnTo>
                    <a:lnTo>
                      <a:pt x="1170" y="25"/>
                    </a:lnTo>
                    <a:lnTo>
                      <a:pt x="1124" y="28"/>
                    </a:lnTo>
                    <a:lnTo>
                      <a:pt x="1076" y="31"/>
                    </a:lnTo>
                    <a:lnTo>
                      <a:pt x="1027" y="32"/>
                    </a:lnTo>
                    <a:lnTo>
                      <a:pt x="976" y="35"/>
                    </a:lnTo>
                    <a:lnTo>
                      <a:pt x="924" y="37"/>
                    </a:lnTo>
                    <a:lnTo>
                      <a:pt x="873" y="40"/>
                    </a:lnTo>
                    <a:lnTo>
                      <a:pt x="821" y="43"/>
                    </a:lnTo>
                    <a:lnTo>
                      <a:pt x="770" y="46"/>
                    </a:lnTo>
                    <a:lnTo>
                      <a:pt x="718" y="48"/>
                    </a:lnTo>
                    <a:lnTo>
                      <a:pt x="670" y="51"/>
                    </a:lnTo>
                    <a:lnTo>
                      <a:pt x="621" y="54"/>
                    </a:lnTo>
                    <a:lnTo>
                      <a:pt x="575" y="56"/>
                    </a:lnTo>
                    <a:lnTo>
                      <a:pt x="531" y="58"/>
                    </a:lnTo>
                    <a:lnTo>
                      <a:pt x="489" y="61"/>
                    </a:lnTo>
                    <a:lnTo>
                      <a:pt x="452" y="62"/>
                    </a:lnTo>
                    <a:lnTo>
                      <a:pt x="418" y="63"/>
                    </a:lnTo>
                    <a:lnTo>
                      <a:pt x="386" y="66"/>
                    </a:lnTo>
                    <a:lnTo>
                      <a:pt x="361" y="66"/>
                    </a:lnTo>
                    <a:lnTo>
                      <a:pt x="339" y="67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0"/>
                    </a:lnTo>
                    <a:lnTo>
                      <a:pt x="201" y="71"/>
                    </a:lnTo>
                    <a:lnTo>
                      <a:pt x="181" y="73"/>
                    </a:lnTo>
                    <a:lnTo>
                      <a:pt x="166" y="74"/>
                    </a:lnTo>
                    <a:lnTo>
                      <a:pt x="160" y="74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19" y="101"/>
                    </a:lnTo>
                    <a:lnTo>
                      <a:pt x="40" y="101"/>
                    </a:lnTo>
                    <a:lnTo>
                      <a:pt x="63" y="98"/>
                    </a:lnTo>
                    <a:lnTo>
                      <a:pt x="86" y="97"/>
                    </a:lnTo>
                    <a:lnTo>
                      <a:pt x="109" y="96"/>
                    </a:lnTo>
                    <a:lnTo>
                      <a:pt x="126" y="93"/>
                    </a:lnTo>
                    <a:lnTo>
                      <a:pt x="137" y="92"/>
                    </a:lnTo>
                    <a:lnTo>
                      <a:pt x="148" y="90"/>
                    </a:lnTo>
                    <a:lnTo>
                      <a:pt x="167" y="89"/>
                    </a:lnTo>
                    <a:lnTo>
                      <a:pt x="190" y="89"/>
                    </a:lnTo>
                    <a:lnTo>
                      <a:pt x="217" y="89"/>
                    </a:lnTo>
                    <a:lnTo>
                      <a:pt x="246" y="89"/>
                    </a:lnTo>
                    <a:lnTo>
                      <a:pt x="273" y="89"/>
                    </a:lnTo>
                    <a:lnTo>
                      <a:pt x="296" y="89"/>
                    </a:lnTo>
                    <a:lnTo>
                      <a:pt x="315" y="89"/>
                    </a:lnTo>
                    <a:lnTo>
                      <a:pt x="321" y="89"/>
                    </a:lnTo>
                    <a:lnTo>
                      <a:pt x="334" y="89"/>
                    </a:lnTo>
                    <a:lnTo>
                      <a:pt x="351" y="88"/>
                    </a:lnTo>
                    <a:lnTo>
                      <a:pt x="374" y="86"/>
                    </a:lnTo>
                    <a:lnTo>
                      <a:pt x="400" y="86"/>
                    </a:lnTo>
                    <a:lnTo>
                      <a:pt x="431" y="84"/>
                    </a:lnTo>
                    <a:lnTo>
                      <a:pt x="466" y="82"/>
                    </a:lnTo>
                    <a:lnTo>
                      <a:pt x="504" y="81"/>
                    </a:lnTo>
                    <a:lnTo>
                      <a:pt x="545" y="78"/>
                    </a:lnTo>
                    <a:lnTo>
                      <a:pt x="588" y="75"/>
                    </a:lnTo>
                    <a:lnTo>
                      <a:pt x="634" y="74"/>
                    </a:lnTo>
                    <a:lnTo>
                      <a:pt x="682" y="71"/>
                    </a:lnTo>
                    <a:lnTo>
                      <a:pt x="731" y="69"/>
                    </a:lnTo>
                    <a:lnTo>
                      <a:pt x="781" y="66"/>
                    </a:lnTo>
                    <a:lnTo>
                      <a:pt x="831" y="63"/>
                    </a:lnTo>
                    <a:lnTo>
                      <a:pt x="882" y="61"/>
                    </a:lnTo>
                    <a:lnTo>
                      <a:pt x="933" y="58"/>
                    </a:lnTo>
                    <a:lnTo>
                      <a:pt x="983" y="55"/>
                    </a:lnTo>
                    <a:lnTo>
                      <a:pt x="1033" y="52"/>
                    </a:lnTo>
                    <a:lnTo>
                      <a:pt x="1080" y="50"/>
                    </a:lnTo>
                    <a:lnTo>
                      <a:pt x="1126" y="47"/>
                    </a:lnTo>
                    <a:lnTo>
                      <a:pt x="1171" y="44"/>
                    </a:lnTo>
                    <a:lnTo>
                      <a:pt x="1213" y="42"/>
                    </a:lnTo>
                    <a:lnTo>
                      <a:pt x="1252" y="40"/>
                    </a:lnTo>
                    <a:lnTo>
                      <a:pt x="1288" y="37"/>
                    </a:lnTo>
                    <a:lnTo>
                      <a:pt x="1320" y="36"/>
                    </a:lnTo>
                    <a:lnTo>
                      <a:pt x="1348" y="35"/>
                    </a:lnTo>
                    <a:lnTo>
                      <a:pt x="1373" y="33"/>
                    </a:lnTo>
                    <a:lnTo>
                      <a:pt x="1393" y="32"/>
                    </a:lnTo>
                    <a:lnTo>
                      <a:pt x="1407" y="31"/>
                    </a:lnTo>
                    <a:lnTo>
                      <a:pt x="1416" y="31"/>
                    </a:lnTo>
                    <a:lnTo>
                      <a:pt x="1419" y="31"/>
                    </a:lnTo>
                    <a:lnTo>
                      <a:pt x="1434" y="31"/>
                    </a:lnTo>
                    <a:lnTo>
                      <a:pt x="1451" y="31"/>
                    </a:lnTo>
                    <a:lnTo>
                      <a:pt x="1473" y="31"/>
                    </a:lnTo>
                    <a:lnTo>
                      <a:pt x="1496" y="32"/>
                    </a:lnTo>
                    <a:lnTo>
                      <a:pt x="1521" y="32"/>
                    </a:lnTo>
                    <a:lnTo>
                      <a:pt x="1546" y="33"/>
                    </a:lnTo>
                    <a:lnTo>
                      <a:pt x="1572" y="35"/>
                    </a:lnTo>
                    <a:lnTo>
                      <a:pt x="1598" y="36"/>
                    </a:lnTo>
                    <a:lnTo>
                      <a:pt x="1624" y="37"/>
                    </a:lnTo>
                    <a:lnTo>
                      <a:pt x="1647" y="39"/>
                    </a:lnTo>
                    <a:lnTo>
                      <a:pt x="1668" y="40"/>
                    </a:lnTo>
                    <a:lnTo>
                      <a:pt x="1689" y="42"/>
                    </a:lnTo>
                    <a:lnTo>
                      <a:pt x="1703" y="43"/>
                    </a:lnTo>
                    <a:lnTo>
                      <a:pt x="1716" y="43"/>
                    </a:lnTo>
                    <a:lnTo>
                      <a:pt x="1724" y="44"/>
                    </a:lnTo>
                    <a:lnTo>
                      <a:pt x="172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66"/>
              <p:cNvSpPr>
                <a:spLocks/>
              </p:cNvSpPr>
              <p:nvPr/>
            </p:nvSpPr>
            <p:spPr bwMode="auto">
              <a:xfrm>
                <a:off x="2754" y="1887"/>
                <a:ext cx="1927" cy="103"/>
              </a:xfrm>
              <a:custGeom>
                <a:avLst/>
                <a:gdLst>
                  <a:gd name="T0" fmla="*/ 1924 w 1927"/>
                  <a:gd name="T1" fmla="*/ 0 h 103"/>
                  <a:gd name="T2" fmla="*/ 1831 w 1927"/>
                  <a:gd name="T3" fmla="*/ 10 h 103"/>
                  <a:gd name="T4" fmla="*/ 1745 w 1927"/>
                  <a:gd name="T5" fmla="*/ 18 h 103"/>
                  <a:gd name="T6" fmla="*/ 1709 w 1927"/>
                  <a:gd name="T7" fmla="*/ 21 h 103"/>
                  <a:gd name="T8" fmla="*/ 1660 w 1927"/>
                  <a:gd name="T9" fmla="*/ 19 h 103"/>
                  <a:gd name="T10" fmla="*/ 1587 w 1927"/>
                  <a:gd name="T11" fmla="*/ 18 h 103"/>
                  <a:gd name="T12" fmla="*/ 1510 w 1927"/>
                  <a:gd name="T13" fmla="*/ 15 h 103"/>
                  <a:gd name="T14" fmla="*/ 1447 w 1927"/>
                  <a:gd name="T15" fmla="*/ 14 h 103"/>
                  <a:gd name="T16" fmla="*/ 1423 w 1927"/>
                  <a:gd name="T17" fmla="*/ 13 h 103"/>
                  <a:gd name="T18" fmla="*/ 1396 w 1927"/>
                  <a:gd name="T19" fmla="*/ 14 h 103"/>
                  <a:gd name="T20" fmla="*/ 1321 w 1927"/>
                  <a:gd name="T21" fmla="*/ 18 h 103"/>
                  <a:gd name="T22" fmla="*/ 1212 w 1927"/>
                  <a:gd name="T23" fmla="*/ 23 h 103"/>
                  <a:gd name="T24" fmla="*/ 1075 w 1927"/>
                  <a:gd name="T25" fmla="*/ 31 h 103"/>
                  <a:gd name="T26" fmla="*/ 924 w 1927"/>
                  <a:gd name="T27" fmla="*/ 38 h 103"/>
                  <a:gd name="T28" fmla="*/ 769 w 1927"/>
                  <a:gd name="T29" fmla="*/ 46 h 103"/>
                  <a:gd name="T30" fmla="*/ 621 w 1927"/>
                  <a:gd name="T31" fmla="*/ 55 h 103"/>
                  <a:gd name="T32" fmla="*/ 489 w 1927"/>
                  <a:gd name="T33" fmla="*/ 61 h 103"/>
                  <a:gd name="T34" fmla="*/ 386 w 1927"/>
                  <a:gd name="T35" fmla="*/ 67 h 103"/>
                  <a:gd name="T36" fmla="*/ 323 w 1927"/>
                  <a:gd name="T37" fmla="*/ 69 h 103"/>
                  <a:gd name="T38" fmla="*/ 294 w 1927"/>
                  <a:gd name="T39" fmla="*/ 69 h 103"/>
                  <a:gd name="T40" fmla="*/ 225 w 1927"/>
                  <a:gd name="T41" fmla="*/ 71 h 103"/>
                  <a:gd name="T42" fmla="*/ 164 w 1927"/>
                  <a:gd name="T43" fmla="*/ 75 h 103"/>
                  <a:gd name="T44" fmla="*/ 6 w 1927"/>
                  <a:gd name="T45" fmla="*/ 103 h 103"/>
                  <a:gd name="T46" fmla="*/ 63 w 1927"/>
                  <a:gd name="T47" fmla="*/ 99 h 103"/>
                  <a:gd name="T48" fmla="*/ 126 w 1927"/>
                  <a:gd name="T49" fmla="*/ 94 h 103"/>
                  <a:gd name="T50" fmla="*/ 167 w 1927"/>
                  <a:gd name="T51" fmla="*/ 90 h 103"/>
                  <a:gd name="T52" fmla="*/ 244 w 1927"/>
                  <a:gd name="T53" fmla="*/ 90 h 103"/>
                  <a:gd name="T54" fmla="*/ 315 w 1927"/>
                  <a:gd name="T55" fmla="*/ 90 h 103"/>
                  <a:gd name="T56" fmla="*/ 351 w 1927"/>
                  <a:gd name="T57" fmla="*/ 88 h 103"/>
                  <a:gd name="T58" fmla="*/ 431 w 1927"/>
                  <a:gd name="T59" fmla="*/ 84 h 103"/>
                  <a:gd name="T60" fmla="*/ 545 w 1927"/>
                  <a:gd name="T61" fmla="*/ 79 h 103"/>
                  <a:gd name="T62" fmla="*/ 682 w 1927"/>
                  <a:gd name="T63" fmla="*/ 72 h 103"/>
                  <a:gd name="T64" fmla="*/ 831 w 1927"/>
                  <a:gd name="T65" fmla="*/ 64 h 103"/>
                  <a:gd name="T66" fmla="*/ 983 w 1927"/>
                  <a:gd name="T67" fmla="*/ 56 h 103"/>
                  <a:gd name="T68" fmla="*/ 1126 w 1927"/>
                  <a:gd name="T69" fmla="*/ 48 h 103"/>
                  <a:gd name="T70" fmla="*/ 1251 w 1927"/>
                  <a:gd name="T71" fmla="*/ 41 h 103"/>
                  <a:gd name="T72" fmla="*/ 1347 w 1927"/>
                  <a:gd name="T73" fmla="*/ 36 h 103"/>
                  <a:gd name="T74" fmla="*/ 1405 w 1927"/>
                  <a:gd name="T75" fmla="*/ 31 h 103"/>
                  <a:gd name="T76" fmla="*/ 1432 w 1927"/>
                  <a:gd name="T77" fmla="*/ 31 h 103"/>
                  <a:gd name="T78" fmla="*/ 1495 w 1927"/>
                  <a:gd name="T79" fmla="*/ 33 h 103"/>
                  <a:gd name="T80" fmla="*/ 1572 w 1927"/>
                  <a:gd name="T81" fmla="*/ 36 h 103"/>
                  <a:gd name="T82" fmla="*/ 1647 w 1927"/>
                  <a:gd name="T83" fmla="*/ 40 h 103"/>
                  <a:gd name="T84" fmla="*/ 1703 w 1927"/>
                  <a:gd name="T85" fmla="*/ 44 h 103"/>
                  <a:gd name="T86" fmla="*/ 1727 w 1927"/>
                  <a:gd name="T87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3">
                    <a:moveTo>
                      <a:pt x="1727" y="45"/>
                    </a:moveTo>
                    <a:lnTo>
                      <a:pt x="1927" y="26"/>
                    </a:lnTo>
                    <a:lnTo>
                      <a:pt x="1924" y="0"/>
                    </a:lnTo>
                    <a:lnTo>
                      <a:pt x="1896" y="3"/>
                    </a:lnTo>
                    <a:lnTo>
                      <a:pt x="1863" y="6"/>
                    </a:lnTo>
                    <a:lnTo>
                      <a:pt x="1831" y="10"/>
                    </a:lnTo>
                    <a:lnTo>
                      <a:pt x="1800" y="13"/>
                    </a:lnTo>
                    <a:lnTo>
                      <a:pt x="1770" y="15"/>
                    </a:lnTo>
                    <a:lnTo>
                      <a:pt x="1745" y="18"/>
                    </a:lnTo>
                    <a:lnTo>
                      <a:pt x="1727" y="19"/>
                    </a:lnTo>
                    <a:lnTo>
                      <a:pt x="1716" y="21"/>
                    </a:lnTo>
                    <a:lnTo>
                      <a:pt x="1709" y="21"/>
                    </a:lnTo>
                    <a:lnTo>
                      <a:pt x="1697" y="21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8"/>
                    </a:lnTo>
                    <a:lnTo>
                      <a:pt x="1587" y="18"/>
                    </a:lnTo>
                    <a:lnTo>
                      <a:pt x="1560" y="17"/>
                    </a:lnTo>
                    <a:lnTo>
                      <a:pt x="1534" y="15"/>
                    </a:lnTo>
                    <a:lnTo>
                      <a:pt x="1510" y="15"/>
                    </a:lnTo>
                    <a:lnTo>
                      <a:pt x="1485" y="14"/>
                    </a:lnTo>
                    <a:lnTo>
                      <a:pt x="1465" y="14"/>
                    </a:lnTo>
                    <a:lnTo>
                      <a:pt x="1447" y="14"/>
                    </a:lnTo>
                    <a:lnTo>
                      <a:pt x="1435" y="13"/>
                    </a:lnTo>
                    <a:lnTo>
                      <a:pt x="1426" y="13"/>
                    </a:lnTo>
                    <a:lnTo>
                      <a:pt x="1423" y="13"/>
                    </a:lnTo>
                    <a:lnTo>
                      <a:pt x="1420" y="13"/>
                    </a:lnTo>
                    <a:lnTo>
                      <a:pt x="1411" y="13"/>
                    </a:lnTo>
                    <a:lnTo>
                      <a:pt x="1396" y="14"/>
                    </a:lnTo>
                    <a:lnTo>
                      <a:pt x="1376" y="15"/>
                    </a:lnTo>
                    <a:lnTo>
                      <a:pt x="1351" y="17"/>
                    </a:lnTo>
                    <a:lnTo>
                      <a:pt x="1321" y="18"/>
                    </a:lnTo>
                    <a:lnTo>
                      <a:pt x="1289" y="19"/>
                    </a:lnTo>
                    <a:lnTo>
                      <a:pt x="1251" y="22"/>
                    </a:lnTo>
                    <a:lnTo>
                      <a:pt x="1212" y="23"/>
                    </a:lnTo>
                    <a:lnTo>
                      <a:pt x="1168" y="26"/>
                    </a:lnTo>
                    <a:lnTo>
                      <a:pt x="1122" y="29"/>
                    </a:lnTo>
                    <a:lnTo>
                      <a:pt x="1075" y="31"/>
                    </a:lnTo>
                    <a:lnTo>
                      <a:pt x="1026" y="33"/>
                    </a:lnTo>
                    <a:lnTo>
                      <a:pt x="976" y="36"/>
                    </a:lnTo>
                    <a:lnTo>
                      <a:pt x="924" y="38"/>
                    </a:lnTo>
                    <a:lnTo>
                      <a:pt x="873" y="41"/>
                    </a:lnTo>
                    <a:lnTo>
                      <a:pt x="820" y="44"/>
                    </a:lnTo>
                    <a:lnTo>
                      <a:pt x="769" y="46"/>
                    </a:lnTo>
                    <a:lnTo>
                      <a:pt x="718" y="49"/>
                    </a:lnTo>
                    <a:lnTo>
                      <a:pt x="668" y="52"/>
                    </a:lnTo>
                    <a:lnTo>
                      <a:pt x="621" y="55"/>
                    </a:lnTo>
                    <a:lnTo>
                      <a:pt x="575" y="57"/>
                    </a:lnTo>
                    <a:lnTo>
                      <a:pt x="530" y="59"/>
                    </a:lnTo>
                    <a:lnTo>
                      <a:pt x="489" y="61"/>
                    </a:lnTo>
                    <a:lnTo>
                      <a:pt x="452" y="63"/>
                    </a:lnTo>
                    <a:lnTo>
                      <a:pt x="418" y="64"/>
                    </a:lnTo>
                    <a:lnTo>
                      <a:pt x="386" y="67"/>
                    </a:lnTo>
                    <a:lnTo>
                      <a:pt x="361" y="67"/>
                    </a:lnTo>
                    <a:lnTo>
                      <a:pt x="339" y="68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1"/>
                    </a:lnTo>
                    <a:lnTo>
                      <a:pt x="201" y="72"/>
                    </a:lnTo>
                    <a:lnTo>
                      <a:pt x="179" y="73"/>
                    </a:lnTo>
                    <a:lnTo>
                      <a:pt x="164" y="75"/>
                    </a:lnTo>
                    <a:lnTo>
                      <a:pt x="159" y="75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9" y="102"/>
                    </a:lnTo>
                    <a:lnTo>
                      <a:pt x="40" y="102"/>
                    </a:lnTo>
                    <a:lnTo>
                      <a:pt x="63" y="99"/>
                    </a:lnTo>
                    <a:lnTo>
                      <a:pt x="86" y="98"/>
                    </a:lnTo>
                    <a:lnTo>
                      <a:pt x="109" y="96"/>
                    </a:lnTo>
                    <a:lnTo>
                      <a:pt x="126" y="94"/>
                    </a:lnTo>
                    <a:lnTo>
                      <a:pt x="137" y="92"/>
                    </a:lnTo>
                    <a:lnTo>
                      <a:pt x="148" y="91"/>
                    </a:lnTo>
                    <a:lnTo>
                      <a:pt x="167" y="90"/>
                    </a:lnTo>
                    <a:lnTo>
                      <a:pt x="190" y="90"/>
                    </a:lnTo>
                    <a:lnTo>
                      <a:pt x="217" y="90"/>
                    </a:lnTo>
                    <a:lnTo>
                      <a:pt x="244" y="90"/>
                    </a:lnTo>
                    <a:lnTo>
                      <a:pt x="271" y="90"/>
                    </a:lnTo>
                    <a:lnTo>
                      <a:pt x="296" y="90"/>
                    </a:lnTo>
                    <a:lnTo>
                      <a:pt x="315" y="90"/>
                    </a:lnTo>
                    <a:lnTo>
                      <a:pt x="321" y="90"/>
                    </a:lnTo>
                    <a:lnTo>
                      <a:pt x="334" y="90"/>
                    </a:lnTo>
                    <a:lnTo>
                      <a:pt x="351" y="88"/>
                    </a:lnTo>
                    <a:lnTo>
                      <a:pt x="374" y="87"/>
                    </a:lnTo>
                    <a:lnTo>
                      <a:pt x="400" y="87"/>
                    </a:lnTo>
                    <a:lnTo>
                      <a:pt x="431" y="84"/>
                    </a:lnTo>
                    <a:lnTo>
                      <a:pt x="466" y="83"/>
                    </a:lnTo>
                    <a:lnTo>
                      <a:pt x="504" y="82"/>
                    </a:lnTo>
                    <a:lnTo>
                      <a:pt x="545" y="79"/>
                    </a:lnTo>
                    <a:lnTo>
                      <a:pt x="588" y="76"/>
                    </a:lnTo>
                    <a:lnTo>
                      <a:pt x="634" y="75"/>
                    </a:lnTo>
                    <a:lnTo>
                      <a:pt x="682" y="72"/>
                    </a:lnTo>
                    <a:lnTo>
                      <a:pt x="731" y="69"/>
                    </a:lnTo>
                    <a:lnTo>
                      <a:pt x="781" y="67"/>
                    </a:lnTo>
                    <a:lnTo>
                      <a:pt x="831" y="64"/>
                    </a:lnTo>
                    <a:lnTo>
                      <a:pt x="881" y="61"/>
                    </a:lnTo>
                    <a:lnTo>
                      <a:pt x="933" y="59"/>
                    </a:lnTo>
                    <a:lnTo>
                      <a:pt x="983" y="56"/>
                    </a:lnTo>
                    <a:lnTo>
                      <a:pt x="1031" y="53"/>
                    </a:lnTo>
                    <a:lnTo>
                      <a:pt x="1079" y="50"/>
                    </a:lnTo>
                    <a:lnTo>
                      <a:pt x="1126" y="48"/>
                    </a:lnTo>
                    <a:lnTo>
                      <a:pt x="1170" y="45"/>
                    </a:lnTo>
                    <a:lnTo>
                      <a:pt x="1212" y="42"/>
                    </a:lnTo>
                    <a:lnTo>
                      <a:pt x="1251" y="41"/>
                    </a:lnTo>
                    <a:lnTo>
                      <a:pt x="1288" y="38"/>
                    </a:lnTo>
                    <a:lnTo>
                      <a:pt x="1319" y="37"/>
                    </a:lnTo>
                    <a:lnTo>
                      <a:pt x="1347" y="36"/>
                    </a:lnTo>
                    <a:lnTo>
                      <a:pt x="1372" y="34"/>
                    </a:lnTo>
                    <a:lnTo>
                      <a:pt x="1392" y="33"/>
                    </a:lnTo>
                    <a:lnTo>
                      <a:pt x="1405" y="31"/>
                    </a:lnTo>
                    <a:lnTo>
                      <a:pt x="1415" y="31"/>
                    </a:lnTo>
                    <a:lnTo>
                      <a:pt x="1418" y="31"/>
                    </a:lnTo>
                    <a:lnTo>
                      <a:pt x="1432" y="31"/>
                    </a:lnTo>
                    <a:lnTo>
                      <a:pt x="1450" y="31"/>
                    </a:lnTo>
                    <a:lnTo>
                      <a:pt x="1472" y="31"/>
                    </a:lnTo>
                    <a:lnTo>
                      <a:pt x="1495" y="33"/>
                    </a:lnTo>
                    <a:lnTo>
                      <a:pt x="1519" y="33"/>
                    </a:lnTo>
                    <a:lnTo>
                      <a:pt x="1546" y="34"/>
                    </a:lnTo>
                    <a:lnTo>
                      <a:pt x="1572" y="36"/>
                    </a:lnTo>
                    <a:lnTo>
                      <a:pt x="1598" y="37"/>
                    </a:lnTo>
                    <a:lnTo>
                      <a:pt x="1624" y="38"/>
                    </a:lnTo>
                    <a:lnTo>
                      <a:pt x="1647" y="40"/>
                    </a:lnTo>
                    <a:lnTo>
                      <a:pt x="1668" y="41"/>
                    </a:lnTo>
                    <a:lnTo>
                      <a:pt x="1689" y="42"/>
                    </a:lnTo>
                    <a:lnTo>
                      <a:pt x="1703" y="44"/>
                    </a:lnTo>
                    <a:lnTo>
                      <a:pt x="1716" y="44"/>
                    </a:lnTo>
                    <a:lnTo>
                      <a:pt x="1724" y="45"/>
                    </a:lnTo>
                    <a:lnTo>
                      <a:pt x="1727" y="4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67"/>
              <p:cNvSpPr>
                <a:spLocks/>
              </p:cNvSpPr>
              <p:nvPr/>
            </p:nvSpPr>
            <p:spPr bwMode="auto">
              <a:xfrm>
                <a:off x="4631" y="1874"/>
                <a:ext cx="65" cy="158"/>
              </a:xfrm>
              <a:custGeom>
                <a:avLst/>
                <a:gdLst>
                  <a:gd name="T0" fmla="*/ 46 w 65"/>
                  <a:gd name="T1" fmla="*/ 1 h 158"/>
                  <a:gd name="T2" fmla="*/ 45 w 65"/>
                  <a:gd name="T3" fmla="*/ 1 h 158"/>
                  <a:gd name="T4" fmla="*/ 41 w 65"/>
                  <a:gd name="T5" fmla="*/ 0 h 158"/>
                  <a:gd name="T6" fmla="*/ 35 w 65"/>
                  <a:gd name="T7" fmla="*/ 1 h 158"/>
                  <a:gd name="T8" fmla="*/ 31 w 65"/>
                  <a:gd name="T9" fmla="*/ 4 h 158"/>
                  <a:gd name="T10" fmla="*/ 23 w 65"/>
                  <a:gd name="T11" fmla="*/ 27 h 158"/>
                  <a:gd name="T12" fmla="*/ 12 w 65"/>
                  <a:gd name="T13" fmla="*/ 72 h 158"/>
                  <a:gd name="T14" fmla="*/ 1 w 65"/>
                  <a:gd name="T15" fmla="*/ 119 h 158"/>
                  <a:gd name="T16" fmla="*/ 0 w 65"/>
                  <a:gd name="T17" fmla="*/ 149 h 158"/>
                  <a:gd name="T18" fmla="*/ 4 w 65"/>
                  <a:gd name="T19" fmla="*/ 154 h 158"/>
                  <a:gd name="T20" fmla="*/ 11 w 65"/>
                  <a:gd name="T21" fmla="*/ 158 h 158"/>
                  <a:gd name="T22" fmla="*/ 20 w 65"/>
                  <a:gd name="T23" fmla="*/ 158 h 158"/>
                  <a:gd name="T24" fmla="*/ 30 w 65"/>
                  <a:gd name="T25" fmla="*/ 157 h 158"/>
                  <a:gd name="T26" fmla="*/ 39 w 65"/>
                  <a:gd name="T27" fmla="*/ 154 h 158"/>
                  <a:gd name="T28" fmla="*/ 49 w 65"/>
                  <a:gd name="T29" fmla="*/ 151 h 158"/>
                  <a:gd name="T30" fmla="*/ 57 w 65"/>
                  <a:gd name="T31" fmla="*/ 147 h 158"/>
                  <a:gd name="T32" fmla="*/ 62 w 65"/>
                  <a:gd name="T33" fmla="*/ 145 h 158"/>
                  <a:gd name="T34" fmla="*/ 65 w 65"/>
                  <a:gd name="T35" fmla="*/ 120 h 158"/>
                  <a:gd name="T36" fmla="*/ 61 w 65"/>
                  <a:gd name="T37" fmla="*/ 70 h 158"/>
                  <a:gd name="T38" fmla="*/ 53 w 65"/>
                  <a:gd name="T39" fmla="*/ 23 h 158"/>
                  <a:gd name="T40" fmla="*/ 46 w 65"/>
                  <a:gd name="T41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58">
                    <a:moveTo>
                      <a:pt x="46" y="1"/>
                    </a:moveTo>
                    <a:lnTo>
                      <a:pt x="45" y="1"/>
                    </a:lnTo>
                    <a:lnTo>
                      <a:pt x="41" y="0"/>
                    </a:lnTo>
                    <a:lnTo>
                      <a:pt x="35" y="1"/>
                    </a:lnTo>
                    <a:lnTo>
                      <a:pt x="31" y="4"/>
                    </a:lnTo>
                    <a:lnTo>
                      <a:pt x="23" y="27"/>
                    </a:lnTo>
                    <a:lnTo>
                      <a:pt x="12" y="72"/>
                    </a:lnTo>
                    <a:lnTo>
                      <a:pt x="1" y="119"/>
                    </a:lnTo>
                    <a:lnTo>
                      <a:pt x="0" y="149"/>
                    </a:lnTo>
                    <a:lnTo>
                      <a:pt x="4" y="154"/>
                    </a:lnTo>
                    <a:lnTo>
                      <a:pt x="11" y="158"/>
                    </a:lnTo>
                    <a:lnTo>
                      <a:pt x="20" y="158"/>
                    </a:lnTo>
                    <a:lnTo>
                      <a:pt x="30" y="157"/>
                    </a:lnTo>
                    <a:lnTo>
                      <a:pt x="39" y="154"/>
                    </a:lnTo>
                    <a:lnTo>
                      <a:pt x="49" y="151"/>
                    </a:lnTo>
                    <a:lnTo>
                      <a:pt x="57" y="147"/>
                    </a:lnTo>
                    <a:lnTo>
                      <a:pt x="62" y="145"/>
                    </a:lnTo>
                    <a:lnTo>
                      <a:pt x="65" y="120"/>
                    </a:lnTo>
                    <a:lnTo>
                      <a:pt x="61" y="70"/>
                    </a:lnTo>
                    <a:lnTo>
                      <a:pt x="53" y="23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68"/>
              <p:cNvSpPr>
                <a:spLocks/>
              </p:cNvSpPr>
              <p:nvPr/>
            </p:nvSpPr>
            <p:spPr bwMode="auto">
              <a:xfrm>
                <a:off x="4639" y="1881"/>
                <a:ext cx="58" cy="142"/>
              </a:xfrm>
              <a:custGeom>
                <a:avLst/>
                <a:gdLst>
                  <a:gd name="T0" fmla="*/ 41 w 58"/>
                  <a:gd name="T1" fmla="*/ 1 h 142"/>
                  <a:gd name="T2" fmla="*/ 39 w 58"/>
                  <a:gd name="T3" fmla="*/ 1 h 142"/>
                  <a:gd name="T4" fmla="*/ 35 w 58"/>
                  <a:gd name="T5" fmla="*/ 0 h 142"/>
                  <a:gd name="T6" fmla="*/ 31 w 58"/>
                  <a:gd name="T7" fmla="*/ 1 h 142"/>
                  <a:gd name="T8" fmla="*/ 28 w 58"/>
                  <a:gd name="T9" fmla="*/ 4 h 142"/>
                  <a:gd name="T10" fmla="*/ 22 w 58"/>
                  <a:gd name="T11" fmla="*/ 24 h 142"/>
                  <a:gd name="T12" fmla="*/ 11 w 58"/>
                  <a:gd name="T13" fmla="*/ 65 h 142"/>
                  <a:gd name="T14" fmla="*/ 1 w 58"/>
                  <a:gd name="T15" fmla="*/ 107 h 142"/>
                  <a:gd name="T16" fmla="*/ 0 w 58"/>
                  <a:gd name="T17" fmla="*/ 134 h 142"/>
                  <a:gd name="T18" fmla="*/ 4 w 58"/>
                  <a:gd name="T19" fmla="*/ 139 h 142"/>
                  <a:gd name="T20" fmla="*/ 10 w 58"/>
                  <a:gd name="T21" fmla="*/ 142 h 142"/>
                  <a:gd name="T22" fmla="*/ 18 w 58"/>
                  <a:gd name="T23" fmla="*/ 142 h 142"/>
                  <a:gd name="T24" fmla="*/ 26 w 58"/>
                  <a:gd name="T25" fmla="*/ 140 h 142"/>
                  <a:gd name="T26" fmla="*/ 35 w 58"/>
                  <a:gd name="T27" fmla="*/ 138 h 142"/>
                  <a:gd name="T28" fmla="*/ 43 w 58"/>
                  <a:gd name="T29" fmla="*/ 135 h 142"/>
                  <a:gd name="T30" fmla="*/ 50 w 58"/>
                  <a:gd name="T31" fmla="*/ 132 h 142"/>
                  <a:gd name="T32" fmla="*/ 56 w 58"/>
                  <a:gd name="T33" fmla="*/ 131 h 142"/>
                  <a:gd name="T34" fmla="*/ 58 w 58"/>
                  <a:gd name="T35" fmla="*/ 108 h 142"/>
                  <a:gd name="T36" fmla="*/ 54 w 58"/>
                  <a:gd name="T37" fmla="*/ 63 h 142"/>
                  <a:gd name="T38" fmla="*/ 46 w 58"/>
                  <a:gd name="T39" fmla="*/ 20 h 142"/>
                  <a:gd name="T40" fmla="*/ 41 w 58"/>
                  <a:gd name="T41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42">
                    <a:moveTo>
                      <a:pt x="41" y="1"/>
                    </a:moveTo>
                    <a:lnTo>
                      <a:pt x="39" y="1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8" y="4"/>
                    </a:lnTo>
                    <a:lnTo>
                      <a:pt x="22" y="24"/>
                    </a:lnTo>
                    <a:lnTo>
                      <a:pt x="11" y="65"/>
                    </a:lnTo>
                    <a:lnTo>
                      <a:pt x="1" y="107"/>
                    </a:lnTo>
                    <a:lnTo>
                      <a:pt x="0" y="134"/>
                    </a:lnTo>
                    <a:lnTo>
                      <a:pt x="4" y="139"/>
                    </a:lnTo>
                    <a:lnTo>
                      <a:pt x="10" y="142"/>
                    </a:lnTo>
                    <a:lnTo>
                      <a:pt x="18" y="142"/>
                    </a:lnTo>
                    <a:lnTo>
                      <a:pt x="26" y="140"/>
                    </a:lnTo>
                    <a:lnTo>
                      <a:pt x="35" y="138"/>
                    </a:lnTo>
                    <a:lnTo>
                      <a:pt x="43" y="135"/>
                    </a:lnTo>
                    <a:lnTo>
                      <a:pt x="50" y="132"/>
                    </a:lnTo>
                    <a:lnTo>
                      <a:pt x="56" y="131"/>
                    </a:lnTo>
                    <a:lnTo>
                      <a:pt x="58" y="108"/>
                    </a:lnTo>
                    <a:lnTo>
                      <a:pt x="54" y="63"/>
                    </a:lnTo>
                    <a:lnTo>
                      <a:pt x="46" y="2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69"/>
              <p:cNvSpPr>
                <a:spLocks/>
              </p:cNvSpPr>
              <p:nvPr/>
            </p:nvSpPr>
            <p:spPr bwMode="auto">
              <a:xfrm>
                <a:off x="4646" y="1881"/>
                <a:ext cx="47" cy="77"/>
              </a:xfrm>
              <a:custGeom>
                <a:avLst/>
                <a:gdLst>
                  <a:gd name="T0" fmla="*/ 47 w 47"/>
                  <a:gd name="T1" fmla="*/ 66 h 77"/>
                  <a:gd name="T2" fmla="*/ 43 w 47"/>
                  <a:gd name="T3" fmla="*/ 42 h 77"/>
                  <a:gd name="T4" fmla="*/ 40 w 47"/>
                  <a:gd name="T5" fmla="*/ 21 h 77"/>
                  <a:gd name="T6" fmla="*/ 36 w 47"/>
                  <a:gd name="T7" fmla="*/ 6 h 77"/>
                  <a:gd name="T8" fmla="*/ 34 w 47"/>
                  <a:gd name="T9" fmla="*/ 1 h 77"/>
                  <a:gd name="T10" fmla="*/ 32 w 47"/>
                  <a:gd name="T11" fmla="*/ 1 h 77"/>
                  <a:gd name="T12" fmla="*/ 28 w 47"/>
                  <a:gd name="T13" fmla="*/ 0 h 77"/>
                  <a:gd name="T14" fmla="*/ 24 w 47"/>
                  <a:gd name="T15" fmla="*/ 1 h 77"/>
                  <a:gd name="T16" fmla="*/ 21 w 47"/>
                  <a:gd name="T17" fmla="*/ 4 h 77"/>
                  <a:gd name="T18" fmla="*/ 19 w 47"/>
                  <a:gd name="T19" fmla="*/ 12 h 77"/>
                  <a:gd name="T20" fmla="*/ 13 w 47"/>
                  <a:gd name="T21" fmla="*/ 28 h 77"/>
                  <a:gd name="T22" fmla="*/ 7 w 47"/>
                  <a:gd name="T23" fmla="*/ 51 h 77"/>
                  <a:gd name="T24" fmla="*/ 0 w 47"/>
                  <a:gd name="T25" fmla="*/ 77 h 77"/>
                  <a:gd name="T26" fmla="*/ 47 w 47"/>
                  <a:gd name="T2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7">
                    <a:moveTo>
                      <a:pt x="47" y="66"/>
                    </a:moveTo>
                    <a:lnTo>
                      <a:pt x="43" y="42"/>
                    </a:lnTo>
                    <a:lnTo>
                      <a:pt x="40" y="21"/>
                    </a:lnTo>
                    <a:lnTo>
                      <a:pt x="36" y="6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1" y="4"/>
                    </a:lnTo>
                    <a:lnTo>
                      <a:pt x="19" y="12"/>
                    </a:lnTo>
                    <a:lnTo>
                      <a:pt x="13" y="28"/>
                    </a:lnTo>
                    <a:lnTo>
                      <a:pt x="7" y="51"/>
                    </a:lnTo>
                    <a:lnTo>
                      <a:pt x="0" y="77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70"/>
              <p:cNvSpPr>
                <a:spLocks/>
              </p:cNvSpPr>
              <p:nvPr/>
            </p:nvSpPr>
            <p:spPr bwMode="auto">
              <a:xfrm>
                <a:off x="3982" y="1560"/>
                <a:ext cx="501" cy="246"/>
              </a:xfrm>
              <a:custGeom>
                <a:avLst/>
                <a:gdLst>
                  <a:gd name="T0" fmla="*/ 326 w 501"/>
                  <a:gd name="T1" fmla="*/ 246 h 246"/>
                  <a:gd name="T2" fmla="*/ 501 w 501"/>
                  <a:gd name="T3" fmla="*/ 239 h 246"/>
                  <a:gd name="T4" fmla="*/ 500 w 501"/>
                  <a:gd name="T5" fmla="*/ 238 h 246"/>
                  <a:gd name="T6" fmla="*/ 494 w 501"/>
                  <a:gd name="T7" fmla="*/ 234 h 246"/>
                  <a:gd name="T8" fmla="*/ 486 w 501"/>
                  <a:gd name="T9" fmla="*/ 227 h 246"/>
                  <a:gd name="T10" fmla="*/ 477 w 501"/>
                  <a:gd name="T11" fmla="*/ 219 h 246"/>
                  <a:gd name="T12" fmla="*/ 463 w 501"/>
                  <a:gd name="T13" fmla="*/ 208 h 246"/>
                  <a:gd name="T14" fmla="*/ 448 w 501"/>
                  <a:gd name="T15" fmla="*/ 197 h 246"/>
                  <a:gd name="T16" fmla="*/ 431 w 501"/>
                  <a:gd name="T17" fmla="*/ 184 h 246"/>
                  <a:gd name="T18" fmla="*/ 412 w 501"/>
                  <a:gd name="T19" fmla="*/ 170 h 246"/>
                  <a:gd name="T20" fmla="*/ 390 w 501"/>
                  <a:gd name="T21" fmla="*/ 155 h 246"/>
                  <a:gd name="T22" fmla="*/ 368 w 501"/>
                  <a:gd name="T23" fmla="*/ 139 h 246"/>
                  <a:gd name="T24" fmla="*/ 344 w 501"/>
                  <a:gd name="T25" fmla="*/ 124 h 246"/>
                  <a:gd name="T26" fmla="*/ 320 w 501"/>
                  <a:gd name="T27" fmla="*/ 108 h 246"/>
                  <a:gd name="T28" fmla="*/ 295 w 501"/>
                  <a:gd name="T29" fmla="*/ 93 h 246"/>
                  <a:gd name="T30" fmla="*/ 270 w 501"/>
                  <a:gd name="T31" fmla="*/ 78 h 246"/>
                  <a:gd name="T32" fmla="*/ 242 w 501"/>
                  <a:gd name="T33" fmla="*/ 65 h 246"/>
                  <a:gd name="T34" fmla="*/ 217 w 501"/>
                  <a:gd name="T35" fmla="*/ 52 h 246"/>
                  <a:gd name="T36" fmla="*/ 195 w 501"/>
                  <a:gd name="T37" fmla="*/ 43 h 246"/>
                  <a:gd name="T38" fmla="*/ 173 w 501"/>
                  <a:gd name="T39" fmla="*/ 35 h 246"/>
                  <a:gd name="T40" fmla="*/ 153 w 501"/>
                  <a:gd name="T41" fmla="*/ 28 h 246"/>
                  <a:gd name="T42" fmla="*/ 134 w 501"/>
                  <a:gd name="T43" fmla="*/ 21 h 246"/>
                  <a:gd name="T44" fmla="*/ 115 w 501"/>
                  <a:gd name="T45" fmla="*/ 16 h 246"/>
                  <a:gd name="T46" fmla="*/ 97 w 501"/>
                  <a:gd name="T47" fmla="*/ 12 h 246"/>
                  <a:gd name="T48" fmla="*/ 80 w 501"/>
                  <a:gd name="T49" fmla="*/ 9 h 246"/>
                  <a:gd name="T50" fmla="*/ 65 w 501"/>
                  <a:gd name="T51" fmla="*/ 5 h 246"/>
                  <a:gd name="T52" fmla="*/ 50 w 501"/>
                  <a:gd name="T53" fmla="*/ 4 h 246"/>
                  <a:gd name="T54" fmla="*/ 38 w 501"/>
                  <a:gd name="T55" fmla="*/ 2 h 246"/>
                  <a:gd name="T56" fmla="*/ 27 w 501"/>
                  <a:gd name="T57" fmla="*/ 1 h 246"/>
                  <a:gd name="T58" fmla="*/ 18 w 501"/>
                  <a:gd name="T59" fmla="*/ 0 h 246"/>
                  <a:gd name="T60" fmla="*/ 9 w 501"/>
                  <a:gd name="T61" fmla="*/ 0 h 246"/>
                  <a:gd name="T62" fmla="*/ 4 w 501"/>
                  <a:gd name="T63" fmla="*/ 0 h 246"/>
                  <a:gd name="T64" fmla="*/ 1 w 501"/>
                  <a:gd name="T65" fmla="*/ 0 h 246"/>
                  <a:gd name="T66" fmla="*/ 0 w 501"/>
                  <a:gd name="T67" fmla="*/ 0 h 246"/>
                  <a:gd name="T68" fmla="*/ 3 w 501"/>
                  <a:gd name="T69" fmla="*/ 1 h 246"/>
                  <a:gd name="T70" fmla="*/ 9 w 501"/>
                  <a:gd name="T71" fmla="*/ 4 h 246"/>
                  <a:gd name="T72" fmla="*/ 20 w 501"/>
                  <a:gd name="T73" fmla="*/ 8 h 246"/>
                  <a:gd name="T74" fmla="*/ 34 w 501"/>
                  <a:gd name="T75" fmla="*/ 12 h 246"/>
                  <a:gd name="T76" fmla="*/ 51 w 501"/>
                  <a:gd name="T77" fmla="*/ 19 h 246"/>
                  <a:gd name="T78" fmla="*/ 69 w 501"/>
                  <a:gd name="T79" fmla="*/ 27 h 246"/>
                  <a:gd name="T80" fmla="*/ 91 w 501"/>
                  <a:gd name="T81" fmla="*/ 35 h 246"/>
                  <a:gd name="T82" fmla="*/ 112 w 501"/>
                  <a:gd name="T83" fmla="*/ 43 h 246"/>
                  <a:gd name="T84" fmla="*/ 134 w 501"/>
                  <a:gd name="T85" fmla="*/ 52 h 246"/>
                  <a:gd name="T86" fmla="*/ 156 w 501"/>
                  <a:gd name="T87" fmla="*/ 62 h 246"/>
                  <a:gd name="T88" fmla="*/ 176 w 501"/>
                  <a:gd name="T89" fmla="*/ 71 h 246"/>
                  <a:gd name="T90" fmla="*/ 196 w 501"/>
                  <a:gd name="T91" fmla="*/ 81 h 246"/>
                  <a:gd name="T92" fmla="*/ 214 w 501"/>
                  <a:gd name="T93" fmla="*/ 90 h 246"/>
                  <a:gd name="T94" fmla="*/ 230 w 501"/>
                  <a:gd name="T95" fmla="*/ 98 h 246"/>
                  <a:gd name="T96" fmla="*/ 242 w 501"/>
                  <a:gd name="T97" fmla="*/ 107 h 246"/>
                  <a:gd name="T98" fmla="*/ 252 w 501"/>
                  <a:gd name="T99" fmla="*/ 113 h 246"/>
                  <a:gd name="T100" fmla="*/ 265 w 501"/>
                  <a:gd name="T101" fmla="*/ 127 h 246"/>
                  <a:gd name="T102" fmla="*/ 279 w 501"/>
                  <a:gd name="T103" fmla="*/ 145 h 246"/>
                  <a:gd name="T104" fmla="*/ 291 w 501"/>
                  <a:gd name="T105" fmla="*/ 162 h 246"/>
                  <a:gd name="T106" fmla="*/ 303 w 501"/>
                  <a:gd name="T107" fmla="*/ 181 h 246"/>
                  <a:gd name="T108" fmla="*/ 313 w 501"/>
                  <a:gd name="T109" fmla="*/ 200 h 246"/>
                  <a:gd name="T110" fmla="*/ 320 w 501"/>
                  <a:gd name="T111" fmla="*/ 218 h 246"/>
                  <a:gd name="T112" fmla="*/ 325 w 501"/>
                  <a:gd name="T113" fmla="*/ 233 h 246"/>
                  <a:gd name="T114" fmla="*/ 326 w 501"/>
                  <a:gd name="T1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1" h="246">
                    <a:moveTo>
                      <a:pt x="326" y="246"/>
                    </a:moveTo>
                    <a:lnTo>
                      <a:pt x="501" y="239"/>
                    </a:lnTo>
                    <a:lnTo>
                      <a:pt x="500" y="238"/>
                    </a:lnTo>
                    <a:lnTo>
                      <a:pt x="494" y="234"/>
                    </a:lnTo>
                    <a:lnTo>
                      <a:pt x="486" y="227"/>
                    </a:lnTo>
                    <a:lnTo>
                      <a:pt x="477" y="219"/>
                    </a:lnTo>
                    <a:lnTo>
                      <a:pt x="463" y="208"/>
                    </a:lnTo>
                    <a:lnTo>
                      <a:pt x="448" y="197"/>
                    </a:lnTo>
                    <a:lnTo>
                      <a:pt x="431" y="184"/>
                    </a:lnTo>
                    <a:lnTo>
                      <a:pt x="412" y="170"/>
                    </a:lnTo>
                    <a:lnTo>
                      <a:pt x="390" y="155"/>
                    </a:lnTo>
                    <a:lnTo>
                      <a:pt x="368" y="139"/>
                    </a:lnTo>
                    <a:lnTo>
                      <a:pt x="344" y="124"/>
                    </a:lnTo>
                    <a:lnTo>
                      <a:pt x="320" y="108"/>
                    </a:lnTo>
                    <a:lnTo>
                      <a:pt x="295" y="93"/>
                    </a:lnTo>
                    <a:lnTo>
                      <a:pt x="270" y="78"/>
                    </a:lnTo>
                    <a:lnTo>
                      <a:pt x="242" y="65"/>
                    </a:lnTo>
                    <a:lnTo>
                      <a:pt x="217" y="52"/>
                    </a:lnTo>
                    <a:lnTo>
                      <a:pt x="195" y="43"/>
                    </a:lnTo>
                    <a:lnTo>
                      <a:pt x="173" y="35"/>
                    </a:lnTo>
                    <a:lnTo>
                      <a:pt x="153" y="28"/>
                    </a:lnTo>
                    <a:lnTo>
                      <a:pt x="134" y="21"/>
                    </a:lnTo>
                    <a:lnTo>
                      <a:pt x="115" y="16"/>
                    </a:lnTo>
                    <a:lnTo>
                      <a:pt x="97" y="12"/>
                    </a:lnTo>
                    <a:lnTo>
                      <a:pt x="80" y="9"/>
                    </a:lnTo>
                    <a:lnTo>
                      <a:pt x="65" y="5"/>
                    </a:lnTo>
                    <a:lnTo>
                      <a:pt x="50" y="4"/>
                    </a:lnTo>
                    <a:lnTo>
                      <a:pt x="38" y="2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20" y="8"/>
                    </a:lnTo>
                    <a:lnTo>
                      <a:pt x="34" y="12"/>
                    </a:lnTo>
                    <a:lnTo>
                      <a:pt x="51" y="19"/>
                    </a:lnTo>
                    <a:lnTo>
                      <a:pt x="69" y="27"/>
                    </a:lnTo>
                    <a:lnTo>
                      <a:pt x="91" y="35"/>
                    </a:lnTo>
                    <a:lnTo>
                      <a:pt x="112" y="43"/>
                    </a:lnTo>
                    <a:lnTo>
                      <a:pt x="134" y="52"/>
                    </a:lnTo>
                    <a:lnTo>
                      <a:pt x="156" y="62"/>
                    </a:lnTo>
                    <a:lnTo>
                      <a:pt x="176" y="71"/>
                    </a:lnTo>
                    <a:lnTo>
                      <a:pt x="196" y="81"/>
                    </a:lnTo>
                    <a:lnTo>
                      <a:pt x="214" y="90"/>
                    </a:lnTo>
                    <a:lnTo>
                      <a:pt x="230" y="98"/>
                    </a:lnTo>
                    <a:lnTo>
                      <a:pt x="242" y="107"/>
                    </a:lnTo>
                    <a:lnTo>
                      <a:pt x="252" y="113"/>
                    </a:lnTo>
                    <a:lnTo>
                      <a:pt x="265" y="127"/>
                    </a:lnTo>
                    <a:lnTo>
                      <a:pt x="279" y="145"/>
                    </a:lnTo>
                    <a:lnTo>
                      <a:pt x="291" y="162"/>
                    </a:lnTo>
                    <a:lnTo>
                      <a:pt x="303" y="181"/>
                    </a:lnTo>
                    <a:lnTo>
                      <a:pt x="313" y="200"/>
                    </a:lnTo>
                    <a:lnTo>
                      <a:pt x="320" y="218"/>
                    </a:lnTo>
                    <a:lnTo>
                      <a:pt x="325" y="233"/>
                    </a:lnTo>
                    <a:lnTo>
                      <a:pt x="326" y="24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71"/>
              <p:cNvSpPr>
                <a:spLocks/>
              </p:cNvSpPr>
              <p:nvPr/>
            </p:nvSpPr>
            <p:spPr bwMode="auto">
              <a:xfrm>
                <a:off x="3264" y="1844"/>
                <a:ext cx="577" cy="394"/>
              </a:xfrm>
              <a:custGeom>
                <a:avLst/>
                <a:gdLst>
                  <a:gd name="T0" fmla="*/ 42 w 577"/>
                  <a:gd name="T1" fmla="*/ 387 h 394"/>
                  <a:gd name="T2" fmla="*/ 30 w 577"/>
                  <a:gd name="T3" fmla="*/ 387 h 394"/>
                  <a:gd name="T4" fmla="*/ 19 w 577"/>
                  <a:gd name="T5" fmla="*/ 385 h 394"/>
                  <a:gd name="T6" fmla="*/ 11 w 577"/>
                  <a:gd name="T7" fmla="*/ 382 h 394"/>
                  <a:gd name="T8" fmla="*/ 8 w 577"/>
                  <a:gd name="T9" fmla="*/ 381 h 394"/>
                  <a:gd name="T10" fmla="*/ 8 w 577"/>
                  <a:gd name="T11" fmla="*/ 336 h 394"/>
                  <a:gd name="T12" fmla="*/ 8 w 577"/>
                  <a:gd name="T13" fmla="*/ 234 h 394"/>
                  <a:gd name="T14" fmla="*/ 8 w 577"/>
                  <a:gd name="T15" fmla="*/ 127 h 394"/>
                  <a:gd name="T16" fmla="*/ 8 w 577"/>
                  <a:gd name="T17" fmla="*/ 65 h 394"/>
                  <a:gd name="T18" fmla="*/ 8 w 577"/>
                  <a:gd name="T19" fmla="*/ 49 h 394"/>
                  <a:gd name="T20" fmla="*/ 11 w 577"/>
                  <a:gd name="T21" fmla="*/ 31 h 394"/>
                  <a:gd name="T22" fmla="*/ 12 w 577"/>
                  <a:gd name="T23" fmla="*/ 16 h 394"/>
                  <a:gd name="T24" fmla="*/ 13 w 577"/>
                  <a:gd name="T25" fmla="*/ 4 h 394"/>
                  <a:gd name="T26" fmla="*/ 8 w 577"/>
                  <a:gd name="T27" fmla="*/ 0 h 394"/>
                  <a:gd name="T28" fmla="*/ 7 w 577"/>
                  <a:gd name="T29" fmla="*/ 7 h 394"/>
                  <a:gd name="T30" fmla="*/ 4 w 577"/>
                  <a:gd name="T31" fmla="*/ 24 h 394"/>
                  <a:gd name="T32" fmla="*/ 1 w 577"/>
                  <a:gd name="T33" fmla="*/ 47 h 394"/>
                  <a:gd name="T34" fmla="*/ 1 w 577"/>
                  <a:gd name="T35" fmla="*/ 70 h 394"/>
                  <a:gd name="T36" fmla="*/ 1 w 577"/>
                  <a:gd name="T37" fmla="*/ 133 h 394"/>
                  <a:gd name="T38" fmla="*/ 1 w 577"/>
                  <a:gd name="T39" fmla="*/ 241 h 394"/>
                  <a:gd name="T40" fmla="*/ 0 w 577"/>
                  <a:gd name="T41" fmla="*/ 343 h 394"/>
                  <a:gd name="T42" fmla="*/ 0 w 577"/>
                  <a:gd name="T43" fmla="*/ 387 h 394"/>
                  <a:gd name="T44" fmla="*/ 2 w 577"/>
                  <a:gd name="T45" fmla="*/ 389 h 394"/>
                  <a:gd name="T46" fmla="*/ 11 w 577"/>
                  <a:gd name="T47" fmla="*/ 391 h 394"/>
                  <a:gd name="T48" fmla="*/ 21 w 577"/>
                  <a:gd name="T49" fmla="*/ 394 h 394"/>
                  <a:gd name="T50" fmla="*/ 34 w 577"/>
                  <a:gd name="T51" fmla="*/ 394 h 394"/>
                  <a:gd name="T52" fmla="*/ 43 w 577"/>
                  <a:gd name="T53" fmla="*/ 393 h 394"/>
                  <a:gd name="T54" fmla="*/ 62 w 577"/>
                  <a:gd name="T55" fmla="*/ 393 h 394"/>
                  <a:gd name="T56" fmla="*/ 91 w 577"/>
                  <a:gd name="T57" fmla="*/ 391 h 394"/>
                  <a:gd name="T58" fmla="*/ 126 w 577"/>
                  <a:gd name="T59" fmla="*/ 390 h 394"/>
                  <a:gd name="T60" fmla="*/ 168 w 577"/>
                  <a:gd name="T61" fmla="*/ 387 h 394"/>
                  <a:gd name="T62" fmla="*/ 214 w 577"/>
                  <a:gd name="T63" fmla="*/ 386 h 394"/>
                  <a:gd name="T64" fmla="*/ 263 w 577"/>
                  <a:gd name="T65" fmla="*/ 385 h 394"/>
                  <a:gd name="T66" fmla="*/ 311 w 577"/>
                  <a:gd name="T67" fmla="*/ 382 h 394"/>
                  <a:gd name="T68" fmla="*/ 362 w 577"/>
                  <a:gd name="T69" fmla="*/ 381 h 394"/>
                  <a:gd name="T70" fmla="*/ 410 w 577"/>
                  <a:gd name="T71" fmla="*/ 379 h 394"/>
                  <a:gd name="T72" fmla="*/ 455 w 577"/>
                  <a:gd name="T73" fmla="*/ 376 h 394"/>
                  <a:gd name="T74" fmla="*/ 494 w 577"/>
                  <a:gd name="T75" fmla="*/ 375 h 394"/>
                  <a:gd name="T76" fmla="*/ 528 w 577"/>
                  <a:gd name="T77" fmla="*/ 374 h 394"/>
                  <a:gd name="T78" fmla="*/ 554 w 577"/>
                  <a:gd name="T79" fmla="*/ 374 h 394"/>
                  <a:gd name="T80" fmla="*/ 572 w 577"/>
                  <a:gd name="T81" fmla="*/ 372 h 394"/>
                  <a:gd name="T82" fmla="*/ 577 w 577"/>
                  <a:gd name="T83" fmla="*/ 372 h 394"/>
                  <a:gd name="T84" fmla="*/ 569 w 577"/>
                  <a:gd name="T85" fmla="*/ 367 h 394"/>
                  <a:gd name="T86" fmla="*/ 549 w 577"/>
                  <a:gd name="T87" fmla="*/ 367 h 394"/>
                  <a:gd name="T88" fmla="*/ 521 w 577"/>
                  <a:gd name="T89" fmla="*/ 368 h 394"/>
                  <a:gd name="T90" fmla="*/ 489 w 577"/>
                  <a:gd name="T91" fmla="*/ 370 h 394"/>
                  <a:gd name="T92" fmla="*/ 451 w 577"/>
                  <a:gd name="T93" fmla="*/ 371 h 394"/>
                  <a:gd name="T94" fmla="*/ 410 w 577"/>
                  <a:gd name="T95" fmla="*/ 372 h 394"/>
                  <a:gd name="T96" fmla="*/ 367 w 577"/>
                  <a:gd name="T97" fmla="*/ 374 h 394"/>
                  <a:gd name="T98" fmla="*/ 322 w 577"/>
                  <a:gd name="T99" fmla="*/ 376 h 394"/>
                  <a:gd name="T100" fmla="*/ 278 w 577"/>
                  <a:gd name="T101" fmla="*/ 378 h 394"/>
                  <a:gd name="T102" fmla="*/ 234 w 577"/>
                  <a:gd name="T103" fmla="*/ 379 h 394"/>
                  <a:gd name="T104" fmla="*/ 192 w 577"/>
                  <a:gd name="T105" fmla="*/ 381 h 394"/>
                  <a:gd name="T106" fmla="*/ 153 w 577"/>
                  <a:gd name="T107" fmla="*/ 382 h 394"/>
                  <a:gd name="T108" fmla="*/ 118 w 577"/>
                  <a:gd name="T109" fmla="*/ 385 h 394"/>
                  <a:gd name="T110" fmla="*/ 88 w 577"/>
                  <a:gd name="T111" fmla="*/ 385 h 394"/>
                  <a:gd name="T112" fmla="*/ 65 w 577"/>
                  <a:gd name="T113" fmla="*/ 386 h 394"/>
                  <a:gd name="T114" fmla="*/ 49 w 577"/>
                  <a:gd name="T115" fmla="*/ 387 h 394"/>
                  <a:gd name="T116" fmla="*/ 42 w 577"/>
                  <a:gd name="T117" fmla="*/ 38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394">
                    <a:moveTo>
                      <a:pt x="42" y="387"/>
                    </a:moveTo>
                    <a:lnTo>
                      <a:pt x="30" y="387"/>
                    </a:lnTo>
                    <a:lnTo>
                      <a:pt x="19" y="385"/>
                    </a:lnTo>
                    <a:lnTo>
                      <a:pt x="11" y="382"/>
                    </a:lnTo>
                    <a:lnTo>
                      <a:pt x="8" y="381"/>
                    </a:lnTo>
                    <a:lnTo>
                      <a:pt x="8" y="336"/>
                    </a:lnTo>
                    <a:lnTo>
                      <a:pt x="8" y="234"/>
                    </a:lnTo>
                    <a:lnTo>
                      <a:pt x="8" y="127"/>
                    </a:lnTo>
                    <a:lnTo>
                      <a:pt x="8" y="65"/>
                    </a:lnTo>
                    <a:lnTo>
                      <a:pt x="8" y="49"/>
                    </a:lnTo>
                    <a:lnTo>
                      <a:pt x="11" y="31"/>
                    </a:lnTo>
                    <a:lnTo>
                      <a:pt x="12" y="16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24"/>
                    </a:lnTo>
                    <a:lnTo>
                      <a:pt x="1" y="47"/>
                    </a:lnTo>
                    <a:lnTo>
                      <a:pt x="1" y="70"/>
                    </a:lnTo>
                    <a:lnTo>
                      <a:pt x="1" y="133"/>
                    </a:lnTo>
                    <a:lnTo>
                      <a:pt x="1" y="241"/>
                    </a:lnTo>
                    <a:lnTo>
                      <a:pt x="0" y="343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11" y="391"/>
                    </a:lnTo>
                    <a:lnTo>
                      <a:pt x="21" y="394"/>
                    </a:lnTo>
                    <a:lnTo>
                      <a:pt x="34" y="394"/>
                    </a:lnTo>
                    <a:lnTo>
                      <a:pt x="43" y="393"/>
                    </a:lnTo>
                    <a:lnTo>
                      <a:pt x="62" y="393"/>
                    </a:lnTo>
                    <a:lnTo>
                      <a:pt x="91" y="391"/>
                    </a:lnTo>
                    <a:lnTo>
                      <a:pt x="126" y="390"/>
                    </a:lnTo>
                    <a:lnTo>
                      <a:pt x="168" y="387"/>
                    </a:lnTo>
                    <a:lnTo>
                      <a:pt x="214" y="386"/>
                    </a:lnTo>
                    <a:lnTo>
                      <a:pt x="263" y="385"/>
                    </a:lnTo>
                    <a:lnTo>
                      <a:pt x="311" y="382"/>
                    </a:lnTo>
                    <a:lnTo>
                      <a:pt x="362" y="381"/>
                    </a:lnTo>
                    <a:lnTo>
                      <a:pt x="410" y="379"/>
                    </a:lnTo>
                    <a:lnTo>
                      <a:pt x="455" y="376"/>
                    </a:lnTo>
                    <a:lnTo>
                      <a:pt x="494" y="375"/>
                    </a:lnTo>
                    <a:lnTo>
                      <a:pt x="528" y="374"/>
                    </a:lnTo>
                    <a:lnTo>
                      <a:pt x="554" y="374"/>
                    </a:lnTo>
                    <a:lnTo>
                      <a:pt x="572" y="372"/>
                    </a:lnTo>
                    <a:lnTo>
                      <a:pt x="577" y="372"/>
                    </a:lnTo>
                    <a:lnTo>
                      <a:pt x="569" y="367"/>
                    </a:lnTo>
                    <a:lnTo>
                      <a:pt x="549" y="367"/>
                    </a:lnTo>
                    <a:lnTo>
                      <a:pt x="521" y="368"/>
                    </a:lnTo>
                    <a:lnTo>
                      <a:pt x="489" y="370"/>
                    </a:lnTo>
                    <a:lnTo>
                      <a:pt x="451" y="371"/>
                    </a:lnTo>
                    <a:lnTo>
                      <a:pt x="410" y="372"/>
                    </a:lnTo>
                    <a:lnTo>
                      <a:pt x="367" y="374"/>
                    </a:lnTo>
                    <a:lnTo>
                      <a:pt x="322" y="376"/>
                    </a:lnTo>
                    <a:lnTo>
                      <a:pt x="278" y="378"/>
                    </a:lnTo>
                    <a:lnTo>
                      <a:pt x="234" y="379"/>
                    </a:lnTo>
                    <a:lnTo>
                      <a:pt x="192" y="381"/>
                    </a:lnTo>
                    <a:lnTo>
                      <a:pt x="153" y="382"/>
                    </a:lnTo>
                    <a:lnTo>
                      <a:pt x="118" y="385"/>
                    </a:lnTo>
                    <a:lnTo>
                      <a:pt x="88" y="385"/>
                    </a:lnTo>
                    <a:lnTo>
                      <a:pt x="65" y="386"/>
                    </a:lnTo>
                    <a:lnTo>
                      <a:pt x="49" y="387"/>
                    </a:lnTo>
                    <a:lnTo>
                      <a:pt x="42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72"/>
              <p:cNvSpPr>
                <a:spLocks/>
              </p:cNvSpPr>
              <p:nvPr/>
            </p:nvSpPr>
            <p:spPr bwMode="auto">
              <a:xfrm>
                <a:off x="3817" y="1595"/>
                <a:ext cx="33" cy="267"/>
              </a:xfrm>
              <a:custGeom>
                <a:avLst/>
                <a:gdLst>
                  <a:gd name="T0" fmla="*/ 32 w 33"/>
                  <a:gd name="T1" fmla="*/ 221 h 267"/>
                  <a:gd name="T2" fmla="*/ 33 w 33"/>
                  <a:gd name="T3" fmla="*/ 175 h 267"/>
                  <a:gd name="T4" fmla="*/ 28 w 33"/>
                  <a:gd name="T5" fmla="*/ 122 h 267"/>
                  <a:gd name="T6" fmla="*/ 21 w 33"/>
                  <a:gd name="T7" fmla="*/ 70 h 267"/>
                  <a:gd name="T8" fmla="*/ 14 w 33"/>
                  <a:gd name="T9" fmla="*/ 27 h 267"/>
                  <a:gd name="T10" fmla="*/ 0 w 33"/>
                  <a:gd name="T11" fmla="*/ 0 h 267"/>
                  <a:gd name="T12" fmla="*/ 5 w 33"/>
                  <a:gd name="T13" fmla="*/ 24 h 267"/>
                  <a:gd name="T14" fmla="*/ 16 w 33"/>
                  <a:gd name="T15" fmla="*/ 84 h 267"/>
                  <a:gd name="T16" fmla="*/ 25 w 33"/>
                  <a:gd name="T17" fmla="*/ 158 h 267"/>
                  <a:gd name="T18" fmla="*/ 25 w 33"/>
                  <a:gd name="T19" fmla="*/ 227 h 267"/>
                  <a:gd name="T20" fmla="*/ 24 w 33"/>
                  <a:gd name="T21" fmla="*/ 256 h 267"/>
                  <a:gd name="T22" fmla="*/ 25 w 33"/>
                  <a:gd name="T23" fmla="*/ 267 h 267"/>
                  <a:gd name="T24" fmla="*/ 28 w 33"/>
                  <a:gd name="T25" fmla="*/ 265 h 267"/>
                  <a:gd name="T26" fmla="*/ 32 w 33"/>
                  <a:gd name="T27" fmla="*/ 260 h 267"/>
                  <a:gd name="T28" fmla="*/ 31 w 33"/>
                  <a:gd name="T29" fmla="*/ 256 h 267"/>
                  <a:gd name="T30" fmla="*/ 31 w 33"/>
                  <a:gd name="T31" fmla="*/ 248 h 267"/>
                  <a:gd name="T32" fmla="*/ 31 w 33"/>
                  <a:gd name="T33" fmla="*/ 237 h 267"/>
                  <a:gd name="T34" fmla="*/ 32 w 33"/>
                  <a:gd name="T35" fmla="*/ 2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67">
                    <a:moveTo>
                      <a:pt x="32" y="221"/>
                    </a:moveTo>
                    <a:lnTo>
                      <a:pt x="33" y="175"/>
                    </a:lnTo>
                    <a:lnTo>
                      <a:pt x="28" y="122"/>
                    </a:lnTo>
                    <a:lnTo>
                      <a:pt x="21" y="70"/>
                    </a:lnTo>
                    <a:lnTo>
                      <a:pt x="14" y="27"/>
                    </a:lnTo>
                    <a:lnTo>
                      <a:pt x="0" y="0"/>
                    </a:lnTo>
                    <a:lnTo>
                      <a:pt x="5" y="24"/>
                    </a:lnTo>
                    <a:lnTo>
                      <a:pt x="16" y="84"/>
                    </a:lnTo>
                    <a:lnTo>
                      <a:pt x="25" y="158"/>
                    </a:lnTo>
                    <a:lnTo>
                      <a:pt x="25" y="227"/>
                    </a:lnTo>
                    <a:lnTo>
                      <a:pt x="24" y="256"/>
                    </a:lnTo>
                    <a:lnTo>
                      <a:pt x="25" y="267"/>
                    </a:lnTo>
                    <a:lnTo>
                      <a:pt x="28" y="265"/>
                    </a:lnTo>
                    <a:lnTo>
                      <a:pt x="32" y="260"/>
                    </a:lnTo>
                    <a:lnTo>
                      <a:pt x="31" y="256"/>
                    </a:lnTo>
                    <a:lnTo>
                      <a:pt x="31" y="248"/>
                    </a:lnTo>
                    <a:lnTo>
                      <a:pt x="31" y="237"/>
                    </a:lnTo>
                    <a:lnTo>
                      <a:pt x="32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73"/>
              <p:cNvSpPr>
                <a:spLocks/>
              </p:cNvSpPr>
              <p:nvPr/>
            </p:nvSpPr>
            <p:spPr bwMode="auto">
              <a:xfrm>
                <a:off x="3849" y="1845"/>
                <a:ext cx="285" cy="366"/>
              </a:xfrm>
              <a:custGeom>
                <a:avLst/>
                <a:gdLst>
                  <a:gd name="T0" fmla="*/ 7 w 285"/>
                  <a:gd name="T1" fmla="*/ 355 h 366"/>
                  <a:gd name="T2" fmla="*/ 11 w 285"/>
                  <a:gd name="T3" fmla="*/ 298 h 366"/>
                  <a:gd name="T4" fmla="*/ 14 w 285"/>
                  <a:gd name="T5" fmla="*/ 180 h 366"/>
                  <a:gd name="T6" fmla="*/ 12 w 285"/>
                  <a:gd name="T7" fmla="*/ 61 h 366"/>
                  <a:gd name="T8" fmla="*/ 11 w 285"/>
                  <a:gd name="T9" fmla="*/ 2 h 366"/>
                  <a:gd name="T10" fmla="*/ 11 w 285"/>
                  <a:gd name="T11" fmla="*/ 0 h 366"/>
                  <a:gd name="T12" fmla="*/ 8 w 285"/>
                  <a:gd name="T13" fmla="*/ 2 h 366"/>
                  <a:gd name="T14" fmla="*/ 7 w 285"/>
                  <a:gd name="T15" fmla="*/ 4 h 366"/>
                  <a:gd name="T16" fmla="*/ 4 w 285"/>
                  <a:gd name="T17" fmla="*/ 8 h 366"/>
                  <a:gd name="T18" fmla="*/ 6 w 285"/>
                  <a:gd name="T19" fmla="*/ 68 h 366"/>
                  <a:gd name="T20" fmla="*/ 6 w 285"/>
                  <a:gd name="T21" fmla="*/ 187 h 366"/>
                  <a:gd name="T22" fmla="*/ 4 w 285"/>
                  <a:gd name="T23" fmla="*/ 305 h 366"/>
                  <a:gd name="T24" fmla="*/ 0 w 285"/>
                  <a:gd name="T25" fmla="*/ 362 h 366"/>
                  <a:gd name="T26" fmla="*/ 1 w 285"/>
                  <a:gd name="T27" fmla="*/ 363 h 366"/>
                  <a:gd name="T28" fmla="*/ 10 w 285"/>
                  <a:gd name="T29" fmla="*/ 365 h 366"/>
                  <a:gd name="T30" fmla="*/ 23 w 285"/>
                  <a:gd name="T31" fmla="*/ 365 h 366"/>
                  <a:gd name="T32" fmla="*/ 41 w 285"/>
                  <a:gd name="T33" fmla="*/ 366 h 366"/>
                  <a:gd name="T34" fmla="*/ 62 w 285"/>
                  <a:gd name="T35" fmla="*/ 366 h 366"/>
                  <a:gd name="T36" fmla="*/ 87 w 285"/>
                  <a:gd name="T37" fmla="*/ 365 h 366"/>
                  <a:gd name="T38" fmla="*/ 113 w 285"/>
                  <a:gd name="T39" fmla="*/ 365 h 366"/>
                  <a:gd name="T40" fmla="*/ 140 w 285"/>
                  <a:gd name="T41" fmla="*/ 365 h 366"/>
                  <a:gd name="T42" fmla="*/ 167 w 285"/>
                  <a:gd name="T43" fmla="*/ 363 h 366"/>
                  <a:gd name="T44" fmla="*/ 193 w 285"/>
                  <a:gd name="T45" fmla="*/ 362 h 366"/>
                  <a:gd name="T46" fmla="*/ 217 w 285"/>
                  <a:gd name="T47" fmla="*/ 362 h 366"/>
                  <a:gd name="T48" fmla="*/ 239 w 285"/>
                  <a:gd name="T49" fmla="*/ 361 h 366"/>
                  <a:gd name="T50" fmla="*/ 258 w 285"/>
                  <a:gd name="T51" fmla="*/ 361 h 366"/>
                  <a:gd name="T52" fmla="*/ 272 w 285"/>
                  <a:gd name="T53" fmla="*/ 359 h 366"/>
                  <a:gd name="T54" fmla="*/ 282 w 285"/>
                  <a:gd name="T55" fmla="*/ 359 h 366"/>
                  <a:gd name="T56" fmla="*/ 285 w 285"/>
                  <a:gd name="T57" fmla="*/ 359 h 366"/>
                  <a:gd name="T58" fmla="*/ 282 w 285"/>
                  <a:gd name="T59" fmla="*/ 354 h 366"/>
                  <a:gd name="T60" fmla="*/ 270 w 285"/>
                  <a:gd name="T61" fmla="*/ 354 h 366"/>
                  <a:gd name="T62" fmla="*/ 255 w 285"/>
                  <a:gd name="T63" fmla="*/ 355 h 366"/>
                  <a:gd name="T64" fmla="*/ 236 w 285"/>
                  <a:gd name="T65" fmla="*/ 355 h 366"/>
                  <a:gd name="T66" fmla="*/ 216 w 285"/>
                  <a:gd name="T67" fmla="*/ 357 h 366"/>
                  <a:gd name="T68" fmla="*/ 194 w 285"/>
                  <a:gd name="T69" fmla="*/ 357 h 366"/>
                  <a:gd name="T70" fmla="*/ 169 w 285"/>
                  <a:gd name="T71" fmla="*/ 358 h 366"/>
                  <a:gd name="T72" fmla="*/ 146 w 285"/>
                  <a:gd name="T73" fmla="*/ 358 h 366"/>
                  <a:gd name="T74" fmla="*/ 122 w 285"/>
                  <a:gd name="T75" fmla="*/ 358 h 366"/>
                  <a:gd name="T76" fmla="*/ 99 w 285"/>
                  <a:gd name="T77" fmla="*/ 359 h 366"/>
                  <a:gd name="T78" fmla="*/ 77 w 285"/>
                  <a:gd name="T79" fmla="*/ 359 h 366"/>
                  <a:gd name="T80" fmla="*/ 57 w 285"/>
                  <a:gd name="T81" fmla="*/ 359 h 366"/>
                  <a:gd name="T82" fmla="*/ 39 w 285"/>
                  <a:gd name="T83" fmla="*/ 359 h 366"/>
                  <a:gd name="T84" fmla="*/ 26 w 285"/>
                  <a:gd name="T85" fmla="*/ 359 h 366"/>
                  <a:gd name="T86" fmla="*/ 15 w 285"/>
                  <a:gd name="T87" fmla="*/ 358 h 366"/>
                  <a:gd name="T88" fmla="*/ 8 w 285"/>
                  <a:gd name="T89" fmla="*/ 357 h 366"/>
                  <a:gd name="T90" fmla="*/ 7 w 285"/>
                  <a:gd name="T91" fmla="*/ 3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5" h="366">
                    <a:moveTo>
                      <a:pt x="7" y="355"/>
                    </a:moveTo>
                    <a:lnTo>
                      <a:pt x="11" y="298"/>
                    </a:lnTo>
                    <a:lnTo>
                      <a:pt x="14" y="180"/>
                    </a:lnTo>
                    <a:lnTo>
                      <a:pt x="12" y="61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6" y="68"/>
                    </a:lnTo>
                    <a:lnTo>
                      <a:pt x="6" y="187"/>
                    </a:lnTo>
                    <a:lnTo>
                      <a:pt x="4" y="305"/>
                    </a:lnTo>
                    <a:lnTo>
                      <a:pt x="0" y="362"/>
                    </a:lnTo>
                    <a:lnTo>
                      <a:pt x="1" y="363"/>
                    </a:lnTo>
                    <a:lnTo>
                      <a:pt x="10" y="365"/>
                    </a:lnTo>
                    <a:lnTo>
                      <a:pt x="23" y="365"/>
                    </a:lnTo>
                    <a:lnTo>
                      <a:pt x="41" y="366"/>
                    </a:lnTo>
                    <a:lnTo>
                      <a:pt x="62" y="366"/>
                    </a:lnTo>
                    <a:lnTo>
                      <a:pt x="87" y="365"/>
                    </a:lnTo>
                    <a:lnTo>
                      <a:pt x="113" y="365"/>
                    </a:lnTo>
                    <a:lnTo>
                      <a:pt x="140" y="365"/>
                    </a:lnTo>
                    <a:lnTo>
                      <a:pt x="167" y="363"/>
                    </a:lnTo>
                    <a:lnTo>
                      <a:pt x="193" y="362"/>
                    </a:lnTo>
                    <a:lnTo>
                      <a:pt x="217" y="362"/>
                    </a:lnTo>
                    <a:lnTo>
                      <a:pt x="239" y="361"/>
                    </a:lnTo>
                    <a:lnTo>
                      <a:pt x="258" y="361"/>
                    </a:lnTo>
                    <a:lnTo>
                      <a:pt x="272" y="359"/>
                    </a:lnTo>
                    <a:lnTo>
                      <a:pt x="282" y="359"/>
                    </a:lnTo>
                    <a:lnTo>
                      <a:pt x="285" y="359"/>
                    </a:lnTo>
                    <a:lnTo>
                      <a:pt x="282" y="354"/>
                    </a:lnTo>
                    <a:lnTo>
                      <a:pt x="270" y="354"/>
                    </a:lnTo>
                    <a:lnTo>
                      <a:pt x="255" y="355"/>
                    </a:lnTo>
                    <a:lnTo>
                      <a:pt x="236" y="355"/>
                    </a:lnTo>
                    <a:lnTo>
                      <a:pt x="216" y="357"/>
                    </a:lnTo>
                    <a:lnTo>
                      <a:pt x="194" y="357"/>
                    </a:lnTo>
                    <a:lnTo>
                      <a:pt x="169" y="358"/>
                    </a:lnTo>
                    <a:lnTo>
                      <a:pt x="146" y="358"/>
                    </a:lnTo>
                    <a:lnTo>
                      <a:pt x="122" y="358"/>
                    </a:lnTo>
                    <a:lnTo>
                      <a:pt x="99" y="359"/>
                    </a:lnTo>
                    <a:lnTo>
                      <a:pt x="77" y="359"/>
                    </a:lnTo>
                    <a:lnTo>
                      <a:pt x="57" y="359"/>
                    </a:lnTo>
                    <a:lnTo>
                      <a:pt x="39" y="359"/>
                    </a:lnTo>
                    <a:lnTo>
                      <a:pt x="26" y="359"/>
                    </a:lnTo>
                    <a:lnTo>
                      <a:pt x="15" y="358"/>
                    </a:lnTo>
                    <a:lnTo>
                      <a:pt x="8" y="357"/>
                    </a:lnTo>
                    <a:lnTo>
                      <a:pt x="7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74"/>
              <p:cNvSpPr>
                <a:spLocks/>
              </p:cNvSpPr>
              <p:nvPr/>
            </p:nvSpPr>
            <p:spPr bwMode="auto">
              <a:xfrm>
                <a:off x="4136" y="1830"/>
                <a:ext cx="181" cy="365"/>
              </a:xfrm>
              <a:custGeom>
                <a:avLst/>
                <a:gdLst>
                  <a:gd name="T0" fmla="*/ 171 w 181"/>
                  <a:gd name="T1" fmla="*/ 0 h 365"/>
                  <a:gd name="T2" fmla="*/ 170 w 181"/>
                  <a:gd name="T3" fmla="*/ 0 h 365"/>
                  <a:gd name="T4" fmla="*/ 175 w 181"/>
                  <a:gd name="T5" fmla="*/ 36 h 365"/>
                  <a:gd name="T6" fmla="*/ 171 w 181"/>
                  <a:gd name="T7" fmla="*/ 76 h 365"/>
                  <a:gd name="T8" fmla="*/ 164 w 181"/>
                  <a:gd name="T9" fmla="*/ 110 h 365"/>
                  <a:gd name="T10" fmla="*/ 162 w 181"/>
                  <a:gd name="T11" fmla="*/ 125 h 365"/>
                  <a:gd name="T12" fmla="*/ 160 w 181"/>
                  <a:gd name="T13" fmla="*/ 128 h 365"/>
                  <a:gd name="T14" fmla="*/ 158 w 181"/>
                  <a:gd name="T15" fmla="*/ 133 h 365"/>
                  <a:gd name="T16" fmla="*/ 153 w 181"/>
                  <a:gd name="T17" fmla="*/ 143 h 365"/>
                  <a:gd name="T18" fmla="*/ 148 w 181"/>
                  <a:gd name="T19" fmla="*/ 153 h 365"/>
                  <a:gd name="T20" fmla="*/ 141 w 181"/>
                  <a:gd name="T21" fmla="*/ 164 h 365"/>
                  <a:gd name="T22" fmla="*/ 134 w 181"/>
                  <a:gd name="T23" fmla="*/ 175 h 365"/>
                  <a:gd name="T24" fmla="*/ 128 w 181"/>
                  <a:gd name="T25" fmla="*/ 183 h 365"/>
                  <a:gd name="T26" fmla="*/ 121 w 181"/>
                  <a:gd name="T27" fmla="*/ 189 h 365"/>
                  <a:gd name="T28" fmla="*/ 95 w 181"/>
                  <a:gd name="T29" fmla="*/ 205 h 365"/>
                  <a:gd name="T30" fmla="*/ 74 w 181"/>
                  <a:gd name="T31" fmla="*/ 225 h 365"/>
                  <a:gd name="T32" fmla="*/ 53 w 181"/>
                  <a:gd name="T33" fmla="*/ 251 h 365"/>
                  <a:gd name="T34" fmla="*/ 37 w 181"/>
                  <a:gd name="T35" fmla="*/ 277 h 365"/>
                  <a:gd name="T36" fmla="*/ 23 w 181"/>
                  <a:gd name="T37" fmla="*/ 301 h 365"/>
                  <a:gd name="T38" fmla="*/ 13 w 181"/>
                  <a:gd name="T39" fmla="*/ 324 h 365"/>
                  <a:gd name="T40" fmla="*/ 4 w 181"/>
                  <a:gd name="T41" fmla="*/ 342 h 365"/>
                  <a:gd name="T42" fmla="*/ 0 w 181"/>
                  <a:gd name="T43" fmla="*/ 354 h 365"/>
                  <a:gd name="T44" fmla="*/ 6 w 181"/>
                  <a:gd name="T45" fmla="*/ 365 h 365"/>
                  <a:gd name="T46" fmla="*/ 7 w 181"/>
                  <a:gd name="T47" fmla="*/ 359 h 365"/>
                  <a:gd name="T48" fmla="*/ 14 w 181"/>
                  <a:gd name="T49" fmla="*/ 343 h 365"/>
                  <a:gd name="T50" fmla="*/ 23 w 181"/>
                  <a:gd name="T51" fmla="*/ 321 h 365"/>
                  <a:gd name="T52" fmla="*/ 37 w 181"/>
                  <a:gd name="T53" fmla="*/ 294 h 365"/>
                  <a:gd name="T54" fmla="*/ 55 w 181"/>
                  <a:gd name="T55" fmla="*/ 266 h 365"/>
                  <a:gd name="T56" fmla="*/ 75 w 181"/>
                  <a:gd name="T57" fmla="*/ 239 h 365"/>
                  <a:gd name="T58" fmla="*/ 99 w 181"/>
                  <a:gd name="T59" fmla="*/ 214 h 365"/>
                  <a:gd name="T60" fmla="*/ 128 w 181"/>
                  <a:gd name="T61" fmla="*/ 197 h 365"/>
                  <a:gd name="T62" fmla="*/ 141 w 181"/>
                  <a:gd name="T63" fmla="*/ 183 h 365"/>
                  <a:gd name="T64" fmla="*/ 153 w 181"/>
                  <a:gd name="T65" fmla="*/ 160 h 365"/>
                  <a:gd name="T66" fmla="*/ 163 w 181"/>
                  <a:gd name="T67" fmla="*/ 141 h 365"/>
                  <a:gd name="T68" fmla="*/ 167 w 181"/>
                  <a:gd name="T69" fmla="*/ 132 h 365"/>
                  <a:gd name="T70" fmla="*/ 171 w 181"/>
                  <a:gd name="T71" fmla="*/ 116 h 365"/>
                  <a:gd name="T72" fmla="*/ 178 w 181"/>
                  <a:gd name="T73" fmla="*/ 76 h 365"/>
                  <a:gd name="T74" fmla="*/ 181 w 181"/>
                  <a:gd name="T75" fmla="*/ 32 h 365"/>
                  <a:gd name="T76" fmla="*/ 171 w 181"/>
                  <a:gd name="T7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365">
                    <a:moveTo>
                      <a:pt x="171" y="0"/>
                    </a:moveTo>
                    <a:lnTo>
                      <a:pt x="170" y="0"/>
                    </a:lnTo>
                    <a:lnTo>
                      <a:pt x="175" y="36"/>
                    </a:lnTo>
                    <a:lnTo>
                      <a:pt x="171" y="76"/>
                    </a:lnTo>
                    <a:lnTo>
                      <a:pt x="164" y="110"/>
                    </a:lnTo>
                    <a:lnTo>
                      <a:pt x="162" y="125"/>
                    </a:lnTo>
                    <a:lnTo>
                      <a:pt x="160" y="128"/>
                    </a:lnTo>
                    <a:lnTo>
                      <a:pt x="158" y="133"/>
                    </a:lnTo>
                    <a:lnTo>
                      <a:pt x="153" y="143"/>
                    </a:lnTo>
                    <a:lnTo>
                      <a:pt x="148" y="153"/>
                    </a:lnTo>
                    <a:lnTo>
                      <a:pt x="141" y="164"/>
                    </a:lnTo>
                    <a:lnTo>
                      <a:pt x="134" y="175"/>
                    </a:lnTo>
                    <a:lnTo>
                      <a:pt x="128" y="183"/>
                    </a:lnTo>
                    <a:lnTo>
                      <a:pt x="121" y="189"/>
                    </a:lnTo>
                    <a:lnTo>
                      <a:pt x="95" y="205"/>
                    </a:lnTo>
                    <a:lnTo>
                      <a:pt x="74" y="225"/>
                    </a:lnTo>
                    <a:lnTo>
                      <a:pt x="53" y="251"/>
                    </a:lnTo>
                    <a:lnTo>
                      <a:pt x="37" y="277"/>
                    </a:lnTo>
                    <a:lnTo>
                      <a:pt x="23" y="301"/>
                    </a:lnTo>
                    <a:lnTo>
                      <a:pt x="13" y="324"/>
                    </a:lnTo>
                    <a:lnTo>
                      <a:pt x="4" y="342"/>
                    </a:lnTo>
                    <a:lnTo>
                      <a:pt x="0" y="354"/>
                    </a:lnTo>
                    <a:lnTo>
                      <a:pt x="6" y="365"/>
                    </a:lnTo>
                    <a:lnTo>
                      <a:pt x="7" y="359"/>
                    </a:lnTo>
                    <a:lnTo>
                      <a:pt x="14" y="343"/>
                    </a:lnTo>
                    <a:lnTo>
                      <a:pt x="23" y="321"/>
                    </a:lnTo>
                    <a:lnTo>
                      <a:pt x="37" y="294"/>
                    </a:lnTo>
                    <a:lnTo>
                      <a:pt x="55" y="266"/>
                    </a:lnTo>
                    <a:lnTo>
                      <a:pt x="75" y="239"/>
                    </a:lnTo>
                    <a:lnTo>
                      <a:pt x="99" y="214"/>
                    </a:lnTo>
                    <a:lnTo>
                      <a:pt x="128" y="197"/>
                    </a:lnTo>
                    <a:lnTo>
                      <a:pt x="141" y="183"/>
                    </a:lnTo>
                    <a:lnTo>
                      <a:pt x="153" y="160"/>
                    </a:lnTo>
                    <a:lnTo>
                      <a:pt x="163" y="141"/>
                    </a:lnTo>
                    <a:lnTo>
                      <a:pt x="167" y="132"/>
                    </a:lnTo>
                    <a:lnTo>
                      <a:pt x="171" y="116"/>
                    </a:lnTo>
                    <a:lnTo>
                      <a:pt x="178" y="76"/>
                    </a:lnTo>
                    <a:lnTo>
                      <a:pt x="181" y="3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75"/>
              <p:cNvSpPr>
                <a:spLocks/>
              </p:cNvSpPr>
              <p:nvPr/>
            </p:nvSpPr>
            <p:spPr bwMode="auto">
              <a:xfrm>
                <a:off x="3742" y="1894"/>
                <a:ext cx="92" cy="30"/>
              </a:xfrm>
              <a:custGeom>
                <a:avLst/>
                <a:gdLst>
                  <a:gd name="T0" fmla="*/ 84 w 92"/>
                  <a:gd name="T1" fmla="*/ 27 h 30"/>
                  <a:gd name="T2" fmla="*/ 87 w 92"/>
                  <a:gd name="T3" fmla="*/ 26 h 30"/>
                  <a:gd name="T4" fmla="*/ 89 w 92"/>
                  <a:gd name="T5" fmla="*/ 24 h 30"/>
                  <a:gd name="T6" fmla="*/ 91 w 92"/>
                  <a:gd name="T7" fmla="*/ 22 h 30"/>
                  <a:gd name="T8" fmla="*/ 92 w 92"/>
                  <a:gd name="T9" fmla="*/ 19 h 30"/>
                  <a:gd name="T10" fmla="*/ 91 w 92"/>
                  <a:gd name="T11" fmla="*/ 8 h 30"/>
                  <a:gd name="T12" fmla="*/ 91 w 92"/>
                  <a:gd name="T13" fmla="*/ 4 h 30"/>
                  <a:gd name="T14" fmla="*/ 89 w 92"/>
                  <a:gd name="T15" fmla="*/ 1 h 30"/>
                  <a:gd name="T16" fmla="*/ 87 w 92"/>
                  <a:gd name="T17" fmla="*/ 0 h 30"/>
                  <a:gd name="T18" fmla="*/ 83 w 92"/>
                  <a:gd name="T19" fmla="*/ 0 h 30"/>
                  <a:gd name="T20" fmla="*/ 8 w 92"/>
                  <a:gd name="T21" fmla="*/ 3 h 30"/>
                  <a:gd name="T22" fmla="*/ 5 w 92"/>
                  <a:gd name="T23" fmla="*/ 3 h 30"/>
                  <a:gd name="T24" fmla="*/ 3 w 92"/>
                  <a:gd name="T25" fmla="*/ 4 h 30"/>
                  <a:gd name="T26" fmla="*/ 1 w 92"/>
                  <a:gd name="T27" fmla="*/ 7 h 30"/>
                  <a:gd name="T28" fmla="*/ 0 w 92"/>
                  <a:gd name="T29" fmla="*/ 11 h 30"/>
                  <a:gd name="T30" fmla="*/ 1 w 92"/>
                  <a:gd name="T31" fmla="*/ 22 h 30"/>
                  <a:gd name="T32" fmla="*/ 1 w 92"/>
                  <a:gd name="T33" fmla="*/ 24 h 30"/>
                  <a:gd name="T34" fmla="*/ 4 w 92"/>
                  <a:gd name="T35" fmla="*/ 27 h 30"/>
                  <a:gd name="T36" fmla="*/ 5 w 92"/>
                  <a:gd name="T37" fmla="*/ 29 h 30"/>
                  <a:gd name="T38" fmla="*/ 10 w 92"/>
                  <a:gd name="T39" fmla="*/ 30 h 30"/>
                  <a:gd name="T40" fmla="*/ 84 w 92"/>
                  <a:gd name="T4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30">
                    <a:moveTo>
                      <a:pt x="84" y="27"/>
                    </a:moveTo>
                    <a:lnTo>
                      <a:pt x="87" y="26"/>
                    </a:lnTo>
                    <a:lnTo>
                      <a:pt x="89" y="24"/>
                    </a:lnTo>
                    <a:lnTo>
                      <a:pt x="91" y="22"/>
                    </a:lnTo>
                    <a:lnTo>
                      <a:pt x="92" y="19"/>
                    </a:lnTo>
                    <a:lnTo>
                      <a:pt x="91" y="8"/>
                    </a:lnTo>
                    <a:lnTo>
                      <a:pt x="91" y="4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10" y="3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76"/>
              <p:cNvSpPr>
                <a:spLocks/>
              </p:cNvSpPr>
              <p:nvPr/>
            </p:nvSpPr>
            <p:spPr bwMode="auto">
              <a:xfrm>
                <a:off x="3749" y="1900"/>
                <a:ext cx="78" cy="18"/>
              </a:xfrm>
              <a:custGeom>
                <a:avLst/>
                <a:gdLst>
                  <a:gd name="T0" fmla="*/ 72 w 78"/>
                  <a:gd name="T1" fmla="*/ 16 h 18"/>
                  <a:gd name="T2" fmla="*/ 74 w 78"/>
                  <a:gd name="T3" fmla="*/ 16 h 18"/>
                  <a:gd name="T4" fmla="*/ 77 w 78"/>
                  <a:gd name="T5" fmla="*/ 13 h 18"/>
                  <a:gd name="T6" fmla="*/ 78 w 78"/>
                  <a:gd name="T7" fmla="*/ 12 h 18"/>
                  <a:gd name="T8" fmla="*/ 78 w 78"/>
                  <a:gd name="T9" fmla="*/ 8 h 18"/>
                  <a:gd name="T10" fmla="*/ 78 w 78"/>
                  <a:gd name="T11" fmla="*/ 8 h 18"/>
                  <a:gd name="T12" fmla="*/ 78 w 78"/>
                  <a:gd name="T13" fmla="*/ 5 h 18"/>
                  <a:gd name="T14" fmla="*/ 77 w 78"/>
                  <a:gd name="T15" fmla="*/ 2 h 18"/>
                  <a:gd name="T16" fmla="*/ 74 w 78"/>
                  <a:gd name="T17" fmla="*/ 1 h 18"/>
                  <a:gd name="T18" fmla="*/ 70 w 78"/>
                  <a:gd name="T19" fmla="*/ 0 h 18"/>
                  <a:gd name="T20" fmla="*/ 7 w 78"/>
                  <a:gd name="T21" fmla="*/ 1 h 18"/>
                  <a:gd name="T22" fmla="*/ 4 w 78"/>
                  <a:gd name="T23" fmla="*/ 2 h 18"/>
                  <a:gd name="T24" fmla="*/ 1 w 78"/>
                  <a:gd name="T25" fmla="*/ 4 h 18"/>
                  <a:gd name="T26" fmla="*/ 0 w 78"/>
                  <a:gd name="T27" fmla="*/ 6 h 18"/>
                  <a:gd name="T28" fmla="*/ 0 w 78"/>
                  <a:gd name="T29" fmla="*/ 9 h 18"/>
                  <a:gd name="T30" fmla="*/ 0 w 78"/>
                  <a:gd name="T31" fmla="*/ 10 h 18"/>
                  <a:gd name="T32" fmla="*/ 0 w 78"/>
                  <a:gd name="T33" fmla="*/ 13 h 18"/>
                  <a:gd name="T34" fmla="*/ 3 w 78"/>
                  <a:gd name="T35" fmla="*/ 16 h 18"/>
                  <a:gd name="T36" fmla="*/ 4 w 78"/>
                  <a:gd name="T37" fmla="*/ 17 h 18"/>
                  <a:gd name="T38" fmla="*/ 8 w 78"/>
                  <a:gd name="T39" fmla="*/ 18 h 18"/>
                  <a:gd name="T40" fmla="*/ 72 w 78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8">
                    <a:moveTo>
                      <a:pt x="72" y="16"/>
                    </a:moveTo>
                    <a:lnTo>
                      <a:pt x="74" y="16"/>
                    </a:lnTo>
                    <a:lnTo>
                      <a:pt x="77" y="13"/>
                    </a:lnTo>
                    <a:lnTo>
                      <a:pt x="78" y="1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3754" y="1904"/>
                <a:ext cx="68" cy="6"/>
              </a:xfrm>
              <a:custGeom>
                <a:avLst/>
                <a:gdLst>
                  <a:gd name="T0" fmla="*/ 67 w 68"/>
                  <a:gd name="T1" fmla="*/ 4 h 6"/>
                  <a:gd name="T2" fmla="*/ 68 w 68"/>
                  <a:gd name="T3" fmla="*/ 4 h 6"/>
                  <a:gd name="T4" fmla="*/ 68 w 68"/>
                  <a:gd name="T5" fmla="*/ 4 h 6"/>
                  <a:gd name="T6" fmla="*/ 68 w 68"/>
                  <a:gd name="T7" fmla="*/ 4 h 6"/>
                  <a:gd name="T8" fmla="*/ 68 w 68"/>
                  <a:gd name="T9" fmla="*/ 2 h 6"/>
                  <a:gd name="T10" fmla="*/ 68 w 68"/>
                  <a:gd name="T11" fmla="*/ 2 h 6"/>
                  <a:gd name="T12" fmla="*/ 68 w 68"/>
                  <a:gd name="T13" fmla="*/ 1 h 6"/>
                  <a:gd name="T14" fmla="*/ 68 w 68"/>
                  <a:gd name="T15" fmla="*/ 1 h 6"/>
                  <a:gd name="T16" fmla="*/ 68 w 68"/>
                  <a:gd name="T17" fmla="*/ 0 h 6"/>
                  <a:gd name="T18" fmla="*/ 67 w 68"/>
                  <a:gd name="T19" fmla="*/ 0 h 6"/>
                  <a:gd name="T20" fmla="*/ 2 w 68"/>
                  <a:gd name="T21" fmla="*/ 2 h 6"/>
                  <a:gd name="T22" fmla="*/ 0 w 68"/>
                  <a:gd name="T23" fmla="*/ 2 h 6"/>
                  <a:gd name="T24" fmla="*/ 0 w 68"/>
                  <a:gd name="T25" fmla="*/ 2 h 6"/>
                  <a:gd name="T26" fmla="*/ 0 w 68"/>
                  <a:gd name="T27" fmla="*/ 2 h 6"/>
                  <a:gd name="T28" fmla="*/ 0 w 68"/>
                  <a:gd name="T29" fmla="*/ 4 h 6"/>
                  <a:gd name="T30" fmla="*/ 0 w 68"/>
                  <a:gd name="T31" fmla="*/ 4 h 6"/>
                  <a:gd name="T32" fmla="*/ 0 w 68"/>
                  <a:gd name="T33" fmla="*/ 5 h 6"/>
                  <a:gd name="T34" fmla="*/ 0 w 68"/>
                  <a:gd name="T35" fmla="*/ 5 h 6"/>
                  <a:gd name="T36" fmla="*/ 0 w 68"/>
                  <a:gd name="T37" fmla="*/ 6 h 6"/>
                  <a:gd name="T38" fmla="*/ 2 w 68"/>
                  <a:gd name="T39" fmla="*/ 6 h 6"/>
                  <a:gd name="T40" fmla="*/ 67 w 68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">
                    <a:moveTo>
                      <a:pt x="67" y="4"/>
                    </a:moveTo>
                    <a:lnTo>
                      <a:pt x="68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753" y="1906"/>
                <a:ext cx="9" cy="11"/>
              </a:xfrm>
              <a:custGeom>
                <a:avLst/>
                <a:gdLst>
                  <a:gd name="T0" fmla="*/ 4 w 9"/>
                  <a:gd name="T1" fmla="*/ 11 h 11"/>
                  <a:gd name="T2" fmla="*/ 5 w 9"/>
                  <a:gd name="T3" fmla="*/ 11 h 11"/>
                  <a:gd name="T4" fmla="*/ 8 w 9"/>
                  <a:gd name="T5" fmla="*/ 10 h 11"/>
                  <a:gd name="T6" fmla="*/ 9 w 9"/>
                  <a:gd name="T7" fmla="*/ 7 h 11"/>
                  <a:gd name="T8" fmla="*/ 9 w 9"/>
                  <a:gd name="T9" fmla="*/ 6 h 11"/>
                  <a:gd name="T10" fmla="*/ 9 w 9"/>
                  <a:gd name="T11" fmla="*/ 4 h 11"/>
                  <a:gd name="T12" fmla="*/ 8 w 9"/>
                  <a:gd name="T13" fmla="*/ 2 h 11"/>
                  <a:gd name="T14" fmla="*/ 5 w 9"/>
                  <a:gd name="T15" fmla="*/ 0 h 11"/>
                  <a:gd name="T16" fmla="*/ 4 w 9"/>
                  <a:gd name="T17" fmla="*/ 0 h 11"/>
                  <a:gd name="T18" fmla="*/ 3 w 9"/>
                  <a:gd name="T19" fmla="*/ 0 h 11"/>
                  <a:gd name="T20" fmla="*/ 1 w 9"/>
                  <a:gd name="T21" fmla="*/ 2 h 11"/>
                  <a:gd name="T22" fmla="*/ 0 w 9"/>
                  <a:gd name="T23" fmla="*/ 4 h 11"/>
                  <a:gd name="T24" fmla="*/ 0 w 9"/>
                  <a:gd name="T25" fmla="*/ 6 h 11"/>
                  <a:gd name="T26" fmla="*/ 0 w 9"/>
                  <a:gd name="T27" fmla="*/ 7 h 11"/>
                  <a:gd name="T28" fmla="*/ 1 w 9"/>
                  <a:gd name="T29" fmla="*/ 10 h 11"/>
                  <a:gd name="T30" fmla="*/ 3 w 9"/>
                  <a:gd name="T31" fmla="*/ 11 h 11"/>
                  <a:gd name="T32" fmla="*/ 4 w 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79"/>
              <p:cNvSpPr>
                <a:spLocks/>
              </p:cNvSpPr>
              <p:nvPr/>
            </p:nvSpPr>
            <p:spPr bwMode="auto">
              <a:xfrm>
                <a:off x="4203" y="1874"/>
                <a:ext cx="91" cy="28"/>
              </a:xfrm>
              <a:custGeom>
                <a:avLst/>
                <a:gdLst>
                  <a:gd name="T0" fmla="*/ 84 w 91"/>
                  <a:gd name="T1" fmla="*/ 27 h 28"/>
                  <a:gd name="T2" fmla="*/ 86 w 91"/>
                  <a:gd name="T3" fmla="*/ 26 h 28"/>
                  <a:gd name="T4" fmla="*/ 89 w 91"/>
                  <a:gd name="T5" fmla="*/ 24 h 28"/>
                  <a:gd name="T6" fmla="*/ 91 w 91"/>
                  <a:gd name="T7" fmla="*/ 21 h 28"/>
                  <a:gd name="T8" fmla="*/ 91 w 91"/>
                  <a:gd name="T9" fmla="*/ 19 h 28"/>
                  <a:gd name="T10" fmla="*/ 91 w 91"/>
                  <a:gd name="T11" fmla="*/ 7 h 28"/>
                  <a:gd name="T12" fmla="*/ 89 w 91"/>
                  <a:gd name="T13" fmla="*/ 4 h 28"/>
                  <a:gd name="T14" fmla="*/ 88 w 91"/>
                  <a:gd name="T15" fmla="*/ 1 h 28"/>
                  <a:gd name="T16" fmla="*/ 85 w 91"/>
                  <a:gd name="T17" fmla="*/ 0 h 28"/>
                  <a:gd name="T18" fmla="*/ 82 w 91"/>
                  <a:gd name="T19" fmla="*/ 0 h 28"/>
                  <a:gd name="T20" fmla="*/ 8 w 91"/>
                  <a:gd name="T21" fmla="*/ 1 h 28"/>
                  <a:gd name="T22" fmla="*/ 5 w 91"/>
                  <a:gd name="T23" fmla="*/ 3 h 28"/>
                  <a:gd name="T24" fmla="*/ 2 w 91"/>
                  <a:gd name="T25" fmla="*/ 4 h 28"/>
                  <a:gd name="T26" fmla="*/ 1 w 91"/>
                  <a:gd name="T27" fmla="*/ 7 h 28"/>
                  <a:gd name="T28" fmla="*/ 0 w 91"/>
                  <a:gd name="T29" fmla="*/ 9 h 28"/>
                  <a:gd name="T30" fmla="*/ 0 w 91"/>
                  <a:gd name="T31" fmla="*/ 21 h 28"/>
                  <a:gd name="T32" fmla="*/ 1 w 91"/>
                  <a:gd name="T33" fmla="*/ 24 h 28"/>
                  <a:gd name="T34" fmla="*/ 2 w 91"/>
                  <a:gd name="T35" fmla="*/ 27 h 28"/>
                  <a:gd name="T36" fmla="*/ 5 w 91"/>
                  <a:gd name="T37" fmla="*/ 28 h 28"/>
                  <a:gd name="T38" fmla="*/ 8 w 91"/>
                  <a:gd name="T39" fmla="*/ 28 h 28"/>
                  <a:gd name="T40" fmla="*/ 84 w 9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28">
                    <a:moveTo>
                      <a:pt x="84" y="27"/>
                    </a:moveTo>
                    <a:lnTo>
                      <a:pt x="86" y="26"/>
                    </a:lnTo>
                    <a:lnTo>
                      <a:pt x="89" y="24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1" y="7"/>
                    </a:lnTo>
                    <a:lnTo>
                      <a:pt x="89" y="4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80"/>
              <p:cNvSpPr>
                <a:spLocks/>
              </p:cNvSpPr>
              <p:nvPr/>
            </p:nvSpPr>
            <p:spPr bwMode="auto">
              <a:xfrm>
                <a:off x="4208" y="1879"/>
                <a:ext cx="80" cy="18"/>
              </a:xfrm>
              <a:custGeom>
                <a:avLst/>
                <a:gdLst>
                  <a:gd name="T0" fmla="*/ 72 w 80"/>
                  <a:gd name="T1" fmla="*/ 16 h 18"/>
                  <a:gd name="T2" fmla="*/ 76 w 80"/>
                  <a:gd name="T3" fmla="*/ 15 h 18"/>
                  <a:gd name="T4" fmla="*/ 79 w 80"/>
                  <a:gd name="T5" fmla="*/ 14 h 18"/>
                  <a:gd name="T6" fmla="*/ 80 w 80"/>
                  <a:gd name="T7" fmla="*/ 11 h 18"/>
                  <a:gd name="T8" fmla="*/ 80 w 80"/>
                  <a:gd name="T9" fmla="*/ 8 h 18"/>
                  <a:gd name="T10" fmla="*/ 80 w 80"/>
                  <a:gd name="T11" fmla="*/ 7 h 18"/>
                  <a:gd name="T12" fmla="*/ 79 w 80"/>
                  <a:gd name="T13" fmla="*/ 4 h 18"/>
                  <a:gd name="T14" fmla="*/ 77 w 80"/>
                  <a:gd name="T15" fmla="*/ 2 h 18"/>
                  <a:gd name="T16" fmla="*/ 75 w 80"/>
                  <a:gd name="T17" fmla="*/ 0 h 18"/>
                  <a:gd name="T18" fmla="*/ 72 w 80"/>
                  <a:gd name="T19" fmla="*/ 0 h 18"/>
                  <a:gd name="T20" fmla="*/ 8 w 80"/>
                  <a:gd name="T21" fmla="*/ 2 h 18"/>
                  <a:gd name="T22" fmla="*/ 6 w 80"/>
                  <a:gd name="T23" fmla="*/ 3 h 18"/>
                  <a:gd name="T24" fmla="*/ 3 w 80"/>
                  <a:gd name="T25" fmla="*/ 4 h 18"/>
                  <a:gd name="T26" fmla="*/ 2 w 80"/>
                  <a:gd name="T27" fmla="*/ 7 h 18"/>
                  <a:gd name="T28" fmla="*/ 0 w 80"/>
                  <a:gd name="T29" fmla="*/ 10 h 18"/>
                  <a:gd name="T30" fmla="*/ 0 w 80"/>
                  <a:gd name="T31" fmla="*/ 11 h 18"/>
                  <a:gd name="T32" fmla="*/ 2 w 80"/>
                  <a:gd name="T33" fmla="*/ 14 h 18"/>
                  <a:gd name="T34" fmla="*/ 3 w 80"/>
                  <a:gd name="T35" fmla="*/ 16 h 18"/>
                  <a:gd name="T36" fmla="*/ 6 w 80"/>
                  <a:gd name="T37" fmla="*/ 18 h 18"/>
                  <a:gd name="T38" fmla="*/ 8 w 80"/>
                  <a:gd name="T39" fmla="*/ 18 h 18"/>
                  <a:gd name="T40" fmla="*/ 72 w 80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8">
                    <a:moveTo>
                      <a:pt x="72" y="16"/>
                    </a:moveTo>
                    <a:lnTo>
                      <a:pt x="76" y="15"/>
                    </a:lnTo>
                    <a:lnTo>
                      <a:pt x="79" y="14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81"/>
              <p:cNvSpPr>
                <a:spLocks/>
              </p:cNvSpPr>
              <p:nvPr/>
            </p:nvSpPr>
            <p:spPr bwMode="auto">
              <a:xfrm>
                <a:off x="4214" y="1883"/>
                <a:ext cx="69" cy="6"/>
              </a:xfrm>
              <a:custGeom>
                <a:avLst/>
                <a:gdLst>
                  <a:gd name="T0" fmla="*/ 67 w 69"/>
                  <a:gd name="T1" fmla="*/ 4 h 6"/>
                  <a:gd name="T2" fmla="*/ 67 w 69"/>
                  <a:gd name="T3" fmla="*/ 4 h 6"/>
                  <a:gd name="T4" fmla="*/ 69 w 69"/>
                  <a:gd name="T5" fmla="*/ 3 h 6"/>
                  <a:gd name="T6" fmla="*/ 69 w 69"/>
                  <a:gd name="T7" fmla="*/ 3 h 6"/>
                  <a:gd name="T8" fmla="*/ 69 w 69"/>
                  <a:gd name="T9" fmla="*/ 2 h 6"/>
                  <a:gd name="T10" fmla="*/ 69 w 69"/>
                  <a:gd name="T11" fmla="*/ 2 h 6"/>
                  <a:gd name="T12" fmla="*/ 69 w 69"/>
                  <a:gd name="T13" fmla="*/ 0 h 6"/>
                  <a:gd name="T14" fmla="*/ 67 w 69"/>
                  <a:gd name="T15" fmla="*/ 0 h 6"/>
                  <a:gd name="T16" fmla="*/ 67 w 69"/>
                  <a:gd name="T17" fmla="*/ 0 h 6"/>
                  <a:gd name="T18" fmla="*/ 66 w 69"/>
                  <a:gd name="T19" fmla="*/ 0 h 6"/>
                  <a:gd name="T20" fmla="*/ 2 w 69"/>
                  <a:gd name="T21" fmla="*/ 2 h 6"/>
                  <a:gd name="T22" fmla="*/ 1 w 69"/>
                  <a:gd name="T23" fmla="*/ 2 h 6"/>
                  <a:gd name="T24" fmla="*/ 1 w 69"/>
                  <a:gd name="T25" fmla="*/ 3 h 6"/>
                  <a:gd name="T26" fmla="*/ 0 w 69"/>
                  <a:gd name="T27" fmla="*/ 3 h 6"/>
                  <a:gd name="T28" fmla="*/ 0 w 69"/>
                  <a:gd name="T29" fmla="*/ 4 h 6"/>
                  <a:gd name="T30" fmla="*/ 0 w 69"/>
                  <a:gd name="T31" fmla="*/ 4 h 6"/>
                  <a:gd name="T32" fmla="*/ 0 w 69"/>
                  <a:gd name="T33" fmla="*/ 6 h 6"/>
                  <a:gd name="T34" fmla="*/ 1 w 69"/>
                  <a:gd name="T35" fmla="*/ 6 h 6"/>
                  <a:gd name="T36" fmla="*/ 1 w 69"/>
                  <a:gd name="T37" fmla="*/ 6 h 6"/>
                  <a:gd name="T38" fmla="*/ 2 w 69"/>
                  <a:gd name="T39" fmla="*/ 6 h 6"/>
                  <a:gd name="T40" fmla="*/ 67 w 69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">
                    <a:moveTo>
                      <a:pt x="67" y="4"/>
                    </a:moveTo>
                    <a:lnTo>
                      <a:pt x="67" y="4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82"/>
              <p:cNvSpPr>
                <a:spLocks/>
              </p:cNvSpPr>
              <p:nvPr/>
            </p:nvSpPr>
            <p:spPr bwMode="auto">
              <a:xfrm>
                <a:off x="4212" y="1885"/>
                <a:ext cx="11" cy="10"/>
              </a:xfrm>
              <a:custGeom>
                <a:avLst/>
                <a:gdLst>
                  <a:gd name="T0" fmla="*/ 6 w 11"/>
                  <a:gd name="T1" fmla="*/ 10 h 10"/>
                  <a:gd name="T2" fmla="*/ 7 w 11"/>
                  <a:gd name="T3" fmla="*/ 10 h 10"/>
                  <a:gd name="T4" fmla="*/ 10 w 11"/>
                  <a:gd name="T5" fmla="*/ 9 h 10"/>
                  <a:gd name="T6" fmla="*/ 11 w 11"/>
                  <a:gd name="T7" fmla="*/ 6 h 10"/>
                  <a:gd name="T8" fmla="*/ 11 w 11"/>
                  <a:gd name="T9" fmla="*/ 5 h 10"/>
                  <a:gd name="T10" fmla="*/ 10 w 11"/>
                  <a:gd name="T11" fmla="*/ 4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4 w 11"/>
                  <a:gd name="T19" fmla="*/ 1 h 10"/>
                  <a:gd name="T20" fmla="*/ 2 w 11"/>
                  <a:gd name="T21" fmla="*/ 2 h 10"/>
                  <a:gd name="T22" fmla="*/ 0 w 11"/>
                  <a:gd name="T23" fmla="*/ 4 h 10"/>
                  <a:gd name="T24" fmla="*/ 0 w 11"/>
                  <a:gd name="T25" fmla="*/ 6 h 10"/>
                  <a:gd name="T26" fmla="*/ 0 w 11"/>
                  <a:gd name="T27" fmla="*/ 8 h 10"/>
                  <a:gd name="T28" fmla="*/ 2 w 11"/>
                  <a:gd name="T29" fmla="*/ 9 h 10"/>
                  <a:gd name="T30" fmla="*/ 4 w 11"/>
                  <a:gd name="T31" fmla="*/ 10 h 10"/>
                  <a:gd name="T32" fmla="*/ 6 w 11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lnTo>
                      <a:pt x="7" y="10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83"/>
              <p:cNvSpPr>
                <a:spLocks/>
              </p:cNvSpPr>
              <p:nvPr/>
            </p:nvSpPr>
            <p:spPr bwMode="auto">
              <a:xfrm>
                <a:off x="2791" y="1775"/>
                <a:ext cx="424" cy="55"/>
              </a:xfrm>
              <a:custGeom>
                <a:avLst/>
                <a:gdLst>
                  <a:gd name="T0" fmla="*/ 0 w 424"/>
                  <a:gd name="T1" fmla="*/ 8 h 55"/>
                  <a:gd name="T2" fmla="*/ 424 w 424"/>
                  <a:gd name="T3" fmla="*/ 55 h 55"/>
                  <a:gd name="T4" fmla="*/ 419 w 424"/>
                  <a:gd name="T5" fmla="*/ 38 h 55"/>
                  <a:gd name="T6" fmla="*/ 34 w 424"/>
                  <a:gd name="T7" fmla="*/ 0 h 55"/>
                  <a:gd name="T8" fmla="*/ 0 w 424"/>
                  <a:gd name="T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55">
                    <a:moveTo>
                      <a:pt x="0" y="8"/>
                    </a:moveTo>
                    <a:lnTo>
                      <a:pt x="424" y="55"/>
                    </a:lnTo>
                    <a:lnTo>
                      <a:pt x="419" y="38"/>
                    </a:lnTo>
                    <a:lnTo>
                      <a:pt x="3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84"/>
              <p:cNvSpPr>
                <a:spLocks/>
              </p:cNvSpPr>
              <p:nvPr/>
            </p:nvSpPr>
            <p:spPr bwMode="auto">
              <a:xfrm>
                <a:off x="3104" y="1573"/>
                <a:ext cx="386" cy="257"/>
              </a:xfrm>
              <a:custGeom>
                <a:avLst/>
                <a:gdLst>
                  <a:gd name="T0" fmla="*/ 114 w 386"/>
                  <a:gd name="T1" fmla="*/ 255 h 257"/>
                  <a:gd name="T2" fmla="*/ 134 w 386"/>
                  <a:gd name="T3" fmla="*/ 234 h 257"/>
                  <a:gd name="T4" fmla="*/ 169 w 386"/>
                  <a:gd name="T5" fmla="*/ 201 h 257"/>
                  <a:gd name="T6" fmla="*/ 213 w 386"/>
                  <a:gd name="T7" fmla="*/ 157 h 257"/>
                  <a:gd name="T8" fmla="*/ 260 w 386"/>
                  <a:gd name="T9" fmla="*/ 113 h 257"/>
                  <a:gd name="T10" fmla="*/ 306 w 386"/>
                  <a:gd name="T11" fmla="*/ 68 h 257"/>
                  <a:gd name="T12" fmla="*/ 344 w 386"/>
                  <a:gd name="T13" fmla="*/ 33 h 257"/>
                  <a:gd name="T14" fmla="*/ 368 w 386"/>
                  <a:gd name="T15" fmla="*/ 12 h 257"/>
                  <a:gd name="T16" fmla="*/ 382 w 386"/>
                  <a:gd name="T17" fmla="*/ 4 h 257"/>
                  <a:gd name="T18" fmla="*/ 385 w 386"/>
                  <a:gd name="T19" fmla="*/ 0 h 257"/>
                  <a:gd name="T20" fmla="*/ 381 w 386"/>
                  <a:gd name="T21" fmla="*/ 0 h 257"/>
                  <a:gd name="T22" fmla="*/ 355 w 386"/>
                  <a:gd name="T23" fmla="*/ 0 h 257"/>
                  <a:gd name="T24" fmla="*/ 309 w 386"/>
                  <a:gd name="T25" fmla="*/ 0 h 257"/>
                  <a:gd name="T26" fmla="*/ 249 w 386"/>
                  <a:gd name="T27" fmla="*/ 2 h 257"/>
                  <a:gd name="T28" fmla="*/ 186 w 386"/>
                  <a:gd name="T29" fmla="*/ 3 h 257"/>
                  <a:gd name="T30" fmla="*/ 123 w 386"/>
                  <a:gd name="T31" fmla="*/ 4 h 257"/>
                  <a:gd name="T32" fmla="*/ 70 w 386"/>
                  <a:gd name="T33" fmla="*/ 6 h 257"/>
                  <a:gd name="T34" fmla="*/ 32 w 386"/>
                  <a:gd name="T35" fmla="*/ 8 h 257"/>
                  <a:gd name="T36" fmla="*/ 3 w 386"/>
                  <a:gd name="T37" fmla="*/ 14 h 257"/>
                  <a:gd name="T38" fmla="*/ 4 w 386"/>
                  <a:gd name="T39" fmla="*/ 15 h 257"/>
                  <a:gd name="T40" fmla="*/ 12 w 386"/>
                  <a:gd name="T41" fmla="*/ 15 h 257"/>
                  <a:gd name="T42" fmla="*/ 39 w 386"/>
                  <a:gd name="T43" fmla="*/ 14 h 257"/>
                  <a:gd name="T44" fmla="*/ 87 w 386"/>
                  <a:gd name="T45" fmla="*/ 14 h 257"/>
                  <a:gd name="T46" fmla="*/ 145 w 386"/>
                  <a:gd name="T47" fmla="*/ 12 h 257"/>
                  <a:gd name="T48" fmla="*/ 209 w 386"/>
                  <a:gd name="T49" fmla="*/ 11 h 257"/>
                  <a:gd name="T50" fmla="*/ 270 w 386"/>
                  <a:gd name="T51" fmla="*/ 10 h 257"/>
                  <a:gd name="T52" fmla="*/ 318 w 386"/>
                  <a:gd name="T53" fmla="*/ 10 h 257"/>
                  <a:gd name="T54" fmla="*/ 348 w 386"/>
                  <a:gd name="T55" fmla="*/ 10 h 257"/>
                  <a:gd name="T56" fmla="*/ 352 w 386"/>
                  <a:gd name="T57" fmla="*/ 12 h 257"/>
                  <a:gd name="T58" fmla="*/ 333 w 386"/>
                  <a:gd name="T59" fmla="*/ 33 h 257"/>
                  <a:gd name="T60" fmla="*/ 298 w 386"/>
                  <a:gd name="T61" fmla="*/ 65 h 257"/>
                  <a:gd name="T62" fmla="*/ 253 w 386"/>
                  <a:gd name="T63" fmla="*/ 107 h 257"/>
                  <a:gd name="T64" fmla="*/ 206 w 386"/>
                  <a:gd name="T65" fmla="*/ 150 h 257"/>
                  <a:gd name="T66" fmla="*/ 160 w 386"/>
                  <a:gd name="T67" fmla="*/ 191 h 257"/>
                  <a:gd name="T68" fmla="*/ 123 w 386"/>
                  <a:gd name="T69" fmla="*/ 224 h 257"/>
                  <a:gd name="T70" fmla="*/ 102 w 386"/>
                  <a:gd name="T71" fmla="*/ 243 h 257"/>
                  <a:gd name="T72" fmla="*/ 111 w 386"/>
                  <a:gd name="T73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6" h="257">
                    <a:moveTo>
                      <a:pt x="111" y="257"/>
                    </a:moveTo>
                    <a:lnTo>
                      <a:pt x="114" y="255"/>
                    </a:lnTo>
                    <a:lnTo>
                      <a:pt x="122" y="247"/>
                    </a:lnTo>
                    <a:lnTo>
                      <a:pt x="134" y="234"/>
                    </a:lnTo>
                    <a:lnTo>
                      <a:pt x="150" y="220"/>
                    </a:lnTo>
                    <a:lnTo>
                      <a:pt x="169" y="201"/>
                    </a:lnTo>
                    <a:lnTo>
                      <a:pt x="190" y="180"/>
                    </a:lnTo>
                    <a:lnTo>
                      <a:pt x="213" y="157"/>
                    </a:lnTo>
                    <a:lnTo>
                      <a:pt x="237" y="134"/>
                    </a:lnTo>
                    <a:lnTo>
                      <a:pt x="260" y="113"/>
                    </a:lnTo>
                    <a:lnTo>
                      <a:pt x="283" y="90"/>
                    </a:lnTo>
                    <a:lnTo>
                      <a:pt x="306" y="68"/>
                    </a:lnTo>
                    <a:lnTo>
                      <a:pt x="326" y="49"/>
                    </a:lnTo>
                    <a:lnTo>
                      <a:pt x="344" y="33"/>
                    </a:lnTo>
                    <a:lnTo>
                      <a:pt x="358" y="20"/>
                    </a:lnTo>
                    <a:lnTo>
                      <a:pt x="368" y="12"/>
                    </a:lnTo>
                    <a:lnTo>
                      <a:pt x="374" y="8"/>
                    </a:lnTo>
                    <a:lnTo>
                      <a:pt x="382" y="4"/>
                    </a:lnTo>
                    <a:lnTo>
                      <a:pt x="386" y="2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1" y="0"/>
                    </a:lnTo>
                    <a:lnTo>
                      <a:pt x="371" y="0"/>
                    </a:lnTo>
                    <a:lnTo>
                      <a:pt x="355" y="0"/>
                    </a:lnTo>
                    <a:lnTo>
                      <a:pt x="333" y="0"/>
                    </a:lnTo>
                    <a:lnTo>
                      <a:pt x="309" y="0"/>
                    </a:lnTo>
                    <a:lnTo>
                      <a:pt x="280" y="2"/>
                    </a:lnTo>
                    <a:lnTo>
                      <a:pt x="249" y="2"/>
                    </a:lnTo>
                    <a:lnTo>
                      <a:pt x="218" y="2"/>
                    </a:lnTo>
                    <a:lnTo>
                      <a:pt x="186" y="3"/>
                    </a:lnTo>
                    <a:lnTo>
                      <a:pt x="154" y="3"/>
                    </a:lnTo>
                    <a:lnTo>
                      <a:pt x="123" y="4"/>
                    </a:lnTo>
                    <a:lnTo>
                      <a:pt x="95" y="4"/>
                    </a:lnTo>
                    <a:lnTo>
                      <a:pt x="70" y="6"/>
                    </a:lnTo>
                    <a:lnTo>
                      <a:pt x="49" y="7"/>
                    </a:lnTo>
                    <a:lnTo>
                      <a:pt x="32" y="8"/>
                    </a:lnTo>
                    <a:lnTo>
                      <a:pt x="2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23" y="15"/>
                    </a:lnTo>
                    <a:lnTo>
                      <a:pt x="39" y="14"/>
                    </a:lnTo>
                    <a:lnTo>
                      <a:pt x="61" y="14"/>
                    </a:lnTo>
                    <a:lnTo>
                      <a:pt x="87" y="14"/>
                    </a:lnTo>
                    <a:lnTo>
                      <a:pt x="115" y="12"/>
                    </a:lnTo>
                    <a:lnTo>
                      <a:pt x="145" y="12"/>
                    </a:lnTo>
                    <a:lnTo>
                      <a:pt x="177" y="11"/>
                    </a:lnTo>
                    <a:lnTo>
                      <a:pt x="209" y="11"/>
                    </a:lnTo>
                    <a:lnTo>
                      <a:pt x="240" y="10"/>
                    </a:lnTo>
                    <a:lnTo>
                      <a:pt x="270" y="10"/>
                    </a:lnTo>
                    <a:lnTo>
                      <a:pt x="295" y="10"/>
                    </a:lnTo>
                    <a:lnTo>
                      <a:pt x="318" y="10"/>
                    </a:lnTo>
                    <a:lnTo>
                      <a:pt x="336" y="10"/>
                    </a:lnTo>
                    <a:lnTo>
                      <a:pt x="348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45" y="20"/>
                    </a:lnTo>
                    <a:lnTo>
                      <a:pt x="333" y="33"/>
                    </a:lnTo>
                    <a:lnTo>
                      <a:pt x="318" y="48"/>
                    </a:lnTo>
                    <a:lnTo>
                      <a:pt x="298" y="65"/>
                    </a:lnTo>
                    <a:lnTo>
                      <a:pt x="278" y="85"/>
                    </a:lnTo>
                    <a:lnTo>
                      <a:pt x="253" y="107"/>
                    </a:lnTo>
                    <a:lnTo>
                      <a:pt x="230" y="129"/>
                    </a:lnTo>
                    <a:lnTo>
                      <a:pt x="206" y="150"/>
                    </a:lnTo>
                    <a:lnTo>
                      <a:pt x="181" y="171"/>
                    </a:lnTo>
                    <a:lnTo>
                      <a:pt x="160" y="191"/>
                    </a:lnTo>
                    <a:lnTo>
                      <a:pt x="139" y="209"/>
                    </a:lnTo>
                    <a:lnTo>
                      <a:pt x="123" y="224"/>
                    </a:lnTo>
                    <a:lnTo>
                      <a:pt x="110" y="236"/>
                    </a:lnTo>
                    <a:lnTo>
                      <a:pt x="102" y="243"/>
                    </a:lnTo>
                    <a:lnTo>
                      <a:pt x="99" y="245"/>
                    </a:lnTo>
                    <a:lnTo>
                      <a:pt x="111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85"/>
              <p:cNvSpPr>
                <a:spLocks/>
              </p:cNvSpPr>
              <p:nvPr/>
            </p:nvSpPr>
            <p:spPr bwMode="auto">
              <a:xfrm>
                <a:off x="3292" y="1767"/>
                <a:ext cx="205" cy="76"/>
              </a:xfrm>
              <a:custGeom>
                <a:avLst/>
                <a:gdLst>
                  <a:gd name="T0" fmla="*/ 205 w 205"/>
                  <a:gd name="T1" fmla="*/ 35 h 76"/>
                  <a:gd name="T2" fmla="*/ 202 w 205"/>
                  <a:gd name="T3" fmla="*/ 24 h 76"/>
                  <a:gd name="T4" fmla="*/ 195 w 205"/>
                  <a:gd name="T5" fmla="*/ 16 h 76"/>
                  <a:gd name="T6" fmla="*/ 186 w 205"/>
                  <a:gd name="T7" fmla="*/ 11 h 76"/>
                  <a:gd name="T8" fmla="*/ 174 w 205"/>
                  <a:gd name="T9" fmla="*/ 9 h 76"/>
                  <a:gd name="T10" fmla="*/ 110 w 205"/>
                  <a:gd name="T11" fmla="*/ 0 h 76"/>
                  <a:gd name="T12" fmla="*/ 106 w 205"/>
                  <a:gd name="T13" fmla="*/ 1 h 76"/>
                  <a:gd name="T14" fmla="*/ 102 w 205"/>
                  <a:gd name="T15" fmla="*/ 3 h 76"/>
                  <a:gd name="T16" fmla="*/ 96 w 205"/>
                  <a:gd name="T17" fmla="*/ 5 h 76"/>
                  <a:gd name="T18" fmla="*/ 92 w 205"/>
                  <a:gd name="T19" fmla="*/ 9 h 76"/>
                  <a:gd name="T20" fmla="*/ 88 w 205"/>
                  <a:gd name="T21" fmla="*/ 4 h 76"/>
                  <a:gd name="T22" fmla="*/ 83 w 205"/>
                  <a:gd name="T23" fmla="*/ 1 h 76"/>
                  <a:gd name="T24" fmla="*/ 77 w 205"/>
                  <a:gd name="T25" fmla="*/ 0 h 76"/>
                  <a:gd name="T26" fmla="*/ 72 w 205"/>
                  <a:gd name="T27" fmla="*/ 1 h 76"/>
                  <a:gd name="T28" fmla="*/ 0 w 205"/>
                  <a:gd name="T29" fmla="*/ 72 h 76"/>
                  <a:gd name="T30" fmla="*/ 4 w 205"/>
                  <a:gd name="T31" fmla="*/ 72 h 76"/>
                  <a:gd name="T32" fmla="*/ 15 w 205"/>
                  <a:gd name="T33" fmla="*/ 72 h 76"/>
                  <a:gd name="T34" fmla="*/ 30 w 205"/>
                  <a:gd name="T35" fmla="*/ 73 h 76"/>
                  <a:gd name="T36" fmla="*/ 48 w 205"/>
                  <a:gd name="T37" fmla="*/ 73 h 76"/>
                  <a:gd name="T38" fmla="*/ 65 w 205"/>
                  <a:gd name="T39" fmla="*/ 74 h 76"/>
                  <a:gd name="T40" fmla="*/ 82 w 205"/>
                  <a:gd name="T41" fmla="*/ 76 h 76"/>
                  <a:gd name="T42" fmla="*/ 94 w 205"/>
                  <a:gd name="T43" fmla="*/ 76 h 76"/>
                  <a:gd name="T44" fmla="*/ 100 w 205"/>
                  <a:gd name="T45" fmla="*/ 76 h 76"/>
                  <a:gd name="T46" fmla="*/ 102 w 205"/>
                  <a:gd name="T47" fmla="*/ 76 h 76"/>
                  <a:gd name="T48" fmla="*/ 102 w 205"/>
                  <a:gd name="T49" fmla="*/ 74 h 76"/>
                  <a:gd name="T50" fmla="*/ 103 w 205"/>
                  <a:gd name="T51" fmla="*/ 72 h 76"/>
                  <a:gd name="T52" fmla="*/ 103 w 205"/>
                  <a:gd name="T53" fmla="*/ 70 h 76"/>
                  <a:gd name="T54" fmla="*/ 160 w 205"/>
                  <a:gd name="T55" fmla="*/ 73 h 76"/>
                  <a:gd name="T56" fmla="*/ 167 w 205"/>
                  <a:gd name="T57" fmla="*/ 72 h 76"/>
                  <a:gd name="T58" fmla="*/ 174 w 205"/>
                  <a:gd name="T59" fmla="*/ 69 h 76"/>
                  <a:gd name="T60" fmla="*/ 182 w 205"/>
                  <a:gd name="T61" fmla="*/ 65 h 76"/>
                  <a:gd name="T62" fmla="*/ 189 w 205"/>
                  <a:gd name="T63" fmla="*/ 59 h 76"/>
                  <a:gd name="T64" fmla="*/ 195 w 205"/>
                  <a:gd name="T65" fmla="*/ 54 h 76"/>
                  <a:gd name="T66" fmla="*/ 201 w 205"/>
                  <a:gd name="T67" fmla="*/ 47 h 76"/>
                  <a:gd name="T68" fmla="*/ 203 w 205"/>
                  <a:gd name="T69" fmla="*/ 42 h 76"/>
                  <a:gd name="T70" fmla="*/ 205 w 205"/>
                  <a:gd name="T71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5" h="76">
                    <a:moveTo>
                      <a:pt x="205" y="35"/>
                    </a:moveTo>
                    <a:lnTo>
                      <a:pt x="202" y="24"/>
                    </a:lnTo>
                    <a:lnTo>
                      <a:pt x="195" y="16"/>
                    </a:lnTo>
                    <a:lnTo>
                      <a:pt x="186" y="11"/>
                    </a:lnTo>
                    <a:lnTo>
                      <a:pt x="174" y="9"/>
                    </a:lnTo>
                    <a:lnTo>
                      <a:pt x="110" y="0"/>
                    </a:lnTo>
                    <a:lnTo>
                      <a:pt x="106" y="1"/>
                    </a:lnTo>
                    <a:lnTo>
                      <a:pt x="102" y="3"/>
                    </a:lnTo>
                    <a:lnTo>
                      <a:pt x="96" y="5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2" y="1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15" y="72"/>
                    </a:lnTo>
                    <a:lnTo>
                      <a:pt x="30" y="73"/>
                    </a:lnTo>
                    <a:lnTo>
                      <a:pt x="48" y="73"/>
                    </a:lnTo>
                    <a:lnTo>
                      <a:pt x="65" y="74"/>
                    </a:lnTo>
                    <a:lnTo>
                      <a:pt x="82" y="76"/>
                    </a:lnTo>
                    <a:lnTo>
                      <a:pt x="94" y="76"/>
                    </a:lnTo>
                    <a:lnTo>
                      <a:pt x="100" y="76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3" y="72"/>
                    </a:lnTo>
                    <a:lnTo>
                      <a:pt x="103" y="70"/>
                    </a:lnTo>
                    <a:lnTo>
                      <a:pt x="160" y="73"/>
                    </a:lnTo>
                    <a:lnTo>
                      <a:pt x="167" y="72"/>
                    </a:lnTo>
                    <a:lnTo>
                      <a:pt x="174" y="69"/>
                    </a:lnTo>
                    <a:lnTo>
                      <a:pt x="182" y="65"/>
                    </a:lnTo>
                    <a:lnTo>
                      <a:pt x="189" y="59"/>
                    </a:lnTo>
                    <a:lnTo>
                      <a:pt x="195" y="54"/>
                    </a:lnTo>
                    <a:lnTo>
                      <a:pt x="201" y="47"/>
                    </a:lnTo>
                    <a:lnTo>
                      <a:pt x="203" y="42"/>
                    </a:lnTo>
                    <a:lnTo>
                      <a:pt x="20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86"/>
              <p:cNvSpPr>
                <a:spLocks/>
              </p:cNvSpPr>
              <p:nvPr/>
            </p:nvSpPr>
            <p:spPr bwMode="auto">
              <a:xfrm>
                <a:off x="3440" y="1778"/>
                <a:ext cx="37" cy="38"/>
              </a:xfrm>
              <a:custGeom>
                <a:avLst/>
                <a:gdLst>
                  <a:gd name="T0" fmla="*/ 37 w 37"/>
                  <a:gd name="T1" fmla="*/ 6 h 38"/>
                  <a:gd name="T2" fmla="*/ 32 w 37"/>
                  <a:gd name="T3" fmla="*/ 9 h 38"/>
                  <a:gd name="T4" fmla="*/ 23 w 37"/>
                  <a:gd name="T5" fmla="*/ 17 h 38"/>
                  <a:gd name="T6" fmla="*/ 11 w 37"/>
                  <a:gd name="T7" fmla="*/ 28 h 38"/>
                  <a:gd name="T8" fmla="*/ 0 w 37"/>
                  <a:gd name="T9" fmla="*/ 38 h 38"/>
                  <a:gd name="T10" fmla="*/ 0 w 37"/>
                  <a:gd name="T11" fmla="*/ 35 h 38"/>
                  <a:gd name="T12" fmla="*/ 7 w 37"/>
                  <a:gd name="T13" fmla="*/ 21 h 38"/>
                  <a:gd name="T14" fmla="*/ 15 w 37"/>
                  <a:gd name="T15" fmla="*/ 6 h 38"/>
                  <a:gd name="T16" fmla="*/ 19 w 37"/>
                  <a:gd name="T17" fmla="*/ 0 h 38"/>
                  <a:gd name="T18" fmla="*/ 37 w 37"/>
                  <a:gd name="T1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37" y="6"/>
                    </a:moveTo>
                    <a:lnTo>
                      <a:pt x="32" y="9"/>
                    </a:lnTo>
                    <a:lnTo>
                      <a:pt x="23" y="17"/>
                    </a:lnTo>
                    <a:lnTo>
                      <a:pt x="11" y="28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7" y="21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87"/>
              <p:cNvSpPr>
                <a:spLocks/>
              </p:cNvSpPr>
              <p:nvPr/>
            </p:nvSpPr>
            <p:spPr bwMode="auto">
              <a:xfrm>
                <a:off x="3776" y="1593"/>
                <a:ext cx="22" cy="240"/>
              </a:xfrm>
              <a:custGeom>
                <a:avLst/>
                <a:gdLst>
                  <a:gd name="T0" fmla="*/ 8 w 22"/>
                  <a:gd name="T1" fmla="*/ 236 h 240"/>
                  <a:gd name="T2" fmla="*/ 9 w 22"/>
                  <a:gd name="T3" fmla="*/ 209 h 240"/>
                  <a:gd name="T4" fmla="*/ 11 w 22"/>
                  <a:gd name="T5" fmla="*/ 145 h 240"/>
                  <a:gd name="T6" fmla="*/ 8 w 22"/>
                  <a:gd name="T7" fmla="*/ 68 h 240"/>
                  <a:gd name="T8" fmla="*/ 0 w 22"/>
                  <a:gd name="T9" fmla="*/ 3 h 240"/>
                  <a:gd name="T10" fmla="*/ 0 w 22"/>
                  <a:gd name="T11" fmla="*/ 0 h 240"/>
                  <a:gd name="T12" fmla="*/ 3 w 22"/>
                  <a:gd name="T13" fmla="*/ 0 h 240"/>
                  <a:gd name="T14" fmla="*/ 5 w 22"/>
                  <a:gd name="T15" fmla="*/ 2 h 240"/>
                  <a:gd name="T16" fmla="*/ 7 w 22"/>
                  <a:gd name="T17" fmla="*/ 2 h 240"/>
                  <a:gd name="T18" fmla="*/ 11 w 22"/>
                  <a:gd name="T19" fmla="*/ 32 h 240"/>
                  <a:gd name="T20" fmla="*/ 19 w 22"/>
                  <a:gd name="T21" fmla="*/ 99 h 240"/>
                  <a:gd name="T22" fmla="*/ 22 w 22"/>
                  <a:gd name="T23" fmla="*/ 178 h 240"/>
                  <a:gd name="T24" fmla="*/ 15 w 22"/>
                  <a:gd name="T25" fmla="*/ 236 h 240"/>
                  <a:gd name="T26" fmla="*/ 12 w 22"/>
                  <a:gd name="T27" fmla="*/ 240 h 240"/>
                  <a:gd name="T28" fmla="*/ 9 w 22"/>
                  <a:gd name="T29" fmla="*/ 240 h 240"/>
                  <a:gd name="T30" fmla="*/ 8 w 22"/>
                  <a:gd name="T31" fmla="*/ 237 h 240"/>
                  <a:gd name="T32" fmla="*/ 8 w 22"/>
                  <a:gd name="T33" fmla="*/ 23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0">
                    <a:moveTo>
                      <a:pt x="8" y="236"/>
                    </a:moveTo>
                    <a:lnTo>
                      <a:pt x="9" y="209"/>
                    </a:lnTo>
                    <a:lnTo>
                      <a:pt x="11" y="145"/>
                    </a:lnTo>
                    <a:lnTo>
                      <a:pt x="8" y="6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32"/>
                    </a:lnTo>
                    <a:lnTo>
                      <a:pt x="19" y="99"/>
                    </a:lnTo>
                    <a:lnTo>
                      <a:pt x="22" y="178"/>
                    </a:lnTo>
                    <a:lnTo>
                      <a:pt x="15" y="236"/>
                    </a:lnTo>
                    <a:lnTo>
                      <a:pt x="12" y="240"/>
                    </a:lnTo>
                    <a:lnTo>
                      <a:pt x="9" y="240"/>
                    </a:lnTo>
                    <a:lnTo>
                      <a:pt x="8" y="237"/>
                    </a:lnTo>
                    <a:lnTo>
                      <a:pt x="8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88"/>
              <p:cNvSpPr>
                <a:spLocks/>
              </p:cNvSpPr>
              <p:nvPr/>
            </p:nvSpPr>
            <p:spPr bwMode="auto">
              <a:xfrm>
                <a:off x="2958" y="2191"/>
                <a:ext cx="42" cy="42"/>
              </a:xfrm>
              <a:custGeom>
                <a:avLst/>
                <a:gdLst>
                  <a:gd name="T0" fmla="*/ 19 w 42"/>
                  <a:gd name="T1" fmla="*/ 42 h 42"/>
                  <a:gd name="T2" fmla="*/ 27 w 42"/>
                  <a:gd name="T3" fmla="*/ 40 h 42"/>
                  <a:gd name="T4" fmla="*/ 35 w 42"/>
                  <a:gd name="T5" fmla="*/ 38 h 42"/>
                  <a:gd name="T6" fmla="*/ 40 w 42"/>
                  <a:gd name="T7" fmla="*/ 31 h 42"/>
                  <a:gd name="T8" fmla="*/ 42 w 42"/>
                  <a:gd name="T9" fmla="*/ 23 h 42"/>
                  <a:gd name="T10" fmla="*/ 42 w 42"/>
                  <a:gd name="T11" fmla="*/ 15 h 42"/>
                  <a:gd name="T12" fmla="*/ 38 w 42"/>
                  <a:gd name="T13" fmla="*/ 6 h 42"/>
                  <a:gd name="T14" fmla="*/ 31 w 42"/>
                  <a:gd name="T15" fmla="*/ 1 h 42"/>
                  <a:gd name="T16" fmla="*/ 23 w 42"/>
                  <a:gd name="T17" fmla="*/ 0 h 42"/>
                  <a:gd name="T18" fmla="*/ 14 w 42"/>
                  <a:gd name="T19" fmla="*/ 0 h 42"/>
                  <a:gd name="T20" fmla="*/ 8 w 42"/>
                  <a:gd name="T21" fmla="*/ 4 h 42"/>
                  <a:gd name="T22" fmla="*/ 2 w 42"/>
                  <a:gd name="T23" fmla="*/ 11 h 42"/>
                  <a:gd name="T24" fmla="*/ 0 w 42"/>
                  <a:gd name="T25" fmla="*/ 19 h 42"/>
                  <a:gd name="T26" fmla="*/ 1 w 42"/>
                  <a:gd name="T27" fmla="*/ 27 h 42"/>
                  <a:gd name="T28" fmla="*/ 4 w 42"/>
                  <a:gd name="T29" fmla="*/ 34 h 42"/>
                  <a:gd name="T30" fmla="*/ 10 w 42"/>
                  <a:gd name="T31" fmla="*/ 39 h 42"/>
                  <a:gd name="T32" fmla="*/ 19 w 42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2">
                    <a:moveTo>
                      <a:pt x="19" y="42"/>
                    </a:moveTo>
                    <a:lnTo>
                      <a:pt x="27" y="40"/>
                    </a:lnTo>
                    <a:lnTo>
                      <a:pt x="35" y="38"/>
                    </a:lnTo>
                    <a:lnTo>
                      <a:pt x="40" y="31"/>
                    </a:lnTo>
                    <a:lnTo>
                      <a:pt x="42" y="23"/>
                    </a:lnTo>
                    <a:lnTo>
                      <a:pt x="42" y="15"/>
                    </a:lnTo>
                    <a:lnTo>
                      <a:pt x="38" y="6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4"/>
                    </a:lnTo>
                    <a:lnTo>
                      <a:pt x="10" y="39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89"/>
              <p:cNvSpPr>
                <a:spLocks/>
              </p:cNvSpPr>
              <p:nvPr/>
            </p:nvSpPr>
            <p:spPr bwMode="auto">
              <a:xfrm>
                <a:off x="4275" y="2187"/>
                <a:ext cx="33" cy="38"/>
              </a:xfrm>
              <a:custGeom>
                <a:avLst/>
                <a:gdLst>
                  <a:gd name="T0" fmla="*/ 14 w 33"/>
                  <a:gd name="T1" fmla="*/ 38 h 38"/>
                  <a:gd name="T2" fmla="*/ 21 w 33"/>
                  <a:gd name="T3" fmla="*/ 38 h 38"/>
                  <a:gd name="T4" fmla="*/ 27 w 33"/>
                  <a:gd name="T5" fmla="*/ 33 h 38"/>
                  <a:gd name="T6" fmla="*/ 31 w 33"/>
                  <a:gd name="T7" fmla="*/ 28 h 38"/>
                  <a:gd name="T8" fmla="*/ 33 w 33"/>
                  <a:gd name="T9" fmla="*/ 21 h 38"/>
                  <a:gd name="T10" fmla="*/ 33 w 33"/>
                  <a:gd name="T11" fmla="*/ 13 h 38"/>
                  <a:gd name="T12" fmla="*/ 31 w 33"/>
                  <a:gd name="T13" fmla="*/ 6 h 38"/>
                  <a:gd name="T14" fmla="*/ 25 w 33"/>
                  <a:gd name="T15" fmla="*/ 2 h 38"/>
                  <a:gd name="T16" fmla="*/ 19 w 33"/>
                  <a:gd name="T17" fmla="*/ 0 h 38"/>
                  <a:gd name="T18" fmla="*/ 12 w 33"/>
                  <a:gd name="T19" fmla="*/ 1 h 38"/>
                  <a:gd name="T20" fmla="*/ 6 w 33"/>
                  <a:gd name="T21" fmla="*/ 4 h 38"/>
                  <a:gd name="T22" fmla="*/ 2 w 33"/>
                  <a:gd name="T23" fmla="*/ 10 h 38"/>
                  <a:gd name="T24" fmla="*/ 0 w 33"/>
                  <a:gd name="T25" fmla="*/ 17 h 38"/>
                  <a:gd name="T26" fmla="*/ 1 w 33"/>
                  <a:gd name="T27" fmla="*/ 25 h 38"/>
                  <a:gd name="T28" fmla="*/ 4 w 33"/>
                  <a:gd name="T29" fmla="*/ 31 h 38"/>
                  <a:gd name="T30" fmla="*/ 8 w 33"/>
                  <a:gd name="T31" fmla="*/ 36 h 38"/>
                  <a:gd name="T32" fmla="*/ 14 w 33"/>
                  <a:gd name="T3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4" y="38"/>
                    </a:moveTo>
                    <a:lnTo>
                      <a:pt x="21" y="38"/>
                    </a:lnTo>
                    <a:lnTo>
                      <a:pt x="27" y="33"/>
                    </a:lnTo>
                    <a:lnTo>
                      <a:pt x="31" y="28"/>
                    </a:lnTo>
                    <a:lnTo>
                      <a:pt x="33" y="21"/>
                    </a:lnTo>
                    <a:lnTo>
                      <a:pt x="33" y="13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4" y="31"/>
                    </a:lnTo>
                    <a:lnTo>
                      <a:pt x="8" y="36"/>
                    </a:lnTo>
                    <a:lnTo>
                      <a:pt x="1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90"/>
              <p:cNvSpPr>
                <a:spLocks/>
              </p:cNvSpPr>
              <p:nvPr/>
            </p:nvSpPr>
            <p:spPr bwMode="auto">
              <a:xfrm>
                <a:off x="2842" y="2013"/>
                <a:ext cx="23" cy="25"/>
              </a:xfrm>
              <a:custGeom>
                <a:avLst/>
                <a:gdLst>
                  <a:gd name="T0" fmla="*/ 11 w 23"/>
                  <a:gd name="T1" fmla="*/ 25 h 25"/>
                  <a:gd name="T2" fmla="*/ 17 w 23"/>
                  <a:gd name="T3" fmla="*/ 23 h 25"/>
                  <a:gd name="T4" fmla="*/ 19 w 23"/>
                  <a:gd name="T5" fmla="*/ 22 h 25"/>
                  <a:gd name="T6" fmla="*/ 22 w 23"/>
                  <a:gd name="T7" fmla="*/ 18 h 25"/>
                  <a:gd name="T8" fmla="*/ 23 w 23"/>
                  <a:gd name="T9" fmla="*/ 14 h 25"/>
                  <a:gd name="T10" fmla="*/ 23 w 23"/>
                  <a:gd name="T11" fmla="*/ 8 h 25"/>
                  <a:gd name="T12" fmla="*/ 21 w 23"/>
                  <a:gd name="T13" fmla="*/ 4 h 25"/>
                  <a:gd name="T14" fmla="*/ 18 w 23"/>
                  <a:gd name="T15" fmla="*/ 2 h 25"/>
                  <a:gd name="T16" fmla="*/ 13 w 23"/>
                  <a:gd name="T17" fmla="*/ 0 h 25"/>
                  <a:gd name="T18" fmla="*/ 9 w 23"/>
                  <a:gd name="T19" fmla="*/ 2 h 25"/>
                  <a:gd name="T20" fmla="*/ 4 w 23"/>
                  <a:gd name="T21" fmla="*/ 3 h 25"/>
                  <a:gd name="T22" fmla="*/ 2 w 23"/>
                  <a:gd name="T23" fmla="*/ 7 h 25"/>
                  <a:gd name="T24" fmla="*/ 0 w 23"/>
                  <a:gd name="T25" fmla="*/ 11 h 25"/>
                  <a:gd name="T26" fmla="*/ 0 w 23"/>
                  <a:gd name="T27" fmla="*/ 17 h 25"/>
                  <a:gd name="T28" fmla="*/ 3 w 23"/>
                  <a:gd name="T29" fmla="*/ 21 h 25"/>
                  <a:gd name="T30" fmla="*/ 7 w 23"/>
                  <a:gd name="T31" fmla="*/ 23 h 25"/>
                  <a:gd name="T32" fmla="*/ 11 w 23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5">
                    <a:moveTo>
                      <a:pt x="11" y="25"/>
                    </a:moveTo>
                    <a:lnTo>
                      <a:pt x="17" y="23"/>
                    </a:lnTo>
                    <a:lnTo>
                      <a:pt x="19" y="22"/>
                    </a:lnTo>
                    <a:lnTo>
                      <a:pt x="22" y="18"/>
                    </a:lnTo>
                    <a:lnTo>
                      <a:pt x="23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91"/>
              <p:cNvSpPr>
                <a:spLocks/>
              </p:cNvSpPr>
              <p:nvPr/>
            </p:nvSpPr>
            <p:spPr bwMode="auto">
              <a:xfrm>
                <a:off x="3261" y="1810"/>
                <a:ext cx="19" cy="19"/>
              </a:xfrm>
              <a:custGeom>
                <a:avLst/>
                <a:gdLst>
                  <a:gd name="T0" fmla="*/ 8 w 19"/>
                  <a:gd name="T1" fmla="*/ 19 h 19"/>
                  <a:gd name="T2" fmla="*/ 12 w 19"/>
                  <a:gd name="T3" fmla="*/ 19 h 19"/>
                  <a:gd name="T4" fmla="*/ 16 w 19"/>
                  <a:gd name="T5" fmla="*/ 18 h 19"/>
                  <a:gd name="T6" fmla="*/ 18 w 19"/>
                  <a:gd name="T7" fmla="*/ 15 h 19"/>
                  <a:gd name="T8" fmla="*/ 19 w 19"/>
                  <a:gd name="T9" fmla="*/ 11 h 19"/>
                  <a:gd name="T10" fmla="*/ 19 w 19"/>
                  <a:gd name="T11" fmla="*/ 7 h 19"/>
                  <a:gd name="T12" fmla="*/ 18 w 19"/>
                  <a:gd name="T13" fmla="*/ 4 h 19"/>
                  <a:gd name="T14" fmla="*/ 15 w 19"/>
                  <a:gd name="T15" fmla="*/ 2 h 19"/>
                  <a:gd name="T16" fmla="*/ 11 w 19"/>
                  <a:gd name="T17" fmla="*/ 0 h 19"/>
                  <a:gd name="T18" fmla="*/ 7 w 19"/>
                  <a:gd name="T19" fmla="*/ 2 h 19"/>
                  <a:gd name="T20" fmla="*/ 4 w 19"/>
                  <a:gd name="T21" fmla="*/ 3 h 19"/>
                  <a:gd name="T22" fmla="*/ 1 w 19"/>
                  <a:gd name="T23" fmla="*/ 6 h 19"/>
                  <a:gd name="T24" fmla="*/ 0 w 19"/>
                  <a:gd name="T25" fmla="*/ 10 h 19"/>
                  <a:gd name="T26" fmla="*/ 1 w 19"/>
                  <a:gd name="T27" fmla="*/ 12 h 19"/>
                  <a:gd name="T28" fmla="*/ 3 w 19"/>
                  <a:gd name="T29" fmla="*/ 16 h 19"/>
                  <a:gd name="T30" fmla="*/ 5 w 19"/>
                  <a:gd name="T31" fmla="*/ 18 h 19"/>
                  <a:gd name="T32" fmla="*/ 8 w 19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8" y="19"/>
                    </a:moveTo>
                    <a:lnTo>
                      <a:pt x="12" y="19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92"/>
              <p:cNvSpPr>
                <a:spLocks/>
              </p:cNvSpPr>
              <p:nvPr/>
            </p:nvSpPr>
            <p:spPr bwMode="auto">
              <a:xfrm>
                <a:off x="2456" y="1947"/>
                <a:ext cx="132" cy="122"/>
              </a:xfrm>
              <a:custGeom>
                <a:avLst/>
                <a:gdLst>
                  <a:gd name="T0" fmla="*/ 132 w 132"/>
                  <a:gd name="T1" fmla="*/ 11 h 122"/>
                  <a:gd name="T2" fmla="*/ 92 w 132"/>
                  <a:gd name="T3" fmla="*/ 0 h 122"/>
                  <a:gd name="T4" fmla="*/ 88 w 132"/>
                  <a:gd name="T5" fmla="*/ 0 h 122"/>
                  <a:gd name="T6" fmla="*/ 79 w 132"/>
                  <a:gd name="T7" fmla="*/ 3 h 122"/>
                  <a:gd name="T8" fmla="*/ 68 w 132"/>
                  <a:gd name="T9" fmla="*/ 4 h 122"/>
                  <a:gd name="T10" fmla="*/ 56 w 132"/>
                  <a:gd name="T11" fmla="*/ 7 h 122"/>
                  <a:gd name="T12" fmla="*/ 42 w 132"/>
                  <a:gd name="T13" fmla="*/ 11 h 122"/>
                  <a:gd name="T14" fmla="*/ 33 w 132"/>
                  <a:gd name="T15" fmla="*/ 13 h 122"/>
                  <a:gd name="T16" fmla="*/ 25 w 132"/>
                  <a:gd name="T17" fmla="*/ 16 h 122"/>
                  <a:gd name="T18" fmla="*/ 22 w 132"/>
                  <a:gd name="T19" fmla="*/ 19 h 122"/>
                  <a:gd name="T20" fmla="*/ 0 w 132"/>
                  <a:gd name="T21" fmla="*/ 36 h 122"/>
                  <a:gd name="T22" fmla="*/ 7 w 132"/>
                  <a:gd name="T23" fmla="*/ 34 h 122"/>
                  <a:gd name="T24" fmla="*/ 12 w 132"/>
                  <a:gd name="T25" fmla="*/ 31 h 122"/>
                  <a:gd name="T26" fmla="*/ 19 w 132"/>
                  <a:gd name="T27" fmla="*/ 28 h 122"/>
                  <a:gd name="T28" fmla="*/ 26 w 132"/>
                  <a:gd name="T29" fmla="*/ 27 h 122"/>
                  <a:gd name="T30" fmla="*/ 33 w 132"/>
                  <a:gd name="T31" fmla="*/ 26 h 122"/>
                  <a:gd name="T32" fmla="*/ 38 w 132"/>
                  <a:gd name="T33" fmla="*/ 24 h 122"/>
                  <a:gd name="T34" fmla="*/ 45 w 132"/>
                  <a:gd name="T35" fmla="*/ 24 h 122"/>
                  <a:gd name="T36" fmla="*/ 50 w 132"/>
                  <a:gd name="T37" fmla="*/ 26 h 122"/>
                  <a:gd name="T38" fmla="*/ 65 w 132"/>
                  <a:gd name="T39" fmla="*/ 41 h 122"/>
                  <a:gd name="T40" fmla="*/ 69 w 132"/>
                  <a:gd name="T41" fmla="*/ 66 h 122"/>
                  <a:gd name="T42" fmla="*/ 65 w 132"/>
                  <a:gd name="T43" fmla="*/ 96 h 122"/>
                  <a:gd name="T44" fmla="*/ 54 w 132"/>
                  <a:gd name="T45" fmla="*/ 120 h 122"/>
                  <a:gd name="T46" fmla="*/ 69 w 132"/>
                  <a:gd name="T47" fmla="*/ 122 h 122"/>
                  <a:gd name="T48" fmla="*/ 76 w 132"/>
                  <a:gd name="T49" fmla="*/ 120 h 122"/>
                  <a:gd name="T50" fmla="*/ 84 w 132"/>
                  <a:gd name="T51" fmla="*/ 116 h 122"/>
                  <a:gd name="T52" fmla="*/ 92 w 132"/>
                  <a:gd name="T53" fmla="*/ 111 h 122"/>
                  <a:gd name="T54" fmla="*/ 95 w 132"/>
                  <a:gd name="T55" fmla="*/ 107 h 122"/>
                  <a:gd name="T56" fmla="*/ 110 w 132"/>
                  <a:gd name="T57" fmla="*/ 70 h 122"/>
                  <a:gd name="T58" fmla="*/ 114 w 132"/>
                  <a:gd name="T59" fmla="*/ 60 h 122"/>
                  <a:gd name="T60" fmla="*/ 122 w 132"/>
                  <a:gd name="T61" fmla="*/ 39 h 122"/>
                  <a:gd name="T62" fmla="*/ 130 w 132"/>
                  <a:gd name="T63" fmla="*/ 20 h 122"/>
                  <a:gd name="T64" fmla="*/ 132 w 132"/>
                  <a:gd name="T65" fmla="*/ 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132" y="11"/>
                    </a:moveTo>
                    <a:lnTo>
                      <a:pt x="92" y="0"/>
                    </a:lnTo>
                    <a:lnTo>
                      <a:pt x="88" y="0"/>
                    </a:lnTo>
                    <a:lnTo>
                      <a:pt x="79" y="3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2" y="11"/>
                    </a:lnTo>
                    <a:lnTo>
                      <a:pt x="33" y="13"/>
                    </a:lnTo>
                    <a:lnTo>
                      <a:pt x="25" y="16"/>
                    </a:lnTo>
                    <a:lnTo>
                      <a:pt x="22" y="19"/>
                    </a:lnTo>
                    <a:lnTo>
                      <a:pt x="0" y="36"/>
                    </a:lnTo>
                    <a:lnTo>
                      <a:pt x="7" y="34"/>
                    </a:lnTo>
                    <a:lnTo>
                      <a:pt x="12" y="31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65" y="41"/>
                    </a:lnTo>
                    <a:lnTo>
                      <a:pt x="69" y="66"/>
                    </a:lnTo>
                    <a:lnTo>
                      <a:pt x="65" y="96"/>
                    </a:lnTo>
                    <a:lnTo>
                      <a:pt x="54" y="120"/>
                    </a:lnTo>
                    <a:lnTo>
                      <a:pt x="69" y="122"/>
                    </a:lnTo>
                    <a:lnTo>
                      <a:pt x="76" y="120"/>
                    </a:lnTo>
                    <a:lnTo>
                      <a:pt x="84" y="116"/>
                    </a:lnTo>
                    <a:lnTo>
                      <a:pt x="92" y="111"/>
                    </a:lnTo>
                    <a:lnTo>
                      <a:pt x="95" y="107"/>
                    </a:lnTo>
                    <a:lnTo>
                      <a:pt x="110" y="70"/>
                    </a:lnTo>
                    <a:lnTo>
                      <a:pt x="114" y="60"/>
                    </a:lnTo>
                    <a:lnTo>
                      <a:pt x="122" y="39"/>
                    </a:lnTo>
                    <a:lnTo>
                      <a:pt x="130" y="20"/>
                    </a:lnTo>
                    <a:lnTo>
                      <a:pt x="132" y="11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93"/>
              <p:cNvSpPr>
                <a:spLocks/>
              </p:cNvSpPr>
              <p:nvPr/>
            </p:nvSpPr>
            <p:spPr bwMode="auto">
              <a:xfrm>
                <a:off x="2170" y="1952"/>
                <a:ext cx="55" cy="82"/>
              </a:xfrm>
              <a:custGeom>
                <a:avLst/>
                <a:gdLst>
                  <a:gd name="T0" fmla="*/ 55 w 55"/>
                  <a:gd name="T1" fmla="*/ 8 h 82"/>
                  <a:gd name="T2" fmla="*/ 53 w 55"/>
                  <a:gd name="T3" fmla="*/ 6 h 82"/>
                  <a:gd name="T4" fmla="*/ 49 w 55"/>
                  <a:gd name="T5" fmla="*/ 3 h 82"/>
                  <a:gd name="T6" fmla="*/ 44 w 55"/>
                  <a:gd name="T7" fmla="*/ 2 h 82"/>
                  <a:gd name="T8" fmla="*/ 40 w 55"/>
                  <a:gd name="T9" fmla="*/ 0 h 82"/>
                  <a:gd name="T10" fmla="*/ 26 w 55"/>
                  <a:gd name="T11" fmla="*/ 0 h 82"/>
                  <a:gd name="T12" fmla="*/ 21 w 55"/>
                  <a:gd name="T13" fmla="*/ 2 h 82"/>
                  <a:gd name="T14" fmla="*/ 14 w 55"/>
                  <a:gd name="T15" fmla="*/ 3 h 82"/>
                  <a:gd name="T16" fmla="*/ 7 w 55"/>
                  <a:gd name="T17" fmla="*/ 7 h 82"/>
                  <a:gd name="T18" fmla="*/ 4 w 55"/>
                  <a:gd name="T19" fmla="*/ 10 h 82"/>
                  <a:gd name="T20" fmla="*/ 0 w 55"/>
                  <a:gd name="T21" fmla="*/ 26 h 82"/>
                  <a:gd name="T22" fmla="*/ 7 w 55"/>
                  <a:gd name="T23" fmla="*/ 29 h 82"/>
                  <a:gd name="T24" fmla="*/ 15 w 55"/>
                  <a:gd name="T25" fmla="*/ 34 h 82"/>
                  <a:gd name="T26" fmla="*/ 23 w 55"/>
                  <a:gd name="T27" fmla="*/ 41 h 82"/>
                  <a:gd name="T28" fmla="*/ 30 w 55"/>
                  <a:gd name="T29" fmla="*/ 49 h 82"/>
                  <a:gd name="T30" fmla="*/ 36 w 55"/>
                  <a:gd name="T31" fmla="*/ 57 h 82"/>
                  <a:gd name="T32" fmla="*/ 41 w 55"/>
                  <a:gd name="T33" fmla="*/ 67 h 82"/>
                  <a:gd name="T34" fmla="*/ 42 w 55"/>
                  <a:gd name="T35" fmla="*/ 75 h 82"/>
                  <a:gd name="T36" fmla="*/ 42 w 55"/>
                  <a:gd name="T37" fmla="*/ 82 h 82"/>
                  <a:gd name="T38" fmla="*/ 44 w 55"/>
                  <a:gd name="T39" fmla="*/ 80 h 82"/>
                  <a:gd name="T40" fmla="*/ 44 w 55"/>
                  <a:gd name="T41" fmla="*/ 78 h 82"/>
                  <a:gd name="T42" fmla="*/ 44 w 55"/>
                  <a:gd name="T43" fmla="*/ 73 h 82"/>
                  <a:gd name="T44" fmla="*/ 44 w 55"/>
                  <a:gd name="T45" fmla="*/ 69 h 82"/>
                  <a:gd name="T46" fmla="*/ 44 w 55"/>
                  <a:gd name="T47" fmla="*/ 49 h 82"/>
                  <a:gd name="T48" fmla="*/ 48 w 55"/>
                  <a:gd name="T49" fmla="*/ 29 h 82"/>
                  <a:gd name="T50" fmla="*/ 52 w 55"/>
                  <a:gd name="T51" fmla="*/ 14 h 82"/>
                  <a:gd name="T52" fmla="*/ 55 w 55"/>
                  <a:gd name="T53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82">
                    <a:moveTo>
                      <a:pt x="55" y="8"/>
                    </a:moveTo>
                    <a:lnTo>
                      <a:pt x="53" y="6"/>
                    </a:lnTo>
                    <a:lnTo>
                      <a:pt x="49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26"/>
                    </a:lnTo>
                    <a:lnTo>
                      <a:pt x="7" y="29"/>
                    </a:lnTo>
                    <a:lnTo>
                      <a:pt x="15" y="34"/>
                    </a:lnTo>
                    <a:lnTo>
                      <a:pt x="23" y="41"/>
                    </a:lnTo>
                    <a:lnTo>
                      <a:pt x="30" y="49"/>
                    </a:lnTo>
                    <a:lnTo>
                      <a:pt x="36" y="57"/>
                    </a:lnTo>
                    <a:lnTo>
                      <a:pt x="41" y="67"/>
                    </a:lnTo>
                    <a:lnTo>
                      <a:pt x="42" y="75"/>
                    </a:lnTo>
                    <a:lnTo>
                      <a:pt x="42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44" y="69"/>
                    </a:lnTo>
                    <a:lnTo>
                      <a:pt x="44" y="49"/>
                    </a:lnTo>
                    <a:lnTo>
                      <a:pt x="48" y="29"/>
                    </a:lnTo>
                    <a:lnTo>
                      <a:pt x="52" y="1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94"/>
              <p:cNvSpPr>
                <a:spLocks/>
              </p:cNvSpPr>
              <p:nvPr/>
            </p:nvSpPr>
            <p:spPr bwMode="auto">
              <a:xfrm>
                <a:off x="2616" y="1965"/>
                <a:ext cx="23" cy="18"/>
              </a:xfrm>
              <a:custGeom>
                <a:avLst/>
                <a:gdLst>
                  <a:gd name="T0" fmla="*/ 11 w 23"/>
                  <a:gd name="T1" fmla="*/ 18 h 18"/>
                  <a:gd name="T2" fmla="*/ 16 w 23"/>
                  <a:gd name="T3" fmla="*/ 18 h 18"/>
                  <a:gd name="T4" fmla="*/ 19 w 23"/>
                  <a:gd name="T5" fmla="*/ 17 h 18"/>
                  <a:gd name="T6" fmla="*/ 22 w 23"/>
                  <a:gd name="T7" fmla="*/ 14 h 18"/>
                  <a:gd name="T8" fmla="*/ 23 w 23"/>
                  <a:gd name="T9" fmla="*/ 10 h 18"/>
                  <a:gd name="T10" fmla="*/ 23 w 23"/>
                  <a:gd name="T11" fmla="*/ 6 h 18"/>
                  <a:gd name="T12" fmla="*/ 20 w 23"/>
                  <a:gd name="T13" fmla="*/ 4 h 18"/>
                  <a:gd name="T14" fmla="*/ 18 w 23"/>
                  <a:gd name="T15" fmla="*/ 1 h 18"/>
                  <a:gd name="T16" fmla="*/ 12 w 23"/>
                  <a:gd name="T17" fmla="*/ 0 h 18"/>
                  <a:gd name="T18" fmla="*/ 7 w 23"/>
                  <a:gd name="T19" fmla="*/ 1 h 18"/>
                  <a:gd name="T20" fmla="*/ 4 w 23"/>
                  <a:gd name="T21" fmla="*/ 2 h 18"/>
                  <a:gd name="T22" fmla="*/ 1 w 23"/>
                  <a:gd name="T23" fmla="*/ 5 h 18"/>
                  <a:gd name="T24" fmla="*/ 0 w 23"/>
                  <a:gd name="T25" fmla="*/ 9 h 18"/>
                  <a:gd name="T26" fmla="*/ 0 w 23"/>
                  <a:gd name="T27" fmla="*/ 12 h 18"/>
                  <a:gd name="T28" fmla="*/ 3 w 23"/>
                  <a:gd name="T29" fmla="*/ 16 h 18"/>
                  <a:gd name="T30" fmla="*/ 7 w 23"/>
                  <a:gd name="T31" fmla="*/ 17 h 18"/>
                  <a:gd name="T32" fmla="*/ 11 w 23"/>
                  <a:gd name="T3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8">
                    <a:moveTo>
                      <a:pt x="11" y="18"/>
                    </a:moveTo>
                    <a:lnTo>
                      <a:pt x="16" y="18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7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95"/>
              <p:cNvSpPr>
                <a:spLocks/>
              </p:cNvSpPr>
              <p:nvPr/>
            </p:nvSpPr>
            <p:spPr bwMode="auto">
              <a:xfrm>
                <a:off x="4653" y="1931"/>
                <a:ext cx="21" cy="16"/>
              </a:xfrm>
              <a:custGeom>
                <a:avLst/>
                <a:gdLst>
                  <a:gd name="T0" fmla="*/ 9 w 21"/>
                  <a:gd name="T1" fmla="*/ 16 h 16"/>
                  <a:gd name="T2" fmla="*/ 14 w 21"/>
                  <a:gd name="T3" fmla="*/ 16 h 16"/>
                  <a:gd name="T4" fmla="*/ 17 w 21"/>
                  <a:gd name="T5" fmla="*/ 15 h 16"/>
                  <a:gd name="T6" fmla="*/ 20 w 21"/>
                  <a:gd name="T7" fmla="*/ 12 h 16"/>
                  <a:gd name="T8" fmla="*/ 21 w 21"/>
                  <a:gd name="T9" fmla="*/ 9 h 16"/>
                  <a:gd name="T10" fmla="*/ 20 w 21"/>
                  <a:gd name="T11" fmla="*/ 5 h 16"/>
                  <a:gd name="T12" fmla="*/ 19 w 21"/>
                  <a:gd name="T13" fmla="*/ 2 h 16"/>
                  <a:gd name="T14" fmla="*/ 16 w 21"/>
                  <a:gd name="T15" fmla="*/ 1 h 16"/>
                  <a:gd name="T16" fmla="*/ 12 w 21"/>
                  <a:gd name="T17" fmla="*/ 0 h 16"/>
                  <a:gd name="T18" fmla="*/ 6 w 21"/>
                  <a:gd name="T19" fmla="*/ 0 h 16"/>
                  <a:gd name="T20" fmla="*/ 4 w 21"/>
                  <a:gd name="T21" fmla="*/ 1 h 16"/>
                  <a:gd name="T22" fmla="*/ 1 w 21"/>
                  <a:gd name="T23" fmla="*/ 4 h 16"/>
                  <a:gd name="T24" fmla="*/ 0 w 21"/>
                  <a:gd name="T25" fmla="*/ 6 h 16"/>
                  <a:gd name="T26" fmla="*/ 1 w 21"/>
                  <a:gd name="T27" fmla="*/ 9 h 16"/>
                  <a:gd name="T28" fmla="*/ 2 w 21"/>
                  <a:gd name="T29" fmla="*/ 12 h 16"/>
                  <a:gd name="T30" fmla="*/ 5 w 21"/>
                  <a:gd name="T31" fmla="*/ 15 h 16"/>
                  <a:gd name="T32" fmla="*/ 9 w 21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9" y="16"/>
                    </a:moveTo>
                    <a:lnTo>
                      <a:pt x="14" y="16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96"/>
              <p:cNvSpPr>
                <a:spLocks/>
              </p:cNvSpPr>
              <p:nvPr/>
            </p:nvSpPr>
            <p:spPr bwMode="auto">
              <a:xfrm>
                <a:off x="2493" y="1983"/>
                <a:ext cx="26" cy="24"/>
              </a:xfrm>
              <a:custGeom>
                <a:avLst/>
                <a:gdLst>
                  <a:gd name="T0" fmla="*/ 12 w 26"/>
                  <a:gd name="T1" fmla="*/ 24 h 24"/>
                  <a:gd name="T2" fmla="*/ 17 w 26"/>
                  <a:gd name="T3" fmla="*/ 24 h 24"/>
                  <a:gd name="T4" fmla="*/ 22 w 26"/>
                  <a:gd name="T5" fmla="*/ 21 h 24"/>
                  <a:gd name="T6" fmla="*/ 24 w 26"/>
                  <a:gd name="T7" fmla="*/ 17 h 24"/>
                  <a:gd name="T8" fmla="*/ 26 w 26"/>
                  <a:gd name="T9" fmla="*/ 13 h 24"/>
                  <a:gd name="T10" fmla="*/ 26 w 26"/>
                  <a:gd name="T11" fmla="*/ 9 h 24"/>
                  <a:gd name="T12" fmla="*/ 23 w 26"/>
                  <a:gd name="T13" fmla="*/ 5 h 24"/>
                  <a:gd name="T14" fmla="*/ 19 w 26"/>
                  <a:gd name="T15" fmla="*/ 2 h 24"/>
                  <a:gd name="T16" fmla="*/ 13 w 26"/>
                  <a:gd name="T17" fmla="*/ 0 h 24"/>
                  <a:gd name="T18" fmla="*/ 8 w 26"/>
                  <a:gd name="T19" fmla="*/ 0 h 24"/>
                  <a:gd name="T20" fmla="*/ 4 w 26"/>
                  <a:gd name="T21" fmla="*/ 3 h 24"/>
                  <a:gd name="T22" fmla="*/ 1 w 26"/>
                  <a:gd name="T23" fmla="*/ 6 h 24"/>
                  <a:gd name="T24" fmla="*/ 0 w 26"/>
                  <a:gd name="T25" fmla="*/ 11 h 24"/>
                  <a:gd name="T26" fmla="*/ 0 w 26"/>
                  <a:gd name="T27" fmla="*/ 15 h 24"/>
                  <a:gd name="T28" fmla="*/ 3 w 26"/>
                  <a:gd name="T29" fmla="*/ 19 h 24"/>
                  <a:gd name="T30" fmla="*/ 7 w 26"/>
                  <a:gd name="T31" fmla="*/ 22 h 24"/>
                  <a:gd name="T32" fmla="*/ 12 w 26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7" y="2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97"/>
              <p:cNvSpPr>
                <a:spLocks/>
              </p:cNvSpPr>
              <p:nvPr/>
            </p:nvSpPr>
            <p:spPr bwMode="auto">
              <a:xfrm>
                <a:off x="2174" y="1975"/>
                <a:ext cx="19" cy="21"/>
              </a:xfrm>
              <a:custGeom>
                <a:avLst/>
                <a:gdLst>
                  <a:gd name="T0" fmla="*/ 9 w 19"/>
                  <a:gd name="T1" fmla="*/ 21 h 21"/>
                  <a:gd name="T2" fmla="*/ 13 w 19"/>
                  <a:gd name="T3" fmla="*/ 19 h 21"/>
                  <a:gd name="T4" fmla="*/ 17 w 19"/>
                  <a:gd name="T5" fmla="*/ 18 h 21"/>
                  <a:gd name="T6" fmla="*/ 18 w 19"/>
                  <a:gd name="T7" fmla="*/ 15 h 21"/>
                  <a:gd name="T8" fmla="*/ 19 w 19"/>
                  <a:gd name="T9" fmla="*/ 11 h 21"/>
                  <a:gd name="T10" fmla="*/ 19 w 19"/>
                  <a:gd name="T11" fmla="*/ 7 h 21"/>
                  <a:gd name="T12" fmla="*/ 18 w 19"/>
                  <a:gd name="T13" fmla="*/ 4 h 21"/>
                  <a:gd name="T14" fmla="*/ 15 w 19"/>
                  <a:gd name="T15" fmla="*/ 2 h 21"/>
                  <a:gd name="T16" fmla="*/ 11 w 19"/>
                  <a:gd name="T17" fmla="*/ 0 h 21"/>
                  <a:gd name="T18" fmla="*/ 7 w 19"/>
                  <a:gd name="T19" fmla="*/ 2 h 21"/>
                  <a:gd name="T20" fmla="*/ 4 w 19"/>
                  <a:gd name="T21" fmla="*/ 3 h 21"/>
                  <a:gd name="T22" fmla="*/ 2 w 19"/>
                  <a:gd name="T23" fmla="*/ 6 h 21"/>
                  <a:gd name="T24" fmla="*/ 0 w 19"/>
                  <a:gd name="T25" fmla="*/ 10 h 21"/>
                  <a:gd name="T26" fmla="*/ 2 w 19"/>
                  <a:gd name="T27" fmla="*/ 14 h 21"/>
                  <a:gd name="T28" fmla="*/ 3 w 19"/>
                  <a:gd name="T29" fmla="*/ 17 h 21"/>
                  <a:gd name="T30" fmla="*/ 6 w 19"/>
                  <a:gd name="T31" fmla="*/ 19 h 21"/>
                  <a:gd name="T32" fmla="*/ 9 w 19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21"/>
                    </a:moveTo>
                    <a:lnTo>
                      <a:pt x="13" y="19"/>
                    </a:lnTo>
                    <a:lnTo>
                      <a:pt x="17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98"/>
              <p:cNvSpPr>
                <a:spLocks/>
              </p:cNvSpPr>
              <p:nvPr/>
            </p:nvSpPr>
            <p:spPr bwMode="auto">
              <a:xfrm>
                <a:off x="2391" y="2306"/>
                <a:ext cx="92" cy="62"/>
              </a:xfrm>
              <a:custGeom>
                <a:avLst/>
                <a:gdLst>
                  <a:gd name="T0" fmla="*/ 0 w 92"/>
                  <a:gd name="T1" fmla="*/ 40 h 62"/>
                  <a:gd name="T2" fmla="*/ 0 w 92"/>
                  <a:gd name="T3" fmla="*/ 35 h 62"/>
                  <a:gd name="T4" fmla="*/ 3 w 92"/>
                  <a:gd name="T5" fmla="*/ 24 h 62"/>
                  <a:gd name="T6" fmla="*/ 6 w 92"/>
                  <a:gd name="T7" fmla="*/ 12 h 62"/>
                  <a:gd name="T8" fmla="*/ 10 w 92"/>
                  <a:gd name="T9" fmla="*/ 4 h 62"/>
                  <a:gd name="T10" fmla="*/ 16 w 92"/>
                  <a:gd name="T11" fmla="*/ 1 h 62"/>
                  <a:gd name="T12" fmla="*/ 25 w 92"/>
                  <a:gd name="T13" fmla="*/ 0 h 62"/>
                  <a:gd name="T14" fmla="*/ 34 w 92"/>
                  <a:gd name="T15" fmla="*/ 1 h 62"/>
                  <a:gd name="T16" fmla="*/ 41 w 92"/>
                  <a:gd name="T17" fmla="*/ 4 h 62"/>
                  <a:gd name="T18" fmla="*/ 50 w 92"/>
                  <a:gd name="T19" fmla="*/ 7 h 62"/>
                  <a:gd name="T20" fmla="*/ 61 w 92"/>
                  <a:gd name="T21" fmla="*/ 11 h 62"/>
                  <a:gd name="T22" fmla="*/ 69 w 92"/>
                  <a:gd name="T23" fmla="*/ 13 h 62"/>
                  <a:gd name="T24" fmla="*/ 73 w 92"/>
                  <a:gd name="T25" fmla="*/ 15 h 62"/>
                  <a:gd name="T26" fmla="*/ 72 w 92"/>
                  <a:gd name="T27" fmla="*/ 16 h 62"/>
                  <a:gd name="T28" fmla="*/ 72 w 92"/>
                  <a:gd name="T29" fmla="*/ 21 h 62"/>
                  <a:gd name="T30" fmla="*/ 71 w 92"/>
                  <a:gd name="T31" fmla="*/ 28 h 62"/>
                  <a:gd name="T32" fmla="*/ 73 w 92"/>
                  <a:gd name="T33" fmla="*/ 34 h 62"/>
                  <a:gd name="T34" fmla="*/ 77 w 92"/>
                  <a:gd name="T35" fmla="*/ 36 h 62"/>
                  <a:gd name="T36" fmla="*/ 83 w 92"/>
                  <a:gd name="T37" fmla="*/ 36 h 62"/>
                  <a:gd name="T38" fmla="*/ 87 w 92"/>
                  <a:gd name="T39" fmla="*/ 35 h 62"/>
                  <a:gd name="T40" fmla="*/ 88 w 92"/>
                  <a:gd name="T41" fmla="*/ 34 h 62"/>
                  <a:gd name="T42" fmla="*/ 90 w 92"/>
                  <a:gd name="T43" fmla="*/ 36 h 62"/>
                  <a:gd name="T44" fmla="*/ 92 w 92"/>
                  <a:gd name="T45" fmla="*/ 42 h 62"/>
                  <a:gd name="T46" fmla="*/ 92 w 92"/>
                  <a:gd name="T47" fmla="*/ 49 h 62"/>
                  <a:gd name="T48" fmla="*/ 88 w 92"/>
                  <a:gd name="T49" fmla="*/ 54 h 62"/>
                  <a:gd name="T50" fmla="*/ 79 w 92"/>
                  <a:gd name="T51" fmla="*/ 58 h 62"/>
                  <a:gd name="T52" fmla="*/ 68 w 92"/>
                  <a:gd name="T53" fmla="*/ 61 h 62"/>
                  <a:gd name="T54" fmla="*/ 57 w 92"/>
                  <a:gd name="T55" fmla="*/ 62 h 62"/>
                  <a:gd name="T56" fmla="*/ 53 w 92"/>
                  <a:gd name="T57" fmla="*/ 62 h 62"/>
                  <a:gd name="T58" fmla="*/ 0 w 92"/>
                  <a:gd name="T5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2">
                    <a:moveTo>
                      <a:pt x="0" y="40"/>
                    </a:moveTo>
                    <a:lnTo>
                      <a:pt x="0" y="35"/>
                    </a:lnTo>
                    <a:lnTo>
                      <a:pt x="3" y="24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5" y="0"/>
                    </a:lnTo>
                    <a:lnTo>
                      <a:pt x="34" y="1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61" y="11"/>
                    </a:lnTo>
                    <a:lnTo>
                      <a:pt x="69" y="13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21"/>
                    </a:lnTo>
                    <a:lnTo>
                      <a:pt x="71" y="28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83" y="36"/>
                    </a:lnTo>
                    <a:lnTo>
                      <a:pt x="87" y="35"/>
                    </a:lnTo>
                    <a:lnTo>
                      <a:pt x="88" y="34"/>
                    </a:lnTo>
                    <a:lnTo>
                      <a:pt x="90" y="36"/>
                    </a:lnTo>
                    <a:lnTo>
                      <a:pt x="92" y="42"/>
                    </a:lnTo>
                    <a:lnTo>
                      <a:pt x="92" y="49"/>
                    </a:lnTo>
                    <a:lnTo>
                      <a:pt x="88" y="54"/>
                    </a:lnTo>
                    <a:lnTo>
                      <a:pt x="79" y="58"/>
                    </a:lnTo>
                    <a:lnTo>
                      <a:pt x="68" y="61"/>
                    </a:lnTo>
                    <a:lnTo>
                      <a:pt x="57" y="62"/>
                    </a:lnTo>
                    <a:lnTo>
                      <a:pt x="53" y="6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0912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r>
              <a:rPr lang="pt-BR" dirty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Desconhecidos</a:t>
            </a:r>
            <a:endParaRPr lang="pt-BR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36</a:t>
            </a:fld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pPr marL="114300" indent="0">
              <a:buNone/>
            </a:pPr>
            <a:r>
              <a:rPr lang="pt-BR" dirty="0" smtClean="0"/>
              <a:t>Métodos do Valor Crítico</a:t>
            </a:r>
          </a:p>
          <a:p>
            <a:pPr marL="114300" indent="0">
              <a:buNone/>
            </a:pPr>
            <a:r>
              <a:rPr lang="pt-BR" dirty="0" smtClean="0"/>
              <a:t>4. </a:t>
            </a:r>
            <a:r>
              <a:rPr lang="pt-BR" b="1" dirty="0" smtClean="0"/>
              <a:t>Calcule o valor crítico e a regra de rejeição</a:t>
            </a:r>
            <a:r>
              <a:rPr lang="pt-BR" dirty="0" smtClean="0"/>
              <a:t>:</a:t>
            </a:r>
          </a:p>
          <a:p>
            <a:pPr marL="114300" indent="0">
              <a:buNone/>
            </a:pPr>
            <a:r>
              <a:rPr lang="pt-BR" dirty="0" smtClean="0"/>
              <a:t>Para </a:t>
            </a:r>
            <a:r>
              <a:rPr lang="el-GR" i="1" dirty="0" smtClean="0"/>
              <a:t>α</a:t>
            </a:r>
            <a:r>
              <a:rPr lang="pt-BR" dirty="0" smtClean="0"/>
              <a:t> = 0,05 e </a:t>
            </a:r>
            <a:r>
              <a:rPr lang="pt-BR" i="1" dirty="0" err="1" smtClean="0"/>
              <a:t>gl</a:t>
            </a:r>
            <a:r>
              <a:rPr lang="pt-BR" dirty="0" smtClean="0"/>
              <a:t> = 40, </a:t>
            </a:r>
            <a:r>
              <a:rPr lang="pt-BR" i="1" dirty="0" smtClean="0"/>
              <a:t>t</a:t>
            </a:r>
            <a:r>
              <a:rPr lang="pt-BR" baseline="-25000" dirty="0" smtClean="0"/>
              <a:t>0,05</a:t>
            </a:r>
            <a:r>
              <a:rPr lang="pt-BR" dirty="0" smtClean="0"/>
              <a:t> = 1,684 </a:t>
            </a:r>
          </a:p>
          <a:p>
            <a:pPr marL="114300" indent="0">
              <a:buNone/>
            </a:pPr>
            <a:r>
              <a:rPr lang="pt-BR" dirty="0" smtClean="0"/>
              <a:t>Rejeitar </a:t>
            </a: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  <a:r>
              <a:rPr lang="pt-BR" dirty="0" smtClean="0"/>
              <a:t> se </a:t>
            </a:r>
            <a:r>
              <a:rPr lang="pt-BR" i="1" dirty="0" smtClean="0"/>
              <a:t>t</a:t>
            </a:r>
            <a:r>
              <a:rPr lang="pt-BR" dirty="0" smtClean="0"/>
              <a:t> ≥ 1,684</a:t>
            </a:r>
          </a:p>
          <a:p>
            <a:pPr marL="114300" indent="0">
              <a:buNone/>
            </a:pPr>
            <a:r>
              <a:rPr lang="pt-BR" dirty="0" smtClean="0"/>
              <a:t>5. </a:t>
            </a:r>
            <a:r>
              <a:rPr lang="pt-BR" b="1" dirty="0" smtClean="0"/>
              <a:t>Determine quando Rejeitar </a:t>
            </a:r>
            <a:r>
              <a:rPr lang="pt-BR" b="1" i="1" dirty="0" smtClean="0"/>
              <a:t>H</a:t>
            </a:r>
            <a:r>
              <a:rPr lang="pt-BR" b="1" baseline="-25000" dirty="0" smtClean="0"/>
              <a:t>0</a:t>
            </a:r>
            <a:r>
              <a:rPr lang="pt-BR" dirty="0" smtClean="0"/>
              <a:t>:</a:t>
            </a:r>
            <a:endParaRPr lang="pt-BR" dirty="0"/>
          </a:p>
          <a:p>
            <a:pPr marL="114300" indent="0">
              <a:buNone/>
            </a:pPr>
            <a:r>
              <a:rPr lang="pt-BR" dirty="0" smtClean="0"/>
              <a:t>Como </a:t>
            </a:r>
            <a:r>
              <a:rPr lang="pt-BR" i="1" dirty="0" smtClean="0"/>
              <a:t>t</a:t>
            </a:r>
            <a:r>
              <a:rPr lang="pt-BR" dirty="0" smtClean="0"/>
              <a:t> = 4,138 ≥ 1,684, rejeitamos </a:t>
            </a: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</a:p>
          <a:p>
            <a:pPr marL="114300" indent="0">
              <a:buNone/>
            </a:pPr>
            <a:r>
              <a:rPr lang="pt-BR" dirty="0"/>
              <a:t>Estamos pelo menos 95% confiantes de que o desempenho em quilômetros por litro (km/l) dos carros M é maior do que o desempenho dos carros </a:t>
            </a:r>
            <a:r>
              <a:rPr lang="pt-BR" dirty="0" smtClean="0"/>
              <a:t>J</a:t>
            </a:r>
            <a:endParaRPr lang="pt-BR" dirty="0"/>
          </a:p>
        </p:txBody>
      </p:sp>
      <p:grpSp>
        <p:nvGrpSpPr>
          <p:cNvPr id="29" name="Group 7"/>
          <p:cNvGrpSpPr>
            <a:grpSpLocks/>
          </p:cNvGrpSpPr>
          <p:nvPr/>
        </p:nvGrpSpPr>
        <p:grpSpPr bwMode="auto">
          <a:xfrm>
            <a:off x="7556500" y="1004590"/>
            <a:ext cx="1349375" cy="984250"/>
            <a:chOff x="1688" y="629"/>
            <a:chExt cx="3430" cy="2360"/>
          </a:xfrm>
        </p:grpSpPr>
        <p:sp>
          <p:nvSpPr>
            <p:cNvPr id="30" name="Freeform 8"/>
            <p:cNvSpPr>
              <a:spLocks/>
            </p:cNvSpPr>
            <p:nvPr/>
          </p:nvSpPr>
          <p:spPr bwMode="auto">
            <a:xfrm>
              <a:off x="1688" y="629"/>
              <a:ext cx="2784" cy="1950"/>
            </a:xfrm>
            <a:custGeom>
              <a:avLst/>
              <a:gdLst>
                <a:gd name="T0" fmla="*/ 3434 w 5736"/>
                <a:gd name="T1" fmla="*/ 162 h 4006"/>
                <a:gd name="T2" fmla="*/ 1148 w 5736"/>
                <a:gd name="T3" fmla="*/ 0 h 4006"/>
                <a:gd name="T4" fmla="*/ 314 w 5736"/>
                <a:gd name="T5" fmla="*/ 217 h 4006"/>
                <a:gd name="T6" fmla="*/ 738 w 5736"/>
                <a:gd name="T7" fmla="*/ 532 h 4006"/>
                <a:gd name="T8" fmla="*/ 715 w 5736"/>
                <a:gd name="T9" fmla="*/ 548 h 4006"/>
                <a:gd name="T10" fmla="*/ 652 w 5736"/>
                <a:gd name="T11" fmla="*/ 589 h 4006"/>
                <a:gd name="T12" fmla="*/ 610 w 5736"/>
                <a:gd name="T13" fmla="*/ 616 h 4006"/>
                <a:gd name="T14" fmla="*/ 563 w 5736"/>
                <a:gd name="T15" fmla="*/ 646 h 4006"/>
                <a:gd name="T16" fmla="*/ 511 w 5736"/>
                <a:gd name="T17" fmla="*/ 679 h 4006"/>
                <a:gd name="T18" fmla="*/ 458 w 5736"/>
                <a:gd name="T19" fmla="*/ 711 h 4006"/>
                <a:gd name="T20" fmla="*/ 403 w 5736"/>
                <a:gd name="T21" fmla="*/ 743 h 4006"/>
                <a:gd name="T22" fmla="*/ 348 w 5736"/>
                <a:gd name="T23" fmla="*/ 776 h 4006"/>
                <a:gd name="T24" fmla="*/ 297 w 5736"/>
                <a:gd name="T25" fmla="*/ 806 h 4006"/>
                <a:gd name="T26" fmla="*/ 247 w 5736"/>
                <a:gd name="T27" fmla="*/ 833 h 4006"/>
                <a:gd name="T28" fmla="*/ 164 w 5736"/>
                <a:gd name="T29" fmla="*/ 875 h 4006"/>
                <a:gd name="T30" fmla="*/ 110 w 5736"/>
                <a:gd name="T31" fmla="*/ 890 h 4006"/>
                <a:gd name="T32" fmla="*/ 103 w 5736"/>
                <a:gd name="T33" fmla="*/ 909 h 4006"/>
                <a:gd name="T34" fmla="*/ 143 w 5736"/>
                <a:gd name="T35" fmla="*/ 960 h 4006"/>
                <a:gd name="T36" fmla="*/ 211 w 5736"/>
                <a:gd name="T37" fmla="*/ 1032 h 4006"/>
                <a:gd name="T38" fmla="*/ 300 w 5736"/>
                <a:gd name="T39" fmla="*/ 1114 h 4006"/>
                <a:gd name="T40" fmla="*/ 392 w 5736"/>
                <a:gd name="T41" fmla="*/ 1196 h 4006"/>
                <a:gd name="T42" fmla="*/ 475 w 5736"/>
                <a:gd name="T43" fmla="*/ 1268 h 4006"/>
                <a:gd name="T44" fmla="*/ 559 w 5736"/>
                <a:gd name="T45" fmla="*/ 1339 h 4006"/>
                <a:gd name="T46" fmla="*/ 0 w 5736"/>
                <a:gd name="T47" fmla="*/ 2114 h 4006"/>
                <a:gd name="T48" fmla="*/ 329 w 5736"/>
                <a:gd name="T49" fmla="*/ 2430 h 4006"/>
                <a:gd name="T50" fmla="*/ 61 w 5736"/>
                <a:gd name="T51" fmla="*/ 2618 h 4006"/>
                <a:gd name="T52" fmla="*/ 74 w 5736"/>
                <a:gd name="T53" fmla="*/ 2707 h 4006"/>
                <a:gd name="T54" fmla="*/ 106 w 5736"/>
                <a:gd name="T55" fmla="*/ 2915 h 4006"/>
                <a:gd name="T56" fmla="*/ 144 w 5736"/>
                <a:gd name="T57" fmla="*/ 3150 h 4006"/>
                <a:gd name="T58" fmla="*/ 179 w 5736"/>
                <a:gd name="T59" fmla="*/ 3327 h 4006"/>
                <a:gd name="T60" fmla="*/ 1055 w 5736"/>
                <a:gd name="T61" fmla="*/ 3612 h 4006"/>
                <a:gd name="T62" fmla="*/ 2126 w 5736"/>
                <a:gd name="T63" fmla="*/ 3592 h 4006"/>
                <a:gd name="T64" fmla="*/ 3166 w 5736"/>
                <a:gd name="T65" fmla="*/ 3571 h 4006"/>
                <a:gd name="T66" fmla="*/ 3185 w 5736"/>
                <a:gd name="T67" fmla="*/ 3626 h 4006"/>
                <a:gd name="T68" fmla="*/ 3223 w 5736"/>
                <a:gd name="T69" fmla="*/ 3681 h 4006"/>
                <a:gd name="T70" fmla="*/ 3272 w 5736"/>
                <a:gd name="T71" fmla="*/ 3744 h 4006"/>
                <a:gd name="T72" fmla="*/ 3327 w 5736"/>
                <a:gd name="T73" fmla="*/ 3804 h 4006"/>
                <a:gd name="T74" fmla="*/ 3380 w 5736"/>
                <a:gd name="T75" fmla="*/ 3858 h 4006"/>
                <a:gd name="T76" fmla="*/ 3426 w 5736"/>
                <a:gd name="T77" fmla="*/ 3892 h 4006"/>
                <a:gd name="T78" fmla="*/ 3458 w 5736"/>
                <a:gd name="T79" fmla="*/ 3900 h 4006"/>
                <a:gd name="T80" fmla="*/ 4339 w 5736"/>
                <a:gd name="T81" fmla="*/ 3945 h 4006"/>
                <a:gd name="T82" fmla="*/ 4913 w 5736"/>
                <a:gd name="T83" fmla="*/ 3987 h 4006"/>
                <a:gd name="T84" fmla="*/ 5171 w 5736"/>
                <a:gd name="T85" fmla="*/ 4006 h 4006"/>
                <a:gd name="T86" fmla="*/ 5669 w 5736"/>
                <a:gd name="T87" fmla="*/ 3900 h 4006"/>
                <a:gd name="T88" fmla="*/ 5679 w 5736"/>
                <a:gd name="T89" fmla="*/ 2304 h 4006"/>
                <a:gd name="T90" fmla="*/ 5293 w 5736"/>
                <a:gd name="T91" fmla="*/ 1373 h 4006"/>
                <a:gd name="T92" fmla="*/ 5736 w 5736"/>
                <a:gd name="T93" fmla="*/ 1310 h 4006"/>
                <a:gd name="T94" fmla="*/ 5188 w 5736"/>
                <a:gd name="T95" fmla="*/ 905 h 4006"/>
                <a:gd name="T96" fmla="*/ 4352 w 5736"/>
                <a:gd name="T97" fmla="*/ 319 h 4006"/>
                <a:gd name="T98" fmla="*/ 3434 w 5736"/>
                <a:gd name="T99" fmla="*/ 162 h 4006"/>
                <a:gd name="T100" fmla="*/ 3434 w 5736"/>
                <a:gd name="T101" fmla="*/ 162 h 4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6" h="4006">
                  <a:moveTo>
                    <a:pt x="3434" y="162"/>
                  </a:moveTo>
                  <a:lnTo>
                    <a:pt x="1148" y="0"/>
                  </a:lnTo>
                  <a:lnTo>
                    <a:pt x="314" y="217"/>
                  </a:lnTo>
                  <a:lnTo>
                    <a:pt x="738" y="532"/>
                  </a:lnTo>
                  <a:lnTo>
                    <a:pt x="715" y="548"/>
                  </a:lnTo>
                  <a:lnTo>
                    <a:pt x="652" y="589"/>
                  </a:lnTo>
                  <a:lnTo>
                    <a:pt x="610" y="616"/>
                  </a:lnTo>
                  <a:lnTo>
                    <a:pt x="563" y="646"/>
                  </a:lnTo>
                  <a:lnTo>
                    <a:pt x="511" y="679"/>
                  </a:lnTo>
                  <a:lnTo>
                    <a:pt x="458" y="711"/>
                  </a:lnTo>
                  <a:lnTo>
                    <a:pt x="403" y="743"/>
                  </a:lnTo>
                  <a:lnTo>
                    <a:pt x="348" y="776"/>
                  </a:lnTo>
                  <a:lnTo>
                    <a:pt x="297" y="806"/>
                  </a:lnTo>
                  <a:lnTo>
                    <a:pt x="247" y="833"/>
                  </a:lnTo>
                  <a:lnTo>
                    <a:pt x="164" y="875"/>
                  </a:lnTo>
                  <a:lnTo>
                    <a:pt x="110" y="890"/>
                  </a:lnTo>
                  <a:lnTo>
                    <a:pt x="103" y="909"/>
                  </a:lnTo>
                  <a:lnTo>
                    <a:pt x="143" y="960"/>
                  </a:lnTo>
                  <a:lnTo>
                    <a:pt x="211" y="1032"/>
                  </a:lnTo>
                  <a:lnTo>
                    <a:pt x="300" y="1114"/>
                  </a:lnTo>
                  <a:lnTo>
                    <a:pt x="392" y="1196"/>
                  </a:lnTo>
                  <a:lnTo>
                    <a:pt x="475" y="1268"/>
                  </a:lnTo>
                  <a:lnTo>
                    <a:pt x="559" y="1339"/>
                  </a:lnTo>
                  <a:lnTo>
                    <a:pt x="0" y="2114"/>
                  </a:lnTo>
                  <a:lnTo>
                    <a:pt x="329" y="2430"/>
                  </a:lnTo>
                  <a:lnTo>
                    <a:pt x="61" y="2618"/>
                  </a:lnTo>
                  <a:lnTo>
                    <a:pt x="74" y="2707"/>
                  </a:lnTo>
                  <a:lnTo>
                    <a:pt x="106" y="2915"/>
                  </a:lnTo>
                  <a:lnTo>
                    <a:pt x="144" y="3150"/>
                  </a:lnTo>
                  <a:lnTo>
                    <a:pt x="179" y="3327"/>
                  </a:lnTo>
                  <a:lnTo>
                    <a:pt x="1055" y="3612"/>
                  </a:lnTo>
                  <a:lnTo>
                    <a:pt x="2126" y="3592"/>
                  </a:lnTo>
                  <a:lnTo>
                    <a:pt x="3166" y="3571"/>
                  </a:lnTo>
                  <a:lnTo>
                    <a:pt x="3185" y="3626"/>
                  </a:lnTo>
                  <a:lnTo>
                    <a:pt x="3223" y="3681"/>
                  </a:lnTo>
                  <a:lnTo>
                    <a:pt x="3272" y="3744"/>
                  </a:lnTo>
                  <a:lnTo>
                    <a:pt x="3327" y="3804"/>
                  </a:lnTo>
                  <a:lnTo>
                    <a:pt x="3380" y="3858"/>
                  </a:lnTo>
                  <a:lnTo>
                    <a:pt x="3426" y="3892"/>
                  </a:lnTo>
                  <a:lnTo>
                    <a:pt x="3458" y="3900"/>
                  </a:lnTo>
                  <a:lnTo>
                    <a:pt x="4339" y="3945"/>
                  </a:lnTo>
                  <a:lnTo>
                    <a:pt x="4913" y="3987"/>
                  </a:lnTo>
                  <a:lnTo>
                    <a:pt x="5171" y="4006"/>
                  </a:lnTo>
                  <a:lnTo>
                    <a:pt x="5669" y="3900"/>
                  </a:lnTo>
                  <a:lnTo>
                    <a:pt x="5679" y="2304"/>
                  </a:lnTo>
                  <a:lnTo>
                    <a:pt x="5293" y="1373"/>
                  </a:lnTo>
                  <a:lnTo>
                    <a:pt x="5736" y="1310"/>
                  </a:lnTo>
                  <a:lnTo>
                    <a:pt x="5188" y="905"/>
                  </a:lnTo>
                  <a:lnTo>
                    <a:pt x="4352" y="319"/>
                  </a:lnTo>
                  <a:lnTo>
                    <a:pt x="3434" y="162"/>
                  </a:lnTo>
                  <a:lnTo>
                    <a:pt x="3434" y="16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9"/>
            <p:cNvSpPr>
              <a:spLocks/>
            </p:cNvSpPr>
            <p:nvPr/>
          </p:nvSpPr>
          <p:spPr bwMode="auto">
            <a:xfrm>
              <a:off x="1874" y="808"/>
              <a:ext cx="2480" cy="1589"/>
            </a:xfrm>
            <a:custGeom>
              <a:avLst/>
              <a:gdLst>
                <a:gd name="T0" fmla="*/ 0 w 4960"/>
                <a:gd name="T1" fmla="*/ 2299 h 3179"/>
                <a:gd name="T2" fmla="*/ 1095 w 4960"/>
                <a:gd name="T3" fmla="*/ 2460 h 3179"/>
                <a:gd name="T4" fmla="*/ 1424 w 4960"/>
                <a:gd name="T5" fmla="*/ 2154 h 3179"/>
                <a:gd name="T6" fmla="*/ 1785 w 4960"/>
                <a:gd name="T7" fmla="*/ 1987 h 3179"/>
                <a:gd name="T8" fmla="*/ 2171 w 4960"/>
                <a:gd name="T9" fmla="*/ 1956 h 3179"/>
                <a:gd name="T10" fmla="*/ 2567 w 4960"/>
                <a:gd name="T11" fmla="*/ 2107 h 3179"/>
                <a:gd name="T12" fmla="*/ 3046 w 4960"/>
                <a:gd name="T13" fmla="*/ 2517 h 3179"/>
                <a:gd name="T14" fmla="*/ 3150 w 4960"/>
                <a:gd name="T15" fmla="*/ 2861 h 3179"/>
                <a:gd name="T16" fmla="*/ 4867 w 4960"/>
                <a:gd name="T17" fmla="*/ 3179 h 3179"/>
                <a:gd name="T18" fmla="*/ 4945 w 4960"/>
                <a:gd name="T19" fmla="*/ 2690 h 3179"/>
                <a:gd name="T20" fmla="*/ 4960 w 4960"/>
                <a:gd name="T21" fmla="*/ 1823 h 3179"/>
                <a:gd name="T22" fmla="*/ 4607 w 4960"/>
                <a:gd name="T23" fmla="*/ 1002 h 3179"/>
                <a:gd name="T24" fmla="*/ 4323 w 4960"/>
                <a:gd name="T25" fmla="*/ 591 h 3179"/>
                <a:gd name="T26" fmla="*/ 3858 w 4960"/>
                <a:gd name="T27" fmla="*/ 260 h 3179"/>
                <a:gd name="T28" fmla="*/ 2953 w 4960"/>
                <a:gd name="T29" fmla="*/ 47 h 3179"/>
                <a:gd name="T30" fmla="*/ 2226 w 4960"/>
                <a:gd name="T31" fmla="*/ 0 h 3179"/>
                <a:gd name="T32" fmla="*/ 1422 w 4960"/>
                <a:gd name="T33" fmla="*/ 220 h 3179"/>
                <a:gd name="T34" fmla="*/ 572 w 4960"/>
                <a:gd name="T35" fmla="*/ 797 h 3179"/>
                <a:gd name="T36" fmla="*/ 99 w 4960"/>
                <a:gd name="T37" fmla="*/ 1523 h 3179"/>
                <a:gd name="T38" fmla="*/ 0 w 4960"/>
                <a:gd name="T39" fmla="*/ 2299 h 3179"/>
                <a:gd name="T40" fmla="*/ 0 w 4960"/>
                <a:gd name="T41" fmla="*/ 2299 h 3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60" h="3179">
                  <a:moveTo>
                    <a:pt x="0" y="2299"/>
                  </a:moveTo>
                  <a:lnTo>
                    <a:pt x="1095" y="2460"/>
                  </a:lnTo>
                  <a:lnTo>
                    <a:pt x="1424" y="2154"/>
                  </a:lnTo>
                  <a:lnTo>
                    <a:pt x="1785" y="1987"/>
                  </a:lnTo>
                  <a:lnTo>
                    <a:pt x="2171" y="1956"/>
                  </a:lnTo>
                  <a:lnTo>
                    <a:pt x="2567" y="2107"/>
                  </a:lnTo>
                  <a:lnTo>
                    <a:pt x="3046" y="2517"/>
                  </a:lnTo>
                  <a:lnTo>
                    <a:pt x="3150" y="2861"/>
                  </a:lnTo>
                  <a:lnTo>
                    <a:pt x="4867" y="3179"/>
                  </a:lnTo>
                  <a:lnTo>
                    <a:pt x="4945" y="2690"/>
                  </a:lnTo>
                  <a:lnTo>
                    <a:pt x="4960" y="1823"/>
                  </a:lnTo>
                  <a:lnTo>
                    <a:pt x="4607" y="1002"/>
                  </a:lnTo>
                  <a:lnTo>
                    <a:pt x="4323" y="591"/>
                  </a:lnTo>
                  <a:lnTo>
                    <a:pt x="3858" y="260"/>
                  </a:lnTo>
                  <a:lnTo>
                    <a:pt x="2953" y="47"/>
                  </a:lnTo>
                  <a:lnTo>
                    <a:pt x="2226" y="0"/>
                  </a:lnTo>
                  <a:lnTo>
                    <a:pt x="1422" y="220"/>
                  </a:lnTo>
                  <a:lnTo>
                    <a:pt x="572" y="797"/>
                  </a:lnTo>
                  <a:lnTo>
                    <a:pt x="99" y="1523"/>
                  </a:lnTo>
                  <a:lnTo>
                    <a:pt x="0" y="2299"/>
                  </a:lnTo>
                  <a:lnTo>
                    <a:pt x="0" y="2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1885" y="809"/>
              <a:ext cx="2471" cy="1226"/>
            </a:xfrm>
            <a:custGeom>
              <a:avLst/>
              <a:gdLst>
                <a:gd name="T0" fmla="*/ 0 w 2471"/>
                <a:gd name="T1" fmla="*/ 1130 h 1226"/>
                <a:gd name="T2" fmla="*/ 136 w 2471"/>
                <a:gd name="T3" fmla="*/ 605 h 1226"/>
                <a:gd name="T4" fmla="*/ 475 w 2471"/>
                <a:gd name="T5" fmla="*/ 247 h 1226"/>
                <a:gd name="T6" fmla="*/ 907 w 2471"/>
                <a:gd name="T7" fmla="*/ 44 h 1226"/>
                <a:gd name="T8" fmla="*/ 1290 w 2471"/>
                <a:gd name="T9" fmla="*/ 0 h 1226"/>
                <a:gd name="T10" fmla="*/ 1664 w 2471"/>
                <a:gd name="T11" fmla="*/ 44 h 1226"/>
                <a:gd name="T12" fmla="*/ 1971 w 2471"/>
                <a:gd name="T13" fmla="*/ 162 h 1226"/>
                <a:gd name="T14" fmla="*/ 2192 w 2471"/>
                <a:gd name="T15" fmla="*/ 311 h 1226"/>
                <a:gd name="T16" fmla="*/ 2346 w 2471"/>
                <a:gd name="T17" fmla="*/ 601 h 1226"/>
                <a:gd name="T18" fmla="*/ 2417 w 2471"/>
                <a:gd name="T19" fmla="*/ 826 h 1226"/>
                <a:gd name="T20" fmla="*/ 2471 w 2471"/>
                <a:gd name="T21" fmla="*/ 1199 h 1226"/>
                <a:gd name="T22" fmla="*/ 2403 w 2471"/>
                <a:gd name="T23" fmla="*/ 1067 h 1226"/>
                <a:gd name="T24" fmla="*/ 2027 w 2471"/>
                <a:gd name="T25" fmla="*/ 1047 h 1226"/>
                <a:gd name="T26" fmla="*/ 1883 w 2471"/>
                <a:gd name="T27" fmla="*/ 1043 h 1226"/>
                <a:gd name="T28" fmla="*/ 2014 w 2471"/>
                <a:gd name="T29" fmla="*/ 802 h 1226"/>
                <a:gd name="T30" fmla="*/ 2125 w 2471"/>
                <a:gd name="T31" fmla="*/ 732 h 1226"/>
                <a:gd name="T32" fmla="*/ 2216 w 2471"/>
                <a:gd name="T33" fmla="*/ 651 h 1226"/>
                <a:gd name="T34" fmla="*/ 2145 w 2471"/>
                <a:gd name="T35" fmla="*/ 562 h 1226"/>
                <a:gd name="T36" fmla="*/ 2005 w 2471"/>
                <a:gd name="T37" fmla="*/ 680 h 1226"/>
                <a:gd name="T38" fmla="*/ 1807 w 2471"/>
                <a:gd name="T39" fmla="*/ 823 h 1226"/>
                <a:gd name="T40" fmla="*/ 1632 w 2471"/>
                <a:gd name="T41" fmla="*/ 648 h 1226"/>
                <a:gd name="T42" fmla="*/ 1736 w 2471"/>
                <a:gd name="T43" fmla="*/ 501 h 1226"/>
                <a:gd name="T44" fmla="*/ 1664 w 2471"/>
                <a:gd name="T45" fmla="*/ 440 h 1226"/>
                <a:gd name="T46" fmla="*/ 1471 w 2471"/>
                <a:gd name="T47" fmla="*/ 671 h 1226"/>
                <a:gd name="T48" fmla="*/ 1307 w 2471"/>
                <a:gd name="T49" fmla="*/ 623 h 1226"/>
                <a:gd name="T50" fmla="*/ 1347 w 2471"/>
                <a:gd name="T51" fmla="*/ 262 h 1226"/>
                <a:gd name="T52" fmla="*/ 1232 w 2471"/>
                <a:gd name="T53" fmla="*/ 258 h 1226"/>
                <a:gd name="T54" fmla="*/ 1191 w 2471"/>
                <a:gd name="T55" fmla="*/ 611 h 1226"/>
                <a:gd name="T56" fmla="*/ 975 w 2471"/>
                <a:gd name="T57" fmla="*/ 676 h 1226"/>
                <a:gd name="T58" fmla="*/ 889 w 2471"/>
                <a:gd name="T59" fmla="*/ 433 h 1226"/>
                <a:gd name="T60" fmla="*/ 796 w 2471"/>
                <a:gd name="T61" fmla="*/ 483 h 1226"/>
                <a:gd name="T62" fmla="*/ 887 w 2471"/>
                <a:gd name="T63" fmla="*/ 699 h 1226"/>
                <a:gd name="T64" fmla="*/ 956 w 2471"/>
                <a:gd name="T65" fmla="*/ 733 h 1226"/>
                <a:gd name="T66" fmla="*/ 833 w 2471"/>
                <a:gd name="T67" fmla="*/ 923 h 1226"/>
                <a:gd name="T68" fmla="*/ 655 w 2471"/>
                <a:gd name="T69" fmla="*/ 971 h 1226"/>
                <a:gd name="T70" fmla="*/ 595 w 2471"/>
                <a:gd name="T71" fmla="*/ 919 h 1226"/>
                <a:gd name="T72" fmla="*/ 530 w 2471"/>
                <a:gd name="T73" fmla="*/ 883 h 1226"/>
                <a:gd name="T74" fmla="*/ 443 w 2471"/>
                <a:gd name="T75" fmla="*/ 803 h 1226"/>
                <a:gd name="T76" fmla="*/ 407 w 2471"/>
                <a:gd name="T77" fmla="*/ 745 h 1226"/>
                <a:gd name="T78" fmla="*/ 384 w 2471"/>
                <a:gd name="T79" fmla="*/ 730 h 1226"/>
                <a:gd name="T80" fmla="*/ 335 w 2471"/>
                <a:gd name="T81" fmla="*/ 652 h 1226"/>
                <a:gd name="T82" fmla="*/ 238 w 2471"/>
                <a:gd name="T83" fmla="*/ 749 h 1226"/>
                <a:gd name="T84" fmla="*/ 561 w 2471"/>
                <a:gd name="T85" fmla="*/ 1065 h 1226"/>
                <a:gd name="T86" fmla="*/ 543 w 2471"/>
                <a:gd name="T87" fmla="*/ 1226 h 1226"/>
                <a:gd name="T88" fmla="*/ 0 w 2471"/>
                <a:gd name="T89" fmla="*/ 1130 h 1226"/>
                <a:gd name="T90" fmla="*/ 0 w 2471"/>
                <a:gd name="T91" fmla="*/ 11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71" h="1226">
                  <a:moveTo>
                    <a:pt x="0" y="1130"/>
                  </a:moveTo>
                  <a:lnTo>
                    <a:pt x="136" y="605"/>
                  </a:lnTo>
                  <a:lnTo>
                    <a:pt x="475" y="247"/>
                  </a:lnTo>
                  <a:lnTo>
                    <a:pt x="907" y="44"/>
                  </a:lnTo>
                  <a:lnTo>
                    <a:pt x="1290" y="0"/>
                  </a:lnTo>
                  <a:lnTo>
                    <a:pt x="1664" y="44"/>
                  </a:lnTo>
                  <a:lnTo>
                    <a:pt x="1971" y="162"/>
                  </a:lnTo>
                  <a:lnTo>
                    <a:pt x="2192" y="311"/>
                  </a:lnTo>
                  <a:lnTo>
                    <a:pt x="2346" y="601"/>
                  </a:lnTo>
                  <a:lnTo>
                    <a:pt x="2417" y="826"/>
                  </a:lnTo>
                  <a:lnTo>
                    <a:pt x="2471" y="1199"/>
                  </a:lnTo>
                  <a:lnTo>
                    <a:pt x="2403" y="1067"/>
                  </a:lnTo>
                  <a:lnTo>
                    <a:pt x="2027" y="1047"/>
                  </a:lnTo>
                  <a:lnTo>
                    <a:pt x="1883" y="1043"/>
                  </a:lnTo>
                  <a:lnTo>
                    <a:pt x="2014" y="802"/>
                  </a:lnTo>
                  <a:lnTo>
                    <a:pt x="2125" y="732"/>
                  </a:lnTo>
                  <a:lnTo>
                    <a:pt x="2216" y="651"/>
                  </a:lnTo>
                  <a:lnTo>
                    <a:pt x="2145" y="562"/>
                  </a:lnTo>
                  <a:lnTo>
                    <a:pt x="2005" y="680"/>
                  </a:lnTo>
                  <a:lnTo>
                    <a:pt x="1807" y="823"/>
                  </a:lnTo>
                  <a:lnTo>
                    <a:pt x="1632" y="648"/>
                  </a:lnTo>
                  <a:lnTo>
                    <a:pt x="1736" y="501"/>
                  </a:lnTo>
                  <a:lnTo>
                    <a:pt x="1664" y="440"/>
                  </a:lnTo>
                  <a:lnTo>
                    <a:pt x="1471" y="671"/>
                  </a:lnTo>
                  <a:lnTo>
                    <a:pt x="1307" y="623"/>
                  </a:lnTo>
                  <a:lnTo>
                    <a:pt x="1347" y="262"/>
                  </a:lnTo>
                  <a:lnTo>
                    <a:pt x="1232" y="258"/>
                  </a:lnTo>
                  <a:lnTo>
                    <a:pt x="1191" y="611"/>
                  </a:lnTo>
                  <a:lnTo>
                    <a:pt x="975" y="676"/>
                  </a:lnTo>
                  <a:lnTo>
                    <a:pt x="889" y="433"/>
                  </a:lnTo>
                  <a:lnTo>
                    <a:pt x="796" y="483"/>
                  </a:lnTo>
                  <a:lnTo>
                    <a:pt x="887" y="699"/>
                  </a:lnTo>
                  <a:lnTo>
                    <a:pt x="956" y="733"/>
                  </a:lnTo>
                  <a:lnTo>
                    <a:pt x="833" y="923"/>
                  </a:lnTo>
                  <a:lnTo>
                    <a:pt x="655" y="971"/>
                  </a:lnTo>
                  <a:lnTo>
                    <a:pt x="595" y="919"/>
                  </a:lnTo>
                  <a:lnTo>
                    <a:pt x="530" y="883"/>
                  </a:lnTo>
                  <a:lnTo>
                    <a:pt x="443" y="803"/>
                  </a:lnTo>
                  <a:lnTo>
                    <a:pt x="407" y="745"/>
                  </a:lnTo>
                  <a:lnTo>
                    <a:pt x="384" y="730"/>
                  </a:lnTo>
                  <a:lnTo>
                    <a:pt x="335" y="652"/>
                  </a:lnTo>
                  <a:lnTo>
                    <a:pt x="238" y="749"/>
                  </a:lnTo>
                  <a:lnTo>
                    <a:pt x="561" y="1065"/>
                  </a:lnTo>
                  <a:lnTo>
                    <a:pt x="543" y="1226"/>
                  </a:lnTo>
                  <a:lnTo>
                    <a:pt x="0" y="1130"/>
                  </a:lnTo>
                  <a:lnTo>
                    <a:pt x="0" y="113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11"/>
            <p:cNvSpPr>
              <a:spLocks/>
            </p:cNvSpPr>
            <p:nvPr/>
          </p:nvSpPr>
          <p:spPr bwMode="auto">
            <a:xfrm>
              <a:off x="2304" y="1359"/>
              <a:ext cx="2020" cy="1021"/>
            </a:xfrm>
            <a:custGeom>
              <a:avLst/>
              <a:gdLst>
                <a:gd name="T0" fmla="*/ 0 w 2020"/>
                <a:gd name="T1" fmla="*/ 690 h 1021"/>
                <a:gd name="T2" fmla="*/ 170 w 2020"/>
                <a:gd name="T3" fmla="*/ 506 h 1021"/>
                <a:gd name="T4" fmla="*/ 366 w 2020"/>
                <a:gd name="T5" fmla="*/ 334 h 1021"/>
                <a:gd name="T6" fmla="*/ 474 w 2020"/>
                <a:gd name="T7" fmla="*/ 169 h 1021"/>
                <a:gd name="T8" fmla="*/ 626 w 2020"/>
                <a:gd name="T9" fmla="*/ 77 h 1021"/>
                <a:gd name="T10" fmla="*/ 789 w 2020"/>
                <a:gd name="T11" fmla="*/ 0 h 1021"/>
                <a:gd name="T12" fmla="*/ 858 w 2020"/>
                <a:gd name="T13" fmla="*/ 62 h 1021"/>
                <a:gd name="T14" fmla="*/ 963 w 2020"/>
                <a:gd name="T15" fmla="*/ 66 h 1021"/>
                <a:gd name="T16" fmla="*/ 1064 w 2020"/>
                <a:gd name="T17" fmla="*/ 77 h 1021"/>
                <a:gd name="T18" fmla="*/ 1112 w 2020"/>
                <a:gd name="T19" fmla="*/ 147 h 1021"/>
                <a:gd name="T20" fmla="*/ 1336 w 2020"/>
                <a:gd name="T21" fmla="*/ 102 h 1021"/>
                <a:gd name="T22" fmla="*/ 1524 w 2020"/>
                <a:gd name="T23" fmla="*/ 473 h 1021"/>
                <a:gd name="T24" fmla="*/ 1508 w 2020"/>
                <a:gd name="T25" fmla="*/ 489 h 1021"/>
                <a:gd name="T26" fmla="*/ 2000 w 2020"/>
                <a:gd name="T27" fmla="*/ 453 h 1021"/>
                <a:gd name="T28" fmla="*/ 1504 w 2020"/>
                <a:gd name="T29" fmla="*/ 657 h 1021"/>
                <a:gd name="T30" fmla="*/ 1568 w 2020"/>
                <a:gd name="T31" fmla="*/ 797 h 1021"/>
                <a:gd name="T32" fmla="*/ 2020 w 2020"/>
                <a:gd name="T33" fmla="*/ 1021 h 1021"/>
                <a:gd name="T34" fmla="*/ 1170 w 2020"/>
                <a:gd name="T35" fmla="*/ 899 h 1021"/>
                <a:gd name="T36" fmla="*/ 1034 w 2020"/>
                <a:gd name="T37" fmla="*/ 618 h 1021"/>
                <a:gd name="T38" fmla="*/ 843 w 2020"/>
                <a:gd name="T39" fmla="*/ 484 h 1021"/>
                <a:gd name="T40" fmla="*/ 644 w 2020"/>
                <a:gd name="T41" fmla="*/ 425 h 1021"/>
                <a:gd name="T42" fmla="*/ 424 w 2020"/>
                <a:gd name="T43" fmla="*/ 455 h 1021"/>
                <a:gd name="T44" fmla="*/ 293 w 2020"/>
                <a:gd name="T45" fmla="*/ 535 h 1021"/>
                <a:gd name="T46" fmla="*/ 244 w 2020"/>
                <a:gd name="T47" fmla="*/ 601 h 1021"/>
                <a:gd name="T48" fmla="*/ 126 w 2020"/>
                <a:gd name="T49" fmla="*/ 715 h 1021"/>
                <a:gd name="T50" fmla="*/ 0 w 2020"/>
                <a:gd name="T51" fmla="*/ 690 h 1021"/>
                <a:gd name="T52" fmla="*/ 0 w 2020"/>
                <a:gd name="T53" fmla="*/ 69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0" h="1021">
                  <a:moveTo>
                    <a:pt x="0" y="690"/>
                  </a:moveTo>
                  <a:lnTo>
                    <a:pt x="170" y="506"/>
                  </a:lnTo>
                  <a:lnTo>
                    <a:pt x="366" y="334"/>
                  </a:lnTo>
                  <a:lnTo>
                    <a:pt x="474" y="169"/>
                  </a:lnTo>
                  <a:lnTo>
                    <a:pt x="626" y="77"/>
                  </a:lnTo>
                  <a:lnTo>
                    <a:pt x="789" y="0"/>
                  </a:lnTo>
                  <a:lnTo>
                    <a:pt x="858" y="62"/>
                  </a:lnTo>
                  <a:lnTo>
                    <a:pt x="963" y="66"/>
                  </a:lnTo>
                  <a:lnTo>
                    <a:pt x="1064" y="77"/>
                  </a:lnTo>
                  <a:lnTo>
                    <a:pt x="1112" y="147"/>
                  </a:lnTo>
                  <a:lnTo>
                    <a:pt x="1336" y="102"/>
                  </a:lnTo>
                  <a:lnTo>
                    <a:pt x="1524" y="473"/>
                  </a:lnTo>
                  <a:lnTo>
                    <a:pt x="1508" y="489"/>
                  </a:lnTo>
                  <a:lnTo>
                    <a:pt x="2000" y="453"/>
                  </a:lnTo>
                  <a:lnTo>
                    <a:pt x="1504" y="657"/>
                  </a:lnTo>
                  <a:lnTo>
                    <a:pt x="1568" y="797"/>
                  </a:lnTo>
                  <a:lnTo>
                    <a:pt x="2020" y="1021"/>
                  </a:lnTo>
                  <a:lnTo>
                    <a:pt x="1170" y="899"/>
                  </a:lnTo>
                  <a:lnTo>
                    <a:pt x="1034" y="618"/>
                  </a:lnTo>
                  <a:lnTo>
                    <a:pt x="843" y="484"/>
                  </a:lnTo>
                  <a:lnTo>
                    <a:pt x="644" y="425"/>
                  </a:lnTo>
                  <a:lnTo>
                    <a:pt x="424" y="455"/>
                  </a:lnTo>
                  <a:lnTo>
                    <a:pt x="293" y="535"/>
                  </a:lnTo>
                  <a:lnTo>
                    <a:pt x="244" y="601"/>
                  </a:lnTo>
                  <a:lnTo>
                    <a:pt x="126" y="715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12"/>
            <p:cNvSpPr>
              <a:spLocks/>
            </p:cNvSpPr>
            <p:nvPr/>
          </p:nvSpPr>
          <p:spPr bwMode="auto">
            <a:xfrm>
              <a:off x="3247" y="1620"/>
              <a:ext cx="410" cy="542"/>
            </a:xfrm>
            <a:custGeom>
              <a:avLst/>
              <a:gdLst>
                <a:gd name="T0" fmla="*/ 0 w 822"/>
                <a:gd name="T1" fmla="*/ 616 h 1083"/>
                <a:gd name="T2" fmla="*/ 322 w 822"/>
                <a:gd name="T3" fmla="*/ 228 h 1083"/>
                <a:gd name="T4" fmla="*/ 808 w 822"/>
                <a:gd name="T5" fmla="*/ 0 h 1083"/>
                <a:gd name="T6" fmla="*/ 822 w 822"/>
                <a:gd name="T7" fmla="*/ 277 h 1083"/>
                <a:gd name="T8" fmla="*/ 284 w 822"/>
                <a:gd name="T9" fmla="*/ 1083 h 1083"/>
                <a:gd name="T10" fmla="*/ 0 w 822"/>
                <a:gd name="T11" fmla="*/ 616 h 1083"/>
                <a:gd name="T12" fmla="*/ 0 w 822"/>
                <a:gd name="T13" fmla="*/ 616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1083">
                  <a:moveTo>
                    <a:pt x="0" y="616"/>
                  </a:moveTo>
                  <a:lnTo>
                    <a:pt x="322" y="228"/>
                  </a:lnTo>
                  <a:lnTo>
                    <a:pt x="808" y="0"/>
                  </a:lnTo>
                  <a:lnTo>
                    <a:pt x="822" y="277"/>
                  </a:lnTo>
                  <a:lnTo>
                    <a:pt x="284" y="1083"/>
                  </a:lnTo>
                  <a:lnTo>
                    <a:pt x="0" y="616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13"/>
            <p:cNvSpPr>
              <a:spLocks/>
            </p:cNvSpPr>
            <p:nvPr/>
          </p:nvSpPr>
          <p:spPr bwMode="auto">
            <a:xfrm>
              <a:off x="1881" y="820"/>
              <a:ext cx="2255" cy="1176"/>
            </a:xfrm>
            <a:custGeom>
              <a:avLst/>
              <a:gdLst>
                <a:gd name="T0" fmla="*/ 195 w 2255"/>
                <a:gd name="T1" fmla="*/ 1156 h 1176"/>
                <a:gd name="T2" fmla="*/ 191 w 2255"/>
                <a:gd name="T3" fmla="*/ 1008 h 1176"/>
                <a:gd name="T4" fmla="*/ 315 w 2255"/>
                <a:gd name="T5" fmla="*/ 728 h 1176"/>
                <a:gd name="T6" fmla="*/ 557 w 2255"/>
                <a:gd name="T7" fmla="*/ 448 h 1176"/>
                <a:gd name="T8" fmla="*/ 757 w 2255"/>
                <a:gd name="T9" fmla="*/ 273 h 1176"/>
                <a:gd name="T10" fmla="*/ 971 w 2255"/>
                <a:gd name="T11" fmla="*/ 184 h 1176"/>
                <a:gd name="T12" fmla="*/ 1199 w 2255"/>
                <a:gd name="T13" fmla="*/ 137 h 1176"/>
                <a:gd name="T14" fmla="*/ 1435 w 2255"/>
                <a:gd name="T15" fmla="*/ 127 h 1176"/>
                <a:gd name="T16" fmla="*/ 1641 w 2255"/>
                <a:gd name="T17" fmla="*/ 137 h 1176"/>
                <a:gd name="T18" fmla="*/ 1863 w 2255"/>
                <a:gd name="T19" fmla="*/ 204 h 1176"/>
                <a:gd name="T20" fmla="*/ 2059 w 2255"/>
                <a:gd name="T21" fmla="*/ 294 h 1176"/>
                <a:gd name="T22" fmla="*/ 2255 w 2255"/>
                <a:gd name="T23" fmla="*/ 444 h 1176"/>
                <a:gd name="T24" fmla="*/ 2194 w 2255"/>
                <a:gd name="T25" fmla="*/ 316 h 1176"/>
                <a:gd name="T26" fmla="*/ 1889 w 2255"/>
                <a:gd name="T27" fmla="*/ 99 h 1176"/>
                <a:gd name="T28" fmla="*/ 1420 w 2255"/>
                <a:gd name="T29" fmla="*/ 0 h 1176"/>
                <a:gd name="T30" fmla="*/ 795 w 2255"/>
                <a:gd name="T31" fmla="*/ 44 h 1176"/>
                <a:gd name="T32" fmla="*/ 286 w 2255"/>
                <a:gd name="T33" fmla="*/ 382 h 1176"/>
                <a:gd name="T34" fmla="*/ 58 w 2255"/>
                <a:gd name="T35" fmla="*/ 844 h 1176"/>
                <a:gd name="T36" fmla="*/ 0 w 2255"/>
                <a:gd name="T37" fmla="*/ 1134 h 1176"/>
                <a:gd name="T38" fmla="*/ 235 w 2255"/>
                <a:gd name="T39" fmla="*/ 1176 h 1176"/>
                <a:gd name="T40" fmla="*/ 195 w 2255"/>
                <a:gd name="T41" fmla="*/ 1156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55" h="1176">
                  <a:moveTo>
                    <a:pt x="195" y="1156"/>
                  </a:moveTo>
                  <a:lnTo>
                    <a:pt x="191" y="1008"/>
                  </a:lnTo>
                  <a:lnTo>
                    <a:pt x="315" y="728"/>
                  </a:lnTo>
                  <a:lnTo>
                    <a:pt x="557" y="448"/>
                  </a:lnTo>
                  <a:lnTo>
                    <a:pt x="757" y="273"/>
                  </a:lnTo>
                  <a:lnTo>
                    <a:pt x="971" y="184"/>
                  </a:lnTo>
                  <a:lnTo>
                    <a:pt x="1199" y="137"/>
                  </a:lnTo>
                  <a:lnTo>
                    <a:pt x="1435" y="127"/>
                  </a:lnTo>
                  <a:lnTo>
                    <a:pt x="1641" y="137"/>
                  </a:lnTo>
                  <a:lnTo>
                    <a:pt x="1863" y="204"/>
                  </a:lnTo>
                  <a:lnTo>
                    <a:pt x="2059" y="294"/>
                  </a:lnTo>
                  <a:lnTo>
                    <a:pt x="2255" y="444"/>
                  </a:lnTo>
                  <a:lnTo>
                    <a:pt x="2194" y="316"/>
                  </a:lnTo>
                  <a:lnTo>
                    <a:pt x="1889" y="99"/>
                  </a:lnTo>
                  <a:lnTo>
                    <a:pt x="1420" y="0"/>
                  </a:lnTo>
                  <a:lnTo>
                    <a:pt x="795" y="44"/>
                  </a:lnTo>
                  <a:lnTo>
                    <a:pt x="286" y="382"/>
                  </a:lnTo>
                  <a:lnTo>
                    <a:pt x="58" y="844"/>
                  </a:lnTo>
                  <a:lnTo>
                    <a:pt x="0" y="1134"/>
                  </a:lnTo>
                  <a:lnTo>
                    <a:pt x="235" y="1176"/>
                  </a:lnTo>
                  <a:lnTo>
                    <a:pt x="195" y="115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14"/>
            <p:cNvSpPr>
              <a:spLocks/>
            </p:cNvSpPr>
            <p:nvPr/>
          </p:nvSpPr>
          <p:spPr bwMode="auto">
            <a:xfrm>
              <a:off x="3124" y="1456"/>
              <a:ext cx="442" cy="494"/>
            </a:xfrm>
            <a:custGeom>
              <a:avLst/>
              <a:gdLst>
                <a:gd name="T0" fmla="*/ 0 w 884"/>
                <a:gd name="T1" fmla="*/ 686 h 986"/>
                <a:gd name="T2" fmla="*/ 671 w 884"/>
                <a:gd name="T3" fmla="*/ 0 h 986"/>
                <a:gd name="T4" fmla="*/ 884 w 884"/>
                <a:gd name="T5" fmla="*/ 41 h 986"/>
                <a:gd name="T6" fmla="*/ 814 w 884"/>
                <a:gd name="T7" fmla="*/ 214 h 986"/>
                <a:gd name="T8" fmla="*/ 357 w 884"/>
                <a:gd name="T9" fmla="*/ 986 h 986"/>
                <a:gd name="T10" fmla="*/ 0 w 884"/>
                <a:gd name="T11" fmla="*/ 686 h 986"/>
                <a:gd name="T12" fmla="*/ 0 w 884"/>
                <a:gd name="T13" fmla="*/ 68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4" h="986">
                  <a:moveTo>
                    <a:pt x="0" y="686"/>
                  </a:moveTo>
                  <a:lnTo>
                    <a:pt x="671" y="0"/>
                  </a:lnTo>
                  <a:lnTo>
                    <a:pt x="884" y="41"/>
                  </a:lnTo>
                  <a:lnTo>
                    <a:pt x="814" y="214"/>
                  </a:lnTo>
                  <a:lnTo>
                    <a:pt x="357" y="986"/>
                  </a:lnTo>
                  <a:lnTo>
                    <a:pt x="0" y="68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FFC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15"/>
            <p:cNvSpPr>
              <a:spLocks/>
            </p:cNvSpPr>
            <p:nvPr/>
          </p:nvSpPr>
          <p:spPr bwMode="auto">
            <a:xfrm>
              <a:off x="2016" y="1584"/>
              <a:ext cx="460" cy="440"/>
            </a:xfrm>
            <a:custGeom>
              <a:avLst/>
              <a:gdLst>
                <a:gd name="T0" fmla="*/ 460 w 460"/>
                <a:gd name="T1" fmla="*/ 268 h 440"/>
                <a:gd name="T2" fmla="*/ 437 w 460"/>
                <a:gd name="T3" fmla="*/ 314 h 440"/>
                <a:gd name="T4" fmla="*/ 380 w 460"/>
                <a:gd name="T5" fmla="*/ 403 h 440"/>
                <a:gd name="T6" fmla="*/ 380 w 460"/>
                <a:gd name="T7" fmla="*/ 440 h 440"/>
                <a:gd name="T8" fmla="*/ 0 w 460"/>
                <a:gd name="T9" fmla="*/ 356 h 440"/>
                <a:gd name="T10" fmla="*/ 16 w 460"/>
                <a:gd name="T11" fmla="*/ 296 h 440"/>
                <a:gd name="T12" fmla="*/ 51 w 460"/>
                <a:gd name="T13" fmla="*/ 121 h 440"/>
                <a:gd name="T14" fmla="*/ 132 w 460"/>
                <a:gd name="T15" fmla="*/ 0 h 440"/>
                <a:gd name="T16" fmla="*/ 456 w 460"/>
                <a:gd name="T17" fmla="*/ 272 h 440"/>
                <a:gd name="T18" fmla="*/ 460 w 460"/>
                <a:gd name="T19" fmla="*/ 26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" h="440">
                  <a:moveTo>
                    <a:pt x="460" y="268"/>
                  </a:moveTo>
                  <a:lnTo>
                    <a:pt x="437" y="314"/>
                  </a:lnTo>
                  <a:lnTo>
                    <a:pt x="380" y="403"/>
                  </a:lnTo>
                  <a:lnTo>
                    <a:pt x="380" y="440"/>
                  </a:lnTo>
                  <a:lnTo>
                    <a:pt x="0" y="356"/>
                  </a:lnTo>
                  <a:lnTo>
                    <a:pt x="16" y="296"/>
                  </a:lnTo>
                  <a:lnTo>
                    <a:pt x="51" y="121"/>
                  </a:lnTo>
                  <a:lnTo>
                    <a:pt x="132" y="0"/>
                  </a:lnTo>
                  <a:lnTo>
                    <a:pt x="456" y="272"/>
                  </a:lnTo>
                  <a:lnTo>
                    <a:pt x="460" y="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16"/>
            <p:cNvSpPr>
              <a:spLocks/>
            </p:cNvSpPr>
            <p:nvPr/>
          </p:nvSpPr>
          <p:spPr bwMode="auto">
            <a:xfrm>
              <a:off x="3231" y="1477"/>
              <a:ext cx="335" cy="473"/>
            </a:xfrm>
            <a:custGeom>
              <a:avLst/>
              <a:gdLst>
                <a:gd name="T0" fmla="*/ 0 w 669"/>
                <a:gd name="T1" fmla="*/ 788 h 945"/>
                <a:gd name="T2" fmla="*/ 669 w 669"/>
                <a:gd name="T3" fmla="*/ 0 h 945"/>
                <a:gd name="T4" fmla="*/ 599 w 669"/>
                <a:gd name="T5" fmla="*/ 244 h 945"/>
                <a:gd name="T6" fmla="*/ 142 w 669"/>
                <a:gd name="T7" fmla="*/ 945 h 945"/>
                <a:gd name="T8" fmla="*/ 0 w 669"/>
                <a:gd name="T9" fmla="*/ 788 h 945"/>
                <a:gd name="T10" fmla="*/ 0 w 669"/>
                <a:gd name="T11" fmla="*/ 78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9" h="945">
                  <a:moveTo>
                    <a:pt x="0" y="788"/>
                  </a:moveTo>
                  <a:lnTo>
                    <a:pt x="669" y="0"/>
                  </a:lnTo>
                  <a:lnTo>
                    <a:pt x="599" y="244"/>
                  </a:lnTo>
                  <a:lnTo>
                    <a:pt x="142" y="945"/>
                  </a:lnTo>
                  <a:lnTo>
                    <a:pt x="0" y="788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E08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17"/>
            <p:cNvSpPr>
              <a:spLocks/>
            </p:cNvSpPr>
            <p:nvPr/>
          </p:nvSpPr>
          <p:spPr bwMode="auto">
            <a:xfrm>
              <a:off x="2481" y="1011"/>
              <a:ext cx="1085" cy="553"/>
            </a:xfrm>
            <a:custGeom>
              <a:avLst/>
              <a:gdLst>
                <a:gd name="T0" fmla="*/ 76 w 2169"/>
                <a:gd name="T1" fmla="*/ 753 h 1104"/>
                <a:gd name="T2" fmla="*/ 239 w 2169"/>
                <a:gd name="T3" fmla="*/ 431 h 1104"/>
                <a:gd name="T4" fmla="*/ 597 w 2169"/>
                <a:gd name="T5" fmla="*/ 173 h 1104"/>
                <a:gd name="T6" fmla="*/ 1137 w 2169"/>
                <a:gd name="T7" fmla="*/ 9 h 1104"/>
                <a:gd name="T8" fmla="*/ 1540 w 2169"/>
                <a:gd name="T9" fmla="*/ 0 h 1104"/>
                <a:gd name="T10" fmla="*/ 1920 w 2169"/>
                <a:gd name="T11" fmla="*/ 131 h 1104"/>
                <a:gd name="T12" fmla="*/ 2169 w 2169"/>
                <a:gd name="T13" fmla="*/ 355 h 1104"/>
                <a:gd name="T14" fmla="*/ 1589 w 2169"/>
                <a:gd name="T15" fmla="*/ 207 h 1104"/>
                <a:gd name="T16" fmla="*/ 1059 w 2169"/>
                <a:gd name="T17" fmla="*/ 260 h 1104"/>
                <a:gd name="T18" fmla="*/ 627 w 2169"/>
                <a:gd name="T19" fmla="*/ 458 h 1104"/>
                <a:gd name="T20" fmla="*/ 262 w 2169"/>
                <a:gd name="T21" fmla="*/ 680 h 1104"/>
                <a:gd name="T22" fmla="*/ 0 w 2169"/>
                <a:gd name="T23" fmla="*/ 1104 h 1104"/>
                <a:gd name="T24" fmla="*/ 76 w 2169"/>
                <a:gd name="T25" fmla="*/ 753 h 1104"/>
                <a:gd name="T26" fmla="*/ 76 w 2169"/>
                <a:gd name="T27" fmla="*/ 75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9" h="1104">
                  <a:moveTo>
                    <a:pt x="76" y="753"/>
                  </a:moveTo>
                  <a:lnTo>
                    <a:pt x="239" y="431"/>
                  </a:lnTo>
                  <a:lnTo>
                    <a:pt x="597" y="173"/>
                  </a:lnTo>
                  <a:lnTo>
                    <a:pt x="1137" y="9"/>
                  </a:lnTo>
                  <a:lnTo>
                    <a:pt x="1540" y="0"/>
                  </a:lnTo>
                  <a:lnTo>
                    <a:pt x="1920" y="131"/>
                  </a:lnTo>
                  <a:lnTo>
                    <a:pt x="2169" y="355"/>
                  </a:lnTo>
                  <a:lnTo>
                    <a:pt x="1589" y="207"/>
                  </a:lnTo>
                  <a:lnTo>
                    <a:pt x="1059" y="260"/>
                  </a:lnTo>
                  <a:lnTo>
                    <a:pt x="627" y="458"/>
                  </a:lnTo>
                  <a:lnTo>
                    <a:pt x="262" y="680"/>
                  </a:lnTo>
                  <a:lnTo>
                    <a:pt x="0" y="1104"/>
                  </a:lnTo>
                  <a:lnTo>
                    <a:pt x="76" y="753"/>
                  </a:lnTo>
                  <a:lnTo>
                    <a:pt x="76" y="753"/>
                  </a:lnTo>
                  <a:close/>
                </a:path>
              </a:pathLst>
            </a:custGeom>
            <a:solidFill>
              <a:srgbClr val="D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0" name="Group 18"/>
            <p:cNvGrpSpPr>
              <a:grpSpLocks/>
            </p:cNvGrpSpPr>
            <p:nvPr/>
          </p:nvGrpSpPr>
          <p:grpSpPr bwMode="auto">
            <a:xfrm rot="-172597">
              <a:off x="2125" y="1463"/>
              <a:ext cx="448" cy="432"/>
              <a:chOff x="2089" y="1463"/>
              <a:chExt cx="448" cy="432"/>
            </a:xfrm>
          </p:grpSpPr>
          <p:sp>
            <p:nvSpPr>
              <p:cNvPr id="119" name="Freeform 19"/>
              <p:cNvSpPr>
                <a:spLocks/>
              </p:cNvSpPr>
              <p:nvPr/>
            </p:nvSpPr>
            <p:spPr bwMode="auto">
              <a:xfrm>
                <a:off x="2089" y="1463"/>
                <a:ext cx="436" cy="432"/>
              </a:xfrm>
              <a:custGeom>
                <a:avLst/>
                <a:gdLst>
                  <a:gd name="T0" fmla="*/ 198 w 873"/>
                  <a:gd name="T1" fmla="*/ 0 h 865"/>
                  <a:gd name="T2" fmla="*/ 0 w 873"/>
                  <a:gd name="T3" fmla="*/ 194 h 865"/>
                  <a:gd name="T4" fmla="*/ 683 w 873"/>
                  <a:gd name="T5" fmla="*/ 865 h 865"/>
                  <a:gd name="T6" fmla="*/ 873 w 873"/>
                  <a:gd name="T7" fmla="*/ 698 h 865"/>
                  <a:gd name="T8" fmla="*/ 844 w 873"/>
                  <a:gd name="T9" fmla="*/ 597 h 865"/>
                  <a:gd name="T10" fmla="*/ 683 w 873"/>
                  <a:gd name="T11" fmla="*/ 766 h 865"/>
                  <a:gd name="T12" fmla="*/ 114 w 873"/>
                  <a:gd name="T13" fmla="*/ 181 h 865"/>
                  <a:gd name="T14" fmla="*/ 238 w 873"/>
                  <a:gd name="T15" fmla="*/ 51 h 865"/>
                  <a:gd name="T16" fmla="*/ 198 w 873"/>
                  <a:gd name="T17" fmla="*/ 0 h 865"/>
                  <a:gd name="T18" fmla="*/ 198 w 873"/>
                  <a:gd name="T19" fmla="*/ 0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3" h="865">
                    <a:moveTo>
                      <a:pt x="198" y="0"/>
                    </a:moveTo>
                    <a:lnTo>
                      <a:pt x="0" y="194"/>
                    </a:lnTo>
                    <a:lnTo>
                      <a:pt x="683" y="865"/>
                    </a:lnTo>
                    <a:lnTo>
                      <a:pt x="873" y="698"/>
                    </a:lnTo>
                    <a:lnTo>
                      <a:pt x="844" y="597"/>
                    </a:lnTo>
                    <a:lnTo>
                      <a:pt x="683" y="766"/>
                    </a:lnTo>
                    <a:lnTo>
                      <a:pt x="114" y="181"/>
                    </a:lnTo>
                    <a:lnTo>
                      <a:pt x="238" y="51"/>
                    </a:lnTo>
                    <a:lnTo>
                      <a:pt x="198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0" name="Freeform 20"/>
              <p:cNvSpPr>
                <a:spLocks/>
              </p:cNvSpPr>
              <p:nvPr/>
            </p:nvSpPr>
            <p:spPr bwMode="auto">
              <a:xfrm>
                <a:off x="2195" y="1472"/>
                <a:ext cx="342" cy="340"/>
              </a:xfrm>
              <a:custGeom>
                <a:avLst/>
                <a:gdLst>
                  <a:gd name="T0" fmla="*/ 0 w 684"/>
                  <a:gd name="T1" fmla="*/ 51 h 681"/>
                  <a:gd name="T2" fmla="*/ 30 w 684"/>
                  <a:gd name="T3" fmla="*/ 0 h 681"/>
                  <a:gd name="T4" fmla="*/ 317 w 684"/>
                  <a:gd name="T5" fmla="*/ 283 h 681"/>
                  <a:gd name="T6" fmla="*/ 492 w 684"/>
                  <a:gd name="T7" fmla="*/ 435 h 681"/>
                  <a:gd name="T8" fmla="*/ 655 w 684"/>
                  <a:gd name="T9" fmla="*/ 580 h 681"/>
                  <a:gd name="T10" fmla="*/ 684 w 684"/>
                  <a:gd name="T11" fmla="*/ 681 h 681"/>
                  <a:gd name="T12" fmla="*/ 399 w 684"/>
                  <a:gd name="T13" fmla="*/ 460 h 681"/>
                  <a:gd name="T14" fmla="*/ 142 w 684"/>
                  <a:gd name="T15" fmla="*/ 205 h 681"/>
                  <a:gd name="T16" fmla="*/ 0 w 684"/>
                  <a:gd name="T17" fmla="*/ 51 h 681"/>
                  <a:gd name="T18" fmla="*/ 0 w 684"/>
                  <a:gd name="T19" fmla="*/ 51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4" h="681">
                    <a:moveTo>
                      <a:pt x="0" y="51"/>
                    </a:moveTo>
                    <a:lnTo>
                      <a:pt x="30" y="0"/>
                    </a:lnTo>
                    <a:lnTo>
                      <a:pt x="317" y="283"/>
                    </a:lnTo>
                    <a:lnTo>
                      <a:pt x="492" y="435"/>
                    </a:lnTo>
                    <a:lnTo>
                      <a:pt x="655" y="580"/>
                    </a:lnTo>
                    <a:lnTo>
                      <a:pt x="684" y="681"/>
                    </a:lnTo>
                    <a:lnTo>
                      <a:pt x="399" y="460"/>
                    </a:lnTo>
                    <a:lnTo>
                      <a:pt x="142" y="205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41" name="Freeform 21"/>
            <p:cNvSpPr>
              <a:spLocks/>
            </p:cNvSpPr>
            <p:nvPr/>
          </p:nvSpPr>
          <p:spPr bwMode="auto">
            <a:xfrm>
              <a:off x="3356" y="1223"/>
              <a:ext cx="304" cy="301"/>
            </a:xfrm>
            <a:custGeom>
              <a:avLst/>
              <a:gdLst>
                <a:gd name="T0" fmla="*/ 380 w 608"/>
                <a:gd name="T1" fmla="*/ 519 h 601"/>
                <a:gd name="T2" fmla="*/ 608 w 608"/>
                <a:gd name="T3" fmla="*/ 173 h 601"/>
                <a:gd name="T4" fmla="*/ 399 w 608"/>
                <a:gd name="T5" fmla="*/ 0 h 601"/>
                <a:gd name="T6" fmla="*/ 0 w 608"/>
                <a:gd name="T7" fmla="*/ 513 h 601"/>
                <a:gd name="T8" fmla="*/ 61 w 608"/>
                <a:gd name="T9" fmla="*/ 601 h 601"/>
                <a:gd name="T10" fmla="*/ 122 w 608"/>
                <a:gd name="T11" fmla="*/ 538 h 601"/>
                <a:gd name="T12" fmla="*/ 87 w 608"/>
                <a:gd name="T13" fmla="*/ 469 h 601"/>
                <a:gd name="T14" fmla="*/ 416 w 608"/>
                <a:gd name="T15" fmla="*/ 104 h 601"/>
                <a:gd name="T16" fmla="*/ 530 w 608"/>
                <a:gd name="T17" fmla="*/ 173 h 601"/>
                <a:gd name="T18" fmla="*/ 278 w 608"/>
                <a:gd name="T19" fmla="*/ 487 h 601"/>
                <a:gd name="T20" fmla="*/ 380 w 608"/>
                <a:gd name="T21" fmla="*/ 519 h 601"/>
                <a:gd name="T22" fmla="*/ 380 w 608"/>
                <a:gd name="T23" fmla="*/ 51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8" h="601">
                  <a:moveTo>
                    <a:pt x="380" y="519"/>
                  </a:moveTo>
                  <a:lnTo>
                    <a:pt x="608" y="173"/>
                  </a:lnTo>
                  <a:lnTo>
                    <a:pt x="399" y="0"/>
                  </a:lnTo>
                  <a:lnTo>
                    <a:pt x="0" y="513"/>
                  </a:lnTo>
                  <a:lnTo>
                    <a:pt x="61" y="601"/>
                  </a:lnTo>
                  <a:lnTo>
                    <a:pt x="122" y="538"/>
                  </a:lnTo>
                  <a:lnTo>
                    <a:pt x="87" y="469"/>
                  </a:lnTo>
                  <a:lnTo>
                    <a:pt x="416" y="104"/>
                  </a:lnTo>
                  <a:lnTo>
                    <a:pt x="530" y="173"/>
                  </a:lnTo>
                  <a:lnTo>
                    <a:pt x="278" y="487"/>
                  </a:lnTo>
                  <a:lnTo>
                    <a:pt x="380" y="519"/>
                  </a:lnTo>
                  <a:lnTo>
                    <a:pt x="380" y="5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22"/>
            <p:cNvSpPr>
              <a:spLocks/>
            </p:cNvSpPr>
            <p:nvPr/>
          </p:nvSpPr>
          <p:spPr bwMode="auto">
            <a:xfrm>
              <a:off x="1753" y="754"/>
              <a:ext cx="2623" cy="1703"/>
            </a:xfrm>
            <a:custGeom>
              <a:avLst/>
              <a:gdLst>
                <a:gd name="T0" fmla="*/ 2596 w 2623"/>
                <a:gd name="T1" fmla="*/ 1703 h 1703"/>
                <a:gd name="T2" fmla="*/ 1642 w 2623"/>
                <a:gd name="T3" fmla="*/ 1491 h 1703"/>
                <a:gd name="T4" fmla="*/ 1616 w 2623"/>
                <a:gd name="T5" fmla="*/ 1412 h 1703"/>
                <a:gd name="T6" fmla="*/ 1555 w 2623"/>
                <a:gd name="T7" fmla="*/ 1287 h 1703"/>
                <a:gd name="T8" fmla="*/ 1464 w 2623"/>
                <a:gd name="T9" fmla="*/ 1182 h 1703"/>
                <a:gd name="T10" fmla="*/ 1347 w 2623"/>
                <a:gd name="T11" fmla="*/ 1091 h 1703"/>
                <a:gd name="T12" fmla="*/ 1217 w 2623"/>
                <a:gd name="T13" fmla="*/ 1047 h 1703"/>
                <a:gd name="T14" fmla="*/ 1043 w 2623"/>
                <a:gd name="T15" fmla="*/ 1069 h 1703"/>
                <a:gd name="T16" fmla="*/ 904 w 2623"/>
                <a:gd name="T17" fmla="*/ 1121 h 1703"/>
                <a:gd name="T18" fmla="*/ 791 w 2623"/>
                <a:gd name="T19" fmla="*/ 1191 h 1703"/>
                <a:gd name="T20" fmla="*/ 735 w 2623"/>
                <a:gd name="T21" fmla="*/ 1260 h 1703"/>
                <a:gd name="T22" fmla="*/ 686 w 2623"/>
                <a:gd name="T23" fmla="*/ 1317 h 1703"/>
                <a:gd name="T24" fmla="*/ 0 w 2623"/>
                <a:gd name="T25" fmla="*/ 1224 h 1703"/>
                <a:gd name="T26" fmla="*/ 36 w 2623"/>
                <a:gd name="T27" fmla="*/ 995 h 1703"/>
                <a:gd name="T28" fmla="*/ 104 w 2623"/>
                <a:gd name="T29" fmla="*/ 773 h 1703"/>
                <a:gd name="T30" fmla="*/ 203 w 2623"/>
                <a:gd name="T31" fmla="*/ 566 h 1703"/>
                <a:gd name="T32" fmla="*/ 336 w 2623"/>
                <a:gd name="T33" fmla="*/ 409 h 1703"/>
                <a:gd name="T34" fmla="*/ 525 w 2623"/>
                <a:gd name="T35" fmla="*/ 251 h 1703"/>
                <a:gd name="T36" fmla="*/ 764 w 2623"/>
                <a:gd name="T37" fmla="*/ 121 h 1703"/>
                <a:gd name="T38" fmla="*/ 1026 w 2623"/>
                <a:gd name="T39" fmla="*/ 35 h 1703"/>
                <a:gd name="T40" fmla="*/ 1260 w 2623"/>
                <a:gd name="T41" fmla="*/ 0 h 1703"/>
                <a:gd name="T42" fmla="*/ 1525 w 2623"/>
                <a:gd name="T43" fmla="*/ 0 h 1703"/>
                <a:gd name="T44" fmla="*/ 1811 w 2623"/>
                <a:gd name="T45" fmla="*/ 52 h 1703"/>
                <a:gd name="T46" fmla="*/ 2080 w 2623"/>
                <a:gd name="T47" fmla="*/ 160 h 1703"/>
                <a:gd name="T48" fmla="*/ 2331 w 2623"/>
                <a:gd name="T49" fmla="*/ 342 h 1703"/>
                <a:gd name="T50" fmla="*/ 2539 w 2623"/>
                <a:gd name="T51" fmla="*/ 662 h 1703"/>
                <a:gd name="T52" fmla="*/ 2623 w 2623"/>
                <a:gd name="T53" fmla="*/ 950 h 1703"/>
                <a:gd name="T54" fmla="*/ 2615 w 2623"/>
                <a:gd name="T55" fmla="*/ 1338 h 1703"/>
                <a:gd name="T56" fmla="*/ 2545 w 2623"/>
                <a:gd name="T57" fmla="*/ 914 h 1703"/>
                <a:gd name="T58" fmla="*/ 2458 w 2623"/>
                <a:gd name="T59" fmla="*/ 674 h 1703"/>
                <a:gd name="T60" fmla="*/ 2323 w 2623"/>
                <a:gd name="T61" fmla="*/ 443 h 1703"/>
                <a:gd name="T62" fmla="*/ 2203 w 2623"/>
                <a:gd name="T63" fmla="*/ 314 h 1703"/>
                <a:gd name="T64" fmla="*/ 2029 w 2623"/>
                <a:gd name="T65" fmla="*/ 221 h 1703"/>
                <a:gd name="T66" fmla="*/ 1777 w 2623"/>
                <a:gd name="T67" fmla="*/ 135 h 1703"/>
                <a:gd name="T68" fmla="*/ 1520 w 2623"/>
                <a:gd name="T69" fmla="*/ 96 h 1703"/>
                <a:gd name="T70" fmla="*/ 1251 w 2623"/>
                <a:gd name="T71" fmla="*/ 104 h 1703"/>
                <a:gd name="T72" fmla="*/ 1012 w 2623"/>
                <a:gd name="T73" fmla="*/ 152 h 1703"/>
                <a:gd name="T74" fmla="*/ 769 w 2623"/>
                <a:gd name="T75" fmla="*/ 269 h 1703"/>
                <a:gd name="T76" fmla="*/ 565 w 2623"/>
                <a:gd name="T77" fmla="*/ 439 h 1703"/>
                <a:gd name="T78" fmla="*/ 431 w 2623"/>
                <a:gd name="T79" fmla="*/ 591 h 1703"/>
                <a:gd name="T80" fmla="*/ 353 w 2623"/>
                <a:gd name="T81" fmla="*/ 691 h 1703"/>
                <a:gd name="T82" fmla="*/ 296 w 2623"/>
                <a:gd name="T83" fmla="*/ 804 h 1703"/>
                <a:gd name="T84" fmla="*/ 253 w 2623"/>
                <a:gd name="T85" fmla="*/ 934 h 1703"/>
                <a:gd name="T86" fmla="*/ 209 w 2623"/>
                <a:gd name="T87" fmla="*/ 1095 h 1703"/>
                <a:gd name="T88" fmla="*/ 204 w 2623"/>
                <a:gd name="T89" fmla="*/ 1160 h 1703"/>
                <a:gd name="T90" fmla="*/ 674 w 2623"/>
                <a:gd name="T91" fmla="*/ 1265 h 1703"/>
                <a:gd name="T92" fmla="*/ 799 w 2623"/>
                <a:gd name="T93" fmla="*/ 1130 h 1703"/>
                <a:gd name="T94" fmla="*/ 938 w 2623"/>
                <a:gd name="T95" fmla="*/ 1043 h 1703"/>
                <a:gd name="T96" fmla="*/ 1112 w 2623"/>
                <a:gd name="T97" fmla="*/ 1003 h 1703"/>
                <a:gd name="T98" fmla="*/ 1264 w 2623"/>
                <a:gd name="T99" fmla="*/ 1008 h 1703"/>
                <a:gd name="T100" fmla="*/ 1434 w 2623"/>
                <a:gd name="T101" fmla="*/ 1060 h 1703"/>
                <a:gd name="T102" fmla="*/ 1594 w 2623"/>
                <a:gd name="T103" fmla="*/ 1174 h 1703"/>
                <a:gd name="T104" fmla="*/ 1699 w 2623"/>
                <a:gd name="T105" fmla="*/ 1300 h 1703"/>
                <a:gd name="T106" fmla="*/ 1760 w 2623"/>
                <a:gd name="T107" fmla="*/ 1417 h 1703"/>
                <a:gd name="T108" fmla="*/ 1794 w 2623"/>
                <a:gd name="T109" fmla="*/ 1464 h 1703"/>
                <a:gd name="T110" fmla="*/ 2559 w 2623"/>
                <a:gd name="T111" fmla="*/ 1622 h 1703"/>
                <a:gd name="T112" fmla="*/ 2615 w 2623"/>
                <a:gd name="T113" fmla="*/ 1362 h 1703"/>
                <a:gd name="T114" fmla="*/ 2596 w 2623"/>
                <a:gd name="T115" fmla="*/ 1703 h 1703"/>
                <a:gd name="T116" fmla="*/ 2596 w 2623"/>
                <a:gd name="T117" fmla="*/ 1703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3" h="1703">
                  <a:moveTo>
                    <a:pt x="2596" y="1703"/>
                  </a:moveTo>
                  <a:lnTo>
                    <a:pt x="1642" y="1491"/>
                  </a:lnTo>
                  <a:lnTo>
                    <a:pt x="1616" y="1412"/>
                  </a:lnTo>
                  <a:lnTo>
                    <a:pt x="1555" y="1287"/>
                  </a:lnTo>
                  <a:lnTo>
                    <a:pt x="1464" y="1182"/>
                  </a:lnTo>
                  <a:lnTo>
                    <a:pt x="1347" y="1091"/>
                  </a:lnTo>
                  <a:lnTo>
                    <a:pt x="1217" y="1047"/>
                  </a:lnTo>
                  <a:lnTo>
                    <a:pt x="1043" y="1069"/>
                  </a:lnTo>
                  <a:lnTo>
                    <a:pt x="904" y="1121"/>
                  </a:lnTo>
                  <a:lnTo>
                    <a:pt x="791" y="1191"/>
                  </a:lnTo>
                  <a:lnTo>
                    <a:pt x="735" y="1260"/>
                  </a:lnTo>
                  <a:lnTo>
                    <a:pt x="686" y="1317"/>
                  </a:lnTo>
                  <a:lnTo>
                    <a:pt x="0" y="1224"/>
                  </a:lnTo>
                  <a:lnTo>
                    <a:pt x="36" y="995"/>
                  </a:lnTo>
                  <a:lnTo>
                    <a:pt x="104" y="773"/>
                  </a:lnTo>
                  <a:lnTo>
                    <a:pt x="203" y="566"/>
                  </a:lnTo>
                  <a:lnTo>
                    <a:pt x="336" y="409"/>
                  </a:lnTo>
                  <a:lnTo>
                    <a:pt x="525" y="251"/>
                  </a:lnTo>
                  <a:lnTo>
                    <a:pt x="764" y="121"/>
                  </a:lnTo>
                  <a:lnTo>
                    <a:pt x="1026" y="35"/>
                  </a:lnTo>
                  <a:lnTo>
                    <a:pt x="1260" y="0"/>
                  </a:lnTo>
                  <a:lnTo>
                    <a:pt x="1525" y="0"/>
                  </a:lnTo>
                  <a:lnTo>
                    <a:pt x="1811" y="52"/>
                  </a:lnTo>
                  <a:lnTo>
                    <a:pt x="2080" y="160"/>
                  </a:lnTo>
                  <a:lnTo>
                    <a:pt x="2331" y="342"/>
                  </a:lnTo>
                  <a:lnTo>
                    <a:pt x="2539" y="662"/>
                  </a:lnTo>
                  <a:lnTo>
                    <a:pt x="2623" y="950"/>
                  </a:lnTo>
                  <a:lnTo>
                    <a:pt x="2615" y="1338"/>
                  </a:lnTo>
                  <a:lnTo>
                    <a:pt x="2545" y="914"/>
                  </a:lnTo>
                  <a:lnTo>
                    <a:pt x="2458" y="674"/>
                  </a:lnTo>
                  <a:lnTo>
                    <a:pt x="2323" y="443"/>
                  </a:lnTo>
                  <a:lnTo>
                    <a:pt x="2203" y="314"/>
                  </a:lnTo>
                  <a:lnTo>
                    <a:pt x="2029" y="221"/>
                  </a:lnTo>
                  <a:lnTo>
                    <a:pt x="1777" y="135"/>
                  </a:lnTo>
                  <a:lnTo>
                    <a:pt x="1520" y="96"/>
                  </a:lnTo>
                  <a:lnTo>
                    <a:pt x="1251" y="104"/>
                  </a:lnTo>
                  <a:lnTo>
                    <a:pt x="1012" y="152"/>
                  </a:lnTo>
                  <a:lnTo>
                    <a:pt x="769" y="269"/>
                  </a:lnTo>
                  <a:lnTo>
                    <a:pt x="565" y="439"/>
                  </a:lnTo>
                  <a:lnTo>
                    <a:pt x="431" y="591"/>
                  </a:lnTo>
                  <a:lnTo>
                    <a:pt x="353" y="691"/>
                  </a:lnTo>
                  <a:lnTo>
                    <a:pt x="296" y="804"/>
                  </a:lnTo>
                  <a:lnTo>
                    <a:pt x="253" y="934"/>
                  </a:lnTo>
                  <a:lnTo>
                    <a:pt x="209" y="1095"/>
                  </a:lnTo>
                  <a:lnTo>
                    <a:pt x="204" y="1160"/>
                  </a:lnTo>
                  <a:lnTo>
                    <a:pt x="674" y="1265"/>
                  </a:lnTo>
                  <a:lnTo>
                    <a:pt x="799" y="1130"/>
                  </a:lnTo>
                  <a:lnTo>
                    <a:pt x="938" y="1043"/>
                  </a:lnTo>
                  <a:lnTo>
                    <a:pt x="1112" y="1003"/>
                  </a:lnTo>
                  <a:lnTo>
                    <a:pt x="1264" y="1008"/>
                  </a:lnTo>
                  <a:lnTo>
                    <a:pt x="1434" y="1060"/>
                  </a:lnTo>
                  <a:lnTo>
                    <a:pt x="1594" y="1174"/>
                  </a:lnTo>
                  <a:lnTo>
                    <a:pt x="1699" y="1300"/>
                  </a:lnTo>
                  <a:lnTo>
                    <a:pt x="1760" y="1417"/>
                  </a:lnTo>
                  <a:lnTo>
                    <a:pt x="1794" y="1464"/>
                  </a:lnTo>
                  <a:lnTo>
                    <a:pt x="2559" y="1622"/>
                  </a:lnTo>
                  <a:lnTo>
                    <a:pt x="2615" y="1362"/>
                  </a:lnTo>
                  <a:lnTo>
                    <a:pt x="2596" y="1703"/>
                  </a:lnTo>
                  <a:lnTo>
                    <a:pt x="2596" y="17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23"/>
            <p:cNvSpPr>
              <a:spLocks/>
            </p:cNvSpPr>
            <p:nvPr/>
          </p:nvSpPr>
          <p:spPr bwMode="auto">
            <a:xfrm>
              <a:off x="3091" y="1445"/>
              <a:ext cx="513" cy="517"/>
            </a:xfrm>
            <a:custGeom>
              <a:avLst/>
              <a:gdLst>
                <a:gd name="T0" fmla="*/ 0 w 1026"/>
                <a:gd name="T1" fmla="*/ 739 h 1034"/>
                <a:gd name="T2" fmla="*/ 712 w 1026"/>
                <a:gd name="T3" fmla="*/ 0 h 1034"/>
                <a:gd name="T4" fmla="*/ 1026 w 1026"/>
                <a:gd name="T5" fmla="*/ 17 h 1034"/>
                <a:gd name="T6" fmla="*/ 973 w 1026"/>
                <a:gd name="T7" fmla="*/ 313 h 1034"/>
                <a:gd name="T8" fmla="*/ 462 w 1026"/>
                <a:gd name="T9" fmla="*/ 1034 h 1034"/>
                <a:gd name="T10" fmla="*/ 374 w 1026"/>
                <a:gd name="T11" fmla="*/ 966 h 1034"/>
                <a:gd name="T12" fmla="*/ 912 w 1026"/>
                <a:gd name="T13" fmla="*/ 158 h 1034"/>
                <a:gd name="T14" fmla="*/ 764 w 1026"/>
                <a:gd name="T15" fmla="*/ 78 h 1034"/>
                <a:gd name="T16" fmla="*/ 104 w 1026"/>
                <a:gd name="T17" fmla="*/ 730 h 1034"/>
                <a:gd name="T18" fmla="*/ 0 w 1026"/>
                <a:gd name="T19" fmla="*/ 739 h 1034"/>
                <a:gd name="T20" fmla="*/ 0 w 1026"/>
                <a:gd name="T21" fmla="*/ 739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6" h="1034">
                  <a:moveTo>
                    <a:pt x="0" y="739"/>
                  </a:moveTo>
                  <a:lnTo>
                    <a:pt x="712" y="0"/>
                  </a:lnTo>
                  <a:lnTo>
                    <a:pt x="1026" y="17"/>
                  </a:lnTo>
                  <a:lnTo>
                    <a:pt x="973" y="313"/>
                  </a:lnTo>
                  <a:lnTo>
                    <a:pt x="462" y="1034"/>
                  </a:lnTo>
                  <a:lnTo>
                    <a:pt x="374" y="966"/>
                  </a:lnTo>
                  <a:lnTo>
                    <a:pt x="912" y="158"/>
                  </a:lnTo>
                  <a:lnTo>
                    <a:pt x="764" y="78"/>
                  </a:lnTo>
                  <a:lnTo>
                    <a:pt x="104" y="730"/>
                  </a:lnTo>
                  <a:lnTo>
                    <a:pt x="0" y="739"/>
                  </a:lnTo>
                  <a:lnTo>
                    <a:pt x="0" y="7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24"/>
            <p:cNvSpPr>
              <a:spLocks/>
            </p:cNvSpPr>
            <p:nvPr/>
          </p:nvSpPr>
          <p:spPr bwMode="auto">
            <a:xfrm>
              <a:off x="1980" y="1496"/>
              <a:ext cx="588" cy="558"/>
            </a:xfrm>
            <a:custGeom>
              <a:avLst/>
              <a:gdLst>
                <a:gd name="T0" fmla="*/ 588 w 588"/>
                <a:gd name="T1" fmla="*/ 284 h 558"/>
                <a:gd name="T2" fmla="*/ 539 w 588"/>
                <a:gd name="T3" fmla="*/ 347 h 558"/>
                <a:gd name="T4" fmla="*/ 462 w 588"/>
                <a:gd name="T5" fmla="*/ 460 h 558"/>
                <a:gd name="T6" fmla="*/ 436 w 588"/>
                <a:gd name="T7" fmla="*/ 558 h 558"/>
                <a:gd name="T8" fmla="*/ 0 w 588"/>
                <a:gd name="T9" fmla="*/ 448 h 558"/>
                <a:gd name="T10" fmla="*/ 34 w 588"/>
                <a:gd name="T11" fmla="*/ 312 h 558"/>
                <a:gd name="T12" fmla="*/ 79 w 588"/>
                <a:gd name="T13" fmla="*/ 173 h 558"/>
                <a:gd name="T14" fmla="*/ 192 w 588"/>
                <a:gd name="T15" fmla="*/ 12 h 558"/>
                <a:gd name="T16" fmla="*/ 260 w 588"/>
                <a:gd name="T17" fmla="*/ 0 h 558"/>
                <a:gd name="T18" fmla="*/ 120 w 588"/>
                <a:gd name="T19" fmla="*/ 176 h 558"/>
                <a:gd name="T20" fmla="*/ 76 w 588"/>
                <a:gd name="T21" fmla="*/ 312 h 558"/>
                <a:gd name="T22" fmla="*/ 40 w 588"/>
                <a:gd name="T23" fmla="*/ 456 h 558"/>
                <a:gd name="T24" fmla="*/ 408 w 588"/>
                <a:gd name="T25" fmla="*/ 524 h 558"/>
                <a:gd name="T26" fmla="*/ 448 w 588"/>
                <a:gd name="T27" fmla="*/ 408 h 558"/>
                <a:gd name="T28" fmla="*/ 528 w 588"/>
                <a:gd name="T29" fmla="*/ 296 h 558"/>
                <a:gd name="T30" fmla="*/ 564 w 588"/>
                <a:gd name="T31" fmla="*/ 252 h 558"/>
                <a:gd name="T32" fmla="*/ 580 w 588"/>
                <a:gd name="T33" fmla="*/ 264 h 558"/>
                <a:gd name="T34" fmla="*/ 588 w 588"/>
                <a:gd name="T35" fmla="*/ 28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8" h="558">
                  <a:moveTo>
                    <a:pt x="588" y="284"/>
                  </a:moveTo>
                  <a:lnTo>
                    <a:pt x="539" y="347"/>
                  </a:lnTo>
                  <a:lnTo>
                    <a:pt x="462" y="460"/>
                  </a:lnTo>
                  <a:lnTo>
                    <a:pt x="436" y="558"/>
                  </a:lnTo>
                  <a:lnTo>
                    <a:pt x="0" y="448"/>
                  </a:lnTo>
                  <a:lnTo>
                    <a:pt x="34" y="312"/>
                  </a:lnTo>
                  <a:lnTo>
                    <a:pt x="79" y="173"/>
                  </a:lnTo>
                  <a:lnTo>
                    <a:pt x="192" y="12"/>
                  </a:lnTo>
                  <a:lnTo>
                    <a:pt x="260" y="0"/>
                  </a:lnTo>
                  <a:lnTo>
                    <a:pt x="120" y="176"/>
                  </a:lnTo>
                  <a:lnTo>
                    <a:pt x="76" y="312"/>
                  </a:lnTo>
                  <a:lnTo>
                    <a:pt x="40" y="456"/>
                  </a:lnTo>
                  <a:lnTo>
                    <a:pt x="408" y="524"/>
                  </a:lnTo>
                  <a:lnTo>
                    <a:pt x="448" y="408"/>
                  </a:lnTo>
                  <a:lnTo>
                    <a:pt x="528" y="296"/>
                  </a:lnTo>
                  <a:lnTo>
                    <a:pt x="564" y="252"/>
                  </a:lnTo>
                  <a:lnTo>
                    <a:pt x="580" y="264"/>
                  </a:lnTo>
                  <a:lnTo>
                    <a:pt x="58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25"/>
            <p:cNvSpPr>
              <a:spLocks/>
            </p:cNvSpPr>
            <p:nvPr/>
          </p:nvSpPr>
          <p:spPr bwMode="auto">
            <a:xfrm>
              <a:off x="3076" y="1032"/>
              <a:ext cx="197" cy="408"/>
            </a:xfrm>
            <a:custGeom>
              <a:avLst/>
              <a:gdLst>
                <a:gd name="T0" fmla="*/ 0 w 197"/>
                <a:gd name="T1" fmla="*/ 368 h 408"/>
                <a:gd name="T2" fmla="*/ 16 w 197"/>
                <a:gd name="T3" fmla="*/ 384 h 408"/>
                <a:gd name="T4" fmla="*/ 120 w 197"/>
                <a:gd name="T5" fmla="*/ 408 h 408"/>
                <a:gd name="T6" fmla="*/ 197 w 197"/>
                <a:gd name="T7" fmla="*/ 9 h 408"/>
                <a:gd name="T8" fmla="*/ 36 w 197"/>
                <a:gd name="T9" fmla="*/ 0 h 408"/>
                <a:gd name="T10" fmla="*/ 0 w 197"/>
                <a:gd name="T11" fmla="*/ 348 h 408"/>
                <a:gd name="T12" fmla="*/ 68 w 197"/>
                <a:gd name="T13" fmla="*/ 36 h 408"/>
                <a:gd name="T14" fmla="*/ 155 w 197"/>
                <a:gd name="T15" fmla="*/ 38 h 408"/>
                <a:gd name="T16" fmla="*/ 104 w 197"/>
                <a:gd name="T17" fmla="*/ 368 h 408"/>
                <a:gd name="T18" fmla="*/ 12 w 197"/>
                <a:gd name="T19" fmla="*/ 348 h 408"/>
                <a:gd name="T20" fmla="*/ 0 w 197"/>
                <a:gd name="T21" fmla="*/ 36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408">
                  <a:moveTo>
                    <a:pt x="0" y="368"/>
                  </a:moveTo>
                  <a:lnTo>
                    <a:pt x="16" y="384"/>
                  </a:lnTo>
                  <a:lnTo>
                    <a:pt x="120" y="408"/>
                  </a:lnTo>
                  <a:lnTo>
                    <a:pt x="197" y="9"/>
                  </a:lnTo>
                  <a:lnTo>
                    <a:pt x="36" y="0"/>
                  </a:lnTo>
                  <a:lnTo>
                    <a:pt x="0" y="348"/>
                  </a:lnTo>
                  <a:lnTo>
                    <a:pt x="68" y="36"/>
                  </a:lnTo>
                  <a:lnTo>
                    <a:pt x="155" y="38"/>
                  </a:lnTo>
                  <a:lnTo>
                    <a:pt x="104" y="368"/>
                  </a:lnTo>
                  <a:lnTo>
                    <a:pt x="12" y="34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26"/>
            <p:cNvSpPr>
              <a:spLocks/>
            </p:cNvSpPr>
            <p:nvPr/>
          </p:nvSpPr>
          <p:spPr bwMode="auto">
            <a:xfrm>
              <a:off x="2661" y="1219"/>
              <a:ext cx="222" cy="317"/>
            </a:xfrm>
            <a:custGeom>
              <a:avLst/>
              <a:gdLst>
                <a:gd name="T0" fmla="*/ 18 w 222"/>
                <a:gd name="T1" fmla="*/ 109 h 317"/>
                <a:gd name="T2" fmla="*/ 99 w 222"/>
                <a:gd name="T3" fmla="*/ 289 h 317"/>
                <a:gd name="T4" fmla="*/ 35 w 222"/>
                <a:gd name="T5" fmla="*/ 77 h 317"/>
                <a:gd name="T6" fmla="*/ 118 w 222"/>
                <a:gd name="T7" fmla="*/ 48 h 317"/>
                <a:gd name="T8" fmla="*/ 187 w 222"/>
                <a:gd name="T9" fmla="*/ 257 h 317"/>
                <a:gd name="T10" fmla="*/ 103 w 222"/>
                <a:gd name="T11" fmla="*/ 289 h 317"/>
                <a:gd name="T12" fmla="*/ 127 w 222"/>
                <a:gd name="T13" fmla="*/ 317 h 317"/>
                <a:gd name="T14" fmla="*/ 222 w 222"/>
                <a:gd name="T15" fmla="*/ 270 h 317"/>
                <a:gd name="T16" fmla="*/ 122 w 222"/>
                <a:gd name="T17" fmla="*/ 0 h 317"/>
                <a:gd name="T18" fmla="*/ 0 w 222"/>
                <a:gd name="T19" fmla="*/ 57 h 317"/>
                <a:gd name="T20" fmla="*/ 18 w 222"/>
                <a:gd name="T21" fmla="*/ 109 h 317"/>
                <a:gd name="T22" fmla="*/ 18 w 222"/>
                <a:gd name="T23" fmla="*/ 10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317">
                  <a:moveTo>
                    <a:pt x="18" y="109"/>
                  </a:moveTo>
                  <a:lnTo>
                    <a:pt x="99" y="289"/>
                  </a:lnTo>
                  <a:lnTo>
                    <a:pt x="35" y="77"/>
                  </a:lnTo>
                  <a:lnTo>
                    <a:pt x="118" y="48"/>
                  </a:lnTo>
                  <a:lnTo>
                    <a:pt x="187" y="257"/>
                  </a:lnTo>
                  <a:lnTo>
                    <a:pt x="103" y="289"/>
                  </a:lnTo>
                  <a:lnTo>
                    <a:pt x="127" y="317"/>
                  </a:lnTo>
                  <a:lnTo>
                    <a:pt x="222" y="270"/>
                  </a:lnTo>
                  <a:lnTo>
                    <a:pt x="122" y="0"/>
                  </a:lnTo>
                  <a:lnTo>
                    <a:pt x="0" y="57"/>
                  </a:lnTo>
                  <a:lnTo>
                    <a:pt x="18" y="109"/>
                  </a:lnTo>
                  <a:lnTo>
                    <a:pt x="1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27"/>
            <p:cNvSpPr>
              <a:spLocks/>
            </p:cNvSpPr>
            <p:nvPr/>
          </p:nvSpPr>
          <p:spPr bwMode="auto">
            <a:xfrm>
              <a:off x="3677" y="1353"/>
              <a:ext cx="439" cy="350"/>
            </a:xfrm>
            <a:custGeom>
              <a:avLst/>
              <a:gdLst>
                <a:gd name="T0" fmla="*/ 411 w 439"/>
                <a:gd name="T1" fmla="*/ 120 h 350"/>
                <a:gd name="T2" fmla="*/ 439 w 439"/>
                <a:gd name="T3" fmla="*/ 109 h 350"/>
                <a:gd name="T4" fmla="*/ 363 w 439"/>
                <a:gd name="T5" fmla="*/ 0 h 350"/>
                <a:gd name="T6" fmla="*/ 0 w 439"/>
                <a:gd name="T7" fmla="*/ 281 h 350"/>
                <a:gd name="T8" fmla="*/ 64 w 439"/>
                <a:gd name="T9" fmla="*/ 350 h 350"/>
                <a:gd name="T10" fmla="*/ 185 w 439"/>
                <a:gd name="T11" fmla="*/ 288 h 350"/>
                <a:gd name="T12" fmla="*/ 225 w 439"/>
                <a:gd name="T13" fmla="*/ 264 h 350"/>
                <a:gd name="T14" fmla="*/ 371 w 439"/>
                <a:gd name="T15" fmla="*/ 151 h 350"/>
                <a:gd name="T16" fmla="*/ 70 w 439"/>
                <a:gd name="T17" fmla="*/ 326 h 350"/>
                <a:gd name="T18" fmla="*/ 42 w 439"/>
                <a:gd name="T19" fmla="*/ 284 h 350"/>
                <a:gd name="T20" fmla="*/ 356 w 439"/>
                <a:gd name="T21" fmla="*/ 44 h 350"/>
                <a:gd name="T22" fmla="*/ 411 w 439"/>
                <a:gd name="T23" fmla="*/ 120 h 350"/>
                <a:gd name="T24" fmla="*/ 411 w 439"/>
                <a:gd name="T25" fmla="*/ 12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9" h="350">
                  <a:moveTo>
                    <a:pt x="411" y="120"/>
                  </a:moveTo>
                  <a:lnTo>
                    <a:pt x="439" y="109"/>
                  </a:lnTo>
                  <a:lnTo>
                    <a:pt x="363" y="0"/>
                  </a:lnTo>
                  <a:lnTo>
                    <a:pt x="0" y="281"/>
                  </a:lnTo>
                  <a:lnTo>
                    <a:pt x="64" y="350"/>
                  </a:lnTo>
                  <a:lnTo>
                    <a:pt x="185" y="288"/>
                  </a:lnTo>
                  <a:lnTo>
                    <a:pt x="225" y="264"/>
                  </a:lnTo>
                  <a:lnTo>
                    <a:pt x="371" y="151"/>
                  </a:lnTo>
                  <a:lnTo>
                    <a:pt x="70" y="326"/>
                  </a:lnTo>
                  <a:lnTo>
                    <a:pt x="42" y="284"/>
                  </a:lnTo>
                  <a:lnTo>
                    <a:pt x="356" y="44"/>
                  </a:lnTo>
                  <a:lnTo>
                    <a:pt x="411" y="120"/>
                  </a:lnTo>
                  <a:lnTo>
                    <a:pt x="411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28"/>
            <p:cNvSpPr>
              <a:spLocks/>
            </p:cNvSpPr>
            <p:nvPr/>
          </p:nvSpPr>
          <p:spPr bwMode="auto">
            <a:xfrm>
              <a:off x="3732" y="1618"/>
              <a:ext cx="255" cy="196"/>
            </a:xfrm>
            <a:custGeom>
              <a:avLst/>
              <a:gdLst>
                <a:gd name="T0" fmla="*/ 340 w 509"/>
                <a:gd name="T1" fmla="*/ 0 h 391"/>
                <a:gd name="T2" fmla="*/ 0 w 509"/>
                <a:gd name="T3" fmla="*/ 173 h 391"/>
                <a:gd name="T4" fmla="*/ 184 w 509"/>
                <a:gd name="T5" fmla="*/ 391 h 391"/>
                <a:gd name="T6" fmla="*/ 509 w 509"/>
                <a:gd name="T7" fmla="*/ 285 h 391"/>
                <a:gd name="T8" fmla="*/ 340 w 509"/>
                <a:gd name="T9" fmla="*/ 0 h 391"/>
                <a:gd name="T10" fmla="*/ 340 w 509"/>
                <a:gd name="T11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391">
                  <a:moveTo>
                    <a:pt x="340" y="0"/>
                  </a:moveTo>
                  <a:lnTo>
                    <a:pt x="0" y="173"/>
                  </a:lnTo>
                  <a:lnTo>
                    <a:pt x="184" y="391"/>
                  </a:lnTo>
                  <a:lnTo>
                    <a:pt x="509" y="285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9" name="Group 29"/>
            <p:cNvGrpSpPr>
              <a:grpSpLocks/>
            </p:cNvGrpSpPr>
            <p:nvPr/>
          </p:nvGrpSpPr>
          <p:grpSpPr bwMode="auto">
            <a:xfrm rot="74750">
              <a:off x="2193" y="1751"/>
              <a:ext cx="2925" cy="1238"/>
              <a:chOff x="2085" y="1499"/>
              <a:chExt cx="2649" cy="950"/>
            </a:xfrm>
          </p:grpSpPr>
          <p:sp>
            <p:nvSpPr>
              <p:cNvPr id="50" name="Freeform 30"/>
              <p:cNvSpPr>
                <a:spLocks/>
              </p:cNvSpPr>
              <p:nvPr/>
            </p:nvSpPr>
            <p:spPr bwMode="auto">
              <a:xfrm>
                <a:off x="3229" y="231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31"/>
              <p:cNvSpPr>
                <a:spLocks/>
              </p:cNvSpPr>
              <p:nvPr/>
            </p:nvSpPr>
            <p:spPr bwMode="auto">
              <a:xfrm>
                <a:off x="2085" y="1499"/>
                <a:ext cx="2649" cy="811"/>
              </a:xfrm>
              <a:custGeom>
                <a:avLst/>
                <a:gdLst>
                  <a:gd name="T0" fmla="*/ 2634 w 2649"/>
                  <a:gd name="T1" fmla="*/ 483 h 811"/>
                  <a:gd name="T2" fmla="*/ 2606 w 2649"/>
                  <a:gd name="T3" fmla="*/ 314 h 811"/>
                  <a:gd name="T4" fmla="*/ 2584 w 2649"/>
                  <a:gd name="T5" fmla="*/ 287 h 811"/>
                  <a:gd name="T6" fmla="*/ 2547 w 2649"/>
                  <a:gd name="T7" fmla="*/ 279 h 811"/>
                  <a:gd name="T8" fmla="*/ 2467 w 2649"/>
                  <a:gd name="T9" fmla="*/ 279 h 811"/>
                  <a:gd name="T10" fmla="*/ 2432 w 2649"/>
                  <a:gd name="T11" fmla="*/ 277 h 811"/>
                  <a:gd name="T12" fmla="*/ 2416 w 2649"/>
                  <a:gd name="T13" fmla="*/ 265 h 811"/>
                  <a:gd name="T14" fmla="*/ 2355 w 2649"/>
                  <a:gd name="T15" fmla="*/ 219 h 811"/>
                  <a:gd name="T16" fmla="*/ 2251 w 2649"/>
                  <a:gd name="T17" fmla="*/ 154 h 811"/>
                  <a:gd name="T18" fmla="*/ 2101 w 2649"/>
                  <a:gd name="T19" fmla="*/ 82 h 811"/>
                  <a:gd name="T20" fmla="*/ 1961 w 2649"/>
                  <a:gd name="T21" fmla="*/ 31 h 811"/>
                  <a:gd name="T22" fmla="*/ 1841 w 2649"/>
                  <a:gd name="T23" fmla="*/ 9 h 811"/>
                  <a:gd name="T24" fmla="*/ 1704 w 2649"/>
                  <a:gd name="T25" fmla="*/ 0 h 811"/>
                  <a:gd name="T26" fmla="*/ 1560 w 2649"/>
                  <a:gd name="T27" fmla="*/ 0 h 811"/>
                  <a:gd name="T28" fmla="*/ 1416 w 2649"/>
                  <a:gd name="T29" fmla="*/ 6 h 811"/>
                  <a:gd name="T30" fmla="*/ 1284 w 2649"/>
                  <a:gd name="T31" fmla="*/ 19 h 811"/>
                  <a:gd name="T32" fmla="*/ 1175 w 2649"/>
                  <a:gd name="T33" fmla="*/ 32 h 811"/>
                  <a:gd name="T34" fmla="*/ 1095 w 2649"/>
                  <a:gd name="T35" fmla="*/ 47 h 811"/>
                  <a:gd name="T36" fmla="*/ 1032 w 2649"/>
                  <a:gd name="T37" fmla="*/ 70 h 811"/>
                  <a:gd name="T38" fmla="*/ 923 w 2649"/>
                  <a:gd name="T39" fmla="*/ 131 h 811"/>
                  <a:gd name="T40" fmla="*/ 803 w 2649"/>
                  <a:gd name="T41" fmla="*/ 204 h 811"/>
                  <a:gd name="T42" fmla="*/ 721 w 2649"/>
                  <a:gd name="T43" fmla="*/ 256 h 811"/>
                  <a:gd name="T44" fmla="*/ 683 w 2649"/>
                  <a:gd name="T45" fmla="*/ 268 h 811"/>
                  <a:gd name="T46" fmla="*/ 515 w 2649"/>
                  <a:gd name="T47" fmla="*/ 292 h 811"/>
                  <a:gd name="T48" fmla="*/ 290 w 2649"/>
                  <a:gd name="T49" fmla="*/ 337 h 811"/>
                  <a:gd name="T50" fmla="*/ 123 w 2649"/>
                  <a:gd name="T51" fmla="*/ 392 h 811"/>
                  <a:gd name="T52" fmla="*/ 83 w 2649"/>
                  <a:gd name="T53" fmla="*/ 447 h 811"/>
                  <a:gd name="T54" fmla="*/ 60 w 2649"/>
                  <a:gd name="T55" fmla="*/ 537 h 811"/>
                  <a:gd name="T56" fmla="*/ 11 w 2649"/>
                  <a:gd name="T57" fmla="*/ 555 h 811"/>
                  <a:gd name="T58" fmla="*/ 5 w 2649"/>
                  <a:gd name="T59" fmla="*/ 631 h 811"/>
                  <a:gd name="T60" fmla="*/ 23 w 2649"/>
                  <a:gd name="T61" fmla="*/ 674 h 811"/>
                  <a:gd name="T62" fmla="*/ 69 w 2649"/>
                  <a:gd name="T63" fmla="*/ 754 h 811"/>
                  <a:gd name="T64" fmla="*/ 171 w 2649"/>
                  <a:gd name="T65" fmla="*/ 766 h 811"/>
                  <a:gd name="T66" fmla="*/ 316 w 2649"/>
                  <a:gd name="T67" fmla="*/ 777 h 811"/>
                  <a:gd name="T68" fmla="*/ 438 w 2649"/>
                  <a:gd name="T69" fmla="*/ 785 h 811"/>
                  <a:gd name="T70" fmla="*/ 654 w 2649"/>
                  <a:gd name="T71" fmla="*/ 786 h 811"/>
                  <a:gd name="T72" fmla="*/ 672 w 2649"/>
                  <a:gd name="T73" fmla="*/ 746 h 811"/>
                  <a:gd name="T74" fmla="*/ 718 w 2649"/>
                  <a:gd name="T75" fmla="*/ 655 h 811"/>
                  <a:gd name="T76" fmla="*/ 787 w 2649"/>
                  <a:gd name="T77" fmla="*/ 562 h 811"/>
                  <a:gd name="T78" fmla="*/ 873 w 2649"/>
                  <a:gd name="T79" fmla="*/ 512 h 811"/>
                  <a:gd name="T80" fmla="*/ 971 w 2649"/>
                  <a:gd name="T81" fmla="*/ 501 h 811"/>
                  <a:gd name="T82" fmla="*/ 1068 w 2649"/>
                  <a:gd name="T83" fmla="*/ 517 h 811"/>
                  <a:gd name="T84" fmla="*/ 1135 w 2649"/>
                  <a:gd name="T85" fmla="*/ 598 h 811"/>
                  <a:gd name="T86" fmla="*/ 1150 w 2649"/>
                  <a:gd name="T87" fmla="*/ 782 h 811"/>
                  <a:gd name="T88" fmla="*/ 1144 w 2649"/>
                  <a:gd name="T89" fmla="*/ 811 h 811"/>
                  <a:gd name="T90" fmla="*/ 2034 w 2649"/>
                  <a:gd name="T91" fmla="*/ 754 h 811"/>
                  <a:gd name="T92" fmla="*/ 2100 w 2649"/>
                  <a:gd name="T93" fmla="*/ 678 h 811"/>
                  <a:gd name="T94" fmla="*/ 2188 w 2649"/>
                  <a:gd name="T95" fmla="*/ 591 h 811"/>
                  <a:gd name="T96" fmla="*/ 2265 w 2649"/>
                  <a:gd name="T97" fmla="*/ 536 h 811"/>
                  <a:gd name="T98" fmla="*/ 2333 w 2649"/>
                  <a:gd name="T99" fmla="*/ 517 h 811"/>
                  <a:gd name="T100" fmla="*/ 2378 w 2649"/>
                  <a:gd name="T101" fmla="*/ 633 h 811"/>
                  <a:gd name="T102" fmla="*/ 2405 w 2649"/>
                  <a:gd name="T103" fmla="*/ 742 h 811"/>
                  <a:gd name="T104" fmla="*/ 2474 w 2649"/>
                  <a:gd name="T105" fmla="*/ 738 h 811"/>
                  <a:gd name="T106" fmla="*/ 2553 w 2649"/>
                  <a:gd name="T107" fmla="*/ 713 h 811"/>
                  <a:gd name="T108" fmla="*/ 2600 w 2649"/>
                  <a:gd name="T109" fmla="*/ 694 h 811"/>
                  <a:gd name="T110" fmla="*/ 2635 w 2649"/>
                  <a:gd name="T111" fmla="*/ 642 h 811"/>
                  <a:gd name="T112" fmla="*/ 2649 w 2649"/>
                  <a:gd name="T113" fmla="*/ 563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49" h="811">
                    <a:moveTo>
                      <a:pt x="2638" y="524"/>
                    </a:moveTo>
                    <a:lnTo>
                      <a:pt x="2630" y="516"/>
                    </a:lnTo>
                    <a:lnTo>
                      <a:pt x="2630" y="499"/>
                    </a:lnTo>
                    <a:lnTo>
                      <a:pt x="2634" y="483"/>
                    </a:lnTo>
                    <a:lnTo>
                      <a:pt x="2637" y="476"/>
                    </a:lnTo>
                    <a:lnTo>
                      <a:pt x="2610" y="321"/>
                    </a:lnTo>
                    <a:lnTo>
                      <a:pt x="2608" y="319"/>
                    </a:lnTo>
                    <a:lnTo>
                      <a:pt x="2606" y="314"/>
                    </a:lnTo>
                    <a:lnTo>
                      <a:pt x="2601" y="308"/>
                    </a:lnTo>
                    <a:lnTo>
                      <a:pt x="2596" y="300"/>
                    </a:lnTo>
                    <a:lnTo>
                      <a:pt x="2591" y="294"/>
                    </a:lnTo>
                    <a:lnTo>
                      <a:pt x="2584" y="287"/>
                    </a:lnTo>
                    <a:lnTo>
                      <a:pt x="2576" y="281"/>
                    </a:lnTo>
                    <a:lnTo>
                      <a:pt x="2569" y="279"/>
                    </a:lnTo>
                    <a:lnTo>
                      <a:pt x="2561" y="279"/>
                    </a:lnTo>
                    <a:lnTo>
                      <a:pt x="2547" y="279"/>
                    </a:lnTo>
                    <a:lnTo>
                      <a:pt x="2530" y="279"/>
                    </a:lnTo>
                    <a:lnTo>
                      <a:pt x="2509" y="279"/>
                    </a:lnTo>
                    <a:lnTo>
                      <a:pt x="2488" y="279"/>
                    </a:lnTo>
                    <a:lnTo>
                      <a:pt x="2467" y="279"/>
                    </a:lnTo>
                    <a:lnTo>
                      <a:pt x="2448" y="279"/>
                    </a:lnTo>
                    <a:lnTo>
                      <a:pt x="2432" y="279"/>
                    </a:lnTo>
                    <a:lnTo>
                      <a:pt x="2432" y="279"/>
                    </a:lnTo>
                    <a:lnTo>
                      <a:pt x="2432" y="277"/>
                    </a:lnTo>
                    <a:lnTo>
                      <a:pt x="2432" y="277"/>
                    </a:lnTo>
                    <a:lnTo>
                      <a:pt x="2431" y="277"/>
                    </a:lnTo>
                    <a:lnTo>
                      <a:pt x="2424" y="272"/>
                    </a:lnTo>
                    <a:lnTo>
                      <a:pt x="2416" y="265"/>
                    </a:lnTo>
                    <a:lnTo>
                      <a:pt x="2405" y="256"/>
                    </a:lnTo>
                    <a:lnTo>
                      <a:pt x="2390" y="245"/>
                    </a:lnTo>
                    <a:lnTo>
                      <a:pt x="2374" y="233"/>
                    </a:lnTo>
                    <a:lnTo>
                      <a:pt x="2355" y="219"/>
                    </a:lnTo>
                    <a:lnTo>
                      <a:pt x="2333" y="204"/>
                    </a:lnTo>
                    <a:lnTo>
                      <a:pt x="2309" y="188"/>
                    </a:lnTo>
                    <a:lnTo>
                      <a:pt x="2280" y="172"/>
                    </a:lnTo>
                    <a:lnTo>
                      <a:pt x="2251" y="154"/>
                    </a:lnTo>
                    <a:lnTo>
                      <a:pt x="2218" y="136"/>
                    </a:lnTo>
                    <a:lnTo>
                      <a:pt x="2181" y="119"/>
                    </a:lnTo>
                    <a:lnTo>
                      <a:pt x="2143" y="100"/>
                    </a:lnTo>
                    <a:lnTo>
                      <a:pt x="2101" y="82"/>
                    </a:lnTo>
                    <a:lnTo>
                      <a:pt x="2058" y="63"/>
                    </a:lnTo>
                    <a:lnTo>
                      <a:pt x="2011" y="46"/>
                    </a:lnTo>
                    <a:lnTo>
                      <a:pt x="1986" y="38"/>
                    </a:lnTo>
                    <a:lnTo>
                      <a:pt x="1961" y="31"/>
                    </a:lnTo>
                    <a:lnTo>
                      <a:pt x="1933" y="24"/>
                    </a:lnTo>
                    <a:lnTo>
                      <a:pt x="1904" y="19"/>
                    </a:lnTo>
                    <a:lnTo>
                      <a:pt x="1873" y="13"/>
                    </a:lnTo>
                    <a:lnTo>
                      <a:pt x="1841" y="9"/>
                    </a:lnTo>
                    <a:lnTo>
                      <a:pt x="1809" y="6"/>
                    </a:lnTo>
                    <a:lnTo>
                      <a:pt x="1775" y="4"/>
                    </a:lnTo>
                    <a:lnTo>
                      <a:pt x="1740" y="2"/>
                    </a:lnTo>
                    <a:lnTo>
                      <a:pt x="1704" y="0"/>
                    </a:lnTo>
                    <a:lnTo>
                      <a:pt x="1668" y="0"/>
                    </a:lnTo>
                    <a:lnTo>
                      <a:pt x="1633" y="0"/>
                    </a:lnTo>
                    <a:lnTo>
                      <a:pt x="1596" y="0"/>
                    </a:lnTo>
                    <a:lnTo>
                      <a:pt x="1560" y="0"/>
                    </a:lnTo>
                    <a:lnTo>
                      <a:pt x="1523" y="1"/>
                    </a:lnTo>
                    <a:lnTo>
                      <a:pt x="1488" y="2"/>
                    </a:lnTo>
                    <a:lnTo>
                      <a:pt x="1451" y="4"/>
                    </a:lnTo>
                    <a:lnTo>
                      <a:pt x="1416" y="6"/>
                    </a:lnTo>
                    <a:lnTo>
                      <a:pt x="1382" y="9"/>
                    </a:lnTo>
                    <a:lnTo>
                      <a:pt x="1348" y="12"/>
                    </a:lnTo>
                    <a:lnTo>
                      <a:pt x="1316" y="15"/>
                    </a:lnTo>
                    <a:lnTo>
                      <a:pt x="1284" y="19"/>
                    </a:lnTo>
                    <a:lnTo>
                      <a:pt x="1255" y="21"/>
                    </a:lnTo>
                    <a:lnTo>
                      <a:pt x="1226" y="25"/>
                    </a:lnTo>
                    <a:lnTo>
                      <a:pt x="1199" y="28"/>
                    </a:lnTo>
                    <a:lnTo>
                      <a:pt x="1175" y="32"/>
                    </a:lnTo>
                    <a:lnTo>
                      <a:pt x="1150" y="36"/>
                    </a:lnTo>
                    <a:lnTo>
                      <a:pt x="1130" y="40"/>
                    </a:lnTo>
                    <a:lnTo>
                      <a:pt x="1111" y="43"/>
                    </a:lnTo>
                    <a:lnTo>
                      <a:pt x="1095" y="47"/>
                    </a:lnTo>
                    <a:lnTo>
                      <a:pt x="1080" y="51"/>
                    </a:lnTo>
                    <a:lnTo>
                      <a:pt x="1069" y="54"/>
                    </a:lnTo>
                    <a:lnTo>
                      <a:pt x="1053" y="61"/>
                    </a:lnTo>
                    <a:lnTo>
                      <a:pt x="1032" y="70"/>
                    </a:lnTo>
                    <a:lnTo>
                      <a:pt x="1008" y="82"/>
                    </a:lnTo>
                    <a:lnTo>
                      <a:pt x="981" y="97"/>
                    </a:lnTo>
                    <a:lnTo>
                      <a:pt x="953" y="113"/>
                    </a:lnTo>
                    <a:lnTo>
                      <a:pt x="923" y="131"/>
                    </a:lnTo>
                    <a:lnTo>
                      <a:pt x="892" y="150"/>
                    </a:lnTo>
                    <a:lnTo>
                      <a:pt x="860" y="169"/>
                    </a:lnTo>
                    <a:lnTo>
                      <a:pt x="831" y="187"/>
                    </a:lnTo>
                    <a:lnTo>
                      <a:pt x="803" y="204"/>
                    </a:lnTo>
                    <a:lnTo>
                      <a:pt x="778" y="220"/>
                    </a:lnTo>
                    <a:lnTo>
                      <a:pt x="755" y="234"/>
                    </a:lnTo>
                    <a:lnTo>
                      <a:pt x="736" y="246"/>
                    </a:lnTo>
                    <a:lnTo>
                      <a:pt x="721" y="256"/>
                    </a:lnTo>
                    <a:lnTo>
                      <a:pt x="711" y="261"/>
                    </a:lnTo>
                    <a:lnTo>
                      <a:pt x="709" y="264"/>
                    </a:lnTo>
                    <a:lnTo>
                      <a:pt x="702" y="265"/>
                    </a:lnTo>
                    <a:lnTo>
                      <a:pt x="683" y="268"/>
                    </a:lnTo>
                    <a:lnTo>
                      <a:pt x="652" y="272"/>
                    </a:lnTo>
                    <a:lnTo>
                      <a:pt x="612" y="277"/>
                    </a:lnTo>
                    <a:lnTo>
                      <a:pt x="566" y="284"/>
                    </a:lnTo>
                    <a:lnTo>
                      <a:pt x="515" y="292"/>
                    </a:lnTo>
                    <a:lnTo>
                      <a:pt x="459" y="302"/>
                    </a:lnTo>
                    <a:lnTo>
                      <a:pt x="402" y="313"/>
                    </a:lnTo>
                    <a:lnTo>
                      <a:pt x="346" y="323"/>
                    </a:lnTo>
                    <a:lnTo>
                      <a:pt x="290" y="337"/>
                    </a:lnTo>
                    <a:lnTo>
                      <a:pt x="238" y="349"/>
                    </a:lnTo>
                    <a:lnTo>
                      <a:pt x="192" y="363"/>
                    </a:lnTo>
                    <a:lnTo>
                      <a:pt x="153" y="378"/>
                    </a:lnTo>
                    <a:lnTo>
                      <a:pt x="123" y="392"/>
                    </a:lnTo>
                    <a:lnTo>
                      <a:pt x="104" y="407"/>
                    </a:lnTo>
                    <a:lnTo>
                      <a:pt x="98" y="422"/>
                    </a:lnTo>
                    <a:lnTo>
                      <a:pt x="93" y="433"/>
                    </a:lnTo>
                    <a:lnTo>
                      <a:pt x="83" y="447"/>
                    </a:lnTo>
                    <a:lnTo>
                      <a:pt x="73" y="474"/>
                    </a:lnTo>
                    <a:lnTo>
                      <a:pt x="70" y="526"/>
                    </a:lnTo>
                    <a:lnTo>
                      <a:pt x="68" y="532"/>
                    </a:lnTo>
                    <a:lnTo>
                      <a:pt x="60" y="537"/>
                    </a:lnTo>
                    <a:lnTo>
                      <a:pt x="49" y="543"/>
                    </a:lnTo>
                    <a:lnTo>
                      <a:pt x="35" y="547"/>
                    </a:lnTo>
                    <a:lnTo>
                      <a:pt x="22" y="551"/>
                    </a:lnTo>
                    <a:lnTo>
                      <a:pt x="11" y="555"/>
                    </a:lnTo>
                    <a:lnTo>
                      <a:pt x="3" y="556"/>
                    </a:lnTo>
                    <a:lnTo>
                      <a:pt x="0" y="558"/>
                    </a:lnTo>
                    <a:lnTo>
                      <a:pt x="3" y="627"/>
                    </a:lnTo>
                    <a:lnTo>
                      <a:pt x="5" y="631"/>
                    </a:lnTo>
                    <a:lnTo>
                      <a:pt x="14" y="639"/>
                    </a:lnTo>
                    <a:lnTo>
                      <a:pt x="20" y="651"/>
                    </a:lnTo>
                    <a:lnTo>
                      <a:pt x="23" y="662"/>
                    </a:lnTo>
                    <a:lnTo>
                      <a:pt x="23" y="674"/>
                    </a:lnTo>
                    <a:lnTo>
                      <a:pt x="27" y="701"/>
                    </a:lnTo>
                    <a:lnTo>
                      <a:pt x="37" y="731"/>
                    </a:lnTo>
                    <a:lnTo>
                      <a:pt x="58" y="751"/>
                    </a:lnTo>
                    <a:lnTo>
                      <a:pt x="69" y="754"/>
                    </a:lnTo>
                    <a:lnTo>
                      <a:pt x="87" y="757"/>
                    </a:lnTo>
                    <a:lnTo>
                      <a:pt x="110" y="759"/>
                    </a:lnTo>
                    <a:lnTo>
                      <a:pt x="138" y="762"/>
                    </a:lnTo>
                    <a:lnTo>
                      <a:pt x="171" y="766"/>
                    </a:lnTo>
                    <a:lnTo>
                      <a:pt x="206" y="769"/>
                    </a:lnTo>
                    <a:lnTo>
                      <a:pt x="243" y="772"/>
                    </a:lnTo>
                    <a:lnTo>
                      <a:pt x="279" y="774"/>
                    </a:lnTo>
                    <a:lnTo>
                      <a:pt x="316" y="777"/>
                    </a:lnTo>
                    <a:lnTo>
                      <a:pt x="351" y="780"/>
                    </a:lnTo>
                    <a:lnTo>
                      <a:pt x="383" y="782"/>
                    </a:lnTo>
                    <a:lnTo>
                      <a:pt x="413" y="784"/>
                    </a:lnTo>
                    <a:lnTo>
                      <a:pt x="438" y="785"/>
                    </a:lnTo>
                    <a:lnTo>
                      <a:pt x="457" y="786"/>
                    </a:lnTo>
                    <a:lnTo>
                      <a:pt x="469" y="788"/>
                    </a:lnTo>
                    <a:lnTo>
                      <a:pt x="473" y="788"/>
                    </a:lnTo>
                    <a:lnTo>
                      <a:pt x="654" y="786"/>
                    </a:lnTo>
                    <a:lnTo>
                      <a:pt x="656" y="784"/>
                    </a:lnTo>
                    <a:lnTo>
                      <a:pt x="658" y="776"/>
                    </a:lnTo>
                    <a:lnTo>
                      <a:pt x="664" y="762"/>
                    </a:lnTo>
                    <a:lnTo>
                      <a:pt x="672" y="746"/>
                    </a:lnTo>
                    <a:lnTo>
                      <a:pt x="680" y="727"/>
                    </a:lnTo>
                    <a:lnTo>
                      <a:pt x="691" y="704"/>
                    </a:lnTo>
                    <a:lnTo>
                      <a:pt x="705" y="681"/>
                    </a:lnTo>
                    <a:lnTo>
                      <a:pt x="718" y="655"/>
                    </a:lnTo>
                    <a:lnTo>
                      <a:pt x="734" y="631"/>
                    </a:lnTo>
                    <a:lnTo>
                      <a:pt x="751" y="606"/>
                    </a:lnTo>
                    <a:lnTo>
                      <a:pt x="768" y="583"/>
                    </a:lnTo>
                    <a:lnTo>
                      <a:pt x="787" y="562"/>
                    </a:lnTo>
                    <a:lnTo>
                      <a:pt x="808" y="544"/>
                    </a:lnTo>
                    <a:lnTo>
                      <a:pt x="829" y="528"/>
                    </a:lnTo>
                    <a:lnTo>
                      <a:pt x="851" y="517"/>
                    </a:lnTo>
                    <a:lnTo>
                      <a:pt x="873" y="512"/>
                    </a:lnTo>
                    <a:lnTo>
                      <a:pt x="896" y="509"/>
                    </a:lnTo>
                    <a:lnTo>
                      <a:pt x="920" y="505"/>
                    </a:lnTo>
                    <a:lnTo>
                      <a:pt x="946" y="502"/>
                    </a:lnTo>
                    <a:lnTo>
                      <a:pt x="971" y="501"/>
                    </a:lnTo>
                    <a:lnTo>
                      <a:pt x="996" y="501"/>
                    </a:lnTo>
                    <a:lnTo>
                      <a:pt x="1022" y="503"/>
                    </a:lnTo>
                    <a:lnTo>
                      <a:pt x="1045" y="509"/>
                    </a:lnTo>
                    <a:lnTo>
                      <a:pt x="1068" y="517"/>
                    </a:lnTo>
                    <a:lnTo>
                      <a:pt x="1088" y="529"/>
                    </a:lnTo>
                    <a:lnTo>
                      <a:pt x="1107" y="547"/>
                    </a:lnTo>
                    <a:lnTo>
                      <a:pt x="1123" y="570"/>
                    </a:lnTo>
                    <a:lnTo>
                      <a:pt x="1135" y="598"/>
                    </a:lnTo>
                    <a:lnTo>
                      <a:pt x="1146" y="633"/>
                    </a:lnTo>
                    <a:lnTo>
                      <a:pt x="1152" y="675"/>
                    </a:lnTo>
                    <a:lnTo>
                      <a:pt x="1153" y="724"/>
                    </a:lnTo>
                    <a:lnTo>
                      <a:pt x="1150" y="782"/>
                    </a:lnTo>
                    <a:lnTo>
                      <a:pt x="1149" y="797"/>
                    </a:lnTo>
                    <a:lnTo>
                      <a:pt x="1146" y="805"/>
                    </a:lnTo>
                    <a:lnTo>
                      <a:pt x="1145" y="809"/>
                    </a:lnTo>
                    <a:lnTo>
                      <a:pt x="1144" y="811"/>
                    </a:lnTo>
                    <a:lnTo>
                      <a:pt x="2015" y="776"/>
                    </a:lnTo>
                    <a:lnTo>
                      <a:pt x="2017" y="773"/>
                    </a:lnTo>
                    <a:lnTo>
                      <a:pt x="2023" y="765"/>
                    </a:lnTo>
                    <a:lnTo>
                      <a:pt x="2034" y="754"/>
                    </a:lnTo>
                    <a:lnTo>
                      <a:pt x="2047" y="739"/>
                    </a:lnTo>
                    <a:lnTo>
                      <a:pt x="2062" y="720"/>
                    </a:lnTo>
                    <a:lnTo>
                      <a:pt x="2081" y="700"/>
                    </a:lnTo>
                    <a:lnTo>
                      <a:pt x="2100" y="678"/>
                    </a:lnTo>
                    <a:lnTo>
                      <a:pt x="2122" y="656"/>
                    </a:lnTo>
                    <a:lnTo>
                      <a:pt x="2143" y="633"/>
                    </a:lnTo>
                    <a:lnTo>
                      <a:pt x="2167" y="612"/>
                    </a:lnTo>
                    <a:lnTo>
                      <a:pt x="2188" y="591"/>
                    </a:lnTo>
                    <a:lnTo>
                      <a:pt x="2210" y="573"/>
                    </a:lnTo>
                    <a:lnTo>
                      <a:pt x="2230" y="556"/>
                    </a:lnTo>
                    <a:lnTo>
                      <a:pt x="2249" y="544"/>
                    </a:lnTo>
                    <a:lnTo>
                      <a:pt x="2265" y="536"/>
                    </a:lnTo>
                    <a:lnTo>
                      <a:pt x="2279" y="532"/>
                    </a:lnTo>
                    <a:lnTo>
                      <a:pt x="2299" y="526"/>
                    </a:lnTo>
                    <a:lnTo>
                      <a:pt x="2317" y="521"/>
                    </a:lnTo>
                    <a:lnTo>
                      <a:pt x="2333" y="517"/>
                    </a:lnTo>
                    <a:lnTo>
                      <a:pt x="2348" y="522"/>
                    </a:lnTo>
                    <a:lnTo>
                      <a:pt x="2360" y="540"/>
                    </a:lnTo>
                    <a:lnTo>
                      <a:pt x="2371" y="575"/>
                    </a:lnTo>
                    <a:lnTo>
                      <a:pt x="2378" y="633"/>
                    </a:lnTo>
                    <a:lnTo>
                      <a:pt x="2383" y="717"/>
                    </a:lnTo>
                    <a:lnTo>
                      <a:pt x="2386" y="730"/>
                    </a:lnTo>
                    <a:lnTo>
                      <a:pt x="2394" y="736"/>
                    </a:lnTo>
                    <a:lnTo>
                      <a:pt x="2405" y="742"/>
                    </a:lnTo>
                    <a:lnTo>
                      <a:pt x="2419" y="744"/>
                    </a:lnTo>
                    <a:lnTo>
                      <a:pt x="2435" y="743"/>
                    </a:lnTo>
                    <a:lnTo>
                      <a:pt x="2454" y="742"/>
                    </a:lnTo>
                    <a:lnTo>
                      <a:pt x="2474" y="738"/>
                    </a:lnTo>
                    <a:lnTo>
                      <a:pt x="2494" y="732"/>
                    </a:lnTo>
                    <a:lnTo>
                      <a:pt x="2515" y="726"/>
                    </a:lnTo>
                    <a:lnTo>
                      <a:pt x="2534" y="720"/>
                    </a:lnTo>
                    <a:lnTo>
                      <a:pt x="2553" y="713"/>
                    </a:lnTo>
                    <a:lnTo>
                      <a:pt x="2569" y="707"/>
                    </a:lnTo>
                    <a:lnTo>
                      <a:pt x="2582" y="701"/>
                    </a:lnTo>
                    <a:lnTo>
                      <a:pt x="2593" y="697"/>
                    </a:lnTo>
                    <a:lnTo>
                      <a:pt x="2600" y="694"/>
                    </a:lnTo>
                    <a:lnTo>
                      <a:pt x="2603" y="693"/>
                    </a:lnTo>
                    <a:lnTo>
                      <a:pt x="2631" y="646"/>
                    </a:lnTo>
                    <a:lnTo>
                      <a:pt x="2633" y="644"/>
                    </a:lnTo>
                    <a:lnTo>
                      <a:pt x="2635" y="642"/>
                    </a:lnTo>
                    <a:lnTo>
                      <a:pt x="2639" y="633"/>
                    </a:lnTo>
                    <a:lnTo>
                      <a:pt x="2642" y="620"/>
                    </a:lnTo>
                    <a:lnTo>
                      <a:pt x="2645" y="594"/>
                    </a:lnTo>
                    <a:lnTo>
                      <a:pt x="2649" y="563"/>
                    </a:lnTo>
                    <a:lnTo>
                      <a:pt x="2648" y="536"/>
                    </a:lnTo>
                    <a:lnTo>
                      <a:pt x="2638" y="5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32"/>
              <p:cNvSpPr>
                <a:spLocks/>
              </p:cNvSpPr>
              <p:nvPr/>
            </p:nvSpPr>
            <p:spPr bwMode="auto">
              <a:xfrm>
                <a:off x="2775" y="1528"/>
                <a:ext cx="1589" cy="400"/>
              </a:xfrm>
              <a:custGeom>
                <a:avLst/>
                <a:gdLst>
                  <a:gd name="T0" fmla="*/ 2 w 1589"/>
                  <a:gd name="T1" fmla="*/ 285 h 400"/>
                  <a:gd name="T2" fmla="*/ 28 w 1589"/>
                  <a:gd name="T3" fmla="*/ 267 h 400"/>
                  <a:gd name="T4" fmla="*/ 71 w 1589"/>
                  <a:gd name="T5" fmla="*/ 237 h 400"/>
                  <a:gd name="T6" fmla="*/ 127 w 1589"/>
                  <a:gd name="T7" fmla="*/ 200 h 400"/>
                  <a:gd name="T8" fmla="*/ 189 w 1589"/>
                  <a:gd name="T9" fmla="*/ 158 h 400"/>
                  <a:gd name="T10" fmla="*/ 253 w 1589"/>
                  <a:gd name="T11" fmla="*/ 118 h 400"/>
                  <a:gd name="T12" fmla="*/ 310 w 1589"/>
                  <a:gd name="T13" fmla="*/ 86 h 400"/>
                  <a:gd name="T14" fmla="*/ 355 w 1589"/>
                  <a:gd name="T15" fmla="*/ 65 h 400"/>
                  <a:gd name="T16" fmla="*/ 390 w 1589"/>
                  <a:gd name="T17" fmla="*/ 59 h 400"/>
                  <a:gd name="T18" fmla="*/ 460 w 1589"/>
                  <a:gd name="T19" fmla="*/ 47 h 400"/>
                  <a:gd name="T20" fmla="*/ 562 w 1589"/>
                  <a:gd name="T21" fmla="*/ 32 h 400"/>
                  <a:gd name="T22" fmla="*/ 685 w 1589"/>
                  <a:gd name="T23" fmla="*/ 17 h 400"/>
                  <a:gd name="T24" fmla="*/ 821 w 1589"/>
                  <a:gd name="T25" fmla="*/ 5 h 400"/>
                  <a:gd name="T26" fmla="*/ 959 w 1589"/>
                  <a:gd name="T27" fmla="*/ 0 h 400"/>
                  <a:gd name="T28" fmla="*/ 1089 w 1589"/>
                  <a:gd name="T29" fmla="*/ 9 h 400"/>
                  <a:gd name="T30" fmla="*/ 1200 w 1589"/>
                  <a:gd name="T31" fmla="*/ 30 h 400"/>
                  <a:gd name="T32" fmla="*/ 1287 w 1589"/>
                  <a:gd name="T33" fmla="*/ 68 h 400"/>
                  <a:gd name="T34" fmla="*/ 1361 w 1589"/>
                  <a:gd name="T35" fmla="*/ 105 h 400"/>
                  <a:gd name="T36" fmla="*/ 1424 w 1589"/>
                  <a:gd name="T37" fmla="*/ 140 h 400"/>
                  <a:gd name="T38" fmla="*/ 1477 w 1589"/>
                  <a:gd name="T39" fmla="*/ 174 h 400"/>
                  <a:gd name="T40" fmla="*/ 1519 w 1589"/>
                  <a:gd name="T41" fmla="*/ 206 h 400"/>
                  <a:gd name="T42" fmla="*/ 1550 w 1589"/>
                  <a:gd name="T43" fmla="*/ 236 h 400"/>
                  <a:gd name="T44" fmla="*/ 1573 w 1589"/>
                  <a:gd name="T45" fmla="*/ 266 h 400"/>
                  <a:gd name="T46" fmla="*/ 1586 w 1589"/>
                  <a:gd name="T47" fmla="*/ 294 h 400"/>
                  <a:gd name="T48" fmla="*/ 1586 w 1589"/>
                  <a:gd name="T49" fmla="*/ 315 h 400"/>
                  <a:gd name="T50" fmla="*/ 1565 w 1589"/>
                  <a:gd name="T51" fmla="*/ 328 h 400"/>
                  <a:gd name="T52" fmla="*/ 1523 w 1589"/>
                  <a:gd name="T53" fmla="*/ 339 h 400"/>
                  <a:gd name="T54" fmla="*/ 1462 w 1589"/>
                  <a:gd name="T55" fmla="*/ 351 h 400"/>
                  <a:gd name="T56" fmla="*/ 1386 w 1589"/>
                  <a:gd name="T57" fmla="*/ 361 h 400"/>
                  <a:gd name="T58" fmla="*/ 1298 w 1589"/>
                  <a:gd name="T59" fmla="*/ 370 h 400"/>
                  <a:gd name="T60" fmla="*/ 1201 w 1589"/>
                  <a:gd name="T61" fmla="*/ 378 h 400"/>
                  <a:gd name="T62" fmla="*/ 1098 w 1589"/>
                  <a:gd name="T63" fmla="*/ 385 h 400"/>
                  <a:gd name="T64" fmla="*/ 994 w 1589"/>
                  <a:gd name="T65" fmla="*/ 390 h 400"/>
                  <a:gd name="T66" fmla="*/ 890 w 1589"/>
                  <a:gd name="T67" fmla="*/ 395 h 400"/>
                  <a:gd name="T68" fmla="*/ 790 w 1589"/>
                  <a:gd name="T69" fmla="*/ 397 h 400"/>
                  <a:gd name="T70" fmla="*/ 695 w 1589"/>
                  <a:gd name="T71" fmla="*/ 400 h 400"/>
                  <a:gd name="T72" fmla="*/ 611 w 1589"/>
                  <a:gd name="T73" fmla="*/ 400 h 400"/>
                  <a:gd name="T74" fmla="*/ 539 w 1589"/>
                  <a:gd name="T75" fmla="*/ 399 h 400"/>
                  <a:gd name="T76" fmla="*/ 482 w 1589"/>
                  <a:gd name="T77" fmla="*/ 396 h 400"/>
                  <a:gd name="T78" fmla="*/ 445 w 1589"/>
                  <a:gd name="T79" fmla="*/ 392 h 400"/>
                  <a:gd name="T80" fmla="*/ 416 w 1589"/>
                  <a:gd name="T81" fmla="*/ 382 h 400"/>
                  <a:gd name="T82" fmla="*/ 363 w 1589"/>
                  <a:gd name="T83" fmla="*/ 369 h 400"/>
                  <a:gd name="T84" fmla="*/ 296 w 1589"/>
                  <a:gd name="T85" fmla="*/ 351 h 400"/>
                  <a:gd name="T86" fmla="*/ 223 w 1589"/>
                  <a:gd name="T87" fmla="*/ 335 h 400"/>
                  <a:gd name="T88" fmla="*/ 150 w 1589"/>
                  <a:gd name="T89" fmla="*/ 319 h 400"/>
                  <a:gd name="T90" fmla="*/ 84 w 1589"/>
                  <a:gd name="T91" fmla="*/ 305 h 400"/>
                  <a:gd name="T92" fmla="*/ 32 w 1589"/>
                  <a:gd name="T93" fmla="*/ 294 h 400"/>
                  <a:gd name="T94" fmla="*/ 4 w 1589"/>
                  <a:gd name="T95" fmla="*/ 28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9" h="400">
                    <a:moveTo>
                      <a:pt x="0" y="288"/>
                    </a:moveTo>
                    <a:lnTo>
                      <a:pt x="2" y="285"/>
                    </a:lnTo>
                    <a:lnTo>
                      <a:pt x="13" y="278"/>
                    </a:lnTo>
                    <a:lnTo>
                      <a:pt x="28" y="267"/>
                    </a:lnTo>
                    <a:lnTo>
                      <a:pt x="47" y="254"/>
                    </a:lnTo>
                    <a:lnTo>
                      <a:pt x="71" y="237"/>
                    </a:lnTo>
                    <a:lnTo>
                      <a:pt x="97" y="219"/>
                    </a:lnTo>
                    <a:lnTo>
                      <a:pt x="127" y="200"/>
                    </a:lnTo>
                    <a:lnTo>
                      <a:pt x="158" y="178"/>
                    </a:lnTo>
                    <a:lnTo>
                      <a:pt x="189" y="158"/>
                    </a:lnTo>
                    <a:lnTo>
                      <a:pt x="222" y="137"/>
                    </a:lnTo>
                    <a:lnTo>
                      <a:pt x="253" y="118"/>
                    </a:lnTo>
                    <a:lnTo>
                      <a:pt x="281" y="101"/>
                    </a:lnTo>
                    <a:lnTo>
                      <a:pt x="310" y="86"/>
                    </a:lnTo>
                    <a:lnTo>
                      <a:pt x="334" y="74"/>
                    </a:lnTo>
                    <a:lnTo>
                      <a:pt x="355" y="65"/>
                    </a:lnTo>
                    <a:lnTo>
                      <a:pt x="371" y="61"/>
                    </a:lnTo>
                    <a:lnTo>
                      <a:pt x="390" y="59"/>
                    </a:lnTo>
                    <a:lnTo>
                      <a:pt x="420" y="53"/>
                    </a:lnTo>
                    <a:lnTo>
                      <a:pt x="460" y="47"/>
                    </a:lnTo>
                    <a:lnTo>
                      <a:pt x="508" y="40"/>
                    </a:lnTo>
                    <a:lnTo>
                      <a:pt x="562" y="32"/>
                    </a:lnTo>
                    <a:lnTo>
                      <a:pt x="622" y="24"/>
                    </a:lnTo>
                    <a:lnTo>
                      <a:pt x="685" y="17"/>
                    </a:lnTo>
                    <a:lnTo>
                      <a:pt x="752" y="10"/>
                    </a:lnTo>
                    <a:lnTo>
                      <a:pt x="821" y="5"/>
                    </a:lnTo>
                    <a:lnTo>
                      <a:pt x="890" y="2"/>
                    </a:lnTo>
                    <a:lnTo>
                      <a:pt x="959" y="0"/>
                    </a:lnTo>
                    <a:lnTo>
                      <a:pt x="1025" y="3"/>
                    </a:lnTo>
                    <a:lnTo>
                      <a:pt x="1089" y="9"/>
                    </a:lnTo>
                    <a:lnTo>
                      <a:pt x="1147" y="17"/>
                    </a:lnTo>
                    <a:lnTo>
                      <a:pt x="1200" y="30"/>
                    </a:lnTo>
                    <a:lnTo>
                      <a:pt x="1246" y="48"/>
                    </a:lnTo>
                    <a:lnTo>
                      <a:pt x="1287" y="68"/>
                    </a:lnTo>
                    <a:lnTo>
                      <a:pt x="1325" y="87"/>
                    </a:lnTo>
                    <a:lnTo>
                      <a:pt x="1361" y="105"/>
                    </a:lnTo>
                    <a:lnTo>
                      <a:pt x="1394" y="124"/>
                    </a:lnTo>
                    <a:lnTo>
                      <a:pt x="1424" y="140"/>
                    </a:lnTo>
                    <a:lnTo>
                      <a:pt x="1451" y="158"/>
                    </a:lnTo>
                    <a:lnTo>
                      <a:pt x="1477" y="174"/>
                    </a:lnTo>
                    <a:lnTo>
                      <a:pt x="1498" y="190"/>
                    </a:lnTo>
                    <a:lnTo>
                      <a:pt x="1519" y="206"/>
                    </a:lnTo>
                    <a:lnTo>
                      <a:pt x="1535" y="221"/>
                    </a:lnTo>
                    <a:lnTo>
                      <a:pt x="1550" y="236"/>
                    </a:lnTo>
                    <a:lnTo>
                      <a:pt x="1563" y="251"/>
                    </a:lnTo>
                    <a:lnTo>
                      <a:pt x="1573" y="266"/>
                    </a:lnTo>
                    <a:lnTo>
                      <a:pt x="1581" y="279"/>
                    </a:lnTo>
                    <a:lnTo>
                      <a:pt x="1586" y="294"/>
                    </a:lnTo>
                    <a:lnTo>
                      <a:pt x="1589" y="308"/>
                    </a:lnTo>
                    <a:lnTo>
                      <a:pt x="1586" y="315"/>
                    </a:lnTo>
                    <a:lnTo>
                      <a:pt x="1578" y="321"/>
                    </a:lnTo>
                    <a:lnTo>
                      <a:pt x="1565" y="328"/>
                    </a:lnTo>
                    <a:lnTo>
                      <a:pt x="1546" y="334"/>
                    </a:lnTo>
                    <a:lnTo>
                      <a:pt x="1523" y="339"/>
                    </a:lnTo>
                    <a:lnTo>
                      <a:pt x="1494" y="346"/>
                    </a:lnTo>
                    <a:lnTo>
                      <a:pt x="1462" y="351"/>
                    </a:lnTo>
                    <a:lnTo>
                      <a:pt x="1425" y="355"/>
                    </a:lnTo>
                    <a:lnTo>
                      <a:pt x="1386" y="361"/>
                    </a:lnTo>
                    <a:lnTo>
                      <a:pt x="1342" y="365"/>
                    </a:lnTo>
                    <a:lnTo>
                      <a:pt x="1298" y="370"/>
                    </a:lnTo>
                    <a:lnTo>
                      <a:pt x="1250" y="374"/>
                    </a:lnTo>
                    <a:lnTo>
                      <a:pt x="1201" y="378"/>
                    </a:lnTo>
                    <a:lnTo>
                      <a:pt x="1150" y="381"/>
                    </a:lnTo>
                    <a:lnTo>
                      <a:pt x="1098" y="385"/>
                    </a:lnTo>
                    <a:lnTo>
                      <a:pt x="1047" y="388"/>
                    </a:lnTo>
                    <a:lnTo>
                      <a:pt x="994" y="390"/>
                    </a:lnTo>
                    <a:lnTo>
                      <a:pt x="941" y="393"/>
                    </a:lnTo>
                    <a:lnTo>
                      <a:pt x="890" y="395"/>
                    </a:lnTo>
                    <a:lnTo>
                      <a:pt x="838" y="396"/>
                    </a:lnTo>
                    <a:lnTo>
                      <a:pt x="790" y="397"/>
                    </a:lnTo>
                    <a:lnTo>
                      <a:pt x="741" y="399"/>
                    </a:lnTo>
                    <a:lnTo>
                      <a:pt x="695" y="400"/>
                    </a:lnTo>
                    <a:lnTo>
                      <a:pt x="651" y="400"/>
                    </a:lnTo>
                    <a:lnTo>
                      <a:pt x="611" y="400"/>
                    </a:lnTo>
                    <a:lnTo>
                      <a:pt x="573" y="400"/>
                    </a:lnTo>
                    <a:lnTo>
                      <a:pt x="539" y="399"/>
                    </a:lnTo>
                    <a:lnTo>
                      <a:pt x="508" y="397"/>
                    </a:lnTo>
                    <a:lnTo>
                      <a:pt x="482" y="396"/>
                    </a:lnTo>
                    <a:lnTo>
                      <a:pt x="462" y="395"/>
                    </a:lnTo>
                    <a:lnTo>
                      <a:pt x="445" y="392"/>
                    </a:lnTo>
                    <a:lnTo>
                      <a:pt x="435" y="389"/>
                    </a:lnTo>
                    <a:lnTo>
                      <a:pt x="416" y="382"/>
                    </a:lnTo>
                    <a:lnTo>
                      <a:pt x="391" y="376"/>
                    </a:lnTo>
                    <a:lnTo>
                      <a:pt x="363" y="369"/>
                    </a:lnTo>
                    <a:lnTo>
                      <a:pt x="332" y="361"/>
                    </a:lnTo>
                    <a:lnTo>
                      <a:pt x="296" y="351"/>
                    </a:lnTo>
                    <a:lnTo>
                      <a:pt x="260" y="343"/>
                    </a:lnTo>
                    <a:lnTo>
                      <a:pt x="223" y="335"/>
                    </a:lnTo>
                    <a:lnTo>
                      <a:pt x="185" y="327"/>
                    </a:lnTo>
                    <a:lnTo>
                      <a:pt x="150" y="319"/>
                    </a:lnTo>
                    <a:lnTo>
                      <a:pt x="115" y="312"/>
                    </a:lnTo>
                    <a:lnTo>
                      <a:pt x="84" y="305"/>
                    </a:lnTo>
                    <a:lnTo>
                      <a:pt x="55" y="298"/>
                    </a:lnTo>
                    <a:lnTo>
                      <a:pt x="32" y="294"/>
                    </a:lnTo>
                    <a:lnTo>
                      <a:pt x="15" y="290"/>
                    </a:lnTo>
                    <a:lnTo>
                      <a:pt x="4" y="289"/>
                    </a:lnTo>
                    <a:lnTo>
                      <a:pt x="0" y="288"/>
                    </a:lnTo>
                    <a:close/>
                  </a:path>
                </a:pathLst>
              </a:custGeom>
              <a:solidFill>
                <a:srgbClr val="BFF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33"/>
              <p:cNvSpPr>
                <a:spLocks/>
              </p:cNvSpPr>
              <p:nvPr/>
            </p:nvSpPr>
            <p:spPr bwMode="auto">
              <a:xfrm>
                <a:off x="2775" y="1534"/>
                <a:ext cx="1589" cy="394"/>
              </a:xfrm>
              <a:custGeom>
                <a:avLst/>
                <a:gdLst>
                  <a:gd name="T0" fmla="*/ 1579 w 1589"/>
                  <a:gd name="T1" fmla="*/ 271 h 394"/>
                  <a:gd name="T2" fmla="*/ 1543 w 1589"/>
                  <a:gd name="T3" fmla="*/ 223 h 394"/>
                  <a:gd name="T4" fmla="*/ 1478 w 1589"/>
                  <a:gd name="T5" fmla="*/ 199 h 394"/>
                  <a:gd name="T6" fmla="*/ 1367 w 1589"/>
                  <a:gd name="T7" fmla="*/ 194 h 394"/>
                  <a:gd name="T8" fmla="*/ 1322 w 1589"/>
                  <a:gd name="T9" fmla="*/ 215 h 394"/>
                  <a:gd name="T10" fmla="*/ 1300 w 1589"/>
                  <a:gd name="T11" fmla="*/ 230 h 394"/>
                  <a:gd name="T12" fmla="*/ 1271 w 1589"/>
                  <a:gd name="T13" fmla="*/ 222 h 394"/>
                  <a:gd name="T14" fmla="*/ 1238 w 1589"/>
                  <a:gd name="T15" fmla="*/ 198 h 394"/>
                  <a:gd name="T16" fmla="*/ 1107 w 1589"/>
                  <a:gd name="T17" fmla="*/ 95 h 394"/>
                  <a:gd name="T18" fmla="*/ 1039 w 1589"/>
                  <a:gd name="T19" fmla="*/ 57 h 394"/>
                  <a:gd name="T20" fmla="*/ 993 w 1589"/>
                  <a:gd name="T21" fmla="*/ 45 h 394"/>
                  <a:gd name="T22" fmla="*/ 925 w 1589"/>
                  <a:gd name="T23" fmla="*/ 27 h 394"/>
                  <a:gd name="T24" fmla="*/ 845 w 1589"/>
                  <a:gd name="T25" fmla="*/ 9 h 394"/>
                  <a:gd name="T26" fmla="*/ 729 w 1589"/>
                  <a:gd name="T27" fmla="*/ 5 h 394"/>
                  <a:gd name="T28" fmla="*/ 589 w 1589"/>
                  <a:gd name="T29" fmla="*/ 22 h 394"/>
                  <a:gd name="T30" fmla="*/ 473 w 1589"/>
                  <a:gd name="T31" fmla="*/ 38 h 394"/>
                  <a:gd name="T32" fmla="*/ 393 w 1589"/>
                  <a:gd name="T33" fmla="*/ 51 h 394"/>
                  <a:gd name="T34" fmla="*/ 334 w 1589"/>
                  <a:gd name="T35" fmla="*/ 68 h 394"/>
                  <a:gd name="T36" fmla="*/ 222 w 1589"/>
                  <a:gd name="T37" fmla="*/ 131 h 394"/>
                  <a:gd name="T38" fmla="*/ 97 w 1589"/>
                  <a:gd name="T39" fmla="*/ 213 h 394"/>
                  <a:gd name="T40" fmla="*/ 13 w 1589"/>
                  <a:gd name="T41" fmla="*/ 272 h 394"/>
                  <a:gd name="T42" fmla="*/ 15 w 1589"/>
                  <a:gd name="T43" fmla="*/ 284 h 394"/>
                  <a:gd name="T44" fmla="*/ 115 w 1589"/>
                  <a:gd name="T45" fmla="*/ 306 h 394"/>
                  <a:gd name="T46" fmla="*/ 260 w 1589"/>
                  <a:gd name="T47" fmla="*/ 337 h 394"/>
                  <a:gd name="T48" fmla="*/ 391 w 1589"/>
                  <a:gd name="T49" fmla="*/ 370 h 394"/>
                  <a:gd name="T50" fmla="*/ 451 w 1589"/>
                  <a:gd name="T51" fmla="*/ 387 h 394"/>
                  <a:gd name="T52" fmla="*/ 513 w 1589"/>
                  <a:gd name="T53" fmla="*/ 391 h 394"/>
                  <a:gd name="T54" fmla="*/ 608 w 1589"/>
                  <a:gd name="T55" fmla="*/ 394 h 394"/>
                  <a:gd name="T56" fmla="*/ 727 w 1589"/>
                  <a:gd name="T57" fmla="*/ 393 h 394"/>
                  <a:gd name="T58" fmla="*/ 815 w 1589"/>
                  <a:gd name="T59" fmla="*/ 363 h 394"/>
                  <a:gd name="T60" fmla="*/ 842 w 1589"/>
                  <a:gd name="T61" fmla="*/ 324 h 394"/>
                  <a:gd name="T62" fmla="*/ 822 w 1589"/>
                  <a:gd name="T63" fmla="*/ 177 h 394"/>
                  <a:gd name="T64" fmla="*/ 791 w 1589"/>
                  <a:gd name="T65" fmla="*/ 158 h 394"/>
                  <a:gd name="T66" fmla="*/ 735 w 1589"/>
                  <a:gd name="T67" fmla="*/ 172 h 394"/>
                  <a:gd name="T68" fmla="*/ 676 w 1589"/>
                  <a:gd name="T69" fmla="*/ 250 h 394"/>
                  <a:gd name="T70" fmla="*/ 641 w 1589"/>
                  <a:gd name="T71" fmla="*/ 311 h 394"/>
                  <a:gd name="T72" fmla="*/ 550 w 1589"/>
                  <a:gd name="T73" fmla="*/ 271 h 394"/>
                  <a:gd name="T74" fmla="*/ 498 w 1589"/>
                  <a:gd name="T75" fmla="*/ 242 h 394"/>
                  <a:gd name="T76" fmla="*/ 368 w 1589"/>
                  <a:gd name="T77" fmla="*/ 242 h 394"/>
                  <a:gd name="T78" fmla="*/ 279 w 1589"/>
                  <a:gd name="T79" fmla="*/ 256 h 394"/>
                  <a:gd name="T80" fmla="*/ 184 w 1589"/>
                  <a:gd name="T81" fmla="*/ 253 h 394"/>
                  <a:gd name="T82" fmla="*/ 145 w 1589"/>
                  <a:gd name="T83" fmla="*/ 246 h 394"/>
                  <a:gd name="T84" fmla="*/ 203 w 1589"/>
                  <a:gd name="T85" fmla="*/ 207 h 394"/>
                  <a:gd name="T86" fmla="*/ 299 w 1589"/>
                  <a:gd name="T87" fmla="*/ 143 h 394"/>
                  <a:gd name="T88" fmla="*/ 390 w 1589"/>
                  <a:gd name="T89" fmla="*/ 88 h 394"/>
                  <a:gd name="T90" fmla="*/ 436 w 1589"/>
                  <a:gd name="T91" fmla="*/ 72 h 394"/>
                  <a:gd name="T92" fmla="*/ 506 w 1589"/>
                  <a:gd name="T93" fmla="*/ 66 h 394"/>
                  <a:gd name="T94" fmla="*/ 609 w 1589"/>
                  <a:gd name="T95" fmla="*/ 59 h 394"/>
                  <a:gd name="T96" fmla="*/ 703 w 1589"/>
                  <a:gd name="T97" fmla="*/ 55 h 394"/>
                  <a:gd name="T98" fmla="*/ 767 w 1589"/>
                  <a:gd name="T99" fmla="*/ 64 h 394"/>
                  <a:gd name="T100" fmla="*/ 887 w 1589"/>
                  <a:gd name="T101" fmla="*/ 87 h 394"/>
                  <a:gd name="T102" fmla="*/ 963 w 1589"/>
                  <a:gd name="T103" fmla="*/ 134 h 394"/>
                  <a:gd name="T104" fmla="*/ 956 w 1589"/>
                  <a:gd name="T105" fmla="*/ 154 h 394"/>
                  <a:gd name="T106" fmla="*/ 936 w 1589"/>
                  <a:gd name="T107" fmla="*/ 172 h 394"/>
                  <a:gd name="T108" fmla="*/ 909 w 1589"/>
                  <a:gd name="T109" fmla="*/ 259 h 394"/>
                  <a:gd name="T110" fmla="*/ 903 w 1589"/>
                  <a:gd name="T111" fmla="*/ 330 h 394"/>
                  <a:gd name="T112" fmla="*/ 978 w 1589"/>
                  <a:gd name="T113" fmla="*/ 384 h 394"/>
                  <a:gd name="T114" fmla="*/ 1216 w 1589"/>
                  <a:gd name="T115" fmla="*/ 371 h 394"/>
                  <a:gd name="T116" fmla="*/ 1421 w 1589"/>
                  <a:gd name="T117" fmla="*/ 351 h 394"/>
                  <a:gd name="T118" fmla="*/ 1556 w 1589"/>
                  <a:gd name="T119" fmla="*/ 32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9" h="394">
                    <a:moveTo>
                      <a:pt x="1589" y="302"/>
                    </a:moveTo>
                    <a:lnTo>
                      <a:pt x="1586" y="291"/>
                    </a:lnTo>
                    <a:lnTo>
                      <a:pt x="1584" y="282"/>
                    </a:lnTo>
                    <a:lnTo>
                      <a:pt x="1579" y="271"/>
                    </a:lnTo>
                    <a:lnTo>
                      <a:pt x="1573" y="261"/>
                    </a:lnTo>
                    <a:lnTo>
                      <a:pt x="1561" y="244"/>
                    </a:lnTo>
                    <a:lnTo>
                      <a:pt x="1552" y="233"/>
                    </a:lnTo>
                    <a:lnTo>
                      <a:pt x="1543" y="223"/>
                    </a:lnTo>
                    <a:lnTo>
                      <a:pt x="1533" y="213"/>
                    </a:lnTo>
                    <a:lnTo>
                      <a:pt x="1521" y="203"/>
                    </a:lnTo>
                    <a:lnTo>
                      <a:pt x="1502" y="202"/>
                    </a:lnTo>
                    <a:lnTo>
                      <a:pt x="1478" y="199"/>
                    </a:lnTo>
                    <a:lnTo>
                      <a:pt x="1449" y="196"/>
                    </a:lnTo>
                    <a:lnTo>
                      <a:pt x="1420" y="195"/>
                    </a:lnTo>
                    <a:lnTo>
                      <a:pt x="1391" y="194"/>
                    </a:lnTo>
                    <a:lnTo>
                      <a:pt x="1367" y="194"/>
                    </a:lnTo>
                    <a:lnTo>
                      <a:pt x="1349" y="195"/>
                    </a:lnTo>
                    <a:lnTo>
                      <a:pt x="1340" y="199"/>
                    </a:lnTo>
                    <a:lnTo>
                      <a:pt x="1332" y="208"/>
                    </a:lnTo>
                    <a:lnTo>
                      <a:pt x="1322" y="215"/>
                    </a:lnTo>
                    <a:lnTo>
                      <a:pt x="1315" y="221"/>
                    </a:lnTo>
                    <a:lnTo>
                      <a:pt x="1310" y="226"/>
                    </a:lnTo>
                    <a:lnTo>
                      <a:pt x="1307" y="229"/>
                    </a:lnTo>
                    <a:lnTo>
                      <a:pt x="1300" y="230"/>
                    </a:lnTo>
                    <a:lnTo>
                      <a:pt x="1294" y="229"/>
                    </a:lnTo>
                    <a:lnTo>
                      <a:pt x="1285" y="226"/>
                    </a:lnTo>
                    <a:lnTo>
                      <a:pt x="1277" y="225"/>
                    </a:lnTo>
                    <a:lnTo>
                      <a:pt x="1271" y="222"/>
                    </a:lnTo>
                    <a:lnTo>
                      <a:pt x="1265" y="221"/>
                    </a:lnTo>
                    <a:lnTo>
                      <a:pt x="1264" y="219"/>
                    </a:lnTo>
                    <a:lnTo>
                      <a:pt x="1257" y="214"/>
                    </a:lnTo>
                    <a:lnTo>
                      <a:pt x="1238" y="198"/>
                    </a:lnTo>
                    <a:lnTo>
                      <a:pt x="1210" y="175"/>
                    </a:lnTo>
                    <a:lnTo>
                      <a:pt x="1177" y="148"/>
                    </a:lnTo>
                    <a:lnTo>
                      <a:pt x="1140" y="119"/>
                    </a:lnTo>
                    <a:lnTo>
                      <a:pt x="1107" y="95"/>
                    </a:lnTo>
                    <a:lnTo>
                      <a:pt x="1075" y="74"/>
                    </a:lnTo>
                    <a:lnTo>
                      <a:pt x="1052" y="62"/>
                    </a:lnTo>
                    <a:lnTo>
                      <a:pt x="1047" y="59"/>
                    </a:lnTo>
                    <a:lnTo>
                      <a:pt x="1039" y="57"/>
                    </a:lnTo>
                    <a:lnTo>
                      <a:pt x="1029" y="54"/>
                    </a:lnTo>
                    <a:lnTo>
                      <a:pt x="1019" y="51"/>
                    </a:lnTo>
                    <a:lnTo>
                      <a:pt x="1006" y="47"/>
                    </a:lnTo>
                    <a:lnTo>
                      <a:pt x="993" y="45"/>
                    </a:lnTo>
                    <a:lnTo>
                      <a:pt x="977" y="41"/>
                    </a:lnTo>
                    <a:lnTo>
                      <a:pt x="960" y="36"/>
                    </a:lnTo>
                    <a:lnTo>
                      <a:pt x="944" y="32"/>
                    </a:lnTo>
                    <a:lnTo>
                      <a:pt x="925" y="27"/>
                    </a:lnTo>
                    <a:lnTo>
                      <a:pt x="906" y="23"/>
                    </a:lnTo>
                    <a:lnTo>
                      <a:pt x="887" y="19"/>
                    </a:lnTo>
                    <a:lnTo>
                      <a:pt x="867" y="13"/>
                    </a:lnTo>
                    <a:lnTo>
                      <a:pt x="845" y="9"/>
                    </a:lnTo>
                    <a:lnTo>
                      <a:pt x="825" y="4"/>
                    </a:lnTo>
                    <a:lnTo>
                      <a:pt x="803" y="0"/>
                    </a:lnTo>
                    <a:lnTo>
                      <a:pt x="765" y="3"/>
                    </a:lnTo>
                    <a:lnTo>
                      <a:pt x="729" y="5"/>
                    </a:lnTo>
                    <a:lnTo>
                      <a:pt x="692" y="9"/>
                    </a:lnTo>
                    <a:lnTo>
                      <a:pt x="657" y="13"/>
                    </a:lnTo>
                    <a:lnTo>
                      <a:pt x="622" y="18"/>
                    </a:lnTo>
                    <a:lnTo>
                      <a:pt x="589" y="22"/>
                    </a:lnTo>
                    <a:lnTo>
                      <a:pt x="557" y="26"/>
                    </a:lnTo>
                    <a:lnTo>
                      <a:pt x="527" y="30"/>
                    </a:lnTo>
                    <a:lnTo>
                      <a:pt x="498" y="34"/>
                    </a:lnTo>
                    <a:lnTo>
                      <a:pt x="473" y="38"/>
                    </a:lnTo>
                    <a:lnTo>
                      <a:pt x="448" y="42"/>
                    </a:lnTo>
                    <a:lnTo>
                      <a:pt x="428" y="46"/>
                    </a:lnTo>
                    <a:lnTo>
                      <a:pt x="409" y="49"/>
                    </a:lnTo>
                    <a:lnTo>
                      <a:pt x="393" y="51"/>
                    </a:lnTo>
                    <a:lnTo>
                      <a:pt x="380" y="54"/>
                    </a:lnTo>
                    <a:lnTo>
                      <a:pt x="371" y="55"/>
                    </a:lnTo>
                    <a:lnTo>
                      <a:pt x="355" y="59"/>
                    </a:lnTo>
                    <a:lnTo>
                      <a:pt x="334" y="68"/>
                    </a:lnTo>
                    <a:lnTo>
                      <a:pt x="310" y="80"/>
                    </a:lnTo>
                    <a:lnTo>
                      <a:pt x="281" y="95"/>
                    </a:lnTo>
                    <a:lnTo>
                      <a:pt x="253" y="112"/>
                    </a:lnTo>
                    <a:lnTo>
                      <a:pt x="222" y="131"/>
                    </a:lnTo>
                    <a:lnTo>
                      <a:pt x="189" y="152"/>
                    </a:lnTo>
                    <a:lnTo>
                      <a:pt x="158" y="172"/>
                    </a:lnTo>
                    <a:lnTo>
                      <a:pt x="127" y="194"/>
                    </a:lnTo>
                    <a:lnTo>
                      <a:pt x="97" y="213"/>
                    </a:lnTo>
                    <a:lnTo>
                      <a:pt x="71" y="231"/>
                    </a:lnTo>
                    <a:lnTo>
                      <a:pt x="47" y="248"/>
                    </a:lnTo>
                    <a:lnTo>
                      <a:pt x="28" y="261"/>
                    </a:lnTo>
                    <a:lnTo>
                      <a:pt x="13" y="272"/>
                    </a:lnTo>
                    <a:lnTo>
                      <a:pt x="2" y="279"/>
                    </a:lnTo>
                    <a:lnTo>
                      <a:pt x="0" y="282"/>
                    </a:lnTo>
                    <a:lnTo>
                      <a:pt x="4" y="283"/>
                    </a:lnTo>
                    <a:lnTo>
                      <a:pt x="15" y="284"/>
                    </a:lnTo>
                    <a:lnTo>
                      <a:pt x="32" y="288"/>
                    </a:lnTo>
                    <a:lnTo>
                      <a:pt x="55" y="292"/>
                    </a:lnTo>
                    <a:lnTo>
                      <a:pt x="84" y="299"/>
                    </a:lnTo>
                    <a:lnTo>
                      <a:pt x="115" y="306"/>
                    </a:lnTo>
                    <a:lnTo>
                      <a:pt x="150" y="313"/>
                    </a:lnTo>
                    <a:lnTo>
                      <a:pt x="185" y="321"/>
                    </a:lnTo>
                    <a:lnTo>
                      <a:pt x="223" y="329"/>
                    </a:lnTo>
                    <a:lnTo>
                      <a:pt x="260" y="337"/>
                    </a:lnTo>
                    <a:lnTo>
                      <a:pt x="296" y="345"/>
                    </a:lnTo>
                    <a:lnTo>
                      <a:pt x="332" y="355"/>
                    </a:lnTo>
                    <a:lnTo>
                      <a:pt x="363" y="363"/>
                    </a:lnTo>
                    <a:lnTo>
                      <a:pt x="391" y="370"/>
                    </a:lnTo>
                    <a:lnTo>
                      <a:pt x="416" y="376"/>
                    </a:lnTo>
                    <a:lnTo>
                      <a:pt x="435" y="383"/>
                    </a:lnTo>
                    <a:lnTo>
                      <a:pt x="441" y="384"/>
                    </a:lnTo>
                    <a:lnTo>
                      <a:pt x="451" y="387"/>
                    </a:lnTo>
                    <a:lnTo>
                      <a:pt x="463" y="389"/>
                    </a:lnTo>
                    <a:lnTo>
                      <a:pt x="477" y="390"/>
                    </a:lnTo>
                    <a:lnTo>
                      <a:pt x="494" y="391"/>
                    </a:lnTo>
                    <a:lnTo>
                      <a:pt x="513" y="391"/>
                    </a:lnTo>
                    <a:lnTo>
                      <a:pt x="533" y="393"/>
                    </a:lnTo>
                    <a:lnTo>
                      <a:pt x="557" y="393"/>
                    </a:lnTo>
                    <a:lnTo>
                      <a:pt x="581" y="394"/>
                    </a:lnTo>
                    <a:lnTo>
                      <a:pt x="608" y="394"/>
                    </a:lnTo>
                    <a:lnTo>
                      <a:pt x="635" y="394"/>
                    </a:lnTo>
                    <a:lnTo>
                      <a:pt x="665" y="394"/>
                    </a:lnTo>
                    <a:lnTo>
                      <a:pt x="696" y="394"/>
                    </a:lnTo>
                    <a:lnTo>
                      <a:pt x="727" y="393"/>
                    </a:lnTo>
                    <a:lnTo>
                      <a:pt x="760" y="393"/>
                    </a:lnTo>
                    <a:lnTo>
                      <a:pt x="794" y="391"/>
                    </a:lnTo>
                    <a:lnTo>
                      <a:pt x="804" y="376"/>
                    </a:lnTo>
                    <a:lnTo>
                      <a:pt x="815" y="363"/>
                    </a:lnTo>
                    <a:lnTo>
                      <a:pt x="823" y="351"/>
                    </a:lnTo>
                    <a:lnTo>
                      <a:pt x="832" y="340"/>
                    </a:lnTo>
                    <a:lnTo>
                      <a:pt x="838" y="330"/>
                    </a:lnTo>
                    <a:lnTo>
                      <a:pt x="842" y="324"/>
                    </a:lnTo>
                    <a:lnTo>
                      <a:pt x="845" y="318"/>
                    </a:lnTo>
                    <a:lnTo>
                      <a:pt x="846" y="317"/>
                    </a:lnTo>
                    <a:lnTo>
                      <a:pt x="823" y="179"/>
                    </a:lnTo>
                    <a:lnTo>
                      <a:pt x="822" y="177"/>
                    </a:lnTo>
                    <a:lnTo>
                      <a:pt x="818" y="173"/>
                    </a:lnTo>
                    <a:lnTo>
                      <a:pt x="811" y="168"/>
                    </a:lnTo>
                    <a:lnTo>
                      <a:pt x="802" y="162"/>
                    </a:lnTo>
                    <a:lnTo>
                      <a:pt x="791" y="158"/>
                    </a:lnTo>
                    <a:lnTo>
                      <a:pt x="779" y="156"/>
                    </a:lnTo>
                    <a:lnTo>
                      <a:pt x="765" y="156"/>
                    </a:lnTo>
                    <a:lnTo>
                      <a:pt x="750" y="161"/>
                    </a:lnTo>
                    <a:lnTo>
                      <a:pt x="735" y="172"/>
                    </a:lnTo>
                    <a:lnTo>
                      <a:pt x="719" y="188"/>
                    </a:lnTo>
                    <a:lnTo>
                      <a:pt x="704" y="207"/>
                    </a:lnTo>
                    <a:lnTo>
                      <a:pt x="689" y="229"/>
                    </a:lnTo>
                    <a:lnTo>
                      <a:pt x="676" y="250"/>
                    </a:lnTo>
                    <a:lnTo>
                      <a:pt x="665" y="271"/>
                    </a:lnTo>
                    <a:lnTo>
                      <a:pt x="655" y="290"/>
                    </a:lnTo>
                    <a:lnTo>
                      <a:pt x="650" y="305"/>
                    </a:lnTo>
                    <a:lnTo>
                      <a:pt x="641" y="311"/>
                    </a:lnTo>
                    <a:lnTo>
                      <a:pt x="623" y="309"/>
                    </a:lnTo>
                    <a:lnTo>
                      <a:pt x="600" y="299"/>
                    </a:lnTo>
                    <a:lnTo>
                      <a:pt x="574" y="286"/>
                    </a:lnTo>
                    <a:lnTo>
                      <a:pt x="550" y="271"/>
                    </a:lnTo>
                    <a:lnTo>
                      <a:pt x="528" y="257"/>
                    </a:lnTo>
                    <a:lnTo>
                      <a:pt x="512" y="246"/>
                    </a:lnTo>
                    <a:lnTo>
                      <a:pt x="506" y="242"/>
                    </a:lnTo>
                    <a:lnTo>
                      <a:pt x="498" y="242"/>
                    </a:lnTo>
                    <a:lnTo>
                      <a:pt x="475" y="242"/>
                    </a:lnTo>
                    <a:lnTo>
                      <a:pt x="444" y="241"/>
                    </a:lnTo>
                    <a:lnTo>
                      <a:pt x="407" y="241"/>
                    </a:lnTo>
                    <a:lnTo>
                      <a:pt x="368" y="242"/>
                    </a:lnTo>
                    <a:lnTo>
                      <a:pt x="334" y="244"/>
                    </a:lnTo>
                    <a:lnTo>
                      <a:pt x="306" y="248"/>
                    </a:lnTo>
                    <a:lnTo>
                      <a:pt x="291" y="252"/>
                    </a:lnTo>
                    <a:lnTo>
                      <a:pt x="279" y="256"/>
                    </a:lnTo>
                    <a:lnTo>
                      <a:pt x="258" y="257"/>
                    </a:lnTo>
                    <a:lnTo>
                      <a:pt x="234" y="257"/>
                    </a:lnTo>
                    <a:lnTo>
                      <a:pt x="208" y="256"/>
                    </a:lnTo>
                    <a:lnTo>
                      <a:pt x="184" y="253"/>
                    </a:lnTo>
                    <a:lnTo>
                      <a:pt x="162" y="250"/>
                    </a:lnTo>
                    <a:lnTo>
                      <a:pt x="147" y="249"/>
                    </a:lnTo>
                    <a:lnTo>
                      <a:pt x="142" y="248"/>
                    </a:lnTo>
                    <a:lnTo>
                      <a:pt x="145" y="246"/>
                    </a:lnTo>
                    <a:lnTo>
                      <a:pt x="153" y="240"/>
                    </a:lnTo>
                    <a:lnTo>
                      <a:pt x="166" y="231"/>
                    </a:lnTo>
                    <a:lnTo>
                      <a:pt x="183" y="221"/>
                    </a:lnTo>
                    <a:lnTo>
                      <a:pt x="203" y="207"/>
                    </a:lnTo>
                    <a:lnTo>
                      <a:pt x="225" y="192"/>
                    </a:lnTo>
                    <a:lnTo>
                      <a:pt x="249" y="176"/>
                    </a:lnTo>
                    <a:lnTo>
                      <a:pt x="273" y="160"/>
                    </a:lnTo>
                    <a:lnTo>
                      <a:pt x="299" y="143"/>
                    </a:lnTo>
                    <a:lnTo>
                      <a:pt x="325" y="127"/>
                    </a:lnTo>
                    <a:lnTo>
                      <a:pt x="348" y="112"/>
                    </a:lnTo>
                    <a:lnTo>
                      <a:pt x="371" y="99"/>
                    </a:lnTo>
                    <a:lnTo>
                      <a:pt x="390" y="88"/>
                    </a:lnTo>
                    <a:lnTo>
                      <a:pt x="407" y="80"/>
                    </a:lnTo>
                    <a:lnTo>
                      <a:pt x="420" y="73"/>
                    </a:lnTo>
                    <a:lnTo>
                      <a:pt x="428" y="72"/>
                    </a:lnTo>
                    <a:lnTo>
                      <a:pt x="436" y="72"/>
                    </a:lnTo>
                    <a:lnTo>
                      <a:pt x="448" y="70"/>
                    </a:lnTo>
                    <a:lnTo>
                      <a:pt x="464" y="69"/>
                    </a:lnTo>
                    <a:lnTo>
                      <a:pt x="485" y="68"/>
                    </a:lnTo>
                    <a:lnTo>
                      <a:pt x="506" y="66"/>
                    </a:lnTo>
                    <a:lnTo>
                      <a:pt x="531" y="65"/>
                    </a:lnTo>
                    <a:lnTo>
                      <a:pt x="557" y="62"/>
                    </a:lnTo>
                    <a:lnTo>
                      <a:pt x="582" y="61"/>
                    </a:lnTo>
                    <a:lnTo>
                      <a:pt x="609" y="59"/>
                    </a:lnTo>
                    <a:lnTo>
                      <a:pt x="635" y="58"/>
                    </a:lnTo>
                    <a:lnTo>
                      <a:pt x="660" y="57"/>
                    </a:lnTo>
                    <a:lnTo>
                      <a:pt x="683" y="57"/>
                    </a:lnTo>
                    <a:lnTo>
                      <a:pt x="703" y="55"/>
                    </a:lnTo>
                    <a:lnTo>
                      <a:pt x="722" y="57"/>
                    </a:lnTo>
                    <a:lnTo>
                      <a:pt x="735" y="58"/>
                    </a:lnTo>
                    <a:lnTo>
                      <a:pt x="746" y="59"/>
                    </a:lnTo>
                    <a:lnTo>
                      <a:pt x="767" y="64"/>
                    </a:lnTo>
                    <a:lnTo>
                      <a:pt x="792" y="68"/>
                    </a:lnTo>
                    <a:lnTo>
                      <a:pt x="823" y="73"/>
                    </a:lnTo>
                    <a:lnTo>
                      <a:pt x="856" y="78"/>
                    </a:lnTo>
                    <a:lnTo>
                      <a:pt x="887" y="87"/>
                    </a:lnTo>
                    <a:lnTo>
                      <a:pt x="916" y="95"/>
                    </a:lnTo>
                    <a:lnTo>
                      <a:pt x="939" y="107"/>
                    </a:lnTo>
                    <a:lnTo>
                      <a:pt x="955" y="120"/>
                    </a:lnTo>
                    <a:lnTo>
                      <a:pt x="963" y="134"/>
                    </a:lnTo>
                    <a:lnTo>
                      <a:pt x="966" y="142"/>
                    </a:lnTo>
                    <a:lnTo>
                      <a:pt x="966" y="149"/>
                    </a:lnTo>
                    <a:lnTo>
                      <a:pt x="962" y="152"/>
                    </a:lnTo>
                    <a:lnTo>
                      <a:pt x="956" y="154"/>
                    </a:lnTo>
                    <a:lnTo>
                      <a:pt x="949" y="157"/>
                    </a:lnTo>
                    <a:lnTo>
                      <a:pt x="944" y="158"/>
                    </a:lnTo>
                    <a:lnTo>
                      <a:pt x="940" y="162"/>
                    </a:lnTo>
                    <a:lnTo>
                      <a:pt x="936" y="172"/>
                    </a:lnTo>
                    <a:lnTo>
                      <a:pt x="930" y="188"/>
                    </a:lnTo>
                    <a:lnTo>
                      <a:pt x="922" y="210"/>
                    </a:lnTo>
                    <a:lnTo>
                      <a:pt x="916" y="234"/>
                    </a:lnTo>
                    <a:lnTo>
                      <a:pt x="909" y="259"/>
                    </a:lnTo>
                    <a:lnTo>
                      <a:pt x="903" y="282"/>
                    </a:lnTo>
                    <a:lnTo>
                      <a:pt x="901" y="302"/>
                    </a:lnTo>
                    <a:lnTo>
                      <a:pt x="901" y="315"/>
                    </a:lnTo>
                    <a:lnTo>
                      <a:pt x="903" y="330"/>
                    </a:lnTo>
                    <a:lnTo>
                      <a:pt x="907" y="349"/>
                    </a:lnTo>
                    <a:lnTo>
                      <a:pt x="913" y="368"/>
                    </a:lnTo>
                    <a:lnTo>
                      <a:pt x="918" y="387"/>
                    </a:lnTo>
                    <a:lnTo>
                      <a:pt x="978" y="384"/>
                    </a:lnTo>
                    <a:lnTo>
                      <a:pt x="1039" y="382"/>
                    </a:lnTo>
                    <a:lnTo>
                      <a:pt x="1098" y="379"/>
                    </a:lnTo>
                    <a:lnTo>
                      <a:pt x="1158" y="375"/>
                    </a:lnTo>
                    <a:lnTo>
                      <a:pt x="1216" y="371"/>
                    </a:lnTo>
                    <a:lnTo>
                      <a:pt x="1272" y="366"/>
                    </a:lnTo>
                    <a:lnTo>
                      <a:pt x="1325" y="361"/>
                    </a:lnTo>
                    <a:lnTo>
                      <a:pt x="1375" y="356"/>
                    </a:lnTo>
                    <a:lnTo>
                      <a:pt x="1421" y="351"/>
                    </a:lnTo>
                    <a:lnTo>
                      <a:pt x="1463" y="344"/>
                    </a:lnTo>
                    <a:lnTo>
                      <a:pt x="1500" y="338"/>
                    </a:lnTo>
                    <a:lnTo>
                      <a:pt x="1531" y="332"/>
                    </a:lnTo>
                    <a:lnTo>
                      <a:pt x="1556" y="325"/>
                    </a:lnTo>
                    <a:lnTo>
                      <a:pt x="1575" y="317"/>
                    </a:lnTo>
                    <a:lnTo>
                      <a:pt x="1586" y="310"/>
                    </a:lnTo>
                    <a:lnTo>
                      <a:pt x="1589" y="302"/>
                    </a:lnTo>
                    <a:close/>
                  </a:path>
                </a:pathLst>
              </a:custGeom>
              <a:solidFill>
                <a:srgbClr val="3F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34"/>
              <p:cNvSpPr>
                <a:spLocks/>
              </p:cNvSpPr>
              <p:nvPr/>
            </p:nvSpPr>
            <p:spPr bwMode="auto">
              <a:xfrm>
                <a:off x="2210" y="1913"/>
                <a:ext cx="2304" cy="536"/>
              </a:xfrm>
              <a:custGeom>
                <a:avLst/>
                <a:gdLst>
                  <a:gd name="T0" fmla="*/ 2024 w 2304"/>
                  <a:gd name="T1" fmla="*/ 1 h 536"/>
                  <a:gd name="T2" fmla="*/ 1926 w 2304"/>
                  <a:gd name="T3" fmla="*/ 8 h 536"/>
                  <a:gd name="T4" fmla="*/ 1798 w 2304"/>
                  <a:gd name="T5" fmla="*/ 16 h 536"/>
                  <a:gd name="T6" fmla="*/ 1645 w 2304"/>
                  <a:gd name="T7" fmla="*/ 27 h 536"/>
                  <a:gd name="T8" fmla="*/ 1472 w 2304"/>
                  <a:gd name="T9" fmla="*/ 39 h 536"/>
                  <a:gd name="T10" fmla="*/ 1287 w 2304"/>
                  <a:gd name="T11" fmla="*/ 53 h 536"/>
                  <a:gd name="T12" fmla="*/ 1094 w 2304"/>
                  <a:gd name="T13" fmla="*/ 66 h 536"/>
                  <a:gd name="T14" fmla="*/ 901 w 2304"/>
                  <a:gd name="T15" fmla="*/ 81 h 536"/>
                  <a:gd name="T16" fmla="*/ 711 w 2304"/>
                  <a:gd name="T17" fmla="*/ 96 h 536"/>
                  <a:gd name="T18" fmla="*/ 532 w 2304"/>
                  <a:gd name="T19" fmla="*/ 110 h 536"/>
                  <a:gd name="T20" fmla="*/ 370 w 2304"/>
                  <a:gd name="T21" fmla="*/ 122 h 536"/>
                  <a:gd name="T22" fmla="*/ 353 w 2304"/>
                  <a:gd name="T23" fmla="*/ 118 h 536"/>
                  <a:gd name="T24" fmla="*/ 337 w 2304"/>
                  <a:gd name="T25" fmla="*/ 114 h 536"/>
                  <a:gd name="T26" fmla="*/ 311 w 2304"/>
                  <a:gd name="T27" fmla="*/ 111 h 536"/>
                  <a:gd name="T28" fmla="*/ 269 w 2304"/>
                  <a:gd name="T29" fmla="*/ 115 h 536"/>
                  <a:gd name="T30" fmla="*/ 230 w 2304"/>
                  <a:gd name="T31" fmla="*/ 127 h 536"/>
                  <a:gd name="T32" fmla="*/ 170 w 2304"/>
                  <a:gd name="T33" fmla="*/ 138 h 536"/>
                  <a:gd name="T34" fmla="*/ 108 w 2304"/>
                  <a:gd name="T35" fmla="*/ 142 h 536"/>
                  <a:gd name="T36" fmla="*/ 58 w 2304"/>
                  <a:gd name="T37" fmla="*/ 146 h 536"/>
                  <a:gd name="T38" fmla="*/ 23 w 2304"/>
                  <a:gd name="T39" fmla="*/ 149 h 536"/>
                  <a:gd name="T40" fmla="*/ 4 w 2304"/>
                  <a:gd name="T41" fmla="*/ 150 h 536"/>
                  <a:gd name="T42" fmla="*/ 1 w 2304"/>
                  <a:gd name="T43" fmla="*/ 320 h 536"/>
                  <a:gd name="T44" fmla="*/ 28 w 2304"/>
                  <a:gd name="T45" fmla="*/ 332 h 536"/>
                  <a:gd name="T46" fmla="*/ 86 w 2304"/>
                  <a:gd name="T47" fmla="*/ 359 h 536"/>
                  <a:gd name="T48" fmla="*/ 138 w 2304"/>
                  <a:gd name="T49" fmla="*/ 401 h 536"/>
                  <a:gd name="T50" fmla="*/ 188 w 2304"/>
                  <a:gd name="T51" fmla="*/ 462 h 536"/>
                  <a:gd name="T52" fmla="*/ 261 w 2304"/>
                  <a:gd name="T53" fmla="*/ 497 h 536"/>
                  <a:gd name="T54" fmla="*/ 344 w 2304"/>
                  <a:gd name="T55" fmla="*/ 498 h 536"/>
                  <a:gd name="T56" fmla="*/ 418 w 2304"/>
                  <a:gd name="T57" fmla="*/ 466 h 536"/>
                  <a:gd name="T58" fmla="*/ 473 w 2304"/>
                  <a:gd name="T59" fmla="*/ 406 h 536"/>
                  <a:gd name="T60" fmla="*/ 508 w 2304"/>
                  <a:gd name="T61" fmla="*/ 406 h 536"/>
                  <a:gd name="T62" fmla="*/ 539 w 2304"/>
                  <a:gd name="T63" fmla="*/ 408 h 536"/>
                  <a:gd name="T64" fmla="*/ 570 w 2304"/>
                  <a:gd name="T65" fmla="*/ 433 h 536"/>
                  <a:gd name="T66" fmla="*/ 627 w 2304"/>
                  <a:gd name="T67" fmla="*/ 494 h 536"/>
                  <a:gd name="T68" fmla="*/ 703 w 2304"/>
                  <a:gd name="T69" fmla="*/ 530 h 536"/>
                  <a:gd name="T70" fmla="*/ 768 w 2304"/>
                  <a:gd name="T71" fmla="*/ 535 h 536"/>
                  <a:gd name="T72" fmla="*/ 818 w 2304"/>
                  <a:gd name="T73" fmla="*/ 525 h 536"/>
                  <a:gd name="T74" fmla="*/ 865 w 2304"/>
                  <a:gd name="T75" fmla="*/ 502 h 536"/>
                  <a:gd name="T76" fmla="*/ 905 w 2304"/>
                  <a:gd name="T77" fmla="*/ 470 h 536"/>
                  <a:gd name="T78" fmla="*/ 936 w 2304"/>
                  <a:gd name="T79" fmla="*/ 429 h 536"/>
                  <a:gd name="T80" fmla="*/ 1433 w 2304"/>
                  <a:gd name="T81" fmla="*/ 379 h 536"/>
                  <a:gd name="T82" fmla="*/ 1467 w 2304"/>
                  <a:gd name="T83" fmla="*/ 433 h 536"/>
                  <a:gd name="T84" fmla="*/ 1521 w 2304"/>
                  <a:gd name="T85" fmla="*/ 470 h 536"/>
                  <a:gd name="T86" fmla="*/ 1593 w 2304"/>
                  <a:gd name="T87" fmla="*/ 481 h 536"/>
                  <a:gd name="T88" fmla="*/ 1668 w 2304"/>
                  <a:gd name="T89" fmla="*/ 454 h 536"/>
                  <a:gd name="T90" fmla="*/ 1719 w 2304"/>
                  <a:gd name="T91" fmla="*/ 393 h 536"/>
                  <a:gd name="T92" fmla="*/ 1897 w 2304"/>
                  <a:gd name="T93" fmla="*/ 390 h 536"/>
                  <a:gd name="T94" fmla="*/ 1947 w 2304"/>
                  <a:gd name="T95" fmla="*/ 463 h 536"/>
                  <a:gd name="T96" fmla="*/ 2024 w 2304"/>
                  <a:gd name="T97" fmla="*/ 507 h 536"/>
                  <a:gd name="T98" fmla="*/ 2131 w 2304"/>
                  <a:gd name="T99" fmla="*/ 504 h 536"/>
                  <a:gd name="T100" fmla="*/ 2223 w 2304"/>
                  <a:gd name="T101" fmla="*/ 442 h 536"/>
                  <a:gd name="T102" fmla="*/ 2266 w 2304"/>
                  <a:gd name="T103" fmla="*/ 336 h 536"/>
                  <a:gd name="T104" fmla="*/ 2266 w 2304"/>
                  <a:gd name="T105" fmla="*/ 310 h 536"/>
                  <a:gd name="T106" fmla="*/ 2303 w 2304"/>
                  <a:gd name="T107" fmla="*/ 291 h 536"/>
                  <a:gd name="T108" fmla="*/ 2304 w 2304"/>
                  <a:gd name="T109" fmla="*/ 248 h 536"/>
                  <a:gd name="T110" fmla="*/ 2296 w 2304"/>
                  <a:gd name="T111" fmla="*/ 172 h 536"/>
                  <a:gd name="T112" fmla="*/ 2264 w 2304"/>
                  <a:gd name="T113" fmla="*/ 89 h 536"/>
                  <a:gd name="T114" fmla="*/ 2192 w 2304"/>
                  <a:gd name="T115" fmla="*/ 24 h 536"/>
                  <a:gd name="T116" fmla="*/ 2069 w 2304"/>
                  <a:gd name="T117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4" h="536">
                    <a:moveTo>
                      <a:pt x="2069" y="0"/>
                    </a:moveTo>
                    <a:lnTo>
                      <a:pt x="2048" y="1"/>
                    </a:lnTo>
                    <a:lnTo>
                      <a:pt x="2024" y="1"/>
                    </a:lnTo>
                    <a:lnTo>
                      <a:pt x="1995" y="4"/>
                    </a:lnTo>
                    <a:lnTo>
                      <a:pt x="1962" y="5"/>
                    </a:lnTo>
                    <a:lnTo>
                      <a:pt x="1926" y="8"/>
                    </a:lnTo>
                    <a:lnTo>
                      <a:pt x="1886" y="11"/>
                    </a:lnTo>
                    <a:lnTo>
                      <a:pt x="1844" y="14"/>
                    </a:lnTo>
                    <a:lnTo>
                      <a:pt x="1798" y="16"/>
                    </a:lnTo>
                    <a:lnTo>
                      <a:pt x="1749" y="19"/>
                    </a:lnTo>
                    <a:lnTo>
                      <a:pt x="1697" y="23"/>
                    </a:lnTo>
                    <a:lnTo>
                      <a:pt x="1645" y="27"/>
                    </a:lnTo>
                    <a:lnTo>
                      <a:pt x="1589" y="30"/>
                    </a:lnTo>
                    <a:lnTo>
                      <a:pt x="1531" y="35"/>
                    </a:lnTo>
                    <a:lnTo>
                      <a:pt x="1472" y="39"/>
                    </a:lnTo>
                    <a:lnTo>
                      <a:pt x="1411" y="43"/>
                    </a:lnTo>
                    <a:lnTo>
                      <a:pt x="1349" y="47"/>
                    </a:lnTo>
                    <a:lnTo>
                      <a:pt x="1287" y="53"/>
                    </a:lnTo>
                    <a:lnTo>
                      <a:pt x="1223" y="57"/>
                    </a:lnTo>
                    <a:lnTo>
                      <a:pt x="1159" y="62"/>
                    </a:lnTo>
                    <a:lnTo>
                      <a:pt x="1094" y="66"/>
                    </a:lnTo>
                    <a:lnTo>
                      <a:pt x="1029" y="72"/>
                    </a:lnTo>
                    <a:lnTo>
                      <a:pt x="964" y="76"/>
                    </a:lnTo>
                    <a:lnTo>
                      <a:pt x="901" y="81"/>
                    </a:lnTo>
                    <a:lnTo>
                      <a:pt x="837" y="87"/>
                    </a:lnTo>
                    <a:lnTo>
                      <a:pt x="773" y="91"/>
                    </a:lnTo>
                    <a:lnTo>
                      <a:pt x="711" y="96"/>
                    </a:lnTo>
                    <a:lnTo>
                      <a:pt x="650" y="100"/>
                    </a:lnTo>
                    <a:lnTo>
                      <a:pt x="590" y="104"/>
                    </a:lnTo>
                    <a:lnTo>
                      <a:pt x="532" y="110"/>
                    </a:lnTo>
                    <a:lnTo>
                      <a:pt x="475" y="114"/>
                    </a:lnTo>
                    <a:lnTo>
                      <a:pt x="421" y="118"/>
                    </a:lnTo>
                    <a:lnTo>
                      <a:pt x="370" y="122"/>
                    </a:lnTo>
                    <a:lnTo>
                      <a:pt x="364" y="121"/>
                    </a:lnTo>
                    <a:lnTo>
                      <a:pt x="359" y="119"/>
                    </a:lnTo>
                    <a:lnTo>
                      <a:pt x="353" y="118"/>
                    </a:lnTo>
                    <a:lnTo>
                      <a:pt x="348" y="117"/>
                    </a:lnTo>
                    <a:lnTo>
                      <a:pt x="342" y="115"/>
                    </a:lnTo>
                    <a:lnTo>
                      <a:pt x="337" y="114"/>
                    </a:lnTo>
                    <a:lnTo>
                      <a:pt x="332" y="112"/>
                    </a:lnTo>
                    <a:lnTo>
                      <a:pt x="326" y="112"/>
                    </a:lnTo>
                    <a:lnTo>
                      <a:pt x="311" y="111"/>
                    </a:lnTo>
                    <a:lnTo>
                      <a:pt x="298" y="111"/>
                    </a:lnTo>
                    <a:lnTo>
                      <a:pt x="283" y="112"/>
                    </a:lnTo>
                    <a:lnTo>
                      <a:pt x="269" y="115"/>
                    </a:lnTo>
                    <a:lnTo>
                      <a:pt x="256" y="118"/>
                    </a:lnTo>
                    <a:lnTo>
                      <a:pt x="244" y="123"/>
                    </a:lnTo>
                    <a:lnTo>
                      <a:pt x="230" y="127"/>
                    </a:lnTo>
                    <a:lnTo>
                      <a:pt x="218" y="134"/>
                    </a:lnTo>
                    <a:lnTo>
                      <a:pt x="193" y="135"/>
                    </a:lnTo>
                    <a:lnTo>
                      <a:pt x="170" y="138"/>
                    </a:lnTo>
                    <a:lnTo>
                      <a:pt x="147" y="140"/>
                    </a:lnTo>
                    <a:lnTo>
                      <a:pt x="127" y="141"/>
                    </a:lnTo>
                    <a:lnTo>
                      <a:pt x="108" y="142"/>
                    </a:lnTo>
                    <a:lnTo>
                      <a:pt x="90" y="144"/>
                    </a:lnTo>
                    <a:lnTo>
                      <a:pt x="73" y="145"/>
                    </a:lnTo>
                    <a:lnTo>
                      <a:pt x="58" y="146"/>
                    </a:lnTo>
                    <a:lnTo>
                      <a:pt x="46" y="148"/>
                    </a:lnTo>
                    <a:lnTo>
                      <a:pt x="34" y="148"/>
                    </a:lnTo>
                    <a:lnTo>
                      <a:pt x="23" y="149"/>
                    </a:lnTo>
                    <a:lnTo>
                      <a:pt x="15" y="149"/>
                    </a:lnTo>
                    <a:lnTo>
                      <a:pt x="8" y="150"/>
                    </a:lnTo>
                    <a:lnTo>
                      <a:pt x="4" y="150"/>
                    </a:lnTo>
                    <a:lnTo>
                      <a:pt x="1" y="150"/>
                    </a:lnTo>
                    <a:lnTo>
                      <a:pt x="0" y="150"/>
                    </a:lnTo>
                    <a:lnTo>
                      <a:pt x="1" y="320"/>
                    </a:lnTo>
                    <a:lnTo>
                      <a:pt x="4" y="321"/>
                    </a:lnTo>
                    <a:lnTo>
                      <a:pt x="13" y="325"/>
                    </a:lnTo>
                    <a:lnTo>
                      <a:pt x="28" y="332"/>
                    </a:lnTo>
                    <a:lnTo>
                      <a:pt x="46" y="340"/>
                    </a:lnTo>
                    <a:lnTo>
                      <a:pt x="65" y="349"/>
                    </a:lnTo>
                    <a:lnTo>
                      <a:pt x="86" y="359"/>
                    </a:lnTo>
                    <a:lnTo>
                      <a:pt x="107" y="368"/>
                    </a:lnTo>
                    <a:lnTo>
                      <a:pt x="127" y="377"/>
                    </a:lnTo>
                    <a:lnTo>
                      <a:pt x="138" y="401"/>
                    </a:lnTo>
                    <a:lnTo>
                      <a:pt x="151" y="424"/>
                    </a:lnTo>
                    <a:lnTo>
                      <a:pt x="169" y="444"/>
                    </a:lnTo>
                    <a:lnTo>
                      <a:pt x="188" y="462"/>
                    </a:lnTo>
                    <a:lnTo>
                      <a:pt x="210" y="477"/>
                    </a:lnTo>
                    <a:lnTo>
                      <a:pt x="234" y="489"/>
                    </a:lnTo>
                    <a:lnTo>
                      <a:pt x="261" y="497"/>
                    </a:lnTo>
                    <a:lnTo>
                      <a:pt x="288" y="501"/>
                    </a:lnTo>
                    <a:lnTo>
                      <a:pt x="317" y="502"/>
                    </a:lnTo>
                    <a:lnTo>
                      <a:pt x="344" y="498"/>
                    </a:lnTo>
                    <a:lnTo>
                      <a:pt x="371" y="492"/>
                    </a:lnTo>
                    <a:lnTo>
                      <a:pt x="395" y="479"/>
                    </a:lnTo>
                    <a:lnTo>
                      <a:pt x="418" y="466"/>
                    </a:lnTo>
                    <a:lnTo>
                      <a:pt x="439" y="448"/>
                    </a:lnTo>
                    <a:lnTo>
                      <a:pt x="458" y="428"/>
                    </a:lnTo>
                    <a:lnTo>
                      <a:pt x="473" y="406"/>
                    </a:lnTo>
                    <a:lnTo>
                      <a:pt x="485" y="406"/>
                    </a:lnTo>
                    <a:lnTo>
                      <a:pt x="496" y="406"/>
                    </a:lnTo>
                    <a:lnTo>
                      <a:pt x="508" y="406"/>
                    </a:lnTo>
                    <a:lnTo>
                      <a:pt x="519" y="408"/>
                    </a:lnTo>
                    <a:lnTo>
                      <a:pt x="528" y="408"/>
                    </a:lnTo>
                    <a:lnTo>
                      <a:pt x="539" y="408"/>
                    </a:lnTo>
                    <a:lnTo>
                      <a:pt x="548" y="409"/>
                    </a:lnTo>
                    <a:lnTo>
                      <a:pt x="558" y="409"/>
                    </a:lnTo>
                    <a:lnTo>
                      <a:pt x="570" y="433"/>
                    </a:lnTo>
                    <a:lnTo>
                      <a:pt x="586" y="456"/>
                    </a:lnTo>
                    <a:lnTo>
                      <a:pt x="605" y="477"/>
                    </a:lnTo>
                    <a:lnTo>
                      <a:pt x="627" y="494"/>
                    </a:lnTo>
                    <a:lnTo>
                      <a:pt x="650" y="509"/>
                    </a:lnTo>
                    <a:lnTo>
                      <a:pt x="676" y="521"/>
                    </a:lnTo>
                    <a:lnTo>
                      <a:pt x="703" y="530"/>
                    </a:lnTo>
                    <a:lnTo>
                      <a:pt x="731" y="535"/>
                    </a:lnTo>
                    <a:lnTo>
                      <a:pt x="749" y="536"/>
                    </a:lnTo>
                    <a:lnTo>
                      <a:pt x="768" y="535"/>
                    </a:lnTo>
                    <a:lnTo>
                      <a:pt x="786" y="534"/>
                    </a:lnTo>
                    <a:lnTo>
                      <a:pt x="802" y="530"/>
                    </a:lnTo>
                    <a:lnTo>
                      <a:pt x="818" y="525"/>
                    </a:lnTo>
                    <a:lnTo>
                      <a:pt x="834" y="519"/>
                    </a:lnTo>
                    <a:lnTo>
                      <a:pt x="851" y="512"/>
                    </a:lnTo>
                    <a:lnTo>
                      <a:pt x="865" y="502"/>
                    </a:lnTo>
                    <a:lnTo>
                      <a:pt x="879" y="493"/>
                    </a:lnTo>
                    <a:lnTo>
                      <a:pt x="893" y="482"/>
                    </a:lnTo>
                    <a:lnTo>
                      <a:pt x="905" y="470"/>
                    </a:lnTo>
                    <a:lnTo>
                      <a:pt x="916" y="458"/>
                    </a:lnTo>
                    <a:lnTo>
                      <a:pt x="926" y="444"/>
                    </a:lnTo>
                    <a:lnTo>
                      <a:pt x="936" y="429"/>
                    </a:lnTo>
                    <a:lnTo>
                      <a:pt x="944" y="413"/>
                    </a:lnTo>
                    <a:lnTo>
                      <a:pt x="951" y="397"/>
                    </a:lnTo>
                    <a:lnTo>
                      <a:pt x="1433" y="379"/>
                    </a:lnTo>
                    <a:lnTo>
                      <a:pt x="1443" y="400"/>
                    </a:lnTo>
                    <a:lnTo>
                      <a:pt x="1453" y="417"/>
                    </a:lnTo>
                    <a:lnTo>
                      <a:pt x="1467" y="433"/>
                    </a:lnTo>
                    <a:lnTo>
                      <a:pt x="1483" y="448"/>
                    </a:lnTo>
                    <a:lnTo>
                      <a:pt x="1501" y="460"/>
                    </a:lnTo>
                    <a:lnTo>
                      <a:pt x="1521" y="470"/>
                    </a:lnTo>
                    <a:lnTo>
                      <a:pt x="1543" y="477"/>
                    </a:lnTo>
                    <a:lnTo>
                      <a:pt x="1565" y="481"/>
                    </a:lnTo>
                    <a:lnTo>
                      <a:pt x="1593" y="481"/>
                    </a:lnTo>
                    <a:lnTo>
                      <a:pt x="1619" y="477"/>
                    </a:lnTo>
                    <a:lnTo>
                      <a:pt x="1645" y="467"/>
                    </a:lnTo>
                    <a:lnTo>
                      <a:pt x="1668" y="454"/>
                    </a:lnTo>
                    <a:lnTo>
                      <a:pt x="1688" y="437"/>
                    </a:lnTo>
                    <a:lnTo>
                      <a:pt x="1705" y="417"/>
                    </a:lnTo>
                    <a:lnTo>
                      <a:pt x="1719" y="393"/>
                    </a:lnTo>
                    <a:lnTo>
                      <a:pt x="1729" y="367"/>
                    </a:lnTo>
                    <a:lnTo>
                      <a:pt x="1887" y="362"/>
                    </a:lnTo>
                    <a:lnTo>
                      <a:pt x="1897" y="390"/>
                    </a:lnTo>
                    <a:lnTo>
                      <a:pt x="1909" y="417"/>
                    </a:lnTo>
                    <a:lnTo>
                      <a:pt x="1926" y="442"/>
                    </a:lnTo>
                    <a:lnTo>
                      <a:pt x="1947" y="463"/>
                    </a:lnTo>
                    <a:lnTo>
                      <a:pt x="1970" y="482"/>
                    </a:lnTo>
                    <a:lnTo>
                      <a:pt x="1995" y="496"/>
                    </a:lnTo>
                    <a:lnTo>
                      <a:pt x="2024" y="507"/>
                    </a:lnTo>
                    <a:lnTo>
                      <a:pt x="2055" y="512"/>
                    </a:lnTo>
                    <a:lnTo>
                      <a:pt x="2094" y="512"/>
                    </a:lnTo>
                    <a:lnTo>
                      <a:pt x="2131" y="504"/>
                    </a:lnTo>
                    <a:lnTo>
                      <a:pt x="2166" y="489"/>
                    </a:lnTo>
                    <a:lnTo>
                      <a:pt x="2196" y="467"/>
                    </a:lnTo>
                    <a:lnTo>
                      <a:pt x="2223" y="442"/>
                    </a:lnTo>
                    <a:lnTo>
                      <a:pt x="2243" y="410"/>
                    </a:lnTo>
                    <a:lnTo>
                      <a:pt x="2258" y="375"/>
                    </a:lnTo>
                    <a:lnTo>
                      <a:pt x="2266" y="336"/>
                    </a:lnTo>
                    <a:lnTo>
                      <a:pt x="2266" y="328"/>
                    </a:lnTo>
                    <a:lnTo>
                      <a:pt x="2266" y="318"/>
                    </a:lnTo>
                    <a:lnTo>
                      <a:pt x="2266" y="310"/>
                    </a:lnTo>
                    <a:lnTo>
                      <a:pt x="2266" y="302"/>
                    </a:lnTo>
                    <a:lnTo>
                      <a:pt x="2303" y="295"/>
                    </a:lnTo>
                    <a:lnTo>
                      <a:pt x="2303" y="291"/>
                    </a:lnTo>
                    <a:lnTo>
                      <a:pt x="2304" y="282"/>
                    </a:lnTo>
                    <a:lnTo>
                      <a:pt x="2304" y="267"/>
                    </a:lnTo>
                    <a:lnTo>
                      <a:pt x="2304" y="248"/>
                    </a:lnTo>
                    <a:lnTo>
                      <a:pt x="2304" y="225"/>
                    </a:lnTo>
                    <a:lnTo>
                      <a:pt x="2302" y="199"/>
                    </a:lnTo>
                    <a:lnTo>
                      <a:pt x="2296" y="172"/>
                    </a:lnTo>
                    <a:lnTo>
                      <a:pt x="2288" y="144"/>
                    </a:lnTo>
                    <a:lnTo>
                      <a:pt x="2277" y="117"/>
                    </a:lnTo>
                    <a:lnTo>
                      <a:pt x="2264" y="89"/>
                    </a:lnTo>
                    <a:lnTo>
                      <a:pt x="2245" y="64"/>
                    </a:lnTo>
                    <a:lnTo>
                      <a:pt x="2220" y="42"/>
                    </a:lnTo>
                    <a:lnTo>
                      <a:pt x="2192" y="24"/>
                    </a:lnTo>
                    <a:lnTo>
                      <a:pt x="2157" y="10"/>
                    </a:lnTo>
                    <a:lnTo>
                      <a:pt x="2116" y="1"/>
                    </a:lnTo>
                    <a:lnTo>
                      <a:pt x="20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35"/>
              <p:cNvSpPr>
                <a:spLocks/>
              </p:cNvSpPr>
              <p:nvPr/>
            </p:nvSpPr>
            <p:spPr bwMode="auto">
              <a:xfrm>
                <a:off x="2111" y="1787"/>
                <a:ext cx="2604" cy="511"/>
              </a:xfrm>
              <a:custGeom>
                <a:avLst/>
                <a:gdLst>
                  <a:gd name="T0" fmla="*/ 24 w 2604"/>
                  <a:gd name="T1" fmla="*/ 408 h 511"/>
                  <a:gd name="T2" fmla="*/ 65 w 2604"/>
                  <a:gd name="T3" fmla="*/ 456 h 511"/>
                  <a:gd name="T4" fmla="*/ 131 w 2604"/>
                  <a:gd name="T5" fmla="*/ 465 h 511"/>
                  <a:gd name="T6" fmla="*/ 230 w 2604"/>
                  <a:gd name="T7" fmla="*/ 473 h 511"/>
                  <a:gd name="T8" fmla="*/ 333 w 2604"/>
                  <a:gd name="T9" fmla="*/ 481 h 511"/>
                  <a:gd name="T10" fmla="*/ 416 w 2604"/>
                  <a:gd name="T11" fmla="*/ 486 h 511"/>
                  <a:gd name="T12" fmla="*/ 450 w 2604"/>
                  <a:gd name="T13" fmla="*/ 489 h 511"/>
                  <a:gd name="T14" fmla="*/ 639 w 2604"/>
                  <a:gd name="T15" fmla="*/ 450 h 511"/>
                  <a:gd name="T16" fmla="*/ 714 w 2604"/>
                  <a:gd name="T17" fmla="*/ 316 h 511"/>
                  <a:gd name="T18" fmla="*/ 830 w 2604"/>
                  <a:gd name="T19" fmla="*/ 226 h 511"/>
                  <a:gd name="T20" fmla="*/ 899 w 2604"/>
                  <a:gd name="T21" fmla="*/ 217 h 511"/>
                  <a:gd name="T22" fmla="*/ 971 w 2604"/>
                  <a:gd name="T23" fmla="*/ 218 h 511"/>
                  <a:gd name="T24" fmla="*/ 1035 w 2604"/>
                  <a:gd name="T25" fmla="*/ 243 h 511"/>
                  <a:gd name="T26" fmla="*/ 1081 w 2604"/>
                  <a:gd name="T27" fmla="*/ 309 h 511"/>
                  <a:gd name="T28" fmla="*/ 1097 w 2604"/>
                  <a:gd name="T29" fmla="*/ 429 h 511"/>
                  <a:gd name="T30" fmla="*/ 1090 w 2604"/>
                  <a:gd name="T31" fmla="*/ 507 h 511"/>
                  <a:gd name="T32" fmla="*/ 1998 w 2604"/>
                  <a:gd name="T33" fmla="*/ 473 h 511"/>
                  <a:gd name="T34" fmla="*/ 2036 w 2604"/>
                  <a:gd name="T35" fmla="*/ 402 h 511"/>
                  <a:gd name="T36" fmla="*/ 2116 w 2604"/>
                  <a:gd name="T37" fmla="*/ 283 h 511"/>
                  <a:gd name="T38" fmla="*/ 2197 w 2604"/>
                  <a:gd name="T39" fmla="*/ 241 h 511"/>
                  <a:gd name="T40" fmla="*/ 2292 w 2604"/>
                  <a:gd name="T41" fmla="*/ 249 h 511"/>
                  <a:gd name="T42" fmla="*/ 2364 w 2604"/>
                  <a:gd name="T43" fmla="*/ 343 h 511"/>
                  <a:gd name="T44" fmla="*/ 2402 w 2604"/>
                  <a:gd name="T45" fmla="*/ 432 h 511"/>
                  <a:gd name="T46" fmla="*/ 2498 w 2604"/>
                  <a:gd name="T47" fmla="*/ 413 h 511"/>
                  <a:gd name="T48" fmla="*/ 2555 w 2604"/>
                  <a:gd name="T49" fmla="*/ 391 h 511"/>
                  <a:gd name="T50" fmla="*/ 2586 w 2604"/>
                  <a:gd name="T51" fmla="*/ 348 h 511"/>
                  <a:gd name="T52" fmla="*/ 2604 w 2604"/>
                  <a:gd name="T53" fmla="*/ 297 h 511"/>
                  <a:gd name="T54" fmla="*/ 2588 w 2604"/>
                  <a:gd name="T55" fmla="*/ 240 h 511"/>
                  <a:gd name="T56" fmla="*/ 2575 w 2604"/>
                  <a:gd name="T57" fmla="*/ 186 h 511"/>
                  <a:gd name="T58" fmla="*/ 2565 w 2604"/>
                  <a:gd name="T59" fmla="*/ 81 h 511"/>
                  <a:gd name="T60" fmla="*/ 2538 w 2604"/>
                  <a:gd name="T61" fmla="*/ 14 h 511"/>
                  <a:gd name="T62" fmla="*/ 2470 w 2604"/>
                  <a:gd name="T63" fmla="*/ 11 h 511"/>
                  <a:gd name="T64" fmla="*/ 2375 w 2604"/>
                  <a:gd name="T65" fmla="*/ 8 h 511"/>
                  <a:gd name="T66" fmla="*/ 2172 w 2604"/>
                  <a:gd name="T67" fmla="*/ 37 h 511"/>
                  <a:gd name="T68" fmla="*/ 1155 w 2604"/>
                  <a:gd name="T69" fmla="*/ 49 h 511"/>
                  <a:gd name="T70" fmla="*/ 1073 w 2604"/>
                  <a:gd name="T71" fmla="*/ 41 h 511"/>
                  <a:gd name="T72" fmla="*/ 952 w 2604"/>
                  <a:gd name="T73" fmla="*/ 27 h 511"/>
                  <a:gd name="T74" fmla="*/ 826 w 2604"/>
                  <a:gd name="T75" fmla="*/ 14 h 511"/>
                  <a:gd name="T76" fmla="*/ 729 w 2604"/>
                  <a:gd name="T77" fmla="*/ 3 h 511"/>
                  <a:gd name="T78" fmla="*/ 679 w 2604"/>
                  <a:gd name="T79" fmla="*/ 0 h 511"/>
                  <a:gd name="T80" fmla="*/ 577 w 2604"/>
                  <a:gd name="T81" fmla="*/ 11 h 511"/>
                  <a:gd name="T82" fmla="*/ 425 w 2604"/>
                  <a:gd name="T83" fmla="*/ 34 h 511"/>
                  <a:gd name="T84" fmla="*/ 265 w 2604"/>
                  <a:gd name="T85" fmla="*/ 68 h 511"/>
                  <a:gd name="T86" fmla="*/ 139 w 2604"/>
                  <a:gd name="T87" fmla="*/ 108 h 511"/>
                  <a:gd name="T88" fmla="*/ 88 w 2604"/>
                  <a:gd name="T89" fmla="*/ 153 h 511"/>
                  <a:gd name="T90" fmla="*/ 67 w 2604"/>
                  <a:gd name="T91" fmla="*/ 191 h 511"/>
                  <a:gd name="T92" fmla="*/ 57 w 2604"/>
                  <a:gd name="T93" fmla="*/ 251 h 511"/>
                  <a:gd name="T94" fmla="*/ 21 w 2604"/>
                  <a:gd name="T95" fmla="*/ 264 h 511"/>
                  <a:gd name="T96" fmla="*/ 0 w 2604"/>
                  <a:gd name="T97" fmla="*/ 270 h 511"/>
                  <a:gd name="T98" fmla="*/ 12 w 2604"/>
                  <a:gd name="T99" fmla="*/ 348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4" h="511">
                    <a:moveTo>
                      <a:pt x="21" y="370"/>
                    </a:move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65" y="456"/>
                    </a:lnTo>
                    <a:lnTo>
                      <a:pt x="81" y="459"/>
                    </a:lnTo>
                    <a:lnTo>
                      <a:pt x="104" y="462"/>
                    </a:lnTo>
                    <a:lnTo>
                      <a:pt x="131" y="465"/>
                    </a:lnTo>
                    <a:lnTo>
                      <a:pt x="161" y="467"/>
                    </a:lnTo>
                    <a:lnTo>
                      <a:pt x="195" y="470"/>
                    </a:lnTo>
                    <a:lnTo>
                      <a:pt x="230" y="473"/>
                    </a:lnTo>
                    <a:lnTo>
                      <a:pt x="265" y="475"/>
                    </a:lnTo>
                    <a:lnTo>
                      <a:pt x="301" y="478"/>
                    </a:lnTo>
                    <a:lnTo>
                      <a:pt x="333" y="481"/>
                    </a:lnTo>
                    <a:lnTo>
                      <a:pt x="366" y="484"/>
                    </a:lnTo>
                    <a:lnTo>
                      <a:pt x="393" y="485"/>
                    </a:lnTo>
                    <a:lnTo>
                      <a:pt x="416" y="486"/>
                    </a:lnTo>
                    <a:lnTo>
                      <a:pt x="435" y="488"/>
                    </a:lnTo>
                    <a:lnTo>
                      <a:pt x="446" y="489"/>
                    </a:lnTo>
                    <a:lnTo>
                      <a:pt x="450" y="489"/>
                    </a:lnTo>
                    <a:lnTo>
                      <a:pt x="623" y="488"/>
                    </a:lnTo>
                    <a:lnTo>
                      <a:pt x="627" y="477"/>
                    </a:lnTo>
                    <a:lnTo>
                      <a:pt x="639" y="450"/>
                    </a:lnTo>
                    <a:lnTo>
                      <a:pt x="658" y="409"/>
                    </a:lnTo>
                    <a:lnTo>
                      <a:pt x="684" y="363"/>
                    </a:lnTo>
                    <a:lnTo>
                      <a:pt x="714" y="316"/>
                    </a:lnTo>
                    <a:lnTo>
                      <a:pt x="749" y="274"/>
                    </a:lnTo>
                    <a:lnTo>
                      <a:pt x="788" y="243"/>
                    </a:lnTo>
                    <a:lnTo>
                      <a:pt x="830" y="226"/>
                    </a:lnTo>
                    <a:lnTo>
                      <a:pt x="852" y="224"/>
                    </a:lnTo>
                    <a:lnTo>
                      <a:pt x="876" y="220"/>
                    </a:lnTo>
                    <a:lnTo>
                      <a:pt x="899" y="217"/>
                    </a:lnTo>
                    <a:lnTo>
                      <a:pt x="924" y="215"/>
                    </a:lnTo>
                    <a:lnTo>
                      <a:pt x="948" y="215"/>
                    </a:lnTo>
                    <a:lnTo>
                      <a:pt x="971" y="218"/>
                    </a:lnTo>
                    <a:lnTo>
                      <a:pt x="994" y="222"/>
                    </a:lnTo>
                    <a:lnTo>
                      <a:pt x="1016" y="230"/>
                    </a:lnTo>
                    <a:lnTo>
                      <a:pt x="1035" y="243"/>
                    </a:lnTo>
                    <a:lnTo>
                      <a:pt x="1054" y="260"/>
                    </a:lnTo>
                    <a:lnTo>
                      <a:pt x="1069" y="282"/>
                    </a:lnTo>
                    <a:lnTo>
                      <a:pt x="1081" y="309"/>
                    </a:lnTo>
                    <a:lnTo>
                      <a:pt x="1090" y="341"/>
                    </a:lnTo>
                    <a:lnTo>
                      <a:pt x="1096" y="382"/>
                    </a:lnTo>
                    <a:lnTo>
                      <a:pt x="1097" y="429"/>
                    </a:lnTo>
                    <a:lnTo>
                      <a:pt x="1095" y="484"/>
                    </a:lnTo>
                    <a:lnTo>
                      <a:pt x="1093" y="500"/>
                    </a:lnTo>
                    <a:lnTo>
                      <a:pt x="1090" y="507"/>
                    </a:lnTo>
                    <a:lnTo>
                      <a:pt x="1089" y="511"/>
                    </a:lnTo>
                    <a:lnTo>
                      <a:pt x="1088" y="511"/>
                    </a:lnTo>
                    <a:lnTo>
                      <a:pt x="1998" y="473"/>
                    </a:lnTo>
                    <a:lnTo>
                      <a:pt x="2002" y="463"/>
                    </a:lnTo>
                    <a:lnTo>
                      <a:pt x="2016" y="438"/>
                    </a:lnTo>
                    <a:lnTo>
                      <a:pt x="2036" y="402"/>
                    </a:lnTo>
                    <a:lnTo>
                      <a:pt x="2061" y="362"/>
                    </a:lnTo>
                    <a:lnTo>
                      <a:pt x="2088" y="320"/>
                    </a:lnTo>
                    <a:lnTo>
                      <a:pt x="2116" y="283"/>
                    </a:lnTo>
                    <a:lnTo>
                      <a:pt x="2145" y="256"/>
                    </a:lnTo>
                    <a:lnTo>
                      <a:pt x="2170" y="244"/>
                    </a:lnTo>
                    <a:lnTo>
                      <a:pt x="2197" y="241"/>
                    </a:lnTo>
                    <a:lnTo>
                      <a:pt x="2227" y="240"/>
                    </a:lnTo>
                    <a:lnTo>
                      <a:pt x="2260" y="241"/>
                    </a:lnTo>
                    <a:lnTo>
                      <a:pt x="2292" y="249"/>
                    </a:lnTo>
                    <a:lnTo>
                      <a:pt x="2322" y="268"/>
                    </a:lnTo>
                    <a:lnTo>
                      <a:pt x="2346" y="298"/>
                    </a:lnTo>
                    <a:lnTo>
                      <a:pt x="2364" y="343"/>
                    </a:lnTo>
                    <a:lnTo>
                      <a:pt x="2372" y="405"/>
                    </a:lnTo>
                    <a:lnTo>
                      <a:pt x="2380" y="424"/>
                    </a:lnTo>
                    <a:lnTo>
                      <a:pt x="2402" y="432"/>
                    </a:lnTo>
                    <a:lnTo>
                      <a:pt x="2432" y="431"/>
                    </a:lnTo>
                    <a:lnTo>
                      <a:pt x="2464" y="424"/>
                    </a:lnTo>
                    <a:lnTo>
                      <a:pt x="2498" y="413"/>
                    </a:lnTo>
                    <a:lnTo>
                      <a:pt x="2527" y="404"/>
                    </a:lnTo>
                    <a:lnTo>
                      <a:pt x="2547" y="394"/>
                    </a:lnTo>
                    <a:lnTo>
                      <a:pt x="2555" y="391"/>
                    </a:lnTo>
                    <a:lnTo>
                      <a:pt x="2571" y="362"/>
                    </a:lnTo>
                    <a:lnTo>
                      <a:pt x="2575" y="358"/>
                    </a:lnTo>
                    <a:lnTo>
                      <a:pt x="2586" y="348"/>
                    </a:lnTo>
                    <a:lnTo>
                      <a:pt x="2597" y="335"/>
                    </a:lnTo>
                    <a:lnTo>
                      <a:pt x="2603" y="318"/>
                    </a:lnTo>
                    <a:lnTo>
                      <a:pt x="2604" y="297"/>
                    </a:lnTo>
                    <a:lnTo>
                      <a:pt x="2603" y="272"/>
                    </a:lnTo>
                    <a:lnTo>
                      <a:pt x="2597" y="251"/>
                    </a:lnTo>
                    <a:lnTo>
                      <a:pt x="2588" y="240"/>
                    </a:lnTo>
                    <a:lnTo>
                      <a:pt x="2578" y="229"/>
                    </a:lnTo>
                    <a:lnTo>
                      <a:pt x="2575" y="207"/>
                    </a:lnTo>
                    <a:lnTo>
                      <a:pt x="2575" y="186"/>
                    </a:lnTo>
                    <a:lnTo>
                      <a:pt x="2575" y="176"/>
                    </a:lnTo>
                    <a:lnTo>
                      <a:pt x="2566" y="94"/>
                    </a:lnTo>
                    <a:lnTo>
                      <a:pt x="2565" y="81"/>
                    </a:lnTo>
                    <a:lnTo>
                      <a:pt x="2558" y="54"/>
                    </a:lnTo>
                    <a:lnTo>
                      <a:pt x="2550" y="27"/>
                    </a:lnTo>
                    <a:lnTo>
                      <a:pt x="2538" y="14"/>
                    </a:lnTo>
                    <a:lnTo>
                      <a:pt x="2524" y="12"/>
                    </a:lnTo>
                    <a:lnTo>
                      <a:pt x="2501" y="12"/>
                    </a:lnTo>
                    <a:lnTo>
                      <a:pt x="2470" y="11"/>
                    </a:lnTo>
                    <a:lnTo>
                      <a:pt x="2436" y="10"/>
                    </a:lnTo>
                    <a:lnTo>
                      <a:pt x="2403" y="10"/>
                    </a:lnTo>
                    <a:lnTo>
                      <a:pt x="2375" y="8"/>
                    </a:lnTo>
                    <a:lnTo>
                      <a:pt x="2355" y="8"/>
                    </a:lnTo>
                    <a:lnTo>
                      <a:pt x="2348" y="8"/>
                    </a:lnTo>
                    <a:lnTo>
                      <a:pt x="2172" y="37"/>
                    </a:lnTo>
                    <a:lnTo>
                      <a:pt x="1174" y="52"/>
                    </a:lnTo>
                    <a:lnTo>
                      <a:pt x="1169" y="52"/>
                    </a:lnTo>
                    <a:lnTo>
                      <a:pt x="1155" y="49"/>
                    </a:lnTo>
                    <a:lnTo>
                      <a:pt x="1134" y="48"/>
                    </a:lnTo>
                    <a:lnTo>
                      <a:pt x="1107" y="43"/>
                    </a:lnTo>
                    <a:lnTo>
                      <a:pt x="1073" y="41"/>
                    </a:lnTo>
                    <a:lnTo>
                      <a:pt x="1035" y="37"/>
                    </a:lnTo>
                    <a:lnTo>
                      <a:pt x="994" y="33"/>
                    </a:lnTo>
                    <a:lnTo>
                      <a:pt x="952" y="27"/>
                    </a:lnTo>
                    <a:lnTo>
                      <a:pt x="909" y="23"/>
                    </a:lnTo>
                    <a:lnTo>
                      <a:pt x="867" y="18"/>
                    </a:lnTo>
                    <a:lnTo>
                      <a:pt x="826" y="14"/>
                    </a:lnTo>
                    <a:lnTo>
                      <a:pt x="790" y="10"/>
                    </a:lnTo>
                    <a:lnTo>
                      <a:pt x="756" y="7"/>
                    </a:lnTo>
                    <a:lnTo>
                      <a:pt x="729" y="3"/>
                    </a:lnTo>
                    <a:lnTo>
                      <a:pt x="707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3" y="245"/>
                    </a:lnTo>
                    <a:lnTo>
                      <a:pt x="57" y="251"/>
                    </a:lnTo>
                    <a:lnTo>
                      <a:pt x="46" y="255"/>
                    </a:lnTo>
                    <a:lnTo>
                      <a:pt x="34" y="260"/>
                    </a:lnTo>
                    <a:lnTo>
                      <a:pt x="21" y="264"/>
                    </a:lnTo>
                    <a:lnTo>
                      <a:pt x="11" y="267"/>
                    </a:lnTo>
                    <a:lnTo>
                      <a:pt x="2" y="268"/>
                    </a:lnTo>
                    <a:lnTo>
                      <a:pt x="0" y="270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3119" y="1523"/>
                <a:ext cx="1383" cy="329"/>
              </a:xfrm>
              <a:custGeom>
                <a:avLst/>
                <a:gdLst>
                  <a:gd name="T0" fmla="*/ 85 w 1383"/>
                  <a:gd name="T1" fmla="*/ 33 h 329"/>
                  <a:gd name="T2" fmla="*/ 134 w 1383"/>
                  <a:gd name="T3" fmla="*/ 27 h 329"/>
                  <a:gd name="T4" fmla="*/ 202 w 1383"/>
                  <a:gd name="T5" fmla="*/ 20 h 329"/>
                  <a:gd name="T6" fmla="*/ 286 w 1383"/>
                  <a:gd name="T7" fmla="*/ 14 h 329"/>
                  <a:gd name="T8" fmla="*/ 381 w 1383"/>
                  <a:gd name="T9" fmla="*/ 8 h 329"/>
                  <a:gd name="T10" fmla="*/ 484 w 1383"/>
                  <a:gd name="T11" fmla="*/ 3 h 329"/>
                  <a:gd name="T12" fmla="*/ 589 w 1383"/>
                  <a:gd name="T13" fmla="*/ 0 h 329"/>
                  <a:gd name="T14" fmla="*/ 694 w 1383"/>
                  <a:gd name="T15" fmla="*/ 1 h 329"/>
                  <a:gd name="T16" fmla="*/ 794 w 1383"/>
                  <a:gd name="T17" fmla="*/ 7 h 329"/>
                  <a:gd name="T18" fmla="*/ 885 w 1383"/>
                  <a:gd name="T19" fmla="*/ 18 h 329"/>
                  <a:gd name="T20" fmla="*/ 963 w 1383"/>
                  <a:gd name="T21" fmla="*/ 35 h 329"/>
                  <a:gd name="T22" fmla="*/ 1093 w 1383"/>
                  <a:gd name="T23" fmla="*/ 83 h 329"/>
                  <a:gd name="T24" fmla="*/ 1199 w 1383"/>
                  <a:gd name="T25" fmla="*/ 135 h 329"/>
                  <a:gd name="T26" fmla="*/ 1282 w 1383"/>
                  <a:gd name="T27" fmla="*/ 188 h 329"/>
                  <a:gd name="T28" fmla="*/ 1340 w 1383"/>
                  <a:gd name="T29" fmla="*/ 233 h 329"/>
                  <a:gd name="T30" fmla="*/ 1375 w 1383"/>
                  <a:gd name="T31" fmla="*/ 261 h 329"/>
                  <a:gd name="T32" fmla="*/ 1380 w 1383"/>
                  <a:gd name="T33" fmla="*/ 274 h 329"/>
                  <a:gd name="T34" fmla="*/ 1348 w 1383"/>
                  <a:gd name="T35" fmla="*/ 282 h 329"/>
                  <a:gd name="T36" fmla="*/ 1294 w 1383"/>
                  <a:gd name="T37" fmla="*/ 289 h 329"/>
                  <a:gd name="T38" fmla="*/ 1234 w 1383"/>
                  <a:gd name="T39" fmla="*/ 294 h 329"/>
                  <a:gd name="T40" fmla="*/ 1184 w 1383"/>
                  <a:gd name="T41" fmla="*/ 298 h 329"/>
                  <a:gd name="T42" fmla="*/ 1157 w 1383"/>
                  <a:gd name="T43" fmla="*/ 298 h 329"/>
                  <a:gd name="T44" fmla="*/ 1154 w 1383"/>
                  <a:gd name="T45" fmla="*/ 247 h 329"/>
                  <a:gd name="T46" fmla="*/ 1078 w 1383"/>
                  <a:gd name="T47" fmla="*/ 153 h 329"/>
                  <a:gd name="T48" fmla="*/ 951 w 1383"/>
                  <a:gd name="T49" fmla="*/ 92 h 329"/>
                  <a:gd name="T50" fmla="*/ 874 w 1383"/>
                  <a:gd name="T51" fmla="*/ 72 h 329"/>
                  <a:gd name="T52" fmla="*/ 818 w 1383"/>
                  <a:gd name="T53" fmla="*/ 68 h 329"/>
                  <a:gd name="T54" fmla="*/ 782 w 1383"/>
                  <a:gd name="T55" fmla="*/ 72 h 329"/>
                  <a:gd name="T56" fmla="*/ 757 w 1383"/>
                  <a:gd name="T57" fmla="*/ 77 h 329"/>
                  <a:gd name="T58" fmla="*/ 742 w 1383"/>
                  <a:gd name="T59" fmla="*/ 85 h 329"/>
                  <a:gd name="T60" fmla="*/ 748 w 1383"/>
                  <a:gd name="T61" fmla="*/ 186 h 329"/>
                  <a:gd name="T62" fmla="*/ 760 w 1383"/>
                  <a:gd name="T63" fmla="*/ 297 h 329"/>
                  <a:gd name="T64" fmla="*/ 742 w 1383"/>
                  <a:gd name="T65" fmla="*/ 316 h 329"/>
                  <a:gd name="T66" fmla="*/ 694 w 1383"/>
                  <a:gd name="T67" fmla="*/ 312 h 329"/>
                  <a:gd name="T68" fmla="*/ 665 w 1383"/>
                  <a:gd name="T69" fmla="*/ 306 h 329"/>
                  <a:gd name="T70" fmla="*/ 676 w 1383"/>
                  <a:gd name="T71" fmla="*/ 253 h 329"/>
                  <a:gd name="T72" fmla="*/ 673 w 1383"/>
                  <a:gd name="T73" fmla="*/ 145 h 329"/>
                  <a:gd name="T74" fmla="*/ 653 w 1383"/>
                  <a:gd name="T75" fmla="*/ 72 h 329"/>
                  <a:gd name="T76" fmla="*/ 618 w 1383"/>
                  <a:gd name="T77" fmla="*/ 69 h 329"/>
                  <a:gd name="T78" fmla="*/ 558 w 1383"/>
                  <a:gd name="T79" fmla="*/ 72 h 329"/>
                  <a:gd name="T80" fmla="*/ 490 w 1383"/>
                  <a:gd name="T81" fmla="*/ 81 h 329"/>
                  <a:gd name="T82" fmla="*/ 427 w 1383"/>
                  <a:gd name="T83" fmla="*/ 98 h 329"/>
                  <a:gd name="T84" fmla="*/ 379 w 1383"/>
                  <a:gd name="T85" fmla="*/ 123 h 329"/>
                  <a:gd name="T86" fmla="*/ 286 w 1383"/>
                  <a:gd name="T87" fmla="*/ 211 h 329"/>
                  <a:gd name="T88" fmla="*/ 191 w 1383"/>
                  <a:gd name="T89" fmla="*/ 305 h 329"/>
                  <a:gd name="T90" fmla="*/ 88 w 1383"/>
                  <a:gd name="T91" fmla="*/ 317 h 329"/>
                  <a:gd name="T92" fmla="*/ 111 w 1383"/>
                  <a:gd name="T93" fmla="*/ 294 h 329"/>
                  <a:gd name="T94" fmla="*/ 168 w 1383"/>
                  <a:gd name="T95" fmla="*/ 237 h 329"/>
                  <a:gd name="T96" fmla="*/ 240 w 1383"/>
                  <a:gd name="T97" fmla="*/ 167 h 329"/>
                  <a:gd name="T98" fmla="*/ 307 w 1383"/>
                  <a:gd name="T99" fmla="*/ 102 h 329"/>
                  <a:gd name="T100" fmla="*/ 352 w 1383"/>
                  <a:gd name="T101" fmla="*/ 62 h 329"/>
                  <a:gd name="T102" fmla="*/ 353 w 1383"/>
                  <a:gd name="T103" fmla="*/ 56 h 329"/>
                  <a:gd name="T104" fmla="*/ 305 w 1383"/>
                  <a:gd name="T105" fmla="*/ 54 h 329"/>
                  <a:gd name="T106" fmla="*/ 226 w 1383"/>
                  <a:gd name="T107" fmla="*/ 54 h 329"/>
                  <a:gd name="T108" fmla="*/ 142 w 1383"/>
                  <a:gd name="T109" fmla="*/ 56 h 329"/>
                  <a:gd name="T110" fmla="*/ 74 w 1383"/>
                  <a:gd name="T111" fmla="*/ 58 h 329"/>
                  <a:gd name="T112" fmla="*/ 24 w 1383"/>
                  <a:gd name="T113" fmla="*/ 62 h 329"/>
                  <a:gd name="T114" fmla="*/ 3 w 1383"/>
                  <a:gd name="T115" fmla="*/ 53 h 329"/>
                  <a:gd name="T116" fmla="*/ 45 w 1383"/>
                  <a:gd name="T117" fmla="*/ 37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3" h="329">
                    <a:moveTo>
                      <a:pt x="66" y="34"/>
                    </a:moveTo>
                    <a:lnTo>
                      <a:pt x="74" y="33"/>
                    </a:lnTo>
                    <a:lnTo>
                      <a:pt x="85" y="33"/>
                    </a:lnTo>
                    <a:lnTo>
                      <a:pt x="99" y="31"/>
                    </a:lnTo>
                    <a:lnTo>
                      <a:pt x="115" y="29"/>
                    </a:lnTo>
                    <a:lnTo>
                      <a:pt x="134" y="27"/>
                    </a:lnTo>
                    <a:lnTo>
                      <a:pt x="154" y="26"/>
                    </a:lnTo>
                    <a:lnTo>
                      <a:pt x="177" y="23"/>
                    </a:lnTo>
                    <a:lnTo>
                      <a:pt x="202" y="20"/>
                    </a:lnTo>
                    <a:lnTo>
                      <a:pt x="229" y="19"/>
                    </a:lnTo>
                    <a:lnTo>
                      <a:pt x="256" y="16"/>
                    </a:lnTo>
                    <a:lnTo>
                      <a:pt x="286" y="14"/>
                    </a:lnTo>
                    <a:lnTo>
                      <a:pt x="317" y="12"/>
                    </a:lnTo>
                    <a:lnTo>
                      <a:pt x="348" y="10"/>
                    </a:lnTo>
                    <a:lnTo>
                      <a:pt x="381" y="8"/>
                    </a:lnTo>
                    <a:lnTo>
                      <a:pt x="414" y="5"/>
                    </a:lnTo>
                    <a:lnTo>
                      <a:pt x="448" y="4"/>
                    </a:lnTo>
                    <a:lnTo>
                      <a:pt x="484" y="3"/>
                    </a:lnTo>
                    <a:lnTo>
                      <a:pt x="519" y="1"/>
                    </a:lnTo>
                    <a:lnTo>
                      <a:pt x="554" y="1"/>
                    </a:lnTo>
                    <a:lnTo>
                      <a:pt x="589" y="0"/>
                    </a:lnTo>
                    <a:lnTo>
                      <a:pt x="624" y="0"/>
                    </a:lnTo>
                    <a:lnTo>
                      <a:pt x="660" y="0"/>
                    </a:lnTo>
                    <a:lnTo>
                      <a:pt x="694" y="1"/>
                    </a:lnTo>
                    <a:lnTo>
                      <a:pt x="729" y="3"/>
                    </a:lnTo>
                    <a:lnTo>
                      <a:pt x="761" y="4"/>
                    </a:lnTo>
                    <a:lnTo>
                      <a:pt x="794" y="7"/>
                    </a:lnTo>
                    <a:lnTo>
                      <a:pt x="825" y="10"/>
                    </a:lnTo>
                    <a:lnTo>
                      <a:pt x="856" y="14"/>
                    </a:lnTo>
                    <a:lnTo>
                      <a:pt x="885" y="18"/>
                    </a:lnTo>
                    <a:lnTo>
                      <a:pt x="913" y="23"/>
                    </a:lnTo>
                    <a:lnTo>
                      <a:pt x="939" y="29"/>
                    </a:lnTo>
                    <a:lnTo>
                      <a:pt x="963" y="35"/>
                    </a:lnTo>
                    <a:lnTo>
                      <a:pt x="1009" y="50"/>
                    </a:lnTo>
                    <a:lnTo>
                      <a:pt x="1053" y="66"/>
                    </a:lnTo>
                    <a:lnTo>
                      <a:pt x="1093" y="83"/>
                    </a:lnTo>
                    <a:lnTo>
                      <a:pt x="1131" y="100"/>
                    </a:lnTo>
                    <a:lnTo>
                      <a:pt x="1166" y="118"/>
                    </a:lnTo>
                    <a:lnTo>
                      <a:pt x="1199" y="135"/>
                    </a:lnTo>
                    <a:lnTo>
                      <a:pt x="1230" y="154"/>
                    </a:lnTo>
                    <a:lnTo>
                      <a:pt x="1257" y="171"/>
                    </a:lnTo>
                    <a:lnTo>
                      <a:pt x="1282" y="188"/>
                    </a:lnTo>
                    <a:lnTo>
                      <a:pt x="1305" y="205"/>
                    </a:lnTo>
                    <a:lnTo>
                      <a:pt x="1324" y="219"/>
                    </a:lnTo>
                    <a:lnTo>
                      <a:pt x="1340" y="233"/>
                    </a:lnTo>
                    <a:lnTo>
                      <a:pt x="1355" y="244"/>
                    </a:lnTo>
                    <a:lnTo>
                      <a:pt x="1366" y="255"/>
                    </a:lnTo>
                    <a:lnTo>
                      <a:pt x="1375" y="261"/>
                    </a:lnTo>
                    <a:lnTo>
                      <a:pt x="1380" y="267"/>
                    </a:lnTo>
                    <a:lnTo>
                      <a:pt x="1383" y="271"/>
                    </a:lnTo>
                    <a:lnTo>
                      <a:pt x="1380" y="274"/>
                    </a:lnTo>
                    <a:lnTo>
                      <a:pt x="1372" y="276"/>
                    </a:lnTo>
                    <a:lnTo>
                      <a:pt x="1362" y="280"/>
                    </a:lnTo>
                    <a:lnTo>
                      <a:pt x="1348" y="282"/>
                    </a:lnTo>
                    <a:lnTo>
                      <a:pt x="1332" y="284"/>
                    </a:lnTo>
                    <a:lnTo>
                      <a:pt x="1314" y="287"/>
                    </a:lnTo>
                    <a:lnTo>
                      <a:pt x="1294" y="289"/>
                    </a:lnTo>
                    <a:lnTo>
                      <a:pt x="1273" y="291"/>
                    </a:lnTo>
                    <a:lnTo>
                      <a:pt x="1253" y="293"/>
                    </a:lnTo>
                    <a:lnTo>
                      <a:pt x="1234" y="294"/>
                    </a:lnTo>
                    <a:lnTo>
                      <a:pt x="1215" y="295"/>
                    </a:lnTo>
                    <a:lnTo>
                      <a:pt x="1198" y="297"/>
                    </a:lnTo>
                    <a:lnTo>
                      <a:pt x="1184" y="298"/>
                    </a:lnTo>
                    <a:lnTo>
                      <a:pt x="1172" y="299"/>
                    </a:lnTo>
                    <a:lnTo>
                      <a:pt x="1164" y="301"/>
                    </a:lnTo>
                    <a:lnTo>
                      <a:pt x="1157" y="298"/>
                    </a:lnTo>
                    <a:lnTo>
                      <a:pt x="1156" y="287"/>
                    </a:lnTo>
                    <a:lnTo>
                      <a:pt x="1157" y="270"/>
                    </a:lnTo>
                    <a:lnTo>
                      <a:pt x="1154" y="247"/>
                    </a:lnTo>
                    <a:lnTo>
                      <a:pt x="1143" y="218"/>
                    </a:lnTo>
                    <a:lnTo>
                      <a:pt x="1119" y="187"/>
                    </a:lnTo>
                    <a:lnTo>
                      <a:pt x="1078" y="153"/>
                    </a:lnTo>
                    <a:lnTo>
                      <a:pt x="1015" y="118"/>
                    </a:lnTo>
                    <a:lnTo>
                      <a:pt x="981" y="103"/>
                    </a:lnTo>
                    <a:lnTo>
                      <a:pt x="951" y="92"/>
                    </a:lnTo>
                    <a:lnTo>
                      <a:pt x="923" y="83"/>
                    </a:lnTo>
                    <a:lnTo>
                      <a:pt x="897" y="76"/>
                    </a:lnTo>
                    <a:lnTo>
                      <a:pt x="874" y="72"/>
                    </a:lnTo>
                    <a:lnTo>
                      <a:pt x="853" y="69"/>
                    </a:lnTo>
                    <a:lnTo>
                      <a:pt x="834" y="68"/>
                    </a:lnTo>
                    <a:lnTo>
                      <a:pt x="818" y="68"/>
                    </a:lnTo>
                    <a:lnTo>
                      <a:pt x="805" y="69"/>
                    </a:lnTo>
                    <a:lnTo>
                      <a:pt x="792" y="70"/>
                    </a:lnTo>
                    <a:lnTo>
                      <a:pt x="782" y="72"/>
                    </a:lnTo>
                    <a:lnTo>
                      <a:pt x="772" y="75"/>
                    </a:lnTo>
                    <a:lnTo>
                      <a:pt x="764" y="76"/>
                    </a:lnTo>
                    <a:lnTo>
                      <a:pt x="757" y="77"/>
                    </a:lnTo>
                    <a:lnTo>
                      <a:pt x="752" y="77"/>
                    </a:lnTo>
                    <a:lnTo>
                      <a:pt x="748" y="77"/>
                    </a:lnTo>
                    <a:lnTo>
                      <a:pt x="742" y="85"/>
                    </a:lnTo>
                    <a:lnTo>
                      <a:pt x="741" y="108"/>
                    </a:lnTo>
                    <a:lnTo>
                      <a:pt x="742" y="145"/>
                    </a:lnTo>
                    <a:lnTo>
                      <a:pt x="748" y="186"/>
                    </a:lnTo>
                    <a:lnTo>
                      <a:pt x="752" y="229"/>
                    </a:lnTo>
                    <a:lnTo>
                      <a:pt x="757" y="267"/>
                    </a:lnTo>
                    <a:lnTo>
                      <a:pt x="760" y="297"/>
                    </a:lnTo>
                    <a:lnTo>
                      <a:pt x="760" y="310"/>
                    </a:lnTo>
                    <a:lnTo>
                      <a:pt x="754" y="314"/>
                    </a:lnTo>
                    <a:lnTo>
                      <a:pt x="742" y="316"/>
                    </a:lnTo>
                    <a:lnTo>
                      <a:pt x="727" y="314"/>
                    </a:lnTo>
                    <a:lnTo>
                      <a:pt x="711" y="313"/>
                    </a:lnTo>
                    <a:lnTo>
                      <a:pt x="694" y="312"/>
                    </a:lnTo>
                    <a:lnTo>
                      <a:pt x="679" y="309"/>
                    </a:lnTo>
                    <a:lnTo>
                      <a:pt x="669" y="307"/>
                    </a:lnTo>
                    <a:lnTo>
                      <a:pt x="665" y="306"/>
                    </a:lnTo>
                    <a:lnTo>
                      <a:pt x="666" y="298"/>
                    </a:lnTo>
                    <a:lnTo>
                      <a:pt x="670" y="278"/>
                    </a:lnTo>
                    <a:lnTo>
                      <a:pt x="676" y="253"/>
                    </a:lnTo>
                    <a:lnTo>
                      <a:pt x="679" y="230"/>
                    </a:lnTo>
                    <a:lnTo>
                      <a:pt x="677" y="196"/>
                    </a:lnTo>
                    <a:lnTo>
                      <a:pt x="673" y="145"/>
                    </a:lnTo>
                    <a:lnTo>
                      <a:pt x="665" y="99"/>
                    </a:lnTo>
                    <a:lnTo>
                      <a:pt x="657" y="73"/>
                    </a:lnTo>
                    <a:lnTo>
                      <a:pt x="653" y="72"/>
                    </a:lnTo>
                    <a:lnTo>
                      <a:pt x="643" y="70"/>
                    </a:lnTo>
                    <a:lnTo>
                      <a:pt x="633" y="69"/>
                    </a:lnTo>
                    <a:lnTo>
                      <a:pt x="618" y="69"/>
                    </a:lnTo>
                    <a:lnTo>
                      <a:pt x="600" y="69"/>
                    </a:lnTo>
                    <a:lnTo>
                      <a:pt x="580" y="70"/>
                    </a:lnTo>
                    <a:lnTo>
                      <a:pt x="558" y="72"/>
                    </a:lnTo>
                    <a:lnTo>
                      <a:pt x="536" y="75"/>
                    </a:lnTo>
                    <a:lnTo>
                      <a:pt x="513" y="77"/>
                    </a:lnTo>
                    <a:lnTo>
                      <a:pt x="490" y="81"/>
                    </a:lnTo>
                    <a:lnTo>
                      <a:pt x="469" y="87"/>
                    </a:lnTo>
                    <a:lnTo>
                      <a:pt x="447" y="92"/>
                    </a:lnTo>
                    <a:lnTo>
                      <a:pt x="427" y="98"/>
                    </a:lnTo>
                    <a:lnTo>
                      <a:pt x="408" y="106"/>
                    </a:lnTo>
                    <a:lnTo>
                      <a:pt x="393" y="114"/>
                    </a:lnTo>
                    <a:lnTo>
                      <a:pt x="379" y="123"/>
                    </a:lnTo>
                    <a:lnTo>
                      <a:pt x="353" y="148"/>
                    </a:lnTo>
                    <a:lnTo>
                      <a:pt x="321" y="177"/>
                    </a:lnTo>
                    <a:lnTo>
                      <a:pt x="286" y="211"/>
                    </a:lnTo>
                    <a:lnTo>
                      <a:pt x="250" y="247"/>
                    </a:lnTo>
                    <a:lnTo>
                      <a:pt x="217" y="278"/>
                    </a:lnTo>
                    <a:lnTo>
                      <a:pt x="191" y="305"/>
                    </a:lnTo>
                    <a:lnTo>
                      <a:pt x="172" y="322"/>
                    </a:lnTo>
                    <a:lnTo>
                      <a:pt x="165" y="329"/>
                    </a:lnTo>
                    <a:lnTo>
                      <a:pt x="88" y="317"/>
                    </a:lnTo>
                    <a:lnTo>
                      <a:pt x="91" y="314"/>
                    </a:lnTo>
                    <a:lnTo>
                      <a:pt x="99" y="306"/>
                    </a:lnTo>
                    <a:lnTo>
                      <a:pt x="111" y="294"/>
                    </a:lnTo>
                    <a:lnTo>
                      <a:pt x="127" y="278"/>
                    </a:lnTo>
                    <a:lnTo>
                      <a:pt x="146" y="259"/>
                    </a:lnTo>
                    <a:lnTo>
                      <a:pt x="168" y="237"/>
                    </a:lnTo>
                    <a:lnTo>
                      <a:pt x="191" y="214"/>
                    </a:lnTo>
                    <a:lnTo>
                      <a:pt x="215" y="190"/>
                    </a:lnTo>
                    <a:lnTo>
                      <a:pt x="240" y="167"/>
                    </a:lnTo>
                    <a:lnTo>
                      <a:pt x="263" y="144"/>
                    </a:lnTo>
                    <a:lnTo>
                      <a:pt x="286" y="122"/>
                    </a:lnTo>
                    <a:lnTo>
                      <a:pt x="307" y="102"/>
                    </a:lnTo>
                    <a:lnTo>
                      <a:pt x="325" y="84"/>
                    </a:lnTo>
                    <a:lnTo>
                      <a:pt x="341" y="72"/>
                    </a:lnTo>
                    <a:lnTo>
                      <a:pt x="352" y="62"/>
                    </a:lnTo>
                    <a:lnTo>
                      <a:pt x="359" y="58"/>
                    </a:lnTo>
                    <a:lnTo>
                      <a:pt x="360" y="57"/>
                    </a:lnTo>
                    <a:lnTo>
                      <a:pt x="353" y="56"/>
                    </a:lnTo>
                    <a:lnTo>
                      <a:pt x="341" y="56"/>
                    </a:lnTo>
                    <a:lnTo>
                      <a:pt x="325" y="56"/>
                    </a:lnTo>
                    <a:lnTo>
                      <a:pt x="305" y="54"/>
                    </a:lnTo>
                    <a:lnTo>
                      <a:pt x="280" y="54"/>
                    </a:lnTo>
                    <a:lnTo>
                      <a:pt x="253" y="54"/>
                    </a:lnTo>
                    <a:lnTo>
                      <a:pt x="226" y="54"/>
                    </a:lnTo>
                    <a:lnTo>
                      <a:pt x="198" y="56"/>
                    </a:lnTo>
                    <a:lnTo>
                      <a:pt x="169" y="56"/>
                    </a:lnTo>
                    <a:lnTo>
                      <a:pt x="142" y="56"/>
                    </a:lnTo>
                    <a:lnTo>
                      <a:pt x="116" y="57"/>
                    </a:lnTo>
                    <a:lnTo>
                      <a:pt x="93" y="57"/>
                    </a:lnTo>
                    <a:lnTo>
                      <a:pt x="74" y="58"/>
                    </a:lnTo>
                    <a:lnTo>
                      <a:pt x="61" y="58"/>
                    </a:lnTo>
                    <a:lnTo>
                      <a:pt x="51" y="60"/>
                    </a:lnTo>
                    <a:lnTo>
                      <a:pt x="24" y="62"/>
                    </a:lnTo>
                    <a:lnTo>
                      <a:pt x="7" y="61"/>
                    </a:lnTo>
                    <a:lnTo>
                      <a:pt x="0" y="58"/>
                    </a:lnTo>
                    <a:lnTo>
                      <a:pt x="3" y="53"/>
                    </a:lnTo>
                    <a:lnTo>
                      <a:pt x="11" y="47"/>
                    </a:lnTo>
                    <a:lnTo>
                      <a:pt x="26" y="42"/>
                    </a:lnTo>
                    <a:lnTo>
                      <a:pt x="45" y="37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2872" y="2097"/>
                <a:ext cx="266" cy="291"/>
              </a:xfrm>
              <a:custGeom>
                <a:avLst/>
                <a:gdLst>
                  <a:gd name="T0" fmla="*/ 118 w 266"/>
                  <a:gd name="T1" fmla="*/ 291 h 291"/>
                  <a:gd name="T2" fmla="*/ 145 w 266"/>
                  <a:gd name="T3" fmla="*/ 291 h 291"/>
                  <a:gd name="T4" fmla="*/ 171 w 266"/>
                  <a:gd name="T5" fmla="*/ 285 h 291"/>
                  <a:gd name="T6" fmla="*/ 195 w 266"/>
                  <a:gd name="T7" fmla="*/ 274 h 291"/>
                  <a:gd name="T8" fmla="*/ 217 w 266"/>
                  <a:gd name="T9" fmla="*/ 258 h 291"/>
                  <a:gd name="T10" fmla="*/ 235 w 266"/>
                  <a:gd name="T11" fmla="*/ 237 h 291"/>
                  <a:gd name="T12" fmla="*/ 250 w 266"/>
                  <a:gd name="T13" fmla="*/ 214 h 291"/>
                  <a:gd name="T14" fmla="*/ 260 w 266"/>
                  <a:gd name="T15" fmla="*/ 187 h 291"/>
                  <a:gd name="T16" fmla="*/ 266 w 266"/>
                  <a:gd name="T17" fmla="*/ 159 h 291"/>
                  <a:gd name="T18" fmla="*/ 266 w 266"/>
                  <a:gd name="T19" fmla="*/ 129 h 291"/>
                  <a:gd name="T20" fmla="*/ 260 w 266"/>
                  <a:gd name="T21" fmla="*/ 102 h 291"/>
                  <a:gd name="T22" fmla="*/ 251 w 266"/>
                  <a:gd name="T23" fmla="*/ 75 h 291"/>
                  <a:gd name="T24" fmla="*/ 237 w 266"/>
                  <a:gd name="T25" fmla="*/ 52 h 291"/>
                  <a:gd name="T26" fmla="*/ 218 w 266"/>
                  <a:gd name="T27" fmla="*/ 33 h 291"/>
                  <a:gd name="T28" fmla="*/ 197 w 266"/>
                  <a:gd name="T29" fmla="*/ 16 h 291"/>
                  <a:gd name="T30" fmla="*/ 174 w 266"/>
                  <a:gd name="T31" fmla="*/ 6 h 291"/>
                  <a:gd name="T32" fmla="*/ 147 w 266"/>
                  <a:gd name="T33" fmla="*/ 0 h 291"/>
                  <a:gd name="T34" fmla="*/ 119 w 266"/>
                  <a:gd name="T35" fmla="*/ 0 h 291"/>
                  <a:gd name="T36" fmla="*/ 94 w 266"/>
                  <a:gd name="T37" fmla="*/ 6 h 291"/>
                  <a:gd name="T38" fmla="*/ 69 w 266"/>
                  <a:gd name="T39" fmla="*/ 18 h 291"/>
                  <a:gd name="T40" fmla="*/ 49 w 266"/>
                  <a:gd name="T41" fmla="*/ 33 h 291"/>
                  <a:gd name="T42" fmla="*/ 30 w 266"/>
                  <a:gd name="T43" fmla="*/ 53 h 291"/>
                  <a:gd name="T44" fmla="*/ 15 w 266"/>
                  <a:gd name="T45" fmla="*/ 77 h 291"/>
                  <a:gd name="T46" fmla="*/ 6 w 266"/>
                  <a:gd name="T47" fmla="*/ 103 h 291"/>
                  <a:gd name="T48" fmla="*/ 0 w 266"/>
                  <a:gd name="T49" fmla="*/ 133 h 291"/>
                  <a:gd name="T50" fmla="*/ 0 w 266"/>
                  <a:gd name="T51" fmla="*/ 163 h 291"/>
                  <a:gd name="T52" fmla="*/ 4 w 266"/>
                  <a:gd name="T53" fmla="*/ 190 h 291"/>
                  <a:gd name="T54" fmla="*/ 15 w 266"/>
                  <a:gd name="T55" fmla="*/ 217 h 291"/>
                  <a:gd name="T56" fmla="*/ 29 w 266"/>
                  <a:gd name="T57" fmla="*/ 240 h 291"/>
                  <a:gd name="T58" fmla="*/ 46 w 266"/>
                  <a:gd name="T59" fmla="*/ 259 h 291"/>
                  <a:gd name="T60" fmla="*/ 68 w 266"/>
                  <a:gd name="T61" fmla="*/ 275 h 291"/>
                  <a:gd name="T62" fmla="*/ 92 w 266"/>
                  <a:gd name="T63" fmla="*/ 286 h 291"/>
                  <a:gd name="T64" fmla="*/ 118 w 266"/>
                  <a:gd name="T65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91">
                    <a:moveTo>
                      <a:pt x="118" y="291"/>
                    </a:moveTo>
                    <a:lnTo>
                      <a:pt x="145" y="291"/>
                    </a:lnTo>
                    <a:lnTo>
                      <a:pt x="171" y="285"/>
                    </a:lnTo>
                    <a:lnTo>
                      <a:pt x="195" y="274"/>
                    </a:lnTo>
                    <a:lnTo>
                      <a:pt x="217" y="258"/>
                    </a:lnTo>
                    <a:lnTo>
                      <a:pt x="235" y="237"/>
                    </a:lnTo>
                    <a:lnTo>
                      <a:pt x="250" y="214"/>
                    </a:lnTo>
                    <a:lnTo>
                      <a:pt x="260" y="187"/>
                    </a:lnTo>
                    <a:lnTo>
                      <a:pt x="266" y="159"/>
                    </a:lnTo>
                    <a:lnTo>
                      <a:pt x="266" y="129"/>
                    </a:lnTo>
                    <a:lnTo>
                      <a:pt x="260" y="102"/>
                    </a:lnTo>
                    <a:lnTo>
                      <a:pt x="251" y="75"/>
                    </a:lnTo>
                    <a:lnTo>
                      <a:pt x="237" y="52"/>
                    </a:lnTo>
                    <a:lnTo>
                      <a:pt x="218" y="33"/>
                    </a:lnTo>
                    <a:lnTo>
                      <a:pt x="197" y="16"/>
                    </a:lnTo>
                    <a:lnTo>
                      <a:pt x="174" y="6"/>
                    </a:lnTo>
                    <a:lnTo>
                      <a:pt x="147" y="0"/>
                    </a:lnTo>
                    <a:lnTo>
                      <a:pt x="119" y="0"/>
                    </a:lnTo>
                    <a:lnTo>
                      <a:pt x="94" y="6"/>
                    </a:lnTo>
                    <a:lnTo>
                      <a:pt x="69" y="18"/>
                    </a:lnTo>
                    <a:lnTo>
                      <a:pt x="49" y="33"/>
                    </a:lnTo>
                    <a:lnTo>
                      <a:pt x="30" y="53"/>
                    </a:lnTo>
                    <a:lnTo>
                      <a:pt x="15" y="77"/>
                    </a:lnTo>
                    <a:lnTo>
                      <a:pt x="6" y="103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4" y="190"/>
                    </a:lnTo>
                    <a:lnTo>
                      <a:pt x="15" y="217"/>
                    </a:lnTo>
                    <a:lnTo>
                      <a:pt x="29" y="240"/>
                    </a:lnTo>
                    <a:lnTo>
                      <a:pt x="46" y="259"/>
                    </a:lnTo>
                    <a:lnTo>
                      <a:pt x="68" y="275"/>
                    </a:lnTo>
                    <a:lnTo>
                      <a:pt x="92" y="286"/>
                    </a:lnTo>
                    <a:lnTo>
                      <a:pt x="118" y="29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2882" y="2112"/>
                <a:ext cx="234" cy="257"/>
              </a:xfrm>
              <a:custGeom>
                <a:avLst/>
                <a:gdLst>
                  <a:gd name="T0" fmla="*/ 104 w 234"/>
                  <a:gd name="T1" fmla="*/ 257 h 257"/>
                  <a:gd name="T2" fmla="*/ 128 w 234"/>
                  <a:gd name="T3" fmla="*/ 257 h 257"/>
                  <a:gd name="T4" fmla="*/ 151 w 234"/>
                  <a:gd name="T5" fmla="*/ 252 h 257"/>
                  <a:gd name="T6" fmla="*/ 172 w 234"/>
                  <a:gd name="T7" fmla="*/ 243 h 257"/>
                  <a:gd name="T8" fmla="*/ 191 w 234"/>
                  <a:gd name="T9" fmla="*/ 228 h 257"/>
                  <a:gd name="T10" fmla="*/ 207 w 234"/>
                  <a:gd name="T11" fmla="*/ 210 h 257"/>
                  <a:gd name="T12" fmla="*/ 221 w 234"/>
                  <a:gd name="T13" fmla="*/ 190 h 257"/>
                  <a:gd name="T14" fmla="*/ 229 w 234"/>
                  <a:gd name="T15" fmla="*/ 167 h 257"/>
                  <a:gd name="T16" fmla="*/ 234 w 234"/>
                  <a:gd name="T17" fmla="*/ 141 h 257"/>
                  <a:gd name="T18" fmla="*/ 234 w 234"/>
                  <a:gd name="T19" fmla="*/ 115 h 257"/>
                  <a:gd name="T20" fmla="*/ 230 w 234"/>
                  <a:gd name="T21" fmla="*/ 90 h 257"/>
                  <a:gd name="T22" fmla="*/ 221 w 234"/>
                  <a:gd name="T23" fmla="*/ 66 h 257"/>
                  <a:gd name="T24" fmla="*/ 208 w 234"/>
                  <a:gd name="T25" fmla="*/ 46 h 257"/>
                  <a:gd name="T26" fmla="*/ 193 w 234"/>
                  <a:gd name="T27" fmla="*/ 29 h 257"/>
                  <a:gd name="T28" fmla="*/ 174 w 234"/>
                  <a:gd name="T29" fmla="*/ 15 h 257"/>
                  <a:gd name="T30" fmla="*/ 153 w 234"/>
                  <a:gd name="T31" fmla="*/ 6 h 257"/>
                  <a:gd name="T32" fmla="*/ 130 w 234"/>
                  <a:gd name="T33" fmla="*/ 0 h 257"/>
                  <a:gd name="T34" fmla="*/ 105 w 234"/>
                  <a:gd name="T35" fmla="*/ 0 h 257"/>
                  <a:gd name="T36" fmla="*/ 82 w 234"/>
                  <a:gd name="T37" fmla="*/ 6 h 257"/>
                  <a:gd name="T38" fmla="*/ 62 w 234"/>
                  <a:gd name="T39" fmla="*/ 15 h 257"/>
                  <a:gd name="T40" fmla="*/ 43 w 234"/>
                  <a:gd name="T41" fmla="*/ 30 h 257"/>
                  <a:gd name="T42" fmla="*/ 27 w 234"/>
                  <a:gd name="T43" fmla="*/ 48 h 257"/>
                  <a:gd name="T44" fmla="*/ 13 w 234"/>
                  <a:gd name="T45" fmla="*/ 68 h 257"/>
                  <a:gd name="T46" fmla="*/ 5 w 234"/>
                  <a:gd name="T47" fmla="*/ 92 h 257"/>
                  <a:gd name="T48" fmla="*/ 0 w 234"/>
                  <a:gd name="T49" fmla="*/ 118 h 257"/>
                  <a:gd name="T50" fmla="*/ 0 w 234"/>
                  <a:gd name="T51" fmla="*/ 144 h 257"/>
                  <a:gd name="T52" fmla="*/ 4 w 234"/>
                  <a:gd name="T53" fmla="*/ 168 h 257"/>
                  <a:gd name="T54" fmla="*/ 13 w 234"/>
                  <a:gd name="T55" fmla="*/ 191 h 257"/>
                  <a:gd name="T56" fmla="*/ 25 w 234"/>
                  <a:gd name="T57" fmla="*/ 211 h 257"/>
                  <a:gd name="T58" fmla="*/ 42 w 234"/>
                  <a:gd name="T59" fmla="*/ 229 h 257"/>
                  <a:gd name="T60" fmla="*/ 59 w 234"/>
                  <a:gd name="T61" fmla="*/ 243 h 257"/>
                  <a:gd name="T62" fmla="*/ 81 w 234"/>
                  <a:gd name="T63" fmla="*/ 252 h 257"/>
                  <a:gd name="T64" fmla="*/ 104 w 234"/>
                  <a:gd name="T65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4" h="257">
                    <a:moveTo>
                      <a:pt x="104" y="257"/>
                    </a:moveTo>
                    <a:lnTo>
                      <a:pt x="128" y="257"/>
                    </a:lnTo>
                    <a:lnTo>
                      <a:pt x="151" y="252"/>
                    </a:lnTo>
                    <a:lnTo>
                      <a:pt x="172" y="243"/>
                    </a:lnTo>
                    <a:lnTo>
                      <a:pt x="191" y="228"/>
                    </a:lnTo>
                    <a:lnTo>
                      <a:pt x="207" y="210"/>
                    </a:lnTo>
                    <a:lnTo>
                      <a:pt x="221" y="190"/>
                    </a:lnTo>
                    <a:lnTo>
                      <a:pt x="229" y="167"/>
                    </a:lnTo>
                    <a:lnTo>
                      <a:pt x="234" y="141"/>
                    </a:lnTo>
                    <a:lnTo>
                      <a:pt x="234" y="115"/>
                    </a:lnTo>
                    <a:lnTo>
                      <a:pt x="230" y="90"/>
                    </a:lnTo>
                    <a:lnTo>
                      <a:pt x="221" y="66"/>
                    </a:lnTo>
                    <a:lnTo>
                      <a:pt x="208" y="46"/>
                    </a:lnTo>
                    <a:lnTo>
                      <a:pt x="193" y="29"/>
                    </a:lnTo>
                    <a:lnTo>
                      <a:pt x="174" y="15"/>
                    </a:lnTo>
                    <a:lnTo>
                      <a:pt x="153" y="6"/>
                    </a:lnTo>
                    <a:lnTo>
                      <a:pt x="130" y="0"/>
                    </a:lnTo>
                    <a:lnTo>
                      <a:pt x="105" y="0"/>
                    </a:lnTo>
                    <a:lnTo>
                      <a:pt x="82" y="6"/>
                    </a:lnTo>
                    <a:lnTo>
                      <a:pt x="62" y="15"/>
                    </a:lnTo>
                    <a:lnTo>
                      <a:pt x="43" y="30"/>
                    </a:lnTo>
                    <a:lnTo>
                      <a:pt x="27" y="48"/>
                    </a:lnTo>
                    <a:lnTo>
                      <a:pt x="13" y="68"/>
                    </a:lnTo>
                    <a:lnTo>
                      <a:pt x="5" y="92"/>
                    </a:lnTo>
                    <a:lnTo>
                      <a:pt x="0" y="118"/>
                    </a:lnTo>
                    <a:lnTo>
                      <a:pt x="0" y="144"/>
                    </a:lnTo>
                    <a:lnTo>
                      <a:pt x="4" y="168"/>
                    </a:lnTo>
                    <a:lnTo>
                      <a:pt x="13" y="191"/>
                    </a:lnTo>
                    <a:lnTo>
                      <a:pt x="25" y="211"/>
                    </a:lnTo>
                    <a:lnTo>
                      <a:pt x="42" y="229"/>
                    </a:lnTo>
                    <a:lnTo>
                      <a:pt x="59" y="243"/>
                    </a:lnTo>
                    <a:lnTo>
                      <a:pt x="81" y="252"/>
                    </a:lnTo>
                    <a:lnTo>
                      <a:pt x="10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4195" y="2099"/>
                <a:ext cx="242" cy="264"/>
              </a:xfrm>
              <a:custGeom>
                <a:avLst/>
                <a:gdLst>
                  <a:gd name="T0" fmla="*/ 108 w 242"/>
                  <a:gd name="T1" fmla="*/ 264 h 264"/>
                  <a:gd name="T2" fmla="*/ 132 w 242"/>
                  <a:gd name="T3" fmla="*/ 264 h 264"/>
                  <a:gd name="T4" fmla="*/ 155 w 242"/>
                  <a:gd name="T5" fmla="*/ 258 h 264"/>
                  <a:gd name="T6" fmla="*/ 177 w 242"/>
                  <a:gd name="T7" fmla="*/ 247 h 264"/>
                  <a:gd name="T8" fmla="*/ 197 w 242"/>
                  <a:gd name="T9" fmla="*/ 234 h 264"/>
                  <a:gd name="T10" fmla="*/ 214 w 242"/>
                  <a:gd name="T11" fmla="*/ 215 h 264"/>
                  <a:gd name="T12" fmla="*/ 227 w 242"/>
                  <a:gd name="T13" fmla="*/ 193 h 264"/>
                  <a:gd name="T14" fmla="*/ 237 w 242"/>
                  <a:gd name="T15" fmla="*/ 170 h 264"/>
                  <a:gd name="T16" fmla="*/ 242 w 242"/>
                  <a:gd name="T17" fmla="*/ 143 h 264"/>
                  <a:gd name="T18" fmla="*/ 242 w 242"/>
                  <a:gd name="T19" fmla="*/ 116 h 264"/>
                  <a:gd name="T20" fmla="*/ 238 w 242"/>
                  <a:gd name="T21" fmla="*/ 90 h 264"/>
                  <a:gd name="T22" fmla="*/ 229 w 242"/>
                  <a:gd name="T23" fmla="*/ 67 h 264"/>
                  <a:gd name="T24" fmla="*/ 215 w 242"/>
                  <a:gd name="T25" fmla="*/ 47 h 264"/>
                  <a:gd name="T26" fmla="*/ 199 w 242"/>
                  <a:gd name="T27" fmla="*/ 28 h 264"/>
                  <a:gd name="T28" fmla="*/ 180 w 242"/>
                  <a:gd name="T29" fmla="*/ 14 h 264"/>
                  <a:gd name="T30" fmla="*/ 158 w 242"/>
                  <a:gd name="T31" fmla="*/ 5 h 264"/>
                  <a:gd name="T32" fmla="*/ 134 w 242"/>
                  <a:gd name="T33" fmla="*/ 0 h 264"/>
                  <a:gd name="T34" fmla="*/ 109 w 242"/>
                  <a:gd name="T35" fmla="*/ 0 h 264"/>
                  <a:gd name="T36" fmla="*/ 86 w 242"/>
                  <a:gd name="T37" fmla="*/ 5 h 264"/>
                  <a:gd name="T38" fmla="*/ 65 w 242"/>
                  <a:gd name="T39" fmla="*/ 16 h 264"/>
                  <a:gd name="T40" fmla="*/ 44 w 242"/>
                  <a:gd name="T41" fmla="*/ 29 h 264"/>
                  <a:gd name="T42" fmla="*/ 28 w 242"/>
                  <a:gd name="T43" fmla="*/ 48 h 264"/>
                  <a:gd name="T44" fmla="*/ 15 w 242"/>
                  <a:gd name="T45" fmla="*/ 70 h 264"/>
                  <a:gd name="T46" fmla="*/ 5 w 242"/>
                  <a:gd name="T47" fmla="*/ 93 h 264"/>
                  <a:gd name="T48" fmla="*/ 0 w 242"/>
                  <a:gd name="T49" fmla="*/ 120 h 264"/>
                  <a:gd name="T50" fmla="*/ 0 w 242"/>
                  <a:gd name="T51" fmla="*/ 147 h 264"/>
                  <a:gd name="T52" fmla="*/ 5 w 242"/>
                  <a:gd name="T53" fmla="*/ 173 h 264"/>
                  <a:gd name="T54" fmla="*/ 13 w 242"/>
                  <a:gd name="T55" fmla="*/ 196 h 264"/>
                  <a:gd name="T56" fmla="*/ 27 w 242"/>
                  <a:gd name="T57" fmla="*/ 218 h 264"/>
                  <a:gd name="T58" fmla="*/ 43 w 242"/>
                  <a:gd name="T59" fmla="*/ 235 h 264"/>
                  <a:gd name="T60" fmla="*/ 62 w 242"/>
                  <a:gd name="T61" fmla="*/ 249 h 264"/>
                  <a:gd name="T62" fmla="*/ 84 w 242"/>
                  <a:gd name="T63" fmla="*/ 260 h 264"/>
                  <a:gd name="T64" fmla="*/ 108 w 242"/>
                  <a:gd name="T65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64">
                    <a:moveTo>
                      <a:pt x="108" y="264"/>
                    </a:moveTo>
                    <a:lnTo>
                      <a:pt x="132" y="264"/>
                    </a:lnTo>
                    <a:lnTo>
                      <a:pt x="155" y="258"/>
                    </a:lnTo>
                    <a:lnTo>
                      <a:pt x="177" y="247"/>
                    </a:lnTo>
                    <a:lnTo>
                      <a:pt x="197" y="234"/>
                    </a:lnTo>
                    <a:lnTo>
                      <a:pt x="214" y="215"/>
                    </a:lnTo>
                    <a:lnTo>
                      <a:pt x="227" y="193"/>
                    </a:lnTo>
                    <a:lnTo>
                      <a:pt x="237" y="170"/>
                    </a:lnTo>
                    <a:lnTo>
                      <a:pt x="242" y="143"/>
                    </a:lnTo>
                    <a:lnTo>
                      <a:pt x="242" y="116"/>
                    </a:lnTo>
                    <a:lnTo>
                      <a:pt x="238" y="90"/>
                    </a:lnTo>
                    <a:lnTo>
                      <a:pt x="229" y="67"/>
                    </a:lnTo>
                    <a:lnTo>
                      <a:pt x="215" y="47"/>
                    </a:lnTo>
                    <a:lnTo>
                      <a:pt x="199" y="28"/>
                    </a:lnTo>
                    <a:lnTo>
                      <a:pt x="180" y="14"/>
                    </a:lnTo>
                    <a:lnTo>
                      <a:pt x="158" y="5"/>
                    </a:lnTo>
                    <a:lnTo>
                      <a:pt x="134" y="0"/>
                    </a:lnTo>
                    <a:lnTo>
                      <a:pt x="109" y="0"/>
                    </a:lnTo>
                    <a:lnTo>
                      <a:pt x="86" y="5"/>
                    </a:lnTo>
                    <a:lnTo>
                      <a:pt x="65" y="16"/>
                    </a:lnTo>
                    <a:lnTo>
                      <a:pt x="44" y="29"/>
                    </a:lnTo>
                    <a:lnTo>
                      <a:pt x="28" y="48"/>
                    </a:lnTo>
                    <a:lnTo>
                      <a:pt x="15" y="70"/>
                    </a:lnTo>
                    <a:lnTo>
                      <a:pt x="5" y="93"/>
                    </a:lnTo>
                    <a:lnTo>
                      <a:pt x="0" y="120"/>
                    </a:lnTo>
                    <a:lnTo>
                      <a:pt x="0" y="147"/>
                    </a:lnTo>
                    <a:lnTo>
                      <a:pt x="5" y="173"/>
                    </a:lnTo>
                    <a:lnTo>
                      <a:pt x="13" y="196"/>
                    </a:lnTo>
                    <a:lnTo>
                      <a:pt x="27" y="218"/>
                    </a:lnTo>
                    <a:lnTo>
                      <a:pt x="43" y="235"/>
                    </a:lnTo>
                    <a:lnTo>
                      <a:pt x="62" y="249"/>
                    </a:lnTo>
                    <a:lnTo>
                      <a:pt x="84" y="260"/>
                    </a:lnTo>
                    <a:lnTo>
                      <a:pt x="108" y="2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40"/>
              <p:cNvSpPr>
                <a:spLocks/>
              </p:cNvSpPr>
              <p:nvPr/>
            </p:nvSpPr>
            <p:spPr bwMode="auto">
              <a:xfrm>
                <a:off x="2871" y="2109"/>
                <a:ext cx="251" cy="262"/>
              </a:xfrm>
              <a:custGeom>
                <a:avLst/>
                <a:gdLst>
                  <a:gd name="T0" fmla="*/ 245 w 251"/>
                  <a:gd name="T1" fmla="*/ 191 h 262"/>
                  <a:gd name="T2" fmla="*/ 245 w 251"/>
                  <a:gd name="T3" fmla="*/ 208 h 262"/>
                  <a:gd name="T4" fmla="*/ 237 w 251"/>
                  <a:gd name="T5" fmla="*/ 218 h 262"/>
                  <a:gd name="T6" fmla="*/ 222 w 251"/>
                  <a:gd name="T7" fmla="*/ 223 h 262"/>
                  <a:gd name="T8" fmla="*/ 199 w 251"/>
                  <a:gd name="T9" fmla="*/ 220 h 262"/>
                  <a:gd name="T10" fmla="*/ 175 w 251"/>
                  <a:gd name="T11" fmla="*/ 221 h 262"/>
                  <a:gd name="T12" fmla="*/ 150 w 251"/>
                  <a:gd name="T13" fmla="*/ 228 h 262"/>
                  <a:gd name="T14" fmla="*/ 129 w 251"/>
                  <a:gd name="T15" fmla="*/ 240 h 262"/>
                  <a:gd name="T16" fmla="*/ 111 w 251"/>
                  <a:gd name="T17" fmla="*/ 254 h 262"/>
                  <a:gd name="T18" fmla="*/ 95 w 251"/>
                  <a:gd name="T19" fmla="*/ 262 h 262"/>
                  <a:gd name="T20" fmla="*/ 80 w 251"/>
                  <a:gd name="T21" fmla="*/ 259 h 262"/>
                  <a:gd name="T22" fmla="*/ 72 w 251"/>
                  <a:gd name="T23" fmla="*/ 247 h 262"/>
                  <a:gd name="T24" fmla="*/ 66 w 251"/>
                  <a:gd name="T25" fmla="*/ 225 h 262"/>
                  <a:gd name="T26" fmla="*/ 58 w 251"/>
                  <a:gd name="T27" fmla="*/ 201 h 262"/>
                  <a:gd name="T28" fmla="*/ 46 w 251"/>
                  <a:gd name="T29" fmla="*/ 176 h 262"/>
                  <a:gd name="T30" fmla="*/ 28 w 251"/>
                  <a:gd name="T31" fmla="*/ 158 h 262"/>
                  <a:gd name="T32" fmla="*/ 4 w 251"/>
                  <a:gd name="T33" fmla="*/ 140 h 262"/>
                  <a:gd name="T34" fmla="*/ 5 w 251"/>
                  <a:gd name="T35" fmla="*/ 114 h 262"/>
                  <a:gd name="T36" fmla="*/ 30 w 251"/>
                  <a:gd name="T37" fmla="*/ 98 h 262"/>
                  <a:gd name="T38" fmla="*/ 50 w 251"/>
                  <a:gd name="T39" fmla="*/ 82 h 262"/>
                  <a:gd name="T40" fmla="*/ 66 w 251"/>
                  <a:gd name="T41" fmla="*/ 60 h 262"/>
                  <a:gd name="T42" fmla="*/ 77 w 251"/>
                  <a:gd name="T43" fmla="*/ 37 h 262"/>
                  <a:gd name="T44" fmla="*/ 83 w 251"/>
                  <a:gd name="T45" fmla="*/ 17 h 262"/>
                  <a:gd name="T46" fmla="*/ 92 w 251"/>
                  <a:gd name="T47" fmla="*/ 3 h 262"/>
                  <a:gd name="T48" fmla="*/ 104 w 251"/>
                  <a:gd name="T49" fmla="*/ 0 h 262"/>
                  <a:gd name="T50" fmla="*/ 118 w 251"/>
                  <a:gd name="T51" fmla="*/ 6 h 262"/>
                  <a:gd name="T52" fmla="*/ 134 w 251"/>
                  <a:gd name="T53" fmla="*/ 21 h 262"/>
                  <a:gd name="T54" fmla="*/ 156 w 251"/>
                  <a:gd name="T55" fmla="*/ 34 h 262"/>
                  <a:gd name="T56" fmla="*/ 180 w 251"/>
                  <a:gd name="T57" fmla="*/ 44 h 262"/>
                  <a:gd name="T58" fmla="*/ 204 w 251"/>
                  <a:gd name="T59" fmla="*/ 46 h 262"/>
                  <a:gd name="T60" fmla="*/ 227 w 251"/>
                  <a:gd name="T61" fmla="*/ 46 h 262"/>
                  <a:gd name="T62" fmla="*/ 242 w 251"/>
                  <a:gd name="T63" fmla="*/ 51 h 262"/>
                  <a:gd name="T64" fmla="*/ 249 w 251"/>
                  <a:gd name="T65" fmla="*/ 61 h 262"/>
                  <a:gd name="T66" fmla="*/ 248 w 251"/>
                  <a:gd name="T67" fmla="*/ 76 h 262"/>
                  <a:gd name="T68" fmla="*/ 236 w 251"/>
                  <a:gd name="T69" fmla="*/ 107 h 262"/>
                  <a:gd name="T70" fmla="*/ 234 w 251"/>
                  <a:gd name="T71" fmla="*/ 15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62">
                    <a:moveTo>
                      <a:pt x="241" y="182"/>
                    </a:moveTo>
                    <a:lnTo>
                      <a:pt x="245" y="191"/>
                    </a:lnTo>
                    <a:lnTo>
                      <a:pt x="246" y="201"/>
                    </a:lnTo>
                    <a:lnTo>
                      <a:pt x="245" y="208"/>
                    </a:lnTo>
                    <a:lnTo>
                      <a:pt x="242" y="213"/>
                    </a:lnTo>
                    <a:lnTo>
                      <a:pt x="237" y="218"/>
                    </a:lnTo>
                    <a:lnTo>
                      <a:pt x="230" y="221"/>
                    </a:lnTo>
                    <a:lnTo>
                      <a:pt x="222" y="223"/>
                    </a:lnTo>
                    <a:lnTo>
                      <a:pt x="211" y="221"/>
                    </a:lnTo>
                    <a:lnTo>
                      <a:pt x="199" y="220"/>
                    </a:lnTo>
                    <a:lnTo>
                      <a:pt x="187" y="220"/>
                    </a:lnTo>
                    <a:lnTo>
                      <a:pt x="175" y="221"/>
                    </a:lnTo>
                    <a:lnTo>
                      <a:pt x="162" y="224"/>
                    </a:lnTo>
                    <a:lnTo>
                      <a:pt x="150" y="228"/>
                    </a:lnTo>
                    <a:lnTo>
                      <a:pt x="138" y="233"/>
                    </a:lnTo>
                    <a:lnTo>
                      <a:pt x="129" y="240"/>
                    </a:lnTo>
                    <a:lnTo>
                      <a:pt x="119" y="247"/>
                    </a:lnTo>
                    <a:lnTo>
                      <a:pt x="111" y="254"/>
                    </a:lnTo>
                    <a:lnTo>
                      <a:pt x="103" y="259"/>
                    </a:lnTo>
                    <a:lnTo>
                      <a:pt x="95" y="262"/>
                    </a:lnTo>
                    <a:lnTo>
                      <a:pt x="87" y="262"/>
                    </a:lnTo>
                    <a:lnTo>
                      <a:pt x="80" y="259"/>
                    </a:lnTo>
                    <a:lnTo>
                      <a:pt x="74" y="255"/>
                    </a:lnTo>
                    <a:lnTo>
                      <a:pt x="72" y="247"/>
                    </a:lnTo>
                    <a:lnTo>
                      <a:pt x="69" y="237"/>
                    </a:lnTo>
                    <a:lnTo>
                      <a:pt x="66" y="225"/>
                    </a:lnTo>
                    <a:lnTo>
                      <a:pt x="64" y="213"/>
                    </a:lnTo>
                    <a:lnTo>
                      <a:pt x="58" y="201"/>
                    </a:lnTo>
                    <a:lnTo>
                      <a:pt x="53" y="189"/>
                    </a:lnTo>
                    <a:lnTo>
                      <a:pt x="46" y="176"/>
                    </a:lnTo>
                    <a:lnTo>
                      <a:pt x="38" y="167"/>
                    </a:lnTo>
                    <a:lnTo>
                      <a:pt x="28" y="158"/>
                    </a:lnTo>
                    <a:lnTo>
                      <a:pt x="19" y="151"/>
                    </a:lnTo>
                    <a:lnTo>
                      <a:pt x="4" y="140"/>
                    </a:lnTo>
                    <a:lnTo>
                      <a:pt x="0" y="126"/>
                    </a:lnTo>
                    <a:lnTo>
                      <a:pt x="5" y="114"/>
                    </a:lnTo>
                    <a:lnTo>
                      <a:pt x="20" y="103"/>
                    </a:lnTo>
                    <a:lnTo>
                      <a:pt x="30" y="98"/>
                    </a:lnTo>
                    <a:lnTo>
                      <a:pt x="41" y="90"/>
                    </a:lnTo>
                    <a:lnTo>
                      <a:pt x="50" y="82"/>
                    </a:lnTo>
                    <a:lnTo>
                      <a:pt x="58" y="71"/>
                    </a:lnTo>
                    <a:lnTo>
                      <a:pt x="66" y="60"/>
                    </a:lnTo>
                    <a:lnTo>
                      <a:pt x="72" y="49"/>
                    </a:lnTo>
                    <a:lnTo>
                      <a:pt x="77" y="37"/>
                    </a:lnTo>
                    <a:lnTo>
                      <a:pt x="80" y="26"/>
                    </a:lnTo>
                    <a:lnTo>
                      <a:pt x="83" y="17"/>
                    </a:lnTo>
                    <a:lnTo>
                      <a:pt x="87" y="9"/>
                    </a:lnTo>
                    <a:lnTo>
                      <a:pt x="92" y="3"/>
                    </a:lnTo>
                    <a:lnTo>
                      <a:pt x="97" y="0"/>
                    </a:lnTo>
                    <a:lnTo>
                      <a:pt x="104" y="0"/>
                    </a:lnTo>
                    <a:lnTo>
                      <a:pt x="111" y="2"/>
                    </a:lnTo>
                    <a:lnTo>
                      <a:pt x="118" y="6"/>
                    </a:lnTo>
                    <a:lnTo>
                      <a:pt x="126" y="13"/>
                    </a:lnTo>
                    <a:lnTo>
                      <a:pt x="134" y="21"/>
                    </a:lnTo>
                    <a:lnTo>
                      <a:pt x="145" y="28"/>
                    </a:lnTo>
                    <a:lnTo>
                      <a:pt x="156" y="34"/>
                    </a:lnTo>
                    <a:lnTo>
                      <a:pt x="168" y="40"/>
                    </a:lnTo>
                    <a:lnTo>
                      <a:pt x="180" y="44"/>
                    </a:lnTo>
                    <a:lnTo>
                      <a:pt x="192" y="46"/>
                    </a:lnTo>
                    <a:lnTo>
                      <a:pt x="204" y="46"/>
                    </a:lnTo>
                    <a:lnTo>
                      <a:pt x="217" y="46"/>
                    </a:lnTo>
                    <a:lnTo>
                      <a:pt x="227" y="46"/>
                    </a:lnTo>
                    <a:lnTo>
                      <a:pt x="236" y="48"/>
                    </a:lnTo>
                    <a:lnTo>
                      <a:pt x="242" y="51"/>
                    </a:lnTo>
                    <a:lnTo>
                      <a:pt x="246" y="55"/>
                    </a:lnTo>
                    <a:lnTo>
                      <a:pt x="249" y="61"/>
                    </a:lnTo>
                    <a:lnTo>
                      <a:pt x="251" y="68"/>
                    </a:lnTo>
                    <a:lnTo>
                      <a:pt x="248" y="76"/>
                    </a:lnTo>
                    <a:lnTo>
                      <a:pt x="244" y="86"/>
                    </a:lnTo>
                    <a:lnTo>
                      <a:pt x="236" y="107"/>
                    </a:lnTo>
                    <a:lnTo>
                      <a:pt x="232" y="133"/>
                    </a:lnTo>
                    <a:lnTo>
                      <a:pt x="234" y="159"/>
                    </a:lnTo>
                    <a:lnTo>
                      <a:pt x="241" y="18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41"/>
              <p:cNvSpPr>
                <a:spLocks/>
              </p:cNvSpPr>
              <p:nvPr/>
            </p:nvSpPr>
            <p:spPr bwMode="auto">
              <a:xfrm>
                <a:off x="4205" y="2115"/>
                <a:ext cx="212" cy="231"/>
              </a:xfrm>
              <a:custGeom>
                <a:avLst/>
                <a:gdLst>
                  <a:gd name="T0" fmla="*/ 95 w 212"/>
                  <a:gd name="T1" fmla="*/ 231 h 231"/>
                  <a:gd name="T2" fmla="*/ 117 w 212"/>
                  <a:gd name="T3" fmla="*/ 231 h 231"/>
                  <a:gd name="T4" fmla="*/ 137 w 212"/>
                  <a:gd name="T5" fmla="*/ 226 h 231"/>
                  <a:gd name="T6" fmla="*/ 156 w 212"/>
                  <a:gd name="T7" fmla="*/ 217 h 231"/>
                  <a:gd name="T8" fmla="*/ 173 w 212"/>
                  <a:gd name="T9" fmla="*/ 204 h 231"/>
                  <a:gd name="T10" fmla="*/ 187 w 212"/>
                  <a:gd name="T11" fmla="*/ 188 h 231"/>
                  <a:gd name="T12" fmla="*/ 200 w 212"/>
                  <a:gd name="T13" fmla="*/ 170 h 231"/>
                  <a:gd name="T14" fmla="*/ 208 w 212"/>
                  <a:gd name="T15" fmla="*/ 149 h 231"/>
                  <a:gd name="T16" fmla="*/ 212 w 212"/>
                  <a:gd name="T17" fmla="*/ 126 h 231"/>
                  <a:gd name="T18" fmla="*/ 212 w 212"/>
                  <a:gd name="T19" fmla="*/ 103 h 231"/>
                  <a:gd name="T20" fmla="*/ 208 w 212"/>
                  <a:gd name="T21" fmla="*/ 80 h 231"/>
                  <a:gd name="T22" fmla="*/ 201 w 212"/>
                  <a:gd name="T23" fmla="*/ 59 h 231"/>
                  <a:gd name="T24" fmla="*/ 190 w 212"/>
                  <a:gd name="T25" fmla="*/ 40 h 231"/>
                  <a:gd name="T26" fmla="*/ 175 w 212"/>
                  <a:gd name="T27" fmla="*/ 26 h 231"/>
                  <a:gd name="T28" fmla="*/ 159 w 212"/>
                  <a:gd name="T29" fmla="*/ 13 h 231"/>
                  <a:gd name="T30" fmla="*/ 140 w 212"/>
                  <a:gd name="T31" fmla="*/ 4 h 231"/>
                  <a:gd name="T32" fmla="*/ 118 w 212"/>
                  <a:gd name="T33" fmla="*/ 0 h 231"/>
                  <a:gd name="T34" fmla="*/ 97 w 212"/>
                  <a:gd name="T35" fmla="*/ 0 h 231"/>
                  <a:gd name="T36" fmla="*/ 76 w 212"/>
                  <a:gd name="T37" fmla="*/ 5 h 231"/>
                  <a:gd name="T38" fmla="*/ 57 w 212"/>
                  <a:gd name="T39" fmla="*/ 15 h 231"/>
                  <a:gd name="T40" fmla="*/ 40 w 212"/>
                  <a:gd name="T41" fmla="*/ 27 h 231"/>
                  <a:gd name="T42" fmla="*/ 25 w 212"/>
                  <a:gd name="T43" fmla="*/ 43 h 231"/>
                  <a:gd name="T44" fmla="*/ 14 w 212"/>
                  <a:gd name="T45" fmla="*/ 61 h 231"/>
                  <a:gd name="T46" fmla="*/ 5 w 212"/>
                  <a:gd name="T47" fmla="*/ 82 h 231"/>
                  <a:gd name="T48" fmla="*/ 0 w 212"/>
                  <a:gd name="T49" fmla="*/ 105 h 231"/>
                  <a:gd name="T50" fmla="*/ 0 w 212"/>
                  <a:gd name="T51" fmla="*/ 128 h 231"/>
                  <a:gd name="T52" fmla="*/ 5 w 212"/>
                  <a:gd name="T53" fmla="*/ 152 h 231"/>
                  <a:gd name="T54" fmla="*/ 13 w 212"/>
                  <a:gd name="T55" fmla="*/ 172 h 231"/>
                  <a:gd name="T56" fmla="*/ 23 w 212"/>
                  <a:gd name="T57" fmla="*/ 191 h 231"/>
                  <a:gd name="T58" fmla="*/ 38 w 212"/>
                  <a:gd name="T59" fmla="*/ 206 h 231"/>
                  <a:gd name="T60" fmla="*/ 55 w 212"/>
                  <a:gd name="T61" fmla="*/ 218 h 231"/>
                  <a:gd name="T62" fmla="*/ 74 w 212"/>
                  <a:gd name="T63" fmla="*/ 227 h 231"/>
                  <a:gd name="T64" fmla="*/ 95 w 212"/>
                  <a:gd name="T6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31">
                    <a:moveTo>
                      <a:pt x="95" y="231"/>
                    </a:moveTo>
                    <a:lnTo>
                      <a:pt x="117" y="231"/>
                    </a:lnTo>
                    <a:lnTo>
                      <a:pt x="137" y="226"/>
                    </a:lnTo>
                    <a:lnTo>
                      <a:pt x="156" y="217"/>
                    </a:lnTo>
                    <a:lnTo>
                      <a:pt x="173" y="204"/>
                    </a:lnTo>
                    <a:lnTo>
                      <a:pt x="187" y="188"/>
                    </a:lnTo>
                    <a:lnTo>
                      <a:pt x="200" y="170"/>
                    </a:lnTo>
                    <a:lnTo>
                      <a:pt x="208" y="149"/>
                    </a:lnTo>
                    <a:lnTo>
                      <a:pt x="212" y="126"/>
                    </a:lnTo>
                    <a:lnTo>
                      <a:pt x="212" y="103"/>
                    </a:lnTo>
                    <a:lnTo>
                      <a:pt x="208" y="80"/>
                    </a:lnTo>
                    <a:lnTo>
                      <a:pt x="201" y="59"/>
                    </a:lnTo>
                    <a:lnTo>
                      <a:pt x="190" y="40"/>
                    </a:lnTo>
                    <a:lnTo>
                      <a:pt x="175" y="26"/>
                    </a:lnTo>
                    <a:lnTo>
                      <a:pt x="159" y="13"/>
                    </a:lnTo>
                    <a:lnTo>
                      <a:pt x="140" y="4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6" y="5"/>
                    </a:lnTo>
                    <a:lnTo>
                      <a:pt x="57" y="15"/>
                    </a:lnTo>
                    <a:lnTo>
                      <a:pt x="40" y="27"/>
                    </a:lnTo>
                    <a:lnTo>
                      <a:pt x="25" y="43"/>
                    </a:lnTo>
                    <a:lnTo>
                      <a:pt x="14" y="61"/>
                    </a:lnTo>
                    <a:lnTo>
                      <a:pt x="5" y="82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5" y="152"/>
                    </a:lnTo>
                    <a:lnTo>
                      <a:pt x="13" y="172"/>
                    </a:lnTo>
                    <a:lnTo>
                      <a:pt x="23" y="191"/>
                    </a:lnTo>
                    <a:lnTo>
                      <a:pt x="38" y="206"/>
                    </a:lnTo>
                    <a:lnTo>
                      <a:pt x="55" y="218"/>
                    </a:lnTo>
                    <a:lnTo>
                      <a:pt x="74" y="227"/>
                    </a:lnTo>
                    <a:lnTo>
                      <a:pt x="95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42"/>
              <p:cNvSpPr>
                <a:spLocks/>
              </p:cNvSpPr>
              <p:nvPr/>
            </p:nvSpPr>
            <p:spPr bwMode="auto">
              <a:xfrm>
                <a:off x="4196" y="2112"/>
                <a:ext cx="225" cy="236"/>
              </a:xfrm>
              <a:custGeom>
                <a:avLst/>
                <a:gdLst>
                  <a:gd name="T0" fmla="*/ 221 w 225"/>
                  <a:gd name="T1" fmla="*/ 180 h 236"/>
                  <a:gd name="T2" fmla="*/ 207 w 225"/>
                  <a:gd name="T3" fmla="*/ 199 h 236"/>
                  <a:gd name="T4" fmla="*/ 179 w 225"/>
                  <a:gd name="T5" fmla="*/ 198 h 236"/>
                  <a:gd name="T6" fmla="*/ 157 w 225"/>
                  <a:gd name="T7" fmla="*/ 199 h 236"/>
                  <a:gd name="T8" fmla="*/ 134 w 225"/>
                  <a:gd name="T9" fmla="*/ 206 h 236"/>
                  <a:gd name="T10" fmla="*/ 115 w 225"/>
                  <a:gd name="T11" fmla="*/ 215 h 236"/>
                  <a:gd name="T12" fmla="*/ 99 w 225"/>
                  <a:gd name="T13" fmla="*/ 229 h 236"/>
                  <a:gd name="T14" fmla="*/ 84 w 225"/>
                  <a:gd name="T15" fmla="*/ 236 h 236"/>
                  <a:gd name="T16" fmla="*/ 72 w 225"/>
                  <a:gd name="T17" fmla="*/ 233 h 236"/>
                  <a:gd name="T18" fmla="*/ 64 w 225"/>
                  <a:gd name="T19" fmla="*/ 224 h 236"/>
                  <a:gd name="T20" fmla="*/ 61 w 225"/>
                  <a:gd name="T21" fmla="*/ 203 h 236"/>
                  <a:gd name="T22" fmla="*/ 53 w 225"/>
                  <a:gd name="T23" fmla="*/ 182 h 236"/>
                  <a:gd name="T24" fmla="*/ 41 w 225"/>
                  <a:gd name="T25" fmla="*/ 160 h 236"/>
                  <a:gd name="T26" fmla="*/ 26 w 225"/>
                  <a:gd name="T27" fmla="*/ 142 h 236"/>
                  <a:gd name="T28" fmla="*/ 4 w 225"/>
                  <a:gd name="T29" fmla="*/ 126 h 236"/>
                  <a:gd name="T30" fmla="*/ 4 w 225"/>
                  <a:gd name="T31" fmla="*/ 103 h 236"/>
                  <a:gd name="T32" fmla="*/ 28 w 225"/>
                  <a:gd name="T33" fmla="*/ 87 h 236"/>
                  <a:gd name="T34" fmla="*/ 45 w 225"/>
                  <a:gd name="T35" fmla="*/ 73 h 236"/>
                  <a:gd name="T36" fmla="*/ 60 w 225"/>
                  <a:gd name="T37" fmla="*/ 54 h 236"/>
                  <a:gd name="T38" fmla="*/ 69 w 225"/>
                  <a:gd name="T39" fmla="*/ 34 h 236"/>
                  <a:gd name="T40" fmla="*/ 74 w 225"/>
                  <a:gd name="T41" fmla="*/ 15 h 236"/>
                  <a:gd name="T42" fmla="*/ 81 w 225"/>
                  <a:gd name="T43" fmla="*/ 3 h 236"/>
                  <a:gd name="T44" fmla="*/ 93 w 225"/>
                  <a:gd name="T45" fmla="*/ 0 h 236"/>
                  <a:gd name="T46" fmla="*/ 107 w 225"/>
                  <a:gd name="T47" fmla="*/ 6 h 236"/>
                  <a:gd name="T48" fmla="*/ 121 w 225"/>
                  <a:gd name="T49" fmla="*/ 19 h 236"/>
                  <a:gd name="T50" fmla="*/ 140 w 225"/>
                  <a:gd name="T51" fmla="*/ 31 h 236"/>
                  <a:gd name="T52" fmla="*/ 163 w 225"/>
                  <a:gd name="T53" fmla="*/ 39 h 236"/>
                  <a:gd name="T54" fmla="*/ 184 w 225"/>
                  <a:gd name="T55" fmla="*/ 42 h 236"/>
                  <a:gd name="T56" fmla="*/ 213 w 225"/>
                  <a:gd name="T57" fmla="*/ 42 h 236"/>
                  <a:gd name="T58" fmla="*/ 225 w 225"/>
                  <a:gd name="T59" fmla="*/ 61 h 236"/>
                  <a:gd name="T60" fmla="*/ 211 w 225"/>
                  <a:gd name="T61" fmla="*/ 98 h 236"/>
                  <a:gd name="T62" fmla="*/ 210 w 225"/>
                  <a:gd name="T63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5" h="236">
                    <a:moveTo>
                      <a:pt x="217" y="164"/>
                    </a:moveTo>
                    <a:lnTo>
                      <a:pt x="221" y="180"/>
                    </a:lnTo>
                    <a:lnTo>
                      <a:pt x="218" y="192"/>
                    </a:lnTo>
                    <a:lnTo>
                      <a:pt x="207" y="199"/>
                    </a:lnTo>
                    <a:lnTo>
                      <a:pt x="190" y="199"/>
                    </a:lnTo>
                    <a:lnTo>
                      <a:pt x="179" y="198"/>
                    </a:lnTo>
                    <a:lnTo>
                      <a:pt x="168" y="198"/>
                    </a:lnTo>
                    <a:lnTo>
                      <a:pt x="157" y="199"/>
                    </a:lnTo>
                    <a:lnTo>
                      <a:pt x="146" y="202"/>
                    </a:lnTo>
                    <a:lnTo>
                      <a:pt x="134" y="206"/>
                    </a:lnTo>
                    <a:lnTo>
                      <a:pt x="125" y="210"/>
                    </a:lnTo>
                    <a:lnTo>
                      <a:pt x="115" y="215"/>
                    </a:lnTo>
                    <a:lnTo>
                      <a:pt x="107" y="222"/>
                    </a:lnTo>
                    <a:lnTo>
                      <a:pt x="99" y="229"/>
                    </a:lnTo>
                    <a:lnTo>
                      <a:pt x="92" y="233"/>
                    </a:lnTo>
                    <a:lnTo>
                      <a:pt x="84" y="236"/>
                    </a:lnTo>
                    <a:lnTo>
                      <a:pt x="79" y="236"/>
                    </a:lnTo>
                    <a:lnTo>
                      <a:pt x="72" y="233"/>
                    </a:lnTo>
                    <a:lnTo>
                      <a:pt x="68" y="229"/>
                    </a:lnTo>
                    <a:lnTo>
                      <a:pt x="64" y="224"/>
                    </a:lnTo>
                    <a:lnTo>
                      <a:pt x="62" y="214"/>
                    </a:lnTo>
                    <a:lnTo>
                      <a:pt x="61" y="203"/>
                    </a:lnTo>
                    <a:lnTo>
                      <a:pt x="57" y="192"/>
                    </a:lnTo>
                    <a:lnTo>
                      <a:pt x="53" y="182"/>
                    </a:lnTo>
                    <a:lnTo>
                      <a:pt x="47" y="169"/>
                    </a:lnTo>
                    <a:lnTo>
                      <a:pt x="41" y="160"/>
                    </a:lnTo>
                    <a:lnTo>
                      <a:pt x="34" y="150"/>
                    </a:lnTo>
                    <a:lnTo>
                      <a:pt x="26" y="142"/>
                    </a:lnTo>
                    <a:lnTo>
                      <a:pt x="18" y="137"/>
                    </a:lnTo>
                    <a:lnTo>
                      <a:pt x="4" y="126"/>
                    </a:lnTo>
                    <a:lnTo>
                      <a:pt x="0" y="114"/>
                    </a:lnTo>
                    <a:lnTo>
                      <a:pt x="4" y="103"/>
                    </a:lnTo>
                    <a:lnTo>
                      <a:pt x="19" y="92"/>
                    </a:lnTo>
                    <a:lnTo>
                      <a:pt x="28" y="87"/>
                    </a:lnTo>
                    <a:lnTo>
                      <a:pt x="37" y="80"/>
                    </a:lnTo>
                    <a:lnTo>
                      <a:pt x="45" y="73"/>
                    </a:lnTo>
                    <a:lnTo>
                      <a:pt x="53" y="64"/>
                    </a:lnTo>
                    <a:lnTo>
                      <a:pt x="60" y="54"/>
                    </a:lnTo>
                    <a:lnTo>
                      <a:pt x="65" y="45"/>
                    </a:lnTo>
                    <a:lnTo>
                      <a:pt x="69" y="34"/>
                    </a:lnTo>
                    <a:lnTo>
                      <a:pt x="72" y="25"/>
                    </a:lnTo>
                    <a:lnTo>
                      <a:pt x="74" y="15"/>
                    </a:lnTo>
                    <a:lnTo>
                      <a:pt x="77" y="8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100" y="1"/>
                    </a:lnTo>
                    <a:lnTo>
                      <a:pt x="107" y="6"/>
                    </a:lnTo>
                    <a:lnTo>
                      <a:pt x="114" y="12"/>
                    </a:lnTo>
                    <a:lnTo>
                      <a:pt x="121" y="19"/>
                    </a:lnTo>
                    <a:lnTo>
                      <a:pt x="130" y="26"/>
                    </a:lnTo>
                    <a:lnTo>
                      <a:pt x="140" y="31"/>
                    </a:lnTo>
                    <a:lnTo>
                      <a:pt x="150" y="35"/>
                    </a:lnTo>
                    <a:lnTo>
                      <a:pt x="163" y="39"/>
                    </a:lnTo>
                    <a:lnTo>
                      <a:pt x="173" y="41"/>
                    </a:lnTo>
                    <a:lnTo>
                      <a:pt x="184" y="42"/>
                    </a:lnTo>
                    <a:lnTo>
                      <a:pt x="195" y="42"/>
                    </a:lnTo>
                    <a:lnTo>
                      <a:pt x="213" y="42"/>
                    </a:lnTo>
                    <a:lnTo>
                      <a:pt x="222" y="49"/>
                    </a:lnTo>
                    <a:lnTo>
                      <a:pt x="225" y="61"/>
                    </a:lnTo>
                    <a:lnTo>
                      <a:pt x="219" y="77"/>
                    </a:lnTo>
                    <a:lnTo>
                      <a:pt x="211" y="98"/>
                    </a:lnTo>
                    <a:lnTo>
                      <a:pt x="209" y="121"/>
                    </a:lnTo>
                    <a:lnTo>
                      <a:pt x="210" y="144"/>
                    </a:lnTo>
                    <a:lnTo>
                      <a:pt x="217" y="16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43"/>
              <p:cNvSpPr>
                <a:spLocks/>
              </p:cNvSpPr>
              <p:nvPr/>
            </p:nvSpPr>
            <p:spPr bwMode="auto">
              <a:xfrm>
                <a:off x="2924" y="2151"/>
                <a:ext cx="164" cy="181"/>
              </a:xfrm>
              <a:custGeom>
                <a:avLst/>
                <a:gdLst>
                  <a:gd name="T0" fmla="*/ 73 w 164"/>
                  <a:gd name="T1" fmla="*/ 181 h 181"/>
                  <a:gd name="T2" fmla="*/ 90 w 164"/>
                  <a:gd name="T3" fmla="*/ 181 h 181"/>
                  <a:gd name="T4" fmla="*/ 105 w 164"/>
                  <a:gd name="T5" fmla="*/ 176 h 181"/>
                  <a:gd name="T6" fmla="*/ 120 w 164"/>
                  <a:gd name="T7" fmla="*/ 170 h 181"/>
                  <a:gd name="T8" fmla="*/ 134 w 164"/>
                  <a:gd name="T9" fmla="*/ 159 h 181"/>
                  <a:gd name="T10" fmla="*/ 145 w 164"/>
                  <a:gd name="T11" fmla="*/ 147 h 181"/>
                  <a:gd name="T12" fmla="*/ 154 w 164"/>
                  <a:gd name="T13" fmla="*/ 133 h 181"/>
                  <a:gd name="T14" fmla="*/ 161 w 164"/>
                  <a:gd name="T15" fmla="*/ 116 h 181"/>
                  <a:gd name="T16" fmla="*/ 164 w 164"/>
                  <a:gd name="T17" fmla="*/ 98 h 181"/>
                  <a:gd name="T18" fmla="*/ 164 w 164"/>
                  <a:gd name="T19" fmla="*/ 80 h 181"/>
                  <a:gd name="T20" fmla="*/ 161 w 164"/>
                  <a:gd name="T21" fmla="*/ 63 h 181"/>
                  <a:gd name="T22" fmla="*/ 156 w 164"/>
                  <a:gd name="T23" fmla="*/ 46 h 181"/>
                  <a:gd name="T24" fmla="*/ 146 w 164"/>
                  <a:gd name="T25" fmla="*/ 33 h 181"/>
                  <a:gd name="T26" fmla="*/ 135 w 164"/>
                  <a:gd name="T27" fmla="*/ 21 h 181"/>
                  <a:gd name="T28" fmla="*/ 122 w 164"/>
                  <a:gd name="T29" fmla="*/ 10 h 181"/>
                  <a:gd name="T30" fmla="*/ 107 w 164"/>
                  <a:gd name="T31" fmla="*/ 3 h 181"/>
                  <a:gd name="T32" fmla="*/ 90 w 164"/>
                  <a:gd name="T33" fmla="*/ 0 h 181"/>
                  <a:gd name="T34" fmla="*/ 74 w 164"/>
                  <a:gd name="T35" fmla="*/ 0 h 181"/>
                  <a:gd name="T36" fmla="*/ 58 w 164"/>
                  <a:gd name="T37" fmla="*/ 4 h 181"/>
                  <a:gd name="T38" fmla="*/ 43 w 164"/>
                  <a:gd name="T39" fmla="*/ 11 h 181"/>
                  <a:gd name="T40" fmla="*/ 31 w 164"/>
                  <a:gd name="T41" fmla="*/ 21 h 181"/>
                  <a:gd name="T42" fmla="*/ 19 w 164"/>
                  <a:gd name="T43" fmla="*/ 34 h 181"/>
                  <a:gd name="T44" fmla="*/ 11 w 164"/>
                  <a:gd name="T45" fmla="*/ 48 h 181"/>
                  <a:gd name="T46" fmla="*/ 4 w 164"/>
                  <a:gd name="T47" fmla="*/ 65 h 181"/>
                  <a:gd name="T48" fmla="*/ 0 w 164"/>
                  <a:gd name="T49" fmla="*/ 83 h 181"/>
                  <a:gd name="T50" fmla="*/ 0 w 164"/>
                  <a:gd name="T51" fmla="*/ 101 h 181"/>
                  <a:gd name="T52" fmla="*/ 2 w 164"/>
                  <a:gd name="T53" fmla="*/ 118 h 181"/>
                  <a:gd name="T54" fmla="*/ 9 w 164"/>
                  <a:gd name="T55" fmla="*/ 134 h 181"/>
                  <a:gd name="T56" fmla="*/ 17 w 164"/>
                  <a:gd name="T57" fmla="*/ 148 h 181"/>
                  <a:gd name="T58" fmla="*/ 28 w 164"/>
                  <a:gd name="T59" fmla="*/ 160 h 181"/>
                  <a:gd name="T60" fmla="*/ 42 w 164"/>
                  <a:gd name="T61" fmla="*/ 171 h 181"/>
                  <a:gd name="T62" fmla="*/ 57 w 164"/>
                  <a:gd name="T63" fmla="*/ 178 h 181"/>
                  <a:gd name="T64" fmla="*/ 73 w 164"/>
                  <a:gd name="T65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81">
                    <a:moveTo>
                      <a:pt x="73" y="181"/>
                    </a:moveTo>
                    <a:lnTo>
                      <a:pt x="90" y="181"/>
                    </a:lnTo>
                    <a:lnTo>
                      <a:pt x="105" y="176"/>
                    </a:lnTo>
                    <a:lnTo>
                      <a:pt x="120" y="170"/>
                    </a:lnTo>
                    <a:lnTo>
                      <a:pt x="134" y="159"/>
                    </a:lnTo>
                    <a:lnTo>
                      <a:pt x="145" y="147"/>
                    </a:lnTo>
                    <a:lnTo>
                      <a:pt x="154" y="133"/>
                    </a:lnTo>
                    <a:lnTo>
                      <a:pt x="161" y="116"/>
                    </a:lnTo>
                    <a:lnTo>
                      <a:pt x="164" y="98"/>
                    </a:lnTo>
                    <a:lnTo>
                      <a:pt x="164" y="80"/>
                    </a:lnTo>
                    <a:lnTo>
                      <a:pt x="161" y="63"/>
                    </a:lnTo>
                    <a:lnTo>
                      <a:pt x="156" y="46"/>
                    </a:lnTo>
                    <a:lnTo>
                      <a:pt x="146" y="33"/>
                    </a:lnTo>
                    <a:lnTo>
                      <a:pt x="135" y="21"/>
                    </a:lnTo>
                    <a:lnTo>
                      <a:pt x="122" y="10"/>
                    </a:lnTo>
                    <a:lnTo>
                      <a:pt x="107" y="3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58" y="4"/>
                    </a:lnTo>
                    <a:lnTo>
                      <a:pt x="43" y="11"/>
                    </a:lnTo>
                    <a:lnTo>
                      <a:pt x="31" y="21"/>
                    </a:lnTo>
                    <a:lnTo>
                      <a:pt x="19" y="34"/>
                    </a:lnTo>
                    <a:lnTo>
                      <a:pt x="11" y="48"/>
                    </a:lnTo>
                    <a:lnTo>
                      <a:pt x="4" y="65"/>
                    </a:lnTo>
                    <a:lnTo>
                      <a:pt x="0" y="83"/>
                    </a:lnTo>
                    <a:lnTo>
                      <a:pt x="0" y="101"/>
                    </a:lnTo>
                    <a:lnTo>
                      <a:pt x="2" y="118"/>
                    </a:lnTo>
                    <a:lnTo>
                      <a:pt x="9" y="134"/>
                    </a:lnTo>
                    <a:lnTo>
                      <a:pt x="17" y="148"/>
                    </a:lnTo>
                    <a:lnTo>
                      <a:pt x="28" y="160"/>
                    </a:lnTo>
                    <a:lnTo>
                      <a:pt x="42" y="171"/>
                    </a:lnTo>
                    <a:lnTo>
                      <a:pt x="57" y="178"/>
                    </a:lnTo>
                    <a:lnTo>
                      <a:pt x="73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44"/>
              <p:cNvSpPr>
                <a:spLocks/>
              </p:cNvSpPr>
              <p:nvPr/>
            </p:nvSpPr>
            <p:spPr bwMode="auto">
              <a:xfrm>
                <a:off x="2928" y="2155"/>
                <a:ext cx="156" cy="172"/>
              </a:xfrm>
              <a:custGeom>
                <a:avLst/>
                <a:gdLst>
                  <a:gd name="T0" fmla="*/ 69 w 156"/>
                  <a:gd name="T1" fmla="*/ 172 h 172"/>
                  <a:gd name="T2" fmla="*/ 85 w 156"/>
                  <a:gd name="T3" fmla="*/ 172 h 172"/>
                  <a:gd name="T4" fmla="*/ 100 w 156"/>
                  <a:gd name="T5" fmla="*/ 168 h 172"/>
                  <a:gd name="T6" fmla="*/ 115 w 156"/>
                  <a:gd name="T7" fmla="*/ 162 h 172"/>
                  <a:gd name="T8" fmla="*/ 127 w 156"/>
                  <a:gd name="T9" fmla="*/ 152 h 172"/>
                  <a:gd name="T10" fmla="*/ 138 w 156"/>
                  <a:gd name="T11" fmla="*/ 141 h 172"/>
                  <a:gd name="T12" fmla="*/ 146 w 156"/>
                  <a:gd name="T13" fmla="*/ 126 h 172"/>
                  <a:gd name="T14" fmla="*/ 153 w 156"/>
                  <a:gd name="T15" fmla="*/ 112 h 172"/>
                  <a:gd name="T16" fmla="*/ 156 w 156"/>
                  <a:gd name="T17" fmla="*/ 94 h 172"/>
                  <a:gd name="T18" fmla="*/ 156 w 156"/>
                  <a:gd name="T19" fmla="*/ 76 h 172"/>
                  <a:gd name="T20" fmla="*/ 153 w 156"/>
                  <a:gd name="T21" fmla="*/ 60 h 172"/>
                  <a:gd name="T22" fmla="*/ 147 w 156"/>
                  <a:gd name="T23" fmla="*/ 45 h 172"/>
                  <a:gd name="T24" fmla="*/ 139 w 156"/>
                  <a:gd name="T25" fmla="*/ 30 h 172"/>
                  <a:gd name="T26" fmla="*/ 128 w 156"/>
                  <a:gd name="T27" fmla="*/ 19 h 172"/>
                  <a:gd name="T28" fmla="*/ 116 w 156"/>
                  <a:gd name="T29" fmla="*/ 10 h 172"/>
                  <a:gd name="T30" fmla="*/ 103 w 156"/>
                  <a:gd name="T31" fmla="*/ 3 h 172"/>
                  <a:gd name="T32" fmla="*/ 86 w 156"/>
                  <a:gd name="T33" fmla="*/ 0 h 172"/>
                  <a:gd name="T34" fmla="*/ 70 w 156"/>
                  <a:gd name="T35" fmla="*/ 0 h 172"/>
                  <a:gd name="T36" fmla="*/ 55 w 156"/>
                  <a:gd name="T37" fmla="*/ 5 h 172"/>
                  <a:gd name="T38" fmla="*/ 40 w 156"/>
                  <a:gd name="T39" fmla="*/ 11 h 172"/>
                  <a:gd name="T40" fmla="*/ 28 w 156"/>
                  <a:gd name="T41" fmla="*/ 21 h 172"/>
                  <a:gd name="T42" fmla="*/ 17 w 156"/>
                  <a:gd name="T43" fmla="*/ 32 h 172"/>
                  <a:gd name="T44" fmla="*/ 9 w 156"/>
                  <a:gd name="T45" fmla="*/ 47 h 172"/>
                  <a:gd name="T46" fmla="*/ 2 w 156"/>
                  <a:gd name="T47" fmla="*/ 61 h 172"/>
                  <a:gd name="T48" fmla="*/ 0 w 156"/>
                  <a:gd name="T49" fmla="*/ 79 h 172"/>
                  <a:gd name="T50" fmla="*/ 0 w 156"/>
                  <a:gd name="T51" fmla="*/ 97 h 172"/>
                  <a:gd name="T52" fmla="*/ 2 w 156"/>
                  <a:gd name="T53" fmla="*/ 113 h 172"/>
                  <a:gd name="T54" fmla="*/ 9 w 156"/>
                  <a:gd name="T55" fmla="*/ 128 h 172"/>
                  <a:gd name="T56" fmla="*/ 17 w 156"/>
                  <a:gd name="T57" fmla="*/ 141 h 172"/>
                  <a:gd name="T58" fmla="*/ 27 w 156"/>
                  <a:gd name="T59" fmla="*/ 153 h 172"/>
                  <a:gd name="T60" fmla="*/ 40 w 156"/>
                  <a:gd name="T61" fmla="*/ 163 h 172"/>
                  <a:gd name="T62" fmla="*/ 54 w 156"/>
                  <a:gd name="T63" fmla="*/ 170 h 172"/>
                  <a:gd name="T64" fmla="*/ 69 w 156"/>
                  <a:gd name="T6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72">
                    <a:moveTo>
                      <a:pt x="69" y="172"/>
                    </a:moveTo>
                    <a:lnTo>
                      <a:pt x="85" y="172"/>
                    </a:lnTo>
                    <a:lnTo>
                      <a:pt x="100" y="168"/>
                    </a:lnTo>
                    <a:lnTo>
                      <a:pt x="115" y="162"/>
                    </a:lnTo>
                    <a:lnTo>
                      <a:pt x="127" y="152"/>
                    </a:lnTo>
                    <a:lnTo>
                      <a:pt x="138" y="141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56" y="94"/>
                    </a:lnTo>
                    <a:lnTo>
                      <a:pt x="156" y="76"/>
                    </a:lnTo>
                    <a:lnTo>
                      <a:pt x="153" y="60"/>
                    </a:lnTo>
                    <a:lnTo>
                      <a:pt x="147" y="45"/>
                    </a:lnTo>
                    <a:lnTo>
                      <a:pt x="139" y="30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5" y="5"/>
                    </a:lnTo>
                    <a:lnTo>
                      <a:pt x="40" y="11"/>
                    </a:lnTo>
                    <a:lnTo>
                      <a:pt x="28" y="21"/>
                    </a:lnTo>
                    <a:lnTo>
                      <a:pt x="17" y="32"/>
                    </a:lnTo>
                    <a:lnTo>
                      <a:pt x="9" y="47"/>
                    </a:lnTo>
                    <a:lnTo>
                      <a:pt x="2" y="61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2" y="113"/>
                    </a:lnTo>
                    <a:lnTo>
                      <a:pt x="9" y="128"/>
                    </a:lnTo>
                    <a:lnTo>
                      <a:pt x="17" y="141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9" y="1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45"/>
              <p:cNvSpPr>
                <a:spLocks/>
              </p:cNvSpPr>
              <p:nvPr/>
            </p:nvSpPr>
            <p:spPr bwMode="auto">
              <a:xfrm>
                <a:off x="4238" y="2150"/>
                <a:ext cx="148" cy="161"/>
              </a:xfrm>
              <a:custGeom>
                <a:avLst/>
                <a:gdLst>
                  <a:gd name="T0" fmla="*/ 65 w 148"/>
                  <a:gd name="T1" fmla="*/ 161 h 161"/>
                  <a:gd name="T2" fmla="*/ 80 w 148"/>
                  <a:gd name="T3" fmla="*/ 161 h 161"/>
                  <a:gd name="T4" fmla="*/ 95 w 148"/>
                  <a:gd name="T5" fmla="*/ 157 h 161"/>
                  <a:gd name="T6" fmla="*/ 107 w 148"/>
                  <a:gd name="T7" fmla="*/ 152 h 161"/>
                  <a:gd name="T8" fmla="*/ 119 w 148"/>
                  <a:gd name="T9" fmla="*/ 142 h 161"/>
                  <a:gd name="T10" fmla="*/ 130 w 148"/>
                  <a:gd name="T11" fmla="*/ 131 h 161"/>
                  <a:gd name="T12" fmla="*/ 138 w 148"/>
                  <a:gd name="T13" fmla="*/ 119 h 161"/>
                  <a:gd name="T14" fmla="*/ 144 w 148"/>
                  <a:gd name="T15" fmla="*/ 104 h 161"/>
                  <a:gd name="T16" fmla="*/ 148 w 148"/>
                  <a:gd name="T17" fmla="*/ 88 h 161"/>
                  <a:gd name="T18" fmla="*/ 148 w 148"/>
                  <a:gd name="T19" fmla="*/ 72 h 161"/>
                  <a:gd name="T20" fmla="*/ 145 w 148"/>
                  <a:gd name="T21" fmla="*/ 56 h 161"/>
                  <a:gd name="T22" fmla="*/ 140 w 148"/>
                  <a:gd name="T23" fmla="*/ 42 h 161"/>
                  <a:gd name="T24" fmla="*/ 131 w 148"/>
                  <a:gd name="T25" fmla="*/ 28 h 161"/>
                  <a:gd name="T26" fmla="*/ 121 w 148"/>
                  <a:gd name="T27" fmla="*/ 18 h 161"/>
                  <a:gd name="T28" fmla="*/ 110 w 148"/>
                  <a:gd name="T29" fmla="*/ 10 h 161"/>
                  <a:gd name="T30" fmla="*/ 96 w 148"/>
                  <a:gd name="T31" fmla="*/ 3 h 161"/>
                  <a:gd name="T32" fmla="*/ 81 w 148"/>
                  <a:gd name="T33" fmla="*/ 0 h 161"/>
                  <a:gd name="T34" fmla="*/ 66 w 148"/>
                  <a:gd name="T35" fmla="*/ 0 h 161"/>
                  <a:gd name="T36" fmla="*/ 51 w 148"/>
                  <a:gd name="T37" fmla="*/ 4 h 161"/>
                  <a:gd name="T38" fmla="*/ 39 w 148"/>
                  <a:gd name="T39" fmla="*/ 10 h 161"/>
                  <a:gd name="T40" fmla="*/ 27 w 148"/>
                  <a:gd name="T41" fmla="*/ 18 h 161"/>
                  <a:gd name="T42" fmla="*/ 16 w 148"/>
                  <a:gd name="T43" fmla="*/ 30 h 161"/>
                  <a:gd name="T44" fmla="*/ 8 w 148"/>
                  <a:gd name="T45" fmla="*/ 42 h 161"/>
                  <a:gd name="T46" fmla="*/ 3 w 148"/>
                  <a:gd name="T47" fmla="*/ 57 h 161"/>
                  <a:gd name="T48" fmla="*/ 0 w 148"/>
                  <a:gd name="T49" fmla="*/ 73 h 161"/>
                  <a:gd name="T50" fmla="*/ 0 w 148"/>
                  <a:gd name="T51" fmla="*/ 89 h 161"/>
                  <a:gd name="T52" fmla="*/ 3 w 148"/>
                  <a:gd name="T53" fmla="*/ 106 h 161"/>
                  <a:gd name="T54" fmla="*/ 8 w 148"/>
                  <a:gd name="T55" fmla="*/ 121 h 161"/>
                  <a:gd name="T56" fmla="*/ 15 w 148"/>
                  <a:gd name="T57" fmla="*/ 133 h 161"/>
                  <a:gd name="T58" fmla="*/ 26 w 148"/>
                  <a:gd name="T59" fmla="*/ 144 h 161"/>
                  <a:gd name="T60" fmla="*/ 37 w 148"/>
                  <a:gd name="T61" fmla="*/ 153 h 161"/>
                  <a:gd name="T62" fmla="*/ 50 w 148"/>
                  <a:gd name="T63" fmla="*/ 158 h 161"/>
                  <a:gd name="T64" fmla="*/ 65 w 148"/>
                  <a:gd name="T65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61">
                    <a:moveTo>
                      <a:pt x="65" y="161"/>
                    </a:moveTo>
                    <a:lnTo>
                      <a:pt x="80" y="161"/>
                    </a:lnTo>
                    <a:lnTo>
                      <a:pt x="95" y="157"/>
                    </a:lnTo>
                    <a:lnTo>
                      <a:pt x="107" y="152"/>
                    </a:lnTo>
                    <a:lnTo>
                      <a:pt x="119" y="142"/>
                    </a:lnTo>
                    <a:lnTo>
                      <a:pt x="130" y="131"/>
                    </a:lnTo>
                    <a:lnTo>
                      <a:pt x="138" y="119"/>
                    </a:lnTo>
                    <a:lnTo>
                      <a:pt x="144" y="104"/>
                    </a:lnTo>
                    <a:lnTo>
                      <a:pt x="148" y="88"/>
                    </a:lnTo>
                    <a:lnTo>
                      <a:pt x="148" y="72"/>
                    </a:lnTo>
                    <a:lnTo>
                      <a:pt x="145" y="56"/>
                    </a:lnTo>
                    <a:lnTo>
                      <a:pt x="140" y="42"/>
                    </a:lnTo>
                    <a:lnTo>
                      <a:pt x="131" y="28"/>
                    </a:lnTo>
                    <a:lnTo>
                      <a:pt x="121" y="18"/>
                    </a:lnTo>
                    <a:lnTo>
                      <a:pt x="110" y="10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1" y="4"/>
                    </a:lnTo>
                    <a:lnTo>
                      <a:pt x="39" y="10"/>
                    </a:lnTo>
                    <a:lnTo>
                      <a:pt x="27" y="18"/>
                    </a:lnTo>
                    <a:lnTo>
                      <a:pt x="16" y="30"/>
                    </a:lnTo>
                    <a:lnTo>
                      <a:pt x="8" y="42"/>
                    </a:lnTo>
                    <a:lnTo>
                      <a:pt x="3" y="57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3" y="106"/>
                    </a:lnTo>
                    <a:lnTo>
                      <a:pt x="8" y="121"/>
                    </a:lnTo>
                    <a:lnTo>
                      <a:pt x="15" y="133"/>
                    </a:lnTo>
                    <a:lnTo>
                      <a:pt x="26" y="144"/>
                    </a:lnTo>
                    <a:lnTo>
                      <a:pt x="37" y="153"/>
                    </a:lnTo>
                    <a:lnTo>
                      <a:pt x="50" y="158"/>
                    </a:lnTo>
                    <a:lnTo>
                      <a:pt x="65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46"/>
              <p:cNvSpPr>
                <a:spLocks/>
              </p:cNvSpPr>
              <p:nvPr/>
            </p:nvSpPr>
            <p:spPr bwMode="auto">
              <a:xfrm>
                <a:off x="4241" y="2154"/>
                <a:ext cx="141" cy="153"/>
              </a:xfrm>
              <a:custGeom>
                <a:avLst/>
                <a:gdLst>
                  <a:gd name="T0" fmla="*/ 63 w 141"/>
                  <a:gd name="T1" fmla="*/ 153 h 153"/>
                  <a:gd name="T2" fmla="*/ 77 w 141"/>
                  <a:gd name="T3" fmla="*/ 153 h 153"/>
                  <a:gd name="T4" fmla="*/ 90 w 141"/>
                  <a:gd name="T5" fmla="*/ 150 h 153"/>
                  <a:gd name="T6" fmla="*/ 104 w 141"/>
                  <a:gd name="T7" fmla="*/ 144 h 153"/>
                  <a:gd name="T8" fmla="*/ 115 w 141"/>
                  <a:gd name="T9" fmla="*/ 136 h 153"/>
                  <a:gd name="T10" fmla="*/ 124 w 141"/>
                  <a:gd name="T11" fmla="*/ 126 h 153"/>
                  <a:gd name="T12" fmla="*/ 132 w 141"/>
                  <a:gd name="T13" fmla="*/ 113 h 153"/>
                  <a:gd name="T14" fmla="*/ 138 w 141"/>
                  <a:gd name="T15" fmla="*/ 99 h 153"/>
                  <a:gd name="T16" fmla="*/ 141 w 141"/>
                  <a:gd name="T17" fmla="*/ 84 h 153"/>
                  <a:gd name="T18" fmla="*/ 141 w 141"/>
                  <a:gd name="T19" fmla="*/ 68 h 153"/>
                  <a:gd name="T20" fmla="*/ 138 w 141"/>
                  <a:gd name="T21" fmla="*/ 53 h 153"/>
                  <a:gd name="T22" fmla="*/ 132 w 141"/>
                  <a:gd name="T23" fmla="*/ 39 h 153"/>
                  <a:gd name="T24" fmla="*/ 126 w 141"/>
                  <a:gd name="T25" fmla="*/ 27 h 153"/>
                  <a:gd name="T26" fmla="*/ 116 w 141"/>
                  <a:gd name="T27" fmla="*/ 16 h 153"/>
                  <a:gd name="T28" fmla="*/ 104 w 141"/>
                  <a:gd name="T29" fmla="*/ 8 h 153"/>
                  <a:gd name="T30" fmla="*/ 92 w 141"/>
                  <a:gd name="T31" fmla="*/ 3 h 153"/>
                  <a:gd name="T32" fmla="*/ 78 w 141"/>
                  <a:gd name="T33" fmla="*/ 0 h 153"/>
                  <a:gd name="T34" fmla="*/ 63 w 141"/>
                  <a:gd name="T35" fmla="*/ 0 h 153"/>
                  <a:gd name="T36" fmla="*/ 50 w 141"/>
                  <a:gd name="T37" fmla="*/ 3 h 153"/>
                  <a:gd name="T38" fmla="*/ 38 w 141"/>
                  <a:gd name="T39" fmla="*/ 10 h 153"/>
                  <a:gd name="T40" fmla="*/ 25 w 141"/>
                  <a:gd name="T41" fmla="*/ 18 h 153"/>
                  <a:gd name="T42" fmla="*/ 16 w 141"/>
                  <a:gd name="T43" fmla="*/ 29 h 153"/>
                  <a:gd name="T44" fmla="*/ 8 w 141"/>
                  <a:gd name="T45" fmla="*/ 41 h 153"/>
                  <a:gd name="T46" fmla="*/ 2 w 141"/>
                  <a:gd name="T47" fmla="*/ 54 h 153"/>
                  <a:gd name="T48" fmla="*/ 0 w 141"/>
                  <a:gd name="T49" fmla="*/ 71 h 153"/>
                  <a:gd name="T50" fmla="*/ 0 w 141"/>
                  <a:gd name="T51" fmla="*/ 85 h 153"/>
                  <a:gd name="T52" fmla="*/ 2 w 141"/>
                  <a:gd name="T53" fmla="*/ 100 h 153"/>
                  <a:gd name="T54" fmla="*/ 8 w 141"/>
                  <a:gd name="T55" fmla="*/ 114 h 153"/>
                  <a:gd name="T56" fmla="*/ 16 w 141"/>
                  <a:gd name="T57" fmla="*/ 126 h 153"/>
                  <a:gd name="T58" fmla="*/ 25 w 141"/>
                  <a:gd name="T59" fmla="*/ 137 h 153"/>
                  <a:gd name="T60" fmla="*/ 36 w 141"/>
                  <a:gd name="T61" fmla="*/ 145 h 153"/>
                  <a:gd name="T62" fmla="*/ 50 w 141"/>
                  <a:gd name="T63" fmla="*/ 150 h 153"/>
                  <a:gd name="T64" fmla="*/ 63 w 141"/>
                  <a:gd name="T6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53">
                    <a:moveTo>
                      <a:pt x="63" y="153"/>
                    </a:moveTo>
                    <a:lnTo>
                      <a:pt x="77" y="153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5" y="136"/>
                    </a:lnTo>
                    <a:lnTo>
                      <a:pt x="124" y="126"/>
                    </a:lnTo>
                    <a:lnTo>
                      <a:pt x="132" y="113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1" y="68"/>
                    </a:lnTo>
                    <a:lnTo>
                      <a:pt x="138" y="53"/>
                    </a:lnTo>
                    <a:lnTo>
                      <a:pt x="132" y="39"/>
                    </a:lnTo>
                    <a:lnTo>
                      <a:pt x="126" y="27"/>
                    </a:lnTo>
                    <a:lnTo>
                      <a:pt x="116" y="16"/>
                    </a:lnTo>
                    <a:lnTo>
                      <a:pt x="104" y="8"/>
                    </a:lnTo>
                    <a:lnTo>
                      <a:pt x="92" y="3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38" y="10"/>
                    </a:lnTo>
                    <a:lnTo>
                      <a:pt x="25" y="18"/>
                    </a:lnTo>
                    <a:lnTo>
                      <a:pt x="16" y="29"/>
                    </a:lnTo>
                    <a:lnTo>
                      <a:pt x="8" y="41"/>
                    </a:lnTo>
                    <a:lnTo>
                      <a:pt x="2" y="54"/>
                    </a:lnTo>
                    <a:lnTo>
                      <a:pt x="0" y="71"/>
                    </a:lnTo>
                    <a:lnTo>
                      <a:pt x="0" y="85"/>
                    </a:lnTo>
                    <a:lnTo>
                      <a:pt x="2" y="100"/>
                    </a:lnTo>
                    <a:lnTo>
                      <a:pt x="8" y="114"/>
                    </a:lnTo>
                    <a:lnTo>
                      <a:pt x="16" y="126"/>
                    </a:lnTo>
                    <a:lnTo>
                      <a:pt x="25" y="137"/>
                    </a:lnTo>
                    <a:lnTo>
                      <a:pt x="36" y="145"/>
                    </a:lnTo>
                    <a:lnTo>
                      <a:pt x="50" y="150"/>
                    </a:lnTo>
                    <a:lnTo>
                      <a:pt x="63" y="1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47"/>
              <p:cNvSpPr>
                <a:spLocks/>
              </p:cNvSpPr>
              <p:nvPr/>
            </p:nvSpPr>
            <p:spPr bwMode="auto">
              <a:xfrm>
                <a:off x="2111" y="1787"/>
                <a:ext cx="1054" cy="480"/>
              </a:xfrm>
              <a:custGeom>
                <a:avLst/>
                <a:gdLst>
                  <a:gd name="T0" fmla="*/ 1002 w 1054"/>
                  <a:gd name="T1" fmla="*/ 33 h 480"/>
                  <a:gd name="T2" fmla="*/ 918 w 1054"/>
                  <a:gd name="T3" fmla="*/ 23 h 480"/>
                  <a:gd name="T4" fmla="*/ 837 w 1054"/>
                  <a:gd name="T5" fmla="*/ 15 h 480"/>
                  <a:gd name="T6" fmla="*/ 765 w 1054"/>
                  <a:gd name="T7" fmla="*/ 7 h 480"/>
                  <a:gd name="T8" fmla="*/ 712 w 1054"/>
                  <a:gd name="T9" fmla="*/ 1 h 480"/>
                  <a:gd name="T10" fmla="*/ 679 w 1054"/>
                  <a:gd name="T11" fmla="*/ 0 h 480"/>
                  <a:gd name="T12" fmla="*/ 577 w 1054"/>
                  <a:gd name="T13" fmla="*/ 11 h 480"/>
                  <a:gd name="T14" fmla="*/ 425 w 1054"/>
                  <a:gd name="T15" fmla="*/ 34 h 480"/>
                  <a:gd name="T16" fmla="*/ 265 w 1054"/>
                  <a:gd name="T17" fmla="*/ 68 h 480"/>
                  <a:gd name="T18" fmla="*/ 139 w 1054"/>
                  <a:gd name="T19" fmla="*/ 108 h 480"/>
                  <a:gd name="T20" fmla="*/ 88 w 1054"/>
                  <a:gd name="T21" fmla="*/ 153 h 480"/>
                  <a:gd name="T22" fmla="*/ 67 w 1054"/>
                  <a:gd name="T23" fmla="*/ 191 h 480"/>
                  <a:gd name="T24" fmla="*/ 63 w 1054"/>
                  <a:gd name="T25" fmla="*/ 245 h 480"/>
                  <a:gd name="T26" fmla="*/ 122 w 1054"/>
                  <a:gd name="T27" fmla="*/ 270 h 480"/>
                  <a:gd name="T28" fmla="*/ 2 w 1054"/>
                  <a:gd name="T29" fmla="*/ 336 h 480"/>
                  <a:gd name="T30" fmla="*/ 19 w 1054"/>
                  <a:gd name="T31" fmla="*/ 359 h 480"/>
                  <a:gd name="T32" fmla="*/ 24 w 1054"/>
                  <a:gd name="T33" fmla="*/ 408 h 480"/>
                  <a:gd name="T34" fmla="*/ 59 w 1054"/>
                  <a:gd name="T35" fmla="*/ 455 h 480"/>
                  <a:gd name="T36" fmla="*/ 88 w 1054"/>
                  <a:gd name="T37" fmla="*/ 461 h 480"/>
                  <a:gd name="T38" fmla="*/ 133 w 1054"/>
                  <a:gd name="T39" fmla="*/ 465 h 480"/>
                  <a:gd name="T40" fmla="*/ 189 w 1054"/>
                  <a:gd name="T41" fmla="*/ 470 h 480"/>
                  <a:gd name="T42" fmla="*/ 250 w 1054"/>
                  <a:gd name="T43" fmla="*/ 475 h 480"/>
                  <a:gd name="T44" fmla="*/ 311 w 1054"/>
                  <a:gd name="T45" fmla="*/ 480 h 480"/>
                  <a:gd name="T46" fmla="*/ 330 w 1054"/>
                  <a:gd name="T47" fmla="*/ 473 h 480"/>
                  <a:gd name="T48" fmla="*/ 322 w 1054"/>
                  <a:gd name="T49" fmla="*/ 463 h 480"/>
                  <a:gd name="T50" fmla="*/ 337 w 1054"/>
                  <a:gd name="T51" fmla="*/ 454 h 480"/>
                  <a:gd name="T52" fmla="*/ 370 w 1054"/>
                  <a:gd name="T53" fmla="*/ 451 h 480"/>
                  <a:gd name="T54" fmla="*/ 451 w 1054"/>
                  <a:gd name="T55" fmla="*/ 450 h 480"/>
                  <a:gd name="T56" fmla="*/ 551 w 1054"/>
                  <a:gd name="T57" fmla="*/ 448 h 480"/>
                  <a:gd name="T58" fmla="*/ 582 w 1054"/>
                  <a:gd name="T59" fmla="*/ 442 h 480"/>
                  <a:gd name="T60" fmla="*/ 615 w 1054"/>
                  <a:gd name="T61" fmla="*/ 382 h 480"/>
                  <a:gd name="T62" fmla="*/ 647 w 1054"/>
                  <a:gd name="T63" fmla="*/ 316 h 480"/>
                  <a:gd name="T64" fmla="*/ 647 w 1054"/>
                  <a:gd name="T65" fmla="*/ 291 h 480"/>
                  <a:gd name="T66" fmla="*/ 639 w 1054"/>
                  <a:gd name="T67" fmla="*/ 275 h 480"/>
                  <a:gd name="T68" fmla="*/ 661 w 1054"/>
                  <a:gd name="T69" fmla="*/ 249 h 480"/>
                  <a:gd name="T70" fmla="*/ 684 w 1054"/>
                  <a:gd name="T71" fmla="*/ 226 h 480"/>
                  <a:gd name="T72" fmla="*/ 658 w 1054"/>
                  <a:gd name="T73" fmla="*/ 225 h 480"/>
                  <a:gd name="T74" fmla="*/ 554 w 1054"/>
                  <a:gd name="T75" fmla="*/ 228 h 480"/>
                  <a:gd name="T76" fmla="*/ 471 w 1054"/>
                  <a:gd name="T77" fmla="*/ 228 h 480"/>
                  <a:gd name="T78" fmla="*/ 458 w 1054"/>
                  <a:gd name="T79" fmla="*/ 205 h 480"/>
                  <a:gd name="T80" fmla="*/ 475 w 1054"/>
                  <a:gd name="T81" fmla="*/ 165 h 480"/>
                  <a:gd name="T82" fmla="*/ 497 w 1054"/>
                  <a:gd name="T83" fmla="*/ 145 h 480"/>
                  <a:gd name="T84" fmla="*/ 562 w 1054"/>
                  <a:gd name="T85" fmla="*/ 130 h 480"/>
                  <a:gd name="T86" fmla="*/ 674 w 1054"/>
                  <a:gd name="T87" fmla="*/ 107 h 480"/>
                  <a:gd name="T88" fmla="*/ 810 w 1054"/>
                  <a:gd name="T89" fmla="*/ 81 h 480"/>
                  <a:gd name="T90" fmla="*/ 945 w 1054"/>
                  <a:gd name="T91" fmla="*/ 57 h 480"/>
                  <a:gd name="T92" fmla="*/ 1054 w 1054"/>
                  <a:gd name="T93" fmla="*/ 3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54" h="480">
                    <a:moveTo>
                      <a:pt x="1054" y="38"/>
                    </a:moveTo>
                    <a:lnTo>
                      <a:pt x="1028" y="35"/>
                    </a:lnTo>
                    <a:lnTo>
                      <a:pt x="1002" y="33"/>
                    </a:lnTo>
                    <a:lnTo>
                      <a:pt x="974" y="30"/>
                    </a:lnTo>
                    <a:lnTo>
                      <a:pt x="947" y="27"/>
                    </a:lnTo>
                    <a:lnTo>
                      <a:pt x="918" y="23"/>
                    </a:lnTo>
                    <a:lnTo>
                      <a:pt x="891" y="20"/>
                    </a:lnTo>
                    <a:lnTo>
                      <a:pt x="863" y="18"/>
                    </a:lnTo>
                    <a:lnTo>
                      <a:pt x="837" y="15"/>
                    </a:lnTo>
                    <a:lnTo>
                      <a:pt x="811" y="12"/>
                    </a:lnTo>
                    <a:lnTo>
                      <a:pt x="787" y="10"/>
                    </a:lnTo>
                    <a:lnTo>
                      <a:pt x="765" y="7"/>
                    </a:lnTo>
                    <a:lnTo>
                      <a:pt x="745" y="6"/>
                    </a:lnTo>
                    <a:lnTo>
                      <a:pt x="727" y="3"/>
                    </a:lnTo>
                    <a:lnTo>
                      <a:pt x="712" y="1"/>
                    </a:lnTo>
                    <a:lnTo>
                      <a:pt x="702" y="1"/>
                    </a:lnTo>
                    <a:lnTo>
                      <a:pt x="693" y="0"/>
                    </a:lnTo>
                    <a:lnTo>
                      <a:pt x="679" y="0"/>
                    </a:lnTo>
                    <a:lnTo>
                      <a:pt x="653" y="1"/>
                    </a:lnTo>
                    <a:lnTo>
                      <a:pt x="619" y="6"/>
                    </a:lnTo>
                    <a:lnTo>
                      <a:pt x="577" y="11"/>
                    </a:lnTo>
                    <a:lnTo>
                      <a:pt x="531" y="16"/>
                    </a:lnTo>
                    <a:lnTo>
                      <a:pt x="479" y="25"/>
                    </a:lnTo>
                    <a:lnTo>
                      <a:pt x="425" y="34"/>
                    </a:lnTo>
                    <a:lnTo>
                      <a:pt x="371" y="43"/>
                    </a:lnTo>
                    <a:lnTo>
                      <a:pt x="317" y="56"/>
                    </a:lnTo>
                    <a:lnTo>
                      <a:pt x="265" y="68"/>
                    </a:lnTo>
                    <a:lnTo>
                      <a:pt x="218" y="80"/>
                    </a:lnTo>
                    <a:lnTo>
                      <a:pt x="175" y="94"/>
                    </a:lnTo>
                    <a:lnTo>
                      <a:pt x="139" y="108"/>
                    </a:lnTo>
                    <a:lnTo>
                      <a:pt x="111" y="123"/>
                    </a:lnTo>
                    <a:lnTo>
                      <a:pt x="93" y="138"/>
                    </a:lnTo>
                    <a:lnTo>
                      <a:pt x="88" y="153"/>
                    </a:lnTo>
                    <a:lnTo>
                      <a:pt x="84" y="163"/>
                    </a:lnTo>
                    <a:lnTo>
                      <a:pt x="76" y="169"/>
                    </a:lnTo>
                    <a:lnTo>
                      <a:pt x="67" y="191"/>
                    </a:lnTo>
                    <a:lnTo>
                      <a:pt x="66" y="240"/>
                    </a:lnTo>
                    <a:lnTo>
                      <a:pt x="65" y="243"/>
                    </a:lnTo>
                    <a:lnTo>
                      <a:pt x="63" y="245"/>
                    </a:lnTo>
                    <a:lnTo>
                      <a:pt x="59" y="248"/>
                    </a:lnTo>
                    <a:lnTo>
                      <a:pt x="55" y="251"/>
                    </a:lnTo>
                    <a:lnTo>
                      <a:pt x="122" y="270"/>
                    </a:lnTo>
                    <a:lnTo>
                      <a:pt x="74" y="276"/>
                    </a:lnTo>
                    <a:lnTo>
                      <a:pt x="0" y="272"/>
                    </a:lnTo>
                    <a:lnTo>
                      <a:pt x="2" y="336"/>
                    </a:lnTo>
                    <a:lnTo>
                      <a:pt x="5" y="339"/>
                    </a:lnTo>
                    <a:lnTo>
                      <a:pt x="12" y="348"/>
                    </a:lnTo>
                    <a:lnTo>
                      <a:pt x="19" y="359"/>
                    </a:lnTo>
                    <a:lnTo>
                      <a:pt x="21" y="370"/>
                    </a:lnTo>
                    <a:lnTo>
                      <a:pt x="21" y="381"/>
                    </a:lnTo>
                    <a:lnTo>
                      <a:pt x="24" y="408"/>
                    </a:lnTo>
                    <a:lnTo>
                      <a:pt x="34" y="436"/>
                    </a:lnTo>
                    <a:lnTo>
                      <a:pt x="54" y="454"/>
                    </a:lnTo>
                    <a:lnTo>
                      <a:pt x="59" y="455"/>
                    </a:lnTo>
                    <a:lnTo>
                      <a:pt x="66" y="456"/>
                    </a:lnTo>
                    <a:lnTo>
                      <a:pt x="76" y="458"/>
                    </a:lnTo>
                    <a:lnTo>
                      <a:pt x="88" y="461"/>
                    </a:lnTo>
                    <a:lnTo>
                      <a:pt x="101" y="462"/>
                    </a:lnTo>
                    <a:lnTo>
                      <a:pt x="116" y="463"/>
                    </a:lnTo>
                    <a:lnTo>
                      <a:pt x="133" y="465"/>
                    </a:lnTo>
                    <a:lnTo>
                      <a:pt x="150" y="466"/>
                    </a:lnTo>
                    <a:lnTo>
                      <a:pt x="169" y="469"/>
                    </a:lnTo>
                    <a:lnTo>
                      <a:pt x="189" y="470"/>
                    </a:lnTo>
                    <a:lnTo>
                      <a:pt x="208" y="471"/>
                    </a:lnTo>
                    <a:lnTo>
                      <a:pt x="230" y="473"/>
                    </a:lnTo>
                    <a:lnTo>
                      <a:pt x="250" y="475"/>
                    </a:lnTo>
                    <a:lnTo>
                      <a:pt x="271" y="477"/>
                    </a:lnTo>
                    <a:lnTo>
                      <a:pt x="291" y="478"/>
                    </a:lnTo>
                    <a:lnTo>
                      <a:pt x="311" y="480"/>
                    </a:lnTo>
                    <a:lnTo>
                      <a:pt x="321" y="477"/>
                    </a:lnTo>
                    <a:lnTo>
                      <a:pt x="326" y="475"/>
                    </a:lnTo>
                    <a:lnTo>
                      <a:pt x="330" y="473"/>
                    </a:lnTo>
                    <a:lnTo>
                      <a:pt x="329" y="471"/>
                    </a:lnTo>
                    <a:lnTo>
                      <a:pt x="324" y="467"/>
                    </a:lnTo>
                    <a:lnTo>
                      <a:pt x="322" y="463"/>
                    </a:lnTo>
                    <a:lnTo>
                      <a:pt x="325" y="459"/>
                    </a:lnTo>
                    <a:lnTo>
                      <a:pt x="329" y="456"/>
                    </a:lnTo>
                    <a:lnTo>
                      <a:pt x="337" y="454"/>
                    </a:lnTo>
                    <a:lnTo>
                      <a:pt x="347" y="452"/>
                    </a:lnTo>
                    <a:lnTo>
                      <a:pt x="357" y="451"/>
                    </a:lnTo>
                    <a:lnTo>
                      <a:pt x="370" y="451"/>
                    </a:lnTo>
                    <a:lnTo>
                      <a:pt x="389" y="451"/>
                    </a:lnTo>
                    <a:lnTo>
                      <a:pt x="417" y="451"/>
                    </a:lnTo>
                    <a:lnTo>
                      <a:pt x="451" y="450"/>
                    </a:lnTo>
                    <a:lnTo>
                      <a:pt x="488" y="450"/>
                    </a:lnTo>
                    <a:lnTo>
                      <a:pt x="523" y="448"/>
                    </a:lnTo>
                    <a:lnTo>
                      <a:pt x="551" y="448"/>
                    </a:lnTo>
                    <a:lnTo>
                      <a:pt x="572" y="447"/>
                    </a:lnTo>
                    <a:lnTo>
                      <a:pt x="580" y="447"/>
                    </a:lnTo>
                    <a:lnTo>
                      <a:pt x="582" y="442"/>
                    </a:lnTo>
                    <a:lnTo>
                      <a:pt x="590" y="427"/>
                    </a:lnTo>
                    <a:lnTo>
                      <a:pt x="603" y="406"/>
                    </a:lnTo>
                    <a:lnTo>
                      <a:pt x="615" y="382"/>
                    </a:lnTo>
                    <a:lnTo>
                      <a:pt x="628" y="356"/>
                    </a:lnTo>
                    <a:lnTo>
                      <a:pt x="639" y="333"/>
                    </a:lnTo>
                    <a:lnTo>
                      <a:pt x="647" y="316"/>
                    </a:lnTo>
                    <a:lnTo>
                      <a:pt x="651" y="306"/>
                    </a:lnTo>
                    <a:lnTo>
                      <a:pt x="650" y="298"/>
                    </a:lnTo>
                    <a:lnTo>
                      <a:pt x="647" y="291"/>
                    </a:lnTo>
                    <a:lnTo>
                      <a:pt x="642" y="286"/>
                    </a:lnTo>
                    <a:lnTo>
                      <a:pt x="638" y="280"/>
                    </a:lnTo>
                    <a:lnTo>
                      <a:pt x="639" y="275"/>
                    </a:lnTo>
                    <a:lnTo>
                      <a:pt x="645" y="268"/>
                    </a:lnTo>
                    <a:lnTo>
                      <a:pt x="653" y="259"/>
                    </a:lnTo>
                    <a:lnTo>
                      <a:pt x="661" y="249"/>
                    </a:lnTo>
                    <a:lnTo>
                      <a:pt x="670" y="240"/>
                    </a:lnTo>
                    <a:lnTo>
                      <a:pt x="679" y="232"/>
                    </a:lnTo>
                    <a:lnTo>
                      <a:pt x="684" y="226"/>
                    </a:lnTo>
                    <a:lnTo>
                      <a:pt x="687" y="224"/>
                    </a:lnTo>
                    <a:lnTo>
                      <a:pt x="679" y="224"/>
                    </a:lnTo>
                    <a:lnTo>
                      <a:pt x="658" y="225"/>
                    </a:lnTo>
                    <a:lnTo>
                      <a:pt x="627" y="225"/>
                    </a:lnTo>
                    <a:lnTo>
                      <a:pt x="592" y="226"/>
                    </a:lnTo>
                    <a:lnTo>
                      <a:pt x="554" y="228"/>
                    </a:lnTo>
                    <a:lnTo>
                      <a:pt x="519" y="228"/>
                    </a:lnTo>
                    <a:lnTo>
                      <a:pt x="490" y="228"/>
                    </a:lnTo>
                    <a:lnTo>
                      <a:pt x="471" y="228"/>
                    </a:lnTo>
                    <a:lnTo>
                      <a:pt x="462" y="224"/>
                    </a:lnTo>
                    <a:lnTo>
                      <a:pt x="458" y="215"/>
                    </a:lnTo>
                    <a:lnTo>
                      <a:pt x="458" y="205"/>
                    </a:lnTo>
                    <a:lnTo>
                      <a:pt x="462" y="191"/>
                    </a:lnTo>
                    <a:lnTo>
                      <a:pt x="467" y="178"/>
                    </a:lnTo>
                    <a:lnTo>
                      <a:pt x="475" y="165"/>
                    </a:lnTo>
                    <a:lnTo>
                      <a:pt x="483" y="155"/>
                    </a:lnTo>
                    <a:lnTo>
                      <a:pt x="490" y="148"/>
                    </a:lnTo>
                    <a:lnTo>
                      <a:pt x="497" y="145"/>
                    </a:lnTo>
                    <a:lnTo>
                      <a:pt x="512" y="141"/>
                    </a:lnTo>
                    <a:lnTo>
                      <a:pt x="534" y="136"/>
                    </a:lnTo>
                    <a:lnTo>
                      <a:pt x="562" y="130"/>
                    </a:lnTo>
                    <a:lnTo>
                      <a:pt x="596" y="123"/>
                    </a:lnTo>
                    <a:lnTo>
                      <a:pt x="634" y="115"/>
                    </a:lnTo>
                    <a:lnTo>
                      <a:pt x="674" y="107"/>
                    </a:lnTo>
                    <a:lnTo>
                      <a:pt x="719" y="99"/>
                    </a:lnTo>
                    <a:lnTo>
                      <a:pt x="764" y="91"/>
                    </a:lnTo>
                    <a:lnTo>
                      <a:pt x="810" y="81"/>
                    </a:lnTo>
                    <a:lnTo>
                      <a:pt x="857" y="73"/>
                    </a:lnTo>
                    <a:lnTo>
                      <a:pt x="902" y="65"/>
                    </a:lnTo>
                    <a:lnTo>
                      <a:pt x="945" y="57"/>
                    </a:lnTo>
                    <a:lnTo>
                      <a:pt x="986" y="50"/>
                    </a:lnTo>
                    <a:lnTo>
                      <a:pt x="1021" y="43"/>
                    </a:lnTo>
                    <a:lnTo>
                      <a:pt x="1054" y="38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48"/>
              <p:cNvSpPr>
                <a:spLocks/>
              </p:cNvSpPr>
              <p:nvPr/>
            </p:nvSpPr>
            <p:spPr bwMode="auto">
              <a:xfrm>
                <a:off x="2160" y="2139"/>
                <a:ext cx="239" cy="42"/>
              </a:xfrm>
              <a:custGeom>
                <a:avLst/>
                <a:gdLst>
                  <a:gd name="T0" fmla="*/ 229 w 239"/>
                  <a:gd name="T1" fmla="*/ 42 h 42"/>
                  <a:gd name="T2" fmla="*/ 233 w 239"/>
                  <a:gd name="T3" fmla="*/ 41 h 42"/>
                  <a:gd name="T4" fmla="*/ 237 w 239"/>
                  <a:gd name="T5" fmla="*/ 39 h 42"/>
                  <a:gd name="T6" fmla="*/ 238 w 239"/>
                  <a:gd name="T7" fmla="*/ 37 h 42"/>
                  <a:gd name="T8" fmla="*/ 239 w 239"/>
                  <a:gd name="T9" fmla="*/ 33 h 42"/>
                  <a:gd name="T10" fmla="*/ 239 w 239"/>
                  <a:gd name="T11" fmla="*/ 22 h 42"/>
                  <a:gd name="T12" fmla="*/ 238 w 239"/>
                  <a:gd name="T13" fmla="*/ 18 h 42"/>
                  <a:gd name="T14" fmla="*/ 237 w 239"/>
                  <a:gd name="T15" fmla="*/ 15 h 42"/>
                  <a:gd name="T16" fmla="*/ 234 w 239"/>
                  <a:gd name="T17" fmla="*/ 12 h 42"/>
                  <a:gd name="T18" fmla="*/ 230 w 239"/>
                  <a:gd name="T19" fmla="*/ 11 h 42"/>
                  <a:gd name="T20" fmla="*/ 10 w 239"/>
                  <a:gd name="T21" fmla="*/ 0 h 42"/>
                  <a:gd name="T22" fmla="*/ 6 w 239"/>
                  <a:gd name="T23" fmla="*/ 0 h 42"/>
                  <a:gd name="T24" fmla="*/ 4 w 239"/>
                  <a:gd name="T25" fmla="*/ 2 h 42"/>
                  <a:gd name="T26" fmla="*/ 1 w 239"/>
                  <a:gd name="T27" fmla="*/ 4 h 42"/>
                  <a:gd name="T28" fmla="*/ 0 w 239"/>
                  <a:gd name="T29" fmla="*/ 8 h 42"/>
                  <a:gd name="T30" fmla="*/ 0 w 239"/>
                  <a:gd name="T31" fmla="*/ 19 h 42"/>
                  <a:gd name="T32" fmla="*/ 0 w 239"/>
                  <a:gd name="T33" fmla="*/ 23 h 42"/>
                  <a:gd name="T34" fmla="*/ 1 w 239"/>
                  <a:gd name="T35" fmla="*/ 26 h 42"/>
                  <a:gd name="T36" fmla="*/ 4 w 239"/>
                  <a:gd name="T37" fmla="*/ 29 h 42"/>
                  <a:gd name="T38" fmla="*/ 8 w 239"/>
                  <a:gd name="T39" fmla="*/ 30 h 42"/>
                  <a:gd name="T40" fmla="*/ 229 w 23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9" h="42">
                    <a:moveTo>
                      <a:pt x="229" y="42"/>
                    </a:moveTo>
                    <a:lnTo>
                      <a:pt x="233" y="41"/>
                    </a:lnTo>
                    <a:lnTo>
                      <a:pt x="237" y="39"/>
                    </a:lnTo>
                    <a:lnTo>
                      <a:pt x="238" y="37"/>
                    </a:lnTo>
                    <a:lnTo>
                      <a:pt x="239" y="33"/>
                    </a:lnTo>
                    <a:lnTo>
                      <a:pt x="239" y="22"/>
                    </a:lnTo>
                    <a:lnTo>
                      <a:pt x="238" y="18"/>
                    </a:lnTo>
                    <a:lnTo>
                      <a:pt x="237" y="15"/>
                    </a:lnTo>
                    <a:lnTo>
                      <a:pt x="234" y="12"/>
                    </a:lnTo>
                    <a:lnTo>
                      <a:pt x="230" y="1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8" y="30"/>
                    </a:lnTo>
                    <a:lnTo>
                      <a:pt x="22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49"/>
              <p:cNvSpPr>
                <a:spLocks/>
              </p:cNvSpPr>
              <p:nvPr/>
            </p:nvSpPr>
            <p:spPr bwMode="auto">
              <a:xfrm>
                <a:off x="2178" y="2187"/>
                <a:ext cx="206" cy="29"/>
              </a:xfrm>
              <a:custGeom>
                <a:avLst/>
                <a:gdLst>
                  <a:gd name="T0" fmla="*/ 197 w 206"/>
                  <a:gd name="T1" fmla="*/ 29 h 29"/>
                  <a:gd name="T2" fmla="*/ 201 w 206"/>
                  <a:gd name="T3" fmla="*/ 28 h 29"/>
                  <a:gd name="T4" fmla="*/ 204 w 206"/>
                  <a:gd name="T5" fmla="*/ 27 h 29"/>
                  <a:gd name="T6" fmla="*/ 205 w 206"/>
                  <a:gd name="T7" fmla="*/ 24 h 29"/>
                  <a:gd name="T8" fmla="*/ 206 w 206"/>
                  <a:gd name="T9" fmla="*/ 20 h 29"/>
                  <a:gd name="T10" fmla="*/ 206 w 206"/>
                  <a:gd name="T11" fmla="*/ 20 h 29"/>
                  <a:gd name="T12" fmla="*/ 205 w 206"/>
                  <a:gd name="T13" fmla="*/ 16 h 29"/>
                  <a:gd name="T14" fmla="*/ 204 w 206"/>
                  <a:gd name="T15" fmla="*/ 12 h 29"/>
                  <a:gd name="T16" fmla="*/ 201 w 206"/>
                  <a:gd name="T17" fmla="*/ 10 h 29"/>
                  <a:gd name="T18" fmla="*/ 197 w 206"/>
                  <a:gd name="T19" fmla="*/ 9 h 29"/>
                  <a:gd name="T20" fmla="*/ 11 w 206"/>
                  <a:gd name="T21" fmla="*/ 0 h 29"/>
                  <a:gd name="T22" fmla="*/ 7 w 206"/>
                  <a:gd name="T23" fmla="*/ 0 h 29"/>
                  <a:gd name="T24" fmla="*/ 5 w 206"/>
                  <a:gd name="T25" fmla="*/ 1 h 29"/>
                  <a:gd name="T26" fmla="*/ 2 w 206"/>
                  <a:gd name="T27" fmla="*/ 4 h 29"/>
                  <a:gd name="T28" fmla="*/ 0 w 206"/>
                  <a:gd name="T29" fmla="*/ 8 h 29"/>
                  <a:gd name="T30" fmla="*/ 0 w 206"/>
                  <a:gd name="T31" fmla="*/ 9 h 29"/>
                  <a:gd name="T32" fmla="*/ 2 w 206"/>
                  <a:gd name="T33" fmla="*/ 13 h 29"/>
                  <a:gd name="T34" fmla="*/ 3 w 206"/>
                  <a:gd name="T35" fmla="*/ 16 h 29"/>
                  <a:gd name="T36" fmla="*/ 6 w 206"/>
                  <a:gd name="T37" fmla="*/ 19 h 29"/>
                  <a:gd name="T38" fmla="*/ 10 w 206"/>
                  <a:gd name="T39" fmla="*/ 20 h 29"/>
                  <a:gd name="T40" fmla="*/ 197 w 20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6" h="29">
                    <a:moveTo>
                      <a:pt x="197" y="29"/>
                    </a:moveTo>
                    <a:lnTo>
                      <a:pt x="201" y="28"/>
                    </a:lnTo>
                    <a:lnTo>
                      <a:pt x="204" y="27"/>
                    </a:lnTo>
                    <a:lnTo>
                      <a:pt x="205" y="24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5" y="16"/>
                    </a:lnTo>
                    <a:lnTo>
                      <a:pt x="204" y="12"/>
                    </a:lnTo>
                    <a:lnTo>
                      <a:pt x="201" y="10"/>
                    </a:lnTo>
                    <a:lnTo>
                      <a:pt x="197" y="9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0" y="20"/>
                    </a:lnTo>
                    <a:lnTo>
                      <a:pt x="197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50"/>
              <p:cNvSpPr>
                <a:spLocks/>
              </p:cNvSpPr>
              <p:nvPr/>
            </p:nvSpPr>
            <p:spPr bwMode="auto">
              <a:xfrm>
                <a:off x="2107" y="2058"/>
                <a:ext cx="61" cy="57"/>
              </a:xfrm>
              <a:custGeom>
                <a:avLst/>
                <a:gdLst>
                  <a:gd name="T0" fmla="*/ 46 w 61"/>
                  <a:gd name="T1" fmla="*/ 57 h 57"/>
                  <a:gd name="T2" fmla="*/ 50 w 61"/>
                  <a:gd name="T3" fmla="*/ 57 h 57"/>
                  <a:gd name="T4" fmla="*/ 54 w 61"/>
                  <a:gd name="T5" fmla="*/ 55 h 57"/>
                  <a:gd name="T6" fmla="*/ 55 w 61"/>
                  <a:gd name="T7" fmla="*/ 53 h 57"/>
                  <a:gd name="T8" fmla="*/ 57 w 61"/>
                  <a:gd name="T9" fmla="*/ 49 h 57"/>
                  <a:gd name="T10" fmla="*/ 61 w 61"/>
                  <a:gd name="T11" fmla="*/ 14 h 57"/>
                  <a:gd name="T12" fmla="*/ 59 w 61"/>
                  <a:gd name="T13" fmla="*/ 9 h 57"/>
                  <a:gd name="T14" fmla="*/ 58 w 61"/>
                  <a:gd name="T15" fmla="*/ 7 h 57"/>
                  <a:gd name="T16" fmla="*/ 55 w 61"/>
                  <a:gd name="T17" fmla="*/ 4 h 57"/>
                  <a:gd name="T18" fmla="*/ 51 w 61"/>
                  <a:gd name="T19" fmla="*/ 3 h 57"/>
                  <a:gd name="T20" fmla="*/ 13 w 61"/>
                  <a:gd name="T21" fmla="*/ 0 h 57"/>
                  <a:gd name="T22" fmla="*/ 9 w 61"/>
                  <a:gd name="T23" fmla="*/ 0 h 57"/>
                  <a:gd name="T24" fmla="*/ 6 w 61"/>
                  <a:gd name="T25" fmla="*/ 1 h 57"/>
                  <a:gd name="T26" fmla="*/ 4 w 61"/>
                  <a:gd name="T27" fmla="*/ 4 h 57"/>
                  <a:gd name="T28" fmla="*/ 2 w 61"/>
                  <a:gd name="T29" fmla="*/ 8 h 57"/>
                  <a:gd name="T30" fmla="*/ 0 w 61"/>
                  <a:gd name="T31" fmla="*/ 43 h 57"/>
                  <a:gd name="T32" fmla="*/ 0 w 61"/>
                  <a:gd name="T33" fmla="*/ 47 h 57"/>
                  <a:gd name="T34" fmla="*/ 1 w 61"/>
                  <a:gd name="T35" fmla="*/ 50 h 57"/>
                  <a:gd name="T36" fmla="*/ 4 w 61"/>
                  <a:gd name="T37" fmla="*/ 51 h 57"/>
                  <a:gd name="T38" fmla="*/ 8 w 61"/>
                  <a:gd name="T39" fmla="*/ 53 h 57"/>
                  <a:gd name="T40" fmla="*/ 46 w 61"/>
                  <a:gd name="T4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7">
                    <a:moveTo>
                      <a:pt x="46" y="57"/>
                    </a:moveTo>
                    <a:lnTo>
                      <a:pt x="50" y="57"/>
                    </a:lnTo>
                    <a:lnTo>
                      <a:pt x="54" y="55"/>
                    </a:lnTo>
                    <a:lnTo>
                      <a:pt x="55" y="53"/>
                    </a:lnTo>
                    <a:lnTo>
                      <a:pt x="57" y="49"/>
                    </a:lnTo>
                    <a:lnTo>
                      <a:pt x="61" y="14"/>
                    </a:lnTo>
                    <a:lnTo>
                      <a:pt x="59" y="9"/>
                    </a:lnTo>
                    <a:lnTo>
                      <a:pt x="58" y="7"/>
                    </a:lnTo>
                    <a:lnTo>
                      <a:pt x="55" y="4"/>
                    </a:lnTo>
                    <a:lnTo>
                      <a:pt x="51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4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51"/>
              <p:cNvSpPr>
                <a:spLocks/>
              </p:cNvSpPr>
              <p:nvPr/>
            </p:nvSpPr>
            <p:spPr bwMode="auto">
              <a:xfrm>
                <a:off x="2323" y="2077"/>
                <a:ext cx="431" cy="64"/>
              </a:xfrm>
              <a:custGeom>
                <a:avLst/>
                <a:gdLst>
                  <a:gd name="T0" fmla="*/ 399 w 431"/>
                  <a:gd name="T1" fmla="*/ 0 h 64"/>
                  <a:gd name="T2" fmla="*/ 200 w 431"/>
                  <a:gd name="T3" fmla="*/ 8 h 64"/>
                  <a:gd name="T4" fmla="*/ 11 w 431"/>
                  <a:gd name="T5" fmla="*/ 7 h 64"/>
                  <a:gd name="T6" fmla="*/ 7 w 431"/>
                  <a:gd name="T7" fmla="*/ 8 h 64"/>
                  <a:gd name="T8" fmla="*/ 5 w 431"/>
                  <a:gd name="T9" fmla="*/ 9 h 64"/>
                  <a:gd name="T10" fmla="*/ 2 w 431"/>
                  <a:gd name="T11" fmla="*/ 12 h 64"/>
                  <a:gd name="T12" fmla="*/ 0 w 431"/>
                  <a:gd name="T13" fmla="*/ 16 h 64"/>
                  <a:gd name="T14" fmla="*/ 0 w 431"/>
                  <a:gd name="T15" fmla="*/ 45 h 64"/>
                  <a:gd name="T16" fmla="*/ 2 w 431"/>
                  <a:gd name="T17" fmla="*/ 49 h 64"/>
                  <a:gd name="T18" fmla="*/ 3 w 431"/>
                  <a:gd name="T19" fmla="*/ 51 h 64"/>
                  <a:gd name="T20" fmla="*/ 6 w 431"/>
                  <a:gd name="T21" fmla="*/ 53 h 64"/>
                  <a:gd name="T22" fmla="*/ 10 w 431"/>
                  <a:gd name="T23" fmla="*/ 54 h 64"/>
                  <a:gd name="T24" fmla="*/ 201 w 431"/>
                  <a:gd name="T25" fmla="*/ 55 h 64"/>
                  <a:gd name="T26" fmla="*/ 201 w 431"/>
                  <a:gd name="T27" fmla="*/ 55 h 64"/>
                  <a:gd name="T28" fmla="*/ 201 w 431"/>
                  <a:gd name="T29" fmla="*/ 55 h 64"/>
                  <a:gd name="T30" fmla="*/ 201 w 431"/>
                  <a:gd name="T31" fmla="*/ 55 h 64"/>
                  <a:gd name="T32" fmla="*/ 202 w 431"/>
                  <a:gd name="T33" fmla="*/ 55 h 64"/>
                  <a:gd name="T34" fmla="*/ 403 w 431"/>
                  <a:gd name="T35" fmla="*/ 64 h 64"/>
                  <a:gd name="T36" fmla="*/ 408 w 431"/>
                  <a:gd name="T37" fmla="*/ 61 h 64"/>
                  <a:gd name="T38" fmla="*/ 415 w 431"/>
                  <a:gd name="T39" fmla="*/ 54 h 64"/>
                  <a:gd name="T40" fmla="*/ 420 w 431"/>
                  <a:gd name="T41" fmla="*/ 47 h 64"/>
                  <a:gd name="T42" fmla="*/ 423 w 431"/>
                  <a:gd name="T43" fmla="*/ 42 h 64"/>
                  <a:gd name="T44" fmla="*/ 431 w 431"/>
                  <a:gd name="T45" fmla="*/ 8 h 64"/>
                  <a:gd name="T46" fmla="*/ 427 w 431"/>
                  <a:gd name="T47" fmla="*/ 5 h 64"/>
                  <a:gd name="T48" fmla="*/ 418 w 431"/>
                  <a:gd name="T49" fmla="*/ 3 h 64"/>
                  <a:gd name="T50" fmla="*/ 406 w 431"/>
                  <a:gd name="T51" fmla="*/ 1 h 64"/>
                  <a:gd name="T52" fmla="*/ 399 w 431"/>
                  <a:gd name="T5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1" h="64">
                    <a:moveTo>
                      <a:pt x="399" y="0"/>
                    </a:moveTo>
                    <a:lnTo>
                      <a:pt x="200" y="8"/>
                    </a:lnTo>
                    <a:lnTo>
                      <a:pt x="11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45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6" y="53"/>
                    </a:lnTo>
                    <a:lnTo>
                      <a:pt x="10" y="54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1" y="55"/>
                    </a:lnTo>
                    <a:lnTo>
                      <a:pt x="202" y="55"/>
                    </a:lnTo>
                    <a:lnTo>
                      <a:pt x="403" y="64"/>
                    </a:lnTo>
                    <a:lnTo>
                      <a:pt x="408" y="61"/>
                    </a:lnTo>
                    <a:lnTo>
                      <a:pt x="415" y="54"/>
                    </a:lnTo>
                    <a:lnTo>
                      <a:pt x="420" y="47"/>
                    </a:lnTo>
                    <a:lnTo>
                      <a:pt x="423" y="42"/>
                    </a:lnTo>
                    <a:lnTo>
                      <a:pt x="431" y="8"/>
                    </a:lnTo>
                    <a:lnTo>
                      <a:pt x="427" y="5"/>
                    </a:lnTo>
                    <a:lnTo>
                      <a:pt x="418" y="3"/>
                    </a:lnTo>
                    <a:lnTo>
                      <a:pt x="406" y="1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52"/>
              <p:cNvSpPr>
                <a:spLocks/>
              </p:cNvSpPr>
              <p:nvPr/>
            </p:nvSpPr>
            <p:spPr bwMode="auto">
              <a:xfrm>
                <a:off x="2424" y="1940"/>
                <a:ext cx="172" cy="136"/>
              </a:xfrm>
              <a:custGeom>
                <a:avLst/>
                <a:gdLst>
                  <a:gd name="T0" fmla="*/ 104 w 172"/>
                  <a:gd name="T1" fmla="*/ 136 h 136"/>
                  <a:gd name="T2" fmla="*/ 111 w 172"/>
                  <a:gd name="T3" fmla="*/ 134 h 136"/>
                  <a:gd name="T4" fmla="*/ 120 w 172"/>
                  <a:gd name="T5" fmla="*/ 129 h 136"/>
                  <a:gd name="T6" fmla="*/ 128 w 172"/>
                  <a:gd name="T7" fmla="*/ 125 h 136"/>
                  <a:gd name="T8" fmla="*/ 133 w 172"/>
                  <a:gd name="T9" fmla="*/ 119 h 136"/>
                  <a:gd name="T10" fmla="*/ 149 w 172"/>
                  <a:gd name="T11" fmla="*/ 79 h 136"/>
                  <a:gd name="T12" fmla="*/ 153 w 172"/>
                  <a:gd name="T13" fmla="*/ 67 h 136"/>
                  <a:gd name="T14" fmla="*/ 162 w 172"/>
                  <a:gd name="T15" fmla="*/ 43 h 136"/>
                  <a:gd name="T16" fmla="*/ 170 w 172"/>
                  <a:gd name="T17" fmla="*/ 23 h 136"/>
                  <a:gd name="T18" fmla="*/ 172 w 172"/>
                  <a:gd name="T19" fmla="*/ 12 h 136"/>
                  <a:gd name="T20" fmla="*/ 128 w 172"/>
                  <a:gd name="T21" fmla="*/ 0 h 136"/>
                  <a:gd name="T22" fmla="*/ 123 w 172"/>
                  <a:gd name="T23" fmla="*/ 2 h 136"/>
                  <a:gd name="T24" fmla="*/ 114 w 172"/>
                  <a:gd name="T25" fmla="*/ 3 h 136"/>
                  <a:gd name="T26" fmla="*/ 101 w 172"/>
                  <a:gd name="T27" fmla="*/ 6 h 136"/>
                  <a:gd name="T28" fmla="*/ 88 w 172"/>
                  <a:gd name="T29" fmla="*/ 8 h 136"/>
                  <a:gd name="T30" fmla="*/ 74 w 172"/>
                  <a:gd name="T31" fmla="*/ 12 h 136"/>
                  <a:gd name="T32" fmla="*/ 62 w 172"/>
                  <a:gd name="T33" fmla="*/ 16 h 136"/>
                  <a:gd name="T34" fmla="*/ 54 w 172"/>
                  <a:gd name="T35" fmla="*/ 19 h 136"/>
                  <a:gd name="T36" fmla="*/ 50 w 172"/>
                  <a:gd name="T37" fmla="*/ 22 h 136"/>
                  <a:gd name="T38" fmla="*/ 19 w 172"/>
                  <a:gd name="T39" fmla="*/ 49 h 136"/>
                  <a:gd name="T40" fmla="*/ 13 w 172"/>
                  <a:gd name="T41" fmla="*/ 64 h 136"/>
                  <a:gd name="T42" fmla="*/ 4 w 172"/>
                  <a:gd name="T43" fmla="*/ 90 h 136"/>
                  <a:gd name="T44" fmla="*/ 0 w 172"/>
                  <a:gd name="T45" fmla="*/ 117 h 136"/>
                  <a:gd name="T46" fmla="*/ 13 w 172"/>
                  <a:gd name="T47" fmla="*/ 132 h 136"/>
                  <a:gd name="T48" fmla="*/ 104 w 172"/>
                  <a:gd name="T4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36">
                    <a:moveTo>
                      <a:pt x="104" y="136"/>
                    </a:moveTo>
                    <a:lnTo>
                      <a:pt x="111" y="134"/>
                    </a:lnTo>
                    <a:lnTo>
                      <a:pt x="120" y="129"/>
                    </a:lnTo>
                    <a:lnTo>
                      <a:pt x="128" y="125"/>
                    </a:lnTo>
                    <a:lnTo>
                      <a:pt x="133" y="119"/>
                    </a:lnTo>
                    <a:lnTo>
                      <a:pt x="149" y="79"/>
                    </a:lnTo>
                    <a:lnTo>
                      <a:pt x="153" y="67"/>
                    </a:lnTo>
                    <a:lnTo>
                      <a:pt x="162" y="43"/>
                    </a:lnTo>
                    <a:lnTo>
                      <a:pt x="170" y="23"/>
                    </a:lnTo>
                    <a:lnTo>
                      <a:pt x="172" y="12"/>
                    </a:lnTo>
                    <a:lnTo>
                      <a:pt x="128" y="0"/>
                    </a:lnTo>
                    <a:lnTo>
                      <a:pt x="123" y="2"/>
                    </a:lnTo>
                    <a:lnTo>
                      <a:pt x="114" y="3"/>
                    </a:lnTo>
                    <a:lnTo>
                      <a:pt x="101" y="6"/>
                    </a:lnTo>
                    <a:lnTo>
                      <a:pt x="88" y="8"/>
                    </a:lnTo>
                    <a:lnTo>
                      <a:pt x="74" y="12"/>
                    </a:lnTo>
                    <a:lnTo>
                      <a:pt x="62" y="16"/>
                    </a:lnTo>
                    <a:lnTo>
                      <a:pt x="54" y="19"/>
                    </a:lnTo>
                    <a:lnTo>
                      <a:pt x="50" y="22"/>
                    </a:lnTo>
                    <a:lnTo>
                      <a:pt x="19" y="49"/>
                    </a:lnTo>
                    <a:lnTo>
                      <a:pt x="13" y="64"/>
                    </a:lnTo>
                    <a:lnTo>
                      <a:pt x="4" y="90"/>
                    </a:lnTo>
                    <a:lnTo>
                      <a:pt x="0" y="117"/>
                    </a:lnTo>
                    <a:lnTo>
                      <a:pt x="13" y="132"/>
                    </a:lnTo>
                    <a:lnTo>
                      <a:pt x="10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53"/>
              <p:cNvSpPr>
                <a:spLocks/>
              </p:cNvSpPr>
              <p:nvPr/>
            </p:nvSpPr>
            <p:spPr bwMode="auto">
              <a:xfrm>
                <a:off x="2433" y="1947"/>
                <a:ext cx="155" cy="122"/>
              </a:xfrm>
              <a:custGeom>
                <a:avLst/>
                <a:gdLst>
                  <a:gd name="T0" fmla="*/ 92 w 155"/>
                  <a:gd name="T1" fmla="*/ 122 h 122"/>
                  <a:gd name="T2" fmla="*/ 99 w 155"/>
                  <a:gd name="T3" fmla="*/ 120 h 122"/>
                  <a:gd name="T4" fmla="*/ 107 w 155"/>
                  <a:gd name="T5" fmla="*/ 116 h 122"/>
                  <a:gd name="T6" fmla="*/ 115 w 155"/>
                  <a:gd name="T7" fmla="*/ 111 h 122"/>
                  <a:gd name="T8" fmla="*/ 118 w 155"/>
                  <a:gd name="T9" fmla="*/ 107 h 122"/>
                  <a:gd name="T10" fmla="*/ 133 w 155"/>
                  <a:gd name="T11" fmla="*/ 70 h 122"/>
                  <a:gd name="T12" fmla="*/ 137 w 155"/>
                  <a:gd name="T13" fmla="*/ 60 h 122"/>
                  <a:gd name="T14" fmla="*/ 145 w 155"/>
                  <a:gd name="T15" fmla="*/ 39 h 122"/>
                  <a:gd name="T16" fmla="*/ 153 w 155"/>
                  <a:gd name="T17" fmla="*/ 20 h 122"/>
                  <a:gd name="T18" fmla="*/ 155 w 155"/>
                  <a:gd name="T19" fmla="*/ 11 h 122"/>
                  <a:gd name="T20" fmla="*/ 115 w 155"/>
                  <a:gd name="T21" fmla="*/ 0 h 122"/>
                  <a:gd name="T22" fmla="*/ 111 w 155"/>
                  <a:gd name="T23" fmla="*/ 0 h 122"/>
                  <a:gd name="T24" fmla="*/ 102 w 155"/>
                  <a:gd name="T25" fmla="*/ 3 h 122"/>
                  <a:gd name="T26" fmla="*/ 91 w 155"/>
                  <a:gd name="T27" fmla="*/ 4 h 122"/>
                  <a:gd name="T28" fmla="*/ 79 w 155"/>
                  <a:gd name="T29" fmla="*/ 7 h 122"/>
                  <a:gd name="T30" fmla="*/ 65 w 155"/>
                  <a:gd name="T31" fmla="*/ 11 h 122"/>
                  <a:gd name="T32" fmla="*/ 56 w 155"/>
                  <a:gd name="T33" fmla="*/ 13 h 122"/>
                  <a:gd name="T34" fmla="*/ 48 w 155"/>
                  <a:gd name="T35" fmla="*/ 16 h 122"/>
                  <a:gd name="T36" fmla="*/ 45 w 155"/>
                  <a:gd name="T37" fmla="*/ 19 h 122"/>
                  <a:gd name="T38" fmla="*/ 16 w 155"/>
                  <a:gd name="T39" fmla="*/ 43 h 122"/>
                  <a:gd name="T40" fmla="*/ 11 w 155"/>
                  <a:gd name="T41" fmla="*/ 57 h 122"/>
                  <a:gd name="T42" fmla="*/ 3 w 155"/>
                  <a:gd name="T43" fmla="*/ 80 h 122"/>
                  <a:gd name="T44" fmla="*/ 0 w 155"/>
                  <a:gd name="T45" fmla="*/ 104 h 122"/>
                  <a:gd name="T46" fmla="*/ 12 w 155"/>
                  <a:gd name="T47" fmla="*/ 118 h 122"/>
                  <a:gd name="T48" fmla="*/ 92 w 155"/>
                  <a:gd name="T4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22">
                    <a:moveTo>
                      <a:pt x="92" y="122"/>
                    </a:moveTo>
                    <a:lnTo>
                      <a:pt x="99" y="120"/>
                    </a:lnTo>
                    <a:lnTo>
                      <a:pt x="107" y="116"/>
                    </a:lnTo>
                    <a:lnTo>
                      <a:pt x="115" y="111"/>
                    </a:lnTo>
                    <a:lnTo>
                      <a:pt x="118" y="107"/>
                    </a:lnTo>
                    <a:lnTo>
                      <a:pt x="133" y="70"/>
                    </a:lnTo>
                    <a:lnTo>
                      <a:pt x="137" y="60"/>
                    </a:lnTo>
                    <a:lnTo>
                      <a:pt x="145" y="39"/>
                    </a:lnTo>
                    <a:lnTo>
                      <a:pt x="153" y="20"/>
                    </a:lnTo>
                    <a:lnTo>
                      <a:pt x="155" y="11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2" y="3"/>
                    </a:lnTo>
                    <a:lnTo>
                      <a:pt x="91" y="4"/>
                    </a:lnTo>
                    <a:lnTo>
                      <a:pt x="79" y="7"/>
                    </a:lnTo>
                    <a:lnTo>
                      <a:pt x="65" y="11"/>
                    </a:lnTo>
                    <a:lnTo>
                      <a:pt x="56" y="13"/>
                    </a:lnTo>
                    <a:lnTo>
                      <a:pt x="48" y="16"/>
                    </a:lnTo>
                    <a:lnTo>
                      <a:pt x="45" y="19"/>
                    </a:lnTo>
                    <a:lnTo>
                      <a:pt x="16" y="43"/>
                    </a:lnTo>
                    <a:lnTo>
                      <a:pt x="11" y="57"/>
                    </a:lnTo>
                    <a:lnTo>
                      <a:pt x="3" y="80"/>
                    </a:lnTo>
                    <a:lnTo>
                      <a:pt x="0" y="104"/>
                    </a:lnTo>
                    <a:lnTo>
                      <a:pt x="12" y="118"/>
                    </a:lnTo>
                    <a:lnTo>
                      <a:pt x="92" y="12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54"/>
              <p:cNvSpPr>
                <a:spLocks/>
              </p:cNvSpPr>
              <p:nvPr/>
            </p:nvSpPr>
            <p:spPr bwMode="auto">
              <a:xfrm>
                <a:off x="2169" y="1950"/>
                <a:ext cx="64" cy="93"/>
              </a:xfrm>
              <a:custGeom>
                <a:avLst/>
                <a:gdLst>
                  <a:gd name="T0" fmla="*/ 28 w 64"/>
                  <a:gd name="T1" fmla="*/ 89 h 93"/>
                  <a:gd name="T2" fmla="*/ 35 w 64"/>
                  <a:gd name="T3" fmla="*/ 92 h 93"/>
                  <a:gd name="T4" fmla="*/ 43 w 64"/>
                  <a:gd name="T5" fmla="*/ 93 h 93"/>
                  <a:gd name="T6" fmla="*/ 50 w 64"/>
                  <a:gd name="T7" fmla="*/ 89 h 93"/>
                  <a:gd name="T8" fmla="*/ 51 w 64"/>
                  <a:gd name="T9" fmla="*/ 77 h 93"/>
                  <a:gd name="T10" fmla="*/ 53 w 64"/>
                  <a:gd name="T11" fmla="*/ 52 h 93"/>
                  <a:gd name="T12" fmla="*/ 57 w 64"/>
                  <a:gd name="T13" fmla="*/ 31 h 93"/>
                  <a:gd name="T14" fmla="*/ 61 w 64"/>
                  <a:gd name="T15" fmla="*/ 15 h 93"/>
                  <a:gd name="T16" fmla="*/ 64 w 64"/>
                  <a:gd name="T17" fmla="*/ 8 h 93"/>
                  <a:gd name="T18" fmla="*/ 62 w 64"/>
                  <a:gd name="T19" fmla="*/ 4 h 93"/>
                  <a:gd name="T20" fmla="*/ 58 w 64"/>
                  <a:gd name="T21" fmla="*/ 1 h 93"/>
                  <a:gd name="T22" fmla="*/ 53 w 64"/>
                  <a:gd name="T23" fmla="*/ 0 h 93"/>
                  <a:gd name="T24" fmla="*/ 47 w 64"/>
                  <a:gd name="T25" fmla="*/ 0 h 93"/>
                  <a:gd name="T26" fmla="*/ 33 w 64"/>
                  <a:gd name="T27" fmla="*/ 0 h 93"/>
                  <a:gd name="T28" fmla="*/ 27 w 64"/>
                  <a:gd name="T29" fmla="*/ 1 h 93"/>
                  <a:gd name="T30" fmla="*/ 20 w 64"/>
                  <a:gd name="T31" fmla="*/ 5 h 93"/>
                  <a:gd name="T32" fmla="*/ 15 w 64"/>
                  <a:gd name="T33" fmla="*/ 10 h 93"/>
                  <a:gd name="T34" fmla="*/ 12 w 64"/>
                  <a:gd name="T35" fmla="*/ 15 h 93"/>
                  <a:gd name="T36" fmla="*/ 4 w 64"/>
                  <a:gd name="T37" fmla="*/ 58 h 93"/>
                  <a:gd name="T38" fmla="*/ 3 w 64"/>
                  <a:gd name="T39" fmla="*/ 65 h 93"/>
                  <a:gd name="T40" fmla="*/ 1 w 64"/>
                  <a:gd name="T41" fmla="*/ 73 h 93"/>
                  <a:gd name="T42" fmla="*/ 0 w 64"/>
                  <a:gd name="T43" fmla="*/ 81 h 93"/>
                  <a:gd name="T44" fmla="*/ 1 w 64"/>
                  <a:gd name="T45" fmla="*/ 85 h 93"/>
                  <a:gd name="T46" fmla="*/ 28 w 64"/>
                  <a:gd name="T4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93">
                    <a:moveTo>
                      <a:pt x="28" y="89"/>
                    </a:moveTo>
                    <a:lnTo>
                      <a:pt x="35" y="92"/>
                    </a:lnTo>
                    <a:lnTo>
                      <a:pt x="43" y="93"/>
                    </a:lnTo>
                    <a:lnTo>
                      <a:pt x="50" y="89"/>
                    </a:lnTo>
                    <a:lnTo>
                      <a:pt x="51" y="77"/>
                    </a:lnTo>
                    <a:lnTo>
                      <a:pt x="53" y="52"/>
                    </a:lnTo>
                    <a:lnTo>
                      <a:pt x="57" y="31"/>
                    </a:lnTo>
                    <a:lnTo>
                      <a:pt x="61" y="15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5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4" y="58"/>
                    </a:lnTo>
                    <a:lnTo>
                      <a:pt x="3" y="65"/>
                    </a:lnTo>
                    <a:lnTo>
                      <a:pt x="1" y="73"/>
                    </a:lnTo>
                    <a:lnTo>
                      <a:pt x="0" y="81"/>
                    </a:lnTo>
                    <a:lnTo>
                      <a:pt x="1" y="85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55"/>
              <p:cNvSpPr>
                <a:spLocks/>
              </p:cNvSpPr>
              <p:nvPr/>
            </p:nvSpPr>
            <p:spPr bwMode="auto">
              <a:xfrm>
                <a:off x="2165" y="1952"/>
                <a:ext cx="60" cy="84"/>
              </a:xfrm>
              <a:custGeom>
                <a:avLst/>
                <a:gdLst>
                  <a:gd name="T0" fmla="*/ 28 w 60"/>
                  <a:gd name="T1" fmla="*/ 82 h 84"/>
                  <a:gd name="T2" fmla="*/ 34 w 60"/>
                  <a:gd name="T3" fmla="*/ 83 h 84"/>
                  <a:gd name="T4" fmla="*/ 41 w 60"/>
                  <a:gd name="T5" fmla="*/ 84 h 84"/>
                  <a:gd name="T6" fmla="*/ 47 w 60"/>
                  <a:gd name="T7" fmla="*/ 82 h 84"/>
                  <a:gd name="T8" fmla="*/ 49 w 60"/>
                  <a:gd name="T9" fmla="*/ 69 h 84"/>
                  <a:gd name="T10" fmla="*/ 49 w 60"/>
                  <a:gd name="T11" fmla="*/ 49 h 84"/>
                  <a:gd name="T12" fmla="*/ 53 w 60"/>
                  <a:gd name="T13" fmla="*/ 29 h 84"/>
                  <a:gd name="T14" fmla="*/ 57 w 60"/>
                  <a:gd name="T15" fmla="*/ 14 h 84"/>
                  <a:gd name="T16" fmla="*/ 60 w 60"/>
                  <a:gd name="T17" fmla="*/ 8 h 84"/>
                  <a:gd name="T18" fmla="*/ 58 w 60"/>
                  <a:gd name="T19" fmla="*/ 6 h 84"/>
                  <a:gd name="T20" fmla="*/ 54 w 60"/>
                  <a:gd name="T21" fmla="*/ 3 h 84"/>
                  <a:gd name="T22" fmla="*/ 49 w 60"/>
                  <a:gd name="T23" fmla="*/ 2 h 84"/>
                  <a:gd name="T24" fmla="*/ 45 w 60"/>
                  <a:gd name="T25" fmla="*/ 0 h 84"/>
                  <a:gd name="T26" fmla="*/ 31 w 60"/>
                  <a:gd name="T27" fmla="*/ 0 h 84"/>
                  <a:gd name="T28" fmla="*/ 26 w 60"/>
                  <a:gd name="T29" fmla="*/ 2 h 84"/>
                  <a:gd name="T30" fmla="*/ 19 w 60"/>
                  <a:gd name="T31" fmla="*/ 3 h 84"/>
                  <a:gd name="T32" fmla="*/ 12 w 60"/>
                  <a:gd name="T33" fmla="*/ 7 h 84"/>
                  <a:gd name="T34" fmla="*/ 9 w 60"/>
                  <a:gd name="T35" fmla="*/ 10 h 84"/>
                  <a:gd name="T36" fmla="*/ 0 w 60"/>
                  <a:gd name="T37" fmla="*/ 50 h 84"/>
                  <a:gd name="T38" fmla="*/ 0 w 60"/>
                  <a:gd name="T39" fmla="*/ 57 h 84"/>
                  <a:gd name="T40" fmla="*/ 0 w 60"/>
                  <a:gd name="T41" fmla="*/ 65 h 84"/>
                  <a:gd name="T42" fmla="*/ 1 w 60"/>
                  <a:gd name="T43" fmla="*/ 73 h 84"/>
                  <a:gd name="T44" fmla="*/ 4 w 60"/>
                  <a:gd name="T45" fmla="*/ 78 h 84"/>
                  <a:gd name="T46" fmla="*/ 28 w 60"/>
                  <a:gd name="T47" fmla="*/ 8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84">
                    <a:moveTo>
                      <a:pt x="28" y="82"/>
                    </a:moveTo>
                    <a:lnTo>
                      <a:pt x="34" y="83"/>
                    </a:lnTo>
                    <a:lnTo>
                      <a:pt x="41" y="84"/>
                    </a:lnTo>
                    <a:lnTo>
                      <a:pt x="47" y="82"/>
                    </a:lnTo>
                    <a:lnTo>
                      <a:pt x="49" y="69"/>
                    </a:lnTo>
                    <a:lnTo>
                      <a:pt x="49" y="49"/>
                    </a:lnTo>
                    <a:lnTo>
                      <a:pt x="53" y="29"/>
                    </a:lnTo>
                    <a:lnTo>
                      <a:pt x="57" y="14"/>
                    </a:lnTo>
                    <a:lnTo>
                      <a:pt x="60" y="8"/>
                    </a:lnTo>
                    <a:lnTo>
                      <a:pt x="58" y="6"/>
                    </a:lnTo>
                    <a:lnTo>
                      <a:pt x="54" y="3"/>
                    </a:lnTo>
                    <a:lnTo>
                      <a:pt x="49" y="2"/>
                    </a:lnTo>
                    <a:lnTo>
                      <a:pt x="45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4" y="78"/>
                    </a:lnTo>
                    <a:lnTo>
                      <a:pt x="28" y="82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56"/>
              <p:cNvSpPr>
                <a:spLocks/>
              </p:cNvSpPr>
              <p:nvPr/>
            </p:nvSpPr>
            <p:spPr bwMode="auto">
              <a:xfrm>
                <a:off x="2567" y="1952"/>
                <a:ext cx="136" cy="90"/>
              </a:xfrm>
              <a:custGeom>
                <a:avLst/>
                <a:gdLst>
                  <a:gd name="T0" fmla="*/ 29 w 136"/>
                  <a:gd name="T1" fmla="*/ 0 h 90"/>
                  <a:gd name="T2" fmla="*/ 33 w 136"/>
                  <a:gd name="T3" fmla="*/ 0 h 90"/>
                  <a:gd name="T4" fmla="*/ 44 w 136"/>
                  <a:gd name="T5" fmla="*/ 0 h 90"/>
                  <a:gd name="T6" fmla="*/ 60 w 136"/>
                  <a:gd name="T7" fmla="*/ 0 h 90"/>
                  <a:gd name="T8" fmla="*/ 78 w 136"/>
                  <a:gd name="T9" fmla="*/ 2 h 90"/>
                  <a:gd name="T10" fmla="*/ 97 w 136"/>
                  <a:gd name="T11" fmla="*/ 3 h 90"/>
                  <a:gd name="T12" fmla="*/ 113 w 136"/>
                  <a:gd name="T13" fmla="*/ 6 h 90"/>
                  <a:gd name="T14" fmla="*/ 126 w 136"/>
                  <a:gd name="T15" fmla="*/ 8 h 90"/>
                  <a:gd name="T16" fmla="*/ 133 w 136"/>
                  <a:gd name="T17" fmla="*/ 13 h 90"/>
                  <a:gd name="T18" fmla="*/ 136 w 136"/>
                  <a:gd name="T19" fmla="*/ 27 h 90"/>
                  <a:gd name="T20" fmla="*/ 130 w 136"/>
                  <a:gd name="T21" fmla="*/ 50 h 90"/>
                  <a:gd name="T22" fmla="*/ 122 w 136"/>
                  <a:gd name="T23" fmla="*/ 71 h 90"/>
                  <a:gd name="T24" fmla="*/ 118 w 136"/>
                  <a:gd name="T25" fmla="*/ 79 h 90"/>
                  <a:gd name="T26" fmla="*/ 114 w 136"/>
                  <a:gd name="T27" fmla="*/ 79 h 90"/>
                  <a:gd name="T28" fmla="*/ 103 w 136"/>
                  <a:gd name="T29" fmla="*/ 80 h 90"/>
                  <a:gd name="T30" fmla="*/ 88 w 136"/>
                  <a:gd name="T31" fmla="*/ 83 h 90"/>
                  <a:gd name="T32" fmla="*/ 71 w 136"/>
                  <a:gd name="T33" fmla="*/ 84 h 90"/>
                  <a:gd name="T34" fmla="*/ 53 w 136"/>
                  <a:gd name="T35" fmla="*/ 87 h 90"/>
                  <a:gd name="T36" fmla="*/ 37 w 136"/>
                  <a:gd name="T37" fmla="*/ 88 h 90"/>
                  <a:gd name="T38" fmla="*/ 23 w 136"/>
                  <a:gd name="T39" fmla="*/ 90 h 90"/>
                  <a:gd name="T40" fmla="*/ 17 w 136"/>
                  <a:gd name="T41" fmla="*/ 90 h 90"/>
                  <a:gd name="T42" fmla="*/ 11 w 136"/>
                  <a:gd name="T43" fmla="*/ 88 h 90"/>
                  <a:gd name="T44" fmla="*/ 6 w 136"/>
                  <a:gd name="T45" fmla="*/ 86 h 90"/>
                  <a:gd name="T46" fmla="*/ 2 w 136"/>
                  <a:gd name="T47" fmla="*/ 83 h 90"/>
                  <a:gd name="T48" fmla="*/ 0 w 136"/>
                  <a:gd name="T49" fmla="*/ 82 h 90"/>
                  <a:gd name="T50" fmla="*/ 23 w 136"/>
                  <a:gd name="T51" fmla="*/ 21 h 90"/>
                  <a:gd name="T52" fmla="*/ 26 w 136"/>
                  <a:gd name="T53" fmla="*/ 18 h 90"/>
                  <a:gd name="T54" fmla="*/ 30 w 136"/>
                  <a:gd name="T55" fmla="*/ 10 h 90"/>
                  <a:gd name="T56" fmla="*/ 32 w 136"/>
                  <a:gd name="T57" fmla="*/ 3 h 90"/>
                  <a:gd name="T58" fmla="*/ 29 w 136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6" h="90">
                    <a:moveTo>
                      <a:pt x="29" y="0"/>
                    </a:moveTo>
                    <a:lnTo>
                      <a:pt x="33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8" y="2"/>
                    </a:lnTo>
                    <a:lnTo>
                      <a:pt x="97" y="3"/>
                    </a:lnTo>
                    <a:lnTo>
                      <a:pt x="113" y="6"/>
                    </a:lnTo>
                    <a:lnTo>
                      <a:pt x="126" y="8"/>
                    </a:lnTo>
                    <a:lnTo>
                      <a:pt x="133" y="13"/>
                    </a:lnTo>
                    <a:lnTo>
                      <a:pt x="136" y="27"/>
                    </a:lnTo>
                    <a:lnTo>
                      <a:pt x="130" y="50"/>
                    </a:lnTo>
                    <a:lnTo>
                      <a:pt x="122" y="71"/>
                    </a:lnTo>
                    <a:lnTo>
                      <a:pt x="118" y="79"/>
                    </a:lnTo>
                    <a:lnTo>
                      <a:pt x="114" y="79"/>
                    </a:lnTo>
                    <a:lnTo>
                      <a:pt x="103" y="80"/>
                    </a:lnTo>
                    <a:lnTo>
                      <a:pt x="88" y="83"/>
                    </a:lnTo>
                    <a:lnTo>
                      <a:pt x="71" y="84"/>
                    </a:lnTo>
                    <a:lnTo>
                      <a:pt x="53" y="87"/>
                    </a:lnTo>
                    <a:lnTo>
                      <a:pt x="37" y="88"/>
                    </a:lnTo>
                    <a:lnTo>
                      <a:pt x="23" y="90"/>
                    </a:lnTo>
                    <a:lnTo>
                      <a:pt x="17" y="90"/>
                    </a:lnTo>
                    <a:lnTo>
                      <a:pt x="11" y="88"/>
                    </a:lnTo>
                    <a:lnTo>
                      <a:pt x="6" y="86"/>
                    </a:lnTo>
                    <a:lnTo>
                      <a:pt x="2" y="83"/>
                    </a:lnTo>
                    <a:lnTo>
                      <a:pt x="0" y="82"/>
                    </a:lnTo>
                    <a:lnTo>
                      <a:pt x="23" y="21"/>
                    </a:lnTo>
                    <a:lnTo>
                      <a:pt x="26" y="18"/>
                    </a:lnTo>
                    <a:lnTo>
                      <a:pt x="30" y="10"/>
                    </a:lnTo>
                    <a:lnTo>
                      <a:pt x="32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57"/>
              <p:cNvSpPr>
                <a:spLocks/>
              </p:cNvSpPr>
              <p:nvPr/>
            </p:nvSpPr>
            <p:spPr bwMode="auto">
              <a:xfrm>
                <a:off x="2574" y="1958"/>
                <a:ext cx="121" cy="80"/>
              </a:xfrm>
              <a:custGeom>
                <a:avLst/>
                <a:gdLst>
                  <a:gd name="T0" fmla="*/ 26 w 121"/>
                  <a:gd name="T1" fmla="*/ 0 h 80"/>
                  <a:gd name="T2" fmla="*/ 30 w 121"/>
                  <a:gd name="T3" fmla="*/ 0 h 80"/>
                  <a:gd name="T4" fmla="*/ 39 w 121"/>
                  <a:gd name="T5" fmla="*/ 0 h 80"/>
                  <a:gd name="T6" fmla="*/ 53 w 121"/>
                  <a:gd name="T7" fmla="*/ 0 h 80"/>
                  <a:gd name="T8" fmla="*/ 69 w 121"/>
                  <a:gd name="T9" fmla="*/ 1 h 80"/>
                  <a:gd name="T10" fmla="*/ 87 w 121"/>
                  <a:gd name="T11" fmla="*/ 2 h 80"/>
                  <a:gd name="T12" fmla="*/ 102 w 121"/>
                  <a:gd name="T13" fmla="*/ 4 h 80"/>
                  <a:gd name="T14" fmla="*/ 113 w 121"/>
                  <a:gd name="T15" fmla="*/ 7 h 80"/>
                  <a:gd name="T16" fmla="*/ 119 w 121"/>
                  <a:gd name="T17" fmla="*/ 11 h 80"/>
                  <a:gd name="T18" fmla="*/ 121 w 121"/>
                  <a:gd name="T19" fmla="*/ 24 h 80"/>
                  <a:gd name="T20" fmla="*/ 117 w 121"/>
                  <a:gd name="T21" fmla="*/ 44 h 80"/>
                  <a:gd name="T22" fmla="*/ 110 w 121"/>
                  <a:gd name="T23" fmla="*/ 62 h 80"/>
                  <a:gd name="T24" fmla="*/ 106 w 121"/>
                  <a:gd name="T25" fmla="*/ 70 h 80"/>
                  <a:gd name="T26" fmla="*/ 102 w 121"/>
                  <a:gd name="T27" fmla="*/ 70 h 80"/>
                  <a:gd name="T28" fmla="*/ 92 w 121"/>
                  <a:gd name="T29" fmla="*/ 72 h 80"/>
                  <a:gd name="T30" fmla="*/ 79 w 121"/>
                  <a:gd name="T31" fmla="*/ 73 h 80"/>
                  <a:gd name="T32" fmla="*/ 64 w 121"/>
                  <a:gd name="T33" fmla="*/ 76 h 80"/>
                  <a:gd name="T34" fmla="*/ 48 w 121"/>
                  <a:gd name="T35" fmla="*/ 77 h 80"/>
                  <a:gd name="T36" fmla="*/ 33 w 121"/>
                  <a:gd name="T37" fmla="*/ 78 h 80"/>
                  <a:gd name="T38" fmla="*/ 22 w 121"/>
                  <a:gd name="T39" fmla="*/ 80 h 80"/>
                  <a:gd name="T40" fmla="*/ 15 w 121"/>
                  <a:gd name="T41" fmla="*/ 80 h 80"/>
                  <a:gd name="T42" fmla="*/ 10 w 121"/>
                  <a:gd name="T43" fmla="*/ 78 h 80"/>
                  <a:gd name="T44" fmla="*/ 4 w 121"/>
                  <a:gd name="T45" fmla="*/ 76 h 80"/>
                  <a:gd name="T46" fmla="*/ 1 w 121"/>
                  <a:gd name="T47" fmla="*/ 73 h 80"/>
                  <a:gd name="T48" fmla="*/ 0 w 121"/>
                  <a:gd name="T49" fmla="*/ 72 h 80"/>
                  <a:gd name="T50" fmla="*/ 22 w 121"/>
                  <a:gd name="T51" fmla="*/ 17 h 80"/>
                  <a:gd name="T52" fmla="*/ 23 w 121"/>
                  <a:gd name="T53" fmla="*/ 15 h 80"/>
                  <a:gd name="T54" fmla="*/ 27 w 121"/>
                  <a:gd name="T55" fmla="*/ 8 h 80"/>
                  <a:gd name="T56" fmla="*/ 29 w 121"/>
                  <a:gd name="T57" fmla="*/ 2 h 80"/>
                  <a:gd name="T58" fmla="*/ 26 w 121"/>
                  <a:gd name="T5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80">
                    <a:moveTo>
                      <a:pt x="26" y="0"/>
                    </a:moveTo>
                    <a:lnTo>
                      <a:pt x="30" y="0"/>
                    </a:lnTo>
                    <a:lnTo>
                      <a:pt x="39" y="0"/>
                    </a:lnTo>
                    <a:lnTo>
                      <a:pt x="53" y="0"/>
                    </a:lnTo>
                    <a:lnTo>
                      <a:pt x="69" y="1"/>
                    </a:lnTo>
                    <a:lnTo>
                      <a:pt x="87" y="2"/>
                    </a:lnTo>
                    <a:lnTo>
                      <a:pt x="102" y="4"/>
                    </a:lnTo>
                    <a:lnTo>
                      <a:pt x="113" y="7"/>
                    </a:lnTo>
                    <a:lnTo>
                      <a:pt x="119" y="11"/>
                    </a:lnTo>
                    <a:lnTo>
                      <a:pt x="121" y="24"/>
                    </a:lnTo>
                    <a:lnTo>
                      <a:pt x="117" y="44"/>
                    </a:lnTo>
                    <a:lnTo>
                      <a:pt x="110" y="62"/>
                    </a:lnTo>
                    <a:lnTo>
                      <a:pt x="106" y="70"/>
                    </a:lnTo>
                    <a:lnTo>
                      <a:pt x="102" y="70"/>
                    </a:lnTo>
                    <a:lnTo>
                      <a:pt x="92" y="72"/>
                    </a:lnTo>
                    <a:lnTo>
                      <a:pt x="79" y="73"/>
                    </a:lnTo>
                    <a:lnTo>
                      <a:pt x="64" y="76"/>
                    </a:lnTo>
                    <a:lnTo>
                      <a:pt x="48" y="77"/>
                    </a:lnTo>
                    <a:lnTo>
                      <a:pt x="33" y="78"/>
                    </a:lnTo>
                    <a:lnTo>
                      <a:pt x="22" y="80"/>
                    </a:lnTo>
                    <a:lnTo>
                      <a:pt x="15" y="80"/>
                    </a:lnTo>
                    <a:lnTo>
                      <a:pt x="10" y="78"/>
                    </a:lnTo>
                    <a:lnTo>
                      <a:pt x="4" y="76"/>
                    </a:lnTo>
                    <a:lnTo>
                      <a:pt x="1" y="73"/>
                    </a:lnTo>
                    <a:lnTo>
                      <a:pt x="0" y="72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7" y="8"/>
                    </a:lnTo>
                    <a:lnTo>
                      <a:pt x="29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58"/>
              <p:cNvSpPr>
                <a:spLocks/>
              </p:cNvSpPr>
              <p:nvPr/>
            </p:nvSpPr>
            <p:spPr bwMode="auto">
              <a:xfrm>
                <a:off x="3126" y="2011"/>
                <a:ext cx="21" cy="9"/>
              </a:xfrm>
              <a:custGeom>
                <a:avLst/>
                <a:gdLst>
                  <a:gd name="T0" fmla="*/ 21 w 21"/>
                  <a:gd name="T1" fmla="*/ 9 h 9"/>
                  <a:gd name="T2" fmla="*/ 16 w 21"/>
                  <a:gd name="T3" fmla="*/ 6 h 9"/>
                  <a:gd name="T4" fmla="*/ 10 w 21"/>
                  <a:gd name="T5" fmla="*/ 4 h 9"/>
                  <a:gd name="T6" fmla="*/ 5 w 21"/>
                  <a:gd name="T7" fmla="*/ 1 h 9"/>
                  <a:gd name="T8" fmla="*/ 0 w 21"/>
                  <a:gd name="T9" fmla="*/ 0 h 9"/>
                  <a:gd name="T10" fmla="*/ 1 w 21"/>
                  <a:gd name="T11" fmla="*/ 1 h 9"/>
                  <a:gd name="T12" fmla="*/ 6 w 21"/>
                  <a:gd name="T13" fmla="*/ 2 h 9"/>
                  <a:gd name="T14" fmla="*/ 13 w 21"/>
                  <a:gd name="T15" fmla="*/ 5 h 9"/>
                  <a:gd name="T16" fmla="*/ 21 w 2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lnTo>
                      <a:pt x="16" y="6"/>
                    </a:lnTo>
                    <a:lnTo>
                      <a:pt x="10" y="4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6" y="2"/>
                    </a:lnTo>
                    <a:lnTo>
                      <a:pt x="13" y="5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59"/>
              <p:cNvSpPr>
                <a:spLocks/>
              </p:cNvSpPr>
              <p:nvPr/>
            </p:nvSpPr>
            <p:spPr bwMode="auto">
              <a:xfrm>
                <a:off x="3142" y="1937"/>
                <a:ext cx="1573" cy="335"/>
              </a:xfrm>
              <a:custGeom>
                <a:avLst/>
                <a:gdLst>
                  <a:gd name="T0" fmla="*/ 1547 w 1573"/>
                  <a:gd name="T1" fmla="*/ 79 h 335"/>
                  <a:gd name="T2" fmla="*/ 1544 w 1573"/>
                  <a:gd name="T3" fmla="*/ 36 h 335"/>
                  <a:gd name="T4" fmla="*/ 1542 w 1573"/>
                  <a:gd name="T5" fmla="*/ 0 h 335"/>
                  <a:gd name="T6" fmla="*/ 1520 w 1573"/>
                  <a:gd name="T7" fmla="*/ 3 h 335"/>
                  <a:gd name="T8" fmla="*/ 1490 w 1573"/>
                  <a:gd name="T9" fmla="*/ 6 h 335"/>
                  <a:gd name="T10" fmla="*/ 1458 w 1573"/>
                  <a:gd name="T11" fmla="*/ 10 h 335"/>
                  <a:gd name="T12" fmla="*/ 1423 w 1573"/>
                  <a:gd name="T13" fmla="*/ 13 h 335"/>
                  <a:gd name="T14" fmla="*/ 1389 w 1573"/>
                  <a:gd name="T15" fmla="*/ 15 h 335"/>
                  <a:gd name="T16" fmla="*/ 1359 w 1573"/>
                  <a:gd name="T17" fmla="*/ 17 h 335"/>
                  <a:gd name="T18" fmla="*/ 1336 w 1573"/>
                  <a:gd name="T19" fmla="*/ 18 h 335"/>
                  <a:gd name="T20" fmla="*/ 1322 w 1573"/>
                  <a:gd name="T21" fmla="*/ 17 h 335"/>
                  <a:gd name="T22" fmla="*/ 1306 w 1573"/>
                  <a:gd name="T23" fmla="*/ 14 h 335"/>
                  <a:gd name="T24" fmla="*/ 1275 w 1573"/>
                  <a:gd name="T25" fmla="*/ 13 h 335"/>
                  <a:gd name="T26" fmla="*/ 1237 w 1573"/>
                  <a:gd name="T27" fmla="*/ 10 h 335"/>
                  <a:gd name="T28" fmla="*/ 1195 w 1573"/>
                  <a:gd name="T29" fmla="*/ 9 h 335"/>
                  <a:gd name="T30" fmla="*/ 1154 w 1573"/>
                  <a:gd name="T31" fmla="*/ 7 h 335"/>
                  <a:gd name="T32" fmla="*/ 1119 w 1573"/>
                  <a:gd name="T33" fmla="*/ 6 h 335"/>
                  <a:gd name="T34" fmla="*/ 1095 w 1573"/>
                  <a:gd name="T35" fmla="*/ 5 h 335"/>
                  <a:gd name="T36" fmla="*/ 1085 w 1573"/>
                  <a:gd name="T37" fmla="*/ 5 h 335"/>
                  <a:gd name="T38" fmla="*/ 16 w 1573"/>
                  <a:gd name="T39" fmla="*/ 71 h 335"/>
                  <a:gd name="T40" fmla="*/ 31 w 1573"/>
                  <a:gd name="T41" fmla="*/ 86 h 335"/>
                  <a:gd name="T42" fmla="*/ 28 w 1573"/>
                  <a:gd name="T43" fmla="*/ 90 h 335"/>
                  <a:gd name="T44" fmla="*/ 13 w 1573"/>
                  <a:gd name="T45" fmla="*/ 86 h 335"/>
                  <a:gd name="T46" fmla="*/ 35 w 1573"/>
                  <a:gd name="T47" fmla="*/ 106 h 335"/>
                  <a:gd name="T48" fmla="*/ 70 w 1573"/>
                  <a:gd name="T49" fmla="*/ 166 h 335"/>
                  <a:gd name="T50" fmla="*/ 82 w 1573"/>
                  <a:gd name="T51" fmla="*/ 225 h 335"/>
                  <a:gd name="T52" fmla="*/ 84 w 1573"/>
                  <a:gd name="T53" fmla="*/ 267 h 335"/>
                  <a:gd name="T54" fmla="*/ 66 w 1573"/>
                  <a:gd name="T55" fmla="*/ 294 h 335"/>
                  <a:gd name="T56" fmla="*/ 65 w 1573"/>
                  <a:gd name="T57" fmla="*/ 313 h 335"/>
                  <a:gd name="T58" fmla="*/ 64 w 1573"/>
                  <a:gd name="T59" fmla="*/ 334 h 335"/>
                  <a:gd name="T60" fmla="*/ 64 w 1573"/>
                  <a:gd name="T61" fmla="*/ 334 h 335"/>
                  <a:gd name="T62" fmla="*/ 64 w 1573"/>
                  <a:gd name="T63" fmla="*/ 335 h 335"/>
                  <a:gd name="T64" fmla="*/ 1001 w 1573"/>
                  <a:gd name="T65" fmla="*/ 259 h 335"/>
                  <a:gd name="T66" fmla="*/ 1038 w 1573"/>
                  <a:gd name="T67" fmla="*/ 198 h 335"/>
                  <a:gd name="T68" fmla="*/ 1078 w 1573"/>
                  <a:gd name="T69" fmla="*/ 140 h 335"/>
                  <a:gd name="T70" fmla="*/ 1120 w 1573"/>
                  <a:gd name="T71" fmla="*/ 101 h 335"/>
                  <a:gd name="T72" fmla="*/ 1166 w 1573"/>
                  <a:gd name="T73" fmla="*/ 91 h 335"/>
                  <a:gd name="T74" fmla="*/ 1229 w 1573"/>
                  <a:gd name="T75" fmla="*/ 91 h 335"/>
                  <a:gd name="T76" fmla="*/ 1291 w 1573"/>
                  <a:gd name="T77" fmla="*/ 118 h 335"/>
                  <a:gd name="T78" fmla="*/ 1333 w 1573"/>
                  <a:gd name="T79" fmla="*/ 193 h 335"/>
                  <a:gd name="T80" fmla="*/ 1341 w 1573"/>
                  <a:gd name="T81" fmla="*/ 258 h 335"/>
                  <a:gd name="T82" fmla="*/ 1343 w 1573"/>
                  <a:gd name="T83" fmla="*/ 262 h 335"/>
                  <a:gd name="T84" fmla="*/ 1349 w 1573"/>
                  <a:gd name="T85" fmla="*/ 265 h 335"/>
                  <a:gd name="T86" fmla="*/ 1367 w 1573"/>
                  <a:gd name="T87" fmla="*/ 262 h 335"/>
                  <a:gd name="T88" fmla="*/ 1412 w 1573"/>
                  <a:gd name="T89" fmla="*/ 255 h 335"/>
                  <a:gd name="T90" fmla="*/ 1470 w 1573"/>
                  <a:gd name="T91" fmla="*/ 244 h 335"/>
                  <a:gd name="T92" fmla="*/ 1528 w 1573"/>
                  <a:gd name="T93" fmla="*/ 233 h 335"/>
                  <a:gd name="T94" fmla="*/ 1544 w 1573"/>
                  <a:gd name="T95" fmla="*/ 208 h 335"/>
                  <a:gd name="T96" fmla="*/ 1566 w 1573"/>
                  <a:gd name="T97" fmla="*/ 185 h 335"/>
                  <a:gd name="T98" fmla="*/ 1573 w 1573"/>
                  <a:gd name="T99" fmla="*/ 147 h 335"/>
                  <a:gd name="T100" fmla="*/ 1566 w 1573"/>
                  <a:gd name="T101" fmla="*/ 10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3" h="335">
                    <a:moveTo>
                      <a:pt x="1557" y="90"/>
                    </a:moveTo>
                    <a:lnTo>
                      <a:pt x="1547" y="79"/>
                    </a:lnTo>
                    <a:lnTo>
                      <a:pt x="1544" y="57"/>
                    </a:lnTo>
                    <a:lnTo>
                      <a:pt x="1544" y="36"/>
                    </a:lnTo>
                    <a:lnTo>
                      <a:pt x="1544" y="26"/>
                    </a:lnTo>
                    <a:lnTo>
                      <a:pt x="1542" y="0"/>
                    </a:lnTo>
                    <a:lnTo>
                      <a:pt x="1532" y="2"/>
                    </a:lnTo>
                    <a:lnTo>
                      <a:pt x="1520" y="3"/>
                    </a:lnTo>
                    <a:lnTo>
                      <a:pt x="1507" y="5"/>
                    </a:lnTo>
                    <a:lnTo>
                      <a:pt x="1490" y="6"/>
                    </a:lnTo>
                    <a:lnTo>
                      <a:pt x="1474" y="7"/>
                    </a:lnTo>
                    <a:lnTo>
                      <a:pt x="1458" y="10"/>
                    </a:lnTo>
                    <a:lnTo>
                      <a:pt x="1440" y="11"/>
                    </a:lnTo>
                    <a:lnTo>
                      <a:pt x="1423" y="13"/>
                    </a:lnTo>
                    <a:lnTo>
                      <a:pt x="1405" y="14"/>
                    </a:lnTo>
                    <a:lnTo>
                      <a:pt x="1389" y="15"/>
                    </a:lnTo>
                    <a:lnTo>
                      <a:pt x="1372" y="17"/>
                    </a:lnTo>
                    <a:lnTo>
                      <a:pt x="1359" y="17"/>
                    </a:lnTo>
                    <a:lnTo>
                      <a:pt x="1347" y="18"/>
                    </a:lnTo>
                    <a:lnTo>
                      <a:pt x="1336" y="18"/>
                    </a:lnTo>
                    <a:lnTo>
                      <a:pt x="1328" y="18"/>
                    </a:lnTo>
                    <a:lnTo>
                      <a:pt x="1322" y="17"/>
                    </a:lnTo>
                    <a:lnTo>
                      <a:pt x="1315" y="15"/>
                    </a:lnTo>
                    <a:lnTo>
                      <a:pt x="1306" y="14"/>
                    </a:lnTo>
                    <a:lnTo>
                      <a:pt x="1292" y="14"/>
                    </a:lnTo>
                    <a:lnTo>
                      <a:pt x="1275" y="13"/>
                    </a:lnTo>
                    <a:lnTo>
                      <a:pt x="1257" y="11"/>
                    </a:lnTo>
                    <a:lnTo>
                      <a:pt x="1237" y="10"/>
                    </a:lnTo>
                    <a:lnTo>
                      <a:pt x="1217" y="10"/>
                    </a:lnTo>
                    <a:lnTo>
                      <a:pt x="1195" y="9"/>
                    </a:lnTo>
                    <a:lnTo>
                      <a:pt x="1175" y="7"/>
                    </a:lnTo>
                    <a:lnTo>
                      <a:pt x="1154" y="7"/>
                    </a:lnTo>
                    <a:lnTo>
                      <a:pt x="1135" y="6"/>
                    </a:lnTo>
                    <a:lnTo>
                      <a:pt x="1119" y="6"/>
                    </a:lnTo>
                    <a:lnTo>
                      <a:pt x="1105" y="5"/>
                    </a:lnTo>
                    <a:lnTo>
                      <a:pt x="1095" y="5"/>
                    </a:lnTo>
                    <a:lnTo>
                      <a:pt x="1088" y="5"/>
                    </a:lnTo>
                    <a:lnTo>
                      <a:pt x="1085" y="5"/>
                    </a:lnTo>
                    <a:lnTo>
                      <a:pt x="0" y="57"/>
                    </a:lnTo>
                    <a:lnTo>
                      <a:pt x="16" y="71"/>
                    </a:lnTo>
                    <a:lnTo>
                      <a:pt x="27" y="80"/>
                    </a:lnTo>
                    <a:lnTo>
                      <a:pt x="31" y="86"/>
                    </a:lnTo>
                    <a:lnTo>
                      <a:pt x="31" y="90"/>
                    </a:lnTo>
                    <a:lnTo>
                      <a:pt x="28" y="90"/>
                    </a:lnTo>
                    <a:lnTo>
                      <a:pt x="22" y="88"/>
                    </a:lnTo>
                    <a:lnTo>
                      <a:pt x="13" y="86"/>
                    </a:lnTo>
                    <a:lnTo>
                      <a:pt x="5" y="83"/>
                    </a:lnTo>
                    <a:lnTo>
                      <a:pt x="35" y="106"/>
                    </a:lnTo>
                    <a:lnTo>
                      <a:pt x="55" y="133"/>
                    </a:lnTo>
                    <a:lnTo>
                      <a:pt x="70" y="166"/>
                    </a:lnTo>
                    <a:lnTo>
                      <a:pt x="78" y="197"/>
                    </a:lnTo>
                    <a:lnTo>
                      <a:pt x="82" y="225"/>
                    </a:lnTo>
                    <a:lnTo>
                      <a:pt x="84" y="250"/>
                    </a:lnTo>
                    <a:lnTo>
                      <a:pt x="84" y="267"/>
                    </a:lnTo>
                    <a:lnTo>
                      <a:pt x="84" y="273"/>
                    </a:lnTo>
                    <a:lnTo>
                      <a:pt x="66" y="294"/>
                    </a:lnTo>
                    <a:lnTo>
                      <a:pt x="66" y="304"/>
                    </a:lnTo>
                    <a:lnTo>
                      <a:pt x="65" y="313"/>
                    </a:lnTo>
                    <a:lnTo>
                      <a:pt x="65" y="32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5"/>
                    </a:lnTo>
                    <a:lnTo>
                      <a:pt x="64" y="335"/>
                    </a:lnTo>
                    <a:lnTo>
                      <a:pt x="986" y="285"/>
                    </a:lnTo>
                    <a:lnTo>
                      <a:pt x="1001" y="259"/>
                    </a:lnTo>
                    <a:lnTo>
                      <a:pt x="1017" y="229"/>
                    </a:lnTo>
                    <a:lnTo>
                      <a:pt x="1038" y="198"/>
                    </a:lnTo>
                    <a:lnTo>
                      <a:pt x="1058" y="167"/>
                    </a:lnTo>
                    <a:lnTo>
                      <a:pt x="1078" y="140"/>
                    </a:lnTo>
                    <a:lnTo>
                      <a:pt x="1100" y="117"/>
                    </a:lnTo>
                    <a:lnTo>
                      <a:pt x="1120" y="101"/>
                    </a:lnTo>
                    <a:lnTo>
                      <a:pt x="1139" y="94"/>
                    </a:lnTo>
                    <a:lnTo>
                      <a:pt x="1166" y="91"/>
                    </a:lnTo>
                    <a:lnTo>
                      <a:pt x="1196" y="90"/>
                    </a:lnTo>
                    <a:lnTo>
                      <a:pt x="1229" y="91"/>
                    </a:lnTo>
                    <a:lnTo>
                      <a:pt x="1261" y="99"/>
                    </a:lnTo>
                    <a:lnTo>
                      <a:pt x="1291" y="118"/>
                    </a:lnTo>
                    <a:lnTo>
                      <a:pt x="1315" y="148"/>
                    </a:lnTo>
                    <a:lnTo>
                      <a:pt x="1333" y="193"/>
                    </a:lnTo>
                    <a:lnTo>
                      <a:pt x="1341" y="255"/>
                    </a:lnTo>
                    <a:lnTo>
                      <a:pt x="1341" y="258"/>
                    </a:lnTo>
                    <a:lnTo>
                      <a:pt x="1343" y="260"/>
                    </a:lnTo>
                    <a:lnTo>
                      <a:pt x="1343" y="262"/>
                    </a:lnTo>
                    <a:lnTo>
                      <a:pt x="1343" y="265"/>
                    </a:lnTo>
                    <a:lnTo>
                      <a:pt x="1349" y="265"/>
                    </a:lnTo>
                    <a:lnTo>
                      <a:pt x="1353" y="263"/>
                    </a:lnTo>
                    <a:lnTo>
                      <a:pt x="1367" y="262"/>
                    </a:lnTo>
                    <a:lnTo>
                      <a:pt x="1387" y="259"/>
                    </a:lnTo>
                    <a:lnTo>
                      <a:pt x="1412" y="255"/>
                    </a:lnTo>
                    <a:lnTo>
                      <a:pt x="1440" y="250"/>
                    </a:lnTo>
                    <a:lnTo>
                      <a:pt x="1470" y="244"/>
                    </a:lnTo>
                    <a:lnTo>
                      <a:pt x="1500" y="239"/>
                    </a:lnTo>
                    <a:lnTo>
                      <a:pt x="1528" y="233"/>
                    </a:lnTo>
                    <a:lnTo>
                      <a:pt x="1540" y="212"/>
                    </a:lnTo>
                    <a:lnTo>
                      <a:pt x="1544" y="208"/>
                    </a:lnTo>
                    <a:lnTo>
                      <a:pt x="1555" y="198"/>
                    </a:lnTo>
                    <a:lnTo>
                      <a:pt x="1566" y="185"/>
                    </a:lnTo>
                    <a:lnTo>
                      <a:pt x="1572" y="168"/>
                    </a:lnTo>
                    <a:lnTo>
                      <a:pt x="1573" y="147"/>
                    </a:lnTo>
                    <a:lnTo>
                      <a:pt x="1572" y="122"/>
                    </a:lnTo>
                    <a:lnTo>
                      <a:pt x="1566" y="101"/>
                    </a:lnTo>
                    <a:lnTo>
                      <a:pt x="1557" y="90"/>
                    </a:lnTo>
                    <a:close/>
                  </a:path>
                </a:pathLst>
              </a:custGeom>
              <a:solidFill>
                <a:srgbClr val="00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60"/>
              <p:cNvSpPr>
                <a:spLocks/>
              </p:cNvSpPr>
              <p:nvPr/>
            </p:nvSpPr>
            <p:spPr bwMode="auto">
              <a:xfrm>
                <a:off x="4499" y="2051"/>
                <a:ext cx="219" cy="80"/>
              </a:xfrm>
              <a:custGeom>
                <a:avLst/>
                <a:gdLst>
                  <a:gd name="T0" fmla="*/ 30 w 219"/>
                  <a:gd name="T1" fmla="*/ 80 h 80"/>
                  <a:gd name="T2" fmla="*/ 25 w 219"/>
                  <a:gd name="T3" fmla="*/ 77 h 80"/>
                  <a:gd name="T4" fmla="*/ 19 w 219"/>
                  <a:gd name="T5" fmla="*/ 71 h 80"/>
                  <a:gd name="T6" fmla="*/ 14 w 219"/>
                  <a:gd name="T7" fmla="*/ 62 h 80"/>
                  <a:gd name="T8" fmla="*/ 11 w 219"/>
                  <a:gd name="T9" fmla="*/ 57 h 80"/>
                  <a:gd name="T10" fmla="*/ 0 w 219"/>
                  <a:gd name="T11" fmla="*/ 33 h 80"/>
                  <a:gd name="T12" fmla="*/ 2 w 219"/>
                  <a:gd name="T13" fmla="*/ 27 h 80"/>
                  <a:gd name="T14" fmla="*/ 3 w 219"/>
                  <a:gd name="T15" fmla="*/ 19 h 80"/>
                  <a:gd name="T16" fmla="*/ 6 w 219"/>
                  <a:gd name="T17" fmla="*/ 12 h 80"/>
                  <a:gd name="T18" fmla="*/ 10 w 219"/>
                  <a:gd name="T19" fmla="*/ 10 h 80"/>
                  <a:gd name="T20" fmla="*/ 206 w 219"/>
                  <a:gd name="T21" fmla="*/ 0 h 80"/>
                  <a:gd name="T22" fmla="*/ 210 w 219"/>
                  <a:gd name="T23" fmla="*/ 2 h 80"/>
                  <a:gd name="T24" fmla="*/ 215 w 219"/>
                  <a:gd name="T25" fmla="*/ 3 h 80"/>
                  <a:gd name="T26" fmla="*/ 216 w 219"/>
                  <a:gd name="T27" fmla="*/ 6 h 80"/>
                  <a:gd name="T28" fmla="*/ 217 w 219"/>
                  <a:gd name="T29" fmla="*/ 10 h 80"/>
                  <a:gd name="T30" fmla="*/ 219 w 219"/>
                  <a:gd name="T31" fmla="*/ 50 h 80"/>
                  <a:gd name="T32" fmla="*/ 217 w 219"/>
                  <a:gd name="T33" fmla="*/ 54 h 80"/>
                  <a:gd name="T34" fmla="*/ 216 w 219"/>
                  <a:gd name="T35" fmla="*/ 57 h 80"/>
                  <a:gd name="T36" fmla="*/ 213 w 219"/>
                  <a:gd name="T37" fmla="*/ 60 h 80"/>
                  <a:gd name="T38" fmla="*/ 209 w 219"/>
                  <a:gd name="T39" fmla="*/ 61 h 80"/>
                  <a:gd name="T40" fmla="*/ 30 w 219"/>
                  <a:gd name="T4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9" h="80">
                    <a:moveTo>
                      <a:pt x="30" y="80"/>
                    </a:moveTo>
                    <a:lnTo>
                      <a:pt x="25" y="77"/>
                    </a:lnTo>
                    <a:lnTo>
                      <a:pt x="19" y="71"/>
                    </a:lnTo>
                    <a:lnTo>
                      <a:pt x="14" y="62"/>
                    </a:lnTo>
                    <a:lnTo>
                      <a:pt x="11" y="57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19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206" y="0"/>
                    </a:lnTo>
                    <a:lnTo>
                      <a:pt x="210" y="2"/>
                    </a:lnTo>
                    <a:lnTo>
                      <a:pt x="215" y="3"/>
                    </a:lnTo>
                    <a:lnTo>
                      <a:pt x="216" y="6"/>
                    </a:lnTo>
                    <a:lnTo>
                      <a:pt x="217" y="10"/>
                    </a:lnTo>
                    <a:lnTo>
                      <a:pt x="219" y="50"/>
                    </a:lnTo>
                    <a:lnTo>
                      <a:pt x="217" y="54"/>
                    </a:lnTo>
                    <a:lnTo>
                      <a:pt x="216" y="57"/>
                    </a:lnTo>
                    <a:lnTo>
                      <a:pt x="213" y="60"/>
                    </a:lnTo>
                    <a:lnTo>
                      <a:pt x="209" y="61"/>
                    </a:lnTo>
                    <a:lnTo>
                      <a:pt x="3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61"/>
              <p:cNvSpPr>
                <a:spLocks/>
              </p:cNvSpPr>
              <p:nvPr/>
            </p:nvSpPr>
            <p:spPr bwMode="auto">
              <a:xfrm>
                <a:off x="4172" y="1978"/>
                <a:ext cx="309" cy="103"/>
              </a:xfrm>
              <a:custGeom>
                <a:avLst/>
                <a:gdLst>
                  <a:gd name="T0" fmla="*/ 290 w 309"/>
                  <a:gd name="T1" fmla="*/ 87 h 103"/>
                  <a:gd name="T2" fmla="*/ 288 w 309"/>
                  <a:gd name="T3" fmla="*/ 85 h 103"/>
                  <a:gd name="T4" fmla="*/ 284 w 309"/>
                  <a:gd name="T5" fmla="*/ 81 h 103"/>
                  <a:gd name="T6" fmla="*/ 279 w 309"/>
                  <a:gd name="T7" fmla="*/ 77 h 103"/>
                  <a:gd name="T8" fmla="*/ 271 w 309"/>
                  <a:gd name="T9" fmla="*/ 70 h 103"/>
                  <a:gd name="T10" fmla="*/ 260 w 309"/>
                  <a:gd name="T11" fmla="*/ 64 h 103"/>
                  <a:gd name="T12" fmla="*/ 249 w 309"/>
                  <a:gd name="T13" fmla="*/ 56 h 103"/>
                  <a:gd name="T14" fmla="*/ 234 w 309"/>
                  <a:gd name="T15" fmla="*/ 49 h 103"/>
                  <a:gd name="T16" fmla="*/ 219 w 309"/>
                  <a:gd name="T17" fmla="*/ 42 h 103"/>
                  <a:gd name="T18" fmla="*/ 201 w 309"/>
                  <a:gd name="T19" fmla="*/ 37 h 103"/>
                  <a:gd name="T20" fmla="*/ 182 w 309"/>
                  <a:gd name="T21" fmla="*/ 33 h 103"/>
                  <a:gd name="T22" fmla="*/ 164 w 309"/>
                  <a:gd name="T23" fmla="*/ 31 h 103"/>
                  <a:gd name="T24" fmla="*/ 142 w 309"/>
                  <a:gd name="T25" fmla="*/ 31 h 103"/>
                  <a:gd name="T26" fmla="*/ 120 w 309"/>
                  <a:gd name="T27" fmla="*/ 37 h 103"/>
                  <a:gd name="T28" fmla="*/ 97 w 309"/>
                  <a:gd name="T29" fmla="*/ 43 h 103"/>
                  <a:gd name="T30" fmla="*/ 73 w 309"/>
                  <a:gd name="T31" fmla="*/ 56 h 103"/>
                  <a:gd name="T32" fmla="*/ 48 w 309"/>
                  <a:gd name="T33" fmla="*/ 72 h 103"/>
                  <a:gd name="T34" fmla="*/ 12 w 309"/>
                  <a:gd name="T35" fmla="*/ 98 h 103"/>
                  <a:gd name="T36" fmla="*/ 0 w 309"/>
                  <a:gd name="T37" fmla="*/ 103 h 103"/>
                  <a:gd name="T38" fmla="*/ 5 w 309"/>
                  <a:gd name="T39" fmla="*/ 95 h 103"/>
                  <a:gd name="T40" fmla="*/ 24 w 309"/>
                  <a:gd name="T41" fmla="*/ 77 h 103"/>
                  <a:gd name="T42" fmla="*/ 50 w 309"/>
                  <a:gd name="T43" fmla="*/ 54 h 103"/>
                  <a:gd name="T44" fmla="*/ 80 w 309"/>
                  <a:gd name="T45" fmla="*/ 31 h 103"/>
                  <a:gd name="T46" fmla="*/ 104 w 309"/>
                  <a:gd name="T47" fmla="*/ 14 h 103"/>
                  <a:gd name="T48" fmla="*/ 122 w 309"/>
                  <a:gd name="T49" fmla="*/ 5 h 103"/>
                  <a:gd name="T50" fmla="*/ 134 w 309"/>
                  <a:gd name="T51" fmla="*/ 4 h 103"/>
                  <a:gd name="T52" fmla="*/ 150 w 309"/>
                  <a:gd name="T53" fmla="*/ 1 h 103"/>
                  <a:gd name="T54" fmla="*/ 169 w 309"/>
                  <a:gd name="T55" fmla="*/ 0 h 103"/>
                  <a:gd name="T56" fmla="*/ 189 w 309"/>
                  <a:gd name="T57" fmla="*/ 1 h 103"/>
                  <a:gd name="T58" fmla="*/ 211 w 309"/>
                  <a:gd name="T59" fmla="*/ 5 h 103"/>
                  <a:gd name="T60" fmla="*/ 234 w 309"/>
                  <a:gd name="T61" fmla="*/ 15 h 103"/>
                  <a:gd name="T62" fmla="*/ 257 w 309"/>
                  <a:gd name="T63" fmla="*/ 31 h 103"/>
                  <a:gd name="T64" fmla="*/ 280 w 309"/>
                  <a:gd name="T65" fmla="*/ 56 h 103"/>
                  <a:gd name="T66" fmla="*/ 298 w 309"/>
                  <a:gd name="T67" fmla="*/ 79 h 103"/>
                  <a:gd name="T68" fmla="*/ 306 w 309"/>
                  <a:gd name="T69" fmla="*/ 92 h 103"/>
                  <a:gd name="T70" fmla="*/ 309 w 309"/>
                  <a:gd name="T71" fmla="*/ 98 h 103"/>
                  <a:gd name="T72" fmla="*/ 307 w 309"/>
                  <a:gd name="T73" fmla="*/ 99 h 103"/>
                  <a:gd name="T74" fmla="*/ 302 w 309"/>
                  <a:gd name="T75" fmla="*/ 96 h 103"/>
                  <a:gd name="T76" fmla="*/ 296 w 309"/>
                  <a:gd name="T77" fmla="*/ 92 h 103"/>
                  <a:gd name="T78" fmla="*/ 291 w 309"/>
                  <a:gd name="T79" fmla="*/ 88 h 103"/>
                  <a:gd name="T80" fmla="*/ 290 w 309"/>
                  <a:gd name="T81" fmla="*/ 8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103">
                    <a:moveTo>
                      <a:pt x="290" y="87"/>
                    </a:moveTo>
                    <a:lnTo>
                      <a:pt x="288" y="85"/>
                    </a:lnTo>
                    <a:lnTo>
                      <a:pt x="284" y="81"/>
                    </a:lnTo>
                    <a:lnTo>
                      <a:pt x="279" y="77"/>
                    </a:lnTo>
                    <a:lnTo>
                      <a:pt x="271" y="70"/>
                    </a:lnTo>
                    <a:lnTo>
                      <a:pt x="260" y="64"/>
                    </a:lnTo>
                    <a:lnTo>
                      <a:pt x="249" y="56"/>
                    </a:lnTo>
                    <a:lnTo>
                      <a:pt x="234" y="49"/>
                    </a:lnTo>
                    <a:lnTo>
                      <a:pt x="219" y="42"/>
                    </a:lnTo>
                    <a:lnTo>
                      <a:pt x="201" y="37"/>
                    </a:lnTo>
                    <a:lnTo>
                      <a:pt x="182" y="33"/>
                    </a:lnTo>
                    <a:lnTo>
                      <a:pt x="164" y="31"/>
                    </a:lnTo>
                    <a:lnTo>
                      <a:pt x="142" y="31"/>
                    </a:lnTo>
                    <a:lnTo>
                      <a:pt x="120" y="37"/>
                    </a:lnTo>
                    <a:lnTo>
                      <a:pt x="97" y="43"/>
                    </a:lnTo>
                    <a:lnTo>
                      <a:pt x="73" y="56"/>
                    </a:lnTo>
                    <a:lnTo>
                      <a:pt x="48" y="72"/>
                    </a:lnTo>
                    <a:lnTo>
                      <a:pt x="12" y="98"/>
                    </a:lnTo>
                    <a:lnTo>
                      <a:pt x="0" y="103"/>
                    </a:lnTo>
                    <a:lnTo>
                      <a:pt x="5" y="95"/>
                    </a:lnTo>
                    <a:lnTo>
                      <a:pt x="24" y="77"/>
                    </a:lnTo>
                    <a:lnTo>
                      <a:pt x="50" y="54"/>
                    </a:lnTo>
                    <a:lnTo>
                      <a:pt x="80" y="31"/>
                    </a:lnTo>
                    <a:lnTo>
                      <a:pt x="104" y="14"/>
                    </a:lnTo>
                    <a:lnTo>
                      <a:pt x="122" y="5"/>
                    </a:lnTo>
                    <a:lnTo>
                      <a:pt x="134" y="4"/>
                    </a:lnTo>
                    <a:lnTo>
                      <a:pt x="150" y="1"/>
                    </a:lnTo>
                    <a:lnTo>
                      <a:pt x="169" y="0"/>
                    </a:lnTo>
                    <a:lnTo>
                      <a:pt x="189" y="1"/>
                    </a:lnTo>
                    <a:lnTo>
                      <a:pt x="211" y="5"/>
                    </a:lnTo>
                    <a:lnTo>
                      <a:pt x="234" y="15"/>
                    </a:lnTo>
                    <a:lnTo>
                      <a:pt x="257" y="31"/>
                    </a:lnTo>
                    <a:lnTo>
                      <a:pt x="280" y="56"/>
                    </a:lnTo>
                    <a:lnTo>
                      <a:pt x="298" y="79"/>
                    </a:lnTo>
                    <a:lnTo>
                      <a:pt x="306" y="92"/>
                    </a:lnTo>
                    <a:lnTo>
                      <a:pt x="309" y="98"/>
                    </a:lnTo>
                    <a:lnTo>
                      <a:pt x="307" y="99"/>
                    </a:lnTo>
                    <a:lnTo>
                      <a:pt x="302" y="96"/>
                    </a:lnTo>
                    <a:lnTo>
                      <a:pt x="296" y="92"/>
                    </a:lnTo>
                    <a:lnTo>
                      <a:pt x="291" y="88"/>
                    </a:lnTo>
                    <a:lnTo>
                      <a:pt x="290" y="87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62"/>
              <p:cNvSpPr>
                <a:spLocks/>
              </p:cNvSpPr>
              <p:nvPr/>
            </p:nvSpPr>
            <p:spPr bwMode="auto">
              <a:xfrm>
                <a:off x="2230" y="1981"/>
                <a:ext cx="175" cy="70"/>
              </a:xfrm>
              <a:custGeom>
                <a:avLst/>
                <a:gdLst>
                  <a:gd name="T0" fmla="*/ 73 w 175"/>
                  <a:gd name="T1" fmla="*/ 70 h 70"/>
                  <a:gd name="T2" fmla="*/ 160 w 175"/>
                  <a:gd name="T3" fmla="*/ 69 h 70"/>
                  <a:gd name="T4" fmla="*/ 164 w 175"/>
                  <a:gd name="T5" fmla="*/ 67 h 70"/>
                  <a:gd name="T6" fmla="*/ 169 w 175"/>
                  <a:gd name="T7" fmla="*/ 63 h 70"/>
                  <a:gd name="T8" fmla="*/ 172 w 175"/>
                  <a:gd name="T9" fmla="*/ 58 h 70"/>
                  <a:gd name="T10" fmla="*/ 173 w 175"/>
                  <a:gd name="T11" fmla="*/ 54 h 70"/>
                  <a:gd name="T12" fmla="*/ 175 w 175"/>
                  <a:gd name="T13" fmla="*/ 15 h 70"/>
                  <a:gd name="T14" fmla="*/ 173 w 175"/>
                  <a:gd name="T15" fmla="*/ 11 h 70"/>
                  <a:gd name="T16" fmla="*/ 172 w 175"/>
                  <a:gd name="T17" fmla="*/ 8 h 70"/>
                  <a:gd name="T18" fmla="*/ 169 w 175"/>
                  <a:gd name="T19" fmla="*/ 7 h 70"/>
                  <a:gd name="T20" fmla="*/ 165 w 175"/>
                  <a:gd name="T21" fmla="*/ 5 h 70"/>
                  <a:gd name="T22" fmla="*/ 79 w 175"/>
                  <a:gd name="T23" fmla="*/ 7 h 70"/>
                  <a:gd name="T24" fmla="*/ 12 w 175"/>
                  <a:gd name="T25" fmla="*/ 0 h 70"/>
                  <a:gd name="T26" fmla="*/ 8 w 175"/>
                  <a:gd name="T27" fmla="*/ 1 h 70"/>
                  <a:gd name="T28" fmla="*/ 5 w 175"/>
                  <a:gd name="T29" fmla="*/ 2 h 70"/>
                  <a:gd name="T30" fmla="*/ 3 w 175"/>
                  <a:gd name="T31" fmla="*/ 5 h 70"/>
                  <a:gd name="T32" fmla="*/ 1 w 175"/>
                  <a:gd name="T33" fmla="*/ 9 h 70"/>
                  <a:gd name="T34" fmla="*/ 0 w 175"/>
                  <a:gd name="T35" fmla="*/ 50 h 70"/>
                  <a:gd name="T36" fmla="*/ 1 w 175"/>
                  <a:gd name="T37" fmla="*/ 54 h 70"/>
                  <a:gd name="T38" fmla="*/ 3 w 175"/>
                  <a:gd name="T39" fmla="*/ 57 h 70"/>
                  <a:gd name="T40" fmla="*/ 5 w 175"/>
                  <a:gd name="T41" fmla="*/ 58 h 70"/>
                  <a:gd name="T42" fmla="*/ 9 w 175"/>
                  <a:gd name="T43" fmla="*/ 59 h 70"/>
                  <a:gd name="T44" fmla="*/ 73 w 175"/>
                  <a:gd name="T4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5" h="70">
                    <a:moveTo>
                      <a:pt x="73" y="70"/>
                    </a:moveTo>
                    <a:lnTo>
                      <a:pt x="160" y="69"/>
                    </a:lnTo>
                    <a:lnTo>
                      <a:pt x="164" y="67"/>
                    </a:lnTo>
                    <a:lnTo>
                      <a:pt x="169" y="63"/>
                    </a:lnTo>
                    <a:lnTo>
                      <a:pt x="172" y="58"/>
                    </a:lnTo>
                    <a:lnTo>
                      <a:pt x="173" y="54"/>
                    </a:lnTo>
                    <a:lnTo>
                      <a:pt x="175" y="15"/>
                    </a:lnTo>
                    <a:lnTo>
                      <a:pt x="173" y="11"/>
                    </a:lnTo>
                    <a:lnTo>
                      <a:pt x="172" y="8"/>
                    </a:lnTo>
                    <a:lnTo>
                      <a:pt x="169" y="7"/>
                    </a:lnTo>
                    <a:lnTo>
                      <a:pt x="165" y="5"/>
                    </a:lnTo>
                    <a:lnTo>
                      <a:pt x="79" y="7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50"/>
                    </a:lnTo>
                    <a:lnTo>
                      <a:pt x="1" y="54"/>
                    </a:lnTo>
                    <a:lnTo>
                      <a:pt x="3" y="57"/>
                    </a:lnTo>
                    <a:lnTo>
                      <a:pt x="5" y="58"/>
                    </a:lnTo>
                    <a:lnTo>
                      <a:pt x="9" y="59"/>
                    </a:ln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63"/>
              <p:cNvSpPr>
                <a:spLocks/>
              </p:cNvSpPr>
              <p:nvPr/>
            </p:nvSpPr>
            <p:spPr bwMode="auto">
              <a:xfrm>
                <a:off x="2250" y="1824"/>
                <a:ext cx="343" cy="138"/>
              </a:xfrm>
              <a:custGeom>
                <a:avLst/>
                <a:gdLst>
                  <a:gd name="T0" fmla="*/ 7 w 343"/>
                  <a:gd name="T1" fmla="*/ 127 h 138"/>
                  <a:gd name="T2" fmla="*/ 10 w 343"/>
                  <a:gd name="T3" fmla="*/ 122 h 138"/>
                  <a:gd name="T4" fmla="*/ 17 w 343"/>
                  <a:gd name="T5" fmla="*/ 111 h 138"/>
                  <a:gd name="T6" fmla="*/ 25 w 343"/>
                  <a:gd name="T7" fmla="*/ 97 h 138"/>
                  <a:gd name="T8" fmla="*/ 30 w 343"/>
                  <a:gd name="T9" fmla="*/ 88 h 138"/>
                  <a:gd name="T10" fmla="*/ 36 w 343"/>
                  <a:gd name="T11" fmla="*/ 82 h 138"/>
                  <a:gd name="T12" fmla="*/ 44 w 343"/>
                  <a:gd name="T13" fmla="*/ 77 h 138"/>
                  <a:gd name="T14" fmla="*/ 54 w 343"/>
                  <a:gd name="T15" fmla="*/ 71 h 138"/>
                  <a:gd name="T16" fmla="*/ 69 w 343"/>
                  <a:gd name="T17" fmla="*/ 65 h 138"/>
                  <a:gd name="T18" fmla="*/ 86 w 343"/>
                  <a:gd name="T19" fmla="*/ 59 h 138"/>
                  <a:gd name="T20" fmla="*/ 103 w 343"/>
                  <a:gd name="T21" fmla="*/ 54 h 138"/>
                  <a:gd name="T22" fmla="*/ 124 w 343"/>
                  <a:gd name="T23" fmla="*/ 47 h 138"/>
                  <a:gd name="T24" fmla="*/ 147 w 343"/>
                  <a:gd name="T25" fmla="*/ 42 h 138"/>
                  <a:gd name="T26" fmla="*/ 170 w 343"/>
                  <a:gd name="T27" fmla="*/ 36 h 138"/>
                  <a:gd name="T28" fmla="*/ 193 w 343"/>
                  <a:gd name="T29" fmla="*/ 29 h 138"/>
                  <a:gd name="T30" fmla="*/ 218 w 343"/>
                  <a:gd name="T31" fmla="*/ 24 h 138"/>
                  <a:gd name="T32" fmla="*/ 243 w 343"/>
                  <a:gd name="T33" fmla="*/ 19 h 138"/>
                  <a:gd name="T34" fmla="*/ 269 w 343"/>
                  <a:gd name="T35" fmla="*/ 15 h 138"/>
                  <a:gd name="T36" fmla="*/ 294 w 343"/>
                  <a:gd name="T37" fmla="*/ 9 h 138"/>
                  <a:gd name="T38" fmla="*/ 319 w 343"/>
                  <a:gd name="T39" fmla="*/ 4 h 138"/>
                  <a:gd name="T40" fmla="*/ 343 w 343"/>
                  <a:gd name="T41" fmla="*/ 0 h 138"/>
                  <a:gd name="T42" fmla="*/ 319 w 343"/>
                  <a:gd name="T43" fmla="*/ 4 h 138"/>
                  <a:gd name="T44" fmla="*/ 294 w 343"/>
                  <a:gd name="T45" fmla="*/ 8 h 138"/>
                  <a:gd name="T46" fmla="*/ 269 w 343"/>
                  <a:gd name="T47" fmla="*/ 12 h 138"/>
                  <a:gd name="T48" fmla="*/ 243 w 343"/>
                  <a:gd name="T49" fmla="*/ 17 h 138"/>
                  <a:gd name="T50" fmla="*/ 218 w 343"/>
                  <a:gd name="T51" fmla="*/ 23 h 138"/>
                  <a:gd name="T52" fmla="*/ 193 w 343"/>
                  <a:gd name="T53" fmla="*/ 28 h 138"/>
                  <a:gd name="T54" fmla="*/ 168 w 343"/>
                  <a:gd name="T55" fmla="*/ 34 h 138"/>
                  <a:gd name="T56" fmla="*/ 144 w 343"/>
                  <a:gd name="T57" fmla="*/ 39 h 138"/>
                  <a:gd name="T58" fmla="*/ 122 w 343"/>
                  <a:gd name="T59" fmla="*/ 44 h 138"/>
                  <a:gd name="T60" fmla="*/ 101 w 343"/>
                  <a:gd name="T61" fmla="*/ 50 h 138"/>
                  <a:gd name="T62" fmla="*/ 82 w 343"/>
                  <a:gd name="T63" fmla="*/ 57 h 138"/>
                  <a:gd name="T64" fmla="*/ 65 w 343"/>
                  <a:gd name="T65" fmla="*/ 62 h 138"/>
                  <a:gd name="T66" fmla="*/ 50 w 343"/>
                  <a:gd name="T67" fmla="*/ 67 h 138"/>
                  <a:gd name="T68" fmla="*/ 38 w 343"/>
                  <a:gd name="T69" fmla="*/ 74 h 138"/>
                  <a:gd name="T70" fmla="*/ 30 w 343"/>
                  <a:gd name="T71" fmla="*/ 80 h 138"/>
                  <a:gd name="T72" fmla="*/ 25 w 343"/>
                  <a:gd name="T73" fmla="*/ 85 h 138"/>
                  <a:gd name="T74" fmla="*/ 19 w 343"/>
                  <a:gd name="T75" fmla="*/ 96 h 138"/>
                  <a:gd name="T76" fmla="*/ 11 w 343"/>
                  <a:gd name="T77" fmla="*/ 112 h 138"/>
                  <a:gd name="T78" fmla="*/ 3 w 343"/>
                  <a:gd name="T79" fmla="*/ 127 h 138"/>
                  <a:gd name="T80" fmla="*/ 0 w 343"/>
                  <a:gd name="T81" fmla="*/ 134 h 138"/>
                  <a:gd name="T82" fmla="*/ 182 w 343"/>
                  <a:gd name="T83" fmla="*/ 138 h 138"/>
                  <a:gd name="T84" fmla="*/ 185 w 343"/>
                  <a:gd name="T85" fmla="*/ 136 h 138"/>
                  <a:gd name="T86" fmla="*/ 186 w 343"/>
                  <a:gd name="T87" fmla="*/ 135 h 138"/>
                  <a:gd name="T88" fmla="*/ 189 w 343"/>
                  <a:gd name="T89" fmla="*/ 135 h 138"/>
                  <a:gd name="T90" fmla="*/ 190 w 343"/>
                  <a:gd name="T91" fmla="*/ 134 h 138"/>
                  <a:gd name="T92" fmla="*/ 7 w 343"/>
                  <a:gd name="T93" fmla="*/ 1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3" h="138">
                    <a:moveTo>
                      <a:pt x="7" y="127"/>
                    </a:moveTo>
                    <a:lnTo>
                      <a:pt x="10" y="122"/>
                    </a:lnTo>
                    <a:lnTo>
                      <a:pt x="17" y="111"/>
                    </a:lnTo>
                    <a:lnTo>
                      <a:pt x="25" y="97"/>
                    </a:lnTo>
                    <a:lnTo>
                      <a:pt x="30" y="88"/>
                    </a:lnTo>
                    <a:lnTo>
                      <a:pt x="36" y="82"/>
                    </a:lnTo>
                    <a:lnTo>
                      <a:pt x="44" y="77"/>
                    </a:lnTo>
                    <a:lnTo>
                      <a:pt x="54" y="71"/>
                    </a:lnTo>
                    <a:lnTo>
                      <a:pt x="69" y="65"/>
                    </a:lnTo>
                    <a:lnTo>
                      <a:pt x="86" y="59"/>
                    </a:lnTo>
                    <a:lnTo>
                      <a:pt x="103" y="54"/>
                    </a:lnTo>
                    <a:lnTo>
                      <a:pt x="124" y="47"/>
                    </a:lnTo>
                    <a:lnTo>
                      <a:pt x="147" y="42"/>
                    </a:lnTo>
                    <a:lnTo>
                      <a:pt x="170" y="36"/>
                    </a:lnTo>
                    <a:lnTo>
                      <a:pt x="193" y="29"/>
                    </a:lnTo>
                    <a:lnTo>
                      <a:pt x="218" y="24"/>
                    </a:lnTo>
                    <a:lnTo>
                      <a:pt x="243" y="19"/>
                    </a:lnTo>
                    <a:lnTo>
                      <a:pt x="269" y="15"/>
                    </a:lnTo>
                    <a:lnTo>
                      <a:pt x="294" y="9"/>
                    </a:lnTo>
                    <a:lnTo>
                      <a:pt x="319" y="4"/>
                    </a:lnTo>
                    <a:lnTo>
                      <a:pt x="343" y="0"/>
                    </a:lnTo>
                    <a:lnTo>
                      <a:pt x="319" y="4"/>
                    </a:lnTo>
                    <a:lnTo>
                      <a:pt x="294" y="8"/>
                    </a:lnTo>
                    <a:lnTo>
                      <a:pt x="269" y="12"/>
                    </a:lnTo>
                    <a:lnTo>
                      <a:pt x="243" y="17"/>
                    </a:lnTo>
                    <a:lnTo>
                      <a:pt x="218" y="23"/>
                    </a:lnTo>
                    <a:lnTo>
                      <a:pt x="193" y="28"/>
                    </a:lnTo>
                    <a:lnTo>
                      <a:pt x="168" y="34"/>
                    </a:lnTo>
                    <a:lnTo>
                      <a:pt x="144" y="39"/>
                    </a:lnTo>
                    <a:lnTo>
                      <a:pt x="122" y="44"/>
                    </a:lnTo>
                    <a:lnTo>
                      <a:pt x="101" y="50"/>
                    </a:lnTo>
                    <a:lnTo>
                      <a:pt x="82" y="57"/>
                    </a:lnTo>
                    <a:lnTo>
                      <a:pt x="65" y="62"/>
                    </a:lnTo>
                    <a:lnTo>
                      <a:pt x="50" y="67"/>
                    </a:lnTo>
                    <a:lnTo>
                      <a:pt x="38" y="74"/>
                    </a:lnTo>
                    <a:lnTo>
                      <a:pt x="30" y="80"/>
                    </a:lnTo>
                    <a:lnTo>
                      <a:pt x="25" y="85"/>
                    </a:lnTo>
                    <a:lnTo>
                      <a:pt x="19" y="96"/>
                    </a:lnTo>
                    <a:lnTo>
                      <a:pt x="11" y="112"/>
                    </a:lnTo>
                    <a:lnTo>
                      <a:pt x="3" y="127"/>
                    </a:lnTo>
                    <a:lnTo>
                      <a:pt x="0" y="134"/>
                    </a:lnTo>
                    <a:lnTo>
                      <a:pt x="182" y="138"/>
                    </a:lnTo>
                    <a:lnTo>
                      <a:pt x="185" y="136"/>
                    </a:lnTo>
                    <a:lnTo>
                      <a:pt x="186" y="135"/>
                    </a:lnTo>
                    <a:lnTo>
                      <a:pt x="189" y="135"/>
                    </a:lnTo>
                    <a:lnTo>
                      <a:pt x="190" y="134"/>
                    </a:lnTo>
                    <a:lnTo>
                      <a:pt x="7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64"/>
              <p:cNvSpPr>
                <a:spLocks/>
              </p:cNvSpPr>
              <p:nvPr/>
            </p:nvSpPr>
            <p:spPr bwMode="auto">
              <a:xfrm>
                <a:off x="2559" y="1829"/>
                <a:ext cx="496" cy="75"/>
              </a:xfrm>
              <a:custGeom>
                <a:avLst/>
                <a:gdLst>
                  <a:gd name="T0" fmla="*/ 53 w 496"/>
                  <a:gd name="T1" fmla="*/ 64 h 75"/>
                  <a:gd name="T2" fmla="*/ 46 w 496"/>
                  <a:gd name="T3" fmla="*/ 65 h 75"/>
                  <a:gd name="T4" fmla="*/ 40 w 496"/>
                  <a:gd name="T5" fmla="*/ 66 h 75"/>
                  <a:gd name="T6" fmla="*/ 33 w 496"/>
                  <a:gd name="T7" fmla="*/ 66 h 75"/>
                  <a:gd name="T8" fmla="*/ 26 w 496"/>
                  <a:gd name="T9" fmla="*/ 68 h 75"/>
                  <a:gd name="T10" fmla="*/ 19 w 496"/>
                  <a:gd name="T11" fmla="*/ 69 h 75"/>
                  <a:gd name="T12" fmla="*/ 14 w 496"/>
                  <a:gd name="T13" fmla="*/ 71 h 75"/>
                  <a:gd name="T14" fmla="*/ 7 w 496"/>
                  <a:gd name="T15" fmla="*/ 73 h 75"/>
                  <a:gd name="T16" fmla="*/ 0 w 496"/>
                  <a:gd name="T17" fmla="*/ 75 h 75"/>
                  <a:gd name="T18" fmla="*/ 10 w 496"/>
                  <a:gd name="T19" fmla="*/ 73 h 75"/>
                  <a:gd name="T20" fmla="*/ 19 w 496"/>
                  <a:gd name="T21" fmla="*/ 71 h 75"/>
                  <a:gd name="T22" fmla="*/ 27 w 496"/>
                  <a:gd name="T23" fmla="*/ 69 h 75"/>
                  <a:gd name="T24" fmla="*/ 37 w 496"/>
                  <a:gd name="T25" fmla="*/ 68 h 75"/>
                  <a:gd name="T26" fmla="*/ 46 w 496"/>
                  <a:gd name="T27" fmla="*/ 66 h 75"/>
                  <a:gd name="T28" fmla="*/ 65 w 496"/>
                  <a:gd name="T29" fmla="*/ 64 h 75"/>
                  <a:gd name="T30" fmla="*/ 90 w 496"/>
                  <a:gd name="T31" fmla="*/ 60 h 75"/>
                  <a:gd name="T32" fmla="*/ 121 w 496"/>
                  <a:gd name="T33" fmla="*/ 56 h 75"/>
                  <a:gd name="T34" fmla="*/ 156 w 496"/>
                  <a:gd name="T35" fmla="*/ 50 h 75"/>
                  <a:gd name="T36" fmla="*/ 194 w 496"/>
                  <a:gd name="T37" fmla="*/ 45 h 75"/>
                  <a:gd name="T38" fmla="*/ 236 w 496"/>
                  <a:gd name="T39" fmla="*/ 38 h 75"/>
                  <a:gd name="T40" fmla="*/ 277 w 496"/>
                  <a:gd name="T41" fmla="*/ 33 h 75"/>
                  <a:gd name="T42" fmla="*/ 319 w 496"/>
                  <a:gd name="T43" fmla="*/ 26 h 75"/>
                  <a:gd name="T44" fmla="*/ 358 w 496"/>
                  <a:gd name="T45" fmla="*/ 20 h 75"/>
                  <a:gd name="T46" fmla="*/ 396 w 496"/>
                  <a:gd name="T47" fmla="*/ 15 h 75"/>
                  <a:gd name="T48" fmla="*/ 428 w 496"/>
                  <a:gd name="T49" fmla="*/ 10 h 75"/>
                  <a:gd name="T50" fmla="*/ 457 w 496"/>
                  <a:gd name="T51" fmla="*/ 6 h 75"/>
                  <a:gd name="T52" fmla="*/ 477 w 496"/>
                  <a:gd name="T53" fmla="*/ 3 h 75"/>
                  <a:gd name="T54" fmla="*/ 491 w 496"/>
                  <a:gd name="T55" fmla="*/ 1 h 75"/>
                  <a:gd name="T56" fmla="*/ 496 w 496"/>
                  <a:gd name="T57" fmla="*/ 0 h 75"/>
                  <a:gd name="T58" fmla="*/ 487 w 496"/>
                  <a:gd name="T59" fmla="*/ 0 h 75"/>
                  <a:gd name="T60" fmla="*/ 466 w 496"/>
                  <a:gd name="T61" fmla="*/ 3 h 75"/>
                  <a:gd name="T62" fmla="*/ 442 w 496"/>
                  <a:gd name="T63" fmla="*/ 7 h 75"/>
                  <a:gd name="T64" fmla="*/ 413 w 496"/>
                  <a:gd name="T65" fmla="*/ 11 h 75"/>
                  <a:gd name="T66" fmla="*/ 382 w 496"/>
                  <a:gd name="T67" fmla="*/ 15 h 75"/>
                  <a:gd name="T68" fmla="*/ 350 w 496"/>
                  <a:gd name="T69" fmla="*/ 20 h 75"/>
                  <a:gd name="T70" fmla="*/ 315 w 496"/>
                  <a:gd name="T71" fmla="*/ 24 h 75"/>
                  <a:gd name="T72" fmla="*/ 279 w 496"/>
                  <a:gd name="T73" fmla="*/ 30 h 75"/>
                  <a:gd name="T74" fmla="*/ 244 w 496"/>
                  <a:gd name="T75" fmla="*/ 35 h 75"/>
                  <a:gd name="T76" fmla="*/ 209 w 496"/>
                  <a:gd name="T77" fmla="*/ 41 h 75"/>
                  <a:gd name="T78" fmla="*/ 176 w 496"/>
                  <a:gd name="T79" fmla="*/ 45 h 75"/>
                  <a:gd name="T80" fmla="*/ 145 w 496"/>
                  <a:gd name="T81" fmla="*/ 50 h 75"/>
                  <a:gd name="T82" fmla="*/ 117 w 496"/>
                  <a:gd name="T83" fmla="*/ 54 h 75"/>
                  <a:gd name="T84" fmla="*/ 94 w 496"/>
                  <a:gd name="T85" fmla="*/ 57 h 75"/>
                  <a:gd name="T86" fmla="*/ 75 w 496"/>
                  <a:gd name="T87" fmla="*/ 61 h 75"/>
                  <a:gd name="T88" fmla="*/ 61 w 496"/>
                  <a:gd name="T89" fmla="*/ 62 h 75"/>
                  <a:gd name="T90" fmla="*/ 53 w 496"/>
                  <a:gd name="T91" fmla="*/ 6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96" h="75">
                    <a:moveTo>
                      <a:pt x="53" y="64"/>
                    </a:moveTo>
                    <a:lnTo>
                      <a:pt x="46" y="65"/>
                    </a:lnTo>
                    <a:lnTo>
                      <a:pt x="40" y="66"/>
                    </a:lnTo>
                    <a:lnTo>
                      <a:pt x="33" y="66"/>
                    </a:lnTo>
                    <a:lnTo>
                      <a:pt x="26" y="68"/>
                    </a:lnTo>
                    <a:lnTo>
                      <a:pt x="19" y="69"/>
                    </a:lnTo>
                    <a:lnTo>
                      <a:pt x="14" y="71"/>
                    </a:lnTo>
                    <a:lnTo>
                      <a:pt x="7" y="73"/>
                    </a:lnTo>
                    <a:lnTo>
                      <a:pt x="0" y="75"/>
                    </a:lnTo>
                    <a:lnTo>
                      <a:pt x="10" y="73"/>
                    </a:lnTo>
                    <a:lnTo>
                      <a:pt x="19" y="71"/>
                    </a:lnTo>
                    <a:lnTo>
                      <a:pt x="27" y="69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65" y="64"/>
                    </a:lnTo>
                    <a:lnTo>
                      <a:pt x="90" y="60"/>
                    </a:lnTo>
                    <a:lnTo>
                      <a:pt x="121" y="56"/>
                    </a:lnTo>
                    <a:lnTo>
                      <a:pt x="156" y="50"/>
                    </a:lnTo>
                    <a:lnTo>
                      <a:pt x="194" y="45"/>
                    </a:lnTo>
                    <a:lnTo>
                      <a:pt x="236" y="38"/>
                    </a:lnTo>
                    <a:lnTo>
                      <a:pt x="277" y="33"/>
                    </a:lnTo>
                    <a:lnTo>
                      <a:pt x="319" y="26"/>
                    </a:lnTo>
                    <a:lnTo>
                      <a:pt x="358" y="20"/>
                    </a:lnTo>
                    <a:lnTo>
                      <a:pt x="396" y="15"/>
                    </a:lnTo>
                    <a:lnTo>
                      <a:pt x="428" y="10"/>
                    </a:lnTo>
                    <a:lnTo>
                      <a:pt x="457" y="6"/>
                    </a:lnTo>
                    <a:lnTo>
                      <a:pt x="477" y="3"/>
                    </a:lnTo>
                    <a:lnTo>
                      <a:pt x="491" y="1"/>
                    </a:lnTo>
                    <a:lnTo>
                      <a:pt x="496" y="0"/>
                    </a:lnTo>
                    <a:lnTo>
                      <a:pt x="487" y="0"/>
                    </a:lnTo>
                    <a:lnTo>
                      <a:pt x="466" y="3"/>
                    </a:lnTo>
                    <a:lnTo>
                      <a:pt x="442" y="7"/>
                    </a:lnTo>
                    <a:lnTo>
                      <a:pt x="413" y="11"/>
                    </a:lnTo>
                    <a:lnTo>
                      <a:pt x="382" y="15"/>
                    </a:lnTo>
                    <a:lnTo>
                      <a:pt x="350" y="20"/>
                    </a:lnTo>
                    <a:lnTo>
                      <a:pt x="315" y="24"/>
                    </a:lnTo>
                    <a:lnTo>
                      <a:pt x="279" y="30"/>
                    </a:lnTo>
                    <a:lnTo>
                      <a:pt x="244" y="35"/>
                    </a:lnTo>
                    <a:lnTo>
                      <a:pt x="209" y="41"/>
                    </a:lnTo>
                    <a:lnTo>
                      <a:pt x="176" y="45"/>
                    </a:lnTo>
                    <a:lnTo>
                      <a:pt x="145" y="50"/>
                    </a:lnTo>
                    <a:lnTo>
                      <a:pt x="117" y="54"/>
                    </a:lnTo>
                    <a:lnTo>
                      <a:pt x="94" y="57"/>
                    </a:lnTo>
                    <a:lnTo>
                      <a:pt x="75" y="61"/>
                    </a:lnTo>
                    <a:lnTo>
                      <a:pt x="61" y="62"/>
                    </a:lnTo>
                    <a:lnTo>
                      <a:pt x="53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65"/>
              <p:cNvSpPr>
                <a:spLocks/>
              </p:cNvSpPr>
              <p:nvPr/>
            </p:nvSpPr>
            <p:spPr bwMode="auto">
              <a:xfrm>
                <a:off x="2754" y="1881"/>
                <a:ext cx="1927" cy="102"/>
              </a:xfrm>
              <a:custGeom>
                <a:avLst/>
                <a:gdLst>
                  <a:gd name="T0" fmla="*/ 1924 w 1927"/>
                  <a:gd name="T1" fmla="*/ 0 h 102"/>
                  <a:gd name="T2" fmla="*/ 1832 w 1927"/>
                  <a:gd name="T3" fmla="*/ 9 h 102"/>
                  <a:gd name="T4" fmla="*/ 1745 w 1927"/>
                  <a:gd name="T5" fmla="*/ 17 h 102"/>
                  <a:gd name="T6" fmla="*/ 1709 w 1927"/>
                  <a:gd name="T7" fmla="*/ 20 h 102"/>
                  <a:gd name="T8" fmla="*/ 1660 w 1927"/>
                  <a:gd name="T9" fmla="*/ 19 h 102"/>
                  <a:gd name="T10" fmla="*/ 1587 w 1927"/>
                  <a:gd name="T11" fmla="*/ 17 h 102"/>
                  <a:gd name="T12" fmla="*/ 1510 w 1927"/>
                  <a:gd name="T13" fmla="*/ 14 h 102"/>
                  <a:gd name="T14" fmla="*/ 1449 w 1927"/>
                  <a:gd name="T15" fmla="*/ 13 h 102"/>
                  <a:gd name="T16" fmla="*/ 1424 w 1927"/>
                  <a:gd name="T17" fmla="*/ 12 h 102"/>
                  <a:gd name="T18" fmla="*/ 1397 w 1927"/>
                  <a:gd name="T19" fmla="*/ 13 h 102"/>
                  <a:gd name="T20" fmla="*/ 1323 w 1927"/>
                  <a:gd name="T21" fmla="*/ 17 h 102"/>
                  <a:gd name="T22" fmla="*/ 1212 w 1927"/>
                  <a:gd name="T23" fmla="*/ 23 h 102"/>
                  <a:gd name="T24" fmla="*/ 1076 w 1927"/>
                  <a:gd name="T25" fmla="*/ 31 h 102"/>
                  <a:gd name="T26" fmla="*/ 924 w 1927"/>
                  <a:gd name="T27" fmla="*/ 37 h 102"/>
                  <a:gd name="T28" fmla="*/ 770 w 1927"/>
                  <a:gd name="T29" fmla="*/ 46 h 102"/>
                  <a:gd name="T30" fmla="*/ 621 w 1927"/>
                  <a:gd name="T31" fmla="*/ 54 h 102"/>
                  <a:gd name="T32" fmla="*/ 489 w 1927"/>
                  <a:gd name="T33" fmla="*/ 61 h 102"/>
                  <a:gd name="T34" fmla="*/ 386 w 1927"/>
                  <a:gd name="T35" fmla="*/ 66 h 102"/>
                  <a:gd name="T36" fmla="*/ 323 w 1927"/>
                  <a:gd name="T37" fmla="*/ 69 h 102"/>
                  <a:gd name="T38" fmla="*/ 294 w 1927"/>
                  <a:gd name="T39" fmla="*/ 69 h 102"/>
                  <a:gd name="T40" fmla="*/ 225 w 1927"/>
                  <a:gd name="T41" fmla="*/ 70 h 102"/>
                  <a:gd name="T42" fmla="*/ 166 w 1927"/>
                  <a:gd name="T43" fmla="*/ 74 h 102"/>
                  <a:gd name="T44" fmla="*/ 6 w 1927"/>
                  <a:gd name="T45" fmla="*/ 102 h 102"/>
                  <a:gd name="T46" fmla="*/ 63 w 1927"/>
                  <a:gd name="T47" fmla="*/ 98 h 102"/>
                  <a:gd name="T48" fmla="*/ 126 w 1927"/>
                  <a:gd name="T49" fmla="*/ 93 h 102"/>
                  <a:gd name="T50" fmla="*/ 167 w 1927"/>
                  <a:gd name="T51" fmla="*/ 89 h 102"/>
                  <a:gd name="T52" fmla="*/ 246 w 1927"/>
                  <a:gd name="T53" fmla="*/ 89 h 102"/>
                  <a:gd name="T54" fmla="*/ 315 w 1927"/>
                  <a:gd name="T55" fmla="*/ 89 h 102"/>
                  <a:gd name="T56" fmla="*/ 351 w 1927"/>
                  <a:gd name="T57" fmla="*/ 88 h 102"/>
                  <a:gd name="T58" fmla="*/ 431 w 1927"/>
                  <a:gd name="T59" fmla="*/ 84 h 102"/>
                  <a:gd name="T60" fmla="*/ 545 w 1927"/>
                  <a:gd name="T61" fmla="*/ 78 h 102"/>
                  <a:gd name="T62" fmla="*/ 682 w 1927"/>
                  <a:gd name="T63" fmla="*/ 71 h 102"/>
                  <a:gd name="T64" fmla="*/ 831 w 1927"/>
                  <a:gd name="T65" fmla="*/ 63 h 102"/>
                  <a:gd name="T66" fmla="*/ 983 w 1927"/>
                  <a:gd name="T67" fmla="*/ 55 h 102"/>
                  <a:gd name="T68" fmla="*/ 1126 w 1927"/>
                  <a:gd name="T69" fmla="*/ 47 h 102"/>
                  <a:gd name="T70" fmla="*/ 1252 w 1927"/>
                  <a:gd name="T71" fmla="*/ 40 h 102"/>
                  <a:gd name="T72" fmla="*/ 1348 w 1927"/>
                  <a:gd name="T73" fmla="*/ 35 h 102"/>
                  <a:gd name="T74" fmla="*/ 1407 w 1927"/>
                  <a:gd name="T75" fmla="*/ 31 h 102"/>
                  <a:gd name="T76" fmla="*/ 1434 w 1927"/>
                  <a:gd name="T77" fmla="*/ 31 h 102"/>
                  <a:gd name="T78" fmla="*/ 1496 w 1927"/>
                  <a:gd name="T79" fmla="*/ 32 h 102"/>
                  <a:gd name="T80" fmla="*/ 1572 w 1927"/>
                  <a:gd name="T81" fmla="*/ 35 h 102"/>
                  <a:gd name="T82" fmla="*/ 1647 w 1927"/>
                  <a:gd name="T83" fmla="*/ 39 h 102"/>
                  <a:gd name="T84" fmla="*/ 1703 w 1927"/>
                  <a:gd name="T85" fmla="*/ 43 h 102"/>
                  <a:gd name="T86" fmla="*/ 1727 w 1927"/>
                  <a:gd name="T8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2">
                    <a:moveTo>
                      <a:pt x="1727" y="44"/>
                    </a:moveTo>
                    <a:lnTo>
                      <a:pt x="1927" y="25"/>
                    </a:lnTo>
                    <a:lnTo>
                      <a:pt x="1924" y="0"/>
                    </a:lnTo>
                    <a:lnTo>
                      <a:pt x="1896" y="2"/>
                    </a:lnTo>
                    <a:lnTo>
                      <a:pt x="1865" y="5"/>
                    </a:lnTo>
                    <a:lnTo>
                      <a:pt x="1832" y="9"/>
                    </a:lnTo>
                    <a:lnTo>
                      <a:pt x="1800" y="12"/>
                    </a:lnTo>
                    <a:lnTo>
                      <a:pt x="1770" y="14"/>
                    </a:lnTo>
                    <a:lnTo>
                      <a:pt x="1745" y="17"/>
                    </a:lnTo>
                    <a:lnTo>
                      <a:pt x="1727" y="19"/>
                    </a:lnTo>
                    <a:lnTo>
                      <a:pt x="1716" y="20"/>
                    </a:lnTo>
                    <a:lnTo>
                      <a:pt x="1709" y="20"/>
                    </a:lnTo>
                    <a:lnTo>
                      <a:pt x="1697" y="20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7"/>
                    </a:lnTo>
                    <a:lnTo>
                      <a:pt x="1587" y="17"/>
                    </a:lnTo>
                    <a:lnTo>
                      <a:pt x="1561" y="16"/>
                    </a:lnTo>
                    <a:lnTo>
                      <a:pt x="1535" y="14"/>
                    </a:lnTo>
                    <a:lnTo>
                      <a:pt x="1510" y="14"/>
                    </a:lnTo>
                    <a:lnTo>
                      <a:pt x="1487" y="13"/>
                    </a:lnTo>
                    <a:lnTo>
                      <a:pt x="1466" y="13"/>
                    </a:lnTo>
                    <a:lnTo>
                      <a:pt x="1449" y="13"/>
                    </a:lnTo>
                    <a:lnTo>
                      <a:pt x="1437" y="12"/>
                    </a:lnTo>
                    <a:lnTo>
                      <a:pt x="1427" y="12"/>
                    </a:lnTo>
                    <a:lnTo>
                      <a:pt x="1424" y="12"/>
                    </a:lnTo>
                    <a:lnTo>
                      <a:pt x="1422" y="12"/>
                    </a:lnTo>
                    <a:lnTo>
                      <a:pt x="1412" y="12"/>
                    </a:lnTo>
                    <a:lnTo>
                      <a:pt x="1397" y="13"/>
                    </a:lnTo>
                    <a:lnTo>
                      <a:pt x="1377" y="14"/>
                    </a:lnTo>
                    <a:lnTo>
                      <a:pt x="1353" y="16"/>
                    </a:lnTo>
                    <a:lnTo>
                      <a:pt x="1323" y="17"/>
                    </a:lnTo>
                    <a:lnTo>
                      <a:pt x="1290" y="19"/>
                    </a:lnTo>
                    <a:lnTo>
                      <a:pt x="1252" y="21"/>
                    </a:lnTo>
                    <a:lnTo>
                      <a:pt x="1212" y="23"/>
                    </a:lnTo>
                    <a:lnTo>
                      <a:pt x="1170" y="25"/>
                    </a:lnTo>
                    <a:lnTo>
                      <a:pt x="1124" y="28"/>
                    </a:lnTo>
                    <a:lnTo>
                      <a:pt x="1076" y="31"/>
                    </a:lnTo>
                    <a:lnTo>
                      <a:pt x="1027" y="32"/>
                    </a:lnTo>
                    <a:lnTo>
                      <a:pt x="976" y="35"/>
                    </a:lnTo>
                    <a:lnTo>
                      <a:pt x="924" y="37"/>
                    </a:lnTo>
                    <a:lnTo>
                      <a:pt x="873" y="40"/>
                    </a:lnTo>
                    <a:lnTo>
                      <a:pt x="821" y="43"/>
                    </a:lnTo>
                    <a:lnTo>
                      <a:pt x="770" y="46"/>
                    </a:lnTo>
                    <a:lnTo>
                      <a:pt x="718" y="48"/>
                    </a:lnTo>
                    <a:lnTo>
                      <a:pt x="670" y="51"/>
                    </a:lnTo>
                    <a:lnTo>
                      <a:pt x="621" y="54"/>
                    </a:lnTo>
                    <a:lnTo>
                      <a:pt x="575" y="56"/>
                    </a:lnTo>
                    <a:lnTo>
                      <a:pt x="531" y="58"/>
                    </a:lnTo>
                    <a:lnTo>
                      <a:pt x="489" y="61"/>
                    </a:lnTo>
                    <a:lnTo>
                      <a:pt x="452" y="62"/>
                    </a:lnTo>
                    <a:lnTo>
                      <a:pt x="418" y="63"/>
                    </a:lnTo>
                    <a:lnTo>
                      <a:pt x="386" y="66"/>
                    </a:lnTo>
                    <a:lnTo>
                      <a:pt x="361" y="66"/>
                    </a:lnTo>
                    <a:lnTo>
                      <a:pt x="339" y="67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0"/>
                    </a:lnTo>
                    <a:lnTo>
                      <a:pt x="201" y="71"/>
                    </a:lnTo>
                    <a:lnTo>
                      <a:pt x="181" y="73"/>
                    </a:lnTo>
                    <a:lnTo>
                      <a:pt x="166" y="74"/>
                    </a:lnTo>
                    <a:lnTo>
                      <a:pt x="160" y="74"/>
                    </a:lnTo>
                    <a:lnTo>
                      <a:pt x="0" y="102"/>
                    </a:lnTo>
                    <a:lnTo>
                      <a:pt x="6" y="102"/>
                    </a:lnTo>
                    <a:lnTo>
                      <a:pt x="19" y="101"/>
                    </a:lnTo>
                    <a:lnTo>
                      <a:pt x="40" y="101"/>
                    </a:lnTo>
                    <a:lnTo>
                      <a:pt x="63" y="98"/>
                    </a:lnTo>
                    <a:lnTo>
                      <a:pt x="86" y="97"/>
                    </a:lnTo>
                    <a:lnTo>
                      <a:pt x="109" y="96"/>
                    </a:lnTo>
                    <a:lnTo>
                      <a:pt x="126" y="93"/>
                    </a:lnTo>
                    <a:lnTo>
                      <a:pt x="137" y="92"/>
                    </a:lnTo>
                    <a:lnTo>
                      <a:pt x="148" y="90"/>
                    </a:lnTo>
                    <a:lnTo>
                      <a:pt x="167" y="89"/>
                    </a:lnTo>
                    <a:lnTo>
                      <a:pt x="190" y="89"/>
                    </a:lnTo>
                    <a:lnTo>
                      <a:pt x="217" y="89"/>
                    </a:lnTo>
                    <a:lnTo>
                      <a:pt x="246" y="89"/>
                    </a:lnTo>
                    <a:lnTo>
                      <a:pt x="273" y="89"/>
                    </a:lnTo>
                    <a:lnTo>
                      <a:pt x="296" y="89"/>
                    </a:lnTo>
                    <a:lnTo>
                      <a:pt x="315" y="89"/>
                    </a:lnTo>
                    <a:lnTo>
                      <a:pt x="321" y="89"/>
                    </a:lnTo>
                    <a:lnTo>
                      <a:pt x="334" y="89"/>
                    </a:lnTo>
                    <a:lnTo>
                      <a:pt x="351" y="88"/>
                    </a:lnTo>
                    <a:lnTo>
                      <a:pt x="374" y="86"/>
                    </a:lnTo>
                    <a:lnTo>
                      <a:pt x="400" y="86"/>
                    </a:lnTo>
                    <a:lnTo>
                      <a:pt x="431" y="84"/>
                    </a:lnTo>
                    <a:lnTo>
                      <a:pt x="466" y="82"/>
                    </a:lnTo>
                    <a:lnTo>
                      <a:pt x="504" y="81"/>
                    </a:lnTo>
                    <a:lnTo>
                      <a:pt x="545" y="78"/>
                    </a:lnTo>
                    <a:lnTo>
                      <a:pt x="588" y="75"/>
                    </a:lnTo>
                    <a:lnTo>
                      <a:pt x="634" y="74"/>
                    </a:lnTo>
                    <a:lnTo>
                      <a:pt x="682" y="71"/>
                    </a:lnTo>
                    <a:lnTo>
                      <a:pt x="731" y="69"/>
                    </a:lnTo>
                    <a:lnTo>
                      <a:pt x="781" y="66"/>
                    </a:lnTo>
                    <a:lnTo>
                      <a:pt x="831" y="63"/>
                    </a:lnTo>
                    <a:lnTo>
                      <a:pt x="882" y="61"/>
                    </a:lnTo>
                    <a:lnTo>
                      <a:pt x="933" y="58"/>
                    </a:lnTo>
                    <a:lnTo>
                      <a:pt x="983" y="55"/>
                    </a:lnTo>
                    <a:lnTo>
                      <a:pt x="1033" y="52"/>
                    </a:lnTo>
                    <a:lnTo>
                      <a:pt x="1080" y="50"/>
                    </a:lnTo>
                    <a:lnTo>
                      <a:pt x="1126" y="47"/>
                    </a:lnTo>
                    <a:lnTo>
                      <a:pt x="1171" y="44"/>
                    </a:lnTo>
                    <a:lnTo>
                      <a:pt x="1213" y="42"/>
                    </a:lnTo>
                    <a:lnTo>
                      <a:pt x="1252" y="40"/>
                    </a:lnTo>
                    <a:lnTo>
                      <a:pt x="1288" y="37"/>
                    </a:lnTo>
                    <a:lnTo>
                      <a:pt x="1320" y="36"/>
                    </a:lnTo>
                    <a:lnTo>
                      <a:pt x="1348" y="35"/>
                    </a:lnTo>
                    <a:lnTo>
                      <a:pt x="1373" y="33"/>
                    </a:lnTo>
                    <a:lnTo>
                      <a:pt x="1393" y="32"/>
                    </a:lnTo>
                    <a:lnTo>
                      <a:pt x="1407" y="31"/>
                    </a:lnTo>
                    <a:lnTo>
                      <a:pt x="1416" y="31"/>
                    </a:lnTo>
                    <a:lnTo>
                      <a:pt x="1419" y="31"/>
                    </a:lnTo>
                    <a:lnTo>
                      <a:pt x="1434" y="31"/>
                    </a:lnTo>
                    <a:lnTo>
                      <a:pt x="1451" y="31"/>
                    </a:lnTo>
                    <a:lnTo>
                      <a:pt x="1473" y="31"/>
                    </a:lnTo>
                    <a:lnTo>
                      <a:pt x="1496" y="32"/>
                    </a:lnTo>
                    <a:lnTo>
                      <a:pt x="1521" y="32"/>
                    </a:lnTo>
                    <a:lnTo>
                      <a:pt x="1546" y="33"/>
                    </a:lnTo>
                    <a:lnTo>
                      <a:pt x="1572" y="35"/>
                    </a:lnTo>
                    <a:lnTo>
                      <a:pt x="1598" y="36"/>
                    </a:lnTo>
                    <a:lnTo>
                      <a:pt x="1624" y="37"/>
                    </a:lnTo>
                    <a:lnTo>
                      <a:pt x="1647" y="39"/>
                    </a:lnTo>
                    <a:lnTo>
                      <a:pt x="1668" y="40"/>
                    </a:lnTo>
                    <a:lnTo>
                      <a:pt x="1689" y="42"/>
                    </a:lnTo>
                    <a:lnTo>
                      <a:pt x="1703" y="43"/>
                    </a:lnTo>
                    <a:lnTo>
                      <a:pt x="1716" y="43"/>
                    </a:lnTo>
                    <a:lnTo>
                      <a:pt x="1724" y="44"/>
                    </a:lnTo>
                    <a:lnTo>
                      <a:pt x="172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66"/>
              <p:cNvSpPr>
                <a:spLocks/>
              </p:cNvSpPr>
              <p:nvPr/>
            </p:nvSpPr>
            <p:spPr bwMode="auto">
              <a:xfrm>
                <a:off x="2754" y="1887"/>
                <a:ext cx="1927" cy="103"/>
              </a:xfrm>
              <a:custGeom>
                <a:avLst/>
                <a:gdLst>
                  <a:gd name="T0" fmla="*/ 1924 w 1927"/>
                  <a:gd name="T1" fmla="*/ 0 h 103"/>
                  <a:gd name="T2" fmla="*/ 1831 w 1927"/>
                  <a:gd name="T3" fmla="*/ 10 h 103"/>
                  <a:gd name="T4" fmla="*/ 1745 w 1927"/>
                  <a:gd name="T5" fmla="*/ 18 h 103"/>
                  <a:gd name="T6" fmla="*/ 1709 w 1927"/>
                  <a:gd name="T7" fmla="*/ 21 h 103"/>
                  <a:gd name="T8" fmla="*/ 1660 w 1927"/>
                  <a:gd name="T9" fmla="*/ 19 h 103"/>
                  <a:gd name="T10" fmla="*/ 1587 w 1927"/>
                  <a:gd name="T11" fmla="*/ 18 h 103"/>
                  <a:gd name="T12" fmla="*/ 1510 w 1927"/>
                  <a:gd name="T13" fmla="*/ 15 h 103"/>
                  <a:gd name="T14" fmla="*/ 1447 w 1927"/>
                  <a:gd name="T15" fmla="*/ 14 h 103"/>
                  <a:gd name="T16" fmla="*/ 1423 w 1927"/>
                  <a:gd name="T17" fmla="*/ 13 h 103"/>
                  <a:gd name="T18" fmla="*/ 1396 w 1927"/>
                  <a:gd name="T19" fmla="*/ 14 h 103"/>
                  <a:gd name="T20" fmla="*/ 1321 w 1927"/>
                  <a:gd name="T21" fmla="*/ 18 h 103"/>
                  <a:gd name="T22" fmla="*/ 1212 w 1927"/>
                  <a:gd name="T23" fmla="*/ 23 h 103"/>
                  <a:gd name="T24" fmla="*/ 1075 w 1927"/>
                  <a:gd name="T25" fmla="*/ 31 h 103"/>
                  <a:gd name="T26" fmla="*/ 924 w 1927"/>
                  <a:gd name="T27" fmla="*/ 38 h 103"/>
                  <a:gd name="T28" fmla="*/ 769 w 1927"/>
                  <a:gd name="T29" fmla="*/ 46 h 103"/>
                  <a:gd name="T30" fmla="*/ 621 w 1927"/>
                  <a:gd name="T31" fmla="*/ 55 h 103"/>
                  <a:gd name="T32" fmla="*/ 489 w 1927"/>
                  <a:gd name="T33" fmla="*/ 61 h 103"/>
                  <a:gd name="T34" fmla="*/ 386 w 1927"/>
                  <a:gd name="T35" fmla="*/ 67 h 103"/>
                  <a:gd name="T36" fmla="*/ 323 w 1927"/>
                  <a:gd name="T37" fmla="*/ 69 h 103"/>
                  <a:gd name="T38" fmla="*/ 294 w 1927"/>
                  <a:gd name="T39" fmla="*/ 69 h 103"/>
                  <a:gd name="T40" fmla="*/ 225 w 1927"/>
                  <a:gd name="T41" fmla="*/ 71 h 103"/>
                  <a:gd name="T42" fmla="*/ 164 w 1927"/>
                  <a:gd name="T43" fmla="*/ 75 h 103"/>
                  <a:gd name="T44" fmla="*/ 6 w 1927"/>
                  <a:gd name="T45" fmla="*/ 103 h 103"/>
                  <a:gd name="T46" fmla="*/ 63 w 1927"/>
                  <a:gd name="T47" fmla="*/ 99 h 103"/>
                  <a:gd name="T48" fmla="*/ 126 w 1927"/>
                  <a:gd name="T49" fmla="*/ 94 h 103"/>
                  <a:gd name="T50" fmla="*/ 167 w 1927"/>
                  <a:gd name="T51" fmla="*/ 90 h 103"/>
                  <a:gd name="T52" fmla="*/ 244 w 1927"/>
                  <a:gd name="T53" fmla="*/ 90 h 103"/>
                  <a:gd name="T54" fmla="*/ 315 w 1927"/>
                  <a:gd name="T55" fmla="*/ 90 h 103"/>
                  <a:gd name="T56" fmla="*/ 351 w 1927"/>
                  <a:gd name="T57" fmla="*/ 88 h 103"/>
                  <a:gd name="T58" fmla="*/ 431 w 1927"/>
                  <a:gd name="T59" fmla="*/ 84 h 103"/>
                  <a:gd name="T60" fmla="*/ 545 w 1927"/>
                  <a:gd name="T61" fmla="*/ 79 h 103"/>
                  <a:gd name="T62" fmla="*/ 682 w 1927"/>
                  <a:gd name="T63" fmla="*/ 72 h 103"/>
                  <a:gd name="T64" fmla="*/ 831 w 1927"/>
                  <a:gd name="T65" fmla="*/ 64 h 103"/>
                  <a:gd name="T66" fmla="*/ 983 w 1927"/>
                  <a:gd name="T67" fmla="*/ 56 h 103"/>
                  <a:gd name="T68" fmla="*/ 1126 w 1927"/>
                  <a:gd name="T69" fmla="*/ 48 h 103"/>
                  <a:gd name="T70" fmla="*/ 1251 w 1927"/>
                  <a:gd name="T71" fmla="*/ 41 h 103"/>
                  <a:gd name="T72" fmla="*/ 1347 w 1927"/>
                  <a:gd name="T73" fmla="*/ 36 h 103"/>
                  <a:gd name="T74" fmla="*/ 1405 w 1927"/>
                  <a:gd name="T75" fmla="*/ 31 h 103"/>
                  <a:gd name="T76" fmla="*/ 1432 w 1927"/>
                  <a:gd name="T77" fmla="*/ 31 h 103"/>
                  <a:gd name="T78" fmla="*/ 1495 w 1927"/>
                  <a:gd name="T79" fmla="*/ 33 h 103"/>
                  <a:gd name="T80" fmla="*/ 1572 w 1927"/>
                  <a:gd name="T81" fmla="*/ 36 h 103"/>
                  <a:gd name="T82" fmla="*/ 1647 w 1927"/>
                  <a:gd name="T83" fmla="*/ 40 h 103"/>
                  <a:gd name="T84" fmla="*/ 1703 w 1927"/>
                  <a:gd name="T85" fmla="*/ 44 h 103"/>
                  <a:gd name="T86" fmla="*/ 1727 w 1927"/>
                  <a:gd name="T87" fmla="*/ 4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27" h="103">
                    <a:moveTo>
                      <a:pt x="1727" y="45"/>
                    </a:moveTo>
                    <a:lnTo>
                      <a:pt x="1927" y="26"/>
                    </a:lnTo>
                    <a:lnTo>
                      <a:pt x="1924" y="0"/>
                    </a:lnTo>
                    <a:lnTo>
                      <a:pt x="1896" y="3"/>
                    </a:lnTo>
                    <a:lnTo>
                      <a:pt x="1863" y="6"/>
                    </a:lnTo>
                    <a:lnTo>
                      <a:pt x="1831" y="10"/>
                    </a:lnTo>
                    <a:lnTo>
                      <a:pt x="1800" y="13"/>
                    </a:lnTo>
                    <a:lnTo>
                      <a:pt x="1770" y="15"/>
                    </a:lnTo>
                    <a:lnTo>
                      <a:pt x="1745" y="18"/>
                    </a:lnTo>
                    <a:lnTo>
                      <a:pt x="1727" y="19"/>
                    </a:lnTo>
                    <a:lnTo>
                      <a:pt x="1716" y="21"/>
                    </a:lnTo>
                    <a:lnTo>
                      <a:pt x="1709" y="21"/>
                    </a:lnTo>
                    <a:lnTo>
                      <a:pt x="1697" y="21"/>
                    </a:lnTo>
                    <a:lnTo>
                      <a:pt x="1679" y="19"/>
                    </a:lnTo>
                    <a:lnTo>
                      <a:pt x="1660" y="19"/>
                    </a:lnTo>
                    <a:lnTo>
                      <a:pt x="1637" y="19"/>
                    </a:lnTo>
                    <a:lnTo>
                      <a:pt x="1613" y="18"/>
                    </a:lnTo>
                    <a:lnTo>
                      <a:pt x="1587" y="18"/>
                    </a:lnTo>
                    <a:lnTo>
                      <a:pt x="1560" y="17"/>
                    </a:lnTo>
                    <a:lnTo>
                      <a:pt x="1534" y="15"/>
                    </a:lnTo>
                    <a:lnTo>
                      <a:pt x="1510" y="15"/>
                    </a:lnTo>
                    <a:lnTo>
                      <a:pt x="1485" y="14"/>
                    </a:lnTo>
                    <a:lnTo>
                      <a:pt x="1465" y="14"/>
                    </a:lnTo>
                    <a:lnTo>
                      <a:pt x="1447" y="14"/>
                    </a:lnTo>
                    <a:lnTo>
                      <a:pt x="1435" y="13"/>
                    </a:lnTo>
                    <a:lnTo>
                      <a:pt x="1426" y="13"/>
                    </a:lnTo>
                    <a:lnTo>
                      <a:pt x="1423" y="13"/>
                    </a:lnTo>
                    <a:lnTo>
                      <a:pt x="1420" y="13"/>
                    </a:lnTo>
                    <a:lnTo>
                      <a:pt x="1411" y="13"/>
                    </a:lnTo>
                    <a:lnTo>
                      <a:pt x="1396" y="14"/>
                    </a:lnTo>
                    <a:lnTo>
                      <a:pt x="1376" y="15"/>
                    </a:lnTo>
                    <a:lnTo>
                      <a:pt x="1351" y="17"/>
                    </a:lnTo>
                    <a:lnTo>
                      <a:pt x="1321" y="18"/>
                    </a:lnTo>
                    <a:lnTo>
                      <a:pt x="1289" y="19"/>
                    </a:lnTo>
                    <a:lnTo>
                      <a:pt x="1251" y="22"/>
                    </a:lnTo>
                    <a:lnTo>
                      <a:pt x="1212" y="23"/>
                    </a:lnTo>
                    <a:lnTo>
                      <a:pt x="1168" y="26"/>
                    </a:lnTo>
                    <a:lnTo>
                      <a:pt x="1122" y="29"/>
                    </a:lnTo>
                    <a:lnTo>
                      <a:pt x="1075" y="31"/>
                    </a:lnTo>
                    <a:lnTo>
                      <a:pt x="1026" y="33"/>
                    </a:lnTo>
                    <a:lnTo>
                      <a:pt x="976" y="36"/>
                    </a:lnTo>
                    <a:lnTo>
                      <a:pt x="924" y="38"/>
                    </a:lnTo>
                    <a:lnTo>
                      <a:pt x="873" y="41"/>
                    </a:lnTo>
                    <a:lnTo>
                      <a:pt x="820" y="44"/>
                    </a:lnTo>
                    <a:lnTo>
                      <a:pt x="769" y="46"/>
                    </a:lnTo>
                    <a:lnTo>
                      <a:pt x="718" y="49"/>
                    </a:lnTo>
                    <a:lnTo>
                      <a:pt x="668" y="52"/>
                    </a:lnTo>
                    <a:lnTo>
                      <a:pt x="621" y="55"/>
                    </a:lnTo>
                    <a:lnTo>
                      <a:pt x="575" y="57"/>
                    </a:lnTo>
                    <a:lnTo>
                      <a:pt x="530" y="59"/>
                    </a:lnTo>
                    <a:lnTo>
                      <a:pt x="489" y="61"/>
                    </a:lnTo>
                    <a:lnTo>
                      <a:pt x="452" y="63"/>
                    </a:lnTo>
                    <a:lnTo>
                      <a:pt x="418" y="64"/>
                    </a:lnTo>
                    <a:lnTo>
                      <a:pt x="386" y="67"/>
                    </a:lnTo>
                    <a:lnTo>
                      <a:pt x="361" y="67"/>
                    </a:lnTo>
                    <a:lnTo>
                      <a:pt x="339" y="68"/>
                    </a:lnTo>
                    <a:lnTo>
                      <a:pt x="323" y="69"/>
                    </a:lnTo>
                    <a:lnTo>
                      <a:pt x="312" y="69"/>
                    </a:lnTo>
                    <a:lnTo>
                      <a:pt x="307" y="69"/>
                    </a:lnTo>
                    <a:lnTo>
                      <a:pt x="294" y="69"/>
                    </a:lnTo>
                    <a:lnTo>
                      <a:pt x="275" y="69"/>
                    </a:lnTo>
                    <a:lnTo>
                      <a:pt x="251" y="69"/>
                    </a:lnTo>
                    <a:lnTo>
                      <a:pt x="225" y="71"/>
                    </a:lnTo>
                    <a:lnTo>
                      <a:pt x="201" y="72"/>
                    </a:lnTo>
                    <a:lnTo>
                      <a:pt x="179" y="73"/>
                    </a:lnTo>
                    <a:lnTo>
                      <a:pt x="164" y="75"/>
                    </a:lnTo>
                    <a:lnTo>
                      <a:pt x="159" y="75"/>
                    </a:lnTo>
                    <a:lnTo>
                      <a:pt x="0" y="103"/>
                    </a:lnTo>
                    <a:lnTo>
                      <a:pt x="6" y="103"/>
                    </a:lnTo>
                    <a:lnTo>
                      <a:pt x="19" y="102"/>
                    </a:lnTo>
                    <a:lnTo>
                      <a:pt x="40" y="102"/>
                    </a:lnTo>
                    <a:lnTo>
                      <a:pt x="63" y="99"/>
                    </a:lnTo>
                    <a:lnTo>
                      <a:pt x="86" y="98"/>
                    </a:lnTo>
                    <a:lnTo>
                      <a:pt x="109" y="96"/>
                    </a:lnTo>
                    <a:lnTo>
                      <a:pt x="126" y="94"/>
                    </a:lnTo>
                    <a:lnTo>
                      <a:pt x="137" y="92"/>
                    </a:lnTo>
                    <a:lnTo>
                      <a:pt x="148" y="91"/>
                    </a:lnTo>
                    <a:lnTo>
                      <a:pt x="167" y="90"/>
                    </a:lnTo>
                    <a:lnTo>
                      <a:pt x="190" y="90"/>
                    </a:lnTo>
                    <a:lnTo>
                      <a:pt x="217" y="90"/>
                    </a:lnTo>
                    <a:lnTo>
                      <a:pt x="244" y="90"/>
                    </a:lnTo>
                    <a:lnTo>
                      <a:pt x="271" y="90"/>
                    </a:lnTo>
                    <a:lnTo>
                      <a:pt x="296" y="90"/>
                    </a:lnTo>
                    <a:lnTo>
                      <a:pt x="315" y="90"/>
                    </a:lnTo>
                    <a:lnTo>
                      <a:pt x="321" y="90"/>
                    </a:lnTo>
                    <a:lnTo>
                      <a:pt x="334" y="90"/>
                    </a:lnTo>
                    <a:lnTo>
                      <a:pt x="351" y="88"/>
                    </a:lnTo>
                    <a:lnTo>
                      <a:pt x="374" y="87"/>
                    </a:lnTo>
                    <a:lnTo>
                      <a:pt x="400" y="87"/>
                    </a:lnTo>
                    <a:lnTo>
                      <a:pt x="431" y="84"/>
                    </a:lnTo>
                    <a:lnTo>
                      <a:pt x="466" y="83"/>
                    </a:lnTo>
                    <a:lnTo>
                      <a:pt x="504" y="82"/>
                    </a:lnTo>
                    <a:lnTo>
                      <a:pt x="545" y="79"/>
                    </a:lnTo>
                    <a:lnTo>
                      <a:pt x="588" y="76"/>
                    </a:lnTo>
                    <a:lnTo>
                      <a:pt x="634" y="75"/>
                    </a:lnTo>
                    <a:lnTo>
                      <a:pt x="682" y="72"/>
                    </a:lnTo>
                    <a:lnTo>
                      <a:pt x="731" y="69"/>
                    </a:lnTo>
                    <a:lnTo>
                      <a:pt x="781" y="67"/>
                    </a:lnTo>
                    <a:lnTo>
                      <a:pt x="831" y="64"/>
                    </a:lnTo>
                    <a:lnTo>
                      <a:pt x="881" y="61"/>
                    </a:lnTo>
                    <a:lnTo>
                      <a:pt x="933" y="59"/>
                    </a:lnTo>
                    <a:lnTo>
                      <a:pt x="983" y="56"/>
                    </a:lnTo>
                    <a:lnTo>
                      <a:pt x="1031" y="53"/>
                    </a:lnTo>
                    <a:lnTo>
                      <a:pt x="1079" y="50"/>
                    </a:lnTo>
                    <a:lnTo>
                      <a:pt x="1126" y="48"/>
                    </a:lnTo>
                    <a:lnTo>
                      <a:pt x="1170" y="45"/>
                    </a:lnTo>
                    <a:lnTo>
                      <a:pt x="1212" y="42"/>
                    </a:lnTo>
                    <a:lnTo>
                      <a:pt x="1251" y="41"/>
                    </a:lnTo>
                    <a:lnTo>
                      <a:pt x="1288" y="38"/>
                    </a:lnTo>
                    <a:lnTo>
                      <a:pt x="1319" y="37"/>
                    </a:lnTo>
                    <a:lnTo>
                      <a:pt x="1347" y="36"/>
                    </a:lnTo>
                    <a:lnTo>
                      <a:pt x="1372" y="34"/>
                    </a:lnTo>
                    <a:lnTo>
                      <a:pt x="1392" y="33"/>
                    </a:lnTo>
                    <a:lnTo>
                      <a:pt x="1405" y="31"/>
                    </a:lnTo>
                    <a:lnTo>
                      <a:pt x="1415" y="31"/>
                    </a:lnTo>
                    <a:lnTo>
                      <a:pt x="1418" y="31"/>
                    </a:lnTo>
                    <a:lnTo>
                      <a:pt x="1432" y="31"/>
                    </a:lnTo>
                    <a:lnTo>
                      <a:pt x="1450" y="31"/>
                    </a:lnTo>
                    <a:lnTo>
                      <a:pt x="1472" y="31"/>
                    </a:lnTo>
                    <a:lnTo>
                      <a:pt x="1495" y="33"/>
                    </a:lnTo>
                    <a:lnTo>
                      <a:pt x="1519" y="33"/>
                    </a:lnTo>
                    <a:lnTo>
                      <a:pt x="1546" y="34"/>
                    </a:lnTo>
                    <a:lnTo>
                      <a:pt x="1572" y="36"/>
                    </a:lnTo>
                    <a:lnTo>
                      <a:pt x="1598" y="37"/>
                    </a:lnTo>
                    <a:lnTo>
                      <a:pt x="1624" y="38"/>
                    </a:lnTo>
                    <a:lnTo>
                      <a:pt x="1647" y="40"/>
                    </a:lnTo>
                    <a:lnTo>
                      <a:pt x="1668" y="41"/>
                    </a:lnTo>
                    <a:lnTo>
                      <a:pt x="1689" y="42"/>
                    </a:lnTo>
                    <a:lnTo>
                      <a:pt x="1703" y="44"/>
                    </a:lnTo>
                    <a:lnTo>
                      <a:pt x="1716" y="44"/>
                    </a:lnTo>
                    <a:lnTo>
                      <a:pt x="1724" y="45"/>
                    </a:lnTo>
                    <a:lnTo>
                      <a:pt x="1727" y="4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67"/>
              <p:cNvSpPr>
                <a:spLocks/>
              </p:cNvSpPr>
              <p:nvPr/>
            </p:nvSpPr>
            <p:spPr bwMode="auto">
              <a:xfrm>
                <a:off x="4631" y="1874"/>
                <a:ext cx="65" cy="158"/>
              </a:xfrm>
              <a:custGeom>
                <a:avLst/>
                <a:gdLst>
                  <a:gd name="T0" fmla="*/ 46 w 65"/>
                  <a:gd name="T1" fmla="*/ 1 h 158"/>
                  <a:gd name="T2" fmla="*/ 45 w 65"/>
                  <a:gd name="T3" fmla="*/ 1 h 158"/>
                  <a:gd name="T4" fmla="*/ 41 w 65"/>
                  <a:gd name="T5" fmla="*/ 0 h 158"/>
                  <a:gd name="T6" fmla="*/ 35 w 65"/>
                  <a:gd name="T7" fmla="*/ 1 h 158"/>
                  <a:gd name="T8" fmla="*/ 31 w 65"/>
                  <a:gd name="T9" fmla="*/ 4 h 158"/>
                  <a:gd name="T10" fmla="*/ 23 w 65"/>
                  <a:gd name="T11" fmla="*/ 27 h 158"/>
                  <a:gd name="T12" fmla="*/ 12 w 65"/>
                  <a:gd name="T13" fmla="*/ 72 h 158"/>
                  <a:gd name="T14" fmla="*/ 1 w 65"/>
                  <a:gd name="T15" fmla="*/ 119 h 158"/>
                  <a:gd name="T16" fmla="*/ 0 w 65"/>
                  <a:gd name="T17" fmla="*/ 149 h 158"/>
                  <a:gd name="T18" fmla="*/ 4 w 65"/>
                  <a:gd name="T19" fmla="*/ 154 h 158"/>
                  <a:gd name="T20" fmla="*/ 11 w 65"/>
                  <a:gd name="T21" fmla="*/ 158 h 158"/>
                  <a:gd name="T22" fmla="*/ 20 w 65"/>
                  <a:gd name="T23" fmla="*/ 158 h 158"/>
                  <a:gd name="T24" fmla="*/ 30 w 65"/>
                  <a:gd name="T25" fmla="*/ 157 h 158"/>
                  <a:gd name="T26" fmla="*/ 39 w 65"/>
                  <a:gd name="T27" fmla="*/ 154 h 158"/>
                  <a:gd name="T28" fmla="*/ 49 w 65"/>
                  <a:gd name="T29" fmla="*/ 151 h 158"/>
                  <a:gd name="T30" fmla="*/ 57 w 65"/>
                  <a:gd name="T31" fmla="*/ 147 h 158"/>
                  <a:gd name="T32" fmla="*/ 62 w 65"/>
                  <a:gd name="T33" fmla="*/ 145 h 158"/>
                  <a:gd name="T34" fmla="*/ 65 w 65"/>
                  <a:gd name="T35" fmla="*/ 120 h 158"/>
                  <a:gd name="T36" fmla="*/ 61 w 65"/>
                  <a:gd name="T37" fmla="*/ 70 h 158"/>
                  <a:gd name="T38" fmla="*/ 53 w 65"/>
                  <a:gd name="T39" fmla="*/ 23 h 158"/>
                  <a:gd name="T40" fmla="*/ 46 w 65"/>
                  <a:gd name="T41" fmla="*/ 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58">
                    <a:moveTo>
                      <a:pt x="46" y="1"/>
                    </a:moveTo>
                    <a:lnTo>
                      <a:pt x="45" y="1"/>
                    </a:lnTo>
                    <a:lnTo>
                      <a:pt x="41" y="0"/>
                    </a:lnTo>
                    <a:lnTo>
                      <a:pt x="35" y="1"/>
                    </a:lnTo>
                    <a:lnTo>
                      <a:pt x="31" y="4"/>
                    </a:lnTo>
                    <a:lnTo>
                      <a:pt x="23" y="27"/>
                    </a:lnTo>
                    <a:lnTo>
                      <a:pt x="12" y="72"/>
                    </a:lnTo>
                    <a:lnTo>
                      <a:pt x="1" y="119"/>
                    </a:lnTo>
                    <a:lnTo>
                      <a:pt x="0" y="149"/>
                    </a:lnTo>
                    <a:lnTo>
                      <a:pt x="4" y="154"/>
                    </a:lnTo>
                    <a:lnTo>
                      <a:pt x="11" y="158"/>
                    </a:lnTo>
                    <a:lnTo>
                      <a:pt x="20" y="158"/>
                    </a:lnTo>
                    <a:lnTo>
                      <a:pt x="30" y="157"/>
                    </a:lnTo>
                    <a:lnTo>
                      <a:pt x="39" y="154"/>
                    </a:lnTo>
                    <a:lnTo>
                      <a:pt x="49" y="151"/>
                    </a:lnTo>
                    <a:lnTo>
                      <a:pt x="57" y="147"/>
                    </a:lnTo>
                    <a:lnTo>
                      <a:pt x="62" y="145"/>
                    </a:lnTo>
                    <a:lnTo>
                      <a:pt x="65" y="120"/>
                    </a:lnTo>
                    <a:lnTo>
                      <a:pt x="61" y="70"/>
                    </a:lnTo>
                    <a:lnTo>
                      <a:pt x="53" y="23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68"/>
              <p:cNvSpPr>
                <a:spLocks/>
              </p:cNvSpPr>
              <p:nvPr/>
            </p:nvSpPr>
            <p:spPr bwMode="auto">
              <a:xfrm>
                <a:off x="4639" y="1881"/>
                <a:ext cx="58" cy="142"/>
              </a:xfrm>
              <a:custGeom>
                <a:avLst/>
                <a:gdLst>
                  <a:gd name="T0" fmla="*/ 41 w 58"/>
                  <a:gd name="T1" fmla="*/ 1 h 142"/>
                  <a:gd name="T2" fmla="*/ 39 w 58"/>
                  <a:gd name="T3" fmla="*/ 1 h 142"/>
                  <a:gd name="T4" fmla="*/ 35 w 58"/>
                  <a:gd name="T5" fmla="*/ 0 h 142"/>
                  <a:gd name="T6" fmla="*/ 31 w 58"/>
                  <a:gd name="T7" fmla="*/ 1 h 142"/>
                  <a:gd name="T8" fmla="*/ 28 w 58"/>
                  <a:gd name="T9" fmla="*/ 4 h 142"/>
                  <a:gd name="T10" fmla="*/ 22 w 58"/>
                  <a:gd name="T11" fmla="*/ 24 h 142"/>
                  <a:gd name="T12" fmla="*/ 11 w 58"/>
                  <a:gd name="T13" fmla="*/ 65 h 142"/>
                  <a:gd name="T14" fmla="*/ 1 w 58"/>
                  <a:gd name="T15" fmla="*/ 107 h 142"/>
                  <a:gd name="T16" fmla="*/ 0 w 58"/>
                  <a:gd name="T17" fmla="*/ 134 h 142"/>
                  <a:gd name="T18" fmla="*/ 4 w 58"/>
                  <a:gd name="T19" fmla="*/ 139 h 142"/>
                  <a:gd name="T20" fmla="*/ 10 w 58"/>
                  <a:gd name="T21" fmla="*/ 142 h 142"/>
                  <a:gd name="T22" fmla="*/ 18 w 58"/>
                  <a:gd name="T23" fmla="*/ 142 h 142"/>
                  <a:gd name="T24" fmla="*/ 26 w 58"/>
                  <a:gd name="T25" fmla="*/ 140 h 142"/>
                  <a:gd name="T26" fmla="*/ 35 w 58"/>
                  <a:gd name="T27" fmla="*/ 138 h 142"/>
                  <a:gd name="T28" fmla="*/ 43 w 58"/>
                  <a:gd name="T29" fmla="*/ 135 h 142"/>
                  <a:gd name="T30" fmla="*/ 50 w 58"/>
                  <a:gd name="T31" fmla="*/ 132 h 142"/>
                  <a:gd name="T32" fmla="*/ 56 w 58"/>
                  <a:gd name="T33" fmla="*/ 131 h 142"/>
                  <a:gd name="T34" fmla="*/ 58 w 58"/>
                  <a:gd name="T35" fmla="*/ 108 h 142"/>
                  <a:gd name="T36" fmla="*/ 54 w 58"/>
                  <a:gd name="T37" fmla="*/ 63 h 142"/>
                  <a:gd name="T38" fmla="*/ 46 w 58"/>
                  <a:gd name="T39" fmla="*/ 20 h 142"/>
                  <a:gd name="T40" fmla="*/ 41 w 58"/>
                  <a:gd name="T41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142">
                    <a:moveTo>
                      <a:pt x="41" y="1"/>
                    </a:moveTo>
                    <a:lnTo>
                      <a:pt x="39" y="1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8" y="4"/>
                    </a:lnTo>
                    <a:lnTo>
                      <a:pt x="22" y="24"/>
                    </a:lnTo>
                    <a:lnTo>
                      <a:pt x="11" y="65"/>
                    </a:lnTo>
                    <a:lnTo>
                      <a:pt x="1" y="107"/>
                    </a:lnTo>
                    <a:lnTo>
                      <a:pt x="0" y="134"/>
                    </a:lnTo>
                    <a:lnTo>
                      <a:pt x="4" y="139"/>
                    </a:lnTo>
                    <a:lnTo>
                      <a:pt x="10" y="142"/>
                    </a:lnTo>
                    <a:lnTo>
                      <a:pt x="18" y="142"/>
                    </a:lnTo>
                    <a:lnTo>
                      <a:pt x="26" y="140"/>
                    </a:lnTo>
                    <a:lnTo>
                      <a:pt x="35" y="138"/>
                    </a:lnTo>
                    <a:lnTo>
                      <a:pt x="43" y="135"/>
                    </a:lnTo>
                    <a:lnTo>
                      <a:pt x="50" y="132"/>
                    </a:lnTo>
                    <a:lnTo>
                      <a:pt x="56" y="131"/>
                    </a:lnTo>
                    <a:lnTo>
                      <a:pt x="58" y="108"/>
                    </a:lnTo>
                    <a:lnTo>
                      <a:pt x="54" y="63"/>
                    </a:lnTo>
                    <a:lnTo>
                      <a:pt x="46" y="20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69"/>
              <p:cNvSpPr>
                <a:spLocks/>
              </p:cNvSpPr>
              <p:nvPr/>
            </p:nvSpPr>
            <p:spPr bwMode="auto">
              <a:xfrm>
                <a:off x="4646" y="1881"/>
                <a:ext cx="47" cy="77"/>
              </a:xfrm>
              <a:custGeom>
                <a:avLst/>
                <a:gdLst>
                  <a:gd name="T0" fmla="*/ 47 w 47"/>
                  <a:gd name="T1" fmla="*/ 66 h 77"/>
                  <a:gd name="T2" fmla="*/ 43 w 47"/>
                  <a:gd name="T3" fmla="*/ 42 h 77"/>
                  <a:gd name="T4" fmla="*/ 40 w 47"/>
                  <a:gd name="T5" fmla="*/ 21 h 77"/>
                  <a:gd name="T6" fmla="*/ 36 w 47"/>
                  <a:gd name="T7" fmla="*/ 6 h 77"/>
                  <a:gd name="T8" fmla="*/ 34 w 47"/>
                  <a:gd name="T9" fmla="*/ 1 h 77"/>
                  <a:gd name="T10" fmla="*/ 32 w 47"/>
                  <a:gd name="T11" fmla="*/ 1 h 77"/>
                  <a:gd name="T12" fmla="*/ 28 w 47"/>
                  <a:gd name="T13" fmla="*/ 0 h 77"/>
                  <a:gd name="T14" fmla="*/ 24 w 47"/>
                  <a:gd name="T15" fmla="*/ 1 h 77"/>
                  <a:gd name="T16" fmla="*/ 21 w 47"/>
                  <a:gd name="T17" fmla="*/ 4 h 77"/>
                  <a:gd name="T18" fmla="*/ 19 w 47"/>
                  <a:gd name="T19" fmla="*/ 12 h 77"/>
                  <a:gd name="T20" fmla="*/ 13 w 47"/>
                  <a:gd name="T21" fmla="*/ 28 h 77"/>
                  <a:gd name="T22" fmla="*/ 7 w 47"/>
                  <a:gd name="T23" fmla="*/ 51 h 77"/>
                  <a:gd name="T24" fmla="*/ 0 w 47"/>
                  <a:gd name="T25" fmla="*/ 77 h 77"/>
                  <a:gd name="T26" fmla="*/ 47 w 47"/>
                  <a:gd name="T2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77">
                    <a:moveTo>
                      <a:pt x="47" y="66"/>
                    </a:moveTo>
                    <a:lnTo>
                      <a:pt x="43" y="42"/>
                    </a:lnTo>
                    <a:lnTo>
                      <a:pt x="40" y="21"/>
                    </a:lnTo>
                    <a:lnTo>
                      <a:pt x="36" y="6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1" y="4"/>
                    </a:lnTo>
                    <a:lnTo>
                      <a:pt x="19" y="12"/>
                    </a:lnTo>
                    <a:lnTo>
                      <a:pt x="13" y="28"/>
                    </a:lnTo>
                    <a:lnTo>
                      <a:pt x="7" y="51"/>
                    </a:lnTo>
                    <a:lnTo>
                      <a:pt x="0" y="77"/>
                    </a:lnTo>
                    <a:lnTo>
                      <a:pt x="47" y="66"/>
                    </a:lnTo>
                    <a:close/>
                  </a:path>
                </a:pathLst>
              </a:custGeom>
              <a:solidFill>
                <a:srgbClr val="FF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70"/>
              <p:cNvSpPr>
                <a:spLocks/>
              </p:cNvSpPr>
              <p:nvPr/>
            </p:nvSpPr>
            <p:spPr bwMode="auto">
              <a:xfrm>
                <a:off x="3982" y="1560"/>
                <a:ext cx="501" cy="246"/>
              </a:xfrm>
              <a:custGeom>
                <a:avLst/>
                <a:gdLst>
                  <a:gd name="T0" fmla="*/ 326 w 501"/>
                  <a:gd name="T1" fmla="*/ 246 h 246"/>
                  <a:gd name="T2" fmla="*/ 501 w 501"/>
                  <a:gd name="T3" fmla="*/ 239 h 246"/>
                  <a:gd name="T4" fmla="*/ 500 w 501"/>
                  <a:gd name="T5" fmla="*/ 238 h 246"/>
                  <a:gd name="T6" fmla="*/ 494 w 501"/>
                  <a:gd name="T7" fmla="*/ 234 h 246"/>
                  <a:gd name="T8" fmla="*/ 486 w 501"/>
                  <a:gd name="T9" fmla="*/ 227 h 246"/>
                  <a:gd name="T10" fmla="*/ 477 w 501"/>
                  <a:gd name="T11" fmla="*/ 219 h 246"/>
                  <a:gd name="T12" fmla="*/ 463 w 501"/>
                  <a:gd name="T13" fmla="*/ 208 h 246"/>
                  <a:gd name="T14" fmla="*/ 448 w 501"/>
                  <a:gd name="T15" fmla="*/ 197 h 246"/>
                  <a:gd name="T16" fmla="*/ 431 w 501"/>
                  <a:gd name="T17" fmla="*/ 184 h 246"/>
                  <a:gd name="T18" fmla="*/ 412 w 501"/>
                  <a:gd name="T19" fmla="*/ 170 h 246"/>
                  <a:gd name="T20" fmla="*/ 390 w 501"/>
                  <a:gd name="T21" fmla="*/ 155 h 246"/>
                  <a:gd name="T22" fmla="*/ 368 w 501"/>
                  <a:gd name="T23" fmla="*/ 139 h 246"/>
                  <a:gd name="T24" fmla="*/ 344 w 501"/>
                  <a:gd name="T25" fmla="*/ 124 h 246"/>
                  <a:gd name="T26" fmla="*/ 320 w 501"/>
                  <a:gd name="T27" fmla="*/ 108 h 246"/>
                  <a:gd name="T28" fmla="*/ 295 w 501"/>
                  <a:gd name="T29" fmla="*/ 93 h 246"/>
                  <a:gd name="T30" fmla="*/ 270 w 501"/>
                  <a:gd name="T31" fmla="*/ 78 h 246"/>
                  <a:gd name="T32" fmla="*/ 242 w 501"/>
                  <a:gd name="T33" fmla="*/ 65 h 246"/>
                  <a:gd name="T34" fmla="*/ 217 w 501"/>
                  <a:gd name="T35" fmla="*/ 52 h 246"/>
                  <a:gd name="T36" fmla="*/ 195 w 501"/>
                  <a:gd name="T37" fmla="*/ 43 h 246"/>
                  <a:gd name="T38" fmla="*/ 173 w 501"/>
                  <a:gd name="T39" fmla="*/ 35 h 246"/>
                  <a:gd name="T40" fmla="*/ 153 w 501"/>
                  <a:gd name="T41" fmla="*/ 28 h 246"/>
                  <a:gd name="T42" fmla="*/ 134 w 501"/>
                  <a:gd name="T43" fmla="*/ 21 h 246"/>
                  <a:gd name="T44" fmla="*/ 115 w 501"/>
                  <a:gd name="T45" fmla="*/ 16 h 246"/>
                  <a:gd name="T46" fmla="*/ 97 w 501"/>
                  <a:gd name="T47" fmla="*/ 12 h 246"/>
                  <a:gd name="T48" fmla="*/ 80 w 501"/>
                  <a:gd name="T49" fmla="*/ 9 h 246"/>
                  <a:gd name="T50" fmla="*/ 65 w 501"/>
                  <a:gd name="T51" fmla="*/ 5 h 246"/>
                  <a:gd name="T52" fmla="*/ 50 w 501"/>
                  <a:gd name="T53" fmla="*/ 4 h 246"/>
                  <a:gd name="T54" fmla="*/ 38 w 501"/>
                  <a:gd name="T55" fmla="*/ 2 h 246"/>
                  <a:gd name="T56" fmla="*/ 27 w 501"/>
                  <a:gd name="T57" fmla="*/ 1 h 246"/>
                  <a:gd name="T58" fmla="*/ 18 w 501"/>
                  <a:gd name="T59" fmla="*/ 0 h 246"/>
                  <a:gd name="T60" fmla="*/ 9 w 501"/>
                  <a:gd name="T61" fmla="*/ 0 h 246"/>
                  <a:gd name="T62" fmla="*/ 4 w 501"/>
                  <a:gd name="T63" fmla="*/ 0 h 246"/>
                  <a:gd name="T64" fmla="*/ 1 w 501"/>
                  <a:gd name="T65" fmla="*/ 0 h 246"/>
                  <a:gd name="T66" fmla="*/ 0 w 501"/>
                  <a:gd name="T67" fmla="*/ 0 h 246"/>
                  <a:gd name="T68" fmla="*/ 3 w 501"/>
                  <a:gd name="T69" fmla="*/ 1 h 246"/>
                  <a:gd name="T70" fmla="*/ 9 w 501"/>
                  <a:gd name="T71" fmla="*/ 4 h 246"/>
                  <a:gd name="T72" fmla="*/ 20 w 501"/>
                  <a:gd name="T73" fmla="*/ 8 h 246"/>
                  <a:gd name="T74" fmla="*/ 34 w 501"/>
                  <a:gd name="T75" fmla="*/ 12 h 246"/>
                  <a:gd name="T76" fmla="*/ 51 w 501"/>
                  <a:gd name="T77" fmla="*/ 19 h 246"/>
                  <a:gd name="T78" fmla="*/ 69 w 501"/>
                  <a:gd name="T79" fmla="*/ 27 h 246"/>
                  <a:gd name="T80" fmla="*/ 91 w 501"/>
                  <a:gd name="T81" fmla="*/ 35 h 246"/>
                  <a:gd name="T82" fmla="*/ 112 w 501"/>
                  <a:gd name="T83" fmla="*/ 43 h 246"/>
                  <a:gd name="T84" fmla="*/ 134 w 501"/>
                  <a:gd name="T85" fmla="*/ 52 h 246"/>
                  <a:gd name="T86" fmla="*/ 156 w 501"/>
                  <a:gd name="T87" fmla="*/ 62 h 246"/>
                  <a:gd name="T88" fmla="*/ 176 w 501"/>
                  <a:gd name="T89" fmla="*/ 71 h 246"/>
                  <a:gd name="T90" fmla="*/ 196 w 501"/>
                  <a:gd name="T91" fmla="*/ 81 h 246"/>
                  <a:gd name="T92" fmla="*/ 214 w 501"/>
                  <a:gd name="T93" fmla="*/ 90 h 246"/>
                  <a:gd name="T94" fmla="*/ 230 w 501"/>
                  <a:gd name="T95" fmla="*/ 98 h 246"/>
                  <a:gd name="T96" fmla="*/ 242 w 501"/>
                  <a:gd name="T97" fmla="*/ 107 h 246"/>
                  <a:gd name="T98" fmla="*/ 252 w 501"/>
                  <a:gd name="T99" fmla="*/ 113 h 246"/>
                  <a:gd name="T100" fmla="*/ 265 w 501"/>
                  <a:gd name="T101" fmla="*/ 127 h 246"/>
                  <a:gd name="T102" fmla="*/ 279 w 501"/>
                  <a:gd name="T103" fmla="*/ 145 h 246"/>
                  <a:gd name="T104" fmla="*/ 291 w 501"/>
                  <a:gd name="T105" fmla="*/ 162 h 246"/>
                  <a:gd name="T106" fmla="*/ 303 w 501"/>
                  <a:gd name="T107" fmla="*/ 181 h 246"/>
                  <a:gd name="T108" fmla="*/ 313 w 501"/>
                  <a:gd name="T109" fmla="*/ 200 h 246"/>
                  <a:gd name="T110" fmla="*/ 320 w 501"/>
                  <a:gd name="T111" fmla="*/ 218 h 246"/>
                  <a:gd name="T112" fmla="*/ 325 w 501"/>
                  <a:gd name="T113" fmla="*/ 233 h 246"/>
                  <a:gd name="T114" fmla="*/ 326 w 501"/>
                  <a:gd name="T115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1" h="246">
                    <a:moveTo>
                      <a:pt x="326" y="246"/>
                    </a:moveTo>
                    <a:lnTo>
                      <a:pt x="501" y="239"/>
                    </a:lnTo>
                    <a:lnTo>
                      <a:pt x="500" y="238"/>
                    </a:lnTo>
                    <a:lnTo>
                      <a:pt x="494" y="234"/>
                    </a:lnTo>
                    <a:lnTo>
                      <a:pt x="486" y="227"/>
                    </a:lnTo>
                    <a:lnTo>
                      <a:pt x="477" y="219"/>
                    </a:lnTo>
                    <a:lnTo>
                      <a:pt x="463" y="208"/>
                    </a:lnTo>
                    <a:lnTo>
                      <a:pt x="448" y="197"/>
                    </a:lnTo>
                    <a:lnTo>
                      <a:pt x="431" y="184"/>
                    </a:lnTo>
                    <a:lnTo>
                      <a:pt x="412" y="170"/>
                    </a:lnTo>
                    <a:lnTo>
                      <a:pt x="390" y="155"/>
                    </a:lnTo>
                    <a:lnTo>
                      <a:pt x="368" y="139"/>
                    </a:lnTo>
                    <a:lnTo>
                      <a:pt x="344" y="124"/>
                    </a:lnTo>
                    <a:lnTo>
                      <a:pt x="320" y="108"/>
                    </a:lnTo>
                    <a:lnTo>
                      <a:pt x="295" y="93"/>
                    </a:lnTo>
                    <a:lnTo>
                      <a:pt x="270" y="78"/>
                    </a:lnTo>
                    <a:lnTo>
                      <a:pt x="242" y="65"/>
                    </a:lnTo>
                    <a:lnTo>
                      <a:pt x="217" y="52"/>
                    </a:lnTo>
                    <a:lnTo>
                      <a:pt x="195" y="43"/>
                    </a:lnTo>
                    <a:lnTo>
                      <a:pt x="173" y="35"/>
                    </a:lnTo>
                    <a:lnTo>
                      <a:pt x="153" y="28"/>
                    </a:lnTo>
                    <a:lnTo>
                      <a:pt x="134" y="21"/>
                    </a:lnTo>
                    <a:lnTo>
                      <a:pt x="115" y="16"/>
                    </a:lnTo>
                    <a:lnTo>
                      <a:pt x="97" y="12"/>
                    </a:lnTo>
                    <a:lnTo>
                      <a:pt x="80" y="9"/>
                    </a:lnTo>
                    <a:lnTo>
                      <a:pt x="65" y="5"/>
                    </a:lnTo>
                    <a:lnTo>
                      <a:pt x="50" y="4"/>
                    </a:lnTo>
                    <a:lnTo>
                      <a:pt x="38" y="2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9" y="4"/>
                    </a:lnTo>
                    <a:lnTo>
                      <a:pt x="20" y="8"/>
                    </a:lnTo>
                    <a:lnTo>
                      <a:pt x="34" y="12"/>
                    </a:lnTo>
                    <a:lnTo>
                      <a:pt x="51" y="19"/>
                    </a:lnTo>
                    <a:lnTo>
                      <a:pt x="69" y="27"/>
                    </a:lnTo>
                    <a:lnTo>
                      <a:pt x="91" y="35"/>
                    </a:lnTo>
                    <a:lnTo>
                      <a:pt x="112" y="43"/>
                    </a:lnTo>
                    <a:lnTo>
                      <a:pt x="134" y="52"/>
                    </a:lnTo>
                    <a:lnTo>
                      <a:pt x="156" y="62"/>
                    </a:lnTo>
                    <a:lnTo>
                      <a:pt x="176" y="71"/>
                    </a:lnTo>
                    <a:lnTo>
                      <a:pt x="196" y="81"/>
                    </a:lnTo>
                    <a:lnTo>
                      <a:pt x="214" y="90"/>
                    </a:lnTo>
                    <a:lnTo>
                      <a:pt x="230" y="98"/>
                    </a:lnTo>
                    <a:lnTo>
                      <a:pt x="242" y="107"/>
                    </a:lnTo>
                    <a:lnTo>
                      <a:pt x="252" y="113"/>
                    </a:lnTo>
                    <a:lnTo>
                      <a:pt x="265" y="127"/>
                    </a:lnTo>
                    <a:lnTo>
                      <a:pt x="279" y="145"/>
                    </a:lnTo>
                    <a:lnTo>
                      <a:pt x="291" y="162"/>
                    </a:lnTo>
                    <a:lnTo>
                      <a:pt x="303" y="181"/>
                    </a:lnTo>
                    <a:lnTo>
                      <a:pt x="313" y="200"/>
                    </a:lnTo>
                    <a:lnTo>
                      <a:pt x="320" y="218"/>
                    </a:lnTo>
                    <a:lnTo>
                      <a:pt x="325" y="233"/>
                    </a:lnTo>
                    <a:lnTo>
                      <a:pt x="326" y="246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71"/>
              <p:cNvSpPr>
                <a:spLocks/>
              </p:cNvSpPr>
              <p:nvPr/>
            </p:nvSpPr>
            <p:spPr bwMode="auto">
              <a:xfrm>
                <a:off x="3264" y="1844"/>
                <a:ext cx="577" cy="394"/>
              </a:xfrm>
              <a:custGeom>
                <a:avLst/>
                <a:gdLst>
                  <a:gd name="T0" fmla="*/ 42 w 577"/>
                  <a:gd name="T1" fmla="*/ 387 h 394"/>
                  <a:gd name="T2" fmla="*/ 30 w 577"/>
                  <a:gd name="T3" fmla="*/ 387 h 394"/>
                  <a:gd name="T4" fmla="*/ 19 w 577"/>
                  <a:gd name="T5" fmla="*/ 385 h 394"/>
                  <a:gd name="T6" fmla="*/ 11 w 577"/>
                  <a:gd name="T7" fmla="*/ 382 h 394"/>
                  <a:gd name="T8" fmla="*/ 8 w 577"/>
                  <a:gd name="T9" fmla="*/ 381 h 394"/>
                  <a:gd name="T10" fmla="*/ 8 w 577"/>
                  <a:gd name="T11" fmla="*/ 336 h 394"/>
                  <a:gd name="T12" fmla="*/ 8 w 577"/>
                  <a:gd name="T13" fmla="*/ 234 h 394"/>
                  <a:gd name="T14" fmla="*/ 8 w 577"/>
                  <a:gd name="T15" fmla="*/ 127 h 394"/>
                  <a:gd name="T16" fmla="*/ 8 w 577"/>
                  <a:gd name="T17" fmla="*/ 65 h 394"/>
                  <a:gd name="T18" fmla="*/ 8 w 577"/>
                  <a:gd name="T19" fmla="*/ 49 h 394"/>
                  <a:gd name="T20" fmla="*/ 11 w 577"/>
                  <a:gd name="T21" fmla="*/ 31 h 394"/>
                  <a:gd name="T22" fmla="*/ 12 w 577"/>
                  <a:gd name="T23" fmla="*/ 16 h 394"/>
                  <a:gd name="T24" fmla="*/ 13 w 577"/>
                  <a:gd name="T25" fmla="*/ 4 h 394"/>
                  <a:gd name="T26" fmla="*/ 8 w 577"/>
                  <a:gd name="T27" fmla="*/ 0 h 394"/>
                  <a:gd name="T28" fmla="*/ 7 w 577"/>
                  <a:gd name="T29" fmla="*/ 7 h 394"/>
                  <a:gd name="T30" fmla="*/ 4 w 577"/>
                  <a:gd name="T31" fmla="*/ 24 h 394"/>
                  <a:gd name="T32" fmla="*/ 1 w 577"/>
                  <a:gd name="T33" fmla="*/ 47 h 394"/>
                  <a:gd name="T34" fmla="*/ 1 w 577"/>
                  <a:gd name="T35" fmla="*/ 70 h 394"/>
                  <a:gd name="T36" fmla="*/ 1 w 577"/>
                  <a:gd name="T37" fmla="*/ 133 h 394"/>
                  <a:gd name="T38" fmla="*/ 1 w 577"/>
                  <a:gd name="T39" fmla="*/ 241 h 394"/>
                  <a:gd name="T40" fmla="*/ 0 w 577"/>
                  <a:gd name="T41" fmla="*/ 343 h 394"/>
                  <a:gd name="T42" fmla="*/ 0 w 577"/>
                  <a:gd name="T43" fmla="*/ 387 h 394"/>
                  <a:gd name="T44" fmla="*/ 2 w 577"/>
                  <a:gd name="T45" fmla="*/ 389 h 394"/>
                  <a:gd name="T46" fmla="*/ 11 w 577"/>
                  <a:gd name="T47" fmla="*/ 391 h 394"/>
                  <a:gd name="T48" fmla="*/ 21 w 577"/>
                  <a:gd name="T49" fmla="*/ 394 h 394"/>
                  <a:gd name="T50" fmla="*/ 34 w 577"/>
                  <a:gd name="T51" fmla="*/ 394 h 394"/>
                  <a:gd name="T52" fmla="*/ 43 w 577"/>
                  <a:gd name="T53" fmla="*/ 393 h 394"/>
                  <a:gd name="T54" fmla="*/ 62 w 577"/>
                  <a:gd name="T55" fmla="*/ 393 h 394"/>
                  <a:gd name="T56" fmla="*/ 91 w 577"/>
                  <a:gd name="T57" fmla="*/ 391 h 394"/>
                  <a:gd name="T58" fmla="*/ 126 w 577"/>
                  <a:gd name="T59" fmla="*/ 390 h 394"/>
                  <a:gd name="T60" fmla="*/ 168 w 577"/>
                  <a:gd name="T61" fmla="*/ 387 h 394"/>
                  <a:gd name="T62" fmla="*/ 214 w 577"/>
                  <a:gd name="T63" fmla="*/ 386 h 394"/>
                  <a:gd name="T64" fmla="*/ 263 w 577"/>
                  <a:gd name="T65" fmla="*/ 385 h 394"/>
                  <a:gd name="T66" fmla="*/ 311 w 577"/>
                  <a:gd name="T67" fmla="*/ 382 h 394"/>
                  <a:gd name="T68" fmla="*/ 362 w 577"/>
                  <a:gd name="T69" fmla="*/ 381 h 394"/>
                  <a:gd name="T70" fmla="*/ 410 w 577"/>
                  <a:gd name="T71" fmla="*/ 379 h 394"/>
                  <a:gd name="T72" fmla="*/ 455 w 577"/>
                  <a:gd name="T73" fmla="*/ 376 h 394"/>
                  <a:gd name="T74" fmla="*/ 494 w 577"/>
                  <a:gd name="T75" fmla="*/ 375 h 394"/>
                  <a:gd name="T76" fmla="*/ 528 w 577"/>
                  <a:gd name="T77" fmla="*/ 374 h 394"/>
                  <a:gd name="T78" fmla="*/ 554 w 577"/>
                  <a:gd name="T79" fmla="*/ 374 h 394"/>
                  <a:gd name="T80" fmla="*/ 572 w 577"/>
                  <a:gd name="T81" fmla="*/ 372 h 394"/>
                  <a:gd name="T82" fmla="*/ 577 w 577"/>
                  <a:gd name="T83" fmla="*/ 372 h 394"/>
                  <a:gd name="T84" fmla="*/ 569 w 577"/>
                  <a:gd name="T85" fmla="*/ 367 h 394"/>
                  <a:gd name="T86" fmla="*/ 549 w 577"/>
                  <a:gd name="T87" fmla="*/ 367 h 394"/>
                  <a:gd name="T88" fmla="*/ 521 w 577"/>
                  <a:gd name="T89" fmla="*/ 368 h 394"/>
                  <a:gd name="T90" fmla="*/ 489 w 577"/>
                  <a:gd name="T91" fmla="*/ 370 h 394"/>
                  <a:gd name="T92" fmla="*/ 451 w 577"/>
                  <a:gd name="T93" fmla="*/ 371 h 394"/>
                  <a:gd name="T94" fmla="*/ 410 w 577"/>
                  <a:gd name="T95" fmla="*/ 372 h 394"/>
                  <a:gd name="T96" fmla="*/ 367 w 577"/>
                  <a:gd name="T97" fmla="*/ 374 h 394"/>
                  <a:gd name="T98" fmla="*/ 322 w 577"/>
                  <a:gd name="T99" fmla="*/ 376 h 394"/>
                  <a:gd name="T100" fmla="*/ 278 w 577"/>
                  <a:gd name="T101" fmla="*/ 378 h 394"/>
                  <a:gd name="T102" fmla="*/ 234 w 577"/>
                  <a:gd name="T103" fmla="*/ 379 h 394"/>
                  <a:gd name="T104" fmla="*/ 192 w 577"/>
                  <a:gd name="T105" fmla="*/ 381 h 394"/>
                  <a:gd name="T106" fmla="*/ 153 w 577"/>
                  <a:gd name="T107" fmla="*/ 382 h 394"/>
                  <a:gd name="T108" fmla="*/ 118 w 577"/>
                  <a:gd name="T109" fmla="*/ 385 h 394"/>
                  <a:gd name="T110" fmla="*/ 88 w 577"/>
                  <a:gd name="T111" fmla="*/ 385 h 394"/>
                  <a:gd name="T112" fmla="*/ 65 w 577"/>
                  <a:gd name="T113" fmla="*/ 386 h 394"/>
                  <a:gd name="T114" fmla="*/ 49 w 577"/>
                  <a:gd name="T115" fmla="*/ 387 h 394"/>
                  <a:gd name="T116" fmla="*/ 42 w 577"/>
                  <a:gd name="T117" fmla="*/ 38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7" h="394">
                    <a:moveTo>
                      <a:pt x="42" y="387"/>
                    </a:moveTo>
                    <a:lnTo>
                      <a:pt x="30" y="387"/>
                    </a:lnTo>
                    <a:lnTo>
                      <a:pt x="19" y="385"/>
                    </a:lnTo>
                    <a:lnTo>
                      <a:pt x="11" y="382"/>
                    </a:lnTo>
                    <a:lnTo>
                      <a:pt x="8" y="381"/>
                    </a:lnTo>
                    <a:lnTo>
                      <a:pt x="8" y="336"/>
                    </a:lnTo>
                    <a:lnTo>
                      <a:pt x="8" y="234"/>
                    </a:lnTo>
                    <a:lnTo>
                      <a:pt x="8" y="127"/>
                    </a:lnTo>
                    <a:lnTo>
                      <a:pt x="8" y="65"/>
                    </a:lnTo>
                    <a:lnTo>
                      <a:pt x="8" y="49"/>
                    </a:lnTo>
                    <a:lnTo>
                      <a:pt x="11" y="31"/>
                    </a:lnTo>
                    <a:lnTo>
                      <a:pt x="12" y="16"/>
                    </a:lnTo>
                    <a:lnTo>
                      <a:pt x="13" y="4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4" y="24"/>
                    </a:lnTo>
                    <a:lnTo>
                      <a:pt x="1" y="47"/>
                    </a:lnTo>
                    <a:lnTo>
                      <a:pt x="1" y="70"/>
                    </a:lnTo>
                    <a:lnTo>
                      <a:pt x="1" y="133"/>
                    </a:lnTo>
                    <a:lnTo>
                      <a:pt x="1" y="241"/>
                    </a:lnTo>
                    <a:lnTo>
                      <a:pt x="0" y="343"/>
                    </a:lnTo>
                    <a:lnTo>
                      <a:pt x="0" y="387"/>
                    </a:lnTo>
                    <a:lnTo>
                      <a:pt x="2" y="389"/>
                    </a:lnTo>
                    <a:lnTo>
                      <a:pt x="11" y="391"/>
                    </a:lnTo>
                    <a:lnTo>
                      <a:pt x="21" y="394"/>
                    </a:lnTo>
                    <a:lnTo>
                      <a:pt x="34" y="394"/>
                    </a:lnTo>
                    <a:lnTo>
                      <a:pt x="43" y="393"/>
                    </a:lnTo>
                    <a:lnTo>
                      <a:pt x="62" y="393"/>
                    </a:lnTo>
                    <a:lnTo>
                      <a:pt x="91" y="391"/>
                    </a:lnTo>
                    <a:lnTo>
                      <a:pt x="126" y="390"/>
                    </a:lnTo>
                    <a:lnTo>
                      <a:pt x="168" y="387"/>
                    </a:lnTo>
                    <a:lnTo>
                      <a:pt x="214" y="386"/>
                    </a:lnTo>
                    <a:lnTo>
                      <a:pt x="263" y="385"/>
                    </a:lnTo>
                    <a:lnTo>
                      <a:pt x="311" y="382"/>
                    </a:lnTo>
                    <a:lnTo>
                      <a:pt x="362" y="381"/>
                    </a:lnTo>
                    <a:lnTo>
                      <a:pt x="410" y="379"/>
                    </a:lnTo>
                    <a:lnTo>
                      <a:pt x="455" y="376"/>
                    </a:lnTo>
                    <a:lnTo>
                      <a:pt x="494" y="375"/>
                    </a:lnTo>
                    <a:lnTo>
                      <a:pt x="528" y="374"/>
                    </a:lnTo>
                    <a:lnTo>
                      <a:pt x="554" y="374"/>
                    </a:lnTo>
                    <a:lnTo>
                      <a:pt x="572" y="372"/>
                    </a:lnTo>
                    <a:lnTo>
                      <a:pt x="577" y="372"/>
                    </a:lnTo>
                    <a:lnTo>
                      <a:pt x="569" y="367"/>
                    </a:lnTo>
                    <a:lnTo>
                      <a:pt x="549" y="367"/>
                    </a:lnTo>
                    <a:lnTo>
                      <a:pt x="521" y="368"/>
                    </a:lnTo>
                    <a:lnTo>
                      <a:pt x="489" y="370"/>
                    </a:lnTo>
                    <a:lnTo>
                      <a:pt x="451" y="371"/>
                    </a:lnTo>
                    <a:lnTo>
                      <a:pt x="410" y="372"/>
                    </a:lnTo>
                    <a:lnTo>
                      <a:pt x="367" y="374"/>
                    </a:lnTo>
                    <a:lnTo>
                      <a:pt x="322" y="376"/>
                    </a:lnTo>
                    <a:lnTo>
                      <a:pt x="278" y="378"/>
                    </a:lnTo>
                    <a:lnTo>
                      <a:pt x="234" y="379"/>
                    </a:lnTo>
                    <a:lnTo>
                      <a:pt x="192" y="381"/>
                    </a:lnTo>
                    <a:lnTo>
                      <a:pt x="153" y="382"/>
                    </a:lnTo>
                    <a:lnTo>
                      <a:pt x="118" y="385"/>
                    </a:lnTo>
                    <a:lnTo>
                      <a:pt x="88" y="385"/>
                    </a:lnTo>
                    <a:lnTo>
                      <a:pt x="65" y="386"/>
                    </a:lnTo>
                    <a:lnTo>
                      <a:pt x="49" y="387"/>
                    </a:lnTo>
                    <a:lnTo>
                      <a:pt x="42" y="3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72"/>
              <p:cNvSpPr>
                <a:spLocks/>
              </p:cNvSpPr>
              <p:nvPr/>
            </p:nvSpPr>
            <p:spPr bwMode="auto">
              <a:xfrm>
                <a:off x="3817" y="1595"/>
                <a:ext cx="33" cy="267"/>
              </a:xfrm>
              <a:custGeom>
                <a:avLst/>
                <a:gdLst>
                  <a:gd name="T0" fmla="*/ 32 w 33"/>
                  <a:gd name="T1" fmla="*/ 221 h 267"/>
                  <a:gd name="T2" fmla="*/ 33 w 33"/>
                  <a:gd name="T3" fmla="*/ 175 h 267"/>
                  <a:gd name="T4" fmla="*/ 28 w 33"/>
                  <a:gd name="T5" fmla="*/ 122 h 267"/>
                  <a:gd name="T6" fmla="*/ 21 w 33"/>
                  <a:gd name="T7" fmla="*/ 70 h 267"/>
                  <a:gd name="T8" fmla="*/ 14 w 33"/>
                  <a:gd name="T9" fmla="*/ 27 h 267"/>
                  <a:gd name="T10" fmla="*/ 0 w 33"/>
                  <a:gd name="T11" fmla="*/ 0 h 267"/>
                  <a:gd name="T12" fmla="*/ 5 w 33"/>
                  <a:gd name="T13" fmla="*/ 24 h 267"/>
                  <a:gd name="T14" fmla="*/ 16 w 33"/>
                  <a:gd name="T15" fmla="*/ 84 h 267"/>
                  <a:gd name="T16" fmla="*/ 25 w 33"/>
                  <a:gd name="T17" fmla="*/ 158 h 267"/>
                  <a:gd name="T18" fmla="*/ 25 w 33"/>
                  <a:gd name="T19" fmla="*/ 227 h 267"/>
                  <a:gd name="T20" fmla="*/ 24 w 33"/>
                  <a:gd name="T21" fmla="*/ 256 h 267"/>
                  <a:gd name="T22" fmla="*/ 25 w 33"/>
                  <a:gd name="T23" fmla="*/ 267 h 267"/>
                  <a:gd name="T24" fmla="*/ 28 w 33"/>
                  <a:gd name="T25" fmla="*/ 265 h 267"/>
                  <a:gd name="T26" fmla="*/ 32 w 33"/>
                  <a:gd name="T27" fmla="*/ 260 h 267"/>
                  <a:gd name="T28" fmla="*/ 31 w 33"/>
                  <a:gd name="T29" fmla="*/ 256 h 267"/>
                  <a:gd name="T30" fmla="*/ 31 w 33"/>
                  <a:gd name="T31" fmla="*/ 248 h 267"/>
                  <a:gd name="T32" fmla="*/ 31 w 33"/>
                  <a:gd name="T33" fmla="*/ 237 h 267"/>
                  <a:gd name="T34" fmla="*/ 32 w 33"/>
                  <a:gd name="T35" fmla="*/ 2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67">
                    <a:moveTo>
                      <a:pt x="32" y="221"/>
                    </a:moveTo>
                    <a:lnTo>
                      <a:pt x="33" y="175"/>
                    </a:lnTo>
                    <a:lnTo>
                      <a:pt x="28" y="122"/>
                    </a:lnTo>
                    <a:lnTo>
                      <a:pt x="21" y="70"/>
                    </a:lnTo>
                    <a:lnTo>
                      <a:pt x="14" y="27"/>
                    </a:lnTo>
                    <a:lnTo>
                      <a:pt x="0" y="0"/>
                    </a:lnTo>
                    <a:lnTo>
                      <a:pt x="5" y="24"/>
                    </a:lnTo>
                    <a:lnTo>
                      <a:pt x="16" y="84"/>
                    </a:lnTo>
                    <a:lnTo>
                      <a:pt x="25" y="158"/>
                    </a:lnTo>
                    <a:lnTo>
                      <a:pt x="25" y="227"/>
                    </a:lnTo>
                    <a:lnTo>
                      <a:pt x="24" y="256"/>
                    </a:lnTo>
                    <a:lnTo>
                      <a:pt x="25" y="267"/>
                    </a:lnTo>
                    <a:lnTo>
                      <a:pt x="28" y="265"/>
                    </a:lnTo>
                    <a:lnTo>
                      <a:pt x="32" y="260"/>
                    </a:lnTo>
                    <a:lnTo>
                      <a:pt x="31" y="256"/>
                    </a:lnTo>
                    <a:lnTo>
                      <a:pt x="31" y="248"/>
                    </a:lnTo>
                    <a:lnTo>
                      <a:pt x="31" y="237"/>
                    </a:lnTo>
                    <a:lnTo>
                      <a:pt x="32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73"/>
              <p:cNvSpPr>
                <a:spLocks/>
              </p:cNvSpPr>
              <p:nvPr/>
            </p:nvSpPr>
            <p:spPr bwMode="auto">
              <a:xfrm>
                <a:off x="3849" y="1845"/>
                <a:ext cx="285" cy="366"/>
              </a:xfrm>
              <a:custGeom>
                <a:avLst/>
                <a:gdLst>
                  <a:gd name="T0" fmla="*/ 7 w 285"/>
                  <a:gd name="T1" fmla="*/ 355 h 366"/>
                  <a:gd name="T2" fmla="*/ 11 w 285"/>
                  <a:gd name="T3" fmla="*/ 298 h 366"/>
                  <a:gd name="T4" fmla="*/ 14 w 285"/>
                  <a:gd name="T5" fmla="*/ 180 h 366"/>
                  <a:gd name="T6" fmla="*/ 12 w 285"/>
                  <a:gd name="T7" fmla="*/ 61 h 366"/>
                  <a:gd name="T8" fmla="*/ 11 w 285"/>
                  <a:gd name="T9" fmla="*/ 2 h 366"/>
                  <a:gd name="T10" fmla="*/ 11 w 285"/>
                  <a:gd name="T11" fmla="*/ 0 h 366"/>
                  <a:gd name="T12" fmla="*/ 8 w 285"/>
                  <a:gd name="T13" fmla="*/ 2 h 366"/>
                  <a:gd name="T14" fmla="*/ 7 w 285"/>
                  <a:gd name="T15" fmla="*/ 4 h 366"/>
                  <a:gd name="T16" fmla="*/ 4 w 285"/>
                  <a:gd name="T17" fmla="*/ 8 h 366"/>
                  <a:gd name="T18" fmla="*/ 6 w 285"/>
                  <a:gd name="T19" fmla="*/ 68 h 366"/>
                  <a:gd name="T20" fmla="*/ 6 w 285"/>
                  <a:gd name="T21" fmla="*/ 187 h 366"/>
                  <a:gd name="T22" fmla="*/ 4 w 285"/>
                  <a:gd name="T23" fmla="*/ 305 h 366"/>
                  <a:gd name="T24" fmla="*/ 0 w 285"/>
                  <a:gd name="T25" fmla="*/ 362 h 366"/>
                  <a:gd name="T26" fmla="*/ 1 w 285"/>
                  <a:gd name="T27" fmla="*/ 363 h 366"/>
                  <a:gd name="T28" fmla="*/ 10 w 285"/>
                  <a:gd name="T29" fmla="*/ 365 h 366"/>
                  <a:gd name="T30" fmla="*/ 23 w 285"/>
                  <a:gd name="T31" fmla="*/ 365 h 366"/>
                  <a:gd name="T32" fmla="*/ 41 w 285"/>
                  <a:gd name="T33" fmla="*/ 366 h 366"/>
                  <a:gd name="T34" fmla="*/ 62 w 285"/>
                  <a:gd name="T35" fmla="*/ 366 h 366"/>
                  <a:gd name="T36" fmla="*/ 87 w 285"/>
                  <a:gd name="T37" fmla="*/ 365 h 366"/>
                  <a:gd name="T38" fmla="*/ 113 w 285"/>
                  <a:gd name="T39" fmla="*/ 365 h 366"/>
                  <a:gd name="T40" fmla="*/ 140 w 285"/>
                  <a:gd name="T41" fmla="*/ 365 h 366"/>
                  <a:gd name="T42" fmla="*/ 167 w 285"/>
                  <a:gd name="T43" fmla="*/ 363 h 366"/>
                  <a:gd name="T44" fmla="*/ 193 w 285"/>
                  <a:gd name="T45" fmla="*/ 362 h 366"/>
                  <a:gd name="T46" fmla="*/ 217 w 285"/>
                  <a:gd name="T47" fmla="*/ 362 h 366"/>
                  <a:gd name="T48" fmla="*/ 239 w 285"/>
                  <a:gd name="T49" fmla="*/ 361 h 366"/>
                  <a:gd name="T50" fmla="*/ 258 w 285"/>
                  <a:gd name="T51" fmla="*/ 361 h 366"/>
                  <a:gd name="T52" fmla="*/ 272 w 285"/>
                  <a:gd name="T53" fmla="*/ 359 h 366"/>
                  <a:gd name="T54" fmla="*/ 282 w 285"/>
                  <a:gd name="T55" fmla="*/ 359 h 366"/>
                  <a:gd name="T56" fmla="*/ 285 w 285"/>
                  <a:gd name="T57" fmla="*/ 359 h 366"/>
                  <a:gd name="T58" fmla="*/ 282 w 285"/>
                  <a:gd name="T59" fmla="*/ 354 h 366"/>
                  <a:gd name="T60" fmla="*/ 270 w 285"/>
                  <a:gd name="T61" fmla="*/ 354 h 366"/>
                  <a:gd name="T62" fmla="*/ 255 w 285"/>
                  <a:gd name="T63" fmla="*/ 355 h 366"/>
                  <a:gd name="T64" fmla="*/ 236 w 285"/>
                  <a:gd name="T65" fmla="*/ 355 h 366"/>
                  <a:gd name="T66" fmla="*/ 216 w 285"/>
                  <a:gd name="T67" fmla="*/ 357 h 366"/>
                  <a:gd name="T68" fmla="*/ 194 w 285"/>
                  <a:gd name="T69" fmla="*/ 357 h 366"/>
                  <a:gd name="T70" fmla="*/ 169 w 285"/>
                  <a:gd name="T71" fmla="*/ 358 h 366"/>
                  <a:gd name="T72" fmla="*/ 146 w 285"/>
                  <a:gd name="T73" fmla="*/ 358 h 366"/>
                  <a:gd name="T74" fmla="*/ 122 w 285"/>
                  <a:gd name="T75" fmla="*/ 358 h 366"/>
                  <a:gd name="T76" fmla="*/ 99 w 285"/>
                  <a:gd name="T77" fmla="*/ 359 h 366"/>
                  <a:gd name="T78" fmla="*/ 77 w 285"/>
                  <a:gd name="T79" fmla="*/ 359 h 366"/>
                  <a:gd name="T80" fmla="*/ 57 w 285"/>
                  <a:gd name="T81" fmla="*/ 359 h 366"/>
                  <a:gd name="T82" fmla="*/ 39 w 285"/>
                  <a:gd name="T83" fmla="*/ 359 h 366"/>
                  <a:gd name="T84" fmla="*/ 26 w 285"/>
                  <a:gd name="T85" fmla="*/ 359 h 366"/>
                  <a:gd name="T86" fmla="*/ 15 w 285"/>
                  <a:gd name="T87" fmla="*/ 358 h 366"/>
                  <a:gd name="T88" fmla="*/ 8 w 285"/>
                  <a:gd name="T89" fmla="*/ 357 h 366"/>
                  <a:gd name="T90" fmla="*/ 7 w 285"/>
                  <a:gd name="T91" fmla="*/ 35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5" h="366">
                    <a:moveTo>
                      <a:pt x="7" y="355"/>
                    </a:moveTo>
                    <a:lnTo>
                      <a:pt x="11" y="298"/>
                    </a:lnTo>
                    <a:lnTo>
                      <a:pt x="14" y="180"/>
                    </a:lnTo>
                    <a:lnTo>
                      <a:pt x="12" y="61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6" y="68"/>
                    </a:lnTo>
                    <a:lnTo>
                      <a:pt x="6" y="187"/>
                    </a:lnTo>
                    <a:lnTo>
                      <a:pt x="4" y="305"/>
                    </a:lnTo>
                    <a:lnTo>
                      <a:pt x="0" y="362"/>
                    </a:lnTo>
                    <a:lnTo>
                      <a:pt x="1" y="363"/>
                    </a:lnTo>
                    <a:lnTo>
                      <a:pt x="10" y="365"/>
                    </a:lnTo>
                    <a:lnTo>
                      <a:pt x="23" y="365"/>
                    </a:lnTo>
                    <a:lnTo>
                      <a:pt x="41" y="366"/>
                    </a:lnTo>
                    <a:lnTo>
                      <a:pt x="62" y="366"/>
                    </a:lnTo>
                    <a:lnTo>
                      <a:pt x="87" y="365"/>
                    </a:lnTo>
                    <a:lnTo>
                      <a:pt x="113" y="365"/>
                    </a:lnTo>
                    <a:lnTo>
                      <a:pt x="140" y="365"/>
                    </a:lnTo>
                    <a:lnTo>
                      <a:pt x="167" y="363"/>
                    </a:lnTo>
                    <a:lnTo>
                      <a:pt x="193" y="362"/>
                    </a:lnTo>
                    <a:lnTo>
                      <a:pt x="217" y="362"/>
                    </a:lnTo>
                    <a:lnTo>
                      <a:pt x="239" y="361"/>
                    </a:lnTo>
                    <a:lnTo>
                      <a:pt x="258" y="361"/>
                    </a:lnTo>
                    <a:lnTo>
                      <a:pt x="272" y="359"/>
                    </a:lnTo>
                    <a:lnTo>
                      <a:pt x="282" y="359"/>
                    </a:lnTo>
                    <a:lnTo>
                      <a:pt x="285" y="359"/>
                    </a:lnTo>
                    <a:lnTo>
                      <a:pt x="282" y="354"/>
                    </a:lnTo>
                    <a:lnTo>
                      <a:pt x="270" y="354"/>
                    </a:lnTo>
                    <a:lnTo>
                      <a:pt x="255" y="355"/>
                    </a:lnTo>
                    <a:lnTo>
                      <a:pt x="236" y="355"/>
                    </a:lnTo>
                    <a:lnTo>
                      <a:pt x="216" y="357"/>
                    </a:lnTo>
                    <a:lnTo>
                      <a:pt x="194" y="357"/>
                    </a:lnTo>
                    <a:lnTo>
                      <a:pt x="169" y="358"/>
                    </a:lnTo>
                    <a:lnTo>
                      <a:pt x="146" y="358"/>
                    </a:lnTo>
                    <a:lnTo>
                      <a:pt x="122" y="358"/>
                    </a:lnTo>
                    <a:lnTo>
                      <a:pt x="99" y="359"/>
                    </a:lnTo>
                    <a:lnTo>
                      <a:pt x="77" y="359"/>
                    </a:lnTo>
                    <a:lnTo>
                      <a:pt x="57" y="359"/>
                    </a:lnTo>
                    <a:lnTo>
                      <a:pt x="39" y="359"/>
                    </a:lnTo>
                    <a:lnTo>
                      <a:pt x="26" y="359"/>
                    </a:lnTo>
                    <a:lnTo>
                      <a:pt x="15" y="358"/>
                    </a:lnTo>
                    <a:lnTo>
                      <a:pt x="8" y="357"/>
                    </a:lnTo>
                    <a:lnTo>
                      <a:pt x="7" y="3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74"/>
              <p:cNvSpPr>
                <a:spLocks/>
              </p:cNvSpPr>
              <p:nvPr/>
            </p:nvSpPr>
            <p:spPr bwMode="auto">
              <a:xfrm>
                <a:off x="4136" y="1830"/>
                <a:ext cx="181" cy="365"/>
              </a:xfrm>
              <a:custGeom>
                <a:avLst/>
                <a:gdLst>
                  <a:gd name="T0" fmla="*/ 171 w 181"/>
                  <a:gd name="T1" fmla="*/ 0 h 365"/>
                  <a:gd name="T2" fmla="*/ 170 w 181"/>
                  <a:gd name="T3" fmla="*/ 0 h 365"/>
                  <a:gd name="T4" fmla="*/ 175 w 181"/>
                  <a:gd name="T5" fmla="*/ 36 h 365"/>
                  <a:gd name="T6" fmla="*/ 171 w 181"/>
                  <a:gd name="T7" fmla="*/ 76 h 365"/>
                  <a:gd name="T8" fmla="*/ 164 w 181"/>
                  <a:gd name="T9" fmla="*/ 110 h 365"/>
                  <a:gd name="T10" fmla="*/ 162 w 181"/>
                  <a:gd name="T11" fmla="*/ 125 h 365"/>
                  <a:gd name="T12" fmla="*/ 160 w 181"/>
                  <a:gd name="T13" fmla="*/ 128 h 365"/>
                  <a:gd name="T14" fmla="*/ 158 w 181"/>
                  <a:gd name="T15" fmla="*/ 133 h 365"/>
                  <a:gd name="T16" fmla="*/ 153 w 181"/>
                  <a:gd name="T17" fmla="*/ 143 h 365"/>
                  <a:gd name="T18" fmla="*/ 148 w 181"/>
                  <a:gd name="T19" fmla="*/ 153 h 365"/>
                  <a:gd name="T20" fmla="*/ 141 w 181"/>
                  <a:gd name="T21" fmla="*/ 164 h 365"/>
                  <a:gd name="T22" fmla="*/ 134 w 181"/>
                  <a:gd name="T23" fmla="*/ 175 h 365"/>
                  <a:gd name="T24" fmla="*/ 128 w 181"/>
                  <a:gd name="T25" fmla="*/ 183 h 365"/>
                  <a:gd name="T26" fmla="*/ 121 w 181"/>
                  <a:gd name="T27" fmla="*/ 189 h 365"/>
                  <a:gd name="T28" fmla="*/ 95 w 181"/>
                  <a:gd name="T29" fmla="*/ 205 h 365"/>
                  <a:gd name="T30" fmla="*/ 74 w 181"/>
                  <a:gd name="T31" fmla="*/ 225 h 365"/>
                  <a:gd name="T32" fmla="*/ 53 w 181"/>
                  <a:gd name="T33" fmla="*/ 251 h 365"/>
                  <a:gd name="T34" fmla="*/ 37 w 181"/>
                  <a:gd name="T35" fmla="*/ 277 h 365"/>
                  <a:gd name="T36" fmla="*/ 23 w 181"/>
                  <a:gd name="T37" fmla="*/ 301 h 365"/>
                  <a:gd name="T38" fmla="*/ 13 w 181"/>
                  <a:gd name="T39" fmla="*/ 324 h 365"/>
                  <a:gd name="T40" fmla="*/ 4 w 181"/>
                  <a:gd name="T41" fmla="*/ 342 h 365"/>
                  <a:gd name="T42" fmla="*/ 0 w 181"/>
                  <a:gd name="T43" fmla="*/ 354 h 365"/>
                  <a:gd name="T44" fmla="*/ 6 w 181"/>
                  <a:gd name="T45" fmla="*/ 365 h 365"/>
                  <a:gd name="T46" fmla="*/ 7 w 181"/>
                  <a:gd name="T47" fmla="*/ 359 h 365"/>
                  <a:gd name="T48" fmla="*/ 14 w 181"/>
                  <a:gd name="T49" fmla="*/ 343 h 365"/>
                  <a:gd name="T50" fmla="*/ 23 w 181"/>
                  <a:gd name="T51" fmla="*/ 321 h 365"/>
                  <a:gd name="T52" fmla="*/ 37 w 181"/>
                  <a:gd name="T53" fmla="*/ 294 h 365"/>
                  <a:gd name="T54" fmla="*/ 55 w 181"/>
                  <a:gd name="T55" fmla="*/ 266 h 365"/>
                  <a:gd name="T56" fmla="*/ 75 w 181"/>
                  <a:gd name="T57" fmla="*/ 239 h 365"/>
                  <a:gd name="T58" fmla="*/ 99 w 181"/>
                  <a:gd name="T59" fmla="*/ 214 h 365"/>
                  <a:gd name="T60" fmla="*/ 128 w 181"/>
                  <a:gd name="T61" fmla="*/ 197 h 365"/>
                  <a:gd name="T62" fmla="*/ 141 w 181"/>
                  <a:gd name="T63" fmla="*/ 183 h 365"/>
                  <a:gd name="T64" fmla="*/ 153 w 181"/>
                  <a:gd name="T65" fmla="*/ 160 h 365"/>
                  <a:gd name="T66" fmla="*/ 163 w 181"/>
                  <a:gd name="T67" fmla="*/ 141 h 365"/>
                  <a:gd name="T68" fmla="*/ 167 w 181"/>
                  <a:gd name="T69" fmla="*/ 132 h 365"/>
                  <a:gd name="T70" fmla="*/ 171 w 181"/>
                  <a:gd name="T71" fmla="*/ 116 h 365"/>
                  <a:gd name="T72" fmla="*/ 178 w 181"/>
                  <a:gd name="T73" fmla="*/ 76 h 365"/>
                  <a:gd name="T74" fmla="*/ 181 w 181"/>
                  <a:gd name="T75" fmla="*/ 32 h 365"/>
                  <a:gd name="T76" fmla="*/ 171 w 181"/>
                  <a:gd name="T7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365">
                    <a:moveTo>
                      <a:pt x="171" y="0"/>
                    </a:moveTo>
                    <a:lnTo>
                      <a:pt x="170" y="0"/>
                    </a:lnTo>
                    <a:lnTo>
                      <a:pt x="175" y="36"/>
                    </a:lnTo>
                    <a:lnTo>
                      <a:pt x="171" y="76"/>
                    </a:lnTo>
                    <a:lnTo>
                      <a:pt x="164" y="110"/>
                    </a:lnTo>
                    <a:lnTo>
                      <a:pt x="162" y="125"/>
                    </a:lnTo>
                    <a:lnTo>
                      <a:pt x="160" y="128"/>
                    </a:lnTo>
                    <a:lnTo>
                      <a:pt x="158" y="133"/>
                    </a:lnTo>
                    <a:lnTo>
                      <a:pt x="153" y="143"/>
                    </a:lnTo>
                    <a:lnTo>
                      <a:pt x="148" y="153"/>
                    </a:lnTo>
                    <a:lnTo>
                      <a:pt x="141" y="164"/>
                    </a:lnTo>
                    <a:lnTo>
                      <a:pt x="134" y="175"/>
                    </a:lnTo>
                    <a:lnTo>
                      <a:pt x="128" y="183"/>
                    </a:lnTo>
                    <a:lnTo>
                      <a:pt x="121" y="189"/>
                    </a:lnTo>
                    <a:lnTo>
                      <a:pt x="95" y="205"/>
                    </a:lnTo>
                    <a:lnTo>
                      <a:pt x="74" y="225"/>
                    </a:lnTo>
                    <a:lnTo>
                      <a:pt x="53" y="251"/>
                    </a:lnTo>
                    <a:lnTo>
                      <a:pt x="37" y="277"/>
                    </a:lnTo>
                    <a:lnTo>
                      <a:pt x="23" y="301"/>
                    </a:lnTo>
                    <a:lnTo>
                      <a:pt x="13" y="324"/>
                    </a:lnTo>
                    <a:lnTo>
                      <a:pt x="4" y="342"/>
                    </a:lnTo>
                    <a:lnTo>
                      <a:pt x="0" y="354"/>
                    </a:lnTo>
                    <a:lnTo>
                      <a:pt x="6" y="365"/>
                    </a:lnTo>
                    <a:lnTo>
                      <a:pt x="7" y="359"/>
                    </a:lnTo>
                    <a:lnTo>
                      <a:pt x="14" y="343"/>
                    </a:lnTo>
                    <a:lnTo>
                      <a:pt x="23" y="321"/>
                    </a:lnTo>
                    <a:lnTo>
                      <a:pt x="37" y="294"/>
                    </a:lnTo>
                    <a:lnTo>
                      <a:pt x="55" y="266"/>
                    </a:lnTo>
                    <a:lnTo>
                      <a:pt x="75" y="239"/>
                    </a:lnTo>
                    <a:lnTo>
                      <a:pt x="99" y="214"/>
                    </a:lnTo>
                    <a:lnTo>
                      <a:pt x="128" y="197"/>
                    </a:lnTo>
                    <a:lnTo>
                      <a:pt x="141" y="183"/>
                    </a:lnTo>
                    <a:lnTo>
                      <a:pt x="153" y="160"/>
                    </a:lnTo>
                    <a:lnTo>
                      <a:pt x="163" y="141"/>
                    </a:lnTo>
                    <a:lnTo>
                      <a:pt x="167" y="132"/>
                    </a:lnTo>
                    <a:lnTo>
                      <a:pt x="171" y="116"/>
                    </a:lnTo>
                    <a:lnTo>
                      <a:pt x="178" y="76"/>
                    </a:lnTo>
                    <a:lnTo>
                      <a:pt x="181" y="3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75"/>
              <p:cNvSpPr>
                <a:spLocks/>
              </p:cNvSpPr>
              <p:nvPr/>
            </p:nvSpPr>
            <p:spPr bwMode="auto">
              <a:xfrm>
                <a:off x="3742" y="1894"/>
                <a:ext cx="92" cy="30"/>
              </a:xfrm>
              <a:custGeom>
                <a:avLst/>
                <a:gdLst>
                  <a:gd name="T0" fmla="*/ 84 w 92"/>
                  <a:gd name="T1" fmla="*/ 27 h 30"/>
                  <a:gd name="T2" fmla="*/ 87 w 92"/>
                  <a:gd name="T3" fmla="*/ 26 h 30"/>
                  <a:gd name="T4" fmla="*/ 89 w 92"/>
                  <a:gd name="T5" fmla="*/ 24 h 30"/>
                  <a:gd name="T6" fmla="*/ 91 w 92"/>
                  <a:gd name="T7" fmla="*/ 22 h 30"/>
                  <a:gd name="T8" fmla="*/ 92 w 92"/>
                  <a:gd name="T9" fmla="*/ 19 h 30"/>
                  <a:gd name="T10" fmla="*/ 91 w 92"/>
                  <a:gd name="T11" fmla="*/ 8 h 30"/>
                  <a:gd name="T12" fmla="*/ 91 w 92"/>
                  <a:gd name="T13" fmla="*/ 4 h 30"/>
                  <a:gd name="T14" fmla="*/ 89 w 92"/>
                  <a:gd name="T15" fmla="*/ 1 h 30"/>
                  <a:gd name="T16" fmla="*/ 87 w 92"/>
                  <a:gd name="T17" fmla="*/ 0 h 30"/>
                  <a:gd name="T18" fmla="*/ 83 w 92"/>
                  <a:gd name="T19" fmla="*/ 0 h 30"/>
                  <a:gd name="T20" fmla="*/ 8 w 92"/>
                  <a:gd name="T21" fmla="*/ 3 h 30"/>
                  <a:gd name="T22" fmla="*/ 5 w 92"/>
                  <a:gd name="T23" fmla="*/ 3 h 30"/>
                  <a:gd name="T24" fmla="*/ 3 w 92"/>
                  <a:gd name="T25" fmla="*/ 4 h 30"/>
                  <a:gd name="T26" fmla="*/ 1 w 92"/>
                  <a:gd name="T27" fmla="*/ 7 h 30"/>
                  <a:gd name="T28" fmla="*/ 0 w 92"/>
                  <a:gd name="T29" fmla="*/ 11 h 30"/>
                  <a:gd name="T30" fmla="*/ 1 w 92"/>
                  <a:gd name="T31" fmla="*/ 22 h 30"/>
                  <a:gd name="T32" fmla="*/ 1 w 92"/>
                  <a:gd name="T33" fmla="*/ 24 h 30"/>
                  <a:gd name="T34" fmla="*/ 4 w 92"/>
                  <a:gd name="T35" fmla="*/ 27 h 30"/>
                  <a:gd name="T36" fmla="*/ 5 w 92"/>
                  <a:gd name="T37" fmla="*/ 29 h 30"/>
                  <a:gd name="T38" fmla="*/ 10 w 92"/>
                  <a:gd name="T39" fmla="*/ 30 h 30"/>
                  <a:gd name="T40" fmla="*/ 84 w 92"/>
                  <a:gd name="T41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30">
                    <a:moveTo>
                      <a:pt x="84" y="27"/>
                    </a:moveTo>
                    <a:lnTo>
                      <a:pt x="87" y="26"/>
                    </a:lnTo>
                    <a:lnTo>
                      <a:pt x="89" y="24"/>
                    </a:lnTo>
                    <a:lnTo>
                      <a:pt x="91" y="22"/>
                    </a:lnTo>
                    <a:lnTo>
                      <a:pt x="92" y="19"/>
                    </a:lnTo>
                    <a:lnTo>
                      <a:pt x="91" y="8"/>
                    </a:lnTo>
                    <a:lnTo>
                      <a:pt x="91" y="4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10" y="30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76"/>
              <p:cNvSpPr>
                <a:spLocks/>
              </p:cNvSpPr>
              <p:nvPr/>
            </p:nvSpPr>
            <p:spPr bwMode="auto">
              <a:xfrm>
                <a:off x="3749" y="1900"/>
                <a:ext cx="78" cy="18"/>
              </a:xfrm>
              <a:custGeom>
                <a:avLst/>
                <a:gdLst>
                  <a:gd name="T0" fmla="*/ 72 w 78"/>
                  <a:gd name="T1" fmla="*/ 16 h 18"/>
                  <a:gd name="T2" fmla="*/ 74 w 78"/>
                  <a:gd name="T3" fmla="*/ 16 h 18"/>
                  <a:gd name="T4" fmla="*/ 77 w 78"/>
                  <a:gd name="T5" fmla="*/ 13 h 18"/>
                  <a:gd name="T6" fmla="*/ 78 w 78"/>
                  <a:gd name="T7" fmla="*/ 12 h 18"/>
                  <a:gd name="T8" fmla="*/ 78 w 78"/>
                  <a:gd name="T9" fmla="*/ 8 h 18"/>
                  <a:gd name="T10" fmla="*/ 78 w 78"/>
                  <a:gd name="T11" fmla="*/ 8 h 18"/>
                  <a:gd name="T12" fmla="*/ 78 w 78"/>
                  <a:gd name="T13" fmla="*/ 5 h 18"/>
                  <a:gd name="T14" fmla="*/ 77 w 78"/>
                  <a:gd name="T15" fmla="*/ 2 h 18"/>
                  <a:gd name="T16" fmla="*/ 74 w 78"/>
                  <a:gd name="T17" fmla="*/ 1 h 18"/>
                  <a:gd name="T18" fmla="*/ 70 w 78"/>
                  <a:gd name="T19" fmla="*/ 0 h 18"/>
                  <a:gd name="T20" fmla="*/ 7 w 78"/>
                  <a:gd name="T21" fmla="*/ 1 h 18"/>
                  <a:gd name="T22" fmla="*/ 4 w 78"/>
                  <a:gd name="T23" fmla="*/ 2 h 18"/>
                  <a:gd name="T24" fmla="*/ 1 w 78"/>
                  <a:gd name="T25" fmla="*/ 4 h 18"/>
                  <a:gd name="T26" fmla="*/ 0 w 78"/>
                  <a:gd name="T27" fmla="*/ 6 h 18"/>
                  <a:gd name="T28" fmla="*/ 0 w 78"/>
                  <a:gd name="T29" fmla="*/ 9 h 18"/>
                  <a:gd name="T30" fmla="*/ 0 w 78"/>
                  <a:gd name="T31" fmla="*/ 10 h 18"/>
                  <a:gd name="T32" fmla="*/ 0 w 78"/>
                  <a:gd name="T33" fmla="*/ 13 h 18"/>
                  <a:gd name="T34" fmla="*/ 3 w 78"/>
                  <a:gd name="T35" fmla="*/ 16 h 18"/>
                  <a:gd name="T36" fmla="*/ 4 w 78"/>
                  <a:gd name="T37" fmla="*/ 17 h 18"/>
                  <a:gd name="T38" fmla="*/ 8 w 78"/>
                  <a:gd name="T39" fmla="*/ 18 h 18"/>
                  <a:gd name="T40" fmla="*/ 72 w 78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8">
                    <a:moveTo>
                      <a:pt x="72" y="16"/>
                    </a:moveTo>
                    <a:lnTo>
                      <a:pt x="74" y="16"/>
                    </a:lnTo>
                    <a:lnTo>
                      <a:pt x="77" y="13"/>
                    </a:lnTo>
                    <a:lnTo>
                      <a:pt x="78" y="12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3754" y="1904"/>
                <a:ext cx="68" cy="6"/>
              </a:xfrm>
              <a:custGeom>
                <a:avLst/>
                <a:gdLst>
                  <a:gd name="T0" fmla="*/ 67 w 68"/>
                  <a:gd name="T1" fmla="*/ 4 h 6"/>
                  <a:gd name="T2" fmla="*/ 68 w 68"/>
                  <a:gd name="T3" fmla="*/ 4 h 6"/>
                  <a:gd name="T4" fmla="*/ 68 w 68"/>
                  <a:gd name="T5" fmla="*/ 4 h 6"/>
                  <a:gd name="T6" fmla="*/ 68 w 68"/>
                  <a:gd name="T7" fmla="*/ 4 h 6"/>
                  <a:gd name="T8" fmla="*/ 68 w 68"/>
                  <a:gd name="T9" fmla="*/ 2 h 6"/>
                  <a:gd name="T10" fmla="*/ 68 w 68"/>
                  <a:gd name="T11" fmla="*/ 2 h 6"/>
                  <a:gd name="T12" fmla="*/ 68 w 68"/>
                  <a:gd name="T13" fmla="*/ 1 h 6"/>
                  <a:gd name="T14" fmla="*/ 68 w 68"/>
                  <a:gd name="T15" fmla="*/ 1 h 6"/>
                  <a:gd name="T16" fmla="*/ 68 w 68"/>
                  <a:gd name="T17" fmla="*/ 0 h 6"/>
                  <a:gd name="T18" fmla="*/ 67 w 68"/>
                  <a:gd name="T19" fmla="*/ 0 h 6"/>
                  <a:gd name="T20" fmla="*/ 2 w 68"/>
                  <a:gd name="T21" fmla="*/ 2 h 6"/>
                  <a:gd name="T22" fmla="*/ 0 w 68"/>
                  <a:gd name="T23" fmla="*/ 2 h 6"/>
                  <a:gd name="T24" fmla="*/ 0 w 68"/>
                  <a:gd name="T25" fmla="*/ 2 h 6"/>
                  <a:gd name="T26" fmla="*/ 0 w 68"/>
                  <a:gd name="T27" fmla="*/ 2 h 6"/>
                  <a:gd name="T28" fmla="*/ 0 w 68"/>
                  <a:gd name="T29" fmla="*/ 4 h 6"/>
                  <a:gd name="T30" fmla="*/ 0 w 68"/>
                  <a:gd name="T31" fmla="*/ 4 h 6"/>
                  <a:gd name="T32" fmla="*/ 0 w 68"/>
                  <a:gd name="T33" fmla="*/ 5 h 6"/>
                  <a:gd name="T34" fmla="*/ 0 w 68"/>
                  <a:gd name="T35" fmla="*/ 5 h 6"/>
                  <a:gd name="T36" fmla="*/ 0 w 68"/>
                  <a:gd name="T37" fmla="*/ 6 h 6"/>
                  <a:gd name="T38" fmla="*/ 2 w 68"/>
                  <a:gd name="T39" fmla="*/ 6 h 6"/>
                  <a:gd name="T40" fmla="*/ 67 w 68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">
                    <a:moveTo>
                      <a:pt x="67" y="4"/>
                    </a:moveTo>
                    <a:lnTo>
                      <a:pt x="68" y="4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753" y="1906"/>
                <a:ext cx="9" cy="11"/>
              </a:xfrm>
              <a:custGeom>
                <a:avLst/>
                <a:gdLst>
                  <a:gd name="T0" fmla="*/ 4 w 9"/>
                  <a:gd name="T1" fmla="*/ 11 h 11"/>
                  <a:gd name="T2" fmla="*/ 5 w 9"/>
                  <a:gd name="T3" fmla="*/ 11 h 11"/>
                  <a:gd name="T4" fmla="*/ 8 w 9"/>
                  <a:gd name="T5" fmla="*/ 10 h 11"/>
                  <a:gd name="T6" fmla="*/ 9 w 9"/>
                  <a:gd name="T7" fmla="*/ 7 h 11"/>
                  <a:gd name="T8" fmla="*/ 9 w 9"/>
                  <a:gd name="T9" fmla="*/ 6 h 11"/>
                  <a:gd name="T10" fmla="*/ 9 w 9"/>
                  <a:gd name="T11" fmla="*/ 4 h 11"/>
                  <a:gd name="T12" fmla="*/ 8 w 9"/>
                  <a:gd name="T13" fmla="*/ 2 h 11"/>
                  <a:gd name="T14" fmla="*/ 5 w 9"/>
                  <a:gd name="T15" fmla="*/ 0 h 11"/>
                  <a:gd name="T16" fmla="*/ 4 w 9"/>
                  <a:gd name="T17" fmla="*/ 0 h 11"/>
                  <a:gd name="T18" fmla="*/ 3 w 9"/>
                  <a:gd name="T19" fmla="*/ 0 h 11"/>
                  <a:gd name="T20" fmla="*/ 1 w 9"/>
                  <a:gd name="T21" fmla="*/ 2 h 11"/>
                  <a:gd name="T22" fmla="*/ 0 w 9"/>
                  <a:gd name="T23" fmla="*/ 4 h 11"/>
                  <a:gd name="T24" fmla="*/ 0 w 9"/>
                  <a:gd name="T25" fmla="*/ 6 h 11"/>
                  <a:gd name="T26" fmla="*/ 0 w 9"/>
                  <a:gd name="T27" fmla="*/ 7 h 11"/>
                  <a:gd name="T28" fmla="*/ 1 w 9"/>
                  <a:gd name="T29" fmla="*/ 10 h 11"/>
                  <a:gd name="T30" fmla="*/ 3 w 9"/>
                  <a:gd name="T31" fmla="*/ 11 h 11"/>
                  <a:gd name="T32" fmla="*/ 4 w 9"/>
                  <a:gd name="T3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4" y="11"/>
                    </a:moveTo>
                    <a:lnTo>
                      <a:pt x="5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79"/>
              <p:cNvSpPr>
                <a:spLocks/>
              </p:cNvSpPr>
              <p:nvPr/>
            </p:nvSpPr>
            <p:spPr bwMode="auto">
              <a:xfrm>
                <a:off x="4203" y="1874"/>
                <a:ext cx="91" cy="28"/>
              </a:xfrm>
              <a:custGeom>
                <a:avLst/>
                <a:gdLst>
                  <a:gd name="T0" fmla="*/ 84 w 91"/>
                  <a:gd name="T1" fmla="*/ 27 h 28"/>
                  <a:gd name="T2" fmla="*/ 86 w 91"/>
                  <a:gd name="T3" fmla="*/ 26 h 28"/>
                  <a:gd name="T4" fmla="*/ 89 w 91"/>
                  <a:gd name="T5" fmla="*/ 24 h 28"/>
                  <a:gd name="T6" fmla="*/ 91 w 91"/>
                  <a:gd name="T7" fmla="*/ 21 h 28"/>
                  <a:gd name="T8" fmla="*/ 91 w 91"/>
                  <a:gd name="T9" fmla="*/ 19 h 28"/>
                  <a:gd name="T10" fmla="*/ 91 w 91"/>
                  <a:gd name="T11" fmla="*/ 7 h 28"/>
                  <a:gd name="T12" fmla="*/ 89 w 91"/>
                  <a:gd name="T13" fmla="*/ 4 h 28"/>
                  <a:gd name="T14" fmla="*/ 88 w 91"/>
                  <a:gd name="T15" fmla="*/ 1 h 28"/>
                  <a:gd name="T16" fmla="*/ 85 w 91"/>
                  <a:gd name="T17" fmla="*/ 0 h 28"/>
                  <a:gd name="T18" fmla="*/ 82 w 91"/>
                  <a:gd name="T19" fmla="*/ 0 h 28"/>
                  <a:gd name="T20" fmla="*/ 8 w 91"/>
                  <a:gd name="T21" fmla="*/ 1 h 28"/>
                  <a:gd name="T22" fmla="*/ 5 w 91"/>
                  <a:gd name="T23" fmla="*/ 3 h 28"/>
                  <a:gd name="T24" fmla="*/ 2 w 91"/>
                  <a:gd name="T25" fmla="*/ 4 h 28"/>
                  <a:gd name="T26" fmla="*/ 1 w 91"/>
                  <a:gd name="T27" fmla="*/ 7 h 28"/>
                  <a:gd name="T28" fmla="*/ 0 w 91"/>
                  <a:gd name="T29" fmla="*/ 9 h 28"/>
                  <a:gd name="T30" fmla="*/ 0 w 91"/>
                  <a:gd name="T31" fmla="*/ 21 h 28"/>
                  <a:gd name="T32" fmla="*/ 1 w 91"/>
                  <a:gd name="T33" fmla="*/ 24 h 28"/>
                  <a:gd name="T34" fmla="*/ 2 w 91"/>
                  <a:gd name="T35" fmla="*/ 27 h 28"/>
                  <a:gd name="T36" fmla="*/ 5 w 91"/>
                  <a:gd name="T37" fmla="*/ 28 h 28"/>
                  <a:gd name="T38" fmla="*/ 8 w 91"/>
                  <a:gd name="T39" fmla="*/ 28 h 28"/>
                  <a:gd name="T40" fmla="*/ 84 w 91"/>
                  <a:gd name="T4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28">
                    <a:moveTo>
                      <a:pt x="84" y="27"/>
                    </a:moveTo>
                    <a:lnTo>
                      <a:pt x="86" y="26"/>
                    </a:lnTo>
                    <a:lnTo>
                      <a:pt x="89" y="24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1" y="7"/>
                    </a:lnTo>
                    <a:lnTo>
                      <a:pt x="89" y="4"/>
                    </a:lnTo>
                    <a:lnTo>
                      <a:pt x="88" y="1"/>
                    </a:lnTo>
                    <a:lnTo>
                      <a:pt x="85" y="0"/>
                    </a:lnTo>
                    <a:lnTo>
                      <a:pt x="8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2" y="27"/>
                    </a:lnTo>
                    <a:lnTo>
                      <a:pt x="5" y="28"/>
                    </a:lnTo>
                    <a:lnTo>
                      <a:pt x="8" y="28"/>
                    </a:lnTo>
                    <a:lnTo>
                      <a:pt x="8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80"/>
              <p:cNvSpPr>
                <a:spLocks/>
              </p:cNvSpPr>
              <p:nvPr/>
            </p:nvSpPr>
            <p:spPr bwMode="auto">
              <a:xfrm>
                <a:off x="4208" y="1879"/>
                <a:ext cx="80" cy="18"/>
              </a:xfrm>
              <a:custGeom>
                <a:avLst/>
                <a:gdLst>
                  <a:gd name="T0" fmla="*/ 72 w 80"/>
                  <a:gd name="T1" fmla="*/ 16 h 18"/>
                  <a:gd name="T2" fmla="*/ 76 w 80"/>
                  <a:gd name="T3" fmla="*/ 15 h 18"/>
                  <a:gd name="T4" fmla="*/ 79 w 80"/>
                  <a:gd name="T5" fmla="*/ 14 h 18"/>
                  <a:gd name="T6" fmla="*/ 80 w 80"/>
                  <a:gd name="T7" fmla="*/ 11 h 18"/>
                  <a:gd name="T8" fmla="*/ 80 w 80"/>
                  <a:gd name="T9" fmla="*/ 8 h 18"/>
                  <a:gd name="T10" fmla="*/ 80 w 80"/>
                  <a:gd name="T11" fmla="*/ 7 h 18"/>
                  <a:gd name="T12" fmla="*/ 79 w 80"/>
                  <a:gd name="T13" fmla="*/ 4 h 18"/>
                  <a:gd name="T14" fmla="*/ 77 w 80"/>
                  <a:gd name="T15" fmla="*/ 2 h 18"/>
                  <a:gd name="T16" fmla="*/ 75 w 80"/>
                  <a:gd name="T17" fmla="*/ 0 h 18"/>
                  <a:gd name="T18" fmla="*/ 72 w 80"/>
                  <a:gd name="T19" fmla="*/ 0 h 18"/>
                  <a:gd name="T20" fmla="*/ 8 w 80"/>
                  <a:gd name="T21" fmla="*/ 2 h 18"/>
                  <a:gd name="T22" fmla="*/ 6 w 80"/>
                  <a:gd name="T23" fmla="*/ 3 h 18"/>
                  <a:gd name="T24" fmla="*/ 3 w 80"/>
                  <a:gd name="T25" fmla="*/ 4 h 18"/>
                  <a:gd name="T26" fmla="*/ 2 w 80"/>
                  <a:gd name="T27" fmla="*/ 7 h 18"/>
                  <a:gd name="T28" fmla="*/ 0 w 80"/>
                  <a:gd name="T29" fmla="*/ 10 h 18"/>
                  <a:gd name="T30" fmla="*/ 0 w 80"/>
                  <a:gd name="T31" fmla="*/ 11 h 18"/>
                  <a:gd name="T32" fmla="*/ 2 w 80"/>
                  <a:gd name="T33" fmla="*/ 14 h 18"/>
                  <a:gd name="T34" fmla="*/ 3 w 80"/>
                  <a:gd name="T35" fmla="*/ 16 h 18"/>
                  <a:gd name="T36" fmla="*/ 6 w 80"/>
                  <a:gd name="T37" fmla="*/ 18 h 18"/>
                  <a:gd name="T38" fmla="*/ 8 w 80"/>
                  <a:gd name="T39" fmla="*/ 18 h 18"/>
                  <a:gd name="T40" fmla="*/ 72 w 80"/>
                  <a:gd name="T4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18">
                    <a:moveTo>
                      <a:pt x="72" y="16"/>
                    </a:moveTo>
                    <a:lnTo>
                      <a:pt x="76" y="15"/>
                    </a:lnTo>
                    <a:lnTo>
                      <a:pt x="79" y="14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7" y="2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81"/>
              <p:cNvSpPr>
                <a:spLocks/>
              </p:cNvSpPr>
              <p:nvPr/>
            </p:nvSpPr>
            <p:spPr bwMode="auto">
              <a:xfrm>
                <a:off x="4214" y="1883"/>
                <a:ext cx="69" cy="6"/>
              </a:xfrm>
              <a:custGeom>
                <a:avLst/>
                <a:gdLst>
                  <a:gd name="T0" fmla="*/ 67 w 69"/>
                  <a:gd name="T1" fmla="*/ 4 h 6"/>
                  <a:gd name="T2" fmla="*/ 67 w 69"/>
                  <a:gd name="T3" fmla="*/ 4 h 6"/>
                  <a:gd name="T4" fmla="*/ 69 w 69"/>
                  <a:gd name="T5" fmla="*/ 3 h 6"/>
                  <a:gd name="T6" fmla="*/ 69 w 69"/>
                  <a:gd name="T7" fmla="*/ 3 h 6"/>
                  <a:gd name="T8" fmla="*/ 69 w 69"/>
                  <a:gd name="T9" fmla="*/ 2 h 6"/>
                  <a:gd name="T10" fmla="*/ 69 w 69"/>
                  <a:gd name="T11" fmla="*/ 2 h 6"/>
                  <a:gd name="T12" fmla="*/ 69 w 69"/>
                  <a:gd name="T13" fmla="*/ 0 h 6"/>
                  <a:gd name="T14" fmla="*/ 67 w 69"/>
                  <a:gd name="T15" fmla="*/ 0 h 6"/>
                  <a:gd name="T16" fmla="*/ 67 w 69"/>
                  <a:gd name="T17" fmla="*/ 0 h 6"/>
                  <a:gd name="T18" fmla="*/ 66 w 69"/>
                  <a:gd name="T19" fmla="*/ 0 h 6"/>
                  <a:gd name="T20" fmla="*/ 2 w 69"/>
                  <a:gd name="T21" fmla="*/ 2 h 6"/>
                  <a:gd name="T22" fmla="*/ 1 w 69"/>
                  <a:gd name="T23" fmla="*/ 2 h 6"/>
                  <a:gd name="T24" fmla="*/ 1 w 69"/>
                  <a:gd name="T25" fmla="*/ 3 h 6"/>
                  <a:gd name="T26" fmla="*/ 0 w 69"/>
                  <a:gd name="T27" fmla="*/ 3 h 6"/>
                  <a:gd name="T28" fmla="*/ 0 w 69"/>
                  <a:gd name="T29" fmla="*/ 4 h 6"/>
                  <a:gd name="T30" fmla="*/ 0 w 69"/>
                  <a:gd name="T31" fmla="*/ 4 h 6"/>
                  <a:gd name="T32" fmla="*/ 0 w 69"/>
                  <a:gd name="T33" fmla="*/ 6 h 6"/>
                  <a:gd name="T34" fmla="*/ 1 w 69"/>
                  <a:gd name="T35" fmla="*/ 6 h 6"/>
                  <a:gd name="T36" fmla="*/ 1 w 69"/>
                  <a:gd name="T37" fmla="*/ 6 h 6"/>
                  <a:gd name="T38" fmla="*/ 2 w 69"/>
                  <a:gd name="T39" fmla="*/ 6 h 6"/>
                  <a:gd name="T40" fmla="*/ 67 w 69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6">
                    <a:moveTo>
                      <a:pt x="67" y="4"/>
                    </a:moveTo>
                    <a:lnTo>
                      <a:pt x="67" y="4"/>
                    </a:lnTo>
                    <a:lnTo>
                      <a:pt x="69" y="3"/>
                    </a:lnTo>
                    <a:lnTo>
                      <a:pt x="69" y="3"/>
                    </a:lnTo>
                    <a:lnTo>
                      <a:pt x="69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6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82"/>
              <p:cNvSpPr>
                <a:spLocks/>
              </p:cNvSpPr>
              <p:nvPr/>
            </p:nvSpPr>
            <p:spPr bwMode="auto">
              <a:xfrm>
                <a:off x="4212" y="1885"/>
                <a:ext cx="11" cy="10"/>
              </a:xfrm>
              <a:custGeom>
                <a:avLst/>
                <a:gdLst>
                  <a:gd name="T0" fmla="*/ 6 w 11"/>
                  <a:gd name="T1" fmla="*/ 10 h 10"/>
                  <a:gd name="T2" fmla="*/ 7 w 11"/>
                  <a:gd name="T3" fmla="*/ 10 h 10"/>
                  <a:gd name="T4" fmla="*/ 10 w 11"/>
                  <a:gd name="T5" fmla="*/ 9 h 10"/>
                  <a:gd name="T6" fmla="*/ 11 w 11"/>
                  <a:gd name="T7" fmla="*/ 6 h 10"/>
                  <a:gd name="T8" fmla="*/ 11 w 11"/>
                  <a:gd name="T9" fmla="*/ 5 h 10"/>
                  <a:gd name="T10" fmla="*/ 10 w 11"/>
                  <a:gd name="T11" fmla="*/ 4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4 w 11"/>
                  <a:gd name="T19" fmla="*/ 1 h 10"/>
                  <a:gd name="T20" fmla="*/ 2 w 11"/>
                  <a:gd name="T21" fmla="*/ 2 h 10"/>
                  <a:gd name="T22" fmla="*/ 0 w 11"/>
                  <a:gd name="T23" fmla="*/ 4 h 10"/>
                  <a:gd name="T24" fmla="*/ 0 w 11"/>
                  <a:gd name="T25" fmla="*/ 6 h 10"/>
                  <a:gd name="T26" fmla="*/ 0 w 11"/>
                  <a:gd name="T27" fmla="*/ 8 h 10"/>
                  <a:gd name="T28" fmla="*/ 2 w 11"/>
                  <a:gd name="T29" fmla="*/ 9 h 10"/>
                  <a:gd name="T30" fmla="*/ 4 w 11"/>
                  <a:gd name="T31" fmla="*/ 10 h 10"/>
                  <a:gd name="T32" fmla="*/ 6 w 11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lnTo>
                      <a:pt x="7" y="10"/>
                    </a:lnTo>
                    <a:lnTo>
                      <a:pt x="10" y="9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83"/>
              <p:cNvSpPr>
                <a:spLocks/>
              </p:cNvSpPr>
              <p:nvPr/>
            </p:nvSpPr>
            <p:spPr bwMode="auto">
              <a:xfrm>
                <a:off x="2791" y="1775"/>
                <a:ext cx="424" cy="55"/>
              </a:xfrm>
              <a:custGeom>
                <a:avLst/>
                <a:gdLst>
                  <a:gd name="T0" fmla="*/ 0 w 424"/>
                  <a:gd name="T1" fmla="*/ 8 h 55"/>
                  <a:gd name="T2" fmla="*/ 424 w 424"/>
                  <a:gd name="T3" fmla="*/ 55 h 55"/>
                  <a:gd name="T4" fmla="*/ 419 w 424"/>
                  <a:gd name="T5" fmla="*/ 38 h 55"/>
                  <a:gd name="T6" fmla="*/ 34 w 424"/>
                  <a:gd name="T7" fmla="*/ 0 h 55"/>
                  <a:gd name="T8" fmla="*/ 0 w 424"/>
                  <a:gd name="T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55">
                    <a:moveTo>
                      <a:pt x="0" y="8"/>
                    </a:moveTo>
                    <a:lnTo>
                      <a:pt x="424" y="55"/>
                    </a:lnTo>
                    <a:lnTo>
                      <a:pt x="419" y="38"/>
                    </a:lnTo>
                    <a:lnTo>
                      <a:pt x="3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84"/>
              <p:cNvSpPr>
                <a:spLocks/>
              </p:cNvSpPr>
              <p:nvPr/>
            </p:nvSpPr>
            <p:spPr bwMode="auto">
              <a:xfrm>
                <a:off x="3104" y="1573"/>
                <a:ext cx="386" cy="257"/>
              </a:xfrm>
              <a:custGeom>
                <a:avLst/>
                <a:gdLst>
                  <a:gd name="T0" fmla="*/ 114 w 386"/>
                  <a:gd name="T1" fmla="*/ 255 h 257"/>
                  <a:gd name="T2" fmla="*/ 134 w 386"/>
                  <a:gd name="T3" fmla="*/ 234 h 257"/>
                  <a:gd name="T4" fmla="*/ 169 w 386"/>
                  <a:gd name="T5" fmla="*/ 201 h 257"/>
                  <a:gd name="T6" fmla="*/ 213 w 386"/>
                  <a:gd name="T7" fmla="*/ 157 h 257"/>
                  <a:gd name="T8" fmla="*/ 260 w 386"/>
                  <a:gd name="T9" fmla="*/ 113 h 257"/>
                  <a:gd name="T10" fmla="*/ 306 w 386"/>
                  <a:gd name="T11" fmla="*/ 68 h 257"/>
                  <a:gd name="T12" fmla="*/ 344 w 386"/>
                  <a:gd name="T13" fmla="*/ 33 h 257"/>
                  <a:gd name="T14" fmla="*/ 368 w 386"/>
                  <a:gd name="T15" fmla="*/ 12 h 257"/>
                  <a:gd name="T16" fmla="*/ 382 w 386"/>
                  <a:gd name="T17" fmla="*/ 4 h 257"/>
                  <a:gd name="T18" fmla="*/ 385 w 386"/>
                  <a:gd name="T19" fmla="*/ 0 h 257"/>
                  <a:gd name="T20" fmla="*/ 381 w 386"/>
                  <a:gd name="T21" fmla="*/ 0 h 257"/>
                  <a:gd name="T22" fmla="*/ 355 w 386"/>
                  <a:gd name="T23" fmla="*/ 0 h 257"/>
                  <a:gd name="T24" fmla="*/ 309 w 386"/>
                  <a:gd name="T25" fmla="*/ 0 h 257"/>
                  <a:gd name="T26" fmla="*/ 249 w 386"/>
                  <a:gd name="T27" fmla="*/ 2 h 257"/>
                  <a:gd name="T28" fmla="*/ 186 w 386"/>
                  <a:gd name="T29" fmla="*/ 3 h 257"/>
                  <a:gd name="T30" fmla="*/ 123 w 386"/>
                  <a:gd name="T31" fmla="*/ 4 h 257"/>
                  <a:gd name="T32" fmla="*/ 70 w 386"/>
                  <a:gd name="T33" fmla="*/ 6 h 257"/>
                  <a:gd name="T34" fmla="*/ 32 w 386"/>
                  <a:gd name="T35" fmla="*/ 8 h 257"/>
                  <a:gd name="T36" fmla="*/ 3 w 386"/>
                  <a:gd name="T37" fmla="*/ 14 h 257"/>
                  <a:gd name="T38" fmla="*/ 4 w 386"/>
                  <a:gd name="T39" fmla="*/ 15 h 257"/>
                  <a:gd name="T40" fmla="*/ 12 w 386"/>
                  <a:gd name="T41" fmla="*/ 15 h 257"/>
                  <a:gd name="T42" fmla="*/ 39 w 386"/>
                  <a:gd name="T43" fmla="*/ 14 h 257"/>
                  <a:gd name="T44" fmla="*/ 87 w 386"/>
                  <a:gd name="T45" fmla="*/ 14 h 257"/>
                  <a:gd name="T46" fmla="*/ 145 w 386"/>
                  <a:gd name="T47" fmla="*/ 12 h 257"/>
                  <a:gd name="T48" fmla="*/ 209 w 386"/>
                  <a:gd name="T49" fmla="*/ 11 h 257"/>
                  <a:gd name="T50" fmla="*/ 270 w 386"/>
                  <a:gd name="T51" fmla="*/ 10 h 257"/>
                  <a:gd name="T52" fmla="*/ 318 w 386"/>
                  <a:gd name="T53" fmla="*/ 10 h 257"/>
                  <a:gd name="T54" fmla="*/ 348 w 386"/>
                  <a:gd name="T55" fmla="*/ 10 h 257"/>
                  <a:gd name="T56" fmla="*/ 352 w 386"/>
                  <a:gd name="T57" fmla="*/ 12 h 257"/>
                  <a:gd name="T58" fmla="*/ 333 w 386"/>
                  <a:gd name="T59" fmla="*/ 33 h 257"/>
                  <a:gd name="T60" fmla="*/ 298 w 386"/>
                  <a:gd name="T61" fmla="*/ 65 h 257"/>
                  <a:gd name="T62" fmla="*/ 253 w 386"/>
                  <a:gd name="T63" fmla="*/ 107 h 257"/>
                  <a:gd name="T64" fmla="*/ 206 w 386"/>
                  <a:gd name="T65" fmla="*/ 150 h 257"/>
                  <a:gd name="T66" fmla="*/ 160 w 386"/>
                  <a:gd name="T67" fmla="*/ 191 h 257"/>
                  <a:gd name="T68" fmla="*/ 123 w 386"/>
                  <a:gd name="T69" fmla="*/ 224 h 257"/>
                  <a:gd name="T70" fmla="*/ 102 w 386"/>
                  <a:gd name="T71" fmla="*/ 243 h 257"/>
                  <a:gd name="T72" fmla="*/ 111 w 386"/>
                  <a:gd name="T73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6" h="257">
                    <a:moveTo>
                      <a:pt x="111" y="257"/>
                    </a:moveTo>
                    <a:lnTo>
                      <a:pt x="114" y="255"/>
                    </a:lnTo>
                    <a:lnTo>
                      <a:pt x="122" y="247"/>
                    </a:lnTo>
                    <a:lnTo>
                      <a:pt x="134" y="234"/>
                    </a:lnTo>
                    <a:lnTo>
                      <a:pt x="150" y="220"/>
                    </a:lnTo>
                    <a:lnTo>
                      <a:pt x="169" y="201"/>
                    </a:lnTo>
                    <a:lnTo>
                      <a:pt x="190" y="180"/>
                    </a:lnTo>
                    <a:lnTo>
                      <a:pt x="213" y="157"/>
                    </a:lnTo>
                    <a:lnTo>
                      <a:pt x="237" y="134"/>
                    </a:lnTo>
                    <a:lnTo>
                      <a:pt x="260" y="113"/>
                    </a:lnTo>
                    <a:lnTo>
                      <a:pt x="283" y="90"/>
                    </a:lnTo>
                    <a:lnTo>
                      <a:pt x="306" y="68"/>
                    </a:lnTo>
                    <a:lnTo>
                      <a:pt x="326" y="49"/>
                    </a:lnTo>
                    <a:lnTo>
                      <a:pt x="344" y="33"/>
                    </a:lnTo>
                    <a:lnTo>
                      <a:pt x="358" y="20"/>
                    </a:lnTo>
                    <a:lnTo>
                      <a:pt x="368" y="12"/>
                    </a:lnTo>
                    <a:lnTo>
                      <a:pt x="374" y="8"/>
                    </a:lnTo>
                    <a:lnTo>
                      <a:pt x="382" y="4"/>
                    </a:lnTo>
                    <a:lnTo>
                      <a:pt x="386" y="2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1" y="0"/>
                    </a:lnTo>
                    <a:lnTo>
                      <a:pt x="371" y="0"/>
                    </a:lnTo>
                    <a:lnTo>
                      <a:pt x="355" y="0"/>
                    </a:lnTo>
                    <a:lnTo>
                      <a:pt x="333" y="0"/>
                    </a:lnTo>
                    <a:lnTo>
                      <a:pt x="309" y="0"/>
                    </a:lnTo>
                    <a:lnTo>
                      <a:pt x="280" y="2"/>
                    </a:lnTo>
                    <a:lnTo>
                      <a:pt x="249" y="2"/>
                    </a:lnTo>
                    <a:lnTo>
                      <a:pt x="218" y="2"/>
                    </a:lnTo>
                    <a:lnTo>
                      <a:pt x="186" y="3"/>
                    </a:lnTo>
                    <a:lnTo>
                      <a:pt x="154" y="3"/>
                    </a:lnTo>
                    <a:lnTo>
                      <a:pt x="123" y="4"/>
                    </a:lnTo>
                    <a:lnTo>
                      <a:pt x="95" y="4"/>
                    </a:lnTo>
                    <a:lnTo>
                      <a:pt x="70" y="6"/>
                    </a:lnTo>
                    <a:lnTo>
                      <a:pt x="49" y="7"/>
                    </a:lnTo>
                    <a:lnTo>
                      <a:pt x="32" y="8"/>
                    </a:lnTo>
                    <a:lnTo>
                      <a:pt x="2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23" y="15"/>
                    </a:lnTo>
                    <a:lnTo>
                      <a:pt x="39" y="14"/>
                    </a:lnTo>
                    <a:lnTo>
                      <a:pt x="61" y="14"/>
                    </a:lnTo>
                    <a:lnTo>
                      <a:pt x="87" y="14"/>
                    </a:lnTo>
                    <a:lnTo>
                      <a:pt x="115" y="12"/>
                    </a:lnTo>
                    <a:lnTo>
                      <a:pt x="145" y="12"/>
                    </a:lnTo>
                    <a:lnTo>
                      <a:pt x="177" y="11"/>
                    </a:lnTo>
                    <a:lnTo>
                      <a:pt x="209" y="11"/>
                    </a:lnTo>
                    <a:lnTo>
                      <a:pt x="240" y="10"/>
                    </a:lnTo>
                    <a:lnTo>
                      <a:pt x="270" y="10"/>
                    </a:lnTo>
                    <a:lnTo>
                      <a:pt x="295" y="10"/>
                    </a:lnTo>
                    <a:lnTo>
                      <a:pt x="318" y="10"/>
                    </a:lnTo>
                    <a:lnTo>
                      <a:pt x="336" y="10"/>
                    </a:lnTo>
                    <a:lnTo>
                      <a:pt x="348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45" y="20"/>
                    </a:lnTo>
                    <a:lnTo>
                      <a:pt x="333" y="33"/>
                    </a:lnTo>
                    <a:lnTo>
                      <a:pt x="318" y="48"/>
                    </a:lnTo>
                    <a:lnTo>
                      <a:pt x="298" y="65"/>
                    </a:lnTo>
                    <a:lnTo>
                      <a:pt x="278" y="85"/>
                    </a:lnTo>
                    <a:lnTo>
                      <a:pt x="253" y="107"/>
                    </a:lnTo>
                    <a:lnTo>
                      <a:pt x="230" y="129"/>
                    </a:lnTo>
                    <a:lnTo>
                      <a:pt x="206" y="150"/>
                    </a:lnTo>
                    <a:lnTo>
                      <a:pt x="181" y="171"/>
                    </a:lnTo>
                    <a:lnTo>
                      <a:pt x="160" y="191"/>
                    </a:lnTo>
                    <a:lnTo>
                      <a:pt x="139" y="209"/>
                    </a:lnTo>
                    <a:lnTo>
                      <a:pt x="123" y="224"/>
                    </a:lnTo>
                    <a:lnTo>
                      <a:pt x="110" y="236"/>
                    </a:lnTo>
                    <a:lnTo>
                      <a:pt x="102" y="243"/>
                    </a:lnTo>
                    <a:lnTo>
                      <a:pt x="99" y="245"/>
                    </a:lnTo>
                    <a:lnTo>
                      <a:pt x="111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85"/>
              <p:cNvSpPr>
                <a:spLocks/>
              </p:cNvSpPr>
              <p:nvPr/>
            </p:nvSpPr>
            <p:spPr bwMode="auto">
              <a:xfrm>
                <a:off x="3292" y="1767"/>
                <a:ext cx="205" cy="76"/>
              </a:xfrm>
              <a:custGeom>
                <a:avLst/>
                <a:gdLst>
                  <a:gd name="T0" fmla="*/ 205 w 205"/>
                  <a:gd name="T1" fmla="*/ 35 h 76"/>
                  <a:gd name="T2" fmla="*/ 202 w 205"/>
                  <a:gd name="T3" fmla="*/ 24 h 76"/>
                  <a:gd name="T4" fmla="*/ 195 w 205"/>
                  <a:gd name="T5" fmla="*/ 16 h 76"/>
                  <a:gd name="T6" fmla="*/ 186 w 205"/>
                  <a:gd name="T7" fmla="*/ 11 h 76"/>
                  <a:gd name="T8" fmla="*/ 174 w 205"/>
                  <a:gd name="T9" fmla="*/ 9 h 76"/>
                  <a:gd name="T10" fmla="*/ 110 w 205"/>
                  <a:gd name="T11" fmla="*/ 0 h 76"/>
                  <a:gd name="T12" fmla="*/ 106 w 205"/>
                  <a:gd name="T13" fmla="*/ 1 h 76"/>
                  <a:gd name="T14" fmla="*/ 102 w 205"/>
                  <a:gd name="T15" fmla="*/ 3 h 76"/>
                  <a:gd name="T16" fmla="*/ 96 w 205"/>
                  <a:gd name="T17" fmla="*/ 5 h 76"/>
                  <a:gd name="T18" fmla="*/ 92 w 205"/>
                  <a:gd name="T19" fmla="*/ 9 h 76"/>
                  <a:gd name="T20" fmla="*/ 88 w 205"/>
                  <a:gd name="T21" fmla="*/ 4 h 76"/>
                  <a:gd name="T22" fmla="*/ 83 w 205"/>
                  <a:gd name="T23" fmla="*/ 1 h 76"/>
                  <a:gd name="T24" fmla="*/ 77 w 205"/>
                  <a:gd name="T25" fmla="*/ 0 h 76"/>
                  <a:gd name="T26" fmla="*/ 72 w 205"/>
                  <a:gd name="T27" fmla="*/ 1 h 76"/>
                  <a:gd name="T28" fmla="*/ 0 w 205"/>
                  <a:gd name="T29" fmla="*/ 72 h 76"/>
                  <a:gd name="T30" fmla="*/ 4 w 205"/>
                  <a:gd name="T31" fmla="*/ 72 h 76"/>
                  <a:gd name="T32" fmla="*/ 15 w 205"/>
                  <a:gd name="T33" fmla="*/ 72 h 76"/>
                  <a:gd name="T34" fmla="*/ 30 w 205"/>
                  <a:gd name="T35" fmla="*/ 73 h 76"/>
                  <a:gd name="T36" fmla="*/ 48 w 205"/>
                  <a:gd name="T37" fmla="*/ 73 h 76"/>
                  <a:gd name="T38" fmla="*/ 65 w 205"/>
                  <a:gd name="T39" fmla="*/ 74 h 76"/>
                  <a:gd name="T40" fmla="*/ 82 w 205"/>
                  <a:gd name="T41" fmla="*/ 76 h 76"/>
                  <a:gd name="T42" fmla="*/ 94 w 205"/>
                  <a:gd name="T43" fmla="*/ 76 h 76"/>
                  <a:gd name="T44" fmla="*/ 100 w 205"/>
                  <a:gd name="T45" fmla="*/ 76 h 76"/>
                  <a:gd name="T46" fmla="*/ 102 w 205"/>
                  <a:gd name="T47" fmla="*/ 76 h 76"/>
                  <a:gd name="T48" fmla="*/ 102 w 205"/>
                  <a:gd name="T49" fmla="*/ 74 h 76"/>
                  <a:gd name="T50" fmla="*/ 103 w 205"/>
                  <a:gd name="T51" fmla="*/ 72 h 76"/>
                  <a:gd name="T52" fmla="*/ 103 w 205"/>
                  <a:gd name="T53" fmla="*/ 70 h 76"/>
                  <a:gd name="T54" fmla="*/ 160 w 205"/>
                  <a:gd name="T55" fmla="*/ 73 h 76"/>
                  <a:gd name="T56" fmla="*/ 167 w 205"/>
                  <a:gd name="T57" fmla="*/ 72 h 76"/>
                  <a:gd name="T58" fmla="*/ 174 w 205"/>
                  <a:gd name="T59" fmla="*/ 69 h 76"/>
                  <a:gd name="T60" fmla="*/ 182 w 205"/>
                  <a:gd name="T61" fmla="*/ 65 h 76"/>
                  <a:gd name="T62" fmla="*/ 189 w 205"/>
                  <a:gd name="T63" fmla="*/ 59 h 76"/>
                  <a:gd name="T64" fmla="*/ 195 w 205"/>
                  <a:gd name="T65" fmla="*/ 54 h 76"/>
                  <a:gd name="T66" fmla="*/ 201 w 205"/>
                  <a:gd name="T67" fmla="*/ 47 h 76"/>
                  <a:gd name="T68" fmla="*/ 203 w 205"/>
                  <a:gd name="T69" fmla="*/ 42 h 76"/>
                  <a:gd name="T70" fmla="*/ 205 w 205"/>
                  <a:gd name="T71" fmla="*/ 3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5" h="76">
                    <a:moveTo>
                      <a:pt x="205" y="35"/>
                    </a:moveTo>
                    <a:lnTo>
                      <a:pt x="202" y="24"/>
                    </a:lnTo>
                    <a:lnTo>
                      <a:pt x="195" y="16"/>
                    </a:lnTo>
                    <a:lnTo>
                      <a:pt x="186" y="11"/>
                    </a:lnTo>
                    <a:lnTo>
                      <a:pt x="174" y="9"/>
                    </a:lnTo>
                    <a:lnTo>
                      <a:pt x="110" y="0"/>
                    </a:lnTo>
                    <a:lnTo>
                      <a:pt x="106" y="1"/>
                    </a:lnTo>
                    <a:lnTo>
                      <a:pt x="102" y="3"/>
                    </a:lnTo>
                    <a:lnTo>
                      <a:pt x="96" y="5"/>
                    </a:lnTo>
                    <a:lnTo>
                      <a:pt x="92" y="9"/>
                    </a:lnTo>
                    <a:lnTo>
                      <a:pt x="88" y="4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2" y="1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15" y="72"/>
                    </a:lnTo>
                    <a:lnTo>
                      <a:pt x="30" y="73"/>
                    </a:lnTo>
                    <a:lnTo>
                      <a:pt x="48" y="73"/>
                    </a:lnTo>
                    <a:lnTo>
                      <a:pt x="65" y="74"/>
                    </a:lnTo>
                    <a:lnTo>
                      <a:pt x="82" y="76"/>
                    </a:lnTo>
                    <a:lnTo>
                      <a:pt x="94" y="76"/>
                    </a:lnTo>
                    <a:lnTo>
                      <a:pt x="100" y="76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3" y="72"/>
                    </a:lnTo>
                    <a:lnTo>
                      <a:pt x="103" y="70"/>
                    </a:lnTo>
                    <a:lnTo>
                      <a:pt x="160" y="73"/>
                    </a:lnTo>
                    <a:lnTo>
                      <a:pt x="167" y="72"/>
                    </a:lnTo>
                    <a:lnTo>
                      <a:pt x="174" y="69"/>
                    </a:lnTo>
                    <a:lnTo>
                      <a:pt x="182" y="65"/>
                    </a:lnTo>
                    <a:lnTo>
                      <a:pt x="189" y="59"/>
                    </a:lnTo>
                    <a:lnTo>
                      <a:pt x="195" y="54"/>
                    </a:lnTo>
                    <a:lnTo>
                      <a:pt x="201" y="47"/>
                    </a:lnTo>
                    <a:lnTo>
                      <a:pt x="203" y="42"/>
                    </a:lnTo>
                    <a:lnTo>
                      <a:pt x="20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86"/>
              <p:cNvSpPr>
                <a:spLocks/>
              </p:cNvSpPr>
              <p:nvPr/>
            </p:nvSpPr>
            <p:spPr bwMode="auto">
              <a:xfrm>
                <a:off x="3440" y="1778"/>
                <a:ext cx="37" cy="38"/>
              </a:xfrm>
              <a:custGeom>
                <a:avLst/>
                <a:gdLst>
                  <a:gd name="T0" fmla="*/ 37 w 37"/>
                  <a:gd name="T1" fmla="*/ 6 h 38"/>
                  <a:gd name="T2" fmla="*/ 32 w 37"/>
                  <a:gd name="T3" fmla="*/ 9 h 38"/>
                  <a:gd name="T4" fmla="*/ 23 w 37"/>
                  <a:gd name="T5" fmla="*/ 17 h 38"/>
                  <a:gd name="T6" fmla="*/ 11 w 37"/>
                  <a:gd name="T7" fmla="*/ 28 h 38"/>
                  <a:gd name="T8" fmla="*/ 0 w 37"/>
                  <a:gd name="T9" fmla="*/ 38 h 38"/>
                  <a:gd name="T10" fmla="*/ 0 w 37"/>
                  <a:gd name="T11" fmla="*/ 35 h 38"/>
                  <a:gd name="T12" fmla="*/ 7 w 37"/>
                  <a:gd name="T13" fmla="*/ 21 h 38"/>
                  <a:gd name="T14" fmla="*/ 15 w 37"/>
                  <a:gd name="T15" fmla="*/ 6 h 38"/>
                  <a:gd name="T16" fmla="*/ 19 w 37"/>
                  <a:gd name="T17" fmla="*/ 0 h 38"/>
                  <a:gd name="T18" fmla="*/ 37 w 37"/>
                  <a:gd name="T1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37" y="6"/>
                    </a:moveTo>
                    <a:lnTo>
                      <a:pt x="32" y="9"/>
                    </a:lnTo>
                    <a:lnTo>
                      <a:pt x="23" y="17"/>
                    </a:lnTo>
                    <a:lnTo>
                      <a:pt x="11" y="28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7" y="21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87"/>
              <p:cNvSpPr>
                <a:spLocks/>
              </p:cNvSpPr>
              <p:nvPr/>
            </p:nvSpPr>
            <p:spPr bwMode="auto">
              <a:xfrm>
                <a:off x="3776" y="1593"/>
                <a:ext cx="22" cy="240"/>
              </a:xfrm>
              <a:custGeom>
                <a:avLst/>
                <a:gdLst>
                  <a:gd name="T0" fmla="*/ 8 w 22"/>
                  <a:gd name="T1" fmla="*/ 236 h 240"/>
                  <a:gd name="T2" fmla="*/ 9 w 22"/>
                  <a:gd name="T3" fmla="*/ 209 h 240"/>
                  <a:gd name="T4" fmla="*/ 11 w 22"/>
                  <a:gd name="T5" fmla="*/ 145 h 240"/>
                  <a:gd name="T6" fmla="*/ 8 w 22"/>
                  <a:gd name="T7" fmla="*/ 68 h 240"/>
                  <a:gd name="T8" fmla="*/ 0 w 22"/>
                  <a:gd name="T9" fmla="*/ 3 h 240"/>
                  <a:gd name="T10" fmla="*/ 0 w 22"/>
                  <a:gd name="T11" fmla="*/ 0 h 240"/>
                  <a:gd name="T12" fmla="*/ 3 w 22"/>
                  <a:gd name="T13" fmla="*/ 0 h 240"/>
                  <a:gd name="T14" fmla="*/ 5 w 22"/>
                  <a:gd name="T15" fmla="*/ 2 h 240"/>
                  <a:gd name="T16" fmla="*/ 7 w 22"/>
                  <a:gd name="T17" fmla="*/ 2 h 240"/>
                  <a:gd name="T18" fmla="*/ 11 w 22"/>
                  <a:gd name="T19" fmla="*/ 32 h 240"/>
                  <a:gd name="T20" fmla="*/ 19 w 22"/>
                  <a:gd name="T21" fmla="*/ 99 h 240"/>
                  <a:gd name="T22" fmla="*/ 22 w 22"/>
                  <a:gd name="T23" fmla="*/ 178 h 240"/>
                  <a:gd name="T24" fmla="*/ 15 w 22"/>
                  <a:gd name="T25" fmla="*/ 236 h 240"/>
                  <a:gd name="T26" fmla="*/ 12 w 22"/>
                  <a:gd name="T27" fmla="*/ 240 h 240"/>
                  <a:gd name="T28" fmla="*/ 9 w 22"/>
                  <a:gd name="T29" fmla="*/ 240 h 240"/>
                  <a:gd name="T30" fmla="*/ 8 w 22"/>
                  <a:gd name="T31" fmla="*/ 237 h 240"/>
                  <a:gd name="T32" fmla="*/ 8 w 22"/>
                  <a:gd name="T33" fmla="*/ 23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40">
                    <a:moveTo>
                      <a:pt x="8" y="236"/>
                    </a:moveTo>
                    <a:lnTo>
                      <a:pt x="9" y="209"/>
                    </a:lnTo>
                    <a:lnTo>
                      <a:pt x="11" y="145"/>
                    </a:lnTo>
                    <a:lnTo>
                      <a:pt x="8" y="6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1" y="32"/>
                    </a:lnTo>
                    <a:lnTo>
                      <a:pt x="19" y="99"/>
                    </a:lnTo>
                    <a:lnTo>
                      <a:pt x="22" y="178"/>
                    </a:lnTo>
                    <a:lnTo>
                      <a:pt x="15" y="236"/>
                    </a:lnTo>
                    <a:lnTo>
                      <a:pt x="12" y="240"/>
                    </a:lnTo>
                    <a:lnTo>
                      <a:pt x="9" y="240"/>
                    </a:lnTo>
                    <a:lnTo>
                      <a:pt x="8" y="237"/>
                    </a:lnTo>
                    <a:lnTo>
                      <a:pt x="8" y="2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88"/>
              <p:cNvSpPr>
                <a:spLocks/>
              </p:cNvSpPr>
              <p:nvPr/>
            </p:nvSpPr>
            <p:spPr bwMode="auto">
              <a:xfrm>
                <a:off x="2958" y="2191"/>
                <a:ext cx="42" cy="42"/>
              </a:xfrm>
              <a:custGeom>
                <a:avLst/>
                <a:gdLst>
                  <a:gd name="T0" fmla="*/ 19 w 42"/>
                  <a:gd name="T1" fmla="*/ 42 h 42"/>
                  <a:gd name="T2" fmla="*/ 27 w 42"/>
                  <a:gd name="T3" fmla="*/ 40 h 42"/>
                  <a:gd name="T4" fmla="*/ 35 w 42"/>
                  <a:gd name="T5" fmla="*/ 38 h 42"/>
                  <a:gd name="T6" fmla="*/ 40 w 42"/>
                  <a:gd name="T7" fmla="*/ 31 h 42"/>
                  <a:gd name="T8" fmla="*/ 42 w 42"/>
                  <a:gd name="T9" fmla="*/ 23 h 42"/>
                  <a:gd name="T10" fmla="*/ 42 w 42"/>
                  <a:gd name="T11" fmla="*/ 15 h 42"/>
                  <a:gd name="T12" fmla="*/ 38 w 42"/>
                  <a:gd name="T13" fmla="*/ 6 h 42"/>
                  <a:gd name="T14" fmla="*/ 31 w 42"/>
                  <a:gd name="T15" fmla="*/ 1 h 42"/>
                  <a:gd name="T16" fmla="*/ 23 w 42"/>
                  <a:gd name="T17" fmla="*/ 0 h 42"/>
                  <a:gd name="T18" fmla="*/ 14 w 42"/>
                  <a:gd name="T19" fmla="*/ 0 h 42"/>
                  <a:gd name="T20" fmla="*/ 8 w 42"/>
                  <a:gd name="T21" fmla="*/ 4 h 42"/>
                  <a:gd name="T22" fmla="*/ 2 w 42"/>
                  <a:gd name="T23" fmla="*/ 11 h 42"/>
                  <a:gd name="T24" fmla="*/ 0 w 42"/>
                  <a:gd name="T25" fmla="*/ 19 h 42"/>
                  <a:gd name="T26" fmla="*/ 1 w 42"/>
                  <a:gd name="T27" fmla="*/ 27 h 42"/>
                  <a:gd name="T28" fmla="*/ 4 w 42"/>
                  <a:gd name="T29" fmla="*/ 34 h 42"/>
                  <a:gd name="T30" fmla="*/ 10 w 42"/>
                  <a:gd name="T31" fmla="*/ 39 h 42"/>
                  <a:gd name="T32" fmla="*/ 19 w 42"/>
                  <a:gd name="T3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2">
                    <a:moveTo>
                      <a:pt x="19" y="42"/>
                    </a:moveTo>
                    <a:lnTo>
                      <a:pt x="27" y="40"/>
                    </a:lnTo>
                    <a:lnTo>
                      <a:pt x="35" y="38"/>
                    </a:lnTo>
                    <a:lnTo>
                      <a:pt x="40" y="31"/>
                    </a:lnTo>
                    <a:lnTo>
                      <a:pt x="42" y="23"/>
                    </a:lnTo>
                    <a:lnTo>
                      <a:pt x="42" y="15"/>
                    </a:lnTo>
                    <a:lnTo>
                      <a:pt x="38" y="6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4"/>
                    </a:lnTo>
                    <a:lnTo>
                      <a:pt x="10" y="39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89"/>
              <p:cNvSpPr>
                <a:spLocks/>
              </p:cNvSpPr>
              <p:nvPr/>
            </p:nvSpPr>
            <p:spPr bwMode="auto">
              <a:xfrm>
                <a:off x="4275" y="2187"/>
                <a:ext cx="33" cy="38"/>
              </a:xfrm>
              <a:custGeom>
                <a:avLst/>
                <a:gdLst>
                  <a:gd name="T0" fmla="*/ 14 w 33"/>
                  <a:gd name="T1" fmla="*/ 38 h 38"/>
                  <a:gd name="T2" fmla="*/ 21 w 33"/>
                  <a:gd name="T3" fmla="*/ 38 h 38"/>
                  <a:gd name="T4" fmla="*/ 27 w 33"/>
                  <a:gd name="T5" fmla="*/ 33 h 38"/>
                  <a:gd name="T6" fmla="*/ 31 w 33"/>
                  <a:gd name="T7" fmla="*/ 28 h 38"/>
                  <a:gd name="T8" fmla="*/ 33 w 33"/>
                  <a:gd name="T9" fmla="*/ 21 h 38"/>
                  <a:gd name="T10" fmla="*/ 33 w 33"/>
                  <a:gd name="T11" fmla="*/ 13 h 38"/>
                  <a:gd name="T12" fmla="*/ 31 w 33"/>
                  <a:gd name="T13" fmla="*/ 6 h 38"/>
                  <a:gd name="T14" fmla="*/ 25 w 33"/>
                  <a:gd name="T15" fmla="*/ 2 h 38"/>
                  <a:gd name="T16" fmla="*/ 19 w 33"/>
                  <a:gd name="T17" fmla="*/ 0 h 38"/>
                  <a:gd name="T18" fmla="*/ 12 w 33"/>
                  <a:gd name="T19" fmla="*/ 1 h 38"/>
                  <a:gd name="T20" fmla="*/ 6 w 33"/>
                  <a:gd name="T21" fmla="*/ 4 h 38"/>
                  <a:gd name="T22" fmla="*/ 2 w 33"/>
                  <a:gd name="T23" fmla="*/ 10 h 38"/>
                  <a:gd name="T24" fmla="*/ 0 w 33"/>
                  <a:gd name="T25" fmla="*/ 17 h 38"/>
                  <a:gd name="T26" fmla="*/ 1 w 33"/>
                  <a:gd name="T27" fmla="*/ 25 h 38"/>
                  <a:gd name="T28" fmla="*/ 4 w 33"/>
                  <a:gd name="T29" fmla="*/ 31 h 38"/>
                  <a:gd name="T30" fmla="*/ 8 w 33"/>
                  <a:gd name="T31" fmla="*/ 36 h 38"/>
                  <a:gd name="T32" fmla="*/ 14 w 33"/>
                  <a:gd name="T3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38">
                    <a:moveTo>
                      <a:pt x="14" y="38"/>
                    </a:moveTo>
                    <a:lnTo>
                      <a:pt x="21" y="38"/>
                    </a:lnTo>
                    <a:lnTo>
                      <a:pt x="27" y="33"/>
                    </a:lnTo>
                    <a:lnTo>
                      <a:pt x="31" y="28"/>
                    </a:lnTo>
                    <a:lnTo>
                      <a:pt x="33" y="21"/>
                    </a:lnTo>
                    <a:lnTo>
                      <a:pt x="33" y="13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4" y="31"/>
                    </a:lnTo>
                    <a:lnTo>
                      <a:pt x="8" y="36"/>
                    </a:lnTo>
                    <a:lnTo>
                      <a:pt x="1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90"/>
              <p:cNvSpPr>
                <a:spLocks/>
              </p:cNvSpPr>
              <p:nvPr/>
            </p:nvSpPr>
            <p:spPr bwMode="auto">
              <a:xfrm>
                <a:off x="2842" y="2013"/>
                <a:ext cx="23" cy="25"/>
              </a:xfrm>
              <a:custGeom>
                <a:avLst/>
                <a:gdLst>
                  <a:gd name="T0" fmla="*/ 11 w 23"/>
                  <a:gd name="T1" fmla="*/ 25 h 25"/>
                  <a:gd name="T2" fmla="*/ 17 w 23"/>
                  <a:gd name="T3" fmla="*/ 23 h 25"/>
                  <a:gd name="T4" fmla="*/ 19 w 23"/>
                  <a:gd name="T5" fmla="*/ 22 h 25"/>
                  <a:gd name="T6" fmla="*/ 22 w 23"/>
                  <a:gd name="T7" fmla="*/ 18 h 25"/>
                  <a:gd name="T8" fmla="*/ 23 w 23"/>
                  <a:gd name="T9" fmla="*/ 14 h 25"/>
                  <a:gd name="T10" fmla="*/ 23 w 23"/>
                  <a:gd name="T11" fmla="*/ 8 h 25"/>
                  <a:gd name="T12" fmla="*/ 21 w 23"/>
                  <a:gd name="T13" fmla="*/ 4 h 25"/>
                  <a:gd name="T14" fmla="*/ 18 w 23"/>
                  <a:gd name="T15" fmla="*/ 2 h 25"/>
                  <a:gd name="T16" fmla="*/ 13 w 23"/>
                  <a:gd name="T17" fmla="*/ 0 h 25"/>
                  <a:gd name="T18" fmla="*/ 9 w 23"/>
                  <a:gd name="T19" fmla="*/ 2 h 25"/>
                  <a:gd name="T20" fmla="*/ 4 w 23"/>
                  <a:gd name="T21" fmla="*/ 3 h 25"/>
                  <a:gd name="T22" fmla="*/ 2 w 23"/>
                  <a:gd name="T23" fmla="*/ 7 h 25"/>
                  <a:gd name="T24" fmla="*/ 0 w 23"/>
                  <a:gd name="T25" fmla="*/ 11 h 25"/>
                  <a:gd name="T26" fmla="*/ 0 w 23"/>
                  <a:gd name="T27" fmla="*/ 17 h 25"/>
                  <a:gd name="T28" fmla="*/ 3 w 23"/>
                  <a:gd name="T29" fmla="*/ 21 h 25"/>
                  <a:gd name="T30" fmla="*/ 7 w 23"/>
                  <a:gd name="T31" fmla="*/ 23 h 25"/>
                  <a:gd name="T32" fmla="*/ 11 w 23"/>
                  <a:gd name="T3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5">
                    <a:moveTo>
                      <a:pt x="11" y="25"/>
                    </a:moveTo>
                    <a:lnTo>
                      <a:pt x="17" y="23"/>
                    </a:lnTo>
                    <a:lnTo>
                      <a:pt x="19" y="22"/>
                    </a:lnTo>
                    <a:lnTo>
                      <a:pt x="22" y="18"/>
                    </a:lnTo>
                    <a:lnTo>
                      <a:pt x="23" y="14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91"/>
              <p:cNvSpPr>
                <a:spLocks/>
              </p:cNvSpPr>
              <p:nvPr/>
            </p:nvSpPr>
            <p:spPr bwMode="auto">
              <a:xfrm>
                <a:off x="3261" y="1810"/>
                <a:ext cx="19" cy="19"/>
              </a:xfrm>
              <a:custGeom>
                <a:avLst/>
                <a:gdLst>
                  <a:gd name="T0" fmla="*/ 8 w 19"/>
                  <a:gd name="T1" fmla="*/ 19 h 19"/>
                  <a:gd name="T2" fmla="*/ 12 w 19"/>
                  <a:gd name="T3" fmla="*/ 19 h 19"/>
                  <a:gd name="T4" fmla="*/ 16 w 19"/>
                  <a:gd name="T5" fmla="*/ 18 h 19"/>
                  <a:gd name="T6" fmla="*/ 18 w 19"/>
                  <a:gd name="T7" fmla="*/ 15 h 19"/>
                  <a:gd name="T8" fmla="*/ 19 w 19"/>
                  <a:gd name="T9" fmla="*/ 11 h 19"/>
                  <a:gd name="T10" fmla="*/ 19 w 19"/>
                  <a:gd name="T11" fmla="*/ 7 h 19"/>
                  <a:gd name="T12" fmla="*/ 18 w 19"/>
                  <a:gd name="T13" fmla="*/ 4 h 19"/>
                  <a:gd name="T14" fmla="*/ 15 w 19"/>
                  <a:gd name="T15" fmla="*/ 2 h 19"/>
                  <a:gd name="T16" fmla="*/ 11 w 19"/>
                  <a:gd name="T17" fmla="*/ 0 h 19"/>
                  <a:gd name="T18" fmla="*/ 7 w 19"/>
                  <a:gd name="T19" fmla="*/ 2 h 19"/>
                  <a:gd name="T20" fmla="*/ 4 w 19"/>
                  <a:gd name="T21" fmla="*/ 3 h 19"/>
                  <a:gd name="T22" fmla="*/ 1 w 19"/>
                  <a:gd name="T23" fmla="*/ 6 h 19"/>
                  <a:gd name="T24" fmla="*/ 0 w 19"/>
                  <a:gd name="T25" fmla="*/ 10 h 19"/>
                  <a:gd name="T26" fmla="*/ 1 w 19"/>
                  <a:gd name="T27" fmla="*/ 12 h 19"/>
                  <a:gd name="T28" fmla="*/ 3 w 19"/>
                  <a:gd name="T29" fmla="*/ 16 h 19"/>
                  <a:gd name="T30" fmla="*/ 5 w 19"/>
                  <a:gd name="T31" fmla="*/ 18 h 19"/>
                  <a:gd name="T32" fmla="*/ 8 w 19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9">
                    <a:moveTo>
                      <a:pt x="8" y="19"/>
                    </a:moveTo>
                    <a:lnTo>
                      <a:pt x="12" y="19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92"/>
              <p:cNvSpPr>
                <a:spLocks/>
              </p:cNvSpPr>
              <p:nvPr/>
            </p:nvSpPr>
            <p:spPr bwMode="auto">
              <a:xfrm>
                <a:off x="2456" y="1947"/>
                <a:ext cx="132" cy="122"/>
              </a:xfrm>
              <a:custGeom>
                <a:avLst/>
                <a:gdLst>
                  <a:gd name="T0" fmla="*/ 132 w 132"/>
                  <a:gd name="T1" fmla="*/ 11 h 122"/>
                  <a:gd name="T2" fmla="*/ 92 w 132"/>
                  <a:gd name="T3" fmla="*/ 0 h 122"/>
                  <a:gd name="T4" fmla="*/ 88 w 132"/>
                  <a:gd name="T5" fmla="*/ 0 h 122"/>
                  <a:gd name="T6" fmla="*/ 79 w 132"/>
                  <a:gd name="T7" fmla="*/ 3 h 122"/>
                  <a:gd name="T8" fmla="*/ 68 w 132"/>
                  <a:gd name="T9" fmla="*/ 4 h 122"/>
                  <a:gd name="T10" fmla="*/ 56 w 132"/>
                  <a:gd name="T11" fmla="*/ 7 h 122"/>
                  <a:gd name="T12" fmla="*/ 42 w 132"/>
                  <a:gd name="T13" fmla="*/ 11 h 122"/>
                  <a:gd name="T14" fmla="*/ 33 w 132"/>
                  <a:gd name="T15" fmla="*/ 13 h 122"/>
                  <a:gd name="T16" fmla="*/ 25 w 132"/>
                  <a:gd name="T17" fmla="*/ 16 h 122"/>
                  <a:gd name="T18" fmla="*/ 22 w 132"/>
                  <a:gd name="T19" fmla="*/ 19 h 122"/>
                  <a:gd name="T20" fmla="*/ 0 w 132"/>
                  <a:gd name="T21" fmla="*/ 36 h 122"/>
                  <a:gd name="T22" fmla="*/ 7 w 132"/>
                  <a:gd name="T23" fmla="*/ 34 h 122"/>
                  <a:gd name="T24" fmla="*/ 12 w 132"/>
                  <a:gd name="T25" fmla="*/ 31 h 122"/>
                  <a:gd name="T26" fmla="*/ 19 w 132"/>
                  <a:gd name="T27" fmla="*/ 28 h 122"/>
                  <a:gd name="T28" fmla="*/ 26 w 132"/>
                  <a:gd name="T29" fmla="*/ 27 h 122"/>
                  <a:gd name="T30" fmla="*/ 33 w 132"/>
                  <a:gd name="T31" fmla="*/ 26 h 122"/>
                  <a:gd name="T32" fmla="*/ 38 w 132"/>
                  <a:gd name="T33" fmla="*/ 24 h 122"/>
                  <a:gd name="T34" fmla="*/ 45 w 132"/>
                  <a:gd name="T35" fmla="*/ 24 h 122"/>
                  <a:gd name="T36" fmla="*/ 50 w 132"/>
                  <a:gd name="T37" fmla="*/ 26 h 122"/>
                  <a:gd name="T38" fmla="*/ 65 w 132"/>
                  <a:gd name="T39" fmla="*/ 41 h 122"/>
                  <a:gd name="T40" fmla="*/ 69 w 132"/>
                  <a:gd name="T41" fmla="*/ 66 h 122"/>
                  <a:gd name="T42" fmla="*/ 65 w 132"/>
                  <a:gd name="T43" fmla="*/ 96 h 122"/>
                  <a:gd name="T44" fmla="*/ 54 w 132"/>
                  <a:gd name="T45" fmla="*/ 120 h 122"/>
                  <a:gd name="T46" fmla="*/ 69 w 132"/>
                  <a:gd name="T47" fmla="*/ 122 h 122"/>
                  <a:gd name="T48" fmla="*/ 76 w 132"/>
                  <a:gd name="T49" fmla="*/ 120 h 122"/>
                  <a:gd name="T50" fmla="*/ 84 w 132"/>
                  <a:gd name="T51" fmla="*/ 116 h 122"/>
                  <a:gd name="T52" fmla="*/ 92 w 132"/>
                  <a:gd name="T53" fmla="*/ 111 h 122"/>
                  <a:gd name="T54" fmla="*/ 95 w 132"/>
                  <a:gd name="T55" fmla="*/ 107 h 122"/>
                  <a:gd name="T56" fmla="*/ 110 w 132"/>
                  <a:gd name="T57" fmla="*/ 70 h 122"/>
                  <a:gd name="T58" fmla="*/ 114 w 132"/>
                  <a:gd name="T59" fmla="*/ 60 h 122"/>
                  <a:gd name="T60" fmla="*/ 122 w 132"/>
                  <a:gd name="T61" fmla="*/ 39 h 122"/>
                  <a:gd name="T62" fmla="*/ 130 w 132"/>
                  <a:gd name="T63" fmla="*/ 20 h 122"/>
                  <a:gd name="T64" fmla="*/ 132 w 132"/>
                  <a:gd name="T65" fmla="*/ 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22">
                    <a:moveTo>
                      <a:pt x="132" y="11"/>
                    </a:moveTo>
                    <a:lnTo>
                      <a:pt x="92" y="0"/>
                    </a:lnTo>
                    <a:lnTo>
                      <a:pt x="88" y="0"/>
                    </a:lnTo>
                    <a:lnTo>
                      <a:pt x="79" y="3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2" y="11"/>
                    </a:lnTo>
                    <a:lnTo>
                      <a:pt x="33" y="13"/>
                    </a:lnTo>
                    <a:lnTo>
                      <a:pt x="25" y="16"/>
                    </a:lnTo>
                    <a:lnTo>
                      <a:pt x="22" y="19"/>
                    </a:lnTo>
                    <a:lnTo>
                      <a:pt x="0" y="36"/>
                    </a:lnTo>
                    <a:lnTo>
                      <a:pt x="7" y="34"/>
                    </a:lnTo>
                    <a:lnTo>
                      <a:pt x="12" y="31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65" y="41"/>
                    </a:lnTo>
                    <a:lnTo>
                      <a:pt x="69" y="66"/>
                    </a:lnTo>
                    <a:lnTo>
                      <a:pt x="65" y="96"/>
                    </a:lnTo>
                    <a:lnTo>
                      <a:pt x="54" y="120"/>
                    </a:lnTo>
                    <a:lnTo>
                      <a:pt x="69" y="122"/>
                    </a:lnTo>
                    <a:lnTo>
                      <a:pt x="76" y="120"/>
                    </a:lnTo>
                    <a:lnTo>
                      <a:pt x="84" y="116"/>
                    </a:lnTo>
                    <a:lnTo>
                      <a:pt x="92" y="111"/>
                    </a:lnTo>
                    <a:lnTo>
                      <a:pt x="95" y="107"/>
                    </a:lnTo>
                    <a:lnTo>
                      <a:pt x="110" y="70"/>
                    </a:lnTo>
                    <a:lnTo>
                      <a:pt x="114" y="60"/>
                    </a:lnTo>
                    <a:lnTo>
                      <a:pt x="122" y="39"/>
                    </a:lnTo>
                    <a:lnTo>
                      <a:pt x="130" y="20"/>
                    </a:lnTo>
                    <a:lnTo>
                      <a:pt x="132" y="11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93"/>
              <p:cNvSpPr>
                <a:spLocks/>
              </p:cNvSpPr>
              <p:nvPr/>
            </p:nvSpPr>
            <p:spPr bwMode="auto">
              <a:xfrm>
                <a:off x="2170" y="1952"/>
                <a:ext cx="55" cy="82"/>
              </a:xfrm>
              <a:custGeom>
                <a:avLst/>
                <a:gdLst>
                  <a:gd name="T0" fmla="*/ 55 w 55"/>
                  <a:gd name="T1" fmla="*/ 8 h 82"/>
                  <a:gd name="T2" fmla="*/ 53 w 55"/>
                  <a:gd name="T3" fmla="*/ 6 h 82"/>
                  <a:gd name="T4" fmla="*/ 49 w 55"/>
                  <a:gd name="T5" fmla="*/ 3 h 82"/>
                  <a:gd name="T6" fmla="*/ 44 w 55"/>
                  <a:gd name="T7" fmla="*/ 2 h 82"/>
                  <a:gd name="T8" fmla="*/ 40 w 55"/>
                  <a:gd name="T9" fmla="*/ 0 h 82"/>
                  <a:gd name="T10" fmla="*/ 26 w 55"/>
                  <a:gd name="T11" fmla="*/ 0 h 82"/>
                  <a:gd name="T12" fmla="*/ 21 w 55"/>
                  <a:gd name="T13" fmla="*/ 2 h 82"/>
                  <a:gd name="T14" fmla="*/ 14 w 55"/>
                  <a:gd name="T15" fmla="*/ 3 h 82"/>
                  <a:gd name="T16" fmla="*/ 7 w 55"/>
                  <a:gd name="T17" fmla="*/ 7 h 82"/>
                  <a:gd name="T18" fmla="*/ 4 w 55"/>
                  <a:gd name="T19" fmla="*/ 10 h 82"/>
                  <a:gd name="T20" fmla="*/ 0 w 55"/>
                  <a:gd name="T21" fmla="*/ 26 h 82"/>
                  <a:gd name="T22" fmla="*/ 7 w 55"/>
                  <a:gd name="T23" fmla="*/ 29 h 82"/>
                  <a:gd name="T24" fmla="*/ 15 w 55"/>
                  <a:gd name="T25" fmla="*/ 34 h 82"/>
                  <a:gd name="T26" fmla="*/ 23 w 55"/>
                  <a:gd name="T27" fmla="*/ 41 h 82"/>
                  <a:gd name="T28" fmla="*/ 30 w 55"/>
                  <a:gd name="T29" fmla="*/ 49 h 82"/>
                  <a:gd name="T30" fmla="*/ 36 w 55"/>
                  <a:gd name="T31" fmla="*/ 57 h 82"/>
                  <a:gd name="T32" fmla="*/ 41 w 55"/>
                  <a:gd name="T33" fmla="*/ 67 h 82"/>
                  <a:gd name="T34" fmla="*/ 42 w 55"/>
                  <a:gd name="T35" fmla="*/ 75 h 82"/>
                  <a:gd name="T36" fmla="*/ 42 w 55"/>
                  <a:gd name="T37" fmla="*/ 82 h 82"/>
                  <a:gd name="T38" fmla="*/ 44 w 55"/>
                  <a:gd name="T39" fmla="*/ 80 h 82"/>
                  <a:gd name="T40" fmla="*/ 44 w 55"/>
                  <a:gd name="T41" fmla="*/ 78 h 82"/>
                  <a:gd name="T42" fmla="*/ 44 w 55"/>
                  <a:gd name="T43" fmla="*/ 73 h 82"/>
                  <a:gd name="T44" fmla="*/ 44 w 55"/>
                  <a:gd name="T45" fmla="*/ 69 h 82"/>
                  <a:gd name="T46" fmla="*/ 44 w 55"/>
                  <a:gd name="T47" fmla="*/ 49 h 82"/>
                  <a:gd name="T48" fmla="*/ 48 w 55"/>
                  <a:gd name="T49" fmla="*/ 29 h 82"/>
                  <a:gd name="T50" fmla="*/ 52 w 55"/>
                  <a:gd name="T51" fmla="*/ 14 h 82"/>
                  <a:gd name="T52" fmla="*/ 55 w 55"/>
                  <a:gd name="T53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82">
                    <a:moveTo>
                      <a:pt x="55" y="8"/>
                    </a:moveTo>
                    <a:lnTo>
                      <a:pt x="53" y="6"/>
                    </a:lnTo>
                    <a:lnTo>
                      <a:pt x="49" y="3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26"/>
                    </a:lnTo>
                    <a:lnTo>
                      <a:pt x="7" y="29"/>
                    </a:lnTo>
                    <a:lnTo>
                      <a:pt x="15" y="34"/>
                    </a:lnTo>
                    <a:lnTo>
                      <a:pt x="23" y="41"/>
                    </a:lnTo>
                    <a:lnTo>
                      <a:pt x="30" y="49"/>
                    </a:lnTo>
                    <a:lnTo>
                      <a:pt x="36" y="57"/>
                    </a:lnTo>
                    <a:lnTo>
                      <a:pt x="41" y="67"/>
                    </a:lnTo>
                    <a:lnTo>
                      <a:pt x="42" y="75"/>
                    </a:lnTo>
                    <a:lnTo>
                      <a:pt x="42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4" y="73"/>
                    </a:lnTo>
                    <a:lnTo>
                      <a:pt x="44" y="69"/>
                    </a:lnTo>
                    <a:lnTo>
                      <a:pt x="44" y="49"/>
                    </a:lnTo>
                    <a:lnTo>
                      <a:pt x="48" y="29"/>
                    </a:lnTo>
                    <a:lnTo>
                      <a:pt x="52" y="14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7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94"/>
              <p:cNvSpPr>
                <a:spLocks/>
              </p:cNvSpPr>
              <p:nvPr/>
            </p:nvSpPr>
            <p:spPr bwMode="auto">
              <a:xfrm>
                <a:off x="2616" y="1965"/>
                <a:ext cx="23" cy="18"/>
              </a:xfrm>
              <a:custGeom>
                <a:avLst/>
                <a:gdLst>
                  <a:gd name="T0" fmla="*/ 11 w 23"/>
                  <a:gd name="T1" fmla="*/ 18 h 18"/>
                  <a:gd name="T2" fmla="*/ 16 w 23"/>
                  <a:gd name="T3" fmla="*/ 18 h 18"/>
                  <a:gd name="T4" fmla="*/ 19 w 23"/>
                  <a:gd name="T5" fmla="*/ 17 h 18"/>
                  <a:gd name="T6" fmla="*/ 22 w 23"/>
                  <a:gd name="T7" fmla="*/ 14 h 18"/>
                  <a:gd name="T8" fmla="*/ 23 w 23"/>
                  <a:gd name="T9" fmla="*/ 10 h 18"/>
                  <a:gd name="T10" fmla="*/ 23 w 23"/>
                  <a:gd name="T11" fmla="*/ 6 h 18"/>
                  <a:gd name="T12" fmla="*/ 20 w 23"/>
                  <a:gd name="T13" fmla="*/ 4 h 18"/>
                  <a:gd name="T14" fmla="*/ 18 w 23"/>
                  <a:gd name="T15" fmla="*/ 1 h 18"/>
                  <a:gd name="T16" fmla="*/ 12 w 23"/>
                  <a:gd name="T17" fmla="*/ 0 h 18"/>
                  <a:gd name="T18" fmla="*/ 7 w 23"/>
                  <a:gd name="T19" fmla="*/ 1 h 18"/>
                  <a:gd name="T20" fmla="*/ 4 w 23"/>
                  <a:gd name="T21" fmla="*/ 2 h 18"/>
                  <a:gd name="T22" fmla="*/ 1 w 23"/>
                  <a:gd name="T23" fmla="*/ 5 h 18"/>
                  <a:gd name="T24" fmla="*/ 0 w 23"/>
                  <a:gd name="T25" fmla="*/ 9 h 18"/>
                  <a:gd name="T26" fmla="*/ 0 w 23"/>
                  <a:gd name="T27" fmla="*/ 12 h 18"/>
                  <a:gd name="T28" fmla="*/ 3 w 23"/>
                  <a:gd name="T29" fmla="*/ 16 h 18"/>
                  <a:gd name="T30" fmla="*/ 7 w 23"/>
                  <a:gd name="T31" fmla="*/ 17 h 18"/>
                  <a:gd name="T32" fmla="*/ 11 w 23"/>
                  <a:gd name="T3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8">
                    <a:moveTo>
                      <a:pt x="11" y="18"/>
                    </a:moveTo>
                    <a:lnTo>
                      <a:pt x="16" y="18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7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95"/>
              <p:cNvSpPr>
                <a:spLocks/>
              </p:cNvSpPr>
              <p:nvPr/>
            </p:nvSpPr>
            <p:spPr bwMode="auto">
              <a:xfrm>
                <a:off x="4653" y="1931"/>
                <a:ext cx="21" cy="16"/>
              </a:xfrm>
              <a:custGeom>
                <a:avLst/>
                <a:gdLst>
                  <a:gd name="T0" fmla="*/ 9 w 21"/>
                  <a:gd name="T1" fmla="*/ 16 h 16"/>
                  <a:gd name="T2" fmla="*/ 14 w 21"/>
                  <a:gd name="T3" fmla="*/ 16 h 16"/>
                  <a:gd name="T4" fmla="*/ 17 w 21"/>
                  <a:gd name="T5" fmla="*/ 15 h 16"/>
                  <a:gd name="T6" fmla="*/ 20 w 21"/>
                  <a:gd name="T7" fmla="*/ 12 h 16"/>
                  <a:gd name="T8" fmla="*/ 21 w 21"/>
                  <a:gd name="T9" fmla="*/ 9 h 16"/>
                  <a:gd name="T10" fmla="*/ 20 w 21"/>
                  <a:gd name="T11" fmla="*/ 5 h 16"/>
                  <a:gd name="T12" fmla="*/ 19 w 21"/>
                  <a:gd name="T13" fmla="*/ 2 h 16"/>
                  <a:gd name="T14" fmla="*/ 16 w 21"/>
                  <a:gd name="T15" fmla="*/ 1 h 16"/>
                  <a:gd name="T16" fmla="*/ 12 w 21"/>
                  <a:gd name="T17" fmla="*/ 0 h 16"/>
                  <a:gd name="T18" fmla="*/ 6 w 21"/>
                  <a:gd name="T19" fmla="*/ 0 h 16"/>
                  <a:gd name="T20" fmla="*/ 4 w 21"/>
                  <a:gd name="T21" fmla="*/ 1 h 16"/>
                  <a:gd name="T22" fmla="*/ 1 w 21"/>
                  <a:gd name="T23" fmla="*/ 4 h 16"/>
                  <a:gd name="T24" fmla="*/ 0 w 21"/>
                  <a:gd name="T25" fmla="*/ 6 h 16"/>
                  <a:gd name="T26" fmla="*/ 1 w 21"/>
                  <a:gd name="T27" fmla="*/ 9 h 16"/>
                  <a:gd name="T28" fmla="*/ 2 w 21"/>
                  <a:gd name="T29" fmla="*/ 12 h 16"/>
                  <a:gd name="T30" fmla="*/ 5 w 21"/>
                  <a:gd name="T31" fmla="*/ 15 h 16"/>
                  <a:gd name="T32" fmla="*/ 9 w 21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9" y="16"/>
                    </a:moveTo>
                    <a:lnTo>
                      <a:pt x="14" y="16"/>
                    </a:lnTo>
                    <a:lnTo>
                      <a:pt x="17" y="15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E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96"/>
              <p:cNvSpPr>
                <a:spLocks/>
              </p:cNvSpPr>
              <p:nvPr/>
            </p:nvSpPr>
            <p:spPr bwMode="auto">
              <a:xfrm>
                <a:off x="2493" y="1983"/>
                <a:ext cx="26" cy="24"/>
              </a:xfrm>
              <a:custGeom>
                <a:avLst/>
                <a:gdLst>
                  <a:gd name="T0" fmla="*/ 12 w 26"/>
                  <a:gd name="T1" fmla="*/ 24 h 24"/>
                  <a:gd name="T2" fmla="*/ 17 w 26"/>
                  <a:gd name="T3" fmla="*/ 24 h 24"/>
                  <a:gd name="T4" fmla="*/ 22 w 26"/>
                  <a:gd name="T5" fmla="*/ 21 h 24"/>
                  <a:gd name="T6" fmla="*/ 24 w 26"/>
                  <a:gd name="T7" fmla="*/ 17 h 24"/>
                  <a:gd name="T8" fmla="*/ 26 w 26"/>
                  <a:gd name="T9" fmla="*/ 13 h 24"/>
                  <a:gd name="T10" fmla="*/ 26 w 26"/>
                  <a:gd name="T11" fmla="*/ 9 h 24"/>
                  <a:gd name="T12" fmla="*/ 23 w 26"/>
                  <a:gd name="T13" fmla="*/ 5 h 24"/>
                  <a:gd name="T14" fmla="*/ 19 w 26"/>
                  <a:gd name="T15" fmla="*/ 2 h 24"/>
                  <a:gd name="T16" fmla="*/ 13 w 26"/>
                  <a:gd name="T17" fmla="*/ 0 h 24"/>
                  <a:gd name="T18" fmla="*/ 8 w 26"/>
                  <a:gd name="T19" fmla="*/ 0 h 24"/>
                  <a:gd name="T20" fmla="*/ 4 w 26"/>
                  <a:gd name="T21" fmla="*/ 3 h 24"/>
                  <a:gd name="T22" fmla="*/ 1 w 26"/>
                  <a:gd name="T23" fmla="*/ 6 h 24"/>
                  <a:gd name="T24" fmla="*/ 0 w 26"/>
                  <a:gd name="T25" fmla="*/ 11 h 24"/>
                  <a:gd name="T26" fmla="*/ 0 w 26"/>
                  <a:gd name="T27" fmla="*/ 15 h 24"/>
                  <a:gd name="T28" fmla="*/ 3 w 26"/>
                  <a:gd name="T29" fmla="*/ 19 h 24"/>
                  <a:gd name="T30" fmla="*/ 7 w 26"/>
                  <a:gd name="T31" fmla="*/ 22 h 24"/>
                  <a:gd name="T32" fmla="*/ 12 w 26"/>
                  <a:gd name="T3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4">
                    <a:moveTo>
                      <a:pt x="12" y="24"/>
                    </a:moveTo>
                    <a:lnTo>
                      <a:pt x="17" y="24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7" y="22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97"/>
              <p:cNvSpPr>
                <a:spLocks/>
              </p:cNvSpPr>
              <p:nvPr/>
            </p:nvSpPr>
            <p:spPr bwMode="auto">
              <a:xfrm>
                <a:off x="2174" y="1975"/>
                <a:ext cx="19" cy="21"/>
              </a:xfrm>
              <a:custGeom>
                <a:avLst/>
                <a:gdLst>
                  <a:gd name="T0" fmla="*/ 9 w 19"/>
                  <a:gd name="T1" fmla="*/ 21 h 21"/>
                  <a:gd name="T2" fmla="*/ 13 w 19"/>
                  <a:gd name="T3" fmla="*/ 19 h 21"/>
                  <a:gd name="T4" fmla="*/ 17 w 19"/>
                  <a:gd name="T5" fmla="*/ 18 h 21"/>
                  <a:gd name="T6" fmla="*/ 18 w 19"/>
                  <a:gd name="T7" fmla="*/ 15 h 21"/>
                  <a:gd name="T8" fmla="*/ 19 w 19"/>
                  <a:gd name="T9" fmla="*/ 11 h 21"/>
                  <a:gd name="T10" fmla="*/ 19 w 19"/>
                  <a:gd name="T11" fmla="*/ 7 h 21"/>
                  <a:gd name="T12" fmla="*/ 18 w 19"/>
                  <a:gd name="T13" fmla="*/ 4 h 21"/>
                  <a:gd name="T14" fmla="*/ 15 w 19"/>
                  <a:gd name="T15" fmla="*/ 2 h 21"/>
                  <a:gd name="T16" fmla="*/ 11 w 19"/>
                  <a:gd name="T17" fmla="*/ 0 h 21"/>
                  <a:gd name="T18" fmla="*/ 7 w 19"/>
                  <a:gd name="T19" fmla="*/ 2 h 21"/>
                  <a:gd name="T20" fmla="*/ 4 w 19"/>
                  <a:gd name="T21" fmla="*/ 3 h 21"/>
                  <a:gd name="T22" fmla="*/ 2 w 19"/>
                  <a:gd name="T23" fmla="*/ 6 h 21"/>
                  <a:gd name="T24" fmla="*/ 0 w 19"/>
                  <a:gd name="T25" fmla="*/ 10 h 21"/>
                  <a:gd name="T26" fmla="*/ 2 w 19"/>
                  <a:gd name="T27" fmla="*/ 14 h 21"/>
                  <a:gd name="T28" fmla="*/ 3 w 19"/>
                  <a:gd name="T29" fmla="*/ 17 h 21"/>
                  <a:gd name="T30" fmla="*/ 6 w 19"/>
                  <a:gd name="T31" fmla="*/ 19 h 21"/>
                  <a:gd name="T32" fmla="*/ 9 w 19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21"/>
                    </a:moveTo>
                    <a:lnTo>
                      <a:pt x="13" y="19"/>
                    </a:lnTo>
                    <a:lnTo>
                      <a:pt x="17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98"/>
              <p:cNvSpPr>
                <a:spLocks/>
              </p:cNvSpPr>
              <p:nvPr/>
            </p:nvSpPr>
            <p:spPr bwMode="auto">
              <a:xfrm>
                <a:off x="2391" y="2306"/>
                <a:ext cx="92" cy="62"/>
              </a:xfrm>
              <a:custGeom>
                <a:avLst/>
                <a:gdLst>
                  <a:gd name="T0" fmla="*/ 0 w 92"/>
                  <a:gd name="T1" fmla="*/ 40 h 62"/>
                  <a:gd name="T2" fmla="*/ 0 w 92"/>
                  <a:gd name="T3" fmla="*/ 35 h 62"/>
                  <a:gd name="T4" fmla="*/ 3 w 92"/>
                  <a:gd name="T5" fmla="*/ 24 h 62"/>
                  <a:gd name="T6" fmla="*/ 6 w 92"/>
                  <a:gd name="T7" fmla="*/ 12 h 62"/>
                  <a:gd name="T8" fmla="*/ 10 w 92"/>
                  <a:gd name="T9" fmla="*/ 4 h 62"/>
                  <a:gd name="T10" fmla="*/ 16 w 92"/>
                  <a:gd name="T11" fmla="*/ 1 h 62"/>
                  <a:gd name="T12" fmla="*/ 25 w 92"/>
                  <a:gd name="T13" fmla="*/ 0 h 62"/>
                  <a:gd name="T14" fmla="*/ 34 w 92"/>
                  <a:gd name="T15" fmla="*/ 1 h 62"/>
                  <a:gd name="T16" fmla="*/ 41 w 92"/>
                  <a:gd name="T17" fmla="*/ 4 h 62"/>
                  <a:gd name="T18" fmla="*/ 50 w 92"/>
                  <a:gd name="T19" fmla="*/ 7 h 62"/>
                  <a:gd name="T20" fmla="*/ 61 w 92"/>
                  <a:gd name="T21" fmla="*/ 11 h 62"/>
                  <a:gd name="T22" fmla="*/ 69 w 92"/>
                  <a:gd name="T23" fmla="*/ 13 h 62"/>
                  <a:gd name="T24" fmla="*/ 73 w 92"/>
                  <a:gd name="T25" fmla="*/ 15 h 62"/>
                  <a:gd name="T26" fmla="*/ 72 w 92"/>
                  <a:gd name="T27" fmla="*/ 16 h 62"/>
                  <a:gd name="T28" fmla="*/ 72 w 92"/>
                  <a:gd name="T29" fmla="*/ 21 h 62"/>
                  <a:gd name="T30" fmla="*/ 71 w 92"/>
                  <a:gd name="T31" fmla="*/ 28 h 62"/>
                  <a:gd name="T32" fmla="*/ 73 w 92"/>
                  <a:gd name="T33" fmla="*/ 34 h 62"/>
                  <a:gd name="T34" fmla="*/ 77 w 92"/>
                  <a:gd name="T35" fmla="*/ 36 h 62"/>
                  <a:gd name="T36" fmla="*/ 83 w 92"/>
                  <a:gd name="T37" fmla="*/ 36 h 62"/>
                  <a:gd name="T38" fmla="*/ 87 w 92"/>
                  <a:gd name="T39" fmla="*/ 35 h 62"/>
                  <a:gd name="T40" fmla="*/ 88 w 92"/>
                  <a:gd name="T41" fmla="*/ 34 h 62"/>
                  <a:gd name="T42" fmla="*/ 90 w 92"/>
                  <a:gd name="T43" fmla="*/ 36 h 62"/>
                  <a:gd name="T44" fmla="*/ 92 w 92"/>
                  <a:gd name="T45" fmla="*/ 42 h 62"/>
                  <a:gd name="T46" fmla="*/ 92 w 92"/>
                  <a:gd name="T47" fmla="*/ 49 h 62"/>
                  <a:gd name="T48" fmla="*/ 88 w 92"/>
                  <a:gd name="T49" fmla="*/ 54 h 62"/>
                  <a:gd name="T50" fmla="*/ 79 w 92"/>
                  <a:gd name="T51" fmla="*/ 58 h 62"/>
                  <a:gd name="T52" fmla="*/ 68 w 92"/>
                  <a:gd name="T53" fmla="*/ 61 h 62"/>
                  <a:gd name="T54" fmla="*/ 57 w 92"/>
                  <a:gd name="T55" fmla="*/ 62 h 62"/>
                  <a:gd name="T56" fmla="*/ 53 w 92"/>
                  <a:gd name="T57" fmla="*/ 62 h 62"/>
                  <a:gd name="T58" fmla="*/ 0 w 92"/>
                  <a:gd name="T5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2">
                    <a:moveTo>
                      <a:pt x="0" y="40"/>
                    </a:moveTo>
                    <a:lnTo>
                      <a:pt x="0" y="35"/>
                    </a:lnTo>
                    <a:lnTo>
                      <a:pt x="3" y="24"/>
                    </a:lnTo>
                    <a:lnTo>
                      <a:pt x="6" y="12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5" y="0"/>
                    </a:lnTo>
                    <a:lnTo>
                      <a:pt x="34" y="1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61" y="11"/>
                    </a:lnTo>
                    <a:lnTo>
                      <a:pt x="69" y="13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72" y="21"/>
                    </a:lnTo>
                    <a:lnTo>
                      <a:pt x="71" y="28"/>
                    </a:lnTo>
                    <a:lnTo>
                      <a:pt x="73" y="34"/>
                    </a:lnTo>
                    <a:lnTo>
                      <a:pt x="77" y="36"/>
                    </a:lnTo>
                    <a:lnTo>
                      <a:pt x="83" y="36"/>
                    </a:lnTo>
                    <a:lnTo>
                      <a:pt x="87" y="35"/>
                    </a:lnTo>
                    <a:lnTo>
                      <a:pt x="88" y="34"/>
                    </a:lnTo>
                    <a:lnTo>
                      <a:pt x="90" y="36"/>
                    </a:lnTo>
                    <a:lnTo>
                      <a:pt x="92" y="42"/>
                    </a:lnTo>
                    <a:lnTo>
                      <a:pt x="92" y="49"/>
                    </a:lnTo>
                    <a:lnTo>
                      <a:pt x="88" y="54"/>
                    </a:lnTo>
                    <a:lnTo>
                      <a:pt x="79" y="58"/>
                    </a:lnTo>
                    <a:lnTo>
                      <a:pt x="68" y="61"/>
                    </a:lnTo>
                    <a:lnTo>
                      <a:pt x="57" y="62"/>
                    </a:lnTo>
                    <a:lnTo>
                      <a:pt x="53" y="6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0867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200" dirty="0"/>
              <a:t>Inferência sobre a Diferença entre as Médias de Duas Populações: Amostras Relacionadas (ou Dependentes)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pt-BR" dirty="0"/>
              <a:t>Com um </a:t>
            </a:r>
            <a:r>
              <a:rPr lang="pt-BR" dirty="0" smtClean="0"/>
              <a:t>projeto de amostragem com correspondência para cada </a:t>
            </a:r>
            <a:r>
              <a:rPr lang="pt-BR" dirty="0"/>
              <a:t>item </a:t>
            </a:r>
            <a:r>
              <a:rPr lang="pt-BR" dirty="0" smtClean="0"/>
              <a:t>amostrado, fornecendo </a:t>
            </a:r>
            <a:r>
              <a:rPr lang="pt-BR" dirty="0"/>
              <a:t>um par de valores de </a:t>
            </a:r>
            <a:r>
              <a:rPr lang="pt-BR" dirty="0" smtClean="0"/>
              <a:t>dados</a:t>
            </a:r>
          </a:p>
          <a:p>
            <a:r>
              <a:rPr lang="pt-BR" dirty="0"/>
              <a:t>Este projeto, muitas vezes leva a um erro de amostragem menor do que o desenho da amostra independente porque a variação entre os itens da amostra é eliminado como fonte de erro de </a:t>
            </a:r>
            <a:r>
              <a:rPr lang="pt-BR" dirty="0" smtClean="0"/>
              <a:t>amostragem</a:t>
            </a:r>
            <a:endParaRPr lang="pt-BR" dirty="0"/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923570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027737" y="908720"/>
            <a:ext cx="3152775" cy="2357438"/>
            <a:chOff x="3570" y="1098"/>
            <a:chExt cx="1986" cy="148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570" y="1098"/>
              <a:ext cx="1926" cy="1037"/>
            </a:xfrm>
            <a:custGeom>
              <a:avLst/>
              <a:gdLst>
                <a:gd name="T0" fmla="*/ 1628 w 1926"/>
                <a:gd name="T1" fmla="*/ 1017 h 1037"/>
                <a:gd name="T2" fmla="*/ 1926 w 1926"/>
                <a:gd name="T3" fmla="*/ 846 h 1037"/>
                <a:gd name="T4" fmla="*/ 1747 w 1926"/>
                <a:gd name="T5" fmla="*/ 768 h 1037"/>
                <a:gd name="T6" fmla="*/ 1809 w 1926"/>
                <a:gd name="T7" fmla="*/ 527 h 1037"/>
                <a:gd name="T8" fmla="*/ 1582 w 1926"/>
                <a:gd name="T9" fmla="*/ 602 h 1037"/>
                <a:gd name="T10" fmla="*/ 1520 w 1926"/>
                <a:gd name="T11" fmla="*/ 251 h 1037"/>
                <a:gd name="T12" fmla="*/ 1354 w 1926"/>
                <a:gd name="T13" fmla="*/ 377 h 1037"/>
                <a:gd name="T14" fmla="*/ 1231 w 1926"/>
                <a:gd name="T15" fmla="*/ 116 h 1037"/>
                <a:gd name="T16" fmla="*/ 1063 w 1926"/>
                <a:gd name="T17" fmla="*/ 269 h 1037"/>
                <a:gd name="T18" fmla="*/ 872 w 1926"/>
                <a:gd name="T19" fmla="*/ 0 h 1037"/>
                <a:gd name="T20" fmla="*/ 739 w 1926"/>
                <a:gd name="T21" fmla="*/ 274 h 1037"/>
                <a:gd name="T22" fmla="*/ 510 w 1926"/>
                <a:gd name="T23" fmla="*/ 16 h 1037"/>
                <a:gd name="T24" fmla="*/ 495 w 1926"/>
                <a:gd name="T25" fmla="*/ 298 h 1037"/>
                <a:gd name="T26" fmla="*/ 248 w 1926"/>
                <a:gd name="T27" fmla="*/ 231 h 1037"/>
                <a:gd name="T28" fmla="*/ 326 w 1926"/>
                <a:gd name="T29" fmla="*/ 463 h 1037"/>
                <a:gd name="T30" fmla="*/ 73 w 1926"/>
                <a:gd name="T31" fmla="*/ 531 h 1037"/>
                <a:gd name="T32" fmla="*/ 225 w 1926"/>
                <a:gd name="T33" fmla="*/ 727 h 1037"/>
                <a:gd name="T34" fmla="*/ 30 w 1926"/>
                <a:gd name="T35" fmla="*/ 721 h 1037"/>
                <a:gd name="T36" fmla="*/ 218 w 1926"/>
                <a:gd name="T37" fmla="*/ 930 h 1037"/>
                <a:gd name="T38" fmla="*/ 0 w 1926"/>
                <a:gd name="T39" fmla="*/ 940 h 1037"/>
                <a:gd name="T40" fmla="*/ 232 w 1926"/>
                <a:gd name="T41" fmla="*/ 1037 h 1037"/>
                <a:gd name="T42" fmla="*/ 1628 w 1926"/>
                <a:gd name="T43" fmla="*/ 1017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26" h="1037">
                  <a:moveTo>
                    <a:pt x="1628" y="1017"/>
                  </a:moveTo>
                  <a:lnTo>
                    <a:pt x="1926" y="846"/>
                  </a:lnTo>
                  <a:lnTo>
                    <a:pt x="1747" y="768"/>
                  </a:lnTo>
                  <a:lnTo>
                    <a:pt x="1809" y="527"/>
                  </a:lnTo>
                  <a:lnTo>
                    <a:pt x="1582" y="602"/>
                  </a:lnTo>
                  <a:lnTo>
                    <a:pt x="1520" y="251"/>
                  </a:lnTo>
                  <a:lnTo>
                    <a:pt x="1354" y="377"/>
                  </a:lnTo>
                  <a:lnTo>
                    <a:pt x="1231" y="116"/>
                  </a:lnTo>
                  <a:lnTo>
                    <a:pt x="1063" y="269"/>
                  </a:lnTo>
                  <a:lnTo>
                    <a:pt x="872" y="0"/>
                  </a:lnTo>
                  <a:lnTo>
                    <a:pt x="739" y="274"/>
                  </a:lnTo>
                  <a:lnTo>
                    <a:pt x="510" y="16"/>
                  </a:lnTo>
                  <a:lnTo>
                    <a:pt x="495" y="298"/>
                  </a:lnTo>
                  <a:lnTo>
                    <a:pt x="248" y="231"/>
                  </a:lnTo>
                  <a:lnTo>
                    <a:pt x="326" y="463"/>
                  </a:lnTo>
                  <a:lnTo>
                    <a:pt x="73" y="531"/>
                  </a:lnTo>
                  <a:lnTo>
                    <a:pt x="225" y="727"/>
                  </a:lnTo>
                  <a:lnTo>
                    <a:pt x="30" y="721"/>
                  </a:lnTo>
                  <a:lnTo>
                    <a:pt x="218" y="930"/>
                  </a:lnTo>
                  <a:lnTo>
                    <a:pt x="0" y="940"/>
                  </a:lnTo>
                  <a:lnTo>
                    <a:pt x="232" y="1037"/>
                  </a:lnTo>
                  <a:lnTo>
                    <a:pt x="1628" y="1017"/>
                  </a:ln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23" y="2075"/>
              <a:ext cx="1933" cy="345"/>
            </a:xfrm>
            <a:custGeom>
              <a:avLst/>
              <a:gdLst>
                <a:gd name="T0" fmla="*/ 1 w 1933"/>
                <a:gd name="T1" fmla="*/ 92 h 345"/>
                <a:gd name="T2" fmla="*/ 7 w 1933"/>
                <a:gd name="T3" fmla="*/ 90 h 345"/>
                <a:gd name="T4" fmla="*/ 20 w 1933"/>
                <a:gd name="T5" fmla="*/ 86 h 345"/>
                <a:gd name="T6" fmla="*/ 41 w 1933"/>
                <a:gd name="T7" fmla="*/ 81 h 345"/>
                <a:gd name="T8" fmla="*/ 66 w 1933"/>
                <a:gd name="T9" fmla="*/ 73 h 345"/>
                <a:gd name="T10" fmla="*/ 97 w 1933"/>
                <a:gd name="T11" fmla="*/ 67 h 345"/>
                <a:gd name="T12" fmla="*/ 134 w 1933"/>
                <a:gd name="T13" fmla="*/ 58 h 345"/>
                <a:gd name="T14" fmla="*/ 179 w 1933"/>
                <a:gd name="T15" fmla="*/ 51 h 345"/>
                <a:gd name="T16" fmla="*/ 226 w 1933"/>
                <a:gd name="T17" fmla="*/ 41 h 345"/>
                <a:gd name="T18" fmla="*/ 280 w 1933"/>
                <a:gd name="T19" fmla="*/ 33 h 345"/>
                <a:gd name="T20" fmla="*/ 340 w 1933"/>
                <a:gd name="T21" fmla="*/ 25 h 345"/>
                <a:gd name="T22" fmla="*/ 405 w 1933"/>
                <a:gd name="T23" fmla="*/ 18 h 345"/>
                <a:gd name="T24" fmla="*/ 474 w 1933"/>
                <a:gd name="T25" fmla="*/ 11 h 345"/>
                <a:gd name="T26" fmla="*/ 549 w 1933"/>
                <a:gd name="T27" fmla="*/ 6 h 345"/>
                <a:gd name="T28" fmla="*/ 627 w 1933"/>
                <a:gd name="T29" fmla="*/ 3 h 345"/>
                <a:gd name="T30" fmla="*/ 711 w 1933"/>
                <a:gd name="T31" fmla="*/ 1 h 345"/>
                <a:gd name="T32" fmla="*/ 797 w 1933"/>
                <a:gd name="T33" fmla="*/ 0 h 345"/>
                <a:gd name="T34" fmla="*/ 877 w 1933"/>
                <a:gd name="T35" fmla="*/ 2 h 345"/>
                <a:gd name="T36" fmla="*/ 950 w 1933"/>
                <a:gd name="T37" fmla="*/ 2 h 345"/>
                <a:gd name="T38" fmla="*/ 1017 w 1933"/>
                <a:gd name="T39" fmla="*/ 3 h 345"/>
                <a:gd name="T40" fmla="*/ 1079 w 1933"/>
                <a:gd name="T41" fmla="*/ 3 h 345"/>
                <a:gd name="T42" fmla="*/ 1137 w 1933"/>
                <a:gd name="T43" fmla="*/ 4 h 345"/>
                <a:gd name="T44" fmla="*/ 1189 w 1933"/>
                <a:gd name="T45" fmla="*/ 6 h 345"/>
                <a:gd name="T46" fmla="*/ 1237 w 1933"/>
                <a:gd name="T47" fmla="*/ 8 h 345"/>
                <a:gd name="T48" fmla="*/ 1282 w 1933"/>
                <a:gd name="T49" fmla="*/ 10 h 345"/>
                <a:gd name="T50" fmla="*/ 1326 w 1933"/>
                <a:gd name="T51" fmla="*/ 11 h 345"/>
                <a:gd name="T52" fmla="*/ 1366 w 1933"/>
                <a:gd name="T53" fmla="*/ 14 h 345"/>
                <a:gd name="T54" fmla="*/ 1405 w 1933"/>
                <a:gd name="T55" fmla="*/ 17 h 345"/>
                <a:gd name="T56" fmla="*/ 1442 w 1933"/>
                <a:gd name="T57" fmla="*/ 19 h 345"/>
                <a:gd name="T58" fmla="*/ 1480 w 1933"/>
                <a:gd name="T59" fmla="*/ 22 h 345"/>
                <a:gd name="T60" fmla="*/ 1516 w 1933"/>
                <a:gd name="T61" fmla="*/ 26 h 345"/>
                <a:gd name="T62" fmla="*/ 1555 w 1933"/>
                <a:gd name="T63" fmla="*/ 29 h 345"/>
                <a:gd name="T64" fmla="*/ 1612 w 1933"/>
                <a:gd name="T65" fmla="*/ 34 h 345"/>
                <a:gd name="T66" fmla="*/ 1687 w 1933"/>
                <a:gd name="T67" fmla="*/ 43 h 345"/>
                <a:gd name="T68" fmla="*/ 1756 w 1933"/>
                <a:gd name="T69" fmla="*/ 52 h 345"/>
                <a:gd name="T70" fmla="*/ 1820 w 1933"/>
                <a:gd name="T71" fmla="*/ 61 h 345"/>
                <a:gd name="T72" fmla="*/ 1872 w 1933"/>
                <a:gd name="T73" fmla="*/ 70 h 345"/>
                <a:gd name="T74" fmla="*/ 1914 w 1933"/>
                <a:gd name="T75" fmla="*/ 76 h 345"/>
                <a:gd name="T76" fmla="*/ 1921 w 1933"/>
                <a:gd name="T77" fmla="*/ 73 h 345"/>
                <a:gd name="T78" fmla="*/ 1933 w 1933"/>
                <a:gd name="T79" fmla="*/ 73 h 345"/>
                <a:gd name="T80" fmla="*/ 1771 w 1933"/>
                <a:gd name="T81" fmla="*/ 92 h 345"/>
                <a:gd name="T82" fmla="*/ 1675 w 1933"/>
                <a:gd name="T83" fmla="*/ 149 h 345"/>
                <a:gd name="T84" fmla="*/ 1512 w 1933"/>
                <a:gd name="T85" fmla="*/ 186 h 345"/>
                <a:gd name="T86" fmla="*/ 1338 w 1933"/>
                <a:gd name="T87" fmla="*/ 202 h 345"/>
                <a:gd name="T88" fmla="*/ 1071 w 1933"/>
                <a:gd name="T89" fmla="*/ 233 h 345"/>
                <a:gd name="T90" fmla="*/ 787 w 1933"/>
                <a:gd name="T91" fmla="*/ 243 h 345"/>
                <a:gd name="T92" fmla="*/ 764 w 1933"/>
                <a:gd name="T93" fmla="*/ 252 h 345"/>
                <a:gd name="T94" fmla="*/ 713 w 1933"/>
                <a:gd name="T95" fmla="*/ 271 h 345"/>
                <a:gd name="T96" fmla="*/ 659 w 1933"/>
                <a:gd name="T97" fmla="*/ 290 h 345"/>
                <a:gd name="T98" fmla="*/ 631 w 1933"/>
                <a:gd name="T99" fmla="*/ 300 h 345"/>
                <a:gd name="T100" fmla="*/ 606 w 1933"/>
                <a:gd name="T101" fmla="*/ 283 h 345"/>
                <a:gd name="T102" fmla="*/ 560 w 1933"/>
                <a:gd name="T103" fmla="*/ 243 h 345"/>
                <a:gd name="T104" fmla="*/ 515 w 1933"/>
                <a:gd name="T105" fmla="*/ 203 h 345"/>
                <a:gd name="T106" fmla="*/ 494 w 1933"/>
                <a:gd name="T107" fmla="*/ 185 h 345"/>
                <a:gd name="T108" fmla="*/ 270 w 1933"/>
                <a:gd name="T109" fmla="*/ 182 h 345"/>
                <a:gd name="T110" fmla="*/ 159 w 1933"/>
                <a:gd name="T111" fmla="*/ 203 h 345"/>
                <a:gd name="T112" fmla="*/ 148 w 1933"/>
                <a:gd name="T113" fmla="*/ 161 h 345"/>
                <a:gd name="T114" fmla="*/ 133 w 1933"/>
                <a:gd name="T115" fmla="*/ 151 h 345"/>
                <a:gd name="T116" fmla="*/ 99 w 1933"/>
                <a:gd name="T117" fmla="*/ 154 h 345"/>
                <a:gd name="T118" fmla="*/ 57 w 1933"/>
                <a:gd name="T119" fmla="*/ 156 h 345"/>
                <a:gd name="T120" fmla="*/ 25 w 1933"/>
                <a:gd name="T121" fmla="*/ 159 h 345"/>
                <a:gd name="T122" fmla="*/ 83 w 1933"/>
                <a:gd name="T123" fmla="*/ 9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33" h="345">
                  <a:moveTo>
                    <a:pt x="0" y="92"/>
                  </a:moveTo>
                  <a:lnTo>
                    <a:pt x="1" y="92"/>
                  </a:lnTo>
                  <a:lnTo>
                    <a:pt x="3" y="91"/>
                  </a:lnTo>
                  <a:lnTo>
                    <a:pt x="7" y="90"/>
                  </a:lnTo>
                  <a:lnTo>
                    <a:pt x="13" y="88"/>
                  </a:lnTo>
                  <a:lnTo>
                    <a:pt x="20" y="86"/>
                  </a:lnTo>
                  <a:lnTo>
                    <a:pt x="29" y="83"/>
                  </a:lnTo>
                  <a:lnTo>
                    <a:pt x="41" y="81"/>
                  </a:lnTo>
                  <a:lnTo>
                    <a:pt x="52" y="77"/>
                  </a:lnTo>
                  <a:lnTo>
                    <a:pt x="66" y="73"/>
                  </a:lnTo>
                  <a:lnTo>
                    <a:pt x="81" y="70"/>
                  </a:lnTo>
                  <a:lnTo>
                    <a:pt x="97" y="67"/>
                  </a:lnTo>
                  <a:lnTo>
                    <a:pt x="115" y="62"/>
                  </a:lnTo>
                  <a:lnTo>
                    <a:pt x="134" y="58"/>
                  </a:lnTo>
                  <a:lnTo>
                    <a:pt x="156" y="54"/>
                  </a:lnTo>
                  <a:lnTo>
                    <a:pt x="179" y="51"/>
                  </a:lnTo>
                  <a:lnTo>
                    <a:pt x="201" y="46"/>
                  </a:lnTo>
                  <a:lnTo>
                    <a:pt x="226" y="41"/>
                  </a:lnTo>
                  <a:lnTo>
                    <a:pt x="253" y="38"/>
                  </a:lnTo>
                  <a:lnTo>
                    <a:pt x="280" y="33"/>
                  </a:lnTo>
                  <a:lnTo>
                    <a:pt x="310" y="29"/>
                  </a:lnTo>
                  <a:lnTo>
                    <a:pt x="340" y="25"/>
                  </a:lnTo>
                  <a:lnTo>
                    <a:pt x="372" y="22"/>
                  </a:lnTo>
                  <a:lnTo>
                    <a:pt x="405" y="18"/>
                  </a:lnTo>
                  <a:lnTo>
                    <a:pt x="439" y="14"/>
                  </a:lnTo>
                  <a:lnTo>
                    <a:pt x="474" y="11"/>
                  </a:lnTo>
                  <a:lnTo>
                    <a:pt x="511" y="9"/>
                  </a:lnTo>
                  <a:lnTo>
                    <a:pt x="549" y="6"/>
                  </a:lnTo>
                  <a:lnTo>
                    <a:pt x="587" y="4"/>
                  </a:lnTo>
                  <a:lnTo>
                    <a:pt x="627" y="3"/>
                  </a:lnTo>
                  <a:lnTo>
                    <a:pt x="668" y="0"/>
                  </a:lnTo>
                  <a:lnTo>
                    <a:pt x="711" y="1"/>
                  </a:lnTo>
                  <a:lnTo>
                    <a:pt x="753" y="1"/>
                  </a:lnTo>
                  <a:lnTo>
                    <a:pt x="797" y="0"/>
                  </a:lnTo>
                  <a:lnTo>
                    <a:pt x="838" y="1"/>
                  </a:lnTo>
                  <a:lnTo>
                    <a:pt x="877" y="2"/>
                  </a:lnTo>
                  <a:lnTo>
                    <a:pt x="914" y="1"/>
                  </a:lnTo>
                  <a:lnTo>
                    <a:pt x="950" y="2"/>
                  </a:lnTo>
                  <a:lnTo>
                    <a:pt x="984" y="3"/>
                  </a:lnTo>
                  <a:lnTo>
                    <a:pt x="1017" y="3"/>
                  </a:lnTo>
                  <a:lnTo>
                    <a:pt x="1049" y="3"/>
                  </a:lnTo>
                  <a:lnTo>
                    <a:pt x="1079" y="3"/>
                  </a:lnTo>
                  <a:lnTo>
                    <a:pt x="1108" y="4"/>
                  </a:lnTo>
                  <a:lnTo>
                    <a:pt x="1137" y="4"/>
                  </a:lnTo>
                  <a:lnTo>
                    <a:pt x="1163" y="5"/>
                  </a:lnTo>
                  <a:lnTo>
                    <a:pt x="1189" y="6"/>
                  </a:lnTo>
                  <a:lnTo>
                    <a:pt x="1214" y="7"/>
                  </a:lnTo>
                  <a:lnTo>
                    <a:pt x="1237" y="8"/>
                  </a:lnTo>
                  <a:lnTo>
                    <a:pt x="1260" y="8"/>
                  </a:lnTo>
                  <a:lnTo>
                    <a:pt x="1282" y="10"/>
                  </a:lnTo>
                  <a:lnTo>
                    <a:pt x="1304" y="10"/>
                  </a:lnTo>
                  <a:lnTo>
                    <a:pt x="1326" y="11"/>
                  </a:lnTo>
                  <a:lnTo>
                    <a:pt x="1347" y="13"/>
                  </a:lnTo>
                  <a:lnTo>
                    <a:pt x="1366" y="14"/>
                  </a:lnTo>
                  <a:lnTo>
                    <a:pt x="1386" y="15"/>
                  </a:lnTo>
                  <a:lnTo>
                    <a:pt x="1405" y="17"/>
                  </a:lnTo>
                  <a:lnTo>
                    <a:pt x="1424" y="17"/>
                  </a:lnTo>
                  <a:lnTo>
                    <a:pt x="1442" y="19"/>
                  </a:lnTo>
                  <a:lnTo>
                    <a:pt x="1462" y="21"/>
                  </a:lnTo>
                  <a:lnTo>
                    <a:pt x="1480" y="22"/>
                  </a:lnTo>
                  <a:lnTo>
                    <a:pt x="1499" y="24"/>
                  </a:lnTo>
                  <a:lnTo>
                    <a:pt x="1516" y="26"/>
                  </a:lnTo>
                  <a:lnTo>
                    <a:pt x="1535" y="27"/>
                  </a:lnTo>
                  <a:lnTo>
                    <a:pt x="1555" y="29"/>
                  </a:lnTo>
                  <a:lnTo>
                    <a:pt x="1573" y="31"/>
                  </a:lnTo>
                  <a:lnTo>
                    <a:pt x="1612" y="34"/>
                  </a:lnTo>
                  <a:lnTo>
                    <a:pt x="1650" y="39"/>
                  </a:lnTo>
                  <a:lnTo>
                    <a:pt x="1687" y="43"/>
                  </a:lnTo>
                  <a:lnTo>
                    <a:pt x="1722" y="48"/>
                  </a:lnTo>
                  <a:lnTo>
                    <a:pt x="1756" y="52"/>
                  </a:lnTo>
                  <a:lnTo>
                    <a:pt x="1788" y="56"/>
                  </a:lnTo>
                  <a:lnTo>
                    <a:pt x="1820" y="61"/>
                  </a:lnTo>
                  <a:lnTo>
                    <a:pt x="1847" y="65"/>
                  </a:lnTo>
                  <a:lnTo>
                    <a:pt x="1872" y="70"/>
                  </a:lnTo>
                  <a:lnTo>
                    <a:pt x="1896" y="73"/>
                  </a:lnTo>
                  <a:lnTo>
                    <a:pt x="1914" y="76"/>
                  </a:lnTo>
                  <a:lnTo>
                    <a:pt x="1921" y="85"/>
                  </a:lnTo>
                  <a:lnTo>
                    <a:pt x="1921" y="73"/>
                  </a:lnTo>
                  <a:lnTo>
                    <a:pt x="1921" y="85"/>
                  </a:lnTo>
                  <a:lnTo>
                    <a:pt x="1933" y="73"/>
                  </a:lnTo>
                  <a:lnTo>
                    <a:pt x="1921" y="73"/>
                  </a:lnTo>
                  <a:lnTo>
                    <a:pt x="1771" y="92"/>
                  </a:lnTo>
                  <a:lnTo>
                    <a:pt x="1865" y="168"/>
                  </a:lnTo>
                  <a:lnTo>
                    <a:pt x="1675" y="149"/>
                  </a:lnTo>
                  <a:lnTo>
                    <a:pt x="1726" y="241"/>
                  </a:lnTo>
                  <a:lnTo>
                    <a:pt x="1512" y="186"/>
                  </a:lnTo>
                  <a:lnTo>
                    <a:pt x="1519" y="275"/>
                  </a:lnTo>
                  <a:lnTo>
                    <a:pt x="1338" y="202"/>
                  </a:lnTo>
                  <a:lnTo>
                    <a:pt x="1272" y="318"/>
                  </a:lnTo>
                  <a:lnTo>
                    <a:pt x="1071" y="233"/>
                  </a:lnTo>
                  <a:lnTo>
                    <a:pt x="934" y="345"/>
                  </a:lnTo>
                  <a:lnTo>
                    <a:pt x="787" y="243"/>
                  </a:lnTo>
                  <a:lnTo>
                    <a:pt x="781" y="245"/>
                  </a:lnTo>
                  <a:lnTo>
                    <a:pt x="764" y="252"/>
                  </a:lnTo>
                  <a:lnTo>
                    <a:pt x="740" y="261"/>
                  </a:lnTo>
                  <a:lnTo>
                    <a:pt x="713" y="271"/>
                  </a:lnTo>
                  <a:lnTo>
                    <a:pt x="685" y="281"/>
                  </a:lnTo>
                  <a:lnTo>
                    <a:pt x="659" y="290"/>
                  </a:lnTo>
                  <a:lnTo>
                    <a:pt x="640" y="298"/>
                  </a:lnTo>
                  <a:lnTo>
                    <a:pt x="631" y="300"/>
                  </a:lnTo>
                  <a:lnTo>
                    <a:pt x="623" y="295"/>
                  </a:lnTo>
                  <a:lnTo>
                    <a:pt x="606" y="283"/>
                  </a:lnTo>
                  <a:lnTo>
                    <a:pt x="585" y="264"/>
                  </a:lnTo>
                  <a:lnTo>
                    <a:pt x="560" y="243"/>
                  </a:lnTo>
                  <a:lnTo>
                    <a:pt x="535" y="222"/>
                  </a:lnTo>
                  <a:lnTo>
                    <a:pt x="515" y="203"/>
                  </a:lnTo>
                  <a:lnTo>
                    <a:pt x="501" y="190"/>
                  </a:lnTo>
                  <a:lnTo>
                    <a:pt x="494" y="185"/>
                  </a:lnTo>
                  <a:lnTo>
                    <a:pt x="309" y="245"/>
                  </a:lnTo>
                  <a:lnTo>
                    <a:pt x="270" y="182"/>
                  </a:lnTo>
                  <a:lnTo>
                    <a:pt x="161" y="213"/>
                  </a:lnTo>
                  <a:lnTo>
                    <a:pt x="159" y="203"/>
                  </a:lnTo>
                  <a:lnTo>
                    <a:pt x="154" y="182"/>
                  </a:lnTo>
                  <a:lnTo>
                    <a:pt x="148" y="161"/>
                  </a:lnTo>
                  <a:lnTo>
                    <a:pt x="141" y="151"/>
                  </a:lnTo>
                  <a:lnTo>
                    <a:pt x="133" y="151"/>
                  </a:lnTo>
                  <a:lnTo>
                    <a:pt x="118" y="152"/>
                  </a:lnTo>
                  <a:lnTo>
                    <a:pt x="99" y="154"/>
                  </a:lnTo>
                  <a:lnTo>
                    <a:pt x="78" y="155"/>
                  </a:lnTo>
                  <a:lnTo>
                    <a:pt x="57" y="156"/>
                  </a:lnTo>
                  <a:lnTo>
                    <a:pt x="38" y="157"/>
                  </a:lnTo>
                  <a:lnTo>
                    <a:pt x="25" y="159"/>
                  </a:lnTo>
                  <a:lnTo>
                    <a:pt x="21" y="160"/>
                  </a:lnTo>
                  <a:lnTo>
                    <a:pt x="83" y="98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33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 rot="503224">
              <a:off x="4949" y="1904"/>
              <a:ext cx="187" cy="213"/>
            </a:xfrm>
            <a:custGeom>
              <a:avLst/>
              <a:gdLst>
                <a:gd name="T0" fmla="*/ 151 w 301"/>
                <a:gd name="T1" fmla="*/ 0 h 315"/>
                <a:gd name="T2" fmla="*/ 120 w 301"/>
                <a:gd name="T3" fmla="*/ 3 h 315"/>
                <a:gd name="T4" fmla="*/ 92 w 301"/>
                <a:gd name="T5" fmla="*/ 12 h 315"/>
                <a:gd name="T6" fmla="*/ 66 w 301"/>
                <a:gd name="T7" fmla="*/ 26 h 315"/>
                <a:gd name="T8" fmla="*/ 44 w 301"/>
                <a:gd name="T9" fmla="*/ 46 h 315"/>
                <a:gd name="T10" fmla="*/ 27 w 301"/>
                <a:gd name="T11" fmla="*/ 69 h 315"/>
                <a:gd name="T12" fmla="*/ 12 w 301"/>
                <a:gd name="T13" fmla="*/ 95 h 315"/>
                <a:gd name="T14" fmla="*/ 4 w 301"/>
                <a:gd name="T15" fmla="*/ 125 h 315"/>
                <a:gd name="T16" fmla="*/ 0 w 301"/>
                <a:gd name="T17" fmla="*/ 157 h 315"/>
                <a:gd name="T18" fmla="*/ 4 w 301"/>
                <a:gd name="T19" fmla="*/ 189 h 315"/>
                <a:gd name="T20" fmla="*/ 12 w 301"/>
                <a:gd name="T21" fmla="*/ 219 h 315"/>
                <a:gd name="T22" fmla="*/ 27 w 301"/>
                <a:gd name="T23" fmla="*/ 246 h 315"/>
                <a:gd name="T24" fmla="*/ 44 w 301"/>
                <a:gd name="T25" fmla="*/ 269 h 315"/>
                <a:gd name="T26" fmla="*/ 66 w 301"/>
                <a:gd name="T27" fmla="*/ 288 h 315"/>
                <a:gd name="T28" fmla="*/ 92 w 301"/>
                <a:gd name="T29" fmla="*/ 303 h 315"/>
                <a:gd name="T30" fmla="*/ 120 w 301"/>
                <a:gd name="T31" fmla="*/ 311 h 315"/>
                <a:gd name="T32" fmla="*/ 151 w 301"/>
                <a:gd name="T33" fmla="*/ 315 h 315"/>
                <a:gd name="T34" fmla="*/ 181 w 301"/>
                <a:gd name="T35" fmla="*/ 311 h 315"/>
                <a:gd name="T36" fmla="*/ 209 w 301"/>
                <a:gd name="T37" fmla="*/ 303 h 315"/>
                <a:gd name="T38" fmla="*/ 236 w 301"/>
                <a:gd name="T39" fmla="*/ 288 h 315"/>
                <a:gd name="T40" fmla="*/ 257 w 301"/>
                <a:gd name="T41" fmla="*/ 269 h 315"/>
                <a:gd name="T42" fmla="*/ 275 w 301"/>
                <a:gd name="T43" fmla="*/ 246 h 315"/>
                <a:gd name="T44" fmla="*/ 289 w 301"/>
                <a:gd name="T45" fmla="*/ 219 h 315"/>
                <a:gd name="T46" fmla="*/ 298 w 301"/>
                <a:gd name="T47" fmla="*/ 189 h 315"/>
                <a:gd name="T48" fmla="*/ 301 w 301"/>
                <a:gd name="T49" fmla="*/ 157 h 315"/>
                <a:gd name="T50" fmla="*/ 298 w 301"/>
                <a:gd name="T51" fmla="*/ 125 h 315"/>
                <a:gd name="T52" fmla="*/ 289 w 301"/>
                <a:gd name="T53" fmla="*/ 95 h 315"/>
                <a:gd name="T54" fmla="*/ 275 w 301"/>
                <a:gd name="T55" fmla="*/ 69 h 315"/>
                <a:gd name="T56" fmla="*/ 257 w 301"/>
                <a:gd name="T57" fmla="*/ 46 h 315"/>
                <a:gd name="T58" fmla="*/ 236 w 301"/>
                <a:gd name="T59" fmla="*/ 26 h 315"/>
                <a:gd name="T60" fmla="*/ 209 w 301"/>
                <a:gd name="T61" fmla="*/ 12 h 315"/>
                <a:gd name="T62" fmla="*/ 181 w 301"/>
                <a:gd name="T63" fmla="*/ 3 h 315"/>
                <a:gd name="T64" fmla="*/ 151 w 301"/>
                <a:gd name="T65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1" h="315">
                  <a:moveTo>
                    <a:pt x="151" y="0"/>
                  </a:moveTo>
                  <a:lnTo>
                    <a:pt x="120" y="3"/>
                  </a:lnTo>
                  <a:lnTo>
                    <a:pt x="92" y="12"/>
                  </a:lnTo>
                  <a:lnTo>
                    <a:pt x="66" y="26"/>
                  </a:lnTo>
                  <a:lnTo>
                    <a:pt x="44" y="46"/>
                  </a:lnTo>
                  <a:lnTo>
                    <a:pt x="27" y="69"/>
                  </a:lnTo>
                  <a:lnTo>
                    <a:pt x="12" y="95"/>
                  </a:lnTo>
                  <a:lnTo>
                    <a:pt x="4" y="125"/>
                  </a:lnTo>
                  <a:lnTo>
                    <a:pt x="0" y="157"/>
                  </a:lnTo>
                  <a:lnTo>
                    <a:pt x="4" y="189"/>
                  </a:lnTo>
                  <a:lnTo>
                    <a:pt x="12" y="219"/>
                  </a:lnTo>
                  <a:lnTo>
                    <a:pt x="27" y="246"/>
                  </a:lnTo>
                  <a:lnTo>
                    <a:pt x="44" y="269"/>
                  </a:lnTo>
                  <a:lnTo>
                    <a:pt x="66" y="288"/>
                  </a:lnTo>
                  <a:lnTo>
                    <a:pt x="92" y="303"/>
                  </a:lnTo>
                  <a:lnTo>
                    <a:pt x="120" y="311"/>
                  </a:lnTo>
                  <a:lnTo>
                    <a:pt x="151" y="315"/>
                  </a:lnTo>
                  <a:lnTo>
                    <a:pt x="181" y="311"/>
                  </a:lnTo>
                  <a:lnTo>
                    <a:pt x="209" y="303"/>
                  </a:lnTo>
                  <a:lnTo>
                    <a:pt x="236" y="288"/>
                  </a:lnTo>
                  <a:lnTo>
                    <a:pt x="257" y="269"/>
                  </a:lnTo>
                  <a:lnTo>
                    <a:pt x="275" y="246"/>
                  </a:lnTo>
                  <a:lnTo>
                    <a:pt x="289" y="219"/>
                  </a:lnTo>
                  <a:lnTo>
                    <a:pt x="298" y="189"/>
                  </a:lnTo>
                  <a:lnTo>
                    <a:pt x="301" y="157"/>
                  </a:lnTo>
                  <a:lnTo>
                    <a:pt x="298" y="125"/>
                  </a:lnTo>
                  <a:lnTo>
                    <a:pt x="289" y="95"/>
                  </a:lnTo>
                  <a:lnTo>
                    <a:pt x="275" y="69"/>
                  </a:lnTo>
                  <a:lnTo>
                    <a:pt x="257" y="46"/>
                  </a:lnTo>
                  <a:lnTo>
                    <a:pt x="236" y="26"/>
                  </a:lnTo>
                  <a:lnTo>
                    <a:pt x="209" y="12"/>
                  </a:lnTo>
                  <a:lnTo>
                    <a:pt x="181" y="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 rot="503224">
              <a:off x="4182" y="1890"/>
              <a:ext cx="186" cy="211"/>
            </a:xfrm>
            <a:custGeom>
              <a:avLst/>
              <a:gdLst>
                <a:gd name="T0" fmla="*/ 151 w 301"/>
                <a:gd name="T1" fmla="*/ 0 h 313"/>
                <a:gd name="T2" fmla="*/ 121 w 301"/>
                <a:gd name="T3" fmla="*/ 3 h 313"/>
                <a:gd name="T4" fmla="*/ 92 w 301"/>
                <a:gd name="T5" fmla="*/ 12 h 313"/>
                <a:gd name="T6" fmla="*/ 66 w 301"/>
                <a:gd name="T7" fmla="*/ 27 h 313"/>
                <a:gd name="T8" fmla="*/ 45 w 301"/>
                <a:gd name="T9" fmla="*/ 46 h 313"/>
                <a:gd name="T10" fmla="*/ 27 w 301"/>
                <a:gd name="T11" fmla="*/ 69 h 313"/>
                <a:gd name="T12" fmla="*/ 13 w 301"/>
                <a:gd name="T13" fmla="*/ 96 h 313"/>
                <a:gd name="T14" fmla="*/ 4 w 301"/>
                <a:gd name="T15" fmla="*/ 126 h 313"/>
                <a:gd name="T16" fmla="*/ 0 w 301"/>
                <a:gd name="T17" fmla="*/ 158 h 313"/>
                <a:gd name="T18" fmla="*/ 4 w 301"/>
                <a:gd name="T19" fmla="*/ 189 h 313"/>
                <a:gd name="T20" fmla="*/ 13 w 301"/>
                <a:gd name="T21" fmla="*/ 218 h 313"/>
                <a:gd name="T22" fmla="*/ 27 w 301"/>
                <a:gd name="T23" fmla="*/ 244 h 313"/>
                <a:gd name="T24" fmla="*/ 45 w 301"/>
                <a:gd name="T25" fmla="*/ 267 h 313"/>
                <a:gd name="T26" fmla="*/ 66 w 301"/>
                <a:gd name="T27" fmla="*/ 287 h 313"/>
                <a:gd name="T28" fmla="*/ 92 w 301"/>
                <a:gd name="T29" fmla="*/ 301 h 313"/>
                <a:gd name="T30" fmla="*/ 121 w 301"/>
                <a:gd name="T31" fmla="*/ 310 h 313"/>
                <a:gd name="T32" fmla="*/ 151 w 301"/>
                <a:gd name="T33" fmla="*/ 313 h 313"/>
                <a:gd name="T34" fmla="*/ 181 w 301"/>
                <a:gd name="T35" fmla="*/ 310 h 313"/>
                <a:gd name="T36" fmla="*/ 209 w 301"/>
                <a:gd name="T37" fmla="*/ 301 h 313"/>
                <a:gd name="T38" fmla="*/ 236 w 301"/>
                <a:gd name="T39" fmla="*/ 287 h 313"/>
                <a:gd name="T40" fmla="*/ 257 w 301"/>
                <a:gd name="T41" fmla="*/ 267 h 313"/>
                <a:gd name="T42" fmla="*/ 275 w 301"/>
                <a:gd name="T43" fmla="*/ 244 h 313"/>
                <a:gd name="T44" fmla="*/ 289 w 301"/>
                <a:gd name="T45" fmla="*/ 218 h 313"/>
                <a:gd name="T46" fmla="*/ 298 w 301"/>
                <a:gd name="T47" fmla="*/ 189 h 313"/>
                <a:gd name="T48" fmla="*/ 301 w 301"/>
                <a:gd name="T49" fmla="*/ 158 h 313"/>
                <a:gd name="T50" fmla="*/ 298 w 301"/>
                <a:gd name="T51" fmla="*/ 126 h 313"/>
                <a:gd name="T52" fmla="*/ 289 w 301"/>
                <a:gd name="T53" fmla="*/ 96 h 313"/>
                <a:gd name="T54" fmla="*/ 275 w 301"/>
                <a:gd name="T55" fmla="*/ 69 h 313"/>
                <a:gd name="T56" fmla="*/ 257 w 301"/>
                <a:gd name="T57" fmla="*/ 46 h 313"/>
                <a:gd name="T58" fmla="*/ 236 w 301"/>
                <a:gd name="T59" fmla="*/ 27 h 313"/>
                <a:gd name="T60" fmla="*/ 209 w 301"/>
                <a:gd name="T61" fmla="*/ 12 h 313"/>
                <a:gd name="T62" fmla="*/ 181 w 301"/>
                <a:gd name="T63" fmla="*/ 3 h 313"/>
                <a:gd name="T64" fmla="*/ 151 w 301"/>
                <a:gd name="T65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1" h="313">
                  <a:moveTo>
                    <a:pt x="151" y="0"/>
                  </a:moveTo>
                  <a:lnTo>
                    <a:pt x="121" y="3"/>
                  </a:lnTo>
                  <a:lnTo>
                    <a:pt x="92" y="12"/>
                  </a:lnTo>
                  <a:lnTo>
                    <a:pt x="66" y="27"/>
                  </a:lnTo>
                  <a:lnTo>
                    <a:pt x="45" y="46"/>
                  </a:lnTo>
                  <a:lnTo>
                    <a:pt x="27" y="69"/>
                  </a:lnTo>
                  <a:lnTo>
                    <a:pt x="13" y="96"/>
                  </a:lnTo>
                  <a:lnTo>
                    <a:pt x="4" y="126"/>
                  </a:lnTo>
                  <a:lnTo>
                    <a:pt x="0" y="158"/>
                  </a:lnTo>
                  <a:lnTo>
                    <a:pt x="4" y="189"/>
                  </a:lnTo>
                  <a:lnTo>
                    <a:pt x="13" y="218"/>
                  </a:lnTo>
                  <a:lnTo>
                    <a:pt x="27" y="244"/>
                  </a:lnTo>
                  <a:lnTo>
                    <a:pt x="45" y="267"/>
                  </a:lnTo>
                  <a:lnTo>
                    <a:pt x="66" y="287"/>
                  </a:lnTo>
                  <a:lnTo>
                    <a:pt x="92" y="301"/>
                  </a:lnTo>
                  <a:lnTo>
                    <a:pt x="121" y="310"/>
                  </a:lnTo>
                  <a:lnTo>
                    <a:pt x="151" y="313"/>
                  </a:lnTo>
                  <a:lnTo>
                    <a:pt x="181" y="310"/>
                  </a:lnTo>
                  <a:lnTo>
                    <a:pt x="209" y="301"/>
                  </a:lnTo>
                  <a:lnTo>
                    <a:pt x="236" y="287"/>
                  </a:lnTo>
                  <a:lnTo>
                    <a:pt x="257" y="267"/>
                  </a:lnTo>
                  <a:lnTo>
                    <a:pt x="275" y="244"/>
                  </a:lnTo>
                  <a:lnTo>
                    <a:pt x="289" y="218"/>
                  </a:lnTo>
                  <a:lnTo>
                    <a:pt x="298" y="189"/>
                  </a:lnTo>
                  <a:lnTo>
                    <a:pt x="301" y="158"/>
                  </a:lnTo>
                  <a:lnTo>
                    <a:pt x="298" y="126"/>
                  </a:lnTo>
                  <a:lnTo>
                    <a:pt x="289" y="96"/>
                  </a:lnTo>
                  <a:lnTo>
                    <a:pt x="275" y="69"/>
                  </a:lnTo>
                  <a:lnTo>
                    <a:pt x="257" y="46"/>
                  </a:lnTo>
                  <a:lnTo>
                    <a:pt x="236" y="27"/>
                  </a:lnTo>
                  <a:lnTo>
                    <a:pt x="209" y="12"/>
                  </a:lnTo>
                  <a:lnTo>
                    <a:pt x="181" y="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 rot="503224">
              <a:off x="3867" y="1366"/>
              <a:ext cx="1418" cy="784"/>
            </a:xfrm>
            <a:custGeom>
              <a:avLst/>
              <a:gdLst>
                <a:gd name="T0" fmla="*/ 1964 w 2283"/>
                <a:gd name="T1" fmla="*/ 372 h 1162"/>
                <a:gd name="T2" fmla="*/ 1914 w 2283"/>
                <a:gd name="T3" fmla="*/ 324 h 1162"/>
                <a:gd name="T4" fmla="*/ 1819 w 2283"/>
                <a:gd name="T5" fmla="*/ 219 h 1162"/>
                <a:gd name="T6" fmla="*/ 1746 w 2283"/>
                <a:gd name="T7" fmla="*/ 120 h 1162"/>
                <a:gd name="T8" fmla="*/ 1702 w 2283"/>
                <a:gd name="T9" fmla="*/ 71 h 1162"/>
                <a:gd name="T10" fmla="*/ 1681 w 2283"/>
                <a:gd name="T11" fmla="*/ 53 h 1162"/>
                <a:gd name="T12" fmla="*/ 1380 w 2283"/>
                <a:gd name="T13" fmla="*/ 0 h 1162"/>
                <a:gd name="T14" fmla="*/ 1294 w 2283"/>
                <a:gd name="T15" fmla="*/ 12 h 1162"/>
                <a:gd name="T16" fmla="*/ 1130 w 2283"/>
                <a:gd name="T17" fmla="*/ 37 h 1162"/>
                <a:gd name="T18" fmla="*/ 912 w 2283"/>
                <a:gd name="T19" fmla="*/ 74 h 1162"/>
                <a:gd name="T20" fmla="*/ 667 w 2283"/>
                <a:gd name="T21" fmla="*/ 120 h 1162"/>
                <a:gd name="T22" fmla="*/ 425 w 2283"/>
                <a:gd name="T23" fmla="*/ 173 h 1162"/>
                <a:gd name="T24" fmla="*/ 232 w 2283"/>
                <a:gd name="T25" fmla="*/ 223 h 1162"/>
                <a:gd name="T26" fmla="*/ 108 w 2283"/>
                <a:gd name="T27" fmla="*/ 260 h 1162"/>
                <a:gd name="T28" fmla="*/ 39 w 2283"/>
                <a:gd name="T29" fmla="*/ 285 h 1162"/>
                <a:gd name="T30" fmla="*/ 7 w 2283"/>
                <a:gd name="T31" fmla="*/ 301 h 1162"/>
                <a:gd name="T32" fmla="*/ 0 w 2283"/>
                <a:gd name="T33" fmla="*/ 308 h 1162"/>
                <a:gd name="T34" fmla="*/ 5 w 2283"/>
                <a:gd name="T35" fmla="*/ 384 h 1162"/>
                <a:gd name="T36" fmla="*/ 30 w 2283"/>
                <a:gd name="T37" fmla="*/ 668 h 1162"/>
                <a:gd name="T38" fmla="*/ 62 w 2283"/>
                <a:gd name="T39" fmla="*/ 940 h 1162"/>
                <a:gd name="T40" fmla="*/ 101 w 2283"/>
                <a:gd name="T41" fmla="*/ 1082 h 1162"/>
                <a:gd name="T42" fmla="*/ 136 w 2283"/>
                <a:gd name="T43" fmla="*/ 1149 h 1162"/>
                <a:gd name="T44" fmla="*/ 226 w 2283"/>
                <a:gd name="T45" fmla="*/ 1137 h 1162"/>
                <a:gd name="T46" fmla="*/ 232 w 2283"/>
                <a:gd name="T47" fmla="*/ 1079 h 1162"/>
                <a:gd name="T48" fmla="*/ 274 w 2283"/>
                <a:gd name="T49" fmla="*/ 971 h 1162"/>
                <a:gd name="T50" fmla="*/ 381 w 2283"/>
                <a:gd name="T51" fmla="*/ 916 h 1162"/>
                <a:gd name="T52" fmla="*/ 499 w 2283"/>
                <a:gd name="T53" fmla="*/ 979 h 1162"/>
                <a:gd name="T54" fmla="*/ 574 w 2283"/>
                <a:gd name="T55" fmla="*/ 1059 h 1162"/>
                <a:gd name="T56" fmla="*/ 586 w 2283"/>
                <a:gd name="T57" fmla="*/ 1064 h 1162"/>
                <a:gd name="T58" fmla="*/ 620 w 2283"/>
                <a:gd name="T59" fmla="*/ 1061 h 1162"/>
                <a:gd name="T60" fmla="*/ 680 w 2283"/>
                <a:gd name="T61" fmla="*/ 1050 h 1162"/>
                <a:gd name="T62" fmla="*/ 765 w 2283"/>
                <a:gd name="T63" fmla="*/ 1034 h 1162"/>
                <a:gd name="T64" fmla="*/ 875 w 2283"/>
                <a:gd name="T65" fmla="*/ 1011 h 1162"/>
                <a:gd name="T66" fmla="*/ 1006 w 2283"/>
                <a:gd name="T67" fmla="*/ 985 h 1162"/>
                <a:gd name="T68" fmla="*/ 1117 w 2283"/>
                <a:gd name="T69" fmla="*/ 962 h 1162"/>
                <a:gd name="T70" fmla="*/ 1201 w 2283"/>
                <a:gd name="T71" fmla="*/ 946 h 1162"/>
                <a:gd name="T72" fmla="*/ 1259 w 2283"/>
                <a:gd name="T73" fmla="*/ 935 h 1162"/>
                <a:gd name="T74" fmla="*/ 1293 w 2283"/>
                <a:gd name="T75" fmla="*/ 932 h 1162"/>
                <a:gd name="T76" fmla="*/ 1303 w 2283"/>
                <a:gd name="T77" fmla="*/ 930 h 1162"/>
                <a:gd name="T78" fmla="*/ 1302 w 2283"/>
                <a:gd name="T79" fmla="*/ 873 h 1162"/>
                <a:gd name="T80" fmla="*/ 1344 w 2283"/>
                <a:gd name="T81" fmla="*/ 769 h 1162"/>
                <a:gd name="T82" fmla="*/ 1480 w 2283"/>
                <a:gd name="T83" fmla="*/ 723 h 1162"/>
                <a:gd name="T84" fmla="*/ 1592 w 2283"/>
                <a:gd name="T85" fmla="*/ 813 h 1162"/>
                <a:gd name="T86" fmla="*/ 1636 w 2283"/>
                <a:gd name="T87" fmla="*/ 919 h 1162"/>
                <a:gd name="T88" fmla="*/ 2263 w 2283"/>
                <a:gd name="T89" fmla="*/ 824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83" h="1162">
                  <a:moveTo>
                    <a:pt x="2263" y="824"/>
                  </a:moveTo>
                  <a:lnTo>
                    <a:pt x="2230" y="535"/>
                  </a:lnTo>
                  <a:lnTo>
                    <a:pt x="1964" y="372"/>
                  </a:lnTo>
                  <a:lnTo>
                    <a:pt x="1957" y="367"/>
                  </a:lnTo>
                  <a:lnTo>
                    <a:pt x="1941" y="349"/>
                  </a:lnTo>
                  <a:lnTo>
                    <a:pt x="1914" y="324"/>
                  </a:lnTo>
                  <a:lnTo>
                    <a:pt x="1884" y="292"/>
                  </a:lnTo>
                  <a:lnTo>
                    <a:pt x="1852" y="257"/>
                  </a:lnTo>
                  <a:lnTo>
                    <a:pt x="1819" y="219"/>
                  </a:lnTo>
                  <a:lnTo>
                    <a:pt x="1789" y="182"/>
                  </a:lnTo>
                  <a:lnTo>
                    <a:pt x="1766" y="149"/>
                  </a:lnTo>
                  <a:lnTo>
                    <a:pt x="1746" y="120"/>
                  </a:lnTo>
                  <a:lnTo>
                    <a:pt x="1730" y="99"/>
                  </a:lnTo>
                  <a:lnTo>
                    <a:pt x="1714" y="83"/>
                  </a:lnTo>
                  <a:lnTo>
                    <a:pt x="1702" y="71"/>
                  </a:lnTo>
                  <a:lnTo>
                    <a:pt x="1693" y="62"/>
                  </a:lnTo>
                  <a:lnTo>
                    <a:pt x="1684" y="57"/>
                  </a:lnTo>
                  <a:lnTo>
                    <a:pt x="1681" y="53"/>
                  </a:lnTo>
                  <a:lnTo>
                    <a:pt x="1679" y="53"/>
                  </a:lnTo>
                  <a:lnTo>
                    <a:pt x="1387" y="0"/>
                  </a:lnTo>
                  <a:lnTo>
                    <a:pt x="1380" y="0"/>
                  </a:lnTo>
                  <a:lnTo>
                    <a:pt x="1362" y="3"/>
                  </a:lnTo>
                  <a:lnTo>
                    <a:pt x="1333" y="7"/>
                  </a:lnTo>
                  <a:lnTo>
                    <a:pt x="1294" y="12"/>
                  </a:lnTo>
                  <a:lnTo>
                    <a:pt x="1247" y="19"/>
                  </a:lnTo>
                  <a:lnTo>
                    <a:pt x="1192" y="28"/>
                  </a:lnTo>
                  <a:lnTo>
                    <a:pt x="1130" y="37"/>
                  </a:lnTo>
                  <a:lnTo>
                    <a:pt x="1061" y="49"/>
                  </a:lnTo>
                  <a:lnTo>
                    <a:pt x="988" y="60"/>
                  </a:lnTo>
                  <a:lnTo>
                    <a:pt x="912" y="74"/>
                  </a:lnTo>
                  <a:lnTo>
                    <a:pt x="832" y="88"/>
                  </a:lnTo>
                  <a:lnTo>
                    <a:pt x="751" y="104"/>
                  </a:lnTo>
                  <a:lnTo>
                    <a:pt x="667" y="120"/>
                  </a:lnTo>
                  <a:lnTo>
                    <a:pt x="586" y="136"/>
                  </a:lnTo>
                  <a:lnTo>
                    <a:pt x="505" y="156"/>
                  </a:lnTo>
                  <a:lnTo>
                    <a:pt x="425" y="173"/>
                  </a:lnTo>
                  <a:lnTo>
                    <a:pt x="352" y="191"/>
                  </a:lnTo>
                  <a:lnTo>
                    <a:pt x="287" y="209"/>
                  </a:lnTo>
                  <a:lnTo>
                    <a:pt x="232" y="223"/>
                  </a:lnTo>
                  <a:lnTo>
                    <a:pt x="182" y="237"/>
                  </a:lnTo>
                  <a:lnTo>
                    <a:pt x="141" y="250"/>
                  </a:lnTo>
                  <a:lnTo>
                    <a:pt x="108" y="260"/>
                  </a:lnTo>
                  <a:lnTo>
                    <a:pt x="79" y="271"/>
                  </a:lnTo>
                  <a:lnTo>
                    <a:pt x="56" y="278"/>
                  </a:lnTo>
                  <a:lnTo>
                    <a:pt x="39" y="285"/>
                  </a:lnTo>
                  <a:lnTo>
                    <a:pt x="25" y="292"/>
                  </a:lnTo>
                  <a:lnTo>
                    <a:pt x="14" y="297"/>
                  </a:lnTo>
                  <a:lnTo>
                    <a:pt x="7" y="301"/>
                  </a:lnTo>
                  <a:lnTo>
                    <a:pt x="3" y="305"/>
                  </a:lnTo>
                  <a:lnTo>
                    <a:pt x="2" y="306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2" y="329"/>
                  </a:lnTo>
                  <a:lnTo>
                    <a:pt x="5" y="384"/>
                  </a:lnTo>
                  <a:lnTo>
                    <a:pt x="12" y="464"/>
                  </a:lnTo>
                  <a:lnTo>
                    <a:pt x="21" y="563"/>
                  </a:lnTo>
                  <a:lnTo>
                    <a:pt x="30" y="668"/>
                  </a:lnTo>
                  <a:lnTo>
                    <a:pt x="40" y="772"/>
                  </a:lnTo>
                  <a:lnTo>
                    <a:pt x="51" y="866"/>
                  </a:lnTo>
                  <a:lnTo>
                    <a:pt x="62" y="940"/>
                  </a:lnTo>
                  <a:lnTo>
                    <a:pt x="74" y="997"/>
                  </a:lnTo>
                  <a:lnTo>
                    <a:pt x="88" y="1043"/>
                  </a:lnTo>
                  <a:lnTo>
                    <a:pt x="101" y="1082"/>
                  </a:lnTo>
                  <a:lnTo>
                    <a:pt x="115" y="1112"/>
                  </a:lnTo>
                  <a:lnTo>
                    <a:pt x="127" y="1135"/>
                  </a:lnTo>
                  <a:lnTo>
                    <a:pt x="136" y="1149"/>
                  </a:lnTo>
                  <a:lnTo>
                    <a:pt x="143" y="1158"/>
                  </a:lnTo>
                  <a:lnTo>
                    <a:pt x="145" y="1162"/>
                  </a:lnTo>
                  <a:lnTo>
                    <a:pt x="226" y="1137"/>
                  </a:lnTo>
                  <a:lnTo>
                    <a:pt x="226" y="1130"/>
                  </a:lnTo>
                  <a:lnTo>
                    <a:pt x="228" y="1109"/>
                  </a:lnTo>
                  <a:lnTo>
                    <a:pt x="232" y="1079"/>
                  </a:lnTo>
                  <a:lnTo>
                    <a:pt x="241" y="1043"/>
                  </a:lnTo>
                  <a:lnTo>
                    <a:pt x="253" y="1006"/>
                  </a:lnTo>
                  <a:lnTo>
                    <a:pt x="274" y="971"/>
                  </a:lnTo>
                  <a:lnTo>
                    <a:pt x="301" y="942"/>
                  </a:lnTo>
                  <a:lnTo>
                    <a:pt x="338" y="921"/>
                  </a:lnTo>
                  <a:lnTo>
                    <a:pt x="381" y="916"/>
                  </a:lnTo>
                  <a:lnTo>
                    <a:pt x="421" y="928"/>
                  </a:lnTo>
                  <a:lnTo>
                    <a:pt x="462" y="949"/>
                  </a:lnTo>
                  <a:lnTo>
                    <a:pt x="499" y="979"/>
                  </a:lnTo>
                  <a:lnTo>
                    <a:pt x="531" y="1010"/>
                  </a:lnTo>
                  <a:lnTo>
                    <a:pt x="556" y="1038"/>
                  </a:lnTo>
                  <a:lnTo>
                    <a:pt x="574" y="1059"/>
                  </a:lnTo>
                  <a:lnTo>
                    <a:pt x="579" y="1066"/>
                  </a:lnTo>
                  <a:lnTo>
                    <a:pt x="581" y="1066"/>
                  </a:lnTo>
                  <a:lnTo>
                    <a:pt x="586" y="1064"/>
                  </a:lnTo>
                  <a:lnTo>
                    <a:pt x="593" y="1064"/>
                  </a:lnTo>
                  <a:lnTo>
                    <a:pt x="604" y="1063"/>
                  </a:lnTo>
                  <a:lnTo>
                    <a:pt x="620" y="1061"/>
                  </a:lnTo>
                  <a:lnTo>
                    <a:pt x="636" y="1057"/>
                  </a:lnTo>
                  <a:lnTo>
                    <a:pt x="657" y="1054"/>
                  </a:lnTo>
                  <a:lnTo>
                    <a:pt x="680" y="1050"/>
                  </a:lnTo>
                  <a:lnTo>
                    <a:pt x="705" y="1045"/>
                  </a:lnTo>
                  <a:lnTo>
                    <a:pt x="733" y="1040"/>
                  </a:lnTo>
                  <a:lnTo>
                    <a:pt x="765" y="1034"/>
                  </a:lnTo>
                  <a:lnTo>
                    <a:pt x="799" y="1027"/>
                  </a:lnTo>
                  <a:lnTo>
                    <a:pt x="836" y="1020"/>
                  </a:lnTo>
                  <a:lnTo>
                    <a:pt x="875" y="1011"/>
                  </a:lnTo>
                  <a:lnTo>
                    <a:pt x="917" y="1002"/>
                  </a:lnTo>
                  <a:lnTo>
                    <a:pt x="962" y="994"/>
                  </a:lnTo>
                  <a:lnTo>
                    <a:pt x="1006" y="985"/>
                  </a:lnTo>
                  <a:lnTo>
                    <a:pt x="1045" y="976"/>
                  </a:lnTo>
                  <a:lnTo>
                    <a:pt x="1082" y="969"/>
                  </a:lnTo>
                  <a:lnTo>
                    <a:pt x="1117" y="962"/>
                  </a:lnTo>
                  <a:lnTo>
                    <a:pt x="1147" y="955"/>
                  </a:lnTo>
                  <a:lnTo>
                    <a:pt x="1176" y="949"/>
                  </a:lnTo>
                  <a:lnTo>
                    <a:pt x="1201" y="946"/>
                  </a:lnTo>
                  <a:lnTo>
                    <a:pt x="1224" y="942"/>
                  </a:lnTo>
                  <a:lnTo>
                    <a:pt x="1241" y="939"/>
                  </a:lnTo>
                  <a:lnTo>
                    <a:pt x="1259" y="935"/>
                  </a:lnTo>
                  <a:lnTo>
                    <a:pt x="1273" y="933"/>
                  </a:lnTo>
                  <a:lnTo>
                    <a:pt x="1284" y="932"/>
                  </a:lnTo>
                  <a:lnTo>
                    <a:pt x="1293" y="932"/>
                  </a:lnTo>
                  <a:lnTo>
                    <a:pt x="1298" y="930"/>
                  </a:lnTo>
                  <a:lnTo>
                    <a:pt x="1302" y="930"/>
                  </a:lnTo>
                  <a:lnTo>
                    <a:pt x="1303" y="930"/>
                  </a:lnTo>
                  <a:lnTo>
                    <a:pt x="1302" y="923"/>
                  </a:lnTo>
                  <a:lnTo>
                    <a:pt x="1302" y="901"/>
                  </a:lnTo>
                  <a:lnTo>
                    <a:pt x="1302" y="873"/>
                  </a:lnTo>
                  <a:lnTo>
                    <a:pt x="1309" y="839"/>
                  </a:lnTo>
                  <a:lnTo>
                    <a:pt x="1321" y="802"/>
                  </a:lnTo>
                  <a:lnTo>
                    <a:pt x="1344" y="769"/>
                  </a:lnTo>
                  <a:lnTo>
                    <a:pt x="1378" y="740"/>
                  </a:lnTo>
                  <a:lnTo>
                    <a:pt x="1427" y="723"/>
                  </a:lnTo>
                  <a:lnTo>
                    <a:pt x="1480" y="723"/>
                  </a:lnTo>
                  <a:lnTo>
                    <a:pt x="1527" y="740"/>
                  </a:lnTo>
                  <a:lnTo>
                    <a:pt x="1564" y="774"/>
                  </a:lnTo>
                  <a:lnTo>
                    <a:pt x="1592" y="813"/>
                  </a:lnTo>
                  <a:lnTo>
                    <a:pt x="1613" y="855"/>
                  </a:lnTo>
                  <a:lnTo>
                    <a:pt x="1629" y="893"/>
                  </a:lnTo>
                  <a:lnTo>
                    <a:pt x="1636" y="919"/>
                  </a:lnTo>
                  <a:lnTo>
                    <a:pt x="1640" y="930"/>
                  </a:lnTo>
                  <a:lnTo>
                    <a:pt x="2283" y="848"/>
                  </a:lnTo>
                  <a:lnTo>
                    <a:pt x="2263" y="8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 rot="503224">
              <a:off x="3878" y="1395"/>
              <a:ext cx="1392" cy="728"/>
            </a:xfrm>
            <a:custGeom>
              <a:avLst/>
              <a:gdLst>
                <a:gd name="T0" fmla="*/ 1892 w 2239"/>
                <a:gd name="T1" fmla="*/ 314 h 1081"/>
                <a:gd name="T2" fmla="*/ 2225 w 2239"/>
                <a:gd name="T3" fmla="*/ 792 h 1081"/>
                <a:gd name="T4" fmla="*/ 1670 w 2239"/>
                <a:gd name="T5" fmla="*/ 863 h 1081"/>
                <a:gd name="T6" fmla="*/ 1649 w 2239"/>
                <a:gd name="T7" fmla="*/ 824 h 1081"/>
                <a:gd name="T8" fmla="*/ 1593 w 2239"/>
                <a:gd name="T9" fmla="*/ 741 h 1081"/>
                <a:gd name="T10" fmla="*/ 1506 w 2239"/>
                <a:gd name="T11" fmla="*/ 666 h 1081"/>
                <a:gd name="T12" fmla="*/ 1396 w 2239"/>
                <a:gd name="T13" fmla="*/ 650 h 1081"/>
                <a:gd name="T14" fmla="*/ 1306 w 2239"/>
                <a:gd name="T15" fmla="*/ 700 h 1081"/>
                <a:gd name="T16" fmla="*/ 1263 w 2239"/>
                <a:gd name="T17" fmla="*/ 766 h 1081"/>
                <a:gd name="T18" fmla="*/ 1251 w 2239"/>
                <a:gd name="T19" fmla="*/ 824 h 1081"/>
                <a:gd name="T20" fmla="*/ 1251 w 2239"/>
                <a:gd name="T21" fmla="*/ 849 h 1081"/>
                <a:gd name="T22" fmla="*/ 1242 w 2239"/>
                <a:gd name="T23" fmla="*/ 851 h 1081"/>
                <a:gd name="T24" fmla="*/ 1217 w 2239"/>
                <a:gd name="T25" fmla="*/ 854 h 1081"/>
                <a:gd name="T26" fmla="*/ 1180 w 2239"/>
                <a:gd name="T27" fmla="*/ 861 h 1081"/>
                <a:gd name="T28" fmla="*/ 1130 w 2239"/>
                <a:gd name="T29" fmla="*/ 872 h 1081"/>
                <a:gd name="T30" fmla="*/ 1072 w 2239"/>
                <a:gd name="T31" fmla="*/ 884 h 1081"/>
                <a:gd name="T32" fmla="*/ 1006 w 2239"/>
                <a:gd name="T33" fmla="*/ 898 h 1081"/>
                <a:gd name="T34" fmla="*/ 937 w 2239"/>
                <a:gd name="T35" fmla="*/ 914 h 1081"/>
                <a:gd name="T36" fmla="*/ 865 w 2239"/>
                <a:gd name="T37" fmla="*/ 932 h 1081"/>
                <a:gd name="T38" fmla="*/ 741 w 2239"/>
                <a:gd name="T39" fmla="*/ 960 h 1081"/>
                <a:gd name="T40" fmla="*/ 657 w 2239"/>
                <a:gd name="T41" fmla="*/ 976 h 1081"/>
                <a:gd name="T42" fmla="*/ 610 w 2239"/>
                <a:gd name="T43" fmla="*/ 983 h 1081"/>
                <a:gd name="T44" fmla="*/ 594 w 2239"/>
                <a:gd name="T45" fmla="*/ 985 h 1081"/>
                <a:gd name="T46" fmla="*/ 569 w 2239"/>
                <a:gd name="T47" fmla="*/ 959 h 1081"/>
                <a:gd name="T48" fmla="*/ 505 w 2239"/>
                <a:gd name="T49" fmla="*/ 904 h 1081"/>
                <a:gd name="T50" fmla="*/ 418 w 2239"/>
                <a:gd name="T51" fmla="*/ 856 h 1081"/>
                <a:gd name="T52" fmla="*/ 328 w 2239"/>
                <a:gd name="T53" fmla="*/ 849 h 1081"/>
                <a:gd name="T54" fmla="*/ 257 w 2239"/>
                <a:gd name="T55" fmla="*/ 897 h 1081"/>
                <a:gd name="T56" fmla="*/ 213 w 2239"/>
                <a:gd name="T57" fmla="*/ 968 h 1081"/>
                <a:gd name="T58" fmla="*/ 190 w 2239"/>
                <a:gd name="T59" fmla="*/ 1033 h 1081"/>
                <a:gd name="T60" fmla="*/ 183 w 2239"/>
                <a:gd name="T61" fmla="*/ 1061 h 1081"/>
                <a:gd name="T62" fmla="*/ 124 w 2239"/>
                <a:gd name="T63" fmla="*/ 1077 h 1081"/>
                <a:gd name="T64" fmla="*/ 110 w 2239"/>
                <a:gd name="T65" fmla="*/ 1042 h 1081"/>
                <a:gd name="T66" fmla="*/ 89 w 2239"/>
                <a:gd name="T67" fmla="*/ 969 h 1081"/>
                <a:gd name="T68" fmla="*/ 64 w 2239"/>
                <a:gd name="T69" fmla="*/ 856 h 1081"/>
                <a:gd name="T70" fmla="*/ 43 w 2239"/>
                <a:gd name="T71" fmla="*/ 700 h 1081"/>
                <a:gd name="T72" fmla="*/ 23 w 2239"/>
                <a:gd name="T73" fmla="*/ 532 h 1081"/>
                <a:gd name="T74" fmla="*/ 9 w 2239"/>
                <a:gd name="T75" fmla="*/ 387 h 1081"/>
                <a:gd name="T76" fmla="*/ 2 w 2239"/>
                <a:gd name="T77" fmla="*/ 298 h 1081"/>
                <a:gd name="T78" fmla="*/ 4 w 2239"/>
                <a:gd name="T79" fmla="*/ 284 h 1081"/>
                <a:gd name="T80" fmla="*/ 30 w 2239"/>
                <a:gd name="T81" fmla="*/ 273 h 1081"/>
                <a:gd name="T82" fmla="*/ 83 w 2239"/>
                <a:gd name="T83" fmla="*/ 255 h 1081"/>
                <a:gd name="T84" fmla="*/ 158 w 2239"/>
                <a:gd name="T85" fmla="*/ 231 h 1081"/>
                <a:gd name="T86" fmla="*/ 252 w 2239"/>
                <a:gd name="T87" fmla="*/ 201 h 1081"/>
                <a:gd name="T88" fmla="*/ 362 w 2239"/>
                <a:gd name="T89" fmla="*/ 169 h 1081"/>
                <a:gd name="T90" fmla="*/ 487 w 2239"/>
                <a:gd name="T91" fmla="*/ 137 h 1081"/>
                <a:gd name="T92" fmla="*/ 624 w 2239"/>
                <a:gd name="T93" fmla="*/ 107 h 1081"/>
                <a:gd name="T94" fmla="*/ 765 w 2239"/>
                <a:gd name="T95" fmla="*/ 80 h 1081"/>
                <a:gd name="T96" fmla="*/ 902 w 2239"/>
                <a:gd name="T97" fmla="*/ 57 h 1081"/>
                <a:gd name="T98" fmla="*/ 1024 w 2239"/>
                <a:gd name="T99" fmla="*/ 39 h 1081"/>
                <a:gd name="T100" fmla="*/ 1134 w 2239"/>
                <a:gd name="T101" fmla="*/ 25 h 1081"/>
                <a:gd name="T102" fmla="*/ 1224 w 2239"/>
                <a:gd name="T103" fmla="*/ 15 h 1081"/>
                <a:gd name="T104" fmla="*/ 1297 w 2239"/>
                <a:gd name="T105" fmla="*/ 7 h 1081"/>
                <a:gd name="T106" fmla="*/ 1346 w 2239"/>
                <a:gd name="T107" fmla="*/ 2 h 1081"/>
                <a:gd name="T108" fmla="*/ 1373 w 2239"/>
                <a:gd name="T109" fmla="*/ 0 h 1081"/>
                <a:gd name="T110" fmla="*/ 1655 w 2239"/>
                <a:gd name="T111" fmla="*/ 39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39" h="1081">
                  <a:moveTo>
                    <a:pt x="1655" y="39"/>
                  </a:moveTo>
                  <a:lnTo>
                    <a:pt x="1892" y="314"/>
                  </a:lnTo>
                  <a:lnTo>
                    <a:pt x="2186" y="509"/>
                  </a:lnTo>
                  <a:lnTo>
                    <a:pt x="2225" y="792"/>
                  </a:lnTo>
                  <a:lnTo>
                    <a:pt x="2239" y="796"/>
                  </a:lnTo>
                  <a:lnTo>
                    <a:pt x="1670" y="863"/>
                  </a:lnTo>
                  <a:lnTo>
                    <a:pt x="1665" y="852"/>
                  </a:lnTo>
                  <a:lnTo>
                    <a:pt x="1649" y="824"/>
                  </a:lnTo>
                  <a:lnTo>
                    <a:pt x="1624" y="785"/>
                  </a:lnTo>
                  <a:lnTo>
                    <a:pt x="1593" y="741"/>
                  </a:lnTo>
                  <a:lnTo>
                    <a:pt x="1552" y="698"/>
                  </a:lnTo>
                  <a:lnTo>
                    <a:pt x="1506" y="666"/>
                  </a:lnTo>
                  <a:lnTo>
                    <a:pt x="1453" y="647"/>
                  </a:lnTo>
                  <a:lnTo>
                    <a:pt x="1396" y="650"/>
                  </a:lnTo>
                  <a:lnTo>
                    <a:pt x="1345" y="672"/>
                  </a:lnTo>
                  <a:lnTo>
                    <a:pt x="1306" y="700"/>
                  </a:lnTo>
                  <a:lnTo>
                    <a:pt x="1281" y="732"/>
                  </a:lnTo>
                  <a:lnTo>
                    <a:pt x="1263" y="766"/>
                  </a:lnTo>
                  <a:lnTo>
                    <a:pt x="1254" y="797"/>
                  </a:lnTo>
                  <a:lnTo>
                    <a:pt x="1251" y="824"/>
                  </a:lnTo>
                  <a:lnTo>
                    <a:pt x="1251" y="842"/>
                  </a:lnTo>
                  <a:lnTo>
                    <a:pt x="1251" y="849"/>
                  </a:lnTo>
                  <a:lnTo>
                    <a:pt x="1249" y="849"/>
                  </a:lnTo>
                  <a:lnTo>
                    <a:pt x="1242" y="851"/>
                  </a:lnTo>
                  <a:lnTo>
                    <a:pt x="1231" y="852"/>
                  </a:lnTo>
                  <a:lnTo>
                    <a:pt x="1217" y="854"/>
                  </a:lnTo>
                  <a:lnTo>
                    <a:pt x="1199" y="858"/>
                  </a:lnTo>
                  <a:lnTo>
                    <a:pt x="1180" y="861"/>
                  </a:lnTo>
                  <a:lnTo>
                    <a:pt x="1157" y="867"/>
                  </a:lnTo>
                  <a:lnTo>
                    <a:pt x="1130" y="872"/>
                  </a:lnTo>
                  <a:lnTo>
                    <a:pt x="1102" y="877"/>
                  </a:lnTo>
                  <a:lnTo>
                    <a:pt x="1072" y="884"/>
                  </a:lnTo>
                  <a:lnTo>
                    <a:pt x="1040" y="891"/>
                  </a:lnTo>
                  <a:lnTo>
                    <a:pt x="1006" y="898"/>
                  </a:lnTo>
                  <a:lnTo>
                    <a:pt x="973" y="906"/>
                  </a:lnTo>
                  <a:lnTo>
                    <a:pt x="937" y="914"/>
                  </a:lnTo>
                  <a:lnTo>
                    <a:pt x="900" y="923"/>
                  </a:lnTo>
                  <a:lnTo>
                    <a:pt x="865" y="932"/>
                  </a:lnTo>
                  <a:lnTo>
                    <a:pt x="797" y="948"/>
                  </a:lnTo>
                  <a:lnTo>
                    <a:pt x="741" y="960"/>
                  </a:lnTo>
                  <a:lnTo>
                    <a:pt x="695" y="969"/>
                  </a:lnTo>
                  <a:lnTo>
                    <a:pt x="657" y="976"/>
                  </a:lnTo>
                  <a:lnTo>
                    <a:pt x="629" y="982"/>
                  </a:lnTo>
                  <a:lnTo>
                    <a:pt x="610" y="983"/>
                  </a:lnTo>
                  <a:lnTo>
                    <a:pt x="597" y="985"/>
                  </a:lnTo>
                  <a:lnTo>
                    <a:pt x="594" y="985"/>
                  </a:lnTo>
                  <a:lnTo>
                    <a:pt x="586" y="978"/>
                  </a:lnTo>
                  <a:lnTo>
                    <a:pt x="569" y="959"/>
                  </a:lnTo>
                  <a:lnTo>
                    <a:pt x="540" y="934"/>
                  </a:lnTo>
                  <a:lnTo>
                    <a:pt x="505" y="904"/>
                  </a:lnTo>
                  <a:lnTo>
                    <a:pt x="463" y="877"/>
                  </a:lnTo>
                  <a:lnTo>
                    <a:pt x="418" y="856"/>
                  </a:lnTo>
                  <a:lnTo>
                    <a:pt x="372" y="845"/>
                  </a:lnTo>
                  <a:lnTo>
                    <a:pt x="328" y="849"/>
                  </a:lnTo>
                  <a:lnTo>
                    <a:pt x="289" y="868"/>
                  </a:lnTo>
                  <a:lnTo>
                    <a:pt x="257" y="897"/>
                  </a:lnTo>
                  <a:lnTo>
                    <a:pt x="230" y="930"/>
                  </a:lnTo>
                  <a:lnTo>
                    <a:pt x="213" y="968"/>
                  </a:lnTo>
                  <a:lnTo>
                    <a:pt x="199" y="1003"/>
                  </a:lnTo>
                  <a:lnTo>
                    <a:pt x="190" y="1033"/>
                  </a:lnTo>
                  <a:lnTo>
                    <a:pt x="184" y="1054"/>
                  </a:lnTo>
                  <a:lnTo>
                    <a:pt x="183" y="1061"/>
                  </a:lnTo>
                  <a:lnTo>
                    <a:pt x="126" y="1081"/>
                  </a:lnTo>
                  <a:lnTo>
                    <a:pt x="124" y="1077"/>
                  </a:lnTo>
                  <a:lnTo>
                    <a:pt x="119" y="1063"/>
                  </a:lnTo>
                  <a:lnTo>
                    <a:pt x="110" y="1042"/>
                  </a:lnTo>
                  <a:lnTo>
                    <a:pt x="101" y="1010"/>
                  </a:lnTo>
                  <a:lnTo>
                    <a:pt x="89" y="969"/>
                  </a:lnTo>
                  <a:lnTo>
                    <a:pt x="76" y="918"/>
                  </a:lnTo>
                  <a:lnTo>
                    <a:pt x="64" y="856"/>
                  </a:lnTo>
                  <a:lnTo>
                    <a:pt x="53" y="782"/>
                  </a:lnTo>
                  <a:lnTo>
                    <a:pt x="43" y="700"/>
                  </a:lnTo>
                  <a:lnTo>
                    <a:pt x="32" y="615"/>
                  </a:lnTo>
                  <a:lnTo>
                    <a:pt x="23" y="532"/>
                  </a:lnTo>
                  <a:lnTo>
                    <a:pt x="16" y="454"/>
                  </a:lnTo>
                  <a:lnTo>
                    <a:pt x="9" y="387"/>
                  </a:lnTo>
                  <a:lnTo>
                    <a:pt x="4" y="333"/>
                  </a:lnTo>
                  <a:lnTo>
                    <a:pt x="2" y="298"/>
                  </a:lnTo>
                  <a:lnTo>
                    <a:pt x="0" y="286"/>
                  </a:lnTo>
                  <a:lnTo>
                    <a:pt x="4" y="284"/>
                  </a:lnTo>
                  <a:lnTo>
                    <a:pt x="14" y="280"/>
                  </a:lnTo>
                  <a:lnTo>
                    <a:pt x="30" y="273"/>
                  </a:lnTo>
                  <a:lnTo>
                    <a:pt x="55" y="266"/>
                  </a:lnTo>
                  <a:lnTo>
                    <a:pt x="83" y="255"/>
                  </a:lnTo>
                  <a:lnTo>
                    <a:pt x="119" y="243"/>
                  </a:lnTo>
                  <a:lnTo>
                    <a:pt x="158" y="231"/>
                  </a:lnTo>
                  <a:lnTo>
                    <a:pt x="202" y="216"/>
                  </a:lnTo>
                  <a:lnTo>
                    <a:pt x="252" y="201"/>
                  </a:lnTo>
                  <a:lnTo>
                    <a:pt x="305" y="186"/>
                  </a:lnTo>
                  <a:lnTo>
                    <a:pt x="362" y="169"/>
                  </a:lnTo>
                  <a:lnTo>
                    <a:pt x="424" y="153"/>
                  </a:lnTo>
                  <a:lnTo>
                    <a:pt x="487" y="137"/>
                  </a:lnTo>
                  <a:lnTo>
                    <a:pt x="555" y="121"/>
                  </a:lnTo>
                  <a:lnTo>
                    <a:pt x="624" y="107"/>
                  </a:lnTo>
                  <a:lnTo>
                    <a:pt x="695" y="92"/>
                  </a:lnTo>
                  <a:lnTo>
                    <a:pt x="765" y="80"/>
                  </a:lnTo>
                  <a:lnTo>
                    <a:pt x="834" y="68"/>
                  </a:lnTo>
                  <a:lnTo>
                    <a:pt x="902" y="57"/>
                  </a:lnTo>
                  <a:lnTo>
                    <a:pt x="966" y="48"/>
                  </a:lnTo>
                  <a:lnTo>
                    <a:pt x="1024" y="39"/>
                  </a:lnTo>
                  <a:lnTo>
                    <a:pt x="1081" y="32"/>
                  </a:lnTo>
                  <a:lnTo>
                    <a:pt x="1134" y="25"/>
                  </a:lnTo>
                  <a:lnTo>
                    <a:pt x="1182" y="20"/>
                  </a:lnTo>
                  <a:lnTo>
                    <a:pt x="1224" y="15"/>
                  </a:lnTo>
                  <a:lnTo>
                    <a:pt x="1263" y="11"/>
                  </a:lnTo>
                  <a:lnTo>
                    <a:pt x="1297" y="7"/>
                  </a:lnTo>
                  <a:lnTo>
                    <a:pt x="1325" y="4"/>
                  </a:lnTo>
                  <a:lnTo>
                    <a:pt x="1346" y="2"/>
                  </a:lnTo>
                  <a:lnTo>
                    <a:pt x="1362" y="2"/>
                  </a:lnTo>
                  <a:lnTo>
                    <a:pt x="1373" y="0"/>
                  </a:lnTo>
                  <a:lnTo>
                    <a:pt x="1376" y="0"/>
                  </a:lnTo>
                  <a:lnTo>
                    <a:pt x="1655" y="39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 rot="503224">
              <a:off x="3912" y="1504"/>
              <a:ext cx="572" cy="200"/>
            </a:xfrm>
            <a:custGeom>
              <a:avLst/>
              <a:gdLst>
                <a:gd name="T0" fmla="*/ 923 w 923"/>
                <a:gd name="T1" fmla="*/ 97 h 295"/>
                <a:gd name="T2" fmla="*/ 914 w 923"/>
                <a:gd name="T3" fmla="*/ 97 h 295"/>
                <a:gd name="T4" fmla="*/ 891 w 923"/>
                <a:gd name="T5" fmla="*/ 101 h 295"/>
                <a:gd name="T6" fmla="*/ 850 w 923"/>
                <a:gd name="T7" fmla="*/ 104 h 295"/>
                <a:gd name="T8" fmla="*/ 796 w 923"/>
                <a:gd name="T9" fmla="*/ 111 h 295"/>
                <a:gd name="T10" fmla="*/ 725 w 923"/>
                <a:gd name="T11" fmla="*/ 124 h 295"/>
                <a:gd name="T12" fmla="*/ 640 w 923"/>
                <a:gd name="T13" fmla="*/ 140 h 295"/>
                <a:gd name="T14" fmla="*/ 540 w 923"/>
                <a:gd name="T15" fmla="*/ 161 h 295"/>
                <a:gd name="T16" fmla="*/ 425 w 923"/>
                <a:gd name="T17" fmla="*/ 189 h 295"/>
                <a:gd name="T18" fmla="*/ 316 w 923"/>
                <a:gd name="T19" fmla="*/ 217 h 295"/>
                <a:gd name="T20" fmla="*/ 225 w 923"/>
                <a:gd name="T21" fmla="*/ 240 h 295"/>
                <a:gd name="T22" fmla="*/ 154 w 923"/>
                <a:gd name="T23" fmla="*/ 258 h 295"/>
                <a:gd name="T24" fmla="*/ 99 w 923"/>
                <a:gd name="T25" fmla="*/ 272 h 295"/>
                <a:gd name="T26" fmla="*/ 59 w 923"/>
                <a:gd name="T27" fmla="*/ 283 h 295"/>
                <a:gd name="T28" fmla="*/ 34 w 923"/>
                <a:gd name="T29" fmla="*/ 290 h 295"/>
                <a:gd name="T30" fmla="*/ 20 w 923"/>
                <a:gd name="T31" fmla="*/ 294 h 295"/>
                <a:gd name="T32" fmla="*/ 14 w 923"/>
                <a:gd name="T33" fmla="*/ 295 h 295"/>
                <a:gd name="T34" fmla="*/ 2 w 923"/>
                <a:gd name="T35" fmla="*/ 242 h 295"/>
                <a:gd name="T36" fmla="*/ 11 w 923"/>
                <a:gd name="T37" fmla="*/ 235 h 295"/>
                <a:gd name="T38" fmla="*/ 32 w 923"/>
                <a:gd name="T39" fmla="*/ 225 h 295"/>
                <a:gd name="T40" fmla="*/ 66 w 923"/>
                <a:gd name="T41" fmla="*/ 209 h 295"/>
                <a:gd name="T42" fmla="*/ 114 w 923"/>
                <a:gd name="T43" fmla="*/ 189 h 295"/>
                <a:gd name="T44" fmla="*/ 176 w 923"/>
                <a:gd name="T45" fmla="*/ 166 h 295"/>
                <a:gd name="T46" fmla="*/ 254 w 923"/>
                <a:gd name="T47" fmla="*/ 140 h 295"/>
                <a:gd name="T48" fmla="*/ 351 w 923"/>
                <a:gd name="T49" fmla="*/ 111 h 295"/>
                <a:gd name="T50" fmla="*/ 463 w 923"/>
                <a:gd name="T51" fmla="*/ 83 h 295"/>
                <a:gd name="T52" fmla="*/ 567 w 923"/>
                <a:gd name="T53" fmla="*/ 60 h 295"/>
                <a:gd name="T54" fmla="*/ 659 w 923"/>
                <a:gd name="T55" fmla="*/ 40 h 295"/>
                <a:gd name="T56" fmla="*/ 737 w 923"/>
                <a:gd name="T57" fmla="*/ 24 h 295"/>
                <a:gd name="T58" fmla="*/ 801 w 923"/>
                <a:gd name="T59" fmla="*/ 14 h 295"/>
                <a:gd name="T60" fmla="*/ 850 w 923"/>
                <a:gd name="T61" fmla="*/ 7 h 295"/>
                <a:gd name="T62" fmla="*/ 884 w 923"/>
                <a:gd name="T63" fmla="*/ 1 h 295"/>
                <a:gd name="T64" fmla="*/ 902 w 923"/>
                <a:gd name="T65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3" h="295">
                  <a:moveTo>
                    <a:pt x="904" y="0"/>
                  </a:moveTo>
                  <a:lnTo>
                    <a:pt x="923" y="97"/>
                  </a:lnTo>
                  <a:lnTo>
                    <a:pt x="921" y="97"/>
                  </a:lnTo>
                  <a:lnTo>
                    <a:pt x="914" y="97"/>
                  </a:lnTo>
                  <a:lnTo>
                    <a:pt x="905" y="99"/>
                  </a:lnTo>
                  <a:lnTo>
                    <a:pt x="891" y="101"/>
                  </a:lnTo>
                  <a:lnTo>
                    <a:pt x="873" y="102"/>
                  </a:lnTo>
                  <a:lnTo>
                    <a:pt x="850" y="104"/>
                  </a:lnTo>
                  <a:lnTo>
                    <a:pt x="826" y="108"/>
                  </a:lnTo>
                  <a:lnTo>
                    <a:pt x="796" y="111"/>
                  </a:lnTo>
                  <a:lnTo>
                    <a:pt x="762" y="116"/>
                  </a:lnTo>
                  <a:lnTo>
                    <a:pt x="725" y="124"/>
                  </a:lnTo>
                  <a:lnTo>
                    <a:pt x="684" y="131"/>
                  </a:lnTo>
                  <a:lnTo>
                    <a:pt x="640" y="140"/>
                  </a:lnTo>
                  <a:lnTo>
                    <a:pt x="592" y="150"/>
                  </a:lnTo>
                  <a:lnTo>
                    <a:pt x="540" y="161"/>
                  </a:lnTo>
                  <a:lnTo>
                    <a:pt x="484" y="175"/>
                  </a:lnTo>
                  <a:lnTo>
                    <a:pt x="425" y="189"/>
                  </a:lnTo>
                  <a:lnTo>
                    <a:pt x="367" y="203"/>
                  </a:lnTo>
                  <a:lnTo>
                    <a:pt x="316" y="217"/>
                  </a:lnTo>
                  <a:lnTo>
                    <a:pt x="268" y="230"/>
                  </a:lnTo>
                  <a:lnTo>
                    <a:pt x="225" y="240"/>
                  </a:lnTo>
                  <a:lnTo>
                    <a:pt x="188" y="249"/>
                  </a:lnTo>
                  <a:lnTo>
                    <a:pt x="154" y="258"/>
                  </a:lnTo>
                  <a:lnTo>
                    <a:pt x="124" y="267"/>
                  </a:lnTo>
                  <a:lnTo>
                    <a:pt x="99" y="272"/>
                  </a:lnTo>
                  <a:lnTo>
                    <a:pt x="78" y="278"/>
                  </a:lnTo>
                  <a:lnTo>
                    <a:pt x="59" y="283"/>
                  </a:lnTo>
                  <a:lnTo>
                    <a:pt x="45" y="287"/>
                  </a:lnTo>
                  <a:lnTo>
                    <a:pt x="34" y="290"/>
                  </a:lnTo>
                  <a:lnTo>
                    <a:pt x="25" y="292"/>
                  </a:lnTo>
                  <a:lnTo>
                    <a:pt x="20" y="294"/>
                  </a:lnTo>
                  <a:lnTo>
                    <a:pt x="16" y="295"/>
                  </a:lnTo>
                  <a:lnTo>
                    <a:pt x="14" y="295"/>
                  </a:lnTo>
                  <a:lnTo>
                    <a:pt x="0" y="242"/>
                  </a:lnTo>
                  <a:lnTo>
                    <a:pt x="2" y="242"/>
                  </a:lnTo>
                  <a:lnTo>
                    <a:pt x="6" y="239"/>
                  </a:lnTo>
                  <a:lnTo>
                    <a:pt x="11" y="235"/>
                  </a:lnTo>
                  <a:lnTo>
                    <a:pt x="20" y="230"/>
                  </a:lnTo>
                  <a:lnTo>
                    <a:pt x="32" y="225"/>
                  </a:lnTo>
                  <a:lnTo>
                    <a:pt x="48" y="217"/>
                  </a:lnTo>
                  <a:lnTo>
                    <a:pt x="66" y="209"/>
                  </a:lnTo>
                  <a:lnTo>
                    <a:pt x="87" y="198"/>
                  </a:lnTo>
                  <a:lnTo>
                    <a:pt x="114" y="189"/>
                  </a:lnTo>
                  <a:lnTo>
                    <a:pt x="142" y="177"/>
                  </a:lnTo>
                  <a:lnTo>
                    <a:pt x="176" y="166"/>
                  </a:lnTo>
                  <a:lnTo>
                    <a:pt x="213" y="152"/>
                  </a:lnTo>
                  <a:lnTo>
                    <a:pt x="254" y="140"/>
                  </a:lnTo>
                  <a:lnTo>
                    <a:pt x="300" y="125"/>
                  </a:lnTo>
                  <a:lnTo>
                    <a:pt x="351" y="111"/>
                  </a:lnTo>
                  <a:lnTo>
                    <a:pt x="406" y="97"/>
                  </a:lnTo>
                  <a:lnTo>
                    <a:pt x="463" y="83"/>
                  </a:lnTo>
                  <a:lnTo>
                    <a:pt x="516" y="70"/>
                  </a:lnTo>
                  <a:lnTo>
                    <a:pt x="567" y="60"/>
                  </a:lnTo>
                  <a:lnTo>
                    <a:pt x="615" y="49"/>
                  </a:lnTo>
                  <a:lnTo>
                    <a:pt x="659" y="40"/>
                  </a:lnTo>
                  <a:lnTo>
                    <a:pt x="700" y="31"/>
                  </a:lnTo>
                  <a:lnTo>
                    <a:pt x="737" y="24"/>
                  </a:lnTo>
                  <a:lnTo>
                    <a:pt x="771" y="19"/>
                  </a:lnTo>
                  <a:lnTo>
                    <a:pt x="801" y="14"/>
                  </a:lnTo>
                  <a:lnTo>
                    <a:pt x="827" y="10"/>
                  </a:lnTo>
                  <a:lnTo>
                    <a:pt x="850" y="7"/>
                  </a:lnTo>
                  <a:lnTo>
                    <a:pt x="870" y="3"/>
                  </a:lnTo>
                  <a:lnTo>
                    <a:pt x="884" y="1"/>
                  </a:lnTo>
                  <a:lnTo>
                    <a:pt x="895" y="1"/>
                  </a:lnTo>
                  <a:lnTo>
                    <a:pt x="902" y="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503224">
              <a:off x="3913" y="1600"/>
              <a:ext cx="572" cy="198"/>
            </a:xfrm>
            <a:custGeom>
              <a:avLst/>
              <a:gdLst>
                <a:gd name="T0" fmla="*/ 923 w 923"/>
                <a:gd name="T1" fmla="*/ 97 h 294"/>
                <a:gd name="T2" fmla="*/ 914 w 923"/>
                <a:gd name="T3" fmla="*/ 97 h 294"/>
                <a:gd name="T4" fmla="*/ 891 w 923"/>
                <a:gd name="T5" fmla="*/ 100 h 294"/>
                <a:gd name="T6" fmla="*/ 850 w 923"/>
                <a:gd name="T7" fmla="*/ 104 h 294"/>
                <a:gd name="T8" fmla="*/ 795 w 923"/>
                <a:gd name="T9" fmla="*/ 111 h 294"/>
                <a:gd name="T10" fmla="*/ 724 w 923"/>
                <a:gd name="T11" fmla="*/ 124 h 294"/>
                <a:gd name="T12" fmla="*/ 639 w 923"/>
                <a:gd name="T13" fmla="*/ 139 h 294"/>
                <a:gd name="T14" fmla="*/ 540 w 923"/>
                <a:gd name="T15" fmla="*/ 161 h 294"/>
                <a:gd name="T16" fmla="*/ 425 w 923"/>
                <a:gd name="T17" fmla="*/ 189 h 294"/>
                <a:gd name="T18" fmla="*/ 314 w 923"/>
                <a:gd name="T19" fmla="*/ 216 h 294"/>
                <a:gd name="T20" fmla="*/ 225 w 923"/>
                <a:gd name="T21" fmla="*/ 239 h 294"/>
                <a:gd name="T22" fmla="*/ 152 w 923"/>
                <a:gd name="T23" fmla="*/ 256 h 294"/>
                <a:gd name="T24" fmla="*/ 97 w 923"/>
                <a:gd name="T25" fmla="*/ 271 h 294"/>
                <a:gd name="T26" fmla="*/ 59 w 923"/>
                <a:gd name="T27" fmla="*/ 281 h 294"/>
                <a:gd name="T28" fmla="*/ 34 w 923"/>
                <a:gd name="T29" fmla="*/ 288 h 294"/>
                <a:gd name="T30" fmla="*/ 18 w 923"/>
                <a:gd name="T31" fmla="*/ 292 h 294"/>
                <a:gd name="T32" fmla="*/ 14 w 923"/>
                <a:gd name="T33" fmla="*/ 294 h 294"/>
                <a:gd name="T34" fmla="*/ 2 w 923"/>
                <a:gd name="T35" fmla="*/ 240 h 294"/>
                <a:gd name="T36" fmla="*/ 11 w 923"/>
                <a:gd name="T37" fmla="*/ 233 h 294"/>
                <a:gd name="T38" fmla="*/ 32 w 923"/>
                <a:gd name="T39" fmla="*/ 223 h 294"/>
                <a:gd name="T40" fmla="*/ 66 w 923"/>
                <a:gd name="T41" fmla="*/ 207 h 294"/>
                <a:gd name="T42" fmla="*/ 112 w 923"/>
                <a:gd name="T43" fmla="*/ 187 h 294"/>
                <a:gd name="T44" fmla="*/ 174 w 923"/>
                <a:gd name="T45" fmla="*/ 164 h 294"/>
                <a:gd name="T46" fmla="*/ 253 w 923"/>
                <a:gd name="T47" fmla="*/ 139 h 294"/>
                <a:gd name="T48" fmla="*/ 351 w 923"/>
                <a:gd name="T49" fmla="*/ 111 h 294"/>
                <a:gd name="T50" fmla="*/ 462 w 923"/>
                <a:gd name="T51" fmla="*/ 83 h 294"/>
                <a:gd name="T52" fmla="*/ 567 w 923"/>
                <a:gd name="T53" fmla="*/ 60 h 294"/>
                <a:gd name="T54" fmla="*/ 659 w 923"/>
                <a:gd name="T55" fmla="*/ 40 h 294"/>
                <a:gd name="T56" fmla="*/ 737 w 923"/>
                <a:gd name="T57" fmla="*/ 24 h 294"/>
                <a:gd name="T58" fmla="*/ 801 w 923"/>
                <a:gd name="T59" fmla="*/ 14 h 294"/>
                <a:gd name="T60" fmla="*/ 850 w 923"/>
                <a:gd name="T61" fmla="*/ 7 h 294"/>
                <a:gd name="T62" fmla="*/ 884 w 923"/>
                <a:gd name="T63" fmla="*/ 1 h 294"/>
                <a:gd name="T64" fmla="*/ 902 w 923"/>
                <a:gd name="T65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3" h="294">
                  <a:moveTo>
                    <a:pt x="903" y="0"/>
                  </a:moveTo>
                  <a:lnTo>
                    <a:pt x="923" y="97"/>
                  </a:lnTo>
                  <a:lnTo>
                    <a:pt x="921" y="97"/>
                  </a:lnTo>
                  <a:lnTo>
                    <a:pt x="914" y="97"/>
                  </a:lnTo>
                  <a:lnTo>
                    <a:pt x="905" y="99"/>
                  </a:lnTo>
                  <a:lnTo>
                    <a:pt x="891" y="100"/>
                  </a:lnTo>
                  <a:lnTo>
                    <a:pt x="873" y="102"/>
                  </a:lnTo>
                  <a:lnTo>
                    <a:pt x="850" y="104"/>
                  </a:lnTo>
                  <a:lnTo>
                    <a:pt x="825" y="108"/>
                  </a:lnTo>
                  <a:lnTo>
                    <a:pt x="795" y="111"/>
                  </a:lnTo>
                  <a:lnTo>
                    <a:pt x="762" y="116"/>
                  </a:lnTo>
                  <a:lnTo>
                    <a:pt x="724" y="124"/>
                  </a:lnTo>
                  <a:lnTo>
                    <a:pt x="684" y="131"/>
                  </a:lnTo>
                  <a:lnTo>
                    <a:pt x="639" y="139"/>
                  </a:lnTo>
                  <a:lnTo>
                    <a:pt x="592" y="150"/>
                  </a:lnTo>
                  <a:lnTo>
                    <a:pt x="540" y="161"/>
                  </a:lnTo>
                  <a:lnTo>
                    <a:pt x="484" y="175"/>
                  </a:lnTo>
                  <a:lnTo>
                    <a:pt x="425" y="189"/>
                  </a:lnTo>
                  <a:lnTo>
                    <a:pt x="367" y="203"/>
                  </a:lnTo>
                  <a:lnTo>
                    <a:pt x="314" y="216"/>
                  </a:lnTo>
                  <a:lnTo>
                    <a:pt x="268" y="228"/>
                  </a:lnTo>
                  <a:lnTo>
                    <a:pt x="225" y="239"/>
                  </a:lnTo>
                  <a:lnTo>
                    <a:pt x="186" y="249"/>
                  </a:lnTo>
                  <a:lnTo>
                    <a:pt x="152" y="256"/>
                  </a:lnTo>
                  <a:lnTo>
                    <a:pt x="124" y="265"/>
                  </a:lnTo>
                  <a:lnTo>
                    <a:pt x="97" y="271"/>
                  </a:lnTo>
                  <a:lnTo>
                    <a:pt x="76" y="278"/>
                  </a:lnTo>
                  <a:lnTo>
                    <a:pt x="59" y="281"/>
                  </a:lnTo>
                  <a:lnTo>
                    <a:pt x="44" y="285"/>
                  </a:lnTo>
                  <a:lnTo>
                    <a:pt x="34" y="288"/>
                  </a:lnTo>
                  <a:lnTo>
                    <a:pt x="25" y="290"/>
                  </a:lnTo>
                  <a:lnTo>
                    <a:pt x="18" y="292"/>
                  </a:lnTo>
                  <a:lnTo>
                    <a:pt x="16" y="294"/>
                  </a:lnTo>
                  <a:lnTo>
                    <a:pt x="14" y="294"/>
                  </a:lnTo>
                  <a:lnTo>
                    <a:pt x="0" y="240"/>
                  </a:lnTo>
                  <a:lnTo>
                    <a:pt x="2" y="240"/>
                  </a:lnTo>
                  <a:lnTo>
                    <a:pt x="5" y="237"/>
                  </a:lnTo>
                  <a:lnTo>
                    <a:pt x="11" y="233"/>
                  </a:lnTo>
                  <a:lnTo>
                    <a:pt x="20" y="230"/>
                  </a:lnTo>
                  <a:lnTo>
                    <a:pt x="32" y="223"/>
                  </a:lnTo>
                  <a:lnTo>
                    <a:pt x="46" y="216"/>
                  </a:lnTo>
                  <a:lnTo>
                    <a:pt x="66" y="207"/>
                  </a:lnTo>
                  <a:lnTo>
                    <a:pt x="87" y="198"/>
                  </a:lnTo>
                  <a:lnTo>
                    <a:pt x="112" y="187"/>
                  </a:lnTo>
                  <a:lnTo>
                    <a:pt x="142" y="177"/>
                  </a:lnTo>
                  <a:lnTo>
                    <a:pt x="174" y="164"/>
                  </a:lnTo>
                  <a:lnTo>
                    <a:pt x="211" y="152"/>
                  </a:lnTo>
                  <a:lnTo>
                    <a:pt x="253" y="139"/>
                  </a:lnTo>
                  <a:lnTo>
                    <a:pt x="299" y="125"/>
                  </a:lnTo>
                  <a:lnTo>
                    <a:pt x="351" y="111"/>
                  </a:lnTo>
                  <a:lnTo>
                    <a:pt x="406" y="97"/>
                  </a:lnTo>
                  <a:lnTo>
                    <a:pt x="462" y="83"/>
                  </a:lnTo>
                  <a:lnTo>
                    <a:pt x="515" y="70"/>
                  </a:lnTo>
                  <a:lnTo>
                    <a:pt x="567" y="60"/>
                  </a:lnTo>
                  <a:lnTo>
                    <a:pt x="615" y="49"/>
                  </a:lnTo>
                  <a:lnTo>
                    <a:pt x="659" y="40"/>
                  </a:lnTo>
                  <a:lnTo>
                    <a:pt x="700" y="31"/>
                  </a:lnTo>
                  <a:lnTo>
                    <a:pt x="737" y="24"/>
                  </a:lnTo>
                  <a:lnTo>
                    <a:pt x="771" y="19"/>
                  </a:lnTo>
                  <a:lnTo>
                    <a:pt x="801" y="14"/>
                  </a:lnTo>
                  <a:lnTo>
                    <a:pt x="827" y="10"/>
                  </a:lnTo>
                  <a:lnTo>
                    <a:pt x="850" y="7"/>
                  </a:lnTo>
                  <a:lnTo>
                    <a:pt x="870" y="3"/>
                  </a:lnTo>
                  <a:lnTo>
                    <a:pt x="884" y="1"/>
                  </a:lnTo>
                  <a:lnTo>
                    <a:pt x="895" y="1"/>
                  </a:lnTo>
                  <a:lnTo>
                    <a:pt x="902" y="0"/>
                  </a:lnTo>
                  <a:lnTo>
                    <a:pt x="903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 rot="503224">
              <a:off x="4790" y="1464"/>
              <a:ext cx="290" cy="207"/>
            </a:xfrm>
            <a:custGeom>
              <a:avLst/>
              <a:gdLst>
                <a:gd name="T0" fmla="*/ 0 w 464"/>
                <a:gd name="T1" fmla="*/ 0 h 308"/>
                <a:gd name="T2" fmla="*/ 207 w 464"/>
                <a:gd name="T3" fmla="*/ 308 h 308"/>
                <a:gd name="T4" fmla="*/ 464 w 464"/>
                <a:gd name="T5" fmla="*/ 305 h 308"/>
                <a:gd name="T6" fmla="*/ 232 w 464"/>
                <a:gd name="T7" fmla="*/ 23 h 308"/>
                <a:gd name="T8" fmla="*/ 0 w 464"/>
                <a:gd name="T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4" h="308">
                  <a:moveTo>
                    <a:pt x="0" y="0"/>
                  </a:moveTo>
                  <a:lnTo>
                    <a:pt x="207" y="308"/>
                  </a:lnTo>
                  <a:lnTo>
                    <a:pt x="464" y="305"/>
                  </a:lnTo>
                  <a:lnTo>
                    <a:pt x="232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 rot="503224">
              <a:off x="4467" y="1436"/>
              <a:ext cx="273" cy="520"/>
            </a:xfrm>
            <a:custGeom>
              <a:avLst/>
              <a:gdLst>
                <a:gd name="T0" fmla="*/ 329 w 439"/>
                <a:gd name="T1" fmla="*/ 0 h 773"/>
                <a:gd name="T2" fmla="*/ 0 w 439"/>
                <a:gd name="T3" fmla="*/ 47 h 773"/>
                <a:gd name="T4" fmla="*/ 150 w 439"/>
                <a:gd name="T5" fmla="*/ 773 h 773"/>
                <a:gd name="T6" fmla="*/ 290 w 439"/>
                <a:gd name="T7" fmla="*/ 720 h 773"/>
                <a:gd name="T8" fmla="*/ 292 w 439"/>
                <a:gd name="T9" fmla="*/ 711 h 773"/>
                <a:gd name="T10" fmla="*/ 296 w 439"/>
                <a:gd name="T11" fmla="*/ 690 h 773"/>
                <a:gd name="T12" fmla="*/ 303 w 439"/>
                <a:gd name="T13" fmla="*/ 658 h 773"/>
                <a:gd name="T14" fmla="*/ 312 w 439"/>
                <a:gd name="T15" fmla="*/ 622 h 773"/>
                <a:gd name="T16" fmla="*/ 322 w 439"/>
                <a:gd name="T17" fmla="*/ 583 h 773"/>
                <a:gd name="T18" fmla="*/ 336 w 439"/>
                <a:gd name="T19" fmla="*/ 548 h 773"/>
                <a:gd name="T20" fmla="*/ 352 w 439"/>
                <a:gd name="T21" fmla="*/ 521 h 773"/>
                <a:gd name="T22" fmla="*/ 372 w 439"/>
                <a:gd name="T23" fmla="*/ 504 h 773"/>
                <a:gd name="T24" fmla="*/ 390 w 439"/>
                <a:gd name="T25" fmla="*/ 493 h 773"/>
                <a:gd name="T26" fmla="*/ 405 w 439"/>
                <a:gd name="T27" fmla="*/ 484 h 773"/>
                <a:gd name="T28" fmla="*/ 416 w 439"/>
                <a:gd name="T29" fmla="*/ 473 h 773"/>
                <a:gd name="T30" fmla="*/ 425 w 439"/>
                <a:gd name="T31" fmla="*/ 466 h 773"/>
                <a:gd name="T32" fmla="*/ 432 w 439"/>
                <a:gd name="T33" fmla="*/ 459 h 773"/>
                <a:gd name="T34" fmla="*/ 436 w 439"/>
                <a:gd name="T35" fmla="*/ 454 h 773"/>
                <a:gd name="T36" fmla="*/ 439 w 439"/>
                <a:gd name="T37" fmla="*/ 452 h 773"/>
                <a:gd name="T38" fmla="*/ 439 w 439"/>
                <a:gd name="T39" fmla="*/ 450 h 773"/>
                <a:gd name="T40" fmla="*/ 329 w 439"/>
                <a:gd name="T41" fmla="*/ 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9" h="773">
                  <a:moveTo>
                    <a:pt x="329" y="0"/>
                  </a:moveTo>
                  <a:lnTo>
                    <a:pt x="0" y="47"/>
                  </a:lnTo>
                  <a:lnTo>
                    <a:pt x="150" y="773"/>
                  </a:lnTo>
                  <a:lnTo>
                    <a:pt x="290" y="720"/>
                  </a:lnTo>
                  <a:lnTo>
                    <a:pt x="292" y="711"/>
                  </a:lnTo>
                  <a:lnTo>
                    <a:pt x="296" y="690"/>
                  </a:lnTo>
                  <a:lnTo>
                    <a:pt x="303" y="658"/>
                  </a:lnTo>
                  <a:lnTo>
                    <a:pt x="312" y="622"/>
                  </a:lnTo>
                  <a:lnTo>
                    <a:pt x="322" y="583"/>
                  </a:lnTo>
                  <a:lnTo>
                    <a:pt x="336" y="548"/>
                  </a:lnTo>
                  <a:lnTo>
                    <a:pt x="352" y="521"/>
                  </a:lnTo>
                  <a:lnTo>
                    <a:pt x="372" y="504"/>
                  </a:lnTo>
                  <a:lnTo>
                    <a:pt x="390" y="493"/>
                  </a:lnTo>
                  <a:lnTo>
                    <a:pt x="405" y="484"/>
                  </a:lnTo>
                  <a:lnTo>
                    <a:pt x="416" y="473"/>
                  </a:lnTo>
                  <a:lnTo>
                    <a:pt x="425" y="466"/>
                  </a:lnTo>
                  <a:lnTo>
                    <a:pt x="432" y="459"/>
                  </a:lnTo>
                  <a:lnTo>
                    <a:pt x="436" y="454"/>
                  </a:lnTo>
                  <a:lnTo>
                    <a:pt x="439" y="452"/>
                  </a:lnTo>
                  <a:lnTo>
                    <a:pt x="439" y="450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 rot="503224">
              <a:off x="4643" y="1876"/>
              <a:ext cx="185" cy="212"/>
            </a:xfrm>
            <a:custGeom>
              <a:avLst/>
              <a:gdLst>
                <a:gd name="T0" fmla="*/ 149 w 299"/>
                <a:gd name="T1" fmla="*/ 0 h 314"/>
                <a:gd name="T2" fmla="*/ 119 w 299"/>
                <a:gd name="T3" fmla="*/ 4 h 314"/>
                <a:gd name="T4" fmla="*/ 90 w 299"/>
                <a:gd name="T5" fmla="*/ 13 h 314"/>
                <a:gd name="T6" fmla="*/ 66 w 299"/>
                <a:gd name="T7" fmla="*/ 27 h 314"/>
                <a:gd name="T8" fmla="*/ 44 w 299"/>
                <a:gd name="T9" fmla="*/ 47 h 314"/>
                <a:gd name="T10" fmla="*/ 25 w 299"/>
                <a:gd name="T11" fmla="*/ 70 h 314"/>
                <a:gd name="T12" fmla="*/ 12 w 299"/>
                <a:gd name="T13" fmla="*/ 96 h 314"/>
                <a:gd name="T14" fmla="*/ 4 w 299"/>
                <a:gd name="T15" fmla="*/ 124 h 314"/>
                <a:gd name="T16" fmla="*/ 0 w 299"/>
                <a:gd name="T17" fmla="*/ 156 h 314"/>
                <a:gd name="T18" fmla="*/ 4 w 299"/>
                <a:gd name="T19" fmla="*/ 188 h 314"/>
                <a:gd name="T20" fmla="*/ 12 w 299"/>
                <a:gd name="T21" fmla="*/ 218 h 314"/>
                <a:gd name="T22" fmla="*/ 25 w 299"/>
                <a:gd name="T23" fmla="*/ 245 h 314"/>
                <a:gd name="T24" fmla="*/ 44 w 299"/>
                <a:gd name="T25" fmla="*/ 268 h 314"/>
                <a:gd name="T26" fmla="*/ 66 w 299"/>
                <a:gd name="T27" fmla="*/ 287 h 314"/>
                <a:gd name="T28" fmla="*/ 90 w 299"/>
                <a:gd name="T29" fmla="*/ 302 h 314"/>
                <a:gd name="T30" fmla="*/ 119 w 299"/>
                <a:gd name="T31" fmla="*/ 310 h 314"/>
                <a:gd name="T32" fmla="*/ 149 w 299"/>
                <a:gd name="T33" fmla="*/ 314 h 314"/>
                <a:gd name="T34" fmla="*/ 179 w 299"/>
                <a:gd name="T35" fmla="*/ 310 h 314"/>
                <a:gd name="T36" fmla="*/ 207 w 299"/>
                <a:gd name="T37" fmla="*/ 302 h 314"/>
                <a:gd name="T38" fmla="*/ 234 w 299"/>
                <a:gd name="T39" fmla="*/ 287 h 314"/>
                <a:gd name="T40" fmla="*/ 255 w 299"/>
                <a:gd name="T41" fmla="*/ 268 h 314"/>
                <a:gd name="T42" fmla="*/ 273 w 299"/>
                <a:gd name="T43" fmla="*/ 245 h 314"/>
                <a:gd name="T44" fmla="*/ 287 w 299"/>
                <a:gd name="T45" fmla="*/ 218 h 314"/>
                <a:gd name="T46" fmla="*/ 296 w 299"/>
                <a:gd name="T47" fmla="*/ 188 h 314"/>
                <a:gd name="T48" fmla="*/ 299 w 299"/>
                <a:gd name="T49" fmla="*/ 156 h 314"/>
                <a:gd name="T50" fmla="*/ 296 w 299"/>
                <a:gd name="T51" fmla="*/ 124 h 314"/>
                <a:gd name="T52" fmla="*/ 287 w 299"/>
                <a:gd name="T53" fmla="*/ 96 h 314"/>
                <a:gd name="T54" fmla="*/ 273 w 299"/>
                <a:gd name="T55" fmla="*/ 70 h 314"/>
                <a:gd name="T56" fmla="*/ 255 w 299"/>
                <a:gd name="T57" fmla="*/ 47 h 314"/>
                <a:gd name="T58" fmla="*/ 234 w 299"/>
                <a:gd name="T59" fmla="*/ 27 h 314"/>
                <a:gd name="T60" fmla="*/ 207 w 299"/>
                <a:gd name="T61" fmla="*/ 13 h 314"/>
                <a:gd name="T62" fmla="*/ 179 w 299"/>
                <a:gd name="T63" fmla="*/ 4 h 314"/>
                <a:gd name="T64" fmla="*/ 149 w 299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9" h="314">
                  <a:moveTo>
                    <a:pt x="149" y="0"/>
                  </a:moveTo>
                  <a:lnTo>
                    <a:pt x="119" y="4"/>
                  </a:lnTo>
                  <a:lnTo>
                    <a:pt x="90" y="13"/>
                  </a:lnTo>
                  <a:lnTo>
                    <a:pt x="66" y="27"/>
                  </a:lnTo>
                  <a:lnTo>
                    <a:pt x="44" y="47"/>
                  </a:lnTo>
                  <a:lnTo>
                    <a:pt x="25" y="70"/>
                  </a:lnTo>
                  <a:lnTo>
                    <a:pt x="12" y="96"/>
                  </a:lnTo>
                  <a:lnTo>
                    <a:pt x="4" y="124"/>
                  </a:lnTo>
                  <a:lnTo>
                    <a:pt x="0" y="156"/>
                  </a:lnTo>
                  <a:lnTo>
                    <a:pt x="4" y="188"/>
                  </a:lnTo>
                  <a:lnTo>
                    <a:pt x="12" y="218"/>
                  </a:lnTo>
                  <a:lnTo>
                    <a:pt x="25" y="245"/>
                  </a:lnTo>
                  <a:lnTo>
                    <a:pt x="44" y="268"/>
                  </a:lnTo>
                  <a:lnTo>
                    <a:pt x="66" y="287"/>
                  </a:lnTo>
                  <a:lnTo>
                    <a:pt x="90" y="302"/>
                  </a:lnTo>
                  <a:lnTo>
                    <a:pt x="119" y="310"/>
                  </a:lnTo>
                  <a:lnTo>
                    <a:pt x="149" y="314"/>
                  </a:lnTo>
                  <a:lnTo>
                    <a:pt x="179" y="310"/>
                  </a:lnTo>
                  <a:lnTo>
                    <a:pt x="207" y="302"/>
                  </a:lnTo>
                  <a:lnTo>
                    <a:pt x="234" y="287"/>
                  </a:lnTo>
                  <a:lnTo>
                    <a:pt x="255" y="268"/>
                  </a:lnTo>
                  <a:lnTo>
                    <a:pt x="273" y="245"/>
                  </a:lnTo>
                  <a:lnTo>
                    <a:pt x="287" y="218"/>
                  </a:lnTo>
                  <a:lnTo>
                    <a:pt x="296" y="188"/>
                  </a:lnTo>
                  <a:lnTo>
                    <a:pt x="299" y="156"/>
                  </a:lnTo>
                  <a:lnTo>
                    <a:pt x="296" y="124"/>
                  </a:lnTo>
                  <a:lnTo>
                    <a:pt x="287" y="96"/>
                  </a:lnTo>
                  <a:lnTo>
                    <a:pt x="273" y="70"/>
                  </a:lnTo>
                  <a:lnTo>
                    <a:pt x="255" y="47"/>
                  </a:lnTo>
                  <a:lnTo>
                    <a:pt x="234" y="27"/>
                  </a:lnTo>
                  <a:lnTo>
                    <a:pt x="207" y="13"/>
                  </a:lnTo>
                  <a:lnTo>
                    <a:pt x="179" y="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 rot="503224">
              <a:off x="3974" y="1907"/>
              <a:ext cx="186" cy="212"/>
            </a:xfrm>
            <a:custGeom>
              <a:avLst/>
              <a:gdLst>
                <a:gd name="T0" fmla="*/ 150 w 301"/>
                <a:gd name="T1" fmla="*/ 0 h 313"/>
                <a:gd name="T2" fmla="*/ 120 w 301"/>
                <a:gd name="T3" fmla="*/ 3 h 313"/>
                <a:gd name="T4" fmla="*/ 92 w 301"/>
                <a:gd name="T5" fmla="*/ 12 h 313"/>
                <a:gd name="T6" fmla="*/ 65 w 301"/>
                <a:gd name="T7" fmla="*/ 26 h 313"/>
                <a:gd name="T8" fmla="*/ 44 w 301"/>
                <a:gd name="T9" fmla="*/ 46 h 313"/>
                <a:gd name="T10" fmla="*/ 26 w 301"/>
                <a:gd name="T11" fmla="*/ 69 h 313"/>
                <a:gd name="T12" fmla="*/ 12 w 301"/>
                <a:gd name="T13" fmla="*/ 95 h 313"/>
                <a:gd name="T14" fmla="*/ 3 w 301"/>
                <a:gd name="T15" fmla="*/ 125 h 313"/>
                <a:gd name="T16" fmla="*/ 0 w 301"/>
                <a:gd name="T17" fmla="*/ 157 h 313"/>
                <a:gd name="T18" fmla="*/ 3 w 301"/>
                <a:gd name="T19" fmla="*/ 189 h 313"/>
                <a:gd name="T20" fmla="*/ 12 w 301"/>
                <a:gd name="T21" fmla="*/ 217 h 313"/>
                <a:gd name="T22" fmla="*/ 26 w 301"/>
                <a:gd name="T23" fmla="*/ 244 h 313"/>
                <a:gd name="T24" fmla="*/ 44 w 301"/>
                <a:gd name="T25" fmla="*/ 267 h 313"/>
                <a:gd name="T26" fmla="*/ 65 w 301"/>
                <a:gd name="T27" fmla="*/ 287 h 313"/>
                <a:gd name="T28" fmla="*/ 92 w 301"/>
                <a:gd name="T29" fmla="*/ 301 h 313"/>
                <a:gd name="T30" fmla="*/ 120 w 301"/>
                <a:gd name="T31" fmla="*/ 310 h 313"/>
                <a:gd name="T32" fmla="*/ 150 w 301"/>
                <a:gd name="T33" fmla="*/ 313 h 313"/>
                <a:gd name="T34" fmla="*/ 180 w 301"/>
                <a:gd name="T35" fmla="*/ 310 h 313"/>
                <a:gd name="T36" fmla="*/ 209 w 301"/>
                <a:gd name="T37" fmla="*/ 301 h 313"/>
                <a:gd name="T38" fmla="*/ 235 w 301"/>
                <a:gd name="T39" fmla="*/ 287 h 313"/>
                <a:gd name="T40" fmla="*/ 256 w 301"/>
                <a:gd name="T41" fmla="*/ 267 h 313"/>
                <a:gd name="T42" fmla="*/ 274 w 301"/>
                <a:gd name="T43" fmla="*/ 244 h 313"/>
                <a:gd name="T44" fmla="*/ 288 w 301"/>
                <a:gd name="T45" fmla="*/ 217 h 313"/>
                <a:gd name="T46" fmla="*/ 297 w 301"/>
                <a:gd name="T47" fmla="*/ 189 h 313"/>
                <a:gd name="T48" fmla="*/ 301 w 301"/>
                <a:gd name="T49" fmla="*/ 157 h 313"/>
                <a:gd name="T50" fmla="*/ 297 w 301"/>
                <a:gd name="T51" fmla="*/ 125 h 313"/>
                <a:gd name="T52" fmla="*/ 288 w 301"/>
                <a:gd name="T53" fmla="*/ 95 h 313"/>
                <a:gd name="T54" fmla="*/ 274 w 301"/>
                <a:gd name="T55" fmla="*/ 69 h 313"/>
                <a:gd name="T56" fmla="*/ 256 w 301"/>
                <a:gd name="T57" fmla="*/ 46 h 313"/>
                <a:gd name="T58" fmla="*/ 235 w 301"/>
                <a:gd name="T59" fmla="*/ 26 h 313"/>
                <a:gd name="T60" fmla="*/ 209 w 301"/>
                <a:gd name="T61" fmla="*/ 12 h 313"/>
                <a:gd name="T62" fmla="*/ 180 w 301"/>
                <a:gd name="T63" fmla="*/ 3 h 313"/>
                <a:gd name="T64" fmla="*/ 150 w 301"/>
                <a:gd name="T65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1" h="313">
                  <a:moveTo>
                    <a:pt x="150" y="0"/>
                  </a:moveTo>
                  <a:lnTo>
                    <a:pt x="120" y="3"/>
                  </a:lnTo>
                  <a:lnTo>
                    <a:pt x="92" y="12"/>
                  </a:lnTo>
                  <a:lnTo>
                    <a:pt x="65" y="26"/>
                  </a:lnTo>
                  <a:lnTo>
                    <a:pt x="44" y="46"/>
                  </a:lnTo>
                  <a:lnTo>
                    <a:pt x="26" y="69"/>
                  </a:lnTo>
                  <a:lnTo>
                    <a:pt x="12" y="95"/>
                  </a:lnTo>
                  <a:lnTo>
                    <a:pt x="3" y="125"/>
                  </a:lnTo>
                  <a:lnTo>
                    <a:pt x="0" y="157"/>
                  </a:lnTo>
                  <a:lnTo>
                    <a:pt x="3" y="189"/>
                  </a:lnTo>
                  <a:lnTo>
                    <a:pt x="12" y="217"/>
                  </a:lnTo>
                  <a:lnTo>
                    <a:pt x="26" y="244"/>
                  </a:lnTo>
                  <a:lnTo>
                    <a:pt x="44" y="267"/>
                  </a:lnTo>
                  <a:lnTo>
                    <a:pt x="65" y="287"/>
                  </a:lnTo>
                  <a:lnTo>
                    <a:pt x="92" y="301"/>
                  </a:lnTo>
                  <a:lnTo>
                    <a:pt x="120" y="310"/>
                  </a:lnTo>
                  <a:lnTo>
                    <a:pt x="150" y="313"/>
                  </a:lnTo>
                  <a:lnTo>
                    <a:pt x="180" y="310"/>
                  </a:lnTo>
                  <a:lnTo>
                    <a:pt x="209" y="301"/>
                  </a:lnTo>
                  <a:lnTo>
                    <a:pt x="235" y="287"/>
                  </a:lnTo>
                  <a:lnTo>
                    <a:pt x="256" y="267"/>
                  </a:lnTo>
                  <a:lnTo>
                    <a:pt x="274" y="244"/>
                  </a:lnTo>
                  <a:lnTo>
                    <a:pt x="288" y="217"/>
                  </a:lnTo>
                  <a:lnTo>
                    <a:pt x="297" y="189"/>
                  </a:lnTo>
                  <a:lnTo>
                    <a:pt x="301" y="157"/>
                  </a:lnTo>
                  <a:lnTo>
                    <a:pt x="297" y="125"/>
                  </a:lnTo>
                  <a:lnTo>
                    <a:pt x="288" y="95"/>
                  </a:lnTo>
                  <a:lnTo>
                    <a:pt x="274" y="69"/>
                  </a:lnTo>
                  <a:lnTo>
                    <a:pt x="256" y="46"/>
                  </a:lnTo>
                  <a:lnTo>
                    <a:pt x="235" y="26"/>
                  </a:lnTo>
                  <a:lnTo>
                    <a:pt x="209" y="12"/>
                  </a:lnTo>
                  <a:lnTo>
                    <a:pt x="180" y="3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 rot="503224">
              <a:off x="4491" y="1452"/>
              <a:ext cx="231" cy="477"/>
            </a:xfrm>
            <a:custGeom>
              <a:avLst/>
              <a:gdLst>
                <a:gd name="T0" fmla="*/ 0 w 372"/>
                <a:gd name="T1" fmla="*/ 43 h 709"/>
                <a:gd name="T2" fmla="*/ 274 w 372"/>
                <a:gd name="T3" fmla="*/ 0 h 709"/>
                <a:gd name="T4" fmla="*/ 372 w 372"/>
                <a:gd name="T5" fmla="*/ 411 h 709"/>
                <a:gd name="T6" fmla="*/ 368 w 372"/>
                <a:gd name="T7" fmla="*/ 413 h 709"/>
                <a:gd name="T8" fmla="*/ 359 w 372"/>
                <a:gd name="T9" fmla="*/ 417 h 709"/>
                <a:gd name="T10" fmla="*/ 345 w 372"/>
                <a:gd name="T11" fmla="*/ 422 h 709"/>
                <a:gd name="T12" fmla="*/ 329 w 372"/>
                <a:gd name="T13" fmla="*/ 433 h 709"/>
                <a:gd name="T14" fmla="*/ 313 w 372"/>
                <a:gd name="T15" fmla="*/ 445 h 709"/>
                <a:gd name="T16" fmla="*/ 296 w 372"/>
                <a:gd name="T17" fmla="*/ 463 h 709"/>
                <a:gd name="T18" fmla="*/ 281 w 372"/>
                <a:gd name="T19" fmla="*/ 484 h 709"/>
                <a:gd name="T20" fmla="*/ 271 w 372"/>
                <a:gd name="T21" fmla="*/ 510 h 709"/>
                <a:gd name="T22" fmla="*/ 255 w 372"/>
                <a:gd name="T23" fmla="*/ 569 h 709"/>
                <a:gd name="T24" fmla="*/ 246 w 372"/>
                <a:gd name="T25" fmla="*/ 619 h 709"/>
                <a:gd name="T26" fmla="*/ 243 w 372"/>
                <a:gd name="T27" fmla="*/ 656 h 709"/>
                <a:gd name="T28" fmla="*/ 241 w 372"/>
                <a:gd name="T29" fmla="*/ 670 h 709"/>
                <a:gd name="T30" fmla="*/ 115 w 372"/>
                <a:gd name="T31" fmla="*/ 709 h 709"/>
                <a:gd name="T32" fmla="*/ 0 w 372"/>
                <a:gd name="T33" fmla="*/ 43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2" h="709">
                  <a:moveTo>
                    <a:pt x="0" y="43"/>
                  </a:moveTo>
                  <a:lnTo>
                    <a:pt x="274" y="0"/>
                  </a:lnTo>
                  <a:lnTo>
                    <a:pt x="372" y="411"/>
                  </a:lnTo>
                  <a:lnTo>
                    <a:pt x="368" y="413"/>
                  </a:lnTo>
                  <a:lnTo>
                    <a:pt x="359" y="417"/>
                  </a:lnTo>
                  <a:lnTo>
                    <a:pt x="345" y="422"/>
                  </a:lnTo>
                  <a:lnTo>
                    <a:pt x="329" y="433"/>
                  </a:lnTo>
                  <a:lnTo>
                    <a:pt x="313" y="445"/>
                  </a:lnTo>
                  <a:lnTo>
                    <a:pt x="296" y="463"/>
                  </a:lnTo>
                  <a:lnTo>
                    <a:pt x="281" y="484"/>
                  </a:lnTo>
                  <a:lnTo>
                    <a:pt x="271" y="510"/>
                  </a:lnTo>
                  <a:lnTo>
                    <a:pt x="255" y="569"/>
                  </a:lnTo>
                  <a:lnTo>
                    <a:pt x="246" y="619"/>
                  </a:lnTo>
                  <a:lnTo>
                    <a:pt x="243" y="656"/>
                  </a:lnTo>
                  <a:lnTo>
                    <a:pt x="241" y="670"/>
                  </a:lnTo>
                  <a:lnTo>
                    <a:pt x="115" y="70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 rot="503224">
              <a:off x="4533" y="1466"/>
              <a:ext cx="160" cy="154"/>
            </a:xfrm>
            <a:custGeom>
              <a:avLst/>
              <a:gdLst>
                <a:gd name="T0" fmla="*/ 226 w 256"/>
                <a:gd name="T1" fmla="*/ 0 h 230"/>
                <a:gd name="T2" fmla="*/ 0 w 256"/>
                <a:gd name="T3" fmla="*/ 39 h 230"/>
                <a:gd name="T4" fmla="*/ 31 w 256"/>
                <a:gd name="T5" fmla="*/ 230 h 230"/>
                <a:gd name="T6" fmla="*/ 256 w 256"/>
                <a:gd name="T7" fmla="*/ 196 h 230"/>
                <a:gd name="T8" fmla="*/ 226 w 256"/>
                <a:gd name="T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230">
                  <a:moveTo>
                    <a:pt x="226" y="0"/>
                  </a:moveTo>
                  <a:lnTo>
                    <a:pt x="0" y="39"/>
                  </a:lnTo>
                  <a:lnTo>
                    <a:pt x="31" y="230"/>
                  </a:lnTo>
                  <a:lnTo>
                    <a:pt x="256" y="19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 rot="503224">
              <a:off x="4940" y="1816"/>
              <a:ext cx="283" cy="217"/>
            </a:xfrm>
            <a:custGeom>
              <a:avLst/>
              <a:gdLst>
                <a:gd name="T0" fmla="*/ 425 w 459"/>
                <a:gd name="T1" fmla="*/ 0 h 323"/>
                <a:gd name="T2" fmla="*/ 0 w 459"/>
                <a:gd name="T3" fmla="*/ 39 h 323"/>
                <a:gd name="T4" fmla="*/ 101 w 459"/>
                <a:gd name="T5" fmla="*/ 323 h 323"/>
                <a:gd name="T6" fmla="*/ 459 w 459"/>
                <a:gd name="T7" fmla="*/ 280 h 323"/>
                <a:gd name="T8" fmla="*/ 425 w 459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9" h="323">
                  <a:moveTo>
                    <a:pt x="425" y="0"/>
                  </a:moveTo>
                  <a:lnTo>
                    <a:pt x="0" y="39"/>
                  </a:lnTo>
                  <a:lnTo>
                    <a:pt x="101" y="323"/>
                  </a:lnTo>
                  <a:lnTo>
                    <a:pt x="459" y="28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 rot="503224">
              <a:off x="4012" y="1958"/>
              <a:ext cx="100" cy="130"/>
            </a:xfrm>
            <a:custGeom>
              <a:avLst/>
              <a:gdLst>
                <a:gd name="T0" fmla="*/ 82 w 163"/>
                <a:gd name="T1" fmla="*/ 0 h 191"/>
                <a:gd name="T2" fmla="*/ 66 w 163"/>
                <a:gd name="T3" fmla="*/ 2 h 191"/>
                <a:gd name="T4" fmla="*/ 50 w 163"/>
                <a:gd name="T5" fmla="*/ 7 h 191"/>
                <a:gd name="T6" fmla="*/ 36 w 163"/>
                <a:gd name="T7" fmla="*/ 16 h 191"/>
                <a:gd name="T8" fmla="*/ 23 w 163"/>
                <a:gd name="T9" fmla="*/ 28 h 191"/>
                <a:gd name="T10" fmla="*/ 15 w 163"/>
                <a:gd name="T11" fmla="*/ 42 h 191"/>
                <a:gd name="T12" fmla="*/ 7 w 163"/>
                <a:gd name="T13" fmla="*/ 58 h 191"/>
                <a:gd name="T14" fmla="*/ 2 w 163"/>
                <a:gd name="T15" fmla="*/ 76 h 191"/>
                <a:gd name="T16" fmla="*/ 0 w 163"/>
                <a:gd name="T17" fmla="*/ 95 h 191"/>
                <a:gd name="T18" fmla="*/ 2 w 163"/>
                <a:gd name="T19" fmla="*/ 115 h 191"/>
                <a:gd name="T20" fmla="*/ 7 w 163"/>
                <a:gd name="T21" fmla="*/ 133 h 191"/>
                <a:gd name="T22" fmla="*/ 15 w 163"/>
                <a:gd name="T23" fmla="*/ 149 h 191"/>
                <a:gd name="T24" fmla="*/ 23 w 163"/>
                <a:gd name="T25" fmla="*/ 163 h 191"/>
                <a:gd name="T26" fmla="*/ 36 w 163"/>
                <a:gd name="T27" fmla="*/ 175 h 191"/>
                <a:gd name="T28" fmla="*/ 50 w 163"/>
                <a:gd name="T29" fmla="*/ 184 h 191"/>
                <a:gd name="T30" fmla="*/ 66 w 163"/>
                <a:gd name="T31" fmla="*/ 189 h 191"/>
                <a:gd name="T32" fmla="*/ 82 w 163"/>
                <a:gd name="T33" fmla="*/ 191 h 191"/>
                <a:gd name="T34" fmla="*/ 98 w 163"/>
                <a:gd name="T35" fmla="*/ 189 h 191"/>
                <a:gd name="T36" fmla="*/ 114 w 163"/>
                <a:gd name="T37" fmla="*/ 184 h 191"/>
                <a:gd name="T38" fmla="*/ 128 w 163"/>
                <a:gd name="T39" fmla="*/ 175 h 191"/>
                <a:gd name="T40" fmla="*/ 139 w 163"/>
                <a:gd name="T41" fmla="*/ 163 h 191"/>
                <a:gd name="T42" fmla="*/ 149 w 163"/>
                <a:gd name="T43" fmla="*/ 149 h 191"/>
                <a:gd name="T44" fmla="*/ 156 w 163"/>
                <a:gd name="T45" fmla="*/ 133 h 191"/>
                <a:gd name="T46" fmla="*/ 162 w 163"/>
                <a:gd name="T47" fmla="*/ 115 h 191"/>
                <a:gd name="T48" fmla="*/ 163 w 163"/>
                <a:gd name="T49" fmla="*/ 95 h 191"/>
                <a:gd name="T50" fmla="*/ 162 w 163"/>
                <a:gd name="T51" fmla="*/ 76 h 191"/>
                <a:gd name="T52" fmla="*/ 156 w 163"/>
                <a:gd name="T53" fmla="*/ 58 h 191"/>
                <a:gd name="T54" fmla="*/ 149 w 163"/>
                <a:gd name="T55" fmla="*/ 42 h 191"/>
                <a:gd name="T56" fmla="*/ 139 w 163"/>
                <a:gd name="T57" fmla="*/ 28 h 191"/>
                <a:gd name="T58" fmla="*/ 128 w 163"/>
                <a:gd name="T59" fmla="*/ 16 h 191"/>
                <a:gd name="T60" fmla="*/ 114 w 163"/>
                <a:gd name="T61" fmla="*/ 7 h 191"/>
                <a:gd name="T62" fmla="*/ 98 w 163"/>
                <a:gd name="T63" fmla="*/ 2 h 191"/>
                <a:gd name="T64" fmla="*/ 82 w 163"/>
                <a:gd name="T6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91">
                  <a:moveTo>
                    <a:pt x="82" y="0"/>
                  </a:moveTo>
                  <a:lnTo>
                    <a:pt x="66" y="2"/>
                  </a:lnTo>
                  <a:lnTo>
                    <a:pt x="50" y="7"/>
                  </a:lnTo>
                  <a:lnTo>
                    <a:pt x="36" y="16"/>
                  </a:lnTo>
                  <a:lnTo>
                    <a:pt x="23" y="28"/>
                  </a:lnTo>
                  <a:lnTo>
                    <a:pt x="15" y="42"/>
                  </a:lnTo>
                  <a:lnTo>
                    <a:pt x="7" y="58"/>
                  </a:lnTo>
                  <a:lnTo>
                    <a:pt x="2" y="76"/>
                  </a:lnTo>
                  <a:lnTo>
                    <a:pt x="0" y="95"/>
                  </a:lnTo>
                  <a:lnTo>
                    <a:pt x="2" y="115"/>
                  </a:lnTo>
                  <a:lnTo>
                    <a:pt x="7" y="133"/>
                  </a:lnTo>
                  <a:lnTo>
                    <a:pt x="15" y="149"/>
                  </a:lnTo>
                  <a:lnTo>
                    <a:pt x="23" y="163"/>
                  </a:lnTo>
                  <a:lnTo>
                    <a:pt x="36" y="175"/>
                  </a:lnTo>
                  <a:lnTo>
                    <a:pt x="50" y="184"/>
                  </a:lnTo>
                  <a:lnTo>
                    <a:pt x="66" y="189"/>
                  </a:lnTo>
                  <a:lnTo>
                    <a:pt x="82" y="191"/>
                  </a:lnTo>
                  <a:lnTo>
                    <a:pt x="98" y="189"/>
                  </a:lnTo>
                  <a:lnTo>
                    <a:pt x="114" y="184"/>
                  </a:lnTo>
                  <a:lnTo>
                    <a:pt x="128" y="175"/>
                  </a:lnTo>
                  <a:lnTo>
                    <a:pt x="139" y="163"/>
                  </a:lnTo>
                  <a:lnTo>
                    <a:pt x="149" y="149"/>
                  </a:lnTo>
                  <a:lnTo>
                    <a:pt x="156" y="133"/>
                  </a:lnTo>
                  <a:lnTo>
                    <a:pt x="162" y="115"/>
                  </a:lnTo>
                  <a:lnTo>
                    <a:pt x="163" y="95"/>
                  </a:lnTo>
                  <a:lnTo>
                    <a:pt x="162" y="76"/>
                  </a:lnTo>
                  <a:lnTo>
                    <a:pt x="156" y="58"/>
                  </a:lnTo>
                  <a:lnTo>
                    <a:pt x="149" y="42"/>
                  </a:lnTo>
                  <a:lnTo>
                    <a:pt x="139" y="28"/>
                  </a:lnTo>
                  <a:lnTo>
                    <a:pt x="128" y="16"/>
                  </a:lnTo>
                  <a:lnTo>
                    <a:pt x="114" y="7"/>
                  </a:lnTo>
                  <a:lnTo>
                    <a:pt x="98" y="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503224">
              <a:off x="4682" y="1916"/>
              <a:ext cx="101" cy="129"/>
            </a:xfrm>
            <a:custGeom>
              <a:avLst/>
              <a:gdLst>
                <a:gd name="T0" fmla="*/ 80 w 163"/>
                <a:gd name="T1" fmla="*/ 0 h 191"/>
                <a:gd name="T2" fmla="*/ 64 w 163"/>
                <a:gd name="T3" fmla="*/ 1 h 191"/>
                <a:gd name="T4" fmla="*/ 49 w 163"/>
                <a:gd name="T5" fmla="*/ 7 h 191"/>
                <a:gd name="T6" fmla="*/ 35 w 163"/>
                <a:gd name="T7" fmla="*/ 16 h 191"/>
                <a:gd name="T8" fmla="*/ 25 w 163"/>
                <a:gd name="T9" fmla="*/ 28 h 191"/>
                <a:gd name="T10" fmla="*/ 14 w 163"/>
                <a:gd name="T11" fmla="*/ 42 h 191"/>
                <a:gd name="T12" fmla="*/ 7 w 163"/>
                <a:gd name="T13" fmla="*/ 58 h 191"/>
                <a:gd name="T14" fmla="*/ 2 w 163"/>
                <a:gd name="T15" fmla="*/ 76 h 191"/>
                <a:gd name="T16" fmla="*/ 0 w 163"/>
                <a:gd name="T17" fmla="*/ 95 h 191"/>
                <a:gd name="T18" fmla="*/ 2 w 163"/>
                <a:gd name="T19" fmla="*/ 115 h 191"/>
                <a:gd name="T20" fmla="*/ 7 w 163"/>
                <a:gd name="T21" fmla="*/ 133 h 191"/>
                <a:gd name="T22" fmla="*/ 14 w 163"/>
                <a:gd name="T23" fmla="*/ 149 h 191"/>
                <a:gd name="T24" fmla="*/ 25 w 163"/>
                <a:gd name="T25" fmla="*/ 163 h 191"/>
                <a:gd name="T26" fmla="*/ 35 w 163"/>
                <a:gd name="T27" fmla="*/ 175 h 191"/>
                <a:gd name="T28" fmla="*/ 49 w 163"/>
                <a:gd name="T29" fmla="*/ 184 h 191"/>
                <a:gd name="T30" fmla="*/ 64 w 163"/>
                <a:gd name="T31" fmla="*/ 189 h 191"/>
                <a:gd name="T32" fmla="*/ 80 w 163"/>
                <a:gd name="T33" fmla="*/ 191 h 191"/>
                <a:gd name="T34" fmla="*/ 95 w 163"/>
                <a:gd name="T35" fmla="*/ 189 h 191"/>
                <a:gd name="T36" fmla="*/ 111 w 163"/>
                <a:gd name="T37" fmla="*/ 184 h 191"/>
                <a:gd name="T38" fmla="*/ 126 w 163"/>
                <a:gd name="T39" fmla="*/ 175 h 191"/>
                <a:gd name="T40" fmla="*/ 138 w 163"/>
                <a:gd name="T41" fmla="*/ 163 h 191"/>
                <a:gd name="T42" fmla="*/ 149 w 163"/>
                <a:gd name="T43" fmla="*/ 149 h 191"/>
                <a:gd name="T44" fmla="*/ 156 w 163"/>
                <a:gd name="T45" fmla="*/ 133 h 191"/>
                <a:gd name="T46" fmla="*/ 161 w 163"/>
                <a:gd name="T47" fmla="*/ 115 h 191"/>
                <a:gd name="T48" fmla="*/ 163 w 163"/>
                <a:gd name="T49" fmla="*/ 95 h 191"/>
                <a:gd name="T50" fmla="*/ 161 w 163"/>
                <a:gd name="T51" fmla="*/ 76 h 191"/>
                <a:gd name="T52" fmla="*/ 156 w 163"/>
                <a:gd name="T53" fmla="*/ 58 h 191"/>
                <a:gd name="T54" fmla="*/ 149 w 163"/>
                <a:gd name="T55" fmla="*/ 42 h 191"/>
                <a:gd name="T56" fmla="*/ 138 w 163"/>
                <a:gd name="T57" fmla="*/ 28 h 191"/>
                <a:gd name="T58" fmla="*/ 126 w 163"/>
                <a:gd name="T59" fmla="*/ 16 h 191"/>
                <a:gd name="T60" fmla="*/ 111 w 163"/>
                <a:gd name="T61" fmla="*/ 7 h 191"/>
                <a:gd name="T62" fmla="*/ 95 w 163"/>
                <a:gd name="T63" fmla="*/ 1 h 191"/>
                <a:gd name="T64" fmla="*/ 80 w 163"/>
                <a:gd name="T6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91">
                  <a:moveTo>
                    <a:pt x="80" y="0"/>
                  </a:moveTo>
                  <a:lnTo>
                    <a:pt x="64" y="1"/>
                  </a:lnTo>
                  <a:lnTo>
                    <a:pt x="49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4" y="42"/>
                  </a:lnTo>
                  <a:lnTo>
                    <a:pt x="7" y="58"/>
                  </a:lnTo>
                  <a:lnTo>
                    <a:pt x="2" y="76"/>
                  </a:lnTo>
                  <a:lnTo>
                    <a:pt x="0" y="95"/>
                  </a:lnTo>
                  <a:lnTo>
                    <a:pt x="2" y="115"/>
                  </a:lnTo>
                  <a:lnTo>
                    <a:pt x="7" y="133"/>
                  </a:lnTo>
                  <a:lnTo>
                    <a:pt x="14" y="149"/>
                  </a:lnTo>
                  <a:lnTo>
                    <a:pt x="25" y="163"/>
                  </a:lnTo>
                  <a:lnTo>
                    <a:pt x="35" y="175"/>
                  </a:lnTo>
                  <a:lnTo>
                    <a:pt x="49" y="184"/>
                  </a:lnTo>
                  <a:lnTo>
                    <a:pt x="64" y="189"/>
                  </a:lnTo>
                  <a:lnTo>
                    <a:pt x="80" y="191"/>
                  </a:lnTo>
                  <a:lnTo>
                    <a:pt x="95" y="189"/>
                  </a:lnTo>
                  <a:lnTo>
                    <a:pt x="111" y="184"/>
                  </a:lnTo>
                  <a:lnTo>
                    <a:pt x="126" y="175"/>
                  </a:lnTo>
                  <a:lnTo>
                    <a:pt x="138" y="163"/>
                  </a:lnTo>
                  <a:lnTo>
                    <a:pt x="149" y="149"/>
                  </a:lnTo>
                  <a:lnTo>
                    <a:pt x="156" y="133"/>
                  </a:lnTo>
                  <a:lnTo>
                    <a:pt x="161" y="115"/>
                  </a:lnTo>
                  <a:lnTo>
                    <a:pt x="163" y="95"/>
                  </a:lnTo>
                  <a:lnTo>
                    <a:pt x="161" y="76"/>
                  </a:lnTo>
                  <a:lnTo>
                    <a:pt x="156" y="58"/>
                  </a:lnTo>
                  <a:lnTo>
                    <a:pt x="149" y="42"/>
                  </a:lnTo>
                  <a:lnTo>
                    <a:pt x="138" y="28"/>
                  </a:lnTo>
                  <a:lnTo>
                    <a:pt x="126" y="16"/>
                  </a:lnTo>
                  <a:lnTo>
                    <a:pt x="111" y="7"/>
                  </a:lnTo>
                  <a:lnTo>
                    <a:pt x="95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 rot="503224">
              <a:off x="4907" y="1700"/>
              <a:ext cx="284" cy="104"/>
            </a:xfrm>
            <a:custGeom>
              <a:avLst/>
              <a:gdLst>
                <a:gd name="T0" fmla="*/ 0 w 458"/>
                <a:gd name="T1" fmla="*/ 23 h 154"/>
                <a:gd name="T2" fmla="*/ 265 w 458"/>
                <a:gd name="T3" fmla="*/ 0 h 154"/>
                <a:gd name="T4" fmla="*/ 458 w 458"/>
                <a:gd name="T5" fmla="*/ 115 h 154"/>
                <a:gd name="T6" fmla="*/ 285 w 458"/>
                <a:gd name="T7" fmla="*/ 73 h 154"/>
                <a:gd name="T8" fmla="*/ 308 w 458"/>
                <a:gd name="T9" fmla="*/ 144 h 154"/>
                <a:gd name="T10" fmla="*/ 207 w 458"/>
                <a:gd name="T11" fmla="*/ 73 h 154"/>
                <a:gd name="T12" fmla="*/ 198 w 458"/>
                <a:gd name="T13" fmla="*/ 140 h 154"/>
                <a:gd name="T14" fmla="*/ 131 w 458"/>
                <a:gd name="T15" fmla="*/ 87 h 154"/>
                <a:gd name="T16" fmla="*/ 92 w 458"/>
                <a:gd name="T17" fmla="*/ 154 h 154"/>
                <a:gd name="T18" fmla="*/ 0 w 458"/>
                <a:gd name="T19" fmla="*/ 2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" h="154">
                  <a:moveTo>
                    <a:pt x="0" y="23"/>
                  </a:moveTo>
                  <a:lnTo>
                    <a:pt x="265" y="0"/>
                  </a:lnTo>
                  <a:lnTo>
                    <a:pt x="458" y="115"/>
                  </a:lnTo>
                  <a:lnTo>
                    <a:pt x="285" y="73"/>
                  </a:lnTo>
                  <a:lnTo>
                    <a:pt x="308" y="144"/>
                  </a:lnTo>
                  <a:lnTo>
                    <a:pt x="207" y="73"/>
                  </a:lnTo>
                  <a:lnTo>
                    <a:pt x="198" y="140"/>
                  </a:lnTo>
                  <a:lnTo>
                    <a:pt x="131" y="87"/>
                  </a:lnTo>
                  <a:lnTo>
                    <a:pt x="92" y="15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 rot="503224">
              <a:off x="4928" y="1949"/>
              <a:ext cx="311" cy="108"/>
            </a:xfrm>
            <a:custGeom>
              <a:avLst/>
              <a:gdLst>
                <a:gd name="T0" fmla="*/ 483 w 501"/>
                <a:gd name="T1" fmla="*/ 0 h 159"/>
                <a:gd name="T2" fmla="*/ 501 w 501"/>
                <a:gd name="T3" fmla="*/ 106 h 159"/>
                <a:gd name="T4" fmla="*/ 23 w 501"/>
                <a:gd name="T5" fmla="*/ 159 h 159"/>
                <a:gd name="T6" fmla="*/ 0 w 501"/>
                <a:gd name="T7" fmla="*/ 64 h 159"/>
                <a:gd name="T8" fmla="*/ 483 w 501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1" h="159">
                  <a:moveTo>
                    <a:pt x="483" y="0"/>
                  </a:moveTo>
                  <a:lnTo>
                    <a:pt x="501" y="106"/>
                  </a:lnTo>
                  <a:lnTo>
                    <a:pt x="23" y="159"/>
                  </a:lnTo>
                  <a:lnTo>
                    <a:pt x="0" y="64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 rot="503224">
              <a:off x="4977" y="1860"/>
              <a:ext cx="78" cy="93"/>
            </a:xfrm>
            <a:custGeom>
              <a:avLst/>
              <a:gdLst>
                <a:gd name="T0" fmla="*/ 62 w 124"/>
                <a:gd name="T1" fmla="*/ 0 h 138"/>
                <a:gd name="T2" fmla="*/ 50 w 124"/>
                <a:gd name="T3" fmla="*/ 2 h 138"/>
                <a:gd name="T4" fmla="*/ 39 w 124"/>
                <a:gd name="T5" fmla="*/ 5 h 138"/>
                <a:gd name="T6" fmla="*/ 29 w 124"/>
                <a:gd name="T7" fmla="*/ 12 h 138"/>
                <a:gd name="T8" fmla="*/ 18 w 124"/>
                <a:gd name="T9" fmla="*/ 21 h 138"/>
                <a:gd name="T10" fmla="*/ 11 w 124"/>
                <a:gd name="T11" fmla="*/ 30 h 138"/>
                <a:gd name="T12" fmla="*/ 6 w 124"/>
                <a:gd name="T13" fmla="*/ 43 h 138"/>
                <a:gd name="T14" fmla="*/ 2 w 124"/>
                <a:gd name="T15" fmla="*/ 55 h 138"/>
                <a:gd name="T16" fmla="*/ 0 w 124"/>
                <a:gd name="T17" fmla="*/ 69 h 138"/>
                <a:gd name="T18" fmla="*/ 2 w 124"/>
                <a:gd name="T19" fmla="*/ 83 h 138"/>
                <a:gd name="T20" fmla="*/ 6 w 124"/>
                <a:gd name="T21" fmla="*/ 96 h 138"/>
                <a:gd name="T22" fmla="*/ 11 w 124"/>
                <a:gd name="T23" fmla="*/ 108 h 138"/>
                <a:gd name="T24" fmla="*/ 18 w 124"/>
                <a:gd name="T25" fmla="*/ 117 h 138"/>
                <a:gd name="T26" fmla="*/ 29 w 124"/>
                <a:gd name="T27" fmla="*/ 126 h 138"/>
                <a:gd name="T28" fmla="*/ 39 w 124"/>
                <a:gd name="T29" fmla="*/ 133 h 138"/>
                <a:gd name="T30" fmla="*/ 50 w 124"/>
                <a:gd name="T31" fmla="*/ 136 h 138"/>
                <a:gd name="T32" fmla="*/ 62 w 124"/>
                <a:gd name="T33" fmla="*/ 138 h 138"/>
                <a:gd name="T34" fmla="*/ 75 w 124"/>
                <a:gd name="T35" fmla="*/ 136 h 138"/>
                <a:gd name="T36" fmla="*/ 85 w 124"/>
                <a:gd name="T37" fmla="*/ 133 h 138"/>
                <a:gd name="T38" fmla="*/ 96 w 124"/>
                <a:gd name="T39" fmla="*/ 126 h 138"/>
                <a:gd name="T40" fmla="*/ 106 w 124"/>
                <a:gd name="T41" fmla="*/ 117 h 138"/>
                <a:gd name="T42" fmla="*/ 114 w 124"/>
                <a:gd name="T43" fmla="*/ 108 h 138"/>
                <a:gd name="T44" fmla="*/ 119 w 124"/>
                <a:gd name="T45" fmla="*/ 96 h 138"/>
                <a:gd name="T46" fmla="*/ 122 w 124"/>
                <a:gd name="T47" fmla="*/ 83 h 138"/>
                <a:gd name="T48" fmla="*/ 124 w 124"/>
                <a:gd name="T49" fmla="*/ 69 h 138"/>
                <a:gd name="T50" fmla="*/ 122 w 124"/>
                <a:gd name="T51" fmla="*/ 55 h 138"/>
                <a:gd name="T52" fmla="*/ 119 w 124"/>
                <a:gd name="T53" fmla="*/ 43 h 138"/>
                <a:gd name="T54" fmla="*/ 114 w 124"/>
                <a:gd name="T55" fmla="*/ 30 h 138"/>
                <a:gd name="T56" fmla="*/ 106 w 124"/>
                <a:gd name="T57" fmla="*/ 21 h 138"/>
                <a:gd name="T58" fmla="*/ 96 w 124"/>
                <a:gd name="T59" fmla="*/ 12 h 138"/>
                <a:gd name="T60" fmla="*/ 85 w 124"/>
                <a:gd name="T61" fmla="*/ 5 h 138"/>
                <a:gd name="T62" fmla="*/ 75 w 124"/>
                <a:gd name="T63" fmla="*/ 2 h 138"/>
                <a:gd name="T64" fmla="*/ 62 w 124"/>
                <a:gd name="T6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38">
                  <a:moveTo>
                    <a:pt x="62" y="0"/>
                  </a:moveTo>
                  <a:lnTo>
                    <a:pt x="50" y="2"/>
                  </a:lnTo>
                  <a:lnTo>
                    <a:pt x="39" y="5"/>
                  </a:lnTo>
                  <a:lnTo>
                    <a:pt x="29" y="12"/>
                  </a:lnTo>
                  <a:lnTo>
                    <a:pt x="18" y="21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5"/>
                  </a:lnTo>
                  <a:lnTo>
                    <a:pt x="0" y="69"/>
                  </a:lnTo>
                  <a:lnTo>
                    <a:pt x="2" y="83"/>
                  </a:lnTo>
                  <a:lnTo>
                    <a:pt x="6" y="96"/>
                  </a:lnTo>
                  <a:lnTo>
                    <a:pt x="11" y="108"/>
                  </a:lnTo>
                  <a:lnTo>
                    <a:pt x="18" y="117"/>
                  </a:lnTo>
                  <a:lnTo>
                    <a:pt x="29" y="126"/>
                  </a:lnTo>
                  <a:lnTo>
                    <a:pt x="39" y="133"/>
                  </a:lnTo>
                  <a:lnTo>
                    <a:pt x="50" y="136"/>
                  </a:lnTo>
                  <a:lnTo>
                    <a:pt x="62" y="138"/>
                  </a:lnTo>
                  <a:lnTo>
                    <a:pt x="75" y="136"/>
                  </a:lnTo>
                  <a:lnTo>
                    <a:pt x="85" y="133"/>
                  </a:lnTo>
                  <a:lnTo>
                    <a:pt x="96" y="126"/>
                  </a:lnTo>
                  <a:lnTo>
                    <a:pt x="106" y="117"/>
                  </a:lnTo>
                  <a:lnTo>
                    <a:pt x="114" y="108"/>
                  </a:lnTo>
                  <a:lnTo>
                    <a:pt x="119" y="96"/>
                  </a:lnTo>
                  <a:lnTo>
                    <a:pt x="122" y="83"/>
                  </a:lnTo>
                  <a:lnTo>
                    <a:pt x="124" y="69"/>
                  </a:lnTo>
                  <a:lnTo>
                    <a:pt x="122" y="55"/>
                  </a:lnTo>
                  <a:lnTo>
                    <a:pt x="119" y="43"/>
                  </a:lnTo>
                  <a:lnTo>
                    <a:pt x="114" y="30"/>
                  </a:lnTo>
                  <a:lnTo>
                    <a:pt x="106" y="21"/>
                  </a:lnTo>
                  <a:lnTo>
                    <a:pt x="96" y="12"/>
                  </a:lnTo>
                  <a:lnTo>
                    <a:pt x="85" y="5"/>
                  </a:lnTo>
                  <a:lnTo>
                    <a:pt x="75" y="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 rot="503224">
              <a:off x="5142" y="1861"/>
              <a:ext cx="76" cy="91"/>
            </a:xfrm>
            <a:custGeom>
              <a:avLst/>
              <a:gdLst>
                <a:gd name="T0" fmla="*/ 61 w 123"/>
                <a:gd name="T1" fmla="*/ 0 h 134"/>
                <a:gd name="T2" fmla="*/ 48 w 123"/>
                <a:gd name="T3" fmla="*/ 1 h 134"/>
                <a:gd name="T4" fmla="*/ 38 w 123"/>
                <a:gd name="T5" fmla="*/ 5 h 134"/>
                <a:gd name="T6" fmla="*/ 27 w 123"/>
                <a:gd name="T7" fmla="*/ 10 h 134"/>
                <a:gd name="T8" fmla="*/ 18 w 123"/>
                <a:gd name="T9" fmla="*/ 19 h 134"/>
                <a:gd name="T10" fmla="*/ 11 w 123"/>
                <a:gd name="T11" fmla="*/ 28 h 134"/>
                <a:gd name="T12" fmla="*/ 6 w 123"/>
                <a:gd name="T13" fmla="*/ 39 h 134"/>
                <a:gd name="T14" fmla="*/ 2 w 123"/>
                <a:gd name="T15" fmla="*/ 51 h 134"/>
                <a:gd name="T16" fmla="*/ 0 w 123"/>
                <a:gd name="T17" fmla="*/ 65 h 134"/>
                <a:gd name="T18" fmla="*/ 2 w 123"/>
                <a:gd name="T19" fmla="*/ 79 h 134"/>
                <a:gd name="T20" fmla="*/ 6 w 123"/>
                <a:gd name="T21" fmla="*/ 92 h 134"/>
                <a:gd name="T22" fmla="*/ 11 w 123"/>
                <a:gd name="T23" fmla="*/ 104 h 134"/>
                <a:gd name="T24" fmla="*/ 18 w 123"/>
                <a:gd name="T25" fmla="*/ 113 h 134"/>
                <a:gd name="T26" fmla="*/ 27 w 123"/>
                <a:gd name="T27" fmla="*/ 122 h 134"/>
                <a:gd name="T28" fmla="*/ 38 w 123"/>
                <a:gd name="T29" fmla="*/ 129 h 134"/>
                <a:gd name="T30" fmla="*/ 48 w 123"/>
                <a:gd name="T31" fmla="*/ 132 h 134"/>
                <a:gd name="T32" fmla="*/ 61 w 123"/>
                <a:gd name="T33" fmla="*/ 134 h 134"/>
                <a:gd name="T34" fmla="*/ 73 w 123"/>
                <a:gd name="T35" fmla="*/ 132 h 134"/>
                <a:gd name="T36" fmla="*/ 84 w 123"/>
                <a:gd name="T37" fmla="*/ 129 h 134"/>
                <a:gd name="T38" fmla="*/ 94 w 123"/>
                <a:gd name="T39" fmla="*/ 122 h 134"/>
                <a:gd name="T40" fmla="*/ 105 w 123"/>
                <a:gd name="T41" fmla="*/ 113 h 134"/>
                <a:gd name="T42" fmla="*/ 112 w 123"/>
                <a:gd name="T43" fmla="*/ 104 h 134"/>
                <a:gd name="T44" fmla="*/ 117 w 123"/>
                <a:gd name="T45" fmla="*/ 92 h 134"/>
                <a:gd name="T46" fmla="*/ 121 w 123"/>
                <a:gd name="T47" fmla="*/ 79 h 134"/>
                <a:gd name="T48" fmla="*/ 123 w 123"/>
                <a:gd name="T49" fmla="*/ 65 h 134"/>
                <a:gd name="T50" fmla="*/ 121 w 123"/>
                <a:gd name="T51" fmla="*/ 51 h 134"/>
                <a:gd name="T52" fmla="*/ 117 w 123"/>
                <a:gd name="T53" fmla="*/ 39 h 134"/>
                <a:gd name="T54" fmla="*/ 112 w 123"/>
                <a:gd name="T55" fmla="*/ 28 h 134"/>
                <a:gd name="T56" fmla="*/ 105 w 123"/>
                <a:gd name="T57" fmla="*/ 19 h 134"/>
                <a:gd name="T58" fmla="*/ 94 w 123"/>
                <a:gd name="T59" fmla="*/ 10 h 134"/>
                <a:gd name="T60" fmla="*/ 84 w 123"/>
                <a:gd name="T61" fmla="*/ 5 h 134"/>
                <a:gd name="T62" fmla="*/ 73 w 123"/>
                <a:gd name="T63" fmla="*/ 1 h 134"/>
                <a:gd name="T64" fmla="*/ 61 w 123"/>
                <a:gd name="T6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34">
                  <a:moveTo>
                    <a:pt x="61" y="0"/>
                  </a:moveTo>
                  <a:lnTo>
                    <a:pt x="48" y="1"/>
                  </a:lnTo>
                  <a:lnTo>
                    <a:pt x="38" y="5"/>
                  </a:lnTo>
                  <a:lnTo>
                    <a:pt x="27" y="10"/>
                  </a:lnTo>
                  <a:lnTo>
                    <a:pt x="18" y="19"/>
                  </a:lnTo>
                  <a:lnTo>
                    <a:pt x="11" y="28"/>
                  </a:lnTo>
                  <a:lnTo>
                    <a:pt x="6" y="39"/>
                  </a:lnTo>
                  <a:lnTo>
                    <a:pt x="2" y="51"/>
                  </a:lnTo>
                  <a:lnTo>
                    <a:pt x="0" y="65"/>
                  </a:lnTo>
                  <a:lnTo>
                    <a:pt x="2" y="79"/>
                  </a:lnTo>
                  <a:lnTo>
                    <a:pt x="6" y="92"/>
                  </a:lnTo>
                  <a:lnTo>
                    <a:pt x="11" y="104"/>
                  </a:lnTo>
                  <a:lnTo>
                    <a:pt x="18" y="113"/>
                  </a:lnTo>
                  <a:lnTo>
                    <a:pt x="27" y="122"/>
                  </a:lnTo>
                  <a:lnTo>
                    <a:pt x="38" y="129"/>
                  </a:lnTo>
                  <a:lnTo>
                    <a:pt x="48" y="132"/>
                  </a:lnTo>
                  <a:lnTo>
                    <a:pt x="61" y="134"/>
                  </a:lnTo>
                  <a:lnTo>
                    <a:pt x="73" y="132"/>
                  </a:lnTo>
                  <a:lnTo>
                    <a:pt x="84" y="129"/>
                  </a:lnTo>
                  <a:lnTo>
                    <a:pt x="94" y="122"/>
                  </a:lnTo>
                  <a:lnTo>
                    <a:pt x="105" y="113"/>
                  </a:lnTo>
                  <a:lnTo>
                    <a:pt x="112" y="104"/>
                  </a:lnTo>
                  <a:lnTo>
                    <a:pt x="117" y="92"/>
                  </a:lnTo>
                  <a:lnTo>
                    <a:pt x="121" y="79"/>
                  </a:lnTo>
                  <a:lnTo>
                    <a:pt x="123" y="65"/>
                  </a:lnTo>
                  <a:lnTo>
                    <a:pt x="121" y="51"/>
                  </a:lnTo>
                  <a:lnTo>
                    <a:pt x="117" y="39"/>
                  </a:lnTo>
                  <a:lnTo>
                    <a:pt x="112" y="28"/>
                  </a:lnTo>
                  <a:lnTo>
                    <a:pt x="105" y="19"/>
                  </a:lnTo>
                  <a:lnTo>
                    <a:pt x="94" y="10"/>
                  </a:lnTo>
                  <a:lnTo>
                    <a:pt x="84" y="5"/>
                  </a:lnTo>
                  <a:lnTo>
                    <a:pt x="73" y="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 rot="503224">
              <a:off x="4740" y="1440"/>
              <a:ext cx="228" cy="392"/>
            </a:xfrm>
            <a:custGeom>
              <a:avLst/>
              <a:gdLst>
                <a:gd name="T0" fmla="*/ 34 w 244"/>
                <a:gd name="T1" fmla="*/ 0 h 554"/>
                <a:gd name="T2" fmla="*/ 0 w 244"/>
                <a:gd name="T3" fmla="*/ 4 h 554"/>
                <a:gd name="T4" fmla="*/ 244 w 244"/>
                <a:gd name="T5" fmla="*/ 554 h 554"/>
                <a:gd name="T6" fmla="*/ 34 w 244"/>
                <a:gd name="T7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4" h="554">
                  <a:moveTo>
                    <a:pt x="34" y="0"/>
                  </a:moveTo>
                  <a:lnTo>
                    <a:pt x="0" y="4"/>
                  </a:lnTo>
                  <a:lnTo>
                    <a:pt x="244" y="55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 rot="503224">
              <a:off x="4963" y="1965"/>
              <a:ext cx="262" cy="66"/>
            </a:xfrm>
            <a:custGeom>
              <a:avLst/>
              <a:gdLst>
                <a:gd name="T0" fmla="*/ 0 w 422"/>
                <a:gd name="T1" fmla="*/ 59 h 98"/>
                <a:gd name="T2" fmla="*/ 411 w 422"/>
                <a:gd name="T3" fmla="*/ 0 h 98"/>
                <a:gd name="T4" fmla="*/ 422 w 422"/>
                <a:gd name="T5" fmla="*/ 39 h 98"/>
                <a:gd name="T6" fmla="*/ 6 w 422"/>
                <a:gd name="T7" fmla="*/ 98 h 98"/>
                <a:gd name="T8" fmla="*/ 0 w 422"/>
                <a:gd name="T9" fmla="*/ 5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2" h="98">
                  <a:moveTo>
                    <a:pt x="0" y="59"/>
                  </a:moveTo>
                  <a:lnTo>
                    <a:pt x="411" y="0"/>
                  </a:lnTo>
                  <a:lnTo>
                    <a:pt x="422" y="39"/>
                  </a:lnTo>
                  <a:lnTo>
                    <a:pt x="6" y="98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 rot="503224">
              <a:off x="4032" y="1969"/>
              <a:ext cx="70" cy="83"/>
            </a:xfrm>
            <a:custGeom>
              <a:avLst/>
              <a:gdLst>
                <a:gd name="T0" fmla="*/ 31 w 113"/>
                <a:gd name="T1" fmla="*/ 23 h 120"/>
                <a:gd name="T2" fmla="*/ 46 w 113"/>
                <a:gd name="T3" fmla="*/ 24 h 120"/>
                <a:gd name="T4" fmla="*/ 58 w 113"/>
                <a:gd name="T5" fmla="*/ 30 h 120"/>
                <a:gd name="T6" fmla="*/ 70 w 113"/>
                <a:gd name="T7" fmla="*/ 39 h 120"/>
                <a:gd name="T8" fmla="*/ 79 w 113"/>
                <a:gd name="T9" fmla="*/ 51 h 120"/>
                <a:gd name="T10" fmla="*/ 88 w 113"/>
                <a:gd name="T11" fmla="*/ 65 h 120"/>
                <a:gd name="T12" fmla="*/ 95 w 113"/>
                <a:gd name="T13" fmla="*/ 81 h 120"/>
                <a:gd name="T14" fmla="*/ 99 w 113"/>
                <a:gd name="T15" fmla="*/ 99 h 120"/>
                <a:gd name="T16" fmla="*/ 100 w 113"/>
                <a:gd name="T17" fmla="*/ 118 h 120"/>
                <a:gd name="T18" fmla="*/ 100 w 113"/>
                <a:gd name="T19" fmla="*/ 118 h 120"/>
                <a:gd name="T20" fmla="*/ 100 w 113"/>
                <a:gd name="T21" fmla="*/ 118 h 120"/>
                <a:gd name="T22" fmla="*/ 100 w 113"/>
                <a:gd name="T23" fmla="*/ 118 h 120"/>
                <a:gd name="T24" fmla="*/ 100 w 113"/>
                <a:gd name="T25" fmla="*/ 120 h 120"/>
                <a:gd name="T26" fmla="*/ 106 w 113"/>
                <a:gd name="T27" fmla="*/ 110 h 120"/>
                <a:gd name="T28" fmla="*/ 109 w 113"/>
                <a:gd name="T29" fmla="*/ 99 h 120"/>
                <a:gd name="T30" fmla="*/ 111 w 113"/>
                <a:gd name="T31" fmla="*/ 86 h 120"/>
                <a:gd name="T32" fmla="*/ 113 w 113"/>
                <a:gd name="T33" fmla="*/ 74 h 120"/>
                <a:gd name="T34" fmla="*/ 111 w 113"/>
                <a:gd name="T35" fmla="*/ 60 h 120"/>
                <a:gd name="T36" fmla="*/ 108 w 113"/>
                <a:gd name="T37" fmla="*/ 46 h 120"/>
                <a:gd name="T38" fmla="*/ 102 w 113"/>
                <a:gd name="T39" fmla="*/ 33 h 120"/>
                <a:gd name="T40" fmla="*/ 95 w 113"/>
                <a:gd name="T41" fmla="*/ 21 h 120"/>
                <a:gd name="T42" fmla="*/ 85 w 113"/>
                <a:gd name="T43" fmla="*/ 12 h 120"/>
                <a:gd name="T44" fmla="*/ 74 w 113"/>
                <a:gd name="T45" fmla="*/ 5 h 120"/>
                <a:gd name="T46" fmla="*/ 63 w 113"/>
                <a:gd name="T47" fmla="*/ 1 h 120"/>
                <a:gd name="T48" fmla="*/ 51 w 113"/>
                <a:gd name="T49" fmla="*/ 0 h 120"/>
                <a:gd name="T50" fmla="*/ 35 w 113"/>
                <a:gd name="T51" fmla="*/ 1 h 120"/>
                <a:gd name="T52" fmla="*/ 21 w 113"/>
                <a:gd name="T53" fmla="*/ 9 h 120"/>
                <a:gd name="T54" fmla="*/ 8 w 113"/>
                <a:gd name="T55" fmla="*/ 19 h 120"/>
                <a:gd name="T56" fmla="*/ 0 w 113"/>
                <a:gd name="T57" fmla="*/ 33 h 120"/>
                <a:gd name="T58" fmla="*/ 7 w 113"/>
                <a:gd name="T59" fmla="*/ 28 h 120"/>
                <a:gd name="T60" fmla="*/ 14 w 113"/>
                <a:gd name="T61" fmla="*/ 24 h 120"/>
                <a:gd name="T62" fmla="*/ 23 w 113"/>
                <a:gd name="T63" fmla="*/ 23 h 120"/>
                <a:gd name="T64" fmla="*/ 31 w 113"/>
                <a:gd name="T65" fmla="*/ 2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20">
                  <a:moveTo>
                    <a:pt x="31" y="23"/>
                  </a:moveTo>
                  <a:lnTo>
                    <a:pt x="46" y="24"/>
                  </a:lnTo>
                  <a:lnTo>
                    <a:pt x="58" y="30"/>
                  </a:lnTo>
                  <a:lnTo>
                    <a:pt x="70" y="39"/>
                  </a:lnTo>
                  <a:lnTo>
                    <a:pt x="79" y="51"/>
                  </a:lnTo>
                  <a:lnTo>
                    <a:pt x="88" y="65"/>
                  </a:lnTo>
                  <a:lnTo>
                    <a:pt x="95" y="81"/>
                  </a:lnTo>
                  <a:lnTo>
                    <a:pt x="99" y="99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100" y="120"/>
                  </a:lnTo>
                  <a:lnTo>
                    <a:pt x="106" y="110"/>
                  </a:lnTo>
                  <a:lnTo>
                    <a:pt x="109" y="99"/>
                  </a:lnTo>
                  <a:lnTo>
                    <a:pt x="111" y="86"/>
                  </a:lnTo>
                  <a:lnTo>
                    <a:pt x="113" y="74"/>
                  </a:lnTo>
                  <a:lnTo>
                    <a:pt x="111" y="60"/>
                  </a:lnTo>
                  <a:lnTo>
                    <a:pt x="108" y="46"/>
                  </a:lnTo>
                  <a:lnTo>
                    <a:pt x="102" y="33"/>
                  </a:lnTo>
                  <a:lnTo>
                    <a:pt x="95" y="21"/>
                  </a:lnTo>
                  <a:lnTo>
                    <a:pt x="85" y="12"/>
                  </a:lnTo>
                  <a:lnTo>
                    <a:pt x="74" y="5"/>
                  </a:lnTo>
                  <a:lnTo>
                    <a:pt x="63" y="1"/>
                  </a:lnTo>
                  <a:lnTo>
                    <a:pt x="51" y="0"/>
                  </a:lnTo>
                  <a:lnTo>
                    <a:pt x="35" y="1"/>
                  </a:lnTo>
                  <a:lnTo>
                    <a:pt x="21" y="9"/>
                  </a:lnTo>
                  <a:lnTo>
                    <a:pt x="8" y="19"/>
                  </a:lnTo>
                  <a:lnTo>
                    <a:pt x="0" y="33"/>
                  </a:lnTo>
                  <a:lnTo>
                    <a:pt x="7" y="28"/>
                  </a:lnTo>
                  <a:lnTo>
                    <a:pt x="14" y="24"/>
                  </a:lnTo>
                  <a:lnTo>
                    <a:pt x="23" y="23"/>
                  </a:lnTo>
                  <a:lnTo>
                    <a:pt x="31" y="23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 rot="503224">
              <a:off x="4701" y="1933"/>
              <a:ext cx="70" cy="81"/>
            </a:xfrm>
            <a:custGeom>
              <a:avLst/>
              <a:gdLst>
                <a:gd name="T0" fmla="*/ 30 w 111"/>
                <a:gd name="T1" fmla="*/ 23 h 121"/>
                <a:gd name="T2" fmla="*/ 44 w 111"/>
                <a:gd name="T3" fmla="*/ 25 h 121"/>
                <a:gd name="T4" fmla="*/ 57 w 111"/>
                <a:gd name="T5" fmla="*/ 30 h 121"/>
                <a:gd name="T6" fmla="*/ 69 w 111"/>
                <a:gd name="T7" fmla="*/ 39 h 121"/>
                <a:gd name="T8" fmla="*/ 80 w 111"/>
                <a:gd name="T9" fmla="*/ 52 h 121"/>
                <a:gd name="T10" fmla="*/ 87 w 111"/>
                <a:gd name="T11" fmla="*/ 66 h 121"/>
                <a:gd name="T12" fmla="*/ 94 w 111"/>
                <a:gd name="T13" fmla="*/ 82 h 121"/>
                <a:gd name="T14" fmla="*/ 97 w 111"/>
                <a:gd name="T15" fmla="*/ 99 h 121"/>
                <a:gd name="T16" fmla="*/ 99 w 111"/>
                <a:gd name="T17" fmla="*/ 119 h 121"/>
                <a:gd name="T18" fmla="*/ 99 w 111"/>
                <a:gd name="T19" fmla="*/ 119 h 121"/>
                <a:gd name="T20" fmla="*/ 99 w 111"/>
                <a:gd name="T21" fmla="*/ 119 h 121"/>
                <a:gd name="T22" fmla="*/ 99 w 111"/>
                <a:gd name="T23" fmla="*/ 119 h 121"/>
                <a:gd name="T24" fmla="*/ 99 w 111"/>
                <a:gd name="T25" fmla="*/ 121 h 121"/>
                <a:gd name="T26" fmla="*/ 104 w 111"/>
                <a:gd name="T27" fmla="*/ 110 h 121"/>
                <a:gd name="T28" fmla="*/ 108 w 111"/>
                <a:gd name="T29" fmla="*/ 99 h 121"/>
                <a:gd name="T30" fmla="*/ 110 w 111"/>
                <a:gd name="T31" fmla="*/ 87 h 121"/>
                <a:gd name="T32" fmla="*/ 111 w 111"/>
                <a:gd name="T33" fmla="*/ 75 h 121"/>
                <a:gd name="T34" fmla="*/ 110 w 111"/>
                <a:gd name="T35" fmla="*/ 61 h 121"/>
                <a:gd name="T36" fmla="*/ 106 w 111"/>
                <a:gd name="T37" fmla="*/ 46 h 121"/>
                <a:gd name="T38" fmla="*/ 101 w 111"/>
                <a:gd name="T39" fmla="*/ 34 h 121"/>
                <a:gd name="T40" fmla="*/ 94 w 111"/>
                <a:gd name="T41" fmla="*/ 22 h 121"/>
                <a:gd name="T42" fmla="*/ 85 w 111"/>
                <a:gd name="T43" fmla="*/ 13 h 121"/>
                <a:gd name="T44" fmla="*/ 74 w 111"/>
                <a:gd name="T45" fmla="*/ 6 h 121"/>
                <a:gd name="T46" fmla="*/ 62 w 111"/>
                <a:gd name="T47" fmla="*/ 2 h 121"/>
                <a:gd name="T48" fmla="*/ 50 w 111"/>
                <a:gd name="T49" fmla="*/ 0 h 121"/>
                <a:gd name="T50" fmla="*/ 34 w 111"/>
                <a:gd name="T51" fmla="*/ 2 h 121"/>
                <a:gd name="T52" fmla="*/ 21 w 111"/>
                <a:gd name="T53" fmla="*/ 9 h 121"/>
                <a:gd name="T54" fmla="*/ 9 w 111"/>
                <a:gd name="T55" fmla="*/ 20 h 121"/>
                <a:gd name="T56" fmla="*/ 0 w 111"/>
                <a:gd name="T57" fmla="*/ 34 h 121"/>
                <a:gd name="T58" fmla="*/ 7 w 111"/>
                <a:gd name="T59" fmla="*/ 29 h 121"/>
                <a:gd name="T60" fmla="*/ 16 w 111"/>
                <a:gd name="T61" fmla="*/ 25 h 121"/>
                <a:gd name="T62" fmla="*/ 23 w 111"/>
                <a:gd name="T63" fmla="*/ 23 h 121"/>
                <a:gd name="T64" fmla="*/ 30 w 111"/>
                <a:gd name="T65" fmla="*/ 2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21">
                  <a:moveTo>
                    <a:pt x="30" y="23"/>
                  </a:moveTo>
                  <a:lnTo>
                    <a:pt x="44" y="25"/>
                  </a:lnTo>
                  <a:lnTo>
                    <a:pt x="57" y="30"/>
                  </a:lnTo>
                  <a:lnTo>
                    <a:pt x="69" y="39"/>
                  </a:lnTo>
                  <a:lnTo>
                    <a:pt x="80" y="52"/>
                  </a:lnTo>
                  <a:lnTo>
                    <a:pt x="87" y="66"/>
                  </a:lnTo>
                  <a:lnTo>
                    <a:pt x="94" y="82"/>
                  </a:lnTo>
                  <a:lnTo>
                    <a:pt x="97" y="9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104" y="110"/>
                  </a:lnTo>
                  <a:lnTo>
                    <a:pt x="108" y="99"/>
                  </a:lnTo>
                  <a:lnTo>
                    <a:pt x="110" y="87"/>
                  </a:lnTo>
                  <a:lnTo>
                    <a:pt x="111" y="75"/>
                  </a:lnTo>
                  <a:lnTo>
                    <a:pt x="110" y="61"/>
                  </a:lnTo>
                  <a:lnTo>
                    <a:pt x="106" y="46"/>
                  </a:lnTo>
                  <a:lnTo>
                    <a:pt x="101" y="34"/>
                  </a:lnTo>
                  <a:lnTo>
                    <a:pt x="94" y="22"/>
                  </a:lnTo>
                  <a:lnTo>
                    <a:pt x="85" y="13"/>
                  </a:lnTo>
                  <a:lnTo>
                    <a:pt x="74" y="6"/>
                  </a:lnTo>
                  <a:lnTo>
                    <a:pt x="62" y="2"/>
                  </a:lnTo>
                  <a:lnTo>
                    <a:pt x="50" y="0"/>
                  </a:lnTo>
                  <a:lnTo>
                    <a:pt x="34" y="2"/>
                  </a:lnTo>
                  <a:lnTo>
                    <a:pt x="21" y="9"/>
                  </a:lnTo>
                  <a:lnTo>
                    <a:pt x="9" y="20"/>
                  </a:lnTo>
                  <a:lnTo>
                    <a:pt x="0" y="34"/>
                  </a:lnTo>
                  <a:lnTo>
                    <a:pt x="7" y="29"/>
                  </a:lnTo>
                  <a:lnTo>
                    <a:pt x="16" y="25"/>
                  </a:lnTo>
                  <a:lnTo>
                    <a:pt x="23" y="23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 rot="503224">
              <a:off x="4983" y="1868"/>
              <a:ext cx="69" cy="83"/>
            </a:xfrm>
            <a:custGeom>
              <a:avLst/>
              <a:gdLst>
                <a:gd name="T0" fmla="*/ 55 w 109"/>
                <a:gd name="T1" fmla="*/ 0 h 123"/>
                <a:gd name="T2" fmla="*/ 44 w 109"/>
                <a:gd name="T3" fmla="*/ 2 h 123"/>
                <a:gd name="T4" fmla="*/ 33 w 109"/>
                <a:gd name="T5" fmla="*/ 6 h 123"/>
                <a:gd name="T6" fmla="*/ 24 w 109"/>
                <a:gd name="T7" fmla="*/ 11 h 123"/>
                <a:gd name="T8" fmla="*/ 16 w 109"/>
                <a:gd name="T9" fmla="*/ 18 h 123"/>
                <a:gd name="T10" fmla="*/ 8 w 109"/>
                <a:gd name="T11" fmla="*/ 27 h 123"/>
                <a:gd name="T12" fmla="*/ 3 w 109"/>
                <a:gd name="T13" fmla="*/ 38 h 123"/>
                <a:gd name="T14" fmla="*/ 1 w 109"/>
                <a:gd name="T15" fmla="*/ 50 h 123"/>
                <a:gd name="T16" fmla="*/ 0 w 109"/>
                <a:gd name="T17" fmla="*/ 62 h 123"/>
                <a:gd name="T18" fmla="*/ 1 w 109"/>
                <a:gd name="T19" fmla="*/ 75 h 123"/>
                <a:gd name="T20" fmla="*/ 3 w 109"/>
                <a:gd name="T21" fmla="*/ 85 h 123"/>
                <a:gd name="T22" fmla="*/ 8 w 109"/>
                <a:gd name="T23" fmla="*/ 96 h 123"/>
                <a:gd name="T24" fmla="*/ 16 w 109"/>
                <a:gd name="T25" fmla="*/ 105 h 123"/>
                <a:gd name="T26" fmla="*/ 24 w 109"/>
                <a:gd name="T27" fmla="*/ 112 h 123"/>
                <a:gd name="T28" fmla="*/ 33 w 109"/>
                <a:gd name="T29" fmla="*/ 117 h 123"/>
                <a:gd name="T30" fmla="*/ 44 w 109"/>
                <a:gd name="T31" fmla="*/ 121 h 123"/>
                <a:gd name="T32" fmla="*/ 55 w 109"/>
                <a:gd name="T33" fmla="*/ 123 h 123"/>
                <a:gd name="T34" fmla="*/ 65 w 109"/>
                <a:gd name="T35" fmla="*/ 121 h 123"/>
                <a:gd name="T36" fmla="*/ 76 w 109"/>
                <a:gd name="T37" fmla="*/ 117 h 123"/>
                <a:gd name="T38" fmla="*/ 85 w 109"/>
                <a:gd name="T39" fmla="*/ 112 h 123"/>
                <a:gd name="T40" fmla="*/ 93 w 109"/>
                <a:gd name="T41" fmla="*/ 105 h 123"/>
                <a:gd name="T42" fmla="*/ 101 w 109"/>
                <a:gd name="T43" fmla="*/ 96 h 123"/>
                <a:gd name="T44" fmla="*/ 106 w 109"/>
                <a:gd name="T45" fmla="*/ 85 h 123"/>
                <a:gd name="T46" fmla="*/ 108 w 109"/>
                <a:gd name="T47" fmla="*/ 75 h 123"/>
                <a:gd name="T48" fmla="*/ 109 w 109"/>
                <a:gd name="T49" fmla="*/ 62 h 123"/>
                <a:gd name="T50" fmla="*/ 108 w 109"/>
                <a:gd name="T51" fmla="*/ 50 h 123"/>
                <a:gd name="T52" fmla="*/ 106 w 109"/>
                <a:gd name="T53" fmla="*/ 38 h 123"/>
                <a:gd name="T54" fmla="*/ 101 w 109"/>
                <a:gd name="T55" fmla="*/ 27 h 123"/>
                <a:gd name="T56" fmla="*/ 93 w 109"/>
                <a:gd name="T57" fmla="*/ 18 h 123"/>
                <a:gd name="T58" fmla="*/ 85 w 109"/>
                <a:gd name="T59" fmla="*/ 11 h 123"/>
                <a:gd name="T60" fmla="*/ 76 w 109"/>
                <a:gd name="T61" fmla="*/ 6 h 123"/>
                <a:gd name="T62" fmla="*/ 65 w 109"/>
                <a:gd name="T63" fmla="*/ 2 h 123"/>
                <a:gd name="T64" fmla="*/ 55 w 109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23">
                  <a:moveTo>
                    <a:pt x="55" y="0"/>
                  </a:moveTo>
                  <a:lnTo>
                    <a:pt x="44" y="2"/>
                  </a:lnTo>
                  <a:lnTo>
                    <a:pt x="33" y="6"/>
                  </a:lnTo>
                  <a:lnTo>
                    <a:pt x="24" y="11"/>
                  </a:lnTo>
                  <a:lnTo>
                    <a:pt x="16" y="18"/>
                  </a:lnTo>
                  <a:lnTo>
                    <a:pt x="8" y="27"/>
                  </a:lnTo>
                  <a:lnTo>
                    <a:pt x="3" y="38"/>
                  </a:lnTo>
                  <a:lnTo>
                    <a:pt x="1" y="50"/>
                  </a:lnTo>
                  <a:lnTo>
                    <a:pt x="0" y="62"/>
                  </a:lnTo>
                  <a:lnTo>
                    <a:pt x="1" y="75"/>
                  </a:lnTo>
                  <a:lnTo>
                    <a:pt x="3" y="85"/>
                  </a:lnTo>
                  <a:lnTo>
                    <a:pt x="8" y="96"/>
                  </a:lnTo>
                  <a:lnTo>
                    <a:pt x="16" y="105"/>
                  </a:lnTo>
                  <a:lnTo>
                    <a:pt x="24" y="112"/>
                  </a:lnTo>
                  <a:lnTo>
                    <a:pt x="33" y="117"/>
                  </a:lnTo>
                  <a:lnTo>
                    <a:pt x="44" y="121"/>
                  </a:lnTo>
                  <a:lnTo>
                    <a:pt x="55" y="123"/>
                  </a:lnTo>
                  <a:lnTo>
                    <a:pt x="65" y="121"/>
                  </a:lnTo>
                  <a:lnTo>
                    <a:pt x="76" y="117"/>
                  </a:lnTo>
                  <a:lnTo>
                    <a:pt x="85" y="112"/>
                  </a:lnTo>
                  <a:lnTo>
                    <a:pt x="93" y="105"/>
                  </a:lnTo>
                  <a:lnTo>
                    <a:pt x="101" y="96"/>
                  </a:lnTo>
                  <a:lnTo>
                    <a:pt x="106" y="85"/>
                  </a:lnTo>
                  <a:lnTo>
                    <a:pt x="108" y="75"/>
                  </a:lnTo>
                  <a:lnTo>
                    <a:pt x="109" y="62"/>
                  </a:lnTo>
                  <a:lnTo>
                    <a:pt x="108" y="50"/>
                  </a:lnTo>
                  <a:lnTo>
                    <a:pt x="106" y="38"/>
                  </a:lnTo>
                  <a:lnTo>
                    <a:pt x="101" y="27"/>
                  </a:lnTo>
                  <a:lnTo>
                    <a:pt x="93" y="18"/>
                  </a:lnTo>
                  <a:lnTo>
                    <a:pt x="85" y="11"/>
                  </a:lnTo>
                  <a:lnTo>
                    <a:pt x="76" y="6"/>
                  </a:lnTo>
                  <a:lnTo>
                    <a:pt x="65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 rot="503224">
              <a:off x="5143" y="1864"/>
              <a:ext cx="68" cy="82"/>
            </a:xfrm>
            <a:custGeom>
              <a:avLst/>
              <a:gdLst>
                <a:gd name="T0" fmla="*/ 55 w 108"/>
                <a:gd name="T1" fmla="*/ 0 h 122"/>
                <a:gd name="T2" fmla="*/ 44 w 108"/>
                <a:gd name="T3" fmla="*/ 2 h 122"/>
                <a:gd name="T4" fmla="*/ 34 w 108"/>
                <a:gd name="T5" fmla="*/ 5 h 122"/>
                <a:gd name="T6" fmla="*/ 23 w 108"/>
                <a:gd name="T7" fmla="*/ 11 h 122"/>
                <a:gd name="T8" fmla="*/ 16 w 108"/>
                <a:gd name="T9" fmla="*/ 18 h 122"/>
                <a:gd name="T10" fmla="*/ 9 w 108"/>
                <a:gd name="T11" fmla="*/ 26 h 122"/>
                <a:gd name="T12" fmla="*/ 4 w 108"/>
                <a:gd name="T13" fmla="*/ 37 h 122"/>
                <a:gd name="T14" fmla="*/ 2 w 108"/>
                <a:gd name="T15" fmla="*/ 48 h 122"/>
                <a:gd name="T16" fmla="*/ 0 w 108"/>
                <a:gd name="T17" fmla="*/ 60 h 122"/>
                <a:gd name="T18" fmla="*/ 2 w 108"/>
                <a:gd name="T19" fmla="*/ 73 h 122"/>
                <a:gd name="T20" fmla="*/ 4 w 108"/>
                <a:gd name="T21" fmla="*/ 83 h 122"/>
                <a:gd name="T22" fmla="*/ 9 w 108"/>
                <a:gd name="T23" fmla="*/ 94 h 122"/>
                <a:gd name="T24" fmla="*/ 16 w 108"/>
                <a:gd name="T25" fmla="*/ 104 h 122"/>
                <a:gd name="T26" fmla="*/ 23 w 108"/>
                <a:gd name="T27" fmla="*/ 111 h 122"/>
                <a:gd name="T28" fmla="*/ 34 w 108"/>
                <a:gd name="T29" fmla="*/ 117 h 122"/>
                <a:gd name="T30" fmla="*/ 44 w 108"/>
                <a:gd name="T31" fmla="*/ 120 h 122"/>
                <a:gd name="T32" fmla="*/ 55 w 108"/>
                <a:gd name="T33" fmla="*/ 122 h 122"/>
                <a:gd name="T34" fmla="*/ 66 w 108"/>
                <a:gd name="T35" fmla="*/ 120 h 122"/>
                <a:gd name="T36" fmla="*/ 76 w 108"/>
                <a:gd name="T37" fmla="*/ 117 h 122"/>
                <a:gd name="T38" fmla="*/ 85 w 108"/>
                <a:gd name="T39" fmla="*/ 111 h 122"/>
                <a:gd name="T40" fmla="*/ 92 w 108"/>
                <a:gd name="T41" fmla="*/ 104 h 122"/>
                <a:gd name="T42" fmla="*/ 99 w 108"/>
                <a:gd name="T43" fmla="*/ 94 h 122"/>
                <a:gd name="T44" fmla="*/ 105 w 108"/>
                <a:gd name="T45" fmla="*/ 83 h 122"/>
                <a:gd name="T46" fmla="*/ 106 w 108"/>
                <a:gd name="T47" fmla="*/ 73 h 122"/>
                <a:gd name="T48" fmla="*/ 108 w 108"/>
                <a:gd name="T49" fmla="*/ 60 h 122"/>
                <a:gd name="T50" fmla="*/ 106 w 108"/>
                <a:gd name="T51" fmla="*/ 48 h 122"/>
                <a:gd name="T52" fmla="*/ 105 w 108"/>
                <a:gd name="T53" fmla="*/ 37 h 122"/>
                <a:gd name="T54" fmla="*/ 99 w 108"/>
                <a:gd name="T55" fmla="*/ 26 h 122"/>
                <a:gd name="T56" fmla="*/ 92 w 108"/>
                <a:gd name="T57" fmla="*/ 18 h 122"/>
                <a:gd name="T58" fmla="*/ 85 w 108"/>
                <a:gd name="T59" fmla="*/ 11 h 122"/>
                <a:gd name="T60" fmla="*/ 76 w 108"/>
                <a:gd name="T61" fmla="*/ 5 h 122"/>
                <a:gd name="T62" fmla="*/ 66 w 108"/>
                <a:gd name="T63" fmla="*/ 2 h 122"/>
                <a:gd name="T64" fmla="*/ 55 w 108"/>
                <a:gd name="T6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" h="122">
                  <a:moveTo>
                    <a:pt x="55" y="0"/>
                  </a:moveTo>
                  <a:lnTo>
                    <a:pt x="44" y="2"/>
                  </a:lnTo>
                  <a:lnTo>
                    <a:pt x="34" y="5"/>
                  </a:lnTo>
                  <a:lnTo>
                    <a:pt x="23" y="11"/>
                  </a:lnTo>
                  <a:lnTo>
                    <a:pt x="16" y="18"/>
                  </a:lnTo>
                  <a:lnTo>
                    <a:pt x="9" y="26"/>
                  </a:lnTo>
                  <a:lnTo>
                    <a:pt x="4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4" y="83"/>
                  </a:lnTo>
                  <a:lnTo>
                    <a:pt x="9" y="94"/>
                  </a:lnTo>
                  <a:lnTo>
                    <a:pt x="16" y="104"/>
                  </a:lnTo>
                  <a:lnTo>
                    <a:pt x="23" y="111"/>
                  </a:lnTo>
                  <a:lnTo>
                    <a:pt x="34" y="117"/>
                  </a:lnTo>
                  <a:lnTo>
                    <a:pt x="44" y="120"/>
                  </a:lnTo>
                  <a:lnTo>
                    <a:pt x="55" y="122"/>
                  </a:lnTo>
                  <a:lnTo>
                    <a:pt x="66" y="120"/>
                  </a:lnTo>
                  <a:lnTo>
                    <a:pt x="76" y="117"/>
                  </a:lnTo>
                  <a:lnTo>
                    <a:pt x="85" y="111"/>
                  </a:lnTo>
                  <a:lnTo>
                    <a:pt x="92" y="104"/>
                  </a:lnTo>
                  <a:lnTo>
                    <a:pt x="99" y="94"/>
                  </a:lnTo>
                  <a:lnTo>
                    <a:pt x="105" y="83"/>
                  </a:lnTo>
                  <a:lnTo>
                    <a:pt x="106" y="73"/>
                  </a:lnTo>
                  <a:lnTo>
                    <a:pt x="108" y="60"/>
                  </a:lnTo>
                  <a:lnTo>
                    <a:pt x="106" y="48"/>
                  </a:lnTo>
                  <a:lnTo>
                    <a:pt x="105" y="37"/>
                  </a:lnTo>
                  <a:lnTo>
                    <a:pt x="99" y="26"/>
                  </a:lnTo>
                  <a:lnTo>
                    <a:pt x="92" y="18"/>
                  </a:lnTo>
                  <a:lnTo>
                    <a:pt x="85" y="11"/>
                  </a:lnTo>
                  <a:lnTo>
                    <a:pt x="76" y="5"/>
                  </a:lnTo>
                  <a:lnTo>
                    <a:pt x="66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3" name="Group 32"/>
            <p:cNvGrpSpPr>
              <a:grpSpLocks/>
            </p:cNvGrpSpPr>
            <p:nvPr/>
          </p:nvGrpSpPr>
          <p:grpSpPr bwMode="auto">
            <a:xfrm>
              <a:off x="3842" y="1317"/>
              <a:ext cx="831" cy="1266"/>
              <a:chOff x="4072" y="1608"/>
              <a:chExt cx="983" cy="1470"/>
            </a:xfrm>
          </p:grpSpPr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4072" y="1608"/>
                <a:ext cx="983" cy="1470"/>
              </a:xfrm>
              <a:custGeom>
                <a:avLst/>
                <a:gdLst>
                  <a:gd name="T0" fmla="*/ 1745 w 1967"/>
                  <a:gd name="T1" fmla="*/ 2822 h 2940"/>
                  <a:gd name="T2" fmla="*/ 1967 w 1967"/>
                  <a:gd name="T3" fmla="*/ 2664 h 2940"/>
                  <a:gd name="T4" fmla="*/ 1905 w 1967"/>
                  <a:gd name="T5" fmla="*/ 2597 h 2940"/>
                  <a:gd name="T6" fmla="*/ 1655 w 1967"/>
                  <a:gd name="T7" fmla="*/ 2547 h 2940"/>
                  <a:gd name="T8" fmla="*/ 1587 w 1967"/>
                  <a:gd name="T9" fmla="*/ 2308 h 2940"/>
                  <a:gd name="T10" fmla="*/ 1512 w 1967"/>
                  <a:gd name="T11" fmla="*/ 1985 h 2940"/>
                  <a:gd name="T12" fmla="*/ 1478 w 1967"/>
                  <a:gd name="T13" fmla="*/ 1827 h 2940"/>
                  <a:gd name="T14" fmla="*/ 1350 w 1967"/>
                  <a:gd name="T15" fmla="*/ 1680 h 2940"/>
                  <a:gd name="T16" fmla="*/ 1259 w 1967"/>
                  <a:gd name="T17" fmla="*/ 1555 h 2940"/>
                  <a:gd name="T18" fmla="*/ 1338 w 1967"/>
                  <a:gd name="T19" fmla="*/ 1517 h 2940"/>
                  <a:gd name="T20" fmla="*/ 1288 w 1967"/>
                  <a:gd name="T21" fmla="*/ 1448 h 2940"/>
                  <a:gd name="T22" fmla="*/ 1457 w 1967"/>
                  <a:gd name="T23" fmla="*/ 1476 h 2940"/>
                  <a:gd name="T24" fmla="*/ 1596 w 1967"/>
                  <a:gd name="T25" fmla="*/ 1313 h 2940"/>
                  <a:gd name="T26" fmla="*/ 1614 w 1967"/>
                  <a:gd name="T27" fmla="*/ 937 h 2940"/>
                  <a:gd name="T28" fmla="*/ 1668 w 1967"/>
                  <a:gd name="T29" fmla="*/ 677 h 2940"/>
                  <a:gd name="T30" fmla="*/ 1697 w 1967"/>
                  <a:gd name="T31" fmla="*/ 516 h 2940"/>
                  <a:gd name="T32" fmla="*/ 1659 w 1967"/>
                  <a:gd name="T33" fmla="*/ 404 h 2940"/>
                  <a:gd name="T34" fmla="*/ 1587 w 1967"/>
                  <a:gd name="T35" fmla="*/ 206 h 2940"/>
                  <a:gd name="T36" fmla="*/ 1443 w 1967"/>
                  <a:gd name="T37" fmla="*/ 340 h 2940"/>
                  <a:gd name="T38" fmla="*/ 1509 w 1967"/>
                  <a:gd name="T39" fmla="*/ 452 h 2940"/>
                  <a:gd name="T40" fmla="*/ 1473 w 1967"/>
                  <a:gd name="T41" fmla="*/ 532 h 2940"/>
                  <a:gd name="T42" fmla="*/ 1394 w 1967"/>
                  <a:gd name="T43" fmla="*/ 717 h 2940"/>
                  <a:gd name="T44" fmla="*/ 1311 w 1967"/>
                  <a:gd name="T45" fmla="*/ 795 h 2940"/>
                  <a:gd name="T46" fmla="*/ 1283 w 1967"/>
                  <a:gd name="T47" fmla="*/ 596 h 2940"/>
                  <a:gd name="T48" fmla="*/ 1373 w 1967"/>
                  <a:gd name="T49" fmla="*/ 430 h 2940"/>
                  <a:gd name="T50" fmla="*/ 1405 w 1967"/>
                  <a:gd name="T51" fmla="*/ 329 h 2940"/>
                  <a:gd name="T52" fmla="*/ 1411 w 1967"/>
                  <a:gd name="T53" fmla="*/ 141 h 2940"/>
                  <a:gd name="T54" fmla="*/ 1363 w 1967"/>
                  <a:gd name="T55" fmla="*/ 161 h 2940"/>
                  <a:gd name="T56" fmla="*/ 1232 w 1967"/>
                  <a:gd name="T57" fmla="*/ 2 h 2940"/>
                  <a:gd name="T58" fmla="*/ 985 w 1967"/>
                  <a:gd name="T59" fmla="*/ 64 h 2940"/>
                  <a:gd name="T60" fmla="*/ 945 w 1967"/>
                  <a:gd name="T61" fmla="*/ 243 h 2940"/>
                  <a:gd name="T62" fmla="*/ 950 w 1967"/>
                  <a:gd name="T63" fmla="*/ 422 h 2940"/>
                  <a:gd name="T64" fmla="*/ 945 w 1967"/>
                  <a:gd name="T65" fmla="*/ 565 h 2940"/>
                  <a:gd name="T66" fmla="*/ 899 w 1967"/>
                  <a:gd name="T67" fmla="*/ 679 h 2940"/>
                  <a:gd name="T68" fmla="*/ 745 w 1967"/>
                  <a:gd name="T69" fmla="*/ 805 h 2940"/>
                  <a:gd name="T70" fmla="*/ 519 w 1967"/>
                  <a:gd name="T71" fmla="*/ 1036 h 2940"/>
                  <a:gd name="T72" fmla="*/ 578 w 1967"/>
                  <a:gd name="T73" fmla="*/ 1193 h 2940"/>
                  <a:gd name="T74" fmla="*/ 579 w 1967"/>
                  <a:gd name="T75" fmla="*/ 1322 h 2940"/>
                  <a:gd name="T76" fmla="*/ 651 w 1967"/>
                  <a:gd name="T77" fmla="*/ 1407 h 2940"/>
                  <a:gd name="T78" fmla="*/ 594 w 1967"/>
                  <a:gd name="T79" fmla="*/ 1662 h 2940"/>
                  <a:gd name="T80" fmla="*/ 670 w 1967"/>
                  <a:gd name="T81" fmla="*/ 1781 h 2940"/>
                  <a:gd name="T82" fmla="*/ 747 w 1967"/>
                  <a:gd name="T83" fmla="*/ 1999 h 2940"/>
                  <a:gd name="T84" fmla="*/ 646 w 1967"/>
                  <a:gd name="T85" fmla="*/ 2066 h 2940"/>
                  <a:gd name="T86" fmla="*/ 477 w 1967"/>
                  <a:gd name="T87" fmla="*/ 2090 h 2940"/>
                  <a:gd name="T88" fmla="*/ 268 w 1967"/>
                  <a:gd name="T89" fmla="*/ 2102 h 2940"/>
                  <a:gd name="T90" fmla="*/ 180 w 1967"/>
                  <a:gd name="T91" fmla="*/ 2247 h 2940"/>
                  <a:gd name="T92" fmla="*/ 1 w 1967"/>
                  <a:gd name="T93" fmla="*/ 2284 h 2940"/>
                  <a:gd name="T94" fmla="*/ 54 w 1967"/>
                  <a:gd name="T95" fmla="*/ 2474 h 2940"/>
                  <a:gd name="T96" fmla="*/ 209 w 1967"/>
                  <a:gd name="T97" fmla="*/ 2780 h 2940"/>
                  <a:gd name="T98" fmla="*/ 279 w 1967"/>
                  <a:gd name="T99" fmla="*/ 2566 h 2940"/>
                  <a:gd name="T100" fmla="*/ 507 w 1967"/>
                  <a:gd name="T101" fmla="*/ 2424 h 2940"/>
                  <a:gd name="T102" fmla="*/ 883 w 1967"/>
                  <a:gd name="T103" fmla="*/ 2284 h 2940"/>
                  <a:gd name="T104" fmla="*/ 1074 w 1967"/>
                  <a:gd name="T105" fmla="*/ 2183 h 2940"/>
                  <a:gd name="T106" fmla="*/ 1081 w 1967"/>
                  <a:gd name="T107" fmla="*/ 1942 h 2940"/>
                  <a:gd name="T108" fmla="*/ 1197 w 1967"/>
                  <a:gd name="T109" fmla="*/ 2074 h 2940"/>
                  <a:gd name="T110" fmla="*/ 1263 w 1967"/>
                  <a:gd name="T111" fmla="*/ 2293 h 2940"/>
                  <a:gd name="T112" fmla="*/ 1314 w 1967"/>
                  <a:gd name="T113" fmla="*/ 2697 h 2940"/>
                  <a:gd name="T114" fmla="*/ 1328 w 1967"/>
                  <a:gd name="T115" fmla="*/ 2793 h 2940"/>
                  <a:gd name="T116" fmla="*/ 1413 w 1967"/>
                  <a:gd name="T117" fmla="*/ 2819 h 2940"/>
                  <a:gd name="T118" fmla="*/ 1485 w 1967"/>
                  <a:gd name="T119" fmla="*/ 2876 h 2940"/>
                  <a:gd name="T120" fmla="*/ 1550 w 1967"/>
                  <a:gd name="T121" fmla="*/ 2938 h 2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67" h="2940">
                    <a:moveTo>
                      <a:pt x="1655" y="2884"/>
                    </a:moveTo>
                    <a:lnTo>
                      <a:pt x="1662" y="2879"/>
                    </a:lnTo>
                    <a:lnTo>
                      <a:pt x="1670" y="2873"/>
                    </a:lnTo>
                    <a:lnTo>
                      <a:pt x="1679" y="2868"/>
                    </a:lnTo>
                    <a:lnTo>
                      <a:pt x="1687" y="2862"/>
                    </a:lnTo>
                    <a:lnTo>
                      <a:pt x="1697" y="2855"/>
                    </a:lnTo>
                    <a:lnTo>
                      <a:pt x="1705" y="2851"/>
                    </a:lnTo>
                    <a:lnTo>
                      <a:pt x="1711" y="2844"/>
                    </a:lnTo>
                    <a:lnTo>
                      <a:pt x="1718" y="2839"/>
                    </a:lnTo>
                    <a:lnTo>
                      <a:pt x="1745" y="2822"/>
                    </a:lnTo>
                    <a:lnTo>
                      <a:pt x="1770" y="2806"/>
                    </a:lnTo>
                    <a:lnTo>
                      <a:pt x="1798" y="2788"/>
                    </a:lnTo>
                    <a:lnTo>
                      <a:pt x="1825" y="2772"/>
                    </a:lnTo>
                    <a:lnTo>
                      <a:pt x="1852" y="2755"/>
                    </a:lnTo>
                    <a:lnTo>
                      <a:pt x="1881" y="2737"/>
                    </a:lnTo>
                    <a:lnTo>
                      <a:pt x="1908" y="2720"/>
                    </a:lnTo>
                    <a:lnTo>
                      <a:pt x="1935" y="2702"/>
                    </a:lnTo>
                    <a:lnTo>
                      <a:pt x="1946" y="2691"/>
                    </a:lnTo>
                    <a:lnTo>
                      <a:pt x="1959" y="2678"/>
                    </a:lnTo>
                    <a:lnTo>
                      <a:pt x="1967" y="2664"/>
                    </a:lnTo>
                    <a:lnTo>
                      <a:pt x="1965" y="2648"/>
                    </a:lnTo>
                    <a:lnTo>
                      <a:pt x="1962" y="2640"/>
                    </a:lnTo>
                    <a:lnTo>
                      <a:pt x="1960" y="2635"/>
                    </a:lnTo>
                    <a:lnTo>
                      <a:pt x="1959" y="2629"/>
                    </a:lnTo>
                    <a:lnTo>
                      <a:pt x="1956" y="2622"/>
                    </a:lnTo>
                    <a:lnTo>
                      <a:pt x="1952" y="2616"/>
                    </a:lnTo>
                    <a:lnTo>
                      <a:pt x="1948" y="2608"/>
                    </a:lnTo>
                    <a:lnTo>
                      <a:pt x="1941" y="2601"/>
                    </a:lnTo>
                    <a:lnTo>
                      <a:pt x="1933" y="2597"/>
                    </a:lnTo>
                    <a:lnTo>
                      <a:pt x="1905" y="2597"/>
                    </a:lnTo>
                    <a:lnTo>
                      <a:pt x="1874" y="2597"/>
                    </a:lnTo>
                    <a:lnTo>
                      <a:pt x="1842" y="2598"/>
                    </a:lnTo>
                    <a:lnTo>
                      <a:pt x="1810" y="2600"/>
                    </a:lnTo>
                    <a:lnTo>
                      <a:pt x="1778" y="2600"/>
                    </a:lnTo>
                    <a:lnTo>
                      <a:pt x="1746" y="2601"/>
                    </a:lnTo>
                    <a:lnTo>
                      <a:pt x="1715" y="2601"/>
                    </a:lnTo>
                    <a:lnTo>
                      <a:pt x="1684" y="2600"/>
                    </a:lnTo>
                    <a:lnTo>
                      <a:pt x="1671" y="2584"/>
                    </a:lnTo>
                    <a:lnTo>
                      <a:pt x="1662" y="2565"/>
                    </a:lnTo>
                    <a:lnTo>
                      <a:pt x="1655" y="2547"/>
                    </a:lnTo>
                    <a:lnTo>
                      <a:pt x="1649" y="2526"/>
                    </a:lnTo>
                    <a:lnTo>
                      <a:pt x="1643" y="2507"/>
                    </a:lnTo>
                    <a:lnTo>
                      <a:pt x="1638" y="2488"/>
                    </a:lnTo>
                    <a:lnTo>
                      <a:pt x="1632" y="2470"/>
                    </a:lnTo>
                    <a:lnTo>
                      <a:pt x="1624" y="2453"/>
                    </a:lnTo>
                    <a:lnTo>
                      <a:pt x="1622" y="2434"/>
                    </a:lnTo>
                    <a:lnTo>
                      <a:pt x="1616" y="2408"/>
                    </a:lnTo>
                    <a:lnTo>
                      <a:pt x="1608" y="2376"/>
                    </a:lnTo>
                    <a:lnTo>
                      <a:pt x="1598" y="2341"/>
                    </a:lnTo>
                    <a:lnTo>
                      <a:pt x="1587" y="2308"/>
                    </a:lnTo>
                    <a:lnTo>
                      <a:pt x="1577" y="2276"/>
                    </a:lnTo>
                    <a:lnTo>
                      <a:pt x="1568" y="2250"/>
                    </a:lnTo>
                    <a:lnTo>
                      <a:pt x="1563" y="2231"/>
                    </a:lnTo>
                    <a:lnTo>
                      <a:pt x="1556" y="2212"/>
                    </a:lnTo>
                    <a:lnTo>
                      <a:pt x="1547" y="2183"/>
                    </a:lnTo>
                    <a:lnTo>
                      <a:pt x="1539" y="2156"/>
                    </a:lnTo>
                    <a:lnTo>
                      <a:pt x="1533" y="2137"/>
                    </a:lnTo>
                    <a:lnTo>
                      <a:pt x="1526" y="2087"/>
                    </a:lnTo>
                    <a:lnTo>
                      <a:pt x="1518" y="2030"/>
                    </a:lnTo>
                    <a:lnTo>
                      <a:pt x="1512" y="1985"/>
                    </a:lnTo>
                    <a:lnTo>
                      <a:pt x="1509" y="1966"/>
                    </a:lnTo>
                    <a:lnTo>
                      <a:pt x="1509" y="1956"/>
                    </a:lnTo>
                    <a:lnTo>
                      <a:pt x="1507" y="1939"/>
                    </a:lnTo>
                    <a:lnTo>
                      <a:pt x="1505" y="1920"/>
                    </a:lnTo>
                    <a:lnTo>
                      <a:pt x="1504" y="1907"/>
                    </a:lnTo>
                    <a:lnTo>
                      <a:pt x="1502" y="1889"/>
                    </a:lnTo>
                    <a:lnTo>
                      <a:pt x="1499" y="1872"/>
                    </a:lnTo>
                    <a:lnTo>
                      <a:pt x="1494" y="1857"/>
                    </a:lnTo>
                    <a:lnTo>
                      <a:pt x="1486" y="1841"/>
                    </a:lnTo>
                    <a:lnTo>
                      <a:pt x="1478" y="1827"/>
                    </a:lnTo>
                    <a:lnTo>
                      <a:pt x="1469" y="1813"/>
                    </a:lnTo>
                    <a:lnTo>
                      <a:pt x="1459" y="1798"/>
                    </a:lnTo>
                    <a:lnTo>
                      <a:pt x="1449" y="1782"/>
                    </a:lnTo>
                    <a:lnTo>
                      <a:pt x="1441" y="1774"/>
                    </a:lnTo>
                    <a:lnTo>
                      <a:pt x="1434" y="1768"/>
                    </a:lnTo>
                    <a:lnTo>
                      <a:pt x="1426" y="1758"/>
                    </a:lnTo>
                    <a:lnTo>
                      <a:pt x="1421" y="1749"/>
                    </a:lnTo>
                    <a:lnTo>
                      <a:pt x="1397" y="1728"/>
                    </a:lnTo>
                    <a:lnTo>
                      <a:pt x="1374" y="1706"/>
                    </a:lnTo>
                    <a:lnTo>
                      <a:pt x="1350" y="1680"/>
                    </a:lnTo>
                    <a:lnTo>
                      <a:pt x="1328" y="1656"/>
                    </a:lnTo>
                    <a:lnTo>
                      <a:pt x="1307" y="1630"/>
                    </a:lnTo>
                    <a:lnTo>
                      <a:pt x="1285" y="1605"/>
                    </a:lnTo>
                    <a:lnTo>
                      <a:pt x="1264" y="1579"/>
                    </a:lnTo>
                    <a:lnTo>
                      <a:pt x="1243" y="1555"/>
                    </a:lnTo>
                    <a:lnTo>
                      <a:pt x="1245" y="1554"/>
                    </a:lnTo>
                    <a:lnTo>
                      <a:pt x="1247" y="1554"/>
                    </a:lnTo>
                    <a:lnTo>
                      <a:pt x="1248" y="1554"/>
                    </a:lnTo>
                    <a:lnTo>
                      <a:pt x="1250" y="1554"/>
                    </a:lnTo>
                    <a:lnTo>
                      <a:pt x="1259" y="1555"/>
                    </a:lnTo>
                    <a:lnTo>
                      <a:pt x="1269" y="1557"/>
                    </a:lnTo>
                    <a:lnTo>
                      <a:pt x="1280" y="1559"/>
                    </a:lnTo>
                    <a:lnTo>
                      <a:pt x="1291" y="1560"/>
                    </a:lnTo>
                    <a:lnTo>
                      <a:pt x="1303" y="1560"/>
                    </a:lnTo>
                    <a:lnTo>
                      <a:pt x="1312" y="1559"/>
                    </a:lnTo>
                    <a:lnTo>
                      <a:pt x="1322" y="1555"/>
                    </a:lnTo>
                    <a:lnTo>
                      <a:pt x="1328" y="1547"/>
                    </a:lnTo>
                    <a:lnTo>
                      <a:pt x="1331" y="1539"/>
                    </a:lnTo>
                    <a:lnTo>
                      <a:pt x="1335" y="1528"/>
                    </a:lnTo>
                    <a:lnTo>
                      <a:pt x="1338" y="1517"/>
                    </a:lnTo>
                    <a:lnTo>
                      <a:pt x="1336" y="1504"/>
                    </a:lnTo>
                    <a:lnTo>
                      <a:pt x="1335" y="1504"/>
                    </a:lnTo>
                    <a:lnTo>
                      <a:pt x="1333" y="1503"/>
                    </a:lnTo>
                    <a:lnTo>
                      <a:pt x="1333" y="1501"/>
                    </a:lnTo>
                    <a:lnTo>
                      <a:pt x="1333" y="1500"/>
                    </a:lnTo>
                    <a:lnTo>
                      <a:pt x="1333" y="1496"/>
                    </a:lnTo>
                    <a:lnTo>
                      <a:pt x="1322" y="1484"/>
                    </a:lnTo>
                    <a:lnTo>
                      <a:pt x="1309" y="1472"/>
                    </a:lnTo>
                    <a:lnTo>
                      <a:pt x="1298" y="1461"/>
                    </a:lnTo>
                    <a:lnTo>
                      <a:pt x="1288" y="1448"/>
                    </a:lnTo>
                    <a:lnTo>
                      <a:pt x="1304" y="1452"/>
                    </a:lnTo>
                    <a:lnTo>
                      <a:pt x="1322" y="1453"/>
                    </a:lnTo>
                    <a:lnTo>
                      <a:pt x="1338" y="1456"/>
                    </a:lnTo>
                    <a:lnTo>
                      <a:pt x="1354" y="1458"/>
                    </a:lnTo>
                    <a:lnTo>
                      <a:pt x="1371" y="1461"/>
                    </a:lnTo>
                    <a:lnTo>
                      <a:pt x="1389" y="1464"/>
                    </a:lnTo>
                    <a:lnTo>
                      <a:pt x="1405" y="1466"/>
                    </a:lnTo>
                    <a:lnTo>
                      <a:pt x="1422" y="1469"/>
                    </a:lnTo>
                    <a:lnTo>
                      <a:pt x="1440" y="1472"/>
                    </a:lnTo>
                    <a:lnTo>
                      <a:pt x="1457" y="1476"/>
                    </a:lnTo>
                    <a:lnTo>
                      <a:pt x="1475" y="1479"/>
                    </a:lnTo>
                    <a:lnTo>
                      <a:pt x="1491" y="1482"/>
                    </a:lnTo>
                    <a:lnTo>
                      <a:pt x="1509" y="1484"/>
                    </a:lnTo>
                    <a:lnTo>
                      <a:pt x="1526" y="1487"/>
                    </a:lnTo>
                    <a:lnTo>
                      <a:pt x="1542" y="1490"/>
                    </a:lnTo>
                    <a:lnTo>
                      <a:pt x="1560" y="1493"/>
                    </a:lnTo>
                    <a:lnTo>
                      <a:pt x="1571" y="1488"/>
                    </a:lnTo>
                    <a:lnTo>
                      <a:pt x="1574" y="1458"/>
                    </a:lnTo>
                    <a:lnTo>
                      <a:pt x="1584" y="1396"/>
                    </a:lnTo>
                    <a:lnTo>
                      <a:pt x="1596" y="1313"/>
                    </a:lnTo>
                    <a:lnTo>
                      <a:pt x="1612" y="1217"/>
                    </a:lnTo>
                    <a:lnTo>
                      <a:pt x="1628" y="1124"/>
                    </a:lnTo>
                    <a:lnTo>
                      <a:pt x="1641" y="1044"/>
                    </a:lnTo>
                    <a:lnTo>
                      <a:pt x="1651" y="987"/>
                    </a:lnTo>
                    <a:lnTo>
                      <a:pt x="1654" y="966"/>
                    </a:lnTo>
                    <a:lnTo>
                      <a:pt x="1654" y="953"/>
                    </a:lnTo>
                    <a:lnTo>
                      <a:pt x="1649" y="945"/>
                    </a:lnTo>
                    <a:lnTo>
                      <a:pt x="1639" y="941"/>
                    </a:lnTo>
                    <a:lnTo>
                      <a:pt x="1628" y="939"/>
                    </a:lnTo>
                    <a:lnTo>
                      <a:pt x="1614" y="937"/>
                    </a:lnTo>
                    <a:lnTo>
                      <a:pt x="1601" y="936"/>
                    </a:lnTo>
                    <a:lnTo>
                      <a:pt x="1588" y="934"/>
                    </a:lnTo>
                    <a:lnTo>
                      <a:pt x="1579" y="928"/>
                    </a:lnTo>
                    <a:lnTo>
                      <a:pt x="1587" y="910"/>
                    </a:lnTo>
                    <a:lnTo>
                      <a:pt x="1600" y="883"/>
                    </a:lnTo>
                    <a:lnTo>
                      <a:pt x="1616" y="850"/>
                    </a:lnTo>
                    <a:lnTo>
                      <a:pt x="1632" y="810"/>
                    </a:lnTo>
                    <a:lnTo>
                      <a:pt x="1647" y="767"/>
                    </a:lnTo>
                    <a:lnTo>
                      <a:pt x="1660" y="722"/>
                    </a:lnTo>
                    <a:lnTo>
                      <a:pt x="1668" y="677"/>
                    </a:lnTo>
                    <a:lnTo>
                      <a:pt x="1668" y="636"/>
                    </a:lnTo>
                    <a:lnTo>
                      <a:pt x="1667" y="624"/>
                    </a:lnTo>
                    <a:lnTo>
                      <a:pt x="1657" y="612"/>
                    </a:lnTo>
                    <a:lnTo>
                      <a:pt x="1651" y="599"/>
                    </a:lnTo>
                    <a:lnTo>
                      <a:pt x="1660" y="586"/>
                    </a:lnTo>
                    <a:lnTo>
                      <a:pt x="1668" y="570"/>
                    </a:lnTo>
                    <a:lnTo>
                      <a:pt x="1678" y="554"/>
                    </a:lnTo>
                    <a:lnTo>
                      <a:pt x="1687" y="538"/>
                    </a:lnTo>
                    <a:lnTo>
                      <a:pt x="1695" y="522"/>
                    </a:lnTo>
                    <a:lnTo>
                      <a:pt x="1697" y="516"/>
                    </a:lnTo>
                    <a:lnTo>
                      <a:pt x="1695" y="513"/>
                    </a:lnTo>
                    <a:lnTo>
                      <a:pt x="1692" y="511"/>
                    </a:lnTo>
                    <a:lnTo>
                      <a:pt x="1689" y="508"/>
                    </a:lnTo>
                    <a:lnTo>
                      <a:pt x="1675" y="505"/>
                    </a:lnTo>
                    <a:lnTo>
                      <a:pt x="1663" y="498"/>
                    </a:lnTo>
                    <a:lnTo>
                      <a:pt x="1654" y="492"/>
                    </a:lnTo>
                    <a:lnTo>
                      <a:pt x="1644" y="484"/>
                    </a:lnTo>
                    <a:lnTo>
                      <a:pt x="1647" y="455"/>
                    </a:lnTo>
                    <a:lnTo>
                      <a:pt x="1654" y="426"/>
                    </a:lnTo>
                    <a:lnTo>
                      <a:pt x="1659" y="404"/>
                    </a:lnTo>
                    <a:lnTo>
                      <a:pt x="1660" y="394"/>
                    </a:lnTo>
                    <a:lnTo>
                      <a:pt x="1660" y="382"/>
                    </a:lnTo>
                    <a:lnTo>
                      <a:pt x="1660" y="355"/>
                    </a:lnTo>
                    <a:lnTo>
                      <a:pt x="1657" y="323"/>
                    </a:lnTo>
                    <a:lnTo>
                      <a:pt x="1646" y="289"/>
                    </a:lnTo>
                    <a:lnTo>
                      <a:pt x="1636" y="271"/>
                    </a:lnTo>
                    <a:lnTo>
                      <a:pt x="1625" y="254"/>
                    </a:lnTo>
                    <a:lnTo>
                      <a:pt x="1612" y="236"/>
                    </a:lnTo>
                    <a:lnTo>
                      <a:pt x="1600" y="219"/>
                    </a:lnTo>
                    <a:lnTo>
                      <a:pt x="1587" y="206"/>
                    </a:lnTo>
                    <a:lnTo>
                      <a:pt x="1572" y="196"/>
                    </a:lnTo>
                    <a:lnTo>
                      <a:pt x="1556" y="188"/>
                    </a:lnTo>
                    <a:lnTo>
                      <a:pt x="1540" y="184"/>
                    </a:lnTo>
                    <a:lnTo>
                      <a:pt x="1523" y="180"/>
                    </a:lnTo>
                    <a:lnTo>
                      <a:pt x="1505" y="179"/>
                    </a:lnTo>
                    <a:lnTo>
                      <a:pt x="1486" y="182"/>
                    </a:lnTo>
                    <a:lnTo>
                      <a:pt x="1467" y="187"/>
                    </a:lnTo>
                    <a:lnTo>
                      <a:pt x="1424" y="326"/>
                    </a:lnTo>
                    <a:lnTo>
                      <a:pt x="1435" y="332"/>
                    </a:lnTo>
                    <a:lnTo>
                      <a:pt x="1443" y="340"/>
                    </a:lnTo>
                    <a:lnTo>
                      <a:pt x="1454" y="348"/>
                    </a:lnTo>
                    <a:lnTo>
                      <a:pt x="1467" y="351"/>
                    </a:lnTo>
                    <a:lnTo>
                      <a:pt x="1470" y="362"/>
                    </a:lnTo>
                    <a:lnTo>
                      <a:pt x="1477" y="374"/>
                    </a:lnTo>
                    <a:lnTo>
                      <a:pt x="1486" y="383"/>
                    </a:lnTo>
                    <a:lnTo>
                      <a:pt x="1497" y="391"/>
                    </a:lnTo>
                    <a:lnTo>
                      <a:pt x="1501" y="406"/>
                    </a:lnTo>
                    <a:lnTo>
                      <a:pt x="1505" y="420"/>
                    </a:lnTo>
                    <a:lnTo>
                      <a:pt x="1510" y="434"/>
                    </a:lnTo>
                    <a:lnTo>
                      <a:pt x="1509" y="452"/>
                    </a:lnTo>
                    <a:lnTo>
                      <a:pt x="1497" y="450"/>
                    </a:lnTo>
                    <a:lnTo>
                      <a:pt x="1489" y="457"/>
                    </a:lnTo>
                    <a:lnTo>
                      <a:pt x="1485" y="465"/>
                    </a:lnTo>
                    <a:lnTo>
                      <a:pt x="1485" y="476"/>
                    </a:lnTo>
                    <a:lnTo>
                      <a:pt x="1485" y="479"/>
                    </a:lnTo>
                    <a:lnTo>
                      <a:pt x="1483" y="479"/>
                    </a:lnTo>
                    <a:lnTo>
                      <a:pt x="1481" y="492"/>
                    </a:lnTo>
                    <a:lnTo>
                      <a:pt x="1481" y="506"/>
                    </a:lnTo>
                    <a:lnTo>
                      <a:pt x="1480" y="521"/>
                    </a:lnTo>
                    <a:lnTo>
                      <a:pt x="1473" y="532"/>
                    </a:lnTo>
                    <a:lnTo>
                      <a:pt x="1462" y="533"/>
                    </a:lnTo>
                    <a:lnTo>
                      <a:pt x="1453" y="537"/>
                    </a:lnTo>
                    <a:lnTo>
                      <a:pt x="1443" y="541"/>
                    </a:lnTo>
                    <a:lnTo>
                      <a:pt x="1437" y="548"/>
                    </a:lnTo>
                    <a:lnTo>
                      <a:pt x="1430" y="556"/>
                    </a:lnTo>
                    <a:lnTo>
                      <a:pt x="1426" y="565"/>
                    </a:lnTo>
                    <a:lnTo>
                      <a:pt x="1421" y="573"/>
                    </a:lnTo>
                    <a:lnTo>
                      <a:pt x="1416" y="583"/>
                    </a:lnTo>
                    <a:lnTo>
                      <a:pt x="1403" y="650"/>
                    </a:lnTo>
                    <a:lnTo>
                      <a:pt x="1394" y="717"/>
                    </a:lnTo>
                    <a:lnTo>
                      <a:pt x="1384" y="784"/>
                    </a:lnTo>
                    <a:lnTo>
                      <a:pt x="1370" y="850"/>
                    </a:lnTo>
                    <a:lnTo>
                      <a:pt x="1363" y="842"/>
                    </a:lnTo>
                    <a:lnTo>
                      <a:pt x="1357" y="835"/>
                    </a:lnTo>
                    <a:lnTo>
                      <a:pt x="1350" y="827"/>
                    </a:lnTo>
                    <a:lnTo>
                      <a:pt x="1342" y="819"/>
                    </a:lnTo>
                    <a:lnTo>
                      <a:pt x="1336" y="813"/>
                    </a:lnTo>
                    <a:lnTo>
                      <a:pt x="1328" y="806"/>
                    </a:lnTo>
                    <a:lnTo>
                      <a:pt x="1320" y="800"/>
                    </a:lnTo>
                    <a:lnTo>
                      <a:pt x="1311" y="795"/>
                    </a:lnTo>
                    <a:lnTo>
                      <a:pt x="1309" y="782"/>
                    </a:lnTo>
                    <a:lnTo>
                      <a:pt x="1309" y="765"/>
                    </a:lnTo>
                    <a:lnTo>
                      <a:pt x="1309" y="744"/>
                    </a:lnTo>
                    <a:lnTo>
                      <a:pt x="1307" y="720"/>
                    </a:lnTo>
                    <a:lnTo>
                      <a:pt x="1303" y="695"/>
                    </a:lnTo>
                    <a:lnTo>
                      <a:pt x="1293" y="669"/>
                    </a:lnTo>
                    <a:lnTo>
                      <a:pt x="1279" y="645"/>
                    </a:lnTo>
                    <a:lnTo>
                      <a:pt x="1255" y="623"/>
                    </a:lnTo>
                    <a:lnTo>
                      <a:pt x="1267" y="612"/>
                    </a:lnTo>
                    <a:lnTo>
                      <a:pt x="1283" y="596"/>
                    </a:lnTo>
                    <a:lnTo>
                      <a:pt x="1299" y="576"/>
                    </a:lnTo>
                    <a:lnTo>
                      <a:pt x="1317" y="556"/>
                    </a:lnTo>
                    <a:lnTo>
                      <a:pt x="1331" y="537"/>
                    </a:lnTo>
                    <a:lnTo>
                      <a:pt x="1344" y="517"/>
                    </a:lnTo>
                    <a:lnTo>
                      <a:pt x="1352" y="503"/>
                    </a:lnTo>
                    <a:lnTo>
                      <a:pt x="1354" y="495"/>
                    </a:lnTo>
                    <a:lnTo>
                      <a:pt x="1357" y="489"/>
                    </a:lnTo>
                    <a:lnTo>
                      <a:pt x="1362" y="471"/>
                    </a:lnTo>
                    <a:lnTo>
                      <a:pt x="1368" y="450"/>
                    </a:lnTo>
                    <a:lnTo>
                      <a:pt x="1373" y="430"/>
                    </a:lnTo>
                    <a:lnTo>
                      <a:pt x="1374" y="433"/>
                    </a:lnTo>
                    <a:lnTo>
                      <a:pt x="1378" y="418"/>
                    </a:lnTo>
                    <a:lnTo>
                      <a:pt x="1379" y="402"/>
                    </a:lnTo>
                    <a:lnTo>
                      <a:pt x="1382" y="388"/>
                    </a:lnTo>
                    <a:lnTo>
                      <a:pt x="1390" y="378"/>
                    </a:lnTo>
                    <a:lnTo>
                      <a:pt x="1394" y="367"/>
                    </a:lnTo>
                    <a:lnTo>
                      <a:pt x="1397" y="355"/>
                    </a:lnTo>
                    <a:lnTo>
                      <a:pt x="1400" y="343"/>
                    </a:lnTo>
                    <a:lnTo>
                      <a:pt x="1403" y="332"/>
                    </a:lnTo>
                    <a:lnTo>
                      <a:pt x="1405" y="329"/>
                    </a:lnTo>
                    <a:lnTo>
                      <a:pt x="1410" y="327"/>
                    </a:lnTo>
                    <a:lnTo>
                      <a:pt x="1418" y="326"/>
                    </a:lnTo>
                    <a:lnTo>
                      <a:pt x="1424" y="326"/>
                    </a:lnTo>
                    <a:lnTo>
                      <a:pt x="1467" y="187"/>
                    </a:lnTo>
                    <a:lnTo>
                      <a:pt x="1457" y="176"/>
                    </a:lnTo>
                    <a:lnTo>
                      <a:pt x="1449" y="163"/>
                    </a:lnTo>
                    <a:lnTo>
                      <a:pt x="1440" y="150"/>
                    </a:lnTo>
                    <a:lnTo>
                      <a:pt x="1426" y="141"/>
                    </a:lnTo>
                    <a:lnTo>
                      <a:pt x="1418" y="139"/>
                    </a:lnTo>
                    <a:lnTo>
                      <a:pt x="1411" y="141"/>
                    </a:lnTo>
                    <a:lnTo>
                      <a:pt x="1405" y="142"/>
                    </a:lnTo>
                    <a:lnTo>
                      <a:pt x="1400" y="144"/>
                    </a:lnTo>
                    <a:lnTo>
                      <a:pt x="1394" y="147"/>
                    </a:lnTo>
                    <a:lnTo>
                      <a:pt x="1389" y="150"/>
                    </a:lnTo>
                    <a:lnTo>
                      <a:pt x="1382" y="153"/>
                    </a:lnTo>
                    <a:lnTo>
                      <a:pt x="1378" y="155"/>
                    </a:lnTo>
                    <a:lnTo>
                      <a:pt x="1376" y="158"/>
                    </a:lnTo>
                    <a:lnTo>
                      <a:pt x="1373" y="160"/>
                    </a:lnTo>
                    <a:lnTo>
                      <a:pt x="1368" y="161"/>
                    </a:lnTo>
                    <a:lnTo>
                      <a:pt x="1363" y="161"/>
                    </a:lnTo>
                    <a:lnTo>
                      <a:pt x="1358" y="134"/>
                    </a:lnTo>
                    <a:lnTo>
                      <a:pt x="1354" y="99"/>
                    </a:lnTo>
                    <a:lnTo>
                      <a:pt x="1346" y="62"/>
                    </a:lnTo>
                    <a:lnTo>
                      <a:pt x="1328" y="30"/>
                    </a:lnTo>
                    <a:lnTo>
                      <a:pt x="1315" y="21"/>
                    </a:lnTo>
                    <a:lnTo>
                      <a:pt x="1299" y="13"/>
                    </a:lnTo>
                    <a:lnTo>
                      <a:pt x="1283" y="8"/>
                    </a:lnTo>
                    <a:lnTo>
                      <a:pt x="1267" y="5"/>
                    </a:lnTo>
                    <a:lnTo>
                      <a:pt x="1250" y="3"/>
                    </a:lnTo>
                    <a:lnTo>
                      <a:pt x="1232" y="2"/>
                    </a:lnTo>
                    <a:lnTo>
                      <a:pt x="1215" y="2"/>
                    </a:lnTo>
                    <a:lnTo>
                      <a:pt x="1197" y="0"/>
                    </a:lnTo>
                    <a:lnTo>
                      <a:pt x="1167" y="0"/>
                    </a:lnTo>
                    <a:lnTo>
                      <a:pt x="1133" y="5"/>
                    </a:lnTo>
                    <a:lnTo>
                      <a:pt x="1098" y="14"/>
                    </a:lnTo>
                    <a:lnTo>
                      <a:pt x="1065" y="26"/>
                    </a:lnTo>
                    <a:lnTo>
                      <a:pt x="1033" y="38"/>
                    </a:lnTo>
                    <a:lnTo>
                      <a:pt x="1007" y="49"/>
                    </a:lnTo>
                    <a:lnTo>
                      <a:pt x="991" y="59"/>
                    </a:lnTo>
                    <a:lnTo>
                      <a:pt x="985" y="64"/>
                    </a:lnTo>
                    <a:lnTo>
                      <a:pt x="966" y="88"/>
                    </a:lnTo>
                    <a:lnTo>
                      <a:pt x="953" y="120"/>
                    </a:lnTo>
                    <a:lnTo>
                      <a:pt x="946" y="149"/>
                    </a:lnTo>
                    <a:lnTo>
                      <a:pt x="943" y="160"/>
                    </a:lnTo>
                    <a:lnTo>
                      <a:pt x="943" y="179"/>
                    </a:lnTo>
                    <a:lnTo>
                      <a:pt x="943" y="198"/>
                    </a:lnTo>
                    <a:lnTo>
                      <a:pt x="943" y="217"/>
                    </a:lnTo>
                    <a:lnTo>
                      <a:pt x="946" y="233"/>
                    </a:lnTo>
                    <a:lnTo>
                      <a:pt x="945" y="236"/>
                    </a:lnTo>
                    <a:lnTo>
                      <a:pt x="945" y="243"/>
                    </a:lnTo>
                    <a:lnTo>
                      <a:pt x="946" y="251"/>
                    </a:lnTo>
                    <a:lnTo>
                      <a:pt x="948" y="257"/>
                    </a:lnTo>
                    <a:lnTo>
                      <a:pt x="940" y="281"/>
                    </a:lnTo>
                    <a:lnTo>
                      <a:pt x="932" y="305"/>
                    </a:lnTo>
                    <a:lnTo>
                      <a:pt x="927" y="327"/>
                    </a:lnTo>
                    <a:lnTo>
                      <a:pt x="926" y="350"/>
                    </a:lnTo>
                    <a:lnTo>
                      <a:pt x="929" y="372"/>
                    </a:lnTo>
                    <a:lnTo>
                      <a:pt x="934" y="390"/>
                    </a:lnTo>
                    <a:lnTo>
                      <a:pt x="940" y="407"/>
                    </a:lnTo>
                    <a:lnTo>
                      <a:pt x="950" y="422"/>
                    </a:lnTo>
                    <a:lnTo>
                      <a:pt x="961" y="434"/>
                    </a:lnTo>
                    <a:lnTo>
                      <a:pt x="974" y="449"/>
                    </a:lnTo>
                    <a:lnTo>
                      <a:pt x="988" y="462"/>
                    </a:lnTo>
                    <a:lnTo>
                      <a:pt x="1004" y="476"/>
                    </a:lnTo>
                    <a:lnTo>
                      <a:pt x="996" y="501"/>
                    </a:lnTo>
                    <a:lnTo>
                      <a:pt x="990" y="524"/>
                    </a:lnTo>
                    <a:lnTo>
                      <a:pt x="980" y="546"/>
                    </a:lnTo>
                    <a:lnTo>
                      <a:pt x="970" y="569"/>
                    </a:lnTo>
                    <a:lnTo>
                      <a:pt x="958" y="567"/>
                    </a:lnTo>
                    <a:lnTo>
                      <a:pt x="945" y="565"/>
                    </a:lnTo>
                    <a:lnTo>
                      <a:pt x="931" y="565"/>
                    </a:lnTo>
                    <a:lnTo>
                      <a:pt x="916" y="565"/>
                    </a:lnTo>
                    <a:lnTo>
                      <a:pt x="903" y="565"/>
                    </a:lnTo>
                    <a:lnTo>
                      <a:pt x="892" y="567"/>
                    </a:lnTo>
                    <a:lnTo>
                      <a:pt x="886" y="567"/>
                    </a:lnTo>
                    <a:lnTo>
                      <a:pt x="883" y="567"/>
                    </a:lnTo>
                    <a:lnTo>
                      <a:pt x="887" y="588"/>
                    </a:lnTo>
                    <a:lnTo>
                      <a:pt x="894" y="618"/>
                    </a:lnTo>
                    <a:lnTo>
                      <a:pt x="899" y="652"/>
                    </a:lnTo>
                    <a:lnTo>
                      <a:pt x="899" y="679"/>
                    </a:lnTo>
                    <a:lnTo>
                      <a:pt x="884" y="687"/>
                    </a:lnTo>
                    <a:lnTo>
                      <a:pt x="870" y="695"/>
                    </a:lnTo>
                    <a:lnTo>
                      <a:pt x="855" y="704"/>
                    </a:lnTo>
                    <a:lnTo>
                      <a:pt x="843" y="714"/>
                    </a:lnTo>
                    <a:lnTo>
                      <a:pt x="830" y="723"/>
                    </a:lnTo>
                    <a:lnTo>
                      <a:pt x="817" y="733"/>
                    </a:lnTo>
                    <a:lnTo>
                      <a:pt x="806" y="744"/>
                    </a:lnTo>
                    <a:lnTo>
                      <a:pt x="793" y="754"/>
                    </a:lnTo>
                    <a:lnTo>
                      <a:pt x="772" y="778"/>
                    </a:lnTo>
                    <a:lnTo>
                      <a:pt x="745" y="805"/>
                    </a:lnTo>
                    <a:lnTo>
                      <a:pt x="713" y="837"/>
                    </a:lnTo>
                    <a:lnTo>
                      <a:pt x="681" y="870"/>
                    </a:lnTo>
                    <a:lnTo>
                      <a:pt x="648" y="901"/>
                    </a:lnTo>
                    <a:lnTo>
                      <a:pt x="621" y="928"/>
                    </a:lnTo>
                    <a:lnTo>
                      <a:pt x="598" y="950"/>
                    </a:lnTo>
                    <a:lnTo>
                      <a:pt x="584" y="963"/>
                    </a:lnTo>
                    <a:lnTo>
                      <a:pt x="571" y="982"/>
                    </a:lnTo>
                    <a:lnTo>
                      <a:pt x="554" y="1001"/>
                    </a:lnTo>
                    <a:lnTo>
                      <a:pt x="536" y="1019"/>
                    </a:lnTo>
                    <a:lnTo>
                      <a:pt x="519" y="1036"/>
                    </a:lnTo>
                    <a:lnTo>
                      <a:pt x="504" y="1057"/>
                    </a:lnTo>
                    <a:lnTo>
                      <a:pt x="493" y="1080"/>
                    </a:lnTo>
                    <a:lnTo>
                      <a:pt x="491" y="1105"/>
                    </a:lnTo>
                    <a:lnTo>
                      <a:pt x="498" y="1135"/>
                    </a:lnTo>
                    <a:lnTo>
                      <a:pt x="506" y="1148"/>
                    </a:lnTo>
                    <a:lnTo>
                      <a:pt x="517" y="1161"/>
                    </a:lnTo>
                    <a:lnTo>
                      <a:pt x="530" y="1171"/>
                    </a:lnTo>
                    <a:lnTo>
                      <a:pt x="546" y="1179"/>
                    </a:lnTo>
                    <a:lnTo>
                      <a:pt x="562" y="1187"/>
                    </a:lnTo>
                    <a:lnTo>
                      <a:pt x="578" y="1193"/>
                    </a:lnTo>
                    <a:lnTo>
                      <a:pt x="595" y="1199"/>
                    </a:lnTo>
                    <a:lnTo>
                      <a:pt x="611" y="1206"/>
                    </a:lnTo>
                    <a:lnTo>
                      <a:pt x="606" y="1222"/>
                    </a:lnTo>
                    <a:lnTo>
                      <a:pt x="602" y="1236"/>
                    </a:lnTo>
                    <a:lnTo>
                      <a:pt x="595" y="1250"/>
                    </a:lnTo>
                    <a:lnTo>
                      <a:pt x="590" y="1266"/>
                    </a:lnTo>
                    <a:lnTo>
                      <a:pt x="586" y="1279"/>
                    </a:lnTo>
                    <a:lnTo>
                      <a:pt x="582" y="1292"/>
                    </a:lnTo>
                    <a:lnTo>
                      <a:pt x="581" y="1308"/>
                    </a:lnTo>
                    <a:lnTo>
                      <a:pt x="579" y="1322"/>
                    </a:lnTo>
                    <a:lnTo>
                      <a:pt x="582" y="1332"/>
                    </a:lnTo>
                    <a:lnTo>
                      <a:pt x="586" y="1340"/>
                    </a:lnTo>
                    <a:lnTo>
                      <a:pt x="590" y="1348"/>
                    </a:lnTo>
                    <a:lnTo>
                      <a:pt x="597" y="1354"/>
                    </a:lnTo>
                    <a:lnTo>
                      <a:pt x="605" y="1359"/>
                    </a:lnTo>
                    <a:lnTo>
                      <a:pt x="613" y="1364"/>
                    </a:lnTo>
                    <a:lnTo>
                      <a:pt x="621" y="1369"/>
                    </a:lnTo>
                    <a:lnTo>
                      <a:pt x="629" y="1372"/>
                    </a:lnTo>
                    <a:lnTo>
                      <a:pt x="645" y="1386"/>
                    </a:lnTo>
                    <a:lnTo>
                      <a:pt x="651" y="1407"/>
                    </a:lnTo>
                    <a:lnTo>
                      <a:pt x="654" y="1431"/>
                    </a:lnTo>
                    <a:lnTo>
                      <a:pt x="659" y="1455"/>
                    </a:lnTo>
                    <a:lnTo>
                      <a:pt x="662" y="1463"/>
                    </a:lnTo>
                    <a:lnTo>
                      <a:pt x="665" y="1471"/>
                    </a:lnTo>
                    <a:lnTo>
                      <a:pt x="667" y="1479"/>
                    </a:lnTo>
                    <a:lnTo>
                      <a:pt x="667" y="1488"/>
                    </a:lnTo>
                    <a:lnTo>
                      <a:pt x="634" y="1544"/>
                    </a:lnTo>
                    <a:lnTo>
                      <a:pt x="611" y="1591"/>
                    </a:lnTo>
                    <a:lnTo>
                      <a:pt x="598" y="1630"/>
                    </a:lnTo>
                    <a:lnTo>
                      <a:pt x="594" y="1662"/>
                    </a:lnTo>
                    <a:lnTo>
                      <a:pt x="594" y="1690"/>
                    </a:lnTo>
                    <a:lnTo>
                      <a:pt x="598" y="1710"/>
                    </a:lnTo>
                    <a:lnTo>
                      <a:pt x="605" y="1729"/>
                    </a:lnTo>
                    <a:lnTo>
                      <a:pt x="611" y="1744"/>
                    </a:lnTo>
                    <a:lnTo>
                      <a:pt x="619" y="1752"/>
                    </a:lnTo>
                    <a:lnTo>
                      <a:pt x="627" y="1760"/>
                    </a:lnTo>
                    <a:lnTo>
                      <a:pt x="637" y="1766"/>
                    </a:lnTo>
                    <a:lnTo>
                      <a:pt x="648" y="1771"/>
                    </a:lnTo>
                    <a:lnTo>
                      <a:pt x="659" y="1776"/>
                    </a:lnTo>
                    <a:lnTo>
                      <a:pt x="670" y="1781"/>
                    </a:lnTo>
                    <a:lnTo>
                      <a:pt x="681" y="1785"/>
                    </a:lnTo>
                    <a:lnTo>
                      <a:pt x="693" y="1790"/>
                    </a:lnTo>
                    <a:lnTo>
                      <a:pt x="707" y="1819"/>
                    </a:lnTo>
                    <a:lnTo>
                      <a:pt x="715" y="1854"/>
                    </a:lnTo>
                    <a:lnTo>
                      <a:pt x="721" y="1889"/>
                    </a:lnTo>
                    <a:lnTo>
                      <a:pt x="731" y="1923"/>
                    </a:lnTo>
                    <a:lnTo>
                      <a:pt x="734" y="1943"/>
                    </a:lnTo>
                    <a:lnTo>
                      <a:pt x="739" y="1963"/>
                    </a:lnTo>
                    <a:lnTo>
                      <a:pt x="744" y="1982"/>
                    </a:lnTo>
                    <a:lnTo>
                      <a:pt x="747" y="1999"/>
                    </a:lnTo>
                    <a:lnTo>
                      <a:pt x="736" y="2003"/>
                    </a:lnTo>
                    <a:lnTo>
                      <a:pt x="725" y="2007"/>
                    </a:lnTo>
                    <a:lnTo>
                      <a:pt x="715" y="2014"/>
                    </a:lnTo>
                    <a:lnTo>
                      <a:pt x="707" y="2020"/>
                    </a:lnTo>
                    <a:lnTo>
                      <a:pt x="699" y="2028"/>
                    </a:lnTo>
                    <a:lnTo>
                      <a:pt x="691" y="2036"/>
                    </a:lnTo>
                    <a:lnTo>
                      <a:pt x="685" y="2046"/>
                    </a:lnTo>
                    <a:lnTo>
                      <a:pt x="680" y="2055"/>
                    </a:lnTo>
                    <a:lnTo>
                      <a:pt x="662" y="2062"/>
                    </a:lnTo>
                    <a:lnTo>
                      <a:pt x="646" y="2066"/>
                    </a:lnTo>
                    <a:lnTo>
                      <a:pt x="629" y="2070"/>
                    </a:lnTo>
                    <a:lnTo>
                      <a:pt x="613" y="2074"/>
                    </a:lnTo>
                    <a:lnTo>
                      <a:pt x="595" y="2076"/>
                    </a:lnTo>
                    <a:lnTo>
                      <a:pt x="579" y="2079"/>
                    </a:lnTo>
                    <a:lnTo>
                      <a:pt x="562" y="2081"/>
                    </a:lnTo>
                    <a:lnTo>
                      <a:pt x="546" y="2082"/>
                    </a:lnTo>
                    <a:lnTo>
                      <a:pt x="528" y="2084"/>
                    </a:lnTo>
                    <a:lnTo>
                      <a:pt x="512" y="2086"/>
                    </a:lnTo>
                    <a:lnTo>
                      <a:pt x="495" y="2087"/>
                    </a:lnTo>
                    <a:lnTo>
                      <a:pt x="477" y="2090"/>
                    </a:lnTo>
                    <a:lnTo>
                      <a:pt x="459" y="2092"/>
                    </a:lnTo>
                    <a:lnTo>
                      <a:pt x="444" y="2094"/>
                    </a:lnTo>
                    <a:lnTo>
                      <a:pt x="426" y="2097"/>
                    </a:lnTo>
                    <a:lnTo>
                      <a:pt x="408" y="2100"/>
                    </a:lnTo>
                    <a:lnTo>
                      <a:pt x="386" y="2100"/>
                    </a:lnTo>
                    <a:lnTo>
                      <a:pt x="362" y="2100"/>
                    </a:lnTo>
                    <a:lnTo>
                      <a:pt x="338" y="2098"/>
                    </a:lnTo>
                    <a:lnTo>
                      <a:pt x="314" y="2098"/>
                    </a:lnTo>
                    <a:lnTo>
                      <a:pt x="290" y="2100"/>
                    </a:lnTo>
                    <a:lnTo>
                      <a:pt x="268" y="2102"/>
                    </a:lnTo>
                    <a:lnTo>
                      <a:pt x="244" y="2105"/>
                    </a:lnTo>
                    <a:lnTo>
                      <a:pt x="223" y="2110"/>
                    </a:lnTo>
                    <a:lnTo>
                      <a:pt x="206" y="2121"/>
                    </a:lnTo>
                    <a:lnTo>
                      <a:pt x="194" y="2135"/>
                    </a:lnTo>
                    <a:lnTo>
                      <a:pt x="186" y="2150"/>
                    </a:lnTo>
                    <a:lnTo>
                      <a:pt x="183" y="2167"/>
                    </a:lnTo>
                    <a:lnTo>
                      <a:pt x="180" y="2186"/>
                    </a:lnTo>
                    <a:lnTo>
                      <a:pt x="180" y="2205"/>
                    </a:lnTo>
                    <a:lnTo>
                      <a:pt x="180" y="2226"/>
                    </a:lnTo>
                    <a:lnTo>
                      <a:pt x="180" y="2247"/>
                    </a:lnTo>
                    <a:lnTo>
                      <a:pt x="159" y="2249"/>
                    </a:lnTo>
                    <a:lnTo>
                      <a:pt x="139" y="2250"/>
                    </a:lnTo>
                    <a:lnTo>
                      <a:pt x="118" y="2252"/>
                    </a:lnTo>
                    <a:lnTo>
                      <a:pt x="97" y="2253"/>
                    </a:lnTo>
                    <a:lnTo>
                      <a:pt x="75" y="2256"/>
                    </a:lnTo>
                    <a:lnTo>
                      <a:pt x="54" y="2260"/>
                    </a:lnTo>
                    <a:lnTo>
                      <a:pt x="35" y="2264"/>
                    </a:lnTo>
                    <a:lnTo>
                      <a:pt x="14" y="2269"/>
                    </a:lnTo>
                    <a:lnTo>
                      <a:pt x="6" y="2276"/>
                    </a:lnTo>
                    <a:lnTo>
                      <a:pt x="1" y="2284"/>
                    </a:lnTo>
                    <a:lnTo>
                      <a:pt x="0" y="2295"/>
                    </a:lnTo>
                    <a:lnTo>
                      <a:pt x="0" y="2304"/>
                    </a:lnTo>
                    <a:lnTo>
                      <a:pt x="8" y="2325"/>
                    </a:lnTo>
                    <a:lnTo>
                      <a:pt x="14" y="2346"/>
                    </a:lnTo>
                    <a:lnTo>
                      <a:pt x="22" y="2365"/>
                    </a:lnTo>
                    <a:lnTo>
                      <a:pt x="28" y="2386"/>
                    </a:lnTo>
                    <a:lnTo>
                      <a:pt x="35" y="2408"/>
                    </a:lnTo>
                    <a:lnTo>
                      <a:pt x="41" y="2429"/>
                    </a:lnTo>
                    <a:lnTo>
                      <a:pt x="48" y="2451"/>
                    </a:lnTo>
                    <a:lnTo>
                      <a:pt x="54" y="2474"/>
                    </a:lnTo>
                    <a:lnTo>
                      <a:pt x="63" y="2506"/>
                    </a:lnTo>
                    <a:lnTo>
                      <a:pt x="76" y="2547"/>
                    </a:lnTo>
                    <a:lnTo>
                      <a:pt x="92" y="2595"/>
                    </a:lnTo>
                    <a:lnTo>
                      <a:pt x="108" y="2641"/>
                    </a:lnTo>
                    <a:lnTo>
                      <a:pt x="126" y="2688"/>
                    </a:lnTo>
                    <a:lnTo>
                      <a:pt x="142" y="2726"/>
                    </a:lnTo>
                    <a:lnTo>
                      <a:pt x="156" y="2753"/>
                    </a:lnTo>
                    <a:lnTo>
                      <a:pt x="169" y="2768"/>
                    </a:lnTo>
                    <a:lnTo>
                      <a:pt x="191" y="2779"/>
                    </a:lnTo>
                    <a:lnTo>
                      <a:pt x="209" y="2780"/>
                    </a:lnTo>
                    <a:lnTo>
                      <a:pt x="223" y="2776"/>
                    </a:lnTo>
                    <a:lnTo>
                      <a:pt x="236" y="2768"/>
                    </a:lnTo>
                    <a:lnTo>
                      <a:pt x="244" y="2756"/>
                    </a:lnTo>
                    <a:lnTo>
                      <a:pt x="250" y="2747"/>
                    </a:lnTo>
                    <a:lnTo>
                      <a:pt x="253" y="2739"/>
                    </a:lnTo>
                    <a:lnTo>
                      <a:pt x="255" y="2736"/>
                    </a:lnTo>
                    <a:lnTo>
                      <a:pt x="260" y="2691"/>
                    </a:lnTo>
                    <a:lnTo>
                      <a:pt x="268" y="2635"/>
                    </a:lnTo>
                    <a:lnTo>
                      <a:pt x="276" y="2587"/>
                    </a:lnTo>
                    <a:lnTo>
                      <a:pt x="279" y="2566"/>
                    </a:lnTo>
                    <a:lnTo>
                      <a:pt x="279" y="2550"/>
                    </a:lnTo>
                    <a:lnTo>
                      <a:pt x="279" y="2534"/>
                    </a:lnTo>
                    <a:lnTo>
                      <a:pt x="281" y="2520"/>
                    </a:lnTo>
                    <a:lnTo>
                      <a:pt x="284" y="2506"/>
                    </a:lnTo>
                    <a:lnTo>
                      <a:pt x="321" y="2493"/>
                    </a:lnTo>
                    <a:lnTo>
                      <a:pt x="359" y="2480"/>
                    </a:lnTo>
                    <a:lnTo>
                      <a:pt x="396" y="2466"/>
                    </a:lnTo>
                    <a:lnTo>
                      <a:pt x="432" y="2451"/>
                    </a:lnTo>
                    <a:lnTo>
                      <a:pt x="469" y="2439"/>
                    </a:lnTo>
                    <a:lnTo>
                      <a:pt x="507" y="2424"/>
                    </a:lnTo>
                    <a:lnTo>
                      <a:pt x="544" y="2410"/>
                    </a:lnTo>
                    <a:lnTo>
                      <a:pt x="581" y="2394"/>
                    </a:lnTo>
                    <a:lnTo>
                      <a:pt x="619" y="2379"/>
                    </a:lnTo>
                    <a:lnTo>
                      <a:pt x="656" y="2365"/>
                    </a:lnTo>
                    <a:lnTo>
                      <a:pt x="694" y="2351"/>
                    </a:lnTo>
                    <a:lnTo>
                      <a:pt x="731" y="2338"/>
                    </a:lnTo>
                    <a:lnTo>
                      <a:pt x="769" y="2324"/>
                    </a:lnTo>
                    <a:lnTo>
                      <a:pt x="808" y="2309"/>
                    </a:lnTo>
                    <a:lnTo>
                      <a:pt x="844" y="2296"/>
                    </a:lnTo>
                    <a:lnTo>
                      <a:pt x="883" y="2284"/>
                    </a:lnTo>
                    <a:lnTo>
                      <a:pt x="903" y="2279"/>
                    </a:lnTo>
                    <a:lnTo>
                      <a:pt x="926" y="2277"/>
                    </a:lnTo>
                    <a:lnTo>
                      <a:pt x="948" y="2274"/>
                    </a:lnTo>
                    <a:lnTo>
                      <a:pt x="970" y="2272"/>
                    </a:lnTo>
                    <a:lnTo>
                      <a:pt x="991" y="2269"/>
                    </a:lnTo>
                    <a:lnTo>
                      <a:pt x="1012" y="2263"/>
                    </a:lnTo>
                    <a:lnTo>
                      <a:pt x="1031" y="2255"/>
                    </a:lnTo>
                    <a:lnTo>
                      <a:pt x="1047" y="2242"/>
                    </a:lnTo>
                    <a:lnTo>
                      <a:pt x="1063" y="2213"/>
                    </a:lnTo>
                    <a:lnTo>
                      <a:pt x="1074" y="2183"/>
                    </a:lnTo>
                    <a:lnTo>
                      <a:pt x="1082" y="2154"/>
                    </a:lnTo>
                    <a:lnTo>
                      <a:pt x="1085" y="2126"/>
                    </a:lnTo>
                    <a:lnTo>
                      <a:pt x="1087" y="2100"/>
                    </a:lnTo>
                    <a:lnTo>
                      <a:pt x="1087" y="2079"/>
                    </a:lnTo>
                    <a:lnTo>
                      <a:pt x="1087" y="2063"/>
                    </a:lnTo>
                    <a:lnTo>
                      <a:pt x="1087" y="2054"/>
                    </a:lnTo>
                    <a:lnTo>
                      <a:pt x="1085" y="2035"/>
                    </a:lnTo>
                    <a:lnTo>
                      <a:pt x="1082" y="1998"/>
                    </a:lnTo>
                    <a:lnTo>
                      <a:pt x="1081" y="1961"/>
                    </a:lnTo>
                    <a:lnTo>
                      <a:pt x="1081" y="1942"/>
                    </a:lnTo>
                    <a:lnTo>
                      <a:pt x="1093" y="1951"/>
                    </a:lnTo>
                    <a:lnTo>
                      <a:pt x="1108" y="1961"/>
                    </a:lnTo>
                    <a:lnTo>
                      <a:pt x="1122" y="1972"/>
                    </a:lnTo>
                    <a:lnTo>
                      <a:pt x="1137" y="1982"/>
                    </a:lnTo>
                    <a:lnTo>
                      <a:pt x="1151" y="1993"/>
                    </a:lnTo>
                    <a:lnTo>
                      <a:pt x="1165" y="2003"/>
                    </a:lnTo>
                    <a:lnTo>
                      <a:pt x="1180" y="2012"/>
                    </a:lnTo>
                    <a:lnTo>
                      <a:pt x="1194" y="2020"/>
                    </a:lnTo>
                    <a:lnTo>
                      <a:pt x="1192" y="2049"/>
                    </a:lnTo>
                    <a:lnTo>
                      <a:pt x="1197" y="2074"/>
                    </a:lnTo>
                    <a:lnTo>
                      <a:pt x="1210" y="2097"/>
                    </a:lnTo>
                    <a:lnTo>
                      <a:pt x="1229" y="2113"/>
                    </a:lnTo>
                    <a:lnTo>
                      <a:pt x="1223" y="2137"/>
                    </a:lnTo>
                    <a:lnTo>
                      <a:pt x="1221" y="2162"/>
                    </a:lnTo>
                    <a:lnTo>
                      <a:pt x="1226" y="2186"/>
                    </a:lnTo>
                    <a:lnTo>
                      <a:pt x="1236" y="2210"/>
                    </a:lnTo>
                    <a:lnTo>
                      <a:pt x="1256" y="2226"/>
                    </a:lnTo>
                    <a:lnTo>
                      <a:pt x="1263" y="2245"/>
                    </a:lnTo>
                    <a:lnTo>
                      <a:pt x="1263" y="2269"/>
                    </a:lnTo>
                    <a:lnTo>
                      <a:pt x="1263" y="2293"/>
                    </a:lnTo>
                    <a:lnTo>
                      <a:pt x="1269" y="2352"/>
                    </a:lnTo>
                    <a:lnTo>
                      <a:pt x="1275" y="2413"/>
                    </a:lnTo>
                    <a:lnTo>
                      <a:pt x="1282" y="2474"/>
                    </a:lnTo>
                    <a:lnTo>
                      <a:pt x="1287" y="2531"/>
                    </a:lnTo>
                    <a:lnTo>
                      <a:pt x="1293" y="2568"/>
                    </a:lnTo>
                    <a:lnTo>
                      <a:pt x="1301" y="2606"/>
                    </a:lnTo>
                    <a:lnTo>
                      <a:pt x="1307" y="2645"/>
                    </a:lnTo>
                    <a:lnTo>
                      <a:pt x="1311" y="2683"/>
                    </a:lnTo>
                    <a:lnTo>
                      <a:pt x="1312" y="2683"/>
                    </a:lnTo>
                    <a:lnTo>
                      <a:pt x="1314" y="2697"/>
                    </a:lnTo>
                    <a:lnTo>
                      <a:pt x="1317" y="2713"/>
                    </a:lnTo>
                    <a:lnTo>
                      <a:pt x="1319" y="2728"/>
                    </a:lnTo>
                    <a:lnTo>
                      <a:pt x="1319" y="2745"/>
                    </a:lnTo>
                    <a:lnTo>
                      <a:pt x="1320" y="2750"/>
                    </a:lnTo>
                    <a:lnTo>
                      <a:pt x="1322" y="2756"/>
                    </a:lnTo>
                    <a:lnTo>
                      <a:pt x="1323" y="2764"/>
                    </a:lnTo>
                    <a:lnTo>
                      <a:pt x="1325" y="2769"/>
                    </a:lnTo>
                    <a:lnTo>
                      <a:pt x="1327" y="2776"/>
                    </a:lnTo>
                    <a:lnTo>
                      <a:pt x="1328" y="2785"/>
                    </a:lnTo>
                    <a:lnTo>
                      <a:pt x="1328" y="2793"/>
                    </a:lnTo>
                    <a:lnTo>
                      <a:pt x="1328" y="2799"/>
                    </a:lnTo>
                    <a:lnTo>
                      <a:pt x="1331" y="2807"/>
                    </a:lnTo>
                    <a:lnTo>
                      <a:pt x="1335" y="2815"/>
                    </a:lnTo>
                    <a:lnTo>
                      <a:pt x="1336" y="2825"/>
                    </a:lnTo>
                    <a:lnTo>
                      <a:pt x="1341" y="2833"/>
                    </a:lnTo>
                    <a:lnTo>
                      <a:pt x="1357" y="2833"/>
                    </a:lnTo>
                    <a:lnTo>
                      <a:pt x="1371" y="2831"/>
                    </a:lnTo>
                    <a:lnTo>
                      <a:pt x="1386" y="2828"/>
                    </a:lnTo>
                    <a:lnTo>
                      <a:pt x="1398" y="2823"/>
                    </a:lnTo>
                    <a:lnTo>
                      <a:pt x="1413" y="2819"/>
                    </a:lnTo>
                    <a:lnTo>
                      <a:pt x="1426" y="2812"/>
                    </a:lnTo>
                    <a:lnTo>
                      <a:pt x="1438" y="2807"/>
                    </a:lnTo>
                    <a:lnTo>
                      <a:pt x="1451" y="2801"/>
                    </a:lnTo>
                    <a:lnTo>
                      <a:pt x="1457" y="2811"/>
                    </a:lnTo>
                    <a:lnTo>
                      <a:pt x="1461" y="2823"/>
                    </a:lnTo>
                    <a:lnTo>
                      <a:pt x="1464" y="2835"/>
                    </a:lnTo>
                    <a:lnTo>
                      <a:pt x="1470" y="2843"/>
                    </a:lnTo>
                    <a:lnTo>
                      <a:pt x="1473" y="2854"/>
                    </a:lnTo>
                    <a:lnTo>
                      <a:pt x="1478" y="2865"/>
                    </a:lnTo>
                    <a:lnTo>
                      <a:pt x="1485" y="2876"/>
                    </a:lnTo>
                    <a:lnTo>
                      <a:pt x="1491" y="2887"/>
                    </a:lnTo>
                    <a:lnTo>
                      <a:pt x="1497" y="2895"/>
                    </a:lnTo>
                    <a:lnTo>
                      <a:pt x="1505" y="2905"/>
                    </a:lnTo>
                    <a:lnTo>
                      <a:pt x="1515" y="2914"/>
                    </a:lnTo>
                    <a:lnTo>
                      <a:pt x="1525" y="2922"/>
                    </a:lnTo>
                    <a:lnTo>
                      <a:pt x="1533" y="2929"/>
                    </a:lnTo>
                    <a:lnTo>
                      <a:pt x="1540" y="2935"/>
                    </a:lnTo>
                    <a:lnTo>
                      <a:pt x="1545" y="2938"/>
                    </a:lnTo>
                    <a:lnTo>
                      <a:pt x="1547" y="2940"/>
                    </a:lnTo>
                    <a:lnTo>
                      <a:pt x="1550" y="2938"/>
                    </a:lnTo>
                    <a:lnTo>
                      <a:pt x="1560" y="2935"/>
                    </a:lnTo>
                    <a:lnTo>
                      <a:pt x="1572" y="2930"/>
                    </a:lnTo>
                    <a:lnTo>
                      <a:pt x="1590" y="2922"/>
                    </a:lnTo>
                    <a:lnTo>
                      <a:pt x="1608" y="2914"/>
                    </a:lnTo>
                    <a:lnTo>
                      <a:pt x="1625" y="2905"/>
                    </a:lnTo>
                    <a:lnTo>
                      <a:pt x="1641" y="2895"/>
                    </a:lnTo>
                    <a:lnTo>
                      <a:pt x="1655" y="28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4560" y="1625"/>
                <a:ext cx="176" cy="104"/>
              </a:xfrm>
              <a:custGeom>
                <a:avLst/>
                <a:gdLst>
                  <a:gd name="T0" fmla="*/ 310 w 351"/>
                  <a:gd name="T1" fmla="*/ 14 h 207"/>
                  <a:gd name="T2" fmla="*/ 330 w 351"/>
                  <a:gd name="T3" fmla="*/ 43 h 207"/>
                  <a:gd name="T4" fmla="*/ 343 w 351"/>
                  <a:gd name="T5" fmla="*/ 94 h 207"/>
                  <a:gd name="T6" fmla="*/ 350 w 351"/>
                  <a:gd name="T7" fmla="*/ 143 h 207"/>
                  <a:gd name="T8" fmla="*/ 351 w 351"/>
                  <a:gd name="T9" fmla="*/ 170 h 207"/>
                  <a:gd name="T10" fmla="*/ 330 w 351"/>
                  <a:gd name="T11" fmla="*/ 170 h 207"/>
                  <a:gd name="T12" fmla="*/ 310 w 351"/>
                  <a:gd name="T13" fmla="*/ 170 h 207"/>
                  <a:gd name="T14" fmla="*/ 289 w 351"/>
                  <a:gd name="T15" fmla="*/ 172 h 207"/>
                  <a:gd name="T16" fmla="*/ 266 w 351"/>
                  <a:gd name="T17" fmla="*/ 172 h 207"/>
                  <a:gd name="T18" fmla="*/ 244 w 351"/>
                  <a:gd name="T19" fmla="*/ 172 h 207"/>
                  <a:gd name="T20" fmla="*/ 222 w 351"/>
                  <a:gd name="T21" fmla="*/ 174 h 207"/>
                  <a:gd name="T22" fmla="*/ 201 w 351"/>
                  <a:gd name="T23" fmla="*/ 175 h 207"/>
                  <a:gd name="T24" fmla="*/ 179 w 351"/>
                  <a:gd name="T25" fmla="*/ 177 h 207"/>
                  <a:gd name="T26" fmla="*/ 156 w 351"/>
                  <a:gd name="T27" fmla="*/ 178 h 207"/>
                  <a:gd name="T28" fmla="*/ 134 w 351"/>
                  <a:gd name="T29" fmla="*/ 180 h 207"/>
                  <a:gd name="T30" fmla="*/ 112 w 351"/>
                  <a:gd name="T31" fmla="*/ 183 h 207"/>
                  <a:gd name="T32" fmla="*/ 91 w 351"/>
                  <a:gd name="T33" fmla="*/ 186 h 207"/>
                  <a:gd name="T34" fmla="*/ 70 w 351"/>
                  <a:gd name="T35" fmla="*/ 191 h 207"/>
                  <a:gd name="T36" fmla="*/ 48 w 351"/>
                  <a:gd name="T37" fmla="*/ 196 h 207"/>
                  <a:gd name="T38" fmla="*/ 29 w 351"/>
                  <a:gd name="T39" fmla="*/ 201 h 207"/>
                  <a:gd name="T40" fmla="*/ 8 w 351"/>
                  <a:gd name="T41" fmla="*/ 207 h 207"/>
                  <a:gd name="T42" fmla="*/ 5 w 351"/>
                  <a:gd name="T43" fmla="*/ 183 h 207"/>
                  <a:gd name="T44" fmla="*/ 0 w 351"/>
                  <a:gd name="T45" fmla="*/ 148 h 207"/>
                  <a:gd name="T46" fmla="*/ 3 w 351"/>
                  <a:gd name="T47" fmla="*/ 105 h 207"/>
                  <a:gd name="T48" fmla="*/ 24 w 351"/>
                  <a:gd name="T49" fmla="*/ 60 h 207"/>
                  <a:gd name="T50" fmla="*/ 38 w 351"/>
                  <a:gd name="T51" fmla="*/ 49 h 207"/>
                  <a:gd name="T52" fmla="*/ 53 w 351"/>
                  <a:gd name="T53" fmla="*/ 39 h 207"/>
                  <a:gd name="T54" fmla="*/ 70 w 351"/>
                  <a:gd name="T55" fmla="*/ 31 h 207"/>
                  <a:gd name="T56" fmla="*/ 88 w 351"/>
                  <a:gd name="T57" fmla="*/ 23 h 207"/>
                  <a:gd name="T58" fmla="*/ 107 w 351"/>
                  <a:gd name="T59" fmla="*/ 17 h 207"/>
                  <a:gd name="T60" fmla="*/ 126 w 351"/>
                  <a:gd name="T61" fmla="*/ 12 h 207"/>
                  <a:gd name="T62" fmla="*/ 145 w 351"/>
                  <a:gd name="T63" fmla="*/ 8 h 207"/>
                  <a:gd name="T64" fmla="*/ 166 w 351"/>
                  <a:gd name="T65" fmla="*/ 4 h 207"/>
                  <a:gd name="T66" fmla="*/ 185 w 351"/>
                  <a:gd name="T67" fmla="*/ 1 h 207"/>
                  <a:gd name="T68" fmla="*/ 206 w 351"/>
                  <a:gd name="T69" fmla="*/ 1 h 207"/>
                  <a:gd name="T70" fmla="*/ 225 w 351"/>
                  <a:gd name="T71" fmla="*/ 0 h 207"/>
                  <a:gd name="T72" fmla="*/ 244 w 351"/>
                  <a:gd name="T73" fmla="*/ 1 h 207"/>
                  <a:gd name="T74" fmla="*/ 262 w 351"/>
                  <a:gd name="T75" fmla="*/ 3 h 207"/>
                  <a:gd name="T76" fmla="*/ 279 w 351"/>
                  <a:gd name="T77" fmla="*/ 6 h 207"/>
                  <a:gd name="T78" fmla="*/ 295 w 351"/>
                  <a:gd name="T79" fmla="*/ 9 h 207"/>
                  <a:gd name="T80" fmla="*/ 310 w 351"/>
                  <a:gd name="T81" fmla="*/ 1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1" h="207">
                    <a:moveTo>
                      <a:pt x="310" y="14"/>
                    </a:moveTo>
                    <a:lnTo>
                      <a:pt x="330" y="43"/>
                    </a:lnTo>
                    <a:lnTo>
                      <a:pt x="343" y="94"/>
                    </a:lnTo>
                    <a:lnTo>
                      <a:pt x="350" y="143"/>
                    </a:lnTo>
                    <a:lnTo>
                      <a:pt x="351" y="170"/>
                    </a:lnTo>
                    <a:lnTo>
                      <a:pt x="330" y="170"/>
                    </a:lnTo>
                    <a:lnTo>
                      <a:pt x="310" y="170"/>
                    </a:lnTo>
                    <a:lnTo>
                      <a:pt x="289" y="172"/>
                    </a:lnTo>
                    <a:lnTo>
                      <a:pt x="266" y="172"/>
                    </a:lnTo>
                    <a:lnTo>
                      <a:pt x="244" y="172"/>
                    </a:lnTo>
                    <a:lnTo>
                      <a:pt x="222" y="174"/>
                    </a:lnTo>
                    <a:lnTo>
                      <a:pt x="201" y="175"/>
                    </a:lnTo>
                    <a:lnTo>
                      <a:pt x="179" y="177"/>
                    </a:lnTo>
                    <a:lnTo>
                      <a:pt x="156" y="178"/>
                    </a:lnTo>
                    <a:lnTo>
                      <a:pt x="134" y="180"/>
                    </a:lnTo>
                    <a:lnTo>
                      <a:pt x="112" y="183"/>
                    </a:lnTo>
                    <a:lnTo>
                      <a:pt x="91" y="186"/>
                    </a:lnTo>
                    <a:lnTo>
                      <a:pt x="70" y="191"/>
                    </a:lnTo>
                    <a:lnTo>
                      <a:pt x="48" y="196"/>
                    </a:lnTo>
                    <a:lnTo>
                      <a:pt x="29" y="201"/>
                    </a:lnTo>
                    <a:lnTo>
                      <a:pt x="8" y="207"/>
                    </a:lnTo>
                    <a:lnTo>
                      <a:pt x="5" y="183"/>
                    </a:lnTo>
                    <a:lnTo>
                      <a:pt x="0" y="148"/>
                    </a:lnTo>
                    <a:lnTo>
                      <a:pt x="3" y="105"/>
                    </a:lnTo>
                    <a:lnTo>
                      <a:pt x="24" y="60"/>
                    </a:lnTo>
                    <a:lnTo>
                      <a:pt x="38" y="49"/>
                    </a:lnTo>
                    <a:lnTo>
                      <a:pt x="53" y="39"/>
                    </a:lnTo>
                    <a:lnTo>
                      <a:pt x="70" y="31"/>
                    </a:lnTo>
                    <a:lnTo>
                      <a:pt x="88" y="23"/>
                    </a:lnTo>
                    <a:lnTo>
                      <a:pt x="107" y="17"/>
                    </a:lnTo>
                    <a:lnTo>
                      <a:pt x="126" y="12"/>
                    </a:lnTo>
                    <a:lnTo>
                      <a:pt x="145" y="8"/>
                    </a:lnTo>
                    <a:lnTo>
                      <a:pt x="166" y="4"/>
                    </a:lnTo>
                    <a:lnTo>
                      <a:pt x="185" y="1"/>
                    </a:lnTo>
                    <a:lnTo>
                      <a:pt x="206" y="1"/>
                    </a:lnTo>
                    <a:lnTo>
                      <a:pt x="225" y="0"/>
                    </a:lnTo>
                    <a:lnTo>
                      <a:pt x="244" y="1"/>
                    </a:lnTo>
                    <a:lnTo>
                      <a:pt x="262" y="3"/>
                    </a:lnTo>
                    <a:lnTo>
                      <a:pt x="279" y="6"/>
                    </a:lnTo>
                    <a:lnTo>
                      <a:pt x="295" y="9"/>
                    </a:lnTo>
                    <a:lnTo>
                      <a:pt x="310" y="14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4641" y="1660"/>
                <a:ext cx="70" cy="41"/>
              </a:xfrm>
              <a:custGeom>
                <a:avLst/>
                <a:gdLst>
                  <a:gd name="T0" fmla="*/ 136 w 139"/>
                  <a:gd name="T1" fmla="*/ 35 h 81"/>
                  <a:gd name="T2" fmla="*/ 134 w 139"/>
                  <a:gd name="T3" fmla="*/ 40 h 81"/>
                  <a:gd name="T4" fmla="*/ 136 w 139"/>
                  <a:gd name="T5" fmla="*/ 46 h 81"/>
                  <a:gd name="T6" fmla="*/ 139 w 139"/>
                  <a:gd name="T7" fmla="*/ 52 h 81"/>
                  <a:gd name="T8" fmla="*/ 136 w 139"/>
                  <a:gd name="T9" fmla="*/ 59 h 81"/>
                  <a:gd name="T10" fmla="*/ 139 w 139"/>
                  <a:gd name="T11" fmla="*/ 62 h 81"/>
                  <a:gd name="T12" fmla="*/ 139 w 139"/>
                  <a:gd name="T13" fmla="*/ 65 h 81"/>
                  <a:gd name="T14" fmla="*/ 139 w 139"/>
                  <a:gd name="T15" fmla="*/ 68 h 81"/>
                  <a:gd name="T16" fmla="*/ 136 w 139"/>
                  <a:gd name="T17" fmla="*/ 72 h 81"/>
                  <a:gd name="T18" fmla="*/ 120 w 139"/>
                  <a:gd name="T19" fmla="*/ 72 h 81"/>
                  <a:gd name="T20" fmla="*/ 102 w 139"/>
                  <a:gd name="T21" fmla="*/ 73 h 81"/>
                  <a:gd name="T22" fmla="*/ 86 w 139"/>
                  <a:gd name="T23" fmla="*/ 75 h 81"/>
                  <a:gd name="T24" fmla="*/ 69 w 139"/>
                  <a:gd name="T25" fmla="*/ 76 h 81"/>
                  <a:gd name="T26" fmla="*/ 53 w 139"/>
                  <a:gd name="T27" fmla="*/ 80 h 81"/>
                  <a:gd name="T28" fmla="*/ 37 w 139"/>
                  <a:gd name="T29" fmla="*/ 80 h 81"/>
                  <a:gd name="T30" fmla="*/ 21 w 139"/>
                  <a:gd name="T31" fmla="*/ 81 h 81"/>
                  <a:gd name="T32" fmla="*/ 5 w 139"/>
                  <a:gd name="T33" fmla="*/ 81 h 81"/>
                  <a:gd name="T34" fmla="*/ 5 w 139"/>
                  <a:gd name="T35" fmla="*/ 60 h 81"/>
                  <a:gd name="T36" fmla="*/ 2 w 139"/>
                  <a:gd name="T37" fmla="*/ 41 h 81"/>
                  <a:gd name="T38" fmla="*/ 0 w 139"/>
                  <a:gd name="T39" fmla="*/ 24 h 81"/>
                  <a:gd name="T40" fmla="*/ 5 w 139"/>
                  <a:gd name="T41" fmla="*/ 6 h 81"/>
                  <a:gd name="T42" fmla="*/ 19 w 139"/>
                  <a:gd name="T43" fmla="*/ 6 h 81"/>
                  <a:gd name="T44" fmla="*/ 35 w 139"/>
                  <a:gd name="T45" fmla="*/ 5 h 81"/>
                  <a:gd name="T46" fmla="*/ 51 w 139"/>
                  <a:gd name="T47" fmla="*/ 5 h 81"/>
                  <a:gd name="T48" fmla="*/ 67 w 139"/>
                  <a:gd name="T49" fmla="*/ 3 h 81"/>
                  <a:gd name="T50" fmla="*/ 83 w 139"/>
                  <a:gd name="T51" fmla="*/ 1 h 81"/>
                  <a:gd name="T52" fmla="*/ 101 w 139"/>
                  <a:gd name="T53" fmla="*/ 1 h 81"/>
                  <a:gd name="T54" fmla="*/ 117 w 139"/>
                  <a:gd name="T55" fmla="*/ 0 h 81"/>
                  <a:gd name="T56" fmla="*/ 134 w 139"/>
                  <a:gd name="T57" fmla="*/ 0 h 81"/>
                  <a:gd name="T58" fmla="*/ 134 w 139"/>
                  <a:gd name="T59" fmla="*/ 9 h 81"/>
                  <a:gd name="T60" fmla="*/ 134 w 139"/>
                  <a:gd name="T61" fmla="*/ 17 h 81"/>
                  <a:gd name="T62" fmla="*/ 136 w 139"/>
                  <a:gd name="T63" fmla="*/ 25 h 81"/>
                  <a:gd name="T64" fmla="*/ 136 w 139"/>
                  <a:gd name="T65" fmla="*/ 3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9" h="81">
                    <a:moveTo>
                      <a:pt x="136" y="35"/>
                    </a:moveTo>
                    <a:lnTo>
                      <a:pt x="134" y="40"/>
                    </a:lnTo>
                    <a:lnTo>
                      <a:pt x="136" y="46"/>
                    </a:lnTo>
                    <a:lnTo>
                      <a:pt x="139" y="52"/>
                    </a:lnTo>
                    <a:lnTo>
                      <a:pt x="136" y="59"/>
                    </a:lnTo>
                    <a:lnTo>
                      <a:pt x="139" y="62"/>
                    </a:lnTo>
                    <a:lnTo>
                      <a:pt x="139" y="65"/>
                    </a:lnTo>
                    <a:lnTo>
                      <a:pt x="139" y="68"/>
                    </a:lnTo>
                    <a:lnTo>
                      <a:pt x="136" y="72"/>
                    </a:lnTo>
                    <a:lnTo>
                      <a:pt x="120" y="72"/>
                    </a:lnTo>
                    <a:lnTo>
                      <a:pt x="102" y="73"/>
                    </a:lnTo>
                    <a:lnTo>
                      <a:pt x="86" y="75"/>
                    </a:lnTo>
                    <a:lnTo>
                      <a:pt x="69" y="76"/>
                    </a:lnTo>
                    <a:lnTo>
                      <a:pt x="53" y="80"/>
                    </a:lnTo>
                    <a:lnTo>
                      <a:pt x="37" y="80"/>
                    </a:lnTo>
                    <a:lnTo>
                      <a:pt x="21" y="81"/>
                    </a:lnTo>
                    <a:lnTo>
                      <a:pt x="5" y="81"/>
                    </a:lnTo>
                    <a:lnTo>
                      <a:pt x="5" y="60"/>
                    </a:lnTo>
                    <a:lnTo>
                      <a:pt x="2" y="41"/>
                    </a:lnTo>
                    <a:lnTo>
                      <a:pt x="0" y="24"/>
                    </a:lnTo>
                    <a:lnTo>
                      <a:pt x="5" y="6"/>
                    </a:lnTo>
                    <a:lnTo>
                      <a:pt x="19" y="6"/>
                    </a:lnTo>
                    <a:lnTo>
                      <a:pt x="35" y="5"/>
                    </a:lnTo>
                    <a:lnTo>
                      <a:pt x="51" y="5"/>
                    </a:lnTo>
                    <a:lnTo>
                      <a:pt x="67" y="3"/>
                    </a:lnTo>
                    <a:lnTo>
                      <a:pt x="83" y="1"/>
                    </a:lnTo>
                    <a:lnTo>
                      <a:pt x="101" y="1"/>
                    </a:lnTo>
                    <a:lnTo>
                      <a:pt x="117" y="0"/>
                    </a:lnTo>
                    <a:lnTo>
                      <a:pt x="134" y="0"/>
                    </a:lnTo>
                    <a:lnTo>
                      <a:pt x="134" y="9"/>
                    </a:lnTo>
                    <a:lnTo>
                      <a:pt x="134" y="17"/>
                    </a:lnTo>
                    <a:lnTo>
                      <a:pt x="136" y="25"/>
                    </a:lnTo>
                    <a:lnTo>
                      <a:pt x="13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4650" y="1667"/>
                <a:ext cx="53" cy="26"/>
              </a:xfrm>
              <a:custGeom>
                <a:avLst/>
                <a:gdLst>
                  <a:gd name="T0" fmla="*/ 103 w 105"/>
                  <a:gd name="T1" fmla="*/ 8 h 51"/>
                  <a:gd name="T2" fmla="*/ 103 w 105"/>
                  <a:gd name="T3" fmla="*/ 18 h 51"/>
                  <a:gd name="T4" fmla="*/ 105 w 105"/>
                  <a:gd name="T5" fmla="*/ 27 h 51"/>
                  <a:gd name="T6" fmla="*/ 103 w 105"/>
                  <a:gd name="T7" fmla="*/ 37 h 51"/>
                  <a:gd name="T8" fmla="*/ 102 w 105"/>
                  <a:gd name="T9" fmla="*/ 45 h 51"/>
                  <a:gd name="T10" fmla="*/ 87 w 105"/>
                  <a:gd name="T11" fmla="*/ 43 h 51"/>
                  <a:gd name="T12" fmla="*/ 75 w 105"/>
                  <a:gd name="T13" fmla="*/ 42 h 51"/>
                  <a:gd name="T14" fmla="*/ 62 w 105"/>
                  <a:gd name="T15" fmla="*/ 42 h 51"/>
                  <a:gd name="T16" fmla="*/ 51 w 105"/>
                  <a:gd name="T17" fmla="*/ 42 h 51"/>
                  <a:gd name="T18" fmla="*/ 40 w 105"/>
                  <a:gd name="T19" fmla="*/ 43 h 51"/>
                  <a:gd name="T20" fmla="*/ 28 w 105"/>
                  <a:gd name="T21" fmla="*/ 45 h 51"/>
                  <a:gd name="T22" fmla="*/ 17 w 105"/>
                  <a:gd name="T23" fmla="*/ 48 h 51"/>
                  <a:gd name="T24" fmla="*/ 6 w 105"/>
                  <a:gd name="T25" fmla="*/ 51 h 51"/>
                  <a:gd name="T26" fmla="*/ 0 w 105"/>
                  <a:gd name="T27" fmla="*/ 46 h 51"/>
                  <a:gd name="T28" fmla="*/ 0 w 105"/>
                  <a:gd name="T29" fmla="*/ 11 h 51"/>
                  <a:gd name="T30" fmla="*/ 12 w 105"/>
                  <a:gd name="T31" fmla="*/ 8 h 51"/>
                  <a:gd name="T32" fmla="*/ 25 w 105"/>
                  <a:gd name="T33" fmla="*/ 7 h 51"/>
                  <a:gd name="T34" fmla="*/ 38 w 105"/>
                  <a:gd name="T35" fmla="*/ 5 h 51"/>
                  <a:gd name="T36" fmla="*/ 51 w 105"/>
                  <a:gd name="T37" fmla="*/ 3 h 51"/>
                  <a:gd name="T38" fmla="*/ 64 w 105"/>
                  <a:gd name="T39" fmla="*/ 2 h 51"/>
                  <a:gd name="T40" fmla="*/ 76 w 105"/>
                  <a:gd name="T41" fmla="*/ 0 h 51"/>
                  <a:gd name="T42" fmla="*/ 89 w 105"/>
                  <a:gd name="T43" fmla="*/ 0 h 51"/>
                  <a:gd name="T44" fmla="*/ 102 w 105"/>
                  <a:gd name="T45" fmla="*/ 0 h 51"/>
                  <a:gd name="T46" fmla="*/ 103 w 105"/>
                  <a:gd name="T47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51">
                    <a:moveTo>
                      <a:pt x="103" y="8"/>
                    </a:moveTo>
                    <a:lnTo>
                      <a:pt x="103" y="18"/>
                    </a:lnTo>
                    <a:lnTo>
                      <a:pt x="105" y="27"/>
                    </a:lnTo>
                    <a:lnTo>
                      <a:pt x="103" y="37"/>
                    </a:lnTo>
                    <a:lnTo>
                      <a:pt x="102" y="45"/>
                    </a:lnTo>
                    <a:lnTo>
                      <a:pt x="87" y="43"/>
                    </a:lnTo>
                    <a:lnTo>
                      <a:pt x="75" y="42"/>
                    </a:lnTo>
                    <a:lnTo>
                      <a:pt x="62" y="42"/>
                    </a:lnTo>
                    <a:lnTo>
                      <a:pt x="51" y="42"/>
                    </a:lnTo>
                    <a:lnTo>
                      <a:pt x="40" y="43"/>
                    </a:lnTo>
                    <a:lnTo>
                      <a:pt x="28" y="45"/>
                    </a:lnTo>
                    <a:lnTo>
                      <a:pt x="17" y="48"/>
                    </a:lnTo>
                    <a:lnTo>
                      <a:pt x="6" y="51"/>
                    </a:lnTo>
                    <a:lnTo>
                      <a:pt x="0" y="46"/>
                    </a:lnTo>
                    <a:lnTo>
                      <a:pt x="0" y="11"/>
                    </a:lnTo>
                    <a:lnTo>
                      <a:pt x="12" y="8"/>
                    </a:lnTo>
                    <a:lnTo>
                      <a:pt x="25" y="7"/>
                    </a:lnTo>
                    <a:lnTo>
                      <a:pt x="38" y="5"/>
                    </a:lnTo>
                    <a:lnTo>
                      <a:pt x="51" y="3"/>
                    </a:lnTo>
                    <a:lnTo>
                      <a:pt x="64" y="2"/>
                    </a:lnTo>
                    <a:lnTo>
                      <a:pt x="76" y="0"/>
                    </a:lnTo>
                    <a:lnTo>
                      <a:pt x="89" y="0"/>
                    </a:lnTo>
                    <a:lnTo>
                      <a:pt x="102" y="0"/>
                    </a:lnTo>
                    <a:lnTo>
                      <a:pt x="103" y="8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4767" y="1693"/>
                <a:ext cx="20" cy="20"/>
              </a:xfrm>
              <a:custGeom>
                <a:avLst/>
                <a:gdLst>
                  <a:gd name="T0" fmla="*/ 40 w 40"/>
                  <a:gd name="T1" fmla="*/ 23 h 40"/>
                  <a:gd name="T2" fmla="*/ 34 w 40"/>
                  <a:gd name="T3" fmla="*/ 29 h 40"/>
                  <a:gd name="T4" fmla="*/ 26 w 40"/>
                  <a:gd name="T5" fmla="*/ 34 h 40"/>
                  <a:gd name="T6" fmla="*/ 20 w 40"/>
                  <a:gd name="T7" fmla="*/ 37 h 40"/>
                  <a:gd name="T8" fmla="*/ 10 w 40"/>
                  <a:gd name="T9" fmla="*/ 40 h 40"/>
                  <a:gd name="T10" fmla="*/ 7 w 40"/>
                  <a:gd name="T11" fmla="*/ 39 h 40"/>
                  <a:gd name="T12" fmla="*/ 2 w 40"/>
                  <a:gd name="T13" fmla="*/ 35 h 40"/>
                  <a:gd name="T14" fmla="*/ 0 w 40"/>
                  <a:gd name="T15" fmla="*/ 31 h 40"/>
                  <a:gd name="T16" fmla="*/ 0 w 40"/>
                  <a:gd name="T17" fmla="*/ 24 h 40"/>
                  <a:gd name="T18" fmla="*/ 4 w 40"/>
                  <a:gd name="T19" fmla="*/ 15 h 40"/>
                  <a:gd name="T20" fmla="*/ 8 w 40"/>
                  <a:gd name="T21" fmla="*/ 8 h 40"/>
                  <a:gd name="T22" fmla="*/ 15 w 40"/>
                  <a:gd name="T23" fmla="*/ 3 h 40"/>
                  <a:gd name="T24" fmla="*/ 23 w 40"/>
                  <a:gd name="T25" fmla="*/ 0 h 40"/>
                  <a:gd name="T26" fmla="*/ 29 w 40"/>
                  <a:gd name="T27" fmla="*/ 2 h 40"/>
                  <a:gd name="T28" fmla="*/ 34 w 40"/>
                  <a:gd name="T29" fmla="*/ 8 h 40"/>
                  <a:gd name="T30" fmla="*/ 37 w 40"/>
                  <a:gd name="T31" fmla="*/ 15 h 40"/>
                  <a:gd name="T32" fmla="*/ 40 w 40"/>
                  <a:gd name="T33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40">
                    <a:moveTo>
                      <a:pt x="40" y="23"/>
                    </a:moveTo>
                    <a:lnTo>
                      <a:pt x="34" y="29"/>
                    </a:lnTo>
                    <a:lnTo>
                      <a:pt x="26" y="34"/>
                    </a:lnTo>
                    <a:lnTo>
                      <a:pt x="20" y="37"/>
                    </a:lnTo>
                    <a:lnTo>
                      <a:pt x="10" y="40"/>
                    </a:lnTo>
                    <a:lnTo>
                      <a:pt x="7" y="39"/>
                    </a:lnTo>
                    <a:lnTo>
                      <a:pt x="2" y="35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4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4" y="8"/>
                    </a:lnTo>
                    <a:lnTo>
                      <a:pt x="37" y="15"/>
                    </a:ln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4772" y="1711"/>
                <a:ext cx="113" cy="112"/>
              </a:xfrm>
              <a:custGeom>
                <a:avLst/>
                <a:gdLst>
                  <a:gd name="T0" fmla="*/ 224 w 227"/>
                  <a:gd name="T1" fmla="*/ 115 h 224"/>
                  <a:gd name="T2" fmla="*/ 227 w 227"/>
                  <a:gd name="T3" fmla="*/ 150 h 224"/>
                  <a:gd name="T4" fmla="*/ 220 w 227"/>
                  <a:gd name="T5" fmla="*/ 177 h 224"/>
                  <a:gd name="T6" fmla="*/ 209 w 227"/>
                  <a:gd name="T7" fmla="*/ 198 h 224"/>
                  <a:gd name="T8" fmla="*/ 193 w 227"/>
                  <a:gd name="T9" fmla="*/ 212 h 224"/>
                  <a:gd name="T10" fmla="*/ 174 w 227"/>
                  <a:gd name="T11" fmla="*/ 222 h 224"/>
                  <a:gd name="T12" fmla="*/ 150 w 227"/>
                  <a:gd name="T13" fmla="*/ 219 h 224"/>
                  <a:gd name="T14" fmla="*/ 128 w 227"/>
                  <a:gd name="T15" fmla="*/ 201 h 224"/>
                  <a:gd name="T16" fmla="*/ 136 w 227"/>
                  <a:gd name="T17" fmla="*/ 176 h 224"/>
                  <a:gd name="T18" fmla="*/ 158 w 227"/>
                  <a:gd name="T19" fmla="*/ 147 h 224"/>
                  <a:gd name="T20" fmla="*/ 156 w 227"/>
                  <a:gd name="T21" fmla="*/ 120 h 224"/>
                  <a:gd name="T22" fmla="*/ 152 w 227"/>
                  <a:gd name="T23" fmla="*/ 107 h 224"/>
                  <a:gd name="T24" fmla="*/ 139 w 227"/>
                  <a:gd name="T25" fmla="*/ 107 h 224"/>
                  <a:gd name="T26" fmla="*/ 129 w 227"/>
                  <a:gd name="T27" fmla="*/ 110 h 224"/>
                  <a:gd name="T28" fmla="*/ 128 w 227"/>
                  <a:gd name="T29" fmla="*/ 121 h 224"/>
                  <a:gd name="T30" fmla="*/ 123 w 227"/>
                  <a:gd name="T31" fmla="*/ 133 h 224"/>
                  <a:gd name="T32" fmla="*/ 115 w 227"/>
                  <a:gd name="T33" fmla="*/ 139 h 224"/>
                  <a:gd name="T34" fmla="*/ 102 w 227"/>
                  <a:gd name="T35" fmla="*/ 141 h 224"/>
                  <a:gd name="T36" fmla="*/ 93 w 227"/>
                  <a:gd name="T37" fmla="*/ 126 h 224"/>
                  <a:gd name="T38" fmla="*/ 99 w 227"/>
                  <a:gd name="T39" fmla="*/ 109 h 224"/>
                  <a:gd name="T40" fmla="*/ 112 w 227"/>
                  <a:gd name="T41" fmla="*/ 93 h 224"/>
                  <a:gd name="T42" fmla="*/ 136 w 227"/>
                  <a:gd name="T43" fmla="*/ 81 h 224"/>
                  <a:gd name="T44" fmla="*/ 148 w 227"/>
                  <a:gd name="T45" fmla="*/ 69 h 224"/>
                  <a:gd name="T46" fmla="*/ 142 w 227"/>
                  <a:gd name="T47" fmla="*/ 62 h 224"/>
                  <a:gd name="T48" fmla="*/ 128 w 227"/>
                  <a:gd name="T49" fmla="*/ 62 h 224"/>
                  <a:gd name="T50" fmla="*/ 112 w 227"/>
                  <a:gd name="T51" fmla="*/ 69 h 224"/>
                  <a:gd name="T52" fmla="*/ 97 w 227"/>
                  <a:gd name="T53" fmla="*/ 77 h 224"/>
                  <a:gd name="T54" fmla="*/ 86 w 227"/>
                  <a:gd name="T55" fmla="*/ 88 h 224"/>
                  <a:gd name="T56" fmla="*/ 81 w 227"/>
                  <a:gd name="T57" fmla="*/ 102 h 224"/>
                  <a:gd name="T58" fmla="*/ 77 w 227"/>
                  <a:gd name="T59" fmla="*/ 110 h 224"/>
                  <a:gd name="T60" fmla="*/ 67 w 227"/>
                  <a:gd name="T61" fmla="*/ 110 h 224"/>
                  <a:gd name="T62" fmla="*/ 54 w 227"/>
                  <a:gd name="T63" fmla="*/ 96 h 224"/>
                  <a:gd name="T64" fmla="*/ 61 w 227"/>
                  <a:gd name="T65" fmla="*/ 78 h 224"/>
                  <a:gd name="T66" fmla="*/ 75 w 227"/>
                  <a:gd name="T67" fmla="*/ 67 h 224"/>
                  <a:gd name="T68" fmla="*/ 93 w 227"/>
                  <a:gd name="T69" fmla="*/ 59 h 224"/>
                  <a:gd name="T70" fmla="*/ 110 w 227"/>
                  <a:gd name="T71" fmla="*/ 54 h 224"/>
                  <a:gd name="T72" fmla="*/ 121 w 227"/>
                  <a:gd name="T73" fmla="*/ 48 h 224"/>
                  <a:gd name="T74" fmla="*/ 120 w 227"/>
                  <a:gd name="T75" fmla="*/ 40 h 224"/>
                  <a:gd name="T76" fmla="*/ 109 w 227"/>
                  <a:gd name="T77" fmla="*/ 32 h 224"/>
                  <a:gd name="T78" fmla="*/ 93 w 227"/>
                  <a:gd name="T79" fmla="*/ 30 h 224"/>
                  <a:gd name="T80" fmla="*/ 77 w 227"/>
                  <a:gd name="T81" fmla="*/ 35 h 224"/>
                  <a:gd name="T82" fmla="*/ 59 w 227"/>
                  <a:gd name="T83" fmla="*/ 42 h 224"/>
                  <a:gd name="T84" fmla="*/ 45 w 227"/>
                  <a:gd name="T85" fmla="*/ 46 h 224"/>
                  <a:gd name="T86" fmla="*/ 34 w 227"/>
                  <a:gd name="T87" fmla="*/ 53 h 224"/>
                  <a:gd name="T88" fmla="*/ 21 w 227"/>
                  <a:gd name="T89" fmla="*/ 59 h 224"/>
                  <a:gd name="T90" fmla="*/ 6 w 227"/>
                  <a:gd name="T91" fmla="*/ 61 h 224"/>
                  <a:gd name="T92" fmla="*/ 6 w 227"/>
                  <a:gd name="T93" fmla="*/ 49 h 224"/>
                  <a:gd name="T94" fmla="*/ 22 w 227"/>
                  <a:gd name="T95" fmla="*/ 32 h 224"/>
                  <a:gd name="T96" fmla="*/ 41 w 227"/>
                  <a:gd name="T97" fmla="*/ 19 h 224"/>
                  <a:gd name="T98" fmla="*/ 62 w 227"/>
                  <a:gd name="T99" fmla="*/ 6 h 224"/>
                  <a:gd name="T100" fmla="*/ 88 w 227"/>
                  <a:gd name="T101" fmla="*/ 0 h 224"/>
                  <a:gd name="T102" fmla="*/ 117 w 227"/>
                  <a:gd name="T103" fmla="*/ 0 h 224"/>
                  <a:gd name="T104" fmla="*/ 144 w 227"/>
                  <a:gd name="T105" fmla="*/ 8 h 224"/>
                  <a:gd name="T106" fmla="*/ 166 w 227"/>
                  <a:gd name="T107" fmla="*/ 22 h 224"/>
                  <a:gd name="T108" fmla="*/ 188 w 227"/>
                  <a:gd name="T109" fmla="*/ 48 h 224"/>
                  <a:gd name="T110" fmla="*/ 212 w 227"/>
                  <a:gd name="T111" fmla="*/ 78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24">
                    <a:moveTo>
                      <a:pt x="222" y="99"/>
                    </a:moveTo>
                    <a:lnTo>
                      <a:pt x="224" y="115"/>
                    </a:lnTo>
                    <a:lnTo>
                      <a:pt x="227" y="133"/>
                    </a:lnTo>
                    <a:lnTo>
                      <a:pt x="227" y="150"/>
                    </a:lnTo>
                    <a:lnTo>
                      <a:pt x="225" y="168"/>
                    </a:lnTo>
                    <a:lnTo>
                      <a:pt x="220" y="177"/>
                    </a:lnTo>
                    <a:lnTo>
                      <a:pt x="216" y="188"/>
                    </a:lnTo>
                    <a:lnTo>
                      <a:pt x="209" y="198"/>
                    </a:lnTo>
                    <a:lnTo>
                      <a:pt x="201" y="206"/>
                    </a:lnTo>
                    <a:lnTo>
                      <a:pt x="193" y="212"/>
                    </a:lnTo>
                    <a:lnTo>
                      <a:pt x="185" y="219"/>
                    </a:lnTo>
                    <a:lnTo>
                      <a:pt x="174" y="222"/>
                    </a:lnTo>
                    <a:lnTo>
                      <a:pt x="163" y="224"/>
                    </a:lnTo>
                    <a:lnTo>
                      <a:pt x="150" y="219"/>
                    </a:lnTo>
                    <a:lnTo>
                      <a:pt x="137" y="211"/>
                    </a:lnTo>
                    <a:lnTo>
                      <a:pt x="128" y="201"/>
                    </a:lnTo>
                    <a:lnTo>
                      <a:pt x="123" y="188"/>
                    </a:lnTo>
                    <a:lnTo>
                      <a:pt x="136" y="176"/>
                    </a:lnTo>
                    <a:lnTo>
                      <a:pt x="148" y="163"/>
                    </a:lnTo>
                    <a:lnTo>
                      <a:pt x="158" y="147"/>
                    </a:lnTo>
                    <a:lnTo>
                      <a:pt x="158" y="126"/>
                    </a:lnTo>
                    <a:lnTo>
                      <a:pt x="156" y="120"/>
                    </a:lnTo>
                    <a:lnTo>
                      <a:pt x="155" y="113"/>
                    </a:lnTo>
                    <a:lnTo>
                      <a:pt x="152" y="107"/>
                    </a:lnTo>
                    <a:lnTo>
                      <a:pt x="144" y="105"/>
                    </a:lnTo>
                    <a:lnTo>
                      <a:pt x="139" y="107"/>
                    </a:lnTo>
                    <a:lnTo>
                      <a:pt x="134" y="107"/>
                    </a:lnTo>
                    <a:lnTo>
                      <a:pt x="129" y="110"/>
                    </a:lnTo>
                    <a:lnTo>
                      <a:pt x="128" y="115"/>
                    </a:lnTo>
                    <a:lnTo>
                      <a:pt x="128" y="121"/>
                    </a:lnTo>
                    <a:lnTo>
                      <a:pt x="126" y="128"/>
                    </a:lnTo>
                    <a:lnTo>
                      <a:pt x="123" y="133"/>
                    </a:lnTo>
                    <a:lnTo>
                      <a:pt x="120" y="136"/>
                    </a:lnTo>
                    <a:lnTo>
                      <a:pt x="115" y="139"/>
                    </a:lnTo>
                    <a:lnTo>
                      <a:pt x="109" y="141"/>
                    </a:lnTo>
                    <a:lnTo>
                      <a:pt x="102" y="141"/>
                    </a:lnTo>
                    <a:lnTo>
                      <a:pt x="97" y="136"/>
                    </a:lnTo>
                    <a:lnTo>
                      <a:pt x="93" y="126"/>
                    </a:lnTo>
                    <a:lnTo>
                      <a:pt x="94" y="117"/>
                    </a:lnTo>
                    <a:lnTo>
                      <a:pt x="99" y="109"/>
                    </a:lnTo>
                    <a:lnTo>
                      <a:pt x="102" y="99"/>
                    </a:lnTo>
                    <a:lnTo>
                      <a:pt x="112" y="93"/>
                    </a:lnTo>
                    <a:lnTo>
                      <a:pt x="123" y="86"/>
                    </a:lnTo>
                    <a:lnTo>
                      <a:pt x="136" y="81"/>
                    </a:lnTo>
                    <a:lnTo>
                      <a:pt x="148" y="77"/>
                    </a:lnTo>
                    <a:lnTo>
                      <a:pt x="148" y="69"/>
                    </a:lnTo>
                    <a:lnTo>
                      <a:pt x="147" y="64"/>
                    </a:lnTo>
                    <a:lnTo>
                      <a:pt x="142" y="62"/>
                    </a:lnTo>
                    <a:lnTo>
                      <a:pt x="137" y="61"/>
                    </a:lnTo>
                    <a:lnTo>
                      <a:pt x="128" y="62"/>
                    </a:lnTo>
                    <a:lnTo>
                      <a:pt x="120" y="65"/>
                    </a:lnTo>
                    <a:lnTo>
                      <a:pt x="112" y="69"/>
                    </a:lnTo>
                    <a:lnTo>
                      <a:pt x="105" y="72"/>
                    </a:lnTo>
                    <a:lnTo>
                      <a:pt x="97" y="77"/>
                    </a:lnTo>
                    <a:lnTo>
                      <a:pt x="91" y="81"/>
                    </a:lnTo>
                    <a:lnTo>
                      <a:pt x="86" y="88"/>
                    </a:lnTo>
                    <a:lnTo>
                      <a:pt x="81" y="96"/>
                    </a:lnTo>
                    <a:lnTo>
                      <a:pt x="81" y="102"/>
                    </a:lnTo>
                    <a:lnTo>
                      <a:pt x="78" y="107"/>
                    </a:lnTo>
                    <a:lnTo>
                      <a:pt x="77" y="110"/>
                    </a:lnTo>
                    <a:lnTo>
                      <a:pt x="75" y="115"/>
                    </a:lnTo>
                    <a:lnTo>
                      <a:pt x="67" y="110"/>
                    </a:lnTo>
                    <a:lnTo>
                      <a:pt x="59" y="104"/>
                    </a:lnTo>
                    <a:lnTo>
                      <a:pt x="54" y="96"/>
                    </a:lnTo>
                    <a:lnTo>
                      <a:pt x="54" y="85"/>
                    </a:lnTo>
                    <a:lnTo>
                      <a:pt x="61" y="78"/>
                    </a:lnTo>
                    <a:lnTo>
                      <a:pt x="67" y="72"/>
                    </a:lnTo>
                    <a:lnTo>
                      <a:pt x="75" y="67"/>
                    </a:lnTo>
                    <a:lnTo>
                      <a:pt x="83" y="62"/>
                    </a:lnTo>
                    <a:lnTo>
                      <a:pt x="93" y="59"/>
                    </a:lnTo>
                    <a:lnTo>
                      <a:pt x="102" y="56"/>
                    </a:lnTo>
                    <a:lnTo>
                      <a:pt x="110" y="54"/>
                    </a:lnTo>
                    <a:lnTo>
                      <a:pt x="120" y="51"/>
                    </a:lnTo>
                    <a:lnTo>
                      <a:pt x="121" y="48"/>
                    </a:lnTo>
                    <a:lnTo>
                      <a:pt x="121" y="43"/>
                    </a:lnTo>
                    <a:lnTo>
                      <a:pt x="120" y="40"/>
                    </a:lnTo>
                    <a:lnTo>
                      <a:pt x="117" y="37"/>
                    </a:lnTo>
                    <a:lnTo>
                      <a:pt x="109" y="32"/>
                    </a:lnTo>
                    <a:lnTo>
                      <a:pt x="101" y="30"/>
                    </a:lnTo>
                    <a:lnTo>
                      <a:pt x="93" y="30"/>
                    </a:lnTo>
                    <a:lnTo>
                      <a:pt x="85" y="32"/>
                    </a:lnTo>
                    <a:lnTo>
                      <a:pt x="77" y="35"/>
                    </a:lnTo>
                    <a:lnTo>
                      <a:pt x="67" y="38"/>
                    </a:lnTo>
                    <a:lnTo>
                      <a:pt x="59" y="42"/>
                    </a:lnTo>
                    <a:lnTo>
                      <a:pt x="51" y="43"/>
                    </a:lnTo>
                    <a:lnTo>
                      <a:pt x="45" y="46"/>
                    </a:lnTo>
                    <a:lnTo>
                      <a:pt x="38" y="49"/>
                    </a:lnTo>
                    <a:lnTo>
                      <a:pt x="34" y="53"/>
                    </a:lnTo>
                    <a:lnTo>
                      <a:pt x="27" y="56"/>
                    </a:lnTo>
                    <a:lnTo>
                      <a:pt x="21" y="59"/>
                    </a:lnTo>
                    <a:lnTo>
                      <a:pt x="14" y="61"/>
                    </a:lnTo>
                    <a:lnTo>
                      <a:pt x="6" y="61"/>
                    </a:lnTo>
                    <a:lnTo>
                      <a:pt x="0" y="59"/>
                    </a:lnTo>
                    <a:lnTo>
                      <a:pt x="6" y="49"/>
                    </a:lnTo>
                    <a:lnTo>
                      <a:pt x="13" y="40"/>
                    </a:lnTo>
                    <a:lnTo>
                      <a:pt x="22" y="32"/>
                    </a:lnTo>
                    <a:lnTo>
                      <a:pt x="32" y="26"/>
                    </a:lnTo>
                    <a:lnTo>
                      <a:pt x="41" y="19"/>
                    </a:lnTo>
                    <a:lnTo>
                      <a:pt x="51" y="13"/>
                    </a:lnTo>
                    <a:lnTo>
                      <a:pt x="62" y="6"/>
                    </a:lnTo>
                    <a:lnTo>
                      <a:pt x="73" y="2"/>
                    </a:lnTo>
                    <a:lnTo>
                      <a:pt x="88" y="0"/>
                    </a:lnTo>
                    <a:lnTo>
                      <a:pt x="102" y="0"/>
                    </a:lnTo>
                    <a:lnTo>
                      <a:pt x="117" y="0"/>
                    </a:lnTo>
                    <a:lnTo>
                      <a:pt x="131" y="3"/>
                    </a:lnTo>
                    <a:lnTo>
                      <a:pt x="144" y="8"/>
                    </a:lnTo>
                    <a:lnTo>
                      <a:pt x="155" y="13"/>
                    </a:lnTo>
                    <a:lnTo>
                      <a:pt x="166" y="22"/>
                    </a:lnTo>
                    <a:lnTo>
                      <a:pt x="176" y="32"/>
                    </a:lnTo>
                    <a:lnTo>
                      <a:pt x="188" y="48"/>
                    </a:lnTo>
                    <a:lnTo>
                      <a:pt x="200" y="62"/>
                    </a:lnTo>
                    <a:lnTo>
                      <a:pt x="212" y="78"/>
                    </a:lnTo>
                    <a:lnTo>
                      <a:pt x="222" y="99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4608" y="1727"/>
                <a:ext cx="156" cy="28"/>
              </a:xfrm>
              <a:custGeom>
                <a:avLst/>
                <a:gdLst>
                  <a:gd name="T0" fmla="*/ 299 w 313"/>
                  <a:gd name="T1" fmla="*/ 13 h 56"/>
                  <a:gd name="T2" fmla="*/ 299 w 313"/>
                  <a:gd name="T3" fmla="*/ 25 h 56"/>
                  <a:gd name="T4" fmla="*/ 302 w 313"/>
                  <a:gd name="T5" fmla="*/ 35 h 56"/>
                  <a:gd name="T6" fmla="*/ 307 w 313"/>
                  <a:gd name="T7" fmla="*/ 45 h 56"/>
                  <a:gd name="T8" fmla="*/ 313 w 313"/>
                  <a:gd name="T9" fmla="*/ 53 h 56"/>
                  <a:gd name="T10" fmla="*/ 292 w 313"/>
                  <a:gd name="T11" fmla="*/ 53 h 56"/>
                  <a:gd name="T12" fmla="*/ 273 w 313"/>
                  <a:gd name="T13" fmla="*/ 54 h 56"/>
                  <a:gd name="T14" fmla="*/ 252 w 313"/>
                  <a:gd name="T15" fmla="*/ 54 h 56"/>
                  <a:gd name="T16" fmla="*/ 232 w 313"/>
                  <a:gd name="T17" fmla="*/ 56 h 56"/>
                  <a:gd name="T18" fmla="*/ 212 w 313"/>
                  <a:gd name="T19" fmla="*/ 56 h 56"/>
                  <a:gd name="T20" fmla="*/ 192 w 313"/>
                  <a:gd name="T21" fmla="*/ 56 h 56"/>
                  <a:gd name="T22" fmla="*/ 171 w 313"/>
                  <a:gd name="T23" fmla="*/ 56 h 56"/>
                  <a:gd name="T24" fmla="*/ 152 w 313"/>
                  <a:gd name="T25" fmla="*/ 54 h 56"/>
                  <a:gd name="T26" fmla="*/ 131 w 313"/>
                  <a:gd name="T27" fmla="*/ 54 h 56"/>
                  <a:gd name="T28" fmla="*/ 112 w 313"/>
                  <a:gd name="T29" fmla="*/ 51 h 56"/>
                  <a:gd name="T30" fmla="*/ 93 w 313"/>
                  <a:gd name="T31" fmla="*/ 49 h 56"/>
                  <a:gd name="T32" fmla="*/ 73 w 313"/>
                  <a:gd name="T33" fmla="*/ 45 h 56"/>
                  <a:gd name="T34" fmla="*/ 54 w 313"/>
                  <a:gd name="T35" fmla="*/ 40 h 56"/>
                  <a:gd name="T36" fmla="*/ 35 w 313"/>
                  <a:gd name="T37" fmla="*/ 35 h 56"/>
                  <a:gd name="T38" fmla="*/ 18 w 313"/>
                  <a:gd name="T39" fmla="*/ 27 h 56"/>
                  <a:gd name="T40" fmla="*/ 0 w 313"/>
                  <a:gd name="T41" fmla="*/ 19 h 56"/>
                  <a:gd name="T42" fmla="*/ 19 w 313"/>
                  <a:gd name="T43" fmla="*/ 16 h 56"/>
                  <a:gd name="T44" fmla="*/ 37 w 313"/>
                  <a:gd name="T45" fmla="*/ 13 h 56"/>
                  <a:gd name="T46" fmla="*/ 54 w 313"/>
                  <a:gd name="T47" fmla="*/ 10 h 56"/>
                  <a:gd name="T48" fmla="*/ 73 w 313"/>
                  <a:gd name="T49" fmla="*/ 6 h 56"/>
                  <a:gd name="T50" fmla="*/ 91 w 313"/>
                  <a:gd name="T51" fmla="*/ 5 h 56"/>
                  <a:gd name="T52" fmla="*/ 109 w 313"/>
                  <a:gd name="T53" fmla="*/ 3 h 56"/>
                  <a:gd name="T54" fmla="*/ 128 w 313"/>
                  <a:gd name="T55" fmla="*/ 2 h 56"/>
                  <a:gd name="T56" fmla="*/ 145 w 313"/>
                  <a:gd name="T57" fmla="*/ 0 h 56"/>
                  <a:gd name="T58" fmla="*/ 163 w 313"/>
                  <a:gd name="T59" fmla="*/ 0 h 56"/>
                  <a:gd name="T60" fmla="*/ 182 w 313"/>
                  <a:gd name="T61" fmla="*/ 0 h 56"/>
                  <a:gd name="T62" fmla="*/ 201 w 313"/>
                  <a:gd name="T63" fmla="*/ 2 h 56"/>
                  <a:gd name="T64" fmla="*/ 219 w 313"/>
                  <a:gd name="T65" fmla="*/ 2 h 56"/>
                  <a:gd name="T66" fmla="*/ 238 w 313"/>
                  <a:gd name="T67" fmla="*/ 3 h 56"/>
                  <a:gd name="T68" fmla="*/ 259 w 313"/>
                  <a:gd name="T69" fmla="*/ 6 h 56"/>
                  <a:gd name="T70" fmla="*/ 278 w 313"/>
                  <a:gd name="T71" fmla="*/ 10 h 56"/>
                  <a:gd name="T72" fmla="*/ 299 w 313"/>
                  <a:gd name="T73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3" h="56">
                    <a:moveTo>
                      <a:pt x="299" y="13"/>
                    </a:moveTo>
                    <a:lnTo>
                      <a:pt x="299" y="25"/>
                    </a:lnTo>
                    <a:lnTo>
                      <a:pt x="302" y="35"/>
                    </a:lnTo>
                    <a:lnTo>
                      <a:pt x="307" y="45"/>
                    </a:lnTo>
                    <a:lnTo>
                      <a:pt x="313" y="53"/>
                    </a:lnTo>
                    <a:lnTo>
                      <a:pt x="292" y="53"/>
                    </a:lnTo>
                    <a:lnTo>
                      <a:pt x="273" y="54"/>
                    </a:lnTo>
                    <a:lnTo>
                      <a:pt x="252" y="54"/>
                    </a:lnTo>
                    <a:lnTo>
                      <a:pt x="232" y="56"/>
                    </a:lnTo>
                    <a:lnTo>
                      <a:pt x="212" y="56"/>
                    </a:lnTo>
                    <a:lnTo>
                      <a:pt x="192" y="56"/>
                    </a:lnTo>
                    <a:lnTo>
                      <a:pt x="171" y="56"/>
                    </a:lnTo>
                    <a:lnTo>
                      <a:pt x="152" y="54"/>
                    </a:lnTo>
                    <a:lnTo>
                      <a:pt x="131" y="54"/>
                    </a:lnTo>
                    <a:lnTo>
                      <a:pt x="112" y="51"/>
                    </a:lnTo>
                    <a:lnTo>
                      <a:pt x="93" y="49"/>
                    </a:lnTo>
                    <a:lnTo>
                      <a:pt x="73" y="45"/>
                    </a:lnTo>
                    <a:lnTo>
                      <a:pt x="54" y="40"/>
                    </a:lnTo>
                    <a:lnTo>
                      <a:pt x="35" y="35"/>
                    </a:lnTo>
                    <a:lnTo>
                      <a:pt x="18" y="27"/>
                    </a:lnTo>
                    <a:lnTo>
                      <a:pt x="0" y="19"/>
                    </a:lnTo>
                    <a:lnTo>
                      <a:pt x="19" y="16"/>
                    </a:lnTo>
                    <a:lnTo>
                      <a:pt x="37" y="13"/>
                    </a:lnTo>
                    <a:lnTo>
                      <a:pt x="54" y="10"/>
                    </a:lnTo>
                    <a:lnTo>
                      <a:pt x="73" y="6"/>
                    </a:lnTo>
                    <a:lnTo>
                      <a:pt x="91" y="5"/>
                    </a:lnTo>
                    <a:lnTo>
                      <a:pt x="109" y="3"/>
                    </a:lnTo>
                    <a:lnTo>
                      <a:pt x="128" y="2"/>
                    </a:lnTo>
                    <a:lnTo>
                      <a:pt x="145" y="0"/>
                    </a:lnTo>
                    <a:lnTo>
                      <a:pt x="163" y="0"/>
                    </a:lnTo>
                    <a:lnTo>
                      <a:pt x="182" y="0"/>
                    </a:lnTo>
                    <a:lnTo>
                      <a:pt x="201" y="2"/>
                    </a:lnTo>
                    <a:lnTo>
                      <a:pt x="219" y="2"/>
                    </a:lnTo>
                    <a:lnTo>
                      <a:pt x="238" y="3"/>
                    </a:lnTo>
                    <a:lnTo>
                      <a:pt x="259" y="6"/>
                    </a:lnTo>
                    <a:lnTo>
                      <a:pt x="278" y="10"/>
                    </a:lnTo>
                    <a:lnTo>
                      <a:pt x="299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4553" y="1749"/>
                <a:ext cx="194" cy="167"/>
              </a:xfrm>
              <a:custGeom>
                <a:avLst/>
                <a:gdLst>
                  <a:gd name="T0" fmla="*/ 37 w 388"/>
                  <a:gd name="T1" fmla="*/ 8 h 335"/>
                  <a:gd name="T2" fmla="*/ 45 w 388"/>
                  <a:gd name="T3" fmla="*/ 29 h 335"/>
                  <a:gd name="T4" fmla="*/ 53 w 388"/>
                  <a:gd name="T5" fmla="*/ 48 h 335"/>
                  <a:gd name="T6" fmla="*/ 69 w 388"/>
                  <a:gd name="T7" fmla="*/ 54 h 335"/>
                  <a:gd name="T8" fmla="*/ 91 w 388"/>
                  <a:gd name="T9" fmla="*/ 42 h 335"/>
                  <a:gd name="T10" fmla="*/ 103 w 388"/>
                  <a:gd name="T11" fmla="*/ 19 h 335"/>
                  <a:gd name="T12" fmla="*/ 136 w 388"/>
                  <a:gd name="T13" fmla="*/ 27 h 335"/>
                  <a:gd name="T14" fmla="*/ 184 w 388"/>
                  <a:gd name="T15" fmla="*/ 38 h 335"/>
                  <a:gd name="T16" fmla="*/ 234 w 388"/>
                  <a:gd name="T17" fmla="*/ 46 h 335"/>
                  <a:gd name="T18" fmla="*/ 281 w 388"/>
                  <a:gd name="T19" fmla="*/ 51 h 335"/>
                  <a:gd name="T20" fmla="*/ 317 w 388"/>
                  <a:gd name="T21" fmla="*/ 53 h 335"/>
                  <a:gd name="T22" fmla="*/ 337 w 388"/>
                  <a:gd name="T23" fmla="*/ 53 h 335"/>
                  <a:gd name="T24" fmla="*/ 358 w 388"/>
                  <a:gd name="T25" fmla="*/ 53 h 335"/>
                  <a:gd name="T26" fmla="*/ 373 w 388"/>
                  <a:gd name="T27" fmla="*/ 54 h 335"/>
                  <a:gd name="T28" fmla="*/ 387 w 388"/>
                  <a:gd name="T29" fmla="*/ 91 h 335"/>
                  <a:gd name="T30" fmla="*/ 382 w 388"/>
                  <a:gd name="T31" fmla="*/ 157 h 335"/>
                  <a:gd name="T32" fmla="*/ 357 w 388"/>
                  <a:gd name="T33" fmla="*/ 217 h 335"/>
                  <a:gd name="T34" fmla="*/ 323 w 388"/>
                  <a:gd name="T35" fmla="*/ 270 h 335"/>
                  <a:gd name="T36" fmla="*/ 293 w 388"/>
                  <a:gd name="T37" fmla="*/ 303 h 335"/>
                  <a:gd name="T38" fmla="*/ 261 w 388"/>
                  <a:gd name="T39" fmla="*/ 323 h 335"/>
                  <a:gd name="T40" fmla="*/ 227 w 388"/>
                  <a:gd name="T41" fmla="*/ 334 h 335"/>
                  <a:gd name="T42" fmla="*/ 190 w 388"/>
                  <a:gd name="T43" fmla="*/ 335 h 335"/>
                  <a:gd name="T44" fmla="*/ 154 w 388"/>
                  <a:gd name="T45" fmla="*/ 316 h 335"/>
                  <a:gd name="T46" fmla="*/ 122 w 388"/>
                  <a:gd name="T47" fmla="*/ 284 h 335"/>
                  <a:gd name="T48" fmla="*/ 98 w 388"/>
                  <a:gd name="T49" fmla="*/ 249 h 335"/>
                  <a:gd name="T50" fmla="*/ 82 w 388"/>
                  <a:gd name="T51" fmla="*/ 209 h 335"/>
                  <a:gd name="T52" fmla="*/ 77 w 388"/>
                  <a:gd name="T53" fmla="*/ 184 h 335"/>
                  <a:gd name="T54" fmla="*/ 74 w 388"/>
                  <a:gd name="T55" fmla="*/ 166 h 335"/>
                  <a:gd name="T56" fmla="*/ 68 w 388"/>
                  <a:gd name="T57" fmla="*/ 142 h 335"/>
                  <a:gd name="T58" fmla="*/ 50 w 388"/>
                  <a:gd name="T59" fmla="*/ 113 h 335"/>
                  <a:gd name="T60" fmla="*/ 21 w 388"/>
                  <a:gd name="T61" fmla="*/ 104 h 335"/>
                  <a:gd name="T62" fmla="*/ 7 w 388"/>
                  <a:gd name="T63" fmla="*/ 83 h 335"/>
                  <a:gd name="T64" fmla="*/ 0 w 388"/>
                  <a:gd name="T65" fmla="*/ 62 h 335"/>
                  <a:gd name="T66" fmla="*/ 5 w 388"/>
                  <a:gd name="T67" fmla="*/ 43 h 335"/>
                  <a:gd name="T68" fmla="*/ 8 w 388"/>
                  <a:gd name="T69" fmla="*/ 21 h 335"/>
                  <a:gd name="T70" fmla="*/ 20 w 388"/>
                  <a:gd name="T71" fmla="*/ 3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8" h="335">
                    <a:moveTo>
                      <a:pt x="31" y="0"/>
                    </a:moveTo>
                    <a:lnTo>
                      <a:pt x="37" y="8"/>
                    </a:lnTo>
                    <a:lnTo>
                      <a:pt x="42" y="18"/>
                    </a:lnTo>
                    <a:lnTo>
                      <a:pt x="45" y="29"/>
                    </a:lnTo>
                    <a:lnTo>
                      <a:pt x="50" y="40"/>
                    </a:lnTo>
                    <a:lnTo>
                      <a:pt x="53" y="48"/>
                    </a:lnTo>
                    <a:lnTo>
                      <a:pt x="60" y="54"/>
                    </a:lnTo>
                    <a:lnTo>
                      <a:pt x="69" y="54"/>
                    </a:lnTo>
                    <a:lnTo>
                      <a:pt x="82" y="48"/>
                    </a:lnTo>
                    <a:lnTo>
                      <a:pt x="91" y="42"/>
                    </a:lnTo>
                    <a:lnTo>
                      <a:pt x="96" y="29"/>
                    </a:lnTo>
                    <a:lnTo>
                      <a:pt x="103" y="19"/>
                    </a:lnTo>
                    <a:lnTo>
                      <a:pt x="114" y="21"/>
                    </a:lnTo>
                    <a:lnTo>
                      <a:pt x="136" y="27"/>
                    </a:lnTo>
                    <a:lnTo>
                      <a:pt x="160" y="34"/>
                    </a:lnTo>
                    <a:lnTo>
                      <a:pt x="184" y="38"/>
                    </a:lnTo>
                    <a:lnTo>
                      <a:pt x="208" y="43"/>
                    </a:lnTo>
                    <a:lnTo>
                      <a:pt x="234" y="46"/>
                    </a:lnTo>
                    <a:lnTo>
                      <a:pt x="258" y="50"/>
                    </a:lnTo>
                    <a:lnTo>
                      <a:pt x="281" y="51"/>
                    </a:lnTo>
                    <a:lnTo>
                      <a:pt x="305" y="53"/>
                    </a:lnTo>
                    <a:lnTo>
                      <a:pt x="317" y="53"/>
                    </a:lnTo>
                    <a:lnTo>
                      <a:pt x="328" y="53"/>
                    </a:lnTo>
                    <a:lnTo>
                      <a:pt x="337" y="53"/>
                    </a:lnTo>
                    <a:lnTo>
                      <a:pt x="349" y="53"/>
                    </a:lnTo>
                    <a:lnTo>
                      <a:pt x="358" y="53"/>
                    </a:lnTo>
                    <a:lnTo>
                      <a:pt x="366" y="53"/>
                    </a:lnTo>
                    <a:lnTo>
                      <a:pt x="373" y="54"/>
                    </a:lnTo>
                    <a:lnTo>
                      <a:pt x="379" y="56"/>
                    </a:lnTo>
                    <a:lnTo>
                      <a:pt x="387" y="91"/>
                    </a:lnTo>
                    <a:lnTo>
                      <a:pt x="388" y="125"/>
                    </a:lnTo>
                    <a:lnTo>
                      <a:pt x="382" y="157"/>
                    </a:lnTo>
                    <a:lnTo>
                      <a:pt x="371" y="187"/>
                    </a:lnTo>
                    <a:lnTo>
                      <a:pt x="357" y="217"/>
                    </a:lnTo>
                    <a:lnTo>
                      <a:pt x="341" y="244"/>
                    </a:lnTo>
                    <a:lnTo>
                      <a:pt x="323" y="270"/>
                    </a:lnTo>
                    <a:lnTo>
                      <a:pt x="305" y="294"/>
                    </a:lnTo>
                    <a:lnTo>
                      <a:pt x="293" y="303"/>
                    </a:lnTo>
                    <a:lnTo>
                      <a:pt x="277" y="313"/>
                    </a:lnTo>
                    <a:lnTo>
                      <a:pt x="261" y="323"/>
                    </a:lnTo>
                    <a:lnTo>
                      <a:pt x="245" y="329"/>
                    </a:lnTo>
                    <a:lnTo>
                      <a:pt x="227" y="334"/>
                    </a:lnTo>
                    <a:lnTo>
                      <a:pt x="210" y="335"/>
                    </a:lnTo>
                    <a:lnTo>
                      <a:pt x="190" y="335"/>
                    </a:lnTo>
                    <a:lnTo>
                      <a:pt x="173" y="331"/>
                    </a:lnTo>
                    <a:lnTo>
                      <a:pt x="154" y="316"/>
                    </a:lnTo>
                    <a:lnTo>
                      <a:pt x="138" y="302"/>
                    </a:lnTo>
                    <a:lnTo>
                      <a:pt x="122" y="284"/>
                    </a:lnTo>
                    <a:lnTo>
                      <a:pt x="109" y="267"/>
                    </a:lnTo>
                    <a:lnTo>
                      <a:pt x="98" y="249"/>
                    </a:lnTo>
                    <a:lnTo>
                      <a:pt x="88" y="230"/>
                    </a:lnTo>
                    <a:lnTo>
                      <a:pt x="82" y="209"/>
                    </a:lnTo>
                    <a:lnTo>
                      <a:pt x="77" y="188"/>
                    </a:lnTo>
                    <a:lnTo>
                      <a:pt x="77" y="184"/>
                    </a:lnTo>
                    <a:lnTo>
                      <a:pt x="76" y="176"/>
                    </a:lnTo>
                    <a:lnTo>
                      <a:pt x="74" y="166"/>
                    </a:lnTo>
                    <a:lnTo>
                      <a:pt x="74" y="157"/>
                    </a:lnTo>
                    <a:lnTo>
                      <a:pt x="68" y="142"/>
                    </a:lnTo>
                    <a:lnTo>
                      <a:pt x="61" y="126"/>
                    </a:lnTo>
                    <a:lnTo>
                      <a:pt x="50" y="113"/>
                    </a:lnTo>
                    <a:lnTo>
                      <a:pt x="32" y="110"/>
                    </a:lnTo>
                    <a:lnTo>
                      <a:pt x="21" y="104"/>
                    </a:lnTo>
                    <a:lnTo>
                      <a:pt x="13" y="94"/>
                    </a:lnTo>
                    <a:lnTo>
                      <a:pt x="7" y="83"/>
                    </a:lnTo>
                    <a:lnTo>
                      <a:pt x="2" y="72"/>
                    </a:lnTo>
                    <a:lnTo>
                      <a:pt x="0" y="62"/>
                    </a:lnTo>
                    <a:lnTo>
                      <a:pt x="4" y="53"/>
                    </a:lnTo>
                    <a:lnTo>
                      <a:pt x="5" y="43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3" y="11"/>
                    </a:lnTo>
                    <a:lnTo>
                      <a:pt x="20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4631" y="1784"/>
                <a:ext cx="32" cy="10"/>
              </a:xfrm>
              <a:custGeom>
                <a:avLst/>
                <a:gdLst>
                  <a:gd name="T0" fmla="*/ 5 w 62"/>
                  <a:gd name="T1" fmla="*/ 21 h 21"/>
                  <a:gd name="T2" fmla="*/ 2 w 62"/>
                  <a:gd name="T3" fmla="*/ 16 h 21"/>
                  <a:gd name="T4" fmla="*/ 0 w 62"/>
                  <a:gd name="T5" fmla="*/ 10 h 21"/>
                  <a:gd name="T6" fmla="*/ 0 w 62"/>
                  <a:gd name="T7" fmla="*/ 4 h 21"/>
                  <a:gd name="T8" fmla="*/ 3 w 62"/>
                  <a:gd name="T9" fmla="*/ 0 h 21"/>
                  <a:gd name="T10" fmla="*/ 5 w 62"/>
                  <a:gd name="T11" fmla="*/ 0 h 21"/>
                  <a:gd name="T12" fmla="*/ 11 w 62"/>
                  <a:gd name="T13" fmla="*/ 0 h 21"/>
                  <a:gd name="T14" fmla="*/ 19 w 62"/>
                  <a:gd name="T15" fmla="*/ 0 h 21"/>
                  <a:gd name="T16" fmla="*/ 30 w 62"/>
                  <a:gd name="T17" fmla="*/ 0 h 21"/>
                  <a:gd name="T18" fmla="*/ 40 w 62"/>
                  <a:gd name="T19" fmla="*/ 0 h 21"/>
                  <a:gd name="T20" fmla="*/ 49 w 62"/>
                  <a:gd name="T21" fmla="*/ 0 h 21"/>
                  <a:gd name="T22" fmla="*/ 56 w 62"/>
                  <a:gd name="T23" fmla="*/ 2 h 21"/>
                  <a:gd name="T24" fmla="*/ 61 w 62"/>
                  <a:gd name="T25" fmla="*/ 4 h 21"/>
                  <a:gd name="T26" fmla="*/ 62 w 62"/>
                  <a:gd name="T27" fmla="*/ 18 h 21"/>
                  <a:gd name="T28" fmla="*/ 5 w 62"/>
                  <a:gd name="T2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21">
                    <a:moveTo>
                      <a:pt x="5" y="21"/>
                    </a:moveTo>
                    <a:lnTo>
                      <a:pt x="2" y="16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9" y="0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49" y="0"/>
                    </a:lnTo>
                    <a:lnTo>
                      <a:pt x="56" y="2"/>
                    </a:lnTo>
                    <a:lnTo>
                      <a:pt x="61" y="4"/>
                    </a:lnTo>
                    <a:lnTo>
                      <a:pt x="62" y="18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4696" y="1783"/>
                <a:ext cx="31" cy="11"/>
              </a:xfrm>
              <a:custGeom>
                <a:avLst/>
                <a:gdLst>
                  <a:gd name="T0" fmla="*/ 5 w 63"/>
                  <a:gd name="T1" fmla="*/ 22 h 22"/>
                  <a:gd name="T2" fmla="*/ 2 w 63"/>
                  <a:gd name="T3" fmla="*/ 16 h 22"/>
                  <a:gd name="T4" fmla="*/ 0 w 63"/>
                  <a:gd name="T5" fmla="*/ 9 h 22"/>
                  <a:gd name="T6" fmla="*/ 0 w 63"/>
                  <a:gd name="T7" fmla="*/ 3 h 22"/>
                  <a:gd name="T8" fmla="*/ 3 w 63"/>
                  <a:gd name="T9" fmla="*/ 0 h 22"/>
                  <a:gd name="T10" fmla="*/ 5 w 63"/>
                  <a:gd name="T11" fmla="*/ 0 h 22"/>
                  <a:gd name="T12" fmla="*/ 11 w 63"/>
                  <a:gd name="T13" fmla="*/ 0 h 22"/>
                  <a:gd name="T14" fmla="*/ 19 w 63"/>
                  <a:gd name="T15" fmla="*/ 0 h 22"/>
                  <a:gd name="T16" fmla="*/ 29 w 63"/>
                  <a:gd name="T17" fmla="*/ 0 h 22"/>
                  <a:gd name="T18" fmla="*/ 40 w 63"/>
                  <a:gd name="T19" fmla="*/ 0 h 22"/>
                  <a:gd name="T20" fmla="*/ 48 w 63"/>
                  <a:gd name="T21" fmla="*/ 0 h 22"/>
                  <a:gd name="T22" fmla="*/ 56 w 63"/>
                  <a:gd name="T23" fmla="*/ 1 h 22"/>
                  <a:gd name="T24" fmla="*/ 59 w 63"/>
                  <a:gd name="T25" fmla="*/ 3 h 22"/>
                  <a:gd name="T26" fmla="*/ 63 w 63"/>
                  <a:gd name="T27" fmla="*/ 17 h 22"/>
                  <a:gd name="T28" fmla="*/ 5 w 63"/>
                  <a:gd name="T2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" h="22">
                    <a:moveTo>
                      <a:pt x="5" y="22"/>
                    </a:moveTo>
                    <a:lnTo>
                      <a:pt x="2" y="16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1"/>
                    </a:lnTo>
                    <a:lnTo>
                      <a:pt x="59" y="3"/>
                    </a:lnTo>
                    <a:lnTo>
                      <a:pt x="63" y="17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4674" y="1820"/>
                <a:ext cx="20" cy="14"/>
              </a:xfrm>
              <a:custGeom>
                <a:avLst/>
                <a:gdLst>
                  <a:gd name="T0" fmla="*/ 39 w 39"/>
                  <a:gd name="T1" fmla="*/ 15 h 29"/>
                  <a:gd name="T2" fmla="*/ 36 w 39"/>
                  <a:gd name="T3" fmla="*/ 21 h 29"/>
                  <a:gd name="T4" fmla="*/ 32 w 39"/>
                  <a:gd name="T5" fmla="*/ 24 h 29"/>
                  <a:gd name="T6" fmla="*/ 27 w 39"/>
                  <a:gd name="T7" fmla="*/ 27 h 29"/>
                  <a:gd name="T8" fmla="*/ 22 w 39"/>
                  <a:gd name="T9" fmla="*/ 29 h 29"/>
                  <a:gd name="T10" fmla="*/ 16 w 39"/>
                  <a:gd name="T11" fmla="*/ 29 h 29"/>
                  <a:gd name="T12" fmla="*/ 9 w 39"/>
                  <a:gd name="T13" fmla="*/ 27 h 29"/>
                  <a:gd name="T14" fmla="*/ 3 w 39"/>
                  <a:gd name="T15" fmla="*/ 26 h 29"/>
                  <a:gd name="T16" fmla="*/ 0 w 39"/>
                  <a:gd name="T17" fmla="*/ 19 h 29"/>
                  <a:gd name="T18" fmla="*/ 0 w 39"/>
                  <a:gd name="T19" fmla="*/ 15 h 29"/>
                  <a:gd name="T20" fmla="*/ 12 w 39"/>
                  <a:gd name="T21" fmla="*/ 11 h 29"/>
                  <a:gd name="T22" fmla="*/ 27 w 39"/>
                  <a:gd name="T23" fmla="*/ 2 h 29"/>
                  <a:gd name="T24" fmla="*/ 36 w 39"/>
                  <a:gd name="T25" fmla="*/ 0 h 29"/>
                  <a:gd name="T26" fmla="*/ 39 w 39"/>
                  <a:gd name="T27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29">
                    <a:moveTo>
                      <a:pt x="39" y="15"/>
                    </a:moveTo>
                    <a:lnTo>
                      <a:pt x="36" y="21"/>
                    </a:lnTo>
                    <a:lnTo>
                      <a:pt x="32" y="24"/>
                    </a:lnTo>
                    <a:lnTo>
                      <a:pt x="27" y="27"/>
                    </a:lnTo>
                    <a:lnTo>
                      <a:pt x="22" y="29"/>
                    </a:lnTo>
                    <a:lnTo>
                      <a:pt x="16" y="29"/>
                    </a:lnTo>
                    <a:lnTo>
                      <a:pt x="9" y="27"/>
                    </a:lnTo>
                    <a:lnTo>
                      <a:pt x="3" y="26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2" y="11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4841" y="1821"/>
                <a:ext cx="47" cy="25"/>
              </a:xfrm>
              <a:custGeom>
                <a:avLst/>
                <a:gdLst>
                  <a:gd name="T0" fmla="*/ 95 w 95"/>
                  <a:gd name="T1" fmla="*/ 4 h 50"/>
                  <a:gd name="T2" fmla="*/ 90 w 95"/>
                  <a:gd name="T3" fmla="*/ 8 h 50"/>
                  <a:gd name="T4" fmla="*/ 90 w 95"/>
                  <a:gd name="T5" fmla="*/ 15 h 50"/>
                  <a:gd name="T6" fmla="*/ 90 w 95"/>
                  <a:gd name="T7" fmla="*/ 21 h 50"/>
                  <a:gd name="T8" fmla="*/ 85 w 95"/>
                  <a:gd name="T9" fmla="*/ 26 h 50"/>
                  <a:gd name="T10" fmla="*/ 83 w 95"/>
                  <a:gd name="T11" fmla="*/ 32 h 50"/>
                  <a:gd name="T12" fmla="*/ 82 w 95"/>
                  <a:gd name="T13" fmla="*/ 40 h 50"/>
                  <a:gd name="T14" fmla="*/ 79 w 95"/>
                  <a:gd name="T15" fmla="*/ 45 h 50"/>
                  <a:gd name="T16" fmla="*/ 75 w 95"/>
                  <a:gd name="T17" fmla="*/ 50 h 50"/>
                  <a:gd name="T18" fmla="*/ 67 w 95"/>
                  <a:gd name="T19" fmla="*/ 48 h 50"/>
                  <a:gd name="T20" fmla="*/ 59 w 95"/>
                  <a:gd name="T21" fmla="*/ 47 h 50"/>
                  <a:gd name="T22" fmla="*/ 50 w 95"/>
                  <a:gd name="T23" fmla="*/ 45 h 50"/>
                  <a:gd name="T24" fmla="*/ 39 w 95"/>
                  <a:gd name="T25" fmla="*/ 42 h 50"/>
                  <a:gd name="T26" fmla="*/ 29 w 95"/>
                  <a:gd name="T27" fmla="*/ 40 h 50"/>
                  <a:gd name="T28" fmla="*/ 19 w 95"/>
                  <a:gd name="T29" fmla="*/ 37 h 50"/>
                  <a:gd name="T30" fmla="*/ 10 w 95"/>
                  <a:gd name="T31" fmla="*/ 34 h 50"/>
                  <a:gd name="T32" fmla="*/ 0 w 95"/>
                  <a:gd name="T33" fmla="*/ 31 h 50"/>
                  <a:gd name="T34" fmla="*/ 11 w 95"/>
                  <a:gd name="T35" fmla="*/ 29 h 50"/>
                  <a:gd name="T36" fmla="*/ 24 w 95"/>
                  <a:gd name="T37" fmla="*/ 28 h 50"/>
                  <a:gd name="T38" fmla="*/ 35 w 95"/>
                  <a:gd name="T39" fmla="*/ 26 h 50"/>
                  <a:gd name="T40" fmla="*/ 48 w 95"/>
                  <a:gd name="T41" fmla="*/ 23 h 50"/>
                  <a:gd name="T42" fmla="*/ 59 w 95"/>
                  <a:gd name="T43" fmla="*/ 20 h 50"/>
                  <a:gd name="T44" fmla="*/ 69 w 95"/>
                  <a:gd name="T45" fmla="*/ 15 h 50"/>
                  <a:gd name="T46" fmla="*/ 79 w 95"/>
                  <a:gd name="T47" fmla="*/ 8 h 50"/>
                  <a:gd name="T48" fmla="*/ 87 w 95"/>
                  <a:gd name="T49" fmla="*/ 0 h 50"/>
                  <a:gd name="T50" fmla="*/ 88 w 95"/>
                  <a:gd name="T51" fmla="*/ 0 h 50"/>
                  <a:gd name="T52" fmla="*/ 91 w 95"/>
                  <a:gd name="T53" fmla="*/ 0 h 50"/>
                  <a:gd name="T54" fmla="*/ 93 w 95"/>
                  <a:gd name="T55" fmla="*/ 2 h 50"/>
                  <a:gd name="T56" fmla="*/ 95 w 95"/>
                  <a:gd name="T57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5" h="50">
                    <a:moveTo>
                      <a:pt x="95" y="4"/>
                    </a:moveTo>
                    <a:lnTo>
                      <a:pt x="90" y="8"/>
                    </a:lnTo>
                    <a:lnTo>
                      <a:pt x="90" y="15"/>
                    </a:lnTo>
                    <a:lnTo>
                      <a:pt x="90" y="21"/>
                    </a:lnTo>
                    <a:lnTo>
                      <a:pt x="85" y="26"/>
                    </a:lnTo>
                    <a:lnTo>
                      <a:pt x="83" y="32"/>
                    </a:lnTo>
                    <a:lnTo>
                      <a:pt x="82" y="40"/>
                    </a:lnTo>
                    <a:lnTo>
                      <a:pt x="79" y="45"/>
                    </a:lnTo>
                    <a:lnTo>
                      <a:pt x="75" y="50"/>
                    </a:lnTo>
                    <a:lnTo>
                      <a:pt x="67" y="48"/>
                    </a:lnTo>
                    <a:lnTo>
                      <a:pt x="59" y="47"/>
                    </a:lnTo>
                    <a:lnTo>
                      <a:pt x="50" y="45"/>
                    </a:lnTo>
                    <a:lnTo>
                      <a:pt x="39" y="42"/>
                    </a:lnTo>
                    <a:lnTo>
                      <a:pt x="29" y="40"/>
                    </a:lnTo>
                    <a:lnTo>
                      <a:pt x="19" y="37"/>
                    </a:lnTo>
                    <a:lnTo>
                      <a:pt x="10" y="34"/>
                    </a:lnTo>
                    <a:lnTo>
                      <a:pt x="0" y="31"/>
                    </a:lnTo>
                    <a:lnTo>
                      <a:pt x="11" y="29"/>
                    </a:lnTo>
                    <a:lnTo>
                      <a:pt x="24" y="28"/>
                    </a:lnTo>
                    <a:lnTo>
                      <a:pt x="35" y="26"/>
                    </a:lnTo>
                    <a:lnTo>
                      <a:pt x="48" y="23"/>
                    </a:lnTo>
                    <a:lnTo>
                      <a:pt x="59" y="20"/>
                    </a:lnTo>
                    <a:lnTo>
                      <a:pt x="69" y="15"/>
                    </a:lnTo>
                    <a:lnTo>
                      <a:pt x="79" y="8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3" y="2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4649" y="1831"/>
                <a:ext cx="55" cy="56"/>
              </a:xfrm>
              <a:custGeom>
                <a:avLst/>
                <a:gdLst>
                  <a:gd name="T0" fmla="*/ 21 w 110"/>
                  <a:gd name="T1" fmla="*/ 19 h 113"/>
                  <a:gd name="T2" fmla="*/ 26 w 110"/>
                  <a:gd name="T3" fmla="*/ 25 h 113"/>
                  <a:gd name="T4" fmla="*/ 30 w 110"/>
                  <a:gd name="T5" fmla="*/ 31 h 113"/>
                  <a:gd name="T6" fmla="*/ 38 w 110"/>
                  <a:gd name="T7" fmla="*/ 35 h 113"/>
                  <a:gd name="T8" fmla="*/ 46 w 110"/>
                  <a:gd name="T9" fmla="*/ 38 h 113"/>
                  <a:gd name="T10" fmla="*/ 54 w 110"/>
                  <a:gd name="T11" fmla="*/ 41 h 113"/>
                  <a:gd name="T12" fmla="*/ 62 w 110"/>
                  <a:gd name="T13" fmla="*/ 41 h 113"/>
                  <a:gd name="T14" fmla="*/ 72 w 110"/>
                  <a:gd name="T15" fmla="*/ 41 h 113"/>
                  <a:gd name="T16" fmla="*/ 80 w 110"/>
                  <a:gd name="T17" fmla="*/ 41 h 113"/>
                  <a:gd name="T18" fmla="*/ 88 w 110"/>
                  <a:gd name="T19" fmla="*/ 38 h 113"/>
                  <a:gd name="T20" fmla="*/ 94 w 110"/>
                  <a:gd name="T21" fmla="*/ 33 h 113"/>
                  <a:gd name="T22" fmla="*/ 101 w 110"/>
                  <a:gd name="T23" fmla="*/ 30 h 113"/>
                  <a:gd name="T24" fmla="*/ 109 w 110"/>
                  <a:gd name="T25" fmla="*/ 28 h 113"/>
                  <a:gd name="T26" fmla="*/ 107 w 110"/>
                  <a:gd name="T27" fmla="*/ 31 h 113"/>
                  <a:gd name="T28" fmla="*/ 109 w 110"/>
                  <a:gd name="T29" fmla="*/ 36 h 113"/>
                  <a:gd name="T30" fmla="*/ 110 w 110"/>
                  <a:gd name="T31" fmla="*/ 41 h 113"/>
                  <a:gd name="T32" fmla="*/ 110 w 110"/>
                  <a:gd name="T33" fmla="*/ 46 h 113"/>
                  <a:gd name="T34" fmla="*/ 104 w 110"/>
                  <a:gd name="T35" fmla="*/ 49 h 113"/>
                  <a:gd name="T36" fmla="*/ 97 w 110"/>
                  <a:gd name="T37" fmla="*/ 52 h 113"/>
                  <a:gd name="T38" fmla="*/ 93 w 110"/>
                  <a:gd name="T39" fmla="*/ 55 h 113"/>
                  <a:gd name="T40" fmla="*/ 86 w 110"/>
                  <a:gd name="T41" fmla="*/ 59 h 113"/>
                  <a:gd name="T42" fmla="*/ 80 w 110"/>
                  <a:gd name="T43" fmla="*/ 60 h 113"/>
                  <a:gd name="T44" fmla="*/ 72 w 110"/>
                  <a:gd name="T45" fmla="*/ 63 h 113"/>
                  <a:gd name="T46" fmla="*/ 66 w 110"/>
                  <a:gd name="T47" fmla="*/ 65 h 113"/>
                  <a:gd name="T48" fmla="*/ 58 w 110"/>
                  <a:gd name="T49" fmla="*/ 67 h 113"/>
                  <a:gd name="T50" fmla="*/ 54 w 110"/>
                  <a:gd name="T51" fmla="*/ 71 h 113"/>
                  <a:gd name="T52" fmla="*/ 53 w 110"/>
                  <a:gd name="T53" fmla="*/ 76 h 113"/>
                  <a:gd name="T54" fmla="*/ 51 w 110"/>
                  <a:gd name="T55" fmla="*/ 83 h 113"/>
                  <a:gd name="T56" fmla="*/ 51 w 110"/>
                  <a:gd name="T57" fmla="*/ 89 h 113"/>
                  <a:gd name="T58" fmla="*/ 51 w 110"/>
                  <a:gd name="T59" fmla="*/ 89 h 113"/>
                  <a:gd name="T60" fmla="*/ 51 w 110"/>
                  <a:gd name="T61" fmla="*/ 95 h 113"/>
                  <a:gd name="T62" fmla="*/ 56 w 110"/>
                  <a:gd name="T63" fmla="*/ 99 h 113"/>
                  <a:gd name="T64" fmla="*/ 64 w 110"/>
                  <a:gd name="T65" fmla="*/ 99 h 113"/>
                  <a:gd name="T66" fmla="*/ 72 w 110"/>
                  <a:gd name="T67" fmla="*/ 99 h 113"/>
                  <a:gd name="T68" fmla="*/ 74 w 110"/>
                  <a:gd name="T69" fmla="*/ 95 h 113"/>
                  <a:gd name="T70" fmla="*/ 75 w 110"/>
                  <a:gd name="T71" fmla="*/ 95 h 113"/>
                  <a:gd name="T72" fmla="*/ 78 w 110"/>
                  <a:gd name="T73" fmla="*/ 95 h 113"/>
                  <a:gd name="T74" fmla="*/ 80 w 110"/>
                  <a:gd name="T75" fmla="*/ 97 h 113"/>
                  <a:gd name="T76" fmla="*/ 80 w 110"/>
                  <a:gd name="T77" fmla="*/ 103 h 113"/>
                  <a:gd name="T78" fmla="*/ 78 w 110"/>
                  <a:gd name="T79" fmla="*/ 107 h 113"/>
                  <a:gd name="T80" fmla="*/ 75 w 110"/>
                  <a:gd name="T81" fmla="*/ 111 h 113"/>
                  <a:gd name="T82" fmla="*/ 72 w 110"/>
                  <a:gd name="T83" fmla="*/ 113 h 113"/>
                  <a:gd name="T84" fmla="*/ 66 w 110"/>
                  <a:gd name="T85" fmla="*/ 113 h 113"/>
                  <a:gd name="T86" fmla="*/ 58 w 110"/>
                  <a:gd name="T87" fmla="*/ 113 h 113"/>
                  <a:gd name="T88" fmla="*/ 51 w 110"/>
                  <a:gd name="T89" fmla="*/ 111 h 113"/>
                  <a:gd name="T90" fmla="*/ 45 w 110"/>
                  <a:gd name="T91" fmla="*/ 110 h 113"/>
                  <a:gd name="T92" fmla="*/ 38 w 110"/>
                  <a:gd name="T93" fmla="*/ 108 h 113"/>
                  <a:gd name="T94" fmla="*/ 32 w 110"/>
                  <a:gd name="T95" fmla="*/ 105 h 113"/>
                  <a:gd name="T96" fmla="*/ 26 w 110"/>
                  <a:gd name="T97" fmla="*/ 102 h 113"/>
                  <a:gd name="T98" fmla="*/ 21 w 110"/>
                  <a:gd name="T99" fmla="*/ 99 h 113"/>
                  <a:gd name="T100" fmla="*/ 11 w 110"/>
                  <a:gd name="T101" fmla="*/ 87 h 113"/>
                  <a:gd name="T102" fmla="*/ 5 w 110"/>
                  <a:gd name="T103" fmla="*/ 75 h 113"/>
                  <a:gd name="T104" fmla="*/ 0 w 110"/>
                  <a:gd name="T105" fmla="*/ 62 h 113"/>
                  <a:gd name="T106" fmla="*/ 2 w 110"/>
                  <a:gd name="T107" fmla="*/ 46 h 113"/>
                  <a:gd name="T108" fmla="*/ 0 w 110"/>
                  <a:gd name="T109" fmla="*/ 38 h 113"/>
                  <a:gd name="T110" fmla="*/ 2 w 110"/>
                  <a:gd name="T111" fmla="*/ 28 h 113"/>
                  <a:gd name="T112" fmla="*/ 2 w 110"/>
                  <a:gd name="T113" fmla="*/ 17 h 113"/>
                  <a:gd name="T114" fmla="*/ 2 w 110"/>
                  <a:gd name="T115" fmla="*/ 6 h 113"/>
                  <a:gd name="T116" fmla="*/ 8 w 110"/>
                  <a:gd name="T117" fmla="*/ 0 h 113"/>
                  <a:gd name="T118" fmla="*/ 14 w 110"/>
                  <a:gd name="T119" fmla="*/ 3 h 113"/>
                  <a:gd name="T120" fmla="*/ 18 w 110"/>
                  <a:gd name="T121" fmla="*/ 11 h 113"/>
                  <a:gd name="T122" fmla="*/ 21 w 110"/>
                  <a:gd name="T123" fmla="*/ 1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" h="113">
                    <a:moveTo>
                      <a:pt x="21" y="19"/>
                    </a:moveTo>
                    <a:lnTo>
                      <a:pt x="26" y="25"/>
                    </a:lnTo>
                    <a:lnTo>
                      <a:pt x="30" y="31"/>
                    </a:lnTo>
                    <a:lnTo>
                      <a:pt x="38" y="35"/>
                    </a:lnTo>
                    <a:lnTo>
                      <a:pt x="46" y="38"/>
                    </a:lnTo>
                    <a:lnTo>
                      <a:pt x="54" y="41"/>
                    </a:lnTo>
                    <a:lnTo>
                      <a:pt x="62" y="41"/>
                    </a:lnTo>
                    <a:lnTo>
                      <a:pt x="72" y="41"/>
                    </a:lnTo>
                    <a:lnTo>
                      <a:pt x="80" y="41"/>
                    </a:lnTo>
                    <a:lnTo>
                      <a:pt x="88" y="38"/>
                    </a:lnTo>
                    <a:lnTo>
                      <a:pt x="94" y="33"/>
                    </a:lnTo>
                    <a:lnTo>
                      <a:pt x="101" y="30"/>
                    </a:lnTo>
                    <a:lnTo>
                      <a:pt x="109" y="28"/>
                    </a:lnTo>
                    <a:lnTo>
                      <a:pt x="107" y="31"/>
                    </a:lnTo>
                    <a:lnTo>
                      <a:pt x="109" y="36"/>
                    </a:lnTo>
                    <a:lnTo>
                      <a:pt x="110" y="41"/>
                    </a:lnTo>
                    <a:lnTo>
                      <a:pt x="110" y="46"/>
                    </a:lnTo>
                    <a:lnTo>
                      <a:pt x="104" y="49"/>
                    </a:lnTo>
                    <a:lnTo>
                      <a:pt x="97" y="52"/>
                    </a:lnTo>
                    <a:lnTo>
                      <a:pt x="93" y="55"/>
                    </a:lnTo>
                    <a:lnTo>
                      <a:pt x="86" y="59"/>
                    </a:lnTo>
                    <a:lnTo>
                      <a:pt x="80" y="60"/>
                    </a:lnTo>
                    <a:lnTo>
                      <a:pt x="72" y="63"/>
                    </a:lnTo>
                    <a:lnTo>
                      <a:pt x="66" y="65"/>
                    </a:lnTo>
                    <a:lnTo>
                      <a:pt x="58" y="67"/>
                    </a:lnTo>
                    <a:lnTo>
                      <a:pt x="54" y="71"/>
                    </a:lnTo>
                    <a:lnTo>
                      <a:pt x="53" y="76"/>
                    </a:lnTo>
                    <a:lnTo>
                      <a:pt x="51" y="83"/>
                    </a:lnTo>
                    <a:lnTo>
                      <a:pt x="51" y="89"/>
                    </a:lnTo>
                    <a:lnTo>
                      <a:pt x="51" y="89"/>
                    </a:lnTo>
                    <a:lnTo>
                      <a:pt x="51" y="95"/>
                    </a:lnTo>
                    <a:lnTo>
                      <a:pt x="56" y="99"/>
                    </a:lnTo>
                    <a:lnTo>
                      <a:pt x="64" y="99"/>
                    </a:lnTo>
                    <a:lnTo>
                      <a:pt x="72" y="99"/>
                    </a:lnTo>
                    <a:lnTo>
                      <a:pt x="74" y="95"/>
                    </a:lnTo>
                    <a:lnTo>
                      <a:pt x="75" y="95"/>
                    </a:lnTo>
                    <a:lnTo>
                      <a:pt x="78" y="95"/>
                    </a:lnTo>
                    <a:lnTo>
                      <a:pt x="80" y="97"/>
                    </a:lnTo>
                    <a:lnTo>
                      <a:pt x="80" y="103"/>
                    </a:lnTo>
                    <a:lnTo>
                      <a:pt x="78" y="107"/>
                    </a:lnTo>
                    <a:lnTo>
                      <a:pt x="75" y="111"/>
                    </a:lnTo>
                    <a:lnTo>
                      <a:pt x="72" y="113"/>
                    </a:lnTo>
                    <a:lnTo>
                      <a:pt x="66" y="113"/>
                    </a:lnTo>
                    <a:lnTo>
                      <a:pt x="58" y="113"/>
                    </a:lnTo>
                    <a:lnTo>
                      <a:pt x="51" y="111"/>
                    </a:lnTo>
                    <a:lnTo>
                      <a:pt x="45" y="110"/>
                    </a:lnTo>
                    <a:lnTo>
                      <a:pt x="38" y="108"/>
                    </a:lnTo>
                    <a:lnTo>
                      <a:pt x="32" y="105"/>
                    </a:lnTo>
                    <a:lnTo>
                      <a:pt x="26" y="102"/>
                    </a:lnTo>
                    <a:lnTo>
                      <a:pt x="21" y="99"/>
                    </a:lnTo>
                    <a:lnTo>
                      <a:pt x="11" y="87"/>
                    </a:lnTo>
                    <a:lnTo>
                      <a:pt x="5" y="75"/>
                    </a:lnTo>
                    <a:lnTo>
                      <a:pt x="0" y="6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2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4" y="3"/>
                    </a:lnTo>
                    <a:lnTo>
                      <a:pt x="18" y="11"/>
                    </a:lnTo>
                    <a:lnTo>
                      <a:pt x="2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4830" y="1852"/>
                <a:ext cx="8" cy="23"/>
              </a:xfrm>
              <a:custGeom>
                <a:avLst/>
                <a:gdLst>
                  <a:gd name="T0" fmla="*/ 16 w 16"/>
                  <a:gd name="T1" fmla="*/ 5 h 46"/>
                  <a:gd name="T2" fmla="*/ 12 w 16"/>
                  <a:gd name="T3" fmla="*/ 11 h 46"/>
                  <a:gd name="T4" fmla="*/ 11 w 16"/>
                  <a:gd name="T5" fmla="*/ 18 h 46"/>
                  <a:gd name="T6" fmla="*/ 11 w 16"/>
                  <a:gd name="T7" fmla="*/ 26 h 46"/>
                  <a:gd name="T8" fmla="*/ 6 w 16"/>
                  <a:gd name="T9" fmla="*/ 32 h 46"/>
                  <a:gd name="T10" fmla="*/ 6 w 16"/>
                  <a:gd name="T11" fmla="*/ 46 h 46"/>
                  <a:gd name="T12" fmla="*/ 0 w 16"/>
                  <a:gd name="T13" fmla="*/ 46 h 46"/>
                  <a:gd name="T14" fmla="*/ 8 w 16"/>
                  <a:gd name="T15" fmla="*/ 2 h 46"/>
                  <a:gd name="T16" fmla="*/ 11 w 16"/>
                  <a:gd name="T17" fmla="*/ 0 h 46"/>
                  <a:gd name="T18" fmla="*/ 12 w 16"/>
                  <a:gd name="T19" fmla="*/ 2 h 46"/>
                  <a:gd name="T20" fmla="*/ 12 w 16"/>
                  <a:gd name="T21" fmla="*/ 3 h 46"/>
                  <a:gd name="T22" fmla="*/ 16 w 16"/>
                  <a:gd name="T23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46">
                    <a:moveTo>
                      <a:pt x="16" y="5"/>
                    </a:moveTo>
                    <a:lnTo>
                      <a:pt x="12" y="11"/>
                    </a:lnTo>
                    <a:lnTo>
                      <a:pt x="11" y="18"/>
                    </a:lnTo>
                    <a:lnTo>
                      <a:pt x="11" y="26"/>
                    </a:lnTo>
                    <a:lnTo>
                      <a:pt x="6" y="32"/>
                    </a:lnTo>
                    <a:lnTo>
                      <a:pt x="6" y="46"/>
                    </a:lnTo>
                    <a:lnTo>
                      <a:pt x="0" y="46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4840" y="1856"/>
                <a:ext cx="13" cy="24"/>
              </a:xfrm>
              <a:custGeom>
                <a:avLst/>
                <a:gdLst>
                  <a:gd name="T0" fmla="*/ 27 w 27"/>
                  <a:gd name="T1" fmla="*/ 5 h 50"/>
                  <a:gd name="T2" fmla="*/ 24 w 27"/>
                  <a:gd name="T3" fmla="*/ 16 h 50"/>
                  <a:gd name="T4" fmla="*/ 19 w 27"/>
                  <a:gd name="T5" fmla="*/ 27 h 50"/>
                  <a:gd name="T6" fmla="*/ 14 w 27"/>
                  <a:gd name="T7" fmla="*/ 38 h 50"/>
                  <a:gd name="T8" fmla="*/ 11 w 27"/>
                  <a:gd name="T9" fmla="*/ 50 h 50"/>
                  <a:gd name="T10" fmla="*/ 1 w 27"/>
                  <a:gd name="T11" fmla="*/ 48 h 50"/>
                  <a:gd name="T12" fmla="*/ 0 w 27"/>
                  <a:gd name="T13" fmla="*/ 35 h 50"/>
                  <a:gd name="T14" fmla="*/ 1 w 27"/>
                  <a:gd name="T15" fmla="*/ 21 h 50"/>
                  <a:gd name="T16" fmla="*/ 6 w 27"/>
                  <a:gd name="T17" fmla="*/ 10 h 50"/>
                  <a:gd name="T18" fmla="*/ 12 w 27"/>
                  <a:gd name="T19" fmla="*/ 0 h 50"/>
                  <a:gd name="T20" fmla="*/ 16 w 27"/>
                  <a:gd name="T21" fmla="*/ 2 h 50"/>
                  <a:gd name="T22" fmla="*/ 20 w 27"/>
                  <a:gd name="T23" fmla="*/ 0 h 50"/>
                  <a:gd name="T24" fmla="*/ 25 w 27"/>
                  <a:gd name="T25" fmla="*/ 2 h 50"/>
                  <a:gd name="T26" fmla="*/ 27 w 27"/>
                  <a:gd name="T27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50">
                    <a:moveTo>
                      <a:pt x="27" y="5"/>
                    </a:moveTo>
                    <a:lnTo>
                      <a:pt x="24" y="16"/>
                    </a:lnTo>
                    <a:lnTo>
                      <a:pt x="19" y="27"/>
                    </a:lnTo>
                    <a:lnTo>
                      <a:pt x="14" y="38"/>
                    </a:lnTo>
                    <a:lnTo>
                      <a:pt x="11" y="50"/>
                    </a:lnTo>
                    <a:lnTo>
                      <a:pt x="1" y="48"/>
                    </a:lnTo>
                    <a:lnTo>
                      <a:pt x="0" y="35"/>
                    </a:lnTo>
                    <a:lnTo>
                      <a:pt x="1" y="21"/>
                    </a:lnTo>
                    <a:lnTo>
                      <a:pt x="6" y="1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4853" y="1860"/>
                <a:ext cx="18" cy="25"/>
              </a:xfrm>
              <a:custGeom>
                <a:avLst/>
                <a:gdLst>
                  <a:gd name="T0" fmla="*/ 35 w 35"/>
                  <a:gd name="T1" fmla="*/ 14 h 49"/>
                  <a:gd name="T2" fmla="*/ 29 w 35"/>
                  <a:gd name="T3" fmla="*/ 22 h 49"/>
                  <a:gd name="T4" fmla="*/ 24 w 35"/>
                  <a:gd name="T5" fmla="*/ 33 h 49"/>
                  <a:gd name="T6" fmla="*/ 19 w 35"/>
                  <a:gd name="T7" fmla="*/ 43 h 49"/>
                  <a:gd name="T8" fmla="*/ 13 w 35"/>
                  <a:gd name="T9" fmla="*/ 49 h 49"/>
                  <a:gd name="T10" fmla="*/ 8 w 35"/>
                  <a:gd name="T11" fmla="*/ 48 h 49"/>
                  <a:gd name="T12" fmla="*/ 3 w 35"/>
                  <a:gd name="T13" fmla="*/ 46 h 49"/>
                  <a:gd name="T14" fmla="*/ 0 w 35"/>
                  <a:gd name="T15" fmla="*/ 44 h 49"/>
                  <a:gd name="T16" fmla="*/ 0 w 35"/>
                  <a:gd name="T17" fmla="*/ 38 h 49"/>
                  <a:gd name="T18" fmla="*/ 1 w 35"/>
                  <a:gd name="T19" fmla="*/ 27 h 49"/>
                  <a:gd name="T20" fmla="*/ 6 w 35"/>
                  <a:gd name="T21" fmla="*/ 19 h 49"/>
                  <a:gd name="T22" fmla="*/ 11 w 35"/>
                  <a:gd name="T23" fmla="*/ 9 h 49"/>
                  <a:gd name="T24" fmla="*/ 14 w 35"/>
                  <a:gd name="T25" fmla="*/ 0 h 49"/>
                  <a:gd name="T26" fmla="*/ 22 w 35"/>
                  <a:gd name="T27" fmla="*/ 1 h 49"/>
                  <a:gd name="T28" fmla="*/ 30 w 35"/>
                  <a:gd name="T29" fmla="*/ 1 h 49"/>
                  <a:gd name="T30" fmla="*/ 35 w 35"/>
                  <a:gd name="T31" fmla="*/ 6 h 49"/>
                  <a:gd name="T32" fmla="*/ 35 w 35"/>
                  <a:gd name="T33" fmla="*/ 1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49">
                    <a:moveTo>
                      <a:pt x="35" y="14"/>
                    </a:moveTo>
                    <a:lnTo>
                      <a:pt x="29" y="22"/>
                    </a:lnTo>
                    <a:lnTo>
                      <a:pt x="24" y="33"/>
                    </a:lnTo>
                    <a:lnTo>
                      <a:pt x="19" y="43"/>
                    </a:lnTo>
                    <a:lnTo>
                      <a:pt x="13" y="49"/>
                    </a:lnTo>
                    <a:lnTo>
                      <a:pt x="8" y="48"/>
                    </a:lnTo>
                    <a:lnTo>
                      <a:pt x="3" y="46"/>
                    </a:lnTo>
                    <a:lnTo>
                      <a:pt x="0" y="44"/>
                    </a:lnTo>
                    <a:lnTo>
                      <a:pt x="0" y="38"/>
                    </a:lnTo>
                    <a:lnTo>
                      <a:pt x="1" y="27"/>
                    </a:lnTo>
                    <a:lnTo>
                      <a:pt x="6" y="19"/>
                    </a:lnTo>
                    <a:lnTo>
                      <a:pt x="11" y="9"/>
                    </a:lnTo>
                    <a:lnTo>
                      <a:pt x="14" y="0"/>
                    </a:lnTo>
                    <a:lnTo>
                      <a:pt x="22" y="1"/>
                    </a:lnTo>
                    <a:lnTo>
                      <a:pt x="30" y="1"/>
                    </a:lnTo>
                    <a:lnTo>
                      <a:pt x="35" y="6"/>
                    </a:lnTo>
                    <a:lnTo>
                      <a:pt x="35" y="1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4868" y="1865"/>
                <a:ext cx="14" cy="26"/>
              </a:xfrm>
              <a:custGeom>
                <a:avLst/>
                <a:gdLst>
                  <a:gd name="T0" fmla="*/ 28 w 28"/>
                  <a:gd name="T1" fmla="*/ 5 h 51"/>
                  <a:gd name="T2" fmla="*/ 24 w 28"/>
                  <a:gd name="T3" fmla="*/ 16 h 51"/>
                  <a:gd name="T4" fmla="*/ 19 w 28"/>
                  <a:gd name="T5" fmla="*/ 27 h 51"/>
                  <a:gd name="T6" fmla="*/ 16 w 28"/>
                  <a:gd name="T7" fmla="*/ 40 h 51"/>
                  <a:gd name="T8" fmla="*/ 8 w 28"/>
                  <a:gd name="T9" fmla="*/ 51 h 51"/>
                  <a:gd name="T10" fmla="*/ 6 w 28"/>
                  <a:gd name="T11" fmla="*/ 51 h 51"/>
                  <a:gd name="T12" fmla="*/ 3 w 28"/>
                  <a:gd name="T13" fmla="*/ 50 h 51"/>
                  <a:gd name="T14" fmla="*/ 1 w 28"/>
                  <a:gd name="T15" fmla="*/ 48 h 51"/>
                  <a:gd name="T16" fmla="*/ 0 w 28"/>
                  <a:gd name="T17" fmla="*/ 47 h 51"/>
                  <a:gd name="T18" fmla="*/ 4 w 28"/>
                  <a:gd name="T19" fmla="*/ 34 h 51"/>
                  <a:gd name="T20" fmla="*/ 9 w 28"/>
                  <a:gd name="T21" fmla="*/ 19 h 51"/>
                  <a:gd name="T22" fmla="*/ 16 w 28"/>
                  <a:gd name="T23" fmla="*/ 8 h 51"/>
                  <a:gd name="T24" fmla="*/ 25 w 28"/>
                  <a:gd name="T25" fmla="*/ 0 h 51"/>
                  <a:gd name="T26" fmla="*/ 28 w 28"/>
                  <a:gd name="T27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51">
                    <a:moveTo>
                      <a:pt x="28" y="5"/>
                    </a:moveTo>
                    <a:lnTo>
                      <a:pt x="24" y="16"/>
                    </a:lnTo>
                    <a:lnTo>
                      <a:pt x="19" y="27"/>
                    </a:lnTo>
                    <a:lnTo>
                      <a:pt x="16" y="40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3" y="50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4" y="34"/>
                    </a:lnTo>
                    <a:lnTo>
                      <a:pt x="9" y="19"/>
                    </a:lnTo>
                    <a:lnTo>
                      <a:pt x="16" y="8"/>
                    </a:lnTo>
                    <a:lnTo>
                      <a:pt x="25" y="0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4879" y="1869"/>
                <a:ext cx="14" cy="24"/>
              </a:xfrm>
              <a:custGeom>
                <a:avLst/>
                <a:gdLst>
                  <a:gd name="T0" fmla="*/ 27 w 27"/>
                  <a:gd name="T1" fmla="*/ 2 h 48"/>
                  <a:gd name="T2" fmla="*/ 22 w 27"/>
                  <a:gd name="T3" fmla="*/ 15 h 48"/>
                  <a:gd name="T4" fmla="*/ 16 w 27"/>
                  <a:gd name="T5" fmla="*/ 27 h 48"/>
                  <a:gd name="T6" fmla="*/ 10 w 27"/>
                  <a:gd name="T7" fmla="*/ 39 h 48"/>
                  <a:gd name="T8" fmla="*/ 0 w 27"/>
                  <a:gd name="T9" fmla="*/ 48 h 48"/>
                  <a:gd name="T10" fmla="*/ 3 w 27"/>
                  <a:gd name="T11" fmla="*/ 35 h 48"/>
                  <a:gd name="T12" fmla="*/ 8 w 27"/>
                  <a:gd name="T13" fmla="*/ 23 h 48"/>
                  <a:gd name="T14" fmla="*/ 13 w 27"/>
                  <a:gd name="T15" fmla="*/ 11 h 48"/>
                  <a:gd name="T16" fmla="*/ 19 w 27"/>
                  <a:gd name="T17" fmla="*/ 0 h 48"/>
                  <a:gd name="T18" fmla="*/ 27 w 27"/>
                  <a:gd name="T1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8">
                    <a:moveTo>
                      <a:pt x="27" y="2"/>
                    </a:moveTo>
                    <a:lnTo>
                      <a:pt x="22" y="15"/>
                    </a:lnTo>
                    <a:lnTo>
                      <a:pt x="16" y="27"/>
                    </a:lnTo>
                    <a:lnTo>
                      <a:pt x="10" y="39"/>
                    </a:lnTo>
                    <a:lnTo>
                      <a:pt x="0" y="48"/>
                    </a:lnTo>
                    <a:lnTo>
                      <a:pt x="3" y="35"/>
                    </a:lnTo>
                    <a:lnTo>
                      <a:pt x="8" y="23"/>
                    </a:lnTo>
                    <a:lnTo>
                      <a:pt x="13" y="11"/>
                    </a:lnTo>
                    <a:lnTo>
                      <a:pt x="19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4578" y="1878"/>
                <a:ext cx="23" cy="25"/>
              </a:xfrm>
              <a:custGeom>
                <a:avLst/>
                <a:gdLst>
                  <a:gd name="T0" fmla="*/ 46 w 46"/>
                  <a:gd name="T1" fmla="*/ 51 h 51"/>
                  <a:gd name="T2" fmla="*/ 33 w 46"/>
                  <a:gd name="T3" fmla="*/ 48 h 51"/>
                  <a:gd name="T4" fmla="*/ 24 w 46"/>
                  <a:gd name="T5" fmla="*/ 43 h 51"/>
                  <a:gd name="T6" fmla="*/ 13 w 46"/>
                  <a:gd name="T7" fmla="*/ 38 h 51"/>
                  <a:gd name="T8" fmla="*/ 0 w 46"/>
                  <a:gd name="T9" fmla="*/ 36 h 51"/>
                  <a:gd name="T10" fmla="*/ 2 w 46"/>
                  <a:gd name="T11" fmla="*/ 27 h 51"/>
                  <a:gd name="T12" fmla="*/ 3 w 46"/>
                  <a:gd name="T13" fmla="*/ 16 h 51"/>
                  <a:gd name="T14" fmla="*/ 8 w 46"/>
                  <a:gd name="T15" fmla="*/ 6 h 51"/>
                  <a:gd name="T16" fmla="*/ 14 w 46"/>
                  <a:gd name="T17" fmla="*/ 0 h 51"/>
                  <a:gd name="T18" fmla="*/ 24 w 46"/>
                  <a:gd name="T19" fmla="*/ 11 h 51"/>
                  <a:gd name="T20" fmla="*/ 32 w 46"/>
                  <a:gd name="T21" fmla="*/ 24 h 51"/>
                  <a:gd name="T22" fmla="*/ 40 w 46"/>
                  <a:gd name="T23" fmla="*/ 38 h 51"/>
                  <a:gd name="T24" fmla="*/ 46 w 46"/>
                  <a:gd name="T2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51">
                    <a:moveTo>
                      <a:pt x="46" y="51"/>
                    </a:moveTo>
                    <a:lnTo>
                      <a:pt x="33" y="48"/>
                    </a:lnTo>
                    <a:lnTo>
                      <a:pt x="24" y="43"/>
                    </a:lnTo>
                    <a:lnTo>
                      <a:pt x="13" y="38"/>
                    </a:lnTo>
                    <a:lnTo>
                      <a:pt x="0" y="36"/>
                    </a:lnTo>
                    <a:lnTo>
                      <a:pt x="2" y="27"/>
                    </a:lnTo>
                    <a:lnTo>
                      <a:pt x="3" y="16"/>
                    </a:lnTo>
                    <a:lnTo>
                      <a:pt x="8" y="6"/>
                    </a:lnTo>
                    <a:lnTo>
                      <a:pt x="14" y="0"/>
                    </a:lnTo>
                    <a:lnTo>
                      <a:pt x="24" y="11"/>
                    </a:lnTo>
                    <a:lnTo>
                      <a:pt x="32" y="24"/>
                    </a:lnTo>
                    <a:lnTo>
                      <a:pt x="40" y="38"/>
                    </a:lnTo>
                    <a:lnTo>
                      <a:pt x="46" y="51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4774" y="1892"/>
                <a:ext cx="107" cy="176"/>
              </a:xfrm>
              <a:custGeom>
                <a:avLst/>
                <a:gdLst>
                  <a:gd name="T0" fmla="*/ 212 w 212"/>
                  <a:gd name="T1" fmla="*/ 68 h 351"/>
                  <a:gd name="T2" fmla="*/ 211 w 212"/>
                  <a:gd name="T3" fmla="*/ 107 h 351"/>
                  <a:gd name="T4" fmla="*/ 207 w 212"/>
                  <a:gd name="T5" fmla="*/ 145 h 351"/>
                  <a:gd name="T6" fmla="*/ 199 w 212"/>
                  <a:gd name="T7" fmla="*/ 180 h 351"/>
                  <a:gd name="T8" fmla="*/ 188 w 212"/>
                  <a:gd name="T9" fmla="*/ 217 h 351"/>
                  <a:gd name="T10" fmla="*/ 175 w 212"/>
                  <a:gd name="T11" fmla="*/ 250 h 351"/>
                  <a:gd name="T12" fmla="*/ 159 w 212"/>
                  <a:gd name="T13" fmla="*/ 284 h 351"/>
                  <a:gd name="T14" fmla="*/ 143 w 212"/>
                  <a:gd name="T15" fmla="*/ 316 h 351"/>
                  <a:gd name="T16" fmla="*/ 126 w 212"/>
                  <a:gd name="T17" fmla="*/ 346 h 351"/>
                  <a:gd name="T18" fmla="*/ 120 w 212"/>
                  <a:gd name="T19" fmla="*/ 351 h 351"/>
                  <a:gd name="T20" fmla="*/ 0 w 212"/>
                  <a:gd name="T21" fmla="*/ 336 h 351"/>
                  <a:gd name="T22" fmla="*/ 6 w 212"/>
                  <a:gd name="T23" fmla="*/ 287 h 351"/>
                  <a:gd name="T24" fmla="*/ 21 w 212"/>
                  <a:gd name="T25" fmla="*/ 196 h 351"/>
                  <a:gd name="T26" fmla="*/ 33 w 212"/>
                  <a:gd name="T27" fmla="*/ 107 h 351"/>
                  <a:gd name="T28" fmla="*/ 40 w 212"/>
                  <a:gd name="T29" fmla="*/ 67 h 351"/>
                  <a:gd name="T30" fmla="*/ 41 w 212"/>
                  <a:gd name="T31" fmla="*/ 49 h 351"/>
                  <a:gd name="T32" fmla="*/ 51 w 212"/>
                  <a:gd name="T33" fmla="*/ 28 h 351"/>
                  <a:gd name="T34" fmla="*/ 62 w 212"/>
                  <a:gd name="T35" fmla="*/ 11 h 351"/>
                  <a:gd name="T36" fmla="*/ 73 w 212"/>
                  <a:gd name="T37" fmla="*/ 1 h 351"/>
                  <a:gd name="T38" fmla="*/ 96 w 212"/>
                  <a:gd name="T39" fmla="*/ 0 h 351"/>
                  <a:gd name="T40" fmla="*/ 116 w 212"/>
                  <a:gd name="T41" fmla="*/ 1 h 351"/>
                  <a:gd name="T42" fmla="*/ 137 w 212"/>
                  <a:gd name="T43" fmla="*/ 6 h 351"/>
                  <a:gd name="T44" fmla="*/ 156 w 212"/>
                  <a:gd name="T45" fmla="*/ 14 h 351"/>
                  <a:gd name="T46" fmla="*/ 174 w 212"/>
                  <a:gd name="T47" fmla="*/ 23 h 351"/>
                  <a:gd name="T48" fmla="*/ 190 w 212"/>
                  <a:gd name="T49" fmla="*/ 36 h 351"/>
                  <a:gd name="T50" fmla="*/ 203 w 212"/>
                  <a:gd name="T51" fmla="*/ 51 h 351"/>
                  <a:gd name="T52" fmla="*/ 212 w 212"/>
                  <a:gd name="T53" fmla="*/ 68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2" h="351">
                    <a:moveTo>
                      <a:pt x="212" y="68"/>
                    </a:moveTo>
                    <a:lnTo>
                      <a:pt x="211" y="107"/>
                    </a:lnTo>
                    <a:lnTo>
                      <a:pt x="207" y="145"/>
                    </a:lnTo>
                    <a:lnTo>
                      <a:pt x="199" y="180"/>
                    </a:lnTo>
                    <a:lnTo>
                      <a:pt x="188" y="217"/>
                    </a:lnTo>
                    <a:lnTo>
                      <a:pt x="175" y="250"/>
                    </a:lnTo>
                    <a:lnTo>
                      <a:pt x="159" y="284"/>
                    </a:lnTo>
                    <a:lnTo>
                      <a:pt x="143" y="316"/>
                    </a:lnTo>
                    <a:lnTo>
                      <a:pt x="126" y="346"/>
                    </a:lnTo>
                    <a:lnTo>
                      <a:pt x="120" y="351"/>
                    </a:lnTo>
                    <a:lnTo>
                      <a:pt x="0" y="336"/>
                    </a:lnTo>
                    <a:lnTo>
                      <a:pt x="6" y="287"/>
                    </a:lnTo>
                    <a:lnTo>
                      <a:pt x="21" y="196"/>
                    </a:lnTo>
                    <a:lnTo>
                      <a:pt x="33" y="107"/>
                    </a:lnTo>
                    <a:lnTo>
                      <a:pt x="40" y="67"/>
                    </a:lnTo>
                    <a:lnTo>
                      <a:pt x="41" y="49"/>
                    </a:lnTo>
                    <a:lnTo>
                      <a:pt x="51" y="28"/>
                    </a:lnTo>
                    <a:lnTo>
                      <a:pt x="62" y="11"/>
                    </a:lnTo>
                    <a:lnTo>
                      <a:pt x="73" y="1"/>
                    </a:lnTo>
                    <a:lnTo>
                      <a:pt x="96" y="0"/>
                    </a:lnTo>
                    <a:lnTo>
                      <a:pt x="116" y="1"/>
                    </a:lnTo>
                    <a:lnTo>
                      <a:pt x="137" y="6"/>
                    </a:lnTo>
                    <a:lnTo>
                      <a:pt x="156" y="14"/>
                    </a:lnTo>
                    <a:lnTo>
                      <a:pt x="174" y="23"/>
                    </a:lnTo>
                    <a:lnTo>
                      <a:pt x="190" y="36"/>
                    </a:lnTo>
                    <a:lnTo>
                      <a:pt x="203" y="51"/>
                    </a:lnTo>
                    <a:lnTo>
                      <a:pt x="212" y="68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4540" y="1912"/>
                <a:ext cx="151" cy="125"/>
              </a:xfrm>
              <a:custGeom>
                <a:avLst/>
                <a:gdLst>
                  <a:gd name="T0" fmla="*/ 241 w 302"/>
                  <a:gd name="T1" fmla="*/ 107 h 250"/>
                  <a:gd name="T2" fmla="*/ 252 w 302"/>
                  <a:gd name="T3" fmla="*/ 122 h 250"/>
                  <a:gd name="T4" fmla="*/ 263 w 302"/>
                  <a:gd name="T5" fmla="*/ 138 h 250"/>
                  <a:gd name="T6" fmla="*/ 271 w 302"/>
                  <a:gd name="T7" fmla="*/ 155 h 250"/>
                  <a:gd name="T8" fmla="*/ 279 w 302"/>
                  <a:gd name="T9" fmla="*/ 173 h 250"/>
                  <a:gd name="T10" fmla="*/ 286 w 302"/>
                  <a:gd name="T11" fmla="*/ 192 h 250"/>
                  <a:gd name="T12" fmla="*/ 292 w 302"/>
                  <a:gd name="T13" fmla="*/ 213 h 250"/>
                  <a:gd name="T14" fmla="*/ 297 w 302"/>
                  <a:gd name="T15" fmla="*/ 230 h 250"/>
                  <a:gd name="T16" fmla="*/ 302 w 302"/>
                  <a:gd name="T17" fmla="*/ 250 h 250"/>
                  <a:gd name="T18" fmla="*/ 283 w 302"/>
                  <a:gd name="T19" fmla="*/ 222 h 250"/>
                  <a:gd name="T20" fmla="*/ 262 w 302"/>
                  <a:gd name="T21" fmla="*/ 197 h 250"/>
                  <a:gd name="T22" fmla="*/ 238 w 302"/>
                  <a:gd name="T23" fmla="*/ 176 h 250"/>
                  <a:gd name="T24" fmla="*/ 211 w 302"/>
                  <a:gd name="T25" fmla="*/ 155 h 250"/>
                  <a:gd name="T26" fmla="*/ 182 w 302"/>
                  <a:gd name="T27" fmla="*/ 139 h 250"/>
                  <a:gd name="T28" fmla="*/ 152 w 302"/>
                  <a:gd name="T29" fmla="*/ 125 h 250"/>
                  <a:gd name="T30" fmla="*/ 120 w 302"/>
                  <a:gd name="T31" fmla="*/ 114 h 250"/>
                  <a:gd name="T32" fmla="*/ 86 w 302"/>
                  <a:gd name="T33" fmla="*/ 104 h 250"/>
                  <a:gd name="T34" fmla="*/ 80 w 302"/>
                  <a:gd name="T35" fmla="*/ 95 h 250"/>
                  <a:gd name="T36" fmla="*/ 72 w 302"/>
                  <a:gd name="T37" fmla="*/ 83 h 250"/>
                  <a:gd name="T38" fmla="*/ 65 w 302"/>
                  <a:gd name="T39" fmla="*/ 75 h 250"/>
                  <a:gd name="T40" fmla="*/ 56 w 302"/>
                  <a:gd name="T41" fmla="*/ 68 h 250"/>
                  <a:gd name="T42" fmla="*/ 46 w 302"/>
                  <a:gd name="T43" fmla="*/ 61 h 250"/>
                  <a:gd name="T44" fmla="*/ 35 w 302"/>
                  <a:gd name="T45" fmla="*/ 56 h 250"/>
                  <a:gd name="T46" fmla="*/ 22 w 302"/>
                  <a:gd name="T47" fmla="*/ 53 h 250"/>
                  <a:gd name="T48" fmla="*/ 8 w 302"/>
                  <a:gd name="T49" fmla="*/ 55 h 250"/>
                  <a:gd name="T50" fmla="*/ 2 w 302"/>
                  <a:gd name="T51" fmla="*/ 45 h 250"/>
                  <a:gd name="T52" fmla="*/ 0 w 302"/>
                  <a:gd name="T53" fmla="*/ 28 h 250"/>
                  <a:gd name="T54" fmla="*/ 0 w 302"/>
                  <a:gd name="T55" fmla="*/ 8 h 250"/>
                  <a:gd name="T56" fmla="*/ 2 w 302"/>
                  <a:gd name="T57" fmla="*/ 0 h 250"/>
                  <a:gd name="T58" fmla="*/ 37 w 302"/>
                  <a:gd name="T59" fmla="*/ 2 h 250"/>
                  <a:gd name="T60" fmla="*/ 72 w 302"/>
                  <a:gd name="T61" fmla="*/ 7 h 250"/>
                  <a:gd name="T62" fmla="*/ 104 w 302"/>
                  <a:gd name="T63" fmla="*/ 16 h 250"/>
                  <a:gd name="T64" fmla="*/ 136 w 302"/>
                  <a:gd name="T65" fmla="*/ 29 h 250"/>
                  <a:gd name="T66" fmla="*/ 166 w 302"/>
                  <a:gd name="T67" fmla="*/ 45 h 250"/>
                  <a:gd name="T68" fmla="*/ 193 w 302"/>
                  <a:gd name="T69" fmla="*/ 63 h 250"/>
                  <a:gd name="T70" fmla="*/ 219 w 302"/>
                  <a:gd name="T71" fmla="*/ 83 h 250"/>
                  <a:gd name="T72" fmla="*/ 241 w 302"/>
                  <a:gd name="T73" fmla="*/ 10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2" h="250">
                    <a:moveTo>
                      <a:pt x="241" y="107"/>
                    </a:moveTo>
                    <a:lnTo>
                      <a:pt x="252" y="122"/>
                    </a:lnTo>
                    <a:lnTo>
                      <a:pt x="263" y="138"/>
                    </a:lnTo>
                    <a:lnTo>
                      <a:pt x="271" y="155"/>
                    </a:lnTo>
                    <a:lnTo>
                      <a:pt x="279" y="173"/>
                    </a:lnTo>
                    <a:lnTo>
                      <a:pt x="286" y="192"/>
                    </a:lnTo>
                    <a:lnTo>
                      <a:pt x="292" y="213"/>
                    </a:lnTo>
                    <a:lnTo>
                      <a:pt x="297" y="230"/>
                    </a:lnTo>
                    <a:lnTo>
                      <a:pt x="302" y="250"/>
                    </a:lnTo>
                    <a:lnTo>
                      <a:pt x="283" y="222"/>
                    </a:lnTo>
                    <a:lnTo>
                      <a:pt x="262" y="197"/>
                    </a:lnTo>
                    <a:lnTo>
                      <a:pt x="238" y="176"/>
                    </a:lnTo>
                    <a:lnTo>
                      <a:pt x="211" y="155"/>
                    </a:lnTo>
                    <a:lnTo>
                      <a:pt x="182" y="139"/>
                    </a:lnTo>
                    <a:lnTo>
                      <a:pt x="152" y="125"/>
                    </a:lnTo>
                    <a:lnTo>
                      <a:pt x="120" y="114"/>
                    </a:lnTo>
                    <a:lnTo>
                      <a:pt x="86" y="104"/>
                    </a:lnTo>
                    <a:lnTo>
                      <a:pt x="80" y="95"/>
                    </a:lnTo>
                    <a:lnTo>
                      <a:pt x="72" y="83"/>
                    </a:lnTo>
                    <a:lnTo>
                      <a:pt x="65" y="75"/>
                    </a:lnTo>
                    <a:lnTo>
                      <a:pt x="56" y="68"/>
                    </a:lnTo>
                    <a:lnTo>
                      <a:pt x="46" y="61"/>
                    </a:lnTo>
                    <a:lnTo>
                      <a:pt x="35" y="56"/>
                    </a:lnTo>
                    <a:lnTo>
                      <a:pt x="22" y="53"/>
                    </a:lnTo>
                    <a:lnTo>
                      <a:pt x="8" y="55"/>
                    </a:lnTo>
                    <a:lnTo>
                      <a:pt x="2" y="45"/>
                    </a:lnTo>
                    <a:lnTo>
                      <a:pt x="0" y="28"/>
                    </a:lnTo>
                    <a:lnTo>
                      <a:pt x="0" y="8"/>
                    </a:lnTo>
                    <a:lnTo>
                      <a:pt x="2" y="0"/>
                    </a:lnTo>
                    <a:lnTo>
                      <a:pt x="37" y="2"/>
                    </a:lnTo>
                    <a:lnTo>
                      <a:pt x="72" y="7"/>
                    </a:lnTo>
                    <a:lnTo>
                      <a:pt x="104" y="16"/>
                    </a:lnTo>
                    <a:lnTo>
                      <a:pt x="136" y="29"/>
                    </a:lnTo>
                    <a:lnTo>
                      <a:pt x="166" y="45"/>
                    </a:lnTo>
                    <a:lnTo>
                      <a:pt x="193" y="63"/>
                    </a:lnTo>
                    <a:lnTo>
                      <a:pt x="219" y="83"/>
                    </a:lnTo>
                    <a:lnTo>
                      <a:pt x="241" y="107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4657" y="1932"/>
                <a:ext cx="51" cy="88"/>
              </a:xfrm>
              <a:custGeom>
                <a:avLst/>
                <a:gdLst>
                  <a:gd name="T0" fmla="*/ 102 w 102"/>
                  <a:gd name="T1" fmla="*/ 114 h 176"/>
                  <a:gd name="T2" fmla="*/ 102 w 102"/>
                  <a:gd name="T3" fmla="*/ 128 h 176"/>
                  <a:gd name="T4" fmla="*/ 102 w 102"/>
                  <a:gd name="T5" fmla="*/ 144 h 176"/>
                  <a:gd name="T6" fmla="*/ 101 w 102"/>
                  <a:gd name="T7" fmla="*/ 162 h 176"/>
                  <a:gd name="T8" fmla="*/ 97 w 102"/>
                  <a:gd name="T9" fmla="*/ 176 h 176"/>
                  <a:gd name="T10" fmla="*/ 88 w 102"/>
                  <a:gd name="T11" fmla="*/ 154 h 176"/>
                  <a:gd name="T12" fmla="*/ 80 w 102"/>
                  <a:gd name="T13" fmla="*/ 131 h 176"/>
                  <a:gd name="T14" fmla="*/ 69 w 102"/>
                  <a:gd name="T15" fmla="*/ 111 h 176"/>
                  <a:gd name="T16" fmla="*/ 59 w 102"/>
                  <a:gd name="T17" fmla="*/ 90 h 176"/>
                  <a:gd name="T18" fmla="*/ 46 w 102"/>
                  <a:gd name="T19" fmla="*/ 69 h 176"/>
                  <a:gd name="T20" fmla="*/ 34 w 102"/>
                  <a:gd name="T21" fmla="*/ 50 h 176"/>
                  <a:gd name="T22" fmla="*/ 18 w 102"/>
                  <a:gd name="T23" fmla="*/ 32 h 176"/>
                  <a:gd name="T24" fmla="*/ 0 w 102"/>
                  <a:gd name="T25" fmla="*/ 16 h 176"/>
                  <a:gd name="T26" fmla="*/ 5 w 102"/>
                  <a:gd name="T27" fmla="*/ 8 h 176"/>
                  <a:gd name="T28" fmla="*/ 14 w 102"/>
                  <a:gd name="T29" fmla="*/ 5 h 176"/>
                  <a:gd name="T30" fmla="*/ 27 w 102"/>
                  <a:gd name="T31" fmla="*/ 5 h 176"/>
                  <a:gd name="T32" fmla="*/ 38 w 102"/>
                  <a:gd name="T33" fmla="*/ 0 h 176"/>
                  <a:gd name="T34" fmla="*/ 54 w 102"/>
                  <a:gd name="T35" fmla="*/ 8 h 176"/>
                  <a:gd name="T36" fmla="*/ 67 w 102"/>
                  <a:gd name="T37" fmla="*/ 18 h 176"/>
                  <a:gd name="T38" fmla="*/ 77 w 102"/>
                  <a:gd name="T39" fmla="*/ 31 h 176"/>
                  <a:gd name="T40" fmla="*/ 85 w 102"/>
                  <a:gd name="T41" fmla="*/ 45 h 176"/>
                  <a:gd name="T42" fmla="*/ 91 w 102"/>
                  <a:gd name="T43" fmla="*/ 61 h 176"/>
                  <a:gd name="T44" fmla="*/ 96 w 102"/>
                  <a:gd name="T45" fmla="*/ 79 h 176"/>
                  <a:gd name="T46" fmla="*/ 99 w 102"/>
                  <a:gd name="T47" fmla="*/ 96 h 176"/>
                  <a:gd name="T48" fmla="*/ 102 w 102"/>
                  <a:gd name="T49" fmla="*/ 114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2" h="176">
                    <a:moveTo>
                      <a:pt x="102" y="114"/>
                    </a:moveTo>
                    <a:lnTo>
                      <a:pt x="102" y="128"/>
                    </a:lnTo>
                    <a:lnTo>
                      <a:pt x="102" y="144"/>
                    </a:lnTo>
                    <a:lnTo>
                      <a:pt x="101" y="162"/>
                    </a:lnTo>
                    <a:lnTo>
                      <a:pt x="97" y="176"/>
                    </a:lnTo>
                    <a:lnTo>
                      <a:pt x="88" y="154"/>
                    </a:lnTo>
                    <a:lnTo>
                      <a:pt x="80" y="131"/>
                    </a:lnTo>
                    <a:lnTo>
                      <a:pt x="69" y="111"/>
                    </a:lnTo>
                    <a:lnTo>
                      <a:pt x="59" y="90"/>
                    </a:lnTo>
                    <a:lnTo>
                      <a:pt x="46" y="69"/>
                    </a:lnTo>
                    <a:lnTo>
                      <a:pt x="34" y="50"/>
                    </a:lnTo>
                    <a:lnTo>
                      <a:pt x="18" y="32"/>
                    </a:lnTo>
                    <a:lnTo>
                      <a:pt x="0" y="16"/>
                    </a:lnTo>
                    <a:lnTo>
                      <a:pt x="5" y="8"/>
                    </a:lnTo>
                    <a:lnTo>
                      <a:pt x="14" y="5"/>
                    </a:lnTo>
                    <a:lnTo>
                      <a:pt x="27" y="5"/>
                    </a:lnTo>
                    <a:lnTo>
                      <a:pt x="38" y="0"/>
                    </a:lnTo>
                    <a:lnTo>
                      <a:pt x="54" y="8"/>
                    </a:lnTo>
                    <a:lnTo>
                      <a:pt x="67" y="18"/>
                    </a:lnTo>
                    <a:lnTo>
                      <a:pt x="77" y="31"/>
                    </a:lnTo>
                    <a:lnTo>
                      <a:pt x="85" y="45"/>
                    </a:lnTo>
                    <a:lnTo>
                      <a:pt x="91" y="61"/>
                    </a:lnTo>
                    <a:lnTo>
                      <a:pt x="96" y="79"/>
                    </a:lnTo>
                    <a:lnTo>
                      <a:pt x="99" y="96"/>
                    </a:lnTo>
                    <a:lnTo>
                      <a:pt x="102" y="114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4337" y="1961"/>
                <a:ext cx="235" cy="353"/>
              </a:xfrm>
              <a:custGeom>
                <a:avLst/>
                <a:gdLst>
                  <a:gd name="T0" fmla="*/ 469 w 469"/>
                  <a:gd name="T1" fmla="*/ 64 h 706"/>
                  <a:gd name="T2" fmla="*/ 458 w 469"/>
                  <a:gd name="T3" fmla="*/ 104 h 706"/>
                  <a:gd name="T4" fmla="*/ 434 w 469"/>
                  <a:gd name="T5" fmla="*/ 140 h 706"/>
                  <a:gd name="T6" fmla="*/ 409 w 469"/>
                  <a:gd name="T7" fmla="*/ 174 h 706"/>
                  <a:gd name="T8" fmla="*/ 385 w 469"/>
                  <a:gd name="T9" fmla="*/ 206 h 706"/>
                  <a:gd name="T10" fmla="*/ 359 w 469"/>
                  <a:gd name="T11" fmla="*/ 233 h 706"/>
                  <a:gd name="T12" fmla="*/ 333 w 469"/>
                  <a:gd name="T13" fmla="*/ 262 h 706"/>
                  <a:gd name="T14" fmla="*/ 308 w 469"/>
                  <a:gd name="T15" fmla="*/ 290 h 706"/>
                  <a:gd name="T16" fmla="*/ 284 w 469"/>
                  <a:gd name="T17" fmla="*/ 326 h 706"/>
                  <a:gd name="T18" fmla="*/ 271 w 469"/>
                  <a:gd name="T19" fmla="*/ 370 h 706"/>
                  <a:gd name="T20" fmla="*/ 289 w 469"/>
                  <a:gd name="T21" fmla="*/ 407 h 706"/>
                  <a:gd name="T22" fmla="*/ 311 w 469"/>
                  <a:gd name="T23" fmla="*/ 431 h 706"/>
                  <a:gd name="T24" fmla="*/ 337 w 469"/>
                  <a:gd name="T25" fmla="*/ 452 h 706"/>
                  <a:gd name="T26" fmla="*/ 364 w 469"/>
                  <a:gd name="T27" fmla="*/ 473 h 706"/>
                  <a:gd name="T28" fmla="*/ 389 w 469"/>
                  <a:gd name="T29" fmla="*/ 490 h 706"/>
                  <a:gd name="T30" fmla="*/ 415 w 469"/>
                  <a:gd name="T31" fmla="*/ 503 h 706"/>
                  <a:gd name="T32" fmla="*/ 437 w 469"/>
                  <a:gd name="T33" fmla="*/ 520 h 706"/>
                  <a:gd name="T34" fmla="*/ 447 w 469"/>
                  <a:gd name="T35" fmla="*/ 544 h 706"/>
                  <a:gd name="T36" fmla="*/ 436 w 469"/>
                  <a:gd name="T37" fmla="*/ 586 h 706"/>
                  <a:gd name="T38" fmla="*/ 410 w 469"/>
                  <a:gd name="T39" fmla="*/ 629 h 706"/>
                  <a:gd name="T40" fmla="*/ 377 w 469"/>
                  <a:gd name="T41" fmla="*/ 663 h 706"/>
                  <a:gd name="T42" fmla="*/ 338 w 469"/>
                  <a:gd name="T43" fmla="*/ 693 h 706"/>
                  <a:gd name="T44" fmla="*/ 294 w 469"/>
                  <a:gd name="T45" fmla="*/ 699 h 706"/>
                  <a:gd name="T46" fmla="*/ 254 w 469"/>
                  <a:gd name="T47" fmla="*/ 672 h 706"/>
                  <a:gd name="T48" fmla="*/ 220 w 469"/>
                  <a:gd name="T49" fmla="*/ 634 h 706"/>
                  <a:gd name="T50" fmla="*/ 188 w 469"/>
                  <a:gd name="T51" fmla="*/ 597 h 706"/>
                  <a:gd name="T52" fmla="*/ 164 w 469"/>
                  <a:gd name="T53" fmla="*/ 559 h 706"/>
                  <a:gd name="T54" fmla="*/ 142 w 469"/>
                  <a:gd name="T55" fmla="*/ 516 h 706"/>
                  <a:gd name="T56" fmla="*/ 112 w 469"/>
                  <a:gd name="T57" fmla="*/ 481 h 706"/>
                  <a:gd name="T58" fmla="*/ 70 w 469"/>
                  <a:gd name="T59" fmla="*/ 455 h 706"/>
                  <a:gd name="T60" fmla="*/ 35 w 469"/>
                  <a:gd name="T61" fmla="*/ 445 h 706"/>
                  <a:gd name="T62" fmla="*/ 13 w 469"/>
                  <a:gd name="T63" fmla="*/ 436 h 706"/>
                  <a:gd name="T64" fmla="*/ 0 w 469"/>
                  <a:gd name="T65" fmla="*/ 413 h 706"/>
                  <a:gd name="T66" fmla="*/ 3 w 469"/>
                  <a:gd name="T67" fmla="*/ 385 h 706"/>
                  <a:gd name="T68" fmla="*/ 14 w 469"/>
                  <a:gd name="T69" fmla="*/ 358 h 706"/>
                  <a:gd name="T70" fmla="*/ 30 w 469"/>
                  <a:gd name="T71" fmla="*/ 335 h 706"/>
                  <a:gd name="T72" fmla="*/ 44 w 469"/>
                  <a:gd name="T73" fmla="*/ 321 h 706"/>
                  <a:gd name="T74" fmla="*/ 67 w 469"/>
                  <a:gd name="T75" fmla="*/ 298 h 706"/>
                  <a:gd name="T76" fmla="*/ 96 w 469"/>
                  <a:gd name="T77" fmla="*/ 268 h 706"/>
                  <a:gd name="T78" fmla="*/ 115 w 469"/>
                  <a:gd name="T79" fmla="*/ 246 h 706"/>
                  <a:gd name="T80" fmla="*/ 147 w 469"/>
                  <a:gd name="T81" fmla="*/ 215 h 706"/>
                  <a:gd name="T82" fmla="*/ 204 w 469"/>
                  <a:gd name="T83" fmla="*/ 160 h 706"/>
                  <a:gd name="T84" fmla="*/ 260 w 469"/>
                  <a:gd name="T85" fmla="*/ 104 h 706"/>
                  <a:gd name="T86" fmla="*/ 319 w 469"/>
                  <a:gd name="T87" fmla="*/ 48 h 706"/>
                  <a:gd name="T88" fmla="*/ 359 w 469"/>
                  <a:gd name="T89" fmla="*/ 16 h 706"/>
                  <a:gd name="T90" fmla="*/ 373 w 469"/>
                  <a:gd name="T91" fmla="*/ 9 h 706"/>
                  <a:gd name="T92" fmla="*/ 388 w 469"/>
                  <a:gd name="T93" fmla="*/ 5 h 706"/>
                  <a:gd name="T94" fmla="*/ 404 w 469"/>
                  <a:gd name="T95" fmla="*/ 0 h 706"/>
                  <a:gd name="T96" fmla="*/ 421 w 469"/>
                  <a:gd name="T97" fmla="*/ 3 h 706"/>
                  <a:gd name="T98" fmla="*/ 437 w 469"/>
                  <a:gd name="T99" fmla="*/ 11 h 706"/>
                  <a:gd name="T100" fmla="*/ 452 w 469"/>
                  <a:gd name="T101" fmla="*/ 21 h 706"/>
                  <a:gd name="T102" fmla="*/ 463 w 469"/>
                  <a:gd name="T103" fmla="*/ 33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9" h="706">
                    <a:moveTo>
                      <a:pt x="466" y="41"/>
                    </a:moveTo>
                    <a:lnTo>
                      <a:pt x="469" y="64"/>
                    </a:lnTo>
                    <a:lnTo>
                      <a:pt x="466" y="84"/>
                    </a:lnTo>
                    <a:lnTo>
                      <a:pt x="458" y="104"/>
                    </a:lnTo>
                    <a:lnTo>
                      <a:pt x="447" y="121"/>
                    </a:lnTo>
                    <a:lnTo>
                      <a:pt x="434" y="140"/>
                    </a:lnTo>
                    <a:lnTo>
                      <a:pt x="421" y="156"/>
                    </a:lnTo>
                    <a:lnTo>
                      <a:pt x="409" y="174"/>
                    </a:lnTo>
                    <a:lnTo>
                      <a:pt x="397" y="191"/>
                    </a:lnTo>
                    <a:lnTo>
                      <a:pt x="385" y="206"/>
                    </a:lnTo>
                    <a:lnTo>
                      <a:pt x="372" y="220"/>
                    </a:lnTo>
                    <a:lnTo>
                      <a:pt x="359" y="233"/>
                    </a:lnTo>
                    <a:lnTo>
                      <a:pt x="346" y="247"/>
                    </a:lnTo>
                    <a:lnTo>
                      <a:pt x="333" y="262"/>
                    </a:lnTo>
                    <a:lnTo>
                      <a:pt x="321" y="276"/>
                    </a:lnTo>
                    <a:lnTo>
                      <a:pt x="308" y="290"/>
                    </a:lnTo>
                    <a:lnTo>
                      <a:pt x="295" y="305"/>
                    </a:lnTo>
                    <a:lnTo>
                      <a:pt x="284" y="326"/>
                    </a:lnTo>
                    <a:lnTo>
                      <a:pt x="276" y="348"/>
                    </a:lnTo>
                    <a:lnTo>
                      <a:pt x="271" y="370"/>
                    </a:lnTo>
                    <a:lnTo>
                      <a:pt x="279" y="393"/>
                    </a:lnTo>
                    <a:lnTo>
                      <a:pt x="289" y="407"/>
                    </a:lnTo>
                    <a:lnTo>
                      <a:pt x="298" y="418"/>
                    </a:lnTo>
                    <a:lnTo>
                      <a:pt x="311" y="431"/>
                    </a:lnTo>
                    <a:lnTo>
                      <a:pt x="324" y="442"/>
                    </a:lnTo>
                    <a:lnTo>
                      <a:pt x="337" y="452"/>
                    </a:lnTo>
                    <a:lnTo>
                      <a:pt x="351" y="461"/>
                    </a:lnTo>
                    <a:lnTo>
                      <a:pt x="364" y="473"/>
                    </a:lnTo>
                    <a:lnTo>
                      <a:pt x="377" y="482"/>
                    </a:lnTo>
                    <a:lnTo>
                      <a:pt x="389" y="490"/>
                    </a:lnTo>
                    <a:lnTo>
                      <a:pt x="402" y="497"/>
                    </a:lnTo>
                    <a:lnTo>
                      <a:pt x="415" y="503"/>
                    </a:lnTo>
                    <a:lnTo>
                      <a:pt x="428" y="511"/>
                    </a:lnTo>
                    <a:lnTo>
                      <a:pt x="437" y="520"/>
                    </a:lnTo>
                    <a:lnTo>
                      <a:pt x="444" y="532"/>
                    </a:lnTo>
                    <a:lnTo>
                      <a:pt x="447" y="544"/>
                    </a:lnTo>
                    <a:lnTo>
                      <a:pt x="444" y="562"/>
                    </a:lnTo>
                    <a:lnTo>
                      <a:pt x="436" y="586"/>
                    </a:lnTo>
                    <a:lnTo>
                      <a:pt x="424" y="608"/>
                    </a:lnTo>
                    <a:lnTo>
                      <a:pt x="410" y="629"/>
                    </a:lnTo>
                    <a:lnTo>
                      <a:pt x="394" y="647"/>
                    </a:lnTo>
                    <a:lnTo>
                      <a:pt x="377" y="663"/>
                    </a:lnTo>
                    <a:lnTo>
                      <a:pt x="357" y="679"/>
                    </a:lnTo>
                    <a:lnTo>
                      <a:pt x="338" y="693"/>
                    </a:lnTo>
                    <a:lnTo>
                      <a:pt x="317" y="706"/>
                    </a:lnTo>
                    <a:lnTo>
                      <a:pt x="294" y="699"/>
                    </a:lnTo>
                    <a:lnTo>
                      <a:pt x="271" y="687"/>
                    </a:lnTo>
                    <a:lnTo>
                      <a:pt x="254" y="672"/>
                    </a:lnTo>
                    <a:lnTo>
                      <a:pt x="236" y="653"/>
                    </a:lnTo>
                    <a:lnTo>
                      <a:pt x="220" y="634"/>
                    </a:lnTo>
                    <a:lnTo>
                      <a:pt x="204" y="615"/>
                    </a:lnTo>
                    <a:lnTo>
                      <a:pt x="188" y="597"/>
                    </a:lnTo>
                    <a:lnTo>
                      <a:pt x="171" y="581"/>
                    </a:lnTo>
                    <a:lnTo>
                      <a:pt x="164" y="559"/>
                    </a:lnTo>
                    <a:lnTo>
                      <a:pt x="155" y="536"/>
                    </a:lnTo>
                    <a:lnTo>
                      <a:pt x="142" y="516"/>
                    </a:lnTo>
                    <a:lnTo>
                      <a:pt x="127" y="497"/>
                    </a:lnTo>
                    <a:lnTo>
                      <a:pt x="112" y="481"/>
                    </a:lnTo>
                    <a:lnTo>
                      <a:pt x="92" y="466"/>
                    </a:lnTo>
                    <a:lnTo>
                      <a:pt x="70" y="455"/>
                    </a:lnTo>
                    <a:lnTo>
                      <a:pt x="46" y="447"/>
                    </a:lnTo>
                    <a:lnTo>
                      <a:pt x="35" y="445"/>
                    </a:lnTo>
                    <a:lnTo>
                      <a:pt x="24" y="441"/>
                    </a:lnTo>
                    <a:lnTo>
                      <a:pt x="13" y="436"/>
                    </a:lnTo>
                    <a:lnTo>
                      <a:pt x="3" y="429"/>
                    </a:lnTo>
                    <a:lnTo>
                      <a:pt x="0" y="413"/>
                    </a:lnTo>
                    <a:lnTo>
                      <a:pt x="0" y="397"/>
                    </a:lnTo>
                    <a:lnTo>
                      <a:pt x="3" y="385"/>
                    </a:lnTo>
                    <a:lnTo>
                      <a:pt x="8" y="370"/>
                    </a:lnTo>
                    <a:lnTo>
                      <a:pt x="14" y="358"/>
                    </a:lnTo>
                    <a:lnTo>
                      <a:pt x="22" y="346"/>
                    </a:lnTo>
                    <a:lnTo>
                      <a:pt x="30" y="335"/>
                    </a:lnTo>
                    <a:lnTo>
                      <a:pt x="40" y="324"/>
                    </a:lnTo>
                    <a:lnTo>
                      <a:pt x="44" y="321"/>
                    </a:lnTo>
                    <a:lnTo>
                      <a:pt x="54" y="311"/>
                    </a:lnTo>
                    <a:lnTo>
                      <a:pt x="67" y="298"/>
                    </a:lnTo>
                    <a:lnTo>
                      <a:pt x="81" y="283"/>
                    </a:lnTo>
                    <a:lnTo>
                      <a:pt x="96" y="268"/>
                    </a:lnTo>
                    <a:lnTo>
                      <a:pt x="107" y="255"/>
                    </a:lnTo>
                    <a:lnTo>
                      <a:pt x="115" y="246"/>
                    </a:lnTo>
                    <a:lnTo>
                      <a:pt x="116" y="243"/>
                    </a:lnTo>
                    <a:lnTo>
                      <a:pt x="147" y="215"/>
                    </a:lnTo>
                    <a:lnTo>
                      <a:pt x="175" y="188"/>
                    </a:lnTo>
                    <a:lnTo>
                      <a:pt x="204" y="160"/>
                    </a:lnTo>
                    <a:lnTo>
                      <a:pt x="233" y="132"/>
                    </a:lnTo>
                    <a:lnTo>
                      <a:pt x="260" y="104"/>
                    </a:lnTo>
                    <a:lnTo>
                      <a:pt x="289" y="75"/>
                    </a:lnTo>
                    <a:lnTo>
                      <a:pt x="319" y="48"/>
                    </a:lnTo>
                    <a:lnTo>
                      <a:pt x="353" y="19"/>
                    </a:lnTo>
                    <a:lnTo>
                      <a:pt x="359" y="16"/>
                    </a:lnTo>
                    <a:lnTo>
                      <a:pt x="367" y="13"/>
                    </a:lnTo>
                    <a:lnTo>
                      <a:pt x="373" y="9"/>
                    </a:lnTo>
                    <a:lnTo>
                      <a:pt x="381" y="6"/>
                    </a:lnTo>
                    <a:lnTo>
                      <a:pt x="388" y="5"/>
                    </a:lnTo>
                    <a:lnTo>
                      <a:pt x="396" y="1"/>
                    </a:lnTo>
                    <a:lnTo>
                      <a:pt x="404" y="0"/>
                    </a:lnTo>
                    <a:lnTo>
                      <a:pt x="413" y="0"/>
                    </a:lnTo>
                    <a:lnTo>
                      <a:pt x="421" y="3"/>
                    </a:lnTo>
                    <a:lnTo>
                      <a:pt x="429" y="6"/>
                    </a:lnTo>
                    <a:lnTo>
                      <a:pt x="437" y="11"/>
                    </a:lnTo>
                    <a:lnTo>
                      <a:pt x="445" y="16"/>
                    </a:lnTo>
                    <a:lnTo>
                      <a:pt x="452" y="21"/>
                    </a:lnTo>
                    <a:lnTo>
                      <a:pt x="458" y="27"/>
                    </a:lnTo>
                    <a:lnTo>
                      <a:pt x="463" y="33"/>
                    </a:lnTo>
                    <a:lnTo>
                      <a:pt x="466" y="41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4576" y="1987"/>
                <a:ext cx="99" cy="63"/>
              </a:xfrm>
              <a:custGeom>
                <a:avLst/>
                <a:gdLst>
                  <a:gd name="T0" fmla="*/ 179 w 196"/>
                  <a:gd name="T1" fmla="*/ 95 h 126"/>
                  <a:gd name="T2" fmla="*/ 183 w 196"/>
                  <a:gd name="T3" fmla="*/ 102 h 126"/>
                  <a:gd name="T4" fmla="*/ 190 w 196"/>
                  <a:gd name="T5" fmla="*/ 108 h 126"/>
                  <a:gd name="T6" fmla="*/ 193 w 196"/>
                  <a:gd name="T7" fmla="*/ 118 h 126"/>
                  <a:gd name="T8" fmla="*/ 196 w 196"/>
                  <a:gd name="T9" fmla="*/ 126 h 126"/>
                  <a:gd name="T10" fmla="*/ 172 w 196"/>
                  <a:gd name="T11" fmla="*/ 124 h 126"/>
                  <a:gd name="T12" fmla="*/ 148 w 196"/>
                  <a:gd name="T13" fmla="*/ 121 h 126"/>
                  <a:gd name="T14" fmla="*/ 124 w 196"/>
                  <a:gd name="T15" fmla="*/ 118 h 126"/>
                  <a:gd name="T16" fmla="*/ 99 w 196"/>
                  <a:gd name="T17" fmla="*/ 113 h 126"/>
                  <a:gd name="T18" fmla="*/ 75 w 196"/>
                  <a:gd name="T19" fmla="*/ 110 h 126"/>
                  <a:gd name="T20" fmla="*/ 49 w 196"/>
                  <a:gd name="T21" fmla="*/ 105 h 126"/>
                  <a:gd name="T22" fmla="*/ 24 w 196"/>
                  <a:gd name="T23" fmla="*/ 102 h 126"/>
                  <a:gd name="T24" fmla="*/ 0 w 196"/>
                  <a:gd name="T25" fmla="*/ 99 h 126"/>
                  <a:gd name="T26" fmla="*/ 19 w 196"/>
                  <a:gd name="T27" fmla="*/ 60 h 126"/>
                  <a:gd name="T28" fmla="*/ 27 w 196"/>
                  <a:gd name="T29" fmla="*/ 31 h 126"/>
                  <a:gd name="T30" fmla="*/ 27 w 196"/>
                  <a:gd name="T31" fmla="*/ 11 h 126"/>
                  <a:gd name="T32" fmla="*/ 24 w 196"/>
                  <a:gd name="T33" fmla="*/ 3 h 126"/>
                  <a:gd name="T34" fmla="*/ 35 w 196"/>
                  <a:gd name="T35" fmla="*/ 0 h 126"/>
                  <a:gd name="T36" fmla="*/ 46 w 196"/>
                  <a:gd name="T37" fmla="*/ 1 h 126"/>
                  <a:gd name="T38" fmla="*/ 59 w 196"/>
                  <a:gd name="T39" fmla="*/ 6 h 126"/>
                  <a:gd name="T40" fmla="*/ 68 w 196"/>
                  <a:gd name="T41" fmla="*/ 11 h 126"/>
                  <a:gd name="T42" fmla="*/ 83 w 196"/>
                  <a:gd name="T43" fmla="*/ 20 h 126"/>
                  <a:gd name="T44" fmla="*/ 99 w 196"/>
                  <a:gd name="T45" fmla="*/ 30 h 126"/>
                  <a:gd name="T46" fmla="*/ 113 w 196"/>
                  <a:gd name="T47" fmla="*/ 39 h 126"/>
                  <a:gd name="T48" fmla="*/ 128 w 196"/>
                  <a:gd name="T49" fmla="*/ 49 h 126"/>
                  <a:gd name="T50" fmla="*/ 140 w 196"/>
                  <a:gd name="T51" fmla="*/ 59 h 126"/>
                  <a:gd name="T52" fmla="*/ 155 w 196"/>
                  <a:gd name="T53" fmla="*/ 70 h 126"/>
                  <a:gd name="T54" fmla="*/ 167 w 196"/>
                  <a:gd name="T55" fmla="*/ 83 h 126"/>
                  <a:gd name="T56" fmla="*/ 179 w 196"/>
                  <a:gd name="T57" fmla="*/ 9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6" h="126">
                    <a:moveTo>
                      <a:pt x="179" y="95"/>
                    </a:moveTo>
                    <a:lnTo>
                      <a:pt x="183" y="102"/>
                    </a:lnTo>
                    <a:lnTo>
                      <a:pt x="190" y="108"/>
                    </a:lnTo>
                    <a:lnTo>
                      <a:pt x="193" y="118"/>
                    </a:lnTo>
                    <a:lnTo>
                      <a:pt x="196" y="126"/>
                    </a:lnTo>
                    <a:lnTo>
                      <a:pt x="172" y="124"/>
                    </a:lnTo>
                    <a:lnTo>
                      <a:pt x="148" y="121"/>
                    </a:lnTo>
                    <a:lnTo>
                      <a:pt x="124" y="118"/>
                    </a:lnTo>
                    <a:lnTo>
                      <a:pt x="99" y="113"/>
                    </a:lnTo>
                    <a:lnTo>
                      <a:pt x="75" y="110"/>
                    </a:lnTo>
                    <a:lnTo>
                      <a:pt x="49" y="105"/>
                    </a:lnTo>
                    <a:lnTo>
                      <a:pt x="24" y="102"/>
                    </a:lnTo>
                    <a:lnTo>
                      <a:pt x="0" y="99"/>
                    </a:lnTo>
                    <a:lnTo>
                      <a:pt x="19" y="60"/>
                    </a:lnTo>
                    <a:lnTo>
                      <a:pt x="27" y="31"/>
                    </a:lnTo>
                    <a:lnTo>
                      <a:pt x="27" y="11"/>
                    </a:lnTo>
                    <a:lnTo>
                      <a:pt x="24" y="3"/>
                    </a:lnTo>
                    <a:lnTo>
                      <a:pt x="35" y="0"/>
                    </a:lnTo>
                    <a:lnTo>
                      <a:pt x="46" y="1"/>
                    </a:lnTo>
                    <a:lnTo>
                      <a:pt x="59" y="6"/>
                    </a:lnTo>
                    <a:lnTo>
                      <a:pt x="68" y="11"/>
                    </a:lnTo>
                    <a:lnTo>
                      <a:pt x="83" y="20"/>
                    </a:lnTo>
                    <a:lnTo>
                      <a:pt x="99" y="30"/>
                    </a:lnTo>
                    <a:lnTo>
                      <a:pt x="113" y="39"/>
                    </a:lnTo>
                    <a:lnTo>
                      <a:pt x="128" y="49"/>
                    </a:lnTo>
                    <a:lnTo>
                      <a:pt x="140" y="59"/>
                    </a:lnTo>
                    <a:lnTo>
                      <a:pt x="155" y="70"/>
                    </a:lnTo>
                    <a:lnTo>
                      <a:pt x="167" y="83"/>
                    </a:lnTo>
                    <a:lnTo>
                      <a:pt x="179" y="95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57"/>
              <p:cNvSpPr>
                <a:spLocks/>
              </p:cNvSpPr>
              <p:nvPr/>
            </p:nvSpPr>
            <p:spPr bwMode="auto">
              <a:xfrm>
                <a:off x="4476" y="1987"/>
                <a:ext cx="67" cy="69"/>
              </a:xfrm>
              <a:custGeom>
                <a:avLst/>
                <a:gdLst>
                  <a:gd name="T0" fmla="*/ 134 w 134"/>
                  <a:gd name="T1" fmla="*/ 68 h 137"/>
                  <a:gd name="T2" fmla="*/ 131 w 134"/>
                  <a:gd name="T3" fmla="*/ 83 h 137"/>
                  <a:gd name="T4" fmla="*/ 123 w 134"/>
                  <a:gd name="T5" fmla="*/ 95 h 137"/>
                  <a:gd name="T6" fmla="*/ 111 w 134"/>
                  <a:gd name="T7" fmla="*/ 105 h 137"/>
                  <a:gd name="T8" fmla="*/ 100 w 134"/>
                  <a:gd name="T9" fmla="*/ 115 h 137"/>
                  <a:gd name="T10" fmla="*/ 95 w 134"/>
                  <a:gd name="T11" fmla="*/ 121 h 137"/>
                  <a:gd name="T12" fmla="*/ 91 w 134"/>
                  <a:gd name="T13" fmla="*/ 130 h 137"/>
                  <a:gd name="T14" fmla="*/ 84 w 134"/>
                  <a:gd name="T15" fmla="*/ 137 h 137"/>
                  <a:gd name="T16" fmla="*/ 75 w 134"/>
                  <a:gd name="T17" fmla="*/ 134 h 137"/>
                  <a:gd name="T18" fmla="*/ 67 w 134"/>
                  <a:gd name="T19" fmla="*/ 124 h 137"/>
                  <a:gd name="T20" fmla="*/ 57 w 134"/>
                  <a:gd name="T21" fmla="*/ 115 h 137"/>
                  <a:gd name="T22" fmla="*/ 49 w 134"/>
                  <a:gd name="T23" fmla="*/ 107 h 137"/>
                  <a:gd name="T24" fmla="*/ 39 w 134"/>
                  <a:gd name="T25" fmla="*/ 99 h 137"/>
                  <a:gd name="T26" fmla="*/ 30 w 134"/>
                  <a:gd name="T27" fmla="*/ 91 h 137"/>
                  <a:gd name="T28" fmla="*/ 20 w 134"/>
                  <a:gd name="T29" fmla="*/ 83 h 137"/>
                  <a:gd name="T30" fmla="*/ 11 w 134"/>
                  <a:gd name="T31" fmla="*/ 76 h 137"/>
                  <a:gd name="T32" fmla="*/ 0 w 134"/>
                  <a:gd name="T33" fmla="*/ 68 h 137"/>
                  <a:gd name="T34" fmla="*/ 1 w 134"/>
                  <a:gd name="T35" fmla="*/ 52 h 137"/>
                  <a:gd name="T36" fmla="*/ 11 w 134"/>
                  <a:gd name="T37" fmla="*/ 39 h 137"/>
                  <a:gd name="T38" fmla="*/ 22 w 134"/>
                  <a:gd name="T39" fmla="*/ 30 h 137"/>
                  <a:gd name="T40" fmla="*/ 32 w 134"/>
                  <a:gd name="T41" fmla="*/ 22 h 137"/>
                  <a:gd name="T42" fmla="*/ 39 w 134"/>
                  <a:gd name="T43" fmla="*/ 17 h 137"/>
                  <a:gd name="T44" fmla="*/ 46 w 134"/>
                  <a:gd name="T45" fmla="*/ 6 h 137"/>
                  <a:gd name="T46" fmla="*/ 55 w 134"/>
                  <a:gd name="T47" fmla="*/ 0 h 137"/>
                  <a:gd name="T48" fmla="*/ 65 w 134"/>
                  <a:gd name="T49" fmla="*/ 9 h 137"/>
                  <a:gd name="T50" fmla="*/ 73 w 134"/>
                  <a:gd name="T51" fmla="*/ 16 h 137"/>
                  <a:gd name="T52" fmla="*/ 81 w 134"/>
                  <a:gd name="T53" fmla="*/ 23 h 137"/>
                  <a:gd name="T54" fmla="*/ 89 w 134"/>
                  <a:gd name="T55" fmla="*/ 31 h 137"/>
                  <a:gd name="T56" fmla="*/ 97 w 134"/>
                  <a:gd name="T57" fmla="*/ 39 h 137"/>
                  <a:gd name="T58" fmla="*/ 107 w 134"/>
                  <a:gd name="T59" fmla="*/ 49 h 137"/>
                  <a:gd name="T60" fmla="*/ 115 w 134"/>
                  <a:gd name="T61" fmla="*/ 57 h 137"/>
                  <a:gd name="T62" fmla="*/ 124 w 134"/>
                  <a:gd name="T63" fmla="*/ 63 h 137"/>
                  <a:gd name="T64" fmla="*/ 134 w 134"/>
                  <a:gd name="T65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137">
                    <a:moveTo>
                      <a:pt x="134" y="68"/>
                    </a:moveTo>
                    <a:lnTo>
                      <a:pt x="131" y="83"/>
                    </a:lnTo>
                    <a:lnTo>
                      <a:pt x="123" y="95"/>
                    </a:lnTo>
                    <a:lnTo>
                      <a:pt x="111" y="105"/>
                    </a:lnTo>
                    <a:lnTo>
                      <a:pt x="100" y="115"/>
                    </a:lnTo>
                    <a:lnTo>
                      <a:pt x="95" y="121"/>
                    </a:lnTo>
                    <a:lnTo>
                      <a:pt x="91" y="130"/>
                    </a:lnTo>
                    <a:lnTo>
                      <a:pt x="84" y="137"/>
                    </a:lnTo>
                    <a:lnTo>
                      <a:pt x="75" y="134"/>
                    </a:lnTo>
                    <a:lnTo>
                      <a:pt x="67" y="124"/>
                    </a:lnTo>
                    <a:lnTo>
                      <a:pt x="57" y="115"/>
                    </a:lnTo>
                    <a:lnTo>
                      <a:pt x="49" y="107"/>
                    </a:lnTo>
                    <a:lnTo>
                      <a:pt x="39" y="99"/>
                    </a:lnTo>
                    <a:lnTo>
                      <a:pt x="30" y="91"/>
                    </a:lnTo>
                    <a:lnTo>
                      <a:pt x="20" y="83"/>
                    </a:lnTo>
                    <a:lnTo>
                      <a:pt x="11" y="76"/>
                    </a:lnTo>
                    <a:lnTo>
                      <a:pt x="0" y="68"/>
                    </a:lnTo>
                    <a:lnTo>
                      <a:pt x="1" y="52"/>
                    </a:lnTo>
                    <a:lnTo>
                      <a:pt x="11" y="39"/>
                    </a:lnTo>
                    <a:lnTo>
                      <a:pt x="22" y="30"/>
                    </a:lnTo>
                    <a:lnTo>
                      <a:pt x="32" y="22"/>
                    </a:lnTo>
                    <a:lnTo>
                      <a:pt x="39" y="17"/>
                    </a:lnTo>
                    <a:lnTo>
                      <a:pt x="46" y="6"/>
                    </a:lnTo>
                    <a:lnTo>
                      <a:pt x="55" y="0"/>
                    </a:lnTo>
                    <a:lnTo>
                      <a:pt x="65" y="9"/>
                    </a:lnTo>
                    <a:lnTo>
                      <a:pt x="73" y="16"/>
                    </a:lnTo>
                    <a:lnTo>
                      <a:pt x="81" y="23"/>
                    </a:lnTo>
                    <a:lnTo>
                      <a:pt x="89" y="31"/>
                    </a:lnTo>
                    <a:lnTo>
                      <a:pt x="97" y="39"/>
                    </a:lnTo>
                    <a:lnTo>
                      <a:pt x="107" y="49"/>
                    </a:lnTo>
                    <a:lnTo>
                      <a:pt x="115" y="57"/>
                    </a:lnTo>
                    <a:lnTo>
                      <a:pt x="124" y="63"/>
                    </a:lnTo>
                    <a:lnTo>
                      <a:pt x="13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58"/>
              <p:cNvSpPr>
                <a:spLocks/>
              </p:cNvSpPr>
              <p:nvPr/>
            </p:nvSpPr>
            <p:spPr bwMode="auto">
              <a:xfrm>
                <a:off x="4485" y="2001"/>
                <a:ext cx="46" cy="44"/>
              </a:xfrm>
              <a:custGeom>
                <a:avLst/>
                <a:gdLst>
                  <a:gd name="T0" fmla="*/ 93 w 93"/>
                  <a:gd name="T1" fmla="*/ 48 h 88"/>
                  <a:gd name="T2" fmla="*/ 93 w 93"/>
                  <a:gd name="T3" fmla="*/ 54 h 88"/>
                  <a:gd name="T4" fmla="*/ 91 w 93"/>
                  <a:gd name="T5" fmla="*/ 57 h 88"/>
                  <a:gd name="T6" fmla="*/ 86 w 93"/>
                  <a:gd name="T7" fmla="*/ 60 h 88"/>
                  <a:gd name="T8" fmla="*/ 83 w 93"/>
                  <a:gd name="T9" fmla="*/ 62 h 88"/>
                  <a:gd name="T10" fmla="*/ 62 w 93"/>
                  <a:gd name="T11" fmla="*/ 88 h 88"/>
                  <a:gd name="T12" fmla="*/ 54 w 93"/>
                  <a:gd name="T13" fmla="*/ 81 h 88"/>
                  <a:gd name="T14" fmla="*/ 46 w 93"/>
                  <a:gd name="T15" fmla="*/ 75 h 88"/>
                  <a:gd name="T16" fmla="*/ 40 w 93"/>
                  <a:gd name="T17" fmla="*/ 68 h 88"/>
                  <a:gd name="T18" fmla="*/ 32 w 93"/>
                  <a:gd name="T19" fmla="*/ 60 h 88"/>
                  <a:gd name="T20" fmla="*/ 26 w 93"/>
                  <a:gd name="T21" fmla="*/ 54 h 88"/>
                  <a:gd name="T22" fmla="*/ 18 w 93"/>
                  <a:gd name="T23" fmla="*/ 46 h 88"/>
                  <a:gd name="T24" fmla="*/ 10 w 93"/>
                  <a:gd name="T25" fmla="*/ 38 h 88"/>
                  <a:gd name="T26" fmla="*/ 0 w 93"/>
                  <a:gd name="T27" fmla="*/ 30 h 88"/>
                  <a:gd name="T28" fmla="*/ 8 w 93"/>
                  <a:gd name="T29" fmla="*/ 27 h 88"/>
                  <a:gd name="T30" fmla="*/ 15 w 93"/>
                  <a:gd name="T31" fmla="*/ 22 h 88"/>
                  <a:gd name="T32" fmla="*/ 19 w 93"/>
                  <a:gd name="T33" fmla="*/ 16 h 88"/>
                  <a:gd name="T34" fmla="*/ 24 w 93"/>
                  <a:gd name="T35" fmla="*/ 9 h 88"/>
                  <a:gd name="T36" fmla="*/ 29 w 93"/>
                  <a:gd name="T37" fmla="*/ 4 h 88"/>
                  <a:gd name="T38" fmla="*/ 34 w 93"/>
                  <a:gd name="T39" fmla="*/ 1 h 88"/>
                  <a:gd name="T40" fmla="*/ 42 w 93"/>
                  <a:gd name="T41" fmla="*/ 0 h 88"/>
                  <a:gd name="T42" fmla="*/ 51 w 93"/>
                  <a:gd name="T43" fmla="*/ 3 h 88"/>
                  <a:gd name="T44" fmla="*/ 62 w 93"/>
                  <a:gd name="T45" fmla="*/ 14 h 88"/>
                  <a:gd name="T46" fmla="*/ 74 w 93"/>
                  <a:gd name="T47" fmla="*/ 25 h 88"/>
                  <a:gd name="T48" fmla="*/ 83 w 93"/>
                  <a:gd name="T49" fmla="*/ 36 h 88"/>
                  <a:gd name="T50" fmla="*/ 93 w 93"/>
                  <a:gd name="T51" fmla="*/ 4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3" h="88">
                    <a:moveTo>
                      <a:pt x="93" y="48"/>
                    </a:moveTo>
                    <a:lnTo>
                      <a:pt x="93" y="54"/>
                    </a:lnTo>
                    <a:lnTo>
                      <a:pt x="91" y="57"/>
                    </a:lnTo>
                    <a:lnTo>
                      <a:pt x="86" y="60"/>
                    </a:lnTo>
                    <a:lnTo>
                      <a:pt x="83" y="62"/>
                    </a:lnTo>
                    <a:lnTo>
                      <a:pt x="62" y="88"/>
                    </a:lnTo>
                    <a:lnTo>
                      <a:pt x="54" y="81"/>
                    </a:lnTo>
                    <a:lnTo>
                      <a:pt x="46" y="75"/>
                    </a:lnTo>
                    <a:lnTo>
                      <a:pt x="40" y="68"/>
                    </a:lnTo>
                    <a:lnTo>
                      <a:pt x="32" y="60"/>
                    </a:lnTo>
                    <a:lnTo>
                      <a:pt x="26" y="54"/>
                    </a:lnTo>
                    <a:lnTo>
                      <a:pt x="18" y="46"/>
                    </a:lnTo>
                    <a:lnTo>
                      <a:pt x="10" y="38"/>
                    </a:lnTo>
                    <a:lnTo>
                      <a:pt x="0" y="30"/>
                    </a:lnTo>
                    <a:lnTo>
                      <a:pt x="8" y="27"/>
                    </a:lnTo>
                    <a:lnTo>
                      <a:pt x="15" y="22"/>
                    </a:lnTo>
                    <a:lnTo>
                      <a:pt x="19" y="16"/>
                    </a:lnTo>
                    <a:lnTo>
                      <a:pt x="24" y="9"/>
                    </a:lnTo>
                    <a:lnTo>
                      <a:pt x="29" y="4"/>
                    </a:lnTo>
                    <a:lnTo>
                      <a:pt x="34" y="1"/>
                    </a:lnTo>
                    <a:lnTo>
                      <a:pt x="42" y="0"/>
                    </a:lnTo>
                    <a:lnTo>
                      <a:pt x="51" y="3"/>
                    </a:lnTo>
                    <a:lnTo>
                      <a:pt x="62" y="14"/>
                    </a:lnTo>
                    <a:lnTo>
                      <a:pt x="74" y="25"/>
                    </a:lnTo>
                    <a:lnTo>
                      <a:pt x="83" y="36"/>
                    </a:lnTo>
                    <a:lnTo>
                      <a:pt x="93" y="48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59"/>
              <p:cNvSpPr>
                <a:spLocks/>
              </p:cNvSpPr>
              <p:nvPr/>
            </p:nvSpPr>
            <p:spPr bwMode="auto">
              <a:xfrm>
                <a:off x="4714" y="2027"/>
                <a:ext cx="33" cy="31"/>
              </a:xfrm>
              <a:custGeom>
                <a:avLst/>
                <a:gdLst>
                  <a:gd name="T0" fmla="*/ 67 w 67"/>
                  <a:gd name="T1" fmla="*/ 63 h 63"/>
                  <a:gd name="T2" fmla="*/ 0 w 67"/>
                  <a:gd name="T3" fmla="*/ 55 h 63"/>
                  <a:gd name="T4" fmla="*/ 2 w 67"/>
                  <a:gd name="T5" fmla="*/ 42 h 63"/>
                  <a:gd name="T6" fmla="*/ 7 w 67"/>
                  <a:gd name="T7" fmla="*/ 31 h 63"/>
                  <a:gd name="T8" fmla="*/ 12 w 67"/>
                  <a:gd name="T9" fmla="*/ 18 h 63"/>
                  <a:gd name="T10" fmla="*/ 13 w 67"/>
                  <a:gd name="T11" fmla="*/ 5 h 63"/>
                  <a:gd name="T12" fmla="*/ 18 w 67"/>
                  <a:gd name="T13" fmla="*/ 0 h 63"/>
                  <a:gd name="T14" fmla="*/ 24 w 67"/>
                  <a:gd name="T15" fmla="*/ 7 h 63"/>
                  <a:gd name="T16" fmla="*/ 32 w 67"/>
                  <a:gd name="T17" fmla="*/ 15 h 63"/>
                  <a:gd name="T18" fmla="*/ 39 w 67"/>
                  <a:gd name="T19" fmla="*/ 21 h 63"/>
                  <a:gd name="T20" fmla="*/ 45 w 67"/>
                  <a:gd name="T21" fmla="*/ 29 h 63"/>
                  <a:gd name="T22" fmla="*/ 52 w 67"/>
                  <a:gd name="T23" fmla="*/ 37 h 63"/>
                  <a:gd name="T24" fmla="*/ 58 w 67"/>
                  <a:gd name="T25" fmla="*/ 45 h 63"/>
                  <a:gd name="T26" fmla="*/ 63 w 67"/>
                  <a:gd name="T27" fmla="*/ 53 h 63"/>
                  <a:gd name="T28" fmla="*/ 67 w 67"/>
                  <a:gd name="T2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63">
                    <a:moveTo>
                      <a:pt x="67" y="63"/>
                    </a:moveTo>
                    <a:lnTo>
                      <a:pt x="0" y="55"/>
                    </a:lnTo>
                    <a:lnTo>
                      <a:pt x="2" y="42"/>
                    </a:lnTo>
                    <a:lnTo>
                      <a:pt x="7" y="31"/>
                    </a:lnTo>
                    <a:lnTo>
                      <a:pt x="12" y="18"/>
                    </a:lnTo>
                    <a:lnTo>
                      <a:pt x="13" y="5"/>
                    </a:lnTo>
                    <a:lnTo>
                      <a:pt x="18" y="0"/>
                    </a:lnTo>
                    <a:lnTo>
                      <a:pt x="24" y="7"/>
                    </a:lnTo>
                    <a:lnTo>
                      <a:pt x="32" y="15"/>
                    </a:lnTo>
                    <a:lnTo>
                      <a:pt x="39" y="21"/>
                    </a:lnTo>
                    <a:lnTo>
                      <a:pt x="45" y="29"/>
                    </a:lnTo>
                    <a:lnTo>
                      <a:pt x="52" y="37"/>
                    </a:lnTo>
                    <a:lnTo>
                      <a:pt x="58" y="45"/>
                    </a:lnTo>
                    <a:lnTo>
                      <a:pt x="63" y="53"/>
                    </a:lnTo>
                    <a:lnTo>
                      <a:pt x="67" y="63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60"/>
              <p:cNvSpPr>
                <a:spLocks/>
              </p:cNvSpPr>
              <p:nvPr/>
            </p:nvSpPr>
            <p:spPr bwMode="auto">
              <a:xfrm>
                <a:off x="4522" y="2054"/>
                <a:ext cx="184" cy="95"/>
              </a:xfrm>
              <a:custGeom>
                <a:avLst/>
                <a:gdLst>
                  <a:gd name="T0" fmla="*/ 367 w 367"/>
                  <a:gd name="T1" fmla="*/ 40 h 190"/>
                  <a:gd name="T2" fmla="*/ 2 w 367"/>
                  <a:gd name="T3" fmla="*/ 190 h 190"/>
                  <a:gd name="T4" fmla="*/ 0 w 367"/>
                  <a:gd name="T5" fmla="*/ 179 h 190"/>
                  <a:gd name="T6" fmla="*/ 3 w 367"/>
                  <a:gd name="T7" fmla="*/ 167 h 190"/>
                  <a:gd name="T8" fmla="*/ 7 w 367"/>
                  <a:gd name="T9" fmla="*/ 158 h 190"/>
                  <a:gd name="T10" fmla="*/ 8 w 367"/>
                  <a:gd name="T11" fmla="*/ 145 h 190"/>
                  <a:gd name="T12" fmla="*/ 8 w 367"/>
                  <a:gd name="T13" fmla="*/ 147 h 190"/>
                  <a:gd name="T14" fmla="*/ 15 w 367"/>
                  <a:gd name="T15" fmla="*/ 119 h 190"/>
                  <a:gd name="T16" fmla="*/ 19 w 367"/>
                  <a:gd name="T17" fmla="*/ 92 h 190"/>
                  <a:gd name="T18" fmla="*/ 27 w 367"/>
                  <a:gd name="T19" fmla="*/ 67 h 190"/>
                  <a:gd name="T20" fmla="*/ 39 w 367"/>
                  <a:gd name="T21" fmla="*/ 43 h 190"/>
                  <a:gd name="T22" fmla="*/ 50 w 367"/>
                  <a:gd name="T23" fmla="*/ 33 h 190"/>
                  <a:gd name="T24" fmla="*/ 59 w 367"/>
                  <a:gd name="T25" fmla="*/ 24 h 190"/>
                  <a:gd name="T26" fmla="*/ 67 w 367"/>
                  <a:gd name="T27" fmla="*/ 11 h 190"/>
                  <a:gd name="T28" fmla="*/ 77 w 367"/>
                  <a:gd name="T29" fmla="*/ 0 h 190"/>
                  <a:gd name="T30" fmla="*/ 94 w 367"/>
                  <a:gd name="T31" fmla="*/ 3 h 190"/>
                  <a:gd name="T32" fmla="*/ 114 w 367"/>
                  <a:gd name="T33" fmla="*/ 4 h 190"/>
                  <a:gd name="T34" fmla="*/ 131 w 367"/>
                  <a:gd name="T35" fmla="*/ 8 h 190"/>
                  <a:gd name="T36" fmla="*/ 149 w 367"/>
                  <a:gd name="T37" fmla="*/ 11 h 190"/>
                  <a:gd name="T38" fmla="*/ 168 w 367"/>
                  <a:gd name="T39" fmla="*/ 12 h 190"/>
                  <a:gd name="T40" fmla="*/ 185 w 367"/>
                  <a:gd name="T41" fmla="*/ 16 h 190"/>
                  <a:gd name="T42" fmla="*/ 203 w 367"/>
                  <a:gd name="T43" fmla="*/ 17 h 190"/>
                  <a:gd name="T44" fmla="*/ 222 w 367"/>
                  <a:gd name="T45" fmla="*/ 20 h 190"/>
                  <a:gd name="T46" fmla="*/ 240 w 367"/>
                  <a:gd name="T47" fmla="*/ 22 h 190"/>
                  <a:gd name="T48" fmla="*/ 257 w 367"/>
                  <a:gd name="T49" fmla="*/ 25 h 190"/>
                  <a:gd name="T50" fmla="*/ 276 w 367"/>
                  <a:gd name="T51" fmla="*/ 27 h 190"/>
                  <a:gd name="T52" fmla="*/ 294 w 367"/>
                  <a:gd name="T53" fmla="*/ 30 h 190"/>
                  <a:gd name="T54" fmla="*/ 313 w 367"/>
                  <a:gd name="T55" fmla="*/ 32 h 190"/>
                  <a:gd name="T56" fmla="*/ 331 w 367"/>
                  <a:gd name="T57" fmla="*/ 35 h 190"/>
                  <a:gd name="T58" fmla="*/ 350 w 367"/>
                  <a:gd name="T59" fmla="*/ 36 h 190"/>
                  <a:gd name="T60" fmla="*/ 367 w 367"/>
                  <a:gd name="T61" fmla="*/ 4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7" h="190">
                    <a:moveTo>
                      <a:pt x="367" y="40"/>
                    </a:moveTo>
                    <a:lnTo>
                      <a:pt x="2" y="190"/>
                    </a:lnTo>
                    <a:lnTo>
                      <a:pt x="0" y="179"/>
                    </a:lnTo>
                    <a:lnTo>
                      <a:pt x="3" y="167"/>
                    </a:lnTo>
                    <a:lnTo>
                      <a:pt x="7" y="158"/>
                    </a:lnTo>
                    <a:lnTo>
                      <a:pt x="8" y="145"/>
                    </a:lnTo>
                    <a:lnTo>
                      <a:pt x="8" y="147"/>
                    </a:lnTo>
                    <a:lnTo>
                      <a:pt x="15" y="119"/>
                    </a:lnTo>
                    <a:lnTo>
                      <a:pt x="19" y="92"/>
                    </a:lnTo>
                    <a:lnTo>
                      <a:pt x="27" y="67"/>
                    </a:lnTo>
                    <a:lnTo>
                      <a:pt x="39" y="43"/>
                    </a:lnTo>
                    <a:lnTo>
                      <a:pt x="50" y="33"/>
                    </a:lnTo>
                    <a:lnTo>
                      <a:pt x="59" y="24"/>
                    </a:lnTo>
                    <a:lnTo>
                      <a:pt x="67" y="11"/>
                    </a:lnTo>
                    <a:lnTo>
                      <a:pt x="77" y="0"/>
                    </a:lnTo>
                    <a:lnTo>
                      <a:pt x="94" y="3"/>
                    </a:lnTo>
                    <a:lnTo>
                      <a:pt x="114" y="4"/>
                    </a:lnTo>
                    <a:lnTo>
                      <a:pt x="131" y="8"/>
                    </a:lnTo>
                    <a:lnTo>
                      <a:pt x="149" y="11"/>
                    </a:lnTo>
                    <a:lnTo>
                      <a:pt x="168" y="12"/>
                    </a:lnTo>
                    <a:lnTo>
                      <a:pt x="185" y="16"/>
                    </a:lnTo>
                    <a:lnTo>
                      <a:pt x="203" y="17"/>
                    </a:lnTo>
                    <a:lnTo>
                      <a:pt x="222" y="20"/>
                    </a:lnTo>
                    <a:lnTo>
                      <a:pt x="240" y="22"/>
                    </a:lnTo>
                    <a:lnTo>
                      <a:pt x="257" y="25"/>
                    </a:lnTo>
                    <a:lnTo>
                      <a:pt x="276" y="27"/>
                    </a:lnTo>
                    <a:lnTo>
                      <a:pt x="294" y="30"/>
                    </a:lnTo>
                    <a:lnTo>
                      <a:pt x="313" y="32"/>
                    </a:lnTo>
                    <a:lnTo>
                      <a:pt x="331" y="35"/>
                    </a:lnTo>
                    <a:lnTo>
                      <a:pt x="350" y="36"/>
                    </a:lnTo>
                    <a:lnTo>
                      <a:pt x="367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61"/>
              <p:cNvSpPr>
                <a:spLocks/>
              </p:cNvSpPr>
              <p:nvPr/>
            </p:nvSpPr>
            <p:spPr bwMode="auto">
              <a:xfrm>
                <a:off x="4516" y="2076"/>
                <a:ext cx="339" cy="190"/>
              </a:xfrm>
              <a:custGeom>
                <a:avLst/>
                <a:gdLst>
                  <a:gd name="T0" fmla="*/ 586 w 679"/>
                  <a:gd name="T1" fmla="*/ 24 h 380"/>
                  <a:gd name="T2" fmla="*/ 582 w 679"/>
                  <a:gd name="T3" fmla="*/ 54 h 380"/>
                  <a:gd name="T4" fmla="*/ 614 w 679"/>
                  <a:gd name="T5" fmla="*/ 124 h 380"/>
                  <a:gd name="T6" fmla="*/ 633 w 679"/>
                  <a:gd name="T7" fmla="*/ 121 h 380"/>
                  <a:gd name="T8" fmla="*/ 638 w 679"/>
                  <a:gd name="T9" fmla="*/ 105 h 380"/>
                  <a:gd name="T10" fmla="*/ 623 w 679"/>
                  <a:gd name="T11" fmla="*/ 75 h 380"/>
                  <a:gd name="T12" fmla="*/ 604 w 679"/>
                  <a:gd name="T13" fmla="*/ 22 h 380"/>
                  <a:gd name="T14" fmla="*/ 676 w 679"/>
                  <a:gd name="T15" fmla="*/ 56 h 380"/>
                  <a:gd name="T16" fmla="*/ 665 w 679"/>
                  <a:gd name="T17" fmla="*/ 132 h 380"/>
                  <a:gd name="T18" fmla="*/ 665 w 679"/>
                  <a:gd name="T19" fmla="*/ 144 h 380"/>
                  <a:gd name="T20" fmla="*/ 653 w 679"/>
                  <a:gd name="T21" fmla="*/ 131 h 380"/>
                  <a:gd name="T22" fmla="*/ 630 w 679"/>
                  <a:gd name="T23" fmla="*/ 142 h 380"/>
                  <a:gd name="T24" fmla="*/ 628 w 679"/>
                  <a:gd name="T25" fmla="*/ 171 h 380"/>
                  <a:gd name="T26" fmla="*/ 644 w 679"/>
                  <a:gd name="T27" fmla="*/ 177 h 380"/>
                  <a:gd name="T28" fmla="*/ 655 w 679"/>
                  <a:gd name="T29" fmla="*/ 171 h 380"/>
                  <a:gd name="T30" fmla="*/ 660 w 679"/>
                  <a:gd name="T31" fmla="*/ 182 h 380"/>
                  <a:gd name="T32" fmla="*/ 653 w 679"/>
                  <a:gd name="T33" fmla="*/ 215 h 380"/>
                  <a:gd name="T34" fmla="*/ 631 w 679"/>
                  <a:gd name="T35" fmla="*/ 225 h 380"/>
                  <a:gd name="T36" fmla="*/ 574 w 679"/>
                  <a:gd name="T37" fmla="*/ 249 h 380"/>
                  <a:gd name="T38" fmla="*/ 495 w 679"/>
                  <a:gd name="T39" fmla="*/ 282 h 380"/>
                  <a:gd name="T40" fmla="*/ 409 w 679"/>
                  <a:gd name="T41" fmla="*/ 319 h 380"/>
                  <a:gd name="T42" fmla="*/ 328 w 679"/>
                  <a:gd name="T43" fmla="*/ 358 h 380"/>
                  <a:gd name="T44" fmla="*/ 291 w 679"/>
                  <a:gd name="T45" fmla="*/ 372 h 380"/>
                  <a:gd name="T46" fmla="*/ 267 w 679"/>
                  <a:gd name="T47" fmla="*/ 377 h 380"/>
                  <a:gd name="T48" fmla="*/ 243 w 679"/>
                  <a:gd name="T49" fmla="*/ 362 h 380"/>
                  <a:gd name="T50" fmla="*/ 216 w 679"/>
                  <a:gd name="T51" fmla="*/ 358 h 380"/>
                  <a:gd name="T52" fmla="*/ 184 w 679"/>
                  <a:gd name="T53" fmla="*/ 351 h 380"/>
                  <a:gd name="T54" fmla="*/ 146 w 679"/>
                  <a:gd name="T55" fmla="*/ 322 h 380"/>
                  <a:gd name="T56" fmla="*/ 130 w 679"/>
                  <a:gd name="T57" fmla="*/ 268 h 380"/>
                  <a:gd name="T58" fmla="*/ 127 w 679"/>
                  <a:gd name="T59" fmla="*/ 212 h 380"/>
                  <a:gd name="T60" fmla="*/ 157 w 679"/>
                  <a:gd name="T61" fmla="*/ 206 h 380"/>
                  <a:gd name="T62" fmla="*/ 157 w 679"/>
                  <a:gd name="T63" fmla="*/ 231 h 380"/>
                  <a:gd name="T64" fmla="*/ 141 w 679"/>
                  <a:gd name="T65" fmla="*/ 246 h 380"/>
                  <a:gd name="T66" fmla="*/ 149 w 679"/>
                  <a:gd name="T67" fmla="*/ 265 h 380"/>
                  <a:gd name="T68" fmla="*/ 174 w 679"/>
                  <a:gd name="T69" fmla="*/ 286 h 380"/>
                  <a:gd name="T70" fmla="*/ 198 w 679"/>
                  <a:gd name="T71" fmla="*/ 306 h 380"/>
                  <a:gd name="T72" fmla="*/ 222 w 679"/>
                  <a:gd name="T73" fmla="*/ 306 h 380"/>
                  <a:gd name="T74" fmla="*/ 219 w 679"/>
                  <a:gd name="T75" fmla="*/ 287 h 380"/>
                  <a:gd name="T76" fmla="*/ 184 w 679"/>
                  <a:gd name="T77" fmla="*/ 257 h 380"/>
                  <a:gd name="T78" fmla="*/ 192 w 679"/>
                  <a:gd name="T79" fmla="*/ 211 h 380"/>
                  <a:gd name="T80" fmla="*/ 182 w 679"/>
                  <a:gd name="T81" fmla="*/ 180 h 380"/>
                  <a:gd name="T82" fmla="*/ 160 w 679"/>
                  <a:gd name="T83" fmla="*/ 175 h 380"/>
                  <a:gd name="T84" fmla="*/ 138 w 679"/>
                  <a:gd name="T85" fmla="*/ 177 h 380"/>
                  <a:gd name="T86" fmla="*/ 112 w 679"/>
                  <a:gd name="T87" fmla="*/ 183 h 380"/>
                  <a:gd name="T88" fmla="*/ 88 w 679"/>
                  <a:gd name="T89" fmla="*/ 193 h 380"/>
                  <a:gd name="T90" fmla="*/ 87 w 679"/>
                  <a:gd name="T91" fmla="*/ 249 h 380"/>
                  <a:gd name="T92" fmla="*/ 4 w 679"/>
                  <a:gd name="T93" fmla="*/ 193 h 380"/>
                  <a:gd name="T94" fmla="*/ 0 w 679"/>
                  <a:gd name="T95" fmla="*/ 183 h 380"/>
                  <a:gd name="T96" fmla="*/ 56 w 679"/>
                  <a:gd name="T97" fmla="*/ 156 h 380"/>
                  <a:gd name="T98" fmla="*/ 155 w 679"/>
                  <a:gd name="T99" fmla="*/ 113 h 380"/>
                  <a:gd name="T100" fmla="*/ 270 w 679"/>
                  <a:gd name="T101" fmla="*/ 65 h 380"/>
                  <a:gd name="T102" fmla="*/ 371 w 679"/>
                  <a:gd name="T103" fmla="*/ 25 h 380"/>
                  <a:gd name="T104" fmla="*/ 428 w 679"/>
                  <a:gd name="T105" fmla="*/ 1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79" h="380">
                    <a:moveTo>
                      <a:pt x="594" y="19"/>
                    </a:moveTo>
                    <a:lnTo>
                      <a:pt x="593" y="22"/>
                    </a:lnTo>
                    <a:lnTo>
                      <a:pt x="586" y="24"/>
                    </a:lnTo>
                    <a:lnTo>
                      <a:pt x="580" y="25"/>
                    </a:lnTo>
                    <a:lnTo>
                      <a:pt x="575" y="30"/>
                    </a:lnTo>
                    <a:lnTo>
                      <a:pt x="582" y="54"/>
                    </a:lnTo>
                    <a:lnTo>
                      <a:pt x="593" y="78"/>
                    </a:lnTo>
                    <a:lnTo>
                      <a:pt x="602" y="102"/>
                    </a:lnTo>
                    <a:lnTo>
                      <a:pt x="614" y="124"/>
                    </a:lnTo>
                    <a:lnTo>
                      <a:pt x="620" y="126"/>
                    </a:lnTo>
                    <a:lnTo>
                      <a:pt x="626" y="124"/>
                    </a:lnTo>
                    <a:lnTo>
                      <a:pt x="633" y="121"/>
                    </a:lnTo>
                    <a:lnTo>
                      <a:pt x="638" y="116"/>
                    </a:lnTo>
                    <a:lnTo>
                      <a:pt x="641" y="110"/>
                    </a:lnTo>
                    <a:lnTo>
                      <a:pt x="638" y="105"/>
                    </a:lnTo>
                    <a:lnTo>
                      <a:pt x="633" y="100"/>
                    </a:lnTo>
                    <a:lnTo>
                      <a:pt x="630" y="94"/>
                    </a:lnTo>
                    <a:lnTo>
                      <a:pt x="623" y="75"/>
                    </a:lnTo>
                    <a:lnTo>
                      <a:pt x="617" y="56"/>
                    </a:lnTo>
                    <a:lnTo>
                      <a:pt x="612" y="38"/>
                    </a:lnTo>
                    <a:lnTo>
                      <a:pt x="604" y="22"/>
                    </a:lnTo>
                    <a:lnTo>
                      <a:pt x="609" y="19"/>
                    </a:lnTo>
                    <a:lnTo>
                      <a:pt x="679" y="29"/>
                    </a:lnTo>
                    <a:lnTo>
                      <a:pt x="676" y="56"/>
                    </a:lnTo>
                    <a:lnTo>
                      <a:pt x="671" y="89"/>
                    </a:lnTo>
                    <a:lnTo>
                      <a:pt x="666" y="120"/>
                    </a:lnTo>
                    <a:lnTo>
                      <a:pt x="665" y="132"/>
                    </a:lnTo>
                    <a:lnTo>
                      <a:pt x="668" y="136"/>
                    </a:lnTo>
                    <a:lnTo>
                      <a:pt x="666" y="139"/>
                    </a:lnTo>
                    <a:lnTo>
                      <a:pt x="665" y="144"/>
                    </a:lnTo>
                    <a:lnTo>
                      <a:pt x="663" y="147"/>
                    </a:lnTo>
                    <a:lnTo>
                      <a:pt x="658" y="139"/>
                    </a:lnTo>
                    <a:lnTo>
                      <a:pt x="653" y="131"/>
                    </a:lnTo>
                    <a:lnTo>
                      <a:pt x="646" y="129"/>
                    </a:lnTo>
                    <a:lnTo>
                      <a:pt x="634" y="136"/>
                    </a:lnTo>
                    <a:lnTo>
                      <a:pt x="630" y="142"/>
                    </a:lnTo>
                    <a:lnTo>
                      <a:pt x="626" y="152"/>
                    </a:lnTo>
                    <a:lnTo>
                      <a:pt x="626" y="161"/>
                    </a:lnTo>
                    <a:lnTo>
                      <a:pt x="628" y="171"/>
                    </a:lnTo>
                    <a:lnTo>
                      <a:pt x="633" y="175"/>
                    </a:lnTo>
                    <a:lnTo>
                      <a:pt x="638" y="177"/>
                    </a:lnTo>
                    <a:lnTo>
                      <a:pt x="644" y="177"/>
                    </a:lnTo>
                    <a:lnTo>
                      <a:pt x="650" y="175"/>
                    </a:lnTo>
                    <a:lnTo>
                      <a:pt x="652" y="172"/>
                    </a:lnTo>
                    <a:lnTo>
                      <a:pt x="655" y="171"/>
                    </a:lnTo>
                    <a:lnTo>
                      <a:pt x="658" y="171"/>
                    </a:lnTo>
                    <a:lnTo>
                      <a:pt x="660" y="169"/>
                    </a:lnTo>
                    <a:lnTo>
                      <a:pt x="660" y="182"/>
                    </a:lnTo>
                    <a:lnTo>
                      <a:pt x="657" y="193"/>
                    </a:lnTo>
                    <a:lnTo>
                      <a:pt x="653" y="204"/>
                    </a:lnTo>
                    <a:lnTo>
                      <a:pt x="653" y="215"/>
                    </a:lnTo>
                    <a:lnTo>
                      <a:pt x="650" y="217"/>
                    </a:lnTo>
                    <a:lnTo>
                      <a:pt x="644" y="220"/>
                    </a:lnTo>
                    <a:lnTo>
                      <a:pt x="631" y="225"/>
                    </a:lnTo>
                    <a:lnTo>
                      <a:pt x="615" y="231"/>
                    </a:lnTo>
                    <a:lnTo>
                      <a:pt x="596" y="239"/>
                    </a:lnTo>
                    <a:lnTo>
                      <a:pt x="574" y="249"/>
                    </a:lnTo>
                    <a:lnTo>
                      <a:pt x="550" y="259"/>
                    </a:lnTo>
                    <a:lnTo>
                      <a:pt x="523" y="270"/>
                    </a:lnTo>
                    <a:lnTo>
                      <a:pt x="495" y="282"/>
                    </a:lnTo>
                    <a:lnTo>
                      <a:pt x="467" y="294"/>
                    </a:lnTo>
                    <a:lnTo>
                      <a:pt x="438" y="306"/>
                    </a:lnTo>
                    <a:lnTo>
                      <a:pt x="409" y="319"/>
                    </a:lnTo>
                    <a:lnTo>
                      <a:pt x="380" y="332"/>
                    </a:lnTo>
                    <a:lnTo>
                      <a:pt x="353" y="345"/>
                    </a:lnTo>
                    <a:lnTo>
                      <a:pt x="328" y="358"/>
                    </a:lnTo>
                    <a:lnTo>
                      <a:pt x="305" y="369"/>
                    </a:lnTo>
                    <a:lnTo>
                      <a:pt x="299" y="370"/>
                    </a:lnTo>
                    <a:lnTo>
                      <a:pt x="291" y="372"/>
                    </a:lnTo>
                    <a:lnTo>
                      <a:pt x="283" y="375"/>
                    </a:lnTo>
                    <a:lnTo>
                      <a:pt x="277" y="380"/>
                    </a:lnTo>
                    <a:lnTo>
                      <a:pt x="267" y="377"/>
                    </a:lnTo>
                    <a:lnTo>
                      <a:pt x="259" y="372"/>
                    </a:lnTo>
                    <a:lnTo>
                      <a:pt x="251" y="367"/>
                    </a:lnTo>
                    <a:lnTo>
                      <a:pt x="243" y="362"/>
                    </a:lnTo>
                    <a:lnTo>
                      <a:pt x="234" y="359"/>
                    </a:lnTo>
                    <a:lnTo>
                      <a:pt x="226" y="356"/>
                    </a:lnTo>
                    <a:lnTo>
                      <a:pt x="216" y="358"/>
                    </a:lnTo>
                    <a:lnTo>
                      <a:pt x="205" y="361"/>
                    </a:lnTo>
                    <a:lnTo>
                      <a:pt x="190" y="366"/>
                    </a:lnTo>
                    <a:lnTo>
                      <a:pt x="184" y="351"/>
                    </a:lnTo>
                    <a:lnTo>
                      <a:pt x="173" y="340"/>
                    </a:lnTo>
                    <a:lnTo>
                      <a:pt x="160" y="330"/>
                    </a:lnTo>
                    <a:lnTo>
                      <a:pt x="146" y="322"/>
                    </a:lnTo>
                    <a:lnTo>
                      <a:pt x="149" y="318"/>
                    </a:lnTo>
                    <a:lnTo>
                      <a:pt x="138" y="294"/>
                    </a:lnTo>
                    <a:lnTo>
                      <a:pt x="130" y="268"/>
                    </a:lnTo>
                    <a:lnTo>
                      <a:pt x="123" y="241"/>
                    </a:lnTo>
                    <a:lnTo>
                      <a:pt x="117" y="215"/>
                    </a:lnTo>
                    <a:lnTo>
                      <a:pt x="127" y="212"/>
                    </a:lnTo>
                    <a:lnTo>
                      <a:pt x="136" y="209"/>
                    </a:lnTo>
                    <a:lnTo>
                      <a:pt x="146" y="207"/>
                    </a:lnTo>
                    <a:lnTo>
                      <a:pt x="157" y="206"/>
                    </a:lnTo>
                    <a:lnTo>
                      <a:pt x="160" y="214"/>
                    </a:lnTo>
                    <a:lnTo>
                      <a:pt x="160" y="222"/>
                    </a:lnTo>
                    <a:lnTo>
                      <a:pt x="157" y="231"/>
                    </a:lnTo>
                    <a:lnTo>
                      <a:pt x="152" y="239"/>
                    </a:lnTo>
                    <a:lnTo>
                      <a:pt x="147" y="243"/>
                    </a:lnTo>
                    <a:lnTo>
                      <a:pt x="141" y="246"/>
                    </a:lnTo>
                    <a:lnTo>
                      <a:pt x="138" y="251"/>
                    </a:lnTo>
                    <a:lnTo>
                      <a:pt x="139" y="257"/>
                    </a:lnTo>
                    <a:lnTo>
                      <a:pt x="149" y="265"/>
                    </a:lnTo>
                    <a:lnTo>
                      <a:pt x="157" y="273"/>
                    </a:lnTo>
                    <a:lnTo>
                      <a:pt x="165" y="279"/>
                    </a:lnTo>
                    <a:lnTo>
                      <a:pt x="174" y="286"/>
                    </a:lnTo>
                    <a:lnTo>
                      <a:pt x="182" y="292"/>
                    </a:lnTo>
                    <a:lnTo>
                      <a:pt x="190" y="298"/>
                    </a:lnTo>
                    <a:lnTo>
                      <a:pt x="198" y="306"/>
                    </a:lnTo>
                    <a:lnTo>
                      <a:pt x="208" y="314"/>
                    </a:lnTo>
                    <a:lnTo>
                      <a:pt x="216" y="311"/>
                    </a:lnTo>
                    <a:lnTo>
                      <a:pt x="222" y="306"/>
                    </a:lnTo>
                    <a:lnTo>
                      <a:pt x="227" y="302"/>
                    </a:lnTo>
                    <a:lnTo>
                      <a:pt x="230" y="295"/>
                    </a:lnTo>
                    <a:lnTo>
                      <a:pt x="219" y="287"/>
                    </a:lnTo>
                    <a:lnTo>
                      <a:pt x="208" y="278"/>
                    </a:lnTo>
                    <a:lnTo>
                      <a:pt x="195" y="267"/>
                    </a:lnTo>
                    <a:lnTo>
                      <a:pt x="184" y="257"/>
                    </a:lnTo>
                    <a:lnTo>
                      <a:pt x="186" y="243"/>
                    </a:lnTo>
                    <a:lnTo>
                      <a:pt x="189" y="227"/>
                    </a:lnTo>
                    <a:lnTo>
                      <a:pt x="192" y="211"/>
                    </a:lnTo>
                    <a:lnTo>
                      <a:pt x="190" y="193"/>
                    </a:lnTo>
                    <a:lnTo>
                      <a:pt x="187" y="185"/>
                    </a:lnTo>
                    <a:lnTo>
                      <a:pt x="182" y="180"/>
                    </a:lnTo>
                    <a:lnTo>
                      <a:pt x="176" y="177"/>
                    </a:lnTo>
                    <a:lnTo>
                      <a:pt x="170" y="175"/>
                    </a:lnTo>
                    <a:lnTo>
                      <a:pt x="160" y="175"/>
                    </a:lnTo>
                    <a:lnTo>
                      <a:pt x="152" y="175"/>
                    </a:lnTo>
                    <a:lnTo>
                      <a:pt x="144" y="177"/>
                    </a:lnTo>
                    <a:lnTo>
                      <a:pt x="138" y="177"/>
                    </a:lnTo>
                    <a:lnTo>
                      <a:pt x="130" y="179"/>
                    </a:lnTo>
                    <a:lnTo>
                      <a:pt x="120" y="182"/>
                    </a:lnTo>
                    <a:lnTo>
                      <a:pt x="112" y="183"/>
                    </a:lnTo>
                    <a:lnTo>
                      <a:pt x="103" y="185"/>
                    </a:lnTo>
                    <a:lnTo>
                      <a:pt x="96" y="188"/>
                    </a:lnTo>
                    <a:lnTo>
                      <a:pt x="88" y="193"/>
                    </a:lnTo>
                    <a:lnTo>
                      <a:pt x="85" y="198"/>
                    </a:lnTo>
                    <a:lnTo>
                      <a:pt x="82" y="206"/>
                    </a:lnTo>
                    <a:lnTo>
                      <a:pt x="87" y="249"/>
                    </a:lnTo>
                    <a:lnTo>
                      <a:pt x="0" y="199"/>
                    </a:lnTo>
                    <a:lnTo>
                      <a:pt x="4" y="196"/>
                    </a:lnTo>
                    <a:lnTo>
                      <a:pt x="4" y="193"/>
                    </a:lnTo>
                    <a:lnTo>
                      <a:pt x="2" y="188"/>
                    </a:lnTo>
                    <a:lnTo>
                      <a:pt x="5" y="185"/>
                    </a:lnTo>
                    <a:lnTo>
                      <a:pt x="0" y="183"/>
                    </a:lnTo>
                    <a:lnTo>
                      <a:pt x="12" y="177"/>
                    </a:lnTo>
                    <a:lnTo>
                      <a:pt x="31" y="167"/>
                    </a:lnTo>
                    <a:lnTo>
                      <a:pt x="56" y="156"/>
                    </a:lnTo>
                    <a:lnTo>
                      <a:pt x="85" y="144"/>
                    </a:lnTo>
                    <a:lnTo>
                      <a:pt x="119" y="129"/>
                    </a:lnTo>
                    <a:lnTo>
                      <a:pt x="155" y="113"/>
                    </a:lnTo>
                    <a:lnTo>
                      <a:pt x="194" y="97"/>
                    </a:lnTo>
                    <a:lnTo>
                      <a:pt x="232" y="81"/>
                    </a:lnTo>
                    <a:lnTo>
                      <a:pt x="270" y="65"/>
                    </a:lnTo>
                    <a:lnTo>
                      <a:pt x="307" y="51"/>
                    </a:lnTo>
                    <a:lnTo>
                      <a:pt x="341" y="37"/>
                    </a:lnTo>
                    <a:lnTo>
                      <a:pt x="371" y="25"/>
                    </a:lnTo>
                    <a:lnTo>
                      <a:pt x="396" y="14"/>
                    </a:lnTo>
                    <a:lnTo>
                      <a:pt x="416" y="6"/>
                    </a:lnTo>
                    <a:lnTo>
                      <a:pt x="428" y="1"/>
                    </a:lnTo>
                    <a:lnTo>
                      <a:pt x="433" y="0"/>
                    </a:lnTo>
                    <a:lnTo>
                      <a:pt x="594" y="19"/>
                    </a:lnTo>
                    <a:close/>
                  </a:path>
                </a:pathLst>
              </a:custGeom>
              <a:solidFill>
                <a:srgbClr val="D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62"/>
              <p:cNvSpPr>
                <a:spLocks/>
              </p:cNvSpPr>
              <p:nvPr/>
            </p:nvSpPr>
            <p:spPr bwMode="auto">
              <a:xfrm>
                <a:off x="4736" y="2095"/>
                <a:ext cx="74" cy="85"/>
              </a:xfrm>
              <a:custGeom>
                <a:avLst/>
                <a:gdLst>
                  <a:gd name="T0" fmla="*/ 106 w 147"/>
                  <a:gd name="T1" fmla="*/ 8 h 169"/>
                  <a:gd name="T2" fmla="*/ 115 w 147"/>
                  <a:gd name="T3" fmla="*/ 40 h 169"/>
                  <a:gd name="T4" fmla="*/ 126 w 147"/>
                  <a:gd name="T5" fmla="*/ 70 h 169"/>
                  <a:gd name="T6" fmla="*/ 139 w 147"/>
                  <a:gd name="T7" fmla="*/ 101 h 169"/>
                  <a:gd name="T8" fmla="*/ 147 w 147"/>
                  <a:gd name="T9" fmla="*/ 136 h 169"/>
                  <a:gd name="T10" fmla="*/ 139 w 147"/>
                  <a:gd name="T11" fmla="*/ 137 h 169"/>
                  <a:gd name="T12" fmla="*/ 133 w 147"/>
                  <a:gd name="T13" fmla="*/ 139 h 169"/>
                  <a:gd name="T14" fmla="*/ 125 w 147"/>
                  <a:gd name="T15" fmla="*/ 139 h 169"/>
                  <a:gd name="T16" fmla="*/ 118 w 147"/>
                  <a:gd name="T17" fmla="*/ 137 h 169"/>
                  <a:gd name="T18" fmla="*/ 115 w 147"/>
                  <a:gd name="T19" fmla="*/ 129 h 169"/>
                  <a:gd name="T20" fmla="*/ 110 w 147"/>
                  <a:gd name="T21" fmla="*/ 120 h 169"/>
                  <a:gd name="T22" fmla="*/ 104 w 147"/>
                  <a:gd name="T23" fmla="*/ 115 h 169"/>
                  <a:gd name="T24" fmla="*/ 94 w 147"/>
                  <a:gd name="T25" fmla="*/ 120 h 169"/>
                  <a:gd name="T26" fmla="*/ 85 w 147"/>
                  <a:gd name="T27" fmla="*/ 126 h 169"/>
                  <a:gd name="T28" fmla="*/ 72 w 147"/>
                  <a:gd name="T29" fmla="*/ 129 h 169"/>
                  <a:gd name="T30" fmla="*/ 64 w 147"/>
                  <a:gd name="T31" fmla="*/ 134 h 169"/>
                  <a:gd name="T32" fmla="*/ 62 w 147"/>
                  <a:gd name="T33" fmla="*/ 145 h 169"/>
                  <a:gd name="T34" fmla="*/ 64 w 147"/>
                  <a:gd name="T35" fmla="*/ 150 h 169"/>
                  <a:gd name="T36" fmla="*/ 67 w 147"/>
                  <a:gd name="T37" fmla="*/ 155 h 169"/>
                  <a:gd name="T38" fmla="*/ 70 w 147"/>
                  <a:gd name="T39" fmla="*/ 160 h 169"/>
                  <a:gd name="T40" fmla="*/ 70 w 147"/>
                  <a:gd name="T41" fmla="*/ 168 h 169"/>
                  <a:gd name="T42" fmla="*/ 62 w 147"/>
                  <a:gd name="T43" fmla="*/ 166 h 169"/>
                  <a:gd name="T44" fmla="*/ 56 w 147"/>
                  <a:gd name="T45" fmla="*/ 168 h 169"/>
                  <a:gd name="T46" fmla="*/ 50 w 147"/>
                  <a:gd name="T47" fmla="*/ 169 h 169"/>
                  <a:gd name="T48" fmla="*/ 43 w 147"/>
                  <a:gd name="T49" fmla="*/ 165 h 169"/>
                  <a:gd name="T50" fmla="*/ 32 w 147"/>
                  <a:gd name="T51" fmla="*/ 137 h 169"/>
                  <a:gd name="T52" fmla="*/ 22 w 147"/>
                  <a:gd name="T53" fmla="*/ 109 h 169"/>
                  <a:gd name="T54" fmla="*/ 11 w 147"/>
                  <a:gd name="T55" fmla="*/ 78 h 169"/>
                  <a:gd name="T56" fmla="*/ 0 w 147"/>
                  <a:gd name="T57" fmla="*/ 50 h 169"/>
                  <a:gd name="T58" fmla="*/ 7 w 147"/>
                  <a:gd name="T59" fmla="*/ 46 h 169"/>
                  <a:gd name="T60" fmla="*/ 16 w 147"/>
                  <a:gd name="T61" fmla="*/ 45 h 169"/>
                  <a:gd name="T62" fmla="*/ 24 w 147"/>
                  <a:gd name="T63" fmla="*/ 43 h 169"/>
                  <a:gd name="T64" fmla="*/ 32 w 147"/>
                  <a:gd name="T65" fmla="*/ 43 h 169"/>
                  <a:gd name="T66" fmla="*/ 37 w 147"/>
                  <a:gd name="T67" fmla="*/ 62 h 169"/>
                  <a:gd name="T68" fmla="*/ 42 w 147"/>
                  <a:gd name="T69" fmla="*/ 78 h 169"/>
                  <a:gd name="T70" fmla="*/ 48 w 147"/>
                  <a:gd name="T71" fmla="*/ 93 h 169"/>
                  <a:gd name="T72" fmla="*/ 56 w 147"/>
                  <a:gd name="T73" fmla="*/ 110 h 169"/>
                  <a:gd name="T74" fmla="*/ 67 w 147"/>
                  <a:gd name="T75" fmla="*/ 107 h 169"/>
                  <a:gd name="T76" fmla="*/ 78 w 147"/>
                  <a:gd name="T77" fmla="*/ 102 h 169"/>
                  <a:gd name="T78" fmla="*/ 90 w 147"/>
                  <a:gd name="T79" fmla="*/ 98 h 169"/>
                  <a:gd name="T80" fmla="*/ 101 w 147"/>
                  <a:gd name="T81" fmla="*/ 91 h 169"/>
                  <a:gd name="T82" fmla="*/ 96 w 147"/>
                  <a:gd name="T83" fmla="*/ 72 h 169"/>
                  <a:gd name="T84" fmla="*/ 90 w 147"/>
                  <a:gd name="T85" fmla="*/ 53 h 169"/>
                  <a:gd name="T86" fmla="*/ 82 w 147"/>
                  <a:gd name="T87" fmla="*/ 34 h 169"/>
                  <a:gd name="T88" fmla="*/ 77 w 147"/>
                  <a:gd name="T89" fmla="*/ 13 h 169"/>
                  <a:gd name="T90" fmla="*/ 85 w 147"/>
                  <a:gd name="T91" fmla="*/ 8 h 169"/>
                  <a:gd name="T92" fmla="*/ 93 w 147"/>
                  <a:gd name="T93" fmla="*/ 2 h 169"/>
                  <a:gd name="T94" fmla="*/ 101 w 147"/>
                  <a:gd name="T95" fmla="*/ 0 h 169"/>
                  <a:gd name="T96" fmla="*/ 107 w 147"/>
                  <a:gd name="T97" fmla="*/ 8 h 169"/>
                  <a:gd name="T98" fmla="*/ 106 w 147"/>
                  <a:gd name="T99" fmla="*/ 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7" h="169">
                    <a:moveTo>
                      <a:pt x="106" y="8"/>
                    </a:moveTo>
                    <a:lnTo>
                      <a:pt x="115" y="40"/>
                    </a:lnTo>
                    <a:lnTo>
                      <a:pt x="126" y="70"/>
                    </a:lnTo>
                    <a:lnTo>
                      <a:pt x="139" y="101"/>
                    </a:lnTo>
                    <a:lnTo>
                      <a:pt x="147" y="136"/>
                    </a:lnTo>
                    <a:lnTo>
                      <a:pt x="139" y="137"/>
                    </a:lnTo>
                    <a:lnTo>
                      <a:pt x="133" y="139"/>
                    </a:lnTo>
                    <a:lnTo>
                      <a:pt x="125" y="139"/>
                    </a:lnTo>
                    <a:lnTo>
                      <a:pt x="118" y="137"/>
                    </a:lnTo>
                    <a:lnTo>
                      <a:pt x="115" y="129"/>
                    </a:lnTo>
                    <a:lnTo>
                      <a:pt x="110" y="120"/>
                    </a:lnTo>
                    <a:lnTo>
                      <a:pt x="104" y="115"/>
                    </a:lnTo>
                    <a:lnTo>
                      <a:pt x="94" y="120"/>
                    </a:lnTo>
                    <a:lnTo>
                      <a:pt x="85" y="126"/>
                    </a:lnTo>
                    <a:lnTo>
                      <a:pt x="72" y="129"/>
                    </a:lnTo>
                    <a:lnTo>
                      <a:pt x="64" y="134"/>
                    </a:lnTo>
                    <a:lnTo>
                      <a:pt x="62" y="145"/>
                    </a:lnTo>
                    <a:lnTo>
                      <a:pt x="64" y="150"/>
                    </a:lnTo>
                    <a:lnTo>
                      <a:pt x="67" y="155"/>
                    </a:lnTo>
                    <a:lnTo>
                      <a:pt x="70" y="160"/>
                    </a:lnTo>
                    <a:lnTo>
                      <a:pt x="70" y="168"/>
                    </a:lnTo>
                    <a:lnTo>
                      <a:pt x="62" y="166"/>
                    </a:lnTo>
                    <a:lnTo>
                      <a:pt x="56" y="168"/>
                    </a:lnTo>
                    <a:lnTo>
                      <a:pt x="50" y="169"/>
                    </a:lnTo>
                    <a:lnTo>
                      <a:pt x="43" y="165"/>
                    </a:lnTo>
                    <a:lnTo>
                      <a:pt x="32" y="137"/>
                    </a:lnTo>
                    <a:lnTo>
                      <a:pt x="22" y="109"/>
                    </a:lnTo>
                    <a:lnTo>
                      <a:pt x="11" y="78"/>
                    </a:lnTo>
                    <a:lnTo>
                      <a:pt x="0" y="50"/>
                    </a:lnTo>
                    <a:lnTo>
                      <a:pt x="7" y="46"/>
                    </a:lnTo>
                    <a:lnTo>
                      <a:pt x="16" y="45"/>
                    </a:lnTo>
                    <a:lnTo>
                      <a:pt x="24" y="43"/>
                    </a:lnTo>
                    <a:lnTo>
                      <a:pt x="32" y="43"/>
                    </a:lnTo>
                    <a:lnTo>
                      <a:pt x="37" y="62"/>
                    </a:lnTo>
                    <a:lnTo>
                      <a:pt x="42" y="78"/>
                    </a:lnTo>
                    <a:lnTo>
                      <a:pt x="48" y="93"/>
                    </a:lnTo>
                    <a:lnTo>
                      <a:pt x="56" y="110"/>
                    </a:lnTo>
                    <a:lnTo>
                      <a:pt x="67" y="107"/>
                    </a:lnTo>
                    <a:lnTo>
                      <a:pt x="78" y="102"/>
                    </a:lnTo>
                    <a:lnTo>
                      <a:pt x="90" y="98"/>
                    </a:lnTo>
                    <a:lnTo>
                      <a:pt x="101" y="91"/>
                    </a:lnTo>
                    <a:lnTo>
                      <a:pt x="96" y="72"/>
                    </a:lnTo>
                    <a:lnTo>
                      <a:pt x="90" y="53"/>
                    </a:lnTo>
                    <a:lnTo>
                      <a:pt x="82" y="34"/>
                    </a:lnTo>
                    <a:lnTo>
                      <a:pt x="77" y="13"/>
                    </a:lnTo>
                    <a:lnTo>
                      <a:pt x="85" y="8"/>
                    </a:lnTo>
                    <a:lnTo>
                      <a:pt x="93" y="2"/>
                    </a:lnTo>
                    <a:lnTo>
                      <a:pt x="101" y="0"/>
                    </a:lnTo>
                    <a:lnTo>
                      <a:pt x="107" y="8"/>
                    </a:lnTo>
                    <a:lnTo>
                      <a:pt x="10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63"/>
              <p:cNvSpPr>
                <a:spLocks/>
              </p:cNvSpPr>
              <p:nvPr/>
            </p:nvSpPr>
            <p:spPr bwMode="auto">
              <a:xfrm>
                <a:off x="4495" y="2121"/>
                <a:ext cx="11" cy="33"/>
              </a:xfrm>
              <a:custGeom>
                <a:avLst/>
                <a:gdLst>
                  <a:gd name="T0" fmla="*/ 8 w 22"/>
                  <a:gd name="T1" fmla="*/ 67 h 67"/>
                  <a:gd name="T2" fmla="*/ 3 w 22"/>
                  <a:gd name="T3" fmla="*/ 67 h 67"/>
                  <a:gd name="T4" fmla="*/ 0 w 22"/>
                  <a:gd name="T5" fmla="*/ 42 h 67"/>
                  <a:gd name="T6" fmla="*/ 1 w 22"/>
                  <a:gd name="T7" fmla="*/ 39 h 67"/>
                  <a:gd name="T8" fmla="*/ 3 w 22"/>
                  <a:gd name="T9" fmla="*/ 35 h 67"/>
                  <a:gd name="T10" fmla="*/ 5 w 22"/>
                  <a:gd name="T11" fmla="*/ 32 h 67"/>
                  <a:gd name="T12" fmla="*/ 3 w 22"/>
                  <a:gd name="T13" fmla="*/ 27 h 67"/>
                  <a:gd name="T14" fmla="*/ 22 w 22"/>
                  <a:gd name="T15" fmla="*/ 0 h 67"/>
                  <a:gd name="T16" fmla="*/ 21 w 22"/>
                  <a:gd name="T17" fmla="*/ 18 h 67"/>
                  <a:gd name="T18" fmla="*/ 17 w 22"/>
                  <a:gd name="T19" fmla="*/ 35 h 67"/>
                  <a:gd name="T20" fmla="*/ 13 w 22"/>
                  <a:gd name="T21" fmla="*/ 51 h 67"/>
                  <a:gd name="T22" fmla="*/ 8 w 22"/>
                  <a:gd name="T2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67">
                    <a:moveTo>
                      <a:pt x="8" y="67"/>
                    </a:moveTo>
                    <a:lnTo>
                      <a:pt x="3" y="67"/>
                    </a:lnTo>
                    <a:lnTo>
                      <a:pt x="0" y="42"/>
                    </a:lnTo>
                    <a:lnTo>
                      <a:pt x="1" y="39"/>
                    </a:lnTo>
                    <a:lnTo>
                      <a:pt x="3" y="35"/>
                    </a:lnTo>
                    <a:lnTo>
                      <a:pt x="5" y="32"/>
                    </a:lnTo>
                    <a:lnTo>
                      <a:pt x="3" y="27"/>
                    </a:lnTo>
                    <a:lnTo>
                      <a:pt x="22" y="0"/>
                    </a:lnTo>
                    <a:lnTo>
                      <a:pt x="21" y="18"/>
                    </a:lnTo>
                    <a:lnTo>
                      <a:pt x="17" y="35"/>
                    </a:lnTo>
                    <a:lnTo>
                      <a:pt x="13" y="51"/>
                    </a:lnTo>
                    <a:lnTo>
                      <a:pt x="8" y="67"/>
                    </a:lnTo>
                    <a:close/>
                  </a:path>
                </a:pathLst>
              </a:custGeom>
              <a:solidFill>
                <a:srgbClr val="005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64"/>
              <p:cNvSpPr>
                <a:spLocks/>
              </p:cNvSpPr>
              <p:nvPr/>
            </p:nvSpPr>
            <p:spPr bwMode="auto">
              <a:xfrm>
                <a:off x="4680" y="2124"/>
                <a:ext cx="62" cy="80"/>
              </a:xfrm>
              <a:custGeom>
                <a:avLst/>
                <a:gdLst>
                  <a:gd name="T0" fmla="*/ 83 w 123"/>
                  <a:gd name="T1" fmla="*/ 16 h 159"/>
                  <a:gd name="T2" fmla="*/ 85 w 123"/>
                  <a:gd name="T3" fmla="*/ 24 h 159"/>
                  <a:gd name="T4" fmla="*/ 75 w 123"/>
                  <a:gd name="T5" fmla="*/ 30 h 159"/>
                  <a:gd name="T6" fmla="*/ 59 w 123"/>
                  <a:gd name="T7" fmla="*/ 36 h 159"/>
                  <a:gd name="T8" fmla="*/ 43 w 123"/>
                  <a:gd name="T9" fmla="*/ 44 h 159"/>
                  <a:gd name="T10" fmla="*/ 34 w 123"/>
                  <a:gd name="T11" fmla="*/ 59 h 159"/>
                  <a:gd name="T12" fmla="*/ 40 w 123"/>
                  <a:gd name="T13" fmla="*/ 71 h 159"/>
                  <a:gd name="T14" fmla="*/ 56 w 123"/>
                  <a:gd name="T15" fmla="*/ 73 h 159"/>
                  <a:gd name="T16" fmla="*/ 75 w 123"/>
                  <a:gd name="T17" fmla="*/ 68 h 159"/>
                  <a:gd name="T18" fmla="*/ 93 w 123"/>
                  <a:gd name="T19" fmla="*/ 65 h 159"/>
                  <a:gd name="T20" fmla="*/ 117 w 123"/>
                  <a:gd name="T21" fmla="*/ 84 h 159"/>
                  <a:gd name="T22" fmla="*/ 123 w 123"/>
                  <a:gd name="T23" fmla="*/ 111 h 159"/>
                  <a:gd name="T24" fmla="*/ 109 w 123"/>
                  <a:gd name="T25" fmla="*/ 127 h 159"/>
                  <a:gd name="T26" fmla="*/ 90 w 123"/>
                  <a:gd name="T27" fmla="*/ 137 h 159"/>
                  <a:gd name="T28" fmla="*/ 37 w 123"/>
                  <a:gd name="T29" fmla="*/ 159 h 159"/>
                  <a:gd name="T30" fmla="*/ 31 w 123"/>
                  <a:gd name="T31" fmla="*/ 148 h 159"/>
                  <a:gd name="T32" fmla="*/ 29 w 123"/>
                  <a:gd name="T33" fmla="*/ 134 h 159"/>
                  <a:gd name="T34" fmla="*/ 48 w 123"/>
                  <a:gd name="T35" fmla="*/ 126 h 159"/>
                  <a:gd name="T36" fmla="*/ 71 w 123"/>
                  <a:gd name="T37" fmla="*/ 119 h 159"/>
                  <a:gd name="T38" fmla="*/ 87 w 123"/>
                  <a:gd name="T39" fmla="*/ 111 h 159"/>
                  <a:gd name="T40" fmla="*/ 88 w 123"/>
                  <a:gd name="T41" fmla="*/ 91 h 159"/>
                  <a:gd name="T42" fmla="*/ 67 w 123"/>
                  <a:gd name="T43" fmla="*/ 91 h 159"/>
                  <a:gd name="T44" fmla="*/ 50 w 123"/>
                  <a:gd name="T45" fmla="*/ 95 h 159"/>
                  <a:gd name="T46" fmla="*/ 31 w 123"/>
                  <a:gd name="T47" fmla="*/ 100 h 159"/>
                  <a:gd name="T48" fmla="*/ 10 w 123"/>
                  <a:gd name="T49" fmla="*/ 94 h 159"/>
                  <a:gd name="T50" fmla="*/ 2 w 123"/>
                  <a:gd name="T51" fmla="*/ 75 h 159"/>
                  <a:gd name="T52" fmla="*/ 2 w 123"/>
                  <a:gd name="T53" fmla="*/ 52 h 159"/>
                  <a:gd name="T54" fmla="*/ 15 w 123"/>
                  <a:gd name="T55" fmla="*/ 35 h 159"/>
                  <a:gd name="T56" fmla="*/ 32 w 123"/>
                  <a:gd name="T57" fmla="*/ 24 h 159"/>
                  <a:gd name="T58" fmla="*/ 53 w 123"/>
                  <a:gd name="T59" fmla="*/ 12 h 159"/>
                  <a:gd name="T60" fmla="*/ 72 w 123"/>
                  <a:gd name="T61" fmla="*/ 0 h 159"/>
                  <a:gd name="T62" fmla="*/ 77 w 123"/>
                  <a:gd name="T63" fmla="*/ 4 h 159"/>
                  <a:gd name="T64" fmla="*/ 82 w 123"/>
                  <a:gd name="T65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59">
                    <a:moveTo>
                      <a:pt x="82" y="12"/>
                    </a:moveTo>
                    <a:lnTo>
                      <a:pt x="83" y="16"/>
                    </a:lnTo>
                    <a:lnTo>
                      <a:pt x="85" y="19"/>
                    </a:lnTo>
                    <a:lnTo>
                      <a:pt x="85" y="24"/>
                    </a:lnTo>
                    <a:lnTo>
                      <a:pt x="83" y="27"/>
                    </a:lnTo>
                    <a:lnTo>
                      <a:pt x="75" y="30"/>
                    </a:lnTo>
                    <a:lnTo>
                      <a:pt x="67" y="33"/>
                    </a:lnTo>
                    <a:lnTo>
                      <a:pt x="59" y="36"/>
                    </a:lnTo>
                    <a:lnTo>
                      <a:pt x="51" y="40"/>
                    </a:lnTo>
                    <a:lnTo>
                      <a:pt x="43" y="44"/>
                    </a:lnTo>
                    <a:lnTo>
                      <a:pt x="37" y="51"/>
                    </a:lnTo>
                    <a:lnTo>
                      <a:pt x="34" y="59"/>
                    </a:lnTo>
                    <a:lnTo>
                      <a:pt x="32" y="67"/>
                    </a:lnTo>
                    <a:lnTo>
                      <a:pt x="40" y="71"/>
                    </a:lnTo>
                    <a:lnTo>
                      <a:pt x="48" y="73"/>
                    </a:lnTo>
                    <a:lnTo>
                      <a:pt x="56" y="73"/>
                    </a:lnTo>
                    <a:lnTo>
                      <a:pt x="66" y="70"/>
                    </a:lnTo>
                    <a:lnTo>
                      <a:pt x="75" y="68"/>
                    </a:lnTo>
                    <a:lnTo>
                      <a:pt x="83" y="65"/>
                    </a:lnTo>
                    <a:lnTo>
                      <a:pt x="93" y="65"/>
                    </a:lnTo>
                    <a:lnTo>
                      <a:pt x="103" y="67"/>
                    </a:lnTo>
                    <a:lnTo>
                      <a:pt x="117" y="84"/>
                    </a:lnTo>
                    <a:lnTo>
                      <a:pt x="123" y="100"/>
                    </a:lnTo>
                    <a:lnTo>
                      <a:pt x="123" y="111"/>
                    </a:lnTo>
                    <a:lnTo>
                      <a:pt x="119" y="121"/>
                    </a:lnTo>
                    <a:lnTo>
                      <a:pt x="109" y="127"/>
                    </a:lnTo>
                    <a:lnTo>
                      <a:pt x="99" y="132"/>
                    </a:lnTo>
                    <a:lnTo>
                      <a:pt x="90" y="137"/>
                    </a:lnTo>
                    <a:lnTo>
                      <a:pt x="83" y="142"/>
                    </a:lnTo>
                    <a:lnTo>
                      <a:pt x="37" y="159"/>
                    </a:lnTo>
                    <a:lnTo>
                      <a:pt x="32" y="155"/>
                    </a:lnTo>
                    <a:lnTo>
                      <a:pt x="31" y="148"/>
                    </a:lnTo>
                    <a:lnTo>
                      <a:pt x="29" y="142"/>
                    </a:lnTo>
                    <a:lnTo>
                      <a:pt x="29" y="134"/>
                    </a:lnTo>
                    <a:lnTo>
                      <a:pt x="39" y="129"/>
                    </a:lnTo>
                    <a:lnTo>
                      <a:pt x="48" y="126"/>
                    </a:lnTo>
                    <a:lnTo>
                      <a:pt x="61" y="123"/>
                    </a:lnTo>
                    <a:lnTo>
                      <a:pt x="71" y="119"/>
                    </a:lnTo>
                    <a:lnTo>
                      <a:pt x="80" y="116"/>
                    </a:lnTo>
                    <a:lnTo>
                      <a:pt x="87" y="111"/>
                    </a:lnTo>
                    <a:lnTo>
                      <a:pt x="90" y="103"/>
                    </a:lnTo>
                    <a:lnTo>
                      <a:pt x="88" y="91"/>
                    </a:lnTo>
                    <a:lnTo>
                      <a:pt x="77" y="89"/>
                    </a:lnTo>
                    <a:lnTo>
                      <a:pt x="67" y="91"/>
                    </a:lnTo>
                    <a:lnTo>
                      <a:pt x="58" y="92"/>
                    </a:lnTo>
                    <a:lnTo>
                      <a:pt x="50" y="95"/>
                    </a:lnTo>
                    <a:lnTo>
                      <a:pt x="40" y="99"/>
                    </a:lnTo>
                    <a:lnTo>
                      <a:pt x="31" y="100"/>
                    </a:lnTo>
                    <a:lnTo>
                      <a:pt x="21" y="99"/>
                    </a:lnTo>
                    <a:lnTo>
                      <a:pt x="10" y="94"/>
                    </a:lnTo>
                    <a:lnTo>
                      <a:pt x="4" y="84"/>
                    </a:lnTo>
                    <a:lnTo>
                      <a:pt x="2" y="75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7" y="43"/>
                    </a:lnTo>
                    <a:lnTo>
                      <a:pt x="15" y="35"/>
                    </a:lnTo>
                    <a:lnTo>
                      <a:pt x="23" y="28"/>
                    </a:lnTo>
                    <a:lnTo>
                      <a:pt x="32" y="24"/>
                    </a:lnTo>
                    <a:lnTo>
                      <a:pt x="42" y="17"/>
                    </a:lnTo>
                    <a:lnTo>
                      <a:pt x="53" y="12"/>
                    </a:lnTo>
                    <a:lnTo>
                      <a:pt x="63" y="6"/>
                    </a:lnTo>
                    <a:lnTo>
                      <a:pt x="72" y="0"/>
                    </a:lnTo>
                    <a:lnTo>
                      <a:pt x="75" y="1"/>
                    </a:lnTo>
                    <a:lnTo>
                      <a:pt x="77" y="4"/>
                    </a:lnTo>
                    <a:lnTo>
                      <a:pt x="80" y="8"/>
                    </a:lnTo>
                    <a:lnTo>
                      <a:pt x="8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65"/>
              <p:cNvSpPr>
                <a:spLocks/>
              </p:cNvSpPr>
              <p:nvPr/>
            </p:nvSpPr>
            <p:spPr bwMode="auto">
              <a:xfrm>
                <a:off x="4623" y="2145"/>
                <a:ext cx="60" cy="73"/>
              </a:xfrm>
              <a:custGeom>
                <a:avLst/>
                <a:gdLst>
                  <a:gd name="T0" fmla="*/ 101 w 122"/>
                  <a:gd name="T1" fmla="*/ 29 h 147"/>
                  <a:gd name="T2" fmla="*/ 104 w 122"/>
                  <a:gd name="T3" fmla="*/ 40 h 147"/>
                  <a:gd name="T4" fmla="*/ 109 w 122"/>
                  <a:gd name="T5" fmla="*/ 54 h 147"/>
                  <a:gd name="T6" fmla="*/ 115 w 122"/>
                  <a:gd name="T7" fmla="*/ 70 h 147"/>
                  <a:gd name="T8" fmla="*/ 120 w 122"/>
                  <a:gd name="T9" fmla="*/ 86 h 147"/>
                  <a:gd name="T10" fmla="*/ 122 w 122"/>
                  <a:gd name="T11" fmla="*/ 104 h 147"/>
                  <a:gd name="T12" fmla="*/ 117 w 122"/>
                  <a:gd name="T13" fmla="*/ 118 h 147"/>
                  <a:gd name="T14" fmla="*/ 107 w 122"/>
                  <a:gd name="T15" fmla="*/ 133 h 147"/>
                  <a:gd name="T16" fmla="*/ 88 w 122"/>
                  <a:gd name="T17" fmla="*/ 144 h 147"/>
                  <a:gd name="T18" fmla="*/ 80 w 122"/>
                  <a:gd name="T19" fmla="*/ 145 h 147"/>
                  <a:gd name="T20" fmla="*/ 74 w 122"/>
                  <a:gd name="T21" fmla="*/ 147 h 147"/>
                  <a:gd name="T22" fmla="*/ 66 w 122"/>
                  <a:gd name="T23" fmla="*/ 147 h 147"/>
                  <a:gd name="T24" fmla="*/ 59 w 122"/>
                  <a:gd name="T25" fmla="*/ 147 h 147"/>
                  <a:gd name="T26" fmla="*/ 51 w 122"/>
                  <a:gd name="T27" fmla="*/ 145 h 147"/>
                  <a:gd name="T28" fmla="*/ 45 w 122"/>
                  <a:gd name="T29" fmla="*/ 144 h 147"/>
                  <a:gd name="T30" fmla="*/ 39 w 122"/>
                  <a:gd name="T31" fmla="*/ 141 h 147"/>
                  <a:gd name="T32" fmla="*/ 32 w 122"/>
                  <a:gd name="T33" fmla="*/ 137 h 147"/>
                  <a:gd name="T34" fmla="*/ 28 w 122"/>
                  <a:gd name="T35" fmla="*/ 130 h 147"/>
                  <a:gd name="T36" fmla="*/ 23 w 122"/>
                  <a:gd name="T37" fmla="*/ 120 h 147"/>
                  <a:gd name="T38" fmla="*/ 21 w 122"/>
                  <a:gd name="T39" fmla="*/ 112 h 147"/>
                  <a:gd name="T40" fmla="*/ 18 w 122"/>
                  <a:gd name="T41" fmla="*/ 104 h 147"/>
                  <a:gd name="T42" fmla="*/ 12 w 122"/>
                  <a:gd name="T43" fmla="*/ 86 h 147"/>
                  <a:gd name="T44" fmla="*/ 7 w 122"/>
                  <a:gd name="T45" fmla="*/ 67 h 147"/>
                  <a:gd name="T46" fmla="*/ 4 w 122"/>
                  <a:gd name="T47" fmla="*/ 50 h 147"/>
                  <a:gd name="T48" fmla="*/ 0 w 122"/>
                  <a:gd name="T49" fmla="*/ 32 h 147"/>
                  <a:gd name="T50" fmla="*/ 8 w 122"/>
                  <a:gd name="T51" fmla="*/ 32 h 147"/>
                  <a:gd name="T52" fmla="*/ 15 w 122"/>
                  <a:gd name="T53" fmla="*/ 29 h 147"/>
                  <a:gd name="T54" fmla="*/ 21 w 122"/>
                  <a:gd name="T55" fmla="*/ 27 h 147"/>
                  <a:gd name="T56" fmla="*/ 29 w 122"/>
                  <a:gd name="T57" fmla="*/ 29 h 147"/>
                  <a:gd name="T58" fmla="*/ 34 w 122"/>
                  <a:gd name="T59" fmla="*/ 50 h 147"/>
                  <a:gd name="T60" fmla="*/ 39 w 122"/>
                  <a:gd name="T61" fmla="*/ 75 h 147"/>
                  <a:gd name="T62" fmla="*/ 47 w 122"/>
                  <a:gd name="T63" fmla="*/ 101 h 147"/>
                  <a:gd name="T64" fmla="*/ 63 w 122"/>
                  <a:gd name="T65" fmla="*/ 120 h 147"/>
                  <a:gd name="T66" fmla="*/ 69 w 122"/>
                  <a:gd name="T67" fmla="*/ 122 h 147"/>
                  <a:gd name="T68" fmla="*/ 75 w 122"/>
                  <a:gd name="T69" fmla="*/ 120 h 147"/>
                  <a:gd name="T70" fmla="*/ 80 w 122"/>
                  <a:gd name="T71" fmla="*/ 117 h 147"/>
                  <a:gd name="T72" fmla="*/ 83 w 122"/>
                  <a:gd name="T73" fmla="*/ 112 h 147"/>
                  <a:gd name="T74" fmla="*/ 85 w 122"/>
                  <a:gd name="T75" fmla="*/ 88 h 147"/>
                  <a:gd name="T76" fmla="*/ 79 w 122"/>
                  <a:gd name="T77" fmla="*/ 62 h 147"/>
                  <a:gd name="T78" fmla="*/ 71 w 122"/>
                  <a:gd name="T79" fmla="*/ 38 h 147"/>
                  <a:gd name="T80" fmla="*/ 63 w 122"/>
                  <a:gd name="T81" fmla="*/ 16 h 147"/>
                  <a:gd name="T82" fmla="*/ 67 w 122"/>
                  <a:gd name="T83" fmla="*/ 10 h 147"/>
                  <a:gd name="T84" fmla="*/ 74 w 122"/>
                  <a:gd name="T85" fmla="*/ 7 h 147"/>
                  <a:gd name="T86" fmla="*/ 82 w 122"/>
                  <a:gd name="T87" fmla="*/ 3 h 147"/>
                  <a:gd name="T88" fmla="*/ 88 w 122"/>
                  <a:gd name="T89" fmla="*/ 0 h 147"/>
                  <a:gd name="T90" fmla="*/ 93 w 122"/>
                  <a:gd name="T91" fmla="*/ 5 h 147"/>
                  <a:gd name="T92" fmla="*/ 95 w 122"/>
                  <a:gd name="T93" fmla="*/ 13 h 147"/>
                  <a:gd name="T94" fmla="*/ 96 w 122"/>
                  <a:gd name="T95" fmla="*/ 21 h 147"/>
                  <a:gd name="T96" fmla="*/ 101 w 122"/>
                  <a:gd name="T97" fmla="*/ 2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2" h="147">
                    <a:moveTo>
                      <a:pt x="101" y="29"/>
                    </a:moveTo>
                    <a:lnTo>
                      <a:pt x="104" y="40"/>
                    </a:lnTo>
                    <a:lnTo>
                      <a:pt x="109" y="54"/>
                    </a:lnTo>
                    <a:lnTo>
                      <a:pt x="115" y="70"/>
                    </a:lnTo>
                    <a:lnTo>
                      <a:pt x="120" y="86"/>
                    </a:lnTo>
                    <a:lnTo>
                      <a:pt x="122" y="104"/>
                    </a:lnTo>
                    <a:lnTo>
                      <a:pt x="117" y="118"/>
                    </a:lnTo>
                    <a:lnTo>
                      <a:pt x="107" y="133"/>
                    </a:lnTo>
                    <a:lnTo>
                      <a:pt x="88" y="144"/>
                    </a:lnTo>
                    <a:lnTo>
                      <a:pt x="80" y="145"/>
                    </a:lnTo>
                    <a:lnTo>
                      <a:pt x="74" y="147"/>
                    </a:lnTo>
                    <a:lnTo>
                      <a:pt x="66" y="147"/>
                    </a:lnTo>
                    <a:lnTo>
                      <a:pt x="59" y="147"/>
                    </a:lnTo>
                    <a:lnTo>
                      <a:pt x="51" y="145"/>
                    </a:lnTo>
                    <a:lnTo>
                      <a:pt x="45" y="144"/>
                    </a:lnTo>
                    <a:lnTo>
                      <a:pt x="39" y="141"/>
                    </a:lnTo>
                    <a:lnTo>
                      <a:pt x="32" y="137"/>
                    </a:lnTo>
                    <a:lnTo>
                      <a:pt x="28" y="130"/>
                    </a:lnTo>
                    <a:lnTo>
                      <a:pt x="23" y="120"/>
                    </a:lnTo>
                    <a:lnTo>
                      <a:pt x="21" y="112"/>
                    </a:lnTo>
                    <a:lnTo>
                      <a:pt x="18" y="104"/>
                    </a:lnTo>
                    <a:lnTo>
                      <a:pt x="12" y="86"/>
                    </a:lnTo>
                    <a:lnTo>
                      <a:pt x="7" y="67"/>
                    </a:lnTo>
                    <a:lnTo>
                      <a:pt x="4" y="50"/>
                    </a:lnTo>
                    <a:lnTo>
                      <a:pt x="0" y="32"/>
                    </a:lnTo>
                    <a:lnTo>
                      <a:pt x="8" y="32"/>
                    </a:lnTo>
                    <a:lnTo>
                      <a:pt x="15" y="29"/>
                    </a:lnTo>
                    <a:lnTo>
                      <a:pt x="21" y="27"/>
                    </a:lnTo>
                    <a:lnTo>
                      <a:pt x="29" y="29"/>
                    </a:lnTo>
                    <a:lnTo>
                      <a:pt x="34" y="50"/>
                    </a:lnTo>
                    <a:lnTo>
                      <a:pt x="39" y="75"/>
                    </a:lnTo>
                    <a:lnTo>
                      <a:pt x="47" y="101"/>
                    </a:lnTo>
                    <a:lnTo>
                      <a:pt x="63" y="120"/>
                    </a:lnTo>
                    <a:lnTo>
                      <a:pt x="69" y="122"/>
                    </a:lnTo>
                    <a:lnTo>
                      <a:pt x="75" y="120"/>
                    </a:lnTo>
                    <a:lnTo>
                      <a:pt x="80" y="117"/>
                    </a:lnTo>
                    <a:lnTo>
                      <a:pt x="83" y="112"/>
                    </a:lnTo>
                    <a:lnTo>
                      <a:pt x="85" y="88"/>
                    </a:lnTo>
                    <a:lnTo>
                      <a:pt x="79" y="62"/>
                    </a:lnTo>
                    <a:lnTo>
                      <a:pt x="71" y="38"/>
                    </a:lnTo>
                    <a:lnTo>
                      <a:pt x="63" y="16"/>
                    </a:lnTo>
                    <a:lnTo>
                      <a:pt x="67" y="10"/>
                    </a:lnTo>
                    <a:lnTo>
                      <a:pt x="74" y="7"/>
                    </a:lnTo>
                    <a:lnTo>
                      <a:pt x="82" y="3"/>
                    </a:lnTo>
                    <a:lnTo>
                      <a:pt x="88" y="0"/>
                    </a:lnTo>
                    <a:lnTo>
                      <a:pt x="93" y="5"/>
                    </a:lnTo>
                    <a:lnTo>
                      <a:pt x="95" y="13"/>
                    </a:lnTo>
                    <a:lnTo>
                      <a:pt x="96" y="21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66"/>
              <p:cNvSpPr>
                <a:spLocks/>
              </p:cNvSpPr>
              <p:nvPr/>
            </p:nvSpPr>
            <p:spPr bwMode="auto">
              <a:xfrm>
                <a:off x="4667" y="2200"/>
                <a:ext cx="174" cy="131"/>
              </a:xfrm>
              <a:custGeom>
                <a:avLst/>
                <a:gdLst>
                  <a:gd name="T0" fmla="*/ 340 w 348"/>
                  <a:gd name="T1" fmla="*/ 93 h 264"/>
                  <a:gd name="T2" fmla="*/ 336 w 348"/>
                  <a:gd name="T3" fmla="*/ 112 h 264"/>
                  <a:gd name="T4" fmla="*/ 332 w 348"/>
                  <a:gd name="T5" fmla="*/ 133 h 264"/>
                  <a:gd name="T6" fmla="*/ 329 w 348"/>
                  <a:gd name="T7" fmla="*/ 154 h 264"/>
                  <a:gd name="T8" fmla="*/ 328 w 348"/>
                  <a:gd name="T9" fmla="*/ 173 h 264"/>
                  <a:gd name="T10" fmla="*/ 328 w 348"/>
                  <a:gd name="T11" fmla="*/ 173 h 264"/>
                  <a:gd name="T12" fmla="*/ 326 w 348"/>
                  <a:gd name="T13" fmla="*/ 190 h 264"/>
                  <a:gd name="T14" fmla="*/ 323 w 348"/>
                  <a:gd name="T15" fmla="*/ 205 h 264"/>
                  <a:gd name="T16" fmla="*/ 320 w 348"/>
                  <a:gd name="T17" fmla="*/ 219 h 264"/>
                  <a:gd name="T18" fmla="*/ 320 w 348"/>
                  <a:gd name="T19" fmla="*/ 238 h 264"/>
                  <a:gd name="T20" fmla="*/ 316 w 348"/>
                  <a:gd name="T21" fmla="*/ 243 h 264"/>
                  <a:gd name="T22" fmla="*/ 318 w 348"/>
                  <a:gd name="T23" fmla="*/ 248 h 264"/>
                  <a:gd name="T24" fmla="*/ 316 w 348"/>
                  <a:gd name="T25" fmla="*/ 253 h 264"/>
                  <a:gd name="T26" fmla="*/ 315 w 348"/>
                  <a:gd name="T27" fmla="*/ 259 h 264"/>
                  <a:gd name="T28" fmla="*/ 315 w 348"/>
                  <a:gd name="T29" fmla="*/ 264 h 264"/>
                  <a:gd name="T30" fmla="*/ 299 w 348"/>
                  <a:gd name="T31" fmla="*/ 262 h 264"/>
                  <a:gd name="T32" fmla="*/ 283 w 348"/>
                  <a:gd name="T33" fmla="*/ 261 h 264"/>
                  <a:gd name="T34" fmla="*/ 267 w 348"/>
                  <a:gd name="T35" fmla="*/ 259 h 264"/>
                  <a:gd name="T36" fmla="*/ 251 w 348"/>
                  <a:gd name="T37" fmla="*/ 257 h 264"/>
                  <a:gd name="T38" fmla="*/ 235 w 348"/>
                  <a:gd name="T39" fmla="*/ 254 h 264"/>
                  <a:gd name="T40" fmla="*/ 217 w 348"/>
                  <a:gd name="T41" fmla="*/ 253 h 264"/>
                  <a:gd name="T42" fmla="*/ 201 w 348"/>
                  <a:gd name="T43" fmla="*/ 249 h 264"/>
                  <a:gd name="T44" fmla="*/ 185 w 348"/>
                  <a:gd name="T45" fmla="*/ 246 h 264"/>
                  <a:gd name="T46" fmla="*/ 169 w 348"/>
                  <a:gd name="T47" fmla="*/ 243 h 264"/>
                  <a:gd name="T48" fmla="*/ 153 w 348"/>
                  <a:gd name="T49" fmla="*/ 240 h 264"/>
                  <a:gd name="T50" fmla="*/ 136 w 348"/>
                  <a:gd name="T51" fmla="*/ 237 h 264"/>
                  <a:gd name="T52" fmla="*/ 120 w 348"/>
                  <a:gd name="T53" fmla="*/ 233 h 264"/>
                  <a:gd name="T54" fmla="*/ 104 w 348"/>
                  <a:gd name="T55" fmla="*/ 232 h 264"/>
                  <a:gd name="T56" fmla="*/ 88 w 348"/>
                  <a:gd name="T57" fmla="*/ 229 h 264"/>
                  <a:gd name="T58" fmla="*/ 72 w 348"/>
                  <a:gd name="T59" fmla="*/ 226 h 264"/>
                  <a:gd name="T60" fmla="*/ 56 w 348"/>
                  <a:gd name="T61" fmla="*/ 224 h 264"/>
                  <a:gd name="T62" fmla="*/ 62 w 348"/>
                  <a:gd name="T63" fmla="*/ 214 h 264"/>
                  <a:gd name="T64" fmla="*/ 70 w 348"/>
                  <a:gd name="T65" fmla="*/ 205 h 264"/>
                  <a:gd name="T66" fmla="*/ 77 w 348"/>
                  <a:gd name="T67" fmla="*/ 194 h 264"/>
                  <a:gd name="T68" fmla="*/ 78 w 348"/>
                  <a:gd name="T69" fmla="*/ 179 h 264"/>
                  <a:gd name="T70" fmla="*/ 72 w 348"/>
                  <a:gd name="T71" fmla="*/ 171 h 264"/>
                  <a:gd name="T72" fmla="*/ 62 w 348"/>
                  <a:gd name="T73" fmla="*/ 168 h 264"/>
                  <a:gd name="T74" fmla="*/ 51 w 348"/>
                  <a:gd name="T75" fmla="*/ 165 h 264"/>
                  <a:gd name="T76" fmla="*/ 40 w 348"/>
                  <a:gd name="T77" fmla="*/ 163 h 264"/>
                  <a:gd name="T78" fmla="*/ 29 w 348"/>
                  <a:gd name="T79" fmla="*/ 162 h 264"/>
                  <a:gd name="T80" fmla="*/ 18 w 348"/>
                  <a:gd name="T81" fmla="*/ 160 h 264"/>
                  <a:gd name="T82" fmla="*/ 8 w 348"/>
                  <a:gd name="T83" fmla="*/ 155 h 264"/>
                  <a:gd name="T84" fmla="*/ 0 w 348"/>
                  <a:gd name="T85" fmla="*/ 149 h 264"/>
                  <a:gd name="T86" fmla="*/ 7 w 348"/>
                  <a:gd name="T87" fmla="*/ 147 h 264"/>
                  <a:gd name="T88" fmla="*/ 21 w 348"/>
                  <a:gd name="T89" fmla="*/ 142 h 264"/>
                  <a:gd name="T90" fmla="*/ 39 w 348"/>
                  <a:gd name="T91" fmla="*/ 134 h 264"/>
                  <a:gd name="T92" fmla="*/ 62 w 348"/>
                  <a:gd name="T93" fmla="*/ 125 h 264"/>
                  <a:gd name="T94" fmla="*/ 90 w 348"/>
                  <a:gd name="T95" fmla="*/ 114 h 264"/>
                  <a:gd name="T96" fmla="*/ 118 w 348"/>
                  <a:gd name="T97" fmla="*/ 101 h 264"/>
                  <a:gd name="T98" fmla="*/ 149 w 348"/>
                  <a:gd name="T99" fmla="*/ 88 h 264"/>
                  <a:gd name="T100" fmla="*/ 181 w 348"/>
                  <a:gd name="T101" fmla="*/ 74 h 264"/>
                  <a:gd name="T102" fmla="*/ 213 w 348"/>
                  <a:gd name="T103" fmla="*/ 61 h 264"/>
                  <a:gd name="T104" fmla="*/ 243 w 348"/>
                  <a:gd name="T105" fmla="*/ 47 h 264"/>
                  <a:gd name="T106" fmla="*/ 270 w 348"/>
                  <a:gd name="T107" fmla="*/ 34 h 264"/>
                  <a:gd name="T108" fmla="*/ 296 w 348"/>
                  <a:gd name="T109" fmla="*/ 23 h 264"/>
                  <a:gd name="T110" fmla="*/ 316 w 348"/>
                  <a:gd name="T111" fmla="*/ 13 h 264"/>
                  <a:gd name="T112" fmla="*/ 332 w 348"/>
                  <a:gd name="T113" fmla="*/ 7 h 264"/>
                  <a:gd name="T114" fmla="*/ 344 w 348"/>
                  <a:gd name="T115" fmla="*/ 2 h 264"/>
                  <a:gd name="T116" fmla="*/ 347 w 348"/>
                  <a:gd name="T117" fmla="*/ 0 h 264"/>
                  <a:gd name="T118" fmla="*/ 348 w 348"/>
                  <a:gd name="T119" fmla="*/ 23 h 264"/>
                  <a:gd name="T120" fmla="*/ 345 w 348"/>
                  <a:gd name="T121" fmla="*/ 45 h 264"/>
                  <a:gd name="T122" fmla="*/ 342 w 348"/>
                  <a:gd name="T123" fmla="*/ 69 h 264"/>
                  <a:gd name="T124" fmla="*/ 340 w 348"/>
                  <a:gd name="T125" fmla="*/ 9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8" h="264">
                    <a:moveTo>
                      <a:pt x="340" y="93"/>
                    </a:moveTo>
                    <a:lnTo>
                      <a:pt x="336" y="112"/>
                    </a:lnTo>
                    <a:lnTo>
                      <a:pt x="332" y="133"/>
                    </a:lnTo>
                    <a:lnTo>
                      <a:pt x="329" y="154"/>
                    </a:lnTo>
                    <a:lnTo>
                      <a:pt x="328" y="173"/>
                    </a:lnTo>
                    <a:lnTo>
                      <a:pt x="328" y="173"/>
                    </a:lnTo>
                    <a:lnTo>
                      <a:pt x="326" y="190"/>
                    </a:lnTo>
                    <a:lnTo>
                      <a:pt x="323" y="205"/>
                    </a:lnTo>
                    <a:lnTo>
                      <a:pt x="320" y="219"/>
                    </a:lnTo>
                    <a:lnTo>
                      <a:pt x="320" y="238"/>
                    </a:lnTo>
                    <a:lnTo>
                      <a:pt x="316" y="243"/>
                    </a:lnTo>
                    <a:lnTo>
                      <a:pt x="318" y="248"/>
                    </a:lnTo>
                    <a:lnTo>
                      <a:pt x="316" y="253"/>
                    </a:lnTo>
                    <a:lnTo>
                      <a:pt x="315" y="259"/>
                    </a:lnTo>
                    <a:lnTo>
                      <a:pt x="315" y="264"/>
                    </a:lnTo>
                    <a:lnTo>
                      <a:pt x="299" y="262"/>
                    </a:lnTo>
                    <a:lnTo>
                      <a:pt x="283" y="261"/>
                    </a:lnTo>
                    <a:lnTo>
                      <a:pt x="267" y="259"/>
                    </a:lnTo>
                    <a:lnTo>
                      <a:pt x="251" y="257"/>
                    </a:lnTo>
                    <a:lnTo>
                      <a:pt x="235" y="254"/>
                    </a:lnTo>
                    <a:lnTo>
                      <a:pt x="217" y="253"/>
                    </a:lnTo>
                    <a:lnTo>
                      <a:pt x="201" y="249"/>
                    </a:lnTo>
                    <a:lnTo>
                      <a:pt x="185" y="246"/>
                    </a:lnTo>
                    <a:lnTo>
                      <a:pt x="169" y="243"/>
                    </a:lnTo>
                    <a:lnTo>
                      <a:pt x="153" y="240"/>
                    </a:lnTo>
                    <a:lnTo>
                      <a:pt x="136" y="237"/>
                    </a:lnTo>
                    <a:lnTo>
                      <a:pt x="120" y="233"/>
                    </a:lnTo>
                    <a:lnTo>
                      <a:pt x="104" y="232"/>
                    </a:lnTo>
                    <a:lnTo>
                      <a:pt x="88" y="229"/>
                    </a:lnTo>
                    <a:lnTo>
                      <a:pt x="72" y="226"/>
                    </a:lnTo>
                    <a:lnTo>
                      <a:pt x="56" y="224"/>
                    </a:lnTo>
                    <a:lnTo>
                      <a:pt x="62" y="214"/>
                    </a:lnTo>
                    <a:lnTo>
                      <a:pt x="70" y="205"/>
                    </a:lnTo>
                    <a:lnTo>
                      <a:pt x="77" y="194"/>
                    </a:lnTo>
                    <a:lnTo>
                      <a:pt x="78" y="179"/>
                    </a:lnTo>
                    <a:lnTo>
                      <a:pt x="72" y="171"/>
                    </a:lnTo>
                    <a:lnTo>
                      <a:pt x="62" y="168"/>
                    </a:lnTo>
                    <a:lnTo>
                      <a:pt x="51" y="165"/>
                    </a:lnTo>
                    <a:lnTo>
                      <a:pt x="40" y="163"/>
                    </a:lnTo>
                    <a:lnTo>
                      <a:pt x="29" y="162"/>
                    </a:lnTo>
                    <a:lnTo>
                      <a:pt x="18" y="160"/>
                    </a:lnTo>
                    <a:lnTo>
                      <a:pt x="8" y="155"/>
                    </a:lnTo>
                    <a:lnTo>
                      <a:pt x="0" y="149"/>
                    </a:lnTo>
                    <a:lnTo>
                      <a:pt x="7" y="147"/>
                    </a:lnTo>
                    <a:lnTo>
                      <a:pt x="21" y="142"/>
                    </a:lnTo>
                    <a:lnTo>
                      <a:pt x="39" y="134"/>
                    </a:lnTo>
                    <a:lnTo>
                      <a:pt x="62" y="125"/>
                    </a:lnTo>
                    <a:lnTo>
                      <a:pt x="90" y="114"/>
                    </a:lnTo>
                    <a:lnTo>
                      <a:pt x="118" y="101"/>
                    </a:lnTo>
                    <a:lnTo>
                      <a:pt x="149" y="88"/>
                    </a:lnTo>
                    <a:lnTo>
                      <a:pt x="181" y="74"/>
                    </a:lnTo>
                    <a:lnTo>
                      <a:pt x="213" y="61"/>
                    </a:lnTo>
                    <a:lnTo>
                      <a:pt x="243" y="47"/>
                    </a:lnTo>
                    <a:lnTo>
                      <a:pt x="270" y="34"/>
                    </a:lnTo>
                    <a:lnTo>
                      <a:pt x="296" y="23"/>
                    </a:lnTo>
                    <a:lnTo>
                      <a:pt x="316" y="13"/>
                    </a:lnTo>
                    <a:lnTo>
                      <a:pt x="332" y="7"/>
                    </a:lnTo>
                    <a:lnTo>
                      <a:pt x="344" y="2"/>
                    </a:lnTo>
                    <a:lnTo>
                      <a:pt x="347" y="0"/>
                    </a:lnTo>
                    <a:lnTo>
                      <a:pt x="348" y="23"/>
                    </a:lnTo>
                    <a:lnTo>
                      <a:pt x="345" y="45"/>
                    </a:lnTo>
                    <a:lnTo>
                      <a:pt x="342" y="69"/>
                    </a:lnTo>
                    <a:lnTo>
                      <a:pt x="340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67"/>
              <p:cNvSpPr>
                <a:spLocks/>
              </p:cNvSpPr>
              <p:nvPr/>
            </p:nvSpPr>
            <p:spPr bwMode="auto">
              <a:xfrm>
                <a:off x="4382" y="2234"/>
                <a:ext cx="42" cy="51"/>
              </a:xfrm>
              <a:custGeom>
                <a:avLst/>
                <a:gdLst>
                  <a:gd name="T0" fmla="*/ 85 w 85"/>
                  <a:gd name="T1" fmla="*/ 96 h 102"/>
                  <a:gd name="T2" fmla="*/ 75 w 85"/>
                  <a:gd name="T3" fmla="*/ 101 h 102"/>
                  <a:gd name="T4" fmla="*/ 67 w 85"/>
                  <a:gd name="T5" fmla="*/ 102 h 102"/>
                  <a:gd name="T6" fmla="*/ 59 w 85"/>
                  <a:gd name="T7" fmla="*/ 99 h 102"/>
                  <a:gd name="T8" fmla="*/ 51 w 85"/>
                  <a:gd name="T9" fmla="*/ 96 h 102"/>
                  <a:gd name="T10" fmla="*/ 42 w 85"/>
                  <a:gd name="T11" fmla="*/ 89 h 102"/>
                  <a:gd name="T12" fmla="*/ 34 w 85"/>
                  <a:gd name="T13" fmla="*/ 85 h 102"/>
                  <a:gd name="T14" fmla="*/ 26 w 85"/>
                  <a:gd name="T15" fmla="*/ 80 h 102"/>
                  <a:gd name="T16" fmla="*/ 16 w 85"/>
                  <a:gd name="T17" fmla="*/ 78 h 102"/>
                  <a:gd name="T18" fmla="*/ 8 w 85"/>
                  <a:gd name="T19" fmla="*/ 70 h 102"/>
                  <a:gd name="T20" fmla="*/ 3 w 85"/>
                  <a:gd name="T21" fmla="*/ 59 h 102"/>
                  <a:gd name="T22" fmla="*/ 0 w 85"/>
                  <a:gd name="T23" fmla="*/ 46 h 102"/>
                  <a:gd name="T24" fmla="*/ 2 w 85"/>
                  <a:gd name="T25" fmla="*/ 32 h 102"/>
                  <a:gd name="T26" fmla="*/ 5 w 85"/>
                  <a:gd name="T27" fmla="*/ 27 h 102"/>
                  <a:gd name="T28" fmla="*/ 10 w 85"/>
                  <a:gd name="T29" fmla="*/ 22 h 102"/>
                  <a:gd name="T30" fmla="*/ 11 w 85"/>
                  <a:gd name="T31" fmla="*/ 16 h 102"/>
                  <a:gd name="T32" fmla="*/ 13 w 85"/>
                  <a:gd name="T33" fmla="*/ 10 h 102"/>
                  <a:gd name="T34" fmla="*/ 15 w 85"/>
                  <a:gd name="T35" fmla="*/ 11 h 102"/>
                  <a:gd name="T36" fmla="*/ 19 w 85"/>
                  <a:gd name="T37" fmla="*/ 0 h 102"/>
                  <a:gd name="T38" fmla="*/ 29 w 85"/>
                  <a:gd name="T39" fmla="*/ 11 h 102"/>
                  <a:gd name="T40" fmla="*/ 37 w 85"/>
                  <a:gd name="T41" fmla="*/ 22 h 102"/>
                  <a:gd name="T42" fmla="*/ 45 w 85"/>
                  <a:gd name="T43" fmla="*/ 35 h 102"/>
                  <a:gd name="T44" fmla="*/ 51 w 85"/>
                  <a:gd name="T45" fmla="*/ 48 h 102"/>
                  <a:gd name="T46" fmla="*/ 59 w 85"/>
                  <a:gd name="T47" fmla="*/ 61 h 102"/>
                  <a:gd name="T48" fmla="*/ 66 w 85"/>
                  <a:gd name="T49" fmla="*/ 73 h 102"/>
                  <a:gd name="T50" fmla="*/ 75 w 85"/>
                  <a:gd name="T51" fmla="*/ 85 h 102"/>
                  <a:gd name="T52" fmla="*/ 85 w 85"/>
                  <a:gd name="T53" fmla="*/ 9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5" h="102">
                    <a:moveTo>
                      <a:pt x="85" y="96"/>
                    </a:moveTo>
                    <a:lnTo>
                      <a:pt x="75" y="101"/>
                    </a:lnTo>
                    <a:lnTo>
                      <a:pt x="67" y="102"/>
                    </a:lnTo>
                    <a:lnTo>
                      <a:pt x="59" y="99"/>
                    </a:lnTo>
                    <a:lnTo>
                      <a:pt x="51" y="96"/>
                    </a:lnTo>
                    <a:lnTo>
                      <a:pt x="42" y="89"/>
                    </a:lnTo>
                    <a:lnTo>
                      <a:pt x="34" y="85"/>
                    </a:lnTo>
                    <a:lnTo>
                      <a:pt x="26" y="80"/>
                    </a:lnTo>
                    <a:lnTo>
                      <a:pt x="16" y="78"/>
                    </a:lnTo>
                    <a:lnTo>
                      <a:pt x="8" y="70"/>
                    </a:lnTo>
                    <a:lnTo>
                      <a:pt x="3" y="59"/>
                    </a:lnTo>
                    <a:lnTo>
                      <a:pt x="0" y="46"/>
                    </a:lnTo>
                    <a:lnTo>
                      <a:pt x="2" y="32"/>
                    </a:lnTo>
                    <a:lnTo>
                      <a:pt x="5" y="27"/>
                    </a:lnTo>
                    <a:lnTo>
                      <a:pt x="10" y="22"/>
                    </a:lnTo>
                    <a:lnTo>
                      <a:pt x="11" y="16"/>
                    </a:lnTo>
                    <a:lnTo>
                      <a:pt x="13" y="10"/>
                    </a:lnTo>
                    <a:lnTo>
                      <a:pt x="15" y="11"/>
                    </a:lnTo>
                    <a:lnTo>
                      <a:pt x="19" y="0"/>
                    </a:lnTo>
                    <a:lnTo>
                      <a:pt x="29" y="11"/>
                    </a:lnTo>
                    <a:lnTo>
                      <a:pt x="37" y="22"/>
                    </a:lnTo>
                    <a:lnTo>
                      <a:pt x="45" y="35"/>
                    </a:lnTo>
                    <a:lnTo>
                      <a:pt x="51" y="48"/>
                    </a:lnTo>
                    <a:lnTo>
                      <a:pt x="59" y="61"/>
                    </a:lnTo>
                    <a:lnTo>
                      <a:pt x="66" y="73"/>
                    </a:lnTo>
                    <a:lnTo>
                      <a:pt x="75" y="85"/>
                    </a:lnTo>
                    <a:lnTo>
                      <a:pt x="85" y="96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68"/>
              <p:cNvSpPr>
                <a:spLocks/>
              </p:cNvSpPr>
              <p:nvPr/>
            </p:nvSpPr>
            <p:spPr bwMode="auto">
              <a:xfrm>
                <a:off x="4578" y="2255"/>
                <a:ext cx="18" cy="15"/>
              </a:xfrm>
              <a:custGeom>
                <a:avLst/>
                <a:gdLst>
                  <a:gd name="T0" fmla="*/ 37 w 37"/>
                  <a:gd name="T1" fmla="*/ 27 h 30"/>
                  <a:gd name="T2" fmla="*/ 27 w 37"/>
                  <a:gd name="T3" fmla="*/ 30 h 30"/>
                  <a:gd name="T4" fmla="*/ 19 w 37"/>
                  <a:gd name="T5" fmla="*/ 25 h 30"/>
                  <a:gd name="T6" fmla="*/ 10 w 37"/>
                  <a:gd name="T7" fmla="*/ 17 h 30"/>
                  <a:gd name="T8" fmla="*/ 0 w 37"/>
                  <a:gd name="T9" fmla="*/ 11 h 30"/>
                  <a:gd name="T10" fmla="*/ 6 w 37"/>
                  <a:gd name="T11" fmla="*/ 0 h 30"/>
                  <a:gd name="T12" fmla="*/ 16 w 37"/>
                  <a:gd name="T13" fmla="*/ 3 h 30"/>
                  <a:gd name="T14" fmla="*/ 24 w 37"/>
                  <a:gd name="T15" fmla="*/ 9 h 30"/>
                  <a:gd name="T16" fmla="*/ 30 w 37"/>
                  <a:gd name="T17" fmla="*/ 19 h 30"/>
                  <a:gd name="T18" fmla="*/ 37 w 37"/>
                  <a:gd name="T19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0">
                    <a:moveTo>
                      <a:pt x="37" y="27"/>
                    </a:moveTo>
                    <a:lnTo>
                      <a:pt x="27" y="30"/>
                    </a:lnTo>
                    <a:lnTo>
                      <a:pt x="19" y="25"/>
                    </a:lnTo>
                    <a:lnTo>
                      <a:pt x="10" y="17"/>
                    </a:lnTo>
                    <a:lnTo>
                      <a:pt x="0" y="11"/>
                    </a:lnTo>
                    <a:lnTo>
                      <a:pt x="6" y="0"/>
                    </a:lnTo>
                    <a:lnTo>
                      <a:pt x="16" y="3"/>
                    </a:lnTo>
                    <a:lnTo>
                      <a:pt x="24" y="9"/>
                    </a:lnTo>
                    <a:lnTo>
                      <a:pt x="30" y="19"/>
                    </a:lnTo>
                    <a:lnTo>
                      <a:pt x="37" y="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69"/>
              <p:cNvSpPr>
                <a:spLocks/>
              </p:cNvSpPr>
              <p:nvPr/>
            </p:nvSpPr>
            <p:spPr bwMode="auto">
              <a:xfrm>
                <a:off x="4565" y="2265"/>
                <a:ext cx="23" cy="21"/>
              </a:xfrm>
              <a:custGeom>
                <a:avLst/>
                <a:gdLst>
                  <a:gd name="T0" fmla="*/ 45 w 45"/>
                  <a:gd name="T1" fmla="*/ 19 h 42"/>
                  <a:gd name="T2" fmla="*/ 24 w 45"/>
                  <a:gd name="T3" fmla="*/ 42 h 42"/>
                  <a:gd name="T4" fmla="*/ 0 w 45"/>
                  <a:gd name="T5" fmla="*/ 27 h 42"/>
                  <a:gd name="T6" fmla="*/ 2 w 45"/>
                  <a:gd name="T7" fmla="*/ 19 h 42"/>
                  <a:gd name="T8" fmla="*/ 7 w 45"/>
                  <a:gd name="T9" fmla="*/ 11 h 42"/>
                  <a:gd name="T10" fmla="*/ 13 w 45"/>
                  <a:gd name="T11" fmla="*/ 7 h 42"/>
                  <a:gd name="T12" fmla="*/ 18 w 45"/>
                  <a:gd name="T13" fmla="*/ 0 h 42"/>
                  <a:gd name="T14" fmla="*/ 26 w 45"/>
                  <a:gd name="T15" fmla="*/ 3 h 42"/>
                  <a:gd name="T16" fmla="*/ 32 w 45"/>
                  <a:gd name="T17" fmla="*/ 10 h 42"/>
                  <a:gd name="T18" fmla="*/ 39 w 45"/>
                  <a:gd name="T19" fmla="*/ 15 h 42"/>
                  <a:gd name="T20" fmla="*/ 45 w 45"/>
                  <a:gd name="T21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42">
                    <a:moveTo>
                      <a:pt x="45" y="19"/>
                    </a:moveTo>
                    <a:lnTo>
                      <a:pt x="24" y="42"/>
                    </a:lnTo>
                    <a:lnTo>
                      <a:pt x="0" y="27"/>
                    </a:lnTo>
                    <a:lnTo>
                      <a:pt x="2" y="19"/>
                    </a:lnTo>
                    <a:lnTo>
                      <a:pt x="7" y="11"/>
                    </a:lnTo>
                    <a:lnTo>
                      <a:pt x="13" y="7"/>
                    </a:lnTo>
                    <a:lnTo>
                      <a:pt x="18" y="0"/>
                    </a:lnTo>
                    <a:lnTo>
                      <a:pt x="26" y="3"/>
                    </a:lnTo>
                    <a:lnTo>
                      <a:pt x="32" y="10"/>
                    </a:lnTo>
                    <a:lnTo>
                      <a:pt x="39" y="15"/>
                    </a:lnTo>
                    <a:lnTo>
                      <a:pt x="45" y="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70"/>
              <p:cNvSpPr>
                <a:spLocks/>
              </p:cNvSpPr>
              <p:nvPr/>
            </p:nvSpPr>
            <p:spPr bwMode="auto">
              <a:xfrm>
                <a:off x="4572" y="2272"/>
                <a:ext cx="152" cy="110"/>
              </a:xfrm>
              <a:custGeom>
                <a:avLst/>
                <a:gdLst>
                  <a:gd name="T0" fmla="*/ 233 w 305"/>
                  <a:gd name="T1" fmla="*/ 51 h 218"/>
                  <a:gd name="T2" fmla="*/ 222 w 305"/>
                  <a:gd name="T3" fmla="*/ 60 h 218"/>
                  <a:gd name="T4" fmla="*/ 209 w 305"/>
                  <a:gd name="T5" fmla="*/ 65 h 218"/>
                  <a:gd name="T6" fmla="*/ 195 w 305"/>
                  <a:gd name="T7" fmla="*/ 70 h 218"/>
                  <a:gd name="T8" fmla="*/ 181 w 305"/>
                  <a:gd name="T9" fmla="*/ 72 h 218"/>
                  <a:gd name="T10" fmla="*/ 177 w 305"/>
                  <a:gd name="T11" fmla="*/ 83 h 218"/>
                  <a:gd name="T12" fmla="*/ 179 w 305"/>
                  <a:gd name="T13" fmla="*/ 95 h 218"/>
                  <a:gd name="T14" fmla="*/ 205 w 305"/>
                  <a:gd name="T15" fmla="*/ 107 h 218"/>
                  <a:gd name="T16" fmla="*/ 232 w 305"/>
                  <a:gd name="T17" fmla="*/ 118 h 218"/>
                  <a:gd name="T18" fmla="*/ 257 w 305"/>
                  <a:gd name="T19" fmla="*/ 132 h 218"/>
                  <a:gd name="T20" fmla="*/ 281 w 305"/>
                  <a:gd name="T21" fmla="*/ 150 h 218"/>
                  <a:gd name="T22" fmla="*/ 296 w 305"/>
                  <a:gd name="T23" fmla="*/ 167 h 218"/>
                  <a:gd name="T24" fmla="*/ 305 w 305"/>
                  <a:gd name="T25" fmla="*/ 191 h 218"/>
                  <a:gd name="T26" fmla="*/ 289 w 305"/>
                  <a:gd name="T27" fmla="*/ 202 h 218"/>
                  <a:gd name="T28" fmla="*/ 267 w 305"/>
                  <a:gd name="T29" fmla="*/ 198 h 218"/>
                  <a:gd name="T30" fmla="*/ 248 w 305"/>
                  <a:gd name="T31" fmla="*/ 179 h 218"/>
                  <a:gd name="T32" fmla="*/ 222 w 305"/>
                  <a:gd name="T33" fmla="*/ 167 h 218"/>
                  <a:gd name="T34" fmla="*/ 213 w 305"/>
                  <a:gd name="T35" fmla="*/ 193 h 218"/>
                  <a:gd name="T36" fmla="*/ 192 w 305"/>
                  <a:gd name="T37" fmla="*/ 206 h 218"/>
                  <a:gd name="T38" fmla="*/ 179 w 305"/>
                  <a:gd name="T39" fmla="*/ 199 h 218"/>
                  <a:gd name="T40" fmla="*/ 166 w 305"/>
                  <a:gd name="T41" fmla="*/ 194 h 218"/>
                  <a:gd name="T42" fmla="*/ 155 w 305"/>
                  <a:gd name="T43" fmla="*/ 214 h 218"/>
                  <a:gd name="T44" fmla="*/ 131 w 305"/>
                  <a:gd name="T45" fmla="*/ 218 h 218"/>
                  <a:gd name="T46" fmla="*/ 86 w 305"/>
                  <a:gd name="T47" fmla="*/ 207 h 218"/>
                  <a:gd name="T48" fmla="*/ 53 w 305"/>
                  <a:gd name="T49" fmla="*/ 177 h 218"/>
                  <a:gd name="T50" fmla="*/ 26 w 305"/>
                  <a:gd name="T51" fmla="*/ 140 h 218"/>
                  <a:gd name="T52" fmla="*/ 0 w 305"/>
                  <a:gd name="T53" fmla="*/ 103 h 218"/>
                  <a:gd name="T54" fmla="*/ 13 w 305"/>
                  <a:gd name="T55" fmla="*/ 81 h 218"/>
                  <a:gd name="T56" fmla="*/ 27 w 305"/>
                  <a:gd name="T57" fmla="*/ 62 h 218"/>
                  <a:gd name="T58" fmla="*/ 40 w 305"/>
                  <a:gd name="T59" fmla="*/ 51 h 218"/>
                  <a:gd name="T60" fmla="*/ 53 w 305"/>
                  <a:gd name="T61" fmla="*/ 38 h 218"/>
                  <a:gd name="T62" fmla="*/ 61 w 305"/>
                  <a:gd name="T63" fmla="*/ 27 h 218"/>
                  <a:gd name="T64" fmla="*/ 74 w 305"/>
                  <a:gd name="T65" fmla="*/ 17 h 218"/>
                  <a:gd name="T66" fmla="*/ 88 w 305"/>
                  <a:gd name="T67" fmla="*/ 9 h 218"/>
                  <a:gd name="T68" fmla="*/ 102 w 305"/>
                  <a:gd name="T69" fmla="*/ 0 h 218"/>
                  <a:gd name="T70" fmla="*/ 133 w 305"/>
                  <a:gd name="T71" fmla="*/ 14 h 218"/>
                  <a:gd name="T72" fmla="*/ 161 w 305"/>
                  <a:gd name="T73" fmla="*/ 32 h 218"/>
                  <a:gd name="T74" fmla="*/ 192 w 305"/>
                  <a:gd name="T75" fmla="*/ 44 h 218"/>
                  <a:gd name="T76" fmla="*/ 229 w 305"/>
                  <a:gd name="T77" fmla="*/ 4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5" h="218">
                    <a:moveTo>
                      <a:pt x="229" y="48"/>
                    </a:moveTo>
                    <a:lnTo>
                      <a:pt x="233" y="51"/>
                    </a:lnTo>
                    <a:lnTo>
                      <a:pt x="229" y="56"/>
                    </a:lnTo>
                    <a:lnTo>
                      <a:pt x="222" y="60"/>
                    </a:lnTo>
                    <a:lnTo>
                      <a:pt x="216" y="64"/>
                    </a:lnTo>
                    <a:lnTo>
                      <a:pt x="209" y="65"/>
                    </a:lnTo>
                    <a:lnTo>
                      <a:pt x="201" y="68"/>
                    </a:lnTo>
                    <a:lnTo>
                      <a:pt x="195" y="70"/>
                    </a:lnTo>
                    <a:lnTo>
                      <a:pt x="187" y="72"/>
                    </a:lnTo>
                    <a:lnTo>
                      <a:pt x="181" y="72"/>
                    </a:lnTo>
                    <a:lnTo>
                      <a:pt x="177" y="76"/>
                    </a:lnTo>
                    <a:lnTo>
                      <a:pt x="177" y="83"/>
                    </a:lnTo>
                    <a:lnTo>
                      <a:pt x="177" y="91"/>
                    </a:lnTo>
                    <a:lnTo>
                      <a:pt x="179" y="95"/>
                    </a:lnTo>
                    <a:lnTo>
                      <a:pt x="192" y="100"/>
                    </a:lnTo>
                    <a:lnTo>
                      <a:pt x="205" y="107"/>
                    </a:lnTo>
                    <a:lnTo>
                      <a:pt x="219" y="111"/>
                    </a:lnTo>
                    <a:lnTo>
                      <a:pt x="232" y="118"/>
                    </a:lnTo>
                    <a:lnTo>
                      <a:pt x="244" y="126"/>
                    </a:lnTo>
                    <a:lnTo>
                      <a:pt x="257" y="132"/>
                    </a:lnTo>
                    <a:lnTo>
                      <a:pt x="270" y="140"/>
                    </a:lnTo>
                    <a:lnTo>
                      <a:pt x="281" y="150"/>
                    </a:lnTo>
                    <a:lnTo>
                      <a:pt x="289" y="159"/>
                    </a:lnTo>
                    <a:lnTo>
                      <a:pt x="296" y="167"/>
                    </a:lnTo>
                    <a:lnTo>
                      <a:pt x="302" y="179"/>
                    </a:lnTo>
                    <a:lnTo>
                      <a:pt x="305" y="191"/>
                    </a:lnTo>
                    <a:lnTo>
                      <a:pt x="299" y="199"/>
                    </a:lnTo>
                    <a:lnTo>
                      <a:pt x="289" y="202"/>
                    </a:lnTo>
                    <a:lnTo>
                      <a:pt x="278" y="202"/>
                    </a:lnTo>
                    <a:lnTo>
                      <a:pt x="267" y="198"/>
                    </a:lnTo>
                    <a:lnTo>
                      <a:pt x="257" y="188"/>
                    </a:lnTo>
                    <a:lnTo>
                      <a:pt x="248" y="179"/>
                    </a:lnTo>
                    <a:lnTo>
                      <a:pt x="237" y="171"/>
                    </a:lnTo>
                    <a:lnTo>
                      <a:pt x="222" y="167"/>
                    </a:lnTo>
                    <a:lnTo>
                      <a:pt x="219" y="182"/>
                    </a:lnTo>
                    <a:lnTo>
                      <a:pt x="213" y="193"/>
                    </a:lnTo>
                    <a:lnTo>
                      <a:pt x="205" y="201"/>
                    </a:lnTo>
                    <a:lnTo>
                      <a:pt x="192" y="206"/>
                    </a:lnTo>
                    <a:lnTo>
                      <a:pt x="185" y="202"/>
                    </a:lnTo>
                    <a:lnTo>
                      <a:pt x="179" y="199"/>
                    </a:lnTo>
                    <a:lnTo>
                      <a:pt x="173" y="196"/>
                    </a:lnTo>
                    <a:lnTo>
                      <a:pt x="166" y="194"/>
                    </a:lnTo>
                    <a:lnTo>
                      <a:pt x="161" y="206"/>
                    </a:lnTo>
                    <a:lnTo>
                      <a:pt x="155" y="214"/>
                    </a:lnTo>
                    <a:lnTo>
                      <a:pt x="144" y="218"/>
                    </a:lnTo>
                    <a:lnTo>
                      <a:pt x="131" y="218"/>
                    </a:lnTo>
                    <a:lnTo>
                      <a:pt x="107" y="215"/>
                    </a:lnTo>
                    <a:lnTo>
                      <a:pt x="86" y="207"/>
                    </a:lnTo>
                    <a:lnTo>
                      <a:pt x="69" y="193"/>
                    </a:lnTo>
                    <a:lnTo>
                      <a:pt x="53" y="177"/>
                    </a:lnTo>
                    <a:lnTo>
                      <a:pt x="39" y="159"/>
                    </a:lnTo>
                    <a:lnTo>
                      <a:pt x="26" y="140"/>
                    </a:lnTo>
                    <a:lnTo>
                      <a:pt x="13" y="121"/>
                    </a:lnTo>
                    <a:lnTo>
                      <a:pt x="0" y="103"/>
                    </a:lnTo>
                    <a:lnTo>
                      <a:pt x="5" y="91"/>
                    </a:lnTo>
                    <a:lnTo>
                      <a:pt x="13" y="81"/>
                    </a:lnTo>
                    <a:lnTo>
                      <a:pt x="21" y="72"/>
                    </a:lnTo>
                    <a:lnTo>
                      <a:pt x="27" y="62"/>
                    </a:lnTo>
                    <a:lnTo>
                      <a:pt x="34" y="57"/>
                    </a:lnTo>
                    <a:lnTo>
                      <a:pt x="40" y="51"/>
                    </a:lnTo>
                    <a:lnTo>
                      <a:pt x="46" y="44"/>
                    </a:lnTo>
                    <a:lnTo>
                      <a:pt x="53" y="38"/>
                    </a:lnTo>
                    <a:lnTo>
                      <a:pt x="56" y="32"/>
                    </a:lnTo>
                    <a:lnTo>
                      <a:pt x="61" y="27"/>
                    </a:lnTo>
                    <a:lnTo>
                      <a:pt x="67" y="22"/>
                    </a:lnTo>
                    <a:lnTo>
                      <a:pt x="74" y="17"/>
                    </a:lnTo>
                    <a:lnTo>
                      <a:pt x="80" y="12"/>
                    </a:lnTo>
                    <a:lnTo>
                      <a:pt x="88" y="9"/>
                    </a:lnTo>
                    <a:lnTo>
                      <a:pt x="94" y="4"/>
                    </a:lnTo>
                    <a:lnTo>
                      <a:pt x="102" y="0"/>
                    </a:lnTo>
                    <a:lnTo>
                      <a:pt x="118" y="6"/>
                    </a:lnTo>
                    <a:lnTo>
                      <a:pt x="133" y="14"/>
                    </a:lnTo>
                    <a:lnTo>
                      <a:pt x="147" y="24"/>
                    </a:lnTo>
                    <a:lnTo>
                      <a:pt x="161" y="32"/>
                    </a:lnTo>
                    <a:lnTo>
                      <a:pt x="176" y="38"/>
                    </a:lnTo>
                    <a:lnTo>
                      <a:pt x="192" y="44"/>
                    </a:lnTo>
                    <a:lnTo>
                      <a:pt x="209" y="48"/>
                    </a:lnTo>
                    <a:lnTo>
                      <a:pt x="229" y="48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71"/>
              <p:cNvSpPr>
                <a:spLocks/>
              </p:cNvSpPr>
              <p:nvPr/>
            </p:nvSpPr>
            <p:spPr bwMode="auto">
              <a:xfrm>
                <a:off x="4553" y="2284"/>
                <a:ext cx="18" cy="17"/>
              </a:xfrm>
              <a:custGeom>
                <a:avLst/>
                <a:gdLst>
                  <a:gd name="T0" fmla="*/ 36 w 36"/>
                  <a:gd name="T1" fmla="*/ 16 h 35"/>
                  <a:gd name="T2" fmla="*/ 32 w 36"/>
                  <a:gd name="T3" fmla="*/ 24 h 35"/>
                  <a:gd name="T4" fmla="*/ 28 w 36"/>
                  <a:gd name="T5" fmla="*/ 30 h 35"/>
                  <a:gd name="T6" fmla="*/ 23 w 36"/>
                  <a:gd name="T7" fmla="*/ 35 h 35"/>
                  <a:gd name="T8" fmla="*/ 15 w 36"/>
                  <a:gd name="T9" fmla="*/ 32 h 35"/>
                  <a:gd name="T10" fmla="*/ 0 w 36"/>
                  <a:gd name="T11" fmla="*/ 19 h 35"/>
                  <a:gd name="T12" fmla="*/ 4 w 36"/>
                  <a:gd name="T13" fmla="*/ 14 h 35"/>
                  <a:gd name="T14" fmla="*/ 7 w 36"/>
                  <a:gd name="T15" fmla="*/ 10 h 35"/>
                  <a:gd name="T16" fmla="*/ 10 w 36"/>
                  <a:gd name="T17" fmla="*/ 5 h 35"/>
                  <a:gd name="T18" fmla="*/ 15 w 36"/>
                  <a:gd name="T19" fmla="*/ 0 h 35"/>
                  <a:gd name="T20" fmla="*/ 21 w 36"/>
                  <a:gd name="T21" fmla="*/ 2 h 35"/>
                  <a:gd name="T22" fmla="*/ 26 w 36"/>
                  <a:gd name="T23" fmla="*/ 5 h 35"/>
                  <a:gd name="T24" fmla="*/ 31 w 36"/>
                  <a:gd name="T25" fmla="*/ 11 h 35"/>
                  <a:gd name="T26" fmla="*/ 36 w 36"/>
                  <a:gd name="T27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5">
                    <a:moveTo>
                      <a:pt x="36" y="16"/>
                    </a:moveTo>
                    <a:lnTo>
                      <a:pt x="32" y="24"/>
                    </a:lnTo>
                    <a:lnTo>
                      <a:pt x="28" y="30"/>
                    </a:lnTo>
                    <a:lnTo>
                      <a:pt x="23" y="35"/>
                    </a:lnTo>
                    <a:lnTo>
                      <a:pt x="15" y="32"/>
                    </a:lnTo>
                    <a:lnTo>
                      <a:pt x="0" y="19"/>
                    </a:lnTo>
                    <a:lnTo>
                      <a:pt x="4" y="14"/>
                    </a:lnTo>
                    <a:lnTo>
                      <a:pt x="7" y="10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1" y="2"/>
                    </a:lnTo>
                    <a:lnTo>
                      <a:pt x="26" y="5"/>
                    </a:lnTo>
                    <a:lnTo>
                      <a:pt x="31" y="11"/>
                    </a:lnTo>
                    <a:lnTo>
                      <a:pt x="36" y="1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72"/>
              <p:cNvSpPr>
                <a:spLocks/>
              </p:cNvSpPr>
              <p:nvPr/>
            </p:nvSpPr>
            <p:spPr bwMode="auto">
              <a:xfrm>
                <a:off x="4541" y="2296"/>
                <a:ext cx="18" cy="19"/>
              </a:xfrm>
              <a:custGeom>
                <a:avLst/>
                <a:gdLst>
                  <a:gd name="T0" fmla="*/ 35 w 35"/>
                  <a:gd name="T1" fmla="*/ 27 h 36"/>
                  <a:gd name="T2" fmla="*/ 30 w 35"/>
                  <a:gd name="T3" fmla="*/ 36 h 36"/>
                  <a:gd name="T4" fmla="*/ 20 w 35"/>
                  <a:gd name="T5" fmla="*/ 33 h 36"/>
                  <a:gd name="T6" fmla="*/ 12 w 35"/>
                  <a:gd name="T7" fmla="*/ 27 h 36"/>
                  <a:gd name="T8" fmla="*/ 7 w 35"/>
                  <a:gd name="T9" fmla="*/ 20 h 36"/>
                  <a:gd name="T10" fmla="*/ 0 w 35"/>
                  <a:gd name="T11" fmla="*/ 16 h 36"/>
                  <a:gd name="T12" fmla="*/ 1 w 35"/>
                  <a:gd name="T13" fmla="*/ 11 h 36"/>
                  <a:gd name="T14" fmla="*/ 4 w 35"/>
                  <a:gd name="T15" fmla="*/ 8 h 36"/>
                  <a:gd name="T16" fmla="*/ 7 w 35"/>
                  <a:gd name="T17" fmla="*/ 4 h 36"/>
                  <a:gd name="T18" fmla="*/ 11 w 35"/>
                  <a:gd name="T19" fmla="*/ 0 h 36"/>
                  <a:gd name="T20" fmla="*/ 19 w 35"/>
                  <a:gd name="T21" fmla="*/ 6 h 36"/>
                  <a:gd name="T22" fmla="*/ 27 w 35"/>
                  <a:gd name="T23" fmla="*/ 11 h 36"/>
                  <a:gd name="T24" fmla="*/ 33 w 35"/>
                  <a:gd name="T25" fmla="*/ 19 h 36"/>
                  <a:gd name="T26" fmla="*/ 35 w 35"/>
                  <a:gd name="T27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6">
                    <a:moveTo>
                      <a:pt x="35" y="27"/>
                    </a:move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7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4" y="8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9" y="6"/>
                    </a:lnTo>
                    <a:lnTo>
                      <a:pt x="27" y="11"/>
                    </a:lnTo>
                    <a:lnTo>
                      <a:pt x="33" y="19"/>
                    </a:lnTo>
                    <a:lnTo>
                      <a:pt x="35" y="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73"/>
              <p:cNvSpPr>
                <a:spLocks/>
              </p:cNvSpPr>
              <p:nvPr/>
            </p:nvSpPr>
            <p:spPr bwMode="auto">
              <a:xfrm>
                <a:off x="4429" y="2299"/>
                <a:ext cx="18" cy="34"/>
              </a:xfrm>
              <a:custGeom>
                <a:avLst/>
                <a:gdLst>
                  <a:gd name="T0" fmla="*/ 21 w 35"/>
                  <a:gd name="T1" fmla="*/ 28 h 69"/>
                  <a:gd name="T2" fmla="*/ 35 w 35"/>
                  <a:gd name="T3" fmla="*/ 66 h 69"/>
                  <a:gd name="T4" fmla="*/ 30 w 35"/>
                  <a:gd name="T5" fmla="*/ 67 h 69"/>
                  <a:gd name="T6" fmla="*/ 26 w 35"/>
                  <a:gd name="T7" fmla="*/ 69 h 69"/>
                  <a:gd name="T8" fmla="*/ 19 w 35"/>
                  <a:gd name="T9" fmla="*/ 69 h 69"/>
                  <a:gd name="T10" fmla="*/ 14 w 35"/>
                  <a:gd name="T11" fmla="*/ 66 h 69"/>
                  <a:gd name="T12" fmla="*/ 13 w 35"/>
                  <a:gd name="T13" fmla="*/ 53 h 69"/>
                  <a:gd name="T14" fmla="*/ 8 w 35"/>
                  <a:gd name="T15" fmla="*/ 35 h 69"/>
                  <a:gd name="T16" fmla="*/ 2 w 35"/>
                  <a:gd name="T17" fmla="*/ 18 h 69"/>
                  <a:gd name="T18" fmla="*/ 0 w 35"/>
                  <a:gd name="T19" fmla="*/ 4 h 69"/>
                  <a:gd name="T20" fmla="*/ 10 w 35"/>
                  <a:gd name="T21" fmla="*/ 0 h 69"/>
                  <a:gd name="T22" fmla="*/ 14 w 35"/>
                  <a:gd name="T23" fmla="*/ 7 h 69"/>
                  <a:gd name="T24" fmla="*/ 18 w 35"/>
                  <a:gd name="T25" fmla="*/ 18 h 69"/>
                  <a:gd name="T26" fmla="*/ 21 w 35"/>
                  <a:gd name="T27" fmla="*/ 2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69">
                    <a:moveTo>
                      <a:pt x="21" y="28"/>
                    </a:moveTo>
                    <a:lnTo>
                      <a:pt x="35" y="66"/>
                    </a:lnTo>
                    <a:lnTo>
                      <a:pt x="30" y="67"/>
                    </a:lnTo>
                    <a:lnTo>
                      <a:pt x="26" y="69"/>
                    </a:lnTo>
                    <a:lnTo>
                      <a:pt x="19" y="69"/>
                    </a:lnTo>
                    <a:lnTo>
                      <a:pt x="14" y="66"/>
                    </a:lnTo>
                    <a:lnTo>
                      <a:pt x="13" y="53"/>
                    </a:lnTo>
                    <a:lnTo>
                      <a:pt x="8" y="35"/>
                    </a:lnTo>
                    <a:lnTo>
                      <a:pt x="2" y="18"/>
                    </a:lnTo>
                    <a:lnTo>
                      <a:pt x="0" y="4"/>
                    </a:lnTo>
                    <a:lnTo>
                      <a:pt x="10" y="0"/>
                    </a:lnTo>
                    <a:lnTo>
                      <a:pt x="14" y="7"/>
                    </a:lnTo>
                    <a:lnTo>
                      <a:pt x="18" y="18"/>
                    </a:lnTo>
                    <a:lnTo>
                      <a:pt x="21" y="2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74"/>
              <p:cNvSpPr>
                <a:spLocks/>
              </p:cNvSpPr>
              <p:nvPr/>
            </p:nvSpPr>
            <p:spPr bwMode="auto">
              <a:xfrm>
                <a:off x="4418" y="2303"/>
                <a:ext cx="12" cy="36"/>
              </a:xfrm>
              <a:custGeom>
                <a:avLst/>
                <a:gdLst>
                  <a:gd name="T0" fmla="*/ 13 w 26"/>
                  <a:gd name="T1" fmla="*/ 13 h 72"/>
                  <a:gd name="T2" fmla="*/ 14 w 26"/>
                  <a:gd name="T3" fmla="*/ 20 h 72"/>
                  <a:gd name="T4" fmla="*/ 19 w 26"/>
                  <a:gd name="T5" fmla="*/ 37 h 72"/>
                  <a:gd name="T6" fmla="*/ 24 w 26"/>
                  <a:gd name="T7" fmla="*/ 56 h 72"/>
                  <a:gd name="T8" fmla="*/ 26 w 26"/>
                  <a:gd name="T9" fmla="*/ 69 h 72"/>
                  <a:gd name="T10" fmla="*/ 21 w 26"/>
                  <a:gd name="T11" fmla="*/ 71 h 72"/>
                  <a:gd name="T12" fmla="*/ 18 w 26"/>
                  <a:gd name="T13" fmla="*/ 72 h 72"/>
                  <a:gd name="T14" fmla="*/ 14 w 26"/>
                  <a:gd name="T15" fmla="*/ 72 h 72"/>
                  <a:gd name="T16" fmla="*/ 10 w 26"/>
                  <a:gd name="T17" fmla="*/ 71 h 72"/>
                  <a:gd name="T18" fmla="*/ 6 w 26"/>
                  <a:gd name="T19" fmla="*/ 55 h 72"/>
                  <a:gd name="T20" fmla="*/ 2 w 26"/>
                  <a:gd name="T21" fmla="*/ 39 h 72"/>
                  <a:gd name="T22" fmla="*/ 0 w 26"/>
                  <a:gd name="T23" fmla="*/ 21 h 72"/>
                  <a:gd name="T24" fmla="*/ 0 w 26"/>
                  <a:gd name="T25" fmla="*/ 2 h 72"/>
                  <a:gd name="T26" fmla="*/ 6 w 26"/>
                  <a:gd name="T27" fmla="*/ 0 h 72"/>
                  <a:gd name="T28" fmla="*/ 11 w 26"/>
                  <a:gd name="T29" fmla="*/ 2 h 72"/>
                  <a:gd name="T30" fmla="*/ 13 w 26"/>
                  <a:gd name="T31" fmla="*/ 7 h 72"/>
                  <a:gd name="T32" fmla="*/ 13 w 26"/>
                  <a:gd name="T33" fmla="*/ 1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72">
                    <a:moveTo>
                      <a:pt x="13" y="13"/>
                    </a:moveTo>
                    <a:lnTo>
                      <a:pt x="14" y="20"/>
                    </a:lnTo>
                    <a:lnTo>
                      <a:pt x="19" y="37"/>
                    </a:lnTo>
                    <a:lnTo>
                      <a:pt x="24" y="56"/>
                    </a:lnTo>
                    <a:lnTo>
                      <a:pt x="26" y="69"/>
                    </a:lnTo>
                    <a:lnTo>
                      <a:pt x="21" y="71"/>
                    </a:lnTo>
                    <a:lnTo>
                      <a:pt x="18" y="72"/>
                    </a:lnTo>
                    <a:lnTo>
                      <a:pt x="14" y="72"/>
                    </a:lnTo>
                    <a:lnTo>
                      <a:pt x="10" y="71"/>
                    </a:lnTo>
                    <a:lnTo>
                      <a:pt x="6" y="55"/>
                    </a:lnTo>
                    <a:lnTo>
                      <a:pt x="2" y="39"/>
                    </a:lnTo>
                    <a:lnTo>
                      <a:pt x="0" y="21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3" y="7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75"/>
              <p:cNvSpPr>
                <a:spLocks/>
              </p:cNvSpPr>
              <p:nvPr/>
            </p:nvSpPr>
            <p:spPr bwMode="auto">
              <a:xfrm>
                <a:off x="4445" y="2307"/>
                <a:ext cx="19" cy="21"/>
              </a:xfrm>
              <a:custGeom>
                <a:avLst/>
                <a:gdLst>
                  <a:gd name="T0" fmla="*/ 39 w 39"/>
                  <a:gd name="T1" fmla="*/ 35 h 43"/>
                  <a:gd name="T2" fmla="*/ 35 w 39"/>
                  <a:gd name="T3" fmla="*/ 39 h 43"/>
                  <a:gd name="T4" fmla="*/ 31 w 39"/>
                  <a:gd name="T5" fmla="*/ 42 h 43"/>
                  <a:gd name="T6" fmla="*/ 24 w 39"/>
                  <a:gd name="T7" fmla="*/ 43 h 43"/>
                  <a:gd name="T8" fmla="*/ 18 w 39"/>
                  <a:gd name="T9" fmla="*/ 42 h 43"/>
                  <a:gd name="T10" fmla="*/ 15 w 39"/>
                  <a:gd name="T11" fmla="*/ 31 h 43"/>
                  <a:gd name="T12" fmla="*/ 10 w 39"/>
                  <a:gd name="T13" fmla="*/ 18 h 43"/>
                  <a:gd name="T14" fmla="*/ 5 w 39"/>
                  <a:gd name="T15" fmla="*/ 7 h 43"/>
                  <a:gd name="T16" fmla="*/ 0 w 39"/>
                  <a:gd name="T17" fmla="*/ 0 h 43"/>
                  <a:gd name="T18" fmla="*/ 39 w 39"/>
                  <a:gd name="T19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3">
                    <a:moveTo>
                      <a:pt x="39" y="35"/>
                    </a:moveTo>
                    <a:lnTo>
                      <a:pt x="35" y="39"/>
                    </a:lnTo>
                    <a:lnTo>
                      <a:pt x="31" y="42"/>
                    </a:lnTo>
                    <a:lnTo>
                      <a:pt x="24" y="43"/>
                    </a:lnTo>
                    <a:lnTo>
                      <a:pt x="18" y="42"/>
                    </a:lnTo>
                    <a:lnTo>
                      <a:pt x="15" y="31"/>
                    </a:lnTo>
                    <a:lnTo>
                      <a:pt x="10" y="18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39" y="3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4532" y="2309"/>
                <a:ext cx="19" cy="14"/>
              </a:xfrm>
              <a:custGeom>
                <a:avLst/>
                <a:gdLst>
                  <a:gd name="T0" fmla="*/ 39 w 39"/>
                  <a:gd name="T1" fmla="*/ 29 h 29"/>
                  <a:gd name="T2" fmla="*/ 32 w 39"/>
                  <a:gd name="T3" fmla="*/ 29 h 29"/>
                  <a:gd name="T4" fmla="*/ 27 w 39"/>
                  <a:gd name="T5" fmla="*/ 24 h 29"/>
                  <a:gd name="T6" fmla="*/ 21 w 39"/>
                  <a:gd name="T7" fmla="*/ 19 h 29"/>
                  <a:gd name="T8" fmla="*/ 13 w 39"/>
                  <a:gd name="T9" fmla="*/ 16 h 29"/>
                  <a:gd name="T10" fmla="*/ 10 w 39"/>
                  <a:gd name="T11" fmla="*/ 14 h 29"/>
                  <a:gd name="T12" fmla="*/ 7 w 39"/>
                  <a:gd name="T13" fmla="*/ 13 h 29"/>
                  <a:gd name="T14" fmla="*/ 4 w 39"/>
                  <a:gd name="T15" fmla="*/ 10 h 29"/>
                  <a:gd name="T16" fmla="*/ 0 w 39"/>
                  <a:gd name="T17" fmla="*/ 8 h 29"/>
                  <a:gd name="T18" fmla="*/ 4 w 39"/>
                  <a:gd name="T19" fmla="*/ 5 h 29"/>
                  <a:gd name="T20" fmla="*/ 7 w 39"/>
                  <a:gd name="T21" fmla="*/ 2 h 29"/>
                  <a:gd name="T22" fmla="*/ 12 w 39"/>
                  <a:gd name="T23" fmla="*/ 0 h 29"/>
                  <a:gd name="T24" fmla="*/ 16 w 39"/>
                  <a:gd name="T25" fmla="*/ 2 h 29"/>
                  <a:gd name="T26" fmla="*/ 23 w 39"/>
                  <a:gd name="T27" fmla="*/ 8 h 29"/>
                  <a:gd name="T28" fmla="*/ 31 w 39"/>
                  <a:gd name="T29" fmla="*/ 14 h 29"/>
                  <a:gd name="T30" fmla="*/ 37 w 39"/>
                  <a:gd name="T31" fmla="*/ 22 h 29"/>
                  <a:gd name="T32" fmla="*/ 39 w 39"/>
                  <a:gd name="T3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29">
                    <a:moveTo>
                      <a:pt x="39" y="29"/>
                    </a:moveTo>
                    <a:lnTo>
                      <a:pt x="32" y="29"/>
                    </a:lnTo>
                    <a:lnTo>
                      <a:pt x="27" y="24"/>
                    </a:lnTo>
                    <a:lnTo>
                      <a:pt x="21" y="19"/>
                    </a:lnTo>
                    <a:lnTo>
                      <a:pt x="13" y="16"/>
                    </a:lnTo>
                    <a:lnTo>
                      <a:pt x="10" y="14"/>
                    </a:lnTo>
                    <a:lnTo>
                      <a:pt x="7" y="13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3" y="8"/>
                    </a:lnTo>
                    <a:lnTo>
                      <a:pt x="31" y="14"/>
                    </a:lnTo>
                    <a:lnTo>
                      <a:pt x="37" y="22"/>
                    </a:lnTo>
                    <a:lnTo>
                      <a:pt x="39" y="2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77"/>
              <p:cNvSpPr>
                <a:spLocks/>
              </p:cNvSpPr>
              <p:nvPr/>
            </p:nvSpPr>
            <p:spPr bwMode="auto">
              <a:xfrm>
                <a:off x="4223" y="2334"/>
                <a:ext cx="650" cy="614"/>
              </a:xfrm>
              <a:custGeom>
                <a:avLst/>
                <a:gdLst>
                  <a:gd name="T0" fmla="*/ 803 w 1298"/>
                  <a:gd name="T1" fmla="*/ 126 h 1228"/>
                  <a:gd name="T2" fmla="*/ 880 w 1298"/>
                  <a:gd name="T3" fmla="*/ 110 h 1228"/>
                  <a:gd name="T4" fmla="*/ 1043 w 1298"/>
                  <a:gd name="T5" fmla="*/ 285 h 1228"/>
                  <a:gd name="T6" fmla="*/ 1159 w 1298"/>
                  <a:gd name="T7" fmla="*/ 469 h 1228"/>
                  <a:gd name="T8" fmla="*/ 1185 w 1298"/>
                  <a:gd name="T9" fmla="*/ 658 h 1228"/>
                  <a:gd name="T10" fmla="*/ 1247 w 1298"/>
                  <a:gd name="T11" fmla="*/ 896 h 1228"/>
                  <a:gd name="T12" fmla="*/ 1298 w 1298"/>
                  <a:gd name="T13" fmla="*/ 1081 h 1228"/>
                  <a:gd name="T14" fmla="*/ 1121 w 1298"/>
                  <a:gd name="T15" fmla="*/ 1197 h 1228"/>
                  <a:gd name="T16" fmla="*/ 1019 w 1298"/>
                  <a:gd name="T17" fmla="*/ 1011 h 1228"/>
                  <a:gd name="T18" fmla="*/ 998 w 1298"/>
                  <a:gd name="T19" fmla="*/ 803 h 1228"/>
                  <a:gd name="T20" fmla="*/ 987 w 1298"/>
                  <a:gd name="T21" fmla="*/ 737 h 1228"/>
                  <a:gd name="T22" fmla="*/ 960 w 1298"/>
                  <a:gd name="T23" fmla="*/ 690 h 1228"/>
                  <a:gd name="T24" fmla="*/ 963 w 1298"/>
                  <a:gd name="T25" fmla="*/ 638 h 1228"/>
                  <a:gd name="T26" fmla="*/ 937 w 1298"/>
                  <a:gd name="T27" fmla="*/ 610 h 1228"/>
                  <a:gd name="T28" fmla="*/ 953 w 1298"/>
                  <a:gd name="T29" fmla="*/ 568 h 1228"/>
                  <a:gd name="T30" fmla="*/ 902 w 1298"/>
                  <a:gd name="T31" fmla="*/ 527 h 1228"/>
                  <a:gd name="T32" fmla="*/ 790 w 1298"/>
                  <a:gd name="T33" fmla="*/ 444 h 1228"/>
                  <a:gd name="T34" fmla="*/ 616 w 1298"/>
                  <a:gd name="T35" fmla="*/ 265 h 1228"/>
                  <a:gd name="T36" fmla="*/ 557 w 1298"/>
                  <a:gd name="T37" fmla="*/ 263 h 1228"/>
                  <a:gd name="T38" fmla="*/ 439 w 1298"/>
                  <a:gd name="T39" fmla="*/ 242 h 1228"/>
                  <a:gd name="T40" fmla="*/ 406 w 1298"/>
                  <a:gd name="T41" fmla="*/ 171 h 1228"/>
                  <a:gd name="T42" fmla="*/ 407 w 1298"/>
                  <a:gd name="T43" fmla="*/ 260 h 1228"/>
                  <a:gd name="T44" fmla="*/ 516 w 1298"/>
                  <a:gd name="T45" fmla="*/ 311 h 1228"/>
                  <a:gd name="T46" fmla="*/ 573 w 1298"/>
                  <a:gd name="T47" fmla="*/ 301 h 1228"/>
                  <a:gd name="T48" fmla="*/ 640 w 1298"/>
                  <a:gd name="T49" fmla="*/ 354 h 1228"/>
                  <a:gd name="T50" fmla="*/ 701 w 1298"/>
                  <a:gd name="T51" fmla="*/ 412 h 1228"/>
                  <a:gd name="T52" fmla="*/ 738 w 1298"/>
                  <a:gd name="T53" fmla="*/ 461 h 1228"/>
                  <a:gd name="T54" fmla="*/ 749 w 1298"/>
                  <a:gd name="T55" fmla="*/ 595 h 1228"/>
                  <a:gd name="T56" fmla="*/ 744 w 1298"/>
                  <a:gd name="T57" fmla="*/ 710 h 1228"/>
                  <a:gd name="T58" fmla="*/ 685 w 1298"/>
                  <a:gd name="T59" fmla="*/ 776 h 1228"/>
                  <a:gd name="T60" fmla="*/ 584 w 1298"/>
                  <a:gd name="T61" fmla="*/ 782 h 1228"/>
                  <a:gd name="T62" fmla="*/ 377 w 1298"/>
                  <a:gd name="T63" fmla="*/ 857 h 1228"/>
                  <a:gd name="T64" fmla="*/ 171 w 1298"/>
                  <a:gd name="T65" fmla="*/ 935 h 1228"/>
                  <a:gd name="T66" fmla="*/ 26 w 1298"/>
                  <a:gd name="T67" fmla="*/ 956 h 1228"/>
                  <a:gd name="T68" fmla="*/ 11 w 1298"/>
                  <a:gd name="T69" fmla="*/ 889 h 1228"/>
                  <a:gd name="T70" fmla="*/ 11 w 1298"/>
                  <a:gd name="T71" fmla="*/ 884 h 1228"/>
                  <a:gd name="T72" fmla="*/ 30 w 1298"/>
                  <a:gd name="T73" fmla="*/ 696 h 1228"/>
                  <a:gd name="T74" fmla="*/ 192 w 1298"/>
                  <a:gd name="T75" fmla="*/ 683 h 1228"/>
                  <a:gd name="T76" fmla="*/ 337 w 1298"/>
                  <a:gd name="T77" fmla="*/ 659 h 1228"/>
                  <a:gd name="T78" fmla="*/ 417 w 1298"/>
                  <a:gd name="T79" fmla="*/ 613 h 1228"/>
                  <a:gd name="T80" fmla="*/ 465 w 1298"/>
                  <a:gd name="T81" fmla="*/ 610 h 1228"/>
                  <a:gd name="T82" fmla="*/ 497 w 1298"/>
                  <a:gd name="T83" fmla="*/ 613 h 1228"/>
                  <a:gd name="T84" fmla="*/ 482 w 1298"/>
                  <a:gd name="T85" fmla="*/ 535 h 1228"/>
                  <a:gd name="T86" fmla="*/ 466 w 1298"/>
                  <a:gd name="T87" fmla="*/ 456 h 1228"/>
                  <a:gd name="T88" fmla="*/ 449 w 1298"/>
                  <a:gd name="T89" fmla="*/ 391 h 1228"/>
                  <a:gd name="T90" fmla="*/ 393 w 1298"/>
                  <a:gd name="T91" fmla="*/ 293 h 1228"/>
                  <a:gd name="T92" fmla="*/ 353 w 1298"/>
                  <a:gd name="T93" fmla="*/ 185 h 1228"/>
                  <a:gd name="T94" fmla="*/ 386 w 1298"/>
                  <a:gd name="T95" fmla="*/ 86 h 1228"/>
                  <a:gd name="T96" fmla="*/ 430 w 1298"/>
                  <a:gd name="T97" fmla="*/ 44 h 1228"/>
                  <a:gd name="T98" fmla="*/ 516 w 1298"/>
                  <a:gd name="T99" fmla="*/ 14 h 1228"/>
                  <a:gd name="T100" fmla="*/ 624 w 1298"/>
                  <a:gd name="T101" fmla="*/ 4 h 1228"/>
                  <a:gd name="T102" fmla="*/ 661 w 1298"/>
                  <a:gd name="T103" fmla="*/ 24 h 1228"/>
                  <a:gd name="T104" fmla="*/ 679 w 1298"/>
                  <a:gd name="T105" fmla="*/ 14 h 1228"/>
                  <a:gd name="T106" fmla="*/ 723 w 1298"/>
                  <a:gd name="T107" fmla="*/ 73 h 1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8" h="1228">
                    <a:moveTo>
                      <a:pt x="733" y="84"/>
                    </a:moveTo>
                    <a:lnTo>
                      <a:pt x="746" y="94"/>
                    </a:lnTo>
                    <a:lnTo>
                      <a:pt x="758" y="103"/>
                    </a:lnTo>
                    <a:lnTo>
                      <a:pt x="773" y="113"/>
                    </a:lnTo>
                    <a:lnTo>
                      <a:pt x="787" y="121"/>
                    </a:lnTo>
                    <a:lnTo>
                      <a:pt x="803" y="126"/>
                    </a:lnTo>
                    <a:lnTo>
                      <a:pt x="819" y="129"/>
                    </a:lnTo>
                    <a:lnTo>
                      <a:pt x="837" y="129"/>
                    </a:lnTo>
                    <a:lnTo>
                      <a:pt x="854" y="126"/>
                    </a:lnTo>
                    <a:lnTo>
                      <a:pt x="862" y="123"/>
                    </a:lnTo>
                    <a:lnTo>
                      <a:pt x="872" y="116"/>
                    </a:lnTo>
                    <a:lnTo>
                      <a:pt x="880" y="110"/>
                    </a:lnTo>
                    <a:lnTo>
                      <a:pt x="893" y="111"/>
                    </a:lnTo>
                    <a:lnTo>
                      <a:pt x="923" y="145"/>
                    </a:lnTo>
                    <a:lnTo>
                      <a:pt x="953" y="178"/>
                    </a:lnTo>
                    <a:lnTo>
                      <a:pt x="982" y="214"/>
                    </a:lnTo>
                    <a:lnTo>
                      <a:pt x="1012" y="250"/>
                    </a:lnTo>
                    <a:lnTo>
                      <a:pt x="1043" y="285"/>
                    </a:lnTo>
                    <a:lnTo>
                      <a:pt x="1073" y="319"/>
                    </a:lnTo>
                    <a:lnTo>
                      <a:pt x="1103" y="351"/>
                    </a:lnTo>
                    <a:lnTo>
                      <a:pt x="1137" y="381"/>
                    </a:lnTo>
                    <a:lnTo>
                      <a:pt x="1153" y="407"/>
                    </a:lnTo>
                    <a:lnTo>
                      <a:pt x="1158" y="437"/>
                    </a:lnTo>
                    <a:lnTo>
                      <a:pt x="1159" y="469"/>
                    </a:lnTo>
                    <a:lnTo>
                      <a:pt x="1162" y="498"/>
                    </a:lnTo>
                    <a:lnTo>
                      <a:pt x="1164" y="498"/>
                    </a:lnTo>
                    <a:lnTo>
                      <a:pt x="1164" y="539"/>
                    </a:lnTo>
                    <a:lnTo>
                      <a:pt x="1170" y="578"/>
                    </a:lnTo>
                    <a:lnTo>
                      <a:pt x="1180" y="618"/>
                    </a:lnTo>
                    <a:lnTo>
                      <a:pt x="1185" y="658"/>
                    </a:lnTo>
                    <a:lnTo>
                      <a:pt x="1194" y="699"/>
                    </a:lnTo>
                    <a:lnTo>
                      <a:pt x="1206" y="739"/>
                    </a:lnTo>
                    <a:lnTo>
                      <a:pt x="1215" y="779"/>
                    </a:lnTo>
                    <a:lnTo>
                      <a:pt x="1226" y="819"/>
                    </a:lnTo>
                    <a:lnTo>
                      <a:pt x="1236" y="857"/>
                    </a:lnTo>
                    <a:lnTo>
                      <a:pt x="1247" y="896"/>
                    </a:lnTo>
                    <a:lnTo>
                      <a:pt x="1258" y="935"/>
                    </a:lnTo>
                    <a:lnTo>
                      <a:pt x="1271" y="975"/>
                    </a:lnTo>
                    <a:lnTo>
                      <a:pt x="1279" y="996"/>
                    </a:lnTo>
                    <a:lnTo>
                      <a:pt x="1287" y="1030"/>
                    </a:lnTo>
                    <a:lnTo>
                      <a:pt x="1295" y="1062"/>
                    </a:lnTo>
                    <a:lnTo>
                      <a:pt x="1298" y="1081"/>
                    </a:lnTo>
                    <a:lnTo>
                      <a:pt x="1271" y="1105"/>
                    </a:lnTo>
                    <a:lnTo>
                      <a:pt x="1244" y="1127"/>
                    </a:lnTo>
                    <a:lnTo>
                      <a:pt x="1215" y="1146"/>
                    </a:lnTo>
                    <a:lnTo>
                      <a:pt x="1185" y="1165"/>
                    </a:lnTo>
                    <a:lnTo>
                      <a:pt x="1154" y="1181"/>
                    </a:lnTo>
                    <a:lnTo>
                      <a:pt x="1121" y="1197"/>
                    </a:lnTo>
                    <a:lnTo>
                      <a:pt x="1087" y="1213"/>
                    </a:lnTo>
                    <a:lnTo>
                      <a:pt x="1052" y="1228"/>
                    </a:lnTo>
                    <a:lnTo>
                      <a:pt x="1046" y="1193"/>
                    </a:lnTo>
                    <a:lnTo>
                      <a:pt x="1036" y="1130"/>
                    </a:lnTo>
                    <a:lnTo>
                      <a:pt x="1027" y="1062"/>
                    </a:lnTo>
                    <a:lnTo>
                      <a:pt x="1019" y="1011"/>
                    </a:lnTo>
                    <a:lnTo>
                      <a:pt x="1014" y="980"/>
                    </a:lnTo>
                    <a:lnTo>
                      <a:pt x="1008" y="929"/>
                    </a:lnTo>
                    <a:lnTo>
                      <a:pt x="1003" y="878"/>
                    </a:lnTo>
                    <a:lnTo>
                      <a:pt x="1001" y="852"/>
                    </a:lnTo>
                    <a:lnTo>
                      <a:pt x="998" y="828"/>
                    </a:lnTo>
                    <a:lnTo>
                      <a:pt x="998" y="803"/>
                    </a:lnTo>
                    <a:lnTo>
                      <a:pt x="1000" y="779"/>
                    </a:lnTo>
                    <a:lnTo>
                      <a:pt x="1008" y="760"/>
                    </a:lnTo>
                    <a:lnTo>
                      <a:pt x="1016" y="742"/>
                    </a:lnTo>
                    <a:lnTo>
                      <a:pt x="1006" y="739"/>
                    </a:lnTo>
                    <a:lnTo>
                      <a:pt x="996" y="737"/>
                    </a:lnTo>
                    <a:lnTo>
                      <a:pt x="987" y="737"/>
                    </a:lnTo>
                    <a:lnTo>
                      <a:pt x="977" y="736"/>
                    </a:lnTo>
                    <a:lnTo>
                      <a:pt x="969" y="733"/>
                    </a:lnTo>
                    <a:lnTo>
                      <a:pt x="963" y="728"/>
                    </a:lnTo>
                    <a:lnTo>
                      <a:pt x="958" y="721"/>
                    </a:lnTo>
                    <a:lnTo>
                      <a:pt x="956" y="710"/>
                    </a:lnTo>
                    <a:lnTo>
                      <a:pt x="960" y="690"/>
                    </a:lnTo>
                    <a:lnTo>
                      <a:pt x="968" y="672"/>
                    </a:lnTo>
                    <a:lnTo>
                      <a:pt x="979" y="658"/>
                    </a:lnTo>
                    <a:lnTo>
                      <a:pt x="988" y="645"/>
                    </a:lnTo>
                    <a:lnTo>
                      <a:pt x="984" y="642"/>
                    </a:lnTo>
                    <a:lnTo>
                      <a:pt x="974" y="640"/>
                    </a:lnTo>
                    <a:lnTo>
                      <a:pt x="963" y="638"/>
                    </a:lnTo>
                    <a:lnTo>
                      <a:pt x="953" y="635"/>
                    </a:lnTo>
                    <a:lnTo>
                      <a:pt x="947" y="630"/>
                    </a:lnTo>
                    <a:lnTo>
                      <a:pt x="944" y="626"/>
                    </a:lnTo>
                    <a:lnTo>
                      <a:pt x="940" y="622"/>
                    </a:lnTo>
                    <a:lnTo>
                      <a:pt x="937" y="618"/>
                    </a:lnTo>
                    <a:lnTo>
                      <a:pt x="937" y="610"/>
                    </a:lnTo>
                    <a:lnTo>
                      <a:pt x="940" y="602"/>
                    </a:lnTo>
                    <a:lnTo>
                      <a:pt x="944" y="595"/>
                    </a:lnTo>
                    <a:lnTo>
                      <a:pt x="944" y="587"/>
                    </a:lnTo>
                    <a:lnTo>
                      <a:pt x="945" y="587"/>
                    </a:lnTo>
                    <a:lnTo>
                      <a:pt x="948" y="578"/>
                    </a:lnTo>
                    <a:lnTo>
                      <a:pt x="953" y="568"/>
                    </a:lnTo>
                    <a:lnTo>
                      <a:pt x="958" y="559"/>
                    </a:lnTo>
                    <a:lnTo>
                      <a:pt x="961" y="549"/>
                    </a:lnTo>
                    <a:lnTo>
                      <a:pt x="945" y="544"/>
                    </a:lnTo>
                    <a:lnTo>
                      <a:pt x="929" y="539"/>
                    </a:lnTo>
                    <a:lnTo>
                      <a:pt x="915" y="533"/>
                    </a:lnTo>
                    <a:lnTo>
                      <a:pt x="902" y="527"/>
                    </a:lnTo>
                    <a:lnTo>
                      <a:pt x="889" y="519"/>
                    </a:lnTo>
                    <a:lnTo>
                      <a:pt x="877" y="511"/>
                    </a:lnTo>
                    <a:lnTo>
                      <a:pt x="864" y="503"/>
                    </a:lnTo>
                    <a:lnTo>
                      <a:pt x="853" y="495"/>
                    </a:lnTo>
                    <a:lnTo>
                      <a:pt x="821" y="471"/>
                    </a:lnTo>
                    <a:lnTo>
                      <a:pt x="790" y="444"/>
                    </a:lnTo>
                    <a:lnTo>
                      <a:pt x="760" y="415"/>
                    </a:lnTo>
                    <a:lnTo>
                      <a:pt x="731" y="384"/>
                    </a:lnTo>
                    <a:lnTo>
                      <a:pt x="703" y="354"/>
                    </a:lnTo>
                    <a:lnTo>
                      <a:pt x="674" y="324"/>
                    </a:lnTo>
                    <a:lnTo>
                      <a:pt x="645" y="293"/>
                    </a:lnTo>
                    <a:lnTo>
                      <a:pt x="616" y="265"/>
                    </a:lnTo>
                    <a:lnTo>
                      <a:pt x="613" y="258"/>
                    </a:lnTo>
                    <a:lnTo>
                      <a:pt x="608" y="252"/>
                    </a:lnTo>
                    <a:lnTo>
                      <a:pt x="602" y="249"/>
                    </a:lnTo>
                    <a:lnTo>
                      <a:pt x="596" y="249"/>
                    </a:lnTo>
                    <a:lnTo>
                      <a:pt x="576" y="257"/>
                    </a:lnTo>
                    <a:lnTo>
                      <a:pt x="557" y="263"/>
                    </a:lnTo>
                    <a:lnTo>
                      <a:pt x="537" y="266"/>
                    </a:lnTo>
                    <a:lnTo>
                      <a:pt x="514" y="266"/>
                    </a:lnTo>
                    <a:lnTo>
                      <a:pt x="493" y="265"/>
                    </a:lnTo>
                    <a:lnTo>
                      <a:pt x="473" y="260"/>
                    </a:lnTo>
                    <a:lnTo>
                      <a:pt x="455" y="252"/>
                    </a:lnTo>
                    <a:lnTo>
                      <a:pt x="439" y="242"/>
                    </a:lnTo>
                    <a:lnTo>
                      <a:pt x="430" y="228"/>
                    </a:lnTo>
                    <a:lnTo>
                      <a:pt x="422" y="206"/>
                    </a:lnTo>
                    <a:lnTo>
                      <a:pt x="415" y="185"/>
                    </a:lnTo>
                    <a:lnTo>
                      <a:pt x="412" y="177"/>
                    </a:lnTo>
                    <a:lnTo>
                      <a:pt x="414" y="177"/>
                    </a:lnTo>
                    <a:lnTo>
                      <a:pt x="406" y="171"/>
                    </a:lnTo>
                    <a:lnTo>
                      <a:pt x="393" y="180"/>
                    </a:lnTo>
                    <a:lnTo>
                      <a:pt x="380" y="196"/>
                    </a:lnTo>
                    <a:lnTo>
                      <a:pt x="377" y="210"/>
                    </a:lnTo>
                    <a:lnTo>
                      <a:pt x="383" y="226"/>
                    </a:lnTo>
                    <a:lnTo>
                      <a:pt x="393" y="242"/>
                    </a:lnTo>
                    <a:lnTo>
                      <a:pt x="407" y="260"/>
                    </a:lnTo>
                    <a:lnTo>
                      <a:pt x="423" y="276"/>
                    </a:lnTo>
                    <a:lnTo>
                      <a:pt x="442" y="290"/>
                    </a:lnTo>
                    <a:lnTo>
                      <a:pt x="461" y="301"/>
                    </a:lnTo>
                    <a:lnTo>
                      <a:pt x="484" y="309"/>
                    </a:lnTo>
                    <a:lnTo>
                      <a:pt x="506" y="311"/>
                    </a:lnTo>
                    <a:lnTo>
                      <a:pt x="516" y="311"/>
                    </a:lnTo>
                    <a:lnTo>
                      <a:pt x="527" y="311"/>
                    </a:lnTo>
                    <a:lnTo>
                      <a:pt x="535" y="309"/>
                    </a:lnTo>
                    <a:lnTo>
                      <a:pt x="544" y="309"/>
                    </a:lnTo>
                    <a:lnTo>
                      <a:pt x="554" y="308"/>
                    </a:lnTo>
                    <a:lnTo>
                      <a:pt x="562" y="305"/>
                    </a:lnTo>
                    <a:lnTo>
                      <a:pt x="573" y="301"/>
                    </a:lnTo>
                    <a:lnTo>
                      <a:pt x="583" y="298"/>
                    </a:lnTo>
                    <a:lnTo>
                      <a:pt x="596" y="309"/>
                    </a:lnTo>
                    <a:lnTo>
                      <a:pt x="608" y="319"/>
                    </a:lnTo>
                    <a:lnTo>
                      <a:pt x="620" y="330"/>
                    </a:lnTo>
                    <a:lnTo>
                      <a:pt x="631" y="343"/>
                    </a:lnTo>
                    <a:lnTo>
                      <a:pt x="640" y="354"/>
                    </a:lnTo>
                    <a:lnTo>
                      <a:pt x="651" y="365"/>
                    </a:lnTo>
                    <a:lnTo>
                      <a:pt x="664" y="378"/>
                    </a:lnTo>
                    <a:lnTo>
                      <a:pt x="677" y="389"/>
                    </a:lnTo>
                    <a:lnTo>
                      <a:pt x="685" y="397"/>
                    </a:lnTo>
                    <a:lnTo>
                      <a:pt x="693" y="404"/>
                    </a:lnTo>
                    <a:lnTo>
                      <a:pt x="701" y="412"/>
                    </a:lnTo>
                    <a:lnTo>
                      <a:pt x="711" y="420"/>
                    </a:lnTo>
                    <a:lnTo>
                      <a:pt x="719" y="428"/>
                    </a:lnTo>
                    <a:lnTo>
                      <a:pt x="727" y="436"/>
                    </a:lnTo>
                    <a:lnTo>
                      <a:pt x="733" y="445"/>
                    </a:lnTo>
                    <a:lnTo>
                      <a:pt x="739" y="455"/>
                    </a:lnTo>
                    <a:lnTo>
                      <a:pt x="738" y="461"/>
                    </a:lnTo>
                    <a:lnTo>
                      <a:pt x="739" y="466"/>
                    </a:lnTo>
                    <a:lnTo>
                      <a:pt x="741" y="472"/>
                    </a:lnTo>
                    <a:lnTo>
                      <a:pt x="741" y="479"/>
                    </a:lnTo>
                    <a:lnTo>
                      <a:pt x="746" y="520"/>
                    </a:lnTo>
                    <a:lnTo>
                      <a:pt x="747" y="559"/>
                    </a:lnTo>
                    <a:lnTo>
                      <a:pt x="749" y="595"/>
                    </a:lnTo>
                    <a:lnTo>
                      <a:pt x="749" y="629"/>
                    </a:lnTo>
                    <a:lnTo>
                      <a:pt x="747" y="648"/>
                    </a:lnTo>
                    <a:lnTo>
                      <a:pt x="747" y="667"/>
                    </a:lnTo>
                    <a:lnTo>
                      <a:pt x="746" y="688"/>
                    </a:lnTo>
                    <a:lnTo>
                      <a:pt x="744" y="710"/>
                    </a:lnTo>
                    <a:lnTo>
                      <a:pt x="744" y="710"/>
                    </a:lnTo>
                    <a:lnTo>
                      <a:pt x="742" y="725"/>
                    </a:lnTo>
                    <a:lnTo>
                      <a:pt x="738" y="741"/>
                    </a:lnTo>
                    <a:lnTo>
                      <a:pt x="730" y="755"/>
                    </a:lnTo>
                    <a:lnTo>
                      <a:pt x="717" y="766"/>
                    </a:lnTo>
                    <a:lnTo>
                      <a:pt x="701" y="771"/>
                    </a:lnTo>
                    <a:lnTo>
                      <a:pt x="685" y="776"/>
                    </a:lnTo>
                    <a:lnTo>
                      <a:pt x="669" y="777"/>
                    </a:lnTo>
                    <a:lnTo>
                      <a:pt x="653" y="779"/>
                    </a:lnTo>
                    <a:lnTo>
                      <a:pt x="636" y="779"/>
                    </a:lnTo>
                    <a:lnTo>
                      <a:pt x="620" y="781"/>
                    </a:lnTo>
                    <a:lnTo>
                      <a:pt x="602" y="781"/>
                    </a:lnTo>
                    <a:lnTo>
                      <a:pt x="584" y="782"/>
                    </a:lnTo>
                    <a:lnTo>
                      <a:pt x="549" y="793"/>
                    </a:lnTo>
                    <a:lnTo>
                      <a:pt x="514" y="806"/>
                    </a:lnTo>
                    <a:lnTo>
                      <a:pt x="479" y="817"/>
                    </a:lnTo>
                    <a:lnTo>
                      <a:pt x="445" y="830"/>
                    </a:lnTo>
                    <a:lnTo>
                      <a:pt x="410" y="844"/>
                    </a:lnTo>
                    <a:lnTo>
                      <a:pt x="377" y="857"/>
                    </a:lnTo>
                    <a:lnTo>
                      <a:pt x="342" y="870"/>
                    </a:lnTo>
                    <a:lnTo>
                      <a:pt x="308" y="884"/>
                    </a:lnTo>
                    <a:lnTo>
                      <a:pt x="273" y="897"/>
                    </a:lnTo>
                    <a:lnTo>
                      <a:pt x="240" y="910"/>
                    </a:lnTo>
                    <a:lnTo>
                      <a:pt x="206" y="923"/>
                    </a:lnTo>
                    <a:lnTo>
                      <a:pt x="171" y="935"/>
                    </a:lnTo>
                    <a:lnTo>
                      <a:pt x="137" y="948"/>
                    </a:lnTo>
                    <a:lnTo>
                      <a:pt x="104" y="959"/>
                    </a:lnTo>
                    <a:lnTo>
                      <a:pt x="70" y="971"/>
                    </a:lnTo>
                    <a:lnTo>
                      <a:pt x="37" y="982"/>
                    </a:lnTo>
                    <a:lnTo>
                      <a:pt x="30" y="971"/>
                    </a:lnTo>
                    <a:lnTo>
                      <a:pt x="26" y="956"/>
                    </a:lnTo>
                    <a:lnTo>
                      <a:pt x="22" y="942"/>
                    </a:lnTo>
                    <a:lnTo>
                      <a:pt x="19" y="927"/>
                    </a:lnTo>
                    <a:lnTo>
                      <a:pt x="16" y="918"/>
                    </a:lnTo>
                    <a:lnTo>
                      <a:pt x="16" y="908"/>
                    </a:lnTo>
                    <a:lnTo>
                      <a:pt x="14" y="899"/>
                    </a:lnTo>
                    <a:lnTo>
                      <a:pt x="11" y="889"/>
                    </a:lnTo>
                    <a:lnTo>
                      <a:pt x="13" y="889"/>
                    </a:lnTo>
                    <a:lnTo>
                      <a:pt x="13" y="888"/>
                    </a:lnTo>
                    <a:lnTo>
                      <a:pt x="13" y="888"/>
                    </a:lnTo>
                    <a:lnTo>
                      <a:pt x="14" y="888"/>
                    </a:lnTo>
                    <a:lnTo>
                      <a:pt x="14" y="884"/>
                    </a:lnTo>
                    <a:lnTo>
                      <a:pt x="11" y="884"/>
                    </a:lnTo>
                    <a:lnTo>
                      <a:pt x="6" y="838"/>
                    </a:lnTo>
                    <a:lnTo>
                      <a:pt x="2" y="795"/>
                    </a:lnTo>
                    <a:lnTo>
                      <a:pt x="0" y="750"/>
                    </a:lnTo>
                    <a:lnTo>
                      <a:pt x="0" y="701"/>
                    </a:lnTo>
                    <a:lnTo>
                      <a:pt x="5" y="696"/>
                    </a:lnTo>
                    <a:lnTo>
                      <a:pt x="30" y="696"/>
                    </a:lnTo>
                    <a:lnTo>
                      <a:pt x="56" y="696"/>
                    </a:lnTo>
                    <a:lnTo>
                      <a:pt x="83" y="694"/>
                    </a:lnTo>
                    <a:lnTo>
                      <a:pt x="112" y="693"/>
                    </a:lnTo>
                    <a:lnTo>
                      <a:pt x="139" y="690"/>
                    </a:lnTo>
                    <a:lnTo>
                      <a:pt x="166" y="686"/>
                    </a:lnTo>
                    <a:lnTo>
                      <a:pt x="192" y="683"/>
                    </a:lnTo>
                    <a:lnTo>
                      <a:pt x="217" y="678"/>
                    </a:lnTo>
                    <a:lnTo>
                      <a:pt x="240" y="675"/>
                    </a:lnTo>
                    <a:lnTo>
                      <a:pt x="262" y="672"/>
                    </a:lnTo>
                    <a:lnTo>
                      <a:pt x="287" y="667"/>
                    </a:lnTo>
                    <a:lnTo>
                      <a:pt x="311" y="664"/>
                    </a:lnTo>
                    <a:lnTo>
                      <a:pt x="337" y="659"/>
                    </a:lnTo>
                    <a:lnTo>
                      <a:pt x="362" y="654"/>
                    </a:lnTo>
                    <a:lnTo>
                      <a:pt x="386" y="648"/>
                    </a:lnTo>
                    <a:lnTo>
                      <a:pt x="410" y="642"/>
                    </a:lnTo>
                    <a:lnTo>
                      <a:pt x="412" y="630"/>
                    </a:lnTo>
                    <a:lnTo>
                      <a:pt x="414" y="621"/>
                    </a:lnTo>
                    <a:lnTo>
                      <a:pt x="417" y="613"/>
                    </a:lnTo>
                    <a:lnTo>
                      <a:pt x="420" y="603"/>
                    </a:lnTo>
                    <a:lnTo>
                      <a:pt x="431" y="597"/>
                    </a:lnTo>
                    <a:lnTo>
                      <a:pt x="441" y="597"/>
                    </a:lnTo>
                    <a:lnTo>
                      <a:pt x="449" y="598"/>
                    </a:lnTo>
                    <a:lnTo>
                      <a:pt x="457" y="603"/>
                    </a:lnTo>
                    <a:lnTo>
                      <a:pt x="465" y="610"/>
                    </a:lnTo>
                    <a:lnTo>
                      <a:pt x="471" y="616"/>
                    </a:lnTo>
                    <a:lnTo>
                      <a:pt x="479" y="622"/>
                    </a:lnTo>
                    <a:lnTo>
                      <a:pt x="489" y="624"/>
                    </a:lnTo>
                    <a:lnTo>
                      <a:pt x="490" y="619"/>
                    </a:lnTo>
                    <a:lnTo>
                      <a:pt x="493" y="616"/>
                    </a:lnTo>
                    <a:lnTo>
                      <a:pt x="497" y="613"/>
                    </a:lnTo>
                    <a:lnTo>
                      <a:pt x="500" y="608"/>
                    </a:lnTo>
                    <a:lnTo>
                      <a:pt x="497" y="592"/>
                    </a:lnTo>
                    <a:lnTo>
                      <a:pt x="492" y="576"/>
                    </a:lnTo>
                    <a:lnTo>
                      <a:pt x="489" y="560"/>
                    </a:lnTo>
                    <a:lnTo>
                      <a:pt x="487" y="544"/>
                    </a:lnTo>
                    <a:lnTo>
                      <a:pt x="482" y="535"/>
                    </a:lnTo>
                    <a:lnTo>
                      <a:pt x="481" y="525"/>
                    </a:lnTo>
                    <a:lnTo>
                      <a:pt x="477" y="515"/>
                    </a:lnTo>
                    <a:lnTo>
                      <a:pt x="474" y="506"/>
                    </a:lnTo>
                    <a:lnTo>
                      <a:pt x="473" y="490"/>
                    </a:lnTo>
                    <a:lnTo>
                      <a:pt x="469" y="472"/>
                    </a:lnTo>
                    <a:lnTo>
                      <a:pt x="466" y="456"/>
                    </a:lnTo>
                    <a:lnTo>
                      <a:pt x="463" y="442"/>
                    </a:lnTo>
                    <a:lnTo>
                      <a:pt x="458" y="436"/>
                    </a:lnTo>
                    <a:lnTo>
                      <a:pt x="458" y="426"/>
                    </a:lnTo>
                    <a:lnTo>
                      <a:pt x="458" y="416"/>
                    </a:lnTo>
                    <a:lnTo>
                      <a:pt x="453" y="408"/>
                    </a:lnTo>
                    <a:lnTo>
                      <a:pt x="449" y="391"/>
                    </a:lnTo>
                    <a:lnTo>
                      <a:pt x="447" y="372"/>
                    </a:lnTo>
                    <a:lnTo>
                      <a:pt x="444" y="353"/>
                    </a:lnTo>
                    <a:lnTo>
                      <a:pt x="444" y="333"/>
                    </a:lnTo>
                    <a:lnTo>
                      <a:pt x="430" y="317"/>
                    </a:lnTo>
                    <a:lnTo>
                      <a:pt x="412" y="305"/>
                    </a:lnTo>
                    <a:lnTo>
                      <a:pt x="393" y="293"/>
                    </a:lnTo>
                    <a:lnTo>
                      <a:pt x="375" y="281"/>
                    </a:lnTo>
                    <a:lnTo>
                      <a:pt x="359" y="266"/>
                    </a:lnTo>
                    <a:lnTo>
                      <a:pt x="348" y="250"/>
                    </a:lnTo>
                    <a:lnTo>
                      <a:pt x="343" y="228"/>
                    </a:lnTo>
                    <a:lnTo>
                      <a:pt x="348" y="202"/>
                    </a:lnTo>
                    <a:lnTo>
                      <a:pt x="353" y="185"/>
                    </a:lnTo>
                    <a:lnTo>
                      <a:pt x="358" y="167"/>
                    </a:lnTo>
                    <a:lnTo>
                      <a:pt x="361" y="150"/>
                    </a:lnTo>
                    <a:lnTo>
                      <a:pt x="366" y="134"/>
                    </a:lnTo>
                    <a:lnTo>
                      <a:pt x="372" y="118"/>
                    </a:lnTo>
                    <a:lnTo>
                      <a:pt x="378" y="102"/>
                    </a:lnTo>
                    <a:lnTo>
                      <a:pt x="386" y="86"/>
                    </a:lnTo>
                    <a:lnTo>
                      <a:pt x="398" y="71"/>
                    </a:lnTo>
                    <a:lnTo>
                      <a:pt x="401" y="64"/>
                    </a:lnTo>
                    <a:lnTo>
                      <a:pt x="407" y="57"/>
                    </a:lnTo>
                    <a:lnTo>
                      <a:pt x="414" y="52"/>
                    </a:lnTo>
                    <a:lnTo>
                      <a:pt x="422" y="48"/>
                    </a:lnTo>
                    <a:lnTo>
                      <a:pt x="430" y="44"/>
                    </a:lnTo>
                    <a:lnTo>
                      <a:pt x="438" y="41"/>
                    </a:lnTo>
                    <a:lnTo>
                      <a:pt x="447" y="38"/>
                    </a:lnTo>
                    <a:lnTo>
                      <a:pt x="455" y="35"/>
                    </a:lnTo>
                    <a:lnTo>
                      <a:pt x="476" y="28"/>
                    </a:lnTo>
                    <a:lnTo>
                      <a:pt x="495" y="22"/>
                    </a:lnTo>
                    <a:lnTo>
                      <a:pt x="516" y="14"/>
                    </a:lnTo>
                    <a:lnTo>
                      <a:pt x="535" y="9"/>
                    </a:lnTo>
                    <a:lnTo>
                      <a:pt x="556" y="4"/>
                    </a:lnTo>
                    <a:lnTo>
                      <a:pt x="576" y="1"/>
                    </a:lnTo>
                    <a:lnTo>
                      <a:pt x="597" y="0"/>
                    </a:lnTo>
                    <a:lnTo>
                      <a:pt x="620" y="1"/>
                    </a:lnTo>
                    <a:lnTo>
                      <a:pt x="624" y="4"/>
                    </a:lnTo>
                    <a:lnTo>
                      <a:pt x="631" y="9"/>
                    </a:lnTo>
                    <a:lnTo>
                      <a:pt x="637" y="12"/>
                    </a:lnTo>
                    <a:lnTo>
                      <a:pt x="642" y="16"/>
                    </a:lnTo>
                    <a:lnTo>
                      <a:pt x="648" y="20"/>
                    </a:lnTo>
                    <a:lnTo>
                      <a:pt x="655" y="22"/>
                    </a:lnTo>
                    <a:lnTo>
                      <a:pt x="661" y="24"/>
                    </a:lnTo>
                    <a:lnTo>
                      <a:pt x="667" y="22"/>
                    </a:lnTo>
                    <a:lnTo>
                      <a:pt x="669" y="19"/>
                    </a:lnTo>
                    <a:lnTo>
                      <a:pt x="672" y="17"/>
                    </a:lnTo>
                    <a:lnTo>
                      <a:pt x="674" y="14"/>
                    </a:lnTo>
                    <a:lnTo>
                      <a:pt x="675" y="12"/>
                    </a:lnTo>
                    <a:lnTo>
                      <a:pt x="679" y="14"/>
                    </a:lnTo>
                    <a:lnTo>
                      <a:pt x="683" y="20"/>
                    </a:lnTo>
                    <a:lnTo>
                      <a:pt x="690" y="28"/>
                    </a:lnTo>
                    <a:lnTo>
                      <a:pt x="698" y="38"/>
                    </a:lnTo>
                    <a:lnTo>
                      <a:pt x="706" y="49"/>
                    </a:lnTo>
                    <a:lnTo>
                      <a:pt x="715" y="62"/>
                    </a:lnTo>
                    <a:lnTo>
                      <a:pt x="723" y="73"/>
                    </a:lnTo>
                    <a:lnTo>
                      <a:pt x="733" y="84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4183" y="2684"/>
                <a:ext cx="49" cy="150"/>
              </a:xfrm>
              <a:custGeom>
                <a:avLst/>
                <a:gdLst>
                  <a:gd name="T0" fmla="*/ 62 w 99"/>
                  <a:gd name="T1" fmla="*/ 0 h 302"/>
                  <a:gd name="T2" fmla="*/ 62 w 99"/>
                  <a:gd name="T3" fmla="*/ 21 h 302"/>
                  <a:gd name="T4" fmla="*/ 60 w 99"/>
                  <a:gd name="T5" fmla="*/ 42 h 302"/>
                  <a:gd name="T6" fmla="*/ 62 w 99"/>
                  <a:gd name="T7" fmla="*/ 59 h 302"/>
                  <a:gd name="T8" fmla="*/ 65 w 99"/>
                  <a:gd name="T9" fmla="*/ 74 h 302"/>
                  <a:gd name="T10" fmla="*/ 65 w 99"/>
                  <a:gd name="T11" fmla="*/ 85 h 302"/>
                  <a:gd name="T12" fmla="*/ 65 w 99"/>
                  <a:gd name="T13" fmla="*/ 98 h 302"/>
                  <a:gd name="T14" fmla="*/ 67 w 99"/>
                  <a:gd name="T15" fmla="*/ 109 h 302"/>
                  <a:gd name="T16" fmla="*/ 70 w 99"/>
                  <a:gd name="T17" fmla="*/ 120 h 302"/>
                  <a:gd name="T18" fmla="*/ 68 w 99"/>
                  <a:gd name="T19" fmla="*/ 129 h 302"/>
                  <a:gd name="T20" fmla="*/ 70 w 99"/>
                  <a:gd name="T21" fmla="*/ 141 h 302"/>
                  <a:gd name="T22" fmla="*/ 71 w 99"/>
                  <a:gd name="T23" fmla="*/ 152 h 302"/>
                  <a:gd name="T24" fmla="*/ 71 w 99"/>
                  <a:gd name="T25" fmla="*/ 165 h 302"/>
                  <a:gd name="T26" fmla="*/ 78 w 99"/>
                  <a:gd name="T27" fmla="*/ 198 h 302"/>
                  <a:gd name="T28" fmla="*/ 84 w 99"/>
                  <a:gd name="T29" fmla="*/ 227 h 302"/>
                  <a:gd name="T30" fmla="*/ 92 w 99"/>
                  <a:gd name="T31" fmla="*/ 256 h 302"/>
                  <a:gd name="T32" fmla="*/ 99 w 99"/>
                  <a:gd name="T33" fmla="*/ 289 h 302"/>
                  <a:gd name="T34" fmla="*/ 91 w 99"/>
                  <a:gd name="T35" fmla="*/ 291 h 302"/>
                  <a:gd name="T36" fmla="*/ 84 w 99"/>
                  <a:gd name="T37" fmla="*/ 294 h 302"/>
                  <a:gd name="T38" fmla="*/ 76 w 99"/>
                  <a:gd name="T39" fmla="*/ 296 h 302"/>
                  <a:gd name="T40" fmla="*/ 70 w 99"/>
                  <a:gd name="T41" fmla="*/ 297 h 302"/>
                  <a:gd name="T42" fmla="*/ 62 w 99"/>
                  <a:gd name="T43" fmla="*/ 299 h 302"/>
                  <a:gd name="T44" fmla="*/ 54 w 99"/>
                  <a:gd name="T45" fmla="*/ 300 h 302"/>
                  <a:gd name="T46" fmla="*/ 47 w 99"/>
                  <a:gd name="T47" fmla="*/ 302 h 302"/>
                  <a:gd name="T48" fmla="*/ 39 w 99"/>
                  <a:gd name="T49" fmla="*/ 302 h 302"/>
                  <a:gd name="T50" fmla="*/ 28 w 99"/>
                  <a:gd name="T51" fmla="*/ 251 h 302"/>
                  <a:gd name="T52" fmla="*/ 20 w 99"/>
                  <a:gd name="T53" fmla="*/ 203 h 302"/>
                  <a:gd name="T54" fmla="*/ 14 w 99"/>
                  <a:gd name="T55" fmla="*/ 153 h 302"/>
                  <a:gd name="T56" fmla="*/ 8 w 99"/>
                  <a:gd name="T57" fmla="*/ 99 h 302"/>
                  <a:gd name="T58" fmla="*/ 1 w 99"/>
                  <a:gd name="T59" fmla="*/ 96 h 302"/>
                  <a:gd name="T60" fmla="*/ 3 w 99"/>
                  <a:gd name="T61" fmla="*/ 74 h 302"/>
                  <a:gd name="T62" fmla="*/ 1 w 99"/>
                  <a:gd name="T63" fmla="*/ 53 h 302"/>
                  <a:gd name="T64" fmla="*/ 0 w 99"/>
                  <a:gd name="T65" fmla="*/ 34 h 302"/>
                  <a:gd name="T66" fmla="*/ 1 w 99"/>
                  <a:gd name="T67" fmla="*/ 21 h 302"/>
                  <a:gd name="T68" fmla="*/ 6 w 99"/>
                  <a:gd name="T69" fmla="*/ 14 h 302"/>
                  <a:gd name="T70" fmla="*/ 12 w 99"/>
                  <a:gd name="T71" fmla="*/ 8 h 302"/>
                  <a:gd name="T72" fmla="*/ 19 w 99"/>
                  <a:gd name="T73" fmla="*/ 5 h 302"/>
                  <a:gd name="T74" fmla="*/ 27 w 99"/>
                  <a:gd name="T75" fmla="*/ 3 h 302"/>
                  <a:gd name="T76" fmla="*/ 35 w 99"/>
                  <a:gd name="T77" fmla="*/ 2 h 302"/>
                  <a:gd name="T78" fmla="*/ 44 w 99"/>
                  <a:gd name="T79" fmla="*/ 0 h 302"/>
                  <a:gd name="T80" fmla="*/ 52 w 99"/>
                  <a:gd name="T81" fmla="*/ 0 h 302"/>
                  <a:gd name="T82" fmla="*/ 62 w 99"/>
                  <a:gd name="T8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302">
                    <a:moveTo>
                      <a:pt x="62" y="0"/>
                    </a:moveTo>
                    <a:lnTo>
                      <a:pt x="62" y="21"/>
                    </a:lnTo>
                    <a:lnTo>
                      <a:pt x="60" y="42"/>
                    </a:lnTo>
                    <a:lnTo>
                      <a:pt x="62" y="59"/>
                    </a:lnTo>
                    <a:lnTo>
                      <a:pt x="65" y="74"/>
                    </a:lnTo>
                    <a:lnTo>
                      <a:pt x="65" y="85"/>
                    </a:lnTo>
                    <a:lnTo>
                      <a:pt x="65" y="98"/>
                    </a:lnTo>
                    <a:lnTo>
                      <a:pt x="67" y="109"/>
                    </a:lnTo>
                    <a:lnTo>
                      <a:pt x="70" y="120"/>
                    </a:lnTo>
                    <a:lnTo>
                      <a:pt x="68" y="129"/>
                    </a:lnTo>
                    <a:lnTo>
                      <a:pt x="70" y="141"/>
                    </a:lnTo>
                    <a:lnTo>
                      <a:pt x="71" y="152"/>
                    </a:lnTo>
                    <a:lnTo>
                      <a:pt x="71" y="165"/>
                    </a:lnTo>
                    <a:lnTo>
                      <a:pt x="78" y="198"/>
                    </a:lnTo>
                    <a:lnTo>
                      <a:pt x="84" y="227"/>
                    </a:lnTo>
                    <a:lnTo>
                      <a:pt x="92" y="256"/>
                    </a:lnTo>
                    <a:lnTo>
                      <a:pt x="99" y="289"/>
                    </a:lnTo>
                    <a:lnTo>
                      <a:pt x="91" y="291"/>
                    </a:lnTo>
                    <a:lnTo>
                      <a:pt x="84" y="294"/>
                    </a:lnTo>
                    <a:lnTo>
                      <a:pt x="76" y="296"/>
                    </a:lnTo>
                    <a:lnTo>
                      <a:pt x="70" y="297"/>
                    </a:lnTo>
                    <a:lnTo>
                      <a:pt x="62" y="299"/>
                    </a:lnTo>
                    <a:lnTo>
                      <a:pt x="54" y="300"/>
                    </a:lnTo>
                    <a:lnTo>
                      <a:pt x="47" y="302"/>
                    </a:lnTo>
                    <a:lnTo>
                      <a:pt x="39" y="302"/>
                    </a:lnTo>
                    <a:lnTo>
                      <a:pt x="28" y="251"/>
                    </a:lnTo>
                    <a:lnTo>
                      <a:pt x="20" y="203"/>
                    </a:lnTo>
                    <a:lnTo>
                      <a:pt x="14" y="153"/>
                    </a:lnTo>
                    <a:lnTo>
                      <a:pt x="8" y="99"/>
                    </a:lnTo>
                    <a:lnTo>
                      <a:pt x="1" y="96"/>
                    </a:lnTo>
                    <a:lnTo>
                      <a:pt x="3" y="74"/>
                    </a:lnTo>
                    <a:lnTo>
                      <a:pt x="1" y="53"/>
                    </a:lnTo>
                    <a:lnTo>
                      <a:pt x="0" y="34"/>
                    </a:lnTo>
                    <a:lnTo>
                      <a:pt x="1" y="21"/>
                    </a:lnTo>
                    <a:lnTo>
                      <a:pt x="6" y="14"/>
                    </a:lnTo>
                    <a:lnTo>
                      <a:pt x="12" y="8"/>
                    </a:lnTo>
                    <a:lnTo>
                      <a:pt x="19" y="5"/>
                    </a:lnTo>
                    <a:lnTo>
                      <a:pt x="27" y="3"/>
                    </a:lnTo>
                    <a:lnTo>
                      <a:pt x="35" y="2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79"/>
              <p:cNvSpPr>
                <a:spLocks/>
              </p:cNvSpPr>
              <p:nvPr/>
            </p:nvSpPr>
            <p:spPr bwMode="auto">
              <a:xfrm>
                <a:off x="4118" y="2752"/>
                <a:ext cx="74" cy="214"/>
              </a:xfrm>
              <a:custGeom>
                <a:avLst/>
                <a:gdLst>
                  <a:gd name="T0" fmla="*/ 101 w 149"/>
                  <a:gd name="T1" fmla="*/ 60 h 428"/>
                  <a:gd name="T2" fmla="*/ 115 w 149"/>
                  <a:gd name="T3" fmla="*/ 144 h 428"/>
                  <a:gd name="T4" fmla="*/ 117 w 149"/>
                  <a:gd name="T5" fmla="*/ 179 h 428"/>
                  <a:gd name="T6" fmla="*/ 104 w 149"/>
                  <a:gd name="T7" fmla="*/ 170 h 428"/>
                  <a:gd name="T8" fmla="*/ 91 w 149"/>
                  <a:gd name="T9" fmla="*/ 173 h 428"/>
                  <a:gd name="T10" fmla="*/ 93 w 149"/>
                  <a:gd name="T11" fmla="*/ 182 h 428"/>
                  <a:gd name="T12" fmla="*/ 147 w 149"/>
                  <a:gd name="T13" fmla="*/ 218 h 428"/>
                  <a:gd name="T14" fmla="*/ 147 w 149"/>
                  <a:gd name="T15" fmla="*/ 237 h 428"/>
                  <a:gd name="T16" fmla="*/ 146 w 149"/>
                  <a:gd name="T17" fmla="*/ 238 h 428"/>
                  <a:gd name="T18" fmla="*/ 139 w 149"/>
                  <a:gd name="T19" fmla="*/ 237 h 428"/>
                  <a:gd name="T20" fmla="*/ 123 w 149"/>
                  <a:gd name="T21" fmla="*/ 227 h 428"/>
                  <a:gd name="T22" fmla="*/ 109 w 149"/>
                  <a:gd name="T23" fmla="*/ 221 h 428"/>
                  <a:gd name="T24" fmla="*/ 94 w 149"/>
                  <a:gd name="T25" fmla="*/ 219 h 428"/>
                  <a:gd name="T26" fmla="*/ 94 w 149"/>
                  <a:gd name="T27" fmla="*/ 230 h 428"/>
                  <a:gd name="T28" fmla="*/ 114 w 149"/>
                  <a:gd name="T29" fmla="*/ 242 h 428"/>
                  <a:gd name="T30" fmla="*/ 134 w 149"/>
                  <a:gd name="T31" fmla="*/ 254 h 428"/>
                  <a:gd name="T32" fmla="*/ 146 w 149"/>
                  <a:gd name="T33" fmla="*/ 274 h 428"/>
                  <a:gd name="T34" fmla="*/ 134 w 149"/>
                  <a:gd name="T35" fmla="*/ 285 h 428"/>
                  <a:gd name="T36" fmla="*/ 115 w 149"/>
                  <a:gd name="T37" fmla="*/ 277 h 428"/>
                  <a:gd name="T38" fmla="*/ 106 w 149"/>
                  <a:gd name="T39" fmla="*/ 286 h 428"/>
                  <a:gd name="T40" fmla="*/ 112 w 149"/>
                  <a:gd name="T41" fmla="*/ 297 h 428"/>
                  <a:gd name="T42" fmla="*/ 126 w 149"/>
                  <a:gd name="T43" fmla="*/ 304 h 428"/>
                  <a:gd name="T44" fmla="*/ 141 w 149"/>
                  <a:gd name="T45" fmla="*/ 312 h 428"/>
                  <a:gd name="T46" fmla="*/ 142 w 149"/>
                  <a:gd name="T47" fmla="*/ 342 h 428"/>
                  <a:gd name="T48" fmla="*/ 133 w 149"/>
                  <a:gd name="T49" fmla="*/ 393 h 428"/>
                  <a:gd name="T50" fmla="*/ 128 w 149"/>
                  <a:gd name="T51" fmla="*/ 419 h 428"/>
                  <a:gd name="T52" fmla="*/ 126 w 149"/>
                  <a:gd name="T53" fmla="*/ 424 h 428"/>
                  <a:gd name="T54" fmla="*/ 123 w 149"/>
                  <a:gd name="T55" fmla="*/ 428 h 428"/>
                  <a:gd name="T56" fmla="*/ 94 w 149"/>
                  <a:gd name="T57" fmla="*/ 321 h 428"/>
                  <a:gd name="T58" fmla="*/ 64 w 149"/>
                  <a:gd name="T59" fmla="*/ 216 h 428"/>
                  <a:gd name="T60" fmla="*/ 32 w 149"/>
                  <a:gd name="T61" fmla="*/ 112 h 428"/>
                  <a:gd name="T62" fmla="*/ 0 w 149"/>
                  <a:gd name="T63" fmla="*/ 7 h 428"/>
                  <a:gd name="T64" fmla="*/ 24 w 149"/>
                  <a:gd name="T65" fmla="*/ 2 h 428"/>
                  <a:gd name="T66" fmla="*/ 47 w 149"/>
                  <a:gd name="T67" fmla="*/ 0 h 428"/>
                  <a:gd name="T68" fmla="*/ 67 w 149"/>
                  <a:gd name="T69" fmla="*/ 2 h 428"/>
                  <a:gd name="T70" fmla="*/ 91 w 149"/>
                  <a:gd name="T71" fmla="*/ 0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9" h="428">
                    <a:moveTo>
                      <a:pt x="98" y="16"/>
                    </a:moveTo>
                    <a:lnTo>
                      <a:pt x="101" y="60"/>
                    </a:lnTo>
                    <a:lnTo>
                      <a:pt x="107" y="103"/>
                    </a:lnTo>
                    <a:lnTo>
                      <a:pt x="115" y="144"/>
                    </a:lnTo>
                    <a:lnTo>
                      <a:pt x="125" y="181"/>
                    </a:lnTo>
                    <a:lnTo>
                      <a:pt x="117" y="179"/>
                    </a:lnTo>
                    <a:lnTo>
                      <a:pt x="110" y="175"/>
                    </a:lnTo>
                    <a:lnTo>
                      <a:pt x="104" y="170"/>
                    </a:lnTo>
                    <a:lnTo>
                      <a:pt x="94" y="170"/>
                    </a:lnTo>
                    <a:lnTo>
                      <a:pt x="91" y="173"/>
                    </a:lnTo>
                    <a:lnTo>
                      <a:pt x="91" y="178"/>
                    </a:lnTo>
                    <a:lnTo>
                      <a:pt x="93" y="182"/>
                    </a:lnTo>
                    <a:lnTo>
                      <a:pt x="94" y="186"/>
                    </a:lnTo>
                    <a:lnTo>
                      <a:pt x="147" y="218"/>
                    </a:lnTo>
                    <a:lnTo>
                      <a:pt x="149" y="237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6" y="238"/>
                    </a:lnTo>
                    <a:lnTo>
                      <a:pt x="146" y="240"/>
                    </a:lnTo>
                    <a:lnTo>
                      <a:pt x="139" y="237"/>
                    </a:lnTo>
                    <a:lnTo>
                      <a:pt x="131" y="232"/>
                    </a:lnTo>
                    <a:lnTo>
                      <a:pt x="123" y="227"/>
                    </a:lnTo>
                    <a:lnTo>
                      <a:pt x="117" y="224"/>
                    </a:lnTo>
                    <a:lnTo>
                      <a:pt x="109" y="221"/>
                    </a:lnTo>
                    <a:lnTo>
                      <a:pt x="101" y="219"/>
                    </a:lnTo>
                    <a:lnTo>
                      <a:pt x="94" y="219"/>
                    </a:lnTo>
                    <a:lnTo>
                      <a:pt x="88" y="222"/>
                    </a:lnTo>
                    <a:lnTo>
                      <a:pt x="94" y="230"/>
                    </a:lnTo>
                    <a:lnTo>
                      <a:pt x="102" y="237"/>
                    </a:lnTo>
                    <a:lnTo>
                      <a:pt x="114" y="242"/>
                    </a:lnTo>
                    <a:lnTo>
                      <a:pt x="125" y="248"/>
                    </a:lnTo>
                    <a:lnTo>
                      <a:pt x="134" y="254"/>
                    </a:lnTo>
                    <a:lnTo>
                      <a:pt x="142" y="262"/>
                    </a:lnTo>
                    <a:lnTo>
                      <a:pt x="146" y="274"/>
                    </a:lnTo>
                    <a:lnTo>
                      <a:pt x="146" y="286"/>
                    </a:lnTo>
                    <a:lnTo>
                      <a:pt x="134" y="285"/>
                    </a:lnTo>
                    <a:lnTo>
                      <a:pt x="125" y="280"/>
                    </a:lnTo>
                    <a:lnTo>
                      <a:pt x="115" y="277"/>
                    </a:lnTo>
                    <a:lnTo>
                      <a:pt x="107" y="277"/>
                    </a:lnTo>
                    <a:lnTo>
                      <a:pt x="106" y="286"/>
                    </a:lnTo>
                    <a:lnTo>
                      <a:pt x="107" y="293"/>
                    </a:lnTo>
                    <a:lnTo>
                      <a:pt x="112" y="297"/>
                    </a:lnTo>
                    <a:lnTo>
                      <a:pt x="120" y="301"/>
                    </a:lnTo>
                    <a:lnTo>
                      <a:pt x="126" y="304"/>
                    </a:lnTo>
                    <a:lnTo>
                      <a:pt x="134" y="307"/>
                    </a:lnTo>
                    <a:lnTo>
                      <a:pt x="141" y="312"/>
                    </a:lnTo>
                    <a:lnTo>
                      <a:pt x="146" y="318"/>
                    </a:lnTo>
                    <a:lnTo>
                      <a:pt x="142" y="342"/>
                    </a:lnTo>
                    <a:lnTo>
                      <a:pt x="138" y="368"/>
                    </a:lnTo>
                    <a:lnTo>
                      <a:pt x="133" y="393"/>
                    </a:lnTo>
                    <a:lnTo>
                      <a:pt x="125" y="417"/>
                    </a:lnTo>
                    <a:lnTo>
                      <a:pt x="128" y="419"/>
                    </a:lnTo>
                    <a:lnTo>
                      <a:pt x="128" y="422"/>
                    </a:lnTo>
                    <a:lnTo>
                      <a:pt x="126" y="424"/>
                    </a:lnTo>
                    <a:lnTo>
                      <a:pt x="125" y="427"/>
                    </a:lnTo>
                    <a:lnTo>
                      <a:pt x="123" y="428"/>
                    </a:lnTo>
                    <a:lnTo>
                      <a:pt x="109" y="374"/>
                    </a:lnTo>
                    <a:lnTo>
                      <a:pt x="94" y="321"/>
                    </a:lnTo>
                    <a:lnTo>
                      <a:pt x="80" y="269"/>
                    </a:lnTo>
                    <a:lnTo>
                      <a:pt x="64" y="216"/>
                    </a:lnTo>
                    <a:lnTo>
                      <a:pt x="48" y="165"/>
                    </a:lnTo>
                    <a:lnTo>
                      <a:pt x="32" y="112"/>
                    </a:lnTo>
                    <a:lnTo>
                      <a:pt x="16" y="60"/>
                    </a:lnTo>
                    <a:lnTo>
                      <a:pt x="0" y="7"/>
                    </a:lnTo>
                    <a:lnTo>
                      <a:pt x="11" y="4"/>
                    </a:lnTo>
                    <a:lnTo>
                      <a:pt x="24" y="2"/>
                    </a:lnTo>
                    <a:lnTo>
                      <a:pt x="35" y="2"/>
                    </a:lnTo>
                    <a:lnTo>
                      <a:pt x="47" y="0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98" y="1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4093" y="2759"/>
                <a:ext cx="76" cy="218"/>
              </a:xfrm>
              <a:custGeom>
                <a:avLst/>
                <a:gdLst>
                  <a:gd name="T0" fmla="*/ 30 w 151"/>
                  <a:gd name="T1" fmla="*/ 16 h 436"/>
                  <a:gd name="T2" fmla="*/ 40 w 151"/>
                  <a:gd name="T3" fmla="*/ 50 h 436"/>
                  <a:gd name="T4" fmla="*/ 51 w 151"/>
                  <a:gd name="T5" fmla="*/ 83 h 436"/>
                  <a:gd name="T6" fmla="*/ 60 w 151"/>
                  <a:gd name="T7" fmla="*/ 117 h 436"/>
                  <a:gd name="T8" fmla="*/ 72 w 151"/>
                  <a:gd name="T9" fmla="*/ 150 h 436"/>
                  <a:gd name="T10" fmla="*/ 83 w 151"/>
                  <a:gd name="T11" fmla="*/ 184 h 436"/>
                  <a:gd name="T12" fmla="*/ 92 w 151"/>
                  <a:gd name="T13" fmla="*/ 216 h 436"/>
                  <a:gd name="T14" fmla="*/ 104 w 151"/>
                  <a:gd name="T15" fmla="*/ 249 h 436"/>
                  <a:gd name="T16" fmla="*/ 113 w 151"/>
                  <a:gd name="T17" fmla="*/ 281 h 436"/>
                  <a:gd name="T18" fmla="*/ 116 w 151"/>
                  <a:gd name="T19" fmla="*/ 300 h 436"/>
                  <a:gd name="T20" fmla="*/ 123 w 151"/>
                  <a:gd name="T21" fmla="*/ 316 h 436"/>
                  <a:gd name="T22" fmla="*/ 129 w 151"/>
                  <a:gd name="T23" fmla="*/ 332 h 436"/>
                  <a:gd name="T24" fmla="*/ 132 w 151"/>
                  <a:gd name="T25" fmla="*/ 352 h 436"/>
                  <a:gd name="T26" fmla="*/ 135 w 151"/>
                  <a:gd name="T27" fmla="*/ 372 h 436"/>
                  <a:gd name="T28" fmla="*/ 142 w 151"/>
                  <a:gd name="T29" fmla="*/ 393 h 436"/>
                  <a:gd name="T30" fmla="*/ 148 w 151"/>
                  <a:gd name="T31" fmla="*/ 412 h 436"/>
                  <a:gd name="T32" fmla="*/ 151 w 151"/>
                  <a:gd name="T33" fmla="*/ 435 h 436"/>
                  <a:gd name="T34" fmla="*/ 147 w 151"/>
                  <a:gd name="T35" fmla="*/ 436 h 436"/>
                  <a:gd name="T36" fmla="*/ 142 w 151"/>
                  <a:gd name="T37" fmla="*/ 436 h 436"/>
                  <a:gd name="T38" fmla="*/ 137 w 151"/>
                  <a:gd name="T39" fmla="*/ 436 h 436"/>
                  <a:gd name="T40" fmla="*/ 132 w 151"/>
                  <a:gd name="T41" fmla="*/ 435 h 436"/>
                  <a:gd name="T42" fmla="*/ 127 w 151"/>
                  <a:gd name="T43" fmla="*/ 420 h 436"/>
                  <a:gd name="T44" fmla="*/ 123 w 151"/>
                  <a:gd name="T45" fmla="*/ 406 h 436"/>
                  <a:gd name="T46" fmla="*/ 119 w 151"/>
                  <a:gd name="T47" fmla="*/ 390 h 436"/>
                  <a:gd name="T48" fmla="*/ 111 w 151"/>
                  <a:gd name="T49" fmla="*/ 377 h 436"/>
                  <a:gd name="T50" fmla="*/ 111 w 151"/>
                  <a:gd name="T51" fmla="*/ 361 h 436"/>
                  <a:gd name="T52" fmla="*/ 107 w 151"/>
                  <a:gd name="T53" fmla="*/ 347 h 436"/>
                  <a:gd name="T54" fmla="*/ 102 w 151"/>
                  <a:gd name="T55" fmla="*/ 331 h 436"/>
                  <a:gd name="T56" fmla="*/ 102 w 151"/>
                  <a:gd name="T57" fmla="*/ 315 h 436"/>
                  <a:gd name="T58" fmla="*/ 99 w 151"/>
                  <a:gd name="T59" fmla="*/ 308 h 436"/>
                  <a:gd name="T60" fmla="*/ 96 w 151"/>
                  <a:gd name="T61" fmla="*/ 299 h 436"/>
                  <a:gd name="T62" fmla="*/ 91 w 151"/>
                  <a:gd name="T63" fmla="*/ 291 h 436"/>
                  <a:gd name="T64" fmla="*/ 88 w 151"/>
                  <a:gd name="T65" fmla="*/ 284 h 436"/>
                  <a:gd name="T66" fmla="*/ 78 w 151"/>
                  <a:gd name="T67" fmla="*/ 251 h 436"/>
                  <a:gd name="T68" fmla="*/ 68 w 151"/>
                  <a:gd name="T69" fmla="*/ 217 h 436"/>
                  <a:gd name="T70" fmla="*/ 57 w 151"/>
                  <a:gd name="T71" fmla="*/ 182 h 436"/>
                  <a:gd name="T72" fmla="*/ 46 w 151"/>
                  <a:gd name="T73" fmla="*/ 147 h 436"/>
                  <a:gd name="T74" fmla="*/ 35 w 151"/>
                  <a:gd name="T75" fmla="*/ 114 h 436"/>
                  <a:gd name="T76" fmla="*/ 24 w 151"/>
                  <a:gd name="T77" fmla="*/ 80 h 436"/>
                  <a:gd name="T78" fmla="*/ 12 w 151"/>
                  <a:gd name="T79" fmla="*/ 47 h 436"/>
                  <a:gd name="T80" fmla="*/ 0 w 151"/>
                  <a:gd name="T81" fmla="*/ 16 h 436"/>
                  <a:gd name="T82" fmla="*/ 0 w 151"/>
                  <a:gd name="T83" fmla="*/ 10 h 436"/>
                  <a:gd name="T84" fmla="*/ 3 w 151"/>
                  <a:gd name="T85" fmla="*/ 5 h 436"/>
                  <a:gd name="T86" fmla="*/ 8 w 151"/>
                  <a:gd name="T87" fmla="*/ 3 h 436"/>
                  <a:gd name="T88" fmla="*/ 12 w 151"/>
                  <a:gd name="T89" fmla="*/ 0 h 436"/>
                  <a:gd name="T90" fmla="*/ 20 w 151"/>
                  <a:gd name="T91" fmla="*/ 0 h 436"/>
                  <a:gd name="T92" fmla="*/ 24 w 151"/>
                  <a:gd name="T93" fmla="*/ 5 h 436"/>
                  <a:gd name="T94" fmla="*/ 27 w 151"/>
                  <a:gd name="T95" fmla="*/ 11 h 436"/>
                  <a:gd name="T96" fmla="*/ 30 w 151"/>
                  <a:gd name="T97" fmla="*/ 1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1" h="436">
                    <a:moveTo>
                      <a:pt x="30" y="16"/>
                    </a:moveTo>
                    <a:lnTo>
                      <a:pt x="40" y="50"/>
                    </a:lnTo>
                    <a:lnTo>
                      <a:pt x="51" y="83"/>
                    </a:lnTo>
                    <a:lnTo>
                      <a:pt x="60" y="117"/>
                    </a:lnTo>
                    <a:lnTo>
                      <a:pt x="72" y="150"/>
                    </a:lnTo>
                    <a:lnTo>
                      <a:pt x="83" y="184"/>
                    </a:lnTo>
                    <a:lnTo>
                      <a:pt x="92" y="216"/>
                    </a:lnTo>
                    <a:lnTo>
                      <a:pt x="104" y="249"/>
                    </a:lnTo>
                    <a:lnTo>
                      <a:pt x="113" y="281"/>
                    </a:lnTo>
                    <a:lnTo>
                      <a:pt x="116" y="300"/>
                    </a:lnTo>
                    <a:lnTo>
                      <a:pt x="123" y="316"/>
                    </a:lnTo>
                    <a:lnTo>
                      <a:pt x="129" y="332"/>
                    </a:lnTo>
                    <a:lnTo>
                      <a:pt x="132" y="352"/>
                    </a:lnTo>
                    <a:lnTo>
                      <a:pt x="135" y="372"/>
                    </a:lnTo>
                    <a:lnTo>
                      <a:pt x="142" y="393"/>
                    </a:lnTo>
                    <a:lnTo>
                      <a:pt x="148" y="412"/>
                    </a:lnTo>
                    <a:lnTo>
                      <a:pt x="151" y="435"/>
                    </a:lnTo>
                    <a:lnTo>
                      <a:pt x="147" y="436"/>
                    </a:lnTo>
                    <a:lnTo>
                      <a:pt x="142" y="436"/>
                    </a:lnTo>
                    <a:lnTo>
                      <a:pt x="137" y="436"/>
                    </a:lnTo>
                    <a:lnTo>
                      <a:pt x="132" y="435"/>
                    </a:lnTo>
                    <a:lnTo>
                      <a:pt x="127" y="420"/>
                    </a:lnTo>
                    <a:lnTo>
                      <a:pt x="123" y="406"/>
                    </a:lnTo>
                    <a:lnTo>
                      <a:pt x="119" y="390"/>
                    </a:lnTo>
                    <a:lnTo>
                      <a:pt x="111" y="377"/>
                    </a:lnTo>
                    <a:lnTo>
                      <a:pt x="111" y="361"/>
                    </a:lnTo>
                    <a:lnTo>
                      <a:pt x="107" y="347"/>
                    </a:lnTo>
                    <a:lnTo>
                      <a:pt x="102" y="331"/>
                    </a:lnTo>
                    <a:lnTo>
                      <a:pt x="102" y="315"/>
                    </a:lnTo>
                    <a:lnTo>
                      <a:pt x="99" y="308"/>
                    </a:lnTo>
                    <a:lnTo>
                      <a:pt x="96" y="299"/>
                    </a:lnTo>
                    <a:lnTo>
                      <a:pt x="91" y="291"/>
                    </a:lnTo>
                    <a:lnTo>
                      <a:pt x="88" y="284"/>
                    </a:lnTo>
                    <a:lnTo>
                      <a:pt x="78" y="251"/>
                    </a:lnTo>
                    <a:lnTo>
                      <a:pt x="68" y="217"/>
                    </a:lnTo>
                    <a:lnTo>
                      <a:pt x="57" y="182"/>
                    </a:lnTo>
                    <a:lnTo>
                      <a:pt x="46" y="147"/>
                    </a:lnTo>
                    <a:lnTo>
                      <a:pt x="35" y="114"/>
                    </a:lnTo>
                    <a:lnTo>
                      <a:pt x="24" y="80"/>
                    </a:lnTo>
                    <a:lnTo>
                      <a:pt x="12" y="47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3" y="5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4" y="5"/>
                    </a:lnTo>
                    <a:lnTo>
                      <a:pt x="27" y="11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>
                <a:off x="4752" y="2893"/>
                <a:ext cx="134" cy="103"/>
              </a:xfrm>
              <a:custGeom>
                <a:avLst/>
                <a:gdLst>
                  <a:gd name="T0" fmla="*/ 267 w 268"/>
                  <a:gd name="T1" fmla="*/ 36 h 206"/>
                  <a:gd name="T2" fmla="*/ 268 w 268"/>
                  <a:gd name="T3" fmla="*/ 49 h 206"/>
                  <a:gd name="T4" fmla="*/ 262 w 268"/>
                  <a:gd name="T5" fmla="*/ 59 h 206"/>
                  <a:gd name="T6" fmla="*/ 252 w 268"/>
                  <a:gd name="T7" fmla="*/ 67 h 206"/>
                  <a:gd name="T8" fmla="*/ 243 w 268"/>
                  <a:gd name="T9" fmla="*/ 75 h 206"/>
                  <a:gd name="T10" fmla="*/ 217 w 268"/>
                  <a:gd name="T11" fmla="*/ 94 h 206"/>
                  <a:gd name="T12" fmla="*/ 192 w 268"/>
                  <a:gd name="T13" fmla="*/ 113 h 206"/>
                  <a:gd name="T14" fmla="*/ 166 w 268"/>
                  <a:gd name="T15" fmla="*/ 130 h 206"/>
                  <a:gd name="T16" fmla="*/ 139 w 268"/>
                  <a:gd name="T17" fmla="*/ 146 h 206"/>
                  <a:gd name="T18" fmla="*/ 110 w 268"/>
                  <a:gd name="T19" fmla="*/ 162 h 206"/>
                  <a:gd name="T20" fmla="*/ 81 w 268"/>
                  <a:gd name="T21" fmla="*/ 178 h 206"/>
                  <a:gd name="T22" fmla="*/ 51 w 268"/>
                  <a:gd name="T23" fmla="*/ 193 h 206"/>
                  <a:gd name="T24" fmla="*/ 21 w 268"/>
                  <a:gd name="T25" fmla="*/ 206 h 206"/>
                  <a:gd name="T26" fmla="*/ 13 w 268"/>
                  <a:gd name="T27" fmla="*/ 206 h 206"/>
                  <a:gd name="T28" fmla="*/ 11 w 268"/>
                  <a:gd name="T29" fmla="*/ 201 h 206"/>
                  <a:gd name="T30" fmla="*/ 11 w 268"/>
                  <a:gd name="T31" fmla="*/ 194 h 206"/>
                  <a:gd name="T32" fmla="*/ 6 w 268"/>
                  <a:gd name="T33" fmla="*/ 190 h 206"/>
                  <a:gd name="T34" fmla="*/ 6 w 268"/>
                  <a:gd name="T35" fmla="*/ 178 h 206"/>
                  <a:gd name="T36" fmla="*/ 3 w 268"/>
                  <a:gd name="T37" fmla="*/ 170 h 206"/>
                  <a:gd name="T38" fmla="*/ 0 w 268"/>
                  <a:gd name="T39" fmla="*/ 164 h 206"/>
                  <a:gd name="T40" fmla="*/ 2 w 268"/>
                  <a:gd name="T41" fmla="*/ 153 h 206"/>
                  <a:gd name="T42" fmla="*/ 38 w 268"/>
                  <a:gd name="T43" fmla="*/ 140 h 206"/>
                  <a:gd name="T44" fmla="*/ 72 w 268"/>
                  <a:gd name="T45" fmla="*/ 122 h 206"/>
                  <a:gd name="T46" fmla="*/ 104 w 268"/>
                  <a:gd name="T47" fmla="*/ 105 h 206"/>
                  <a:gd name="T48" fmla="*/ 136 w 268"/>
                  <a:gd name="T49" fmla="*/ 86 h 206"/>
                  <a:gd name="T50" fmla="*/ 165 w 268"/>
                  <a:gd name="T51" fmla="*/ 63 h 206"/>
                  <a:gd name="T52" fmla="*/ 193 w 268"/>
                  <a:gd name="T53" fmla="*/ 43 h 206"/>
                  <a:gd name="T54" fmla="*/ 220 w 268"/>
                  <a:gd name="T55" fmla="*/ 20 h 206"/>
                  <a:gd name="T56" fmla="*/ 248 w 268"/>
                  <a:gd name="T57" fmla="*/ 0 h 206"/>
                  <a:gd name="T58" fmla="*/ 256 w 268"/>
                  <a:gd name="T59" fmla="*/ 6 h 206"/>
                  <a:gd name="T60" fmla="*/ 260 w 268"/>
                  <a:gd name="T61" fmla="*/ 15 h 206"/>
                  <a:gd name="T62" fmla="*/ 264 w 268"/>
                  <a:gd name="T63" fmla="*/ 25 h 206"/>
                  <a:gd name="T64" fmla="*/ 267 w 268"/>
                  <a:gd name="T65" fmla="*/ 3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8" h="206">
                    <a:moveTo>
                      <a:pt x="267" y="36"/>
                    </a:moveTo>
                    <a:lnTo>
                      <a:pt x="268" y="49"/>
                    </a:lnTo>
                    <a:lnTo>
                      <a:pt x="262" y="59"/>
                    </a:lnTo>
                    <a:lnTo>
                      <a:pt x="252" y="67"/>
                    </a:lnTo>
                    <a:lnTo>
                      <a:pt x="243" y="75"/>
                    </a:lnTo>
                    <a:lnTo>
                      <a:pt x="217" y="94"/>
                    </a:lnTo>
                    <a:lnTo>
                      <a:pt x="192" y="113"/>
                    </a:lnTo>
                    <a:lnTo>
                      <a:pt x="166" y="130"/>
                    </a:lnTo>
                    <a:lnTo>
                      <a:pt x="139" y="146"/>
                    </a:lnTo>
                    <a:lnTo>
                      <a:pt x="110" y="162"/>
                    </a:lnTo>
                    <a:lnTo>
                      <a:pt x="81" y="178"/>
                    </a:lnTo>
                    <a:lnTo>
                      <a:pt x="51" y="193"/>
                    </a:lnTo>
                    <a:lnTo>
                      <a:pt x="21" y="206"/>
                    </a:lnTo>
                    <a:lnTo>
                      <a:pt x="13" y="206"/>
                    </a:lnTo>
                    <a:lnTo>
                      <a:pt x="11" y="201"/>
                    </a:lnTo>
                    <a:lnTo>
                      <a:pt x="11" y="194"/>
                    </a:lnTo>
                    <a:lnTo>
                      <a:pt x="6" y="190"/>
                    </a:lnTo>
                    <a:lnTo>
                      <a:pt x="6" y="178"/>
                    </a:lnTo>
                    <a:lnTo>
                      <a:pt x="3" y="170"/>
                    </a:lnTo>
                    <a:lnTo>
                      <a:pt x="0" y="164"/>
                    </a:lnTo>
                    <a:lnTo>
                      <a:pt x="2" y="153"/>
                    </a:lnTo>
                    <a:lnTo>
                      <a:pt x="38" y="140"/>
                    </a:lnTo>
                    <a:lnTo>
                      <a:pt x="72" y="122"/>
                    </a:lnTo>
                    <a:lnTo>
                      <a:pt x="104" y="105"/>
                    </a:lnTo>
                    <a:lnTo>
                      <a:pt x="136" y="86"/>
                    </a:lnTo>
                    <a:lnTo>
                      <a:pt x="165" y="63"/>
                    </a:lnTo>
                    <a:lnTo>
                      <a:pt x="193" y="43"/>
                    </a:lnTo>
                    <a:lnTo>
                      <a:pt x="220" y="20"/>
                    </a:lnTo>
                    <a:lnTo>
                      <a:pt x="248" y="0"/>
                    </a:lnTo>
                    <a:lnTo>
                      <a:pt x="256" y="6"/>
                    </a:lnTo>
                    <a:lnTo>
                      <a:pt x="260" y="15"/>
                    </a:lnTo>
                    <a:lnTo>
                      <a:pt x="264" y="25"/>
                    </a:lnTo>
                    <a:lnTo>
                      <a:pt x="267" y="36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4819" y="2925"/>
                <a:ext cx="178" cy="115"/>
              </a:xfrm>
              <a:custGeom>
                <a:avLst/>
                <a:gdLst>
                  <a:gd name="T0" fmla="*/ 337 w 356"/>
                  <a:gd name="T1" fmla="*/ 22 h 228"/>
                  <a:gd name="T2" fmla="*/ 300 w 356"/>
                  <a:gd name="T3" fmla="*/ 51 h 228"/>
                  <a:gd name="T4" fmla="*/ 262 w 356"/>
                  <a:gd name="T5" fmla="*/ 78 h 228"/>
                  <a:gd name="T6" fmla="*/ 222 w 356"/>
                  <a:gd name="T7" fmla="*/ 107 h 228"/>
                  <a:gd name="T8" fmla="*/ 182 w 356"/>
                  <a:gd name="T9" fmla="*/ 134 h 228"/>
                  <a:gd name="T10" fmla="*/ 141 w 356"/>
                  <a:gd name="T11" fmla="*/ 163 h 228"/>
                  <a:gd name="T12" fmla="*/ 101 w 356"/>
                  <a:gd name="T13" fmla="*/ 190 h 228"/>
                  <a:gd name="T14" fmla="*/ 59 w 356"/>
                  <a:gd name="T15" fmla="*/ 216 h 228"/>
                  <a:gd name="T16" fmla="*/ 27 w 356"/>
                  <a:gd name="T17" fmla="*/ 216 h 228"/>
                  <a:gd name="T18" fmla="*/ 3 w 356"/>
                  <a:gd name="T19" fmla="*/ 158 h 228"/>
                  <a:gd name="T20" fmla="*/ 23 w 356"/>
                  <a:gd name="T21" fmla="*/ 123 h 228"/>
                  <a:gd name="T22" fmla="*/ 66 w 356"/>
                  <a:gd name="T23" fmla="*/ 93 h 228"/>
                  <a:gd name="T24" fmla="*/ 107 w 356"/>
                  <a:gd name="T25" fmla="*/ 62 h 228"/>
                  <a:gd name="T26" fmla="*/ 149 w 356"/>
                  <a:gd name="T27" fmla="*/ 30 h 228"/>
                  <a:gd name="T28" fmla="*/ 168 w 356"/>
                  <a:gd name="T29" fmla="*/ 22 h 228"/>
                  <a:gd name="T30" fmla="*/ 158 w 356"/>
                  <a:gd name="T31" fmla="*/ 69 h 228"/>
                  <a:gd name="T32" fmla="*/ 163 w 356"/>
                  <a:gd name="T33" fmla="*/ 80 h 228"/>
                  <a:gd name="T34" fmla="*/ 168 w 356"/>
                  <a:gd name="T35" fmla="*/ 75 h 228"/>
                  <a:gd name="T36" fmla="*/ 174 w 356"/>
                  <a:gd name="T37" fmla="*/ 62 h 228"/>
                  <a:gd name="T38" fmla="*/ 182 w 356"/>
                  <a:gd name="T39" fmla="*/ 30 h 228"/>
                  <a:gd name="T40" fmla="*/ 192 w 356"/>
                  <a:gd name="T41" fmla="*/ 10 h 228"/>
                  <a:gd name="T42" fmla="*/ 211 w 356"/>
                  <a:gd name="T43" fmla="*/ 6 h 228"/>
                  <a:gd name="T44" fmla="*/ 222 w 356"/>
                  <a:gd name="T45" fmla="*/ 6 h 228"/>
                  <a:gd name="T46" fmla="*/ 221 w 356"/>
                  <a:gd name="T47" fmla="*/ 10 h 228"/>
                  <a:gd name="T48" fmla="*/ 217 w 356"/>
                  <a:gd name="T49" fmla="*/ 13 h 228"/>
                  <a:gd name="T50" fmla="*/ 213 w 356"/>
                  <a:gd name="T51" fmla="*/ 38 h 228"/>
                  <a:gd name="T52" fmla="*/ 208 w 356"/>
                  <a:gd name="T53" fmla="*/ 64 h 228"/>
                  <a:gd name="T54" fmla="*/ 216 w 356"/>
                  <a:gd name="T55" fmla="*/ 65 h 228"/>
                  <a:gd name="T56" fmla="*/ 222 w 356"/>
                  <a:gd name="T57" fmla="*/ 62 h 228"/>
                  <a:gd name="T58" fmla="*/ 227 w 356"/>
                  <a:gd name="T59" fmla="*/ 29 h 228"/>
                  <a:gd name="T60" fmla="*/ 248 w 356"/>
                  <a:gd name="T61" fmla="*/ 6 h 228"/>
                  <a:gd name="T62" fmla="*/ 270 w 356"/>
                  <a:gd name="T63" fmla="*/ 18 h 228"/>
                  <a:gd name="T64" fmla="*/ 264 w 356"/>
                  <a:gd name="T65" fmla="*/ 38 h 228"/>
                  <a:gd name="T66" fmla="*/ 272 w 356"/>
                  <a:gd name="T67" fmla="*/ 51 h 228"/>
                  <a:gd name="T68" fmla="*/ 289 w 356"/>
                  <a:gd name="T69" fmla="*/ 26 h 228"/>
                  <a:gd name="T70" fmla="*/ 316 w 356"/>
                  <a:gd name="T71" fmla="*/ 0 h 228"/>
                  <a:gd name="T72" fmla="*/ 339 w 356"/>
                  <a:gd name="T73" fmla="*/ 2 h 228"/>
                  <a:gd name="T74" fmla="*/ 356 w 356"/>
                  <a:gd name="T75" fmla="*/ 1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6" h="228">
                    <a:moveTo>
                      <a:pt x="356" y="10"/>
                    </a:moveTo>
                    <a:lnTo>
                      <a:pt x="337" y="22"/>
                    </a:lnTo>
                    <a:lnTo>
                      <a:pt x="320" y="37"/>
                    </a:lnTo>
                    <a:lnTo>
                      <a:pt x="300" y="51"/>
                    </a:lnTo>
                    <a:lnTo>
                      <a:pt x="281" y="64"/>
                    </a:lnTo>
                    <a:lnTo>
                      <a:pt x="262" y="78"/>
                    </a:lnTo>
                    <a:lnTo>
                      <a:pt x="241" y="93"/>
                    </a:lnTo>
                    <a:lnTo>
                      <a:pt x="222" y="107"/>
                    </a:lnTo>
                    <a:lnTo>
                      <a:pt x="203" y="121"/>
                    </a:lnTo>
                    <a:lnTo>
                      <a:pt x="182" y="134"/>
                    </a:lnTo>
                    <a:lnTo>
                      <a:pt x="161" y="148"/>
                    </a:lnTo>
                    <a:lnTo>
                      <a:pt x="141" y="163"/>
                    </a:lnTo>
                    <a:lnTo>
                      <a:pt x="122" y="176"/>
                    </a:lnTo>
                    <a:lnTo>
                      <a:pt x="101" y="190"/>
                    </a:lnTo>
                    <a:lnTo>
                      <a:pt x="80" y="203"/>
                    </a:lnTo>
                    <a:lnTo>
                      <a:pt x="59" y="216"/>
                    </a:lnTo>
                    <a:lnTo>
                      <a:pt x="39" y="228"/>
                    </a:lnTo>
                    <a:lnTo>
                      <a:pt x="27" y="216"/>
                    </a:lnTo>
                    <a:lnTo>
                      <a:pt x="15" y="188"/>
                    </a:lnTo>
                    <a:lnTo>
                      <a:pt x="3" y="158"/>
                    </a:lnTo>
                    <a:lnTo>
                      <a:pt x="0" y="137"/>
                    </a:lnTo>
                    <a:lnTo>
                      <a:pt x="23" y="123"/>
                    </a:lnTo>
                    <a:lnTo>
                      <a:pt x="45" y="109"/>
                    </a:lnTo>
                    <a:lnTo>
                      <a:pt x="66" y="93"/>
                    </a:lnTo>
                    <a:lnTo>
                      <a:pt x="88" y="78"/>
                    </a:lnTo>
                    <a:lnTo>
                      <a:pt x="107" y="62"/>
                    </a:lnTo>
                    <a:lnTo>
                      <a:pt x="128" y="46"/>
                    </a:lnTo>
                    <a:lnTo>
                      <a:pt x="149" y="30"/>
                    </a:lnTo>
                    <a:lnTo>
                      <a:pt x="169" y="13"/>
                    </a:lnTo>
                    <a:lnTo>
                      <a:pt x="168" y="22"/>
                    </a:lnTo>
                    <a:lnTo>
                      <a:pt x="163" y="46"/>
                    </a:lnTo>
                    <a:lnTo>
                      <a:pt x="158" y="69"/>
                    </a:lnTo>
                    <a:lnTo>
                      <a:pt x="160" y="80"/>
                    </a:lnTo>
                    <a:lnTo>
                      <a:pt x="163" y="80"/>
                    </a:lnTo>
                    <a:lnTo>
                      <a:pt x="166" y="77"/>
                    </a:lnTo>
                    <a:lnTo>
                      <a:pt x="168" y="75"/>
                    </a:lnTo>
                    <a:lnTo>
                      <a:pt x="169" y="75"/>
                    </a:lnTo>
                    <a:lnTo>
                      <a:pt x="174" y="62"/>
                    </a:lnTo>
                    <a:lnTo>
                      <a:pt x="179" y="46"/>
                    </a:lnTo>
                    <a:lnTo>
                      <a:pt x="182" y="30"/>
                    </a:lnTo>
                    <a:lnTo>
                      <a:pt x="187" y="14"/>
                    </a:lnTo>
                    <a:lnTo>
                      <a:pt x="192" y="10"/>
                    </a:lnTo>
                    <a:lnTo>
                      <a:pt x="200" y="6"/>
                    </a:lnTo>
                    <a:lnTo>
                      <a:pt x="211" y="6"/>
                    </a:lnTo>
                    <a:lnTo>
                      <a:pt x="221" y="6"/>
                    </a:lnTo>
                    <a:lnTo>
                      <a:pt x="222" y="6"/>
                    </a:lnTo>
                    <a:lnTo>
                      <a:pt x="222" y="8"/>
                    </a:lnTo>
                    <a:lnTo>
                      <a:pt x="221" y="10"/>
                    </a:lnTo>
                    <a:lnTo>
                      <a:pt x="219" y="13"/>
                    </a:lnTo>
                    <a:lnTo>
                      <a:pt x="217" y="13"/>
                    </a:lnTo>
                    <a:lnTo>
                      <a:pt x="214" y="26"/>
                    </a:lnTo>
                    <a:lnTo>
                      <a:pt x="213" y="38"/>
                    </a:lnTo>
                    <a:lnTo>
                      <a:pt x="209" y="53"/>
                    </a:lnTo>
                    <a:lnTo>
                      <a:pt x="208" y="64"/>
                    </a:lnTo>
                    <a:lnTo>
                      <a:pt x="213" y="67"/>
                    </a:lnTo>
                    <a:lnTo>
                      <a:pt x="216" y="65"/>
                    </a:lnTo>
                    <a:lnTo>
                      <a:pt x="221" y="64"/>
                    </a:lnTo>
                    <a:lnTo>
                      <a:pt x="222" y="62"/>
                    </a:lnTo>
                    <a:lnTo>
                      <a:pt x="224" y="49"/>
                    </a:lnTo>
                    <a:lnTo>
                      <a:pt x="227" y="29"/>
                    </a:lnTo>
                    <a:lnTo>
                      <a:pt x="233" y="11"/>
                    </a:lnTo>
                    <a:lnTo>
                      <a:pt x="248" y="6"/>
                    </a:lnTo>
                    <a:lnTo>
                      <a:pt x="272" y="8"/>
                    </a:lnTo>
                    <a:lnTo>
                      <a:pt x="270" y="18"/>
                    </a:lnTo>
                    <a:lnTo>
                      <a:pt x="268" y="29"/>
                    </a:lnTo>
                    <a:lnTo>
                      <a:pt x="264" y="38"/>
                    </a:lnTo>
                    <a:lnTo>
                      <a:pt x="264" y="46"/>
                    </a:lnTo>
                    <a:lnTo>
                      <a:pt x="272" y="51"/>
                    </a:lnTo>
                    <a:lnTo>
                      <a:pt x="281" y="43"/>
                    </a:lnTo>
                    <a:lnTo>
                      <a:pt x="289" y="26"/>
                    </a:lnTo>
                    <a:lnTo>
                      <a:pt x="300" y="8"/>
                    </a:lnTo>
                    <a:lnTo>
                      <a:pt x="316" y="0"/>
                    </a:lnTo>
                    <a:lnTo>
                      <a:pt x="328" y="2"/>
                    </a:lnTo>
                    <a:lnTo>
                      <a:pt x="339" y="2"/>
                    </a:lnTo>
                    <a:lnTo>
                      <a:pt x="350" y="3"/>
                    </a:lnTo>
                    <a:lnTo>
                      <a:pt x="356" y="1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>
                <a:off x="4844" y="2927"/>
                <a:ext cx="195" cy="132"/>
              </a:xfrm>
              <a:custGeom>
                <a:avLst/>
                <a:gdLst>
                  <a:gd name="T0" fmla="*/ 385 w 391"/>
                  <a:gd name="T1" fmla="*/ 7 h 264"/>
                  <a:gd name="T2" fmla="*/ 391 w 391"/>
                  <a:gd name="T3" fmla="*/ 21 h 264"/>
                  <a:gd name="T4" fmla="*/ 365 w 391"/>
                  <a:gd name="T5" fmla="*/ 35 h 264"/>
                  <a:gd name="T6" fmla="*/ 341 w 391"/>
                  <a:gd name="T7" fmla="*/ 50 h 264"/>
                  <a:gd name="T8" fmla="*/ 317 w 391"/>
                  <a:gd name="T9" fmla="*/ 64 h 264"/>
                  <a:gd name="T10" fmla="*/ 293 w 391"/>
                  <a:gd name="T11" fmla="*/ 80 h 264"/>
                  <a:gd name="T12" fmla="*/ 270 w 391"/>
                  <a:gd name="T13" fmla="*/ 96 h 264"/>
                  <a:gd name="T14" fmla="*/ 246 w 391"/>
                  <a:gd name="T15" fmla="*/ 112 h 264"/>
                  <a:gd name="T16" fmla="*/ 223 w 391"/>
                  <a:gd name="T17" fmla="*/ 128 h 264"/>
                  <a:gd name="T18" fmla="*/ 201 w 391"/>
                  <a:gd name="T19" fmla="*/ 144 h 264"/>
                  <a:gd name="T20" fmla="*/ 177 w 391"/>
                  <a:gd name="T21" fmla="*/ 160 h 264"/>
                  <a:gd name="T22" fmla="*/ 155 w 391"/>
                  <a:gd name="T23" fmla="*/ 176 h 264"/>
                  <a:gd name="T24" fmla="*/ 131 w 391"/>
                  <a:gd name="T25" fmla="*/ 192 h 264"/>
                  <a:gd name="T26" fmla="*/ 107 w 391"/>
                  <a:gd name="T27" fmla="*/ 206 h 264"/>
                  <a:gd name="T28" fmla="*/ 83 w 391"/>
                  <a:gd name="T29" fmla="*/ 222 h 264"/>
                  <a:gd name="T30" fmla="*/ 59 w 391"/>
                  <a:gd name="T31" fmla="*/ 237 h 264"/>
                  <a:gd name="T32" fmla="*/ 35 w 391"/>
                  <a:gd name="T33" fmla="*/ 251 h 264"/>
                  <a:gd name="T34" fmla="*/ 9 w 391"/>
                  <a:gd name="T35" fmla="*/ 264 h 264"/>
                  <a:gd name="T36" fmla="*/ 6 w 391"/>
                  <a:gd name="T37" fmla="*/ 260 h 264"/>
                  <a:gd name="T38" fmla="*/ 3 w 391"/>
                  <a:gd name="T39" fmla="*/ 257 h 264"/>
                  <a:gd name="T40" fmla="*/ 0 w 391"/>
                  <a:gd name="T41" fmla="*/ 252 h 264"/>
                  <a:gd name="T42" fmla="*/ 0 w 391"/>
                  <a:gd name="T43" fmla="*/ 246 h 264"/>
                  <a:gd name="T44" fmla="*/ 22 w 391"/>
                  <a:gd name="T45" fmla="*/ 233 h 264"/>
                  <a:gd name="T46" fmla="*/ 46 w 391"/>
                  <a:gd name="T47" fmla="*/ 221 h 264"/>
                  <a:gd name="T48" fmla="*/ 67 w 391"/>
                  <a:gd name="T49" fmla="*/ 208 h 264"/>
                  <a:gd name="T50" fmla="*/ 89 w 391"/>
                  <a:gd name="T51" fmla="*/ 193 h 264"/>
                  <a:gd name="T52" fmla="*/ 110 w 391"/>
                  <a:gd name="T53" fmla="*/ 177 h 264"/>
                  <a:gd name="T54" fmla="*/ 132 w 391"/>
                  <a:gd name="T55" fmla="*/ 163 h 264"/>
                  <a:gd name="T56" fmla="*/ 153 w 391"/>
                  <a:gd name="T57" fmla="*/ 147 h 264"/>
                  <a:gd name="T58" fmla="*/ 174 w 391"/>
                  <a:gd name="T59" fmla="*/ 131 h 264"/>
                  <a:gd name="T60" fmla="*/ 194 w 391"/>
                  <a:gd name="T61" fmla="*/ 115 h 264"/>
                  <a:gd name="T62" fmla="*/ 215 w 391"/>
                  <a:gd name="T63" fmla="*/ 99 h 264"/>
                  <a:gd name="T64" fmla="*/ 236 w 391"/>
                  <a:gd name="T65" fmla="*/ 85 h 264"/>
                  <a:gd name="T66" fmla="*/ 258 w 391"/>
                  <a:gd name="T67" fmla="*/ 69 h 264"/>
                  <a:gd name="T68" fmla="*/ 279 w 391"/>
                  <a:gd name="T69" fmla="*/ 54 h 264"/>
                  <a:gd name="T70" fmla="*/ 301 w 391"/>
                  <a:gd name="T71" fmla="*/ 40 h 264"/>
                  <a:gd name="T72" fmla="*/ 324 w 391"/>
                  <a:gd name="T73" fmla="*/ 26 h 264"/>
                  <a:gd name="T74" fmla="*/ 346 w 391"/>
                  <a:gd name="T75" fmla="*/ 13 h 264"/>
                  <a:gd name="T76" fmla="*/ 349 w 391"/>
                  <a:gd name="T77" fmla="*/ 3 h 264"/>
                  <a:gd name="T78" fmla="*/ 361 w 391"/>
                  <a:gd name="T79" fmla="*/ 0 h 264"/>
                  <a:gd name="T80" fmla="*/ 375 w 391"/>
                  <a:gd name="T81" fmla="*/ 2 h 264"/>
                  <a:gd name="T82" fmla="*/ 385 w 391"/>
                  <a:gd name="T83" fmla="*/ 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1" h="264">
                    <a:moveTo>
                      <a:pt x="385" y="7"/>
                    </a:moveTo>
                    <a:lnTo>
                      <a:pt x="391" y="21"/>
                    </a:lnTo>
                    <a:lnTo>
                      <a:pt x="365" y="35"/>
                    </a:lnTo>
                    <a:lnTo>
                      <a:pt x="341" y="50"/>
                    </a:lnTo>
                    <a:lnTo>
                      <a:pt x="317" y="64"/>
                    </a:lnTo>
                    <a:lnTo>
                      <a:pt x="293" y="80"/>
                    </a:lnTo>
                    <a:lnTo>
                      <a:pt x="270" y="96"/>
                    </a:lnTo>
                    <a:lnTo>
                      <a:pt x="246" y="112"/>
                    </a:lnTo>
                    <a:lnTo>
                      <a:pt x="223" y="128"/>
                    </a:lnTo>
                    <a:lnTo>
                      <a:pt x="201" y="144"/>
                    </a:lnTo>
                    <a:lnTo>
                      <a:pt x="177" y="160"/>
                    </a:lnTo>
                    <a:lnTo>
                      <a:pt x="155" y="176"/>
                    </a:lnTo>
                    <a:lnTo>
                      <a:pt x="131" y="192"/>
                    </a:lnTo>
                    <a:lnTo>
                      <a:pt x="107" y="206"/>
                    </a:lnTo>
                    <a:lnTo>
                      <a:pt x="83" y="222"/>
                    </a:lnTo>
                    <a:lnTo>
                      <a:pt x="59" y="237"/>
                    </a:lnTo>
                    <a:lnTo>
                      <a:pt x="35" y="251"/>
                    </a:lnTo>
                    <a:lnTo>
                      <a:pt x="9" y="264"/>
                    </a:lnTo>
                    <a:lnTo>
                      <a:pt x="6" y="260"/>
                    </a:lnTo>
                    <a:lnTo>
                      <a:pt x="3" y="257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22" y="233"/>
                    </a:lnTo>
                    <a:lnTo>
                      <a:pt x="46" y="221"/>
                    </a:lnTo>
                    <a:lnTo>
                      <a:pt x="67" y="208"/>
                    </a:lnTo>
                    <a:lnTo>
                      <a:pt x="89" y="193"/>
                    </a:lnTo>
                    <a:lnTo>
                      <a:pt x="110" y="177"/>
                    </a:lnTo>
                    <a:lnTo>
                      <a:pt x="132" y="163"/>
                    </a:lnTo>
                    <a:lnTo>
                      <a:pt x="153" y="147"/>
                    </a:lnTo>
                    <a:lnTo>
                      <a:pt x="174" y="131"/>
                    </a:lnTo>
                    <a:lnTo>
                      <a:pt x="194" y="115"/>
                    </a:lnTo>
                    <a:lnTo>
                      <a:pt x="215" y="99"/>
                    </a:lnTo>
                    <a:lnTo>
                      <a:pt x="236" y="85"/>
                    </a:lnTo>
                    <a:lnTo>
                      <a:pt x="258" y="69"/>
                    </a:lnTo>
                    <a:lnTo>
                      <a:pt x="279" y="54"/>
                    </a:lnTo>
                    <a:lnTo>
                      <a:pt x="301" y="40"/>
                    </a:lnTo>
                    <a:lnTo>
                      <a:pt x="324" y="26"/>
                    </a:lnTo>
                    <a:lnTo>
                      <a:pt x="346" y="13"/>
                    </a:lnTo>
                    <a:lnTo>
                      <a:pt x="349" y="3"/>
                    </a:lnTo>
                    <a:lnTo>
                      <a:pt x="361" y="0"/>
                    </a:lnTo>
                    <a:lnTo>
                      <a:pt x="375" y="2"/>
                    </a:lnTo>
                    <a:lnTo>
                      <a:pt x="38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4840" y="2094"/>
                <a:ext cx="41" cy="241"/>
              </a:xfrm>
              <a:custGeom>
                <a:avLst/>
                <a:gdLst>
                  <a:gd name="T0" fmla="*/ 57 w 83"/>
                  <a:gd name="T1" fmla="*/ 0 h 480"/>
                  <a:gd name="T2" fmla="*/ 54 w 83"/>
                  <a:gd name="T3" fmla="*/ 19 h 480"/>
                  <a:gd name="T4" fmla="*/ 46 w 83"/>
                  <a:gd name="T5" fmla="*/ 70 h 480"/>
                  <a:gd name="T6" fmla="*/ 36 w 83"/>
                  <a:gd name="T7" fmla="*/ 143 h 480"/>
                  <a:gd name="T8" fmla="*/ 24 w 83"/>
                  <a:gd name="T9" fmla="*/ 228 h 480"/>
                  <a:gd name="T10" fmla="*/ 12 w 83"/>
                  <a:gd name="T11" fmla="*/ 314 h 480"/>
                  <a:gd name="T12" fmla="*/ 4 w 83"/>
                  <a:gd name="T13" fmla="*/ 391 h 480"/>
                  <a:gd name="T14" fmla="*/ 0 w 83"/>
                  <a:gd name="T15" fmla="*/ 450 h 480"/>
                  <a:gd name="T16" fmla="*/ 0 w 83"/>
                  <a:gd name="T17" fmla="*/ 480 h 480"/>
                  <a:gd name="T18" fmla="*/ 9 w 83"/>
                  <a:gd name="T19" fmla="*/ 445 h 480"/>
                  <a:gd name="T20" fmla="*/ 22 w 83"/>
                  <a:gd name="T21" fmla="*/ 383 h 480"/>
                  <a:gd name="T22" fmla="*/ 36 w 83"/>
                  <a:gd name="T23" fmla="*/ 306 h 480"/>
                  <a:gd name="T24" fmla="*/ 49 w 83"/>
                  <a:gd name="T25" fmla="*/ 220 h 480"/>
                  <a:gd name="T26" fmla="*/ 62 w 83"/>
                  <a:gd name="T27" fmla="*/ 138 h 480"/>
                  <a:gd name="T28" fmla="*/ 73 w 83"/>
                  <a:gd name="T29" fmla="*/ 68 h 480"/>
                  <a:gd name="T30" fmla="*/ 80 w 83"/>
                  <a:gd name="T31" fmla="*/ 19 h 480"/>
                  <a:gd name="T32" fmla="*/ 83 w 83"/>
                  <a:gd name="T33" fmla="*/ 0 h 480"/>
                  <a:gd name="T34" fmla="*/ 57 w 83"/>
                  <a:gd name="T35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480">
                    <a:moveTo>
                      <a:pt x="57" y="0"/>
                    </a:moveTo>
                    <a:lnTo>
                      <a:pt x="54" y="19"/>
                    </a:lnTo>
                    <a:lnTo>
                      <a:pt x="46" y="70"/>
                    </a:lnTo>
                    <a:lnTo>
                      <a:pt x="36" y="143"/>
                    </a:lnTo>
                    <a:lnTo>
                      <a:pt x="24" y="228"/>
                    </a:lnTo>
                    <a:lnTo>
                      <a:pt x="12" y="314"/>
                    </a:lnTo>
                    <a:lnTo>
                      <a:pt x="4" y="391"/>
                    </a:lnTo>
                    <a:lnTo>
                      <a:pt x="0" y="450"/>
                    </a:lnTo>
                    <a:lnTo>
                      <a:pt x="0" y="480"/>
                    </a:lnTo>
                    <a:lnTo>
                      <a:pt x="9" y="445"/>
                    </a:lnTo>
                    <a:lnTo>
                      <a:pt x="22" y="383"/>
                    </a:lnTo>
                    <a:lnTo>
                      <a:pt x="36" y="306"/>
                    </a:lnTo>
                    <a:lnTo>
                      <a:pt x="49" y="220"/>
                    </a:lnTo>
                    <a:lnTo>
                      <a:pt x="62" y="138"/>
                    </a:lnTo>
                    <a:lnTo>
                      <a:pt x="73" y="68"/>
                    </a:lnTo>
                    <a:lnTo>
                      <a:pt x="80" y="19"/>
                    </a:lnTo>
                    <a:lnTo>
                      <a:pt x="83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200" dirty="0"/>
              <a:t>Inferência sobre a Diferença entre as Médias de Duas Populações: Amostras Relacionadas (ou Dependentes)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pPr marL="114300" indent="0">
              <a:buNone/>
            </a:pPr>
            <a:r>
              <a:rPr lang="pt-BR" dirty="0" smtClean="0"/>
              <a:t>Exemplo: Entregas Express</a:t>
            </a:r>
          </a:p>
          <a:p>
            <a:endParaRPr lang="pt-BR" dirty="0" smtClean="0"/>
          </a:p>
          <a:p>
            <a:endParaRPr lang="pt-BR" dirty="0"/>
          </a:p>
          <a:p>
            <a:r>
              <a:rPr lang="pt-BR" dirty="0" smtClean="0"/>
              <a:t>Uma </a:t>
            </a:r>
            <a:r>
              <a:rPr lang="pt-BR" dirty="0"/>
              <a:t>empresa baseada em Chicago, tem documentos que devem ser rapidamente distribuídos aos escritórios </a:t>
            </a:r>
            <a:r>
              <a:rPr lang="pt-BR" dirty="0" smtClean="0"/>
              <a:t>distritais todo </a:t>
            </a:r>
            <a:r>
              <a:rPr lang="pt-BR" dirty="0"/>
              <a:t>os </a:t>
            </a:r>
            <a:r>
              <a:rPr lang="pt-BR" dirty="0" smtClean="0"/>
              <a:t>EUA</a:t>
            </a:r>
          </a:p>
          <a:p>
            <a:r>
              <a:rPr lang="pt-BR" dirty="0" smtClean="0"/>
              <a:t>A </a:t>
            </a:r>
            <a:r>
              <a:rPr lang="pt-BR" dirty="0"/>
              <a:t>empresa deve decidir entre dois serviços de entrega, UPX (United Parcel Express) e INTEX (</a:t>
            </a:r>
            <a:r>
              <a:rPr lang="pt-BR" dirty="0" err="1"/>
              <a:t>International</a:t>
            </a:r>
            <a:r>
              <a:rPr lang="pt-BR" dirty="0"/>
              <a:t> Express), para transportar seus </a:t>
            </a:r>
            <a:r>
              <a:rPr lang="pt-BR" dirty="0" smtClean="0"/>
              <a:t>documentos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132892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027737" y="908720"/>
            <a:ext cx="3152775" cy="2357438"/>
            <a:chOff x="3570" y="1098"/>
            <a:chExt cx="1986" cy="148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570" y="1098"/>
              <a:ext cx="1926" cy="1037"/>
            </a:xfrm>
            <a:custGeom>
              <a:avLst/>
              <a:gdLst>
                <a:gd name="T0" fmla="*/ 1628 w 1926"/>
                <a:gd name="T1" fmla="*/ 1017 h 1037"/>
                <a:gd name="T2" fmla="*/ 1926 w 1926"/>
                <a:gd name="T3" fmla="*/ 846 h 1037"/>
                <a:gd name="T4" fmla="*/ 1747 w 1926"/>
                <a:gd name="T5" fmla="*/ 768 h 1037"/>
                <a:gd name="T6" fmla="*/ 1809 w 1926"/>
                <a:gd name="T7" fmla="*/ 527 h 1037"/>
                <a:gd name="T8" fmla="*/ 1582 w 1926"/>
                <a:gd name="T9" fmla="*/ 602 h 1037"/>
                <a:gd name="T10" fmla="*/ 1520 w 1926"/>
                <a:gd name="T11" fmla="*/ 251 h 1037"/>
                <a:gd name="T12" fmla="*/ 1354 w 1926"/>
                <a:gd name="T13" fmla="*/ 377 h 1037"/>
                <a:gd name="T14" fmla="*/ 1231 w 1926"/>
                <a:gd name="T15" fmla="*/ 116 h 1037"/>
                <a:gd name="T16" fmla="*/ 1063 w 1926"/>
                <a:gd name="T17" fmla="*/ 269 h 1037"/>
                <a:gd name="T18" fmla="*/ 872 w 1926"/>
                <a:gd name="T19" fmla="*/ 0 h 1037"/>
                <a:gd name="T20" fmla="*/ 739 w 1926"/>
                <a:gd name="T21" fmla="*/ 274 h 1037"/>
                <a:gd name="T22" fmla="*/ 510 w 1926"/>
                <a:gd name="T23" fmla="*/ 16 h 1037"/>
                <a:gd name="T24" fmla="*/ 495 w 1926"/>
                <a:gd name="T25" fmla="*/ 298 h 1037"/>
                <a:gd name="T26" fmla="*/ 248 w 1926"/>
                <a:gd name="T27" fmla="*/ 231 h 1037"/>
                <a:gd name="T28" fmla="*/ 326 w 1926"/>
                <a:gd name="T29" fmla="*/ 463 h 1037"/>
                <a:gd name="T30" fmla="*/ 73 w 1926"/>
                <a:gd name="T31" fmla="*/ 531 h 1037"/>
                <a:gd name="T32" fmla="*/ 225 w 1926"/>
                <a:gd name="T33" fmla="*/ 727 h 1037"/>
                <a:gd name="T34" fmla="*/ 30 w 1926"/>
                <a:gd name="T35" fmla="*/ 721 h 1037"/>
                <a:gd name="T36" fmla="*/ 218 w 1926"/>
                <a:gd name="T37" fmla="*/ 930 h 1037"/>
                <a:gd name="T38" fmla="*/ 0 w 1926"/>
                <a:gd name="T39" fmla="*/ 940 h 1037"/>
                <a:gd name="T40" fmla="*/ 232 w 1926"/>
                <a:gd name="T41" fmla="*/ 1037 h 1037"/>
                <a:gd name="T42" fmla="*/ 1628 w 1926"/>
                <a:gd name="T43" fmla="*/ 1017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26" h="1037">
                  <a:moveTo>
                    <a:pt x="1628" y="1017"/>
                  </a:moveTo>
                  <a:lnTo>
                    <a:pt x="1926" y="846"/>
                  </a:lnTo>
                  <a:lnTo>
                    <a:pt x="1747" y="768"/>
                  </a:lnTo>
                  <a:lnTo>
                    <a:pt x="1809" y="527"/>
                  </a:lnTo>
                  <a:lnTo>
                    <a:pt x="1582" y="602"/>
                  </a:lnTo>
                  <a:lnTo>
                    <a:pt x="1520" y="251"/>
                  </a:lnTo>
                  <a:lnTo>
                    <a:pt x="1354" y="377"/>
                  </a:lnTo>
                  <a:lnTo>
                    <a:pt x="1231" y="116"/>
                  </a:lnTo>
                  <a:lnTo>
                    <a:pt x="1063" y="269"/>
                  </a:lnTo>
                  <a:lnTo>
                    <a:pt x="872" y="0"/>
                  </a:lnTo>
                  <a:lnTo>
                    <a:pt x="739" y="274"/>
                  </a:lnTo>
                  <a:lnTo>
                    <a:pt x="510" y="16"/>
                  </a:lnTo>
                  <a:lnTo>
                    <a:pt x="495" y="298"/>
                  </a:lnTo>
                  <a:lnTo>
                    <a:pt x="248" y="231"/>
                  </a:lnTo>
                  <a:lnTo>
                    <a:pt x="326" y="463"/>
                  </a:lnTo>
                  <a:lnTo>
                    <a:pt x="73" y="531"/>
                  </a:lnTo>
                  <a:lnTo>
                    <a:pt x="225" y="727"/>
                  </a:lnTo>
                  <a:lnTo>
                    <a:pt x="30" y="721"/>
                  </a:lnTo>
                  <a:lnTo>
                    <a:pt x="218" y="930"/>
                  </a:lnTo>
                  <a:lnTo>
                    <a:pt x="0" y="940"/>
                  </a:lnTo>
                  <a:lnTo>
                    <a:pt x="232" y="1037"/>
                  </a:lnTo>
                  <a:lnTo>
                    <a:pt x="1628" y="1017"/>
                  </a:ln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23" y="2075"/>
              <a:ext cx="1933" cy="345"/>
            </a:xfrm>
            <a:custGeom>
              <a:avLst/>
              <a:gdLst>
                <a:gd name="T0" fmla="*/ 1 w 1933"/>
                <a:gd name="T1" fmla="*/ 92 h 345"/>
                <a:gd name="T2" fmla="*/ 7 w 1933"/>
                <a:gd name="T3" fmla="*/ 90 h 345"/>
                <a:gd name="T4" fmla="*/ 20 w 1933"/>
                <a:gd name="T5" fmla="*/ 86 h 345"/>
                <a:gd name="T6" fmla="*/ 41 w 1933"/>
                <a:gd name="T7" fmla="*/ 81 h 345"/>
                <a:gd name="T8" fmla="*/ 66 w 1933"/>
                <a:gd name="T9" fmla="*/ 73 h 345"/>
                <a:gd name="T10" fmla="*/ 97 w 1933"/>
                <a:gd name="T11" fmla="*/ 67 h 345"/>
                <a:gd name="T12" fmla="*/ 134 w 1933"/>
                <a:gd name="T13" fmla="*/ 58 h 345"/>
                <a:gd name="T14" fmla="*/ 179 w 1933"/>
                <a:gd name="T15" fmla="*/ 51 h 345"/>
                <a:gd name="T16" fmla="*/ 226 w 1933"/>
                <a:gd name="T17" fmla="*/ 41 h 345"/>
                <a:gd name="T18" fmla="*/ 280 w 1933"/>
                <a:gd name="T19" fmla="*/ 33 h 345"/>
                <a:gd name="T20" fmla="*/ 340 w 1933"/>
                <a:gd name="T21" fmla="*/ 25 h 345"/>
                <a:gd name="T22" fmla="*/ 405 w 1933"/>
                <a:gd name="T23" fmla="*/ 18 h 345"/>
                <a:gd name="T24" fmla="*/ 474 w 1933"/>
                <a:gd name="T25" fmla="*/ 11 h 345"/>
                <a:gd name="T26" fmla="*/ 549 w 1933"/>
                <a:gd name="T27" fmla="*/ 6 h 345"/>
                <a:gd name="T28" fmla="*/ 627 w 1933"/>
                <a:gd name="T29" fmla="*/ 3 h 345"/>
                <a:gd name="T30" fmla="*/ 711 w 1933"/>
                <a:gd name="T31" fmla="*/ 1 h 345"/>
                <a:gd name="T32" fmla="*/ 797 w 1933"/>
                <a:gd name="T33" fmla="*/ 0 h 345"/>
                <a:gd name="T34" fmla="*/ 877 w 1933"/>
                <a:gd name="T35" fmla="*/ 2 h 345"/>
                <a:gd name="T36" fmla="*/ 950 w 1933"/>
                <a:gd name="T37" fmla="*/ 2 h 345"/>
                <a:gd name="T38" fmla="*/ 1017 w 1933"/>
                <a:gd name="T39" fmla="*/ 3 h 345"/>
                <a:gd name="T40" fmla="*/ 1079 w 1933"/>
                <a:gd name="T41" fmla="*/ 3 h 345"/>
                <a:gd name="T42" fmla="*/ 1137 w 1933"/>
                <a:gd name="T43" fmla="*/ 4 h 345"/>
                <a:gd name="T44" fmla="*/ 1189 w 1933"/>
                <a:gd name="T45" fmla="*/ 6 h 345"/>
                <a:gd name="T46" fmla="*/ 1237 w 1933"/>
                <a:gd name="T47" fmla="*/ 8 h 345"/>
                <a:gd name="T48" fmla="*/ 1282 w 1933"/>
                <a:gd name="T49" fmla="*/ 10 h 345"/>
                <a:gd name="T50" fmla="*/ 1326 w 1933"/>
                <a:gd name="T51" fmla="*/ 11 h 345"/>
                <a:gd name="T52" fmla="*/ 1366 w 1933"/>
                <a:gd name="T53" fmla="*/ 14 h 345"/>
                <a:gd name="T54" fmla="*/ 1405 w 1933"/>
                <a:gd name="T55" fmla="*/ 17 h 345"/>
                <a:gd name="T56" fmla="*/ 1442 w 1933"/>
                <a:gd name="T57" fmla="*/ 19 h 345"/>
                <a:gd name="T58" fmla="*/ 1480 w 1933"/>
                <a:gd name="T59" fmla="*/ 22 h 345"/>
                <a:gd name="T60" fmla="*/ 1516 w 1933"/>
                <a:gd name="T61" fmla="*/ 26 h 345"/>
                <a:gd name="T62" fmla="*/ 1555 w 1933"/>
                <a:gd name="T63" fmla="*/ 29 h 345"/>
                <a:gd name="T64" fmla="*/ 1612 w 1933"/>
                <a:gd name="T65" fmla="*/ 34 h 345"/>
                <a:gd name="T66" fmla="*/ 1687 w 1933"/>
                <a:gd name="T67" fmla="*/ 43 h 345"/>
                <a:gd name="T68" fmla="*/ 1756 w 1933"/>
                <a:gd name="T69" fmla="*/ 52 h 345"/>
                <a:gd name="T70" fmla="*/ 1820 w 1933"/>
                <a:gd name="T71" fmla="*/ 61 h 345"/>
                <a:gd name="T72" fmla="*/ 1872 w 1933"/>
                <a:gd name="T73" fmla="*/ 70 h 345"/>
                <a:gd name="T74" fmla="*/ 1914 w 1933"/>
                <a:gd name="T75" fmla="*/ 76 h 345"/>
                <a:gd name="T76" fmla="*/ 1921 w 1933"/>
                <a:gd name="T77" fmla="*/ 73 h 345"/>
                <a:gd name="T78" fmla="*/ 1933 w 1933"/>
                <a:gd name="T79" fmla="*/ 73 h 345"/>
                <a:gd name="T80" fmla="*/ 1771 w 1933"/>
                <a:gd name="T81" fmla="*/ 92 h 345"/>
                <a:gd name="T82" fmla="*/ 1675 w 1933"/>
                <a:gd name="T83" fmla="*/ 149 h 345"/>
                <a:gd name="T84" fmla="*/ 1512 w 1933"/>
                <a:gd name="T85" fmla="*/ 186 h 345"/>
                <a:gd name="T86" fmla="*/ 1338 w 1933"/>
                <a:gd name="T87" fmla="*/ 202 h 345"/>
                <a:gd name="T88" fmla="*/ 1071 w 1933"/>
                <a:gd name="T89" fmla="*/ 233 h 345"/>
                <a:gd name="T90" fmla="*/ 787 w 1933"/>
                <a:gd name="T91" fmla="*/ 243 h 345"/>
                <a:gd name="T92" fmla="*/ 764 w 1933"/>
                <a:gd name="T93" fmla="*/ 252 h 345"/>
                <a:gd name="T94" fmla="*/ 713 w 1933"/>
                <a:gd name="T95" fmla="*/ 271 h 345"/>
                <a:gd name="T96" fmla="*/ 659 w 1933"/>
                <a:gd name="T97" fmla="*/ 290 h 345"/>
                <a:gd name="T98" fmla="*/ 631 w 1933"/>
                <a:gd name="T99" fmla="*/ 300 h 345"/>
                <a:gd name="T100" fmla="*/ 606 w 1933"/>
                <a:gd name="T101" fmla="*/ 283 h 345"/>
                <a:gd name="T102" fmla="*/ 560 w 1933"/>
                <a:gd name="T103" fmla="*/ 243 h 345"/>
                <a:gd name="T104" fmla="*/ 515 w 1933"/>
                <a:gd name="T105" fmla="*/ 203 h 345"/>
                <a:gd name="T106" fmla="*/ 494 w 1933"/>
                <a:gd name="T107" fmla="*/ 185 h 345"/>
                <a:gd name="T108" fmla="*/ 270 w 1933"/>
                <a:gd name="T109" fmla="*/ 182 h 345"/>
                <a:gd name="T110" fmla="*/ 159 w 1933"/>
                <a:gd name="T111" fmla="*/ 203 h 345"/>
                <a:gd name="T112" fmla="*/ 148 w 1933"/>
                <a:gd name="T113" fmla="*/ 161 h 345"/>
                <a:gd name="T114" fmla="*/ 133 w 1933"/>
                <a:gd name="T115" fmla="*/ 151 h 345"/>
                <a:gd name="T116" fmla="*/ 99 w 1933"/>
                <a:gd name="T117" fmla="*/ 154 h 345"/>
                <a:gd name="T118" fmla="*/ 57 w 1933"/>
                <a:gd name="T119" fmla="*/ 156 h 345"/>
                <a:gd name="T120" fmla="*/ 25 w 1933"/>
                <a:gd name="T121" fmla="*/ 159 h 345"/>
                <a:gd name="T122" fmla="*/ 83 w 1933"/>
                <a:gd name="T123" fmla="*/ 9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33" h="345">
                  <a:moveTo>
                    <a:pt x="0" y="92"/>
                  </a:moveTo>
                  <a:lnTo>
                    <a:pt x="1" y="92"/>
                  </a:lnTo>
                  <a:lnTo>
                    <a:pt x="3" y="91"/>
                  </a:lnTo>
                  <a:lnTo>
                    <a:pt x="7" y="90"/>
                  </a:lnTo>
                  <a:lnTo>
                    <a:pt x="13" y="88"/>
                  </a:lnTo>
                  <a:lnTo>
                    <a:pt x="20" y="86"/>
                  </a:lnTo>
                  <a:lnTo>
                    <a:pt x="29" y="83"/>
                  </a:lnTo>
                  <a:lnTo>
                    <a:pt x="41" y="81"/>
                  </a:lnTo>
                  <a:lnTo>
                    <a:pt x="52" y="77"/>
                  </a:lnTo>
                  <a:lnTo>
                    <a:pt x="66" y="73"/>
                  </a:lnTo>
                  <a:lnTo>
                    <a:pt x="81" y="70"/>
                  </a:lnTo>
                  <a:lnTo>
                    <a:pt x="97" y="67"/>
                  </a:lnTo>
                  <a:lnTo>
                    <a:pt x="115" y="62"/>
                  </a:lnTo>
                  <a:lnTo>
                    <a:pt x="134" y="58"/>
                  </a:lnTo>
                  <a:lnTo>
                    <a:pt x="156" y="54"/>
                  </a:lnTo>
                  <a:lnTo>
                    <a:pt x="179" y="51"/>
                  </a:lnTo>
                  <a:lnTo>
                    <a:pt x="201" y="46"/>
                  </a:lnTo>
                  <a:lnTo>
                    <a:pt x="226" y="41"/>
                  </a:lnTo>
                  <a:lnTo>
                    <a:pt x="253" y="38"/>
                  </a:lnTo>
                  <a:lnTo>
                    <a:pt x="280" y="33"/>
                  </a:lnTo>
                  <a:lnTo>
                    <a:pt x="310" y="29"/>
                  </a:lnTo>
                  <a:lnTo>
                    <a:pt x="340" y="25"/>
                  </a:lnTo>
                  <a:lnTo>
                    <a:pt x="372" y="22"/>
                  </a:lnTo>
                  <a:lnTo>
                    <a:pt x="405" y="18"/>
                  </a:lnTo>
                  <a:lnTo>
                    <a:pt x="439" y="14"/>
                  </a:lnTo>
                  <a:lnTo>
                    <a:pt x="474" y="11"/>
                  </a:lnTo>
                  <a:lnTo>
                    <a:pt x="511" y="9"/>
                  </a:lnTo>
                  <a:lnTo>
                    <a:pt x="549" y="6"/>
                  </a:lnTo>
                  <a:lnTo>
                    <a:pt x="587" y="4"/>
                  </a:lnTo>
                  <a:lnTo>
                    <a:pt x="627" y="3"/>
                  </a:lnTo>
                  <a:lnTo>
                    <a:pt x="668" y="0"/>
                  </a:lnTo>
                  <a:lnTo>
                    <a:pt x="711" y="1"/>
                  </a:lnTo>
                  <a:lnTo>
                    <a:pt x="753" y="1"/>
                  </a:lnTo>
                  <a:lnTo>
                    <a:pt x="797" y="0"/>
                  </a:lnTo>
                  <a:lnTo>
                    <a:pt x="838" y="1"/>
                  </a:lnTo>
                  <a:lnTo>
                    <a:pt x="877" y="2"/>
                  </a:lnTo>
                  <a:lnTo>
                    <a:pt x="914" y="1"/>
                  </a:lnTo>
                  <a:lnTo>
                    <a:pt x="950" y="2"/>
                  </a:lnTo>
                  <a:lnTo>
                    <a:pt x="984" y="3"/>
                  </a:lnTo>
                  <a:lnTo>
                    <a:pt x="1017" y="3"/>
                  </a:lnTo>
                  <a:lnTo>
                    <a:pt x="1049" y="3"/>
                  </a:lnTo>
                  <a:lnTo>
                    <a:pt x="1079" y="3"/>
                  </a:lnTo>
                  <a:lnTo>
                    <a:pt x="1108" y="4"/>
                  </a:lnTo>
                  <a:lnTo>
                    <a:pt x="1137" y="4"/>
                  </a:lnTo>
                  <a:lnTo>
                    <a:pt x="1163" y="5"/>
                  </a:lnTo>
                  <a:lnTo>
                    <a:pt x="1189" y="6"/>
                  </a:lnTo>
                  <a:lnTo>
                    <a:pt x="1214" y="7"/>
                  </a:lnTo>
                  <a:lnTo>
                    <a:pt x="1237" y="8"/>
                  </a:lnTo>
                  <a:lnTo>
                    <a:pt x="1260" y="8"/>
                  </a:lnTo>
                  <a:lnTo>
                    <a:pt x="1282" y="10"/>
                  </a:lnTo>
                  <a:lnTo>
                    <a:pt x="1304" y="10"/>
                  </a:lnTo>
                  <a:lnTo>
                    <a:pt x="1326" y="11"/>
                  </a:lnTo>
                  <a:lnTo>
                    <a:pt x="1347" y="13"/>
                  </a:lnTo>
                  <a:lnTo>
                    <a:pt x="1366" y="14"/>
                  </a:lnTo>
                  <a:lnTo>
                    <a:pt x="1386" y="15"/>
                  </a:lnTo>
                  <a:lnTo>
                    <a:pt x="1405" y="17"/>
                  </a:lnTo>
                  <a:lnTo>
                    <a:pt x="1424" y="17"/>
                  </a:lnTo>
                  <a:lnTo>
                    <a:pt x="1442" y="19"/>
                  </a:lnTo>
                  <a:lnTo>
                    <a:pt x="1462" y="21"/>
                  </a:lnTo>
                  <a:lnTo>
                    <a:pt x="1480" y="22"/>
                  </a:lnTo>
                  <a:lnTo>
                    <a:pt x="1499" y="24"/>
                  </a:lnTo>
                  <a:lnTo>
                    <a:pt x="1516" y="26"/>
                  </a:lnTo>
                  <a:lnTo>
                    <a:pt x="1535" y="27"/>
                  </a:lnTo>
                  <a:lnTo>
                    <a:pt x="1555" y="29"/>
                  </a:lnTo>
                  <a:lnTo>
                    <a:pt x="1573" y="31"/>
                  </a:lnTo>
                  <a:lnTo>
                    <a:pt x="1612" y="34"/>
                  </a:lnTo>
                  <a:lnTo>
                    <a:pt x="1650" y="39"/>
                  </a:lnTo>
                  <a:lnTo>
                    <a:pt x="1687" y="43"/>
                  </a:lnTo>
                  <a:lnTo>
                    <a:pt x="1722" y="48"/>
                  </a:lnTo>
                  <a:lnTo>
                    <a:pt x="1756" y="52"/>
                  </a:lnTo>
                  <a:lnTo>
                    <a:pt x="1788" y="56"/>
                  </a:lnTo>
                  <a:lnTo>
                    <a:pt x="1820" y="61"/>
                  </a:lnTo>
                  <a:lnTo>
                    <a:pt x="1847" y="65"/>
                  </a:lnTo>
                  <a:lnTo>
                    <a:pt x="1872" y="70"/>
                  </a:lnTo>
                  <a:lnTo>
                    <a:pt x="1896" y="73"/>
                  </a:lnTo>
                  <a:lnTo>
                    <a:pt x="1914" y="76"/>
                  </a:lnTo>
                  <a:lnTo>
                    <a:pt x="1921" y="85"/>
                  </a:lnTo>
                  <a:lnTo>
                    <a:pt x="1921" y="73"/>
                  </a:lnTo>
                  <a:lnTo>
                    <a:pt x="1921" y="85"/>
                  </a:lnTo>
                  <a:lnTo>
                    <a:pt x="1933" y="73"/>
                  </a:lnTo>
                  <a:lnTo>
                    <a:pt x="1921" y="73"/>
                  </a:lnTo>
                  <a:lnTo>
                    <a:pt x="1771" y="92"/>
                  </a:lnTo>
                  <a:lnTo>
                    <a:pt x="1865" y="168"/>
                  </a:lnTo>
                  <a:lnTo>
                    <a:pt x="1675" y="149"/>
                  </a:lnTo>
                  <a:lnTo>
                    <a:pt x="1726" y="241"/>
                  </a:lnTo>
                  <a:lnTo>
                    <a:pt x="1512" y="186"/>
                  </a:lnTo>
                  <a:lnTo>
                    <a:pt x="1519" y="275"/>
                  </a:lnTo>
                  <a:lnTo>
                    <a:pt x="1338" y="202"/>
                  </a:lnTo>
                  <a:lnTo>
                    <a:pt x="1272" y="318"/>
                  </a:lnTo>
                  <a:lnTo>
                    <a:pt x="1071" y="233"/>
                  </a:lnTo>
                  <a:lnTo>
                    <a:pt x="934" y="345"/>
                  </a:lnTo>
                  <a:lnTo>
                    <a:pt x="787" y="243"/>
                  </a:lnTo>
                  <a:lnTo>
                    <a:pt x="781" y="245"/>
                  </a:lnTo>
                  <a:lnTo>
                    <a:pt x="764" y="252"/>
                  </a:lnTo>
                  <a:lnTo>
                    <a:pt x="740" y="261"/>
                  </a:lnTo>
                  <a:lnTo>
                    <a:pt x="713" y="271"/>
                  </a:lnTo>
                  <a:lnTo>
                    <a:pt x="685" y="281"/>
                  </a:lnTo>
                  <a:lnTo>
                    <a:pt x="659" y="290"/>
                  </a:lnTo>
                  <a:lnTo>
                    <a:pt x="640" y="298"/>
                  </a:lnTo>
                  <a:lnTo>
                    <a:pt x="631" y="300"/>
                  </a:lnTo>
                  <a:lnTo>
                    <a:pt x="623" y="295"/>
                  </a:lnTo>
                  <a:lnTo>
                    <a:pt x="606" y="283"/>
                  </a:lnTo>
                  <a:lnTo>
                    <a:pt x="585" y="264"/>
                  </a:lnTo>
                  <a:lnTo>
                    <a:pt x="560" y="243"/>
                  </a:lnTo>
                  <a:lnTo>
                    <a:pt x="535" y="222"/>
                  </a:lnTo>
                  <a:lnTo>
                    <a:pt x="515" y="203"/>
                  </a:lnTo>
                  <a:lnTo>
                    <a:pt x="501" y="190"/>
                  </a:lnTo>
                  <a:lnTo>
                    <a:pt x="494" y="185"/>
                  </a:lnTo>
                  <a:lnTo>
                    <a:pt x="309" y="245"/>
                  </a:lnTo>
                  <a:lnTo>
                    <a:pt x="270" y="182"/>
                  </a:lnTo>
                  <a:lnTo>
                    <a:pt x="161" y="213"/>
                  </a:lnTo>
                  <a:lnTo>
                    <a:pt x="159" y="203"/>
                  </a:lnTo>
                  <a:lnTo>
                    <a:pt x="154" y="182"/>
                  </a:lnTo>
                  <a:lnTo>
                    <a:pt x="148" y="161"/>
                  </a:lnTo>
                  <a:lnTo>
                    <a:pt x="141" y="151"/>
                  </a:lnTo>
                  <a:lnTo>
                    <a:pt x="133" y="151"/>
                  </a:lnTo>
                  <a:lnTo>
                    <a:pt x="118" y="152"/>
                  </a:lnTo>
                  <a:lnTo>
                    <a:pt x="99" y="154"/>
                  </a:lnTo>
                  <a:lnTo>
                    <a:pt x="78" y="155"/>
                  </a:lnTo>
                  <a:lnTo>
                    <a:pt x="57" y="156"/>
                  </a:lnTo>
                  <a:lnTo>
                    <a:pt x="38" y="157"/>
                  </a:lnTo>
                  <a:lnTo>
                    <a:pt x="25" y="159"/>
                  </a:lnTo>
                  <a:lnTo>
                    <a:pt x="21" y="160"/>
                  </a:lnTo>
                  <a:lnTo>
                    <a:pt x="83" y="98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33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 rot="503224">
              <a:off x="4949" y="1904"/>
              <a:ext cx="187" cy="213"/>
            </a:xfrm>
            <a:custGeom>
              <a:avLst/>
              <a:gdLst>
                <a:gd name="T0" fmla="*/ 151 w 301"/>
                <a:gd name="T1" fmla="*/ 0 h 315"/>
                <a:gd name="T2" fmla="*/ 120 w 301"/>
                <a:gd name="T3" fmla="*/ 3 h 315"/>
                <a:gd name="T4" fmla="*/ 92 w 301"/>
                <a:gd name="T5" fmla="*/ 12 h 315"/>
                <a:gd name="T6" fmla="*/ 66 w 301"/>
                <a:gd name="T7" fmla="*/ 26 h 315"/>
                <a:gd name="T8" fmla="*/ 44 w 301"/>
                <a:gd name="T9" fmla="*/ 46 h 315"/>
                <a:gd name="T10" fmla="*/ 27 w 301"/>
                <a:gd name="T11" fmla="*/ 69 h 315"/>
                <a:gd name="T12" fmla="*/ 12 w 301"/>
                <a:gd name="T13" fmla="*/ 95 h 315"/>
                <a:gd name="T14" fmla="*/ 4 w 301"/>
                <a:gd name="T15" fmla="*/ 125 h 315"/>
                <a:gd name="T16" fmla="*/ 0 w 301"/>
                <a:gd name="T17" fmla="*/ 157 h 315"/>
                <a:gd name="T18" fmla="*/ 4 w 301"/>
                <a:gd name="T19" fmla="*/ 189 h 315"/>
                <a:gd name="T20" fmla="*/ 12 w 301"/>
                <a:gd name="T21" fmla="*/ 219 h 315"/>
                <a:gd name="T22" fmla="*/ 27 w 301"/>
                <a:gd name="T23" fmla="*/ 246 h 315"/>
                <a:gd name="T24" fmla="*/ 44 w 301"/>
                <a:gd name="T25" fmla="*/ 269 h 315"/>
                <a:gd name="T26" fmla="*/ 66 w 301"/>
                <a:gd name="T27" fmla="*/ 288 h 315"/>
                <a:gd name="T28" fmla="*/ 92 w 301"/>
                <a:gd name="T29" fmla="*/ 303 h 315"/>
                <a:gd name="T30" fmla="*/ 120 w 301"/>
                <a:gd name="T31" fmla="*/ 311 h 315"/>
                <a:gd name="T32" fmla="*/ 151 w 301"/>
                <a:gd name="T33" fmla="*/ 315 h 315"/>
                <a:gd name="T34" fmla="*/ 181 w 301"/>
                <a:gd name="T35" fmla="*/ 311 h 315"/>
                <a:gd name="T36" fmla="*/ 209 w 301"/>
                <a:gd name="T37" fmla="*/ 303 h 315"/>
                <a:gd name="T38" fmla="*/ 236 w 301"/>
                <a:gd name="T39" fmla="*/ 288 h 315"/>
                <a:gd name="T40" fmla="*/ 257 w 301"/>
                <a:gd name="T41" fmla="*/ 269 h 315"/>
                <a:gd name="T42" fmla="*/ 275 w 301"/>
                <a:gd name="T43" fmla="*/ 246 h 315"/>
                <a:gd name="T44" fmla="*/ 289 w 301"/>
                <a:gd name="T45" fmla="*/ 219 h 315"/>
                <a:gd name="T46" fmla="*/ 298 w 301"/>
                <a:gd name="T47" fmla="*/ 189 h 315"/>
                <a:gd name="T48" fmla="*/ 301 w 301"/>
                <a:gd name="T49" fmla="*/ 157 h 315"/>
                <a:gd name="T50" fmla="*/ 298 w 301"/>
                <a:gd name="T51" fmla="*/ 125 h 315"/>
                <a:gd name="T52" fmla="*/ 289 w 301"/>
                <a:gd name="T53" fmla="*/ 95 h 315"/>
                <a:gd name="T54" fmla="*/ 275 w 301"/>
                <a:gd name="T55" fmla="*/ 69 h 315"/>
                <a:gd name="T56" fmla="*/ 257 w 301"/>
                <a:gd name="T57" fmla="*/ 46 h 315"/>
                <a:gd name="T58" fmla="*/ 236 w 301"/>
                <a:gd name="T59" fmla="*/ 26 h 315"/>
                <a:gd name="T60" fmla="*/ 209 w 301"/>
                <a:gd name="T61" fmla="*/ 12 h 315"/>
                <a:gd name="T62" fmla="*/ 181 w 301"/>
                <a:gd name="T63" fmla="*/ 3 h 315"/>
                <a:gd name="T64" fmla="*/ 151 w 301"/>
                <a:gd name="T65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1" h="315">
                  <a:moveTo>
                    <a:pt x="151" y="0"/>
                  </a:moveTo>
                  <a:lnTo>
                    <a:pt x="120" y="3"/>
                  </a:lnTo>
                  <a:lnTo>
                    <a:pt x="92" y="12"/>
                  </a:lnTo>
                  <a:lnTo>
                    <a:pt x="66" y="26"/>
                  </a:lnTo>
                  <a:lnTo>
                    <a:pt x="44" y="46"/>
                  </a:lnTo>
                  <a:lnTo>
                    <a:pt x="27" y="69"/>
                  </a:lnTo>
                  <a:lnTo>
                    <a:pt x="12" y="95"/>
                  </a:lnTo>
                  <a:lnTo>
                    <a:pt x="4" y="125"/>
                  </a:lnTo>
                  <a:lnTo>
                    <a:pt x="0" y="157"/>
                  </a:lnTo>
                  <a:lnTo>
                    <a:pt x="4" y="189"/>
                  </a:lnTo>
                  <a:lnTo>
                    <a:pt x="12" y="219"/>
                  </a:lnTo>
                  <a:lnTo>
                    <a:pt x="27" y="246"/>
                  </a:lnTo>
                  <a:lnTo>
                    <a:pt x="44" y="269"/>
                  </a:lnTo>
                  <a:lnTo>
                    <a:pt x="66" y="288"/>
                  </a:lnTo>
                  <a:lnTo>
                    <a:pt x="92" y="303"/>
                  </a:lnTo>
                  <a:lnTo>
                    <a:pt x="120" y="311"/>
                  </a:lnTo>
                  <a:lnTo>
                    <a:pt x="151" y="315"/>
                  </a:lnTo>
                  <a:lnTo>
                    <a:pt x="181" y="311"/>
                  </a:lnTo>
                  <a:lnTo>
                    <a:pt x="209" y="303"/>
                  </a:lnTo>
                  <a:lnTo>
                    <a:pt x="236" y="288"/>
                  </a:lnTo>
                  <a:lnTo>
                    <a:pt x="257" y="269"/>
                  </a:lnTo>
                  <a:lnTo>
                    <a:pt x="275" y="246"/>
                  </a:lnTo>
                  <a:lnTo>
                    <a:pt x="289" y="219"/>
                  </a:lnTo>
                  <a:lnTo>
                    <a:pt x="298" y="189"/>
                  </a:lnTo>
                  <a:lnTo>
                    <a:pt x="301" y="157"/>
                  </a:lnTo>
                  <a:lnTo>
                    <a:pt x="298" y="125"/>
                  </a:lnTo>
                  <a:lnTo>
                    <a:pt x="289" y="95"/>
                  </a:lnTo>
                  <a:lnTo>
                    <a:pt x="275" y="69"/>
                  </a:lnTo>
                  <a:lnTo>
                    <a:pt x="257" y="46"/>
                  </a:lnTo>
                  <a:lnTo>
                    <a:pt x="236" y="26"/>
                  </a:lnTo>
                  <a:lnTo>
                    <a:pt x="209" y="12"/>
                  </a:lnTo>
                  <a:lnTo>
                    <a:pt x="181" y="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 rot="503224">
              <a:off x="4182" y="1890"/>
              <a:ext cx="186" cy="211"/>
            </a:xfrm>
            <a:custGeom>
              <a:avLst/>
              <a:gdLst>
                <a:gd name="T0" fmla="*/ 151 w 301"/>
                <a:gd name="T1" fmla="*/ 0 h 313"/>
                <a:gd name="T2" fmla="*/ 121 w 301"/>
                <a:gd name="T3" fmla="*/ 3 h 313"/>
                <a:gd name="T4" fmla="*/ 92 w 301"/>
                <a:gd name="T5" fmla="*/ 12 h 313"/>
                <a:gd name="T6" fmla="*/ 66 w 301"/>
                <a:gd name="T7" fmla="*/ 27 h 313"/>
                <a:gd name="T8" fmla="*/ 45 w 301"/>
                <a:gd name="T9" fmla="*/ 46 h 313"/>
                <a:gd name="T10" fmla="*/ 27 w 301"/>
                <a:gd name="T11" fmla="*/ 69 h 313"/>
                <a:gd name="T12" fmla="*/ 13 w 301"/>
                <a:gd name="T13" fmla="*/ 96 h 313"/>
                <a:gd name="T14" fmla="*/ 4 w 301"/>
                <a:gd name="T15" fmla="*/ 126 h 313"/>
                <a:gd name="T16" fmla="*/ 0 w 301"/>
                <a:gd name="T17" fmla="*/ 158 h 313"/>
                <a:gd name="T18" fmla="*/ 4 w 301"/>
                <a:gd name="T19" fmla="*/ 189 h 313"/>
                <a:gd name="T20" fmla="*/ 13 w 301"/>
                <a:gd name="T21" fmla="*/ 218 h 313"/>
                <a:gd name="T22" fmla="*/ 27 w 301"/>
                <a:gd name="T23" fmla="*/ 244 h 313"/>
                <a:gd name="T24" fmla="*/ 45 w 301"/>
                <a:gd name="T25" fmla="*/ 267 h 313"/>
                <a:gd name="T26" fmla="*/ 66 w 301"/>
                <a:gd name="T27" fmla="*/ 287 h 313"/>
                <a:gd name="T28" fmla="*/ 92 w 301"/>
                <a:gd name="T29" fmla="*/ 301 h 313"/>
                <a:gd name="T30" fmla="*/ 121 w 301"/>
                <a:gd name="T31" fmla="*/ 310 h 313"/>
                <a:gd name="T32" fmla="*/ 151 w 301"/>
                <a:gd name="T33" fmla="*/ 313 h 313"/>
                <a:gd name="T34" fmla="*/ 181 w 301"/>
                <a:gd name="T35" fmla="*/ 310 h 313"/>
                <a:gd name="T36" fmla="*/ 209 w 301"/>
                <a:gd name="T37" fmla="*/ 301 h 313"/>
                <a:gd name="T38" fmla="*/ 236 w 301"/>
                <a:gd name="T39" fmla="*/ 287 h 313"/>
                <a:gd name="T40" fmla="*/ 257 w 301"/>
                <a:gd name="T41" fmla="*/ 267 h 313"/>
                <a:gd name="T42" fmla="*/ 275 w 301"/>
                <a:gd name="T43" fmla="*/ 244 h 313"/>
                <a:gd name="T44" fmla="*/ 289 w 301"/>
                <a:gd name="T45" fmla="*/ 218 h 313"/>
                <a:gd name="T46" fmla="*/ 298 w 301"/>
                <a:gd name="T47" fmla="*/ 189 h 313"/>
                <a:gd name="T48" fmla="*/ 301 w 301"/>
                <a:gd name="T49" fmla="*/ 158 h 313"/>
                <a:gd name="T50" fmla="*/ 298 w 301"/>
                <a:gd name="T51" fmla="*/ 126 h 313"/>
                <a:gd name="T52" fmla="*/ 289 w 301"/>
                <a:gd name="T53" fmla="*/ 96 h 313"/>
                <a:gd name="T54" fmla="*/ 275 w 301"/>
                <a:gd name="T55" fmla="*/ 69 h 313"/>
                <a:gd name="T56" fmla="*/ 257 w 301"/>
                <a:gd name="T57" fmla="*/ 46 h 313"/>
                <a:gd name="T58" fmla="*/ 236 w 301"/>
                <a:gd name="T59" fmla="*/ 27 h 313"/>
                <a:gd name="T60" fmla="*/ 209 w 301"/>
                <a:gd name="T61" fmla="*/ 12 h 313"/>
                <a:gd name="T62" fmla="*/ 181 w 301"/>
                <a:gd name="T63" fmla="*/ 3 h 313"/>
                <a:gd name="T64" fmla="*/ 151 w 301"/>
                <a:gd name="T65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1" h="313">
                  <a:moveTo>
                    <a:pt x="151" y="0"/>
                  </a:moveTo>
                  <a:lnTo>
                    <a:pt x="121" y="3"/>
                  </a:lnTo>
                  <a:lnTo>
                    <a:pt x="92" y="12"/>
                  </a:lnTo>
                  <a:lnTo>
                    <a:pt x="66" y="27"/>
                  </a:lnTo>
                  <a:lnTo>
                    <a:pt x="45" y="46"/>
                  </a:lnTo>
                  <a:lnTo>
                    <a:pt x="27" y="69"/>
                  </a:lnTo>
                  <a:lnTo>
                    <a:pt x="13" y="96"/>
                  </a:lnTo>
                  <a:lnTo>
                    <a:pt x="4" y="126"/>
                  </a:lnTo>
                  <a:lnTo>
                    <a:pt x="0" y="158"/>
                  </a:lnTo>
                  <a:lnTo>
                    <a:pt x="4" y="189"/>
                  </a:lnTo>
                  <a:lnTo>
                    <a:pt x="13" y="218"/>
                  </a:lnTo>
                  <a:lnTo>
                    <a:pt x="27" y="244"/>
                  </a:lnTo>
                  <a:lnTo>
                    <a:pt x="45" y="267"/>
                  </a:lnTo>
                  <a:lnTo>
                    <a:pt x="66" y="287"/>
                  </a:lnTo>
                  <a:lnTo>
                    <a:pt x="92" y="301"/>
                  </a:lnTo>
                  <a:lnTo>
                    <a:pt x="121" y="310"/>
                  </a:lnTo>
                  <a:lnTo>
                    <a:pt x="151" y="313"/>
                  </a:lnTo>
                  <a:lnTo>
                    <a:pt x="181" y="310"/>
                  </a:lnTo>
                  <a:lnTo>
                    <a:pt x="209" y="301"/>
                  </a:lnTo>
                  <a:lnTo>
                    <a:pt x="236" y="287"/>
                  </a:lnTo>
                  <a:lnTo>
                    <a:pt x="257" y="267"/>
                  </a:lnTo>
                  <a:lnTo>
                    <a:pt x="275" y="244"/>
                  </a:lnTo>
                  <a:lnTo>
                    <a:pt x="289" y="218"/>
                  </a:lnTo>
                  <a:lnTo>
                    <a:pt x="298" y="189"/>
                  </a:lnTo>
                  <a:lnTo>
                    <a:pt x="301" y="158"/>
                  </a:lnTo>
                  <a:lnTo>
                    <a:pt x="298" y="126"/>
                  </a:lnTo>
                  <a:lnTo>
                    <a:pt x="289" y="96"/>
                  </a:lnTo>
                  <a:lnTo>
                    <a:pt x="275" y="69"/>
                  </a:lnTo>
                  <a:lnTo>
                    <a:pt x="257" y="46"/>
                  </a:lnTo>
                  <a:lnTo>
                    <a:pt x="236" y="27"/>
                  </a:lnTo>
                  <a:lnTo>
                    <a:pt x="209" y="12"/>
                  </a:lnTo>
                  <a:lnTo>
                    <a:pt x="181" y="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 rot="503224">
              <a:off x="3867" y="1366"/>
              <a:ext cx="1418" cy="784"/>
            </a:xfrm>
            <a:custGeom>
              <a:avLst/>
              <a:gdLst>
                <a:gd name="T0" fmla="*/ 1964 w 2283"/>
                <a:gd name="T1" fmla="*/ 372 h 1162"/>
                <a:gd name="T2" fmla="*/ 1914 w 2283"/>
                <a:gd name="T3" fmla="*/ 324 h 1162"/>
                <a:gd name="T4" fmla="*/ 1819 w 2283"/>
                <a:gd name="T5" fmla="*/ 219 h 1162"/>
                <a:gd name="T6" fmla="*/ 1746 w 2283"/>
                <a:gd name="T7" fmla="*/ 120 h 1162"/>
                <a:gd name="T8" fmla="*/ 1702 w 2283"/>
                <a:gd name="T9" fmla="*/ 71 h 1162"/>
                <a:gd name="T10" fmla="*/ 1681 w 2283"/>
                <a:gd name="T11" fmla="*/ 53 h 1162"/>
                <a:gd name="T12" fmla="*/ 1380 w 2283"/>
                <a:gd name="T13" fmla="*/ 0 h 1162"/>
                <a:gd name="T14" fmla="*/ 1294 w 2283"/>
                <a:gd name="T15" fmla="*/ 12 h 1162"/>
                <a:gd name="T16" fmla="*/ 1130 w 2283"/>
                <a:gd name="T17" fmla="*/ 37 h 1162"/>
                <a:gd name="T18" fmla="*/ 912 w 2283"/>
                <a:gd name="T19" fmla="*/ 74 h 1162"/>
                <a:gd name="T20" fmla="*/ 667 w 2283"/>
                <a:gd name="T21" fmla="*/ 120 h 1162"/>
                <a:gd name="T22" fmla="*/ 425 w 2283"/>
                <a:gd name="T23" fmla="*/ 173 h 1162"/>
                <a:gd name="T24" fmla="*/ 232 w 2283"/>
                <a:gd name="T25" fmla="*/ 223 h 1162"/>
                <a:gd name="T26" fmla="*/ 108 w 2283"/>
                <a:gd name="T27" fmla="*/ 260 h 1162"/>
                <a:gd name="T28" fmla="*/ 39 w 2283"/>
                <a:gd name="T29" fmla="*/ 285 h 1162"/>
                <a:gd name="T30" fmla="*/ 7 w 2283"/>
                <a:gd name="T31" fmla="*/ 301 h 1162"/>
                <a:gd name="T32" fmla="*/ 0 w 2283"/>
                <a:gd name="T33" fmla="*/ 308 h 1162"/>
                <a:gd name="T34" fmla="*/ 5 w 2283"/>
                <a:gd name="T35" fmla="*/ 384 h 1162"/>
                <a:gd name="T36" fmla="*/ 30 w 2283"/>
                <a:gd name="T37" fmla="*/ 668 h 1162"/>
                <a:gd name="T38" fmla="*/ 62 w 2283"/>
                <a:gd name="T39" fmla="*/ 940 h 1162"/>
                <a:gd name="T40" fmla="*/ 101 w 2283"/>
                <a:gd name="T41" fmla="*/ 1082 h 1162"/>
                <a:gd name="T42" fmla="*/ 136 w 2283"/>
                <a:gd name="T43" fmla="*/ 1149 h 1162"/>
                <a:gd name="T44" fmla="*/ 226 w 2283"/>
                <a:gd name="T45" fmla="*/ 1137 h 1162"/>
                <a:gd name="T46" fmla="*/ 232 w 2283"/>
                <a:gd name="T47" fmla="*/ 1079 h 1162"/>
                <a:gd name="T48" fmla="*/ 274 w 2283"/>
                <a:gd name="T49" fmla="*/ 971 h 1162"/>
                <a:gd name="T50" fmla="*/ 381 w 2283"/>
                <a:gd name="T51" fmla="*/ 916 h 1162"/>
                <a:gd name="T52" fmla="*/ 499 w 2283"/>
                <a:gd name="T53" fmla="*/ 979 h 1162"/>
                <a:gd name="T54" fmla="*/ 574 w 2283"/>
                <a:gd name="T55" fmla="*/ 1059 h 1162"/>
                <a:gd name="T56" fmla="*/ 586 w 2283"/>
                <a:gd name="T57" fmla="*/ 1064 h 1162"/>
                <a:gd name="T58" fmla="*/ 620 w 2283"/>
                <a:gd name="T59" fmla="*/ 1061 h 1162"/>
                <a:gd name="T60" fmla="*/ 680 w 2283"/>
                <a:gd name="T61" fmla="*/ 1050 h 1162"/>
                <a:gd name="T62" fmla="*/ 765 w 2283"/>
                <a:gd name="T63" fmla="*/ 1034 h 1162"/>
                <a:gd name="T64" fmla="*/ 875 w 2283"/>
                <a:gd name="T65" fmla="*/ 1011 h 1162"/>
                <a:gd name="T66" fmla="*/ 1006 w 2283"/>
                <a:gd name="T67" fmla="*/ 985 h 1162"/>
                <a:gd name="T68" fmla="*/ 1117 w 2283"/>
                <a:gd name="T69" fmla="*/ 962 h 1162"/>
                <a:gd name="T70" fmla="*/ 1201 w 2283"/>
                <a:gd name="T71" fmla="*/ 946 h 1162"/>
                <a:gd name="T72" fmla="*/ 1259 w 2283"/>
                <a:gd name="T73" fmla="*/ 935 h 1162"/>
                <a:gd name="T74" fmla="*/ 1293 w 2283"/>
                <a:gd name="T75" fmla="*/ 932 h 1162"/>
                <a:gd name="T76" fmla="*/ 1303 w 2283"/>
                <a:gd name="T77" fmla="*/ 930 h 1162"/>
                <a:gd name="T78" fmla="*/ 1302 w 2283"/>
                <a:gd name="T79" fmla="*/ 873 h 1162"/>
                <a:gd name="T80" fmla="*/ 1344 w 2283"/>
                <a:gd name="T81" fmla="*/ 769 h 1162"/>
                <a:gd name="T82" fmla="*/ 1480 w 2283"/>
                <a:gd name="T83" fmla="*/ 723 h 1162"/>
                <a:gd name="T84" fmla="*/ 1592 w 2283"/>
                <a:gd name="T85" fmla="*/ 813 h 1162"/>
                <a:gd name="T86" fmla="*/ 1636 w 2283"/>
                <a:gd name="T87" fmla="*/ 919 h 1162"/>
                <a:gd name="T88" fmla="*/ 2263 w 2283"/>
                <a:gd name="T89" fmla="*/ 824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83" h="1162">
                  <a:moveTo>
                    <a:pt x="2263" y="824"/>
                  </a:moveTo>
                  <a:lnTo>
                    <a:pt x="2230" y="535"/>
                  </a:lnTo>
                  <a:lnTo>
                    <a:pt x="1964" y="372"/>
                  </a:lnTo>
                  <a:lnTo>
                    <a:pt x="1957" y="367"/>
                  </a:lnTo>
                  <a:lnTo>
                    <a:pt x="1941" y="349"/>
                  </a:lnTo>
                  <a:lnTo>
                    <a:pt x="1914" y="324"/>
                  </a:lnTo>
                  <a:lnTo>
                    <a:pt x="1884" y="292"/>
                  </a:lnTo>
                  <a:lnTo>
                    <a:pt x="1852" y="257"/>
                  </a:lnTo>
                  <a:lnTo>
                    <a:pt x="1819" y="219"/>
                  </a:lnTo>
                  <a:lnTo>
                    <a:pt x="1789" y="182"/>
                  </a:lnTo>
                  <a:lnTo>
                    <a:pt x="1766" y="149"/>
                  </a:lnTo>
                  <a:lnTo>
                    <a:pt x="1746" y="120"/>
                  </a:lnTo>
                  <a:lnTo>
                    <a:pt x="1730" y="99"/>
                  </a:lnTo>
                  <a:lnTo>
                    <a:pt x="1714" y="83"/>
                  </a:lnTo>
                  <a:lnTo>
                    <a:pt x="1702" y="71"/>
                  </a:lnTo>
                  <a:lnTo>
                    <a:pt x="1693" y="62"/>
                  </a:lnTo>
                  <a:lnTo>
                    <a:pt x="1684" y="57"/>
                  </a:lnTo>
                  <a:lnTo>
                    <a:pt x="1681" y="53"/>
                  </a:lnTo>
                  <a:lnTo>
                    <a:pt x="1679" y="53"/>
                  </a:lnTo>
                  <a:lnTo>
                    <a:pt x="1387" y="0"/>
                  </a:lnTo>
                  <a:lnTo>
                    <a:pt x="1380" y="0"/>
                  </a:lnTo>
                  <a:lnTo>
                    <a:pt x="1362" y="3"/>
                  </a:lnTo>
                  <a:lnTo>
                    <a:pt x="1333" y="7"/>
                  </a:lnTo>
                  <a:lnTo>
                    <a:pt x="1294" y="12"/>
                  </a:lnTo>
                  <a:lnTo>
                    <a:pt x="1247" y="19"/>
                  </a:lnTo>
                  <a:lnTo>
                    <a:pt x="1192" y="28"/>
                  </a:lnTo>
                  <a:lnTo>
                    <a:pt x="1130" y="37"/>
                  </a:lnTo>
                  <a:lnTo>
                    <a:pt x="1061" y="49"/>
                  </a:lnTo>
                  <a:lnTo>
                    <a:pt x="988" y="60"/>
                  </a:lnTo>
                  <a:lnTo>
                    <a:pt x="912" y="74"/>
                  </a:lnTo>
                  <a:lnTo>
                    <a:pt x="832" y="88"/>
                  </a:lnTo>
                  <a:lnTo>
                    <a:pt x="751" y="104"/>
                  </a:lnTo>
                  <a:lnTo>
                    <a:pt x="667" y="120"/>
                  </a:lnTo>
                  <a:lnTo>
                    <a:pt x="586" y="136"/>
                  </a:lnTo>
                  <a:lnTo>
                    <a:pt x="505" y="156"/>
                  </a:lnTo>
                  <a:lnTo>
                    <a:pt x="425" y="173"/>
                  </a:lnTo>
                  <a:lnTo>
                    <a:pt x="352" y="191"/>
                  </a:lnTo>
                  <a:lnTo>
                    <a:pt x="287" y="209"/>
                  </a:lnTo>
                  <a:lnTo>
                    <a:pt x="232" y="223"/>
                  </a:lnTo>
                  <a:lnTo>
                    <a:pt x="182" y="237"/>
                  </a:lnTo>
                  <a:lnTo>
                    <a:pt x="141" y="250"/>
                  </a:lnTo>
                  <a:lnTo>
                    <a:pt x="108" y="260"/>
                  </a:lnTo>
                  <a:lnTo>
                    <a:pt x="79" y="271"/>
                  </a:lnTo>
                  <a:lnTo>
                    <a:pt x="56" y="278"/>
                  </a:lnTo>
                  <a:lnTo>
                    <a:pt x="39" y="285"/>
                  </a:lnTo>
                  <a:lnTo>
                    <a:pt x="25" y="292"/>
                  </a:lnTo>
                  <a:lnTo>
                    <a:pt x="14" y="297"/>
                  </a:lnTo>
                  <a:lnTo>
                    <a:pt x="7" y="301"/>
                  </a:lnTo>
                  <a:lnTo>
                    <a:pt x="3" y="305"/>
                  </a:lnTo>
                  <a:lnTo>
                    <a:pt x="2" y="306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2" y="329"/>
                  </a:lnTo>
                  <a:lnTo>
                    <a:pt x="5" y="384"/>
                  </a:lnTo>
                  <a:lnTo>
                    <a:pt x="12" y="464"/>
                  </a:lnTo>
                  <a:lnTo>
                    <a:pt x="21" y="563"/>
                  </a:lnTo>
                  <a:lnTo>
                    <a:pt x="30" y="668"/>
                  </a:lnTo>
                  <a:lnTo>
                    <a:pt x="40" y="772"/>
                  </a:lnTo>
                  <a:lnTo>
                    <a:pt x="51" y="866"/>
                  </a:lnTo>
                  <a:lnTo>
                    <a:pt x="62" y="940"/>
                  </a:lnTo>
                  <a:lnTo>
                    <a:pt x="74" y="997"/>
                  </a:lnTo>
                  <a:lnTo>
                    <a:pt x="88" y="1043"/>
                  </a:lnTo>
                  <a:lnTo>
                    <a:pt x="101" y="1082"/>
                  </a:lnTo>
                  <a:lnTo>
                    <a:pt x="115" y="1112"/>
                  </a:lnTo>
                  <a:lnTo>
                    <a:pt x="127" y="1135"/>
                  </a:lnTo>
                  <a:lnTo>
                    <a:pt x="136" y="1149"/>
                  </a:lnTo>
                  <a:lnTo>
                    <a:pt x="143" y="1158"/>
                  </a:lnTo>
                  <a:lnTo>
                    <a:pt x="145" y="1162"/>
                  </a:lnTo>
                  <a:lnTo>
                    <a:pt x="226" y="1137"/>
                  </a:lnTo>
                  <a:lnTo>
                    <a:pt x="226" y="1130"/>
                  </a:lnTo>
                  <a:lnTo>
                    <a:pt x="228" y="1109"/>
                  </a:lnTo>
                  <a:lnTo>
                    <a:pt x="232" y="1079"/>
                  </a:lnTo>
                  <a:lnTo>
                    <a:pt x="241" y="1043"/>
                  </a:lnTo>
                  <a:lnTo>
                    <a:pt x="253" y="1006"/>
                  </a:lnTo>
                  <a:lnTo>
                    <a:pt x="274" y="971"/>
                  </a:lnTo>
                  <a:lnTo>
                    <a:pt x="301" y="942"/>
                  </a:lnTo>
                  <a:lnTo>
                    <a:pt x="338" y="921"/>
                  </a:lnTo>
                  <a:lnTo>
                    <a:pt x="381" y="916"/>
                  </a:lnTo>
                  <a:lnTo>
                    <a:pt x="421" y="928"/>
                  </a:lnTo>
                  <a:lnTo>
                    <a:pt x="462" y="949"/>
                  </a:lnTo>
                  <a:lnTo>
                    <a:pt x="499" y="979"/>
                  </a:lnTo>
                  <a:lnTo>
                    <a:pt x="531" y="1010"/>
                  </a:lnTo>
                  <a:lnTo>
                    <a:pt x="556" y="1038"/>
                  </a:lnTo>
                  <a:lnTo>
                    <a:pt x="574" y="1059"/>
                  </a:lnTo>
                  <a:lnTo>
                    <a:pt x="579" y="1066"/>
                  </a:lnTo>
                  <a:lnTo>
                    <a:pt x="581" y="1066"/>
                  </a:lnTo>
                  <a:lnTo>
                    <a:pt x="586" y="1064"/>
                  </a:lnTo>
                  <a:lnTo>
                    <a:pt x="593" y="1064"/>
                  </a:lnTo>
                  <a:lnTo>
                    <a:pt x="604" y="1063"/>
                  </a:lnTo>
                  <a:lnTo>
                    <a:pt x="620" y="1061"/>
                  </a:lnTo>
                  <a:lnTo>
                    <a:pt x="636" y="1057"/>
                  </a:lnTo>
                  <a:lnTo>
                    <a:pt x="657" y="1054"/>
                  </a:lnTo>
                  <a:lnTo>
                    <a:pt x="680" y="1050"/>
                  </a:lnTo>
                  <a:lnTo>
                    <a:pt x="705" y="1045"/>
                  </a:lnTo>
                  <a:lnTo>
                    <a:pt x="733" y="1040"/>
                  </a:lnTo>
                  <a:lnTo>
                    <a:pt x="765" y="1034"/>
                  </a:lnTo>
                  <a:lnTo>
                    <a:pt x="799" y="1027"/>
                  </a:lnTo>
                  <a:lnTo>
                    <a:pt x="836" y="1020"/>
                  </a:lnTo>
                  <a:lnTo>
                    <a:pt x="875" y="1011"/>
                  </a:lnTo>
                  <a:lnTo>
                    <a:pt x="917" y="1002"/>
                  </a:lnTo>
                  <a:lnTo>
                    <a:pt x="962" y="994"/>
                  </a:lnTo>
                  <a:lnTo>
                    <a:pt x="1006" y="985"/>
                  </a:lnTo>
                  <a:lnTo>
                    <a:pt x="1045" y="976"/>
                  </a:lnTo>
                  <a:lnTo>
                    <a:pt x="1082" y="969"/>
                  </a:lnTo>
                  <a:lnTo>
                    <a:pt x="1117" y="962"/>
                  </a:lnTo>
                  <a:lnTo>
                    <a:pt x="1147" y="955"/>
                  </a:lnTo>
                  <a:lnTo>
                    <a:pt x="1176" y="949"/>
                  </a:lnTo>
                  <a:lnTo>
                    <a:pt x="1201" y="946"/>
                  </a:lnTo>
                  <a:lnTo>
                    <a:pt x="1224" y="942"/>
                  </a:lnTo>
                  <a:lnTo>
                    <a:pt x="1241" y="939"/>
                  </a:lnTo>
                  <a:lnTo>
                    <a:pt x="1259" y="935"/>
                  </a:lnTo>
                  <a:lnTo>
                    <a:pt x="1273" y="933"/>
                  </a:lnTo>
                  <a:lnTo>
                    <a:pt x="1284" y="932"/>
                  </a:lnTo>
                  <a:lnTo>
                    <a:pt x="1293" y="932"/>
                  </a:lnTo>
                  <a:lnTo>
                    <a:pt x="1298" y="930"/>
                  </a:lnTo>
                  <a:lnTo>
                    <a:pt x="1302" y="930"/>
                  </a:lnTo>
                  <a:lnTo>
                    <a:pt x="1303" y="930"/>
                  </a:lnTo>
                  <a:lnTo>
                    <a:pt x="1302" y="923"/>
                  </a:lnTo>
                  <a:lnTo>
                    <a:pt x="1302" y="901"/>
                  </a:lnTo>
                  <a:lnTo>
                    <a:pt x="1302" y="873"/>
                  </a:lnTo>
                  <a:lnTo>
                    <a:pt x="1309" y="839"/>
                  </a:lnTo>
                  <a:lnTo>
                    <a:pt x="1321" y="802"/>
                  </a:lnTo>
                  <a:lnTo>
                    <a:pt x="1344" y="769"/>
                  </a:lnTo>
                  <a:lnTo>
                    <a:pt x="1378" y="740"/>
                  </a:lnTo>
                  <a:lnTo>
                    <a:pt x="1427" y="723"/>
                  </a:lnTo>
                  <a:lnTo>
                    <a:pt x="1480" y="723"/>
                  </a:lnTo>
                  <a:lnTo>
                    <a:pt x="1527" y="740"/>
                  </a:lnTo>
                  <a:lnTo>
                    <a:pt x="1564" y="774"/>
                  </a:lnTo>
                  <a:lnTo>
                    <a:pt x="1592" y="813"/>
                  </a:lnTo>
                  <a:lnTo>
                    <a:pt x="1613" y="855"/>
                  </a:lnTo>
                  <a:lnTo>
                    <a:pt x="1629" y="893"/>
                  </a:lnTo>
                  <a:lnTo>
                    <a:pt x="1636" y="919"/>
                  </a:lnTo>
                  <a:lnTo>
                    <a:pt x="1640" y="930"/>
                  </a:lnTo>
                  <a:lnTo>
                    <a:pt x="2283" y="848"/>
                  </a:lnTo>
                  <a:lnTo>
                    <a:pt x="2263" y="8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 rot="503224">
              <a:off x="3878" y="1395"/>
              <a:ext cx="1392" cy="728"/>
            </a:xfrm>
            <a:custGeom>
              <a:avLst/>
              <a:gdLst>
                <a:gd name="T0" fmla="*/ 1892 w 2239"/>
                <a:gd name="T1" fmla="*/ 314 h 1081"/>
                <a:gd name="T2" fmla="*/ 2225 w 2239"/>
                <a:gd name="T3" fmla="*/ 792 h 1081"/>
                <a:gd name="T4" fmla="*/ 1670 w 2239"/>
                <a:gd name="T5" fmla="*/ 863 h 1081"/>
                <a:gd name="T6" fmla="*/ 1649 w 2239"/>
                <a:gd name="T7" fmla="*/ 824 h 1081"/>
                <a:gd name="T8" fmla="*/ 1593 w 2239"/>
                <a:gd name="T9" fmla="*/ 741 h 1081"/>
                <a:gd name="T10" fmla="*/ 1506 w 2239"/>
                <a:gd name="T11" fmla="*/ 666 h 1081"/>
                <a:gd name="T12" fmla="*/ 1396 w 2239"/>
                <a:gd name="T13" fmla="*/ 650 h 1081"/>
                <a:gd name="T14" fmla="*/ 1306 w 2239"/>
                <a:gd name="T15" fmla="*/ 700 h 1081"/>
                <a:gd name="T16" fmla="*/ 1263 w 2239"/>
                <a:gd name="T17" fmla="*/ 766 h 1081"/>
                <a:gd name="T18" fmla="*/ 1251 w 2239"/>
                <a:gd name="T19" fmla="*/ 824 h 1081"/>
                <a:gd name="T20" fmla="*/ 1251 w 2239"/>
                <a:gd name="T21" fmla="*/ 849 h 1081"/>
                <a:gd name="T22" fmla="*/ 1242 w 2239"/>
                <a:gd name="T23" fmla="*/ 851 h 1081"/>
                <a:gd name="T24" fmla="*/ 1217 w 2239"/>
                <a:gd name="T25" fmla="*/ 854 h 1081"/>
                <a:gd name="T26" fmla="*/ 1180 w 2239"/>
                <a:gd name="T27" fmla="*/ 861 h 1081"/>
                <a:gd name="T28" fmla="*/ 1130 w 2239"/>
                <a:gd name="T29" fmla="*/ 872 h 1081"/>
                <a:gd name="T30" fmla="*/ 1072 w 2239"/>
                <a:gd name="T31" fmla="*/ 884 h 1081"/>
                <a:gd name="T32" fmla="*/ 1006 w 2239"/>
                <a:gd name="T33" fmla="*/ 898 h 1081"/>
                <a:gd name="T34" fmla="*/ 937 w 2239"/>
                <a:gd name="T35" fmla="*/ 914 h 1081"/>
                <a:gd name="T36" fmla="*/ 865 w 2239"/>
                <a:gd name="T37" fmla="*/ 932 h 1081"/>
                <a:gd name="T38" fmla="*/ 741 w 2239"/>
                <a:gd name="T39" fmla="*/ 960 h 1081"/>
                <a:gd name="T40" fmla="*/ 657 w 2239"/>
                <a:gd name="T41" fmla="*/ 976 h 1081"/>
                <a:gd name="T42" fmla="*/ 610 w 2239"/>
                <a:gd name="T43" fmla="*/ 983 h 1081"/>
                <a:gd name="T44" fmla="*/ 594 w 2239"/>
                <a:gd name="T45" fmla="*/ 985 h 1081"/>
                <a:gd name="T46" fmla="*/ 569 w 2239"/>
                <a:gd name="T47" fmla="*/ 959 h 1081"/>
                <a:gd name="T48" fmla="*/ 505 w 2239"/>
                <a:gd name="T49" fmla="*/ 904 h 1081"/>
                <a:gd name="T50" fmla="*/ 418 w 2239"/>
                <a:gd name="T51" fmla="*/ 856 h 1081"/>
                <a:gd name="T52" fmla="*/ 328 w 2239"/>
                <a:gd name="T53" fmla="*/ 849 h 1081"/>
                <a:gd name="T54" fmla="*/ 257 w 2239"/>
                <a:gd name="T55" fmla="*/ 897 h 1081"/>
                <a:gd name="T56" fmla="*/ 213 w 2239"/>
                <a:gd name="T57" fmla="*/ 968 h 1081"/>
                <a:gd name="T58" fmla="*/ 190 w 2239"/>
                <a:gd name="T59" fmla="*/ 1033 h 1081"/>
                <a:gd name="T60" fmla="*/ 183 w 2239"/>
                <a:gd name="T61" fmla="*/ 1061 h 1081"/>
                <a:gd name="T62" fmla="*/ 124 w 2239"/>
                <a:gd name="T63" fmla="*/ 1077 h 1081"/>
                <a:gd name="T64" fmla="*/ 110 w 2239"/>
                <a:gd name="T65" fmla="*/ 1042 h 1081"/>
                <a:gd name="T66" fmla="*/ 89 w 2239"/>
                <a:gd name="T67" fmla="*/ 969 h 1081"/>
                <a:gd name="T68" fmla="*/ 64 w 2239"/>
                <a:gd name="T69" fmla="*/ 856 h 1081"/>
                <a:gd name="T70" fmla="*/ 43 w 2239"/>
                <a:gd name="T71" fmla="*/ 700 h 1081"/>
                <a:gd name="T72" fmla="*/ 23 w 2239"/>
                <a:gd name="T73" fmla="*/ 532 h 1081"/>
                <a:gd name="T74" fmla="*/ 9 w 2239"/>
                <a:gd name="T75" fmla="*/ 387 h 1081"/>
                <a:gd name="T76" fmla="*/ 2 w 2239"/>
                <a:gd name="T77" fmla="*/ 298 h 1081"/>
                <a:gd name="T78" fmla="*/ 4 w 2239"/>
                <a:gd name="T79" fmla="*/ 284 h 1081"/>
                <a:gd name="T80" fmla="*/ 30 w 2239"/>
                <a:gd name="T81" fmla="*/ 273 h 1081"/>
                <a:gd name="T82" fmla="*/ 83 w 2239"/>
                <a:gd name="T83" fmla="*/ 255 h 1081"/>
                <a:gd name="T84" fmla="*/ 158 w 2239"/>
                <a:gd name="T85" fmla="*/ 231 h 1081"/>
                <a:gd name="T86" fmla="*/ 252 w 2239"/>
                <a:gd name="T87" fmla="*/ 201 h 1081"/>
                <a:gd name="T88" fmla="*/ 362 w 2239"/>
                <a:gd name="T89" fmla="*/ 169 h 1081"/>
                <a:gd name="T90" fmla="*/ 487 w 2239"/>
                <a:gd name="T91" fmla="*/ 137 h 1081"/>
                <a:gd name="T92" fmla="*/ 624 w 2239"/>
                <a:gd name="T93" fmla="*/ 107 h 1081"/>
                <a:gd name="T94" fmla="*/ 765 w 2239"/>
                <a:gd name="T95" fmla="*/ 80 h 1081"/>
                <a:gd name="T96" fmla="*/ 902 w 2239"/>
                <a:gd name="T97" fmla="*/ 57 h 1081"/>
                <a:gd name="T98" fmla="*/ 1024 w 2239"/>
                <a:gd name="T99" fmla="*/ 39 h 1081"/>
                <a:gd name="T100" fmla="*/ 1134 w 2239"/>
                <a:gd name="T101" fmla="*/ 25 h 1081"/>
                <a:gd name="T102" fmla="*/ 1224 w 2239"/>
                <a:gd name="T103" fmla="*/ 15 h 1081"/>
                <a:gd name="T104" fmla="*/ 1297 w 2239"/>
                <a:gd name="T105" fmla="*/ 7 h 1081"/>
                <a:gd name="T106" fmla="*/ 1346 w 2239"/>
                <a:gd name="T107" fmla="*/ 2 h 1081"/>
                <a:gd name="T108" fmla="*/ 1373 w 2239"/>
                <a:gd name="T109" fmla="*/ 0 h 1081"/>
                <a:gd name="T110" fmla="*/ 1655 w 2239"/>
                <a:gd name="T111" fmla="*/ 39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39" h="1081">
                  <a:moveTo>
                    <a:pt x="1655" y="39"/>
                  </a:moveTo>
                  <a:lnTo>
                    <a:pt x="1892" y="314"/>
                  </a:lnTo>
                  <a:lnTo>
                    <a:pt x="2186" y="509"/>
                  </a:lnTo>
                  <a:lnTo>
                    <a:pt x="2225" y="792"/>
                  </a:lnTo>
                  <a:lnTo>
                    <a:pt x="2239" y="796"/>
                  </a:lnTo>
                  <a:lnTo>
                    <a:pt x="1670" y="863"/>
                  </a:lnTo>
                  <a:lnTo>
                    <a:pt x="1665" y="852"/>
                  </a:lnTo>
                  <a:lnTo>
                    <a:pt x="1649" y="824"/>
                  </a:lnTo>
                  <a:lnTo>
                    <a:pt x="1624" y="785"/>
                  </a:lnTo>
                  <a:lnTo>
                    <a:pt x="1593" y="741"/>
                  </a:lnTo>
                  <a:lnTo>
                    <a:pt x="1552" y="698"/>
                  </a:lnTo>
                  <a:lnTo>
                    <a:pt x="1506" y="666"/>
                  </a:lnTo>
                  <a:lnTo>
                    <a:pt x="1453" y="647"/>
                  </a:lnTo>
                  <a:lnTo>
                    <a:pt x="1396" y="650"/>
                  </a:lnTo>
                  <a:lnTo>
                    <a:pt x="1345" y="672"/>
                  </a:lnTo>
                  <a:lnTo>
                    <a:pt x="1306" y="700"/>
                  </a:lnTo>
                  <a:lnTo>
                    <a:pt x="1281" y="732"/>
                  </a:lnTo>
                  <a:lnTo>
                    <a:pt x="1263" y="766"/>
                  </a:lnTo>
                  <a:lnTo>
                    <a:pt x="1254" y="797"/>
                  </a:lnTo>
                  <a:lnTo>
                    <a:pt x="1251" y="824"/>
                  </a:lnTo>
                  <a:lnTo>
                    <a:pt x="1251" y="842"/>
                  </a:lnTo>
                  <a:lnTo>
                    <a:pt x="1251" y="849"/>
                  </a:lnTo>
                  <a:lnTo>
                    <a:pt x="1249" y="849"/>
                  </a:lnTo>
                  <a:lnTo>
                    <a:pt x="1242" y="851"/>
                  </a:lnTo>
                  <a:lnTo>
                    <a:pt x="1231" y="852"/>
                  </a:lnTo>
                  <a:lnTo>
                    <a:pt x="1217" y="854"/>
                  </a:lnTo>
                  <a:lnTo>
                    <a:pt x="1199" y="858"/>
                  </a:lnTo>
                  <a:lnTo>
                    <a:pt x="1180" y="861"/>
                  </a:lnTo>
                  <a:lnTo>
                    <a:pt x="1157" y="867"/>
                  </a:lnTo>
                  <a:lnTo>
                    <a:pt x="1130" y="872"/>
                  </a:lnTo>
                  <a:lnTo>
                    <a:pt x="1102" y="877"/>
                  </a:lnTo>
                  <a:lnTo>
                    <a:pt x="1072" y="884"/>
                  </a:lnTo>
                  <a:lnTo>
                    <a:pt x="1040" y="891"/>
                  </a:lnTo>
                  <a:lnTo>
                    <a:pt x="1006" y="898"/>
                  </a:lnTo>
                  <a:lnTo>
                    <a:pt x="973" y="906"/>
                  </a:lnTo>
                  <a:lnTo>
                    <a:pt x="937" y="914"/>
                  </a:lnTo>
                  <a:lnTo>
                    <a:pt x="900" y="923"/>
                  </a:lnTo>
                  <a:lnTo>
                    <a:pt x="865" y="932"/>
                  </a:lnTo>
                  <a:lnTo>
                    <a:pt x="797" y="948"/>
                  </a:lnTo>
                  <a:lnTo>
                    <a:pt x="741" y="960"/>
                  </a:lnTo>
                  <a:lnTo>
                    <a:pt x="695" y="969"/>
                  </a:lnTo>
                  <a:lnTo>
                    <a:pt x="657" y="976"/>
                  </a:lnTo>
                  <a:lnTo>
                    <a:pt x="629" y="982"/>
                  </a:lnTo>
                  <a:lnTo>
                    <a:pt x="610" y="983"/>
                  </a:lnTo>
                  <a:lnTo>
                    <a:pt x="597" y="985"/>
                  </a:lnTo>
                  <a:lnTo>
                    <a:pt x="594" y="985"/>
                  </a:lnTo>
                  <a:lnTo>
                    <a:pt x="586" y="978"/>
                  </a:lnTo>
                  <a:lnTo>
                    <a:pt x="569" y="959"/>
                  </a:lnTo>
                  <a:lnTo>
                    <a:pt x="540" y="934"/>
                  </a:lnTo>
                  <a:lnTo>
                    <a:pt x="505" y="904"/>
                  </a:lnTo>
                  <a:lnTo>
                    <a:pt x="463" y="877"/>
                  </a:lnTo>
                  <a:lnTo>
                    <a:pt x="418" y="856"/>
                  </a:lnTo>
                  <a:lnTo>
                    <a:pt x="372" y="845"/>
                  </a:lnTo>
                  <a:lnTo>
                    <a:pt x="328" y="849"/>
                  </a:lnTo>
                  <a:lnTo>
                    <a:pt x="289" y="868"/>
                  </a:lnTo>
                  <a:lnTo>
                    <a:pt x="257" y="897"/>
                  </a:lnTo>
                  <a:lnTo>
                    <a:pt x="230" y="930"/>
                  </a:lnTo>
                  <a:lnTo>
                    <a:pt x="213" y="968"/>
                  </a:lnTo>
                  <a:lnTo>
                    <a:pt x="199" y="1003"/>
                  </a:lnTo>
                  <a:lnTo>
                    <a:pt x="190" y="1033"/>
                  </a:lnTo>
                  <a:lnTo>
                    <a:pt x="184" y="1054"/>
                  </a:lnTo>
                  <a:lnTo>
                    <a:pt x="183" y="1061"/>
                  </a:lnTo>
                  <a:lnTo>
                    <a:pt x="126" y="1081"/>
                  </a:lnTo>
                  <a:lnTo>
                    <a:pt x="124" y="1077"/>
                  </a:lnTo>
                  <a:lnTo>
                    <a:pt x="119" y="1063"/>
                  </a:lnTo>
                  <a:lnTo>
                    <a:pt x="110" y="1042"/>
                  </a:lnTo>
                  <a:lnTo>
                    <a:pt x="101" y="1010"/>
                  </a:lnTo>
                  <a:lnTo>
                    <a:pt x="89" y="969"/>
                  </a:lnTo>
                  <a:lnTo>
                    <a:pt x="76" y="918"/>
                  </a:lnTo>
                  <a:lnTo>
                    <a:pt x="64" y="856"/>
                  </a:lnTo>
                  <a:lnTo>
                    <a:pt x="53" y="782"/>
                  </a:lnTo>
                  <a:lnTo>
                    <a:pt x="43" y="700"/>
                  </a:lnTo>
                  <a:lnTo>
                    <a:pt x="32" y="615"/>
                  </a:lnTo>
                  <a:lnTo>
                    <a:pt x="23" y="532"/>
                  </a:lnTo>
                  <a:lnTo>
                    <a:pt x="16" y="454"/>
                  </a:lnTo>
                  <a:lnTo>
                    <a:pt x="9" y="387"/>
                  </a:lnTo>
                  <a:lnTo>
                    <a:pt x="4" y="333"/>
                  </a:lnTo>
                  <a:lnTo>
                    <a:pt x="2" y="298"/>
                  </a:lnTo>
                  <a:lnTo>
                    <a:pt x="0" y="286"/>
                  </a:lnTo>
                  <a:lnTo>
                    <a:pt x="4" y="284"/>
                  </a:lnTo>
                  <a:lnTo>
                    <a:pt x="14" y="280"/>
                  </a:lnTo>
                  <a:lnTo>
                    <a:pt x="30" y="273"/>
                  </a:lnTo>
                  <a:lnTo>
                    <a:pt x="55" y="266"/>
                  </a:lnTo>
                  <a:lnTo>
                    <a:pt x="83" y="255"/>
                  </a:lnTo>
                  <a:lnTo>
                    <a:pt x="119" y="243"/>
                  </a:lnTo>
                  <a:lnTo>
                    <a:pt x="158" y="231"/>
                  </a:lnTo>
                  <a:lnTo>
                    <a:pt x="202" y="216"/>
                  </a:lnTo>
                  <a:lnTo>
                    <a:pt x="252" y="201"/>
                  </a:lnTo>
                  <a:lnTo>
                    <a:pt x="305" y="186"/>
                  </a:lnTo>
                  <a:lnTo>
                    <a:pt x="362" y="169"/>
                  </a:lnTo>
                  <a:lnTo>
                    <a:pt x="424" y="153"/>
                  </a:lnTo>
                  <a:lnTo>
                    <a:pt x="487" y="137"/>
                  </a:lnTo>
                  <a:lnTo>
                    <a:pt x="555" y="121"/>
                  </a:lnTo>
                  <a:lnTo>
                    <a:pt x="624" y="107"/>
                  </a:lnTo>
                  <a:lnTo>
                    <a:pt x="695" y="92"/>
                  </a:lnTo>
                  <a:lnTo>
                    <a:pt x="765" y="80"/>
                  </a:lnTo>
                  <a:lnTo>
                    <a:pt x="834" y="68"/>
                  </a:lnTo>
                  <a:lnTo>
                    <a:pt x="902" y="57"/>
                  </a:lnTo>
                  <a:lnTo>
                    <a:pt x="966" y="48"/>
                  </a:lnTo>
                  <a:lnTo>
                    <a:pt x="1024" y="39"/>
                  </a:lnTo>
                  <a:lnTo>
                    <a:pt x="1081" y="32"/>
                  </a:lnTo>
                  <a:lnTo>
                    <a:pt x="1134" y="25"/>
                  </a:lnTo>
                  <a:lnTo>
                    <a:pt x="1182" y="20"/>
                  </a:lnTo>
                  <a:lnTo>
                    <a:pt x="1224" y="15"/>
                  </a:lnTo>
                  <a:lnTo>
                    <a:pt x="1263" y="11"/>
                  </a:lnTo>
                  <a:lnTo>
                    <a:pt x="1297" y="7"/>
                  </a:lnTo>
                  <a:lnTo>
                    <a:pt x="1325" y="4"/>
                  </a:lnTo>
                  <a:lnTo>
                    <a:pt x="1346" y="2"/>
                  </a:lnTo>
                  <a:lnTo>
                    <a:pt x="1362" y="2"/>
                  </a:lnTo>
                  <a:lnTo>
                    <a:pt x="1373" y="0"/>
                  </a:lnTo>
                  <a:lnTo>
                    <a:pt x="1376" y="0"/>
                  </a:lnTo>
                  <a:lnTo>
                    <a:pt x="1655" y="39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 rot="503224">
              <a:off x="3912" y="1504"/>
              <a:ext cx="572" cy="200"/>
            </a:xfrm>
            <a:custGeom>
              <a:avLst/>
              <a:gdLst>
                <a:gd name="T0" fmla="*/ 923 w 923"/>
                <a:gd name="T1" fmla="*/ 97 h 295"/>
                <a:gd name="T2" fmla="*/ 914 w 923"/>
                <a:gd name="T3" fmla="*/ 97 h 295"/>
                <a:gd name="T4" fmla="*/ 891 w 923"/>
                <a:gd name="T5" fmla="*/ 101 h 295"/>
                <a:gd name="T6" fmla="*/ 850 w 923"/>
                <a:gd name="T7" fmla="*/ 104 h 295"/>
                <a:gd name="T8" fmla="*/ 796 w 923"/>
                <a:gd name="T9" fmla="*/ 111 h 295"/>
                <a:gd name="T10" fmla="*/ 725 w 923"/>
                <a:gd name="T11" fmla="*/ 124 h 295"/>
                <a:gd name="T12" fmla="*/ 640 w 923"/>
                <a:gd name="T13" fmla="*/ 140 h 295"/>
                <a:gd name="T14" fmla="*/ 540 w 923"/>
                <a:gd name="T15" fmla="*/ 161 h 295"/>
                <a:gd name="T16" fmla="*/ 425 w 923"/>
                <a:gd name="T17" fmla="*/ 189 h 295"/>
                <a:gd name="T18" fmla="*/ 316 w 923"/>
                <a:gd name="T19" fmla="*/ 217 h 295"/>
                <a:gd name="T20" fmla="*/ 225 w 923"/>
                <a:gd name="T21" fmla="*/ 240 h 295"/>
                <a:gd name="T22" fmla="*/ 154 w 923"/>
                <a:gd name="T23" fmla="*/ 258 h 295"/>
                <a:gd name="T24" fmla="*/ 99 w 923"/>
                <a:gd name="T25" fmla="*/ 272 h 295"/>
                <a:gd name="T26" fmla="*/ 59 w 923"/>
                <a:gd name="T27" fmla="*/ 283 h 295"/>
                <a:gd name="T28" fmla="*/ 34 w 923"/>
                <a:gd name="T29" fmla="*/ 290 h 295"/>
                <a:gd name="T30" fmla="*/ 20 w 923"/>
                <a:gd name="T31" fmla="*/ 294 h 295"/>
                <a:gd name="T32" fmla="*/ 14 w 923"/>
                <a:gd name="T33" fmla="*/ 295 h 295"/>
                <a:gd name="T34" fmla="*/ 2 w 923"/>
                <a:gd name="T35" fmla="*/ 242 h 295"/>
                <a:gd name="T36" fmla="*/ 11 w 923"/>
                <a:gd name="T37" fmla="*/ 235 h 295"/>
                <a:gd name="T38" fmla="*/ 32 w 923"/>
                <a:gd name="T39" fmla="*/ 225 h 295"/>
                <a:gd name="T40" fmla="*/ 66 w 923"/>
                <a:gd name="T41" fmla="*/ 209 h 295"/>
                <a:gd name="T42" fmla="*/ 114 w 923"/>
                <a:gd name="T43" fmla="*/ 189 h 295"/>
                <a:gd name="T44" fmla="*/ 176 w 923"/>
                <a:gd name="T45" fmla="*/ 166 h 295"/>
                <a:gd name="T46" fmla="*/ 254 w 923"/>
                <a:gd name="T47" fmla="*/ 140 h 295"/>
                <a:gd name="T48" fmla="*/ 351 w 923"/>
                <a:gd name="T49" fmla="*/ 111 h 295"/>
                <a:gd name="T50" fmla="*/ 463 w 923"/>
                <a:gd name="T51" fmla="*/ 83 h 295"/>
                <a:gd name="T52" fmla="*/ 567 w 923"/>
                <a:gd name="T53" fmla="*/ 60 h 295"/>
                <a:gd name="T54" fmla="*/ 659 w 923"/>
                <a:gd name="T55" fmla="*/ 40 h 295"/>
                <a:gd name="T56" fmla="*/ 737 w 923"/>
                <a:gd name="T57" fmla="*/ 24 h 295"/>
                <a:gd name="T58" fmla="*/ 801 w 923"/>
                <a:gd name="T59" fmla="*/ 14 h 295"/>
                <a:gd name="T60" fmla="*/ 850 w 923"/>
                <a:gd name="T61" fmla="*/ 7 h 295"/>
                <a:gd name="T62" fmla="*/ 884 w 923"/>
                <a:gd name="T63" fmla="*/ 1 h 295"/>
                <a:gd name="T64" fmla="*/ 902 w 923"/>
                <a:gd name="T65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3" h="295">
                  <a:moveTo>
                    <a:pt x="904" y="0"/>
                  </a:moveTo>
                  <a:lnTo>
                    <a:pt x="923" y="97"/>
                  </a:lnTo>
                  <a:lnTo>
                    <a:pt x="921" y="97"/>
                  </a:lnTo>
                  <a:lnTo>
                    <a:pt x="914" y="97"/>
                  </a:lnTo>
                  <a:lnTo>
                    <a:pt x="905" y="99"/>
                  </a:lnTo>
                  <a:lnTo>
                    <a:pt x="891" y="101"/>
                  </a:lnTo>
                  <a:lnTo>
                    <a:pt x="873" y="102"/>
                  </a:lnTo>
                  <a:lnTo>
                    <a:pt x="850" y="104"/>
                  </a:lnTo>
                  <a:lnTo>
                    <a:pt x="826" y="108"/>
                  </a:lnTo>
                  <a:lnTo>
                    <a:pt x="796" y="111"/>
                  </a:lnTo>
                  <a:lnTo>
                    <a:pt x="762" y="116"/>
                  </a:lnTo>
                  <a:lnTo>
                    <a:pt x="725" y="124"/>
                  </a:lnTo>
                  <a:lnTo>
                    <a:pt x="684" y="131"/>
                  </a:lnTo>
                  <a:lnTo>
                    <a:pt x="640" y="140"/>
                  </a:lnTo>
                  <a:lnTo>
                    <a:pt x="592" y="150"/>
                  </a:lnTo>
                  <a:lnTo>
                    <a:pt x="540" y="161"/>
                  </a:lnTo>
                  <a:lnTo>
                    <a:pt x="484" y="175"/>
                  </a:lnTo>
                  <a:lnTo>
                    <a:pt x="425" y="189"/>
                  </a:lnTo>
                  <a:lnTo>
                    <a:pt x="367" y="203"/>
                  </a:lnTo>
                  <a:lnTo>
                    <a:pt x="316" y="217"/>
                  </a:lnTo>
                  <a:lnTo>
                    <a:pt x="268" y="230"/>
                  </a:lnTo>
                  <a:lnTo>
                    <a:pt x="225" y="240"/>
                  </a:lnTo>
                  <a:lnTo>
                    <a:pt x="188" y="249"/>
                  </a:lnTo>
                  <a:lnTo>
                    <a:pt x="154" y="258"/>
                  </a:lnTo>
                  <a:lnTo>
                    <a:pt x="124" y="267"/>
                  </a:lnTo>
                  <a:lnTo>
                    <a:pt x="99" y="272"/>
                  </a:lnTo>
                  <a:lnTo>
                    <a:pt x="78" y="278"/>
                  </a:lnTo>
                  <a:lnTo>
                    <a:pt x="59" y="283"/>
                  </a:lnTo>
                  <a:lnTo>
                    <a:pt x="45" y="287"/>
                  </a:lnTo>
                  <a:lnTo>
                    <a:pt x="34" y="290"/>
                  </a:lnTo>
                  <a:lnTo>
                    <a:pt x="25" y="292"/>
                  </a:lnTo>
                  <a:lnTo>
                    <a:pt x="20" y="294"/>
                  </a:lnTo>
                  <a:lnTo>
                    <a:pt x="16" y="295"/>
                  </a:lnTo>
                  <a:lnTo>
                    <a:pt x="14" y="295"/>
                  </a:lnTo>
                  <a:lnTo>
                    <a:pt x="0" y="242"/>
                  </a:lnTo>
                  <a:lnTo>
                    <a:pt x="2" y="242"/>
                  </a:lnTo>
                  <a:lnTo>
                    <a:pt x="6" y="239"/>
                  </a:lnTo>
                  <a:lnTo>
                    <a:pt x="11" y="235"/>
                  </a:lnTo>
                  <a:lnTo>
                    <a:pt x="20" y="230"/>
                  </a:lnTo>
                  <a:lnTo>
                    <a:pt x="32" y="225"/>
                  </a:lnTo>
                  <a:lnTo>
                    <a:pt x="48" y="217"/>
                  </a:lnTo>
                  <a:lnTo>
                    <a:pt x="66" y="209"/>
                  </a:lnTo>
                  <a:lnTo>
                    <a:pt x="87" y="198"/>
                  </a:lnTo>
                  <a:lnTo>
                    <a:pt x="114" y="189"/>
                  </a:lnTo>
                  <a:lnTo>
                    <a:pt x="142" y="177"/>
                  </a:lnTo>
                  <a:lnTo>
                    <a:pt x="176" y="166"/>
                  </a:lnTo>
                  <a:lnTo>
                    <a:pt x="213" y="152"/>
                  </a:lnTo>
                  <a:lnTo>
                    <a:pt x="254" y="140"/>
                  </a:lnTo>
                  <a:lnTo>
                    <a:pt x="300" y="125"/>
                  </a:lnTo>
                  <a:lnTo>
                    <a:pt x="351" y="111"/>
                  </a:lnTo>
                  <a:lnTo>
                    <a:pt x="406" y="97"/>
                  </a:lnTo>
                  <a:lnTo>
                    <a:pt x="463" y="83"/>
                  </a:lnTo>
                  <a:lnTo>
                    <a:pt x="516" y="70"/>
                  </a:lnTo>
                  <a:lnTo>
                    <a:pt x="567" y="60"/>
                  </a:lnTo>
                  <a:lnTo>
                    <a:pt x="615" y="49"/>
                  </a:lnTo>
                  <a:lnTo>
                    <a:pt x="659" y="40"/>
                  </a:lnTo>
                  <a:lnTo>
                    <a:pt x="700" y="31"/>
                  </a:lnTo>
                  <a:lnTo>
                    <a:pt x="737" y="24"/>
                  </a:lnTo>
                  <a:lnTo>
                    <a:pt x="771" y="19"/>
                  </a:lnTo>
                  <a:lnTo>
                    <a:pt x="801" y="14"/>
                  </a:lnTo>
                  <a:lnTo>
                    <a:pt x="827" y="10"/>
                  </a:lnTo>
                  <a:lnTo>
                    <a:pt x="850" y="7"/>
                  </a:lnTo>
                  <a:lnTo>
                    <a:pt x="870" y="3"/>
                  </a:lnTo>
                  <a:lnTo>
                    <a:pt x="884" y="1"/>
                  </a:lnTo>
                  <a:lnTo>
                    <a:pt x="895" y="1"/>
                  </a:lnTo>
                  <a:lnTo>
                    <a:pt x="902" y="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503224">
              <a:off x="3913" y="1600"/>
              <a:ext cx="572" cy="198"/>
            </a:xfrm>
            <a:custGeom>
              <a:avLst/>
              <a:gdLst>
                <a:gd name="T0" fmla="*/ 923 w 923"/>
                <a:gd name="T1" fmla="*/ 97 h 294"/>
                <a:gd name="T2" fmla="*/ 914 w 923"/>
                <a:gd name="T3" fmla="*/ 97 h 294"/>
                <a:gd name="T4" fmla="*/ 891 w 923"/>
                <a:gd name="T5" fmla="*/ 100 h 294"/>
                <a:gd name="T6" fmla="*/ 850 w 923"/>
                <a:gd name="T7" fmla="*/ 104 h 294"/>
                <a:gd name="T8" fmla="*/ 795 w 923"/>
                <a:gd name="T9" fmla="*/ 111 h 294"/>
                <a:gd name="T10" fmla="*/ 724 w 923"/>
                <a:gd name="T11" fmla="*/ 124 h 294"/>
                <a:gd name="T12" fmla="*/ 639 w 923"/>
                <a:gd name="T13" fmla="*/ 139 h 294"/>
                <a:gd name="T14" fmla="*/ 540 w 923"/>
                <a:gd name="T15" fmla="*/ 161 h 294"/>
                <a:gd name="T16" fmla="*/ 425 w 923"/>
                <a:gd name="T17" fmla="*/ 189 h 294"/>
                <a:gd name="T18" fmla="*/ 314 w 923"/>
                <a:gd name="T19" fmla="*/ 216 h 294"/>
                <a:gd name="T20" fmla="*/ 225 w 923"/>
                <a:gd name="T21" fmla="*/ 239 h 294"/>
                <a:gd name="T22" fmla="*/ 152 w 923"/>
                <a:gd name="T23" fmla="*/ 256 h 294"/>
                <a:gd name="T24" fmla="*/ 97 w 923"/>
                <a:gd name="T25" fmla="*/ 271 h 294"/>
                <a:gd name="T26" fmla="*/ 59 w 923"/>
                <a:gd name="T27" fmla="*/ 281 h 294"/>
                <a:gd name="T28" fmla="*/ 34 w 923"/>
                <a:gd name="T29" fmla="*/ 288 h 294"/>
                <a:gd name="T30" fmla="*/ 18 w 923"/>
                <a:gd name="T31" fmla="*/ 292 h 294"/>
                <a:gd name="T32" fmla="*/ 14 w 923"/>
                <a:gd name="T33" fmla="*/ 294 h 294"/>
                <a:gd name="T34" fmla="*/ 2 w 923"/>
                <a:gd name="T35" fmla="*/ 240 h 294"/>
                <a:gd name="T36" fmla="*/ 11 w 923"/>
                <a:gd name="T37" fmla="*/ 233 h 294"/>
                <a:gd name="T38" fmla="*/ 32 w 923"/>
                <a:gd name="T39" fmla="*/ 223 h 294"/>
                <a:gd name="T40" fmla="*/ 66 w 923"/>
                <a:gd name="T41" fmla="*/ 207 h 294"/>
                <a:gd name="T42" fmla="*/ 112 w 923"/>
                <a:gd name="T43" fmla="*/ 187 h 294"/>
                <a:gd name="T44" fmla="*/ 174 w 923"/>
                <a:gd name="T45" fmla="*/ 164 h 294"/>
                <a:gd name="T46" fmla="*/ 253 w 923"/>
                <a:gd name="T47" fmla="*/ 139 h 294"/>
                <a:gd name="T48" fmla="*/ 351 w 923"/>
                <a:gd name="T49" fmla="*/ 111 h 294"/>
                <a:gd name="T50" fmla="*/ 462 w 923"/>
                <a:gd name="T51" fmla="*/ 83 h 294"/>
                <a:gd name="T52" fmla="*/ 567 w 923"/>
                <a:gd name="T53" fmla="*/ 60 h 294"/>
                <a:gd name="T54" fmla="*/ 659 w 923"/>
                <a:gd name="T55" fmla="*/ 40 h 294"/>
                <a:gd name="T56" fmla="*/ 737 w 923"/>
                <a:gd name="T57" fmla="*/ 24 h 294"/>
                <a:gd name="T58" fmla="*/ 801 w 923"/>
                <a:gd name="T59" fmla="*/ 14 h 294"/>
                <a:gd name="T60" fmla="*/ 850 w 923"/>
                <a:gd name="T61" fmla="*/ 7 h 294"/>
                <a:gd name="T62" fmla="*/ 884 w 923"/>
                <a:gd name="T63" fmla="*/ 1 h 294"/>
                <a:gd name="T64" fmla="*/ 902 w 923"/>
                <a:gd name="T65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3" h="294">
                  <a:moveTo>
                    <a:pt x="903" y="0"/>
                  </a:moveTo>
                  <a:lnTo>
                    <a:pt x="923" y="97"/>
                  </a:lnTo>
                  <a:lnTo>
                    <a:pt x="921" y="97"/>
                  </a:lnTo>
                  <a:lnTo>
                    <a:pt x="914" y="97"/>
                  </a:lnTo>
                  <a:lnTo>
                    <a:pt x="905" y="99"/>
                  </a:lnTo>
                  <a:lnTo>
                    <a:pt x="891" y="100"/>
                  </a:lnTo>
                  <a:lnTo>
                    <a:pt x="873" y="102"/>
                  </a:lnTo>
                  <a:lnTo>
                    <a:pt x="850" y="104"/>
                  </a:lnTo>
                  <a:lnTo>
                    <a:pt x="825" y="108"/>
                  </a:lnTo>
                  <a:lnTo>
                    <a:pt x="795" y="111"/>
                  </a:lnTo>
                  <a:lnTo>
                    <a:pt x="762" y="116"/>
                  </a:lnTo>
                  <a:lnTo>
                    <a:pt x="724" y="124"/>
                  </a:lnTo>
                  <a:lnTo>
                    <a:pt x="684" y="131"/>
                  </a:lnTo>
                  <a:lnTo>
                    <a:pt x="639" y="139"/>
                  </a:lnTo>
                  <a:lnTo>
                    <a:pt x="592" y="150"/>
                  </a:lnTo>
                  <a:lnTo>
                    <a:pt x="540" y="161"/>
                  </a:lnTo>
                  <a:lnTo>
                    <a:pt x="484" y="175"/>
                  </a:lnTo>
                  <a:lnTo>
                    <a:pt x="425" y="189"/>
                  </a:lnTo>
                  <a:lnTo>
                    <a:pt x="367" y="203"/>
                  </a:lnTo>
                  <a:lnTo>
                    <a:pt x="314" y="216"/>
                  </a:lnTo>
                  <a:lnTo>
                    <a:pt x="268" y="228"/>
                  </a:lnTo>
                  <a:lnTo>
                    <a:pt x="225" y="239"/>
                  </a:lnTo>
                  <a:lnTo>
                    <a:pt x="186" y="249"/>
                  </a:lnTo>
                  <a:lnTo>
                    <a:pt x="152" y="256"/>
                  </a:lnTo>
                  <a:lnTo>
                    <a:pt x="124" y="265"/>
                  </a:lnTo>
                  <a:lnTo>
                    <a:pt x="97" y="271"/>
                  </a:lnTo>
                  <a:lnTo>
                    <a:pt x="76" y="278"/>
                  </a:lnTo>
                  <a:lnTo>
                    <a:pt x="59" y="281"/>
                  </a:lnTo>
                  <a:lnTo>
                    <a:pt x="44" y="285"/>
                  </a:lnTo>
                  <a:lnTo>
                    <a:pt x="34" y="288"/>
                  </a:lnTo>
                  <a:lnTo>
                    <a:pt x="25" y="290"/>
                  </a:lnTo>
                  <a:lnTo>
                    <a:pt x="18" y="292"/>
                  </a:lnTo>
                  <a:lnTo>
                    <a:pt x="16" y="294"/>
                  </a:lnTo>
                  <a:lnTo>
                    <a:pt x="14" y="294"/>
                  </a:lnTo>
                  <a:lnTo>
                    <a:pt x="0" y="240"/>
                  </a:lnTo>
                  <a:lnTo>
                    <a:pt x="2" y="240"/>
                  </a:lnTo>
                  <a:lnTo>
                    <a:pt x="5" y="237"/>
                  </a:lnTo>
                  <a:lnTo>
                    <a:pt x="11" y="233"/>
                  </a:lnTo>
                  <a:lnTo>
                    <a:pt x="20" y="230"/>
                  </a:lnTo>
                  <a:lnTo>
                    <a:pt x="32" y="223"/>
                  </a:lnTo>
                  <a:lnTo>
                    <a:pt x="46" y="216"/>
                  </a:lnTo>
                  <a:lnTo>
                    <a:pt x="66" y="207"/>
                  </a:lnTo>
                  <a:lnTo>
                    <a:pt x="87" y="198"/>
                  </a:lnTo>
                  <a:lnTo>
                    <a:pt x="112" y="187"/>
                  </a:lnTo>
                  <a:lnTo>
                    <a:pt x="142" y="177"/>
                  </a:lnTo>
                  <a:lnTo>
                    <a:pt x="174" y="164"/>
                  </a:lnTo>
                  <a:lnTo>
                    <a:pt x="211" y="152"/>
                  </a:lnTo>
                  <a:lnTo>
                    <a:pt x="253" y="139"/>
                  </a:lnTo>
                  <a:lnTo>
                    <a:pt x="299" y="125"/>
                  </a:lnTo>
                  <a:lnTo>
                    <a:pt x="351" y="111"/>
                  </a:lnTo>
                  <a:lnTo>
                    <a:pt x="406" y="97"/>
                  </a:lnTo>
                  <a:lnTo>
                    <a:pt x="462" y="83"/>
                  </a:lnTo>
                  <a:lnTo>
                    <a:pt x="515" y="70"/>
                  </a:lnTo>
                  <a:lnTo>
                    <a:pt x="567" y="60"/>
                  </a:lnTo>
                  <a:lnTo>
                    <a:pt x="615" y="49"/>
                  </a:lnTo>
                  <a:lnTo>
                    <a:pt x="659" y="40"/>
                  </a:lnTo>
                  <a:lnTo>
                    <a:pt x="700" y="31"/>
                  </a:lnTo>
                  <a:lnTo>
                    <a:pt x="737" y="24"/>
                  </a:lnTo>
                  <a:lnTo>
                    <a:pt x="771" y="19"/>
                  </a:lnTo>
                  <a:lnTo>
                    <a:pt x="801" y="14"/>
                  </a:lnTo>
                  <a:lnTo>
                    <a:pt x="827" y="10"/>
                  </a:lnTo>
                  <a:lnTo>
                    <a:pt x="850" y="7"/>
                  </a:lnTo>
                  <a:lnTo>
                    <a:pt x="870" y="3"/>
                  </a:lnTo>
                  <a:lnTo>
                    <a:pt x="884" y="1"/>
                  </a:lnTo>
                  <a:lnTo>
                    <a:pt x="895" y="1"/>
                  </a:lnTo>
                  <a:lnTo>
                    <a:pt x="902" y="0"/>
                  </a:lnTo>
                  <a:lnTo>
                    <a:pt x="903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 rot="503224">
              <a:off x="4790" y="1464"/>
              <a:ext cx="290" cy="207"/>
            </a:xfrm>
            <a:custGeom>
              <a:avLst/>
              <a:gdLst>
                <a:gd name="T0" fmla="*/ 0 w 464"/>
                <a:gd name="T1" fmla="*/ 0 h 308"/>
                <a:gd name="T2" fmla="*/ 207 w 464"/>
                <a:gd name="T3" fmla="*/ 308 h 308"/>
                <a:gd name="T4" fmla="*/ 464 w 464"/>
                <a:gd name="T5" fmla="*/ 305 h 308"/>
                <a:gd name="T6" fmla="*/ 232 w 464"/>
                <a:gd name="T7" fmla="*/ 23 h 308"/>
                <a:gd name="T8" fmla="*/ 0 w 464"/>
                <a:gd name="T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4" h="308">
                  <a:moveTo>
                    <a:pt x="0" y="0"/>
                  </a:moveTo>
                  <a:lnTo>
                    <a:pt x="207" y="308"/>
                  </a:lnTo>
                  <a:lnTo>
                    <a:pt x="464" y="305"/>
                  </a:lnTo>
                  <a:lnTo>
                    <a:pt x="232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 rot="503224">
              <a:off x="4467" y="1436"/>
              <a:ext cx="273" cy="520"/>
            </a:xfrm>
            <a:custGeom>
              <a:avLst/>
              <a:gdLst>
                <a:gd name="T0" fmla="*/ 329 w 439"/>
                <a:gd name="T1" fmla="*/ 0 h 773"/>
                <a:gd name="T2" fmla="*/ 0 w 439"/>
                <a:gd name="T3" fmla="*/ 47 h 773"/>
                <a:gd name="T4" fmla="*/ 150 w 439"/>
                <a:gd name="T5" fmla="*/ 773 h 773"/>
                <a:gd name="T6" fmla="*/ 290 w 439"/>
                <a:gd name="T7" fmla="*/ 720 h 773"/>
                <a:gd name="T8" fmla="*/ 292 w 439"/>
                <a:gd name="T9" fmla="*/ 711 h 773"/>
                <a:gd name="T10" fmla="*/ 296 w 439"/>
                <a:gd name="T11" fmla="*/ 690 h 773"/>
                <a:gd name="T12" fmla="*/ 303 w 439"/>
                <a:gd name="T13" fmla="*/ 658 h 773"/>
                <a:gd name="T14" fmla="*/ 312 w 439"/>
                <a:gd name="T15" fmla="*/ 622 h 773"/>
                <a:gd name="T16" fmla="*/ 322 w 439"/>
                <a:gd name="T17" fmla="*/ 583 h 773"/>
                <a:gd name="T18" fmla="*/ 336 w 439"/>
                <a:gd name="T19" fmla="*/ 548 h 773"/>
                <a:gd name="T20" fmla="*/ 352 w 439"/>
                <a:gd name="T21" fmla="*/ 521 h 773"/>
                <a:gd name="T22" fmla="*/ 372 w 439"/>
                <a:gd name="T23" fmla="*/ 504 h 773"/>
                <a:gd name="T24" fmla="*/ 390 w 439"/>
                <a:gd name="T25" fmla="*/ 493 h 773"/>
                <a:gd name="T26" fmla="*/ 405 w 439"/>
                <a:gd name="T27" fmla="*/ 484 h 773"/>
                <a:gd name="T28" fmla="*/ 416 w 439"/>
                <a:gd name="T29" fmla="*/ 473 h 773"/>
                <a:gd name="T30" fmla="*/ 425 w 439"/>
                <a:gd name="T31" fmla="*/ 466 h 773"/>
                <a:gd name="T32" fmla="*/ 432 w 439"/>
                <a:gd name="T33" fmla="*/ 459 h 773"/>
                <a:gd name="T34" fmla="*/ 436 w 439"/>
                <a:gd name="T35" fmla="*/ 454 h 773"/>
                <a:gd name="T36" fmla="*/ 439 w 439"/>
                <a:gd name="T37" fmla="*/ 452 h 773"/>
                <a:gd name="T38" fmla="*/ 439 w 439"/>
                <a:gd name="T39" fmla="*/ 450 h 773"/>
                <a:gd name="T40" fmla="*/ 329 w 439"/>
                <a:gd name="T41" fmla="*/ 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9" h="773">
                  <a:moveTo>
                    <a:pt x="329" y="0"/>
                  </a:moveTo>
                  <a:lnTo>
                    <a:pt x="0" y="47"/>
                  </a:lnTo>
                  <a:lnTo>
                    <a:pt x="150" y="773"/>
                  </a:lnTo>
                  <a:lnTo>
                    <a:pt x="290" y="720"/>
                  </a:lnTo>
                  <a:lnTo>
                    <a:pt x="292" y="711"/>
                  </a:lnTo>
                  <a:lnTo>
                    <a:pt x="296" y="690"/>
                  </a:lnTo>
                  <a:lnTo>
                    <a:pt x="303" y="658"/>
                  </a:lnTo>
                  <a:lnTo>
                    <a:pt x="312" y="622"/>
                  </a:lnTo>
                  <a:lnTo>
                    <a:pt x="322" y="583"/>
                  </a:lnTo>
                  <a:lnTo>
                    <a:pt x="336" y="548"/>
                  </a:lnTo>
                  <a:lnTo>
                    <a:pt x="352" y="521"/>
                  </a:lnTo>
                  <a:lnTo>
                    <a:pt x="372" y="504"/>
                  </a:lnTo>
                  <a:lnTo>
                    <a:pt x="390" y="493"/>
                  </a:lnTo>
                  <a:lnTo>
                    <a:pt x="405" y="484"/>
                  </a:lnTo>
                  <a:lnTo>
                    <a:pt x="416" y="473"/>
                  </a:lnTo>
                  <a:lnTo>
                    <a:pt x="425" y="466"/>
                  </a:lnTo>
                  <a:lnTo>
                    <a:pt x="432" y="459"/>
                  </a:lnTo>
                  <a:lnTo>
                    <a:pt x="436" y="454"/>
                  </a:lnTo>
                  <a:lnTo>
                    <a:pt x="439" y="452"/>
                  </a:lnTo>
                  <a:lnTo>
                    <a:pt x="439" y="450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 rot="503224">
              <a:off x="4643" y="1876"/>
              <a:ext cx="185" cy="212"/>
            </a:xfrm>
            <a:custGeom>
              <a:avLst/>
              <a:gdLst>
                <a:gd name="T0" fmla="*/ 149 w 299"/>
                <a:gd name="T1" fmla="*/ 0 h 314"/>
                <a:gd name="T2" fmla="*/ 119 w 299"/>
                <a:gd name="T3" fmla="*/ 4 h 314"/>
                <a:gd name="T4" fmla="*/ 90 w 299"/>
                <a:gd name="T5" fmla="*/ 13 h 314"/>
                <a:gd name="T6" fmla="*/ 66 w 299"/>
                <a:gd name="T7" fmla="*/ 27 h 314"/>
                <a:gd name="T8" fmla="*/ 44 w 299"/>
                <a:gd name="T9" fmla="*/ 47 h 314"/>
                <a:gd name="T10" fmla="*/ 25 w 299"/>
                <a:gd name="T11" fmla="*/ 70 h 314"/>
                <a:gd name="T12" fmla="*/ 12 w 299"/>
                <a:gd name="T13" fmla="*/ 96 h 314"/>
                <a:gd name="T14" fmla="*/ 4 w 299"/>
                <a:gd name="T15" fmla="*/ 124 h 314"/>
                <a:gd name="T16" fmla="*/ 0 w 299"/>
                <a:gd name="T17" fmla="*/ 156 h 314"/>
                <a:gd name="T18" fmla="*/ 4 w 299"/>
                <a:gd name="T19" fmla="*/ 188 h 314"/>
                <a:gd name="T20" fmla="*/ 12 w 299"/>
                <a:gd name="T21" fmla="*/ 218 h 314"/>
                <a:gd name="T22" fmla="*/ 25 w 299"/>
                <a:gd name="T23" fmla="*/ 245 h 314"/>
                <a:gd name="T24" fmla="*/ 44 w 299"/>
                <a:gd name="T25" fmla="*/ 268 h 314"/>
                <a:gd name="T26" fmla="*/ 66 w 299"/>
                <a:gd name="T27" fmla="*/ 287 h 314"/>
                <a:gd name="T28" fmla="*/ 90 w 299"/>
                <a:gd name="T29" fmla="*/ 302 h 314"/>
                <a:gd name="T30" fmla="*/ 119 w 299"/>
                <a:gd name="T31" fmla="*/ 310 h 314"/>
                <a:gd name="T32" fmla="*/ 149 w 299"/>
                <a:gd name="T33" fmla="*/ 314 h 314"/>
                <a:gd name="T34" fmla="*/ 179 w 299"/>
                <a:gd name="T35" fmla="*/ 310 h 314"/>
                <a:gd name="T36" fmla="*/ 207 w 299"/>
                <a:gd name="T37" fmla="*/ 302 h 314"/>
                <a:gd name="T38" fmla="*/ 234 w 299"/>
                <a:gd name="T39" fmla="*/ 287 h 314"/>
                <a:gd name="T40" fmla="*/ 255 w 299"/>
                <a:gd name="T41" fmla="*/ 268 h 314"/>
                <a:gd name="T42" fmla="*/ 273 w 299"/>
                <a:gd name="T43" fmla="*/ 245 h 314"/>
                <a:gd name="T44" fmla="*/ 287 w 299"/>
                <a:gd name="T45" fmla="*/ 218 h 314"/>
                <a:gd name="T46" fmla="*/ 296 w 299"/>
                <a:gd name="T47" fmla="*/ 188 h 314"/>
                <a:gd name="T48" fmla="*/ 299 w 299"/>
                <a:gd name="T49" fmla="*/ 156 h 314"/>
                <a:gd name="T50" fmla="*/ 296 w 299"/>
                <a:gd name="T51" fmla="*/ 124 h 314"/>
                <a:gd name="T52" fmla="*/ 287 w 299"/>
                <a:gd name="T53" fmla="*/ 96 h 314"/>
                <a:gd name="T54" fmla="*/ 273 w 299"/>
                <a:gd name="T55" fmla="*/ 70 h 314"/>
                <a:gd name="T56" fmla="*/ 255 w 299"/>
                <a:gd name="T57" fmla="*/ 47 h 314"/>
                <a:gd name="T58" fmla="*/ 234 w 299"/>
                <a:gd name="T59" fmla="*/ 27 h 314"/>
                <a:gd name="T60" fmla="*/ 207 w 299"/>
                <a:gd name="T61" fmla="*/ 13 h 314"/>
                <a:gd name="T62" fmla="*/ 179 w 299"/>
                <a:gd name="T63" fmla="*/ 4 h 314"/>
                <a:gd name="T64" fmla="*/ 149 w 299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9" h="314">
                  <a:moveTo>
                    <a:pt x="149" y="0"/>
                  </a:moveTo>
                  <a:lnTo>
                    <a:pt x="119" y="4"/>
                  </a:lnTo>
                  <a:lnTo>
                    <a:pt x="90" y="13"/>
                  </a:lnTo>
                  <a:lnTo>
                    <a:pt x="66" y="27"/>
                  </a:lnTo>
                  <a:lnTo>
                    <a:pt x="44" y="47"/>
                  </a:lnTo>
                  <a:lnTo>
                    <a:pt x="25" y="70"/>
                  </a:lnTo>
                  <a:lnTo>
                    <a:pt x="12" y="96"/>
                  </a:lnTo>
                  <a:lnTo>
                    <a:pt x="4" y="124"/>
                  </a:lnTo>
                  <a:lnTo>
                    <a:pt x="0" y="156"/>
                  </a:lnTo>
                  <a:lnTo>
                    <a:pt x="4" y="188"/>
                  </a:lnTo>
                  <a:lnTo>
                    <a:pt x="12" y="218"/>
                  </a:lnTo>
                  <a:lnTo>
                    <a:pt x="25" y="245"/>
                  </a:lnTo>
                  <a:lnTo>
                    <a:pt x="44" y="268"/>
                  </a:lnTo>
                  <a:lnTo>
                    <a:pt x="66" y="287"/>
                  </a:lnTo>
                  <a:lnTo>
                    <a:pt x="90" y="302"/>
                  </a:lnTo>
                  <a:lnTo>
                    <a:pt x="119" y="310"/>
                  </a:lnTo>
                  <a:lnTo>
                    <a:pt x="149" y="314"/>
                  </a:lnTo>
                  <a:lnTo>
                    <a:pt x="179" y="310"/>
                  </a:lnTo>
                  <a:lnTo>
                    <a:pt x="207" y="302"/>
                  </a:lnTo>
                  <a:lnTo>
                    <a:pt x="234" y="287"/>
                  </a:lnTo>
                  <a:lnTo>
                    <a:pt x="255" y="268"/>
                  </a:lnTo>
                  <a:lnTo>
                    <a:pt x="273" y="245"/>
                  </a:lnTo>
                  <a:lnTo>
                    <a:pt x="287" y="218"/>
                  </a:lnTo>
                  <a:lnTo>
                    <a:pt x="296" y="188"/>
                  </a:lnTo>
                  <a:lnTo>
                    <a:pt x="299" y="156"/>
                  </a:lnTo>
                  <a:lnTo>
                    <a:pt x="296" y="124"/>
                  </a:lnTo>
                  <a:lnTo>
                    <a:pt x="287" y="96"/>
                  </a:lnTo>
                  <a:lnTo>
                    <a:pt x="273" y="70"/>
                  </a:lnTo>
                  <a:lnTo>
                    <a:pt x="255" y="47"/>
                  </a:lnTo>
                  <a:lnTo>
                    <a:pt x="234" y="27"/>
                  </a:lnTo>
                  <a:lnTo>
                    <a:pt x="207" y="13"/>
                  </a:lnTo>
                  <a:lnTo>
                    <a:pt x="179" y="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 rot="503224">
              <a:off x="3974" y="1907"/>
              <a:ext cx="186" cy="212"/>
            </a:xfrm>
            <a:custGeom>
              <a:avLst/>
              <a:gdLst>
                <a:gd name="T0" fmla="*/ 150 w 301"/>
                <a:gd name="T1" fmla="*/ 0 h 313"/>
                <a:gd name="T2" fmla="*/ 120 w 301"/>
                <a:gd name="T3" fmla="*/ 3 h 313"/>
                <a:gd name="T4" fmla="*/ 92 w 301"/>
                <a:gd name="T5" fmla="*/ 12 h 313"/>
                <a:gd name="T6" fmla="*/ 65 w 301"/>
                <a:gd name="T7" fmla="*/ 26 h 313"/>
                <a:gd name="T8" fmla="*/ 44 w 301"/>
                <a:gd name="T9" fmla="*/ 46 h 313"/>
                <a:gd name="T10" fmla="*/ 26 w 301"/>
                <a:gd name="T11" fmla="*/ 69 h 313"/>
                <a:gd name="T12" fmla="*/ 12 w 301"/>
                <a:gd name="T13" fmla="*/ 95 h 313"/>
                <a:gd name="T14" fmla="*/ 3 w 301"/>
                <a:gd name="T15" fmla="*/ 125 h 313"/>
                <a:gd name="T16" fmla="*/ 0 w 301"/>
                <a:gd name="T17" fmla="*/ 157 h 313"/>
                <a:gd name="T18" fmla="*/ 3 w 301"/>
                <a:gd name="T19" fmla="*/ 189 h 313"/>
                <a:gd name="T20" fmla="*/ 12 w 301"/>
                <a:gd name="T21" fmla="*/ 217 h 313"/>
                <a:gd name="T22" fmla="*/ 26 w 301"/>
                <a:gd name="T23" fmla="*/ 244 h 313"/>
                <a:gd name="T24" fmla="*/ 44 w 301"/>
                <a:gd name="T25" fmla="*/ 267 h 313"/>
                <a:gd name="T26" fmla="*/ 65 w 301"/>
                <a:gd name="T27" fmla="*/ 287 h 313"/>
                <a:gd name="T28" fmla="*/ 92 w 301"/>
                <a:gd name="T29" fmla="*/ 301 h 313"/>
                <a:gd name="T30" fmla="*/ 120 w 301"/>
                <a:gd name="T31" fmla="*/ 310 h 313"/>
                <a:gd name="T32" fmla="*/ 150 w 301"/>
                <a:gd name="T33" fmla="*/ 313 h 313"/>
                <a:gd name="T34" fmla="*/ 180 w 301"/>
                <a:gd name="T35" fmla="*/ 310 h 313"/>
                <a:gd name="T36" fmla="*/ 209 w 301"/>
                <a:gd name="T37" fmla="*/ 301 h 313"/>
                <a:gd name="T38" fmla="*/ 235 w 301"/>
                <a:gd name="T39" fmla="*/ 287 h 313"/>
                <a:gd name="T40" fmla="*/ 256 w 301"/>
                <a:gd name="T41" fmla="*/ 267 h 313"/>
                <a:gd name="T42" fmla="*/ 274 w 301"/>
                <a:gd name="T43" fmla="*/ 244 h 313"/>
                <a:gd name="T44" fmla="*/ 288 w 301"/>
                <a:gd name="T45" fmla="*/ 217 h 313"/>
                <a:gd name="T46" fmla="*/ 297 w 301"/>
                <a:gd name="T47" fmla="*/ 189 h 313"/>
                <a:gd name="T48" fmla="*/ 301 w 301"/>
                <a:gd name="T49" fmla="*/ 157 h 313"/>
                <a:gd name="T50" fmla="*/ 297 w 301"/>
                <a:gd name="T51" fmla="*/ 125 h 313"/>
                <a:gd name="T52" fmla="*/ 288 w 301"/>
                <a:gd name="T53" fmla="*/ 95 h 313"/>
                <a:gd name="T54" fmla="*/ 274 w 301"/>
                <a:gd name="T55" fmla="*/ 69 h 313"/>
                <a:gd name="T56" fmla="*/ 256 w 301"/>
                <a:gd name="T57" fmla="*/ 46 h 313"/>
                <a:gd name="T58" fmla="*/ 235 w 301"/>
                <a:gd name="T59" fmla="*/ 26 h 313"/>
                <a:gd name="T60" fmla="*/ 209 w 301"/>
                <a:gd name="T61" fmla="*/ 12 h 313"/>
                <a:gd name="T62" fmla="*/ 180 w 301"/>
                <a:gd name="T63" fmla="*/ 3 h 313"/>
                <a:gd name="T64" fmla="*/ 150 w 301"/>
                <a:gd name="T65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1" h="313">
                  <a:moveTo>
                    <a:pt x="150" y="0"/>
                  </a:moveTo>
                  <a:lnTo>
                    <a:pt x="120" y="3"/>
                  </a:lnTo>
                  <a:lnTo>
                    <a:pt x="92" y="12"/>
                  </a:lnTo>
                  <a:lnTo>
                    <a:pt x="65" y="26"/>
                  </a:lnTo>
                  <a:lnTo>
                    <a:pt x="44" y="46"/>
                  </a:lnTo>
                  <a:lnTo>
                    <a:pt x="26" y="69"/>
                  </a:lnTo>
                  <a:lnTo>
                    <a:pt x="12" y="95"/>
                  </a:lnTo>
                  <a:lnTo>
                    <a:pt x="3" y="125"/>
                  </a:lnTo>
                  <a:lnTo>
                    <a:pt x="0" y="157"/>
                  </a:lnTo>
                  <a:lnTo>
                    <a:pt x="3" y="189"/>
                  </a:lnTo>
                  <a:lnTo>
                    <a:pt x="12" y="217"/>
                  </a:lnTo>
                  <a:lnTo>
                    <a:pt x="26" y="244"/>
                  </a:lnTo>
                  <a:lnTo>
                    <a:pt x="44" y="267"/>
                  </a:lnTo>
                  <a:lnTo>
                    <a:pt x="65" y="287"/>
                  </a:lnTo>
                  <a:lnTo>
                    <a:pt x="92" y="301"/>
                  </a:lnTo>
                  <a:lnTo>
                    <a:pt x="120" y="310"/>
                  </a:lnTo>
                  <a:lnTo>
                    <a:pt x="150" y="313"/>
                  </a:lnTo>
                  <a:lnTo>
                    <a:pt x="180" y="310"/>
                  </a:lnTo>
                  <a:lnTo>
                    <a:pt x="209" y="301"/>
                  </a:lnTo>
                  <a:lnTo>
                    <a:pt x="235" y="287"/>
                  </a:lnTo>
                  <a:lnTo>
                    <a:pt x="256" y="267"/>
                  </a:lnTo>
                  <a:lnTo>
                    <a:pt x="274" y="244"/>
                  </a:lnTo>
                  <a:lnTo>
                    <a:pt x="288" y="217"/>
                  </a:lnTo>
                  <a:lnTo>
                    <a:pt x="297" y="189"/>
                  </a:lnTo>
                  <a:lnTo>
                    <a:pt x="301" y="157"/>
                  </a:lnTo>
                  <a:lnTo>
                    <a:pt x="297" y="125"/>
                  </a:lnTo>
                  <a:lnTo>
                    <a:pt x="288" y="95"/>
                  </a:lnTo>
                  <a:lnTo>
                    <a:pt x="274" y="69"/>
                  </a:lnTo>
                  <a:lnTo>
                    <a:pt x="256" y="46"/>
                  </a:lnTo>
                  <a:lnTo>
                    <a:pt x="235" y="26"/>
                  </a:lnTo>
                  <a:lnTo>
                    <a:pt x="209" y="12"/>
                  </a:lnTo>
                  <a:lnTo>
                    <a:pt x="180" y="3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 rot="503224">
              <a:off x="4491" y="1452"/>
              <a:ext cx="231" cy="477"/>
            </a:xfrm>
            <a:custGeom>
              <a:avLst/>
              <a:gdLst>
                <a:gd name="T0" fmla="*/ 0 w 372"/>
                <a:gd name="T1" fmla="*/ 43 h 709"/>
                <a:gd name="T2" fmla="*/ 274 w 372"/>
                <a:gd name="T3" fmla="*/ 0 h 709"/>
                <a:gd name="T4" fmla="*/ 372 w 372"/>
                <a:gd name="T5" fmla="*/ 411 h 709"/>
                <a:gd name="T6" fmla="*/ 368 w 372"/>
                <a:gd name="T7" fmla="*/ 413 h 709"/>
                <a:gd name="T8" fmla="*/ 359 w 372"/>
                <a:gd name="T9" fmla="*/ 417 h 709"/>
                <a:gd name="T10" fmla="*/ 345 w 372"/>
                <a:gd name="T11" fmla="*/ 422 h 709"/>
                <a:gd name="T12" fmla="*/ 329 w 372"/>
                <a:gd name="T13" fmla="*/ 433 h 709"/>
                <a:gd name="T14" fmla="*/ 313 w 372"/>
                <a:gd name="T15" fmla="*/ 445 h 709"/>
                <a:gd name="T16" fmla="*/ 296 w 372"/>
                <a:gd name="T17" fmla="*/ 463 h 709"/>
                <a:gd name="T18" fmla="*/ 281 w 372"/>
                <a:gd name="T19" fmla="*/ 484 h 709"/>
                <a:gd name="T20" fmla="*/ 271 w 372"/>
                <a:gd name="T21" fmla="*/ 510 h 709"/>
                <a:gd name="T22" fmla="*/ 255 w 372"/>
                <a:gd name="T23" fmla="*/ 569 h 709"/>
                <a:gd name="T24" fmla="*/ 246 w 372"/>
                <a:gd name="T25" fmla="*/ 619 h 709"/>
                <a:gd name="T26" fmla="*/ 243 w 372"/>
                <a:gd name="T27" fmla="*/ 656 h 709"/>
                <a:gd name="T28" fmla="*/ 241 w 372"/>
                <a:gd name="T29" fmla="*/ 670 h 709"/>
                <a:gd name="T30" fmla="*/ 115 w 372"/>
                <a:gd name="T31" fmla="*/ 709 h 709"/>
                <a:gd name="T32" fmla="*/ 0 w 372"/>
                <a:gd name="T33" fmla="*/ 43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2" h="709">
                  <a:moveTo>
                    <a:pt x="0" y="43"/>
                  </a:moveTo>
                  <a:lnTo>
                    <a:pt x="274" y="0"/>
                  </a:lnTo>
                  <a:lnTo>
                    <a:pt x="372" y="411"/>
                  </a:lnTo>
                  <a:lnTo>
                    <a:pt x="368" y="413"/>
                  </a:lnTo>
                  <a:lnTo>
                    <a:pt x="359" y="417"/>
                  </a:lnTo>
                  <a:lnTo>
                    <a:pt x="345" y="422"/>
                  </a:lnTo>
                  <a:lnTo>
                    <a:pt x="329" y="433"/>
                  </a:lnTo>
                  <a:lnTo>
                    <a:pt x="313" y="445"/>
                  </a:lnTo>
                  <a:lnTo>
                    <a:pt x="296" y="463"/>
                  </a:lnTo>
                  <a:lnTo>
                    <a:pt x="281" y="484"/>
                  </a:lnTo>
                  <a:lnTo>
                    <a:pt x="271" y="510"/>
                  </a:lnTo>
                  <a:lnTo>
                    <a:pt x="255" y="569"/>
                  </a:lnTo>
                  <a:lnTo>
                    <a:pt x="246" y="619"/>
                  </a:lnTo>
                  <a:lnTo>
                    <a:pt x="243" y="656"/>
                  </a:lnTo>
                  <a:lnTo>
                    <a:pt x="241" y="670"/>
                  </a:lnTo>
                  <a:lnTo>
                    <a:pt x="115" y="70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 rot="503224">
              <a:off x="4533" y="1466"/>
              <a:ext cx="160" cy="154"/>
            </a:xfrm>
            <a:custGeom>
              <a:avLst/>
              <a:gdLst>
                <a:gd name="T0" fmla="*/ 226 w 256"/>
                <a:gd name="T1" fmla="*/ 0 h 230"/>
                <a:gd name="T2" fmla="*/ 0 w 256"/>
                <a:gd name="T3" fmla="*/ 39 h 230"/>
                <a:gd name="T4" fmla="*/ 31 w 256"/>
                <a:gd name="T5" fmla="*/ 230 h 230"/>
                <a:gd name="T6" fmla="*/ 256 w 256"/>
                <a:gd name="T7" fmla="*/ 196 h 230"/>
                <a:gd name="T8" fmla="*/ 226 w 256"/>
                <a:gd name="T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230">
                  <a:moveTo>
                    <a:pt x="226" y="0"/>
                  </a:moveTo>
                  <a:lnTo>
                    <a:pt x="0" y="39"/>
                  </a:lnTo>
                  <a:lnTo>
                    <a:pt x="31" y="230"/>
                  </a:lnTo>
                  <a:lnTo>
                    <a:pt x="256" y="19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 rot="503224">
              <a:off x="4940" y="1816"/>
              <a:ext cx="283" cy="217"/>
            </a:xfrm>
            <a:custGeom>
              <a:avLst/>
              <a:gdLst>
                <a:gd name="T0" fmla="*/ 425 w 459"/>
                <a:gd name="T1" fmla="*/ 0 h 323"/>
                <a:gd name="T2" fmla="*/ 0 w 459"/>
                <a:gd name="T3" fmla="*/ 39 h 323"/>
                <a:gd name="T4" fmla="*/ 101 w 459"/>
                <a:gd name="T5" fmla="*/ 323 h 323"/>
                <a:gd name="T6" fmla="*/ 459 w 459"/>
                <a:gd name="T7" fmla="*/ 280 h 323"/>
                <a:gd name="T8" fmla="*/ 425 w 459"/>
                <a:gd name="T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9" h="323">
                  <a:moveTo>
                    <a:pt x="425" y="0"/>
                  </a:moveTo>
                  <a:lnTo>
                    <a:pt x="0" y="39"/>
                  </a:lnTo>
                  <a:lnTo>
                    <a:pt x="101" y="323"/>
                  </a:lnTo>
                  <a:lnTo>
                    <a:pt x="459" y="28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 rot="503224">
              <a:off x="4012" y="1958"/>
              <a:ext cx="100" cy="130"/>
            </a:xfrm>
            <a:custGeom>
              <a:avLst/>
              <a:gdLst>
                <a:gd name="T0" fmla="*/ 82 w 163"/>
                <a:gd name="T1" fmla="*/ 0 h 191"/>
                <a:gd name="T2" fmla="*/ 66 w 163"/>
                <a:gd name="T3" fmla="*/ 2 h 191"/>
                <a:gd name="T4" fmla="*/ 50 w 163"/>
                <a:gd name="T5" fmla="*/ 7 h 191"/>
                <a:gd name="T6" fmla="*/ 36 w 163"/>
                <a:gd name="T7" fmla="*/ 16 h 191"/>
                <a:gd name="T8" fmla="*/ 23 w 163"/>
                <a:gd name="T9" fmla="*/ 28 h 191"/>
                <a:gd name="T10" fmla="*/ 15 w 163"/>
                <a:gd name="T11" fmla="*/ 42 h 191"/>
                <a:gd name="T12" fmla="*/ 7 w 163"/>
                <a:gd name="T13" fmla="*/ 58 h 191"/>
                <a:gd name="T14" fmla="*/ 2 w 163"/>
                <a:gd name="T15" fmla="*/ 76 h 191"/>
                <a:gd name="T16" fmla="*/ 0 w 163"/>
                <a:gd name="T17" fmla="*/ 95 h 191"/>
                <a:gd name="T18" fmla="*/ 2 w 163"/>
                <a:gd name="T19" fmla="*/ 115 h 191"/>
                <a:gd name="T20" fmla="*/ 7 w 163"/>
                <a:gd name="T21" fmla="*/ 133 h 191"/>
                <a:gd name="T22" fmla="*/ 15 w 163"/>
                <a:gd name="T23" fmla="*/ 149 h 191"/>
                <a:gd name="T24" fmla="*/ 23 w 163"/>
                <a:gd name="T25" fmla="*/ 163 h 191"/>
                <a:gd name="T26" fmla="*/ 36 w 163"/>
                <a:gd name="T27" fmla="*/ 175 h 191"/>
                <a:gd name="T28" fmla="*/ 50 w 163"/>
                <a:gd name="T29" fmla="*/ 184 h 191"/>
                <a:gd name="T30" fmla="*/ 66 w 163"/>
                <a:gd name="T31" fmla="*/ 189 h 191"/>
                <a:gd name="T32" fmla="*/ 82 w 163"/>
                <a:gd name="T33" fmla="*/ 191 h 191"/>
                <a:gd name="T34" fmla="*/ 98 w 163"/>
                <a:gd name="T35" fmla="*/ 189 h 191"/>
                <a:gd name="T36" fmla="*/ 114 w 163"/>
                <a:gd name="T37" fmla="*/ 184 h 191"/>
                <a:gd name="T38" fmla="*/ 128 w 163"/>
                <a:gd name="T39" fmla="*/ 175 h 191"/>
                <a:gd name="T40" fmla="*/ 139 w 163"/>
                <a:gd name="T41" fmla="*/ 163 h 191"/>
                <a:gd name="T42" fmla="*/ 149 w 163"/>
                <a:gd name="T43" fmla="*/ 149 h 191"/>
                <a:gd name="T44" fmla="*/ 156 w 163"/>
                <a:gd name="T45" fmla="*/ 133 h 191"/>
                <a:gd name="T46" fmla="*/ 162 w 163"/>
                <a:gd name="T47" fmla="*/ 115 h 191"/>
                <a:gd name="T48" fmla="*/ 163 w 163"/>
                <a:gd name="T49" fmla="*/ 95 h 191"/>
                <a:gd name="T50" fmla="*/ 162 w 163"/>
                <a:gd name="T51" fmla="*/ 76 h 191"/>
                <a:gd name="T52" fmla="*/ 156 w 163"/>
                <a:gd name="T53" fmla="*/ 58 h 191"/>
                <a:gd name="T54" fmla="*/ 149 w 163"/>
                <a:gd name="T55" fmla="*/ 42 h 191"/>
                <a:gd name="T56" fmla="*/ 139 w 163"/>
                <a:gd name="T57" fmla="*/ 28 h 191"/>
                <a:gd name="T58" fmla="*/ 128 w 163"/>
                <a:gd name="T59" fmla="*/ 16 h 191"/>
                <a:gd name="T60" fmla="*/ 114 w 163"/>
                <a:gd name="T61" fmla="*/ 7 h 191"/>
                <a:gd name="T62" fmla="*/ 98 w 163"/>
                <a:gd name="T63" fmla="*/ 2 h 191"/>
                <a:gd name="T64" fmla="*/ 82 w 163"/>
                <a:gd name="T6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91">
                  <a:moveTo>
                    <a:pt x="82" y="0"/>
                  </a:moveTo>
                  <a:lnTo>
                    <a:pt x="66" y="2"/>
                  </a:lnTo>
                  <a:lnTo>
                    <a:pt x="50" y="7"/>
                  </a:lnTo>
                  <a:lnTo>
                    <a:pt x="36" y="16"/>
                  </a:lnTo>
                  <a:lnTo>
                    <a:pt x="23" y="28"/>
                  </a:lnTo>
                  <a:lnTo>
                    <a:pt x="15" y="42"/>
                  </a:lnTo>
                  <a:lnTo>
                    <a:pt x="7" y="58"/>
                  </a:lnTo>
                  <a:lnTo>
                    <a:pt x="2" y="76"/>
                  </a:lnTo>
                  <a:lnTo>
                    <a:pt x="0" y="95"/>
                  </a:lnTo>
                  <a:lnTo>
                    <a:pt x="2" y="115"/>
                  </a:lnTo>
                  <a:lnTo>
                    <a:pt x="7" y="133"/>
                  </a:lnTo>
                  <a:lnTo>
                    <a:pt x="15" y="149"/>
                  </a:lnTo>
                  <a:lnTo>
                    <a:pt x="23" y="163"/>
                  </a:lnTo>
                  <a:lnTo>
                    <a:pt x="36" y="175"/>
                  </a:lnTo>
                  <a:lnTo>
                    <a:pt x="50" y="184"/>
                  </a:lnTo>
                  <a:lnTo>
                    <a:pt x="66" y="189"/>
                  </a:lnTo>
                  <a:lnTo>
                    <a:pt x="82" y="191"/>
                  </a:lnTo>
                  <a:lnTo>
                    <a:pt x="98" y="189"/>
                  </a:lnTo>
                  <a:lnTo>
                    <a:pt x="114" y="184"/>
                  </a:lnTo>
                  <a:lnTo>
                    <a:pt x="128" y="175"/>
                  </a:lnTo>
                  <a:lnTo>
                    <a:pt x="139" y="163"/>
                  </a:lnTo>
                  <a:lnTo>
                    <a:pt x="149" y="149"/>
                  </a:lnTo>
                  <a:lnTo>
                    <a:pt x="156" y="133"/>
                  </a:lnTo>
                  <a:lnTo>
                    <a:pt x="162" y="115"/>
                  </a:lnTo>
                  <a:lnTo>
                    <a:pt x="163" y="95"/>
                  </a:lnTo>
                  <a:lnTo>
                    <a:pt x="162" y="76"/>
                  </a:lnTo>
                  <a:lnTo>
                    <a:pt x="156" y="58"/>
                  </a:lnTo>
                  <a:lnTo>
                    <a:pt x="149" y="42"/>
                  </a:lnTo>
                  <a:lnTo>
                    <a:pt x="139" y="28"/>
                  </a:lnTo>
                  <a:lnTo>
                    <a:pt x="128" y="16"/>
                  </a:lnTo>
                  <a:lnTo>
                    <a:pt x="114" y="7"/>
                  </a:lnTo>
                  <a:lnTo>
                    <a:pt x="98" y="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503224">
              <a:off x="4682" y="1916"/>
              <a:ext cx="101" cy="129"/>
            </a:xfrm>
            <a:custGeom>
              <a:avLst/>
              <a:gdLst>
                <a:gd name="T0" fmla="*/ 80 w 163"/>
                <a:gd name="T1" fmla="*/ 0 h 191"/>
                <a:gd name="T2" fmla="*/ 64 w 163"/>
                <a:gd name="T3" fmla="*/ 1 h 191"/>
                <a:gd name="T4" fmla="*/ 49 w 163"/>
                <a:gd name="T5" fmla="*/ 7 h 191"/>
                <a:gd name="T6" fmla="*/ 35 w 163"/>
                <a:gd name="T7" fmla="*/ 16 h 191"/>
                <a:gd name="T8" fmla="*/ 25 w 163"/>
                <a:gd name="T9" fmla="*/ 28 h 191"/>
                <a:gd name="T10" fmla="*/ 14 w 163"/>
                <a:gd name="T11" fmla="*/ 42 h 191"/>
                <a:gd name="T12" fmla="*/ 7 w 163"/>
                <a:gd name="T13" fmla="*/ 58 h 191"/>
                <a:gd name="T14" fmla="*/ 2 w 163"/>
                <a:gd name="T15" fmla="*/ 76 h 191"/>
                <a:gd name="T16" fmla="*/ 0 w 163"/>
                <a:gd name="T17" fmla="*/ 95 h 191"/>
                <a:gd name="T18" fmla="*/ 2 w 163"/>
                <a:gd name="T19" fmla="*/ 115 h 191"/>
                <a:gd name="T20" fmla="*/ 7 w 163"/>
                <a:gd name="T21" fmla="*/ 133 h 191"/>
                <a:gd name="T22" fmla="*/ 14 w 163"/>
                <a:gd name="T23" fmla="*/ 149 h 191"/>
                <a:gd name="T24" fmla="*/ 25 w 163"/>
                <a:gd name="T25" fmla="*/ 163 h 191"/>
                <a:gd name="T26" fmla="*/ 35 w 163"/>
                <a:gd name="T27" fmla="*/ 175 h 191"/>
                <a:gd name="T28" fmla="*/ 49 w 163"/>
                <a:gd name="T29" fmla="*/ 184 h 191"/>
                <a:gd name="T30" fmla="*/ 64 w 163"/>
                <a:gd name="T31" fmla="*/ 189 h 191"/>
                <a:gd name="T32" fmla="*/ 80 w 163"/>
                <a:gd name="T33" fmla="*/ 191 h 191"/>
                <a:gd name="T34" fmla="*/ 95 w 163"/>
                <a:gd name="T35" fmla="*/ 189 h 191"/>
                <a:gd name="T36" fmla="*/ 111 w 163"/>
                <a:gd name="T37" fmla="*/ 184 h 191"/>
                <a:gd name="T38" fmla="*/ 126 w 163"/>
                <a:gd name="T39" fmla="*/ 175 h 191"/>
                <a:gd name="T40" fmla="*/ 138 w 163"/>
                <a:gd name="T41" fmla="*/ 163 h 191"/>
                <a:gd name="T42" fmla="*/ 149 w 163"/>
                <a:gd name="T43" fmla="*/ 149 h 191"/>
                <a:gd name="T44" fmla="*/ 156 w 163"/>
                <a:gd name="T45" fmla="*/ 133 h 191"/>
                <a:gd name="T46" fmla="*/ 161 w 163"/>
                <a:gd name="T47" fmla="*/ 115 h 191"/>
                <a:gd name="T48" fmla="*/ 163 w 163"/>
                <a:gd name="T49" fmla="*/ 95 h 191"/>
                <a:gd name="T50" fmla="*/ 161 w 163"/>
                <a:gd name="T51" fmla="*/ 76 h 191"/>
                <a:gd name="T52" fmla="*/ 156 w 163"/>
                <a:gd name="T53" fmla="*/ 58 h 191"/>
                <a:gd name="T54" fmla="*/ 149 w 163"/>
                <a:gd name="T55" fmla="*/ 42 h 191"/>
                <a:gd name="T56" fmla="*/ 138 w 163"/>
                <a:gd name="T57" fmla="*/ 28 h 191"/>
                <a:gd name="T58" fmla="*/ 126 w 163"/>
                <a:gd name="T59" fmla="*/ 16 h 191"/>
                <a:gd name="T60" fmla="*/ 111 w 163"/>
                <a:gd name="T61" fmla="*/ 7 h 191"/>
                <a:gd name="T62" fmla="*/ 95 w 163"/>
                <a:gd name="T63" fmla="*/ 1 h 191"/>
                <a:gd name="T64" fmla="*/ 80 w 163"/>
                <a:gd name="T6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91">
                  <a:moveTo>
                    <a:pt x="80" y="0"/>
                  </a:moveTo>
                  <a:lnTo>
                    <a:pt x="64" y="1"/>
                  </a:lnTo>
                  <a:lnTo>
                    <a:pt x="49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4" y="42"/>
                  </a:lnTo>
                  <a:lnTo>
                    <a:pt x="7" y="58"/>
                  </a:lnTo>
                  <a:lnTo>
                    <a:pt x="2" y="76"/>
                  </a:lnTo>
                  <a:lnTo>
                    <a:pt x="0" y="95"/>
                  </a:lnTo>
                  <a:lnTo>
                    <a:pt x="2" y="115"/>
                  </a:lnTo>
                  <a:lnTo>
                    <a:pt x="7" y="133"/>
                  </a:lnTo>
                  <a:lnTo>
                    <a:pt x="14" y="149"/>
                  </a:lnTo>
                  <a:lnTo>
                    <a:pt x="25" y="163"/>
                  </a:lnTo>
                  <a:lnTo>
                    <a:pt x="35" y="175"/>
                  </a:lnTo>
                  <a:lnTo>
                    <a:pt x="49" y="184"/>
                  </a:lnTo>
                  <a:lnTo>
                    <a:pt x="64" y="189"/>
                  </a:lnTo>
                  <a:lnTo>
                    <a:pt x="80" y="191"/>
                  </a:lnTo>
                  <a:lnTo>
                    <a:pt x="95" y="189"/>
                  </a:lnTo>
                  <a:lnTo>
                    <a:pt x="111" y="184"/>
                  </a:lnTo>
                  <a:lnTo>
                    <a:pt x="126" y="175"/>
                  </a:lnTo>
                  <a:lnTo>
                    <a:pt x="138" y="163"/>
                  </a:lnTo>
                  <a:lnTo>
                    <a:pt x="149" y="149"/>
                  </a:lnTo>
                  <a:lnTo>
                    <a:pt x="156" y="133"/>
                  </a:lnTo>
                  <a:lnTo>
                    <a:pt x="161" y="115"/>
                  </a:lnTo>
                  <a:lnTo>
                    <a:pt x="163" y="95"/>
                  </a:lnTo>
                  <a:lnTo>
                    <a:pt x="161" y="76"/>
                  </a:lnTo>
                  <a:lnTo>
                    <a:pt x="156" y="58"/>
                  </a:lnTo>
                  <a:lnTo>
                    <a:pt x="149" y="42"/>
                  </a:lnTo>
                  <a:lnTo>
                    <a:pt x="138" y="28"/>
                  </a:lnTo>
                  <a:lnTo>
                    <a:pt x="126" y="16"/>
                  </a:lnTo>
                  <a:lnTo>
                    <a:pt x="111" y="7"/>
                  </a:lnTo>
                  <a:lnTo>
                    <a:pt x="95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 rot="503224">
              <a:off x="4907" y="1700"/>
              <a:ext cx="284" cy="104"/>
            </a:xfrm>
            <a:custGeom>
              <a:avLst/>
              <a:gdLst>
                <a:gd name="T0" fmla="*/ 0 w 458"/>
                <a:gd name="T1" fmla="*/ 23 h 154"/>
                <a:gd name="T2" fmla="*/ 265 w 458"/>
                <a:gd name="T3" fmla="*/ 0 h 154"/>
                <a:gd name="T4" fmla="*/ 458 w 458"/>
                <a:gd name="T5" fmla="*/ 115 h 154"/>
                <a:gd name="T6" fmla="*/ 285 w 458"/>
                <a:gd name="T7" fmla="*/ 73 h 154"/>
                <a:gd name="T8" fmla="*/ 308 w 458"/>
                <a:gd name="T9" fmla="*/ 144 h 154"/>
                <a:gd name="T10" fmla="*/ 207 w 458"/>
                <a:gd name="T11" fmla="*/ 73 h 154"/>
                <a:gd name="T12" fmla="*/ 198 w 458"/>
                <a:gd name="T13" fmla="*/ 140 h 154"/>
                <a:gd name="T14" fmla="*/ 131 w 458"/>
                <a:gd name="T15" fmla="*/ 87 h 154"/>
                <a:gd name="T16" fmla="*/ 92 w 458"/>
                <a:gd name="T17" fmla="*/ 154 h 154"/>
                <a:gd name="T18" fmla="*/ 0 w 458"/>
                <a:gd name="T19" fmla="*/ 2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" h="154">
                  <a:moveTo>
                    <a:pt x="0" y="23"/>
                  </a:moveTo>
                  <a:lnTo>
                    <a:pt x="265" y="0"/>
                  </a:lnTo>
                  <a:lnTo>
                    <a:pt x="458" y="115"/>
                  </a:lnTo>
                  <a:lnTo>
                    <a:pt x="285" y="73"/>
                  </a:lnTo>
                  <a:lnTo>
                    <a:pt x="308" y="144"/>
                  </a:lnTo>
                  <a:lnTo>
                    <a:pt x="207" y="73"/>
                  </a:lnTo>
                  <a:lnTo>
                    <a:pt x="198" y="140"/>
                  </a:lnTo>
                  <a:lnTo>
                    <a:pt x="131" y="87"/>
                  </a:lnTo>
                  <a:lnTo>
                    <a:pt x="92" y="15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 rot="503224">
              <a:off x="4928" y="1949"/>
              <a:ext cx="311" cy="108"/>
            </a:xfrm>
            <a:custGeom>
              <a:avLst/>
              <a:gdLst>
                <a:gd name="T0" fmla="*/ 483 w 501"/>
                <a:gd name="T1" fmla="*/ 0 h 159"/>
                <a:gd name="T2" fmla="*/ 501 w 501"/>
                <a:gd name="T3" fmla="*/ 106 h 159"/>
                <a:gd name="T4" fmla="*/ 23 w 501"/>
                <a:gd name="T5" fmla="*/ 159 h 159"/>
                <a:gd name="T6" fmla="*/ 0 w 501"/>
                <a:gd name="T7" fmla="*/ 64 h 159"/>
                <a:gd name="T8" fmla="*/ 483 w 501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1" h="159">
                  <a:moveTo>
                    <a:pt x="483" y="0"/>
                  </a:moveTo>
                  <a:lnTo>
                    <a:pt x="501" y="106"/>
                  </a:lnTo>
                  <a:lnTo>
                    <a:pt x="23" y="159"/>
                  </a:lnTo>
                  <a:lnTo>
                    <a:pt x="0" y="64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 rot="503224">
              <a:off x="4977" y="1860"/>
              <a:ext cx="78" cy="93"/>
            </a:xfrm>
            <a:custGeom>
              <a:avLst/>
              <a:gdLst>
                <a:gd name="T0" fmla="*/ 62 w 124"/>
                <a:gd name="T1" fmla="*/ 0 h 138"/>
                <a:gd name="T2" fmla="*/ 50 w 124"/>
                <a:gd name="T3" fmla="*/ 2 h 138"/>
                <a:gd name="T4" fmla="*/ 39 w 124"/>
                <a:gd name="T5" fmla="*/ 5 h 138"/>
                <a:gd name="T6" fmla="*/ 29 w 124"/>
                <a:gd name="T7" fmla="*/ 12 h 138"/>
                <a:gd name="T8" fmla="*/ 18 w 124"/>
                <a:gd name="T9" fmla="*/ 21 h 138"/>
                <a:gd name="T10" fmla="*/ 11 w 124"/>
                <a:gd name="T11" fmla="*/ 30 h 138"/>
                <a:gd name="T12" fmla="*/ 6 w 124"/>
                <a:gd name="T13" fmla="*/ 43 h 138"/>
                <a:gd name="T14" fmla="*/ 2 w 124"/>
                <a:gd name="T15" fmla="*/ 55 h 138"/>
                <a:gd name="T16" fmla="*/ 0 w 124"/>
                <a:gd name="T17" fmla="*/ 69 h 138"/>
                <a:gd name="T18" fmla="*/ 2 w 124"/>
                <a:gd name="T19" fmla="*/ 83 h 138"/>
                <a:gd name="T20" fmla="*/ 6 w 124"/>
                <a:gd name="T21" fmla="*/ 96 h 138"/>
                <a:gd name="T22" fmla="*/ 11 w 124"/>
                <a:gd name="T23" fmla="*/ 108 h 138"/>
                <a:gd name="T24" fmla="*/ 18 w 124"/>
                <a:gd name="T25" fmla="*/ 117 h 138"/>
                <a:gd name="T26" fmla="*/ 29 w 124"/>
                <a:gd name="T27" fmla="*/ 126 h 138"/>
                <a:gd name="T28" fmla="*/ 39 w 124"/>
                <a:gd name="T29" fmla="*/ 133 h 138"/>
                <a:gd name="T30" fmla="*/ 50 w 124"/>
                <a:gd name="T31" fmla="*/ 136 h 138"/>
                <a:gd name="T32" fmla="*/ 62 w 124"/>
                <a:gd name="T33" fmla="*/ 138 h 138"/>
                <a:gd name="T34" fmla="*/ 75 w 124"/>
                <a:gd name="T35" fmla="*/ 136 h 138"/>
                <a:gd name="T36" fmla="*/ 85 w 124"/>
                <a:gd name="T37" fmla="*/ 133 h 138"/>
                <a:gd name="T38" fmla="*/ 96 w 124"/>
                <a:gd name="T39" fmla="*/ 126 h 138"/>
                <a:gd name="T40" fmla="*/ 106 w 124"/>
                <a:gd name="T41" fmla="*/ 117 h 138"/>
                <a:gd name="T42" fmla="*/ 114 w 124"/>
                <a:gd name="T43" fmla="*/ 108 h 138"/>
                <a:gd name="T44" fmla="*/ 119 w 124"/>
                <a:gd name="T45" fmla="*/ 96 h 138"/>
                <a:gd name="T46" fmla="*/ 122 w 124"/>
                <a:gd name="T47" fmla="*/ 83 h 138"/>
                <a:gd name="T48" fmla="*/ 124 w 124"/>
                <a:gd name="T49" fmla="*/ 69 h 138"/>
                <a:gd name="T50" fmla="*/ 122 w 124"/>
                <a:gd name="T51" fmla="*/ 55 h 138"/>
                <a:gd name="T52" fmla="*/ 119 w 124"/>
                <a:gd name="T53" fmla="*/ 43 h 138"/>
                <a:gd name="T54" fmla="*/ 114 w 124"/>
                <a:gd name="T55" fmla="*/ 30 h 138"/>
                <a:gd name="T56" fmla="*/ 106 w 124"/>
                <a:gd name="T57" fmla="*/ 21 h 138"/>
                <a:gd name="T58" fmla="*/ 96 w 124"/>
                <a:gd name="T59" fmla="*/ 12 h 138"/>
                <a:gd name="T60" fmla="*/ 85 w 124"/>
                <a:gd name="T61" fmla="*/ 5 h 138"/>
                <a:gd name="T62" fmla="*/ 75 w 124"/>
                <a:gd name="T63" fmla="*/ 2 h 138"/>
                <a:gd name="T64" fmla="*/ 62 w 124"/>
                <a:gd name="T6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38">
                  <a:moveTo>
                    <a:pt x="62" y="0"/>
                  </a:moveTo>
                  <a:lnTo>
                    <a:pt x="50" y="2"/>
                  </a:lnTo>
                  <a:lnTo>
                    <a:pt x="39" y="5"/>
                  </a:lnTo>
                  <a:lnTo>
                    <a:pt x="29" y="12"/>
                  </a:lnTo>
                  <a:lnTo>
                    <a:pt x="18" y="21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5"/>
                  </a:lnTo>
                  <a:lnTo>
                    <a:pt x="0" y="69"/>
                  </a:lnTo>
                  <a:lnTo>
                    <a:pt x="2" y="83"/>
                  </a:lnTo>
                  <a:lnTo>
                    <a:pt x="6" y="96"/>
                  </a:lnTo>
                  <a:lnTo>
                    <a:pt x="11" y="108"/>
                  </a:lnTo>
                  <a:lnTo>
                    <a:pt x="18" y="117"/>
                  </a:lnTo>
                  <a:lnTo>
                    <a:pt x="29" y="126"/>
                  </a:lnTo>
                  <a:lnTo>
                    <a:pt x="39" y="133"/>
                  </a:lnTo>
                  <a:lnTo>
                    <a:pt x="50" y="136"/>
                  </a:lnTo>
                  <a:lnTo>
                    <a:pt x="62" y="138"/>
                  </a:lnTo>
                  <a:lnTo>
                    <a:pt x="75" y="136"/>
                  </a:lnTo>
                  <a:lnTo>
                    <a:pt x="85" y="133"/>
                  </a:lnTo>
                  <a:lnTo>
                    <a:pt x="96" y="126"/>
                  </a:lnTo>
                  <a:lnTo>
                    <a:pt x="106" y="117"/>
                  </a:lnTo>
                  <a:lnTo>
                    <a:pt x="114" y="108"/>
                  </a:lnTo>
                  <a:lnTo>
                    <a:pt x="119" y="96"/>
                  </a:lnTo>
                  <a:lnTo>
                    <a:pt x="122" y="83"/>
                  </a:lnTo>
                  <a:lnTo>
                    <a:pt x="124" y="69"/>
                  </a:lnTo>
                  <a:lnTo>
                    <a:pt x="122" y="55"/>
                  </a:lnTo>
                  <a:lnTo>
                    <a:pt x="119" y="43"/>
                  </a:lnTo>
                  <a:lnTo>
                    <a:pt x="114" y="30"/>
                  </a:lnTo>
                  <a:lnTo>
                    <a:pt x="106" y="21"/>
                  </a:lnTo>
                  <a:lnTo>
                    <a:pt x="96" y="12"/>
                  </a:lnTo>
                  <a:lnTo>
                    <a:pt x="85" y="5"/>
                  </a:lnTo>
                  <a:lnTo>
                    <a:pt x="75" y="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 rot="503224">
              <a:off x="5142" y="1861"/>
              <a:ext cx="76" cy="91"/>
            </a:xfrm>
            <a:custGeom>
              <a:avLst/>
              <a:gdLst>
                <a:gd name="T0" fmla="*/ 61 w 123"/>
                <a:gd name="T1" fmla="*/ 0 h 134"/>
                <a:gd name="T2" fmla="*/ 48 w 123"/>
                <a:gd name="T3" fmla="*/ 1 h 134"/>
                <a:gd name="T4" fmla="*/ 38 w 123"/>
                <a:gd name="T5" fmla="*/ 5 h 134"/>
                <a:gd name="T6" fmla="*/ 27 w 123"/>
                <a:gd name="T7" fmla="*/ 10 h 134"/>
                <a:gd name="T8" fmla="*/ 18 w 123"/>
                <a:gd name="T9" fmla="*/ 19 h 134"/>
                <a:gd name="T10" fmla="*/ 11 w 123"/>
                <a:gd name="T11" fmla="*/ 28 h 134"/>
                <a:gd name="T12" fmla="*/ 6 w 123"/>
                <a:gd name="T13" fmla="*/ 39 h 134"/>
                <a:gd name="T14" fmla="*/ 2 w 123"/>
                <a:gd name="T15" fmla="*/ 51 h 134"/>
                <a:gd name="T16" fmla="*/ 0 w 123"/>
                <a:gd name="T17" fmla="*/ 65 h 134"/>
                <a:gd name="T18" fmla="*/ 2 w 123"/>
                <a:gd name="T19" fmla="*/ 79 h 134"/>
                <a:gd name="T20" fmla="*/ 6 w 123"/>
                <a:gd name="T21" fmla="*/ 92 h 134"/>
                <a:gd name="T22" fmla="*/ 11 w 123"/>
                <a:gd name="T23" fmla="*/ 104 h 134"/>
                <a:gd name="T24" fmla="*/ 18 w 123"/>
                <a:gd name="T25" fmla="*/ 113 h 134"/>
                <a:gd name="T26" fmla="*/ 27 w 123"/>
                <a:gd name="T27" fmla="*/ 122 h 134"/>
                <a:gd name="T28" fmla="*/ 38 w 123"/>
                <a:gd name="T29" fmla="*/ 129 h 134"/>
                <a:gd name="T30" fmla="*/ 48 w 123"/>
                <a:gd name="T31" fmla="*/ 132 h 134"/>
                <a:gd name="T32" fmla="*/ 61 w 123"/>
                <a:gd name="T33" fmla="*/ 134 h 134"/>
                <a:gd name="T34" fmla="*/ 73 w 123"/>
                <a:gd name="T35" fmla="*/ 132 h 134"/>
                <a:gd name="T36" fmla="*/ 84 w 123"/>
                <a:gd name="T37" fmla="*/ 129 h 134"/>
                <a:gd name="T38" fmla="*/ 94 w 123"/>
                <a:gd name="T39" fmla="*/ 122 h 134"/>
                <a:gd name="T40" fmla="*/ 105 w 123"/>
                <a:gd name="T41" fmla="*/ 113 h 134"/>
                <a:gd name="T42" fmla="*/ 112 w 123"/>
                <a:gd name="T43" fmla="*/ 104 h 134"/>
                <a:gd name="T44" fmla="*/ 117 w 123"/>
                <a:gd name="T45" fmla="*/ 92 h 134"/>
                <a:gd name="T46" fmla="*/ 121 w 123"/>
                <a:gd name="T47" fmla="*/ 79 h 134"/>
                <a:gd name="T48" fmla="*/ 123 w 123"/>
                <a:gd name="T49" fmla="*/ 65 h 134"/>
                <a:gd name="T50" fmla="*/ 121 w 123"/>
                <a:gd name="T51" fmla="*/ 51 h 134"/>
                <a:gd name="T52" fmla="*/ 117 w 123"/>
                <a:gd name="T53" fmla="*/ 39 h 134"/>
                <a:gd name="T54" fmla="*/ 112 w 123"/>
                <a:gd name="T55" fmla="*/ 28 h 134"/>
                <a:gd name="T56" fmla="*/ 105 w 123"/>
                <a:gd name="T57" fmla="*/ 19 h 134"/>
                <a:gd name="T58" fmla="*/ 94 w 123"/>
                <a:gd name="T59" fmla="*/ 10 h 134"/>
                <a:gd name="T60" fmla="*/ 84 w 123"/>
                <a:gd name="T61" fmla="*/ 5 h 134"/>
                <a:gd name="T62" fmla="*/ 73 w 123"/>
                <a:gd name="T63" fmla="*/ 1 h 134"/>
                <a:gd name="T64" fmla="*/ 61 w 123"/>
                <a:gd name="T6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34">
                  <a:moveTo>
                    <a:pt x="61" y="0"/>
                  </a:moveTo>
                  <a:lnTo>
                    <a:pt x="48" y="1"/>
                  </a:lnTo>
                  <a:lnTo>
                    <a:pt x="38" y="5"/>
                  </a:lnTo>
                  <a:lnTo>
                    <a:pt x="27" y="10"/>
                  </a:lnTo>
                  <a:lnTo>
                    <a:pt x="18" y="19"/>
                  </a:lnTo>
                  <a:lnTo>
                    <a:pt x="11" y="28"/>
                  </a:lnTo>
                  <a:lnTo>
                    <a:pt x="6" y="39"/>
                  </a:lnTo>
                  <a:lnTo>
                    <a:pt x="2" y="51"/>
                  </a:lnTo>
                  <a:lnTo>
                    <a:pt x="0" y="65"/>
                  </a:lnTo>
                  <a:lnTo>
                    <a:pt x="2" y="79"/>
                  </a:lnTo>
                  <a:lnTo>
                    <a:pt x="6" y="92"/>
                  </a:lnTo>
                  <a:lnTo>
                    <a:pt x="11" y="104"/>
                  </a:lnTo>
                  <a:lnTo>
                    <a:pt x="18" y="113"/>
                  </a:lnTo>
                  <a:lnTo>
                    <a:pt x="27" y="122"/>
                  </a:lnTo>
                  <a:lnTo>
                    <a:pt x="38" y="129"/>
                  </a:lnTo>
                  <a:lnTo>
                    <a:pt x="48" y="132"/>
                  </a:lnTo>
                  <a:lnTo>
                    <a:pt x="61" y="134"/>
                  </a:lnTo>
                  <a:lnTo>
                    <a:pt x="73" y="132"/>
                  </a:lnTo>
                  <a:lnTo>
                    <a:pt x="84" y="129"/>
                  </a:lnTo>
                  <a:lnTo>
                    <a:pt x="94" y="122"/>
                  </a:lnTo>
                  <a:lnTo>
                    <a:pt x="105" y="113"/>
                  </a:lnTo>
                  <a:lnTo>
                    <a:pt x="112" y="104"/>
                  </a:lnTo>
                  <a:lnTo>
                    <a:pt x="117" y="92"/>
                  </a:lnTo>
                  <a:lnTo>
                    <a:pt x="121" y="79"/>
                  </a:lnTo>
                  <a:lnTo>
                    <a:pt x="123" y="65"/>
                  </a:lnTo>
                  <a:lnTo>
                    <a:pt x="121" y="51"/>
                  </a:lnTo>
                  <a:lnTo>
                    <a:pt x="117" y="39"/>
                  </a:lnTo>
                  <a:lnTo>
                    <a:pt x="112" y="28"/>
                  </a:lnTo>
                  <a:lnTo>
                    <a:pt x="105" y="19"/>
                  </a:lnTo>
                  <a:lnTo>
                    <a:pt x="94" y="10"/>
                  </a:lnTo>
                  <a:lnTo>
                    <a:pt x="84" y="5"/>
                  </a:lnTo>
                  <a:lnTo>
                    <a:pt x="73" y="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 rot="503224">
              <a:off x="4740" y="1440"/>
              <a:ext cx="228" cy="392"/>
            </a:xfrm>
            <a:custGeom>
              <a:avLst/>
              <a:gdLst>
                <a:gd name="T0" fmla="*/ 34 w 244"/>
                <a:gd name="T1" fmla="*/ 0 h 554"/>
                <a:gd name="T2" fmla="*/ 0 w 244"/>
                <a:gd name="T3" fmla="*/ 4 h 554"/>
                <a:gd name="T4" fmla="*/ 244 w 244"/>
                <a:gd name="T5" fmla="*/ 554 h 554"/>
                <a:gd name="T6" fmla="*/ 34 w 244"/>
                <a:gd name="T7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4" h="554">
                  <a:moveTo>
                    <a:pt x="34" y="0"/>
                  </a:moveTo>
                  <a:lnTo>
                    <a:pt x="0" y="4"/>
                  </a:lnTo>
                  <a:lnTo>
                    <a:pt x="244" y="55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 rot="503224">
              <a:off x="4963" y="1965"/>
              <a:ext cx="262" cy="66"/>
            </a:xfrm>
            <a:custGeom>
              <a:avLst/>
              <a:gdLst>
                <a:gd name="T0" fmla="*/ 0 w 422"/>
                <a:gd name="T1" fmla="*/ 59 h 98"/>
                <a:gd name="T2" fmla="*/ 411 w 422"/>
                <a:gd name="T3" fmla="*/ 0 h 98"/>
                <a:gd name="T4" fmla="*/ 422 w 422"/>
                <a:gd name="T5" fmla="*/ 39 h 98"/>
                <a:gd name="T6" fmla="*/ 6 w 422"/>
                <a:gd name="T7" fmla="*/ 98 h 98"/>
                <a:gd name="T8" fmla="*/ 0 w 422"/>
                <a:gd name="T9" fmla="*/ 5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2" h="98">
                  <a:moveTo>
                    <a:pt x="0" y="59"/>
                  </a:moveTo>
                  <a:lnTo>
                    <a:pt x="411" y="0"/>
                  </a:lnTo>
                  <a:lnTo>
                    <a:pt x="422" y="39"/>
                  </a:lnTo>
                  <a:lnTo>
                    <a:pt x="6" y="98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 rot="503224">
              <a:off x="4032" y="1969"/>
              <a:ext cx="70" cy="83"/>
            </a:xfrm>
            <a:custGeom>
              <a:avLst/>
              <a:gdLst>
                <a:gd name="T0" fmla="*/ 31 w 113"/>
                <a:gd name="T1" fmla="*/ 23 h 120"/>
                <a:gd name="T2" fmla="*/ 46 w 113"/>
                <a:gd name="T3" fmla="*/ 24 h 120"/>
                <a:gd name="T4" fmla="*/ 58 w 113"/>
                <a:gd name="T5" fmla="*/ 30 h 120"/>
                <a:gd name="T6" fmla="*/ 70 w 113"/>
                <a:gd name="T7" fmla="*/ 39 h 120"/>
                <a:gd name="T8" fmla="*/ 79 w 113"/>
                <a:gd name="T9" fmla="*/ 51 h 120"/>
                <a:gd name="T10" fmla="*/ 88 w 113"/>
                <a:gd name="T11" fmla="*/ 65 h 120"/>
                <a:gd name="T12" fmla="*/ 95 w 113"/>
                <a:gd name="T13" fmla="*/ 81 h 120"/>
                <a:gd name="T14" fmla="*/ 99 w 113"/>
                <a:gd name="T15" fmla="*/ 99 h 120"/>
                <a:gd name="T16" fmla="*/ 100 w 113"/>
                <a:gd name="T17" fmla="*/ 118 h 120"/>
                <a:gd name="T18" fmla="*/ 100 w 113"/>
                <a:gd name="T19" fmla="*/ 118 h 120"/>
                <a:gd name="T20" fmla="*/ 100 w 113"/>
                <a:gd name="T21" fmla="*/ 118 h 120"/>
                <a:gd name="T22" fmla="*/ 100 w 113"/>
                <a:gd name="T23" fmla="*/ 118 h 120"/>
                <a:gd name="T24" fmla="*/ 100 w 113"/>
                <a:gd name="T25" fmla="*/ 120 h 120"/>
                <a:gd name="T26" fmla="*/ 106 w 113"/>
                <a:gd name="T27" fmla="*/ 110 h 120"/>
                <a:gd name="T28" fmla="*/ 109 w 113"/>
                <a:gd name="T29" fmla="*/ 99 h 120"/>
                <a:gd name="T30" fmla="*/ 111 w 113"/>
                <a:gd name="T31" fmla="*/ 86 h 120"/>
                <a:gd name="T32" fmla="*/ 113 w 113"/>
                <a:gd name="T33" fmla="*/ 74 h 120"/>
                <a:gd name="T34" fmla="*/ 111 w 113"/>
                <a:gd name="T35" fmla="*/ 60 h 120"/>
                <a:gd name="T36" fmla="*/ 108 w 113"/>
                <a:gd name="T37" fmla="*/ 46 h 120"/>
                <a:gd name="T38" fmla="*/ 102 w 113"/>
                <a:gd name="T39" fmla="*/ 33 h 120"/>
                <a:gd name="T40" fmla="*/ 95 w 113"/>
                <a:gd name="T41" fmla="*/ 21 h 120"/>
                <a:gd name="T42" fmla="*/ 85 w 113"/>
                <a:gd name="T43" fmla="*/ 12 h 120"/>
                <a:gd name="T44" fmla="*/ 74 w 113"/>
                <a:gd name="T45" fmla="*/ 5 h 120"/>
                <a:gd name="T46" fmla="*/ 63 w 113"/>
                <a:gd name="T47" fmla="*/ 1 h 120"/>
                <a:gd name="T48" fmla="*/ 51 w 113"/>
                <a:gd name="T49" fmla="*/ 0 h 120"/>
                <a:gd name="T50" fmla="*/ 35 w 113"/>
                <a:gd name="T51" fmla="*/ 1 h 120"/>
                <a:gd name="T52" fmla="*/ 21 w 113"/>
                <a:gd name="T53" fmla="*/ 9 h 120"/>
                <a:gd name="T54" fmla="*/ 8 w 113"/>
                <a:gd name="T55" fmla="*/ 19 h 120"/>
                <a:gd name="T56" fmla="*/ 0 w 113"/>
                <a:gd name="T57" fmla="*/ 33 h 120"/>
                <a:gd name="T58" fmla="*/ 7 w 113"/>
                <a:gd name="T59" fmla="*/ 28 h 120"/>
                <a:gd name="T60" fmla="*/ 14 w 113"/>
                <a:gd name="T61" fmla="*/ 24 h 120"/>
                <a:gd name="T62" fmla="*/ 23 w 113"/>
                <a:gd name="T63" fmla="*/ 23 h 120"/>
                <a:gd name="T64" fmla="*/ 31 w 113"/>
                <a:gd name="T65" fmla="*/ 2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20">
                  <a:moveTo>
                    <a:pt x="31" y="23"/>
                  </a:moveTo>
                  <a:lnTo>
                    <a:pt x="46" y="24"/>
                  </a:lnTo>
                  <a:lnTo>
                    <a:pt x="58" y="30"/>
                  </a:lnTo>
                  <a:lnTo>
                    <a:pt x="70" y="39"/>
                  </a:lnTo>
                  <a:lnTo>
                    <a:pt x="79" y="51"/>
                  </a:lnTo>
                  <a:lnTo>
                    <a:pt x="88" y="65"/>
                  </a:lnTo>
                  <a:lnTo>
                    <a:pt x="95" y="81"/>
                  </a:lnTo>
                  <a:lnTo>
                    <a:pt x="99" y="99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100" y="120"/>
                  </a:lnTo>
                  <a:lnTo>
                    <a:pt x="106" y="110"/>
                  </a:lnTo>
                  <a:lnTo>
                    <a:pt x="109" y="99"/>
                  </a:lnTo>
                  <a:lnTo>
                    <a:pt x="111" y="86"/>
                  </a:lnTo>
                  <a:lnTo>
                    <a:pt x="113" y="74"/>
                  </a:lnTo>
                  <a:lnTo>
                    <a:pt x="111" y="60"/>
                  </a:lnTo>
                  <a:lnTo>
                    <a:pt x="108" y="46"/>
                  </a:lnTo>
                  <a:lnTo>
                    <a:pt x="102" y="33"/>
                  </a:lnTo>
                  <a:lnTo>
                    <a:pt x="95" y="21"/>
                  </a:lnTo>
                  <a:lnTo>
                    <a:pt x="85" y="12"/>
                  </a:lnTo>
                  <a:lnTo>
                    <a:pt x="74" y="5"/>
                  </a:lnTo>
                  <a:lnTo>
                    <a:pt x="63" y="1"/>
                  </a:lnTo>
                  <a:lnTo>
                    <a:pt x="51" y="0"/>
                  </a:lnTo>
                  <a:lnTo>
                    <a:pt x="35" y="1"/>
                  </a:lnTo>
                  <a:lnTo>
                    <a:pt x="21" y="9"/>
                  </a:lnTo>
                  <a:lnTo>
                    <a:pt x="8" y="19"/>
                  </a:lnTo>
                  <a:lnTo>
                    <a:pt x="0" y="33"/>
                  </a:lnTo>
                  <a:lnTo>
                    <a:pt x="7" y="28"/>
                  </a:lnTo>
                  <a:lnTo>
                    <a:pt x="14" y="24"/>
                  </a:lnTo>
                  <a:lnTo>
                    <a:pt x="23" y="23"/>
                  </a:lnTo>
                  <a:lnTo>
                    <a:pt x="31" y="23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 rot="503224">
              <a:off x="4701" y="1933"/>
              <a:ext cx="70" cy="81"/>
            </a:xfrm>
            <a:custGeom>
              <a:avLst/>
              <a:gdLst>
                <a:gd name="T0" fmla="*/ 30 w 111"/>
                <a:gd name="T1" fmla="*/ 23 h 121"/>
                <a:gd name="T2" fmla="*/ 44 w 111"/>
                <a:gd name="T3" fmla="*/ 25 h 121"/>
                <a:gd name="T4" fmla="*/ 57 w 111"/>
                <a:gd name="T5" fmla="*/ 30 h 121"/>
                <a:gd name="T6" fmla="*/ 69 w 111"/>
                <a:gd name="T7" fmla="*/ 39 h 121"/>
                <a:gd name="T8" fmla="*/ 80 w 111"/>
                <a:gd name="T9" fmla="*/ 52 h 121"/>
                <a:gd name="T10" fmla="*/ 87 w 111"/>
                <a:gd name="T11" fmla="*/ 66 h 121"/>
                <a:gd name="T12" fmla="*/ 94 w 111"/>
                <a:gd name="T13" fmla="*/ 82 h 121"/>
                <a:gd name="T14" fmla="*/ 97 w 111"/>
                <a:gd name="T15" fmla="*/ 99 h 121"/>
                <a:gd name="T16" fmla="*/ 99 w 111"/>
                <a:gd name="T17" fmla="*/ 119 h 121"/>
                <a:gd name="T18" fmla="*/ 99 w 111"/>
                <a:gd name="T19" fmla="*/ 119 h 121"/>
                <a:gd name="T20" fmla="*/ 99 w 111"/>
                <a:gd name="T21" fmla="*/ 119 h 121"/>
                <a:gd name="T22" fmla="*/ 99 w 111"/>
                <a:gd name="T23" fmla="*/ 119 h 121"/>
                <a:gd name="T24" fmla="*/ 99 w 111"/>
                <a:gd name="T25" fmla="*/ 121 h 121"/>
                <a:gd name="T26" fmla="*/ 104 w 111"/>
                <a:gd name="T27" fmla="*/ 110 h 121"/>
                <a:gd name="T28" fmla="*/ 108 w 111"/>
                <a:gd name="T29" fmla="*/ 99 h 121"/>
                <a:gd name="T30" fmla="*/ 110 w 111"/>
                <a:gd name="T31" fmla="*/ 87 h 121"/>
                <a:gd name="T32" fmla="*/ 111 w 111"/>
                <a:gd name="T33" fmla="*/ 75 h 121"/>
                <a:gd name="T34" fmla="*/ 110 w 111"/>
                <a:gd name="T35" fmla="*/ 61 h 121"/>
                <a:gd name="T36" fmla="*/ 106 w 111"/>
                <a:gd name="T37" fmla="*/ 46 h 121"/>
                <a:gd name="T38" fmla="*/ 101 w 111"/>
                <a:gd name="T39" fmla="*/ 34 h 121"/>
                <a:gd name="T40" fmla="*/ 94 w 111"/>
                <a:gd name="T41" fmla="*/ 22 h 121"/>
                <a:gd name="T42" fmla="*/ 85 w 111"/>
                <a:gd name="T43" fmla="*/ 13 h 121"/>
                <a:gd name="T44" fmla="*/ 74 w 111"/>
                <a:gd name="T45" fmla="*/ 6 h 121"/>
                <a:gd name="T46" fmla="*/ 62 w 111"/>
                <a:gd name="T47" fmla="*/ 2 h 121"/>
                <a:gd name="T48" fmla="*/ 50 w 111"/>
                <a:gd name="T49" fmla="*/ 0 h 121"/>
                <a:gd name="T50" fmla="*/ 34 w 111"/>
                <a:gd name="T51" fmla="*/ 2 h 121"/>
                <a:gd name="T52" fmla="*/ 21 w 111"/>
                <a:gd name="T53" fmla="*/ 9 h 121"/>
                <a:gd name="T54" fmla="*/ 9 w 111"/>
                <a:gd name="T55" fmla="*/ 20 h 121"/>
                <a:gd name="T56" fmla="*/ 0 w 111"/>
                <a:gd name="T57" fmla="*/ 34 h 121"/>
                <a:gd name="T58" fmla="*/ 7 w 111"/>
                <a:gd name="T59" fmla="*/ 29 h 121"/>
                <a:gd name="T60" fmla="*/ 16 w 111"/>
                <a:gd name="T61" fmla="*/ 25 h 121"/>
                <a:gd name="T62" fmla="*/ 23 w 111"/>
                <a:gd name="T63" fmla="*/ 23 h 121"/>
                <a:gd name="T64" fmla="*/ 30 w 111"/>
                <a:gd name="T65" fmla="*/ 2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21">
                  <a:moveTo>
                    <a:pt x="30" y="23"/>
                  </a:moveTo>
                  <a:lnTo>
                    <a:pt x="44" y="25"/>
                  </a:lnTo>
                  <a:lnTo>
                    <a:pt x="57" y="30"/>
                  </a:lnTo>
                  <a:lnTo>
                    <a:pt x="69" y="39"/>
                  </a:lnTo>
                  <a:lnTo>
                    <a:pt x="80" y="52"/>
                  </a:lnTo>
                  <a:lnTo>
                    <a:pt x="87" y="66"/>
                  </a:lnTo>
                  <a:lnTo>
                    <a:pt x="94" y="82"/>
                  </a:lnTo>
                  <a:lnTo>
                    <a:pt x="97" y="9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104" y="110"/>
                  </a:lnTo>
                  <a:lnTo>
                    <a:pt x="108" y="99"/>
                  </a:lnTo>
                  <a:lnTo>
                    <a:pt x="110" y="87"/>
                  </a:lnTo>
                  <a:lnTo>
                    <a:pt x="111" y="75"/>
                  </a:lnTo>
                  <a:lnTo>
                    <a:pt x="110" y="61"/>
                  </a:lnTo>
                  <a:lnTo>
                    <a:pt x="106" y="46"/>
                  </a:lnTo>
                  <a:lnTo>
                    <a:pt x="101" y="34"/>
                  </a:lnTo>
                  <a:lnTo>
                    <a:pt x="94" y="22"/>
                  </a:lnTo>
                  <a:lnTo>
                    <a:pt x="85" y="13"/>
                  </a:lnTo>
                  <a:lnTo>
                    <a:pt x="74" y="6"/>
                  </a:lnTo>
                  <a:lnTo>
                    <a:pt x="62" y="2"/>
                  </a:lnTo>
                  <a:lnTo>
                    <a:pt x="50" y="0"/>
                  </a:lnTo>
                  <a:lnTo>
                    <a:pt x="34" y="2"/>
                  </a:lnTo>
                  <a:lnTo>
                    <a:pt x="21" y="9"/>
                  </a:lnTo>
                  <a:lnTo>
                    <a:pt x="9" y="20"/>
                  </a:lnTo>
                  <a:lnTo>
                    <a:pt x="0" y="34"/>
                  </a:lnTo>
                  <a:lnTo>
                    <a:pt x="7" y="29"/>
                  </a:lnTo>
                  <a:lnTo>
                    <a:pt x="16" y="25"/>
                  </a:lnTo>
                  <a:lnTo>
                    <a:pt x="23" y="23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 rot="503224">
              <a:off x="4983" y="1868"/>
              <a:ext cx="69" cy="83"/>
            </a:xfrm>
            <a:custGeom>
              <a:avLst/>
              <a:gdLst>
                <a:gd name="T0" fmla="*/ 55 w 109"/>
                <a:gd name="T1" fmla="*/ 0 h 123"/>
                <a:gd name="T2" fmla="*/ 44 w 109"/>
                <a:gd name="T3" fmla="*/ 2 h 123"/>
                <a:gd name="T4" fmla="*/ 33 w 109"/>
                <a:gd name="T5" fmla="*/ 6 h 123"/>
                <a:gd name="T6" fmla="*/ 24 w 109"/>
                <a:gd name="T7" fmla="*/ 11 h 123"/>
                <a:gd name="T8" fmla="*/ 16 w 109"/>
                <a:gd name="T9" fmla="*/ 18 h 123"/>
                <a:gd name="T10" fmla="*/ 8 w 109"/>
                <a:gd name="T11" fmla="*/ 27 h 123"/>
                <a:gd name="T12" fmla="*/ 3 w 109"/>
                <a:gd name="T13" fmla="*/ 38 h 123"/>
                <a:gd name="T14" fmla="*/ 1 w 109"/>
                <a:gd name="T15" fmla="*/ 50 h 123"/>
                <a:gd name="T16" fmla="*/ 0 w 109"/>
                <a:gd name="T17" fmla="*/ 62 h 123"/>
                <a:gd name="T18" fmla="*/ 1 w 109"/>
                <a:gd name="T19" fmla="*/ 75 h 123"/>
                <a:gd name="T20" fmla="*/ 3 w 109"/>
                <a:gd name="T21" fmla="*/ 85 h 123"/>
                <a:gd name="T22" fmla="*/ 8 w 109"/>
                <a:gd name="T23" fmla="*/ 96 h 123"/>
                <a:gd name="T24" fmla="*/ 16 w 109"/>
                <a:gd name="T25" fmla="*/ 105 h 123"/>
                <a:gd name="T26" fmla="*/ 24 w 109"/>
                <a:gd name="T27" fmla="*/ 112 h 123"/>
                <a:gd name="T28" fmla="*/ 33 w 109"/>
                <a:gd name="T29" fmla="*/ 117 h 123"/>
                <a:gd name="T30" fmla="*/ 44 w 109"/>
                <a:gd name="T31" fmla="*/ 121 h 123"/>
                <a:gd name="T32" fmla="*/ 55 w 109"/>
                <a:gd name="T33" fmla="*/ 123 h 123"/>
                <a:gd name="T34" fmla="*/ 65 w 109"/>
                <a:gd name="T35" fmla="*/ 121 h 123"/>
                <a:gd name="T36" fmla="*/ 76 w 109"/>
                <a:gd name="T37" fmla="*/ 117 h 123"/>
                <a:gd name="T38" fmla="*/ 85 w 109"/>
                <a:gd name="T39" fmla="*/ 112 h 123"/>
                <a:gd name="T40" fmla="*/ 93 w 109"/>
                <a:gd name="T41" fmla="*/ 105 h 123"/>
                <a:gd name="T42" fmla="*/ 101 w 109"/>
                <a:gd name="T43" fmla="*/ 96 h 123"/>
                <a:gd name="T44" fmla="*/ 106 w 109"/>
                <a:gd name="T45" fmla="*/ 85 h 123"/>
                <a:gd name="T46" fmla="*/ 108 w 109"/>
                <a:gd name="T47" fmla="*/ 75 h 123"/>
                <a:gd name="T48" fmla="*/ 109 w 109"/>
                <a:gd name="T49" fmla="*/ 62 h 123"/>
                <a:gd name="T50" fmla="*/ 108 w 109"/>
                <a:gd name="T51" fmla="*/ 50 h 123"/>
                <a:gd name="T52" fmla="*/ 106 w 109"/>
                <a:gd name="T53" fmla="*/ 38 h 123"/>
                <a:gd name="T54" fmla="*/ 101 w 109"/>
                <a:gd name="T55" fmla="*/ 27 h 123"/>
                <a:gd name="T56" fmla="*/ 93 w 109"/>
                <a:gd name="T57" fmla="*/ 18 h 123"/>
                <a:gd name="T58" fmla="*/ 85 w 109"/>
                <a:gd name="T59" fmla="*/ 11 h 123"/>
                <a:gd name="T60" fmla="*/ 76 w 109"/>
                <a:gd name="T61" fmla="*/ 6 h 123"/>
                <a:gd name="T62" fmla="*/ 65 w 109"/>
                <a:gd name="T63" fmla="*/ 2 h 123"/>
                <a:gd name="T64" fmla="*/ 55 w 109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23">
                  <a:moveTo>
                    <a:pt x="55" y="0"/>
                  </a:moveTo>
                  <a:lnTo>
                    <a:pt x="44" y="2"/>
                  </a:lnTo>
                  <a:lnTo>
                    <a:pt x="33" y="6"/>
                  </a:lnTo>
                  <a:lnTo>
                    <a:pt x="24" y="11"/>
                  </a:lnTo>
                  <a:lnTo>
                    <a:pt x="16" y="18"/>
                  </a:lnTo>
                  <a:lnTo>
                    <a:pt x="8" y="27"/>
                  </a:lnTo>
                  <a:lnTo>
                    <a:pt x="3" y="38"/>
                  </a:lnTo>
                  <a:lnTo>
                    <a:pt x="1" y="50"/>
                  </a:lnTo>
                  <a:lnTo>
                    <a:pt x="0" y="62"/>
                  </a:lnTo>
                  <a:lnTo>
                    <a:pt x="1" y="75"/>
                  </a:lnTo>
                  <a:lnTo>
                    <a:pt x="3" y="85"/>
                  </a:lnTo>
                  <a:lnTo>
                    <a:pt x="8" y="96"/>
                  </a:lnTo>
                  <a:lnTo>
                    <a:pt x="16" y="105"/>
                  </a:lnTo>
                  <a:lnTo>
                    <a:pt x="24" y="112"/>
                  </a:lnTo>
                  <a:lnTo>
                    <a:pt x="33" y="117"/>
                  </a:lnTo>
                  <a:lnTo>
                    <a:pt x="44" y="121"/>
                  </a:lnTo>
                  <a:lnTo>
                    <a:pt x="55" y="123"/>
                  </a:lnTo>
                  <a:lnTo>
                    <a:pt x="65" y="121"/>
                  </a:lnTo>
                  <a:lnTo>
                    <a:pt x="76" y="117"/>
                  </a:lnTo>
                  <a:lnTo>
                    <a:pt x="85" y="112"/>
                  </a:lnTo>
                  <a:lnTo>
                    <a:pt x="93" y="105"/>
                  </a:lnTo>
                  <a:lnTo>
                    <a:pt x="101" y="96"/>
                  </a:lnTo>
                  <a:lnTo>
                    <a:pt x="106" y="85"/>
                  </a:lnTo>
                  <a:lnTo>
                    <a:pt x="108" y="75"/>
                  </a:lnTo>
                  <a:lnTo>
                    <a:pt x="109" y="62"/>
                  </a:lnTo>
                  <a:lnTo>
                    <a:pt x="108" y="50"/>
                  </a:lnTo>
                  <a:lnTo>
                    <a:pt x="106" y="38"/>
                  </a:lnTo>
                  <a:lnTo>
                    <a:pt x="101" y="27"/>
                  </a:lnTo>
                  <a:lnTo>
                    <a:pt x="93" y="18"/>
                  </a:lnTo>
                  <a:lnTo>
                    <a:pt x="85" y="11"/>
                  </a:lnTo>
                  <a:lnTo>
                    <a:pt x="76" y="6"/>
                  </a:lnTo>
                  <a:lnTo>
                    <a:pt x="65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 rot="503224">
              <a:off x="5143" y="1864"/>
              <a:ext cx="68" cy="82"/>
            </a:xfrm>
            <a:custGeom>
              <a:avLst/>
              <a:gdLst>
                <a:gd name="T0" fmla="*/ 55 w 108"/>
                <a:gd name="T1" fmla="*/ 0 h 122"/>
                <a:gd name="T2" fmla="*/ 44 w 108"/>
                <a:gd name="T3" fmla="*/ 2 h 122"/>
                <a:gd name="T4" fmla="*/ 34 w 108"/>
                <a:gd name="T5" fmla="*/ 5 h 122"/>
                <a:gd name="T6" fmla="*/ 23 w 108"/>
                <a:gd name="T7" fmla="*/ 11 h 122"/>
                <a:gd name="T8" fmla="*/ 16 w 108"/>
                <a:gd name="T9" fmla="*/ 18 h 122"/>
                <a:gd name="T10" fmla="*/ 9 w 108"/>
                <a:gd name="T11" fmla="*/ 26 h 122"/>
                <a:gd name="T12" fmla="*/ 4 w 108"/>
                <a:gd name="T13" fmla="*/ 37 h 122"/>
                <a:gd name="T14" fmla="*/ 2 w 108"/>
                <a:gd name="T15" fmla="*/ 48 h 122"/>
                <a:gd name="T16" fmla="*/ 0 w 108"/>
                <a:gd name="T17" fmla="*/ 60 h 122"/>
                <a:gd name="T18" fmla="*/ 2 w 108"/>
                <a:gd name="T19" fmla="*/ 73 h 122"/>
                <a:gd name="T20" fmla="*/ 4 w 108"/>
                <a:gd name="T21" fmla="*/ 83 h 122"/>
                <a:gd name="T22" fmla="*/ 9 w 108"/>
                <a:gd name="T23" fmla="*/ 94 h 122"/>
                <a:gd name="T24" fmla="*/ 16 w 108"/>
                <a:gd name="T25" fmla="*/ 104 h 122"/>
                <a:gd name="T26" fmla="*/ 23 w 108"/>
                <a:gd name="T27" fmla="*/ 111 h 122"/>
                <a:gd name="T28" fmla="*/ 34 w 108"/>
                <a:gd name="T29" fmla="*/ 117 h 122"/>
                <a:gd name="T30" fmla="*/ 44 w 108"/>
                <a:gd name="T31" fmla="*/ 120 h 122"/>
                <a:gd name="T32" fmla="*/ 55 w 108"/>
                <a:gd name="T33" fmla="*/ 122 h 122"/>
                <a:gd name="T34" fmla="*/ 66 w 108"/>
                <a:gd name="T35" fmla="*/ 120 h 122"/>
                <a:gd name="T36" fmla="*/ 76 w 108"/>
                <a:gd name="T37" fmla="*/ 117 h 122"/>
                <a:gd name="T38" fmla="*/ 85 w 108"/>
                <a:gd name="T39" fmla="*/ 111 h 122"/>
                <a:gd name="T40" fmla="*/ 92 w 108"/>
                <a:gd name="T41" fmla="*/ 104 h 122"/>
                <a:gd name="T42" fmla="*/ 99 w 108"/>
                <a:gd name="T43" fmla="*/ 94 h 122"/>
                <a:gd name="T44" fmla="*/ 105 w 108"/>
                <a:gd name="T45" fmla="*/ 83 h 122"/>
                <a:gd name="T46" fmla="*/ 106 w 108"/>
                <a:gd name="T47" fmla="*/ 73 h 122"/>
                <a:gd name="T48" fmla="*/ 108 w 108"/>
                <a:gd name="T49" fmla="*/ 60 h 122"/>
                <a:gd name="T50" fmla="*/ 106 w 108"/>
                <a:gd name="T51" fmla="*/ 48 h 122"/>
                <a:gd name="T52" fmla="*/ 105 w 108"/>
                <a:gd name="T53" fmla="*/ 37 h 122"/>
                <a:gd name="T54" fmla="*/ 99 w 108"/>
                <a:gd name="T55" fmla="*/ 26 h 122"/>
                <a:gd name="T56" fmla="*/ 92 w 108"/>
                <a:gd name="T57" fmla="*/ 18 h 122"/>
                <a:gd name="T58" fmla="*/ 85 w 108"/>
                <a:gd name="T59" fmla="*/ 11 h 122"/>
                <a:gd name="T60" fmla="*/ 76 w 108"/>
                <a:gd name="T61" fmla="*/ 5 h 122"/>
                <a:gd name="T62" fmla="*/ 66 w 108"/>
                <a:gd name="T63" fmla="*/ 2 h 122"/>
                <a:gd name="T64" fmla="*/ 55 w 108"/>
                <a:gd name="T6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" h="122">
                  <a:moveTo>
                    <a:pt x="55" y="0"/>
                  </a:moveTo>
                  <a:lnTo>
                    <a:pt x="44" y="2"/>
                  </a:lnTo>
                  <a:lnTo>
                    <a:pt x="34" y="5"/>
                  </a:lnTo>
                  <a:lnTo>
                    <a:pt x="23" y="11"/>
                  </a:lnTo>
                  <a:lnTo>
                    <a:pt x="16" y="18"/>
                  </a:lnTo>
                  <a:lnTo>
                    <a:pt x="9" y="26"/>
                  </a:lnTo>
                  <a:lnTo>
                    <a:pt x="4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4" y="83"/>
                  </a:lnTo>
                  <a:lnTo>
                    <a:pt x="9" y="94"/>
                  </a:lnTo>
                  <a:lnTo>
                    <a:pt x="16" y="104"/>
                  </a:lnTo>
                  <a:lnTo>
                    <a:pt x="23" y="111"/>
                  </a:lnTo>
                  <a:lnTo>
                    <a:pt x="34" y="117"/>
                  </a:lnTo>
                  <a:lnTo>
                    <a:pt x="44" y="120"/>
                  </a:lnTo>
                  <a:lnTo>
                    <a:pt x="55" y="122"/>
                  </a:lnTo>
                  <a:lnTo>
                    <a:pt x="66" y="120"/>
                  </a:lnTo>
                  <a:lnTo>
                    <a:pt x="76" y="117"/>
                  </a:lnTo>
                  <a:lnTo>
                    <a:pt x="85" y="111"/>
                  </a:lnTo>
                  <a:lnTo>
                    <a:pt x="92" y="104"/>
                  </a:lnTo>
                  <a:lnTo>
                    <a:pt x="99" y="94"/>
                  </a:lnTo>
                  <a:lnTo>
                    <a:pt x="105" y="83"/>
                  </a:lnTo>
                  <a:lnTo>
                    <a:pt x="106" y="73"/>
                  </a:lnTo>
                  <a:lnTo>
                    <a:pt x="108" y="60"/>
                  </a:lnTo>
                  <a:lnTo>
                    <a:pt x="106" y="48"/>
                  </a:lnTo>
                  <a:lnTo>
                    <a:pt x="105" y="37"/>
                  </a:lnTo>
                  <a:lnTo>
                    <a:pt x="99" y="26"/>
                  </a:lnTo>
                  <a:lnTo>
                    <a:pt x="92" y="18"/>
                  </a:lnTo>
                  <a:lnTo>
                    <a:pt x="85" y="11"/>
                  </a:lnTo>
                  <a:lnTo>
                    <a:pt x="76" y="5"/>
                  </a:lnTo>
                  <a:lnTo>
                    <a:pt x="66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33" name="Group 32"/>
            <p:cNvGrpSpPr>
              <a:grpSpLocks/>
            </p:cNvGrpSpPr>
            <p:nvPr/>
          </p:nvGrpSpPr>
          <p:grpSpPr bwMode="auto">
            <a:xfrm>
              <a:off x="3842" y="1317"/>
              <a:ext cx="831" cy="1266"/>
              <a:chOff x="4072" y="1608"/>
              <a:chExt cx="983" cy="1470"/>
            </a:xfrm>
          </p:grpSpPr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4072" y="1608"/>
                <a:ext cx="983" cy="1470"/>
              </a:xfrm>
              <a:custGeom>
                <a:avLst/>
                <a:gdLst>
                  <a:gd name="T0" fmla="*/ 1745 w 1967"/>
                  <a:gd name="T1" fmla="*/ 2822 h 2940"/>
                  <a:gd name="T2" fmla="*/ 1967 w 1967"/>
                  <a:gd name="T3" fmla="*/ 2664 h 2940"/>
                  <a:gd name="T4" fmla="*/ 1905 w 1967"/>
                  <a:gd name="T5" fmla="*/ 2597 h 2940"/>
                  <a:gd name="T6" fmla="*/ 1655 w 1967"/>
                  <a:gd name="T7" fmla="*/ 2547 h 2940"/>
                  <a:gd name="T8" fmla="*/ 1587 w 1967"/>
                  <a:gd name="T9" fmla="*/ 2308 h 2940"/>
                  <a:gd name="T10" fmla="*/ 1512 w 1967"/>
                  <a:gd name="T11" fmla="*/ 1985 h 2940"/>
                  <a:gd name="T12" fmla="*/ 1478 w 1967"/>
                  <a:gd name="T13" fmla="*/ 1827 h 2940"/>
                  <a:gd name="T14" fmla="*/ 1350 w 1967"/>
                  <a:gd name="T15" fmla="*/ 1680 h 2940"/>
                  <a:gd name="T16" fmla="*/ 1259 w 1967"/>
                  <a:gd name="T17" fmla="*/ 1555 h 2940"/>
                  <a:gd name="T18" fmla="*/ 1338 w 1967"/>
                  <a:gd name="T19" fmla="*/ 1517 h 2940"/>
                  <a:gd name="T20" fmla="*/ 1288 w 1967"/>
                  <a:gd name="T21" fmla="*/ 1448 h 2940"/>
                  <a:gd name="T22" fmla="*/ 1457 w 1967"/>
                  <a:gd name="T23" fmla="*/ 1476 h 2940"/>
                  <a:gd name="T24" fmla="*/ 1596 w 1967"/>
                  <a:gd name="T25" fmla="*/ 1313 h 2940"/>
                  <a:gd name="T26" fmla="*/ 1614 w 1967"/>
                  <a:gd name="T27" fmla="*/ 937 h 2940"/>
                  <a:gd name="T28" fmla="*/ 1668 w 1967"/>
                  <a:gd name="T29" fmla="*/ 677 h 2940"/>
                  <a:gd name="T30" fmla="*/ 1697 w 1967"/>
                  <a:gd name="T31" fmla="*/ 516 h 2940"/>
                  <a:gd name="T32" fmla="*/ 1659 w 1967"/>
                  <a:gd name="T33" fmla="*/ 404 h 2940"/>
                  <a:gd name="T34" fmla="*/ 1587 w 1967"/>
                  <a:gd name="T35" fmla="*/ 206 h 2940"/>
                  <a:gd name="T36" fmla="*/ 1443 w 1967"/>
                  <a:gd name="T37" fmla="*/ 340 h 2940"/>
                  <a:gd name="T38" fmla="*/ 1509 w 1967"/>
                  <a:gd name="T39" fmla="*/ 452 h 2940"/>
                  <a:gd name="T40" fmla="*/ 1473 w 1967"/>
                  <a:gd name="T41" fmla="*/ 532 h 2940"/>
                  <a:gd name="T42" fmla="*/ 1394 w 1967"/>
                  <a:gd name="T43" fmla="*/ 717 h 2940"/>
                  <a:gd name="T44" fmla="*/ 1311 w 1967"/>
                  <a:gd name="T45" fmla="*/ 795 h 2940"/>
                  <a:gd name="T46" fmla="*/ 1283 w 1967"/>
                  <a:gd name="T47" fmla="*/ 596 h 2940"/>
                  <a:gd name="T48" fmla="*/ 1373 w 1967"/>
                  <a:gd name="T49" fmla="*/ 430 h 2940"/>
                  <a:gd name="T50" fmla="*/ 1405 w 1967"/>
                  <a:gd name="T51" fmla="*/ 329 h 2940"/>
                  <a:gd name="T52" fmla="*/ 1411 w 1967"/>
                  <a:gd name="T53" fmla="*/ 141 h 2940"/>
                  <a:gd name="T54" fmla="*/ 1363 w 1967"/>
                  <a:gd name="T55" fmla="*/ 161 h 2940"/>
                  <a:gd name="T56" fmla="*/ 1232 w 1967"/>
                  <a:gd name="T57" fmla="*/ 2 h 2940"/>
                  <a:gd name="T58" fmla="*/ 985 w 1967"/>
                  <a:gd name="T59" fmla="*/ 64 h 2940"/>
                  <a:gd name="T60" fmla="*/ 945 w 1967"/>
                  <a:gd name="T61" fmla="*/ 243 h 2940"/>
                  <a:gd name="T62" fmla="*/ 950 w 1967"/>
                  <a:gd name="T63" fmla="*/ 422 h 2940"/>
                  <a:gd name="T64" fmla="*/ 945 w 1967"/>
                  <a:gd name="T65" fmla="*/ 565 h 2940"/>
                  <a:gd name="T66" fmla="*/ 899 w 1967"/>
                  <a:gd name="T67" fmla="*/ 679 h 2940"/>
                  <a:gd name="T68" fmla="*/ 745 w 1967"/>
                  <a:gd name="T69" fmla="*/ 805 h 2940"/>
                  <a:gd name="T70" fmla="*/ 519 w 1967"/>
                  <a:gd name="T71" fmla="*/ 1036 h 2940"/>
                  <a:gd name="T72" fmla="*/ 578 w 1967"/>
                  <a:gd name="T73" fmla="*/ 1193 h 2940"/>
                  <a:gd name="T74" fmla="*/ 579 w 1967"/>
                  <a:gd name="T75" fmla="*/ 1322 h 2940"/>
                  <a:gd name="T76" fmla="*/ 651 w 1967"/>
                  <a:gd name="T77" fmla="*/ 1407 h 2940"/>
                  <a:gd name="T78" fmla="*/ 594 w 1967"/>
                  <a:gd name="T79" fmla="*/ 1662 h 2940"/>
                  <a:gd name="T80" fmla="*/ 670 w 1967"/>
                  <a:gd name="T81" fmla="*/ 1781 h 2940"/>
                  <a:gd name="T82" fmla="*/ 747 w 1967"/>
                  <a:gd name="T83" fmla="*/ 1999 h 2940"/>
                  <a:gd name="T84" fmla="*/ 646 w 1967"/>
                  <a:gd name="T85" fmla="*/ 2066 h 2940"/>
                  <a:gd name="T86" fmla="*/ 477 w 1967"/>
                  <a:gd name="T87" fmla="*/ 2090 h 2940"/>
                  <a:gd name="T88" fmla="*/ 268 w 1967"/>
                  <a:gd name="T89" fmla="*/ 2102 h 2940"/>
                  <a:gd name="T90" fmla="*/ 180 w 1967"/>
                  <a:gd name="T91" fmla="*/ 2247 h 2940"/>
                  <a:gd name="T92" fmla="*/ 1 w 1967"/>
                  <a:gd name="T93" fmla="*/ 2284 h 2940"/>
                  <a:gd name="T94" fmla="*/ 54 w 1967"/>
                  <a:gd name="T95" fmla="*/ 2474 h 2940"/>
                  <a:gd name="T96" fmla="*/ 209 w 1967"/>
                  <a:gd name="T97" fmla="*/ 2780 h 2940"/>
                  <a:gd name="T98" fmla="*/ 279 w 1967"/>
                  <a:gd name="T99" fmla="*/ 2566 h 2940"/>
                  <a:gd name="T100" fmla="*/ 507 w 1967"/>
                  <a:gd name="T101" fmla="*/ 2424 h 2940"/>
                  <a:gd name="T102" fmla="*/ 883 w 1967"/>
                  <a:gd name="T103" fmla="*/ 2284 h 2940"/>
                  <a:gd name="T104" fmla="*/ 1074 w 1967"/>
                  <a:gd name="T105" fmla="*/ 2183 h 2940"/>
                  <a:gd name="T106" fmla="*/ 1081 w 1967"/>
                  <a:gd name="T107" fmla="*/ 1942 h 2940"/>
                  <a:gd name="T108" fmla="*/ 1197 w 1967"/>
                  <a:gd name="T109" fmla="*/ 2074 h 2940"/>
                  <a:gd name="T110" fmla="*/ 1263 w 1967"/>
                  <a:gd name="T111" fmla="*/ 2293 h 2940"/>
                  <a:gd name="T112" fmla="*/ 1314 w 1967"/>
                  <a:gd name="T113" fmla="*/ 2697 h 2940"/>
                  <a:gd name="T114" fmla="*/ 1328 w 1967"/>
                  <a:gd name="T115" fmla="*/ 2793 h 2940"/>
                  <a:gd name="T116" fmla="*/ 1413 w 1967"/>
                  <a:gd name="T117" fmla="*/ 2819 h 2940"/>
                  <a:gd name="T118" fmla="*/ 1485 w 1967"/>
                  <a:gd name="T119" fmla="*/ 2876 h 2940"/>
                  <a:gd name="T120" fmla="*/ 1550 w 1967"/>
                  <a:gd name="T121" fmla="*/ 2938 h 2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67" h="2940">
                    <a:moveTo>
                      <a:pt x="1655" y="2884"/>
                    </a:moveTo>
                    <a:lnTo>
                      <a:pt x="1662" y="2879"/>
                    </a:lnTo>
                    <a:lnTo>
                      <a:pt x="1670" y="2873"/>
                    </a:lnTo>
                    <a:lnTo>
                      <a:pt x="1679" y="2868"/>
                    </a:lnTo>
                    <a:lnTo>
                      <a:pt x="1687" y="2862"/>
                    </a:lnTo>
                    <a:lnTo>
                      <a:pt x="1697" y="2855"/>
                    </a:lnTo>
                    <a:lnTo>
                      <a:pt x="1705" y="2851"/>
                    </a:lnTo>
                    <a:lnTo>
                      <a:pt x="1711" y="2844"/>
                    </a:lnTo>
                    <a:lnTo>
                      <a:pt x="1718" y="2839"/>
                    </a:lnTo>
                    <a:lnTo>
                      <a:pt x="1745" y="2822"/>
                    </a:lnTo>
                    <a:lnTo>
                      <a:pt x="1770" y="2806"/>
                    </a:lnTo>
                    <a:lnTo>
                      <a:pt x="1798" y="2788"/>
                    </a:lnTo>
                    <a:lnTo>
                      <a:pt x="1825" y="2772"/>
                    </a:lnTo>
                    <a:lnTo>
                      <a:pt x="1852" y="2755"/>
                    </a:lnTo>
                    <a:lnTo>
                      <a:pt x="1881" y="2737"/>
                    </a:lnTo>
                    <a:lnTo>
                      <a:pt x="1908" y="2720"/>
                    </a:lnTo>
                    <a:lnTo>
                      <a:pt x="1935" y="2702"/>
                    </a:lnTo>
                    <a:lnTo>
                      <a:pt x="1946" y="2691"/>
                    </a:lnTo>
                    <a:lnTo>
                      <a:pt x="1959" y="2678"/>
                    </a:lnTo>
                    <a:lnTo>
                      <a:pt x="1967" y="2664"/>
                    </a:lnTo>
                    <a:lnTo>
                      <a:pt x="1965" y="2648"/>
                    </a:lnTo>
                    <a:lnTo>
                      <a:pt x="1962" y="2640"/>
                    </a:lnTo>
                    <a:lnTo>
                      <a:pt x="1960" y="2635"/>
                    </a:lnTo>
                    <a:lnTo>
                      <a:pt x="1959" y="2629"/>
                    </a:lnTo>
                    <a:lnTo>
                      <a:pt x="1956" y="2622"/>
                    </a:lnTo>
                    <a:lnTo>
                      <a:pt x="1952" y="2616"/>
                    </a:lnTo>
                    <a:lnTo>
                      <a:pt x="1948" y="2608"/>
                    </a:lnTo>
                    <a:lnTo>
                      <a:pt x="1941" y="2601"/>
                    </a:lnTo>
                    <a:lnTo>
                      <a:pt x="1933" y="2597"/>
                    </a:lnTo>
                    <a:lnTo>
                      <a:pt x="1905" y="2597"/>
                    </a:lnTo>
                    <a:lnTo>
                      <a:pt x="1874" y="2597"/>
                    </a:lnTo>
                    <a:lnTo>
                      <a:pt x="1842" y="2598"/>
                    </a:lnTo>
                    <a:lnTo>
                      <a:pt x="1810" y="2600"/>
                    </a:lnTo>
                    <a:lnTo>
                      <a:pt x="1778" y="2600"/>
                    </a:lnTo>
                    <a:lnTo>
                      <a:pt x="1746" y="2601"/>
                    </a:lnTo>
                    <a:lnTo>
                      <a:pt x="1715" y="2601"/>
                    </a:lnTo>
                    <a:lnTo>
                      <a:pt x="1684" y="2600"/>
                    </a:lnTo>
                    <a:lnTo>
                      <a:pt x="1671" y="2584"/>
                    </a:lnTo>
                    <a:lnTo>
                      <a:pt x="1662" y="2565"/>
                    </a:lnTo>
                    <a:lnTo>
                      <a:pt x="1655" y="2547"/>
                    </a:lnTo>
                    <a:lnTo>
                      <a:pt x="1649" y="2526"/>
                    </a:lnTo>
                    <a:lnTo>
                      <a:pt x="1643" y="2507"/>
                    </a:lnTo>
                    <a:lnTo>
                      <a:pt x="1638" y="2488"/>
                    </a:lnTo>
                    <a:lnTo>
                      <a:pt x="1632" y="2470"/>
                    </a:lnTo>
                    <a:lnTo>
                      <a:pt x="1624" y="2453"/>
                    </a:lnTo>
                    <a:lnTo>
                      <a:pt x="1622" y="2434"/>
                    </a:lnTo>
                    <a:lnTo>
                      <a:pt x="1616" y="2408"/>
                    </a:lnTo>
                    <a:lnTo>
                      <a:pt x="1608" y="2376"/>
                    </a:lnTo>
                    <a:lnTo>
                      <a:pt x="1598" y="2341"/>
                    </a:lnTo>
                    <a:lnTo>
                      <a:pt x="1587" y="2308"/>
                    </a:lnTo>
                    <a:lnTo>
                      <a:pt x="1577" y="2276"/>
                    </a:lnTo>
                    <a:lnTo>
                      <a:pt x="1568" y="2250"/>
                    </a:lnTo>
                    <a:lnTo>
                      <a:pt x="1563" y="2231"/>
                    </a:lnTo>
                    <a:lnTo>
                      <a:pt x="1556" y="2212"/>
                    </a:lnTo>
                    <a:lnTo>
                      <a:pt x="1547" y="2183"/>
                    </a:lnTo>
                    <a:lnTo>
                      <a:pt x="1539" y="2156"/>
                    </a:lnTo>
                    <a:lnTo>
                      <a:pt x="1533" y="2137"/>
                    </a:lnTo>
                    <a:lnTo>
                      <a:pt x="1526" y="2087"/>
                    </a:lnTo>
                    <a:lnTo>
                      <a:pt x="1518" y="2030"/>
                    </a:lnTo>
                    <a:lnTo>
                      <a:pt x="1512" y="1985"/>
                    </a:lnTo>
                    <a:lnTo>
                      <a:pt x="1509" y="1966"/>
                    </a:lnTo>
                    <a:lnTo>
                      <a:pt x="1509" y="1956"/>
                    </a:lnTo>
                    <a:lnTo>
                      <a:pt x="1507" y="1939"/>
                    </a:lnTo>
                    <a:lnTo>
                      <a:pt x="1505" y="1920"/>
                    </a:lnTo>
                    <a:lnTo>
                      <a:pt x="1504" y="1907"/>
                    </a:lnTo>
                    <a:lnTo>
                      <a:pt x="1502" y="1889"/>
                    </a:lnTo>
                    <a:lnTo>
                      <a:pt x="1499" y="1872"/>
                    </a:lnTo>
                    <a:lnTo>
                      <a:pt x="1494" y="1857"/>
                    </a:lnTo>
                    <a:lnTo>
                      <a:pt x="1486" y="1841"/>
                    </a:lnTo>
                    <a:lnTo>
                      <a:pt x="1478" y="1827"/>
                    </a:lnTo>
                    <a:lnTo>
                      <a:pt x="1469" y="1813"/>
                    </a:lnTo>
                    <a:lnTo>
                      <a:pt x="1459" y="1798"/>
                    </a:lnTo>
                    <a:lnTo>
                      <a:pt x="1449" y="1782"/>
                    </a:lnTo>
                    <a:lnTo>
                      <a:pt x="1441" y="1774"/>
                    </a:lnTo>
                    <a:lnTo>
                      <a:pt x="1434" y="1768"/>
                    </a:lnTo>
                    <a:lnTo>
                      <a:pt x="1426" y="1758"/>
                    </a:lnTo>
                    <a:lnTo>
                      <a:pt x="1421" y="1749"/>
                    </a:lnTo>
                    <a:lnTo>
                      <a:pt x="1397" y="1728"/>
                    </a:lnTo>
                    <a:lnTo>
                      <a:pt x="1374" y="1706"/>
                    </a:lnTo>
                    <a:lnTo>
                      <a:pt x="1350" y="1680"/>
                    </a:lnTo>
                    <a:lnTo>
                      <a:pt x="1328" y="1656"/>
                    </a:lnTo>
                    <a:lnTo>
                      <a:pt x="1307" y="1630"/>
                    </a:lnTo>
                    <a:lnTo>
                      <a:pt x="1285" y="1605"/>
                    </a:lnTo>
                    <a:lnTo>
                      <a:pt x="1264" y="1579"/>
                    </a:lnTo>
                    <a:lnTo>
                      <a:pt x="1243" y="1555"/>
                    </a:lnTo>
                    <a:lnTo>
                      <a:pt x="1245" y="1554"/>
                    </a:lnTo>
                    <a:lnTo>
                      <a:pt x="1247" y="1554"/>
                    </a:lnTo>
                    <a:lnTo>
                      <a:pt x="1248" y="1554"/>
                    </a:lnTo>
                    <a:lnTo>
                      <a:pt x="1250" y="1554"/>
                    </a:lnTo>
                    <a:lnTo>
                      <a:pt x="1259" y="1555"/>
                    </a:lnTo>
                    <a:lnTo>
                      <a:pt x="1269" y="1557"/>
                    </a:lnTo>
                    <a:lnTo>
                      <a:pt x="1280" y="1559"/>
                    </a:lnTo>
                    <a:lnTo>
                      <a:pt x="1291" y="1560"/>
                    </a:lnTo>
                    <a:lnTo>
                      <a:pt x="1303" y="1560"/>
                    </a:lnTo>
                    <a:lnTo>
                      <a:pt x="1312" y="1559"/>
                    </a:lnTo>
                    <a:lnTo>
                      <a:pt x="1322" y="1555"/>
                    </a:lnTo>
                    <a:lnTo>
                      <a:pt x="1328" y="1547"/>
                    </a:lnTo>
                    <a:lnTo>
                      <a:pt x="1331" y="1539"/>
                    </a:lnTo>
                    <a:lnTo>
                      <a:pt x="1335" y="1528"/>
                    </a:lnTo>
                    <a:lnTo>
                      <a:pt x="1338" y="1517"/>
                    </a:lnTo>
                    <a:lnTo>
                      <a:pt x="1336" y="1504"/>
                    </a:lnTo>
                    <a:lnTo>
                      <a:pt x="1335" y="1504"/>
                    </a:lnTo>
                    <a:lnTo>
                      <a:pt x="1333" y="1503"/>
                    </a:lnTo>
                    <a:lnTo>
                      <a:pt x="1333" y="1501"/>
                    </a:lnTo>
                    <a:lnTo>
                      <a:pt x="1333" y="1500"/>
                    </a:lnTo>
                    <a:lnTo>
                      <a:pt x="1333" y="1496"/>
                    </a:lnTo>
                    <a:lnTo>
                      <a:pt x="1322" y="1484"/>
                    </a:lnTo>
                    <a:lnTo>
                      <a:pt x="1309" y="1472"/>
                    </a:lnTo>
                    <a:lnTo>
                      <a:pt x="1298" y="1461"/>
                    </a:lnTo>
                    <a:lnTo>
                      <a:pt x="1288" y="1448"/>
                    </a:lnTo>
                    <a:lnTo>
                      <a:pt x="1304" y="1452"/>
                    </a:lnTo>
                    <a:lnTo>
                      <a:pt x="1322" y="1453"/>
                    </a:lnTo>
                    <a:lnTo>
                      <a:pt x="1338" y="1456"/>
                    </a:lnTo>
                    <a:lnTo>
                      <a:pt x="1354" y="1458"/>
                    </a:lnTo>
                    <a:lnTo>
                      <a:pt x="1371" y="1461"/>
                    </a:lnTo>
                    <a:lnTo>
                      <a:pt x="1389" y="1464"/>
                    </a:lnTo>
                    <a:lnTo>
                      <a:pt x="1405" y="1466"/>
                    </a:lnTo>
                    <a:lnTo>
                      <a:pt x="1422" y="1469"/>
                    </a:lnTo>
                    <a:lnTo>
                      <a:pt x="1440" y="1472"/>
                    </a:lnTo>
                    <a:lnTo>
                      <a:pt x="1457" y="1476"/>
                    </a:lnTo>
                    <a:lnTo>
                      <a:pt x="1475" y="1479"/>
                    </a:lnTo>
                    <a:lnTo>
                      <a:pt x="1491" y="1482"/>
                    </a:lnTo>
                    <a:lnTo>
                      <a:pt x="1509" y="1484"/>
                    </a:lnTo>
                    <a:lnTo>
                      <a:pt x="1526" y="1487"/>
                    </a:lnTo>
                    <a:lnTo>
                      <a:pt x="1542" y="1490"/>
                    </a:lnTo>
                    <a:lnTo>
                      <a:pt x="1560" y="1493"/>
                    </a:lnTo>
                    <a:lnTo>
                      <a:pt x="1571" y="1488"/>
                    </a:lnTo>
                    <a:lnTo>
                      <a:pt x="1574" y="1458"/>
                    </a:lnTo>
                    <a:lnTo>
                      <a:pt x="1584" y="1396"/>
                    </a:lnTo>
                    <a:lnTo>
                      <a:pt x="1596" y="1313"/>
                    </a:lnTo>
                    <a:lnTo>
                      <a:pt x="1612" y="1217"/>
                    </a:lnTo>
                    <a:lnTo>
                      <a:pt x="1628" y="1124"/>
                    </a:lnTo>
                    <a:lnTo>
                      <a:pt x="1641" y="1044"/>
                    </a:lnTo>
                    <a:lnTo>
                      <a:pt x="1651" y="987"/>
                    </a:lnTo>
                    <a:lnTo>
                      <a:pt x="1654" y="966"/>
                    </a:lnTo>
                    <a:lnTo>
                      <a:pt x="1654" y="953"/>
                    </a:lnTo>
                    <a:lnTo>
                      <a:pt x="1649" y="945"/>
                    </a:lnTo>
                    <a:lnTo>
                      <a:pt x="1639" y="941"/>
                    </a:lnTo>
                    <a:lnTo>
                      <a:pt x="1628" y="939"/>
                    </a:lnTo>
                    <a:lnTo>
                      <a:pt x="1614" y="937"/>
                    </a:lnTo>
                    <a:lnTo>
                      <a:pt x="1601" y="936"/>
                    </a:lnTo>
                    <a:lnTo>
                      <a:pt x="1588" y="934"/>
                    </a:lnTo>
                    <a:lnTo>
                      <a:pt x="1579" y="928"/>
                    </a:lnTo>
                    <a:lnTo>
                      <a:pt x="1587" y="910"/>
                    </a:lnTo>
                    <a:lnTo>
                      <a:pt x="1600" y="883"/>
                    </a:lnTo>
                    <a:lnTo>
                      <a:pt x="1616" y="850"/>
                    </a:lnTo>
                    <a:lnTo>
                      <a:pt x="1632" y="810"/>
                    </a:lnTo>
                    <a:lnTo>
                      <a:pt x="1647" y="767"/>
                    </a:lnTo>
                    <a:lnTo>
                      <a:pt x="1660" y="722"/>
                    </a:lnTo>
                    <a:lnTo>
                      <a:pt x="1668" y="677"/>
                    </a:lnTo>
                    <a:lnTo>
                      <a:pt x="1668" y="636"/>
                    </a:lnTo>
                    <a:lnTo>
                      <a:pt x="1667" y="624"/>
                    </a:lnTo>
                    <a:lnTo>
                      <a:pt x="1657" y="612"/>
                    </a:lnTo>
                    <a:lnTo>
                      <a:pt x="1651" y="599"/>
                    </a:lnTo>
                    <a:lnTo>
                      <a:pt x="1660" y="586"/>
                    </a:lnTo>
                    <a:lnTo>
                      <a:pt x="1668" y="570"/>
                    </a:lnTo>
                    <a:lnTo>
                      <a:pt x="1678" y="554"/>
                    </a:lnTo>
                    <a:lnTo>
                      <a:pt x="1687" y="538"/>
                    </a:lnTo>
                    <a:lnTo>
                      <a:pt x="1695" y="522"/>
                    </a:lnTo>
                    <a:lnTo>
                      <a:pt x="1697" y="516"/>
                    </a:lnTo>
                    <a:lnTo>
                      <a:pt x="1695" y="513"/>
                    </a:lnTo>
                    <a:lnTo>
                      <a:pt x="1692" y="511"/>
                    </a:lnTo>
                    <a:lnTo>
                      <a:pt x="1689" y="508"/>
                    </a:lnTo>
                    <a:lnTo>
                      <a:pt x="1675" y="505"/>
                    </a:lnTo>
                    <a:lnTo>
                      <a:pt x="1663" y="498"/>
                    </a:lnTo>
                    <a:lnTo>
                      <a:pt x="1654" y="492"/>
                    </a:lnTo>
                    <a:lnTo>
                      <a:pt x="1644" y="484"/>
                    </a:lnTo>
                    <a:lnTo>
                      <a:pt x="1647" y="455"/>
                    </a:lnTo>
                    <a:lnTo>
                      <a:pt x="1654" y="426"/>
                    </a:lnTo>
                    <a:lnTo>
                      <a:pt x="1659" y="404"/>
                    </a:lnTo>
                    <a:lnTo>
                      <a:pt x="1660" y="394"/>
                    </a:lnTo>
                    <a:lnTo>
                      <a:pt x="1660" y="382"/>
                    </a:lnTo>
                    <a:lnTo>
                      <a:pt x="1660" y="355"/>
                    </a:lnTo>
                    <a:lnTo>
                      <a:pt x="1657" y="323"/>
                    </a:lnTo>
                    <a:lnTo>
                      <a:pt x="1646" y="289"/>
                    </a:lnTo>
                    <a:lnTo>
                      <a:pt x="1636" y="271"/>
                    </a:lnTo>
                    <a:lnTo>
                      <a:pt x="1625" y="254"/>
                    </a:lnTo>
                    <a:lnTo>
                      <a:pt x="1612" y="236"/>
                    </a:lnTo>
                    <a:lnTo>
                      <a:pt x="1600" y="219"/>
                    </a:lnTo>
                    <a:lnTo>
                      <a:pt x="1587" y="206"/>
                    </a:lnTo>
                    <a:lnTo>
                      <a:pt x="1572" y="196"/>
                    </a:lnTo>
                    <a:lnTo>
                      <a:pt x="1556" y="188"/>
                    </a:lnTo>
                    <a:lnTo>
                      <a:pt x="1540" y="184"/>
                    </a:lnTo>
                    <a:lnTo>
                      <a:pt x="1523" y="180"/>
                    </a:lnTo>
                    <a:lnTo>
                      <a:pt x="1505" y="179"/>
                    </a:lnTo>
                    <a:lnTo>
                      <a:pt x="1486" y="182"/>
                    </a:lnTo>
                    <a:lnTo>
                      <a:pt x="1467" y="187"/>
                    </a:lnTo>
                    <a:lnTo>
                      <a:pt x="1424" y="326"/>
                    </a:lnTo>
                    <a:lnTo>
                      <a:pt x="1435" y="332"/>
                    </a:lnTo>
                    <a:lnTo>
                      <a:pt x="1443" y="340"/>
                    </a:lnTo>
                    <a:lnTo>
                      <a:pt x="1454" y="348"/>
                    </a:lnTo>
                    <a:lnTo>
                      <a:pt x="1467" y="351"/>
                    </a:lnTo>
                    <a:lnTo>
                      <a:pt x="1470" y="362"/>
                    </a:lnTo>
                    <a:lnTo>
                      <a:pt x="1477" y="374"/>
                    </a:lnTo>
                    <a:lnTo>
                      <a:pt x="1486" y="383"/>
                    </a:lnTo>
                    <a:lnTo>
                      <a:pt x="1497" y="391"/>
                    </a:lnTo>
                    <a:lnTo>
                      <a:pt x="1501" y="406"/>
                    </a:lnTo>
                    <a:lnTo>
                      <a:pt x="1505" y="420"/>
                    </a:lnTo>
                    <a:lnTo>
                      <a:pt x="1510" y="434"/>
                    </a:lnTo>
                    <a:lnTo>
                      <a:pt x="1509" y="452"/>
                    </a:lnTo>
                    <a:lnTo>
                      <a:pt x="1497" y="450"/>
                    </a:lnTo>
                    <a:lnTo>
                      <a:pt x="1489" y="457"/>
                    </a:lnTo>
                    <a:lnTo>
                      <a:pt x="1485" y="465"/>
                    </a:lnTo>
                    <a:lnTo>
                      <a:pt x="1485" y="476"/>
                    </a:lnTo>
                    <a:lnTo>
                      <a:pt x="1485" y="479"/>
                    </a:lnTo>
                    <a:lnTo>
                      <a:pt x="1483" y="479"/>
                    </a:lnTo>
                    <a:lnTo>
                      <a:pt x="1481" y="492"/>
                    </a:lnTo>
                    <a:lnTo>
                      <a:pt x="1481" y="506"/>
                    </a:lnTo>
                    <a:lnTo>
                      <a:pt x="1480" y="521"/>
                    </a:lnTo>
                    <a:lnTo>
                      <a:pt x="1473" y="532"/>
                    </a:lnTo>
                    <a:lnTo>
                      <a:pt x="1462" y="533"/>
                    </a:lnTo>
                    <a:lnTo>
                      <a:pt x="1453" y="537"/>
                    </a:lnTo>
                    <a:lnTo>
                      <a:pt x="1443" y="541"/>
                    </a:lnTo>
                    <a:lnTo>
                      <a:pt x="1437" y="548"/>
                    </a:lnTo>
                    <a:lnTo>
                      <a:pt x="1430" y="556"/>
                    </a:lnTo>
                    <a:lnTo>
                      <a:pt x="1426" y="565"/>
                    </a:lnTo>
                    <a:lnTo>
                      <a:pt x="1421" y="573"/>
                    </a:lnTo>
                    <a:lnTo>
                      <a:pt x="1416" y="583"/>
                    </a:lnTo>
                    <a:lnTo>
                      <a:pt x="1403" y="650"/>
                    </a:lnTo>
                    <a:lnTo>
                      <a:pt x="1394" y="717"/>
                    </a:lnTo>
                    <a:lnTo>
                      <a:pt x="1384" y="784"/>
                    </a:lnTo>
                    <a:lnTo>
                      <a:pt x="1370" y="850"/>
                    </a:lnTo>
                    <a:lnTo>
                      <a:pt x="1363" y="842"/>
                    </a:lnTo>
                    <a:lnTo>
                      <a:pt x="1357" y="835"/>
                    </a:lnTo>
                    <a:lnTo>
                      <a:pt x="1350" y="827"/>
                    </a:lnTo>
                    <a:lnTo>
                      <a:pt x="1342" y="819"/>
                    </a:lnTo>
                    <a:lnTo>
                      <a:pt x="1336" y="813"/>
                    </a:lnTo>
                    <a:lnTo>
                      <a:pt x="1328" y="806"/>
                    </a:lnTo>
                    <a:lnTo>
                      <a:pt x="1320" y="800"/>
                    </a:lnTo>
                    <a:lnTo>
                      <a:pt x="1311" y="795"/>
                    </a:lnTo>
                    <a:lnTo>
                      <a:pt x="1309" y="782"/>
                    </a:lnTo>
                    <a:lnTo>
                      <a:pt x="1309" y="765"/>
                    </a:lnTo>
                    <a:lnTo>
                      <a:pt x="1309" y="744"/>
                    </a:lnTo>
                    <a:lnTo>
                      <a:pt x="1307" y="720"/>
                    </a:lnTo>
                    <a:lnTo>
                      <a:pt x="1303" y="695"/>
                    </a:lnTo>
                    <a:lnTo>
                      <a:pt x="1293" y="669"/>
                    </a:lnTo>
                    <a:lnTo>
                      <a:pt x="1279" y="645"/>
                    </a:lnTo>
                    <a:lnTo>
                      <a:pt x="1255" y="623"/>
                    </a:lnTo>
                    <a:lnTo>
                      <a:pt x="1267" y="612"/>
                    </a:lnTo>
                    <a:lnTo>
                      <a:pt x="1283" y="596"/>
                    </a:lnTo>
                    <a:lnTo>
                      <a:pt x="1299" y="576"/>
                    </a:lnTo>
                    <a:lnTo>
                      <a:pt x="1317" y="556"/>
                    </a:lnTo>
                    <a:lnTo>
                      <a:pt x="1331" y="537"/>
                    </a:lnTo>
                    <a:lnTo>
                      <a:pt x="1344" y="517"/>
                    </a:lnTo>
                    <a:lnTo>
                      <a:pt x="1352" y="503"/>
                    </a:lnTo>
                    <a:lnTo>
                      <a:pt x="1354" y="495"/>
                    </a:lnTo>
                    <a:lnTo>
                      <a:pt x="1357" y="489"/>
                    </a:lnTo>
                    <a:lnTo>
                      <a:pt x="1362" y="471"/>
                    </a:lnTo>
                    <a:lnTo>
                      <a:pt x="1368" y="450"/>
                    </a:lnTo>
                    <a:lnTo>
                      <a:pt x="1373" y="430"/>
                    </a:lnTo>
                    <a:lnTo>
                      <a:pt x="1374" y="433"/>
                    </a:lnTo>
                    <a:lnTo>
                      <a:pt x="1378" y="418"/>
                    </a:lnTo>
                    <a:lnTo>
                      <a:pt x="1379" y="402"/>
                    </a:lnTo>
                    <a:lnTo>
                      <a:pt x="1382" y="388"/>
                    </a:lnTo>
                    <a:lnTo>
                      <a:pt x="1390" y="378"/>
                    </a:lnTo>
                    <a:lnTo>
                      <a:pt x="1394" y="367"/>
                    </a:lnTo>
                    <a:lnTo>
                      <a:pt x="1397" y="355"/>
                    </a:lnTo>
                    <a:lnTo>
                      <a:pt x="1400" y="343"/>
                    </a:lnTo>
                    <a:lnTo>
                      <a:pt x="1403" y="332"/>
                    </a:lnTo>
                    <a:lnTo>
                      <a:pt x="1405" y="329"/>
                    </a:lnTo>
                    <a:lnTo>
                      <a:pt x="1410" y="327"/>
                    </a:lnTo>
                    <a:lnTo>
                      <a:pt x="1418" y="326"/>
                    </a:lnTo>
                    <a:lnTo>
                      <a:pt x="1424" y="326"/>
                    </a:lnTo>
                    <a:lnTo>
                      <a:pt x="1467" y="187"/>
                    </a:lnTo>
                    <a:lnTo>
                      <a:pt x="1457" y="176"/>
                    </a:lnTo>
                    <a:lnTo>
                      <a:pt x="1449" y="163"/>
                    </a:lnTo>
                    <a:lnTo>
                      <a:pt x="1440" y="150"/>
                    </a:lnTo>
                    <a:lnTo>
                      <a:pt x="1426" y="141"/>
                    </a:lnTo>
                    <a:lnTo>
                      <a:pt x="1418" y="139"/>
                    </a:lnTo>
                    <a:lnTo>
                      <a:pt x="1411" y="141"/>
                    </a:lnTo>
                    <a:lnTo>
                      <a:pt x="1405" y="142"/>
                    </a:lnTo>
                    <a:lnTo>
                      <a:pt x="1400" y="144"/>
                    </a:lnTo>
                    <a:lnTo>
                      <a:pt x="1394" y="147"/>
                    </a:lnTo>
                    <a:lnTo>
                      <a:pt x="1389" y="150"/>
                    </a:lnTo>
                    <a:lnTo>
                      <a:pt x="1382" y="153"/>
                    </a:lnTo>
                    <a:lnTo>
                      <a:pt x="1378" y="155"/>
                    </a:lnTo>
                    <a:lnTo>
                      <a:pt x="1376" y="158"/>
                    </a:lnTo>
                    <a:lnTo>
                      <a:pt x="1373" y="160"/>
                    </a:lnTo>
                    <a:lnTo>
                      <a:pt x="1368" y="161"/>
                    </a:lnTo>
                    <a:lnTo>
                      <a:pt x="1363" y="161"/>
                    </a:lnTo>
                    <a:lnTo>
                      <a:pt x="1358" y="134"/>
                    </a:lnTo>
                    <a:lnTo>
                      <a:pt x="1354" y="99"/>
                    </a:lnTo>
                    <a:lnTo>
                      <a:pt x="1346" y="62"/>
                    </a:lnTo>
                    <a:lnTo>
                      <a:pt x="1328" y="30"/>
                    </a:lnTo>
                    <a:lnTo>
                      <a:pt x="1315" y="21"/>
                    </a:lnTo>
                    <a:lnTo>
                      <a:pt x="1299" y="13"/>
                    </a:lnTo>
                    <a:lnTo>
                      <a:pt x="1283" y="8"/>
                    </a:lnTo>
                    <a:lnTo>
                      <a:pt x="1267" y="5"/>
                    </a:lnTo>
                    <a:lnTo>
                      <a:pt x="1250" y="3"/>
                    </a:lnTo>
                    <a:lnTo>
                      <a:pt x="1232" y="2"/>
                    </a:lnTo>
                    <a:lnTo>
                      <a:pt x="1215" y="2"/>
                    </a:lnTo>
                    <a:lnTo>
                      <a:pt x="1197" y="0"/>
                    </a:lnTo>
                    <a:lnTo>
                      <a:pt x="1167" y="0"/>
                    </a:lnTo>
                    <a:lnTo>
                      <a:pt x="1133" y="5"/>
                    </a:lnTo>
                    <a:lnTo>
                      <a:pt x="1098" y="14"/>
                    </a:lnTo>
                    <a:lnTo>
                      <a:pt x="1065" y="26"/>
                    </a:lnTo>
                    <a:lnTo>
                      <a:pt x="1033" y="38"/>
                    </a:lnTo>
                    <a:lnTo>
                      <a:pt x="1007" y="49"/>
                    </a:lnTo>
                    <a:lnTo>
                      <a:pt x="991" y="59"/>
                    </a:lnTo>
                    <a:lnTo>
                      <a:pt x="985" y="64"/>
                    </a:lnTo>
                    <a:lnTo>
                      <a:pt x="966" y="88"/>
                    </a:lnTo>
                    <a:lnTo>
                      <a:pt x="953" y="120"/>
                    </a:lnTo>
                    <a:lnTo>
                      <a:pt x="946" y="149"/>
                    </a:lnTo>
                    <a:lnTo>
                      <a:pt x="943" y="160"/>
                    </a:lnTo>
                    <a:lnTo>
                      <a:pt x="943" y="179"/>
                    </a:lnTo>
                    <a:lnTo>
                      <a:pt x="943" y="198"/>
                    </a:lnTo>
                    <a:lnTo>
                      <a:pt x="943" y="217"/>
                    </a:lnTo>
                    <a:lnTo>
                      <a:pt x="946" y="233"/>
                    </a:lnTo>
                    <a:lnTo>
                      <a:pt x="945" y="236"/>
                    </a:lnTo>
                    <a:lnTo>
                      <a:pt x="945" y="243"/>
                    </a:lnTo>
                    <a:lnTo>
                      <a:pt x="946" y="251"/>
                    </a:lnTo>
                    <a:lnTo>
                      <a:pt x="948" y="257"/>
                    </a:lnTo>
                    <a:lnTo>
                      <a:pt x="940" y="281"/>
                    </a:lnTo>
                    <a:lnTo>
                      <a:pt x="932" y="305"/>
                    </a:lnTo>
                    <a:lnTo>
                      <a:pt x="927" y="327"/>
                    </a:lnTo>
                    <a:lnTo>
                      <a:pt x="926" y="350"/>
                    </a:lnTo>
                    <a:lnTo>
                      <a:pt x="929" y="372"/>
                    </a:lnTo>
                    <a:lnTo>
                      <a:pt x="934" y="390"/>
                    </a:lnTo>
                    <a:lnTo>
                      <a:pt x="940" y="407"/>
                    </a:lnTo>
                    <a:lnTo>
                      <a:pt x="950" y="422"/>
                    </a:lnTo>
                    <a:lnTo>
                      <a:pt x="961" y="434"/>
                    </a:lnTo>
                    <a:lnTo>
                      <a:pt x="974" y="449"/>
                    </a:lnTo>
                    <a:lnTo>
                      <a:pt x="988" y="462"/>
                    </a:lnTo>
                    <a:lnTo>
                      <a:pt x="1004" y="476"/>
                    </a:lnTo>
                    <a:lnTo>
                      <a:pt x="996" y="501"/>
                    </a:lnTo>
                    <a:lnTo>
                      <a:pt x="990" y="524"/>
                    </a:lnTo>
                    <a:lnTo>
                      <a:pt x="980" y="546"/>
                    </a:lnTo>
                    <a:lnTo>
                      <a:pt x="970" y="569"/>
                    </a:lnTo>
                    <a:lnTo>
                      <a:pt x="958" y="567"/>
                    </a:lnTo>
                    <a:lnTo>
                      <a:pt x="945" y="565"/>
                    </a:lnTo>
                    <a:lnTo>
                      <a:pt x="931" y="565"/>
                    </a:lnTo>
                    <a:lnTo>
                      <a:pt x="916" y="565"/>
                    </a:lnTo>
                    <a:lnTo>
                      <a:pt x="903" y="565"/>
                    </a:lnTo>
                    <a:lnTo>
                      <a:pt x="892" y="567"/>
                    </a:lnTo>
                    <a:lnTo>
                      <a:pt x="886" y="567"/>
                    </a:lnTo>
                    <a:lnTo>
                      <a:pt x="883" y="567"/>
                    </a:lnTo>
                    <a:lnTo>
                      <a:pt x="887" y="588"/>
                    </a:lnTo>
                    <a:lnTo>
                      <a:pt x="894" y="618"/>
                    </a:lnTo>
                    <a:lnTo>
                      <a:pt x="899" y="652"/>
                    </a:lnTo>
                    <a:lnTo>
                      <a:pt x="899" y="679"/>
                    </a:lnTo>
                    <a:lnTo>
                      <a:pt x="884" y="687"/>
                    </a:lnTo>
                    <a:lnTo>
                      <a:pt x="870" y="695"/>
                    </a:lnTo>
                    <a:lnTo>
                      <a:pt x="855" y="704"/>
                    </a:lnTo>
                    <a:lnTo>
                      <a:pt x="843" y="714"/>
                    </a:lnTo>
                    <a:lnTo>
                      <a:pt x="830" y="723"/>
                    </a:lnTo>
                    <a:lnTo>
                      <a:pt x="817" y="733"/>
                    </a:lnTo>
                    <a:lnTo>
                      <a:pt x="806" y="744"/>
                    </a:lnTo>
                    <a:lnTo>
                      <a:pt x="793" y="754"/>
                    </a:lnTo>
                    <a:lnTo>
                      <a:pt x="772" y="778"/>
                    </a:lnTo>
                    <a:lnTo>
                      <a:pt x="745" y="805"/>
                    </a:lnTo>
                    <a:lnTo>
                      <a:pt x="713" y="837"/>
                    </a:lnTo>
                    <a:lnTo>
                      <a:pt x="681" y="870"/>
                    </a:lnTo>
                    <a:lnTo>
                      <a:pt x="648" y="901"/>
                    </a:lnTo>
                    <a:lnTo>
                      <a:pt x="621" y="928"/>
                    </a:lnTo>
                    <a:lnTo>
                      <a:pt x="598" y="950"/>
                    </a:lnTo>
                    <a:lnTo>
                      <a:pt x="584" y="963"/>
                    </a:lnTo>
                    <a:lnTo>
                      <a:pt x="571" y="982"/>
                    </a:lnTo>
                    <a:lnTo>
                      <a:pt x="554" y="1001"/>
                    </a:lnTo>
                    <a:lnTo>
                      <a:pt x="536" y="1019"/>
                    </a:lnTo>
                    <a:lnTo>
                      <a:pt x="519" y="1036"/>
                    </a:lnTo>
                    <a:lnTo>
                      <a:pt x="504" y="1057"/>
                    </a:lnTo>
                    <a:lnTo>
                      <a:pt x="493" y="1080"/>
                    </a:lnTo>
                    <a:lnTo>
                      <a:pt x="491" y="1105"/>
                    </a:lnTo>
                    <a:lnTo>
                      <a:pt x="498" y="1135"/>
                    </a:lnTo>
                    <a:lnTo>
                      <a:pt x="506" y="1148"/>
                    </a:lnTo>
                    <a:lnTo>
                      <a:pt x="517" y="1161"/>
                    </a:lnTo>
                    <a:lnTo>
                      <a:pt x="530" y="1171"/>
                    </a:lnTo>
                    <a:lnTo>
                      <a:pt x="546" y="1179"/>
                    </a:lnTo>
                    <a:lnTo>
                      <a:pt x="562" y="1187"/>
                    </a:lnTo>
                    <a:lnTo>
                      <a:pt x="578" y="1193"/>
                    </a:lnTo>
                    <a:lnTo>
                      <a:pt x="595" y="1199"/>
                    </a:lnTo>
                    <a:lnTo>
                      <a:pt x="611" y="1206"/>
                    </a:lnTo>
                    <a:lnTo>
                      <a:pt x="606" y="1222"/>
                    </a:lnTo>
                    <a:lnTo>
                      <a:pt x="602" y="1236"/>
                    </a:lnTo>
                    <a:lnTo>
                      <a:pt x="595" y="1250"/>
                    </a:lnTo>
                    <a:lnTo>
                      <a:pt x="590" y="1266"/>
                    </a:lnTo>
                    <a:lnTo>
                      <a:pt x="586" y="1279"/>
                    </a:lnTo>
                    <a:lnTo>
                      <a:pt x="582" y="1292"/>
                    </a:lnTo>
                    <a:lnTo>
                      <a:pt x="581" y="1308"/>
                    </a:lnTo>
                    <a:lnTo>
                      <a:pt x="579" y="1322"/>
                    </a:lnTo>
                    <a:lnTo>
                      <a:pt x="582" y="1332"/>
                    </a:lnTo>
                    <a:lnTo>
                      <a:pt x="586" y="1340"/>
                    </a:lnTo>
                    <a:lnTo>
                      <a:pt x="590" y="1348"/>
                    </a:lnTo>
                    <a:lnTo>
                      <a:pt x="597" y="1354"/>
                    </a:lnTo>
                    <a:lnTo>
                      <a:pt x="605" y="1359"/>
                    </a:lnTo>
                    <a:lnTo>
                      <a:pt x="613" y="1364"/>
                    </a:lnTo>
                    <a:lnTo>
                      <a:pt x="621" y="1369"/>
                    </a:lnTo>
                    <a:lnTo>
                      <a:pt x="629" y="1372"/>
                    </a:lnTo>
                    <a:lnTo>
                      <a:pt x="645" y="1386"/>
                    </a:lnTo>
                    <a:lnTo>
                      <a:pt x="651" y="1407"/>
                    </a:lnTo>
                    <a:lnTo>
                      <a:pt x="654" y="1431"/>
                    </a:lnTo>
                    <a:lnTo>
                      <a:pt x="659" y="1455"/>
                    </a:lnTo>
                    <a:lnTo>
                      <a:pt x="662" y="1463"/>
                    </a:lnTo>
                    <a:lnTo>
                      <a:pt x="665" y="1471"/>
                    </a:lnTo>
                    <a:lnTo>
                      <a:pt x="667" y="1479"/>
                    </a:lnTo>
                    <a:lnTo>
                      <a:pt x="667" y="1488"/>
                    </a:lnTo>
                    <a:lnTo>
                      <a:pt x="634" y="1544"/>
                    </a:lnTo>
                    <a:lnTo>
                      <a:pt x="611" y="1591"/>
                    </a:lnTo>
                    <a:lnTo>
                      <a:pt x="598" y="1630"/>
                    </a:lnTo>
                    <a:lnTo>
                      <a:pt x="594" y="1662"/>
                    </a:lnTo>
                    <a:lnTo>
                      <a:pt x="594" y="1690"/>
                    </a:lnTo>
                    <a:lnTo>
                      <a:pt x="598" y="1710"/>
                    </a:lnTo>
                    <a:lnTo>
                      <a:pt x="605" y="1729"/>
                    </a:lnTo>
                    <a:lnTo>
                      <a:pt x="611" y="1744"/>
                    </a:lnTo>
                    <a:lnTo>
                      <a:pt x="619" y="1752"/>
                    </a:lnTo>
                    <a:lnTo>
                      <a:pt x="627" y="1760"/>
                    </a:lnTo>
                    <a:lnTo>
                      <a:pt x="637" y="1766"/>
                    </a:lnTo>
                    <a:lnTo>
                      <a:pt x="648" y="1771"/>
                    </a:lnTo>
                    <a:lnTo>
                      <a:pt x="659" y="1776"/>
                    </a:lnTo>
                    <a:lnTo>
                      <a:pt x="670" y="1781"/>
                    </a:lnTo>
                    <a:lnTo>
                      <a:pt x="681" y="1785"/>
                    </a:lnTo>
                    <a:lnTo>
                      <a:pt x="693" y="1790"/>
                    </a:lnTo>
                    <a:lnTo>
                      <a:pt x="707" y="1819"/>
                    </a:lnTo>
                    <a:lnTo>
                      <a:pt x="715" y="1854"/>
                    </a:lnTo>
                    <a:lnTo>
                      <a:pt x="721" y="1889"/>
                    </a:lnTo>
                    <a:lnTo>
                      <a:pt x="731" y="1923"/>
                    </a:lnTo>
                    <a:lnTo>
                      <a:pt x="734" y="1943"/>
                    </a:lnTo>
                    <a:lnTo>
                      <a:pt x="739" y="1963"/>
                    </a:lnTo>
                    <a:lnTo>
                      <a:pt x="744" y="1982"/>
                    </a:lnTo>
                    <a:lnTo>
                      <a:pt x="747" y="1999"/>
                    </a:lnTo>
                    <a:lnTo>
                      <a:pt x="736" y="2003"/>
                    </a:lnTo>
                    <a:lnTo>
                      <a:pt x="725" y="2007"/>
                    </a:lnTo>
                    <a:lnTo>
                      <a:pt x="715" y="2014"/>
                    </a:lnTo>
                    <a:lnTo>
                      <a:pt x="707" y="2020"/>
                    </a:lnTo>
                    <a:lnTo>
                      <a:pt x="699" y="2028"/>
                    </a:lnTo>
                    <a:lnTo>
                      <a:pt x="691" y="2036"/>
                    </a:lnTo>
                    <a:lnTo>
                      <a:pt x="685" y="2046"/>
                    </a:lnTo>
                    <a:lnTo>
                      <a:pt x="680" y="2055"/>
                    </a:lnTo>
                    <a:lnTo>
                      <a:pt x="662" y="2062"/>
                    </a:lnTo>
                    <a:lnTo>
                      <a:pt x="646" y="2066"/>
                    </a:lnTo>
                    <a:lnTo>
                      <a:pt x="629" y="2070"/>
                    </a:lnTo>
                    <a:lnTo>
                      <a:pt x="613" y="2074"/>
                    </a:lnTo>
                    <a:lnTo>
                      <a:pt x="595" y="2076"/>
                    </a:lnTo>
                    <a:lnTo>
                      <a:pt x="579" y="2079"/>
                    </a:lnTo>
                    <a:lnTo>
                      <a:pt x="562" y="2081"/>
                    </a:lnTo>
                    <a:lnTo>
                      <a:pt x="546" y="2082"/>
                    </a:lnTo>
                    <a:lnTo>
                      <a:pt x="528" y="2084"/>
                    </a:lnTo>
                    <a:lnTo>
                      <a:pt x="512" y="2086"/>
                    </a:lnTo>
                    <a:lnTo>
                      <a:pt x="495" y="2087"/>
                    </a:lnTo>
                    <a:lnTo>
                      <a:pt x="477" y="2090"/>
                    </a:lnTo>
                    <a:lnTo>
                      <a:pt x="459" y="2092"/>
                    </a:lnTo>
                    <a:lnTo>
                      <a:pt x="444" y="2094"/>
                    </a:lnTo>
                    <a:lnTo>
                      <a:pt x="426" y="2097"/>
                    </a:lnTo>
                    <a:lnTo>
                      <a:pt x="408" y="2100"/>
                    </a:lnTo>
                    <a:lnTo>
                      <a:pt x="386" y="2100"/>
                    </a:lnTo>
                    <a:lnTo>
                      <a:pt x="362" y="2100"/>
                    </a:lnTo>
                    <a:lnTo>
                      <a:pt x="338" y="2098"/>
                    </a:lnTo>
                    <a:lnTo>
                      <a:pt x="314" y="2098"/>
                    </a:lnTo>
                    <a:lnTo>
                      <a:pt x="290" y="2100"/>
                    </a:lnTo>
                    <a:lnTo>
                      <a:pt x="268" y="2102"/>
                    </a:lnTo>
                    <a:lnTo>
                      <a:pt x="244" y="2105"/>
                    </a:lnTo>
                    <a:lnTo>
                      <a:pt x="223" y="2110"/>
                    </a:lnTo>
                    <a:lnTo>
                      <a:pt x="206" y="2121"/>
                    </a:lnTo>
                    <a:lnTo>
                      <a:pt x="194" y="2135"/>
                    </a:lnTo>
                    <a:lnTo>
                      <a:pt x="186" y="2150"/>
                    </a:lnTo>
                    <a:lnTo>
                      <a:pt x="183" y="2167"/>
                    </a:lnTo>
                    <a:lnTo>
                      <a:pt x="180" y="2186"/>
                    </a:lnTo>
                    <a:lnTo>
                      <a:pt x="180" y="2205"/>
                    </a:lnTo>
                    <a:lnTo>
                      <a:pt x="180" y="2226"/>
                    </a:lnTo>
                    <a:lnTo>
                      <a:pt x="180" y="2247"/>
                    </a:lnTo>
                    <a:lnTo>
                      <a:pt x="159" y="2249"/>
                    </a:lnTo>
                    <a:lnTo>
                      <a:pt x="139" y="2250"/>
                    </a:lnTo>
                    <a:lnTo>
                      <a:pt x="118" y="2252"/>
                    </a:lnTo>
                    <a:lnTo>
                      <a:pt x="97" y="2253"/>
                    </a:lnTo>
                    <a:lnTo>
                      <a:pt x="75" y="2256"/>
                    </a:lnTo>
                    <a:lnTo>
                      <a:pt x="54" y="2260"/>
                    </a:lnTo>
                    <a:lnTo>
                      <a:pt x="35" y="2264"/>
                    </a:lnTo>
                    <a:lnTo>
                      <a:pt x="14" y="2269"/>
                    </a:lnTo>
                    <a:lnTo>
                      <a:pt x="6" y="2276"/>
                    </a:lnTo>
                    <a:lnTo>
                      <a:pt x="1" y="2284"/>
                    </a:lnTo>
                    <a:lnTo>
                      <a:pt x="0" y="2295"/>
                    </a:lnTo>
                    <a:lnTo>
                      <a:pt x="0" y="2304"/>
                    </a:lnTo>
                    <a:lnTo>
                      <a:pt x="8" y="2325"/>
                    </a:lnTo>
                    <a:lnTo>
                      <a:pt x="14" y="2346"/>
                    </a:lnTo>
                    <a:lnTo>
                      <a:pt x="22" y="2365"/>
                    </a:lnTo>
                    <a:lnTo>
                      <a:pt x="28" y="2386"/>
                    </a:lnTo>
                    <a:lnTo>
                      <a:pt x="35" y="2408"/>
                    </a:lnTo>
                    <a:lnTo>
                      <a:pt x="41" y="2429"/>
                    </a:lnTo>
                    <a:lnTo>
                      <a:pt x="48" y="2451"/>
                    </a:lnTo>
                    <a:lnTo>
                      <a:pt x="54" y="2474"/>
                    </a:lnTo>
                    <a:lnTo>
                      <a:pt x="63" y="2506"/>
                    </a:lnTo>
                    <a:lnTo>
                      <a:pt x="76" y="2547"/>
                    </a:lnTo>
                    <a:lnTo>
                      <a:pt x="92" y="2595"/>
                    </a:lnTo>
                    <a:lnTo>
                      <a:pt x="108" y="2641"/>
                    </a:lnTo>
                    <a:lnTo>
                      <a:pt x="126" y="2688"/>
                    </a:lnTo>
                    <a:lnTo>
                      <a:pt x="142" y="2726"/>
                    </a:lnTo>
                    <a:lnTo>
                      <a:pt x="156" y="2753"/>
                    </a:lnTo>
                    <a:lnTo>
                      <a:pt x="169" y="2768"/>
                    </a:lnTo>
                    <a:lnTo>
                      <a:pt x="191" y="2779"/>
                    </a:lnTo>
                    <a:lnTo>
                      <a:pt x="209" y="2780"/>
                    </a:lnTo>
                    <a:lnTo>
                      <a:pt x="223" y="2776"/>
                    </a:lnTo>
                    <a:lnTo>
                      <a:pt x="236" y="2768"/>
                    </a:lnTo>
                    <a:lnTo>
                      <a:pt x="244" y="2756"/>
                    </a:lnTo>
                    <a:lnTo>
                      <a:pt x="250" y="2747"/>
                    </a:lnTo>
                    <a:lnTo>
                      <a:pt x="253" y="2739"/>
                    </a:lnTo>
                    <a:lnTo>
                      <a:pt x="255" y="2736"/>
                    </a:lnTo>
                    <a:lnTo>
                      <a:pt x="260" y="2691"/>
                    </a:lnTo>
                    <a:lnTo>
                      <a:pt x="268" y="2635"/>
                    </a:lnTo>
                    <a:lnTo>
                      <a:pt x="276" y="2587"/>
                    </a:lnTo>
                    <a:lnTo>
                      <a:pt x="279" y="2566"/>
                    </a:lnTo>
                    <a:lnTo>
                      <a:pt x="279" y="2550"/>
                    </a:lnTo>
                    <a:lnTo>
                      <a:pt x="279" y="2534"/>
                    </a:lnTo>
                    <a:lnTo>
                      <a:pt x="281" y="2520"/>
                    </a:lnTo>
                    <a:lnTo>
                      <a:pt x="284" y="2506"/>
                    </a:lnTo>
                    <a:lnTo>
                      <a:pt x="321" y="2493"/>
                    </a:lnTo>
                    <a:lnTo>
                      <a:pt x="359" y="2480"/>
                    </a:lnTo>
                    <a:lnTo>
                      <a:pt x="396" y="2466"/>
                    </a:lnTo>
                    <a:lnTo>
                      <a:pt x="432" y="2451"/>
                    </a:lnTo>
                    <a:lnTo>
                      <a:pt x="469" y="2439"/>
                    </a:lnTo>
                    <a:lnTo>
                      <a:pt x="507" y="2424"/>
                    </a:lnTo>
                    <a:lnTo>
                      <a:pt x="544" y="2410"/>
                    </a:lnTo>
                    <a:lnTo>
                      <a:pt x="581" y="2394"/>
                    </a:lnTo>
                    <a:lnTo>
                      <a:pt x="619" y="2379"/>
                    </a:lnTo>
                    <a:lnTo>
                      <a:pt x="656" y="2365"/>
                    </a:lnTo>
                    <a:lnTo>
                      <a:pt x="694" y="2351"/>
                    </a:lnTo>
                    <a:lnTo>
                      <a:pt x="731" y="2338"/>
                    </a:lnTo>
                    <a:lnTo>
                      <a:pt x="769" y="2324"/>
                    </a:lnTo>
                    <a:lnTo>
                      <a:pt x="808" y="2309"/>
                    </a:lnTo>
                    <a:lnTo>
                      <a:pt x="844" y="2296"/>
                    </a:lnTo>
                    <a:lnTo>
                      <a:pt x="883" y="2284"/>
                    </a:lnTo>
                    <a:lnTo>
                      <a:pt x="903" y="2279"/>
                    </a:lnTo>
                    <a:lnTo>
                      <a:pt x="926" y="2277"/>
                    </a:lnTo>
                    <a:lnTo>
                      <a:pt x="948" y="2274"/>
                    </a:lnTo>
                    <a:lnTo>
                      <a:pt x="970" y="2272"/>
                    </a:lnTo>
                    <a:lnTo>
                      <a:pt x="991" y="2269"/>
                    </a:lnTo>
                    <a:lnTo>
                      <a:pt x="1012" y="2263"/>
                    </a:lnTo>
                    <a:lnTo>
                      <a:pt x="1031" y="2255"/>
                    </a:lnTo>
                    <a:lnTo>
                      <a:pt x="1047" y="2242"/>
                    </a:lnTo>
                    <a:lnTo>
                      <a:pt x="1063" y="2213"/>
                    </a:lnTo>
                    <a:lnTo>
                      <a:pt x="1074" y="2183"/>
                    </a:lnTo>
                    <a:lnTo>
                      <a:pt x="1082" y="2154"/>
                    </a:lnTo>
                    <a:lnTo>
                      <a:pt x="1085" y="2126"/>
                    </a:lnTo>
                    <a:lnTo>
                      <a:pt x="1087" y="2100"/>
                    </a:lnTo>
                    <a:lnTo>
                      <a:pt x="1087" y="2079"/>
                    </a:lnTo>
                    <a:lnTo>
                      <a:pt x="1087" y="2063"/>
                    </a:lnTo>
                    <a:lnTo>
                      <a:pt x="1087" y="2054"/>
                    </a:lnTo>
                    <a:lnTo>
                      <a:pt x="1085" y="2035"/>
                    </a:lnTo>
                    <a:lnTo>
                      <a:pt x="1082" y="1998"/>
                    </a:lnTo>
                    <a:lnTo>
                      <a:pt x="1081" y="1961"/>
                    </a:lnTo>
                    <a:lnTo>
                      <a:pt x="1081" y="1942"/>
                    </a:lnTo>
                    <a:lnTo>
                      <a:pt x="1093" y="1951"/>
                    </a:lnTo>
                    <a:lnTo>
                      <a:pt x="1108" y="1961"/>
                    </a:lnTo>
                    <a:lnTo>
                      <a:pt x="1122" y="1972"/>
                    </a:lnTo>
                    <a:lnTo>
                      <a:pt x="1137" y="1982"/>
                    </a:lnTo>
                    <a:lnTo>
                      <a:pt x="1151" y="1993"/>
                    </a:lnTo>
                    <a:lnTo>
                      <a:pt x="1165" y="2003"/>
                    </a:lnTo>
                    <a:lnTo>
                      <a:pt x="1180" y="2012"/>
                    </a:lnTo>
                    <a:lnTo>
                      <a:pt x="1194" y="2020"/>
                    </a:lnTo>
                    <a:lnTo>
                      <a:pt x="1192" y="2049"/>
                    </a:lnTo>
                    <a:lnTo>
                      <a:pt x="1197" y="2074"/>
                    </a:lnTo>
                    <a:lnTo>
                      <a:pt x="1210" y="2097"/>
                    </a:lnTo>
                    <a:lnTo>
                      <a:pt x="1229" y="2113"/>
                    </a:lnTo>
                    <a:lnTo>
                      <a:pt x="1223" y="2137"/>
                    </a:lnTo>
                    <a:lnTo>
                      <a:pt x="1221" y="2162"/>
                    </a:lnTo>
                    <a:lnTo>
                      <a:pt x="1226" y="2186"/>
                    </a:lnTo>
                    <a:lnTo>
                      <a:pt x="1236" y="2210"/>
                    </a:lnTo>
                    <a:lnTo>
                      <a:pt x="1256" y="2226"/>
                    </a:lnTo>
                    <a:lnTo>
                      <a:pt x="1263" y="2245"/>
                    </a:lnTo>
                    <a:lnTo>
                      <a:pt x="1263" y="2269"/>
                    </a:lnTo>
                    <a:lnTo>
                      <a:pt x="1263" y="2293"/>
                    </a:lnTo>
                    <a:lnTo>
                      <a:pt x="1269" y="2352"/>
                    </a:lnTo>
                    <a:lnTo>
                      <a:pt x="1275" y="2413"/>
                    </a:lnTo>
                    <a:lnTo>
                      <a:pt x="1282" y="2474"/>
                    </a:lnTo>
                    <a:lnTo>
                      <a:pt x="1287" y="2531"/>
                    </a:lnTo>
                    <a:lnTo>
                      <a:pt x="1293" y="2568"/>
                    </a:lnTo>
                    <a:lnTo>
                      <a:pt x="1301" y="2606"/>
                    </a:lnTo>
                    <a:lnTo>
                      <a:pt x="1307" y="2645"/>
                    </a:lnTo>
                    <a:lnTo>
                      <a:pt x="1311" y="2683"/>
                    </a:lnTo>
                    <a:lnTo>
                      <a:pt x="1312" y="2683"/>
                    </a:lnTo>
                    <a:lnTo>
                      <a:pt x="1314" y="2697"/>
                    </a:lnTo>
                    <a:lnTo>
                      <a:pt x="1317" y="2713"/>
                    </a:lnTo>
                    <a:lnTo>
                      <a:pt x="1319" y="2728"/>
                    </a:lnTo>
                    <a:lnTo>
                      <a:pt x="1319" y="2745"/>
                    </a:lnTo>
                    <a:lnTo>
                      <a:pt x="1320" y="2750"/>
                    </a:lnTo>
                    <a:lnTo>
                      <a:pt x="1322" y="2756"/>
                    </a:lnTo>
                    <a:lnTo>
                      <a:pt x="1323" y="2764"/>
                    </a:lnTo>
                    <a:lnTo>
                      <a:pt x="1325" y="2769"/>
                    </a:lnTo>
                    <a:lnTo>
                      <a:pt x="1327" y="2776"/>
                    </a:lnTo>
                    <a:lnTo>
                      <a:pt x="1328" y="2785"/>
                    </a:lnTo>
                    <a:lnTo>
                      <a:pt x="1328" y="2793"/>
                    </a:lnTo>
                    <a:lnTo>
                      <a:pt x="1328" y="2799"/>
                    </a:lnTo>
                    <a:lnTo>
                      <a:pt x="1331" y="2807"/>
                    </a:lnTo>
                    <a:lnTo>
                      <a:pt x="1335" y="2815"/>
                    </a:lnTo>
                    <a:lnTo>
                      <a:pt x="1336" y="2825"/>
                    </a:lnTo>
                    <a:lnTo>
                      <a:pt x="1341" y="2833"/>
                    </a:lnTo>
                    <a:lnTo>
                      <a:pt x="1357" y="2833"/>
                    </a:lnTo>
                    <a:lnTo>
                      <a:pt x="1371" y="2831"/>
                    </a:lnTo>
                    <a:lnTo>
                      <a:pt x="1386" y="2828"/>
                    </a:lnTo>
                    <a:lnTo>
                      <a:pt x="1398" y="2823"/>
                    </a:lnTo>
                    <a:lnTo>
                      <a:pt x="1413" y="2819"/>
                    </a:lnTo>
                    <a:lnTo>
                      <a:pt x="1426" y="2812"/>
                    </a:lnTo>
                    <a:lnTo>
                      <a:pt x="1438" y="2807"/>
                    </a:lnTo>
                    <a:lnTo>
                      <a:pt x="1451" y="2801"/>
                    </a:lnTo>
                    <a:lnTo>
                      <a:pt x="1457" y="2811"/>
                    </a:lnTo>
                    <a:lnTo>
                      <a:pt x="1461" y="2823"/>
                    </a:lnTo>
                    <a:lnTo>
                      <a:pt x="1464" y="2835"/>
                    </a:lnTo>
                    <a:lnTo>
                      <a:pt x="1470" y="2843"/>
                    </a:lnTo>
                    <a:lnTo>
                      <a:pt x="1473" y="2854"/>
                    </a:lnTo>
                    <a:lnTo>
                      <a:pt x="1478" y="2865"/>
                    </a:lnTo>
                    <a:lnTo>
                      <a:pt x="1485" y="2876"/>
                    </a:lnTo>
                    <a:lnTo>
                      <a:pt x="1491" y="2887"/>
                    </a:lnTo>
                    <a:lnTo>
                      <a:pt x="1497" y="2895"/>
                    </a:lnTo>
                    <a:lnTo>
                      <a:pt x="1505" y="2905"/>
                    </a:lnTo>
                    <a:lnTo>
                      <a:pt x="1515" y="2914"/>
                    </a:lnTo>
                    <a:lnTo>
                      <a:pt x="1525" y="2922"/>
                    </a:lnTo>
                    <a:lnTo>
                      <a:pt x="1533" y="2929"/>
                    </a:lnTo>
                    <a:lnTo>
                      <a:pt x="1540" y="2935"/>
                    </a:lnTo>
                    <a:lnTo>
                      <a:pt x="1545" y="2938"/>
                    </a:lnTo>
                    <a:lnTo>
                      <a:pt x="1547" y="2940"/>
                    </a:lnTo>
                    <a:lnTo>
                      <a:pt x="1550" y="2938"/>
                    </a:lnTo>
                    <a:lnTo>
                      <a:pt x="1560" y="2935"/>
                    </a:lnTo>
                    <a:lnTo>
                      <a:pt x="1572" y="2930"/>
                    </a:lnTo>
                    <a:lnTo>
                      <a:pt x="1590" y="2922"/>
                    </a:lnTo>
                    <a:lnTo>
                      <a:pt x="1608" y="2914"/>
                    </a:lnTo>
                    <a:lnTo>
                      <a:pt x="1625" y="2905"/>
                    </a:lnTo>
                    <a:lnTo>
                      <a:pt x="1641" y="2895"/>
                    </a:lnTo>
                    <a:lnTo>
                      <a:pt x="1655" y="28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4560" y="1625"/>
                <a:ext cx="176" cy="104"/>
              </a:xfrm>
              <a:custGeom>
                <a:avLst/>
                <a:gdLst>
                  <a:gd name="T0" fmla="*/ 310 w 351"/>
                  <a:gd name="T1" fmla="*/ 14 h 207"/>
                  <a:gd name="T2" fmla="*/ 330 w 351"/>
                  <a:gd name="T3" fmla="*/ 43 h 207"/>
                  <a:gd name="T4" fmla="*/ 343 w 351"/>
                  <a:gd name="T5" fmla="*/ 94 h 207"/>
                  <a:gd name="T6" fmla="*/ 350 w 351"/>
                  <a:gd name="T7" fmla="*/ 143 h 207"/>
                  <a:gd name="T8" fmla="*/ 351 w 351"/>
                  <a:gd name="T9" fmla="*/ 170 h 207"/>
                  <a:gd name="T10" fmla="*/ 330 w 351"/>
                  <a:gd name="T11" fmla="*/ 170 h 207"/>
                  <a:gd name="T12" fmla="*/ 310 w 351"/>
                  <a:gd name="T13" fmla="*/ 170 h 207"/>
                  <a:gd name="T14" fmla="*/ 289 w 351"/>
                  <a:gd name="T15" fmla="*/ 172 h 207"/>
                  <a:gd name="T16" fmla="*/ 266 w 351"/>
                  <a:gd name="T17" fmla="*/ 172 h 207"/>
                  <a:gd name="T18" fmla="*/ 244 w 351"/>
                  <a:gd name="T19" fmla="*/ 172 h 207"/>
                  <a:gd name="T20" fmla="*/ 222 w 351"/>
                  <a:gd name="T21" fmla="*/ 174 h 207"/>
                  <a:gd name="T22" fmla="*/ 201 w 351"/>
                  <a:gd name="T23" fmla="*/ 175 h 207"/>
                  <a:gd name="T24" fmla="*/ 179 w 351"/>
                  <a:gd name="T25" fmla="*/ 177 h 207"/>
                  <a:gd name="T26" fmla="*/ 156 w 351"/>
                  <a:gd name="T27" fmla="*/ 178 h 207"/>
                  <a:gd name="T28" fmla="*/ 134 w 351"/>
                  <a:gd name="T29" fmla="*/ 180 h 207"/>
                  <a:gd name="T30" fmla="*/ 112 w 351"/>
                  <a:gd name="T31" fmla="*/ 183 h 207"/>
                  <a:gd name="T32" fmla="*/ 91 w 351"/>
                  <a:gd name="T33" fmla="*/ 186 h 207"/>
                  <a:gd name="T34" fmla="*/ 70 w 351"/>
                  <a:gd name="T35" fmla="*/ 191 h 207"/>
                  <a:gd name="T36" fmla="*/ 48 w 351"/>
                  <a:gd name="T37" fmla="*/ 196 h 207"/>
                  <a:gd name="T38" fmla="*/ 29 w 351"/>
                  <a:gd name="T39" fmla="*/ 201 h 207"/>
                  <a:gd name="T40" fmla="*/ 8 w 351"/>
                  <a:gd name="T41" fmla="*/ 207 h 207"/>
                  <a:gd name="T42" fmla="*/ 5 w 351"/>
                  <a:gd name="T43" fmla="*/ 183 h 207"/>
                  <a:gd name="T44" fmla="*/ 0 w 351"/>
                  <a:gd name="T45" fmla="*/ 148 h 207"/>
                  <a:gd name="T46" fmla="*/ 3 w 351"/>
                  <a:gd name="T47" fmla="*/ 105 h 207"/>
                  <a:gd name="T48" fmla="*/ 24 w 351"/>
                  <a:gd name="T49" fmla="*/ 60 h 207"/>
                  <a:gd name="T50" fmla="*/ 38 w 351"/>
                  <a:gd name="T51" fmla="*/ 49 h 207"/>
                  <a:gd name="T52" fmla="*/ 53 w 351"/>
                  <a:gd name="T53" fmla="*/ 39 h 207"/>
                  <a:gd name="T54" fmla="*/ 70 w 351"/>
                  <a:gd name="T55" fmla="*/ 31 h 207"/>
                  <a:gd name="T56" fmla="*/ 88 w 351"/>
                  <a:gd name="T57" fmla="*/ 23 h 207"/>
                  <a:gd name="T58" fmla="*/ 107 w 351"/>
                  <a:gd name="T59" fmla="*/ 17 h 207"/>
                  <a:gd name="T60" fmla="*/ 126 w 351"/>
                  <a:gd name="T61" fmla="*/ 12 h 207"/>
                  <a:gd name="T62" fmla="*/ 145 w 351"/>
                  <a:gd name="T63" fmla="*/ 8 h 207"/>
                  <a:gd name="T64" fmla="*/ 166 w 351"/>
                  <a:gd name="T65" fmla="*/ 4 h 207"/>
                  <a:gd name="T66" fmla="*/ 185 w 351"/>
                  <a:gd name="T67" fmla="*/ 1 h 207"/>
                  <a:gd name="T68" fmla="*/ 206 w 351"/>
                  <a:gd name="T69" fmla="*/ 1 h 207"/>
                  <a:gd name="T70" fmla="*/ 225 w 351"/>
                  <a:gd name="T71" fmla="*/ 0 h 207"/>
                  <a:gd name="T72" fmla="*/ 244 w 351"/>
                  <a:gd name="T73" fmla="*/ 1 h 207"/>
                  <a:gd name="T74" fmla="*/ 262 w 351"/>
                  <a:gd name="T75" fmla="*/ 3 h 207"/>
                  <a:gd name="T76" fmla="*/ 279 w 351"/>
                  <a:gd name="T77" fmla="*/ 6 h 207"/>
                  <a:gd name="T78" fmla="*/ 295 w 351"/>
                  <a:gd name="T79" fmla="*/ 9 h 207"/>
                  <a:gd name="T80" fmla="*/ 310 w 351"/>
                  <a:gd name="T81" fmla="*/ 1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1" h="207">
                    <a:moveTo>
                      <a:pt x="310" y="14"/>
                    </a:moveTo>
                    <a:lnTo>
                      <a:pt x="330" y="43"/>
                    </a:lnTo>
                    <a:lnTo>
                      <a:pt x="343" y="94"/>
                    </a:lnTo>
                    <a:lnTo>
                      <a:pt x="350" y="143"/>
                    </a:lnTo>
                    <a:lnTo>
                      <a:pt x="351" y="170"/>
                    </a:lnTo>
                    <a:lnTo>
                      <a:pt x="330" y="170"/>
                    </a:lnTo>
                    <a:lnTo>
                      <a:pt x="310" y="170"/>
                    </a:lnTo>
                    <a:lnTo>
                      <a:pt x="289" y="172"/>
                    </a:lnTo>
                    <a:lnTo>
                      <a:pt x="266" y="172"/>
                    </a:lnTo>
                    <a:lnTo>
                      <a:pt x="244" y="172"/>
                    </a:lnTo>
                    <a:lnTo>
                      <a:pt x="222" y="174"/>
                    </a:lnTo>
                    <a:lnTo>
                      <a:pt x="201" y="175"/>
                    </a:lnTo>
                    <a:lnTo>
                      <a:pt x="179" y="177"/>
                    </a:lnTo>
                    <a:lnTo>
                      <a:pt x="156" y="178"/>
                    </a:lnTo>
                    <a:lnTo>
                      <a:pt x="134" y="180"/>
                    </a:lnTo>
                    <a:lnTo>
                      <a:pt x="112" y="183"/>
                    </a:lnTo>
                    <a:lnTo>
                      <a:pt x="91" y="186"/>
                    </a:lnTo>
                    <a:lnTo>
                      <a:pt x="70" y="191"/>
                    </a:lnTo>
                    <a:lnTo>
                      <a:pt x="48" y="196"/>
                    </a:lnTo>
                    <a:lnTo>
                      <a:pt x="29" y="201"/>
                    </a:lnTo>
                    <a:lnTo>
                      <a:pt x="8" y="207"/>
                    </a:lnTo>
                    <a:lnTo>
                      <a:pt x="5" y="183"/>
                    </a:lnTo>
                    <a:lnTo>
                      <a:pt x="0" y="148"/>
                    </a:lnTo>
                    <a:lnTo>
                      <a:pt x="3" y="105"/>
                    </a:lnTo>
                    <a:lnTo>
                      <a:pt x="24" y="60"/>
                    </a:lnTo>
                    <a:lnTo>
                      <a:pt x="38" y="49"/>
                    </a:lnTo>
                    <a:lnTo>
                      <a:pt x="53" y="39"/>
                    </a:lnTo>
                    <a:lnTo>
                      <a:pt x="70" y="31"/>
                    </a:lnTo>
                    <a:lnTo>
                      <a:pt x="88" y="23"/>
                    </a:lnTo>
                    <a:lnTo>
                      <a:pt x="107" y="17"/>
                    </a:lnTo>
                    <a:lnTo>
                      <a:pt x="126" y="12"/>
                    </a:lnTo>
                    <a:lnTo>
                      <a:pt x="145" y="8"/>
                    </a:lnTo>
                    <a:lnTo>
                      <a:pt x="166" y="4"/>
                    </a:lnTo>
                    <a:lnTo>
                      <a:pt x="185" y="1"/>
                    </a:lnTo>
                    <a:lnTo>
                      <a:pt x="206" y="1"/>
                    </a:lnTo>
                    <a:lnTo>
                      <a:pt x="225" y="0"/>
                    </a:lnTo>
                    <a:lnTo>
                      <a:pt x="244" y="1"/>
                    </a:lnTo>
                    <a:lnTo>
                      <a:pt x="262" y="3"/>
                    </a:lnTo>
                    <a:lnTo>
                      <a:pt x="279" y="6"/>
                    </a:lnTo>
                    <a:lnTo>
                      <a:pt x="295" y="9"/>
                    </a:lnTo>
                    <a:lnTo>
                      <a:pt x="310" y="14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4641" y="1660"/>
                <a:ext cx="70" cy="41"/>
              </a:xfrm>
              <a:custGeom>
                <a:avLst/>
                <a:gdLst>
                  <a:gd name="T0" fmla="*/ 136 w 139"/>
                  <a:gd name="T1" fmla="*/ 35 h 81"/>
                  <a:gd name="T2" fmla="*/ 134 w 139"/>
                  <a:gd name="T3" fmla="*/ 40 h 81"/>
                  <a:gd name="T4" fmla="*/ 136 w 139"/>
                  <a:gd name="T5" fmla="*/ 46 h 81"/>
                  <a:gd name="T6" fmla="*/ 139 w 139"/>
                  <a:gd name="T7" fmla="*/ 52 h 81"/>
                  <a:gd name="T8" fmla="*/ 136 w 139"/>
                  <a:gd name="T9" fmla="*/ 59 h 81"/>
                  <a:gd name="T10" fmla="*/ 139 w 139"/>
                  <a:gd name="T11" fmla="*/ 62 h 81"/>
                  <a:gd name="T12" fmla="*/ 139 w 139"/>
                  <a:gd name="T13" fmla="*/ 65 h 81"/>
                  <a:gd name="T14" fmla="*/ 139 w 139"/>
                  <a:gd name="T15" fmla="*/ 68 h 81"/>
                  <a:gd name="T16" fmla="*/ 136 w 139"/>
                  <a:gd name="T17" fmla="*/ 72 h 81"/>
                  <a:gd name="T18" fmla="*/ 120 w 139"/>
                  <a:gd name="T19" fmla="*/ 72 h 81"/>
                  <a:gd name="T20" fmla="*/ 102 w 139"/>
                  <a:gd name="T21" fmla="*/ 73 h 81"/>
                  <a:gd name="T22" fmla="*/ 86 w 139"/>
                  <a:gd name="T23" fmla="*/ 75 h 81"/>
                  <a:gd name="T24" fmla="*/ 69 w 139"/>
                  <a:gd name="T25" fmla="*/ 76 h 81"/>
                  <a:gd name="T26" fmla="*/ 53 w 139"/>
                  <a:gd name="T27" fmla="*/ 80 h 81"/>
                  <a:gd name="T28" fmla="*/ 37 w 139"/>
                  <a:gd name="T29" fmla="*/ 80 h 81"/>
                  <a:gd name="T30" fmla="*/ 21 w 139"/>
                  <a:gd name="T31" fmla="*/ 81 h 81"/>
                  <a:gd name="T32" fmla="*/ 5 w 139"/>
                  <a:gd name="T33" fmla="*/ 81 h 81"/>
                  <a:gd name="T34" fmla="*/ 5 w 139"/>
                  <a:gd name="T35" fmla="*/ 60 h 81"/>
                  <a:gd name="T36" fmla="*/ 2 w 139"/>
                  <a:gd name="T37" fmla="*/ 41 h 81"/>
                  <a:gd name="T38" fmla="*/ 0 w 139"/>
                  <a:gd name="T39" fmla="*/ 24 h 81"/>
                  <a:gd name="T40" fmla="*/ 5 w 139"/>
                  <a:gd name="T41" fmla="*/ 6 h 81"/>
                  <a:gd name="T42" fmla="*/ 19 w 139"/>
                  <a:gd name="T43" fmla="*/ 6 h 81"/>
                  <a:gd name="T44" fmla="*/ 35 w 139"/>
                  <a:gd name="T45" fmla="*/ 5 h 81"/>
                  <a:gd name="T46" fmla="*/ 51 w 139"/>
                  <a:gd name="T47" fmla="*/ 5 h 81"/>
                  <a:gd name="T48" fmla="*/ 67 w 139"/>
                  <a:gd name="T49" fmla="*/ 3 h 81"/>
                  <a:gd name="T50" fmla="*/ 83 w 139"/>
                  <a:gd name="T51" fmla="*/ 1 h 81"/>
                  <a:gd name="T52" fmla="*/ 101 w 139"/>
                  <a:gd name="T53" fmla="*/ 1 h 81"/>
                  <a:gd name="T54" fmla="*/ 117 w 139"/>
                  <a:gd name="T55" fmla="*/ 0 h 81"/>
                  <a:gd name="T56" fmla="*/ 134 w 139"/>
                  <a:gd name="T57" fmla="*/ 0 h 81"/>
                  <a:gd name="T58" fmla="*/ 134 w 139"/>
                  <a:gd name="T59" fmla="*/ 9 h 81"/>
                  <a:gd name="T60" fmla="*/ 134 w 139"/>
                  <a:gd name="T61" fmla="*/ 17 h 81"/>
                  <a:gd name="T62" fmla="*/ 136 w 139"/>
                  <a:gd name="T63" fmla="*/ 25 h 81"/>
                  <a:gd name="T64" fmla="*/ 136 w 139"/>
                  <a:gd name="T65" fmla="*/ 3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9" h="81">
                    <a:moveTo>
                      <a:pt x="136" y="35"/>
                    </a:moveTo>
                    <a:lnTo>
                      <a:pt x="134" y="40"/>
                    </a:lnTo>
                    <a:lnTo>
                      <a:pt x="136" y="46"/>
                    </a:lnTo>
                    <a:lnTo>
                      <a:pt x="139" y="52"/>
                    </a:lnTo>
                    <a:lnTo>
                      <a:pt x="136" y="59"/>
                    </a:lnTo>
                    <a:lnTo>
                      <a:pt x="139" y="62"/>
                    </a:lnTo>
                    <a:lnTo>
                      <a:pt x="139" y="65"/>
                    </a:lnTo>
                    <a:lnTo>
                      <a:pt x="139" y="68"/>
                    </a:lnTo>
                    <a:lnTo>
                      <a:pt x="136" y="72"/>
                    </a:lnTo>
                    <a:lnTo>
                      <a:pt x="120" y="72"/>
                    </a:lnTo>
                    <a:lnTo>
                      <a:pt x="102" y="73"/>
                    </a:lnTo>
                    <a:lnTo>
                      <a:pt x="86" y="75"/>
                    </a:lnTo>
                    <a:lnTo>
                      <a:pt x="69" y="76"/>
                    </a:lnTo>
                    <a:lnTo>
                      <a:pt x="53" y="80"/>
                    </a:lnTo>
                    <a:lnTo>
                      <a:pt x="37" y="80"/>
                    </a:lnTo>
                    <a:lnTo>
                      <a:pt x="21" y="81"/>
                    </a:lnTo>
                    <a:lnTo>
                      <a:pt x="5" y="81"/>
                    </a:lnTo>
                    <a:lnTo>
                      <a:pt x="5" y="60"/>
                    </a:lnTo>
                    <a:lnTo>
                      <a:pt x="2" y="41"/>
                    </a:lnTo>
                    <a:lnTo>
                      <a:pt x="0" y="24"/>
                    </a:lnTo>
                    <a:lnTo>
                      <a:pt x="5" y="6"/>
                    </a:lnTo>
                    <a:lnTo>
                      <a:pt x="19" y="6"/>
                    </a:lnTo>
                    <a:lnTo>
                      <a:pt x="35" y="5"/>
                    </a:lnTo>
                    <a:lnTo>
                      <a:pt x="51" y="5"/>
                    </a:lnTo>
                    <a:lnTo>
                      <a:pt x="67" y="3"/>
                    </a:lnTo>
                    <a:lnTo>
                      <a:pt x="83" y="1"/>
                    </a:lnTo>
                    <a:lnTo>
                      <a:pt x="101" y="1"/>
                    </a:lnTo>
                    <a:lnTo>
                      <a:pt x="117" y="0"/>
                    </a:lnTo>
                    <a:lnTo>
                      <a:pt x="134" y="0"/>
                    </a:lnTo>
                    <a:lnTo>
                      <a:pt x="134" y="9"/>
                    </a:lnTo>
                    <a:lnTo>
                      <a:pt x="134" y="17"/>
                    </a:lnTo>
                    <a:lnTo>
                      <a:pt x="136" y="25"/>
                    </a:lnTo>
                    <a:lnTo>
                      <a:pt x="13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4650" y="1667"/>
                <a:ext cx="53" cy="26"/>
              </a:xfrm>
              <a:custGeom>
                <a:avLst/>
                <a:gdLst>
                  <a:gd name="T0" fmla="*/ 103 w 105"/>
                  <a:gd name="T1" fmla="*/ 8 h 51"/>
                  <a:gd name="T2" fmla="*/ 103 w 105"/>
                  <a:gd name="T3" fmla="*/ 18 h 51"/>
                  <a:gd name="T4" fmla="*/ 105 w 105"/>
                  <a:gd name="T5" fmla="*/ 27 h 51"/>
                  <a:gd name="T6" fmla="*/ 103 w 105"/>
                  <a:gd name="T7" fmla="*/ 37 h 51"/>
                  <a:gd name="T8" fmla="*/ 102 w 105"/>
                  <a:gd name="T9" fmla="*/ 45 h 51"/>
                  <a:gd name="T10" fmla="*/ 87 w 105"/>
                  <a:gd name="T11" fmla="*/ 43 h 51"/>
                  <a:gd name="T12" fmla="*/ 75 w 105"/>
                  <a:gd name="T13" fmla="*/ 42 h 51"/>
                  <a:gd name="T14" fmla="*/ 62 w 105"/>
                  <a:gd name="T15" fmla="*/ 42 h 51"/>
                  <a:gd name="T16" fmla="*/ 51 w 105"/>
                  <a:gd name="T17" fmla="*/ 42 h 51"/>
                  <a:gd name="T18" fmla="*/ 40 w 105"/>
                  <a:gd name="T19" fmla="*/ 43 h 51"/>
                  <a:gd name="T20" fmla="*/ 28 w 105"/>
                  <a:gd name="T21" fmla="*/ 45 h 51"/>
                  <a:gd name="T22" fmla="*/ 17 w 105"/>
                  <a:gd name="T23" fmla="*/ 48 h 51"/>
                  <a:gd name="T24" fmla="*/ 6 w 105"/>
                  <a:gd name="T25" fmla="*/ 51 h 51"/>
                  <a:gd name="T26" fmla="*/ 0 w 105"/>
                  <a:gd name="T27" fmla="*/ 46 h 51"/>
                  <a:gd name="T28" fmla="*/ 0 w 105"/>
                  <a:gd name="T29" fmla="*/ 11 h 51"/>
                  <a:gd name="T30" fmla="*/ 12 w 105"/>
                  <a:gd name="T31" fmla="*/ 8 h 51"/>
                  <a:gd name="T32" fmla="*/ 25 w 105"/>
                  <a:gd name="T33" fmla="*/ 7 h 51"/>
                  <a:gd name="T34" fmla="*/ 38 w 105"/>
                  <a:gd name="T35" fmla="*/ 5 h 51"/>
                  <a:gd name="T36" fmla="*/ 51 w 105"/>
                  <a:gd name="T37" fmla="*/ 3 h 51"/>
                  <a:gd name="T38" fmla="*/ 64 w 105"/>
                  <a:gd name="T39" fmla="*/ 2 h 51"/>
                  <a:gd name="T40" fmla="*/ 76 w 105"/>
                  <a:gd name="T41" fmla="*/ 0 h 51"/>
                  <a:gd name="T42" fmla="*/ 89 w 105"/>
                  <a:gd name="T43" fmla="*/ 0 h 51"/>
                  <a:gd name="T44" fmla="*/ 102 w 105"/>
                  <a:gd name="T45" fmla="*/ 0 h 51"/>
                  <a:gd name="T46" fmla="*/ 103 w 105"/>
                  <a:gd name="T47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5" h="51">
                    <a:moveTo>
                      <a:pt x="103" y="8"/>
                    </a:moveTo>
                    <a:lnTo>
                      <a:pt x="103" y="18"/>
                    </a:lnTo>
                    <a:lnTo>
                      <a:pt x="105" y="27"/>
                    </a:lnTo>
                    <a:lnTo>
                      <a:pt x="103" y="37"/>
                    </a:lnTo>
                    <a:lnTo>
                      <a:pt x="102" y="45"/>
                    </a:lnTo>
                    <a:lnTo>
                      <a:pt x="87" y="43"/>
                    </a:lnTo>
                    <a:lnTo>
                      <a:pt x="75" y="42"/>
                    </a:lnTo>
                    <a:lnTo>
                      <a:pt x="62" y="42"/>
                    </a:lnTo>
                    <a:lnTo>
                      <a:pt x="51" y="42"/>
                    </a:lnTo>
                    <a:lnTo>
                      <a:pt x="40" y="43"/>
                    </a:lnTo>
                    <a:lnTo>
                      <a:pt x="28" y="45"/>
                    </a:lnTo>
                    <a:lnTo>
                      <a:pt x="17" y="48"/>
                    </a:lnTo>
                    <a:lnTo>
                      <a:pt x="6" y="51"/>
                    </a:lnTo>
                    <a:lnTo>
                      <a:pt x="0" y="46"/>
                    </a:lnTo>
                    <a:lnTo>
                      <a:pt x="0" y="11"/>
                    </a:lnTo>
                    <a:lnTo>
                      <a:pt x="12" y="8"/>
                    </a:lnTo>
                    <a:lnTo>
                      <a:pt x="25" y="7"/>
                    </a:lnTo>
                    <a:lnTo>
                      <a:pt x="38" y="5"/>
                    </a:lnTo>
                    <a:lnTo>
                      <a:pt x="51" y="3"/>
                    </a:lnTo>
                    <a:lnTo>
                      <a:pt x="64" y="2"/>
                    </a:lnTo>
                    <a:lnTo>
                      <a:pt x="76" y="0"/>
                    </a:lnTo>
                    <a:lnTo>
                      <a:pt x="89" y="0"/>
                    </a:lnTo>
                    <a:lnTo>
                      <a:pt x="102" y="0"/>
                    </a:lnTo>
                    <a:lnTo>
                      <a:pt x="103" y="8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4767" y="1693"/>
                <a:ext cx="20" cy="20"/>
              </a:xfrm>
              <a:custGeom>
                <a:avLst/>
                <a:gdLst>
                  <a:gd name="T0" fmla="*/ 40 w 40"/>
                  <a:gd name="T1" fmla="*/ 23 h 40"/>
                  <a:gd name="T2" fmla="*/ 34 w 40"/>
                  <a:gd name="T3" fmla="*/ 29 h 40"/>
                  <a:gd name="T4" fmla="*/ 26 w 40"/>
                  <a:gd name="T5" fmla="*/ 34 h 40"/>
                  <a:gd name="T6" fmla="*/ 20 w 40"/>
                  <a:gd name="T7" fmla="*/ 37 h 40"/>
                  <a:gd name="T8" fmla="*/ 10 w 40"/>
                  <a:gd name="T9" fmla="*/ 40 h 40"/>
                  <a:gd name="T10" fmla="*/ 7 w 40"/>
                  <a:gd name="T11" fmla="*/ 39 h 40"/>
                  <a:gd name="T12" fmla="*/ 2 w 40"/>
                  <a:gd name="T13" fmla="*/ 35 h 40"/>
                  <a:gd name="T14" fmla="*/ 0 w 40"/>
                  <a:gd name="T15" fmla="*/ 31 h 40"/>
                  <a:gd name="T16" fmla="*/ 0 w 40"/>
                  <a:gd name="T17" fmla="*/ 24 h 40"/>
                  <a:gd name="T18" fmla="*/ 4 w 40"/>
                  <a:gd name="T19" fmla="*/ 15 h 40"/>
                  <a:gd name="T20" fmla="*/ 8 w 40"/>
                  <a:gd name="T21" fmla="*/ 8 h 40"/>
                  <a:gd name="T22" fmla="*/ 15 w 40"/>
                  <a:gd name="T23" fmla="*/ 3 h 40"/>
                  <a:gd name="T24" fmla="*/ 23 w 40"/>
                  <a:gd name="T25" fmla="*/ 0 h 40"/>
                  <a:gd name="T26" fmla="*/ 29 w 40"/>
                  <a:gd name="T27" fmla="*/ 2 h 40"/>
                  <a:gd name="T28" fmla="*/ 34 w 40"/>
                  <a:gd name="T29" fmla="*/ 8 h 40"/>
                  <a:gd name="T30" fmla="*/ 37 w 40"/>
                  <a:gd name="T31" fmla="*/ 15 h 40"/>
                  <a:gd name="T32" fmla="*/ 40 w 40"/>
                  <a:gd name="T33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40">
                    <a:moveTo>
                      <a:pt x="40" y="23"/>
                    </a:moveTo>
                    <a:lnTo>
                      <a:pt x="34" y="29"/>
                    </a:lnTo>
                    <a:lnTo>
                      <a:pt x="26" y="34"/>
                    </a:lnTo>
                    <a:lnTo>
                      <a:pt x="20" y="37"/>
                    </a:lnTo>
                    <a:lnTo>
                      <a:pt x="10" y="40"/>
                    </a:lnTo>
                    <a:lnTo>
                      <a:pt x="7" y="39"/>
                    </a:lnTo>
                    <a:lnTo>
                      <a:pt x="2" y="35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4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4" y="8"/>
                    </a:lnTo>
                    <a:lnTo>
                      <a:pt x="37" y="15"/>
                    </a:ln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4772" y="1711"/>
                <a:ext cx="113" cy="112"/>
              </a:xfrm>
              <a:custGeom>
                <a:avLst/>
                <a:gdLst>
                  <a:gd name="T0" fmla="*/ 224 w 227"/>
                  <a:gd name="T1" fmla="*/ 115 h 224"/>
                  <a:gd name="T2" fmla="*/ 227 w 227"/>
                  <a:gd name="T3" fmla="*/ 150 h 224"/>
                  <a:gd name="T4" fmla="*/ 220 w 227"/>
                  <a:gd name="T5" fmla="*/ 177 h 224"/>
                  <a:gd name="T6" fmla="*/ 209 w 227"/>
                  <a:gd name="T7" fmla="*/ 198 h 224"/>
                  <a:gd name="T8" fmla="*/ 193 w 227"/>
                  <a:gd name="T9" fmla="*/ 212 h 224"/>
                  <a:gd name="T10" fmla="*/ 174 w 227"/>
                  <a:gd name="T11" fmla="*/ 222 h 224"/>
                  <a:gd name="T12" fmla="*/ 150 w 227"/>
                  <a:gd name="T13" fmla="*/ 219 h 224"/>
                  <a:gd name="T14" fmla="*/ 128 w 227"/>
                  <a:gd name="T15" fmla="*/ 201 h 224"/>
                  <a:gd name="T16" fmla="*/ 136 w 227"/>
                  <a:gd name="T17" fmla="*/ 176 h 224"/>
                  <a:gd name="T18" fmla="*/ 158 w 227"/>
                  <a:gd name="T19" fmla="*/ 147 h 224"/>
                  <a:gd name="T20" fmla="*/ 156 w 227"/>
                  <a:gd name="T21" fmla="*/ 120 h 224"/>
                  <a:gd name="T22" fmla="*/ 152 w 227"/>
                  <a:gd name="T23" fmla="*/ 107 h 224"/>
                  <a:gd name="T24" fmla="*/ 139 w 227"/>
                  <a:gd name="T25" fmla="*/ 107 h 224"/>
                  <a:gd name="T26" fmla="*/ 129 w 227"/>
                  <a:gd name="T27" fmla="*/ 110 h 224"/>
                  <a:gd name="T28" fmla="*/ 128 w 227"/>
                  <a:gd name="T29" fmla="*/ 121 h 224"/>
                  <a:gd name="T30" fmla="*/ 123 w 227"/>
                  <a:gd name="T31" fmla="*/ 133 h 224"/>
                  <a:gd name="T32" fmla="*/ 115 w 227"/>
                  <a:gd name="T33" fmla="*/ 139 h 224"/>
                  <a:gd name="T34" fmla="*/ 102 w 227"/>
                  <a:gd name="T35" fmla="*/ 141 h 224"/>
                  <a:gd name="T36" fmla="*/ 93 w 227"/>
                  <a:gd name="T37" fmla="*/ 126 h 224"/>
                  <a:gd name="T38" fmla="*/ 99 w 227"/>
                  <a:gd name="T39" fmla="*/ 109 h 224"/>
                  <a:gd name="T40" fmla="*/ 112 w 227"/>
                  <a:gd name="T41" fmla="*/ 93 h 224"/>
                  <a:gd name="T42" fmla="*/ 136 w 227"/>
                  <a:gd name="T43" fmla="*/ 81 h 224"/>
                  <a:gd name="T44" fmla="*/ 148 w 227"/>
                  <a:gd name="T45" fmla="*/ 69 h 224"/>
                  <a:gd name="T46" fmla="*/ 142 w 227"/>
                  <a:gd name="T47" fmla="*/ 62 h 224"/>
                  <a:gd name="T48" fmla="*/ 128 w 227"/>
                  <a:gd name="T49" fmla="*/ 62 h 224"/>
                  <a:gd name="T50" fmla="*/ 112 w 227"/>
                  <a:gd name="T51" fmla="*/ 69 h 224"/>
                  <a:gd name="T52" fmla="*/ 97 w 227"/>
                  <a:gd name="T53" fmla="*/ 77 h 224"/>
                  <a:gd name="T54" fmla="*/ 86 w 227"/>
                  <a:gd name="T55" fmla="*/ 88 h 224"/>
                  <a:gd name="T56" fmla="*/ 81 w 227"/>
                  <a:gd name="T57" fmla="*/ 102 h 224"/>
                  <a:gd name="T58" fmla="*/ 77 w 227"/>
                  <a:gd name="T59" fmla="*/ 110 h 224"/>
                  <a:gd name="T60" fmla="*/ 67 w 227"/>
                  <a:gd name="T61" fmla="*/ 110 h 224"/>
                  <a:gd name="T62" fmla="*/ 54 w 227"/>
                  <a:gd name="T63" fmla="*/ 96 h 224"/>
                  <a:gd name="T64" fmla="*/ 61 w 227"/>
                  <a:gd name="T65" fmla="*/ 78 h 224"/>
                  <a:gd name="T66" fmla="*/ 75 w 227"/>
                  <a:gd name="T67" fmla="*/ 67 h 224"/>
                  <a:gd name="T68" fmla="*/ 93 w 227"/>
                  <a:gd name="T69" fmla="*/ 59 h 224"/>
                  <a:gd name="T70" fmla="*/ 110 w 227"/>
                  <a:gd name="T71" fmla="*/ 54 h 224"/>
                  <a:gd name="T72" fmla="*/ 121 w 227"/>
                  <a:gd name="T73" fmla="*/ 48 h 224"/>
                  <a:gd name="T74" fmla="*/ 120 w 227"/>
                  <a:gd name="T75" fmla="*/ 40 h 224"/>
                  <a:gd name="T76" fmla="*/ 109 w 227"/>
                  <a:gd name="T77" fmla="*/ 32 h 224"/>
                  <a:gd name="T78" fmla="*/ 93 w 227"/>
                  <a:gd name="T79" fmla="*/ 30 h 224"/>
                  <a:gd name="T80" fmla="*/ 77 w 227"/>
                  <a:gd name="T81" fmla="*/ 35 h 224"/>
                  <a:gd name="T82" fmla="*/ 59 w 227"/>
                  <a:gd name="T83" fmla="*/ 42 h 224"/>
                  <a:gd name="T84" fmla="*/ 45 w 227"/>
                  <a:gd name="T85" fmla="*/ 46 h 224"/>
                  <a:gd name="T86" fmla="*/ 34 w 227"/>
                  <a:gd name="T87" fmla="*/ 53 h 224"/>
                  <a:gd name="T88" fmla="*/ 21 w 227"/>
                  <a:gd name="T89" fmla="*/ 59 h 224"/>
                  <a:gd name="T90" fmla="*/ 6 w 227"/>
                  <a:gd name="T91" fmla="*/ 61 h 224"/>
                  <a:gd name="T92" fmla="*/ 6 w 227"/>
                  <a:gd name="T93" fmla="*/ 49 h 224"/>
                  <a:gd name="T94" fmla="*/ 22 w 227"/>
                  <a:gd name="T95" fmla="*/ 32 h 224"/>
                  <a:gd name="T96" fmla="*/ 41 w 227"/>
                  <a:gd name="T97" fmla="*/ 19 h 224"/>
                  <a:gd name="T98" fmla="*/ 62 w 227"/>
                  <a:gd name="T99" fmla="*/ 6 h 224"/>
                  <a:gd name="T100" fmla="*/ 88 w 227"/>
                  <a:gd name="T101" fmla="*/ 0 h 224"/>
                  <a:gd name="T102" fmla="*/ 117 w 227"/>
                  <a:gd name="T103" fmla="*/ 0 h 224"/>
                  <a:gd name="T104" fmla="*/ 144 w 227"/>
                  <a:gd name="T105" fmla="*/ 8 h 224"/>
                  <a:gd name="T106" fmla="*/ 166 w 227"/>
                  <a:gd name="T107" fmla="*/ 22 h 224"/>
                  <a:gd name="T108" fmla="*/ 188 w 227"/>
                  <a:gd name="T109" fmla="*/ 48 h 224"/>
                  <a:gd name="T110" fmla="*/ 212 w 227"/>
                  <a:gd name="T111" fmla="*/ 78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224">
                    <a:moveTo>
                      <a:pt x="222" y="99"/>
                    </a:moveTo>
                    <a:lnTo>
                      <a:pt x="224" y="115"/>
                    </a:lnTo>
                    <a:lnTo>
                      <a:pt x="227" y="133"/>
                    </a:lnTo>
                    <a:lnTo>
                      <a:pt x="227" y="150"/>
                    </a:lnTo>
                    <a:lnTo>
                      <a:pt x="225" y="168"/>
                    </a:lnTo>
                    <a:lnTo>
                      <a:pt x="220" y="177"/>
                    </a:lnTo>
                    <a:lnTo>
                      <a:pt x="216" y="188"/>
                    </a:lnTo>
                    <a:lnTo>
                      <a:pt x="209" y="198"/>
                    </a:lnTo>
                    <a:lnTo>
                      <a:pt x="201" y="206"/>
                    </a:lnTo>
                    <a:lnTo>
                      <a:pt x="193" y="212"/>
                    </a:lnTo>
                    <a:lnTo>
                      <a:pt x="185" y="219"/>
                    </a:lnTo>
                    <a:lnTo>
                      <a:pt x="174" y="222"/>
                    </a:lnTo>
                    <a:lnTo>
                      <a:pt x="163" y="224"/>
                    </a:lnTo>
                    <a:lnTo>
                      <a:pt x="150" y="219"/>
                    </a:lnTo>
                    <a:lnTo>
                      <a:pt x="137" y="211"/>
                    </a:lnTo>
                    <a:lnTo>
                      <a:pt x="128" y="201"/>
                    </a:lnTo>
                    <a:lnTo>
                      <a:pt x="123" y="188"/>
                    </a:lnTo>
                    <a:lnTo>
                      <a:pt x="136" y="176"/>
                    </a:lnTo>
                    <a:lnTo>
                      <a:pt x="148" y="163"/>
                    </a:lnTo>
                    <a:lnTo>
                      <a:pt x="158" y="147"/>
                    </a:lnTo>
                    <a:lnTo>
                      <a:pt x="158" y="126"/>
                    </a:lnTo>
                    <a:lnTo>
                      <a:pt x="156" y="120"/>
                    </a:lnTo>
                    <a:lnTo>
                      <a:pt x="155" y="113"/>
                    </a:lnTo>
                    <a:lnTo>
                      <a:pt x="152" y="107"/>
                    </a:lnTo>
                    <a:lnTo>
                      <a:pt x="144" y="105"/>
                    </a:lnTo>
                    <a:lnTo>
                      <a:pt x="139" y="107"/>
                    </a:lnTo>
                    <a:lnTo>
                      <a:pt x="134" y="107"/>
                    </a:lnTo>
                    <a:lnTo>
                      <a:pt x="129" y="110"/>
                    </a:lnTo>
                    <a:lnTo>
                      <a:pt x="128" y="115"/>
                    </a:lnTo>
                    <a:lnTo>
                      <a:pt x="128" y="121"/>
                    </a:lnTo>
                    <a:lnTo>
                      <a:pt x="126" y="128"/>
                    </a:lnTo>
                    <a:lnTo>
                      <a:pt x="123" y="133"/>
                    </a:lnTo>
                    <a:lnTo>
                      <a:pt x="120" y="136"/>
                    </a:lnTo>
                    <a:lnTo>
                      <a:pt x="115" y="139"/>
                    </a:lnTo>
                    <a:lnTo>
                      <a:pt x="109" y="141"/>
                    </a:lnTo>
                    <a:lnTo>
                      <a:pt x="102" y="141"/>
                    </a:lnTo>
                    <a:lnTo>
                      <a:pt x="97" y="136"/>
                    </a:lnTo>
                    <a:lnTo>
                      <a:pt x="93" y="126"/>
                    </a:lnTo>
                    <a:lnTo>
                      <a:pt x="94" y="117"/>
                    </a:lnTo>
                    <a:lnTo>
                      <a:pt x="99" y="109"/>
                    </a:lnTo>
                    <a:lnTo>
                      <a:pt x="102" y="99"/>
                    </a:lnTo>
                    <a:lnTo>
                      <a:pt x="112" y="93"/>
                    </a:lnTo>
                    <a:lnTo>
                      <a:pt x="123" y="86"/>
                    </a:lnTo>
                    <a:lnTo>
                      <a:pt x="136" y="81"/>
                    </a:lnTo>
                    <a:lnTo>
                      <a:pt x="148" y="77"/>
                    </a:lnTo>
                    <a:lnTo>
                      <a:pt x="148" y="69"/>
                    </a:lnTo>
                    <a:lnTo>
                      <a:pt x="147" y="64"/>
                    </a:lnTo>
                    <a:lnTo>
                      <a:pt x="142" y="62"/>
                    </a:lnTo>
                    <a:lnTo>
                      <a:pt x="137" y="61"/>
                    </a:lnTo>
                    <a:lnTo>
                      <a:pt x="128" y="62"/>
                    </a:lnTo>
                    <a:lnTo>
                      <a:pt x="120" y="65"/>
                    </a:lnTo>
                    <a:lnTo>
                      <a:pt x="112" y="69"/>
                    </a:lnTo>
                    <a:lnTo>
                      <a:pt x="105" y="72"/>
                    </a:lnTo>
                    <a:lnTo>
                      <a:pt x="97" y="77"/>
                    </a:lnTo>
                    <a:lnTo>
                      <a:pt x="91" y="81"/>
                    </a:lnTo>
                    <a:lnTo>
                      <a:pt x="86" y="88"/>
                    </a:lnTo>
                    <a:lnTo>
                      <a:pt x="81" y="96"/>
                    </a:lnTo>
                    <a:lnTo>
                      <a:pt x="81" y="102"/>
                    </a:lnTo>
                    <a:lnTo>
                      <a:pt x="78" y="107"/>
                    </a:lnTo>
                    <a:lnTo>
                      <a:pt x="77" y="110"/>
                    </a:lnTo>
                    <a:lnTo>
                      <a:pt x="75" y="115"/>
                    </a:lnTo>
                    <a:lnTo>
                      <a:pt x="67" y="110"/>
                    </a:lnTo>
                    <a:lnTo>
                      <a:pt x="59" y="104"/>
                    </a:lnTo>
                    <a:lnTo>
                      <a:pt x="54" y="96"/>
                    </a:lnTo>
                    <a:lnTo>
                      <a:pt x="54" y="85"/>
                    </a:lnTo>
                    <a:lnTo>
                      <a:pt x="61" y="78"/>
                    </a:lnTo>
                    <a:lnTo>
                      <a:pt x="67" y="72"/>
                    </a:lnTo>
                    <a:lnTo>
                      <a:pt x="75" y="67"/>
                    </a:lnTo>
                    <a:lnTo>
                      <a:pt x="83" y="62"/>
                    </a:lnTo>
                    <a:lnTo>
                      <a:pt x="93" y="59"/>
                    </a:lnTo>
                    <a:lnTo>
                      <a:pt x="102" y="56"/>
                    </a:lnTo>
                    <a:lnTo>
                      <a:pt x="110" y="54"/>
                    </a:lnTo>
                    <a:lnTo>
                      <a:pt x="120" y="51"/>
                    </a:lnTo>
                    <a:lnTo>
                      <a:pt x="121" y="48"/>
                    </a:lnTo>
                    <a:lnTo>
                      <a:pt x="121" y="43"/>
                    </a:lnTo>
                    <a:lnTo>
                      <a:pt x="120" y="40"/>
                    </a:lnTo>
                    <a:lnTo>
                      <a:pt x="117" y="37"/>
                    </a:lnTo>
                    <a:lnTo>
                      <a:pt x="109" y="32"/>
                    </a:lnTo>
                    <a:lnTo>
                      <a:pt x="101" y="30"/>
                    </a:lnTo>
                    <a:lnTo>
                      <a:pt x="93" y="30"/>
                    </a:lnTo>
                    <a:lnTo>
                      <a:pt x="85" y="32"/>
                    </a:lnTo>
                    <a:lnTo>
                      <a:pt x="77" y="35"/>
                    </a:lnTo>
                    <a:lnTo>
                      <a:pt x="67" y="38"/>
                    </a:lnTo>
                    <a:lnTo>
                      <a:pt x="59" y="42"/>
                    </a:lnTo>
                    <a:lnTo>
                      <a:pt x="51" y="43"/>
                    </a:lnTo>
                    <a:lnTo>
                      <a:pt x="45" y="46"/>
                    </a:lnTo>
                    <a:lnTo>
                      <a:pt x="38" y="49"/>
                    </a:lnTo>
                    <a:lnTo>
                      <a:pt x="34" y="53"/>
                    </a:lnTo>
                    <a:lnTo>
                      <a:pt x="27" y="56"/>
                    </a:lnTo>
                    <a:lnTo>
                      <a:pt x="21" y="59"/>
                    </a:lnTo>
                    <a:lnTo>
                      <a:pt x="14" y="61"/>
                    </a:lnTo>
                    <a:lnTo>
                      <a:pt x="6" y="61"/>
                    </a:lnTo>
                    <a:lnTo>
                      <a:pt x="0" y="59"/>
                    </a:lnTo>
                    <a:lnTo>
                      <a:pt x="6" y="49"/>
                    </a:lnTo>
                    <a:lnTo>
                      <a:pt x="13" y="40"/>
                    </a:lnTo>
                    <a:lnTo>
                      <a:pt x="22" y="32"/>
                    </a:lnTo>
                    <a:lnTo>
                      <a:pt x="32" y="26"/>
                    </a:lnTo>
                    <a:lnTo>
                      <a:pt x="41" y="19"/>
                    </a:lnTo>
                    <a:lnTo>
                      <a:pt x="51" y="13"/>
                    </a:lnTo>
                    <a:lnTo>
                      <a:pt x="62" y="6"/>
                    </a:lnTo>
                    <a:lnTo>
                      <a:pt x="73" y="2"/>
                    </a:lnTo>
                    <a:lnTo>
                      <a:pt x="88" y="0"/>
                    </a:lnTo>
                    <a:lnTo>
                      <a:pt x="102" y="0"/>
                    </a:lnTo>
                    <a:lnTo>
                      <a:pt x="117" y="0"/>
                    </a:lnTo>
                    <a:lnTo>
                      <a:pt x="131" y="3"/>
                    </a:lnTo>
                    <a:lnTo>
                      <a:pt x="144" y="8"/>
                    </a:lnTo>
                    <a:lnTo>
                      <a:pt x="155" y="13"/>
                    </a:lnTo>
                    <a:lnTo>
                      <a:pt x="166" y="22"/>
                    </a:lnTo>
                    <a:lnTo>
                      <a:pt x="176" y="32"/>
                    </a:lnTo>
                    <a:lnTo>
                      <a:pt x="188" y="48"/>
                    </a:lnTo>
                    <a:lnTo>
                      <a:pt x="200" y="62"/>
                    </a:lnTo>
                    <a:lnTo>
                      <a:pt x="212" y="78"/>
                    </a:lnTo>
                    <a:lnTo>
                      <a:pt x="222" y="99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4608" y="1727"/>
                <a:ext cx="156" cy="28"/>
              </a:xfrm>
              <a:custGeom>
                <a:avLst/>
                <a:gdLst>
                  <a:gd name="T0" fmla="*/ 299 w 313"/>
                  <a:gd name="T1" fmla="*/ 13 h 56"/>
                  <a:gd name="T2" fmla="*/ 299 w 313"/>
                  <a:gd name="T3" fmla="*/ 25 h 56"/>
                  <a:gd name="T4" fmla="*/ 302 w 313"/>
                  <a:gd name="T5" fmla="*/ 35 h 56"/>
                  <a:gd name="T6" fmla="*/ 307 w 313"/>
                  <a:gd name="T7" fmla="*/ 45 h 56"/>
                  <a:gd name="T8" fmla="*/ 313 w 313"/>
                  <a:gd name="T9" fmla="*/ 53 h 56"/>
                  <a:gd name="T10" fmla="*/ 292 w 313"/>
                  <a:gd name="T11" fmla="*/ 53 h 56"/>
                  <a:gd name="T12" fmla="*/ 273 w 313"/>
                  <a:gd name="T13" fmla="*/ 54 h 56"/>
                  <a:gd name="T14" fmla="*/ 252 w 313"/>
                  <a:gd name="T15" fmla="*/ 54 h 56"/>
                  <a:gd name="T16" fmla="*/ 232 w 313"/>
                  <a:gd name="T17" fmla="*/ 56 h 56"/>
                  <a:gd name="T18" fmla="*/ 212 w 313"/>
                  <a:gd name="T19" fmla="*/ 56 h 56"/>
                  <a:gd name="T20" fmla="*/ 192 w 313"/>
                  <a:gd name="T21" fmla="*/ 56 h 56"/>
                  <a:gd name="T22" fmla="*/ 171 w 313"/>
                  <a:gd name="T23" fmla="*/ 56 h 56"/>
                  <a:gd name="T24" fmla="*/ 152 w 313"/>
                  <a:gd name="T25" fmla="*/ 54 h 56"/>
                  <a:gd name="T26" fmla="*/ 131 w 313"/>
                  <a:gd name="T27" fmla="*/ 54 h 56"/>
                  <a:gd name="T28" fmla="*/ 112 w 313"/>
                  <a:gd name="T29" fmla="*/ 51 h 56"/>
                  <a:gd name="T30" fmla="*/ 93 w 313"/>
                  <a:gd name="T31" fmla="*/ 49 h 56"/>
                  <a:gd name="T32" fmla="*/ 73 w 313"/>
                  <a:gd name="T33" fmla="*/ 45 h 56"/>
                  <a:gd name="T34" fmla="*/ 54 w 313"/>
                  <a:gd name="T35" fmla="*/ 40 h 56"/>
                  <a:gd name="T36" fmla="*/ 35 w 313"/>
                  <a:gd name="T37" fmla="*/ 35 h 56"/>
                  <a:gd name="T38" fmla="*/ 18 w 313"/>
                  <a:gd name="T39" fmla="*/ 27 h 56"/>
                  <a:gd name="T40" fmla="*/ 0 w 313"/>
                  <a:gd name="T41" fmla="*/ 19 h 56"/>
                  <a:gd name="T42" fmla="*/ 19 w 313"/>
                  <a:gd name="T43" fmla="*/ 16 h 56"/>
                  <a:gd name="T44" fmla="*/ 37 w 313"/>
                  <a:gd name="T45" fmla="*/ 13 h 56"/>
                  <a:gd name="T46" fmla="*/ 54 w 313"/>
                  <a:gd name="T47" fmla="*/ 10 h 56"/>
                  <a:gd name="T48" fmla="*/ 73 w 313"/>
                  <a:gd name="T49" fmla="*/ 6 h 56"/>
                  <a:gd name="T50" fmla="*/ 91 w 313"/>
                  <a:gd name="T51" fmla="*/ 5 h 56"/>
                  <a:gd name="T52" fmla="*/ 109 w 313"/>
                  <a:gd name="T53" fmla="*/ 3 h 56"/>
                  <a:gd name="T54" fmla="*/ 128 w 313"/>
                  <a:gd name="T55" fmla="*/ 2 h 56"/>
                  <a:gd name="T56" fmla="*/ 145 w 313"/>
                  <a:gd name="T57" fmla="*/ 0 h 56"/>
                  <a:gd name="T58" fmla="*/ 163 w 313"/>
                  <a:gd name="T59" fmla="*/ 0 h 56"/>
                  <a:gd name="T60" fmla="*/ 182 w 313"/>
                  <a:gd name="T61" fmla="*/ 0 h 56"/>
                  <a:gd name="T62" fmla="*/ 201 w 313"/>
                  <a:gd name="T63" fmla="*/ 2 h 56"/>
                  <a:gd name="T64" fmla="*/ 219 w 313"/>
                  <a:gd name="T65" fmla="*/ 2 h 56"/>
                  <a:gd name="T66" fmla="*/ 238 w 313"/>
                  <a:gd name="T67" fmla="*/ 3 h 56"/>
                  <a:gd name="T68" fmla="*/ 259 w 313"/>
                  <a:gd name="T69" fmla="*/ 6 h 56"/>
                  <a:gd name="T70" fmla="*/ 278 w 313"/>
                  <a:gd name="T71" fmla="*/ 10 h 56"/>
                  <a:gd name="T72" fmla="*/ 299 w 313"/>
                  <a:gd name="T73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3" h="56">
                    <a:moveTo>
                      <a:pt x="299" y="13"/>
                    </a:moveTo>
                    <a:lnTo>
                      <a:pt x="299" y="25"/>
                    </a:lnTo>
                    <a:lnTo>
                      <a:pt x="302" y="35"/>
                    </a:lnTo>
                    <a:lnTo>
                      <a:pt x="307" y="45"/>
                    </a:lnTo>
                    <a:lnTo>
                      <a:pt x="313" y="53"/>
                    </a:lnTo>
                    <a:lnTo>
                      <a:pt x="292" y="53"/>
                    </a:lnTo>
                    <a:lnTo>
                      <a:pt x="273" y="54"/>
                    </a:lnTo>
                    <a:lnTo>
                      <a:pt x="252" y="54"/>
                    </a:lnTo>
                    <a:lnTo>
                      <a:pt x="232" y="56"/>
                    </a:lnTo>
                    <a:lnTo>
                      <a:pt x="212" y="56"/>
                    </a:lnTo>
                    <a:lnTo>
                      <a:pt x="192" y="56"/>
                    </a:lnTo>
                    <a:lnTo>
                      <a:pt x="171" y="56"/>
                    </a:lnTo>
                    <a:lnTo>
                      <a:pt x="152" y="54"/>
                    </a:lnTo>
                    <a:lnTo>
                      <a:pt x="131" y="54"/>
                    </a:lnTo>
                    <a:lnTo>
                      <a:pt x="112" y="51"/>
                    </a:lnTo>
                    <a:lnTo>
                      <a:pt x="93" y="49"/>
                    </a:lnTo>
                    <a:lnTo>
                      <a:pt x="73" y="45"/>
                    </a:lnTo>
                    <a:lnTo>
                      <a:pt x="54" y="40"/>
                    </a:lnTo>
                    <a:lnTo>
                      <a:pt x="35" y="35"/>
                    </a:lnTo>
                    <a:lnTo>
                      <a:pt x="18" y="27"/>
                    </a:lnTo>
                    <a:lnTo>
                      <a:pt x="0" y="19"/>
                    </a:lnTo>
                    <a:lnTo>
                      <a:pt x="19" y="16"/>
                    </a:lnTo>
                    <a:lnTo>
                      <a:pt x="37" y="13"/>
                    </a:lnTo>
                    <a:lnTo>
                      <a:pt x="54" y="10"/>
                    </a:lnTo>
                    <a:lnTo>
                      <a:pt x="73" y="6"/>
                    </a:lnTo>
                    <a:lnTo>
                      <a:pt x="91" y="5"/>
                    </a:lnTo>
                    <a:lnTo>
                      <a:pt x="109" y="3"/>
                    </a:lnTo>
                    <a:lnTo>
                      <a:pt x="128" y="2"/>
                    </a:lnTo>
                    <a:lnTo>
                      <a:pt x="145" y="0"/>
                    </a:lnTo>
                    <a:lnTo>
                      <a:pt x="163" y="0"/>
                    </a:lnTo>
                    <a:lnTo>
                      <a:pt x="182" y="0"/>
                    </a:lnTo>
                    <a:lnTo>
                      <a:pt x="201" y="2"/>
                    </a:lnTo>
                    <a:lnTo>
                      <a:pt x="219" y="2"/>
                    </a:lnTo>
                    <a:lnTo>
                      <a:pt x="238" y="3"/>
                    </a:lnTo>
                    <a:lnTo>
                      <a:pt x="259" y="6"/>
                    </a:lnTo>
                    <a:lnTo>
                      <a:pt x="278" y="10"/>
                    </a:lnTo>
                    <a:lnTo>
                      <a:pt x="299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4553" y="1749"/>
                <a:ext cx="194" cy="167"/>
              </a:xfrm>
              <a:custGeom>
                <a:avLst/>
                <a:gdLst>
                  <a:gd name="T0" fmla="*/ 37 w 388"/>
                  <a:gd name="T1" fmla="*/ 8 h 335"/>
                  <a:gd name="T2" fmla="*/ 45 w 388"/>
                  <a:gd name="T3" fmla="*/ 29 h 335"/>
                  <a:gd name="T4" fmla="*/ 53 w 388"/>
                  <a:gd name="T5" fmla="*/ 48 h 335"/>
                  <a:gd name="T6" fmla="*/ 69 w 388"/>
                  <a:gd name="T7" fmla="*/ 54 h 335"/>
                  <a:gd name="T8" fmla="*/ 91 w 388"/>
                  <a:gd name="T9" fmla="*/ 42 h 335"/>
                  <a:gd name="T10" fmla="*/ 103 w 388"/>
                  <a:gd name="T11" fmla="*/ 19 h 335"/>
                  <a:gd name="T12" fmla="*/ 136 w 388"/>
                  <a:gd name="T13" fmla="*/ 27 h 335"/>
                  <a:gd name="T14" fmla="*/ 184 w 388"/>
                  <a:gd name="T15" fmla="*/ 38 h 335"/>
                  <a:gd name="T16" fmla="*/ 234 w 388"/>
                  <a:gd name="T17" fmla="*/ 46 h 335"/>
                  <a:gd name="T18" fmla="*/ 281 w 388"/>
                  <a:gd name="T19" fmla="*/ 51 h 335"/>
                  <a:gd name="T20" fmla="*/ 317 w 388"/>
                  <a:gd name="T21" fmla="*/ 53 h 335"/>
                  <a:gd name="T22" fmla="*/ 337 w 388"/>
                  <a:gd name="T23" fmla="*/ 53 h 335"/>
                  <a:gd name="T24" fmla="*/ 358 w 388"/>
                  <a:gd name="T25" fmla="*/ 53 h 335"/>
                  <a:gd name="T26" fmla="*/ 373 w 388"/>
                  <a:gd name="T27" fmla="*/ 54 h 335"/>
                  <a:gd name="T28" fmla="*/ 387 w 388"/>
                  <a:gd name="T29" fmla="*/ 91 h 335"/>
                  <a:gd name="T30" fmla="*/ 382 w 388"/>
                  <a:gd name="T31" fmla="*/ 157 h 335"/>
                  <a:gd name="T32" fmla="*/ 357 w 388"/>
                  <a:gd name="T33" fmla="*/ 217 h 335"/>
                  <a:gd name="T34" fmla="*/ 323 w 388"/>
                  <a:gd name="T35" fmla="*/ 270 h 335"/>
                  <a:gd name="T36" fmla="*/ 293 w 388"/>
                  <a:gd name="T37" fmla="*/ 303 h 335"/>
                  <a:gd name="T38" fmla="*/ 261 w 388"/>
                  <a:gd name="T39" fmla="*/ 323 h 335"/>
                  <a:gd name="T40" fmla="*/ 227 w 388"/>
                  <a:gd name="T41" fmla="*/ 334 h 335"/>
                  <a:gd name="T42" fmla="*/ 190 w 388"/>
                  <a:gd name="T43" fmla="*/ 335 h 335"/>
                  <a:gd name="T44" fmla="*/ 154 w 388"/>
                  <a:gd name="T45" fmla="*/ 316 h 335"/>
                  <a:gd name="T46" fmla="*/ 122 w 388"/>
                  <a:gd name="T47" fmla="*/ 284 h 335"/>
                  <a:gd name="T48" fmla="*/ 98 w 388"/>
                  <a:gd name="T49" fmla="*/ 249 h 335"/>
                  <a:gd name="T50" fmla="*/ 82 w 388"/>
                  <a:gd name="T51" fmla="*/ 209 h 335"/>
                  <a:gd name="T52" fmla="*/ 77 w 388"/>
                  <a:gd name="T53" fmla="*/ 184 h 335"/>
                  <a:gd name="T54" fmla="*/ 74 w 388"/>
                  <a:gd name="T55" fmla="*/ 166 h 335"/>
                  <a:gd name="T56" fmla="*/ 68 w 388"/>
                  <a:gd name="T57" fmla="*/ 142 h 335"/>
                  <a:gd name="T58" fmla="*/ 50 w 388"/>
                  <a:gd name="T59" fmla="*/ 113 h 335"/>
                  <a:gd name="T60" fmla="*/ 21 w 388"/>
                  <a:gd name="T61" fmla="*/ 104 h 335"/>
                  <a:gd name="T62" fmla="*/ 7 w 388"/>
                  <a:gd name="T63" fmla="*/ 83 h 335"/>
                  <a:gd name="T64" fmla="*/ 0 w 388"/>
                  <a:gd name="T65" fmla="*/ 62 h 335"/>
                  <a:gd name="T66" fmla="*/ 5 w 388"/>
                  <a:gd name="T67" fmla="*/ 43 h 335"/>
                  <a:gd name="T68" fmla="*/ 8 w 388"/>
                  <a:gd name="T69" fmla="*/ 21 h 335"/>
                  <a:gd name="T70" fmla="*/ 20 w 388"/>
                  <a:gd name="T71" fmla="*/ 3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8" h="335">
                    <a:moveTo>
                      <a:pt x="31" y="0"/>
                    </a:moveTo>
                    <a:lnTo>
                      <a:pt x="37" y="8"/>
                    </a:lnTo>
                    <a:lnTo>
                      <a:pt x="42" y="18"/>
                    </a:lnTo>
                    <a:lnTo>
                      <a:pt x="45" y="29"/>
                    </a:lnTo>
                    <a:lnTo>
                      <a:pt x="50" y="40"/>
                    </a:lnTo>
                    <a:lnTo>
                      <a:pt x="53" y="48"/>
                    </a:lnTo>
                    <a:lnTo>
                      <a:pt x="60" y="54"/>
                    </a:lnTo>
                    <a:lnTo>
                      <a:pt x="69" y="54"/>
                    </a:lnTo>
                    <a:lnTo>
                      <a:pt x="82" y="48"/>
                    </a:lnTo>
                    <a:lnTo>
                      <a:pt x="91" y="42"/>
                    </a:lnTo>
                    <a:lnTo>
                      <a:pt x="96" y="29"/>
                    </a:lnTo>
                    <a:lnTo>
                      <a:pt x="103" y="19"/>
                    </a:lnTo>
                    <a:lnTo>
                      <a:pt x="114" y="21"/>
                    </a:lnTo>
                    <a:lnTo>
                      <a:pt x="136" y="27"/>
                    </a:lnTo>
                    <a:lnTo>
                      <a:pt x="160" y="34"/>
                    </a:lnTo>
                    <a:lnTo>
                      <a:pt x="184" y="38"/>
                    </a:lnTo>
                    <a:lnTo>
                      <a:pt x="208" y="43"/>
                    </a:lnTo>
                    <a:lnTo>
                      <a:pt x="234" y="46"/>
                    </a:lnTo>
                    <a:lnTo>
                      <a:pt x="258" y="50"/>
                    </a:lnTo>
                    <a:lnTo>
                      <a:pt x="281" y="51"/>
                    </a:lnTo>
                    <a:lnTo>
                      <a:pt x="305" y="53"/>
                    </a:lnTo>
                    <a:lnTo>
                      <a:pt x="317" y="53"/>
                    </a:lnTo>
                    <a:lnTo>
                      <a:pt x="328" y="53"/>
                    </a:lnTo>
                    <a:lnTo>
                      <a:pt x="337" y="53"/>
                    </a:lnTo>
                    <a:lnTo>
                      <a:pt x="349" y="53"/>
                    </a:lnTo>
                    <a:lnTo>
                      <a:pt x="358" y="53"/>
                    </a:lnTo>
                    <a:lnTo>
                      <a:pt x="366" y="53"/>
                    </a:lnTo>
                    <a:lnTo>
                      <a:pt x="373" y="54"/>
                    </a:lnTo>
                    <a:lnTo>
                      <a:pt x="379" y="56"/>
                    </a:lnTo>
                    <a:lnTo>
                      <a:pt x="387" y="91"/>
                    </a:lnTo>
                    <a:lnTo>
                      <a:pt x="388" y="125"/>
                    </a:lnTo>
                    <a:lnTo>
                      <a:pt x="382" y="157"/>
                    </a:lnTo>
                    <a:lnTo>
                      <a:pt x="371" y="187"/>
                    </a:lnTo>
                    <a:lnTo>
                      <a:pt x="357" y="217"/>
                    </a:lnTo>
                    <a:lnTo>
                      <a:pt x="341" y="244"/>
                    </a:lnTo>
                    <a:lnTo>
                      <a:pt x="323" y="270"/>
                    </a:lnTo>
                    <a:lnTo>
                      <a:pt x="305" y="294"/>
                    </a:lnTo>
                    <a:lnTo>
                      <a:pt x="293" y="303"/>
                    </a:lnTo>
                    <a:lnTo>
                      <a:pt x="277" y="313"/>
                    </a:lnTo>
                    <a:lnTo>
                      <a:pt x="261" y="323"/>
                    </a:lnTo>
                    <a:lnTo>
                      <a:pt x="245" y="329"/>
                    </a:lnTo>
                    <a:lnTo>
                      <a:pt x="227" y="334"/>
                    </a:lnTo>
                    <a:lnTo>
                      <a:pt x="210" y="335"/>
                    </a:lnTo>
                    <a:lnTo>
                      <a:pt x="190" y="335"/>
                    </a:lnTo>
                    <a:lnTo>
                      <a:pt x="173" y="331"/>
                    </a:lnTo>
                    <a:lnTo>
                      <a:pt x="154" y="316"/>
                    </a:lnTo>
                    <a:lnTo>
                      <a:pt x="138" y="302"/>
                    </a:lnTo>
                    <a:lnTo>
                      <a:pt x="122" y="284"/>
                    </a:lnTo>
                    <a:lnTo>
                      <a:pt x="109" y="267"/>
                    </a:lnTo>
                    <a:lnTo>
                      <a:pt x="98" y="249"/>
                    </a:lnTo>
                    <a:lnTo>
                      <a:pt x="88" y="230"/>
                    </a:lnTo>
                    <a:lnTo>
                      <a:pt x="82" y="209"/>
                    </a:lnTo>
                    <a:lnTo>
                      <a:pt x="77" y="188"/>
                    </a:lnTo>
                    <a:lnTo>
                      <a:pt x="77" y="184"/>
                    </a:lnTo>
                    <a:lnTo>
                      <a:pt x="76" y="176"/>
                    </a:lnTo>
                    <a:lnTo>
                      <a:pt x="74" y="166"/>
                    </a:lnTo>
                    <a:lnTo>
                      <a:pt x="74" y="157"/>
                    </a:lnTo>
                    <a:lnTo>
                      <a:pt x="68" y="142"/>
                    </a:lnTo>
                    <a:lnTo>
                      <a:pt x="61" y="126"/>
                    </a:lnTo>
                    <a:lnTo>
                      <a:pt x="50" y="113"/>
                    </a:lnTo>
                    <a:lnTo>
                      <a:pt x="32" y="110"/>
                    </a:lnTo>
                    <a:lnTo>
                      <a:pt x="21" y="104"/>
                    </a:lnTo>
                    <a:lnTo>
                      <a:pt x="13" y="94"/>
                    </a:lnTo>
                    <a:lnTo>
                      <a:pt x="7" y="83"/>
                    </a:lnTo>
                    <a:lnTo>
                      <a:pt x="2" y="72"/>
                    </a:lnTo>
                    <a:lnTo>
                      <a:pt x="0" y="62"/>
                    </a:lnTo>
                    <a:lnTo>
                      <a:pt x="4" y="53"/>
                    </a:lnTo>
                    <a:lnTo>
                      <a:pt x="5" y="43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3" y="11"/>
                    </a:lnTo>
                    <a:lnTo>
                      <a:pt x="20" y="3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4631" y="1784"/>
                <a:ext cx="32" cy="10"/>
              </a:xfrm>
              <a:custGeom>
                <a:avLst/>
                <a:gdLst>
                  <a:gd name="T0" fmla="*/ 5 w 62"/>
                  <a:gd name="T1" fmla="*/ 21 h 21"/>
                  <a:gd name="T2" fmla="*/ 2 w 62"/>
                  <a:gd name="T3" fmla="*/ 16 h 21"/>
                  <a:gd name="T4" fmla="*/ 0 w 62"/>
                  <a:gd name="T5" fmla="*/ 10 h 21"/>
                  <a:gd name="T6" fmla="*/ 0 w 62"/>
                  <a:gd name="T7" fmla="*/ 4 h 21"/>
                  <a:gd name="T8" fmla="*/ 3 w 62"/>
                  <a:gd name="T9" fmla="*/ 0 h 21"/>
                  <a:gd name="T10" fmla="*/ 5 w 62"/>
                  <a:gd name="T11" fmla="*/ 0 h 21"/>
                  <a:gd name="T12" fmla="*/ 11 w 62"/>
                  <a:gd name="T13" fmla="*/ 0 h 21"/>
                  <a:gd name="T14" fmla="*/ 19 w 62"/>
                  <a:gd name="T15" fmla="*/ 0 h 21"/>
                  <a:gd name="T16" fmla="*/ 30 w 62"/>
                  <a:gd name="T17" fmla="*/ 0 h 21"/>
                  <a:gd name="T18" fmla="*/ 40 w 62"/>
                  <a:gd name="T19" fmla="*/ 0 h 21"/>
                  <a:gd name="T20" fmla="*/ 49 w 62"/>
                  <a:gd name="T21" fmla="*/ 0 h 21"/>
                  <a:gd name="T22" fmla="*/ 56 w 62"/>
                  <a:gd name="T23" fmla="*/ 2 h 21"/>
                  <a:gd name="T24" fmla="*/ 61 w 62"/>
                  <a:gd name="T25" fmla="*/ 4 h 21"/>
                  <a:gd name="T26" fmla="*/ 62 w 62"/>
                  <a:gd name="T27" fmla="*/ 18 h 21"/>
                  <a:gd name="T28" fmla="*/ 5 w 62"/>
                  <a:gd name="T2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21">
                    <a:moveTo>
                      <a:pt x="5" y="21"/>
                    </a:moveTo>
                    <a:lnTo>
                      <a:pt x="2" y="16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9" y="0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49" y="0"/>
                    </a:lnTo>
                    <a:lnTo>
                      <a:pt x="56" y="2"/>
                    </a:lnTo>
                    <a:lnTo>
                      <a:pt x="61" y="4"/>
                    </a:lnTo>
                    <a:lnTo>
                      <a:pt x="62" y="18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4696" y="1783"/>
                <a:ext cx="31" cy="11"/>
              </a:xfrm>
              <a:custGeom>
                <a:avLst/>
                <a:gdLst>
                  <a:gd name="T0" fmla="*/ 5 w 63"/>
                  <a:gd name="T1" fmla="*/ 22 h 22"/>
                  <a:gd name="T2" fmla="*/ 2 w 63"/>
                  <a:gd name="T3" fmla="*/ 16 h 22"/>
                  <a:gd name="T4" fmla="*/ 0 w 63"/>
                  <a:gd name="T5" fmla="*/ 9 h 22"/>
                  <a:gd name="T6" fmla="*/ 0 w 63"/>
                  <a:gd name="T7" fmla="*/ 3 h 22"/>
                  <a:gd name="T8" fmla="*/ 3 w 63"/>
                  <a:gd name="T9" fmla="*/ 0 h 22"/>
                  <a:gd name="T10" fmla="*/ 5 w 63"/>
                  <a:gd name="T11" fmla="*/ 0 h 22"/>
                  <a:gd name="T12" fmla="*/ 11 w 63"/>
                  <a:gd name="T13" fmla="*/ 0 h 22"/>
                  <a:gd name="T14" fmla="*/ 19 w 63"/>
                  <a:gd name="T15" fmla="*/ 0 h 22"/>
                  <a:gd name="T16" fmla="*/ 29 w 63"/>
                  <a:gd name="T17" fmla="*/ 0 h 22"/>
                  <a:gd name="T18" fmla="*/ 40 w 63"/>
                  <a:gd name="T19" fmla="*/ 0 h 22"/>
                  <a:gd name="T20" fmla="*/ 48 w 63"/>
                  <a:gd name="T21" fmla="*/ 0 h 22"/>
                  <a:gd name="T22" fmla="*/ 56 w 63"/>
                  <a:gd name="T23" fmla="*/ 1 h 22"/>
                  <a:gd name="T24" fmla="*/ 59 w 63"/>
                  <a:gd name="T25" fmla="*/ 3 h 22"/>
                  <a:gd name="T26" fmla="*/ 63 w 63"/>
                  <a:gd name="T27" fmla="*/ 17 h 22"/>
                  <a:gd name="T28" fmla="*/ 5 w 63"/>
                  <a:gd name="T2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" h="22">
                    <a:moveTo>
                      <a:pt x="5" y="22"/>
                    </a:moveTo>
                    <a:lnTo>
                      <a:pt x="2" y="16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11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1"/>
                    </a:lnTo>
                    <a:lnTo>
                      <a:pt x="59" y="3"/>
                    </a:lnTo>
                    <a:lnTo>
                      <a:pt x="63" y="17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4674" y="1820"/>
                <a:ext cx="20" cy="14"/>
              </a:xfrm>
              <a:custGeom>
                <a:avLst/>
                <a:gdLst>
                  <a:gd name="T0" fmla="*/ 39 w 39"/>
                  <a:gd name="T1" fmla="*/ 15 h 29"/>
                  <a:gd name="T2" fmla="*/ 36 w 39"/>
                  <a:gd name="T3" fmla="*/ 21 h 29"/>
                  <a:gd name="T4" fmla="*/ 32 w 39"/>
                  <a:gd name="T5" fmla="*/ 24 h 29"/>
                  <a:gd name="T6" fmla="*/ 27 w 39"/>
                  <a:gd name="T7" fmla="*/ 27 h 29"/>
                  <a:gd name="T8" fmla="*/ 22 w 39"/>
                  <a:gd name="T9" fmla="*/ 29 h 29"/>
                  <a:gd name="T10" fmla="*/ 16 w 39"/>
                  <a:gd name="T11" fmla="*/ 29 h 29"/>
                  <a:gd name="T12" fmla="*/ 9 w 39"/>
                  <a:gd name="T13" fmla="*/ 27 h 29"/>
                  <a:gd name="T14" fmla="*/ 3 w 39"/>
                  <a:gd name="T15" fmla="*/ 26 h 29"/>
                  <a:gd name="T16" fmla="*/ 0 w 39"/>
                  <a:gd name="T17" fmla="*/ 19 h 29"/>
                  <a:gd name="T18" fmla="*/ 0 w 39"/>
                  <a:gd name="T19" fmla="*/ 15 h 29"/>
                  <a:gd name="T20" fmla="*/ 12 w 39"/>
                  <a:gd name="T21" fmla="*/ 11 h 29"/>
                  <a:gd name="T22" fmla="*/ 27 w 39"/>
                  <a:gd name="T23" fmla="*/ 2 h 29"/>
                  <a:gd name="T24" fmla="*/ 36 w 39"/>
                  <a:gd name="T25" fmla="*/ 0 h 29"/>
                  <a:gd name="T26" fmla="*/ 39 w 39"/>
                  <a:gd name="T27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29">
                    <a:moveTo>
                      <a:pt x="39" y="15"/>
                    </a:moveTo>
                    <a:lnTo>
                      <a:pt x="36" y="21"/>
                    </a:lnTo>
                    <a:lnTo>
                      <a:pt x="32" y="24"/>
                    </a:lnTo>
                    <a:lnTo>
                      <a:pt x="27" y="27"/>
                    </a:lnTo>
                    <a:lnTo>
                      <a:pt x="22" y="29"/>
                    </a:lnTo>
                    <a:lnTo>
                      <a:pt x="16" y="29"/>
                    </a:lnTo>
                    <a:lnTo>
                      <a:pt x="9" y="27"/>
                    </a:lnTo>
                    <a:lnTo>
                      <a:pt x="3" y="26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2" y="11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4841" y="1821"/>
                <a:ext cx="47" cy="25"/>
              </a:xfrm>
              <a:custGeom>
                <a:avLst/>
                <a:gdLst>
                  <a:gd name="T0" fmla="*/ 95 w 95"/>
                  <a:gd name="T1" fmla="*/ 4 h 50"/>
                  <a:gd name="T2" fmla="*/ 90 w 95"/>
                  <a:gd name="T3" fmla="*/ 8 h 50"/>
                  <a:gd name="T4" fmla="*/ 90 w 95"/>
                  <a:gd name="T5" fmla="*/ 15 h 50"/>
                  <a:gd name="T6" fmla="*/ 90 w 95"/>
                  <a:gd name="T7" fmla="*/ 21 h 50"/>
                  <a:gd name="T8" fmla="*/ 85 w 95"/>
                  <a:gd name="T9" fmla="*/ 26 h 50"/>
                  <a:gd name="T10" fmla="*/ 83 w 95"/>
                  <a:gd name="T11" fmla="*/ 32 h 50"/>
                  <a:gd name="T12" fmla="*/ 82 w 95"/>
                  <a:gd name="T13" fmla="*/ 40 h 50"/>
                  <a:gd name="T14" fmla="*/ 79 w 95"/>
                  <a:gd name="T15" fmla="*/ 45 h 50"/>
                  <a:gd name="T16" fmla="*/ 75 w 95"/>
                  <a:gd name="T17" fmla="*/ 50 h 50"/>
                  <a:gd name="T18" fmla="*/ 67 w 95"/>
                  <a:gd name="T19" fmla="*/ 48 h 50"/>
                  <a:gd name="T20" fmla="*/ 59 w 95"/>
                  <a:gd name="T21" fmla="*/ 47 h 50"/>
                  <a:gd name="T22" fmla="*/ 50 w 95"/>
                  <a:gd name="T23" fmla="*/ 45 h 50"/>
                  <a:gd name="T24" fmla="*/ 39 w 95"/>
                  <a:gd name="T25" fmla="*/ 42 h 50"/>
                  <a:gd name="T26" fmla="*/ 29 w 95"/>
                  <a:gd name="T27" fmla="*/ 40 h 50"/>
                  <a:gd name="T28" fmla="*/ 19 w 95"/>
                  <a:gd name="T29" fmla="*/ 37 h 50"/>
                  <a:gd name="T30" fmla="*/ 10 w 95"/>
                  <a:gd name="T31" fmla="*/ 34 h 50"/>
                  <a:gd name="T32" fmla="*/ 0 w 95"/>
                  <a:gd name="T33" fmla="*/ 31 h 50"/>
                  <a:gd name="T34" fmla="*/ 11 w 95"/>
                  <a:gd name="T35" fmla="*/ 29 h 50"/>
                  <a:gd name="T36" fmla="*/ 24 w 95"/>
                  <a:gd name="T37" fmla="*/ 28 h 50"/>
                  <a:gd name="T38" fmla="*/ 35 w 95"/>
                  <a:gd name="T39" fmla="*/ 26 h 50"/>
                  <a:gd name="T40" fmla="*/ 48 w 95"/>
                  <a:gd name="T41" fmla="*/ 23 h 50"/>
                  <a:gd name="T42" fmla="*/ 59 w 95"/>
                  <a:gd name="T43" fmla="*/ 20 h 50"/>
                  <a:gd name="T44" fmla="*/ 69 w 95"/>
                  <a:gd name="T45" fmla="*/ 15 h 50"/>
                  <a:gd name="T46" fmla="*/ 79 w 95"/>
                  <a:gd name="T47" fmla="*/ 8 h 50"/>
                  <a:gd name="T48" fmla="*/ 87 w 95"/>
                  <a:gd name="T49" fmla="*/ 0 h 50"/>
                  <a:gd name="T50" fmla="*/ 88 w 95"/>
                  <a:gd name="T51" fmla="*/ 0 h 50"/>
                  <a:gd name="T52" fmla="*/ 91 w 95"/>
                  <a:gd name="T53" fmla="*/ 0 h 50"/>
                  <a:gd name="T54" fmla="*/ 93 w 95"/>
                  <a:gd name="T55" fmla="*/ 2 h 50"/>
                  <a:gd name="T56" fmla="*/ 95 w 95"/>
                  <a:gd name="T57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5" h="50">
                    <a:moveTo>
                      <a:pt x="95" y="4"/>
                    </a:moveTo>
                    <a:lnTo>
                      <a:pt x="90" y="8"/>
                    </a:lnTo>
                    <a:lnTo>
                      <a:pt x="90" y="15"/>
                    </a:lnTo>
                    <a:lnTo>
                      <a:pt x="90" y="21"/>
                    </a:lnTo>
                    <a:lnTo>
                      <a:pt x="85" y="26"/>
                    </a:lnTo>
                    <a:lnTo>
                      <a:pt x="83" y="32"/>
                    </a:lnTo>
                    <a:lnTo>
                      <a:pt x="82" y="40"/>
                    </a:lnTo>
                    <a:lnTo>
                      <a:pt x="79" y="45"/>
                    </a:lnTo>
                    <a:lnTo>
                      <a:pt x="75" y="50"/>
                    </a:lnTo>
                    <a:lnTo>
                      <a:pt x="67" y="48"/>
                    </a:lnTo>
                    <a:lnTo>
                      <a:pt x="59" y="47"/>
                    </a:lnTo>
                    <a:lnTo>
                      <a:pt x="50" y="45"/>
                    </a:lnTo>
                    <a:lnTo>
                      <a:pt x="39" y="42"/>
                    </a:lnTo>
                    <a:lnTo>
                      <a:pt x="29" y="40"/>
                    </a:lnTo>
                    <a:lnTo>
                      <a:pt x="19" y="37"/>
                    </a:lnTo>
                    <a:lnTo>
                      <a:pt x="10" y="34"/>
                    </a:lnTo>
                    <a:lnTo>
                      <a:pt x="0" y="31"/>
                    </a:lnTo>
                    <a:lnTo>
                      <a:pt x="11" y="29"/>
                    </a:lnTo>
                    <a:lnTo>
                      <a:pt x="24" y="28"/>
                    </a:lnTo>
                    <a:lnTo>
                      <a:pt x="35" y="26"/>
                    </a:lnTo>
                    <a:lnTo>
                      <a:pt x="48" y="23"/>
                    </a:lnTo>
                    <a:lnTo>
                      <a:pt x="59" y="20"/>
                    </a:lnTo>
                    <a:lnTo>
                      <a:pt x="69" y="15"/>
                    </a:lnTo>
                    <a:lnTo>
                      <a:pt x="79" y="8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3" y="2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4649" y="1831"/>
                <a:ext cx="55" cy="56"/>
              </a:xfrm>
              <a:custGeom>
                <a:avLst/>
                <a:gdLst>
                  <a:gd name="T0" fmla="*/ 21 w 110"/>
                  <a:gd name="T1" fmla="*/ 19 h 113"/>
                  <a:gd name="T2" fmla="*/ 26 w 110"/>
                  <a:gd name="T3" fmla="*/ 25 h 113"/>
                  <a:gd name="T4" fmla="*/ 30 w 110"/>
                  <a:gd name="T5" fmla="*/ 31 h 113"/>
                  <a:gd name="T6" fmla="*/ 38 w 110"/>
                  <a:gd name="T7" fmla="*/ 35 h 113"/>
                  <a:gd name="T8" fmla="*/ 46 w 110"/>
                  <a:gd name="T9" fmla="*/ 38 h 113"/>
                  <a:gd name="T10" fmla="*/ 54 w 110"/>
                  <a:gd name="T11" fmla="*/ 41 h 113"/>
                  <a:gd name="T12" fmla="*/ 62 w 110"/>
                  <a:gd name="T13" fmla="*/ 41 h 113"/>
                  <a:gd name="T14" fmla="*/ 72 w 110"/>
                  <a:gd name="T15" fmla="*/ 41 h 113"/>
                  <a:gd name="T16" fmla="*/ 80 w 110"/>
                  <a:gd name="T17" fmla="*/ 41 h 113"/>
                  <a:gd name="T18" fmla="*/ 88 w 110"/>
                  <a:gd name="T19" fmla="*/ 38 h 113"/>
                  <a:gd name="T20" fmla="*/ 94 w 110"/>
                  <a:gd name="T21" fmla="*/ 33 h 113"/>
                  <a:gd name="T22" fmla="*/ 101 w 110"/>
                  <a:gd name="T23" fmla="*/ 30 h 113"/>
                  <a:gd name="T24" fmla="*/ 109 w 110"/>
                  <a:gd name="T25" fmla="*/ 28 h 113"/>
                  <a:gd name="T26" fmla="*/ 107 w 110"/>
                  <a:gd name="T27" fmla="*/ 31 h 113"/>
                  <a:gd name="T28" fmla="*/ 109 w 110"/>
                  <a:gd name="T29" fmla="*/ 36 h 113"/>
                  <a:gd name="T30" fmla="*/ 110 w 110"/>
                  <a:gd name="T31" fmla="*/ 41 h 113"/>
                  <a:gd name="T32" fmla="*/ 110 w 110"/>
                  <a:gd name="T33" fmla="*/ 46 h 113"/>
                  <a:gd name="T34" fmla="*/ 104 w 110"/>
                  <a:gd name="T35" fmla="*/ 49 h 113"/>
                  <a:gd name="T36" fmla="*/ 97 w 110"/>
                  <a:gd name="T37" fmla="*/ 52 h 113"/>
                  <a:gd name="T38" fmla="*/ 93 w 110"/>
                  <a:gd name="T39" fmla="*/ 55 h 113"/>
                  <a:gd name="T40" fmla="*/ 86 w 110"/>
                  <a:gd name="T41" fmla="*/ 59 h 113"/>
                  <a:gd name="T42" fmla="*/ 80 w 110"/>
                  <a:gd name="T43" fmla="*/ 60 h 113"/>
                  <a:gd name="T44" fmla="*/ 72 w 110"/>
                  <a:gd name="T45" fmla="*/ 63 h 113"/>
                  <a:gd name="T46" fmla="*/ 66 w 110"/>
                  <a:gd name="T47" fmla="*/ 65 h 113"/>
                  <a:gd name="T48" fmla="*/ 58 w 110"/>
                  <a:gd name="T49" fmla="*/ 67 h 113"/>
                  <a:gd name="T50" fmla="*/ 54 w 110"/>
                  <a:gd name="T51" fmla="*/ 71 h 113"/>
                  <a:gd name="T52" fmla="*/ 53 w 110"/>
                  <a:gd name="T53" fmla="*/ 76 h 113"/>
                  <a:gd name="T54" fmla="*/ 51 w 110"/>
                  <a:gd name="T55" fmla="*/ 83 h 113"/>
                  <a:gd name="T56" fmla="*/ 51 w 110"/>
                  <a:gd name="T57" fmla="*/ 89 h 113"/>
                  <a:gd name="T58" fmla="*/ 51 w 110"/>
                  <a:gd name="T59" fmla="*/ 89 h 113"/>
                  <a:gd name="T60" fmla="*/ 51 w 110"/>
                  <a:gd name="T61" fmla="*/ 95 h 113"/>
                  <a:gd name="T62" fmla="*/ 56 w 110"/>
                  <a:gd name="T63" fmla="*/ 99 h 113"/>
                  <a:gd name="T64" fmla="*/ 64 w 110"/>
                  <a:gd name="T65" fmla="*/ 99 h 113"/>
                  <a:gd name="T66" fmla="*/ 72 w 110"/>
                  <a:gd name="T67" fmla="*/ 99 h 113"/>
                  <a:gd name="T68" fmla="*/ 74 w 110"/>
                  <a:gd name="T69" fmla="*/ 95 h 113"/>
                  <a:gd name="T70" fmla="*/ 75 w 110"/>
                  <a:gd name="T71" fmla="*/ 95 h 113"/>
                  <a:gd name="T72" fmla="*/ 78 w 110"/>
                  <a:gd name="T73" fmla="*/ 95 h 113"/>
                  <a:gd name="T74" fmla="*/ 80 w 110"/>
                  <a:gd name="T75" fmla="*/ 97 h 113"/>
                  <a:gd name="T76" fmla="*/ 80 w 110"/>
                  <a:gd name="T77" fmla="*/ 103 h 113"/>
                  <a:gd name="T78" fmla="*/ 78 w 110"/>
                  <a:gd name="T79" fmla="*/ 107 h 113"/>
                  <a:gd name="T80" fmla="*/ 75 w 110"/>
                  <a:gd name="T81" fmla="*/ 111 h 113"/>
                  <a:gd name="T82" fmla="*/ 72 w 110"/>
                  <a:gd name="T83" fmla="*/ 113 h 113"/>
                  <a:gd name="T84" fmla="*/ 66 w 110"/>
                  <a:gd name="T85" fmla="*/ 113 h 113"/>
                  <a:gd name="T86" fmla="*/ 58 w 110"/>
                  <a:gd name="T87" fmla="*/ 113 h 113"/>
                  <a:gd name="T88" fmla="*/ 51 w 110"/>
                  <a:gd name="T89" fmla="*/ 111 h 113"/>
                  <a:gd name="T90" fmla="*/ 45 w 110"/>
                  <a:gd name="T91" fmla="*/ 110 h 113"/>
                  <a:gd name="T92" fmla="*/ 38 w 110"/>
                  <a:gd name="T93" fmla="*/ 108 h 113"/>
                  <a:gd name="T94" fmla="*/ 32 w 110"/>
                  <a:gd name="T95" fmla="*/ 105 h 113"/>
                  <a:gd name="T96" fmla="*/ 26 w 110"/>
                  <a:gd name="T97" fmla="*/ 102 h 113"/>
                  <a:gd name="T98" fmla="*/ 21 w 110"/>
                  <a:gd name="T99" fmla="*/ 99 h 113"/>
                  <a:gd name="T100" fmla="*/ 11 w 110"/>
                  <a:gd name="T101" fmla="*/ 87 h 113"/>
                  <a:gd name="T102" fmla="*/ 5 w 110"/>
                  <a:gd name="T103" fmla="*/ 75 h 113"/>
                  <a:gd name="T104" fmla="*/ 0 w 110"/>
                  <a:gd name="T105" fmla="*/ 62 h 113"/>
                  <a:gd name="T106" fmla="*/ 2 w 110"/>
                  <a:gd name="T107" fmla="*/ 46 h 113"/>
                  <a:gd name="T108" fmla="*/ 0 w 110"/>
                  <a:gd name="T109" fmla="*/ 38 h 113"/>
                  <a:gd name="T110" fmla="*/ 2 w 110"/>
                  <a:gd name="T111" fmla="*/ 28 h 113"/>
                  <a:gd name="T112" fmla="*/ 2 w 110"/>
                  <a:gd name="T113" fmla="*/ 17 h 113"/>
                  <a:gd name="T114" fmla="*/ 2 w 110"/>
                  <a:gd name="T115" fmla="*/ 6 h 113"/>
                  <a:gd name="T116" fmla="*/ 8 w 110"/>
                  <a:gd name="T117" fmla="*/ 0 h 113"/>
                  <a:gd name="T118" fmla="*/ 14 w 110"/>
                  <a:gd name="T119" fmla="*/ 3 h 113"/>
                  <a:gd name="T120" fmla="*/ 18 w 110"/>
                  <a:gd name="T121" fmla="*/ 11 h 113"/>
                  <a:gd name="T122" fmla="*/ 21 w 110"/>
                  <a:gd name="T123" fmla="*/ 1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" h="113">
                    <a:moveTo>
                      <a:pt x="21" y="19"/>
                    </a:moveTo>
                    <a:lnTo>
                      <a:pt x="26" y="25"/>
                    </a:lnTo>
                    <a:lnTo>
                      <a:pt x="30" y="31"/>
                    </a:lnTo>
                    <a:lnTo>
                      <a:pt x="38" y="35"/>
                    </a:lnTo>
                    <a:lnTo>
                      <a:pt x="46" y="38"/>
                    </a:lnTo>
                    <a:lnTo>
                      <a:pt x="54" y="41"/>
                    </a:lnTo>
                    <a:lnTo>
                      <a:pt x="62" y="41"/>
                    </a:lnTo>
                    <a:lnTo>
                      <a:pt x="72" y="41"/>
                    </a:lnTo>
                    <a:lnTo>
                      <a:pt x="80" y="41"/>
                    </a:lnTo>
                    <a:lnTo>
                      <a:pt x="88" y="38"/>
                    </a:lnTo>
                    <a:lnTo>
                      <a:pt x="94" y="33"/>
                    </a:lnTo>
                    <a:lnTo>
                      <a:pt x="101" y="30"/>
                    </a:lnTo>
                    <a:lnTo>
                      <a:pt x="109" y="28"/>
                    </a:lnTo>
                    <a:lnTo>
                      <a:pt x="107" y="31"/>
                    </a:lnTo>
                    <a:lnTo>
                      <a:pt x="109" y="36"/>
                    </a:lnTo>
                    <a:lnTo>
                      <a:pt x="110" y="41"/>
                    </a:lnTo>
                    <a:lnTo>
                      <a:pt x="110" y="46"/>
                    </a:lnTo>
                    <a:lnTo>
                      <a:pt x="104" y="49"/>
                    </a:lnTo>
                    <a:lnTo>
                      <a:pt x="97" y="52"/>
                    </a:lnTo>
                    <a:lnTo>
                      <a:pt x="93" y="55"/>
                    </a:lnTo>
                    <a:lnTo>
                      <a:pt x="86" y="59"/>
                    </a:lnTo>
                    <a:lnTo>
                      <a:pt x="80" y="60"/>
                    </a:lnTo>
                    <a:lnTo>
                      <a:pt x="72" y="63"/>
                    </a:lnTo>
                    <a:lnTo>
                      <a:pt x="66" y="65"/>
                    </a:lnTo>
                    <a:lnTo>
                      <a:pt x="58" y="67"/>
                    </a:lnTo>
                    <a:lnTo>
                      <a:pt x="54" y="71"/>
                    </a:lnTo>
                    <a:lnTo>
                      <a:pt x="53" y="76"/>
                    </a:lnTo>
                    <a:lnTo>
                      <a:pt x="51" y="83"/>
                    </a:lnTo>
                    <a:lnTo>
                      <a:pt x="51" y="89"/>
                    </a:lnTo>
                    <a:lnTo>
                      <a:pt x="51" y="89"/>
                    </a:lnTo>
                    <a:lnTo>
                      <a:pt x="51" y="95"/>
                    </a:lnTo>
                    <a:lnTo>
                      <a:pt x="56" y="99"/>
                    </a:lnTo>
                    <a:lnTo>
                      <a:pt x="64" y="99"/>
                    </a:lnTo>
                    <a:lnTo>
                      <a:pt x="72" y="99"/>
                    </a:lnTo>
                    <a:lnTo>
                      <a:pt x="74" y="95"/>
                    </a:lnTo>
                    <a:lnTo>
                      <a:pt x="75" y="95"/>
                    </a:lnTo>
                    <a:lnTo>
                      <a:pt x="78" y="95"/>
                    </a:lnTo>
                    <a:lnTo>
                      <a:pt x="80" y="97"/>
                    </a:lnTo>
                    <a:lnTo>
                      <a:pt x="80" y="103"/>
                    </a:lnTo>
                    <a:lnTo>
                      <a:pt x="78" y="107"/>
                    </a:lnTo>
                    <a:lnTo>
                      <a:pt x="75" y="111"/>
                    </a:lnTo>
                    <a:lnTo>
                      <a:pt x="72" y="113"/>
                    </a:lnTo>
                    <a:lnTo>
                      <a:pt x="66" y="113"/>
                    </a:lnTo>
                    <a:lnTo>
                      <a:pt x="58" y="113"/>
                    </a:lnTo>
                    <a:lnTo>
                      <a:pt x="51" y="111"/>
                    </a:lnTo>
                    <a:lnTo>
                      <a:pt x="45" y="110"/>
                    </a:lnTo>
                    <a:lnTo>
                      <a:pt x="38" y="108"/>
                    </a:lnTo>
                    <a:lnTo>
                      <a:pt x="32" y="105"/>
                    </a:lnTo>
                    <a:lnTo>
                      <a:pt x="26" y="102"/>
                    </a:lnTo>
                    <a:lnTo>
                      <a:pt x="21" y="99"/>
                    </a:lnTo>
                    <a:lnTo>
                      <a:pt x="11" y="87"/>
                    </a:lnTo>
                    <a:lnTo>
                      <a:pt x="5" y="75"/>
                    </a:lnTo>
                    <a:lnTo>
                      <a:pt x="0" y="6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2" y="17"/>
                    </a:lnTo>
                    <a:lnTo>
                      <a:pt x="2" y="6"/>
                    </a:lnTo>
                    <a:lnTo>
                      <a:pt x="8" y="0"/>
                    </a:lnTo>
                    <a:lnTo>
                      <a:pt x="14" y="3"/>
                    </a:lnTo>
                    <a:lnTo>
                      <a:pt x="18" y="11"/>
                    </a:lnTo>
                    <a:lnTo>
                      <a:pt x="2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4830" y="1852"/>
                <a:ext cx="8" cy="23"/>
              </a:xfrm>
              <a:custGeom>
                <a:avLst/>
                <a:gdLst>
                  <a:gd name="T0" fmla="*/ 16 w 16"/>
                  <a:gd name="T1" fmla="*/ 5 h 46"/>
                  <a:gd name="T2" fmla="*/ 12 w 16"/>
                  <a:gd name="T3" fmla="*/ 11 h 46"/>
                  <a:gd name="T4" fmla="*/ 11 w 16"/>
                  <a:gd name="T5" fmla="*/ 18 h 46"/>
                  <a:gd name="T6" fmla="*/ 11 w 16"/>
                  <a:gd name="T7" fmla="*/ 26 h 46"/>
                  <a:gd name="T8" fmla="*/ 6 w 16"/>
                  <a:gd name="T9" fmla="*/ 32 h 46"/>
                  <a:gd name="T10" fmla="*/ 6 w 16"/>
                  <a:gd name="T11" fmla="*/ 46 h 46"/>
                  <a:gd name="T12" fmla="*/ 0 w 16"/>
                  <a:gd name="T13" fmla="*/ 46 h 46"/>
                  <a:gd name="T14" fmla="*/ 8 w 16"/>
                  <a:gd name="T15" fmla="*/ 2 h 46"/>
                  <a:gd name="T16" fmla="*/ 11 w 16"/>
                  <a:gd name="T17" fmla="*/ 0 h 46"/>
                  <a:gd name="T18" fmla="*/ 12 w 16"/>
                  <a:gd name="T19" fmla="*/ 2 h 46"/>
                  <a:gd name="T20" fmla="*/ 12 w 16"/>
                  <a:gd name="T21" fmla="*/ 3 h 46"/>
                  <a:gd name="T22" fmla="*/ 16 w 16"/>
                  <a:gd name="T23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46">
                    <a:moveTo>
                      <a:pt x="16" y="5"/>
                    </a:moveTo>
                    <a:lnTo>
                      <a:pt x="12" y="11"/>
                    </a:lnTo>
                    <a:lnTo>
                      <a:pt x="11" y="18"/>
                    </a:lnTo>
                    <a:lnTo>
                      <a:pt x="11" y="26"/>
                    </a:lnTo>
                    <a:lnTo>
                      <a:pt x="6" y="32"/>
                    </a:lnTo>
                    <a:lnTo>
                      <a:pt x="6" y="46"/>
                    </a:lnTo>
                    <a:lnTo>
                      <a:pt x="0" y="46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4840" y="1856"/>
                <a:ext cx="13" cy="24"/>
              </a:xfrm>
              <a:custGeom>
                <a:avLst/>
                <a:gdLst>
                  <a:gd name="T0" fmla="*/ 27 w 27"/>
                  <a:gd name="T1" fmla="*/ 5 h 50"/>
                  <a:gd name="T2" fmla="*/ 24 w 27"/>
                  <a:gd name="T3" fmla="*/ 16 h 50"/>
                  <a:gd name="T4" fmla="*/ 19 w 27"/>
                  <a:gd name="T5" fmla="*/ 27 h 50"/>
                  <a:gd name="T6" fmla="*/ 14 w 27"/>
                  <a:gd name="T7" fmla="*/ 38 h 50"/>
                  <a:gd name="T8" fmla="*/ 11 w 27"/>
                  <a:gd name="T9" fmla="*/ 50 h 50"/>
                  <a:gd name="T10" fmla="*/ 1 w 27"/>
                  <a:gd name="T11" fmla="*/ 48 h 50"/>
                  <a:gd name="T12" fmla="*/ 0 w 27"/>
                  <a:gd name="T13" fmla="*/ 35 h 50"/>
                  <a:gd name="T14" fmla="*/ 1 w 27"/>
                  <a:gd name="T15" fmla="*/ 21 h 50"/>
                  <a:gd name="T16" fmla="*/ 6 w 27"/>
                  <a:gd name="T17" fmla="*/ 10 h 50"/>
                  <a:gd name="T18" fmla="*/ 12 w 27"/>
                  <a:gd name="T19" fmla="*/ 0 h 50"/>
                  <a:gd name="T20" fmla="*/ 16 w 27"/>
                  <a:gd name="T21" fmla="*/ 2 h 50"/>
                  <a:gd name="T22" fmla="*/ 20 w 27"/>
                  <a:gd name="T23" fmla="*/ 0 h 50"/>
                  <a:gd name="T24" fmla="*/ 25 w 27"/>
                  <a:gd name="T25" fmla="*/ 2 h 50"/>
                  <a:gd name="T26" fmla="*/ 27 w 27"/>
                  <a:gd name="T27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50">
                    <a:moveTo>
                      <a:pt x="27" y="5"/>
                    </a:moveTo>
                    <a:lnTo>
                      <a:pt x="24" y="16"/>
                    </a:lnTo>
                    <a:lnTo>
                      <a:pt x="19" y="27"/>
                    </a:lnTo>
                    <a:lnTo>
                      <a:pt x="14" y="38"/>
                    </a:lnTo>
                    <a:lnTo>
                      <a:pt x="11" y="50"/>
                    </a:lnTo>
                    <a:lnTo>
                      <a:pt x="1" y="48"/>
                    </a:lnTo>
                    <a:lnTo>
                      <a:pt x="0" y="35"/>
                    </a:lnTo>
                    <a:lnTo>
                      <a:pt x="1" y="21"/>
                    </a:lnTo>
                    <a:lnTo>
                      <a:pt x="6" y="1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4853" y="1860"/>
                <a:ext cx="18" cy="25"/>
              </a:xfrm>
              <a:custGeom>
                <a:avLst/>
                <a:gdLst>
                  <a:gd name="T0" fmla="*/ 35 w 35"/>
                  <a:gd name="T1" fmla="*/ 14 h 49"/>
                  <a:gd name="T2" fmla="*/ 29 w 35"/>
                  <a:gd name="T3" fmla="*/ 22 h 49"/>
                  <a:gd name="T4" fmla="*/ 24 w 35"/>
                  <a:gd name="T5" fmla="*/ 33 h 49"/>
                  <a:gd name="T6" fmla="*/ 19 w 35"/>
                  <a:gd name="T7" fmla="*/ 43 h 49"/>
                  <a:gd name="T8" fmla="*/ 13 w 35"/>
                  <a:gd name="T9" fmla="*/ 49 h 49"/>
                  <a:gd name="T10" fmla="*/ 8 w 35"/>
                  <a:gd name="T11" fmla="*/ 48 h 49"/>
                  <a:gd name="T12" fmla="*/ 3 w 35"/>
                  <a:gd name="T13" fmla="*/ 46 h 49"/>
                  <a:gd name="T14" fmla="*/ 0 w 35"/>
                  <a:gd name="T15" fmla="*/ 44 h 49"/>
                  <a:gd name="T16" fmla="*/ 0 w 35"/>
                  <a:gd name="T17" fmla="*/ 38 h 49"/>
                  <a:gd name="T18" fmla="*/ 1 w 35"/>
                  <a:gd name="T19" fmla="*/ 27 h 49"/>
                  <a:gd name="T20" fmla="*/ 6 w 35"/>
                  <a:gd name="T21" fmla="*/ 19 h 49"/>
                  <a:gd name="T22" fmla="*/ 11 w 35"/>
                  <a:gd name="T23" fmla="*/ 9 h 49"/>
                  <a:gd name="T24" fmla="*/ 14 w 35"/>
                  <a:gd name="T25" fmla="*/ 0 h 49"/>
                  <a:gd name="T26" fmla="*/ 22 w 35"/>
                  <a:gd name="T27" fmla="*/ 1 h 49"/>
                  <a:gd name="T28" fmla="*/ 30 w 35"/>
                  <a:gd name="T29" fmla="*/ 1 h 49"/>
                  <a:gd name="T30" fmla="*/ 35 w 35"/>
                  <a:gd name="T31" fmla="*/ 6 h 49"/>
                  <a:gd name="T32" fmla="*/ 35 w 35"/>
                  <a:gd name="T33" fmla="*/ 1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49">
                    <a:moveTo>
                      <a:pt x="35" y="14"/>
                    </a:moveTo>
                    <a:lnTo>
                      <a:pt x="29" y="22"/>
                    </a:lnTo>
                    <a:lnTo>
                      <a:pt x="24" y="33"/>
                    </a:lnTo>
                    <a:lnTo>
                      <a:pt x="19" y="43"/>
                    </a:lnTo>
                    <a:lnTo>
                      <a:pt x="13" y="49"/>
                    </a:lnTo>
                    <a:lnTo>
                      <a:pt x="8" y="48"/>
                    </a:lnTo>
                    <a:lnTo>
                      <a:pt x="3" y="46"/>
                    </a:lnTo>
                    <a:lnTo>
                      <a:pt x="0" y="44"/>
                    </a:lnTo>
                    <a:lnTo>
                      <a:pt x="0" y="38"/>
                    </a:lnTo>
                    <a:lnTo>
                      <a:pt x="1" y="27"/>
                    </a:lnTo>
                    <a:lnTo>
                      <a:pt x="6" y="19"/>
                    </a:lnTo>
                    <a:lnTo>
                      <a:pt x="11" y="9"/>
                    </a:lnTo>
                    <a:lnTo>
                      <a:pt x="14" y="0"/>
                    </a:lnTo>
                    <a:lnTo>
                      <a:pt x="22" y="1"/>
                    </a:lnTo>
                    <a:lnTo>
                      <a:pt x="30" y="1"/>
                    </a:lnTo>
                    <a:lnTo>
                      <a:pt x="35" y="6"/>
                    </a:lnTo>
                    <a:lnTo>
                      <a:pt x="35" y="1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4868" y="1865"/>
                <a:ext cx="14" cy="26"/>
              </a:xfrm>
              <a:custGeom>
                <a:avLst/>
                <a:gdLst>
                  <a:gd name="T0" fmla="*/ 28 w 28"/>
                  <a:gd name="T1" fmla="*/ 5 h 51"/>
                  <a:gd name="T2" fmla="*/ 24 w 28"/>
                  <a:gd name="T3" fmla="*/ 16 h 51"/>
                  <a:gd name="T4" fmla="*/ 19 w 28"/>
                  <a:gd name="T5" fmla="*/ 27 h 51"/>
                  <a:gd name="T6" fmla="*/ 16 w 28"/>
                  <a:gd name="T7" fmla="*/ 40 h 51"/>
                  <a:gd name="T8" fmla="*/ 8 w 28"/>
                  <a:gd name="T9" fmla="*/ 51 h 51"/>
                  <a:gd name="T10" fmla="*/ 6 w 28"/>
                  <a:gd name="T11" fmla="*/ 51 h 51"/>
                  <a:gd name="T12" fmla="*/ 3 w 28"/>
                  <a:gd name="T13" fmla="*/ 50 h 51"/>
                  <a:gd name="T14" fmla="*/ 1 w 28"/>
                  <a:gd name="T15" fmla="*/ 48 h 51"/>
                  <a:gd name="T16" fmla="*/ 0 w 28"/>
                  <a:gd name="T17" fmla="*/ 47 h 51"/>
                  <a:gd name="T18" fmla="*/ 4 w 28"/>
                  <a:gd name="T19" fmla="*/ 34 h 51"/>
                  <a:gd name="T20" fmla="*/ 9 w 28"/>
                  <a:gd name="T21" fmla="*/ 19 h 51"/>
                  <a:gd name="T22" fmla="*/ 16 w 28"/>
                  <a:gd name="T23" fmla="*/ 8 h 51"/>
                  <a:gd name="T24" fmla="*/ 25 w 28"/>
                  <a:gd name="T25" fmla="*/ 0 h 51"/>
                  <a:gd name="T26" fmla="*/ 28 w 28"/>
                  <a:gd name="T27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51">
                    <a:moveTo>
                      <a:pt x="28" y="5"/>
                    </a:moveTo>
                    <a:lnTo>
                      <a:pt x="24" y="16"/>
                    </a:lnTo>
                    <a:lnTo>
                      <a:pt x="19" y="27"/>
                    </a:lnTo>
                    <a:lnTo>
                      <a:pt x="16" y="40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3" y="50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4" y="34"/>
                    </a:lnTo>
                    <a:lnTo>
                      <a:pt x="9" y="19"/>
                    </a:lnTo>
                    <a:lnTo>
                      <a:pt x="16" y="8"/>
                    </a:lnTo>
                    <a:lnTo>
                      <a:pt x="25" y="0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4879" y="1869"/>
                <a:ext cx="14" cy="24"/>
              </a:xfrm>
              <a:custGeom>
                <a:avLst/>
                <a:gdLst>
                  <a:gd name="T0" fmla="*/ 27 w 27"/>
                  <a:gd name="T1" fmla="*/ 2 h 48"/>
                  <a:gd name="T2" fmla="*/ 22 w 27"/>
                  <a:gd name="T3" fmla="*/ 15 h 48"/>
                  <a:gd name="T4" fmla="*/ 16 w 27"/>
                  <a:gd name="T5" fmla="*/ 27 h 48"/>
                  <a:gd name="T6" fmla="*/ 10 w 27"/>
                  <a:gd name="T7" fmla="*/ 39 h 48"/>
                  <a:gd name="T8" fmla="*/ 0 w 27"/>
                  <a:gd name="T9" fmla="*/ 48 h 48"/>
                  <a:gd name="T10" fmla="*/ 3 w 27"/>
                  <a:gd name="T11" fmla="*/ 35 h 48"/>
                  <a:gd name="T12" fmla="*/ 8 w 27"/>
                  <a:gd name="T13" fmla="*/ 23 h 48"/>
                  <a:gd name="T14" fmla="*/ 13 w 27"/>
                  <a:gd name="T15" fmla="*/ 11 h 48"/>
                  <a:gd name="T16" fmla="*/ 19 w 27"/>
                  <a:gd name="T17" fmla="*/ 0 h 48"/>
                  <a:gd name="T18" fmla="*/ 27 w 27"/>
                  <a:gd name="T1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8">
                    <a:moveTo>
                      <a:pt x="27" y="2"/>
                    </a:moveTo>
                    <a:lnTo>
                      <a:pt x="22" y="15"/>
                    </a:lnTo>
                    <a:lnTo>
                      <a:pt x="16" y="27"/>
                    </a:lnTo>
                    <a:lnTo>
                      <a:pt x="10" y="39"/>
                    </a:lnTo>
                    <a:lnTo>
                      <a:pt x="0" y="48"/>
                    </a:lnTo>
                    <a:lnTo>
                      <a:pt x="3" y="35"/>
                    </a:lnTo>
                    <a:lnTo>
                      <a:pt x="8" y="23"/>
                    </a:lnTo>
                    <a:lnTo>
                      <a:pt x="13" y="11"/>
                    </a:lnTo>
                    <a:lnTo>
                      <a:pt x="19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4578" y="1878"/>
                <a:ext cx="23" cy="25"/>
              </a:xfrm>
              <a:custGeom>
                <a:avLst/>
                <a:gdLst>
                  <a:gd name="T0" fmla="*/ 46 w 46"/>
                  <a:gd name="T1" fmla="*/ 51 h 51"/>
                  <a:gd name="T2" fmla="*/ 33 w 46"/>
                  <a:gd name="T3" fmla="*/ 48 h 51"/>
                  <a:gd name="T4" fmla="*/ 24 w 46"/>
                  <a:gd name="T5" fmla="*/ 43 h 51"/>
                  <a:gd name="T6" fmla="*/ 13 w 46"/>
                  <a:gd name="T7" fmla="*/ 38 h 51"/>
                  <a:gd name="T8" fmla="*/ 0 w 46"/>
                  <a:gd name="T9" fmla="*/ 36 h 51"/>
                  <a:gd name="T10" fmla="*/ 2 w 46"/>
                  <a:gd name="T11" fmla="*/ 27 h 51"/>
                  <a:gd name="T12" fmla="*/ 3 w 46"/>
                  <a:gd name="T13" fmla="*/ 16 h 51"/>
                  <a:gd name="T14" fmla="*/ 8 w 46"/>
                  <a:gd name="T15" fmla="*/ 6 h 51"/>
                  <a:gd name="T16" fmla="*/ 14 w 46"/>
                  <a:gd name="T17" fmla="*/ 0 h 51"/>
                  <a:gd name="T18" fmla="*/ 24 w 46"/>
                  <a:gd name="T19" fmla="*/ 11 h 51"/>
                  <a:gd name="T20" fmla="*/ 32 w 46"/>
                  <a:gd name="T21" fmla="*/ 24 h 51"/>
                  <a:gd name="T22" fmla="*/ 40 w 46"/>
                  <a:gd name="T23" fmla="*/ 38 h 51"/>
                  <a:gd name="T24" fmla="*/ 46 w 46"/>
                  <a:gd name="T2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51">
                    <a:moveTo>
                      <a:pt x="46" y="51"/>
                    </a:moveTo>
                    <a:lnTo>
                      <a:pt x="33" y="48"/>
                    </a:lnTo>
                    <a:lnTo>
                      <a:pt x="24" y="43"/>
                    </a:lnTo>
                    <a:lnTo>
                      <a:pt x="13" y="38"/>
                    </a:lnTo>
                    <a:lnTo>
                      <a:pt x="0" y="36"/>
                    </a:lnTo>
                    <a:lnTo>
                      <a:pt x="2" y="27"/>
                    </a:lnTo>
                    <a:lnTo>
                      <a:pt x="3" y="16"/>
                    </a:lnTo>
                    <a:lnTo>
                      <a:pt x="8" y="6"/>
                    </a:lnTo>
                    <a:lnTo>
                      <a:pt x="14" y="0"/>
                    </a:lnTo>
                    <a:lnTo>
                      <a:pt x="24" y="11"/>
                    </a:lnTo>
                    <a:lnTo>
                      <a:pt x="32" y="24"/>
                    </a:lnTo>
                    <a:lnTo>
                      <a:pt x="40" y="38"/>
                    </a:lnTo>
                    <a:lnTo>
                      <a:pt x="46" y="51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4774" y="1892"/>
                <a:ext cx="107" cy="176"/>
              </a:xfrm>
              <a:custGeom>
                <a:avLst/>
                <a:gdLst>
                  <a:gd name="T0" fmla="*/ 212 w 212"/>
                  <a:gd name="T1" fmla="*/ 68 h 351"/>
                  <a:gd name="T2" fmla="*/ 211 w 212"/>
                  <a:gd name="T3" fmla="*/ 107 h 351"/>
                  <a:gd name="T4" fmla="*/ 207 w 212"/>
                  <a:gd name="T5" fmla="*/ 145 h 351"/>
                  <a:gd name="T6" fmla="*/ 199 w 212"/>
                  <a:gd name="T7" fmla="*/ 180 h 351"/>
                  <a:gd name="T8" fmla="*/ 188 w 212"/>
                  <a:gd name="T9" fmla="*/ 217 h 351"/>
                  <a:gd name="T10" fmla="*/ 175 w 212"/>
                  <a:gd name="T11" fmla="*/ 250 h 351"/>
                  <a:gd name="T12" fmla="*/ 159 w 212"/>
                  <a:gd name="T13" fmla="*/ 284 h 351"/>
                  <a:gd name="T14" fmla="*/ 143 w 212"/>
                  <a:gd name="T15" fmla="*/ 316 h 351"/>
                  <a:gd name="T16" fmla="*/ 126 w 212"/>
                  <a:gd name="T17" fmla="*/ 346 h 351"/>
                  <a:gd name="T18" fmla="*/ 120 w 212"/>
                  <a:gd name="T19" fmla="*/ 351 h 351"/>
                  <a:gd name="T20" fmla="*/ 0 w 212"/>
                  <a:gd name="T21" fmla="*/ 336 h 351"/>
                  <a:gd name="T22" fmla="*/ 6 w 212"/>
                  <a:gd name="T23" fmla="*/ 287 h 351"/>
                  <a:gd name="T24" fmla="*/ 21 w 212"/>
                  <a:gd name="T25" fmla="*/ 196 h 351"/>
                  <a:gd name="T26" fmla="*/ 33 w 212"/>
                  <a:gd name="T27" fmla="*/ 107 h 351"/>
                  <a:gd name="T28" fmla="*/ 40 w 212"/>
                  <a:gd name="T29" fmla="*/ 67 h 351"/>
                  <a:gd name="T30" fmla="*/ 41 w 212"/>
                  <a:gd name="T31" fmla="*/ 49 h 351"/>
                  <a:gd name="T32" fmla="*/ 51 w 212"/>
                  <a:gd name="T33" fmla="*/ 28 h 351"/>
                  <a:gd name="T34" fmla="*/ 62 w 212"/>
                  <a:gd name="T35" fmla="*/ 11 h 351"/>
                  <a:gd name="T36" fmla="*/ 73 w 212"/>
                  <a:gd name="T37" fmla="*/ 1 h 351"/>
                  <a:gd name="T38" fmla="*/ 96 w 212"/>
                  <a:gd name="T39" fmla="*/ 0 h 351"/>
                  <a:gd name="T40" fmla="*/ 116 w 212"/>
                  <a:gd name="T41" fmla="*/ 1 h 351"/>
                  <a:gd name="T42" fmla="*/ 137 w 212"/>
                  <a:gd name="T43" fmla="*/ 6 h 351"/>
                  <a:gd name="T44" fmla="*/ 156 w 212"/>
                  <a:gd name="T45" fmla="*/ 14 h 351"/>
                  <a:gd name="T46" fmla="*/ 174 w 212"/>
                  <a:gd name="T47" fmla="*/ 23 h 351"/>
                  <a:gd name="T48" fmla="*/ 190 w 212"/>
                  <a:gd name="T49" fmla="*/ 36 h 351"/>
                  <a:gd name="T50" fmla="*/ 203 w 212"/>
                  <a:gd name="T51" fmla="*/ 51 h 351"/>
                  <a:gd name="T52" fmla="*/ 212 w 212"/>
                  <a:gd name="T53" fmla="*/ 68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2" h="351">
                    <a:moveTo>
                      <a:pt x="212" y="68"/>
                    </a:moveTo>
                    <a:lnTo>
                      <a:pt x="211" y="107"/>
                    </a:lnTo>
                    <a:lnTo>
                      <a:pt x="207" y="145"/>
                    </a:lnTo>
                    <a:lnTo>
                      <a:pt x="199" y="180"/>
                    </a:lnTo>
                    <a:lnTo>
                      <a:pt x="188" y="217"/>
                    </a:lnTo>
                    <a:lnTo>
                      <a:pt x="175" y="250"/>
                    </a:lnTo>
                    <a:lnTo>
                      <a:pt x="159" y="284"/>
                    </a:lnTo>
                    <a:lnTo>
                      <a:pt x="143" y="316"/>
                    </a:lnTo>
                    <a:lnTo>
                      <a:pt x="126" y="346"/>
                    </a:lnTo>
                    <a:lnTo>
                      <a:pt x="120" y="351"/>
                    </a:lnTo>
                    <a:lnTo>
                      <a:pt x="0" y="336"/>
                    </a:lnTo>
                    <a:lnTo>
                      <a:pt x="6" y="287"/>
                    </a:lnTo>
                    <a:lnTo>
                      <a:pt x="21" y="196"/>
                    </a:lnTo>
                    <a:lnTo>
                      <a:pt x="33" y="107"/>
                    </a:lnTo>
                    <a:lnTo>
                      <a:pt x="40" y="67"/>
                    </a:lnTo>
                    <a:lnTo>
                      <a:pt x="41" y="49"/>
                    </a:lnTo>
                    <a:lnTo>
                      <a:pt x="51" y="28"/>
                    </a:lnTo>
                    <a:lnTo>
                      <a:pt x="62" y="11"/>
                    </a:lnTo>
                    <a:lnTo>
                      <a:pt x="73" y="1"/>
                    </a:lnTo>
                    <a:lnTo>
                      <a:pt x="96" y="0"/>
                    </a:lnTo>
                    <a:lnTo>
                      <a:pt x="116" y="1"/>
                    </a:lnTo>
                    <a:lnTo>
                      <a:pt x="137" y="6"/>
                    </a:lnTo>
                    <a:lnTo>
                      <a:pt x="156" y="14"/>
                    </a:lnTo>
                    <a:lnTo>
                      <a:pt x="174" y="23"/>
                    </a:lnTo>
                    <a:lnTo>
                      <a:pt x="190" y="36"/>
                    </a:lnTo>
                    <a:lnTo>
                      <a:pt x="203" y="51"/>
                    </a:lnTo>
                    <a:lnTo>
                      <a:pt x="212" y="68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4540" y="1912"/>
                <a:ext cx="151" cy="125"/>
              </a:xfrm>
              <a:custGeom>
                <a:avLst/>
                <a:gdLst>
                  <a:gd name="T0" fmla="*/ 241 w 302"/>
                  <a:gd name="T1" fmla="*/ 107 h 250"/>
                  <a:gd name="T2" fmla="*/ 252 w 302"/>
                  <a:gd name="T3" fmla="*/ 122 h 250"/>
                  <a:gd name="T4" fmla="*/ 263 w 302"/>
                  <a:gd name="T5" fmla="*/ 138 h 250"/>
                  <a:gd name="T6" fmla="*/ 271 w 302"/>
                  <a:gd name="T7" fmla="*/ 155 h 250"/>
                  <a:gd name="T8" fmla="*/ 279 w 302"/>
                  <a:gd name="T9" fmla="*/ 173 h 250"/>
                  <a:gd name="T10" fmla="*/ 286 w 302"/>
                  <a:gd name="T11" fmla="*/ 192 h 250"/>
                  <a:gd name="T12" fmla="*/ 292 w 302"/>
                  <a:gd name="T13" fmla="*/ 213 h 250"/>
                  <a:gd name="T14" fmla="*/ 297 w 302"/>
                  <a:gd name="T15" fmla="*/ 230 h 250"/>
                  <a:gd name="T16" fmla="*/ 302 w 302"/>
                  <a:gd name="T17" fmla="*/ 250 h 250"/>
                  <a:gd name="T18" fmla="*/ 283 w 302"/>
                  <a:gd name="T19" fmla="*/ 222 h 250"/>
                  <a:gd name="T20" fmla="*/ 262 w 302"/>
                  <a:gd name="T21" fmla="*/ 197 h 250"/>
                  <a:gd name="T22" fmla="*/ 238 w 302"/>
                  <a:gd name="T23" fmla="*/ 176 h 250"/>
                  <a:gd name="T24" fmla="*/ 211 w 302"/>
                  <a:gd name="T25" fmla="*/ 155 h 250"/>
                  <a:gd name="T26" fmla="*/ 182 w 302"/>
                  <a:gd name="T27" fmla="*/ 139 h 250"/>
                  <a:gd name="T28" fmla="*/ 152 w 302"/>
                  <a:gd name="T29" fmla="*/ 125 h 250"/>
                  <a:gd name="T30" fmla="*/ 120 w 302"/>
                  <a:gd name="T31" fmla="*/ 114 h 250"/>
                  <a:gd name="T32" fmla="*/ 86 w 302"/>
                  <a:gd name="T33" fmla="*/ 104 h 250"/>
                  <a:gd name="T34" fmla="*/ 80 w 302"/>
                  <a:gd name="T35" fmla="*/ 95 h 250"/>
                  <a:gd name="T36" fmla="*/ 72 w 302"/>
                  <a:gd name="T37" fmla="*/ 83 h 250"/>
                  <a:gd name="T38" fmla="*/ 65 w 302"/>
                  <a:gd name="T39" fmla="*/ 75 h 250"/>
                  <a:gd name="T40" fmla="*/ 56 w 302"/>
                  <a:gd name="T41" fmla="*/ 68 h 250"/>
                  <a:gd name="T42" fmla="*/ 46 w 302"/>
                  <a:gd name="T43" fmla="*/ 61 h 250"/>
                  <a:gd name="T44" fmla="*/ 35 w 302"/>
                  <a:gd name="T45" fmla="*/ 56 h 250"/>
                  <a:gd name="T46" fmla="*/ 22 w 302"/>
                  <a:gd name="T47" fmla="*/ 53 h 250"/>
                  <a:gd name="T48" fmla="*/ 8 w 302"/>
                  <a:gd name="T49" fmla="*/ 55 h 250"/>
                  <a:gd name="T50" fmla="*/ 2 w 302"/>
                  <a:gd name="T51" fmla="*/ 45 h 250"/>
                  <a:gd name="T52" fmla="*/ 0 w 302"/>
                  <a:gd name="T53" fmla="*/ 28 h 250"/>
                  <a:gd name="T54" fmla="*/ 0 w 302"/>
                  <a:gd name="T55" fmla="*/ 8 h 250"/>
                  <a:gd name="T56" fmla="*/ 2 w 302"/>
                  <a:gd name="T57" fmla="*/ 0 h 250"/>
                  <a:gd name="T58" fmla="*/ 37 w 302"/>
                  <a:gd name="T59" fmla="*/ 2 h 250"/>
                  <a:gd name="T60" fmla="*/ 72 w 302"/>
                  <a:gd name="T61" fmla="*/ 7 h 250"/>
                  <a:gd name="T62" fmla="*/ 104 w 302"/>
                  <a:gd name="T63" fmla="*/ 16 h 250"/>
                  <a:gd name="T64" fmla="*/ 136 w 302"/>
                  <a:gd name="T65" fmla="*/ 29 h 250"/>
                  <a:gd name="T66" fmla="*/ 166 w 302"/>
                  <a:gd name="T67" fmla="*/ 45 h 250"/>
                  <a:gd name="T68" fmla="*/ 193 w 302"/>
                  <a:gd name="T69" fmla="*/ 63 h 250"/>
                  <a:gd name="T70" fmla="*/ 219 w 302"/>
                  <a:gd name="T71" fmla="*/ 83 h 250"/>
                  <a:gd name="T72" fmla="*/ 241 w 302"/>
                  <a:gd name="T73" fmla="*/ 10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2" h="250">
                    <a:moveTo>
                      <a:pt x="241" y="107"/>
                    </a:moveTo>
                    <a:lnTo>
                      <a:pt x="252" y="122"/>
                    </a:lnTo>
                    <a:lnTo>
                      <a:pt x="263" y="138"/>
                    </a:lnTo>
                    <a:lnTo>
                      <a:pt x="271" y="155"/>
                    </a:lnTo>
                    <a:lnTo>
                      <a:pt x="279" y="173"/>
                    </a:lnTo>
                    <a:lnTo>
                      <a:pt x="286" y="192"/>
                    </a:lnTo>
                    <a:lnTo>
                      <a:pt x="292" y="213"/>
                    </a:lnTo>
                    <a:lnTo>
                      <a:pt x="297" y="230"/>
                    </a:lnTo>
                    <a:lnTo>
                      <a:pt x="302" y="250"/>
                    </a:lnTo>
                    <a:lnTo>
                      <a:pt x="283" y="222"/>
                    </a:lnTo>
                    <a:lnTo>
                      <a:pt x="262" y="197"/>
                    </a:lnTo>
                    <a:lnTo>
                      <a:pt x="238" y="176"/>
                    </a:lnTo>
                    <a:lnTo>
                      <a:pt x="211" y="155"/>
                    </a:lnTo>
                    <a:lnTo>
                      <a:pt x="182" y="139"/>
                    </a:lnTo>
                    <a:lnTo>
                      <a:pt x="152" y="125"/>
                    </a:lnTo>
                    <a:lnTo>
                      <a:pt x="120" y="114"/>
                    </a:lnTo>
                    <a:lnTo>
                      <a:pt x="86" y="104"/>
                    </a:lnTo>
                    <a:lnTo>
                      <a:pt x="80" y="95"/>
                    </a:lnTo>
                    <a:lnTo>
                      <a:pt x="72" y="83"/>
                    </a:lnTo>
                    <a:lnTo>
                      <a:pt x="65" y="75"/>
                    </a:lnTo>
                    <a:lnTo>
                      <a:pt x="56" y="68"/>
                    </a:lnTo>
                    <a:lnTo>
                      <a:pt x="46" y="61"/>
                    </a:lnTo>
                    <a:lnTo>
                      <a:pt x="35" y="56"/>
                    </a:lnTo>
                    <a:lnTo>
                      <a:pt x="22" y="53"/>
                    </a:lnTo>
                    <a:lnTo>
                      <a:pt x="8" y="55"/>
                    </a:lnTo>
                    <a:lnTo>
                      <a:pt x="2" y="45"/>
                    </a:lnTo>
                    <a:lnTo>
                      <a:pt x="0" y="28"/>
                    </a:lnTo>
                    <a:lnTo>
                      <a:pt x="0" y="8"/>
                    </a:lnTo>
                    <a:lnTo>
                      <a:pt x="2" y="0"/>
                    </a:lnTo>
                    <a:lnTo>
                      <a:pt x="37" y="2"/>
                    </a:lnTo>
                    <a:lnTo>
                      <a:pt x="72" y="7"/>
                    </a:lnTo>
                    <a:lnTo>
                      <a:pt x="104" y="16"/>
                    </a:lnTo>
                    <a:lnTo>
                      <a:pt x="136" y="29"/>
                    </a:lnTo>
                    <a:lnTo>
                      <a:pt x="166" y="45"/>
                    </a:lnTo>
                    <a:lnTo>
                      <a:pt x="193" y="63"/>
                    </a:lnTo>
                    <a:lnTo>
                      <a:pt x="219" y="83"/>
                    </a:lnTo>
                    <a:lnTo>
                      <a:pt x="241" y="107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4657" y="1932"/>
                <a:ext cx="51" cy="88"/>
              </a:xfrm>
              <a:custGeom>
                <a:avLst/>
                <a:gdLst>
                  <a:gd name="T0" fmla="*/ 102 w 102"/>
                  <a:gd name="T1" fmla="*/ 114 h 176"/>
                  <a:gd name="T2" fmla="*/ 102 w 102"/>
                  <a:gd name="T3" fmla="*/ 128 h 176"/>
                  <a:gd name="T4" fmla="*/ 102 w 102"/>
                  <a:gd name="T5" fmla="*/ 144 h 176"/>
                  <a:gd name="T6" fmla="*/ 101 w 102"/>
                  <a:gd name="T7" fmla="*/ 162 h 176"/>
                  <a:gd name="T8" fmla="*/ 97 w 102"/>
                  <a:gd name="T9" fmla="*/ 176 h 176"/>
                  <a:gd name="T10" fmla="*/ 88 w 102"/>
                  <a:gd name="T11" fmla="*/ 154 h 176"/>
                  <a:gd name="T12" fmla="*/ 80 w 102"/>
                  <a:gd name="T13" fmla="*/ 131 h 176"/>
                  <a:gd name="T14" fmla="*/ 69 w 102"/>
                  <a:gd name="T15" fmla="*/ 111 h 176"/>
                  <a:gd name="T16" fmla="*/ 59 w 102"/>
                  <a:gd name="T17" fmla="*/ 90 h 176"/>
                  <a:gd name="T18" fmla="*/ 46 w 102"/>
                  <a:gd name="T19" fmla="*/ 69 h 176"/>
                  <a:gd name="T20" fmla="*/ 34 w 102"/>
                  <a:gd name="T21" fmla="*/ 50 h 176"/>
                  <a:gd name="T22" fmla="*/ 18 w 102"/>
                  <a:gd name="T23" fmla="*/ 32 h 176"/>
                  <a:gd name="T24" fmla="*/ 0 w 102"/>
                  <a:gd name="T25" fmla="*/ 16 h 176"/>
                  <a:gd name="T26" fmla="*/ 5 w 102"/>
                  <a:gd name="T27" fmla="*/ 8 h 176"/>
                  <a:gd name="T28" fmla="*/ 14 w 102"/>
                  <a:gd name="T29" fmla="*/ 5 h 176"/>
                  <a:gd name="T30" fmla="*/ 27 w 102"/>
                  <a:gd name="T31" fmla="*/ 5 h 176"/>
                  <a:gd name="T32" fmla="*/ 38 w 102"/>
                  <a:gd name="T33" fmla="*/ 0 h 176"/>
                  <a:gd name="T34" fmla="*/ 54 w 102"/>
                  <a:gd name="T35" fmla="*/ 8 h 176"/>
                  <a:gd name="T36" fmla="*/ 67 w 102"/>
                  <a:gd name="T37" fmla="*/ 18 h 176"/>
                  <a:gd name="T38" fmla="*/ 77 w 102"/>
                  <a:gd name="T39" fmla="*/ 31 h 176"/>
                  <a:gd name="T40" fmla="*/ 85 w 102"/>
                  <a:gd name="T41" fmla="*/ 45 h 176"/>
                  <a:gd name="T42" fmla="*/ 91 w 102"/>
                  <a:gd name="T43" fmla="*/ 61 h 176"/>
                  <a:gd name="T44" fmla="*/ 96 w 102"/>
                  <a:gd name="T45" fmla="*/ 79 h 176"/>
                  <a:gd name="T46" fmla="*/ 99 w 102"/>
                  <a:gd name="T47" fmla="*/ 96 h 176"/>
                  <a:gd name="T48" fmla="*/ 102 w 102"/>
                  <a:gd name="T49" fmla="*/ 114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2" h="176">
                    <a:moveTo>
                      <a:pt x="102" y="114"/>
                    </a:moveTo>
                    <a:lnTo>
                      <a:pt x="102" y="128"/>
                    </a:lnTo>
                    <a:lnTo>
                      <a:pt x="102" y="144"/>
                    </a:lnTo>
                    <a:lnTo>
                      <a:pt x="101" y="162"/>
                    </a:lnTo>
                    <a:lnTo>
                      <a:pt x="97" y="176"/>
                    </a:lnTo>
                    <a:lnTo>
                      <a:pt x="88" y="154"/>
                    </a:lnTo>
                    <a:lnTo>
                      <a:pt x="80" y="131"/>
                    </a:lnTo>
                    <a:lnTo>
                      <a:pt x="69" y="111"/>
                    </a:lnTo>
                    <a:lnTo>
                      <a:pt x="59" y="90"/>
                    </a:lnTo>
                    <a:lnTo>
                      <a:pt x="46" y="69"/>
                    </a:lnTo>
                    <a:lnTo>
                      <a:pt x="34" y="50"/>
                    </a:lnTo>
                    <a:lnTo>
                      <a:pt x="18" y="32"/>
                    </a:lnTo>
                    <a:lnTo>
                      <a:pt x="0" y="16"/>
                    </a:lnTo>
                    <a:lnTo>
                      <a:pt x="5" y="8"/>
                    </a:lnTo>
                    <a:lnTo>
                      <a:pt x="14" y="5"/>
                    </a:lnTo>
                    <a:lnTo>
                      <a:pt x="27" y="5"/>
                    </a:lnTo>
                    <a:lnTo>
                      <a:pt x="38" y="0"/>
                    </a:lnTo>
                    <a:lnTo>
                      <a:pt x="54" y="8"/>
                    </a:lnTo>
                    <a:lnTo>
                      <a:pt x="67" y="18"/>
                    </a:lnTo>
                    <a:lnTo>
                      <a:pt x="77" y="31"/>
                    </a:lnTo>
                    <a:lnTo>
                      <a:pt x="85" y="45"/>
                    </a:lnTo>
                    <a:lnTo>
                      <a:pt x="91" y="61"/>
                    </a:lnTo>
                    <a:lnTo>
                      <a:pt x="96" y="79"/>
                    </a:lnTo>
                    <a:lnTo>
                      <a:pt x="99" y="96"/>
                    </a:lnTo>
                    <a:lnTo>
                      <a:pt x="102" y="114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4337" y="1961"/>
                <a:ext cx="235" cy="353"/>
              </a:xfrm>
              <a:custGeom>
                <a:avLst/>
                <a:gdLst>
                  <a:gd name="T0" fmla="*/ 469 w 469"/>
                  <a:gd name="T1" fmla="*/ 64 h 706"/>
                  <a:gd name="T2" fmla="*/ 458 w 469"/>
                  <a:gd name="T3" fmla="*/ 104 h 706"/>
                  <a:gd name="T4" fmla="*/ 434 w 469"/>
                  <a:gd name="T5" fmla="*/ 140 h 706"/>
                  <a:gd name="T6" fmla="*/ 409 w 469"/>
                  <a:gd name="T7" fmla="*/ 174 h 706"/>
                  <a:gd name="T8" fmla="*/ 385 w 469"/>
                  <a:gd name="T9" fmla="*/ 206 h 706"/>
                  <a:gd name="T10" fmla="*/ 359 w 469"/>
                  <a:gd name="T11" fmla="*/ 233 h 706"/>
                  <a:gd name="T12" fmla="*/ 333 w 469"/>
                  <a:gd name="T13" fmla="*/ 262 h 706"/>
                  <a:gd name="T14" fmla="*/ 308 w 469"/>
                  <a:gd name="T15" fmla="*/ 290 h 706"/>
                  <a:gd name="T16" fmla="*/ 284 w 469"/>
                  <a:gd name="T17" fmla="*/ 326 h 706"/>
                  <a:gd name="T18" fmla="*/ 271 w 469"/>
                  <a:gd name="T19" fmla="*/ 370 h 706"/>
                  <a:gd name="T20" fmla="*/ 289 w 469"/>
                  <a:gd name="T21" fmla="*/ 407 h 706"/>
                  <a:gd name="T22" fmla="*/ 311 w 469"/>
                  <a:gd name="T23" fmla="*/ 431 h 706"/>
                  <a:gd name="T24" fmla="*/ 337 w 469"/>
                  <a:gd name="T25" fmla="*/ 452 h 706"/>
                  <a:gd name="T26" fmla="*/ 364 w 469"/>
                  <a:gd name="T27" fmla="*/ 473 h 706"/>
                  <a:gd name="T28" fmla="*/ 389 w 469"/>
                  <a:gd name="T29" fmla="*/ 490 h 706"/>
                  <a:gd name="T30" fmla="*/ 415 w 469"/>
                  <a:gd name="T31" fmla="*/ 503 h 706"/>
                  <a:gd name="T32" fmla="*/ 437 w 469"/>
                  <a:gd name="T33" fmla="*/ 520 h 706"/>
                  <a:gd name="T34" fmla="*/ 447 w 469"/>
                  <a:gd name="T35" fmla="*/ 544 h 706"/>
                  <a:gd name="T36" fmla="*/ 436 w 469"/>
                  <a:gd name="T37" fmla="*/ 586 h 706"/>
                  <a:gd name="T38" fmla="*/ 410 w 469"/>
                  <a:gd name="T39" fmla="*/ 629 h 706"/>
                  <a:gd name="T40" fmla="*/ 377 w 469"/>
                  <a:gd name="T41" fmla="*/ 663 h 706"/>
                  <a:gd name="T42" fmla="*/ 338 w 469"/>
                  <a:gd name="T43" fmla="*/ 693 h 706"/>
                  <a:gd name="T44" fmla="*/ 294 w 469"/>
                  <a:gd name="T45" fmla="*/ 699 h 706"/>
                  <a:gd name="T46" fmla="*/ 254 w 469"/>
                  <a:gd name="T47" fmla="*/ 672 h 706"/>
                  <a:gd name="T48" fmla="*/ 220 w 469"/>
                  <a:gd name="T49" fmla="*/ 634 h 706"/>
                  <a:gd name="T50" fmla="*/ 188 w 469"/>
                  <a:gd name="T51" fmla="*/ 597 h 706"/>
                  <a:gd name="T52" fmla="*/ 164 w 469"/>
                  <a:gd name="T53" fmla="*/ 559 h 706"/>
                  <a:gd name="T54" fmla="*/ 142 w 469"/>
                  <a:gd name="T55" fmla="*/ 516 h 706"/>
                  <a:gd name="T56" fmla="*/ 112 w 469"/>
                  <a:gd name="T57" fmla="*/ 481 h 706"/>
                  <a:gd name="T58" fmla="*/ 70 w 469"/>
                  <a:gd name="T59" fmla="*/ 455 h 706"/>
                  <a:gd name="T60" fmla="*/ 35 w 469"/>
                  <a:gd name="T61" fmla="*/ 445 h 706"/>
                  <a:gd name="T62" fmla="*/ 13 w 469"/>
                  <a:gd name="T63" fmla="*/ 436 h 706"/>
                  <a:gd name="T64" fmla="*/ 0 w 469"/>
                  <a:gd name="T65" fmla="*/ 413 h 706"/>
                  <a:gd name="T66" fmla="*/ 3 w 469"/>
                  <a:gd name="T67" fmla="*/ 385 h 706"/>
                  <a:gd name="T68" fmla="*/ 14 w 469"/>
                  <a:gd name="T69" fmla="*/ 358 h 706"/>
                  <a:gd name="T70" fmla="*/ 30 w 469"/>
                  <a:gd name="T71" fmla="*/ 335 h 706"/>
                  <a:gd name="T72" fmla="*/ 44 w 469"/>
                  <a:gd name="T73" fmla="*/ 321 h 706"/>
                  <a:gd name="T74" fmla="*/ 67 w 469"/>
                  <a:gd name="T75" fmla="*/ 298 h 706"/>
                  <a:gd name="T76" fmla="*/ 96 w 469"/>
                  <a:gd name="T77" fmla="*/ 268 h 706"/>
                  <a:gd name="T78" fmla="*/ 115 w 469"/>
                  <a:gd name="T79" fmla="*/ 246 h 706"/>
                  <a:gd name="T80" fmla="*/ 147 w 469"/>
                  <a:gd name="T81" fmla="*/ 215 h 706"/>
                  <a:gd name="T82" fmla="*/ 204 w 469"/>
                  <a:gd name="T83" fmla="*/ 160 h 706"/>
                  <a:gd name="T84" fmla="*/ 260 w 469"/>
                  <a:gd name="T85" fmla="*/ 104 h 706"/>
                  <a:gd name="T86" fmla="*/ 319 w 469"/>
                  <a:gd name="T87" fmla="*/ 48 h 706"/>
                  <a:gd name="T88" fmla="*/ 359 w 469"/>
                  <a:gd name="T89" fmla="*/ 16 h 706"/>
                  <a:gd name="T90" fmla="*/ 373 w 469"/>
                  <a:gd name="T91" fmla="*/ 9 h 706"/>
                  <a:gd name="T92" fmla="*/ 388 w 469"/>
                  <a:gd name="T93" fmla="*/ 5 h 706"/>
                  <a:gd name="T94" fmla="*/ 404 w 469"/>
                  <a:gd name="T95" fmla="*/ 0 h 706"/>
                  <a:gd name="T96" fmla="*/ 421 w 469"/>
                  <a:gd name="T97" fmla="*/ 3 h 706"/>
                  <a:gd name="T98" fmla="*/ 437 w 469"/>
                  <a:gd name="T99" fmla="*/ 11 h 706"/>
                  <a:gd name="T100" fmla="*/ 452 w 469"/>
                  <a:gd name="T101" fmla="*/ 21 h 706"/>
                  <a:gd name="T102" fmla="*/ 463 w 469"/>
                  <a:gd name="T103" fmla="*/ 33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9" h="706">
                    <a:moveTo>
                      <a:pt x="466" y="41"/>
                    </a:moveTo>
                    <a:lnTo>
                      <a:pt x="469" y="64"/>
                    </a:lnTo>
                    <a:lnTo>
                      <a:pt x="466" y="84"/>
                    </a:lnTo>
                    <a:lnTo>
                      <a:pt x="458" y="104"/>
                    </a:lnTo>
                    <a:lnTo>
                      <a:pt x="447" y="121"/>
                    </a:lnTo>
                    <a:lnTo>
                      <a:pt x="434" y="140"/>
                    </a:lnTo>
                    <a:lnTo>
                      <a:pt x="421" y="156"/>
                    </a:lnTo>
                    <a:lnTo>
                      <a:pt x="409" y="174"/>
                    </a:lnTo>
                    <a:lnTo>
                      <a:pt x="397" y="191"/>
                    </a:lnTo>
                    <a:lnTo>
                      <a:pt x="385" y="206"/>
                    </a:lnTo>
                    <a:lnTo>
                      <a:pt x="372" y="220"/>
                    </a:lnTo>
                    <a:lnTo>
                      <a:pt x="359" y="233"/>
                    </a:lnTo>
                    <a:lnTo>
                      <a:pt x="346" y="247"/>
                    </a:lnTo>
                    <a:lnTo>
                      <a:pt x="333" y="262"/>
                    </a:lnTo>
                    <a:lnTo>
                      <a:pt x="321" y="276"/>
                    </a:lnTo>
                    <a:lnTo>
                      <a:pt x="308" y="290"/>
                    </a:lnTo>
                    <a:lnTo>
                      <a:pt x="295" y="305"/>
                    </a:lnTo>
                    <a:lnTo>
                      <a:pt x="284" y="326"/>
                    </a:lnTo>
                    <a:lnTo>
                      <a:pt x="276" y="348"/>
                    </a:lnTo>
                    <a:lnTo>
                      <a:pt x="271" y="370"/>
                    </a:lnTo>
                    <a:lnTo>
                      <a:pt x="279" y="393"/>
                    </a:lnTo>
                    <a:lnTo>
                      <a:pt x="289" y="407"/>
                    </a:lnTo>
                    <a:lnTo>
                      <a:pt x="298" y="418"/>
                    </a:lnTo>
                    <a:lnTo>
                      <a:pt x="311" y="431"/>
                    </a:lnTo>
                    <a:lnTo>
                      <a:pt x="324" y="442"/>
                    </a:lnTo>
                    <a:lnTo>
                      <a:pt x="337" y="452"/>
                    </a:lnTo>
                    <a:lnTo>
                      <a:pt x="351" y="461"/>
                    </a:lnTo>
                    <a:lnTo>
                      <a:pt x="364" y="473"/>
                    </a:lnTo>
                    <a:lnTo>
                      <a:pt x="377" y="482"/>
                    </a:lnTo>
                    <a:lnTo>
                      <a:pt x="389" y="490"/>
                    </a:lnTo>
                    <a:lnTo>
                      <a:pt x="402" y="497"/>
                    </a:lnTo>
                    <a:lnTo>
                      <a:pt x="415" y="503"/>
                    </a:lnTo>
                    <a:lnTo>
                      <a:pt x="428" y="511"/>
                    </a:lnTo>
                    <a:lnTo>
                      <a:pt x="437" y="520"/>
                    </a:lnTo>
                    <a:lnTo>
                      <a:pt x="444" y="532"/>
                    </a:lnTo>
                    <a:lnTo>
                      <a:pt x="447" y="544"/>
                    </a:lnTo>
                    <a:lnTo>
                      <a:pt x="444" y="562"/>
                    </a:lnTo>
                    <a:lnTo>
                      <a:pt x="436" y="586"/>
                    </a:lnTo>
                    <a:lnTo>
                      <a:pt x="424" y="608"/>
                    </a:lnTo>
                    <a:lnTo>
                      <a:pt x="410" y="629"/>
                    </a:lnTo>
                    <a:lnTo>
                      <a:pt x="394" y="647"/>
                    </a:lnTo>
                    <a:lnTo>
                      <a:pt x="377" y="663"/>
                    </a:lnTo>
                    <a:lnTo>
                      <a:pt x="357" y="679"/>
                    </a:lnTo>
                    <a:lnTo>
                      <a:pt x="338" y="693"/>
                    </a:lnTo>
                    <a:lnTo>
                      <a:pt x="317" y="706"/>
                    </a:lnTo>
                    <a:lnTo>
                      <a:pt x="294" y="699"/>
                    </a:lnTo>
                    <a:lnTo>
                      <a:pt x="271" y="687"/>
                    </a:lnTo>
                    <a:lnTo>
                      <a:pt x="254" y="672"/>
                    </a:lnTo>
                    <a:lnTo>
                      <a:pt x="236" y="653"/>
                    </a:lnTo>
                    <a:lnTo>
                      <a:pt x="220" y="634"/>
                    </a:lnTo>
                    <a:lnTo>
                      <a:pt x="204" y="615"/>
                    </a:lnTo>
                    <a:lnTo>
                      <a:pt x="188" y="597"/>
                    </a:lnTo>
                    <a:lnTo>
                      <a:pt x="171" y="581"/>
                    </a:lnTo>
                    <a:lnTo>
                      <a:pt x="164" y="559"/>
                    </a:lnTo>
                    <a:lnTo>
                      <a:pt x="155" y="536"/>
                    </a:lnTo>
                    <a:lnTo>
                      <a:pt x="142" y="516"/>
                    </a:lnTo>
                    <a:lnTo>
                      <a:pt x="127" y="497"/>
                    </a:lnTo>
                    <a:lnTo>
                      <a:pt x="112" y="481"/>
                    </a:lnTo>
                    <a:lnTo>
                      <a:pt x="92" y="466"/>
                    </a:lnTo>
                    <a:lnTo>
                      <a:pt x="70" y="455"/>
                    </a:lnTo>
                    <a:lnTo>
                      <a:pt x="46" y="447"/>
                    </a:lnTo>
                    <a:lnTo>
                      <a:pt x="35" y="445"/>
                    </a:lnTo>
                    <a:lnTo>
                      <a:pt x="24" y="441"/>
                    </a:lnTo>
                    <a:lnTo>
                      <a:pt x="13" y="436"/>
                    </a:lnTo>
                    <a:lnTo>
                      <a:pt x="3" y="429"/>
                    </a:lnTo>
                    <a:lnTo>
                      <a:pt x="0" y="413"/>
                    </a:lnTo>
                    <a:lnTo>
                      <a:pt x="0" y="397"/>
                    </a:lnTo>
                    <a:lnTo>
                      <a:pt x="3" y="385"/>
                    </a:lnTo>
                    <a:lnTo>
                      <a:pt x="8" y="370"/>
                    </a:lnTo>
                    <a:lnTo>
                      <a:pt x="14" y="358"/>
                    </a:lnTo>
                    <a:lnTo>
                      <a:pt x="22" y="346"/>
                    </a:lnTo>
                    <a:lnTo>
                      <a:pt x="30" y="335"/>
                    </a:lnTo>
                    <a:lnTo>
                      <a:pt x="40" y="324"/>
                    </a:lnTo>
                    <a:lnTo>
                      <a:pt x="44" y="321"/>
                    </a:lnTo>
                    <a:lnTo>
                      <a:pt x="54" y="311"/>
                    </a:lnTo>
                    <a:lnTo>
                      <a:pt x="67" y="298"/>
                    </a:lnTo>
                    <a:lnTo>
                      <a:pt x="81" y="283"/>
                    </a:lnTo>
                    <a:lnTo>
                      <a:pt x="96" y="268"/>
                    </a:lnTo>
                    <a:lnTo>
                      <a:pt x="107" y="255"/>
                    </a:lnTo>
                    <a:lnTo>
                      <a:pt x="115" y="246"/>
                    </a:lnTo>
                    <a:lnTo>
                      <a:pt x="116" y="243"/>
                    </a:lnTo>
                    <a:lnTo>
                      <a:pt x="147" y="215"/>
                    </a:lnTo>
                    <a:lnTo>
                      <a:pt x="175" y="188"/>
                    </a:lnTo>
                    <a:lnTo>
                      <a:pt x="204" y="160"/>
                    </a:lnTo>
                    <a:lnTo>
                      <a:pt x="233" y="132"/>
                    </a:lnTo>
                    <a:lnTo>
                      <a:pt x="260" y="104"/>
                    </a:lnTo>
                    <a:lnTo>
                      <a:pt x="289" y="75"/>
                    </a:lnTo>
                    <a:lnTo>
                      <a:pt x="319" y="48"/>
                    </a:lnTo>
                    <a:lnTo>
                      <a:pt x="353" y="19"/>
                    </a:lnTo>
                    <a:lnTo>
                      <a:pt x="359" y="16"/>
                    </a:lnTo>
                    <a:lnTo>
                      <a:pt x="367" y="13"/>
                    </a:lnTo>
                    <a:lnTo>
                      <a:pt x="373" y="9"/>
                    </a:lnTo>
                    <a:lnTo>
                      <a:pt x="381" y="6"/>
                    </a:lnTo>
                    <a:lnTo>
                      <a:pt x="388" y="5"/>
                    </a:lnTo>
                    <a:lnTo>
                      <a:pt x="396" y="1"/>
                    </a:lnTo>
                    <a:lnTo>
                      <a:pt x="404" y="0"/>
                    </a:lnTo>
                    <a:lnTo>
                      <a:pt x="413" y="0"/>
                    </a:lnTo>
                    <a:lnTo>
                      <a:pt x="421" y="3"/>
                    </a:lnTo>
                    <a:lnTo>
                      <a:pt x="429" y="6"/>
                    </a:lnTo>
                    <a:lnTo>
                      <a:pt x="437" y="11"/>
                    </a:lnTo>
                    <a:lnTo>
                      <a:pt x="445" y="16"/>
                    </a:lnTo>
                    <a:lnTo>
                      <a:pt x="452" y="21"/>
                    </a:lnTo>
                    <a:lnTo>
                      <a:pt x="458" y="27"/>
                    </a:lnTo>
                    <a:lnTo>
                      <a:pt x="463" y="33"/>
                    </a:lnTo>
                    <a:lnTo>
                      <a:pt x="466" y="41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4576" y="1987"/>
                <a:ext cx="99" cy="63"/>
              </a:xfrm>
              <a:custGeom>
                <a:avLst/>
                <a:gdLst>
                  <a:gd name="T0" fmla="*/ 179 w 196"/>
                  <a:gd name="T1" fmla="*/ 95 h 126"/>
                  <a:gd name="T2" fmla="*/ 183 w 196"/>
                  <a:gd name="T3" fmla="*/ 102 h 126"/>
                  <a:gd name="T4" fmla="*/ 190 w 196"/>
                  <a:gd name="T5" fmla="*/ 108 h 126"/>
                  <a:gd name="T6" fmla="*/ 193 w 196"/>
                  <a:gd name="T7" fmla="*/ 118 h 126"/>
                  <a:gd name="T8" fmla="*/ 196 w 196"/>
                  <a:gd name="T9" fmla="*/ 126 h 126"/>
                  <a:gd name="T10" fmla="*/ 172 w 196"/>
                  <a:gd name="T11" fmla="*/ 124 h 126"/>
                  <a:gd name="T12" fmla="*/ 148 w 196"/>
                  <a:gd name="T13" fmla="*/ 121 h 126"/>
                  <a:gd name="T14" fmla="*/ 124 w 196"/>
                  <a:gd name="T15" fmla="*/ 118 h 126"/>
                  <a:gd name="T16" fmla="*/ 99 w 196"/>
                  <a:gd name="T17" fmla="*/ 113 h 126"/>
                  <a:gd name="T18" fmla="*/ 75 w 196"/>
                  <a:gd name="T19" fmla="*/ 110 h 126"/>
                  <a:gd name="T20" fmla="*/ 49 w 196"/>
                  <a:gd name="T21" fmla="*/ 105 h 126"/>
                  <a:gd name="T22" fmla="*/ 24 w 196"/>
                  <a:gd name="T23" fmla="*/ 102 h 126"/>
                  <a:gd name="T24" fmla="*/ 0 w 196"/>
                  <a:gd name="T25" fmla="*/ 99 h 126"/>
                  <a:gd name="T26" fmla="*/ 19 w 196"/>
                  <a:gd name="T27" fmla="*/ 60 h 126"/>
                  <a:gd name="T28" fmla="*/ 27 w 196"/>
                  <a:gd name="T29" fmla="*/ 31 h 126"/>
                  <a:gd name="T30" fmla="*/ 27 w 196"/>
                  <a:gd name="T31" fmla="*/ 11 h 126"/>
                  <a:gd name="T32" fmla="*/ 24 w 196"/>
                  <a:gd name="T33" fmla="*/ 3 h 126"/>
                  <a:gd name="T34" fmla="*/ 35 w 196"/>
                  <a:gd name="T35" fmla="*/ 0 h 126"/>
                  <a:gd name="T36" fmla="*/ 46 w 196"/>
                  <a:gd name="T37" fmla="*/ 1 h 126"/>
                  <a:gd name="T38" fmla="*/ 59 w 196"/>
                  <a:gd name="T39" fmla="*/ 6 h 126"/>
                  <a:gd name="T40" fmla="*/ 68 w 196"/>
                  <a:gd name="T41" fmla="*/ 11 h 126"/>
                  <a:gd name="T42" fmla="*/ 83 w 196"/>
                  <a:gd name="T43" fmla="*/ 20 h 126"/>
                  <a:gd name="T44" fmla="*/ 99 w 196"/>
                  <a:gd name="T45" fmla="*/ 30 h 126"/>
                  <a:gd name="T46" fmla="*/ 113 w 196"/>
                  <a:gd name="T47" fmla="*/ 39 h 126"/>
                  <a:gd name="T48" fmla="*/ 128 w 196"/>
                  <a:gd name="T49" fmla="*/ 49 h 126"/>
                  <a:gd name="T50" fmla="*/ 140 w 196"/>
                  <a:gd name="T51" fmla="*/ 59 h 126"/>
                  <a:gd name="T52" fmla="*/ 155 w 196"/>
                  <a:gd name="T53" fmla="*/ 70 h 126"/>
                  <a:gd name="T54" fmla="*/ 167 w 196"/>
                  <a:gd name="T55" fmla="*/ 83 h 126"/>
                  <a:gd name="T56" fmla="*/ 179 w 196"/>
                  <a:gd name="T57" fmla="*/ 9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6" h="126">
                    <a:moveTo>
                      <a:pt x="179" y="95"/>
                    </a:moveTo>
                    <a:lnTo>
                      <a:pt x="183" y="102"/>
                    </a:lnTo>
                    <a:lnTo>
                      <a:pt x="190" y="108"/>
                    </a:lnTo>
                    <a:lnTo>
                      <a:pt x="193" y="118"/>
                    </a:lnTo>
                    <a:lnTo>
                      <a:pt x="196" y="126"/>
                    </a:lnTo>
                    <a:lnTo>
                      <a:pt x="172" y="124"/>
                    </a:lnTo>
                    <a:lnTo>
                      <a:pt x="148" y="121"/>
                    </a:lnTo>
                    <a:lnTo>
                      <a:pt x="124" y="118"/>
                    </a:lnTo>
                    <a:lnTo>
                      <a:pt x="99" y="113"/>
                    </a:lnTo>
                    <a:lnTo>
                      <a:pt x="75" y="110"/>
                    </a:lnTo>
                    <a:lnTo>
                      <a:pt x="49" y="105"/>
                    </a:lnTo>
                    <a:lnTo>
                      <a:pt x="24" y="102"/>
                    </a:lnTo>
                    <a:lnTo>
                      <a:pt x="0" y="99"/>
                    </a:lnTo>
                    <a:lnTo>
                      <a:pt x="19" y="60"/>
                    </a:lnTo>
                    <a:lnTo>
                      <a:pt x="27" y="31"/>
                    </a:lnTo>
                    <a:lnTo>
                      <a:pt x="27" y="11"/>
                    </a:lnTo>
                    <a:lnTo>
                      <a:pt x="24" y="3"/>
                    </a:lnTo>
                    <a:lnTo>
                      <a:pt x="35" y="0"/>
                    </a:lnTo>
                    <a:lnTo>
                      <a:pt x="46" y="1"/>
                    </a:lnTo>
                    <a:lnTo>
                      <a:pt x="59" y="6"/>
                    </a:lnTo>
                    <a:lnTo>
                      <a:pt x="68" y="11"/>
                    </a:lnTo>
                    <a:lnTo>
                      <a:pt x="83" y="20"/>
                    </a:lnTo>
                    <a:lnTo>
                      <a:pt x="99" y="30"/>
                    </a:lnTo>
                    <a:lnTo>
                      <a:pt x="113" y="39"/>
                    </a:lnTo>
                    <a:lnTo>
                      <a:pt x="128" y="49"/>
                    </a:lnTo>
                    <a:lnTo>
                      <a:pt x="140" y="59"/>
                    </a:lnTo>
                    <a:lnTo>
                      <a:pt x="155" y="70"/>
                    </a:lnTo>
                    <a:lnTo>
                      <a:pt x="167" y="83"/>
                    </a:lnTo>
                    <a:lnTo>
                      <a:pt x="179" y="95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57"/>
              <p:cNvSpPr>
                <a:spLocks/>
              </p:cNvSpPr>
              <p:nvPr/>
            </p:nvSpPr>
            <p:spPr bwMode="auto">
              <a:xfrm>
                <a:off x="4476" y="1987"/>
                <a:ext cx="67" cy="69"/>
              </a:xfrm>
              <a:custGeom>
                <a:avLst/>
                <a:gdLst>
                  <a:gd name="T0" fmla="*/ 134 w 134"/>
                  <a:gd name="T1" fmla="*/ 68 h 137"/>
                  <a:gd name="T2" fmla="*/ 131 w 134"/>
                  <a:gd name="T3" fmla="*/ 83 h 137"/>
                  <a:gd name="T4" fmla="*/ 123 w 134"/>
                  <a:gd name="T5" fmla="*/ 95 h 137"/>
                  <a:gd name="T6" fmla="*/ 111 w 134"/>
                  <a:gd name="T7" fmla="*/ 105 h 137"/>
                  <a:gd name="T8" fmla="*/ 100 w 134"/>
                  <a:gd name="T9" fmla="*/ 115 h 137"/>
                  <a:gd name="T10" fmla="*/ 95 w 134"/>
                  <a:gd name="T11" fmla="*/ 121 h 137"/>
                  <a:gd name="T12" fmla="*/ 91 w 134"/>
                  <a:gd name="T13" fmla="*/ 130 h 137"/>
                  <a:gd name="T14" fmla="*/ 84 w 134"/>
                  <a:gd name="T15" fmla="*/ 137 h 137"/>
                  <a:gd name="T16" fmla="*/ 75 w 134"/>
                  <a:gd name="T17" fmla="*/ 134 h 137"/>
                  <a:gd name="T18" fmla="*/ 67 w 134"/>
                  <a:gd name="T19" fmla="*/ 124 h 137"/>
                  <a:gd name="T20" fmla="*/ 57 w 134"/>
                  <a:gd name="T21" fmla="*/ 115 h 137"/>
                  <a:gd name="T22" fmla="*/ 49 w 134"/>
                  <a:gd name="T23" fmla="*/ 107 h 137"/>
                  <a:gd name="T24" fmla="*/ 39 w 134"/>
                  <a:gd name="T25" fmla="*/ 99 h 137"/>
                  <a:gd name="T26" fmla="*/ 30 w 134"/>
                  <a:gd name="T27" fmla="*/ 91 h 137"/>
                  <a:gd name="T28" fmla="*/ 20 w 134"/>
                  <a:gd name="T29" fmla="*/ 83 h 137"/>
                  <a:gd name="T30" fmla="*/ 11 w 134"/>
                  <a:gd name="T31" fmla="*/ 76 h 137"/>
                  <a:gd name="T32" fmla="*/ 0 w 134"/>
                  <a:gd name="T33" fmla="*/ 68 h 137"/>
                  <a:gd name="T34" fmla="*/ 1 w 134"/>
                  <a:gd name="T35" fmla="*/ 52 h 137"/>
                  <a:gd name="T36" fmla="*/ 11 w 134"/>
                  <a:gd name="T37" fmla="*/ 39 h 137"/>
                  <a:gd name="T38" fmla="*/ 22 w 134"/>
                  <a:gd name="T39" fmla="*/ 30 h 137"/>
                  <a:gd name="T40" fmla="*/ 32 w 134"/>
                  <a:gd name="T41" fmla="*/ 22 h 137"/>
                  <a:gd name="T42" fmla="*/ 39 w 134"/>
                  <a:gd name="T43" fmla="*/ 17 h 137"/>
                  <a:gd name="T44" fmla="*/ 46 w 134"/>
                  <a:gd name="T45" fmla="*/ 6 h 137"/>
                  <a:gd name="T46" fmla="*/ 55 w 134"/>
                  <a:gd name="T47" fmla="*/ 0 h 137"/>
                  <a:gd name="T48" fmla="*/ 65 w 134"/>
                  <a:gd name="T49" fmla="*/ 9 h 137"/>
                  <a:gd name="T50" fmla="*/ 73 w 134"/>
                  <a:gd name="T51" fmla="*/ 16 h 137"/>
                  <a:gd name="T52" fmla="*/ 81 w 134"/>
                  <a:gd name="T53" fmla="*/ 23 h 137"/>
                  <a:gd name="T54" fmla="*/ 89 w 134"/>
                  <a:gd name="T55" fmla="*/ 31 h 137"/>
                  <a:gd name="T56" fmla="*/ 97 w 134"/>
                  <a:gd name="T57" fmla="*/ 39 h 137"/>
                  <a:gd name="T58" fmla="*/ 107 w 134"/>
                  <a:gd name="T59" fmla="*/ 49 h 137"/>
                  <a:gd name="T60" fmla="*/ 115 w 134"/>
                  <a:gd name="T61" fmla="*/ 57 h 137"/>
                  <a:gd name="T62" fmla="*/ 124 w 134"/>
                  <a:gd name="T63" fmla="*/ 63 h 137"/>
                  <a:gd name="T64" fmla="*/ 134 w 134"/>
                  <a:gd name="T65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137">
                    <a:moveTo>
                      <a:pt x="134" y="68"/>
                    </a:moveTo>
                    <a:lnTo>
                      <a:pt x="131" y="83"/>
                    </a:lnTo>
                    <a:lnTo>
                      <a:pt x="123" y="95"/>
                    </a:lnTo>
                    <a:lnTo>
                      <a:pt x="111" y="105"/>
                    </a:lnTo>
                    <a:lnTo>
                      <a:pt x="100" y="115"/>
                    </a:lnTo>
                    <a:lnTo>
                      <a:pt x="95" y="121"/>
                    </a:lnTo>
                    <a:lnTo>
                      <a:pt x="91" y="130"/>
                    </a:lnTo>
                    <a:lnTo>
                      <a:pt x="84" y="137"/>
                    </a:lnTo>
                    <a:lnTo>
                      <a:pt x="75" y="134"/>
                    </a:lnTo>
                    <a:lnTo>
                      <a:pt x="67" y="124"/>
                    </a:lnTo>
                    <a:lnTo>
                      <a:pt x="57" y="115"/>
                    </a:lnTo>
                    <a:lnTo>
                      <a:pt x="49" y="107"/>
                    </a:lnTo>
                    <a:lnTo>
                      <a:pt x="39" y="99"/>
                    </a:lnTo>
                    <a:lnTo>
                      <a:pt x="30" y="91"/>
                    </a:lnTo>
                    <a:lnTo>
                      <a:pt x="20" y="83"/>
                    </a:lnTo>
                    <a:lnTo>
                      <a:pt x="11" y="76"/>
                    </a:lnTo>
                    <a:lnTo>
                      <a:pt x="0" y="68"/>
                    </a:lnTo>
                    <a:lnTo>
                      <a:pt x="1" y="52"/>
                    </a:lnTo>
                    <a:lnTo>
                      <a:pt x="11" y="39"/>
                    </a:lnTo>
                    <a:lnTo>
                      <a:pt x="22" y="30"/>
                    </a:lnTo>
                    <a:lnTo>
                      <a:pt x="32" y="22"/>
                    </a:lnTo>
                    <a:lnTo>
                      <a:pt x="39" y="17"/>
                    </a:lnTo>
                    <a:lnTo>
                      <a:pt x="46" y="6"/>
                    </a:lnTo>
                    <a:lnTo>
                      <a:pt x="55" y="0"/>
                    </a:lnTo>
                    <a:lnTo>
                      <a:pt x="65" y="9"/>
                    </a:lnTo>
                    <a:lnTo>
                      <a:pt x="73" y="16"/>
                    </a:lnTo>
                    <a:lnTo>
                      <a:pt x="81" y="23"/>
                    </a:lnTo>
                    <a:lnTo>
                      <a:pt x="89" y="31"/>
                    </a:lnTo>
                    <a:lnTo>
                      <a:pt x="97" y="39"/>
                    </a:lnTo>
                    <a:lnTo>
                      <a:pt x="107" y="49"/>
                    </a:lnTo>
                    <a:lnTo>
                      <a:pt x="115" y="57"/>
                    </a:lnTo>
                    <a:lnTo>
                      <a:pt x="124" y="63"/>
                    </a:lnTo>
                    <a:lnTo>
                      <a:pt x="13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58"/>
              <p:cNvSpPr>
                <a:spLocks/>
              </p:cNvSpPr>
              <p:nvPr/>
            </p:nvSpPr>
            <p:spPr bwMode="auto">
              <a:xfrm>
                <a:off x="4485" y="2001"/>
                <a:ext cx="46" cy="44"/>
              </a:xfrm>
              <a:custGeom>
                <a:avLst/>
                <a:gdLst>
                  <a:gd name="T0" fmla="*/ 93 w 93"/>
                  <a:gd name="T1" fmla="*/ 48 h 88"/>
                  <a:gd name="T2" fmla="*/ 93 w 93"/>
                  <a:gd name="T3" fmla="*/ 54 h 88"/>
                  <a:gd name="T4" fmla="*/ 91 w 93"/>
                  <a:gd name="T5" fmla="*/ 57 h 88"/>
                  <a:gd name="T6" fmla="*/ 86 w 93"/>
                  <a:gd name="T7" fmla="*/ 60 h 88"/>
                  <a:gd name="T8" fmla="*/ 83 w 93"/>
                  <a:gd name="T9" fmla="*/ 62 h 88"/>
                  <a:gd name="T10" fmla="*/ 62 w 93"/>
                  <a:gd name="T11" fmla="*/ 88 h 88"/>
                  <a:gd name="T12" fmla="*/ 54 w 93"/>
                  <a:gd name="T13" fmla="*/ 81 h 88"/>
                  <a:gd name="T14" fmla="*/ 46 w 93"/>
                  <a:gd name="T15" fmla="*/ 75 h 88"/>
                  <a:gd name="T16" fmla="*/ 40 w 93"/>
                  <a:gd name="T17" fmla="*/ 68 h 88"/>
                  <a:gd name="T18" fmla="*/ 32 w 93"/>
                  <a:gd name="T19" fmla="*/ 60 h 88"/>
                  <a:gd name="T20" fmla="*/ 26 w 93"/>
                  <a:gd name="T21" fmla="*/ 54 h 88"/>
                  <a:gd name="T22" fmla="*/ 18 w 93"/>
                  <a:gd name="T23" fmla="*/ 46 h 88"/>
                  <a:gd name="T24" fmla="*/ 10 w 93"/>
                  <a:gd name="T25" fmla="*/ 38 h 88"/>
                  <a:gd name="T26" fmla="*/ 0 w 93"/>
                  <a:gd name="T27" fmla="*/ 30 h 88"/>
                  <a:gd name="T28" fmla="*/ 8 w 93"/>
                  <a:gd name="T29" fmla="*/ 27 h 88"/>
                  <a:gd name="T30" fmla="*/ 15 w 93"/>
                  <a:gd name="T31" fmla="*/ 22 h 88"/>
                  <a:gd name="T32" fmla="*/ 19 w 93"/>
                  <a:gd name="T33" fmla="*/ 16 h 88"/>
                  <a:gd name="T34" fmla="*/ 24 w 93"/>
                  <a:gd name="T35" fmla="*/ 9 h 88"/>
                  <a:gd name="T36" fmla="*/ 29 w 93"/>
                  <a:gd name="T37" fmla="*/ 4 h 88"/>
                  <a:gd name="T38" fmla="*/ 34 w 93"/>
                  <a:gd name="T39" fmla="*/ 1 h 88"/>
                  <a:gd name="T40" fmla="*/ 42 w 93"/>
                  <a:gd name="T41" fmla="*/ 0 h 88"/>
                  <a:gd name="T42" fmla="*/ 51 w 93"/>
                  <a:gd name="T43" fmla="*/ 3 h 88"/>
                  <a:gd name="T44" fmla="*/ 62 w 93"/>
                  <a:gd name="T45" fmla="*/ 14 h 88"/>
                  <a:gd name="T46" fmla="*/ 74 w 93"/>
                  <a:gd name="T47" fmla="*/ 25 h 88"/>
                  <a:gd name="T48" fmla="*/ 83 w 93"/>
                  <a:gd name="T49" fmla="*/ 36 h 88"/>
                  <a:gd name="T50" fmla="*/ 93 w 93"/>
                  <a:gd name="T51" fmla="*/ 4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3" h="88">
                    <a:moveTo>
                      <a:pt x="93" y="48"/>
                    </a:moveTo>
                    <a:lnTo>
                      <a:pt x="93" y="54"/>
                    </a:lnTo>
                    <a:lnTo>
                      <a:pt x="91" y="57"/>
                    </a:lnTo>
                    <a:lnTo>
                      <a:pt x="86" y="60"/>
                    </a:lnTo>
                    <a:lnTo>
                      <a:pt x="83" y="62"/>
                    </a:lnTo>
                    <a:lnTo>
                      <a:pt x="62" y="88"/>
                    </a:lnTo>
                    <a:lnTo>
                      <a:pt x="54" y="81"/>
                    </a:lnTo>
                    <a:lnTo>
                      <a:pt x="46" y="75"/>
                    </a:lnTo>
                    <a:lnTo>
                      <a:pt x="40" y="68"/>
                    </a:lnTo>
                    <a:lnTo>
                      <a:pt x="32" y="60"/>
                    </a:lnTo>
                    <a:lnTo>
                      <a:pt x="26" y="54"/>
                    </a:lnTo>
                    <a:lnTo>
                      <a:pt x="18" y="46"/>
                    </a:lnTo>
                    <a:lnTo>
                      <a:pt x="10" y="38"/>
                    </a:lnTo>
                    <a:lnTo>
                      <a:pt x="0" y="30"/>
                    </a:lnTo>
                    <a:lnTo>
                      <a:pt x="8" y="27"/>
                    </a:lnTo>
                    <a:lnTo>
                      <a:pt x="15" y="22"/>
                    </a:lnTo>
                    <a:lnTo>
                      <a:pt x="19" y="16"/>
                    </a:lnTo>
                    <a:lnTo>
                      <a:pt x="24" y="9"/>
                    </a:lnTo>
                    <a:lnTo>
                      <a:pt x="29" y="4"/>
                    </a:lnTo>
                    <a:lnTo>
                      <a:pt x="34" y="1"/>
                    </a:lnTo>
                    <a:lnTo>
                      <a:pt x="42" y="0"/>
                    </a:lnTo>
                    <a:lnTo>
                      <a:pt x="51" y="3"/>
                    </a:lnTo>
                    <a:lnTo>
                      <a:pt x="62" y="14"/>
                    </a:lnTo>
                    <a:lnTo>
                      <a:pt x="74" y="25"/>
                    </a:lnTo>
                    <a:lnTo>
                      <a:pt x="83" y="36"/>
                    </a:lnTo>
                    <a:lnTo>
                      <a:pt x="93" y="48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59"/>
              <p:cNvSpPr>
                <a:spLocks/>
              </p:cNvSpPr>
              <p:nvPr/>
            </p:nvSpPr>
            <p:spPr bwMode="auto">
              <a:xfrm>
                <a:off x="4714" y="2027"/>
                <a:ext cx="33" cy="31"/>
              </a:xfrm>
              <a:custGeom>
                <a:avLst/>
                <a:gdLst>
                  <a:gd name="T0" fmla="*/ 67 w 67"/>
                  <a:gd name="T1" fmla="*/ 63 h 63"/>
                  <a:gd name="T2" fmla="*/ 0 w 67"/>
                  <a:gd name="T3" fmla="*/ 55 h 63"/>
                  <a:gd name="T4" fmla="*/ 2 w 67"/>
                  <a:gd name="T5" fmla="*/ 42 h 63"/>
                  <a:gd name="T6" fmla="*/ 7 w 67"/>
                  <a:gd name="T7" fmla="*/ 31 h 63"/>
                  <a:gd name="T8" fmla="*/ 12 w 67"/>
                  <a:gd name="T9" fmla="*/ 18 h 63"/>
                  <a:gd name="T10" fmla="*/ 13 w 67"/>
                  <a:gd name="T11" fmla="*/ 5 h 63"/>
                  <a:gd name="T12" fmla="*/ 18 w 67"/>
                  <a:gd name="T13" fmla="*/ 0 h 63"/>
                  <a:gd name="T14" fmla="*/ 24 w 67"/>
                  <a:gd name="T15" fmla="*/ 7 h 63"/>
                  <a:gd name="T16" fmla="*/ 32 w 67"/>
                  <a:gd name="T17" fmla="*/ 15 h 63"/>
                  <a:gd name="T18" fmla="*/ 39 w 67"/>
                  <a:gd name="T19" fmla="*/ 21 h 63"/>
                  <a:gd name="T20" fmla="*/ 45 w 67"/>
                  <a:gd name="T21" fmla="*/ 29 h 63"/>
                  <a:gd name="T22" fmla="*/ 52 w 67"/>
                  <a:gd name="T23" fmla="*/ 37 h 63"/>
                  <a:gd name="T24" fmla="*/ 58 w 67"/>
                  <a:gd name="T25" fmla="*/ 45 h 63"/>
                  <a:gd name="T26" fmla="*/ 63 w 67"/>
                  <a:gd name="T27" fmla="*/ 53 h 63"/>
                  <a:gd name="T28" fmla="*/ 67 w 67"/>
                  <a:gd name="T2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63">
                    <a:moveTo>
                      <a:pt x="67" y="63"/>
                    </a:moveTo>
                    <a:lnTo>
                      <a:pt x="0" y="55"/>
                    </a:lnTo>
                    <a:lnTo>
                      <a:pt x="2" y="42"/>
                    </a:lnTo>
                    <a:lnTo>
                      <a:pt x="7" y="31"/>
                    </a:lnTo>
                    <a:lnTo>
                      <a:pt x="12" y="18"/>
                    </a:lnTo>
                    <a:lnTo>
                      <a:pt x="13" y="5"/>
                    </a:lnTo>
                    <a:lnTo>
                      <a:pt x="18" y="0"/>
                    </a:lnTo>
                    <a:lnTo>
                      <a:pt x="24" y="7"/>
                    </a:lnTo>
                    <a:lnTo>
                      <a:pt x="32" y="15"/>
                    </a:lnTo>
                    <a:lnTo>
                      <a:pt x="39" y="21"/>
                    </a:lnTo>
                    <a:lnTo>
                      <a:pt x="45" y="29"/>
                    </a:lnTo>
                    <a:lnTo>
                      <a:pt x="52" y="37"/>
                    </a:lnTo>
                    <a:lnTo>
                      <a:pt x="58" y="45"/>
                    </a:lnTo>
                    <a:lnTo>
                      <a:pt x="63" y="53"/>
                    </a:lnTo>
                    <a:lnTo>
                      <a:pt x="67" y="63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60"/>
              <p:cNvSpPr>
                <a:spLocks/>
              </p:cNvSpPr>
              <p:nvPr/>
            </p:nvSpPr>
            <p:spPr bwMode="auto">
              <a:xfrm>
                <a:off x="4522" y="2054"/>
                <a:ext cx="184" cy="95"/>
              </a:xfrm>
              <a:custGeom>
                <a:avLst/>
                <a:gdLst>
                  <a:gd name="T0" fmla="*/ 367 w 367"/>
                  <a:gd name="T1" fmla="*/ 40 h 190"/>
                  <a:gd name="T2" fmla="*/ 2 w 367"/>
                  <a:gd name="T3" fmla="*/ 190 h 190"/>
                  <a:gd name="T4" fmla="*/ 0 w 367"/>
                  <a:gd name="T5" fmla="*/ 179 h 190"/>
                  <a:gd name="T6" fmla="*/ 3 w 367"/>
                  <a:gd name="T7" fmla="*/ 167 h 190"/>
                  <a:gd name="T8" fmla="*/ 7 w 367"/>
                  <a:gd name="T9" fmla="*/ 158 h 190"/>
                  <a:gd name="T10" fmla="*/ 8 w 367"/>
                  <a:gd name="T11" fmla="*/ 145 h 190"/>
                  <a:gd name="T12" fmla="*/ 8 w 367"/>
                  <a:gd name="T13" fmla="*/ 147 h 190"/>
                  <a:gd name="T14" fmla="*/ 15 w 367"/>
                  <a:gd name="T15" fmla="*/ 119 h 190"/>
                  <a:gd name="T16" fmla="*/ 19 w 367"/>
                  <a:gd name="T17" fmla="*/ 92 h 190"/>
                  <a:gd name="T18" fmla="*/ 27 w 367"/>
                  <a:gd name="T19" fmla="*/ 67 h 190"/>
                  <a:gd name="T20" fmla="*/ 39 w 367"/>
                  <a:gd name="T21" fmla="*/ 43 h 190"/>
                  <a:gd name="T22" fmla="*/ 50 w 367"/>
                  <a:gd name="T23" fmla="*/ 33 h 190"/>
                  <a:gd name="T24" fmla="*/ 59 w 367"/>
                  <a:gd name="T25" fmla="*/ 24 h 190"/>
                  <a:gd name="T26" fmla="*/ 67 w 367"/>
                  <a:gd name="T27" fmla="*/ 11 h 190"/>
                  <a:gd name="T28" fmla="*/ 77 w 367"/>
                  <a:gd name="T29" fmla="*/ 0 h 190"/>
                  <a:gd name="T30" fmla="*/ 94 w 367"/>
                  <a:gd name="T31" fmla="*/ 3 h 190"/>
                  <a:gd name="T32" fmla="*/ 114 w 367"/>
                  <a:gd name="T33" fmla="*/ 4 h 190"/>
                  <a:gd name="T34" fmla="*/ 131 w 367"/>
                  <a:gd name="T35" fmla="*/ 8 h 190"/>
                  <a:gd name="T36" fmla="*/ 149 w 367"/>
                  <a:gd name="T37" fmla="*/ 11 h 190"/>
                  <a:gd name="T38" fmla="*/ 168 w 367"/>
                  <a:gd name="T39" fmla="*/ 12 h 190"/>
                  <a:gd name="T40" fmla="*/ 185 w 367"/>
                  <a:gd name="T41" fmla="*/ 16 h 190"/>
                  <a:gd name="T42" fmla="*/ 203 w 367"/>
                  <a:gd name="T43" fmla="*/ 17 h 190"/>
                  <a:gd name="T44" fmla="*/ 222 w 367"/>
                  <a:gd name="T45" fmla="*/ 20 h 190"/>
                  <a:gd name="T46" fmla="*/ 240 w 367"/>
                  <a:gd name="T47" fmla="*/ 22 h 190"/>
                  <a:gd name="T48" fmla="*/ 257 w 367"/>
                  <a:gd name="T49" fmla="*/ 25 h 190"/>
                  <a:gd name="T50" fmla="*/ 276 w 367"/>
                  <a:gd name="T51" fmla="*/ 27 h 190"/>
                  <a:gd name="T52" fmla="*/ 294 w 367"/>
                  <a:gd name="T53" fmla="*/ 30 h 190"/>
                  <a:gd name="T54" fmla="*/ 313 w 367"/>
                  <a:gd name="T55" fmla="*/ 32 h 190"/>
                  <a:gd name="T56" fmla="*/ 331 w 367"/>
                  <a:gd name="T57" fmla="*/ 35 h 190"/>
                  <a:gd name="T58" fmla="*/ 350 w 367"/>
                  <a:gd name="T59" fmla="*/ 36 h 190"/>
                  <a:gd name="T60" fmla="*/ 367 w 367"/>
                  <a:gd name="T61" fmla="*/ 4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7" h="190">
                    <a:moveTo>
                      <a:pt x="367" y="40"/>
                    </a:moveTo>
                    <a:lnTo>
                      <a:pt x="2" y="190"/>
                    </a:lnTo>
                    <a:lnTo>
                      <a:pt x="0" y="179"/>
                    </a:lnTo>
                    <a:lnTo>
                      <a:pt x="3" y="167"/>
                    </a:lnTo>
                    <a:lnTo>
                      <a:pt x="7" y="158"/>
                    </a:lnTo>
                    <a:lnTo>
                      <a:pt x="8" y="145"/>
                    </a:lnTo>
                    <a:lnTo>
                      <a:pt x="8" y="147"/>
                    </a:lnTo>
                    <a:lnTo>
                      <a:pt x="15" y="119"/>
                    </a:lnTo>
                    <a:lnTo>
                      <a:pt x="19" y="92"/>
                    </a:lnTo>
                    <a:lnTo>
                      <a:pt x="27" y="67"/>
                    </a:lnTo>
                    <a:lnTo>
                      <a:pt x="39" y="43"/>
                    </a:lnTo>
                    <a:lnTo>
                      <a:pt x="50" y="33"/>
                    </a:lnTo>
                    <a:lnTo>
                      <a:pt x="59" y="24"/>
                    </a:lnTo>
                    <a:lnTo>
                      <a:pt x="67" y="11"/>
                    </a:lnTo>
                    <a:lnTo>
                      <a:pt x="77" y="0"/>
                    </a:lnTo>
                    <a:lnTo>
                      <a:pt x="94" y="3"/>
                    </a:lnTo>
                    <a:lnTo>
                      <a:pt x="114" y="4"/>
                    </a:lnTo>
                    <a:lnTo>
                      <a:pt x="131" y="8"/>
                    </a:lnTo>
                    <a:lnTo>
                      <a:pt x="149" y="11"/>
                    </a:lnTo>
                    <a:lnTo>
                      <a:pt x="168" y="12"/>
                    </a:lnTo>
                    <a:lnTo>
                      <a:pt x="185" y="16"/>
                    </a:lnTo>
                    <a:lnTo>
                      <a:pt x="203" y="17"/>
                    </a:lnTo>
                    <a:lnTo>
                      <a:pt x="222" y="20"/>
                    </a:lnTo>
                    <a:lnTo>
                      <a:pt x="240" y="22"/>
                    </a:lnTo>
                    <a:lnTo>
                      <a:pt x="257" y="25"/>
                    </a:lnTo>
                    <a:lnTo>
                      <a:pt x="276" y="27"/>
                    </a:lnTo>
                    <a:lnTo>
                      <a:pt x="294" y="30"/>
                    </a:lnTo>
                    <a:lnTo>
                      <a:pt x="313" y="32"/>
                    </a:lnTo>
                    <a:lnTo>
                      <a:pt x="331" y="35"/>
                    </a:lnTo>
                    <a:lnTo>
                      <a:pt x="350" y="36"/>
                    </a:lnTo>
                    <a:lnTo>
                      <a:pt x="367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61"/>
              <p:cNvSpPr>
                <a:spLocks/>
              </p:cNvSpPr>
              <p:nvPr/>
            </p:nvSpPr>
            <p:spPr bwMode="auto">
              <a:xfrm>
                <a:off x="4516" y="2076"/>
                <a:ext cx="339" cy="190"/>
              </a:xfrm>
              <a:custGeom>
                <a:avLst/>
                <a:gdLst>
                  <a:gd name="T0" fmla="*/ 586 w 679"/>
                  <a:gd name="T1" fmla="*/ 24 h 380"/>
                  <a:gd name="T2" fmla="*/ 582 w 679"/>
                  <a:gd name="T3" fmla="*/ 54 h 380"/>
                  <a:gd name="T4" fmla="*/ 614 w 679"/>
                  <a:gd name="T5" fmla="*/ 124 h 380"/>
                  <a:gd name="T6" fmla="*/ 633 w 679"/>
                  <a:gd name="T7" fmla="*/ 121 h 380"/>
                  <a:gd name="T8" fmla="*/ 638 w 679"/>
                  <a:gd name="T9" fmla="*/ 105 h 380"/>
                  <a:gd name="T10" fmla="*/ 623 w 679"/>
                  <a:gd name="T11" fmla="*/ 75 h 380"/>
                  <a:gd name="T12" fmla="*/ 604 w 679"/>
                  <a:gd name="T13" fmla="*/ 22 h 380"/>
                  <a:gd name="T14" fmla="*/ 676 w 679"/>
                  <a:gd name="T15" fmla="*/ 56 h 380"/>
                  <a:gd name="T16" fmla="*/ 665 w 679"/>
                  <a:gd name="T17" fmla="*/ 132 h 380"/>
                  <a:gd name="T18" fmla="*/ 665 w 679"/>
                  <a:gd name="T19" fmla="*/ 144 h 380"/>
                  <a:gd name="T20" fmla="*/ 653 w 679"/>
                  <a:gd name="T21" fmla="*/ 131 h 380"/>
                  <a:gd name="T22" fmla="*/ 630 w 679"/>
                  <a:gd name="T23" fmla="*/ 142 h 380"/>
                  <a:gd name="T24" fmla="*/ 628 w 679"/>
                  <a:gd name="T25" fmla="*/ 171 h 380"/>
                  <a:gd name="T26" fmla="*/ 644 w 679"/>
                  <a:gd name="T27" fmla="*/ 177 h 380"/>
                  <a:gd name="T28" fmla="*/ 655 w 679"/>
                  <a:gd name="T29" fmla="*/ 171 h 380"/>
                  <a:gd name="T30" fmla="*/ 660 w 679"/>
                  <a:gd name="T31" fmla="*/ 182 h 380"/>
                  <a:gd name="T32" fmla="*/ 653 w 679"/>
                  <a:gd name="T33" fmla="*/ 215 h 380"/>
                  <a:gd name="T34" fmla="*/ 631 w 679"/>
                  <a:gd name="T35" fmla="*/ 225 h 380"/>
                  <a:gd name="T36" fmla="*/ 574 w 679"/>
                  <a:gd name="T37" fmla="*/ 249 h 380"/>
                  <a:gd name="T38" fmla="*/ 495 w 679"/>
                  <a:gd name="T39" fmla="*/ 282 h 380"/>
                  <a:gd name="T40" fmla="*/ 409 w 679"/>
                  <a:gd name="T41" fmla="*/ 319 h 380"/>
                  <a:gd name="T42" fmla="*/ 328 w 679"/>
                  <a:gd name="T43" fmla="*/ 358 h 380"/>
                  <a:gd name="T44" fmla="*/ 291 w 679"/>
                  <a:gd name="T45" fmla="*/ 372 h 380"/>
                  <a:gd name="T46" fmla="*/ 267 w 679"/>
                  <a:gd name="T47" fmla="*/ 377 h 380"/>
                  <a:gd name="T48" fmla="*/ 243 w 679"/>
                  <a:gd name="T49" fmla="*/ 362 h 380"/>
                  <a:gd name="T50" fmla="*/ 216 w 679"/>
                  <a:gd name="T51" fmla="*/ 358 h 380"/>
                  <a:gd name="T52" fmla="*/ 184 w 679"/>
                  <a:gd name="T53" fmla="*/ 351 h 380"/>
                  <a:gd name="T54" fmla="*/ 146 w 679"/>
                  <a:gd name="T55" fmla="*/ 322 h 380"/>
                  <a:gd name="T56" fmla="*/ 130 w 679"/>
                  <a:gd name="T57" fmla="*/ 268 h 380"/>
                  <a:gd name="T58" fmla="*/ 127 w 679"/>
                  <a:gd name="T59" fmla="*/ 212 h 380"/>
                  <a:gd name="T60" fmla="*/ 157 w 679"/>
                  <a:gd name="T61" fmla="*/ 206 h 380"/>
                  <a:gd name="T62" fmla="*/ 157 w 679"/>
                  <a:gd name="T63" fmla="*/ 231 h 380"/>
                  <a:gd name="T64" fmla="*/ 141 w 679"/>
                  <a:gd name="T65" fmla="*/ 246 h 380"/>
                  <a:gd name="T66" fmla="*/ 149 w 679"/>
                  <a:gd name="T67" fmla="*/ 265 h 380"/>
                  <a:gd name="T68" fmla="*/ 174 w 679"/>
                  <a:gd name="T69" fmla="*/ 286 h 380"/>
                  <a:gd name="T70" fmla="*/ 198 w 679"/>
                  <a:gd name="T71" fmla="*/ 306 h 380"/>
                  <a:gd name="T72" fmla="*/ 222 w 679"/>
                  <a:gd name="T73" fmla="*/ 306 h 380"/>
                  <a:gd name="T74" fmla="*/ 219 w 679"/>
                  <a:gd name="T75" fmla="*/ 287 h 380"/>
                  <a:gd name="T76" fmla="*/ 184 w 679"/>
                  <a:gd name="T77" fmla="*/ 257 h 380"/>
                  <a:gd name="T78" fmla="*/ 192 w 679"/>
                  <a:gd name="T79" fmla="*/ 211 h 380"/>
                  <a:gd name="T80" fmla="*/ 182 w 679"/>
                  <a:gd name="T81" fmla="*/ 180 h 380"/>
                  <a:gd name="T82" fmla="*/ 160 w 679"/>
                  <a:gd name="T83" fmla="*/ 175 h 380"/>
                  <a:gd name="T84" fmla="*/ 138 w 679"/>
                  <a:gd name="T85" fmla="*/ 177 h 380"/>
                  <a:gd name="T86" fmla="*/ 112 w 679"/>
                  <a:gd name="T87" fmla="*/ 183 h 380"/>
                  <a:gd name="T88" fmla="*/ 88 w 679"/>
                  <a:gd name="T89" fmla="*/ 193 h 380"/>
                  <a:gd name="T90" fmla="*/ 87 w 679"/>
                  <a:gd name="T91" fmla="*/ 249 h 380"/>
                  <a:gd name="T92" fmla="*/ 4 w 679"/>
                  <a:gd name="T93" fmla="*/ 193 h 380"/>
                  <a:gd name="T94" fmla="*/ 0 w 679"/>
                  <a:gd name="T95" fmla="*/ 183 h 380"/>
                  <a:gd name="T96" fmla="*/ 56 w 679"/>
                  <a:gd name="T97" fmla="*/ 156 h 380"/>
                  <a:gd name="T98" fmla="*/ 155 w 679"/>
                  <a:gd name="T99" fmla="*/ 113 h 380"/>
                  <a:gd name="T100" fmla="*/ 270 w 679"/>
                  <a:gd name="T101" fmla="*/ 65 h 380"/>
                  <a:gd name="T102" fmla="*/ 371 w 679"/>
                  <a:gd name="T103" fmla="*/ 25 h 380"/>
                  <a:gd name="T104" fmla="*/ 428 w 679"/>
                  <a:gd name="T105" fmla="*/ 1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79" h="380">
                    <a:moveTo>
                      <a:pt x="594" y="19"/>
                    </a:moveTo>
                    <a:lnTo>
                      <a:pt x="593" y="22"/>
                    </a:lnTo>
                    <a:lnTo>
                      <a:pt x="586" y="24"/>
                    </a:lnTo>
                    <a:lnTo>
                      <a:pt x="580" y="25"/>
                    </a:lnTo>
                    <a:lnTo>
                      <a:pt x="575" y="30"/>
                    </a:lnTo>
                    <a:lnTo>
                      <a:pt x="582" y="54"/>
                    </a:lnTo>
                    <a:lnTo>
                      <a:pt x="593" y="78"/>
                    </a:lnTo>
                    <a:lnTo>
                      <a:pt x="602" y="102"/>
                    </a:lnTo>
                    <a:lnTo>
                      <a:pt x="614" y="124"/>
                    </a:lnTo>
                    <a:lnTo>
                      <a:pt x="620" y="126"/>
                    </a:lnTo>
                    <a:lnTo>
                      <a:pt x="626" y="124"/>
                    </a:lnTo>
                    <a:lnTo>
                      <a:pt x="633" y="121"/>
                    </a:lnTo>
                    <a:lnTo>
                      <a:pt x="638" y="116"/>
                    </a:lnTo>
                    <a:lnTo>
                      <a:pt x="641" y="110"/>
                    </a:lnTo>
                    <a:lnTo>
                      <a:pt x="638" y="105"/>
                    </a:lnTo>
                    <a:lnTo>
                      <a:pt x="633" y="100"/>
                    </a:lnTo>
                    <a:lnTo>
                      <a:pt x="630" y="94"/>
                    </a:lnTo>
                    <a:lnTo>
                      <a:pt x="623" y="75"/>
                    </a:lnTo>
                    <a:lnTo>
                      <a:pt x="617" y="56"/>
                    </a:lnTo>
                    <a:lnTo>
                      <a:pt x="612" y="38"/>
                    </a:lnTo>
                    <a:lnTo>
                      <a:pt x="604" y="22"/>
                    </a:lnTo>
                    <a:lnTo>
                      <a:pt x="609" y="19"/>
                    </a:lnTo>
                    <a:lnTo>
                      <a:pt x="679" y="29"/>
                    </a:lnTo>
                    <a:lnTo>
                      <a:pt x="676" y="56"/>
                    </a:lnTo>
                    <a:lnTo>
                      <a:pt x="671" y="89"/>
                    </a:lnTo>
                    <a:lnTo>
                      <a:pt x="666" y="120"/>
                    </a:lnTo>
                    <a:lnTo>
                      <a:pt x="665" y="132"/>
                    </a:lnTo>
                    <a:lnTo>
                      <a:pt x="668" y="136"/>
                    </a:lnTo>
                    <a:lnTo>
                      <a:pt x="666" y="139"/>
                    </a:lnTo>
                    <a:lnTo>
                      <a:pt x="665" y="144"/>
                    </a:lnTo>
                    <a:lnTo>
                      <a:pt x="663" y="147"/>
                    </a:lnTo>
                    <a:lnTo>
                      <a:pt x="658" y="139"/>
                    </a:lnTo>
                    <a:lnTo>
                      <a:pt x="653" y="131"/>
                    </a:lnTo>
                    <a:lnTo>
                      <a:pt x="646" y="129"/>
                    </a:lnTo>
                    <a:lnTo>
                      <a:pt x="634" y="136"/>
                    </a:lnTo>
                    <a:lnTo>
                      <a:pt x="630" y="142"/>
                    </a:lnTo>
                    <a:lnTo>
                      <a:pt x="626" y="152"/>
                    </a:lnTo>
                    <a:lnTo>
                      <a:pt x="626" y="161"/>
                    </a:lnTo>
                    <a:lnTo>
                      <a:pt x="628" y="171"/>
                    </a:lnTo>
                    <a:lnTo>
                      <a:pt x="633" y="175"/>
                    </a:lnTo>
                    <a:lnTo>
                      <a:pt x="638" y="177"/>
                    </a:lnTo>
                    <a:lnTo>
                      <a:pt x="644" y="177"/>
                    </a:lnTo>
                    <a:lnTo>
                      <a:pt x="650" y="175"/>
                    </a:lnTo>
                    <a:lnTo>
                      <a:pt x="652" y="172"/>
                    </a:lnTo>
                    <a:lnTo>
                      <a:pt x="655" y="171"/>
                    </a:lnTo>
                    <a:lnTo>
                      <a:pt x="658" y="171"/>
                    </a:lnTo>
                    <a:lnTo>
                      <a:pt x="660" y="169"/>
                    </a:lnTo>
                    <a:lnTo>
                      <a:pt x="660" y="182"/>
                    </a:lnTo>
                    <a:lnTo>
                      <a:pt x="657" y="193"/>
                    </a:lnTo>
                    <a:lnTo>
                      <a:pt x="653" y="204"/>
                    </a:lnTo>
                    <a:lnTo>
                      <a:pt x="653" y="215"/>
                    </a:lnTo>
                    <a:lnTo>
                      <a:pt x="650" y="217"/>
                    </a:lnTo>
                    <a:lnTo>
                      <a:pt x="644" y="220"/>
                    </a:lnTo>
                    <a:lnTo>
                      <a:pt x="631" y="225"/>
                    </a:lnTo>
                    <a:lnTo>
                      <a:pt x="615" y="231"/>
                    </a:lnTo>
                    <a:lnTo>
                      <a:pt x="596" y="239"/>
                    </a:lnTo>
                    <a:lnTo>
                      <a:pt x="574" y="249"/>
                    </a:lnTo>
                    <a:lnTo>
                      <a:pt x="550" y="259"/>
                    </a:lnTo>
                    <a:lnTo>
                      <a:pt x="523" y="270"/>
                    </a:lnTo>
                    <a:lnTo>
                      <a:pt x="495" y="282"/>
                    </a:lnTo>
                    <a:lnTo>
                      <a:pt x="467" y="294"/>
                    </a:lnTo>
                    <a:lnTo>
                      <a:pt x="438" y="306"/>
                    </a:lnTo>
                    <a:lnTo>
                      <a:pt x="409" y="319"/>
                    </a:lnTo>
                    <a:lnTo>
                      <a:pt x="380" y="332"/>
                    </a:lnTo>
                    <a:lnTo>
                      <a:pt x="353" y="345"/>
                    </a:lnTo>
                    <a:lnTo>
                      <a:pt x="328" y="358"/>
                    </a:lnTo>
                    <a:lnTo>
                      <a:pt x="305" y="369"/>
                    </a:lnTo>
                    <a:lnTo>
                      <a:pt x="299" y="370"/>
                    </a:lnTo>
                    <a:lnTo>
                      <a:pt x="291" y="372"/>
                    </a:lnTo>
                    <a:lnTo>
                      <a:pt x="283" y="375"/>
                    </a:lnTo>
                    <a:lnTo>
                      <a:pt x="277" y="380"/>
                    </a:lnTo>
                    <a:lnTo>
                      <a:pt x="267" y="377"/>
                    </a:lnTo>
                    <a:lnTo>
                      <a:pt x="259" y="372"/>
                    </a:lnTo>
                    <a:lnTo>
                      <a:pt x="251" y="367"/>
                    </a:lnTo>
                    <a:lnTo>
                      <a:pt x="243" y="362"/>
                    </a:lnTo>
                    <a:lnTo>
                      <a:pt x="234" y="359"/>
                    </a:lnTo>
                    <a:lnTo>
                      <a:pt x="226" y="356"/>
                    </a:lnTo>
                    <a:lnTo>
                      <a:pt x="216" y="358"/>
                    </a:lnTo>
                    <a:lnTo>
                      <a:pt x="205" y="361"/>
                    </a:lnTo>
                    <a:lnTo>
                      <a:pt x="190" y="366"/>
                    </a:lnTo>
                    <a:lnTo>
                      <a:pt x="184" y="351"/>
                    </a:lnTo>
                    <a:lnTo>
                      <a:pt x="173" y="340"/>
                    </a:lnTo>
                    <a:lnTo>
                      <a:pt x="160" y="330"/>
                    </a:lnTo>
                    <a:lnTo>
                      <a:pt x="146" y="322"/>
                    </a:lnTo>
                    <a:lnTo>
                      <a:pt x="149" y="318"/>
                    </a:lnTo>
                    <a:lnTo>
                      <a:pt x="138" y="294"/>
                    </a:lnTo>
                    <a:lnTo>
                      <a:pt x="130" y="268"/>
                    </a:lnTo>
                    <a:lnTo>
                      <a:pt x="123" y="241"/>
                    </a:lnTo>
                    <a:lnTo>
                      <a:pt x="117" y="215"/>
                    </a:lnTo>
                    <a:lnTo>
                      <a:pt x="127" y="212"/>
                    </a:lnTo>
                    <a:lnTo>
                      <a:pt x="136" y="209"/>
                    </a:lnTo>
                    <a:lnTo>
                      <a:pt x="146" y="207"/>
                    </a:lnTo>
                    <a:lnTo>
                      <a:pt x="157" y="206"/>
                    </a:lnTo>
                    <a:lnTo>
                      <a:pt x="160" y="214"/>
                    </a:lnTo>
                    <a:lnTo>
                      <a:pt x="160" y="222"/>
                    </a:lnTo>
                    <a:lnTo>
                      <a:pt x="157" y="231"/>
                    </a:lnTo>
                    <a:lnTo>
                      <a:pt x="152" y="239"/>
                    </a:lnTo>
                    <a:lnTo>
                      <a:pt x="147" y="243"/>
                    </a:lnTo>
                    <a:lnTo>
                      <a:pt x="141" y="246"/>
                    </a:lnTo>
                    <a:lnTo>
                      <a:pt x="138" y="251"/>
                    </a:lnTo>
                    <a:lnTo>
                      <a:pt x="139" y="257"/>
                    </a:lnTo>
                    <a:lnTo>
                      <a:pt x="149" y="265"/>
                    </a:lnTo>
                    <a:lnTo>
                      <a:pt x="157" y="273"/>
                    </a:lnTo>
                    <a:lnTo>
                      <a:pt x="165" y="279"/>
                    </a:lnTo>
                    <a:lnTo>
                      <a:pt x="174" y="286"/>
                    </a:lnTo>
                    <a:lnTo>
                      <a:pt x="182" y="292"/>
                    </a:lnTo>
                    <a:lnTo>
                      <a:pt x="190" y="298"/>
                    </a:lnTo>
                    <a:lnTo>
                      <a:pt x="198" y="306"/>
                    </a:lnTo>
                    <a:lnTo>
                      <a:pt x="208" y="314"/>
                    </a:lnTo>
                    <a:lnTo>
                      <a:pt x="216" y="311"/>
                    </a:lnTo>
                    <a:lnTo>
                      <a:pt x="222" y="306"/>
                    </a:lnTo>
                    <a:lnTo>
                      <a:pt x="227" y="302"/>
                    </a:lnTo>
                    <a:lnTo>
                      <a:pt x="230" y="295"/>
                    </a:lnTo>
                    <a:lnTo>
                      <a:pt x="219" y="287"/>
                    </a:lnTo>
                    <a:lnTo>
                      <a:pt x="208" y="278"/>
                    </a:lnTo>
                    <a:lnTo>
                      <a:pt x="195" y="267"/>
                    </a:lnTo>
                    <a:lnTo>
                      <a:pt x="184" y="257"/>
                    </a:lnTo>
                    <a:lnTo>
                      <a:pt x="186" y="243"/>
                    </a:lnTo>
                    <a:lnTo>
                      <a:pt x="189" y="227"/>
                    </a:lnTo>
                    <a:lnTo>
                      <a:pt x="192" y="211"/>
                    </a:lnTo>
                    <a:lnTo>
                      <a:pt x="190" y="193"/>
                    </a:lnTo>
                    <a:lnTo>
                      <a:pt x="187" y="185"/>
                    </a:lnTo>
                    <a:lnTo>
                      <a:pt x="182" y="180"/>
                    </a:lnTo>
                    <a:lnTo>
                      <a:pt x="176" y="177"/>
                    </a:lnTo>
                    <a:lnTo>
                      <a:pt x="170" y="175"/>
                    </a:lnTo>
                    <a:lnTo>
                      <a:pt x="160" y="175"/>
                    </a:lnTo>
                    <a:lnTo>
                      <a:pt x="152" y="175"/>
                    </a:lnTo>
                    <a:lnTo>
                      <a:pt x="144" y="177"/>
                    </a:lnTo>
                    <a:lnTo>
                      <a:pt x="138" y="177"/>
                    </a:lnTo>
                    <a:lnTo>
                      <a:pt x="130" y="179"/>
                    </a:lnTo>
                    <a:lnTo>
                      <a:pt x="120" y="182"/>
                    </a:lnTo>
                    <a:lnTo>
                      <a:pt x="112" y="183"/>
                    </a:lnTo>
                    <a:lnTo>
                      <a:pt x="103" y="185"/>
                    </a:lnTo>
                    <a:lnTo>
                      <a:pt x="96" y="188"/>
                    </a:lnTo>
                    <a:lnTo>
                      <a:pt x="88" y="193"/>
                    </a:lnTo>
                    <a:lnTo>
                      <a:pt x="85" y="198"/>
                    </a:lnTo>
                    <a:lnTo>
                      <a:pt x="82" y="206"/>
                    </a:lnTo>
                    <a:lnTo>
                      <a:pt x="87" y="249"/>
                    </a:lnTo>
                    <a:lnTo>
                      <a:pt x="0" y="199"/>
                    </a:lnTo>
                    <a:lnTo>
                      <a:pt x="4" y="196"/>
                    </a:lnTo>
                    <a:lnTo>
                      <a:pt x="4" y="193"/>
                    </a:lnTo>
                    <a:lnTo>
                      <a:pt x="2" y="188"/>
                    </a:lnTo>
                    <a:lnTo>
                      <a:pt x="5" y="185"/>
                    </a:lnTo>
                    <a:lnTo>
                      <a:pt x="0" y="183"/>
                    </a:lnTo>
                    <a:lnTo>
                      <a:pt x="12" y="177"/>
                    </a:lnTo>
                    <a:lnTo>
                      <a:pt x="31" y="167"/>
                    </a:lnTo>
                    <a:lnTo>
                      <a:pt x="56" y="156"/>
                    </a:lnTo>
                    <a:lnTo>
                      <a:pt x="85" y="144"/>
                    </a:lnTo>
                    <a:lnTo>
                      <a:pt x="119" y="129"/>
                    </a:lnTo>
                    <a:lnTo>
                      <a:pt x="155" y="113"/>
                    </a:lnTo>
                    <a:lnTo>
                      <a:pt x="194" y="97"/>
                    </a:lnTo>
                    <a:lnTo>
                      <a:pt x="232" y="81"/>
                    </a:lnTo>
                    <a:lnTo>
                      <a:pt x="270" y="65"/>
                    </a:lnTo>
                    <a:lnTo>
                      <a:pt x="307" y="51"/>
                    </a:lnTo>
                    <a:lnTo>
                      <a:pt x="341" y="37"/>
                    </a:lnTo>
                    <a:lnTo>
                      <a:pt x="371" y="25"/>
                    </a:lnTo>
                    <a:lnTo>
                      <a:pt x="396" y="14"/>
                    </a:lnTo>
                    <a:lnTo>
                      <a:pt x="416" y="6"/>
                    </a:lnTo>
                    <a:lnTo>
                      <a:pt x="428" y="1"/>
                    </a:lnTo>
                    <a:lnTo>
                      <a:pt x="433" y="0"/>
                    </a:lnTo>
                    <a:lnTo>
                      <a:pt x="594" y="19"/>
                    </a:lnTo>
                    <a:close/>
                  </a:path>
                </a:pathLst>
              </a:custGeom>
              <a:solidFill>
                <a:srgbClr val="D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62"/>
              <p:cNvSpPr>
                <a:spLocks/>
              </p:cNvSpPr>
              <p:nvPr/>
            </p:nvSpPr>
            <p:spPr bwMode="auto">
              <a:xfrm>
                <a:off x="4736" y="2095"/>
                <a:ext cx="74" cy="85"/>
              </a:xfrm>
              <a:custGeom>
                <a:avLst/>
                <a:gdLst>
                  <a:gd name="T0" fmla="*/ 106 w 147"/>
                  <a:gd name="T1" fmla="*/ 8 h 169"/>
                  <a:gd name="T2" fmla="*/ 115 w 147"/>
                  <a:gd name="T3" fmla="*/ 40 h 169"/>
                  <a:gd name="T4" fmla="*/ 126 w 147"/>
                  <a:gd name="T5" fmla="*/ 70 h 169"/>
                  <a:gd name="T6" fmla="*/ 139 w 147"/>
                  <a:gd name="T7" fmla="*/ 101 h 169"/>
                  <a:gd name="T8" fmla="*/ 147 w 147"/>
                  <a:gd name="T9" fmla="*/ 136 h 169"/>
                  <a:gd name="T10" fmla="*/ 139 w 147"/>
                  <a:gd name="T11" fmla="*/ 137 h 169"/>
                  <a:gd name="T12" fmla="*/ 133 w 147"/>
                  <a:gd name="T13" fmla="*/ 139 h 169"/>
                  <a:gd name="T14" fmla="*/ 125 w 147"/>
                  <a:gd name="T15" fmla="*/ 139 h 169"/>
                  <a:gd name="T16" fmla="*/ 118 w 147"/>
                  <a:gd name="T17" fmla="*/ 137 h 169"/>
                  <a:gd name="T18" fmla="*/ 115 w 147"/>
                  <a:gd name="T19" fmla="*/ 129 h 169"/>
                  <a:gd name="T20" fmla="*/ 110 w 147"/>
                  <a:gd name="T21" fmla="*/ 120 h 169"/>
                  <a:gd name="T22" fmla="*/ 104 w 147"/>
                  <a:gd name="T23" fmla="*/ 115 h 169"/>
                  <a:gd name="T24" fmla="*/ 94 w 147"/>
                  <a:gd name="T25" fmla="*/ 120 h 169"/>
                  <a:gd name="T26" fmla="*/ 85 w 147"/>
                  <a:gd name="T27" fmla="*/ 126 h 169"/>
                  <a:gd name="T28" fmla="*/ 72 w 147"/>
                  <a:gd name="T29" fmla="*/ 129 h 169"/>
                  <a:gd name="T30" fmla="*/ 64 w 147"/>
                  <a:gd name="T31" fmla="*/ 134 h 169"/>
                  <a:gd name="T32" fmla="*/ 62 w 147"/>
                  <a:gd name="T33" fmla="*/ 145 h 169"/>
                  <a:gd name="T34" fmla="*/ 64 w 147"/>
                  <a:gd name="T35" fmla="*/ 150 h 169"/>
                  <a:gd name="T36" fmla="*/ 67 w 147"/>
                  <a:gd name="T37" fmla="*/ 155 h 169"/>
                  <a:gd name="T38" fmla="*/ 70 w 147"/>
                  <a:gd name="T39" fmla="*/ 160 h 169"/>
                  <a:gd name="T40" fmla="*/ 70 w 147"/>
                  <a:gd name="T41" fmla="*/ 168 h 169"/>
                  <a:gd name="T42" fmla="*/ 62 w 147"/>
                  <a:gd name="T43" fmla="*/ 166 h 169"/>
                  <a:gd name="T44" fmla="*/ 56 w 147"/>
                  <a:gd name="T45" fmla="*/ 168 h 169"/>
                  <a:gd name="T46" fmla="*/ 50 w 147"/>
                  <a:gd name="T47" fmla="*/ 169 h 169"/>
                  <a:gd name="T48" fmla="*/ 43 w 147"/>
                  <a:gd name="T49" fmla="*/ 165 h 169"/>
                  <a:gd name="T50" fmla="*/ 32 w 147"/>
                  <a:gd name="T51" fmla="*/ 137 h 169"/>
                  <a:gd name="T52" fmla="*/ 22 w 147"/>
                  <a:gd name="T53" fmla="*/ 109 h 169"/>
                  <a:gd name="T54" fmla="*/ 11 w 147"/>
                  <a:gd name="T55" fmla="*/ 78 h 169"/>
                  <a:gd name="T56" fmla="*/ 0 w 147"/>
                  <a:gd name="T57" fmla="*/ 50 h 169"/>
                  <a:gd name="T58" fmla="*/ 7 w 147"/>
                  <a:gd name="T59" fmla="*/ 46 h 169"/>
                  <a:gd name="T60" fmla="*/ 16 w 147"/>
                  <a:gd name="T61" fmla="*/ 45 h 169"/>
                  <a:gd name="T62" fmla="*/ 24 w 147"/>
                  <a:gd name="T63" fmla="*/ 43 h 169"/>
                  <a:gd name="T64" fmla="*/ 32 w 147"/>
                  <a:gd name="T65" fmla="*/ 43 h 169"/>
                  <a:gd name="T66" fmla="*/ 37 w 147"/>
                  <a:gd name="T67" fmla="*/ 62 h 169"/>
                  <a:gd name="T68" fmla="*/ 42 w 147"/>
                  <a:gd name="T69" fmla="*/ 78 h 169"/>
                  <a:gd name="T70" fmla="*/ 48 w 147"/>
                  <a:gd name="T71" fmla="*/ 93 h 169"/>
                  <a:gd name="T72" fmla="*/ 56 w 147"/>
                  <a:gd name="T73" fmla="*/ 110 h 169"/>
                  <a:gd name="T74" fmla="*/ 67 w 147"/>
                  <a:gd name="T75" fmla="*/ 107 h 169"/>
                  <a:gd name="T76" fmla="*/ 78 w 147"/>
                  <a:gd name="T77" fmla="*/ 102 h 169"/>
                  <a:gd name="T78" fmla="*/ 90 w 147"/>
                  <a:gd name="T79" fmla="*/ 98 h 169"/>
                  <a:gd name="T80" fmla="*/ 101 w 147"/>
                  <a:gd name="T81" fmla="*/ 91 h 169"/>
                  <a:gd name="T82" fmla="*/ 96 w 147"/>
                  <a:gd name="T83" fmla="*/ 72 h 169"/>
                  <a:gd name="T84" fmla="*/ 90 w 147"/>
                  <a:gd name="T85" fmla="*/ 53 h 169"/>
                  <a:gd name="T86" fmla="*/ 82 w 147"/>
                  <a:gd name="T87" fmla="*/ 34 h 169"/>
                  <a:gd name="T88" fmla="*/ 77 w 147"/>
                  <a:gd name="T89" fmla="*/ 13 h 169"/>
                  <a:gd name="T90" fmla="*/ 85 w 147"/>
                  <a:gd name="T91" fmla="*/ 8 h 169"/>
                  <a:gd name="T92" fmla="*/ 93 w 147"/>
                  <a:gd name="T93" fmla="*/ 2 h 169"/>
                  <a:gd name="T94" fmla="*/ 101 w 147"/>
                  <a:gd name="T95" fmla="*/ 0 h 169"/>
                  <a:gd name="T96" fmla="*/ 107 w 147"/>
                  <a:gd name="T97" fmla="*/ 8 h 169"/>
                  <a:gd name="T98" fmla="*/ 106 w 147"/>
                  <a:gd name="T99" fmla="*/ 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7" h="169">
                    <a:moveTo>
                      <a:pt x="106" y="8"/>
                    </a:moveTo>
                    <a:lnTo>
                      <a:pt x="115" y="40"/>
                    </a:lnTo>
                    <a:lnTo>
                      <a:pt x="126" y="70"/>
                    </a:lnTo>
                    <a:lnTo>
                      <a:pt x="139" y="101"/>
                    </a:lnTo>
                    <a:lnTo>
                      <a:pt x="147" y="136"/>
                    </a:lnTo>
                    <a:lnTo>
                      <a:pt x="139" y="137"/>
                    </a:lnTo>
                    <a:lnTo>
                      <a:pt x="133" y="139"/>
                    </a:lnTo>
                    <a:lnTo>
                      <a:pt x="125" y="139"/>
                    </a:lnTo>
                    <a:lnTo>
                      <a:pt x="118" y="137"/>
                    </a:lnTo>
                    <a:lnTo>
                      <a:pt x="115" y="129"/>
                    </a:lnTo>
                    <a:lnTo>
                      <a:pt x="110" y="120"/>
                    </a:lnTo>
                    <a:lnTo>
                      <a:pt x="104" y="115"/>
                    </a:lnTo>
                    <a:lnTo>
                      <a:pt x="94" y="120"/>
                    </a:lnTo>
                    <a:lnTo>
                      <a:pt x="85" y="126"/>
                    </a:lnTo>
                    <a:lnTo>
                      <a:pt x="72" y="129"/>
                    </a:lnTo>
                    <a:lnTo>
                      <a:pt x="64" y="134"/>
                    </a:lnTo>
                    <a:lnTo>
                      <a:pt x="62" y="145"/>
                    </a:lnTo>
                    <a:lnTo>
                      <a:pt x="64" y="150"/>
                    </a:lnTo>
                    <a:lnTo>
                      <a:pt x="67" y="155"/>
                    </a:lnTo>
                    <a:lnTo>
                      <a:pt x="70" y="160"/>
                    </a:lnTo>
                    <a:lnTo>
                      <a:pt x="70" y="168"/>
                    </a:lnTo>
                    <a:lnTo>
                      <a:pt x="62" y="166"/>
                    </a:lnTo>
                    <a:lnTo>
                      <a:pt x="56" y="168"/>
                    </a:lnTo>
                    <a:lnTo>
                      <a:pt x="50" y="169"/>
                    </a:lnTo>
                    <a:lnTo>
                      <a:pt x="43" y="165"/>
                    </a:lnTo>
                    <a:lnTo>
                      <a:pt x="32" y="137"/>
                    </a:lnTo>
                    <a:lnTo>
                      <a:pt x="22" y="109"/>
                    </a:lnTo>
                    <a:lnTo>
                      <a:pt x="11" y="78"/>
                    </a:lnTo>
                    <a:lnTo>
                      <a:pt x="0" y="50"/>
                    </a:lnTo>
                    <a:lnTo>
                      <a:pt x="7" y="46"/>
                    </a:lnTo>
                    <a:lnTo>
                      <a:pt x="16" y="45"/>
                    </a:lnTo>
                    <a:lnTo>
                      <a:pt x="24" y="43"/>
                    </a:lnTo>
                    <a:lnTo>
                      <a:pt x="32" y="43"/>
                    </a:lnTo>
                    <a:lnTo>
                      <a:pt x="37" y="62"/>
                    </a:lnTo>
                    <a:lnTo>
                      <a:pt x="42" y="78"/>
                    </a:lnTo>
                    <a:lnTo>
                      <a:pt x="48" y="93"/>
                    </a:lnTo>
                    <a:lnTo>
                      <a:pt x="56" y="110"/>
                    </a:lnTo>
                    <a:lnTo>
                      <a:pt x="67" y="107"/>
                    </a:lnTo>
                    <a:lnTo>
                      <a:pt x="78" y="102"/>
                    </a:lnTo>
                    <a:lnTo>
                      <a:pt x="90" y="98"/>
                    </a:lnTo>
                    <a:lnTo>
                      <a:pt x="101" y="91"/>
                    </a:lnTo>
                    <a:lnTo>
                      <a:pt x="96" y="72"/>
                    </a:lnTo>
                    <a:lnTo>
                      <a:pt x="90" y="53"/>
                    </a:lnTo>
                    <a:lnTo>
                      <a:pt x="82" y="34"/>
                    </a:lnTo>
                    <a:lnTo>
                      <a:pt x="77" y="13"/>
                    </a:lnTo>
                    <a:lnTo>
                      <a:pt x="85" y="8"/>
                    </a:lnTo>
                    <a:lnTo>
                      <a:pt x="93" y="2"/>
                    </a:lnTo>
                    <a:lnTo>
                      <a:pt x="101" y="0"/>
                    </a:lnTo>
                    <a:lnTo>
                      <a:pt x="107" y="8"/>
                    </a:lnTo>
                    <a:lnTo>
                      <a:pt x="10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" name="Freeform 63"/>
              <p:cNvSpPr>
                <a:spLocks/>
              </p:cNvSpPr>
              <p:nvPr/>
            </p:nvSpPr>
            <p:spPr bwMode="auto">
              <a:xfrm>
                <a:off x="4495" y="2121"/>
                <a:ext cx="11" cy="33"/>
              </a:xfrm>
              <a:custGeom>
                <a:avLst/>
                <a:gdLst>
                  <a:gd name="T0" fmla="*/ 8 w 22"/>
                  <a:gd name="T1" fmla="*/ 67 h 67"/>
                  <a:gd name="T2" fmla="*/ 3 w 22"/>
                  <a:gd name="T3" fmla="*/ 67 h 67"/>
                  <a:gd name="T4" fmla="*/ 0 w 22"/>
                  <a:gd name="T5" fmla="*/ 42 h 67"/>
                  <a:gd name="T6" fmla="*/ 1 w 22"/>
                  <a:gd name="T7" fmla="*/ 39 h 67"/>
                  <a:gd name="T8" fmla="*/ 3 w 22"/>
                  <a:gd name="T9" fmla="*/ 35 h 67"/>
                  <a:gd name="T10" fmla="*/ 5 w 22"/>
                  <a:gd name="T11" fmla="*/ 32 h 67"/>
                  <a:gd name="T12" fmla="*/ 3 w 22"/>
                  <a:gd name="T13" fmla="*/ 27 h 67"/>
                  <a:gd name="T14" fmla="*/ 22 w 22"/>
                  <a:gd name="T15" fmla="*/ 0 h 67"/>
                  <a:gd name="T16" fmla="*/ 21 w 22"/>
                  <a:gd name="T17" fmla="*/ 18 h 67"/>
                  <a:gd name="T18" fmla="*/ 17 w 22"/>
                  <a:gd name="T19" fmla="*/ 35 h 67"/>
                  <a:gd name="T20" fmla="*/ 13 w 22"/>
                  <a:gd name="T21" fmla="*/ 51 h 67"/>
                  <a:gd name="T22" fmla="*/ 8 w 22"/>
                  <a:gd name="T2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67">
                    <a:moveTo>
                      <a:pt x="8" y="67"/>
                    </a:moveTo>
                    <a:lnTo>
                      <a:pt x="3" y="67"/>
                    </a:lnTo>
                    <a:lnTo>
                      <a:pt x="0" y="42"/>
                    </a:lnTo>
                    <a:lnTo>
                      <a:pt x="1" y="39"/>
                    </a:lnTo>
                    <a:lnTo>
                      <a:pt x="3" y="35"/>
                    </a:lnTo>
                    <a:lnTo>
                      <a:pt x="5" y="32"/>
                    </a:lnTo>
                    <a:lnTo>
                      <a:pt x="3" y="27"/>
                    </a:lnTo>
                    <a:lnTo>
                      <a:pt x="22" y="0"/>
                    </a:lnTo>
                    <a:lnTo>
                      <a:pt x="21" y="18"/>
                    </a:lnTo>
                    <a:lnTo>
                      <a:pt x="17" y="35"/>
                    </a:lnTo>
                    <a:lnTo>
                      <a:pt x="13" y="51"/>
                    </a:lnTo>
                    <a:lnTo>
                      <a:pt x="8" y="67"/>
                    </a:lnTo>
                    <a:close/>
                  </a:path>
                </a:pathLst>
              </a:custGeom>
              <a:solidFill>
                <a:srgbClr val="005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" name="Freeform 64"/>
              <p:cNvSpPr>
                <a:spLocks/>
              </p:cNvSpPr>
              <p:nvPr/>
            </p:nvSpPr>
            <p:spPr bwMode="auto">
              <a:xfrm>
                <a:off x="4680" y="2124"/>
                <a:ext cx="62" cy="80"/>
              </a:xfrm>
              <a:custGeom>
                <a:avLst/>
                <a:gdLst>
                  <a:gd name="T0" fmla="*/ 83 w 123"/>
                  <a:gd name="T1" fmla="*/ 16 h 159"/>
                  <a:gd name="T2" fmla="*/ 85 w 123"/>
                  <a:gd name="T3" fmla="*/ 24 h 159"/>
                  <a:gd name="T4" fmla="*/ 75 w 123"/>
                  <a:gd name="T5" fmla="*/ 30 h 159"/>
                  <a:gd name="T6" fmla="*/ 59 w 123"/>
                  <a:gd name="T7" fmla="*/ 36 h 159"/>
                  <a:gd name="T8" fmla="*/ 43 w 123"/>
                  <a:gd name="T9" fmla="*/ 44 h 159"/>
                  <a:gd name="T10" fmla="*/ 34 w 123"/>
                  <a:gd name="T11" fmla="*/ 59 h 159"/>
                  <a:gd name="T12" fmla="*/ 40 w 123"/>
                  <a:gd name="T13" fmla="*/ 71 h 159"/>
                  <a:gd name="T14" fmla="*/ 56 w 123"/>
                  <a:gd name="T15" fmla="*/ 73 h 159"/>
                  <a:gd name="T16" fmla="*/ 75 w 123"/>
                  <a:gd name="T17" fmla="*/ 68 h 159"/>
                  <a:gd name="T18" fmla="*/ 93 w 123"/>
                  <a:gd name="T19" fmla="*/ 65 h 159"/>
                  <a:gd name="T20" fmla="*/ 117 w 123"/>
                  <a:gd name="T21" fmla="*/ 84 h 159"/>
                  <a:gd name="T22" fmla="*/ 123 w 123"/>
                  <a:gd name="T23" fmla="*/ 111 h 159"/>
                  <a:gd name="T24" fmla="*/ 109 w 123"/>
                  <a:gd name="T25" fmla="*/ 127 h 159"/>
                  <a:gd name="T26" fmla="*/ 90 w 123"/>
                  <a:gd name="T27" fmla="*/ 137 h 159"/>
                  <a:gd name="T28" fmla="*/ 37 w 123"/>
                  <a:gd name="T29" fmla="*/ 159 h 159"/>
                  <a:gd name="T30" fmla="*/ 31 w 123"/>
                  <a:gd name="T31" fmla="*/ 148 h 159"/>
                  <a:gd name="T32" fmla="*/ 29 w 123"/>
                  <a:gd name="T33" fmla="*/ 134 h 159"/>
                  <a:gd name="T34" fmla="*/ 48 w 123"/>
                  <a:gd name="T35" fmla="*/ 126 h 159"/>
                  <a:gd name="T36" fmla="*/ 71 w 123"/>
                  <a:gd name="T37" fmla="*/ 119 h 159"/>
                  <a:gd name="T38" fmla="*/ 87 w 123"/>
                  <a:gd name="T39" fmla="*/ 111 h 159"/>
                  <a:gd name="T40" fmla="*/ 88 w 123"/>
                  <a:gd name="T41" fmla="*/ 91 h 159"/>
                  <a:gd name="T42" fmla="*/ 67 w 123"/>
                  <a:gd name="T43" fmla="*/ 91 h 159"/>
                  <a:gd name="T44" fmla="*/ 50 w 123"/>
                  <a:gd name="T45" fmla="*/ 95 h 159"/>
                  <a:gd name="T46" fmla="*/ 31 w 123"/>
                  <a:gd name="T47" fmla="*/ 100 h 159"/>
                  <a:gd name="T48" fmla="*/ 10 w 123"/>
                  <a:gd name="T49" fmla="*/ 94 h 159"/>
                  <a:gd name="T50" fmla="*/ 2 w 123"/>
                  <a:gd name="T51" fmla="*/ 75 h 159"/>
                  <a:gd name="T52" fmla="*/ 2 w 123"/>
                  <a:gd name="T53" fmla="*/ 52 h 159"/>
                  <a:gd name="T54" fmla="*/ 15 w 123"/>
                  <a:gd name="T55" fmla="*/ 35 h 159"/>
                  <a:gd name="T56" fmla="*/ 32 w 123"/>
                  <a:gd name="T57" fmla="*/ 24 h 159"/>
                  <a:gd name="T58" fmla="*/ 53 w 123"/>
                  <a:gd name="T59" fmla="*/ 12 h 159"/>
                  <a:gd name="T60" fmla="*/ 72 w 123"/>
                  <a:gd name="T61" fmla="*/ 0 h 159"/>
                  <a:gd name="T62" fmla="*/ 77 w 123"/>
                  <a:gd name="T63" fmla="*/ 4 h 159"/>
                  <a:gd name="T64" fmla="*/ 82 w 123"/>
                  <a:gd name="T65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59">
                    <a:moveTo>
                      <a:pt x="82" y="12"/>
                    </a:moveTo>
                    <a:lnTo>
                      <a:pt x="83" y="16"/>
                    </a:lnTo>
                    <a:lnTo>
                      <a:pt x="85" y="19"/>
                    </a:lnTo>
                    <a:lnTo>
                      <a:pt x="85" y="24"/>
                    </a:lnTo>
                    <a:lnTo>
                      <a:pt x="83" y="27"/>
                    </a:lnTo>
                    <a:lnTo>
                      <a:pt x="75" y="30"/>
                    </a:lnTo>
                    <a:lnTo>
                      <a:pt x="67" y="33"/>
                    </a:lnTo>
                    <a:lnTo>
                      <a:pt x="59" y="36"/>
                    </a:lnTo>
                    <a:lnTo>
                      <a:pt x="51" y="40"/>
                    </a:lnTo>
                    <a:lnTo>
                      <a:pt x="43" y="44"/>
                    </a:lnTo>
                    <a:lnTo>
                      <a:pt x="37" y="51"/>
                    </a:lnTo>
                    <a:lnTo>
                      <a:pt x="34" y="59"/>
                    </a:lnTo>
                    <a:lnTo>
                      <a:pt x="32" y="67"/>
                    </a:lnTo>
                    <a:lnTo>
                      <a:pt x="40" y="71"/>
                    </a:lnTo>
                    <a:lnTo>
                      <a:pt x="48" y="73"/>
                    </a:lnTo>
                    <a:lnTo>
                      <a:pt x="56" y="73"/>
                    </a:lnTo>
                    <a:lnTo>
                      <a:pt x="66" y="70"/>
                    </a:lnTo>
                    <a:lnTo>
                      <a:pt x="75" y="68"/>
                    </a:lnTo>
                    <a:lnTo>
                      <a:pt x="83" y="65"/>
                    </a:lnTo>
                    <a:lnTo>
                      <a:pt x="93" y="65"/>
                    </a:lnTo>
                    <a:lnTo>
                      <a:pt x="103" y="67"/>
                    </a:lnTo>
                    <a:lnTo>
                      <a:pt x="117" y="84"/>
                    </a:lnTo>
                    <a:lnTo>
                      <a:pt x="123" y="100"/>
                    </a:lnTo>
                    <a:lnTo>
                      <a:pt x="123" y="111"/>
                    </a:lnTo>
                    <a:lnTo>
                      <a:pt x="119" y="121"/>
                    </a:lnTo>
                    <a:lnTo>
                      <a:pt x="109" y="127"/>
                    </a:lnTo>
                    <a:lnTo>
                      <a:pt x="99" y="132"/>
                    </a:lnTo>
                    <a:lnTo>
                      <a:pt x="90" y="137"/>
                    </a:lnTo>
                    <a:lnTo>
                      <a:pt x="83" y="142"/>
                    </a:lnTo>
                    <a:lnTo>
                      <a:pt x="37" y="159"/>
                    </a:lnTo>
                    <a:lnTo>
                      <a:pt x="32" y="155"/>
                    </a:lnTo>
                    <a:lnTo>
                      <a:pt x="31" y="148"/>
                    </a:lnTo>
                    <a:lnTo>
                      <a:pt x="29" y="142"/>
                    </a:lnTo>
                    <a:lnTo>
                      <a:pt x="29" y="134"/>
                    </a:lnTo>
                    <a:lnTo>
                      <a:pt x="39" y="129"/>
                    </a:lnTo>
                    <a:lnTo>
                      <a:pt x="48" y="126"/>
                    </a:lnTo>
                    <a:lnTo>
                      <a:pt x="61" y="123"/>
                    </a:lnTo>
                    <a:lnTo>
                      <a:pt x="71" y="119"/>
                    </a:lnTo>
                    <a:lnTo>
                      <a:pt x="80" y="116"/>
                    </a:lnTo>
                    <a:lnTo>
                      <a:pt x="87" y="111"/>
                    </a:lnTo>
                    <a:lnTo>
                      <a:pt x="90" y="103"/>
                    </a:lnTo>
                    <a:lnTo>
                      <a:pt x="88" y="91"/>
                    </a:lnTo>
                    <a:lnTo>
                      <a:pt x="77" y="89"/>
                    </a:lnTo>
                    <a:lnTo>
                      <a:pt x="67" y="91"/>
                    </a:lnTo>
                    <a:lnTo>
                      <a:pt x="58" y="92"/>
                    </a:lnTo>
                    <a:lnTo>
                      <a:pt x="50" y="95"/>
                    </a:lnTo>
                    <a:lnTo>
                      <a:pt x="40" y="99"/>
                    </a:lnTo>
                    <a:lnTo>
                      <a:pt x="31" y="100"/>
                    </a:lnTo>
                    <a:lnTo>
                      <a:pt x="21" y="99"/>
                    </a:lnTo>
                    <a:lnTo>
                      <a:pt x="10" y="94"/>
                    </a:lnTo>
                    <a:lnTo>
                      <a:pt x="4" y="84"/>
                    </a:lnTo>
                    <a:lnTo>
                      <a:pt x="2" y="75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7" y="43"/>
                    </a:lnTo>
                    <a:lnTo>
                      <a:pt x="15" y="35"/>
                    </a:lnTo>
                    <a:lnTo>
                      <a:pt x="23" y="28"/>
                    </a:lnTo>
                    <a:lnTo>
                      <a:pt x="32" y="24"/>
                    </a:lnTo>
                    <a:lnTo>
                      <a:pt x="42" y="17"/>
                    </a:lnTo>
                    <a:lnTo>
                      <a:pt x="53" y="12"/>
                    </a:lnTo>
                    <a:lnTo>
                      <a:pt x="63" y="6"/>
                    </a:lnTo>
                    <a:lnTo>
                      <a:pt x="72" y="0"/>
                    </a:lnTo>
                    <a:lnTo>
                      <a:pt x="75" y="1"/>
                    </a:lnTo>
                    <a:lnTo>
                      <a:pt x="77" y="4"/>
                    </a:lnTo>
                    <a:lnTo>
                      <a:pt x="80" y="8"/>
                    </a:lnTo>
                    <a:lnTo>
                      <a:pt x="8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" name="Freeform 65"/>
              <p:cNvSpPr>
                <a:spLocks/>
              </p:cNvSpPr>
              <p:nvPr/>
            </p:nvSpPr>
            <p:spPr bwMode="auto">
              <a:xfrm>
                <a:off x="4623" y="2145"/>
                <a:ext cx="60" cy="73"/>
              </a:xfrm>
              <a:custGeom>
                <a:avLst/>
                <a:gdLst>
                  <a:gd name="T0" fmla="*/ 101 w 122"/>
                  <a:gd name="T1" fmla="*/ 29 h 147"/>
                  <a:gd name="T2" fmla="*/ 104 w 122"/>
                  <a:gd name="T3" fmla="*/ 40 h 147"/>
                  <a:gd name="T4" fmla="*/ 109 w 122"/>
                  <a:gd name="T5" fmla="*/ 54 h 147"/>
                  <a:gd name="T6" fmla="*/ 115 w 122"/>
                  <a:gd name="T7" fmla="*/ 70 h 147"/>
                  <a:gd name="T8" fmla="*/ 120 w 122"/>
                  <a:gd name="T9" fmla="*/ 86 h 147"/>
                  <a:gd name="T10" fmla="*/ 122 w 122"/>
                  <a:gd name="T11" fmla="*/ 104 h 147"/>
                  <a:gd name="T12" fmla="*/ 117 w 122"/>
                  <a:gd name="T13" fmla="*/ 118 h 147"/>
                  <a:gd name="T14" fmla="*/ 107 w 122"/>
                  <a:gd name="T15" fmla="*/ 133 h 147"/>
                  <a:gd name="T16" fmla="*/ 88 w 122"/>
                  <a:gd name="T17" fmla="*/ 144 h 147"/>
                  <a:gd name="T18" fmla="*/ 80 w 122"/>
                  <a:gd name="T19" fmla="*/ 145 h 147"/>
                  <a:gd name="T20" fmla="*/ 74 w 122"/>
                  <a:gd name="T21" fmla="*/ 147 h 147"/>
                  <a:gd name="T22" fmla="*/ 66 w 122"/>
                  <a:gd name="T23" fmla="*/ 147 h 147"/>
                  <a:gd name="T24" fmla="*/ 59 w 122"/>
                  <a:gd name="T25" fmla="*/ 147 h 147"/>
                  <a:gd name="T26" fmla="*/ 51 w 122"/>
                  <a:gd name="T27" fmla="*/ 145 h 147"/>
                  <a:gd name="T28" fmla="*/ 45 w 122"/>
                  <a:gd name="T29" fmla="*/ 144 h 147"/>
                  <a:gd name="T30" fmla="*/ 39 w 122"/>
                  <a:gd name="T31" fmla="*/ 141 h 147"/>
                  <a:gd name="T32" fmla="*/ 32 w 122"/>
                  <a:gd name="T33" fmla="*/ 137 h 147"/>
                  <a:gd name="T34" fmla="*/ 28 w 122"/>
                  <a:gd name="T35" fmla="*/ 130 h 147"/>
                  <a:gd name="T36" fmla="*/ 23 w 122"/>
                  <a:gd name="T37" fmla="*/ 120 h 147"/>
                  <a:gd name="T38" fmla="*/ 21 w 122"/>
                  <a:gd name="T39" fmla="*/ 112 h 147"/>
                  <a:gd name="T40" fmla="*/ 18 w 122"/>
                  <a:gd name="T41" fmla="*/ 104 h 147"/>
                  <a:gd name="T42" fmla="*/ 12 w 122"/>
                  <a:gd name="T43" fmla="*/ 86 h 147"/>
                  <a:gd name="T44" fmla="*/ 7 w 122"/>
                  <a:gd name="T45" fmla="*/ 67 h 147"/>
                  <a:gd name="T46" fmla="*/ 4 w 122"/>
                  <a:gd name="T47" fmla="*/ 50 h 147"/>
                  <a:gd name="T48" fmla="*/ 0 w 122"/>
                  <a:gd name="T49" fmla="*/ 32 h 147"/>
                  <a:gd name="T50" fmla="*/ 8 w 122"/>
                  <a:gd name="T51" fmla="*/ 32 h 147"/>
                  <a:gd name="T52" fmla="*/ 15 w 122"/>
                  <a:gd name="T53" fmla="*/ 29 h 147"/>
                  <a:gd name="T54" fmla="*/ 21 w 122"/>
                  <a:gd name="T55" fmla="*/ 27 h 147"/>
                  <a:gd name="T56" fmla="*/ 29 w 122"/>
                  <a:gd name="T57" fmla="*/ 29 h 147"/>
                  <a:gd name="T58" fmla="*/ 34 w 122"/>
                  <a:gd name="T59" fmla="*/ 50 h 147"/>
                  <a:gd name="T60" fmla="*/ 39 w 122"/>
                  <a:gd name="T61" fmla="*/ 75 h 147"/>
                  <a:gd name="T62" fmla="*/ 47 w 122"/>
                  <a:gd name="T63" fmla="*/ 101 h 147"/>
                  <a:gd name="T64" fmla="*/ 63 w 122"/>
                  <a:gd name="T65" fmla="*/ 120 h 147"/>
                  <a:gd name="T66" fmla="*/ 69 w 122"/>
                  <a:gd name="T67" fmla="*/ 122 h 147"/>
                  <a:gd name="T68" fmla="*/ 75 w 122"/>
                  <a:gd name="T69" fmla="*/ 120 h 147"/>
                  <a:gd name="T70" fmla="*/ 80 w 122"/>
                  <a:gd name="T71" fmla="*/ 117 h 147"/>
                  <a:gd name="T72" fmla="*/ 83 w 122"/>
                  <a:gd name="T73" fmla="*/ 112 h 147"/>
                  <a:gd name="T74" fmla="*/ 85 w 122"/>
                  <a:gd name="T75" fmla="*/ 88 h 147"/>
                  <a:gd name="T76" fmla="*/ 79 w 122"/>
                  <a:gd name="T77" fmla="*/ 62 h 147"/>
                  <a:gd name="T78" fmla="*/ 71 w 122"/>
                  <a:gd name="T79" fmla="*/ 38 h 147"/>
                  <a:gd name="T80" fmla="*/ 63 w 122"/>
                  <a:gd name="T81" fmla="*/ 16 h 147"/>
                  <a:gd name="T82" fmla="*/ 67 w 122"/>
                  <a:gd name="T83" fmla="*/ 10 h 147"/>
                  <a:gd name="T84" fmla="*/ 74 w 122"/>
                  <a:gd name="T85" fmla="*/ 7 h 147"/>
                  <a:gd name="T86" fmla="*/ 82 w 122"/>
                  <a:gd name="T87" fmla="*/ 3 h 147"/>
                  <a:gd name="T88" fmla="*/ 88 w 122"/>
                  <a:gd name="T89" fmla="*/ 0 h 147"/>
                  <a:gd name="T90" fmla="*/ 93 w 122"/>
                  <a:gd name="T91" fmla="*/ 5 h 147"/>
                  <a:gd name="T92" fmla="*/ 95 w 122"/>
                  <a:gd name="T93" fmla="*/ 13 h 147"/>
                  <a:gd name="T94" fmla="*/ 96 w 122"/>
                  <a:gd name="T95" fmla="*/ 21 h 147"/>
                  <a:gd name="T96" fmla="*/ 101 w 122"/>
                  <a:gd name="T97" fmla="*/ 2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2" h="147">
                    <a:moveTo>
                      <a:pt x="101" y="29"/>
                    </a:moveTo>
                    <a:lnTo>
                      <a:pt x="104" y="40"/>
                    </a:lnTo>
                    <a:lnTo>
                      <a:pt x="109" y="54"/>
                    </a:lnTo>
                    <a:lnTo>
                      <a:pt x="115" y="70"/>
                    </a:lnTo>
                    <a:lnTo>
                      <a:pt x="120" y="86"/>
                    </a:lnTo>
                    <a:lnTo>
                      <a:pt x="122" y="104"/>
                    </a:lnTo>
                    <a:lnTo>
                      <a:pt x="117" y="118"/>
                    </a:lnTo>
                    <a:lnTo>
                      <a:pt x="107" y="133"/>
                    </a:lnTo>
                    <a:lnTo>
                      <a:pt x="88" y="144"/>
                    </a:lnTo>
                    <a:lnTo>
                      <a:pt x="80" y="145"/>
                    </a:lnTo>
                    <a:lnTo>
                      <a:pt x="74" y="147"/>
                    </a:lnTo>
                    <a:lnTo>
                      <a:pt x="66" y="147"/>
                    </a:lnTo>
                    <a:lnTo>
                      <a:pt x="59" y="147"/>
                    </a:lnTo>
                    <a:lnTo>
                      <a:pt x="51" y="145"/>
                    </a:lnTo>
                    <a:lnTo>
                      <a:pt x="45" y="144"/>
                    </a:lnTo>
                    <a:lnTo>
                      <a:pt x="39" y="141"/>
                    </a:lnTo>
                    <a:lnTo>
                      <a:pt x="32" y="137"/>
                    </a:lnTo>
                    <a:lnTo>
                      <a:pt x="28" y="130"/>
                    </a:lnTo>
                    <a:lnTo>
                      <a:pt x="23" y="120"/>
                    </a:lnTo>
                    <a:lnTo>
                      <a:pt x="21" y="112"/>
                    </a:lnTo>
                    <a:lnTo>
                      <a:pt x="18" y="104"/>
                    </a:lnTo>
                    <a:lnTo>
                      <a:pt x="12" y="86"/>
                    </a:lnTo>
                    <a:lnTo>
                      <a:pt x="7" y="67"/>
                    </a:lnTo>
                    <a:lnTo>
                      <a:pt x="4" y="50"/>
                    </a:lnTo>
                    <a:lnTo>
                      <a:pt x="0" y="32"/>
                    </a:lnTo>
                    <a:lnTo>
                      <a:pt x="8" y="32"/>
                    </a:lnTo>
                    <a:lnTo>
                      <a:pt x="15" y="29"/>
                    </a:lnTo>
                    <a:lnTo>
                      <a:pt x="21" y="27"/>
                    </a:lnTo>
                    <a:lnTo>
                      <a:pt x="29" y="29"/>
                    </a:lnTo>
                    <a:lnTo>
                      <a:pt x="34" y="50"/>
                    </a:lnTo>
                    <a:lnTo>
                      <a:pt x="39" y="75"/>
                    </a:lnTo>
                    <a:lnTo>
                      <a:pt x="47" y="101"/>
                    </a:lnTo>
                    <a:lnTo>
                      <a:pt x="63" y="120"/>
                    </a:lnTo>
                    <a:lnTo>
                      <a:pt x="69" y="122"/>
                    </a:lnTo>
                    <a:lnTo>
                      <a:pt x="75" y="120"/>
                    </a:lnTo>
                    <a:lnTo>
                      <a:pt x="80" y="117"/>
                    </a:lnTo>
                    <a:lnTo>
                      <a:pt x="83" y="112"/>
                    </a:lnTo>
                    <a:lnTo>
                      <a:pt x="85" y="88"/>
                    </a:lnTo>
                    <a:lnTo>
                      <a:pt x="79" y="62"/>
                    </a:lnTo>
                    <a:lnTo>
                      <a:pt x="71" y="38"/>
                    </a:lnTo>
                    <a:lnTo>
                      <a:pt x="63" y="16"/>
                    </a:lnTo>
                    <a:lnTo>
                      <a:pt x="67" y="10"/>
                    </a:lnTo>
                    <a:lnTo>
                      <a:pt x="74" y="7"/>
                    </a:lnTo>
                    <a:lnTo>
                      <a:pt x="82" y="3"/>
                    </a:lnTo>
                    <a:lnTo>
                      <a:pt x="88" y="0"/>
                    </a:lnTo>
                    <a:lnTo>
                      <a:pt x="93" y="5"/>
                    </a:lnTo>
                    <a:lnTo>
                      <a:pt x="95" y="13"/>
                    </a:lnTo>
                    <a:lnTo>
                      <a:pt x="96" y="21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" name="Freeform 66"/>
              <p:cNvSpPr>
                <a:spLocks/>
              </p:cNvSpPr>
              <p:nvPr/>
            </p:nvSpPr>
            <p:spPr bwMode="auto">
              <a:xfrm>
                <a:off x="4667" y="2200"/>
                <a:ext cx="174" cy="131"/>
              </a:xfrm>
              <a:custGeom>
                <a:avLst/>
                <a:gdLst>
                  <a:gd name="T0" fmla="*/ 340 w 348"/>
                  <a:gd name="T1" fmla="*/ 93 h 264"/>
                  <a:gd name="T2" fmla="*/ 336 w 348"/>
                  <a:gd name="T3" fmla="*/ 112 h 264"/>
                  <a:gd name="T4" fmla="*/ 332 w 348"/>
                  <a:gd name="T5" fmla="*/ 133 h 264"/>
                  <a:gd name="T6" fmla="*/ 329 w 348"/>
                  <a:gd name="T7" fmla="*/ 154 h 264"/>
                  <a:gd name="T8" fmla="*/ 328 w 348"/>
                  <a:gd name="T9" fmla="*/ 173 h 264"/>
                  <a:gd name="T10" fmla="*/ 328 w 348"/>
                  <a:gd name="T11" fmla="*/ 173 h 264"/>
                  <a:gd name="T12" fmla="*/ 326 w 348"/>
                  <a:gd name="T13" fmla="*/ 190 h 264"/>
                  <a:gd name="T14" fmla="*/ 323 w 348"/>
                  <a:gd name="T15" fmla="*/ 205 h 264"/>
                  <a:gd name="T16" fmla="*/ 320 w 348"/>
                  <a:gd name="T17" fmla="*/ 219 h 264"/>
                  <a:gd name="T18" fmla="*/ 320 w 348"/>
                  <a:gd name="T19" fmla="*/ 238 h 264"/>
                  <a:gd name="T20" fmla="*/ 316 w 348"/>
                  <a:gd name="T21" fmla="*/ 243 h 264"/>
                  <a:gd name="T22" fmla="*/ 318 w 348"/>
                  <a:gd name="T23" fmla="*/ 248 h 264"/>
                  <a:gd name="T24" fmla="*/ 316 w 348"/>
                  <a:gd name="T25" fmla="*/ 253 h 264"/>
                  <a:gd name="T26" fmla="*/ 315 w 348"/>
                  <a:gd name="T27" fmla="*/ 259 h 264"/>
                  <a:gd name="T28" fmla="*/ 315 w 348"/>
                  <a:gd name="T29" fmla="*/ 264 h 264"/>
                  <a:gd name="T30" fmla="*/ 299 w 348"/>
                  <a:gd name="T31" fmla="*/ 262 h 264"/>
                  <a:gd name="T32" fmla="*/ 283 w 348"/>
                  <a:gd name="T33" fmla="*/ 261 h 264"/>
                  <a:gd name="T34" fmla="*/ 267 w 348"/>
                  <a:gd name="T35" fmla="*/ 259 h 264"/>
                  <a:gd name="T36" fmla="*/ 251 w 348"/>
                  <a:gd name="T37" fmla="*/ 257 h 264"/>
                  <a:gd name="T38" fmla="*/ 235 w 348"/>
                  <a:gd name="T39" fmla="*/ 254 h 264"/>
                  <a:gd name="T40" fmla="*/ 217 w 348"/>
                  <a:gd name="T41" fmla="*/ 253 h 264"/>
                  <a:gd name="T42" fmla="*/ 201 w 348"/>
                  <a:gd name="T43" fmla="*/ 249 h 264"/>
                  <a:gd name="T44" fmla="*/ 185 w 348"/>
                  <a:gd name="T45" fmla="*/ 246 h 264"/>
                  <a:gd name="T46" fmla="*/ 169 w 348"/>
                  <a:gd name="T47" fmla="*/ 243 h 264"/>
                  <a:gd name="T48" fmla="*/ 153 w 348"/>
                  <a:gd name="T49" fmla="*/ 240 h 264"/>
                  <a:gd name="T50" fmla="*/ 136 w 348"/>
                  <a:gd name="T51" fmla="*/ 237 h 264"/>
                  <a:gd name="T52" fmla="*/ 120 w 348"/>
                  <a:gd name="T53" fmla="*/ 233 h 264"/>
                  <a:gd name="T54" fmla="*/ 104 w 348"/>
                  <a:gd name="T55" fmla="*/ 232 h 264"/>
                  <a:gd name="T56" fmla="*/ 88 w 348"/>
                  <a:gd name="T57" fmla="*/ 229 h 264"/>
                  <a:gd name="T58" fmla="*/ 72 w 348"/>
                  <a:gd name="T59" fmla="*/ 226 h 264"/>
                  <a:gd name="T60" fmla="*/ 56 w 348"/>
                  <a:gd name="T61" fmla="*/ 224 h 264"/>
                  <a:gd name="T62" fmla="*/ 62 w 348"/>
                  <a:gd name="T63" fmla="*/ 214 h 264"/>
                  <a:gd name="T64" fmla="*/ 70 w 348"/>
                  <a:gd name="T65" fmla="*/ 205 h 264"/>
                  <a:gd name="T66" fmla="*/ 77 w 348"/>
                  <a:gd name="T67" fmla="*/ 194 h 264"/>
                  <a:gd name="T68" fmla="*/ 78 w 348"/>
                  <a:gd name="T69" fmla="*/ 179 h 264"/>
                  <a:gd name="T70" fmla="*/ 72 w 348"/>
                  <a:gd name="T71" fmla="*/ 171 h 264"/>
                  <a:gd name="T72" fmla="*/ 62 w 348"/>
                  <a:gd name="T73" fmla="*/ 168 h 264"/>
                  <a:gd name="T74" fmla="*/ 51 w 348"/>
                  <a:gd name="T75" fmla="*/ 165 h 264"/>
                  <a:gd name="T76" fmla="*/ 40 w 348"/>
                  <a:gd name="T77" fmla="*/ 163 h 264"/>
                  <a:gd name="T78" fmla="*/ 29 w 348"/>
                  <a:gd name="T79" fmla="*/ 162 h 264"/>
                  <a:gd name="T80" fmla="*/ 18 w 348"/>
                  <a:gd name="T81" fmla="*/ 160 h 264"/>
                  <a:gd name="T82" fmla="*/ 8 w 348"/>
                  <a:gd name="T83" fmla="*/ 155 h 264"/>
                  <a:gd name="T84" fmla="*/ 0 w 348"/>
                  <a:gd name="T85" fmla="*/ 149 h 264"/>
                  <a:gd name="T86" fmla="*/ 7 w 348"/>
                  <a:gd name="T87" fmla="*/ 147 h 264"/>
                  <a:gd name="T88" fmla="*/ 21 w 348"/>
                  <a:gd name="T89" fmla="*/ 142 h 264"/>
                  <a:gd name="T90" fmla="*/ 39 w 348"/>
                  <a:gd name="T91" fmla="*/ 134 h 264"/>
                  <a:gd name="T92" fmla="*/ 62 w 348"/>
                  <a:gd name="T93" fmla="*/ 125 h 264"/>
                  <a:gd name="T94" fmla="*/ 90 w 348"/>
                  <a:gd name="T95" fmla="*/ 114 h 264"/>
                  <a:gd name="T96" fmla="*/ 118 w 348"/>
                  <a:gd name="T97" fmla="*/ 101 h 264"/>
                  <a:gd name="T98" fmla="*/ 149 w 348"/>
                  <a:gd name="T99" fmla="*/ 88 h 264"/>
                  <a:gd name="T100" fmla="*/ 181 w 348"/>
                  <a:gd name="T101" fmla="*/ 74 h 264"/>
                  <a:gd name="T102" fmla="*/ 213 w 348"/>
                  <a:gd name="T103" fmla="*/ 61 h 264"/>
                  <a:gd name="T104" fmla="*/ 243 w 348"/>
                  <a:gd name="T105" fmla="*/ 47 h 264"/>
                  <a:gd name="T106" fmla="*/ 270 w 348"/>
                  <a:gd name="T107" fmla="*/ 34 h 264"/>
                  <a:gd name="T108" fmla="*/ 296 w 348"/>
                  <a:gd name="T109" fmla="*/ 23 h 264"/>
                  <a:gd name="T110" fmla="*/ 316 w 348"/>
                  <a:gd name="T111" fmla="*/ 13 h 264"/>
                  <a:gd name="T112" fmla="*/ 332 w 348"/>
                  <a:gd name="T113" fmla="*/ 7 h 264"/>
                  <a:gd name="T114" fmla="*/ 344 w 348"/>
                  <a:gd name="T115" fmla="*/ 2 h 264"/>
                  <a:gd name="T116" fmla="*/ 347 w 348"/>
                  <a:gd name="T117" fmla="*/ 0 h 264"/>
                  <a:gd name="T118" fmla="*/ 348 w 348"/>
                  <a:gd name="T119" fmla="*/ 23 h 264"/>
                  <a:gd name="T120" fmla="*/ 345 w 348"/>
                  <a:gd name="T121" fmla="*/ 45 h 264"/>
                  <a:gd name="T122" fmla="*/ 342 w 348"/>
                  <a:gd name="T123" fmla="*/ 69 h 264"/>
                  <a:gd name="T124" fmla="*/ 340 w 348"/>
                  <a:gd name="T125" fmla="*/ 9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8" h="264">
                    <a:moveTo>
                      <a:pt x="340" y="93"/>
                    </a:moveTo>
                    <a:lnTo>
                      <a:pt x="336" y="112"/>
                    </a:lnTo>
                    <a:lnTo>
                      <a:pt x="332" y="133"/>
                    </a:lnTo>
                    <a:lnTo>
                      <a:pt x="329" y="154"/>
                    </a:lnTo>
                    <a:lnTo>
                      <a:pt x="328" y="173"/>
                    </a:lnTo>
                    <a:lnTo>
                      <a:pt x="328" y="173"/>
                    </a:lnTo>
                    <a:lnTo>
                      <a:pt x="326" y="190"/>
                    </a:lnTo>
                    <a:lnTo>
                      <a:pt x="323" y="205"/>
                    </a:lnTo>
                    <a:lnTo>
                      <a:pt x="320" y="219"/>
                    </a:lnTo>
                    <a:lnTo>
                      <a:pt x="320" y="238"/>
                    </a:lnTo>
                    <a:lnTo>
                      <a:pt x="316" y="243"/>
                    </a:lnTo>
                    <a:lnTo>
                      <a:pt x="318" y="248"/>
                    </a:lnTo>
                    <a:lnTo>
                      <a:pt x="316" y="253"/>
                    </a:lnTo>
                    <a:lnTo>
                      <a:pt x="315" y="259"/>
                    </a:lnTo>
                    <a:lnTo>
                      <a:pt x="315" y="264"/>
                    </a:lnTo>
                    <a:lnTo>
                      <a:pt x="299" y="262"/>
                    </a:lnTo>
                    <a:lnTo>
                      <a:pt x="283" y="261"/>
                    </a:lnTo>
                    <a:lnTo>
                      <a:pt x="267" y="259"/>
                    </a:lnTo>
                    <a:lnTo>
                      <a:pt x="251" y="257"/>
                    </a:lnTo>
                    <a:lnTo>
                      <a:pt x="235" y="254"/>
                    </a:lnTo>
                    <a:lnTo>
                      <a:pt x="217" y="253"/>
                    </a:lnTo>
                    <a:lnTo>
                      <a:pt x="201" y="249"/>
                    </a:lnTo>
                    <a:lnTo>
                      <a:pt x="185" y="246"/>
                    </a:lnTo>
                    <a:lnTo>
                      <a:pt x="169" y="243"/>
                    </a:lnTo>
                    <a:lnTo>
                      <a:pt x="153" y="240"/>
                    </a:lnTo>
                    <a:lnTo>
                      <a:pt x="136" y="237"/>
                    </a:lnTo>
                    <a:lnTo>
                      <a:pt x="120" y="233"/>
                    </a:lnTo>
                    <a:lnTo>
                      <a:pt x="104" y="232"/>
                    </a:lnTo>
                    <a:lnTo>
                      <a:pt x="88" y="229"/>
                    </a:lnTo>
                    <a:lnTo>
                      <a:pt x="72" y="226"/>
                    </a:lnTo>
                    <a:lnTo>
                      <a:pt x="56" y="224"/>
                    </a:lnTo>
                    <a:lnTo>
                      <a:pt x="62" y="214"/>
                    </a:lnTo>
                    <a:lnTo>
                      <a:pt x="70" y="205"/>
                    </a:lnTo>
                    <a:lnTo>
                      <a:pt x="77" y="194"/>
                    </a:lnTo>
                    <a:lnTo>
                      <a:pt x="78" y="179"/>
                    </a:lnTo>
                    <a:lnTo>
                      <a:pt x="72" y="171"/>
                    </a:lnTo>
                    <a:lnTo>
                      <a:pt x="62" y="168"/>
                    </a:lnTo>
                    <a:lnTo>
                      <a:pt x="51" y="165"/>
                    </a:lnTo>
                    <a:lnTo>
                      <a:pt x="40" y="163"/>
                    </a:lnTo>
                    <a:lnTo>
                      <a:pt x="29" y="162"/>
                    </a:lnTo>
                    <a:lnTo>
                      <a:pt x="18" y="160"/>
                    </a:lnTo>
                    <a:lnTo>
                      <a:pt x="8" y="155"/>
                    </a:lnTo>
                    <a:lnTo>
                      <a:pt x="0" y="149"/>
                    </a:lnTo>
                    <a:lnTo>
                      <a:pt x="7" y="147"/>
                    </a:lnTo>
                    <a:lnTo>
                      <a:pt x="21" y="142"/>
                    </a:lnTo>
                    <a:lnTo>
                      <a:pt x="39" y="134"/>
                    </a:lnTo>
                    <a:lnTo>
                      <a:pt x="62" y="125"/>
                    </a:lnTo>
                    <a:lnTo>
                      <a:pt x="90" y="114"/>
                    </a:lnTo>
                    <a:lnTo>
                      <a:pt x="118" y="101"/>
                    </a:lnTo>
                    <a:lnTo>
                      <a:pt x="149" y="88"/>
                    </a:lnTo>
                    <a:lnTo>
                      <a:pt x="181" y="74"/>
                    </a:lnTo>
                    <a:lnTo>
                      <a:pt x="213" y="61"/>
                    </a:lnTo>
                    <a:lnTo>
                      <a:pt x="243" y="47"/>
                    </a:lnTo>
                    <a:lnTo>
                      <a:pt x="270" y="34"/>
                    </a:lnTo>
                    <a:lnTo>
                      <a:pt x="296" y="23"/>
                    </a:lnTo>
                    <a:lnTo>
                      <a:pt x="316" y="13"/>
                    </a:lnTo>
                    <a:lnTo>
                      <a:pt x="332" y="7"/>
                    </a:lnTo>
                    <a:lnTo>
                      <a:pt x="344" y="2"/>
                    </a:lnTo>
                    <a:lnTo>
                      <a:pt x="347" y="0"/>
                    </a:lnTo>
                    <a:lnTo>
                      <a:pt x="348" y="23"/>
                    </a:lnTo>
                    <a:lnTo>
                      <a:pt x="345" y="45"/>
                    </a:lnTo>
                    <a:lnTo>
                      <a:pt x="342" y="69"/>
                    </a:lnTo>
                    <a:lnTo>
                      <a:pt x="340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" name="Freeform 67"/>
              <p:cNvSpPr>
                <a:spLocks/>
              </p:cNvSpPr>
              <p:nvPr/>
            </p:nvSpPr>
            <p:spPr bwMode="auto">
              <a:xfrm>
                <a:off x="4382" y="2234"/>
                <a:ext cx="42" cy="51"/>
              </a:xfrm>
              <a:custGeom>
                <a:avLst/>
                <a:gdLst>
                  <a:gd name="T0" fmla="*/ 85 w 85"/>
                  <a:gd name="T1" fmla="*/ 96 h 102"/>
                  <a:gd name="T2" fmla="*/ 75 w 85"/>
                  <a:gd name="T3" fmla="*/ 101 h 102"/>
                  <a:gd name="T4" fmla="*/ 67 w 85"/>
                  <a:gd name="T5" fmla="*/ 102 h 102"/>
                  <a:gd name="T6" fmla="*/ 59 w 85"/>
                  <a:gd name="T7" fmla="*/ 99 h 102"/>
                  <a:gd name="T8" fmla="*/ 51 w 85"/>
                  <a:gd name="T9" fmla="*/ 96 h 102"/>
                  <a:gd name="T10" fmla="*/ 42 w 85"/>
                  <a:gd name="T11" fmla="*/ 89 h 102"/>
                  <a:gd name="T12" fmla="*/ 34 w 85"/>
                  <a:gd name="T13" fmla="*/ 85 h 102"/>
                  <a:gd name="T14" fmla="*/ 26 w 85"/>
                  <a:gd name="T15" fmla="*/ 80 h 102"/>
                  <a:gd name="T16" fmla="*/ 16 w 85"/>
                  <a:gd name="T17" fmla="*/ 78 h 102"/>
                  <a:gd name="T18" fmla="*/ 8 w 85"/>
                  <a:gd name="T19" fmla="*/ 70 h 102"/>
                  <a:gd name="T20" fmla="*/ 3 w 85"/>
                  <a:gd name="T21" fmla="*/ 59 h 102"/>
                  <a:gd name="T22" fmla="*/ 0 w 85"/>
                  <a:gd name="T23" fmla="*/ 46 h 102"/>
                  <a:gd name="T24" fmla="*/ 2 w 85"/>
                  <a:gd name="T25" fmla="*/ 32 h 102"/>
                  <a:gd name="T26" fmla="*/ 5 w 85"/>
                  <a:gd name="T27" fmla="*/ 27 h 102"/>
                  <a:gd name="T28" fmla="*/ 10 w 85"/>
                  <a:gd name="T29" fmla="*/ 22 h 102"/>
                  <a:gd name="T30" fmla="*/ 11 w 85"/>
                  <a:gd name="T31" fmla="*/ 16 h 102"/>
                  <a:gd name="T32" fmla="*/ 13 w 85"/>
                  <a:gd name="T33" fmla="*/ 10 h 102"/>
                  <a:gd name="T34" fmla="*/ 15 w 85"/>
                  <a:gd name="T35" fmla="*/ 11 h 102"/>
                  <a:gd name="T36" fmla="*/ 19 w 85"/>
                  <a:gd name="T37" fmla="*/ 0 h 102"/>
                  <a:gd name="T38" fmla="*/ 29 w 85"/>
                  <a:gd name="T39" fmla="*/ 11 h 102"/>
                  <a:gd name="T40" fmla="*/ 37 w 85"/>
                  <a:gd name="T41" fmla="*/ 22 h 102"/>
                  <a:gd name="T42" fmla="*/ 45 w 85"/>
                  <a:gd name="T43" fmla="*/ 35 h 102"/>
                  <a:gd name="T44" fmla="*/ 51 w 85"/>
                  <a:gd name="T45" fmla="*/ 48 h 102"/>
                  <a:gd name="T46" fmla="*/ 59 w 85"/>
                  <a:gd name="T47" fmla="*/ 61 h 102"/>
                  <a:gd name="T48" fmla="*/ 66 w 85"/>
                  <a:gd name="T49" fmla="*/ 73 h 102"/>
                  <a:gd name="T50" fmla="*/ 75 w 85"/>
                  <a:gd name="T51" fmla="*/ 85 h 102"/>
                  <a:gd name="T52" fmla="*/ 85 w 85"/>
                  <a:gd name="T53" fmla="*/ 9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5" h="102">
                    <a:moveTo>
                      <a:pt x="85" y="96"/>
                    </a:moveTo>
                    <a:lnTo>
                      <a:pt x="75" y="101"/>
                    </a:lnTo>
                    <a:lnTo>
                      <a:pt x="67" y="102"/>
                    </a:lnTo>
                    <a:lnTo>
                      <a:pt x="59" y="99"/>
                    </a:lnTo>
                    <a:lnTo>
                      <a:pt x="51" y="96"/>
                    </a:lnTo>
                    <a:lnTo>
                      <a:pt x="42" y="89"/>
                    </a:lnTo>
                    <a:lnTo>
                      <a:pt x="34" y="85"/>
                    </a:lnTo>
                    <a:lnTo>
                      <a:pt x="26" y="80"/>
                    </a:lnTo>
                    <a:lnTo>
                      <a:pt x="16" y="78"/>
                    </a:lnTo>
                    <a:lnTo>
                      <a:pt x="8" y="70"/>
                    </a:lnTo>
                    <a:lnTo>
                      <a:pt x="3" y="59"/>
                    </a:lnTo>
                    <a:lnTo>
                      <a:pt x="0" y="46"/>
                    </a:lnTo>
                    <a:lnTo>
                      <a:pt x="2" y="32"/>
                    </a:lnTo>
                    <a:lnTo>
                      <a:pt x="5" y="27"/>
                    </a:lnTo>
                    <a:lnTo>
                      <a:pt x="10" y="22"/>
                    </a:lnTo>
                    <a:lnTo>
                      <a:pt x="11" y="16"/>
                    </a:lnTo>
                    <a:lnTo>
                      <a:pt x="13" y="10"/>
                    </a:lnTo>
                    <a:lnTo>
                      <a:pt x="15" y="11"/>
                    </a:lnTo>
                    <a:lnTo>
                      <a:pt x="19" y="0"/>
                    </a:lnTo>
                    <a:lnTo>
                      <a:pt x="29" y="11"/>
                    </a:lnTo>
                    <a:lnTo>
                      <a:pt x="37" y="22"/>
                    </a:lnTo>
                    <a:lnTo>
                      <a:pt x="45" y="35"/>
                    </a:lnTo>
                    <a:lnTo>
                      <a:pt x="51" y="48"/>
                    </a:lnTo>
                    <a:lnTo>
                      <a:pt x="59" y="61"/>
                    </a:lnTo>
                    <a:lnTo>
                      <a:pt x="66" y="73"/>
                    </a:lnTo>
                    <a:lnTo>
                      <a:pt x="75" y="85"/>
                    </a:lnTo>
                    <a:lnTo>
                      <a:pt x="85" y="96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" name="Freeform 68"/>
              <p:cNvSpPr>
                <a:spLocks/>
              </p:cNvSpPr>
              <p:nvPr/>
            </p:nvSpPr>
            <p:spPr bwMode="auto">
              <a:xfrm>
                <a:off x="4578" y="2255"/>
                <a:ext cx="18" cy="15"/>
              </a:xfrm>
              <a:custGeom>
                <a:avLst/>
                <a:gdLst>
                  <a:gd name="T0" fmla="*/ 37 w 37"/>
                  <a:gd name="T1" fmla="*/ 27 h 30"/>
                  <a:gd name="T2" fmla="*/ 27 w 37"/>
                  <a:gd name="T3" fmla="*/ 30 h 30"/>
                  <a:gd name="T4" fmla="*/ 19 w 37"/>
                  <a:gd name="T5" fmla="*/ 25 h 30"/>
                  <a:gd name="T6" fmla="*/ 10 w 37"/>
                  <a:gd name="T7" fmla="*/ 17 h 30"/>
                  <a:gd name="T8" fmla="*/ 0 w 37"/>
                  <a:gd name="T9" fmla="*/ 11 h 30"/>
                  <a:gd name="T10" fmla="*/ 6 w 37"/>
                  <a:gd name="T11" fmla="*/ 0 h 30"/>
                  <a:gd name="T12" fmla="*/ 16 w 37"/>
                  <a:gd name="T13" fmla="*/ 3 h 30"/>
                  <a:gd name="T14" fmla="*/ 24 w 37"/>
                  <a:gd name="T15" fmla="*/ 9 h 30"/>
                  <a:gd name="T16" fmla="*/ 30 w 37"/>
                  <a:gd name="T17" fmla="*/ 19 h 30"/>
                  <a:gd name="T18" fmla="*/ 37 w 37"/>
                  <a:gd name="T19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0">
                    <a:moveTo>
                      <a:pt x="37" y="27"/>
                    </a:moveTo>
                    <a:lnTo>
                      <a:pt x="27" y="30"/>
                    </a:lnTo>
                    <a:lnTo>
                      <a:pt x="19" y="25"/>
                    </a:lnTo>
                    <a:lnTo>
                      <a:pt x="10" y="17"/>
                    </a:lnTo>
                    <a:lnTo>
                      <a:pt x="0" y="11"/>
                    </a:lnTo>
                    <a:lnTo>
                      <a:pt x="6" y="0"/>
                    </a:lnTo>
                    <a:lnTo>
                      <a:pt x="16" y="3"/>
                    </a:lnTo>
                    <a:lnTo>
                      <a:pt x="24" y="9"/>
                    </a:lnTo>
                    <a:lnTo>
                      <a:pt x="30" y="19"/>
                    </a:lnTo>
                    <a:lnTo>
                      <a:pt x="37" y="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" name="Freeform 69"/>
              <p:cNvSpPr>
                <a:spLocks/>
              </p:cNvSpPr>
              <p:nvPr/>
            </p:nvSpPr>
            <p:spPr bwMode="auto">
              <a:xfrm>
                <a:off x="4565" y="2265"/>
                <a:ext cx="23" cy="21"/>
              </a:xfrm>
              <a:custGeom>
                <a:avLst/>
                <a:gdLst>
                  <a:gd name="T0" fmla="*/ 45 w 45"/>
                  <a:gd name="T1" fmla="*/ 19 h 42"/>
                  <a:gd name="T2" fmla="*/ 24 w 45"/>
                  <a:gd name="T3" fmla="*/ 42 h 42"/>
                  <a:gd name="T4" fmla="*/ 0 w 45"/>
                  <a:gd name="T5" fmla="*/ 27 h 42"/>
                  <a:gd name="T6" fmla="*/ 2 w 45"/>
                  <a:gd name="T7" fmla="*/ 19 h 42"/>
                  <a:gd name="T8" fmla="*/ 7 w 45"/>
                  <a:gd name="T9" fmla="*/ 11 h 42"/>
                  <a:gd name="T10" fmla="*/ 13 w 45"/>
                  <a:gd name="T11" fmla="*/ 7 h 42"/>
                  <a:gd name="T12" fmla="*/ 18 w 45"/>
                  <a:gd name="T13" fmla="*/ 0 h 42"/>
                  <a:gd name="T14" fmla="*/ 26 w 45"/>
                  <a:gd name="T15" fmla="*/ 3 h 42"/>
                  <a:gd name="T16" fmla="*/ 32 w 45"/>
                  <a:gd name="T17" fmla="*/ 10 h 42"/>
                  <a:gd name="T18" fmla="*/ 39 w 45"/>
                  <a:gd name="T19" fmla="*/ 15 h 42"/>
                  <a:gd name="T20" fmla="*/ 45 w 45"/>
                  <a:gd name="T21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42">
                    <a:moveTo>
                      <a:pt x="45" y="19"/>
                    </a:moveTo>
                    <a:lnTo>
                      <a:pt x="24" y="42"/>
                    </a:lnTo>
                    <a:lnTo>
                      <a:pt x="0" y="27"/>
                    </a:lnTo>
                    <a:lnTo>
                      <a:pt x="2" y="19"/>
                    </a:lnTo>
                    <a:lnTo>
                      <a:pt x="7" y="11"/>
                    </a:lnTo>
                    <a:lnTo>
                      <a:pt x="13" y="7"/>
                    </a:lnTo>
                    <a:lnTo>
                      <a:pt x="18" y="0"/>
                    </a:lnTo>
                    <a:lnTo>
                      <a:pt x="26" y="3"/>
                    </a:lnTo>
                    <a:lnTo>
                      <a:pt x="32" y="10"/>
                    </a:lnTo>
                    <a:lnTo>
                      <a:pt x="39" y="15"/>
                    </a:lnTo>
                    <a:lnTo>
                      <a:pt x="45" y="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" name="Freeform 70"/>
              <p:cNvSpPr>
                <a:spLocks/>
              </p:cNvSpPr>
              <p:nvPr/>
            </p:nvSpPr>
            <p:spPr bwMode="auto">
              <a:xfrm>
                <a:off x="4572" y="2272"/>
                <a:ext cx="152" cy="110"/>
              </a:xfrm>
              <a:custGeom>
                <a:avLst/>
                <a:gdLst>
                  <a:gd name="T0" fmla="*/ 233 w 305"/>
                  <a:gd name="T1" fmla="*/ 51 h 218"/>
                  <a:gd name="T2" fmla="*/ 222 w 305"/>
                  <a:gd name="T3" fmla="*/ 60 h 218"/>
                  <a:gd name="T4" fmla="*/ 209 w 305"/>
                  <a:gd name="T5" fmla="*/ 65 h 218"/>
                  <a:gd name="T6" fmla="*/ 195 w 305"/>
                  <a:gd name="T7" fmla="*/ 70 h 218"/>
                  <a:gd name="T8" fmla="*/ 181 w 305"/>
                  <a:gd name="T9" fmla="*/ 72 h 218"/>
                  <a:gd name="T10" fmla="*/ 177 w 305"/>
                  <a:gd name="T11" fmla="*/ 83 h 218"/>
                  <a:gd name="T12" fmla="*/ 179 w 305"/>
                  <a:gd name="T13" fmla="*/ 95 h 218"/>
                  <a:gd name="T14" fmla="*/ 205 w 305"/>
                  <a:gd name="T15" fmla="*/ 107 h 218"/>
                  <a:gd name="T16" fmla="*/ 232 w 305"/>
                  <a:gd name="T17" fmla="*/ 118 h 218"/>
                  <a:gd name="T18" fmla="*/ 257 w 305"/>
                  <a:gd name="T19" fmla="*/ 132 h 218"/>
                  <a:gd name="T20" fmla="*/ 281 w 305"/>
                  <a:gd name="T21" fmla="*/ 150 h 218"/>
                  <a:gd name="T22" fmla="*/ 296 w 305"/>
                  <a:gd name="T23" fmla="*/ 167 h 218"/>
                  <a:gd name="T24" fmla="*/ 305 w 305"/>
                  <a:gd name="T25" fmla="*/ 191 h 218"/>
                  <a:gd name="T26" fmla="*/ 289 w 305"/>
                  <a:gd name="T27" fmla="*/ 202 h 218"/>
                  <a:gd name="T28" fmla="*/ 267 w 305"/>
                  <a:gd name="T29" fmla="*/ 198 h 218"/>
                  <a:gd name="T30" fmla="*/ 248 w 305"/>
                  <a:gd name="T31" fmla="*/ 179 h 218"/>
                  <a:gd name="T32" fmla="*/ 222 w 305"/>
                  <a:gd name="T33" fmla="*/ 167 h 218"/>
                  <a:gd name="T34" fmla="*/ 213 w 305"/>
                  <a:gd name="T35" fmla="*/ 193 h 218"/>
                  <a:gd name="T36" fmla="*/ 192 w 305"/>
                  <a:gd name="T37" fmla="*/ 206 h 218"/>
                  <a:gd name="T38" fmla="*/ 179 w 305"/>
                  <a:gd name="T39" fmla="*/ 199 h 218"/>
                  <a:gd name="T40" fmla="*/ 166 w 305"/>
                  <a:gd name="T41" fmla="*/ 194 h 218"/>
                  <a:gd name="T42" fmla="*/ 155 w 305"/>
                  <a:gd name="T43" fmla="*/ 214 h 218"/>
                  <a:gd name="T44" fmla="*/ 131 w 305"/>
                  <a:gd name="T45" fmla="*/ 218 h 218"/>
                  <a:gd name="T46" fmla="*/ 86 w 305"/>
                  <a:gd name="T47" fmla="*/ 207 h 218"/>
                  <a:gd name="T48" fmla="*/ 53 w 305"/>
                  <a:gd name="T49" fmla="*/ 177 h 218"/>
                  <a:gd name="T50" fmla="*/ 26 w 305"/>
                  <a:gd name="T51" fmla="*/ 140 h 218"/>
                  <a:gd name="T52" fmla="*/ 0 w 305"/>
                  <a:gd name="T53" fmla="*/ 103 h 218"/>
                  <a:gd name="T54" fmla="*/ 13 w 305"/>
                  <a:gd name="T55" fmla="*/ 81 h 218"/>
                  <a:gd name="T56" fmla="*/ 27 w 305"/>
                  <a:gd name="T57" fmla="*/ 62 h 218"/>
                  <a:gd name="T58" fmla="*/ 40 w 305"/>
                  <a:gd name="T59" fmla="*/ 51 h 218"/>
                  <a:gd name="T60" fmla="*/ 53 w 305"/>
                  <a:gd name="T61" fmla="*/ 38 h 218"/>
                  <a:gd name="T62" fmla="*/ 61 w 305"/>
                  <a:gd name="T63" fmla="*/ 27 h 218"/>
                  <a:gd name="T64" fmla="*/ 74 w 305"/>
                  <a:gd name="T65" fmla="*/ 17 h 218"/>
                  <a:gd name="T66" fmla="*/ 88 w 305"/>
                  <a:gd name="T67" fmla="*/ 9 h 218"/>
                  <a:gd name="T68" fmla="*/ 102 w 305"/>
                  <a:gd name="T69" fmla="*/ 0 h 218"/>
                  <a:gd name="T70" fmla="*/ 133 w 305"/>
                  <a:gd name="T71" fmla="*/ 14 h 218"/>
                  <a:gd name="T72" fmla="*/ 161 w 305"/>
                  <a:gd name="T73" fmla="*/ 32 h 218"/>
                  <a:gd name="T74" fmla="*/ 192 w 305"/>
                  <a:gd name="T75" fmla="*/ 44 h 218"/>
                  <a:gd name="T76" fmla="*/ 229 w 305"/>
                  <a:gd name="T77" fmla="*/ 4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5" h="218">
                    <a:moveTo>
                      <a:pt x="229" y="48"/>
                    </a:moveTo>
                    <a:lnTo>
                      <a:pt x="233" y="51"/>
                    </a:lnTo>
                    <a:lnTo>
                      <a:pt x="229" y="56"/>
                    </a:lnTo>
                    <a:lnTo>
                      <a:pt x="222" y="60"/>
                    </a:lnTo>
                    <a:lnTo>
                      <a:pt x="216" y="64"/>
                    </a:lnTo>
                    <a:lnTo>
                      <a:pt x="209" y="65"/>
                    </a:lnTo>
                    <a:lnTo>
                      <a:pt x="201" y="68"/>
                    </a:lnTo>
                    <a:lnTo>
                      <a:pt x="195" y="70"/>
                    </a:lnTo>
                    <a:lnTo>
                      <a:pt x="187" y="72"/>
                    </a:lnTo>
                    <a:lnTo>
                      <a:pt x="181" y="72"/>
                    </a:lnTo>
                    <a:lnTo>
                      <a:pt x="177" y="76"/>
                    </a:lnTo>
                    <a:lnTo>
                      <a:pt x="177" y="83"/>
                    </a:lnTo>
                    <a:lnTo>
                      <a:pt x="177" y="91"/>
                    </a:lnTo>
                    <a:lnTo>
                      <a:pt x="179" y="95"/>
                    </a:lnTo>
                    <a:lnTo>
                      <a:pt x="192" y="100"/>
                    </a:lnTo>
                    <a:lnTo>
                      <a:pt x="205" y="107"/>
                    </a:lnTo>
                    <a:lnTo>
                      <a:pt x="219" y="111"/>
                    </a:lnTo>
                    <a:lnTo>
                      <a:pt x="232" y="118"/>
                    </a:lnTo>
                    <a:lnTo>
                      <a:pt x="244" y="126"/>
                    </a:lnTo>
                    <a:lnTo>
                      <a:pt x="257" y="132"/>
                    </a:lnTo>
                    <a:lnTo>
                      <a:pt x="270" y="140"/>
                    </a:lnTo>
                    <a:lnTo>
                      <a:pt x="281" y="150"/>
                    </a:lnTo>
                    <a:lnTo>
                      <a:pt x="289" y="159"/>
                    </a:lnTo>
                    <a:lnTo>
                      <a:pt x="296" y="167"/>
                    </a:lnTo>
                    <a:lnTo>
                      <a:pt x="302" y="179"/>
                    </a:lnTo>
                    <a:lnTo>
                      <a:pt x="305" y="191"/>
                    </a:lnTo>
                    <a:lnTo>
                      <a:pt x="299" y="199"/>
                    </a:lnTo>
                    <a:lnTo>
                      <a:pt x="289" y="202"/>
                    </a:lnTo>
                    <a:lnTo>
                      <a:pt x="278" y="202"/>
                    </a:lnTo>
                    <a:lnTo>
                      <a:pt x="267" y="198"/>
                    </a:lnTo>
                    <a:lnTo>
                      <a:pt x="257" y="188"/>
                    </a:lnTo>
                    <a:lnTo>
                      <a:pt x="248" y="179"/>
                    </a:lnTo>
                    <a:lnTo>
                      <a:pt x="237" y="171"/>
                    </a:lnTo>
                    <a:lnTo>
                      <a:pt x="222" y="167"/>
                    </a:lnTo>
                    <a:lnTo>
                      <a:pt x="219" y="182"/>
                    </a:lnTo>
                    <a:lnTo>
                      <a:pt x="213" y="193"/>
                    </a:lnTo>
                    <a:lnTo>
                      <a:pt x="205" y="201"/>
                    </a:lnTo>
                    <a:lnTo>
                      <a:pt x="192" y="206"/>
                    </a:lnTo>
                    <a:lnTo>
                      <a:pt x="185" y="202"/>
                    </a:lnTo>
                    <a:lnTo>
                      <a:pt x="179" y="199"/>
                    </a:lnTo>
                    <a:lnTo>
                      <a:pt x="173" y="196"/>
                    </a:lnTo>
                    <a:lnTo>
                      <a:pt x="166" y="194"/>
                    </a:lnTo>
                    <a:lnTo>
                      <a:pt x="161" y="206"/>
                    </a:lnTo>
                    <a:lnTo>
                      <a:pt x="155" y="214"/>
                    </a:lnTo>
                    <a:lnTo>
                      <a:pt x="144" y="218"/>
                    </a:lnTo>
                    <a:lnTo>
                      <a:pt x="131" y="218"/>
                    </a:lnTo>
                    <a:lnTo>
                      <a:pt x="107" y="215"/>
                    </a:lnTo>
                    <a:lnTo>
                      <a:pt x="86" y="207"/>
                    </a:lnTo>
                    <a:lnTo>
                      <a:pt x="69" y="193"/>
                    </a:lnTo>
                    <a:lnTo>
                      <a:pt x="53" y="177"/>
                    </a:lnTo>
                    <a:lnTo>
                      <a:pt x="39" y="159"/>
                    </a:lnTo>
                    <a:lnTo>
                      <a:pt x="26" y="140"/>
                    </a:lnTo>
                    <a:lnTo>
                      <a:pt x="13" y="121"/>
                    </a:lnTo>
                    <a:lnTo>
                      <a:pt x="0" y="103"/>
                    </a:lnTo>
                    <a:lnTo>
                      <a:pt x="5" y="91"/>
                    </a:lnTo>
                    <a:lnTo>
                      <a:pt x="13" y="81"/>
                    </a:lnTo>
                    <a:lnTo>
                      <a:pt x="21" y="72"/>
                    </a:lnTo>
                    <a:lnTo>
                      <a:pt x="27" y="62"/>
                    </a:lnTo>
                    <a:lnTo>
                      <a:pt x="34" y="57"/>
                    </a:lnTo>
                    <a:lnTo>
                      <a:pt x="40" y="51"/>
                    </a:lnTo>
                    <a:lnTo>
                      <a:pt x="46" y="44"/>
                    </a:lnTo>
                    <a:lnTo>
                      <a:pt x="53" y="38"/>
                    </a:lnTo>
                    <a:lnTo>
                      <a:pt x="56" y="32"/>
                    </a:lnTo>
                    <a:lnTo>
                      <a:pt x="61" y="27"/>
                    </a:lnTo>
                    <a:lnTo>
                      <a:pt x="67" y="22"/>
                    </a:lnTo>
                    <a:lnTo>
                      <a:pt x="74" y="17"/>
                    </a:lnTo>
                    <a:lnTo>
                      <a:pt x="80" y="12"/>
                    </a:lnTo>
                    <a:lnTo>
                      <a:pt x="88" y="9"/>
                    </a:lnTo>
                    <a:lnTo>
                      <a:pt x="94" y="4"/>
                    </a:lnTo>
                    <a:lnTo>
                      <a:pt x="102" y="0"/>
                    </a:lnTo>
                    <a:lnTo>
                      <a:pt x="118" y="6"/>
                    </a:lnTo>
                    <a:lnTo>
                      <a:pt x="133" y="14"/>
                    </a:lnTo>
                    <a:lnTo>
                      <a:pt x="147" y="24"/>
                    </a:lnTo>
                    <a:lnTo>
                      <a:pt x="161" y="32"/>
                    </a:lnTo>
                    <a:lnTo>
                      <a:pt x="176" y="38"/>
                    </a:lnTo>
                    <a:lnTo>
                      <a:pt x="192" y="44"/>
                    </a:lnTo>
                    <a:lnTo>
                      <a:pt x="209" y="48"/>
                    </a:lnTo>
                    <a:lnTo>
                      <a:pt x="229" y="48"/>
                    </a:lnTo>
                    <a:close/>
                  </a:path>
                </a:pathLst>
              </a:custGeom>
              <a:solidFill>
                <a:srgbClr val="C6A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" name="Freeform 71"/>
              <p:cNvSpPr>
                <a:spLocks/>
              </p:cNvSpPr>
              <p:nvPr/>
            </p:nvSpPr>
            <p:spPr bwMode="auto">
              <a:xfrm>
                <a:off x="4553" y="2284"/>
                <a:ext cx="18" cy="17"/>
              </a:xfrm>
              <a:custGeom>
                <a:avLst/>
                <a:gdLst>
                  <a:gd name="T0" fmla="*/ 36 w 36"/>
                  <a:gd name="T1" fmla="*/ 16 h 35"/>
                  <a:gd name="T2" fmla="*/ 32 w 36"/>
                  <a:gd name="T3" fmla="*/ 24 h 35"/>
                  <a:gd name="T4" fmla="*/ 28 w 36"/>
                  <a:gd name="T5" fmla="*/ 30 h 35"/>
                  <a:gd name="T6" fmla="*/ 23 w 36"/>
                  <a:gd name="T7" fmla="*/ 35 h 35"/>
                  <a:gd name="T8" fmla="*/ 15 w 36"/>
                  <a:gd name="T9" fmla="*/ 32 h 35"/>
                  <a:gd name="T10" fmla="*/ 0 w 36"/>
                  <a:gd name="T11" fmla="*/ 19 h 35"/>
                  <a:gd name="T12" fmla="*/ 4 w 36"/>
                  <a:gd name="T13" fmla="*/ 14 h 35"/>
                  <a:gd name="T14" fmla="*/ 7 w 36"/>
                  <a:gd name="T15" fmla="*/ 10 h 35"/>
                  <a:gd name="T16" fmla="*/ 10 w 36"/>
                  <a:gd name="T17" fmla="*/ 5 h 35"/>
                  <a:gd name="T18" fmla="*/ 15 w 36"/>
                  <a:gd name="T19" fmla="*/ 0 h 35"/>
                  <a:gd name="T20" fmla="*/ 21 w 36"/>
                  <a:gd name="T21" fmla="*/ 2 h 35"/>
                  <a:gd name="T22" fmla="*/ 26 w 36"/>
                  <a:gd name="T23" fmla="*/ 5 h 35"/>
                  <a:gd name="T24" fmla="*/ 31 w 36"/>
                  <a:gd name="T25" fmla="*/ 11 h 35"/>
                  <a:gd name="T26" fmla="*/ 36 w 36"/>
                  <a:gd name="T27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5">
                    <a:moveTo>
                      <a:pt x="36" y="16"/>
                    </a:moveTo>
                    <a:lnTo>
                      <a:pt x="32" y="24"/>
                    </a:lnTo>
                    <a:lnTo>
                      <a:pt x="28" y="30"/>
                    </a:lnTo>
                    <a:lnTo>
                      <a:pt x="23" y="35"/>
                    </a:lnTo>
                    <a:lnTo>
                      <a:pt x="15" y="32"/>
                    </a:lnTo>
                    <a:lnTo>
                      <a:pt x="0" y="19"/>
                    </a:lnTo>
                    <a:lnTo>
                      <a:pt x="4" y="14"/>
                    </a:lnTo>
                    <a:lnTo>
                      <a:pt x="7" y="10"/>
                    </a:lnTo>
                    <a:lnTo>
                      <a:pt x="10" y="5"/>
                    </a:lnTo>
                    <a:lnTo>
                      <a:pt x="15" y="0"/>
                    </a:lnTo>
                    <a:lnTo>
                      <a:pt x="21" y="2"/>
                    </a:lnTo>
                    <a:lnTo>
                      <a:pt x="26" y="5"/>
                    </a:lnTo>
                    <a:lnTo>
                      <a:pt x="31" y="11"/>
                    </a:lnTo>
                    <a:lnTo>
                      <a:pt x="36" y="1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" name="Freeform 72"/>
              <p:cNvSpPr>
                <a:spLocks/>
              </p:cNvSpPr>
              <p:nvPr/>
            </p:nvSpPr>
            <p:spPr bwMode="auto">
              <a:xfrm>
                <a:off x="4541" y="2296"/>
                <a:ext cx="18" cy="19"/>
              </a:xfrm>
              <a:custGeom>
                <a:avLst/>
                <a:gdLst>
                  <a:gd name="T0" fmla="*/ 35 w 35"/>
                  <a:gd name="T1" fmla="*/ 27 h 36"/>
                  <a:gd name="T2" fmla="*/ 30 w 35"/>
                  <a:gd name="T3" fmla="*/ 36 h 36"/>
                  <a:gd name="T4" fmla="*/ 20 w 35"/>
                  <a:gd name="T5" fmla="*/ 33 h 36"/>
                  <a:gd name="T6" fmla="*/ 12 w 35"/>
                  <a:gd name="T7" fmla="*/ 27 h 36"/>
                  <a:gd name="T8" fmla="*/ 7 w 35"/>
                  <a:gd name="T9" fmla="*/ 20 h 36"/>
                  <a:gd name="T10" fmla="*/ 0 w 35"/>
                  <a:gd name="T11" fmla="*/ 16 h 36"/>
                  <a:gd name="T12" fmla="*/ 1 w 35"/>
                  <a:gd name="T13" fmla="*/ 11 h 36"/>
                  <a:gd name="T14" fmla="*/ 4 w 35"/>
                  <a:gd name="T15" fmla="*/ 8 h 36"/>
                  <a:gd name="T16" fmla="*/ 7 w 35"/>
                  <a:gd name="T17" fmla="*/ 4 h 36"/>
                  <a:gd name="T18" fmla="*/ 11 w 35"/>
                  <a:gd name="T19" fmla="*/ 0 h 36"/>
                  <a:gd name="T20" fmla="*/ 19 w 35"/>
                  <a:gd name="T21" fmla="*/ 6 h 36"/>
                  <a:gd name="T22" fmla="*/ 27 w 35"/>
                  <a:gd name="T23" fmla="*/ 11 h 36"/>
                  <a:gd name="T24" fmla="*/ 33 w 35"/>
                  <a:gd name="T25" fmla="*/ 19 h 36"/>
                  <a:gd name="T26" fmla="*/ 35 w 35"/>
                  <a:gd name="T27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6">
                    <a:moveTo>
                      <a:pt x="35" y="27"/>
                    </a:move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7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4" y="8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9" y="6"/>
                    </a:lnTo>
                    <a:lnTo>
                      <a:pt x="27" y="11"/>
                    </a:lnTo>
                    <a:lnTo>
                      <a:pt x="33" y="19"/>
                    </a:lnTo>
                    <a:lnTo>
                      <a:pt x="35" y="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" name="Freeform 73"/>
              <p:cNvSpPr>
                <a:spLocks/>
              </p:cNvSpPr>
              <p:nvPr/>
            </p:nvSpPr>
            <p:spPr bwMode="auto">
              <a:xfrm>
                <a:off x="4429" y="2299"/>
                <a:ext cx="18" cy="34"/>
              </a:xfrm>
              <a:custGeom>
                <a:avLst/>
                <a:gdLst>
                  <a:gd name="T0" fmla="*/ 21 w 35"/>
                  <a:gd name="T1" fmla="*/ 28 h 69"/>
                  <a:gd name="T2" fmla="*/ 35 w 35"/>
                  <a:gd name="T3" fmla="*/ 66 h 69"/>
                  <a:gd name="T4" fmla="*/ 30 w 35"/>
                  <a:gd name="T5" fmla="*/ 67 h 69"/>
                  <a:gd name="T6" fmla="*/ 26 w 35"/>
                  <a:gd name="T7" fmla="*/ 69 h 69"/>
                  <a:gd name="T8" fmla="*/ 19 w 35"/>
                  <a:gd name="T9" fmla="*/ 69 h 69"/>
                  <a:gd name="T10" fmla="*/ 14 w 35"/>
                  <a:gd name="T11" fmla="*/ 66 h 69"/>
                  <a:gd name="T12" fmla="*/ 13 w 35"/>
                  <a:gd name="T13" fmla="*/ 53 h 69"/>
                  <a:gd name="T14" fmla="*/ 8 w 35"/>
                  <a:gd name="T15" fmla="*/ 35 h 69"/>
                  <a:gd name="T16" fmla="*/ 2 w 35"/>
                  <a:gd name="T17" fmla="*/ 18 h 69"/>
                  <a:gd name="T18" fmla="*/ 0 w 35"/>
                  <a:gd name="T19" fmla="*/ 4 h 69"/>
                  <a:gd name="T20" fmla="*/ 10 w 35"/>
                  <a:gd name="T21" fmla="*/ 0 h 69"/>
                  <a:gd name="T22" fmla="*/ 14 w 35"/>
                  <a:gd name="T23" fmla="*/ 7 h 69"/>
                  <a:gd name="T24" fmla="*/ 18 w 35"/>
                  <a:gd name="T25" fmla="*/ 18 h 69"/>
                  <a:gd name="T26" fmla="*/ 21 w 35"/>
                  <a:gd name="T27" fmla="*/ 2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69">
                    <a:moveTo>
                      <a:pt x="21" y="28"/>
                    </a:moveTo>
                    <a:lnTo>
                      <a:pt x="35" y="66"/>
                    </a:lnTo>
                    <a:lnTo>
                      <a:pt x="30" y="67"/>
                    </a:lnTo>
                    <a:lnTo>
                      <a:pt x="26" y="69"/>
                    </a:lnTo>
                    <a:lnTo>
                      <a:pt x="19" y="69"/>
                    </a:lnTo>
                    <a:lnTo>
                      <a:pt x="14" y="66"/>
                    </a:lnTo>
                    <a:lnTo>
                      <a:pt x="13" y="53"/>
                    </a:lnTo>
                    <a:lnTo>
                      <a:pt x="8" y="35"/>
                    </a:lnTo>
                    <a:lnTo>
                      <a:pt x="2" y="18"/>
                    </a:lnTo>
                    <a:lnTo>
                      <a:pt x="0" y="4"/>
                    </a:lnTo>
                    <a:lnTo>
                      <a:pt x="10" y="0"/>
                    </a:lnTo>
                    <a:lnTo>
                      <a:pt x="14" y="7"/>
                    </a:lnTo>
                    <a:lnTo>
                      <a:pt x="18" y="18"/>
                    </a:lnTo>
                    <a:lnTo>
                      <a:pt x="21" y="2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" name="Freeform 74"/>
              <p:cNvSpPr>
                <a:spLocks/>
              </p:cNvSpPr>
              <p:nvPr/>
            </p:nvSpPr>
            <p:spPr bwMode="auto">
              <a:xfrm>
                <a:off x="4418" y="2303"/>
                <a:ext cx="12" cy="36"/>
              </a:xfrm>
              <a:custGeom>
                <a:avLst/>
                <a:gdLst>
                  <a:gd name="T0" fmla="*/ 13 w 26"/>
                  <a:gd name="T1" fmla="*/ 13 h 72"/>
                  <a:gd name="T2" fmla="*/ 14 w 26"/>
                  <a:gd name="T3" fmla="*/ 20 h 72"/>
                  <a:gd name="T4" fmla="*/ 19 w 26"/>
                  <a:gd name="T5" fmla="*/ 37 h 72"/>
                  <a:gd name="T6" fmla="*/ 24 w 26"/>
                  <a:gd name="T7" fmla="*/ 56 h 72"/>
                  <a:gd name="T8" fmla="*/ 26 w 26"/>
                  <a:gd name="T9" fmla="*/ 69 h 72"/>
                  <a:gd name="T10" fmla="*/ 21 w 26"/>
                  <a:gd name="T11" fmla="*/ 71 h 72"/>
                  <a:gd name="T12" fmla="*/ 18 w 26"/>
                  <a:gd name="T13" fmla="*/ 72 h 72"/>
                  <a:gd name="T14" fmla="*/ 14 w 26"/>
                  <a:gd name="T15" fmla="*/ 72 h 72"/>
                  <a:gd name="T16" fmla="*/ 10 w 26"/>
                  <a:gd name="T17" fmla="*/ 71 h 72"/>
                  <a:gd name="T18" fmla="*/ 6 w 26"/>
                  <a:gd name="T19" fmla="*/ 55 h 72"/>
                  <a:gd name="T20" fmla="*/ 2 w 26"/>
                  <a:gd name="T21" fmla="*/ 39 h 72"/>
                  <a:gd name="T22" fmla="*/ 0 w 26"/>
                  <a:gd name="T23" fmla="*/ 21 h 72"/>
                  <a:gd name="T24" fmla="*/ 0 w 26"/>
                  <a:gd name="T25" fmla="*/ 2 h 72"/>
                  <a:gd name="T26" fmla="*/ 6 w 26"/>
                  <a:gd name="T27" fmla="*/ 0 h 72"/>
                  <a:gd name="T28" fmla="*/ 11 w 26"/>
                  <a:gd name="T29" fmla="*/ 2 h 72"/>
                  <a:gd name="T30" fmla="*/ 13 w 26"/>
                  <a:gd name="T31" fmla="*/ 7 h 72"/>
                  <a:gd name="T32" fmla="*/ 13 w 26"/>
                  <a:gd name="T33" fmla="*/ 1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72">
                    <a:moveTo>
                      <a:pt x="13" y="13"/>
                    </a:moveTo>
                    <a:lnTo>
                      <a:pt x="14" y="20"/>
                    </a:lnTo>
                    <a:lnTo>
                      <a:pt x="19" y="37"/>
                    </a:lnTo>
                    <a:lnTo>
                      <a:pt x="24" y="56"/>
                    </a:lnTo>
                    <a:lnTo>
                      <a:pt x="26" y="69"/>
                    </a:lnTo>
                    <a:lnTo>
                      <a:pt x="21" y="71"/>
                    </a:lnTo>
                    <a:lnTo>
                      <a:pt x="18" y="72"/>
                    </a:lnTo>
                    <a:lnTo>
                      <a:pt x="14" y="72"/>
                    </a:lnTo>
                    <a:lnTo>
                      <a:pt x="10" y="71"/>
                    </a:lnTo>
                    <a:lnTo>
                      <a:pt x="6" y="55"/>
                    </a:lnTo>
                    <a:lnTo>
                      <a:pt x="2" y="39"/>
                    </a:lnTo>
                    <a:lnTo>
                      <a:pt x="0" y="21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3" y="7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" name="Freeform 75"/>
              <p:cNvSpPr>
                <a:spLocks/>
              </p:cNvSpPr>
              <p:nvPr/>
            </p:nvSpPr>
            <p:spPr bwMode="auto">
              <a:xfrm>
                <a:off x="4445" y="2307"/>
                <a:ext cx="19" cy="21"/>
              </a:xfrm>
              <a:custGeom>
                <a:avLst/>
                <a:gdLst>
                  <a:gd name="T0" fmla="*/ 39 w 39"/>
                  <a:gd name="T1" fmla="*/ 35 h 43"/>
                  <a:gd name="T2" fmla="*/ 35 w 39"/>
                  <a:gd name="T3" fmla="*/ 39 h 43"/>
                  <a:gd name="T4" fmla="*/ 31 w 39"/>
                  <a:gd name="T5" fmla="*/ 42 h 43"/>
                  <a:gd name="T6" fmla="*/ 24 w 39"/>
                  <a:gd name="T7" fmla="*/ 43 h 43"/>
                  <a:gd name="T8" fmla="*/ 18 w 39"/>
                  <a:gd name="T9" fmla="*/ 42 h 43"/>
                  <a:gd name="T10" fmla="*/ 15 w 39"/>
                  <a:gd name="T11" fmla="*/ 31 h 43"/>
                  <a:gd name="T12" fmla="*/ 10 w 39"/>
                  <a:gd name="T13" fmla="*/ 18 h 43"/>
                  <a:gd name="T14" fmla="*/ 5 w 39"/>
                  <a:gd name="T15" fmla="*/ 7 h 43"/>
                  <a:gd name="T16" fmla="*/ 0 w 39"/>
                  <a:gd name="T17" fmla="*/ 0 h 43"/>
                  <a:gd name="T18" fmla="*/ 39 w 39"/>
                  <a:gd name="T19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3">
                    <a:moveTo>
                      <a:pt x="39" y="35"/>
                    </a:moveTo>
                    <a:lnTo>
                      <a:pt x="35" y="39"/>
                    </a:lnTo>
                    <a:lnTo>
                      <a:pt x="31" y="42"/>
                    </a:lnTo>
                    <a:lnTo>
                      <a:pt x="24" y="43"/>
                    </a:lnTo>
                    <a:lnTo>
                      <a:pt x="18" y="42"/>
                    </a:lnTo>
                    <a:lnTo>
                      <a:pt x="15" y="31"/>
                    </a:lnTo>
                    <a:lnTo>
                      <a:pt x="10" y="18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39" y="3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4532" y="2309"/>
                <a:ext cx="19" cy="14"/>
              </a:xfrm>
              <a:custGeom>
                <a:avLst/>
                <a:gdLst>
                  <a:gd name="T0" fmla="*/ 39 w 39"/>
                  <a:gd name="T1" fmla="*/ 29 h 29"/>
                  <a:gd name="T2" fmla="*/ 32 w 39"/>
                  <a:gd name="T3" fmla="*/ 29 h 29"/>
                  <a:gd name="T4" fmla="*/ 27 w 39"/>
                  <a:gd name="T5" fmla="*/ 24 h 29"/>
                  <a:gd name="T6" fmla="*/ 21 w 39"/>
                  <a:gd name="T7" fmla="*/ 19 h 29"/>
                  <a:gd name="T8" fmla="*/ 13 w 39"/>
                  <a:gd name="T9" fmla="*/ 16 h 29"/>
                  <a:gd name="T10" fmla="*/ 10 w 39"/>
                  <a:gd name="T11" fmla="*/ 14 h 29"/>
                  <a:gd name="T12" fmla="*/ 7 w 39"/>
                  <a:gd name="T13" fmla="*/ 13 h 29"/>
                  <a:gd name="T14" fmla="*/ 4 w 39"/>
                  <a:gd name="T15" fmla="*/ 10 h 29"/>
                  <a:gd name="T16" fmla="*/ 0 w 39"/>
                  <a:gd name="T17" fmla="*/ 8 h 29"/>
                  <a:gd name="T18" fmla="*/ 4 w 39"/>
                  <a:gd name="T19" fmla="*/ 5 h 29"/>
                  <a:gd name="T20" fmla="*/ 7 w 39"/>
                  <a:gd name="T21" fmla="*/ 2 h 29"/>
                  <a:gd name="T22" fmla="*/ 12 w 39"/>
                  <a:gd name="T23" fmla="*/ 0 h 29"/>
                  <a:gd name="T24" fmla="*/ 16 w 39"/>
                  <a:gd name="T25" fmla="*/ 2 h 29"/>
                  <a:gd name="T26" fmla="*/ 23 w 39"/>
                  <a:gd name="T27" fmla="*/ 8 h 29"/>
                  <a:gd name="T28" fmla="*/ 31 w 39"/>
                  <a:gd name="T29" fmla="*/ 14 h 29"/>
                  <a:gd name="T30" fmla="*/ 37 w 39"/>
                  <a:gd name="T31" fmla="*/ 22 h 29"/>
                  <a:gd name="T32" fmla="*/ 39 w 39"/>
                  <a:gd name="T3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29">
                    <a:moveTo>
                      <a:pt x="39" y="29"/>
                    </a:moveTo>
                    <a:lnTo>
                      <a:pt x="32" y="29"/>
                    </a:lnTo>
                    <a:lnTo>
                      <a:pt x="27" y="24"/>
                    </a:lnTo>
                    <a:lnTo>
                      <a:pt x="21" y="19"/>
                    </a:lnTo>
                    <a:lnTo>
                      <a:pt x="13" y="16"/>
                    </a:lnTo>
                    <a:lnTo>
                      <a:pt x="10" y="14"/>
                    </a:lnTo>
                    <a:lnTo>
                      <a:pt x="7" y="13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3" y="8"/>
                    </a:lnTo>
                    <a:lnTo>
                      <a:pt x="31" y="14"/>
                    </a:lnTo>
                    <a:lnTo>
                      <a:pt x="37" y="22"/>
                    </a:lnTo>
                    <a:lnTo>
                      <a:pt x="39" y="2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77"/>
              <p:cNvSpPr>
                <a:spLocks/>
              </p:cNvSpPr>
              <p:nvPr/>
            </p:nvSpPr>
            <p:spPr bwMode="auto">
              <a:xfrm>
                <a:off x="4223" y="2334"/>
                <a:ext cx="650" cy="614"/>
              </a:xfrm>
              <a:custGeom>
                <a:avLst/>
                <a:gdLst>
                  <a:gd name="T0" fmla="*/ 803 w 1298"/>
                  <a:gd name="T1" fmla="*/ 126 h 1228"/>
                  <a:gd name="T2" fmla="*/ 880 w 1298"/>
                  <a:gd name="T3" fmla="*/ 110 h 1228"/>
                  <a:gd name="T4" fmla="*/ 1043 w 1298"/>
                  <a:gd name="T5" fmla="*/ 285 h 1228"/>
                  <a:gd name="T6" fmla="*/ 1159 w 1298"/>
                  <a:gd name="T7" fmla="*/ 469 h 1228"/>
                  <a:gd name="T8" fmla="*/ 1185 w 1298"/>
                  <a:gd name="T9" fmla="*/ 658 h 1228"/>
                  <a:gd name="T10" fmla="*/ 1247 w 1298"/>
                  <a:gd name="T11" fmla="*/ 896 h 1228"/>
                  <a:gd name="T12" fmla="*/ 1298 w 1298"/>
                  <a:gd name="T13" fmla="*/ 1081 h 1228"/>
                  <a:gd name="T14" fmla="*/ 1121 w 1298"/>
                  <a:gd name="T15" fmla="*/ 1197 h 1228"/>
                  <a:gd name="T16" fmla="*/ 1019 w 1298"/>
                  <a:gd name="T17" fmla="*/ 1011 h 1228"/>
                  <a:gd name="T18" fmla="*/ 998 w 1298"/>
                  <a:gd name="T19" fmla="*/ 803 h 1228"/>
                  <a:gd name="T20" fmla="*/ 987 w 1298"/>
                  <a:gd name="T21" fmla="*/ 737 h 1228"/>
                  <a:gd name="T22" fmla="*/ 960 w 1298"/>
                  <a:gd name="T23" fmla="*/ 690 h 1228"/>
                  <a:gd name="T24" fmla="*/ 963 w 1298"/>
                  <a:gd name="T25" fmla="*/ 638 h 1228"/>
                  <a:gd name="T26" fmla="*/ 937 w 1298"/>
                  <a:gd name="T27" fmla="*/ 610 h 1228"/>
                  <a:gd name="T28" fmla="*/ 953 w 1298"/>
                  <a:gd name="T29" fmla="*/ 568 h 1228"/>
                  <a:gd name="T30" fmla="*/ 902 w 1298"/>
                  <a:gd name="T31" fmla="*/ 527 h 1228"/>
                  <a:gd name="T32" fmla="*/ 790 w 1298"/>
                  <a:gd name="T33" fmla="*/ 444 h 1228"/>
                  <a:gd name="T34" fmla="*/ 616 w 1298"/>
                  <a:gd name="T35" fmla="*/ 265 h 1228"/>
                  <a:gd name="T36" fmla="*/ 557 w 1298"/>
                  <a:gd name="T37" fmla="*/ 263 h 1228"/>
                  <a:gd name="T38" fmla="*/ 439 w 1298"/>
                  <a:gd name="T39" fmla="*/ 242 h 1228"/>
                  <a:gd name="T40" fmla="*/ 406 w 1298"/>
                  <a:gd name="T41" fmla="*/ 171 h 1228"/>
                  <a:gd name="T42" fmla="*/ 407 w 1298"/>
                  <a:gd name="T43" fmla="*/ 260 h 1228"/>
                  <a:gd name="T44" fmla="*/ 516 w 1298"/>
                  <a:gd name="T45" fmla="*/ 311 h 1228"/>
                  <a:gd name="T46" fmla="*/ 573 w 1298"/>
                  <a:gd name="T47" fmla="*/ 301 h 1228"/>
                  <a:gd name="T48" fmla="*/ 640 w 1298"/>
                  <a:gd name="T49" fmla="*/ 354 h 1228"/>
                  <a:gd name="T50" fmla="*/ 701 w 1298"/>
                  <a:gd name="T51" fmla="*/ 412 h 1228"/>
                  <a:gd name="T52" fmla="*/ 738 w 1298"/>
                  <a:gd name="T53" fmla="*/ 461 h 1228"/>
                  <a:gd name="T54" fmla="*/ 749 w 1298"/>
                  <a:gd name="T55" fmla="*/ 595 h 1228"/>
                  <a:gd name="T56" fmla="*/ 744 w 1298"/>
                  <a:gd name="T57" fmla="*/ 710 h 1228"/>
                  <a:gd name="T58" fmla="*/ 685 w 1298"/>
                  <a:gd name="T59" fmla="*/ 776 h 1228"/>
                  <a:gd name="T60" fmla="*/ 584 w 1298"/>
                  <a:gd name="T61" fmla="*/ 782 h 1228"/>
                  <a:gd name="T62" fmla="*/ 377 w 1298"/>
                  <a:gd name="T63" fmla="*/ 857 h 1228"/>
                  <a:gd name="T64" fmla="*/ 171 w 1298"/>
                  <a:gd name="T65" fmla="*/ 935 h 1228"/>
                  <a:gd name="T66" fmla="*/ 26 w 1298"/>
                  <a:gd name="T67" fmla="*/ 956 h 1228"/>
                  <a:gd name="T68" fmla="*/ 11 w 1298"/>
                  <a:gd name="T69" fmla="*/ 889 h 1228"/>
                  <a:gd name="T70" fmla="*/ 11 w 1298"/>
                  <a:gd name="T71" fmla="*/ 884 h 1228"/>
                  <a:gd name="T72" fmla="*/ 30 w 1298"/>
                  <a:gd name="T73" fmla="*/ 696 h 1228"/>
                  <a:gd name="T74" fmla="*/ 192 w 1298"/>
                  <a:gd name="T75" fmla="*/ 683 h 1228"/>
                  <a:gd name="T76" fmla="*/ 337 w 1298"/>
                  <a:gd name="T77" fmla="*/ 659 h 1228"/>
                  <a:gd name="T78" fmla="*/ 417 w 1298"/>
                  <a:gd name="T79" fmla="*/ 613 h 1228"/>
                  <a:gd name="T80" fmla="*/ 465 w 1298"/>
                  <a:gd name="T81" fmla="*/ 610 h 1228"/>
                  <a:gd name="T82" fmla="*/ 497 w 1298"/>
                  <a:gd name="T83" fmla="*/ 613 h 1228"/>
                  <a:gd name="T84" fmla="*/ 482 w 1298"/>
                  <a:gd name="T85" fmla="*/ 535 h 1228"/>
                  <a:gd name="T86" fmla="*/ 466 w 1298"/>
                  <a:gd name="T87" fmla="*/ 456 h 1228"/>
                  <a:gd name="T88" fmla="*/ 449 w 1298"/>
                  <a:gd name="T89" fmla="*/ 391 h 1228"/>
                  <a:gd name="T90" fmla="*/ 393 w 1298"/>
                  <a:gd name="T91" fmla="*/ 293 h 1228"/>
                  <a:gd name="T92" fmla="*/ 353 w 1298"/>
                  <a:gd name="T93" fmla="*/ 185 h 1228"/>
                  <a:gd name="T94" fmla="*/ 386 w 1298"/>
                  <a:gd name="T95" fmla="*/ 86 h 1228"/>
                  <a:gd name="T96" fmla="*/ 430 w 1298"/>
                  <a:gd name="T97" fmla="*/ 44 h 1228"/>
                  <a:gd name="T98" fmla="*/ 516 w 1298"/>
                  <a:gd name="T99" fmla="*/ 14 h 1228"/>
                  <a:gd name="T100" fmla="*/ 624 w 1298"/>
                  <a:gd name="T101" fmla="*/ 4 h 1228"/>
                  <a:gd name="T102" fmla="*/ 661 w 1298"/>
                  <a:gd name="T103" fmla="*/ 24 h 1228"/>
                  <a:gd name="T104" fmla="*/ 679 w 1298"/>
                  <a:gd name="T105" fmla="*/ 14 h 1228"/>
                  <a:gd name="T106" fmla="*/ 723 w 1298"/>
                  <a:gd name="T107" fmla="*/ 73 h 1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98" h="1228">
                    <a:moveTo>
                      <a:pt x="733" y="84"/>
                    </a:moveTo>
                    <a:lnTo>
                      <a:pt x="746" y="94"/>
                    </a:lnTo>
                    <a:lnTo>
                      <a:pt x="758" y="103"/>
                    </a:lnTo>
                    <a:lnTo>
                      <a:pt x="773" y="113"/>
                    </a:lnTo>
                    <a:lnTo>
                      <a:pt x="787" y="121"/>
                    </a:lnTo>
                    <a:lnTo>
                      <a:pt x="803" y="126"/>
                    </a:lnTo>
                    <a:lnTo>
                      <a:pt x="819" y="129"/>
                    </a:lnTo>
                    <a:lnTo>
                      <a:pt x="837" y="129"/>
                    </a:lnTo>
                    <a:lnTo>
                      <a:pt x="854" y="126"/>
                    </a:lnTo>
                    <a:lnTo>
                      <a:pt x="862" y="123"/>
                    </a:lnTo>
                    <a:lnTo>
                      <a:pt x="872" y="116"/>
                    </a:lnTo>
                    <a:lnTo>
                      <a:pt x="880" y="110"/>
                    </a:lnTo>
                    <a:lnTo>
                      <a:pt x="893" y="111"/>
                    </a:lnTo>
                    <a:lnTo>
                      <a:pt x="923" y="145"/>
                    </a:lnTo>
                    <a:lnTo>
                      <a:pt x="953" y="178"/>
                    </a:lnTo>
                    <a:lnTo>
                      <a:pt x="982" y="214"/>
                    </a:lnTo>
                    <a:lnTo>
                      <a:pt x="1012" y="250"/>
                    </a:lnTo>
                    <a:lnTo>
                      <a:pt x="1043" y="285"/>
                    </a:lnTo>
                    <a:lnTo>
                      <a:pt x="1073" y="319"/>
                    </a:lnTo>
                    <a:lnTo>
                      <a:pt x="1103" y="351"/>
                    </a:lnTo>
                    <a:lnTo>
                      <a:pt x="1137" y="381"/>
                    </a:lnTo>
                    <a:lnTo>
                      <a:pt x="1153" y="407"/>
                    </a:lnTo>
                    <a:lnTo>
                      <a:pt x="1158" y="437"/>
                    </a:lnTo>
                    <a:lnTo>
                      <a:pt x="1159" y="469"/>
                    </a:lnTo>
                    <a:lnTo>
                      <a:pt x="1162" y="498"/>
                    </a:lnTo>
                    <a:lnTo>
                      <a:pt x="1164" y="498"/>
                    </a:lnTo>
                    <a:lnTo>
                      <a:pt x="1164" y="539"/>
                    </a:lnTo>
                    <a:lnTo>
                      <a:pt x="1170" y="578"/>
                    </a:lnTo>
                    <a:lnTo>
                      <a:pt x="1180" y="618"/>
                    </a:lnTo>
                    <a:lnTo>
                      <a:pt x="1185" y="658"/>
                    </a:lnTo>
                    <a:lnTo>
                      <a:pt x="1194" y="699"/>
                    </a:lnTo>
                    <a:lnTo>
                      <a:pt x="1206" y="739"/>
                    </a:lnTo>
                    <a:lnTo>
                      <a:pt x="1215" y="779"/>
                    </a:lnTo>
                    <a:lnTo>
                      <a:pt x="1226" y="819"/>
                    </a:lnTo>
                    <a:lnTo>
                      <a:pt x="1236" y="857"/>
                    </a:lnTo>
                    <a:lnTo>
                      <a:pt x="1247" y="896"/>
                    </a:lnTo>
                    <a:lnTo>
                      <a:pt x="1258" y="935"/>
                    </a:lnTo>
                    <a:lnTo>
                      <a:pt x="1271" y="975"/>
                    </a:lnTo>
                    <a:lnTo>
                      <a:pt x="1279" y="996"/>
                    </a:lnTo>
                    <a:lnTo>
                      <a:pt x="1287" y="1030"/>
                    </a:lnTo>
                    <a:lnTo>
                      <a:pt x="1295" y="1062"/>
                    </a:lnTo>
                    <a:lnTo>
                      <a:pt x="1298" y="1081"/>
                    </a:lnTo>
                    <a:lnTo>
                      <a:pt x="1271" y="1105"/>
                    </a:lnTo>
                    <a:lnTo>
                      <a:pt x="1244" y="1127"/>
                    </a:lnTo>
                    <a:lnTo>
                      <a:pt x="1215" y="1146"/>
                    </a:lnTo>
                    <a:lnTo>
                      <a:pt x="1185" y="1165"/>
                    </a:lnTo>
                    <a:lnTo>
                      <a:pt x="1154" y="1181"/>
                    </a:lnTo>
                    <a:lnTo>
                      <a:pt x="1121" y="1197"/>
                    </a:lnTo>
                    <a:lnTo>
                      <a:pt x="1087" y="1213"/>
                    </a:lnTo>
                    <a:lnTo>
                      <a:pt x="1052" y="1228"/>
                    </a:lnTo>
                    <a:lnTo>
                      <a:pt x="1046" y="1193"/>
                    </a:lnTo>
                    <a:lnTo>
                      <a:pt x="1036" y="1130"/>
                    </a:lnTo>
                    <a:lnTo>
                      <a:pt x="1027" y="1062"/>
                    </a:lnTo>
                    <a:lnTo>
                      <a:pt x="1019" y="1011"/>
                    </a:lnTo>
                    <a:lnTo>
                      <a:pt x="1014" y="980"/>
                    </a:lnTo>
                    <a:lnTo>
                      <a:pt x="1008" y="929"/>
                    </a:lnTo>
                    <a:lnTo>
                      <a:pt x="1003" y="878"/>
                    </a:lnTo>
                    <a:lnTo>
                      <a:pt x="1001" y="852"/>
                    </a:lnTo>
                    <a:lnTo>
                      <a:pt x="998" y="828"/>
                    </a:lnTo>
                    <a:lnTo>
                      <a:pt x="998" y="803"/>
                    </a:lnTo>
                    <a:lnTo>
                      <a:pt x="1000" y="779"/>
                    </a:lnTo>
                    <a:lnTo>
                      <a:pt x="1008" y="760"/>
                    </a:lnTo>
                    <a:lnTo>
                      <a:pt x="1016" y="742"/>
                    </a:lnTo>
                    <a:lnTo>
                      <a:pt x="1006" y="739"/>
                    </a:lnTo>
                    <a:lnTo>
                      <a:pt x="996" y="737"/>
                    </a:lnTo>
                    <a:lnTo>
                      <a:pt x="987" y="737"/>
                    </a:lnTo>
                    <a:lnTo>
                      <a:pt x="977" y="736"/>
                    </a:lnTo>
                    <a:lnTo>
                      <a:pt x="969" y="733"/>
                    </a:lnTo>
                    <a:lnTo>
                      <a:pt x="963" y="728"/>
                    </a:lnTo>
                    <a:lnTo>
                      <a:pt x="958" y="721"/>
                    </a:lnTo>
                    <a:lnTo>
                      <a:pt x="956" y="710"/>
                    </a:lnTo>
                    <a:lnTo>
                      <a:pt x="960" y="690"/>
                    </a:lnTo>
                    <a:lnTo>
                      <a:pt x="968" y="672"/>
                    </a:lnTo>
                    <a:lnTo>
                      <a:pt x="979" y="658"/>
                    </a:lnTo>
                    <a:lnTo>
                      <a:pt x="988" y="645"/>
                    </a:lnTo>
                    <a:lnTo>
                      <a:pt x="984" y="642"/>
                    </a:lnTo>
                    <a:lnTo>
                      <a:pt x="974" y="640"/>
                    </a:lnTo>
                    <a:lnTo>
                      <a:pt x="963" y="638"/>
                    </a:lnTo>
                    <a:lnTo>
                      <a:pt x="953" y="635"/>
                    </a:lnTo>
                    <a:lnTo>
                      <a:pt x="947" y="630"/>
                    </a:lnTo>
                    <a:lnTo>
                      <a:pt x="944" y="626"/>
                    </a:lnTo>
                    <a:lnTo>
                      <a:pt x="940" y="622"/>
                    </a:lnTo>
                    <a:lnTo>
                      <a:pt x="937" y="618"/>
                    </a:lnTo>
                    <a:lnTo>
                      <a:pt x="937" y="610"/>
                    </a:lnTo>
                    <a:lnTo>
                      <a:pt x="940" y="602"/>
                    </a:lnTo>
                    <a:lnTo>
                      <a:pt x="944" y="595"/>
                    </a:lnTo>
                    <a:lnTo>
                      <a:pt x="944" y="587"/>
                    </a:lnTo>
                    <a:lnTo>
                      <a:pt x="945" y="587"/>
                    </a:lnTo>
                    <a:lnTo>
                      <a:pt x="948" y="578"/>
                    </a:lnTo>
                    <a:lnTo>
                      <a:pt x="953" y="568"/>
                    </a:lnTo>
                    <a:lnTo>
                      <a:pt x="958" y="559"/>
                    </a:lnTo>
                    <a:lnTo>
                      <a:pt x="961" y="549"/>
                    </a:lnTo>
                    <a:lnTo>
                      <a:pt x="945" y="544"/>
                    </a:lnTo>
                    <a:lnTo>
                      <a:pt x="929" y="539"/>
                    </a:lnTo>
                    <a:lnTo>
                      <a:pt x="915" y="533"/>
                    </a:lnTo>
                    <a:lnTo>
                      <a:pt x="902" y="527"/>
                    </a:lnTo>
                    <a:lnTo>
                      <a:pt x="889" y="519"/>
                    </a:lnTo>
                    <a:lnTo>
                      <a:pt x="877" y="511"/>
                    </a:lnTo>
                    <a:lnTo>
                      <a:pt x="864" y="503"/>
                    </a:lnTo>
                    <a:lnTo>
                      <a:pt x="853" y="495"/>
                    </a:lnTo>
                    <a:lnTo>
                      <a:pt x="821" y="471"/>
                    </a:lnTo>
                    <a:lnTo>
                      <a:pt x="790" y="444"/>
                    </a:lnTo>
                    <a:lnTo>
                      <a:pt x="760" y="415"/>
                    </a:lnTo>
                    <a:lnTo>
                      <a:pt x="731" y="384"/>
                    </a:lnTo>
                    <a:lnTo>
                      <a:pt x="703" y="354"/>
                    </a:lnTo>
                    <a:lnTo>
                      <a:pt x="674" y="324"/>
                    </a:lnTo>
                    <a:lnTo>
                      <a:pt x="645" y="293"/>
                    </a:lnTo>
                    <a:lnTo>
                      <a:pt x="616" y="265"/>
                    </a:lnTo>
                    <a:lnTo>
                      <a:pt x="613" y="258"/>
                    </a:lnTo>
                    <a:lnTo>
                      <a:pt x="608" y="252"/>
                    </a:lnTo>
                    <a:lnTo>
                      <a:pt x="602" y="249"/>
                    </a:lnTo>
                    <a:lnTo>
                      <a:pt x="596" y="249"/>
                    </a:lnTo>
                    <a:lnTo>
                      <a:pt x="576" y="257"/>
                    </a:lnTo>
                    <a:lnTo>
                      <a:pt x="557" y="263"/>
                    </a:lnTo>
                    <a:lnTo>
                      <a:pt x="537" y="266"/>
                    </a:lnTo>
                    <a:lnTo>
                      <a:pt x="514" y="266"/>
                    </a:lnTo>
                    <a:lnTo>
                      <a:pt x="493" y="265"/>
                    </a:lnTo>
                    <a:lnTo>
                      <a:pt x="473" y="260"/>
                    </a:lnTo>
                    <a:lnTo>
                      <a:pt x="455" y="252"/>
                    </a:lnTo>
                    <a:lnTo>
                      <a:pt x="439" y="242"/>
                    </a:lnTo>
                    <a:lnTo>
                      <a:pt x="430" y="228"/>
                    </a:lnTo>
                    <a:lnTo>
                      <a:pt x="422" y="206"/>
                    </a:lnTo>
                    <a:lnTo>
                      <a:pt x="415" y="185"/>
                    </a:lnTo>
                    <a:lnTo>
                      <a:pt x="412" y="177"/>
                    </a:lnTo>
                    <a:lnTo>
                      <a:pt x="414" y="177"/>
                    </a:lnTo>
                    <a:lnTo>
                      <a:pt x="406" y="171"/>
                    </a:lnTo>
                    <a:lnTo>
                      <a:pt x="393" y="180"/>
                    </a:lnTo>
                    <a:lnTo>
                      <a:pt x="380" y="196"/>
                    </a:lnTo>
                    <a:lnTo>
                      <a:pt x="377" y="210"/>
                    </a:lnTo>
                    <a:lnTo>
                      <a:pt x="383" y="226"/>
                    </a:lnTo>
                    <a:lnTo>
                      <a:pt x="393" y="242"/>
                    </a:lnTo>
                    <a:lnTo>
                      <a:pt x="407" y="260"/>
                    </a:lnTo>
                    <a:lnTo>
                      <a:pt x="423" y="276"/>
                    </a:lnTo>
                    <a:lnTo>
                      <a:pt x="442" y="290"/>
                    </a:lnTo>
                    <a:lnTo>
                      <a:pt x="461" y="301"/>
                    </a:lnTo>
                    <a:lnTo>
                      <a:pt x="484" y="309"/>
                    </a:lnTo>
                    <a:lnTo>
                      <a:pt x="506" y="311"/>
                    </a:lnTo>
                    <a:lnTo>
                      <a:pt x="516" y="311"/>
                    </a:lnTo>
                    <a:lnTo>
                      <a:pt x="527" y="311"/>
                    </a:lnTo>
                    <a:lnTo>
                      <a:pt x="535" y="309"/>
                    </a:lnTo>
                    <a:lnTo>
                      <a:pt x="544" y="309"/>
                    </a:lnTo>
                    <a:lnTo>
                      <a:pt x="554" y="308"/>
                    </a:lnTo>
                    <a:lnTo>
                      <a:pt x="562" y="305"/>
                    </a:lnTo>
                    <a:lnTo>
                      <a:pt x="573" y="301"/>
                    </a:lnTo>
                    <a:lnTo>
                      <a:pt x="583" y="298"/>
                    </a:lnTo>
                    <a:lnTo>
                      <a:pt x="596" y="309"/>
                    </a:lnTo>
                    <a:lnTo>
                      <a:pt x="608" y="319"/>
                    </a:lnTo>
                    <a:lnTo>
                      <a:pt x="620" y="330"/>
                    </a:lnTo>
                    <a:lnTo>
                      <a:pt x="631" y="343"/>
                    </a:lnTo>
                    <a:lnTo>
                      <a:pt x="640" y="354"/>
                    </a:lnTo>
                    <a:lnTo>
                      <a:pt x="651" y="365"/>
                    </a:lnTo>
                    <a:lnTo>
                      <a:pt x="664" y="378"/>
                    </a:lnTo>
                    <a:lnTo>
                      <a:pt x="677" y="389"/>
                    </a:lnTo>
                    <a:lnTo>
                      <a:pt x="685" y="397"/>
                    </a:lnTo>
                    <a:lnTo>
                      <a:pt x="693" y="404"/>
                    </a:lnTo>
                    <a:lnTo>
                      <a:pt x="701" y="412"/>
                    </a:lnTo>
                    <a:lnTo>
                      <a:pt x="711" y="420"/>
                    </a:lnTo>
                    <a:lnTo>
                      <a:pt x="719" y="428"/>
                    </a:lnTo>
                    <a:lnTo>
                      <a:pt x="727" y="436"/>
                    </a:lnTo>
                    <a:lnTo>
                      <a:pt x="733" y="445"/>
                    </a:lnTo>
                    <a:lnTo>
                      <a:pt x="739" y="455"/>
                    </a:lnTo>
                    <a:lnTo>
                      <a:pt x="738" y="461"/>
                    </a:lnTo>
                    <a:lnTo>
                      <a:pt x="739" y="466"/>
                    </a:lnTo>
                    <a:lnTo>
                      <a:pt x="741" y="472"/>
                    </a:lnTo>
                    <a:lnTo>
                      <a:pt x="741" y="479"/>
                    </a:lnTo>
                    <a:lnTo>
                      <a:pt x="746" y="520"/>
                    </a:lnTo>
                    <a:lnTo>
                      <a:pt x="747" y="559"/>
                    </a:lnTo>
                    <a:lnTo>
                      <a:pt x="749" y="595"/>
                    </a:lnTo>
                    <a:lnTo>
                      <a:pt x="749" y="629"/>
                    </a:lnTo>
                    <a:lnTo>
                      <a:pt x="747" y="648"/>
                    </a:lnTo>
                    <a:lnTo>
                      <a:pt x="747" y="667"/>
                    </a:lnTo>
                    <a:lnTo>
                      <a:pt x="746" y="688"/>
                    </a:lnTo>
                    <a:lnTo>
                      <a:pt x="744" y="710"/>
                    </a:lnTo>
                    <a:lnTo>
                      <a:pt x="744" y="710"/>
                    </a:lnTo>
                    <a:lnTo>
                      <a:pt x="742" y="725"/>
                    </a:lnTo>
                    <a:lnTo>
                      <a:pt x="738" y="741"/>
                    </a:lnTo>
                    <a:lnTo>
                      <a:pt x="730" y="755"/>
                    </a:lnTo>
                    <a:lnTo>
                      <a:pt x="717" y="766"/>
                    </a:lnTo>
                    <a:lnTo>
                      <a:pt x="701" y="771"/>
                    </a:lnTo>
                    <a:lnTo>
                      <a:pt x="685" y="776"/>
                    </a:lnTo>
                    <a:lnTo>
                      <a:pt x="669" y="777"/>
                    </a:lnTo>
                    <a:lnTo>
                      <a:pt x="653" y="779"/>
                    </a:lnTo>
                    <a:lnTo>
                      <a:pt x="636" y="779"/>
                    </a:lnTo>
                    <a:lnTo>
                      <a:pt x="620" y="781"/>
                    </a:lnTo>
                    <a:lnTo>
                      <a:pt x="602" y="781"/>
                    </a:lnTo>
                    <a:lnTo>
                      <a:pt x="584" y="782"/>
                    </a:lnTo>
                    <a:lnTo>
                      <a:pt x="549" y="793"/>
                    </a:lnTo>
                    <a:lnTo>
                      <a:pt x="514" y="806"/>
                    </a:lnTo>
                    <a:lnTo>
                      <a:pt x="479" y="817"/>
                    </a:lnTo>
                    <a:lnTo>
                      <a:pt x="445" y="830"/>
                    </a:lnTo>
                    <a:lnTo>
                      <a:pt x="410" y="844"/>
                    </a:lnTo>
                    <a:lnTo>
                      <a:pt x="377" y="857"/>
                    </a:lnTo>
                    <a:lnTo>
                      <a:pt x="342" y="870"/>
                    </a:lnTo>
                    <a:lnTo>
                      <a:pt x="308" y="884"/>
                    </a:lnTo>
                    <a:lnTo>
                      <a:pt x="273" y="897"/>
                    </a:lnTo>
                    <a:lnTo>
                      <a:pt x="240" y="910"/>
                    </a:lnTo>
                    <a:lnTo>
                      <a:pt x="206" y="923"/>
                    </a:lnTo>
                    <a:lnTo>
                      <a:pt x="171" y="935"/>
                    </a:lnTo>
                    <a:lnTo>
                      <a:pt x="137" y="948"/>
                    </a:lnTo>
                    <a:lnTo>
                      <a:pt x="104" y="959"/>
                    </a:lnTo>
                    <a:lnTo>
                      <a:pt x="70" y="971"/>
                    </a:lnTo>
                    <a:lnTo>
                      <a:pt x="37" y="982"/>
                    </a:lnTo>
                    <a:lnTo>
                      <a:pt x="30" y="971"/>
                    </a:lnTo>
                    <a:lnTo>
                      <a:pt x="26" y="956"/>
                    </a:lnTo>
                    <a:lnTo>
                      <a:pt x="22" y="942"/>
                    </a:lnTo>
                    <a:lnTo>
                      <a:pt x="19" y="927"/>
                    </a:lnTo>
                    <a:lnTo>
                      <a:pt x="16" y="918"/>
                    </a:lnTo>
                    <a:lnTo>
                      <a:pt x="16" y="908"/>
                    </a:lnTo>
                    <a:lnTo>
                      <a:pt x="14" y="899"/>
                    </a:lnTo>
                    <a:lnTo>
                      <a:pt x="11" y="889"/>
                    </a:lnTo>
                    <a:lnTo>
                      <a:pt x="13" y="889"/>
                    </a:lnTo>
                    <a:lnTo>
                      <a:pt x="13" y="888"/>
                    </a:lnTo>
                    <a:lnTo>
                      <a:pt x="13" y="888"/>
                    </a:lnTo>
                    <a:lnTo>
                      <a:pt x="14" y="888"/>
                    </a:lnTo>
                    <a:lnTo>
                      <a:pt x="14" y="884"/>
                    </a:lnTo>
                    <a:lnTo>
                      <a:pt x="11" y="884"/>
                    </a:lnTo>
                    <a:lnTo>
                      <a:pt x="6" y="838"/>
                    </a:lnTo>
                    <a:lnTo>
                      <a:pt x="2" y="795"/>
                    </a:lnTo>
                    <a:lnTo>
                      <a:pt x="0" y="750"/>
                    </a:lnTo>
                    <a:lnTo>
                      <a:pt x="0" y="701"/>
                    </a:lnTo>
                    <a:lnTo>
                      <a:pt x="5" y="696"/>
                    </a:lnTo>
                    <a:lnTo>
                      <a:pt x="30" y="696"/>
                    </a:lnTo>
                    <a:lnTo>
                      <a:pt x="56" y="696"/>
                    </a:lnTo>
                    <a:lnTo>
                      <a:pt x="83" y="694"/>
                    </a:lnTo>
                    <a:lnTo>
                      <a:pt x="112" y="693"/>
                    </a:lnTo>
                    <a:lnTo>
                      <a:pt x="139" y="690"/>
                    </a:lnTo>
                    <a:lnTo>
                      <a:pt x="166" y="686"/>
                    </a:lnTo>
                    <a:lnTo>
                      <a:pt x="192" y="683"/>
                    </a:lnTo>
                    <a:lnTo>
                      <a:pt x="217" y="678"/>
                    </a:lnTo>
                    <a:lnTo>
                      <a:pt x="240" y="675"/>
                    </a:lnTo>
                    <a:lnTo>
                      <a:pt x="262" y="672"/>
                    </a:lnTo>
                    <a:lnTo>
                      <a:pt x="287" y="667"/>
                    </a:lnTo>
                    <a:lnTo>
                      <a:pt x="311" y="664"/>
                    </a:lnTo>
                    <a:lnTo>
                      <a:pt x="337" y="659"/>
                    </a:lnTo>
                    <a:lnTo>
                      <a:pt x="362" y="654"/>
                    </a:lnTo>
                    <a:lnTo>
                      <a:pt x="386" y="648"/>
                    </a:lnTo>
                    <a:lnTo>
                      <a:pt x="410" y="642"/>
                    </a:lnTo>
                    <a:lnTo>
                      <a:pt x="412" y="630"/>
                    </a:lnTo>
                    <a:lnTo>
                      <a:pt x="414" y="621"/>
                    </a:lnTo>
                    <a:lnTo>
                      <a:pt x="417" y="613"/>
                    </a:lnTo>
                    <a:lnTo>
                      <a:pt x="420" y="603"/>
                    </a:lnTo>
                    <a:lnTo>
                      <a:pt x="431" y="597"/>
                    </a:lnTo>
                    <a:lnTo>
                      <a:pt x="441" y="597"/>
                    </a:lnTo>
                    <a:lnTo>
                      <a:pt x="449" y="598"/>
                    </a:lnTo>
                    <a:lnTo>
                      <a:pt x="457" y="603"/>
                    </a:lnTo>
                    <a:lnTo>
                      <a:pt x="465" y="610"/>
                    </a:lnTo>
                    <a:lnTo>
                      <a:pt x="471" y="616"/>
                    </a:lnTo>
                    <a:lnTo>
                      <a:pt x="479" y="622"/>
                    </a:lnTo>
                    <a:lnTo>
                      <a:pt x="489" y="624"/>
                    </a:lnTo>
                    <a:lnTo>
                      <a:pt x="490" y="619"/>
                    </a:lnTo>
                    <a:lnTo>
                      <a:pt x="493" y="616"/>
                    </a:lnTo>
                    <a:lnTo>
                      <a:pt x="497" y="613"/>
                    </a:lnTo>
                    <a:lnTo>
                      <a:pt x="500" y="608"/>
                    </a:lnTo>
                    <a:lnTo>
                      <a:pt x="497" y="592"/>
                    </a:lnTo>
                    <a:lnTo>
                      <a:pt x="492" y="576"/>
                    </a:lnTo>
                    <a:lnTo>
                      <a:pt x="489" y="560"/>
                    </a:lnTo>
                    <a:lnTo>
                      <a:pt x="487" y="544"/>
                    </a:lnTo>
                    <a:lnTo>
                      <a:pt x="482" y="535"/>
                    </a:lnTo>
                    <a:lnTo>
                      <a:pt x="481" y="525"/>
                    </a:lnTo>
                    <a:lnTo>
                      <a:pt x="477" y="515"/>
                    </a:lnTo>
                    <a:lnTo>
                      <a:pt x="474" y="506"/>
                    </a:lnTo>
                    <a:lnTo>
                      <a:pt x="473" y="490"/>
                    </a:lnTo>
                    <a:lnTo>
                      <a:pt x="469" y="472"/>
                    </a:lnTo>
                    <a:lnTo>
                      <a:pt x="466" y="456"/>
                    </a:lnTo>
                    <a:lnTo>
                      <a:pt x="463" y="442"/>
                    </a:lnTo>
                    <a:lnTo>
                      <a:pt x="458" y="436"/>
                    </a:lnTo>
                    <a:lnTo>
                      <a:pt x="458" y="426"/>
                    </a:lnTo>
                    <a:lnTo>
                      <a:pt x="458" y="416"/>
                    </a:lnTo>
                    <a:lnTo>
                      <a:pt x="453" y="408"/>
                    </a:lnTo>
                    <a:lnTo>
                      <a:pt x="449" y="391"/>
                    </a:lnTo>
                    <a:lnTo>
                      <a:pt x="447" y="372"/>
                    </a:lnTo>
                    <a:lnTo>
                      <a:pt x="444" y="353"/>
                    </a:lnTo>
                    <a:lnTo>
                      <a:pt x="444" y="333"/>
                    </a:lnTo>
                    <a:lnTo>
                      <a:pt x="430" y="317"/>
                    </a:lnTo>
                    <a:lnTo>
                      <a:pt x="412" y="305"/>
                    </a:lnTo>
                    <a:lnTo>
                      <a:pt x="393" y="293"/>
                    </a:lnTo>
                    <a:lnTo>
                      <a:pt x="375" y="281"/>
                    </a:lnTo>
                    <a:lnTo>
                      <a:pt x="359" y="266"/>
                    </a:lnTo>
                    <a:lnTo>
                      <a:pt x="348" y="250"/>
                    </a:lnTo>
                    <a:lnTo>
                      <a:pt x="343" y="228"/>
                    </a:lnTo>
                    <a:lnTo>
                      <a:pt x="348" y="202"/>
                    </a:lnTo>
                    <a:lnTo>
                      <a:pt x="353" y="185"/>
                    </a:lnTo>
                    <a:lnTo>
                      <a:pt x="358" y="167"/>
                    </a:lnTo>
                    <a:lnTo>
                      <a:pt x="361" y="150"/>
                    </a:lnTo>
                    <a:lnTo>
                      <a:pt x="366" y="134"/>
                    </a:lnTo>
                    <a:lnTo>
                      <a:pt x="372" y="118"/>
                    </a:lnTo>
                    <a:lnTo>
                      <a:pt x="378" y="102"/>
                    </a:lnTo>
                    <a:lnTo>
                      <a:pt x="386" y="86"/>
                    </a:lnTo>
                    <a:lnTo>
                      <a:pt x="398" y="71"/>
                    </a:lnTo>
                    <a:lnTo>
                      <a:pt x="401" y="64"/>
                    </a:lnTo>
                    <a:lnTo>
                      <a:pt x="407" y="57"/>
                    </a:lnTo>
                    <a:lnTo>
                      <a:pt x="414" y="52"/>
                    </a:lnTo>
                    <a:lnTo>
                      <a:pt x="422" y="48"/>
                    </a:lnTo>
                    <a:lnTo>
                      <a:pt x="430" y="44"/>
                    </a:lnTo>
                    <a:lnTo>
                      <a:pt x="438" y="41"/>
                    </a:lnTo>
                    <a:lnTo>
                      <a:pt x="447" y="38"/>
                    </a:lnTo>
                    <a:lnTo>
                      <a:pt x="455" y="35"/>
                    </a:lnTo>
                    <a:lnTo>
                      <a:pt x="476" y="28"/>
                    </a:lnTo>
                    <a:lnTo>
                      <a:pt x="495" y="22"/>
                    </a:lnTo>
                    <a:lnTo>
                      <a:pt x="516" y="14"/>
                    </a:lnTo>
                    <a:lnTo>
                      <a:pt x="535" y="9"/>
                    </a:lnTo>
                    <a:lnTo>
                      <a:pt x="556" y="4"/>
                    </a:lnTo>
                    <a:lnTo>
                      <a:pt x="576" y="1"/>
                    </a:lnTo>
                    <a:lnTo>
                      <a:pt x="597" y="0"/>
                    </a:lnTo>
                    <a:lnTo>
                      <a:pt x="620" y="1"/>
                    </a:lnTo>
                    <a:lnTo>
                      <a:pt x="624" y="4"/>
                    </a:lnTo>
                    <a:lnTo>
                      <a:pt x="631" y="9"/>
                    </a:lnTo>
                    <a:lnTo>
                      <a:pt x="637" y="12"/>
                    </a:lnTo>
                    <a:lnTo>
                      <a:pt x="642" y="16"/>
                    </a:lnTo>
                    <a:lnTo>
                      <a:pt x="648" y="20"/>
                    </a:lnTo>
                    <a:lnTo>
                      <a:pt x="655" y="22"/>
                    </a:lnTo>
                    <a:lnTo>
                      <a:pt x="661" y="24"/>
                    </a:lnTo>
                    <a:lnTo>
                      <a:pt x="667" y="22"/>
                    </a:lnTo>
                    <a:lnTo>
                      <a:pt x="669" y="19"/>
                    </a:lnTo>
                    <a:lnTo>
                      <a:pt x="672" y="17"/>
                    </a:lnTo>
                    <a:lnTo>
                      <a:pt x="674" y="14"/>
                    </a:lnTo>
                    <a:lnTo>
                      <a:pt x="675" y="12"/>
                    </a:lnTo>
                    <a:lnTo>
                      <a:pt x="679" y="14"/>
                    </a:lnTo>
                    <a:lnTo>
                      <a:pt x="683" y="20"/>
                    </a:lnTo>
                    <a:lnTo>
                      <a:pt x="690" y="28"/>
                    </a:lnTo>
                    <a:lnTo>
                      <a:pt x="698" y="38"/>
                    </a:lnTo>
                    <a:lnTo>
                      <a:pt x="706" y="49"/>
                    </a:lnTo>
                    <a:lnTo>
                      <a:pt x="715" y="62"/>
                    </a:lnTo>
                    <a:lnTo>
                      <a:pt x="723" y="73"/>
                    </a:lnTo>
                    <a:lnTo>
                      <a:pt x="733" y="84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4183" y="2684"/>
                <a:ext cx="49" cy="150"/>
              </a:xfrm>
              <a:custGeom>
                <a:avLst/>
                <a:gdLst>
                  <a:gd name="T0" fmla="*/ 62 w 99"/>
                  <a:gd name="T1" fmla="*/ 0 h 302"/>
                  <a:gd name="T2" fmla="*/ 62 w 99"/>
                  <a:gd name="T3" fmla="*/ 21 h 302"/>
                  <a:gd name="T4" fmla="*/ 60 w 99"/>
                  <a:gd name="T5" fmla="*/ 42 h 302"/>
                  <a:gd name="T6" fmla="*/ 62 w 99"/>
                  <a:gd name="T7" fmla="*/ 59 h 302"/>
                  <a:gd name="T8" fmla="*/ 65 w 99"/>
                  <a:gd name="T9" fmla="*/ 74 h 302"/>
                  <a:gd name="T10" fmla="*/ 65 w 99"/>
                  <a:gd name="T11" fmla="*/ 85 h 302"/>
                  <a:gd name="T12" fmla="*/ 65 w 99"/>
                  <a:gd name="T13" fmla="*/ 98 h 302"/>
                  <a:gd name="T14" fmla="*/ 67 w 99"/>
                  <a:gd name="T15" fmla="*/ 109 h 302"/>
                  <a:gd name="T16" fmla="*/ 70 w 99"/>
                  <a:gd name="T17" fmla="*/ 120 h 302"/>
                  <a:gd name="T18" fmla="*/ 68 w 99"/>
                  <a:gd name="T19" fmla="*/ 129 h 302"/>
                  <a:gd name="T20" fmla="*/ 70 w 99"/>
                  <a:gd name="T21" fmla="*/ 141 h 302"/>
                  <a:gd name="T22" fmla="*/ 71 w 99"/>
                  <a:gd name="T23" fmla="*/ 152 h 302"/>
                  <a:gd name="T24" fmla="*/ 71 w 99"/>
                  <a:gd name="T25" fmla="*/ 165 h 302"/>
                  <a:gd name="T26" fmla="*/ 78 w 99"/>
                  <a:gd name="T27" fmla="*/ 198 h 302"/>
                  <a:gd name="T28" fmla="*/ 84 w 99"/>
                  <a:gd name="T29" fmla="*/ 227 h 302"/>
                  <a:gd name="T30" fmla="*/ 92 w 99"/>
                  <a:gd name="T31" fmla="*/ 256 h 302"/>
                  <a:gd name="T32" fmla="*/ 99 w 99"/>
                  <a:gd name="T33" fmla="*/ 289 h 302"/>
                  <a:gd name="T34" fmla="*/ 91 w 99"/>
                  <a:gd name="T35" fmla="*/ 291 h 302"/>
                  <a:gd name="T36" fmla="*/ 84 w 99"/>
                  <a:gd name="T37" fmla="*/ 294 h 302"/>
                  <a:gd name="T38" fmla="*/ 76 w 99"/>
                  <a:gd name="T39" fmla="*/ 296 h 302"/>
                  <a:gd name="T40" fmla="*/ 70 w 99"/>
                  <a:gd name="T41" fmla="*/ 297 h 302"/>
                  <a:gd name="T42" fmla="*/ 62 w 99"/>
                  <a:gd name="T43" fmla="*/ 299 h 302"/>
                  <a:gd name="T44" fmla="*/ 54 w 99"/>
                  <a:gd name="T45" fmla="*/ 300 h 302"/>
                  <a:gd name="T46" fmla="*/ 47 w 99"/>
                  <a:gd name="T47" fmla="*/ 302 h 302"/>
                  <a:gd name="T48" fmla="*/ 39 w 99"/>
                  <a:gd name="T49" fmla="*/ 302 h 302"/>
                  <a:gd name="T50" fmla="*/ 28 w 99"/>
                  <a:gd name="T51" fmla="*/ 251 h 302"/>
                  <a:gd name="T52" fmla="*/ 20 w 99"/>
                  <a:gd name="T53" fmla="*/ 203 h 302"/>
                  <a:gd name="T54" fmla="*/ 14 w 99"/>
                  <a:gd name="T55" fmla="*/ 153 h 302"/>
                  <a:gd name="T56" fmla="*/ 8 w 99"/>
                  <a:gd name="T57" fmla="*/ 99 h 302"/>
                  <a:gd name="T58" fmla="*/ 1 w 99"/>
                  <a:gd name="T59" fmla="*/ 96 h 302"/>
                  <a:gd name="T60" fmla="*/ 3 w 99"/>
                  <a:gd name="T61" fmla="*/ 74 h 302"/>
                  <a:gd name="T62" fmla="*/ 1 w 99"/>
                  <a:gd name="T63" fmla="*/ 53 h 302"/>
                  <a:gd name="T64" fmla="*/ 0 w 99"/>
                  <a:gd name="T65" fmla="*/ 34 h 302"/>
                  <a:gd name="T66" fmla="*/ 1 w 99"/>
                  <a:gd name="T67" fmla="*/ 21 h 302"/>
                  <a:gd name="T68" fmla="*/ 6 w 99"/>
                  <a:gd name="T69" fmla="*/ 14 h 302"/>
                  <a:gd name="T70" fmla="*/ 12 w 99"/>
                  <a:gd name="T71" fmla="*/ 8 h 302"/>
                  <a:gd name="T72" fmla="*/ 19 w 99"/>
                  <a:gd name="T73" fmla="*/ 5 h 302"/>
                  <a:gd name="T74" fmla="*/ 27 w 99"/>
                  <a:gd name="T75" fmla="*/ 3 h 302"/>
                  <a:gd name="T76" fmla="*/ 35 w 99"/>
                  <a:gd name="T77" fmla="*/ 2 h 302"/>
                  <a:gd name="T78" fmla="*/ 44 w 99"/>
                  <a:gd name="T79" fmla="*/ 0 h 302"/>
                  <a:gd name="T80" fmla="*/ 52 w 99"/>
                  <a:gd name="T81" fmla="*/ 0 h 302"/>
                  <a:gd name="T82" fmla="*/ 62 w 99"/>
                  <a:gd name="T8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302">
                    <a:moveTo>
                      <a:pt x="62" y="0"/>
                    </a:moveTo>
                    <a:lnTo>
                      <a:pt x="62" y="21"/>
                    </a:lnTo>
                    <a:lnTo>
                      <a:pt x="60" y="42"/>
                    </a:lnTo>
                    <a:lnTo>
                      <a:pt x="62" y="59"/>
                    </a:lnTo>
                    <a:lnTo>
                      <a:pt x="65" y="74"/>
                    </a:lnTo>
                    <a:lnTo>
                      <a:pt x="65" y="85"/>
                    </a:lnTo>
                    <a:lnTo>
                      <a:pt x="65" y="98"/>
                    </a:lnTo>
                    <a:lnTo>
                      <a:pt x="67" y="109"/>
                    </a:lnTo>
                    <a:lnTo>
                      <a:pt x="70" y="120"/>
                    </a:lnTo>
                    <a:lnTo>
                      <a:pt x="68" y="129"/>
                    </a:lnTo>
                    <a:lnTo>
                      <a:pt x="70" y="141"/>
                    </a:lnTo>
                    <a:lnTo>
                      <a:pt x="71" y="152"/>
                    </a:lnTo>
                    <a:lnTo>
                      <a:pt x="71" y="165"/>
                    </a:lnTo>
                    <a:lnTo>
                      <a:pt x="78" y="198"/>
                    </a:lnTo>
                    <a:lnTo>
                      <a:pt x="84" y="227"/>
                    </a:lnTo>
                    <a:lnTo>
                      <a:pt x="92" y="256"/>
                    </a:lnTo>
                    <a:lnTo>
                      <a:pt x="99" y="289"/>
                    </a:lnTo>
                    <a:lnTo>
                      <a:pt x="91" y="291"/>
                    </a:lnTo>
                    <a:lnTo>
                      <a:pt x="84" y="294"/>
                    </a:lnTo>
                    <a:lnTo>
                      <a:pt x="76" y="296"/>
                    </a:lnTo>
                    <a:lnTo>
                      <a:pt x="70" y="297"/>
                    </a:lnTo>
                    <a:lnTo>
                      <a:pt x="62" y="299"/>
                    </a:lnTo>
                    <a:lnTo>
                      <a:pt x="54" y="300"/>
                    </a:lnTo>
                    <a:lnTo>
                      <a:pt x="47" y="302"/>
                    </a:lnTo>
                    <a:lnTo>
                      <a:pt x="39" y="302"/>
                    </a:lnTo>
                    <a:lnTo>
                      <a:pt x="28" y="251"/>
                    </a:lnTo>
                    <a:lnTo>
                      <a:pt x="20" y="203"/>
                    </a:lnTo>
                    <a:lnTo>
                      <a:pt x="14" y="153"/>
                    </a:lnTo>
                    <a:lnTo>
                      <a:pt x="8" y="99"/>
                    </a:lnTo>
                    <a:lnTo>
                      <a:pt x="1" y="96"/>
                    </a:lnTo>
                    <a:lnTo>
                      <a:pt x="3" y="74"/>
                    </a:lnTo>
                    <a:lnTo>
                      <a:pt x="1" y="53"/>
                    </a:lnTo>
                    <a:lnTo>
                      <a:pt x="0" y="34"/>
                    </a:lnTo>
                    <a:lnTo>
                      <a:pt x="1" y="21"/>
                    </a:lnTo>
                    <a:lnTo>
                      <a:pt x="6" y="14"/>
                    </a:lnTo>
                    <a:lnTo>
                      <a:pt x="12" y="8"/>
                    </a:lnTo>
                    <a:lnTo>
                      <a:pt x="19" y="5"/>
                    </a:lnTo>
                    <a:lnTo>
                      <a:pt x="27" y="3"/>
                    </a:lnTo>
                    <a:lnTo>
                      <a:pt x="35" y="2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79"/>
              <p:cNvSpPr>
                <a:spLocks/>
              </p:cNvSpPr>
              <p:nvPr/>
            </p:nvSpPr>
            <p:spPr bwMode="auto">
              <a:xfrm>
                <a:off x="4118" y="2752"/>
                <a:ext cx="74" cy="214"/>
              </a:xfrm>
              <a:custGeom>
                <a:avLst/>
                <a:gdLst>
                  <a:gd name="T0" fmla="*/ 101 w 149"/>
                  <a:gd name="T1" fmla="*/ 60 h 428"/>
                  <a:gd name="T2" fmla="*/ 115 w 149"/>
                  <a:gd name="T3" fmla="*/ 144 h 428"/>
                  <a:gd name="T4" fmla="*/ 117 w 149"/>
                  <a:gd name="T5" fmla="*/ 179 h 428"/>
                  <a:gd name="T6" fmla="*/ 104 w 149"/>
                  <a:gd name="T7" fmla="*/ 170 h 428"/>
                  <a:gd name="T8" fmla="*/ 91 w 149"/>
                  <a:gd name="T9" fmla="*/ 173 h 428"/>
                  <a:gd name="T10" fmla="*/ 93 w 149"/>
                  <a:gd name="T11" fmla="*/ 182 h 428"/>
                  <a:gd name="T12" fmla="*/ 147 w 149"/>
                  <a:gd name="T13" fmla="*/ 218 h 428"/>
                  <a:gd name="T14" fmla="*/ 147 w 149"/>
                  <a:gd name="T15" fmla="*/ 237 h 428"/>
                  <a:gd name="T16" fmla="*/ 146 w 149"/>
                  <a:gd name="T17" fmla="*/ 238 h 428"/>
                  <a:gd name="T18" fmla="*/ 139 w 149"/>
                  <a:gd name="T19" fmla="*/ 237 h 428"/>
                  <a:gd name="T20" fmla="*/ 123 w 149"/>
                  <a:gd name="T21" fmla="*/ 227 h 428"/>
                  <a:gd name="T22" fmla="*/ 109 w 149"/>
                  <a:gd name="T23" fmla="*/ 221 h 428"/>
                  <a:gd name="T24" fmla="*/ 94 w 149"/>
                  <a:gd name="T25" fmla="*/ 219 h 428"/>
                  <a:gd name="T26" fmla="*/ 94 w 149"/>
                  <a:gd name="T27" fmla="*/ 230 h 428"/>
                  <a:gd name="T28" fmla="*/ 114 w 149"/>
                  <a:gd name="T29" fmla="*/ 242 h 428"/>
                  <a:gd name="T30" fmla="*/ 134 w 149"/>
                  <a:gd name="T31" fmla="*/ 254 h 428"/>
                  <a:gd name="T32" fmla="*/ 146 w 149"/>
                  <a:gd name="T33" fmla="*/ 274 h 428"/>
                  <a:gd name="T34" fmla="*/ 134 w 149"/>
                  <a:gd name="T35" fmla="*/ 285 h 428"/>
                  <a:gd name="T36" fmla="*/ 115 w 149"/>
                  <a:gd name="T37" fmla="*/ 277 h 428"/>
                  <a:gd name="T38" fmla="*/ 106 w 149"/>
                  <a:gd name="T39" fmla="*/ 286 h 428"/>
                  <a:gd name="T40" fmla="*/ 112 w 149"/>
                  <a:gd name="T41" fmla="*/ 297 h 428"/>
                  <a:gd name="T42" fmla="*/ 126 w 149"/>
                  <a:gd name="T43" fmla="*/ 304 h 428"/>
                  <a:gd name="T44" fmla="*/ 141 w 149"/>
                  <a:gd name="T45" fmla="*/ 312 h 428"/>
                  <a:gd name="T46" fmla="*/ 142 w 149"/>
                  <a:gd name="T47" fmla="*/ 342 h 428"/>
                  <a:gd name="T48" fmla="*/ 133 w 149"/>
                  <a:gd name="T49" fmla="*/ 393 h 428"/>
                  <a:gd name="T50" fmla="*/ 128 w 149"/>
                  <a:gd name="T51" fmla="*/ 419 h 428"/>
                  <a:gd name="T52" fmla="*/ 126 w 149"/>
                  <a:gd name="T53" fmla="*/ 424 h 428"/>
                  <a:gd name="T54" fmla="*/ 123 w 149"/>
                  <a:gd name="T55" fmla="*/ 428 h 428"/>
                  <a:gd name="T56" fmla="*/ 94 w 149"/>
                  <a:gd name="T57" fmla="*/ 321 h 428"/>
                  <a:gd name="T58" fmla="*/ 64 w 149"/>
                  <a:gd name="T59" fmla="*/ 216 h 428"/>
                  <a:gd name="T60" fmla="*/ 32 w 149"/>
                  <a:gd name="T61" fmla="*/ 112 h 428"/>
                  <a:gd name="T62" fmla="*/ 0 w 149"/>
                  <a:gd name="T63" fmla="*/ 7 h 428"/>
                  <a:gd name="T64" fmla="*/ 24 w 149"/>
                  <a:gd name="T65" fmla="*/ 2 h 428"/>
                  <a:gd name="T66" fmla="*/ 47 w 149"/>
                  <a:gd name="T67" fmla="*/ 0 h 428"/>
                  <a:gd name="T68" fmla="*/ 67 w 149"/>
                  <a:gd name="T69" fmla="*/ 2 h 428"/>
                  <a:gd name="T70" fmla="*/ 91 w 149"/>
                  <a:gd name="T71" fmla="*/ 0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9" h="428">
                    <a:moveTo>
                      <a:pt x="98" y="16"/>
                    </a:moveTo>
                    <a:lnTo>
                      <a:pt x="101" y="60"/>
                    </a:lnTo>
                    <a:lnTo>
                      <a:pt x="107" y="103"/>
                    </a:lnTo>
                    <a:lnTo>
                      <a:pt x="115" y="144"/>
                    </a:lnTo>
                    <a:lnTo>
                      <a:pt x="125" y="181"/>
                    </a:lnTo>
                    <a:lnTo>
                      <a:pt x="117" y="179"/>
                    </a:lnTo>
                    <a:lnTo>
                      <a:pt x="110" y="175"/>
                    </a:lnTo>
                    <a:lnTo>
                      <a:pt x="104" y="170"/>
                    </a:lnTo>
                    <a:lnTo>
                      <a:pt x="94" y="170"/>
                    </a:lnTo>
                    <a:lnTo>
                      <a:pt x="91" y="173"/>
                    </a:lnTo>
                    <a:lnTo>
                      <a:pt x="91" y="178"/>
                    </a:lnTo>
                    <a:lnTo>
                      <a:pt x="93" y="182"/>
                    </a:lnTo>
                    <a:lnTo>
                      <a:pt x="94" y="186"/>
                    </a:lnTo>
                    <a:lnTo>
                      <a:pt x="147" y="218"/>
                    </a:lnTo>
                    <a:lnTo>
                      <a:pt x="149" y="237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6" y="238"/>
                    </a:lnTo>
                    <a:lnTo>
                      <a:pt x="146" y="240"/>
                    </a:lnTo>
                    <a:lnTo>
                      <a:pt x="139" y="237"/>
                    </a:lnTo>
                    <a:lnTo>
                      <a:pt x="131" y="232"/>
                    </a:lnTo>
                    <a:lnTo>
                      <a:pt x="123" y="227"/>
                    </a:lnTo>
                    <a:lnTo>
                      <a:pt x="117" y="224"/>
                    </a:lnTo>
                    <a:lnTo>
                      <a:pt x="109" y="221"/>
                    </a:lnTo>
                    <a:lnTo>
                      <a:pt x="101" y="219"/>
                    </a:lnTo>
                    <a:lnTo>
                      <a:pt x="94" y="219"/>
                    </a:lnTo>
                    <a:lnTo>
                      <a:pt x="88" y="222"/>
                    </a:lnTo>
                    <a:lnTo>
                      <a:pt x="94" y="230"/>
                    </a:lnTo>
                    <a:lnTo>
                      <a:pt x="102" y="237"/>
                    </a:lnTo>
                    <a:lnTo>
                      <a:pt x="114" y="242"/>
                    </a:lnTo>
                    <a:lnTo>
                      <a:pt x="125" y="248"/>
                    </a:lnTo>
                    <a:lnTo>
                      <a:pt x="134" y="254"/>
                    </a:lnTo>
                    <a:lnTo>
                      <a:pt x="142" y="262"/>
                    </a:lnTo>
                    <a:lnTo>
                      <a:pt x="146" y="274"/>
                    </a:lnTo>
                    <a:lnTo>
                      <a:pt x="146" y="286"/>
                    </a:lnTo>
                    <a:lnTo>
                      <a:pt x="134" y="285"/>
                    </a:lnTo>
                    <a:lnTo>
                      <a:pt x="125" y="280"/>
                    </a:lnTo>
                    <a:lnTo>
                      <a:pt x="115" y="277"/>
                    </a:lnTo>
                    <a:lnTo>
                      <a:pt x="107" y="277"/>
                    </a:lnTo>
                    <a:lnTo>
                      <a:pt x="106" y="286"/>
                    </a:lnTo>
                    <a:lnTo>
                      <a:pt x="107" y="293"/>
                    </a:lnTo>
                    <a:lnTo>
                      <a:pt x="112" y="297"/>
                    </a:lnTo>
                    <a:lnTo>
                      <a:pt x="120" y="301"/>
                    </a:lnTo>
                    <a:lnTo>
                      <a:pt x="126" y="304"/>
                    </a:lnTo>
                    <a:lnTo>
                      <a:pt x="134" y="307"/>
                    </a:lnTo>
                    <a:lnTo>
                      <a:pt x="141" y="312"/>
                    </a:lnTo>
                    <a:lnTo>
                      <a:pt x="146" y="318"/>
                    </a:lnTo>
                    <a:lnTo>
                      <a:pt x="142" y="342"/>
                    </a:lnTo>
                    <a:lnTo>
                      <a:pt x="138" y="368"/>
                    </a:lnTo>
                    <a:lnTo>
                      <a:pt x="133" y="393"/>
                    </a:lnTo>
                    <a:lnTo>
                      <a:pt x="125" y="417"/>
                    </a:lnTo>
                    <a:lnTo>
                      <a:pt x="128" y="419"/>
                    </a:lnTo>
                    <a:lnTo>
                      <a:pt x="128" y="422"/>
                    </a:lnTo>
                    <a:lnTo>
                      <a:pt x="126" y="424"/>
                    </a:lnTo>
                    <a:lnTo>
                      <a:pt x="125" y="427"/>
                    </a:lnTo>
                    <a:lnTo>
                      <a:pt x="123" y="428"/>
                    </a:lnTo>
                    <a:lnTo>
                      <a:pt x="109" y="374"/>
                    </a:lnTo>
                    <a:lnTo>
                      <a:pt x="94" y="321"/>
                    </a:lnTo>
                    <a:lnTo>
                      <a:pt x="80" y="269"/>
                    </a:lnTo>
                    <a:lnTo>
                      <a:pt x="64" y="216"/>
                    </a:lnTo>
                    <a:lnTo>
                      <a:pt x="48" y="165"/>
                    </a:lnTo>
                    <a:lnTo>
                      <a:pt x="32" y="112"/>
                    </a:lnTo>
                    <a:lnTo>
                      <a:pt x="16" y="60"/>
                    </a:lnTo>
                    <a:lnTo>
                      <a:pt x="0" y="7"/>
                    </a:lnTo>
                    <a:lnTo>
                      <a:pt x="11" y="4"/>
                    </a:lnTo>
                    <a:lnTo>
                      <a:pt x="24" y="2"/>
                    </a:lnTo>
                    <a:lnTo>
                      <a:pt x="35" y="2"/>
                    </a:lnTo>
                    <a:lnTo>
                      <a:pt x="47" y="0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98" y="1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4093" y="2759"/>
                <a:ext cx="76" cy="218"/>
              </a:xfrm>
              <a:custGeom>
                <a:avLst/>
                <a:gdLst>
                  <a:gd name="T0" fmla="*/ 30 w 151"/>
                  <a:gd name="T1" fmla="*/ 16 h 436"/>
                  <a:gd name="T2" fmla="*/ 40 w 151"/>
                  <a:gd name="T3" fmla="*/ 50 h 436"/>
                  <a:gd name="T4" fmla="*/ 51 w 151"/>
                  <a:gd name="T5" fmla="*/ 83 h 436"/>
                  <a:gd name="T6" fmla="*/ 60 w 151"/>
                  <a:gd name="T7" fmla="*/ 117 h 436"/>
                  <a:gd name="T8" fmla="*/ 72 w 151"/>
                  <a:gd name="T9" fmla="*/ 150 h 436"/>
                  <a:gd name="T10" fmla="*/ 83 w 151"/>
                  <a:gd name="T11" fmla="*/ 184 h 436"/>
                  <a:gd name="T12" fmla="*/ 92 w 151"/>
                  <a:gd name="T13" fmla="*/ 216 h 436"/>
                  <a:gd name="T14" fmla="*/ 104 w 151"/>
                  <a:gd name="T15" fmla="*/ 249 h 436"/>
                  <a:gd name="T16" fmla="*/ 113 w 151"/>
                  <a:gd name="T17" fmla="*/ 281 h 436"/>
                  <a:gd name="T18" fmla="*/ 116 w 151"/>
                  <a:gd name="T19" fmla="*/ 300 h 436"/>
                  <a:gd name="T20" fmla="*/ 123 w 151"/>
                  <a:gd name="T21" fmla="*/ 316 h 436"/>
                  <a:gd name="T22" fmla="*/ 129 w 151"/>
                  <a:gd name="T23" fmla="*/ 332 h 436"/>
                  <a:gd name="T24" fmla="*/ 132 w 151"/>
                  <a:gd name="T25" fmla="*/ 352 h 436"/>
                  <a:gd name="T26" fmla="*/ 135 w 151"/>
                  <a:gd name="T27" fmla="*/ 372 h 436"/>
                  <a:gd name="T28" fmla="*/ 142 w 151"/>
                  <a:gd name="T29" fmla="*/ 393 h 436"/>
                  <a:gd name="T30" fmla="*/ 148 w 151"/>
                  <a:gd name="T31" fmla="*/ 412 h 436"/>
                  <a:gd name="T32" fmla="*/ 151 w 151"/>
                  <a:gd name="T33" fmla="*/ 435 h 436"/>
                  <a:gd name="T34" fmla="*/ 147 w 151"/>
                  <a:gd name="T35" fmla="*/ 436 h 436"/>
                  <a:gd name="T36" fmla="*/ 142 w 151"/>
                  <a:gd name="T37" fmla="*/ 436 h 436"/>
                  <a:gd name="T38" fmla="*/ 137 w 151"/>
                  <a:gd name="T39" fmla="*/ 436 h 436"/>
                  <a:gd name="T40" fmla="*/ 132 w 151"/>
                  <a:gd name="T41" fmla="*/ 435 h 436"/>
                  <a:gd name="T42" fmla="*/ 127 w 151"/>
                  <a:gd name="T43" fmla="*/ 420 h 436"/>
                  <a:gd name="T44" fmla="*/ 123 w 151"/>
                  <a:gd name="T45" fmla="*/ 406 h 436"/>
                  <a:gd name="T46" fmla="*/ 119 w 151"/>
                  <a:gd name="T47" fmla="*/ 390 h 436"/>
                  <a:gd name="T48" fmla="*/ 111 w 151"/>
                  <a:gd name="T49" fmla="*/ 377 h 436"/>
                  <a:gd name="T50" fmla="*/ 111 w 151"/>
                  <a:gd name="T51" fmla="*/ 361 h 436"/>
                  <a:gd name="T52" fmla="*/ 107 w 151"/>
                  <a:gd name="T53" fmla="*/ 347 h 436"/>
                  <a:gd name="T54" fmla="*/ 102 w 151"/>
                  <a:gd name="T55" fmla="*/ 331 h 436"/>
                  <a:gd name="T56" fmla="*/ 102 w 151"/>
                  <a:gd name="T57" fmla="*/ 315 h 436"/>
                  <a:gd name="T58" fmla="*/ 99 w 151"/>
                  <a:gd name="T59" fmla="*/ 308 h 436"/>
                  <a:gd name="T60" fmla="*/ 96 w 151"/>
                  <a:gd name="T61" fmla="*/ 299 h 436"/>
                  <a:gd name="T62" fmla="*/ 91 w 151"/>
                  <a:gd name="T63" fmla="*/ 291 h 436"/>
                  <a:gd name="T64" fmla="*/ 88 w 151"/>
                  <a:gd name="T65" fmla="*/ 284 h 436"/>
                  <a:gd name="T66" fmla="*/ 78 w 151"/>
                  <a:gd name="T67" fmla="*/ 251 h 436"/>
                  <a:gd name="T68" fmla="*/ 68 w 151"/>
                  <a:gd name="T69" fmla="*/ 217 h 436"/>
                  <a:gd name="T70" fmla="*/ 57 w 151"/>
                  <a:gd name="T71" fmla="*/ 182 h 436"/>
                  <a:gd name="T72" fmla="*/ 46 w 151"/>
                  <a:gd name="T73" fmla="*/ 147 h 436"/>
                  <a:gd name="T74" fmla="*/ 35 w 151"/>
                  <a:gd name="T75" fmla="*/ 114 h 436"/>
                  <a:gd name="T76" fmla="*/ 24 w 151"/>
                  <a:gd name="T77" fmla="*/ 80 h 436"/>
                  <a:gd name="T78" fmla="*/ 12 w 151"/>
                  <a:gd name="T79" fmla="*/ 47 h 436"/>
                  <a:gd name="T80" fmla="*/ 0 w 151"/>
                  <a:gd name="T81" fmla="*/ 16 h 436"/>
                  <a:gd name="T82" fmla="*/ 0 w 151"/>
                  <a:gd name="T83" fmla="*/ 10 h 436"/>
                  <a:gd name="T84" fmla="*/ 3 w 151"/>
                  <a:gd name="T85" fmla="*/ 5 h 436"/>
                  <a:gd name="T86" fmla="*/ 8 w 151"/>
                  <a:gd name="T87" fmla="*/ 3 h 436"/>
                  <a:gd name="T88" fmla="*/ 12 w 151"/>
                  <a:gd name="T89" fmla="*/ 0 h 436"/>
                  <a:gd name="T90" fmla="*/ 20 w 151"/>
                  <a:gd name="T91" fmla="*/ 0 h 436"/>
                  <a:gd name="T92" fmla="*/ 24 w 151"/>
                  <a:gd name="T93" fmla="*/ 5 h 436"/>
                  <a:gd name="T94" fmla="*/ 27 w 151"/>
                  <a:gd name="T95" fmla="*/ 11 h 436"/>
                  <a:gd name="T96" fmla="*/ 30 w 151"/>
                  <a:gd name="T97" fmla="*/ 1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1" h="436">
                    <a:moveTo>
                      <a:pt x="30" y="16"/>
                    </a:moveTo>
                    <a:lnTo>
                      <a:pt x="40" y="50"/>
                    </a:lnTo>
                    <a:lnTo>
                      <a:pt x="51" y="83"/>
                    </a:lnTo>
                    <a:lnTo>
                      <a:pt x="60" y="117"/>
                    </a:lnTo>
                    <a:lnTo>
                      <a:pt x="72" y="150"/>
                    </a:lnTo>
                    <a:lnTo>
                      <a:pt x="83" y="184"/>
                    </a:lnTo>
                    <a:lnTo>
                      <a:pt x="92" y="216"/>
                    </a:lnTo>
                    <a:lnTo>
                      <a:pt x="104" y="249"/>
                    </a:lnTo>
                    <a:lnTo>
                      <a:pt x="113" y="281"/>
                    </a:lnTo>
                    <a:lnTo>
                      <a:pt x="116" y="300"/>
                    </a:lnTo>
                    <a:lnTo>
                      <a:pt x="123" y="316"/>
                    </a:lnTo>
                    <a:lnTo>
                      <a:pt x="129" y="332"/>
                    </a:lnTo>
                    <a:lnTo>
                      <a:pt x="132" y="352"/>
                    </a:lnTo>
                    <a:lnTo>
                      <a:pt x="135" y="372"/>
                    </a:lnTo>
                    <a:lnTo>
                      <a:pt x="142" y="393"/>
                    </a:lnTo>
                    <a:lnTo>
                      <a:pt x="148" y="412"/>
                    </a:lnTo>
                    <a:lnTo>
                      <a:pt x="151" y="435"/>
                    </a:lnTo>
                    <a:lnTo>
                      <a:pt x="147" y="436"/>
                    </a:lnTo>
                    <a:lnTo>
                      <a:pt x="142" y="436"/>
                    </a:lnTo>
                    <a:lnTo>
                      <a:pt x="137" y="436"/>
                    </a:lnTo>
                    <a:lnTo>
                      <a:pt x="132" y="435"/>
                    </a:lnTo>
                    <a:lnTo>
                      <a:pt x="127" y="420"/>
                    </a:lnTo>
                    <a:lnTo>
                      <a:pt x="123" y="406"/>
                    </a:lnTo>
                    <a:lnTo>
                      <a:pt x="119" y="390"/>
                    </a:lnTo>
                    <a:lnTo>
                      <a:pt x="111" y="377"/>
                    </a:lnTo>
                    <a:lnTo>
                      <a:pt x="111" y="361"/>
                    </a:lnTo>
                    <a:lnTo>
                      <a:pt x="107" y="347"/>
                    </a:lnTo>
                    <a:lnTo>
                      <a:pt x="102" y="331"/>
                    </a:lnTo>
                    <a:lnTo>
                      <a:pt x="102" y="315"/>
                    </a:lnTo>
                    <a:lnTo>
                      <a:pt x="99" y="308"/>
                    </a:lnTo>
                    <a:lnTo>
                      <a:pt x="96" y="299"/>
                    </a:lnTo>
                    <a:lnTo>
                      <a:pt x="91" y="291"/>
                    </a:lnTo>
                    <a:lnTo>
                      <a:pt x="88" y="284"/>
                    </a:lnTo>
                    <a:lnTo>
                      <a:pt x="78" y="251"/>
                    </a:lnTo>
                    <a:lnTo>
                      <a:pt x="68" y="217"/>
                    </a:lnTo>
                    <a:lnTo>
                      <a:pt x="57" y="182"/>
                    </a:lnTo>
                    <a:lnTo>
                      <a:pt x="46" y="147"/>
                    </a:lnTo>
                    <a:lnTo>
                      <a:pt x="35" y="114"/>
                    </a:lnTo>
                    <a:lnTo>
                      <a:pt x="24" y="80"/>
                    </a:lnTo>
                    <a:lnTo>
                      <a:pt x="12" y="47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3" y="5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4" y="5"/>
                    </a:lnTo>
                    <a:lnTo>
                      <a:pt x="27" y="11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>
                <a:off x="4752" y="2893"/>
                <a:ext cx="134" cy="103"/>
              </a:xfrm>
              <a:custGeom>
                <a:avLst/>
                <a:gdLst>
                  <a:gd name="T0" fmla="*/ 267 w 268"/>
                  <a:gd name="T1" fmla="*/ 36 h 206"/>
                  <a:gd name="T2" fmla="*/ 268 w 268"/>
                  <a:gd name="T3" fmla="*/ 49 h 206"/>
                  <a:gd name="T4" fmla="*/ 262 w 268"/>
                  <a:gd name="T5" fmla="*/ 59 h 206"/>
                  <a:gd name="T6" fmla="*/ 252 w 268"/>
                  <a:gd name="T7" fmla="*/ 67 h 206"/>
                  <a:gd name="T8" fmla="*/ 243 w 268"/>
                  <a:gd name="T9" fmla="*/ 75 h 206"/>
                  <a:gd name="T10" fmla="*/ 217 w 268"/>
                  <a:gd name="T11" fmla="*/ 94 h 206"/>
                  <a:gd name="T12" fmla="*/ 192 w 268"/>
                  <a:gd name="T13" fmla="*/ 113 h 206"/>
                  <a:gd name="T14" fmla="*/ 166 w 268"/>
                  <a:gd name="T15" fmla="*/ 130 h 206"/>
                  <a:gd name="T16" fmla="*/ 139 w 268"/>
                  <a:gd name="T17" fmla="*/ 146 h 206"/>
                  <a:gd name="T18" fmla="*/ 110 w 268"/>
                  <a:gd name="T19" fmla="*/ 162 h 206"/>
                  <a:gd name="T20" fmla="*/ 81 w 268"/>
                  <a:gd name="T21" fmla="*/ 178 h 206"/>
                  <a:gd name="T22" fmla="*/ 51 w 268"/>
                  <a:gd name="T23" fmla="*/ 193 h 206"/>
                  <a:gd name="T24" fmla="*/ 21 w 268"/>
                  <a:gd name="T25" fmla="*/ 206 h 206"/>
                  <a:gd name="T26" fmla="*/ 13 w 268"/>
                  <a:gd name="T27" fmla="*/ 206 h 206"/>
                  <a:gd name="T28" fmla="*/ 11 w 268"/>
                  <a:gd name="T29" fmla="*/ 201 h 206"/>
                  <a:gd name="T30" fmla="*/ 11 w 268"/>
                  <a:gd name="T31" fmla="*/ 194 h 206"/>
                  <a:gd name="T32" fmla="*/ 6 w 268"/>
                  <a:gd name="T33" fmla="*/ 190 h 206"/>
                  <a:gd name="T34" fmla="*/ 6 w 268"/>
                  <a:gd name="T35" fmla="*/ 178 h 206"/>
                  <a:gd name="T36" fmla="*/ 3 w 268"/>
                  <a:gd name="T37" fmla="*/ 170 h 206"/>
                  <a:gd name="T38" fmla="*/ 0 w 268"/>
                  <a:gd name="T39" fmla="*/ 164 h 206"/>
                  <a:gd name="T40" fmla="*/ 2 w 268"/>
                  <a:gd name="T41" fmla="*/ 153 h 206"/>
                  <a:gd name="T42" fmla="*/ 38 w 268"/>
                  <a:gd name="T43" fmla="*/ 140 h 206"/>
                  <a:gd name="T44" fmla="*/ 72 w 268"/>
                  <a:gd name="T45" fmla="*/ 122 h 206"/>
                  <a:gd name="T46" fmla="*/ 104 w 268"/>
                  <a:gd name="T47" fmla="*/ 105 h 206"/>
                  <a:gd name="T48" fmla="*/ 136 w 268"/>
                  <a:gd name="T49" fmla="*/ 86 h 206"/>
                  <a:gd name="T50" fmla="*/ 165 w 268"/>
                  <a:gd name="T51" fmla="*/ 63 h 206"/>
                  <a:gd name="T52" fmla="*/ 193 w 268"/>
                  <a:gd name="T53" fmla="*/ 43 h 206"/>
                  <a:gd name="T54" fmla="*/ 220 w 268"/>
                  <a:gd name="T55" fmla="*/ 20 h 206"/>
                  <a:gd name="T56" fmla="*/ 248 w 268"/>
                  <a:gd name="T57" fmla="*/ 0 h 206"/>
                  <a:gd name="T58" fmla="*/ 256 w 268"/>
                  <a:gd name="T59" fmla="*/ 6 h 206"/>
                  <a:gd name="T60" fmla="*/ 260 w 268"/>
                  <a:gd name="T61" fmla="*/ 15 h 206"/>
                  <a:gd name="T62" fmla="*/ 264 w 268"/>
                  <a:gd name="T63" fmla="*/ 25 h 206"/>
                  <a:gd name="T64" fmla="*/ 267 w 268"/>
                  <a:gd name="T65" fmla="*/ 3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8" h="206">
                    <a:moveTo>
                      <a:pt x="267" y="36"/>
                    </a:moveTo>
                    <a:lnTo>
                      <a:pt x="268" y="49"/>
                    </a:lnTo>
                    <a:lnTo>
                      <a:pt x="262" y="59"/>
                    </a:lnTo>
                    <a:lnTo>
                      <a:pt x="252" y="67"/>
                    </a:lnTo>
                    <a:lnTo>
                      <a:pt x="243" y="75"/>
                    </a:lnTo>
                    <a:lnTo>
                      <a:pt x="217" y="94"/>
                    </a:lnTo>
                    <a:lnTo>
                      <a:pt x="192" y="113"/>
                    </a:lnTo>
                    <a:lnTo>
                      <a:pt x="166" y="130"/>
                    </a:lnTo>
                    <a:lnTo>
                      <a:pt x="139" y="146"/>
                    </a:lnTo>
                    <a:lnTo>
                      <a:pt x="110" y="162"/>
                    </a:lnTo>
                    <a:lnTo>
                      <a:pt x="81" y="178"/>
                    </a:lnTo>
                    <a:lnTo>
                      <a:pt x="51" y="193"/>
                    </a:lnTo>
                    <a:lnTo>
                      <a:pt x="21" y="206"/>
                    </a:lnTo>
                    <a:lnTo>
                      <a:pt x="13" y="206"/>
                    </a:lnTo>
                    <a:lnTo>
                      <a:pt x="11" y="201"/>
                    </a:lnTo>
                    <a:lnTo>
                      <a:pt x="11" y="194"/>
                    </a:lnTo>
                    <a:lnTo>
                      <a:pt x="6" y="190"/>
                    </a:lnTo>
                    <a:lnTo>
                      <a:pt x="6" y="178"/>
                    </a:lnTo>
                    <a:lnTo>
                      <a:pt x="3" y="170"/>
                    </a:lnTo>
                    <a:lnTo>
                      <a:pt x="0" y="164"/>
                    </a:lnTo>
                    <a:lnTo>
                      <a:pt x="2" y="153"/>
                    </a:lnTo>
                    <a:lnTo>
                      <a:pt x="38" y="140"/>
                    </a:lnTo>
                    <a:lnTo>
                      <a:pt x="72" y="122"/>
                    </a:lnTo>
                    <a:lnTo>
                      <a:pt x="104" y="105"/>
                    </a:lnTo>
                    <a:lnTo>
                      <a:pt x="136" y="86"/>
                    </a:lnTo>
                    <a:lnTo>
                      <a:pt x="165" y="63"/>
                    </a:lnTo>
                    <a:lnTo>
                      <a:pt x="193" y="43"/>
                    </a:lnTo>
                    <a:lnTo>
                      <a:pt x="220" y="20"/>
                    </a:lnTo>
                    <a:lnTo>
                      <a:pt x="248" y="0"/>
                    </a:lnTo>
                    <a:lnTo>
                      <a:pt x="256" y="6"/>
                    </a:lnTo>
                    <a:lnTo>
                      <a:pt x="260" y="15"/>
                    </a:lnTo>
                    <a:lnTo>
                      <a:pt x="264" y="25"/>
                    </a:lnTo>
                    <a:lnTo>
                      <a:pt x="267" y="36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4819" y="2925"/>
                <a:ext cx="178" cy="115"/>
              </a:xfrm>
              <a:custGeom>
                <a:avLst/>
                <a:gdLst>
                  <a:gd name="T0" fmla="*/ 337 w 356"/>
                  <a:gd name="T1" fmla="*/ 22 h 228"/>
                  <a:gd name="T2" fmla="*/ 300 w 356"/>
                  <a:gd name="T3" fmla="*/ 51 h 228"/>
                  <a:gd name="T4" fmla="*/ 262 w 356"/>
                  <a:gd name="T5" fmla="*/ 78 h 228"/>
                  <a:gd name="T6" fmla="*/ 222 w 356"/>
                  <a:gd name="T7" fmla="*/ 107 h 228"/>
                  <a:gd name="T8" fmla="*/ 182 w 356"/>
                  <a:gd name="T9" fmla="*/ 134 h 228"/>
                  <a:gd name="T10" fmla="*/ 141 w 356"/>
                  <a:gd name="T11" fmla="*/ 163 h 228"/>
                  <a:gd name="T12" fmla="*/ 101 w 356"/>
                  <a:gd name="T13" fmla="*/ 190 h 228"/>
                  <a:gd name="T14" fmla="*/ 59 w 356"/>
                  <a:gd name="T15" fmla="*/ 216 h 228"/>
                  <a:gd name="T16" fmla="*/ 27 w 356"/>
                  <a:gd name="T17" fmla="*/ 216 h 228"/>
                  <a:gd name="T18" fmla="*/ 3 w 356"/>
                  <a:gd name="T19" fmla="*/ 158 h 228"/>
                  <a:gd name="T20" fmla="*/ 23 w 356"/>
                  <a:gd name="T21" fmla="*/ 123 h 228"/>
                  <a:gd name="T22" fmla="*/ 66 w 356"/>
                  <a:gd name="T23" fmla="*/ 93 h 228"/>
                  <a:gd name="T24" fmla="*/ 107 w 356"/>
                  <a:gd name="T25" fmla="*/ 62 h 228"/>
                  <a:gd name="T26" fmla="*/ 149 w 356"/>
                  <a:gd name="T27" fmla="*/ 30 h 228"/>
                  <a:gd name="T28" fmla="*/ 168 w 356"/>
                  <a:gd name="T29" fmla="*/ 22 h 228"/>
                  <a:gd name="T30" fmla="*/ 158 w 356"/>
                  <a:gd name="T31" fmla="*/ 69 h 228"/>
                  <a:gd name="T32" fmla="*/ 163 w 356"/>
                  <a:gd name="T33" fmla="*/ 80 h 228"/>
                  <a:gd name="T34" fmla="*/ 168 w 356"/>
                  <a:gd name="T35" fmla="*/ 75 h 228"/>
                  <a:gd name="T36" fmla="*/ 174 w 356"/>
                  <a:gd name="T37" fmla="*/ 62 h 228"/>
                  <a:gd name="T38" fmla="*/ 182 w 356"/>
                  <a:gd name="T39" fmla="*/ 30 h 228"/>
                  <a:gd name="T40" fmla="*/ 192 w 356"/>
                  <a:gd name="T41" fmla="*/ 10 h 228"/>
                  <a:gd name="T42" fmla="*/ 211 w 356"/>
                  <a:gd name="T43" fmla="*/ 6 h 228"/>
                  <a:gd name="T44" fmla="*/ 222 w 356"/>
                  <a:gd name="T45" fmla="*/ 6 h 228"/>
                  <a:gd name="T46" fmla="*/ 221 w 356"/>
                  <a:gd name="T47" fmla="*/ 10 h 228"/>
                  <a:gd name="T48" fmla="*/ 217 w 356"/>
                  <a:gd name="T49" fmla="*/ 13 h 228"/>
                  <a:gd name="T50" fmla="*/ 213 w 356"/>
                  <a:gd name="T51" fmla="*/ 38 h 228"/>
                  <a:gd name="T52" fmla="*/ 208 w 356"/>
                  <a:gd name="T53" fmla="*/ 64 h 228"/>
                  <a:gd name="T54" fmla="*/ 216 w 356"/>
                  <a:gd name="T55" fmla="*/ 65 h 228"/>
                  <a:gd name="T56" fmla="*/ 222 w 356"/>
                  <a:gd name="T57" fmla="*/ 62 h 228"/>
                  <a:gd name="T58" fmla="*/ 227 w 356"/>
                  <a:gd name="T59" fmla="*/ 29 h 228"/>
                  <a:gd name="T60" fmla="*/ 248 w 356"/>
                  <a:gd name="T61" fmla="*/ 6 h 228"/>
                  <a:gd name="T62" fmla="*/ 270 w 356"/>
                  <a:gd name="T63" fmla="*/ 18 h 228"/>
                  <a:gd name="T64" fmla="*/ 264 w 356"/>
                  <a:gd name="T65" fmla="*/ 38 h 228"/>
                  <a:gd name="T66" fmla="*/ 272 w 356"/>
                  <a:gd name="T67" fmla="*/ 51 h 228"/>
                  <a:gd name="T68" fmla="*/ 289 w 356"/>
                  <a:gd name="T69" fmla="*/ 26 h 228"/>
                  <a:gd name="T70" fmla="*/ 316 w 356"/>
                  <a:gd name="T71" fmla="*/ 0 h 228"/>
                  <a:gd name="T72" fmla="*/ 339 w 356"/>
                  <a:gd name="T73" fmla="*/ 2 h 228"/>
                  <a:gd name="T74" fmla="*/ 356 w 356"/>
                  <a:gd name="T75" fmla="*/ 1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6" h="228">
                    <a:moveTo>
                      <a:pt x="356" y="10"/>
                    </a:moveTo>
                    <a:lnTo>
                      <a:pt x="337" y="22"/>
                    </a:lnTo>
                    <a:lnTo>
                      <a:pt x="320" y="37"/>
                    </a:lnTo>
                    <a:lnTo>
                      <a:pt x="300" y="51"/>
                    </a:lnTo>
                    <a:lnTo>
                      <a:pt x="281" y="64"/>
                    </a:lnTo>
                    <a:lnTo>
                      <a:pt x="262" y="78"/>
                    </a:lnTo>
                    <a:lnTo>
                      <a:pt x="241" y="93"/>
                    </a:lnTo>
                    <a:lnTo>
                      <a:pt x="222" y="107"/>
                    </a:lnTo>
                    <a:lnTo>
                      <a:pt x="203" y="121"/>
                    </a:lnTo>
                    <a:lnTo>
                      <a:pt x="182" y="134"/>
                    </a:lnTo>
                    <a:lnTo>
                      <a:pt x="161" y="148"/>
                    </a:lnTo>
                    <a:lnTo>
                      <a:pt x="141" y="163"/>
                    </a:lnTo>
                    <a:lnTo>
                      <a:pt x="122" y="176"/>
                    </a:lnTo>
                    <a:lnTo>
                      <a:pt x="101" y="190"/>
                    </a:lnTo>
                    <a:lnTo>
                      <a:pt x="80" y="203"/>
                    </a:lnTo>
                    <a:lnTo>
                      <a:pt x="59" y="216"/>
                    </a:lnTo>
                    <a:lnTo>
                      <a:pt x="39" y="228"/>
                    </a:lnTo>
                    <a:lnTo>
                      <a:pt x="27" y="216"/>
                    </a:lnTo>
                    <a:lnTo>
                      <a:pt x="15" y="188"/>
                    </a:lnTo>
                    <a:lnTo>
                      <a:pt x="3" y="158"/>
                    </a:lnTo>
                    <a:lnTo>
                      <a:pt x="0" y="137"/>
                    </a:lnTo>
                    <a:lnTo>
                      <a:pt x="23" y="123"/>
                    </a:lnTo>
                    <a:lnTo>
                      <a:pt x="45" y="109"/>
                    </a:lnTo>
                    <a:lnTo>
                      <a:pt x="66" y="93"/>
                    </a:lnTo>
                    <a:lnTo>
                      <a:pt x="88" y="78"/>
                    </a:lnTo>
                    <a:lnTo>
                      <a:pt x="107" y="62"/>
                    </a:lnTo>
                    <a:lnTo>
                      <a:pt x="128" y="46"/>
                    </a:lnTo>
                    <a:lnTo>
                      <a:pt x="149" y="30"/>
                    </a:lnTo>
                    <a:lnTo>
                      <a:pt x="169" y="13"/>
                    </a:lnTo>
                    <a:lnTo>
                      <a:pt x="168" y="22"/>
                    </a:lnTo>
                    <a:lnTo>
                      <a:pt x="163" y="46"/>
                    </a:lnTo>
                    <a:lnTo>
                      <a:pt x="158" y="69"/>
                    </a:lnTo>
                    <a:lnTo>
                      <a:pt x="160" y="80"/>
                    </a:lnTo>
                    <a:lnTo>
                      <a:pt x="163" y="80"/>
                    </a:lnTo>
                    <a:lnTo>
                      <a:pt x="166" y="77"/>
                    </a:lnTo>
                    <a:lnTo>
                      <a:pt x="168" y="75"/>
                    </a:lnTo>
                    <a:lnTo>
                      <a:pt x="169" y="75"/>
                    </a:lnTo>
                    <a:lnTo>
                      <a:pt x="174" y="62"/>
                    </a:lnTo>
                    <a:lnTo>
                      <a:pt x="179" y="46"/>
                    </a:lnTo>
                    <a:lnTo>
                      <a:pt x="182" y="30"/>
                    </a:lnTo>
                    <a:lnTo>
                      <a:pt x="187" y="14"/>
                    </a:lnTo>
                    <a:lnTo>
                      <a:pt x="192" y="10"/>
                    </a:lnTo>
                    <a:lnTo>
                      <a:pt x="200" y="6"/>
                    </a:lnTo>
                    <a:lnTo>
                      <a:pt x="211" y="6"/>
                    </a:lnTo>
                    <a:lnTo>
                      <a:pt x="221" y="6"/>
                    </a:lnTo>
                    <a:lnTo>
                      <a:pt x="222" y="6"/>
                    </a:lnTo>
                    <a:lnTo>
                      <a:pt x="222" y="8"/>
                    </a:lnTo>
                    <a:lnTo>
                      <a:pt x="221" y="10"/>
                    </a:lnTo>
                    <a:lnTo>
                      <a:pt x="219" y="13"/>
                    </a:lnTo>
                    <a:lnTo>
                      <a:pt x="217" y="13"/>
                    </a:lnTo>
                    <a:lnTo>
                      <a:pt x="214" y="26"/>
                    </a:lnTo>
                    <a:lnTo>
                      <a:pt x="213" y="38"/>
                    </a:lnTo>
                    <a:lnTo>
                      <a:pt x="209" y="53"/>
                    </a:lnTo>
                    <a:lnTo>
                      <a:pt x="208" y="64"/>
                    </a:lnTo>
                    <a:lnTo>
                      <a:pt x="213" y="67"/>
                    </a:lnTo>
                    <a:lnTo>
                      <a:pt x="216" y="65"/>
                    </a:lnTo>
                    <a:lnTo>
                      <a:pt x="221" y="64"/>
                    </a:lnTo>
                    <a:lnTo>
                      <a:pt x="222" y="62"/>
                    </a:lnTo>
                    <a:lnTo>
                      <a:pt x="224" y="49"/>
                    </a:lnTo>
                    <a:lnTo>
                      <a:pt x="227" y="29"/>
                    </a:lnTo>
                    <a:lnTo>
                      <a:pt x="233" y="11"/>
                    </a:lnTo>
                    <a:lnTo>
                      <a:pt x="248" y="6"/>
                    </a:lnTo>
                    <a:lnTo>
                      <a:pt x="272" y="8"/>
                    </a:lnTo>
                    <a:lnTo>
                      <a:pt x="270" y="18"/>
                    </a:lnTo>
                    <a:lnTo>
                      <a:pt x="268" y="29"/>
                    </a:lnTo>
                    <a:lnTo>
                      <a:pt x="264" y="38"/>
                    </a:lnTo>
                    <a:lnTo>
                      <a:pt x="264" y="46"/>
                    </a:lnTo>
                    <a:lnTo>
                      <a:pt x="272" y="51"/>
                    </a:lnTo>
                    <a:lnTo>
                      <a:pt x="281" y="43"/>
                    </a:lnTo>
                    <a:lnTo>
                      <a:pt x="289" y="26"/>
                    </a:lnTo>
                    <a:lnTo>
                      <a:pt x="300" y="8"/>
                    </a:lnTo>
                    <a:lnTo>
                      <a:pt x="316" y="0"/>
                    </a:lnTo>
                    <a:lnTo>
                      <a:pt x="328" y="2"/>
                    </a:lnTo>
                    <a:lnTo>
                      <a:pt x="339" y="2"/>
                    </a:lnTo>
                    <a:lnTo>
                      <a:pt x="350" y="3"/>
                    </a:lnTo>
                    <a:lnTo>
                      <a:pt x="356" y="1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>
                <a:off x="4844" y="2927"/>
                <a:ext cx="195" cy="132"/>
              </a:xfrm>
              <a:custGeom>
                <a:avLst/>
                <a:gdLst>
                  <a:gd name="T0" fmla="*/ 385 w 391"/>
                  <a:gd name="T1" fmla="*/ 7 h 264"/>
                  <a:gd name="T2" fmla="*/ 391 w 391"/>
                  <a:gd name="T3" fmla="*/ 21 h 264"/>
                  <a:gd name="T4" fmla="*/ 365 w 391"/>
                  <a:gd name="T5" fmla="*/ 35 h 264"/>
                  <a:gd name="T6" fmla="*/ 341 w 391"/>
                  <a:gd name="T7" fmla="*/ 50 h 264"/>
                  <a:gd name="T8" fmla="*/ 317 w 391"/>
                  <a:gd name="T9" fmla="*/ 64 h 264"/>
                  <a:gd name="T10" fmla="*/ 293 w 391"/>
                  <a:gd name="T11" fmla="*/ 80 h 264"/>
                  <a:gd name="T12" fmla="*/ 270 w 391"/>
                  <a:gd name="T13" fmla="*/ 96 h 264"/>
                  <a:gd name="T14" fmla="*/ 246 w 391"/>
                  <a:gd name="T15" fmla="*/ 112 h 264"/>
                  <a:gd name="T16" fmla="*/ 223 w 391"/>
                  <a:gd name="T17" fmla="*/ 128 h 264"/>
                  <a:gd name="T18" fmla="*/ 201 w 391"/>
                  <a:gd name="T19" fmla="*/ 144 h 264"/>
                  <a:gd name="T20" fmla="*/ 177 w 391"/>
                  <a:gd name="T21" fmla="*/ 160 h 264"/>
                  <a:gd name="T22" fmla="*/ 155 w 391"/>
                  <a:gd name="T23" fmla="*/ 176 h 264"/>
                  <a:gd name="T24" fmla="*/ 131 w 391"/>
                  <a:gd name="T25" fmla="*/ 192 h 264"/>
                  <a:gd name="T26" fmla="*/ 107 w 391"/>
                  <a:gd name="T27" fmla="*/ 206 h 264"/>
                  <a:gd name="T28" fmla="*/ 83 w 391"/>
                  <a:gd name="T29" fmla="*/ 222 h 264"/>
                  <a:gd name="T30" fmla="*/ 59 w 391"/>
                  <a:gd name="T31" fmla="*/ 237 h 264"/>
                  <a:gd name="T32" fmla="*/ 35 w 391"/>
                  <a:gd name="T33" fmla="*/ 251 h 264"/>
                  <a:gd name="T34" fmla="*/ 9 w 391"/>
                  <a:gd name="T35" fmla="*/ 264 h 264"/>
                  <a:gd name="T36" fmla="*/ 6 w 391"/>
                  <a:gd name="T37" fmla="*/ 260 h 264"/>
                  <a:gd name="T38" fmla="*/ 3 w 391"/>
                  <a:gd name="T39" fmla="*/ 257 h 264"/>
                  <a:gd name="T40" fmla="*/ 0 w 391"/>
                  <a:gd name="T41" fmla="*/ 252 h 264"/>
                  <a:gd name="T42" fmla="*/ 0 w 391"/>
                  <a:gd name="T43" fmla="*/ 246 h 264"/>
                  <a:gd name="T44" fmla="*/ 22 w 391"/>
                  <a:gd name="T45" fmla="*/ 233 h 264"/>
                  <a:gd name="T46" fmla="*/ 46 w 391"/>
                  <a:gd name="T47" fmla="*/ 221 h 264"/>
                  <a:gd name="T48" fmla="*/ 67 w 391"/>
                  <a:gd name="T49" fmla="*/ 208 h 264"/>
                  <a:gd name="T50" fmla="*/ 89 w 391"/>
                  <a:gd name="T51" fmla="*/ 193 h 264"/>
                  <a:gd name="T52" fmla="*/ 110 w 391"/>
                  <a:gd name="T53" fmla="*/ 177 h 264"/>
                  <a:gd name="T54" fmla="*/ 132 w 391"/>
                  <a:gd name="T55" fmla="*/ 163 h 264"/>
                  <a:gd name="T56" fmla="*/ 153 w 391"/>
                  <a:gd name="T57" fmla="*/ 147 h 264"/>
                  <a:gd name="T58" fmla="*/ 174 w 391"/>
                  <a:gd name="T59" fmla="*/ 131 h 264"/>
                  <a:gd name="T60" fmla="*/ 194 w 391"/>
                  <a:gd name="T61" fmla="*/ 115 h 264"/>
                  <a:gd name="T62" fmla="*/ 215 w 391"/>
                  <a:gd name="T63" fmla="*/ 99 h 264"/>
                  <a:gd name="T64" fmla="*/ 236 w 391"/>
                  <a:gd name="T65" fmla="*/ 85 h 264"/>
                  <a:gd name="T66" fmla="*/ 258 w 391"/>
                  <a:gd name="T67" fmla="*/ 69 h 264"/>
                  <a:gd name="T68" fmla="*/ 279 w 391"/>
                  <a:gd name="T69" fmla="*/ 54 h 264"/>
                  <a:gd name="T70" fmla="*/ 301 w 391"/>
                  <a:gd name="T71" fmla="*/ 40 h 264"/>
                  <a:gd name="T72" fmla="*/ 324 w 391"/>
                  <a:gd name="T73" fmla="*/ 26 h 264"/>
                  <a:gd name="T74" fmla="*/ 346 w 391"/>
                  <a:gd name="T75" fmla="*/ 13 h 264"/>
                  <a:gd name="T76" fmla="*/ 349 w 391"/>
                  <a:gd name="T77" fmla="*/ 3 h 264"/>
                  <a:gd name="T78" fmla="*/ 361 w 391"/>
                  <a:gd name="T79" fmla="*/ 0 h 264"/>
                  <a:gd name="T80" fmla="*/ 375 w 391"/>
                  <a:gd name="T81" fmla="*/ 2 h 264"/>
                  <a:gd name="T82" fmla="*/ 385 w 391"/>
                  <a:gd name="T83" fmla="*/ 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1" h="264">
                    <a:moveTo>
                      <a:pt x="385" y="7"/>
                    </a:moveTo>
                    <a:lnTo>
                      <a:pt x="391" y="21"/>
                    </a:lnTo>
                    <a:lnTo>
                      <a:pt x="365" y="35"/>
                    </a:lnTo>
                    <a:lnTo>
                      <a:pt x="341" y="50"/>
                    </a:lnTo>
                    <a:lnTo>
                      <a:pt x="317" y="64"/>
                    </a:lnTo>
                    <a:lnTo>
                      <a:pt x="293" y="80"/>
                    </a:lnTo>
                    <a:lnTo>
                      <a:pt x="270" y="96"/>
                    </a:lnTo>
                    <a:lnTo>
                      <a:pt x="246" y="112"/>
                    </a:lnTo>
                    <a:lnTo>
                      <a:pt x="223" y="128"/>
                    </a:lnTo>
                    <a:lnTo>
                      <a:pt x="201" y="144"/>
                    </a:lnTo>
                    <a:lnTo>
                      <a:pt x="177" y="160"/>
                    </a:lnTo>
                    <a:lnTo>
                      <a:pt x="155" y="176"/>
                    </a:lnTo>
                    <a:lnTo>
                      <a:pt x="131" y="192"/>
                    </a:lnTo>
                    <a:lnTo>
                      <a:pt x="107" y="206"/>
                    </a:lnTo>
                    <a:lnTo>
                      <a:pt x="83" y="222"/>
                    </a:lnTo>
                    <a:lnTo>
                      <a:pt x="59" y="237"/>
                    </a:lnTo>
                    <a:lnTo>
                      <a:pt x="35" y="251"/>
                    </a:lnTo>
                    <a:lnTo>
                      <a:pt x="9" y="264"/>
                    </a:lnTo>
                    <a:lnTo>
                      <a:pt x="6" y="260"/>
                    </a:lnTo>
                    <a:lnTo>
                      <a:pt x="3" y="257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22" y="233"/>
                    </a:lnTo>
                    <a:lnTo>
                      <a:pt x="46" y="221"/>
                    </a:lnTo>
                    <a:lnTo>
                      <a:pt x="67" y="208"/>
                    </a:lnTo>
                    <a:lnTo>
                      <a:pt x="89" y="193"/>
                    </a:lnTo>
                    <a:lnTo>
                      <a:pt x="110" y="177"/>
                    </a:lnTo>
                    <a:lnTo>
                      <a:pt x="132" y="163"/>
                    </a:lnTo>
                    <a:lnTo>
                      <a:pt x="153" y="147"/>
                    </a:lnTo>
                    <a:lnTo>
                      <a:pt x="174" y="131"/>
                    </a:lnTo>
                    <a:lnTo>
                      <a:pt x="194" y="115"/>
                    </a:lnTo>
                    <a:lnTo>
                      <a:pt x="215" y="99"/>
                    </a:lnTo>
                    <a:lnTo>
                      <a:pt x="236" y="85"/>
                    </a:lnTo>
                    <a:lnTo>
                      <a:pt x="258" y="69"/>
                    </a:lnTo>
                    <a:lnTo>
                      <a:pt x="279" y="54"/>
                    </a:lnTo>
                    <a:lnTo>
                      <a:pt x="301" y="40"/>
                    </a:lnTo>
                    <a:lnTo>
                      <a:pt x="324" y="26"/>
                    </a:lnTo>
                    <a:lnTo>
                      <a:pt x="346" y="13"/>
                    </a:lnTo>
                    <a:lnTo>
                      <a:pt x="349" y="3"/>
                    </a:lnTo>
                    <a:lnTo>
                      <a:pt x="361" y="0"/>
                    </a:lnTo>
                    <a:lnTo>
                      <a:pt x="375" y="2"/>
                    </a:lnTo>
                    <a:lnTo>
                      <a:pt x="38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4840" y="2094"/>
                <a:ext cx="41" cy="241"/>
              </a:xfrm>
              <a:custGeom>
                <a:avLst/>
                <a:gdLst>
                  <a:gd name="T0" fmla="*/ 57 w 83"/>
                  <a:gd name="T1" fmla="*/ 0 h 480"/>
                  <a:gd name="T2" fmla="*/ 54 w 83"/>
                  <a:gd name="T3" fmla="*/ 19 h 480"/>
                  <a:gd name="T4" fmla="*/ 46 w 83"/>
                  <a:gd name="T5" fmla="*/ 70 h 480"/>
                  <a:gd name="T6" fmla="*/ 36 w 83"/>
                  <a:gd name="T7" fmla="*/ 143 h 480"/>
                  <a:gd name="T8" fmla="*/ 24 w 83"/>
                  <a:gd name="T9" fmla="*/ 228 h 480"/>
                  <a:gd name="T10" fmla="*/ 12 w 83"/>
                  <a:gd name="T11" fmla="*/ 314 h 480"/>
                  <a:gd name="T12" fmla="*/ 4 w 83"/>
                  <a:gd name="T13" fmla="*/ 391 h 480"/>
                  <a:gd name="T14" fmla="*/ 0 w 83"/>
                  <a:gd name="T15" fmla="*/ 450 h 480"/>
                  <a:gd name="T16" fmla="*/ 0 w 83"/>
                  <a:gd name="T17" fmla="*/ 480 h 480"/>
                  <a:gd name="T18" fmla="*/ 9 w 83"/>
                  <a:gd name="T19" fmla="*/ 445 h 480"/>
                  <a:gd name="T20" fmla="*/ 22 w 83"/>
                  <a:gd name="T21" fmla="*/ 383 h 480"/>
                  <a:gd name="T22" fmla="*/ 36 w 83"/>
                  <a:gd name="T23" fmla="*/ 306 h 480"/>
                  <a:gd name="T24" fmla="*/ 49 w 83"/>
                  <a:gd name="T25" fmla="*/ 220 h 480"/>
                  <a:gd name="T26" fmla="*/ 62 w 83"/>
                  <a:gd name="T27" fmla="*/ 138 h 480"/>
                  <a:gd name="T28" fmla="*/ 73 w 83"/>
                  <a:gd name="T29" fmla="*/ 68 h 480"/>
                  <a:gd name="T30" fmla="*/ 80 w 83"/>
                  <a:gd name="T31" fmla="*/ 19 h 480"/>
                  <a:gd name="T32" fmla="*/ 83 w 83"/>
                  <a:gd name="T33" fmla="*/ 0 h 480"/>
                  <a:gd name="T34" fmla="*/ 57 w 83"/>
                  <a:gd name="T35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480">
                    <a:moveTo>
                      <a:pt x="57" y="0"/>
                    </a:moveTo>
                    <a:lnTo>
                      <a:pt x="54" y="19"/>
                    </a:lnTo>
                    <a:lnTo>
                      <a:pt x="46" y="70"/>
                    </a:lnTo>
                    <a:lnTo>
                      <a:pt x="36" y="143"/>
                    </a:lnTo>
                    <a:lnTo>
                      <a:pt x="24" y="228"/>
                    </a:lnTo>
                    <a:lnTo>
                      <a:pt x="12" y="314"/>
                    </a:lnTo>
                    <a:lnTo>
                      <a:pt x="4" y="391"/>
                    </a:lnTo>
                    <a:lnTo>
                      <a:pt x="0" y="450"/>
                    </a:lnTo>
                    <a:lnTo>
                      <a:pt x="0" y="480"/>
                    </a:lnTo>
                    <a:lnTo>
                      <a:pt x="9" y="445"/>
                    </a:lnTo>
                    <a:lnTo>
                      <a:pt x="22" y="383"/>
                    </a:lnTo>
                    <a:lnTo>
                      <a:pt x="36" y="306"/>
                    </a:lnTo>
                    <a:lnTo>
                      <a:pt x="49" y="220"/>
                    </a:lnTo>
                    <a:lnTo>
                      <a:pt x="62" y="138"/>
                    </a:lnTo>
                    <a:lnTo>
                      <a:pt x="73" y="68"/>
                    </a:lnTo>
                    <a:lnTo>
                      <a:pt x="80" y="19"/>
                    </a:lnTo>
                    <a:lnTo>
                      <a:pt x="83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200" dirty="0"/>
              <a:t>Inferência sobre a Diferença entre as Médias de Duas Populações: Amostras Relacionadas (ou Dependentes)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pPr marL="114300" indent="0">
              <a:buNone/>
            </a:pPr>
            <a:r>
              <a:rPr lang="pt-BR" dirty="0" smtClean="0"/>
              <a:t>Exemplo: Entregas Express</a:t>
            </a:r>
          </a:p>
          <a:p>
            <a:endParaRPr lang="pt-BR" dirty="0" smtClean="0"/>
          </a:p>
          <a:p>
            <a:endParaRPr lang="pt-BR" dirty="0"/>
          </a:p>
          <a:p>
            <a:endParaRPr lang="pt-BR" dirty="0" smtClean="0"/>
          </a:p>
          <a:p>
            <a:r>
              <a:rPr lang="pt-BR" dirty="0" smtClean="0"/>
              <a:t>Para testar </a:t>
            </a:r>
            <a:r>
              <a:rPr lang="pt-BR" dirty="0"/>
              <a:t>os prazos de entrega dos dois serviços, a empresa enviou dois relatórios a uma amostra aleatória de seus escritórios distritais com um relatório realizado por UPX e outro relatório realizado pela INTEX. Será que os dados </a:t>
            </a:r>
            <a:r>
              <a:rPr lang="pt-BR" dirty="0" smtClean="0"/>
              <a:t>no </a:t>
            </a:r>
            <a:r>
              <a:rPr lang="pt-BR" dirty="0"/>
              <a:t>próximo slide indicam uma diferença nos prazos de entrega médios para os dois serviços? Usar um nível de significância de </a:t>
            </a:r>
            <a:r>
              <a:rPr lang="pt-BR" dirty="0" smtClean="0"/>
              <a:t>0,05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39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21520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200" dirty="0"/>
              <a:t>Inferência sobre a Diferença entre as Médias de Duas Populações: </a:t>
            </a:r>
            <a:r>
              <a:rPr lang="el-GR" sz="3200" i="1" dirty="0"/>
              <a:t>σ</a:t>
            </a:r>
            <a:r>
              <a:rPr lang="pt-BR" sz="3200" baseline="-25000" dirty="0"/>
              <a:t>1</a:t>
            </a:r>
            <a:r>
              <a:rPr lang="pt-BR" sz="3200" dirty="0"/>
              <a:t> e </a:t>
            </a:r>
            <a:r>
              <a:rPr lang="el-GR" sz="3200" i="1" dirty="0"/>
              <a:t>σ</a:t>
            </a:r>
            <a:r>
              <a:rPr lang="pt-BR" sz="3200" baseline="-25000" dirty="0"/>
              <a:t>2 </a:t>
            </a:r>
            <a:r>
              <a:rPr lang="pt-BR" sz="3200" dirty="0" smtClean="0"/>
              <a:t>Conhecidos</a:t>
            </a:r>
            <a:endParaRPr lang="pt-BR" sz="32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t-BR" dirty="0" smtClean="0"/>
              <a:t>Estimação por Intervalo de </a:t>
            </a:r>
            <a:r>
              <a:rPr lang="pt-BR" i="1" dirty="0" smtClean="0"/>
              <a:t>µ</a:t>
            </a:r>
            <a:r>
              <a:rPr lang="pt-BR" baseline="-25000" dirty="0" smtClean="0"/>
              <a:t>1</a:t>
            </a:r>
            <a:r>
              <a:rPr lang="pt-BR" dirty="0" smtClean="0"/>
              <a:t> – </a:t>
            </a:r>
            <a:r>
              <a:rPr lang="pt-BR" i="1" dirty="0" smtClean="0"/>
              <a:t>µ</a:t>
            </a:r>
            <a:r>
              <a:rPr lang="pt-BR" baseline="-25000" dirty="0" smtClean="0"/>
              <a:t>2</a:t>
            </a:r>
            <a:endParaRPr lang="pt-BR" dirty="0" smtClean="0"/>
          </a:p>
          <a:p>
            <a:r>
              <a:rPr lang="pt-BR" dirty="0" smtClean="0"/>
              <a:t>Teste de Hipóteses sobre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/>
              <a:t>µ</a:t>
            </a:r>
            <a:r>
              <a:rPr lang="pt-BR" baseline="-25000" dirty="0"/>
              <a:t>2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73799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200" dirty="0"/>
              <a:t>Inferência sobre a Diferença entre as Médias de Duas Populações: Amostras Relacionadas (ou Dependentes)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40</a:t>
            </a:fld>
            <a:endParaRPr lang="pt-BR"/>
          </a:p>
        </p:txBody>
      </p:sp>
      <p:grpSp>
        <p:nvGrpSpPr>
          <p:cNvPr id="86" name="Group 17"/>
          <p:cNvGrpSpPr>
            <a:grpSpLocks/>
          </p:cNvGrpSpPr>
          <p:nvPr/>
        </p:nvGrpSpPr>
        <p:grpSpPr bwMode="auto">
          <a:xfrm>
            <a:off x="8072438" y="204788"/>
            <a:ext cx="912812" cy="1533525"/>
            <a:chOff x="4072" y="1608"/>
            <a:chExt cx="983" cy="1470"/>
          </a:xfrm>
        </p:grpSpPr>
        <p:sp>
          <p:nvSpPr>
            <p:cNvPr id="87" name="Freeform 18"/>
            <p:cNvSpPr>
              <a:spLocks/>
            </p:cNvSpPr>
            <p:nvPr/>
          </p:nvSpPr>
          <p:spPr bwMode="auto">
            <a:xfrm>
              <a:off x="4072" y="1608"/>
              <a:ext cx="983" cy="1470"/>
            </a:xfrm>
            <a:custGeom>
              <a:avLst/>
              <a:gdLst>
                <a:gd name="T0" fmla="*/ 1745 w 1967"/>
                <a:gd name="T1" fmla="*/ 2822 h 2940"/>
                <a:gd name="T2" fmla="*/ 1967 w 1967"/>
                <a:gd name="T3" fmla="*/ 2664 h 2940"/>
                <a:gd name="T4" fmla="*/ 1905 w 1967"/>
                <a:gd name="T5" fmla="*/ 2597 h 2940"/>
                <a:gd name="T6" fmla="*/ 1655 w 1967"/>
                <a:gd name="T7" fmla="*/ 2547 h 2940"/>
                <a:gd name="T8" fmla="*/ 1587 w 1967"/>
                <a:gd name="T9" fmla="*/ 2308 h 2940"/>
                <a:gd name="T10" fmla="*/ 1512 w 1967"/>
                <a:gd name="T11" fmla="*/ 1985 h 2940"/>
                <a:gd name="T12" fmla="*/ 1478 w 1967"/>
                <a:gd name="T13" fmla="*/ 1827 h 2940"/>
                <a:gd name="T14" fmla="*/ 1350 w 1967"/>
                <a:gd name="T15" fmla="*/ 1680 h 2940"/>
                <a:gd name="T16" fmla="*/ 1259 w 1967"/>
                <a:gd name="T17" fmla="*/ 1555 h 2940"/>
                <a:gd name="T18" fmla="*/ 1338 w 1967"/>
                <a:gd name="T19" fmla="*/ 1517 h 2940"/>
                <a:gd name="T20" fmla="*/ 1288 w 1967"/>
                <a:gd name="T21" fmla="*/ 1448 h 2940"/>
                <a:gd name="T22" fmla="*/ 1457 w 1967"/>
                <a:gd name="T23" fmla="*/ 1476 h 2940"/>
                <a:gd name="T24" fmla="*/ 1596 w 1967"/>
                <a:gd name="T25" fmla="*/ 1313 h 2940"/>
                <a:gd name="T26" fmla="*/ 1614 w 1967"/>
                <a:gd name="T27" fmla="*/ 937 h 2940"/>
                <a:gd name="T28" fmla="*/ 1668 w 1967"/>
                <a:gd name="T29" fmla="*/ 677 h 2940"/>
                <a:gd name="T30" fmla="*/ 1697 w 1967"/>
                <a:gd name="T31" fmla="*/ 516 h 2940"/>
                <a:gd name="T32" fmla="*/ 1659 w 1967"/>
                <a:gd name="T33" fmla="*/ 404 h 2940"/>
                <a:gd name="T34" fmla="*/ 1587 w 1967"/>
                <a:gd name="T35" fmla="*/ 206 h 2940"/>
                <a:gd name="T36" fmla="*/ 1443 w 1967"/>
                <a:gd name="T37" fmla="*/ 340 h 2940"/>
                <a:gd name="T38" fmla="*/ 1509 w 1967"/>
                <a:gd name="T39" fmla="*/ 452 h 2940"/>
                <a:gd name="T40" fmla="*/ 1473 w 1967"/>
                <a:gd name="T41" fmla="*/ 532 h 2940"/>
                <a:gd name="T42" fmla="*/ 1394 w 1967"/>
                <a:gd name="T43" fmla="*/ 717 h 2940"/>
                <a:gd name="T44" fmla="*/ 1311 w 1967"/>
                <a:gd name="T45" fmla="*/ 795 h 2940"/>
                <a:gd name="T46" fmla="*/ 1283 w 1967"/>
                <a:gd name="T47" fmla="*/ 596 h 2940"/>
                <a:gd name="T48" fmla="*/ 1373 w 1967"/>
                <a:gd name="T49" fmla="*/ 430 h 2940"/>
                <a:gd name="T50" fmla="*/ 1405 w 1967"/>
                <a:gd name="T51" fmla="*/ 329 h 2940"/>
                <a:gd name="T52" fmla="*/ 1411 w 1967"/>
                <a:gd name="T53" fmla="*/ 141 h 2940"/>
                <a:gd name="T54" fmla="*/ 1363 w 1967"/>
                <a:gd name="T55" fmla="*/ 161 h 2940"/>
                <a:gd name="T56" fmla="*/ 1232 w 1967"/>
                <a:gd name="T57" fmla="*/ 2 h 2940"/>
                <a:gd name="T58" fmla="*/ 985 w 1967"/>
                <a:gd name="T59" fmla="*/ 64 h 2940"/>
                <a:gd name="T60" fmla="*/ 945 w 1967"/>
                <a:gd name="T61" fmla="*/ 243 h 2940"/>
                <a:gd name="T62" fmla="*/ 950 w 1967"/>
                <a:gd name="T63" fmla="*/ 422 h 2940"/>
                <a:gd name="T64" fmla="*/ 945 w 1967"/>
                <a:gd name="T65" fmla="*/ 565 h 2940"/>
                <a:gd name="T66" fmla="*/ 899 w 1967"/>
                <a:gd name="T67" fmla="*/ 679 h 2940"/>
                <a:gd name="T68" fmla="*/ 745 w 1967"/>
                <a:gd name="T69" fmla="*/ 805 h 2940"/>
                <a:gd name="T70" fmla="*/ 519 w 1967"/>
                <a:gd name="T71" fmla="*/ 1036 h 2940"/>
                <a:gd name="T72" fmla="*/ 578 w 1967"/>
                <a:gd name="T73" fmla="*/ 1193 h 2940"/>
                <a:gd name="T74" fmla="*/ 579 w 1967"/>
                <a:gd name="T75" fmla="*/ 1322 h 2940"/>
                <a:gd name="T76" fmla="*/ 651 w 1967"/>
                <a:gd name="T77" fmla="*/ 1407 h 2940"/>
                <a:gd name="T78" fmla="*/ 594 w 1967"/>
                <a:gd name="T79" fmla="*/ 1662 h 2940"/>
                <a:gd name="T80" fmla="*/ 670 w 1967"/>
                <a:gd name="T81" fmla="*/ 1781 h 2940"/>
                <a:gd name="T82" fmla="*/ 747 w 1967"/>
                <a:gd name="T83" fmla="*/ 1999 h 2940"/>
                <a:gd name="T84" fmla="*/ 646 w 1967"/>
                <a:gd name="T85" fmla="*/ 2066 h 2940"/>
                <a:gd name="T86" fmla="*/ 477 w 1967"/>
                <a:gd name="T87" fmla="*/ 2090 h 2940"/>
                <a:gd name="T88" fmla="*/ 268 w 1967"/>
                <a:gd name="T89" fmla="*/ 2102 h 2940"/>
                <a:gd name="T90" fmla="*/ 180 w 1967"/>
                <a:gd name="T91" fmla="*/ 2247 h 2940"/>
                <a:gd name="T92" fmla="*/ 1 w 1967"/>
                <a:gd name="T93" fmla="*/ 2284 h 2940"/>
                <a:gd name="T94" fmla="*/ 54 w 1967"/>
                <a:gd name="T95" fmla="*/ 2474 h 2940"/>
                <a:gd name="T96" fmla="*/ 209 w 1967"/>
                <a:gd name="T97" fmla="*/ 2780 h 2940"/>
                <a:gd name="T98" fmla="*/ 279 w 1967"/>
                <a:gd name="T99" fmla="*/ 2566 h 2940"/>
                <a:gd name="T100" fmla="*/ 507 w 1967"/>
                <a:gd name="T101" fmla="*/ 2424 h 2940"/>
                <a:gd name="T102" fmla="*/ 883 w 1967"/>
                <a:gd name="T103" fmla="*/ 2284 h 2940"/>
                <a:gd name="T104" fmla="*/ 1074 w 1967"/>
                <a:gd name="T105" fmla="*/ 2183 h 2940"/>
                <a:gd name="T106" fmla="*/ 1081 w 1967"/>
                <a:gd name="T107" fmla="*/ 1942 h 2940"/>
                <a:gd name="T108" fmla="*/ 1197 w 1967"/>
                <a:gd name="T109" fmla="*/ 2074 h 2940"/>
                <a:gd name="T110" fmla="*/ 1263 w 1967"/>
                <a:gd name="T111" fmla="*/ 2293 h 2940"/>
                <a:gd name="T112" fmla="*/ 1314 w 1967"/>
                <a:gd name="T113" fmla="*/ 2697 h 2940"/>
                <a:gd name="T114" fmla="*/ 1328 w 1967"/>
                <a:gd name="T115" fmla="*/ 2793 h 2940"/>
                <a:gd name="T116" fmla="*/ 1413 w 1967"/>
                <a:gd name="T117" fmla="*/ 2819 h 2940"/>
                <a:gd name="T118" fmla="*/ 1485 w 1967"/>
                <a:gd name="T119" fmla="*/ 2876 h 2940"/>
                <a:gd name="T120" fmla="*/ 1550 w 1967"/>
                <a:gd name="T121" fmla="*/ 2938 h 2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7" h="2940">
                  <a:moveTo>
                    <a:pt x="1655" y="2884"/>
                  </a:moveTo>
                  <a:lnTo>
                    <a:pt x="1662" y="2879"/>
                  </a:lnTo>
                  <a:lnTo>
                    <a:pt x="1670" y="2873"/>
                  </a:lnTo>
                  <a:lnTo>
                    <a:pt x="1679" y="2868"/>
                  </a:lnTo>
                  <a:lnTo>
                    <a:pt x="1687" y="2862"/>
                  </a:lnTo>
                  <a:lnTo>
                    <a:pt x="1697" y="2855"/>
                  </a:lnTo>
                  <a:lnTo>
                    <a:pt x="1705" y="2851"/>
                  </a:lnTo>
                  <a:lnTo>
                    <a:pt x="1711" y="2844"/>
                  </a:lnTo>
                  <a:lnTo>
                    <a:pt x="1718" y="2839"/>
                  </a:lnTo>
                  <a:lnTo>
                    <a:pt x="1745" y="2822"/>
                  </a:lnTo>
                  <a:lnTo>
                    <a:pt x="1770" y="2806"/>
                  </a:lnTo>
                  <a:lnTo>
                    <a:pt x="1798" y="2788"/>
                  </a:lnTo>
                  <a:lnTo>
                    <a:pt x="1825" y="2772"/>
                  </a:lnTo>
                  <a:lnTo>
                    <a:pt x="1852" y="2755"/>
                  </a:lnTo>
                  <a:lnTo>
                    <a:pt x="1881" y="2737"/>
                  </a:lnTo>
                  <a:lnTo>
                    <a:pt x="1908" y="2720"/>
                  </a:lnTo>
                  <a:lnTo>
                    <a:pt x="1935" y="2702"/>
                  </a:lnTo>
                  <a:lnTo>
                    <a:pt x="1946" y="2691"/>
                  </a:lnTo>
                  <a:lnTo>
                    <a:pt x="1959" y="2678"/>
                  </a:lnTo>
                  <a:lnTo>
                    <a:pt x="1967" y="2664"/>
                  </a:lnTo>
                  <a:lnTo>
                    <a:pt x="1965" y="2648"/>
                  </a:lnTo>
                  <a:lnTo>
                    <a:pt x="1962" y="2640"/>
                  </a:lnTo>
                  <a:lnTo>
                    <a:pt x="1960" y="2635"/>
                  </a:lnTo>
                  <a:lnTo>
                    <a:pt x="1959" y="2629"/>
                  </a:lnTo>
                  <a:lnTo>
                    <a:pt x="1956" y="2622"/>
                  </a:lnTo>
                  <a:lnTo>
                    <a:pt x="1952" y="2616"/>
                  </a:lnTo>
                  <a:lnTo>
                    <a:pt x="1948" y="2608"/>
                  </a:lnTo>
                  <a:lnTo>
                    <a:pt x="1941" y="2601"/>
                  </a:lnTo>
                  <a:lnTo>
                    <a:pt x="1933" y="2597"/>
                  </a:lnTo>
                  <a:lnTo>
                    <a:pt x="1905" y="2597"/>
                  </a:lnTo>
                  <a:lnTo>
                    <a:pt x="1874" y="2597"/>
                  </a:lnTo>
                  <a:lnTo>
                    <a:pt x="1842" y="2598"/>
                  </a:lnTo>
                  <a:lnTo>
                    <a:pt x="1810" y="2600"/>
                  </a:lnTo>
                  <a:lnTo>
                    <a:pt x="1778" y="2600"/>
                  </a:lnTo>
                  <a:lnTo>
                    <a:pt x="1746" y="2601"/>
                  </a:lnTo>
                  <a:lnTo>
                    <a:pt x="1715" y="2601"/>
                  </a:lnTo>
                  <a:lnTo>
                    <a:pt x="1684" y="2600"/>
                  </a:lnTo>
                  <a:lnTo>
                    <a:pt x="1671" y="2584"/>
                  </a:lnTo>
                  <a:lnTo>
                    <a:pt x="1662" y="2565"/>
                  </a:lnTo>
                  <a:lnTo>
                    <a:pt x="1655" y="2547"/>
                  </a:lnTo>
                  <a:lnTo>
                    <a:pt x="1649" y="2526"/>
                  </a:lnTo>
                  <a:lnTo>
                    <a:pt x="1643" y="2507"/>
                  </a:lnTo>
                  <a:lnTo>
                    <a:pt x="1638" y="2488"/>
                  </a:lnTo>
                  <a:lnTo>
                    <a:pt x="1632" y="2470"/>
                  </a:lnTo>
                  <a:lnTo>
                    <a:pt x="1624" y="2453"/>
                  </a:lnTo>
                  <a:lnTo>
                    <a:pt x="1622" y="2434"/>
                  </a:lnTo>
                  <a:lnTo>
                    <a:pt x="1616" y="2408"/>
                  </a:lnTo>
                  <a:lnTo>
                    <a:pt x="1608" y="2376"/>
                  </a:lnTo>
                  <a:lnTo>
                    <a:pt x="1598" y="2341"/>
                  </a:lnTo>
                  <a:lnTo>
                    <a:pt x="1587" y="2308"/>
                  </a:lnTo>
                  <a:lnTo>
                    <a:pt x="1577" y="2276"/>
                  </a:lnTo>
                  <a:lnTo>
                    <a:pt x="1568" y="2250"/>
                  </a:lnTo>
                  <a:lnTo>
                    <a:pt x="1563" y="2231"/>
                  </a:lnTo>
                  <a:lnTo>
                    <a:pt x="1556" y="2212"/>
                  </a:lnTo>
                  <a:lnTo>
                    <a:pt x="1547" y="2183"/>
                  </a:lnTo>
                  <a:lnTo>
                    <a:pt x="1539" y="2156"/>
                  </a:lnTo>
                  <a:lnTo>
                    <a:pt x="1533" y="2137"/>
                  </a:lnTo>
                  <a:lnTo>
                    <a:pt x="1526" y="2087"/>
                  </a:lnTo>
                  <a:lnTo>
                    <a:pt x="1518" y="2030"/>
                  </a:lnTo>
                  <a:lnTo>
                    <a:pt x="1512" y="1985"/>
                  </a:lnTo>
                  <a:lnTo>
                    <a:pt x="1509" y="1966"/>
                  </a:lnTo>
                  <a:lnTo>
                    <a:pt x="1509" y="1956"/>
                  </a:lnTo>
                  <a:lnTo>
                    <a:pt x="1507" y="1939"/>
                  </a:lnTo>
                  <a:lnTo>
                    <a:pt x="1505" y="1920"/>
                  </a:lnTo>
                  <a:lnTo>
                    <a:pt x="1504" y="1907"/>
                  </a:lnTo>
                  <a:lnTo>
                    <a:pt x="1502" y="1889"/>
                  </a:lnTo>
                  <a:lnTo>
                    <a:pt x="1499" y="1872"/>
                  </a:lnTo>
                  <a:lnTo>
                    <a:pt x="1494" y="1857"/>
                  </a:lnTo>
                  <a:lnTo>
                    <a:pt x="1486" y="1841"/>
                  </a:lnTo>
                  <a:lnTo>
                    <a:pt x="1478" y="1827"/>
                  </a:lnTo>
                  <a:lnTo>
                    <a:pt x="1469" y="1813"/>
                  </a:lnTo>
                  <a:lnTo>
                    <a:pt x="1459" y="1798"/>
                  </a:lnTo>
                  <a:lnTo>
                    <a:pt x="1449" y="1782"/>
                  </a:lnTo>
                  <a:lnTo>
                    <a:pt x="1441" y="1774"/>
                  </a:lnTo>
                  <a:lnTo>
                    <a:pt x="1434" y="1768"/>
                  </a:lnTo>
                  <a:lnTo>
                    <a:pt x="1426" y="1758"/>
                  </a:lnTo>
                  <a:lnTo>
                    <a:pt x="1421" y="1749"/>
                  </a:lnTo>
                  <a:lnTo>
                    <a:pt x="1397" y="1728"/>
                  </a:lnTo>
                  <a:lnTo>
                    <a:pt x="1374" y="1706"/>
                  </a:lnTo>
                  <a:lnTo>
                    <a:pt x="1350" y="1680"/>
                  </a:lnTo>
                  <a:lnTo>
                    <a:pt x="1328" y="1656"/>
                  </a:lnTo>
                  <a:lnTo>
                    <a:pt x="1307" y="1630"/>
                  </a:lnTo>
                  <a:lnTo>
                    <a:pt x="1285" y="1605"/>
                  </a:lnTo>
                  <a:lnTo>
                    <a:pt x="1264" y="1579"/>
                  </a:lnTo>
                  <a:lnTo>
                    <a:pt x="1243" y="1555"/>
                  </a:lnTo>
                  <a:lnTo>
                    <a:pt x="1245" y="1554"/>
                  </a:lnTo>
                  <a:lnTo>
                    <a:pt x="1247" y="1554"/>
                  </a:lnTo>
                  <a:lnTo>
                    <a:pt x="1248" y="1554"/>
                  </a:lnTo>
                  <a:lnTo>
                    <a:pt x="1250" y="1554"/>
                  </a:lnTo>
                  <a:lnTo>
                    <a:pt x="1259" y="1555"/>
                  </a:lnTo>
                  <a:lnTo>
                    <a:pt x="1269" y="1557"/>
                  </a:lnTo>
                  <a:lnTo>
                    <a:pt x="1280" y="1559"/>
                  </a:lnTo>
                  <a:lnTo>
                    <a:pt x="1291" y="1560"/>
                  </a:lnTo>
                  <a:lnTo>
                    <a:pt x="1303" y="1560"/>
                  </a:lnTo>
                  <a:lnTo>
                    <a:pt x="1312" y="1559"/>
                  </a:lnTo>
                  <a:lnTo>
                    <a:pt x="1322" y="1555"/>
                  </a:lnTo>
                  <a:lnTo>
                    <a:pt x="1328" y="1547"/>
                  </a:lnTo>
                  <a:lnTo>
                    <a:pt x="1331" y="1539"/>
                  </a:lnTo>
                  <a:lnTo>
                    <a:pt x="1335" y="1528"/>
                  </a:lnTo>
                  <a:lnTo>
                    <a:pt x="1338" y="1517"/>
                  </a:lnTo>
                  <a:lnTo>
                    <a:pt x="1336" y="1504"/>
                  </a:lnTo>
                  <a:lnTo>
                    <a:pt x="1335" y="1504"/>
                  </a:lnTo>
                  <a:lnTo>
                    <a:pt x="1333" y="1503"/>
                  </a:lnTo>
                  <a:lnTo>
                    <a:pt x="1333" y="1501"/>
                  </a:lnTo>
                  <a:lnTo>
                    <a:pt x="1333" y="1500"/>
                  </a:lnTo>
                  <a:lnTo>
                    <a:pt x="1333" y="1496"/>
                  </a:lnTo>
                  <a:lnTo>
                    <a:pt x="1322" y="1484"/>
                  </a:lnTo>
                  <a:lnTo>
                    <a:pt x="1309" y="1472"/>
                  </a:lnTo>
                  <a:lnTo>
                    <a:pt x="1298" y="1461"/>
                  </a:lnTo>
                  <a:lnTo>
                    <a:pt x="1288" y="1448"/>
                  </a:lnTo>
                  <a:lnTo>
                    <a:pt x="1304" y="1452"/>
                  </a:lnTo>
                  <a:lnTo>
                    <a:pt x="1322" y="1453"/>
                  </a:lnTo>
                  <a:lnTo>
                    <a:pt x="1338" y="1456"/>
                  </a:lnTo>
                  <a:lnTo>
                    <a:pt x="1354" y="1458"/>
                  </a:lnTo>
                  <a:lnTo>
                    <a:pt x="1371" y="1461"/>
                  </a:lnTo>
                  <a:lnTo>
                    <a:pt x="1389" y="1464"/>
                  </a:lnTo>
                  <a:lnTo>
                    <a:pt x="1405" y="1466"/>
                  </a:lnTo>
                  <a:lnTo>
                    <a:pt x="1422" y="1469"/>
                  </a:lnTo>
                  <a:lnTo>
                    <a:pt x="1440" y="1472"/>
                  </a:lnTo>
                  <a:lnTo>
                    <a:pt x="1457" y="1476"/>
                  </a:lnTo>
                  <a:lnTo>
                    <a:pt x="1475" y="1479"/>
                  </a:lnTo>
                  <a:lnTo>
                    <a:pt x="1491" y="1482"/>
                  </a:lnTo>
                  <a:lnTo>
                    <a:pt x="1509" y="1484"/>
                  </a:lnTo>
                  <a:lnTo>
                    <a:pt x="1526" y="1487"/>
                  </a:lnTo>
                  <a:lnTo>
                    <a:pt x="1542" y="1490"/>
                  </a:lnTo>
                  <a:lnTo>
                    <a:pt x="1560" y="1493"/>
                  </a:lnTo>
                  <a:lnTo>
                    <a:pt x="1571" y="1488"/>
                  </a:lnTo>
                  <a:lnTo>
                    <a:pt x="1574" y="1458"/>
                  </a:lnTo>
                  <a:lnTo>
                    <a:pt x="1584" y="1396"/>
                  </a:lnTo>
                  <a:lnTo>
                    <a:pt x="1596" y="1313"/>
                  </a:lnTo>
                  <a:lnTo>
                    <a:pt x="1612" y="1217"/>
                  </a:lnTo>
                  <a:lnTo>
                    <a:pt x="1628" y="1124"/>
                  </a:lnTo>
                  <a:lnTo>
                    <a:pt x="1641" y="1044"/>
                  </a:lnTo>
                  <a:lnTo>
                    <a:pt x="1651" y="987"/>
                  </a:lnTo>
                  <a:lnTo>
                    <a:pt x="1654" y="966"/>
                  </a:lnTo>
                  <a:lnTo>
                    <a:pt x="1654" y="953"/>
                  </a:lnTo>
                  <a:lnTo>
                    <a:pt x="1649" y="945"/>
                  </a:lnTo>
                  <a:lnTo>
                    <a:pt x="1639" y="941"/>
                  </a:lnTo>
                  <a:lnTo>
                    <a:pt x="1628" y="939"/>
                  </a:lnTo>
                  <a:lnTo>
                    <a:pt x="1614" y="937"/>
                  </a:lnTo>
                  <a:lnTo>
                    <a:pt x="1601" y="936"/>
                  </a:lnTo>
                  <a:lnTo>
                    <a:pt x="1588" y="934"/>
                  </a:lnTo>
                  <a:lnTo>
                    <a:pt x="1579" y="928"/>
                  </a:lnTo>
                  <a:lnTo>
                    <a:pt x="1587" y="910"/>
                  </a:lnTo>
                  <a:lnTo>
                    <a:pt x="1600" y="883"/>
                  </a:lnTo>
                  <a:lnTo>
                    <a:pt x="1616" y="850"/>
                  </a:lnTo>
                  <a:lnTo>
                    <a:pt x="1632" y="810"/>
                  </a:lnTo>
                  <a:lnTo>
                    <a:pt x="1647" y="767"/>
                  </a:lnTo>
                  <a:lnTo>
                    <a:pt x="1660" y="722"/>
                  </a:lnTo>
                  <a:lnTo>
                    <a:pt x="1668" y="677"/>
                  </a:lnTo>
                  <a:lnTo>
                    <a:pt x="1668" y="636"/>
                  </a:lnTo>
                  <a:lnTo>
                    <a:pt x="1667" y="624"/>
                  </a:lnTo>
                  <a:lnTo>
                    <a:pt x="1657" y="612"/>
                  </a:lnTo>
                  <a:lnTo>
                    <a:pt x="1651" y="599"/>
                  </a:lnTo>
                  <a:lnTo>
                    <a:pt x="1660" y="586"/>
                  </a:lnTo>
                  <a:lnTo>
                    <a:pt x="1668" y="570"/>
                  </a:lnTo>
                  <a:lnTo>
                    <a:pt x="1678" y="554"/>
                  </a:lnTo>
                  <a:lnTo>
                    <a:pt x="1687" y="538"/>
                  </a:lnTo>
                  <a:lnTo>
                    <a:pt x="1695" y="522"/>
                  </a:lnTo>
                  <a:lnTo>
                    <a:pt x="1697" y="516"/>
                  </a:lnTo>
                  <a:lnTo>
                    <a:pt x="1695" y="513"/>
                  </a:lnTo>
                  <a:lnTo>
                    <a:pt x="1692" y="511"/>
                  </a:lnTo>
                  <a:lnTo>
                    <a:pt x="1689" y="508"/>
                  </a:lnTo>
                  <a:lnTo>
                    <a:pt x="1675" y="505"/>
                  </a:lnTo>
                  <a:lnTo>
                    <a:pt x="1663" y="498"/>
                  </a:lnTo>
                  <a:lnTo>
                    <a:pt x="1654" y="492"/>
                  </a:lnTo>
                  <a:lnTo>
                    <a:pt x="1644" y="484"/>
                  </a:lnTo>
                  <a:lnTo>
                    <a:pt x="1647" y="455"/>
                  </a:lnTo>
                  <a:lnTo>
                    <a:pt x="1654" y="426"/>
                  </a:lnTo>
                  <a:lnTo>
                    <a:pt x="1659" y="404"/>
                  </a:lnTo>
                  <a:lnTo>
                    <a:pt x="1660" y="394"/>
                  </a:lnTo>
                  <a:lnTo>
                    <a:pt x="1660" y="382"/>
                  </a:lnTo>
                  <a:lnTo>
                    <a:pt x="1660" y="355"/>
                  </a:lnTo>
                  <a:lnTo>
                    <a:pt x="1657" y="323"/>
                  </a:lnTo>
                  <a:lnTo>
                    <a:pt x="1646" y="289"/>
                  </a:lnTo>
                  <a:lnTo>
                    <a:pt x="1636" y="271"/>
                  </a:lnTo>
                  <a:lnTo>
                    <a:pt x="1625" y="254"/>
                  </a:lnTo>
                  <a:lnTo>
                    <a:pt x="1612" y="236"/>
                  </a:lnTo>
                  <a:lnTo>
                    <a:pt x="1600" y="219"/>
                  </a:lnTo>
                  <a:lnTo>
                    <a:pt x="1587" y="206"/>
                  </a:lnTo>
                  <a:lnTo>
                    <a:pt x="1572" y="196"/>
                  </a:lnTo>
                  <a:lnTo>
                    <a:pt x="1556" y="188"/>
                  </a:lnTo>
                  <a:lnTo>
                    <a:pt x="1540" y="184"/>
                  </a:lnTo>
                  <a:lnTo>
                    <a:pt x="1523" y="180"/>
                  </a:lnTo>
                  <a:lnTo>
                    <a:pt x="1505" y="179"/>
                  </a:lnTo>
                  <a:lnTo>
                    <a:pt x="1486" y="182"/>
                  </a:lnTo>
                  <a:lnTo>
                    <a:pt x="1467" y="187"/>
                  </a:lnTo>
                  <a:lnTo>
                    <a:pt x="1424" y="326"/>
                  </a:lnTo>
                  <a:lnTo>
                    <a:pt x="1435" y="332"/>
                  </a:lnTo>
                  <a:lnTo>
                    <a:pt x="1443" y="340"/>
                  </a:lnTo>
                  <a:lnTo>
                    <a:pt x="1454" y="348"/>
                  </a:lnTo>
                  <a:lnTo>
                    <a:pt x="1467" y="351"/>
                  </a:lnTo>
                  <a:lnTo>
                    <a:pt x="1470" y="362"/>
                  </a:lnTo>
                  <a:lnTo>
                    <a:pt x="1477" y="374"/>
                  </a:lnTo>
                  <a:lnTo>
                    <a:pt x="1486" y="383"/>
                  </a:lnTo>
                  <a:lnTo>
                    <a:pt x="1497" y="391"/>
                  </a:lnTo>
                  <a:lnTo>
                    <a:pt x="1501" y="406"/>
                  </a:lnTo>
                  <a:lnTo>
                    <a:pt x="1505" y="420"/>
                  </a:lnTo>
                  <a:lnTo>
                    <a:pt x="1510" y="434"/>
                  </a:lnTo>
                  <a:lnTo>
                    <a:pt x="1509" y="452"/>
                  </a:lnTo>
                  <a:lnTo>
                    <a:pt x="1497" y="450"/>
                  </a:lnTo>
                  <a:lnTo>
                    <a:pt x="1489" y="457"/>
                  </a:lnTo>
                  <a:lnTo>
                    <a:pt x="1485" y="465"/>
                  </a:lnTo>
                  <a:lnTo>
                    <a:pt x="1485" y="476"/>
                  </a:lnTo>
                  <a:lnTo>
                    <a:pt x="1485" y="479"/>
                  </a:lnTo>
                  <a:lnTo>
                    <a:pt x="1483" y="479"/>
                  </a:lnTo>
                  <a:lnTo>
                    <a:pt x="1481" y="492"/>
                  </a:lnTo>
                  <a:lnTo>
                    <a:pt x="1481" y="506"/>
                  </a:lnTo>
                  <a:lnTo>
                    <a:pt x="1480" y="521"/>
                  </a:lnTo>
                  <a:lnTo>
                    <a:pt x="1473" y="532"/>
                  </a:lnTo>
                  <a:lnTo>
                    <a:pt x="1462" y="533"/>
                  </a:lnTo>
                  <a:lnTo>
                    <a:pt x="1453" y="537"/>
                  </a:lnTo>
                  <a:lnTo>
                    <a:pt x="1443" y="541"/>
                  </a:lnTo>
                  <a:lnTo>
                    <a:pt x="1437" y="548"/>
                  </a:lnTo>
                  <a:lnTo>
                    <a:pt x="1430" y="556"/>
                  </a:lnTo>
                  <a:lnTo>
                    <a:pt x="1426" y="565"/>
                  </a:lnTo>
                  <a:lnTo>
                    <a:pt x="1421" y="573"/>
                  </a:lnTo>
                  <a:lnTo>
                    <a:pt x="1416" y="583"/>
                  </a:lnTo>
                  <a:lnTo>
                    <a:pt x="1403" y="650"/>
                  </a:lnTo>
                  <a:lnTo>
                    <a:pt x="1394" y="717"/>
                  </a:lnTo>
                  <a:lnTo>
                    <a:pt x="1384" y="784"/>
                  </a:lnTo>
                  <a:lnTo>
                    <a:pt x="1370" y="850"/>
                  </a:lnTo>
                  <a:lnTo>
                    <a:pt x="1363" y="842"/>
                  </a:lnTo>
                  <a:lnTo>
                    <a:pt x="1357" y="835"/>
                  </a:lnTo>
                  <a:lnTo>
                    <a:pt x="1350" y="827"/>
                  </a:lnTo>
                  <a:lnTo>
                    <a:pt x="1342" y="819"/>
                  </a:lnTo>
                  <a:lnTo>
                    <a:pt x="1336" y="813"/>
                  </a:lnTo>
                  <a:lnTo>
                    <a:pt x="1328" y="806"/>
                  </a:lnTo>
                  <a:lnTo>
                    <a:pt x="1320" y="800"/>
                  </a:lnTo>
                  <a:lnTo>
                    <a:pt x="1311" y="795"/>
                  </a:lnTo>
                  <a:lnTo>
                    <a:pt x="1309" y="782"/>
                  </a:lnTo>
                  <a:lnTo>
                    <a:pt x="1309" y="765"/>
                  </a:lnTo>
                  <a:lnTo>
                    <a:pt x="1309" y="744"/>
                  </a:lnTo>
                  <a:lnTo>
                    <a:pt x="1307" y="720"/>
                  </a:lnTo>
                  <a:lnTo>
                    <a:pt x="1303" y="695"/>
                  </a:lnTo>
                  <a:lnTo>
                    <a:pt x="1293" y="669"/>
                  </a:lnTo>
                  <a:lnTo>
                    <a:pt x="1279" y="645"/>
                  </a:lnTo>
                  <a:lnTo>
                    <a:pt x="1255" y="623"/>
                  </a:lnTo>
                  <a:lnTo>
                    <a:pt x="1267" y="612"/>
                  </a:lnTo>
                  <a:lnTo>
                    <a:pt x="1283" y="596"/>
                  </a:lnTo>
                  <a:lnTo>
                    <a:pt x="1299" y="576"/>
                  </a:lnTo>
                  <a:lnTo>
                    <a:pt x="1317" y="556"/>
                  </a:lnTo>
                  <a:lnTo>
                    <a:pt x="1331" y="537"/>
                  </a:lnTo>
                  <a:lnTo>
                    <a:pt x="1344" y="517"/>
                  </a:lnTo>
                  <a:lnTo>
                    <a:pt x="1352" y="503"/>
                  </a:lnTo>
                  <a:lnTo>
                    <a:pt x="1354" y="495"/>
                  </a:lnTo>
                  <a:lnTo>
                    <a:pt x="1357" y="489"/>
                  </a:lnTo>
                  <a:lnTo>
                    <a:pt x="1362" y="471"/>
                  </a:lnTo>
                  <a:lnTo>
                    <a:pt x="1368" y="450"/>
                  </a:lnTo>
                  <a:lnTo>
                    <a:pt x="1373" y="430"/>
                  </a:lnTo>
                  <a:lnTo>
                    <a:pt x="1374" y="433"/>
                  </a:lnTo>
                  <a:lnTo>
                    <a:pt x="1378" y="418"/>
                  </a:lnTo>
                  <a:lnTo>
                    <a:pt x="1379" y="402"/>
                  </a:lnTo>
                  <a:lnTo>
                    <a:pt x="1382" y="388"/>
                  </a:lnTo>
                  <a:lnTo>
                    <a:pt x="1390" y="378"/>
                  </a:lnTo>
                  <a:lnTo>
                    <a:pt x="1394" y="367"/>
                  </a:lnTo>
                  <a:lnTo>
                    <a:pt x="1397" y="355"/>
                  </a:lnTo>
                  <a:lnTo>
                    <a:pt x="1400" y="343"/>
                  </a:lnTo>
                  <a:lnTo>
                    <a:pt x="1403" y="332"/>
                  </a:lnTo>
                  <a:lnTo>
                    <a:pt x="1405" y="329"/>
                  </a:lnTo>
                  <a:lnTo>
                    <a:pt x="1410" y="327"/>
                  </a:lnTo>
                  <a:lnTo>
                    <a:pt x="1418" y="326"/>
                  </a:lnTo>
                  <a:lnTo>
                    <a:pt x="1424" y="326"/>
                  </a:lnTo>
                  <a:lnTo>
                    <a:pt x="1467" y="187"/>
                  </a:lnTo>
                  <a:lnTo>
                    <a:pt x="1457" y="176"/>
                  </a:lnTo>
                  <a:lnTo>
                    <a:pt x="1449" y="163"/>
                  </a:lnTo>
                  <a:lnTo>
                    <a:pt x="1440" y="150"/>
                  </a:lnTo>
                  <a:lnTo>
                    <a:pt x="1426" y="141"/>
                  </a:lnTo>
                  <a:lnTo>
                    <a:pt x="1418" y="139"/>
                  </a:lnTo>
                  <a:lnTo>
                    <a:pt x="1411" y="141"/>
                  </a:lnTo>
                  <a:lnTo>
                    <a:pt x="1405" y="142"/>
                  </a:lnTo>
                  <a:lnTo>
                    <a:pt x="1400" y="144"/>
                  </a:lnTo>
                  <a:lnTo>
                    <a:pt x="1394" y="147"/>
                  </a:lnTo>
                  <a:lnTo>
                    <a:pt x="1389" y="150"/>
                  </a:lnTo>
                  <a:lnTo>
                    <a:pt x="1382" y="153"/>
                  </a:lnTo>
                  <a:lnTo>
                    <a:pt x="1378" y="155"/>
                  </a:lnTo>
                  <a:lnTo>
                    <a:pt x="1376" y="158"/>
                  </a:lnTo>
                  <a:lnTo>
                    <a:pt x="1373" y="160"/>
                  </a:lnTo>
                  <a:lnTo>
                    <a:pt x="1368" y="161"/>
                  </a:lnTo>
                  <a:lnTo>
                    <a:pt x="1363" y="161"/>
                  </a:lnTo>
                  <a:lnTo>
                    <a:pt x="1358" y="134"/>
                  </a:lnTo>
                  <a:lnTo>
                    <a:pt x="1354" y="99"/>
                  </a:lnTo>
                  <a:lnTo>
                    <a:pt x="1346" y="62"/>
                  </a:lnTo>
                  <a:lnTo>
                    <a:pt x="1328" y="30"/>
                  </a:lnTo>
                  <a:lnTo>
                    <a:pt x="1315" y="21"/>
                  </a:lnTo>
                  <a:lnTo>
                    <a:pt x="1299" y="13"/>
                  </a:lnTo>
                  <a:lnTo>
                    <a:pt x="1283" y="8"/>
                  </a:lnTo>
                  <a:lnTo>
                    <a:pt x="1267" y="5"/>
                  </a:lnTo>
                  <a:lnTo>
                    <a:pt x="1250" y="3"/>
                  </a:lnTo>
                  <a:lnTo>
                    <a:pt x="1232" y="2"/>
                  </a:lnTo>
                  <a:lnTo>
                    <a:pt x="1215" y="2"/>
                  </a:lnTo>
                  <a:lnTo>
                    <a:pt x="1197" y="0"/>
                  </a:lnTo>
                  <a:lnTo>
                    <a:pt x="1167" y="0"/>
                  </a:lnTo>
                  <a:lnTo>
                    <a:pt x="1133" y="5"/>
                  </a:lnTo>
                  <a:lnTo>
                    <a:pt x="1098" y="14"/>
                  </a:lnTo>
                  <a:lnTo>
                    <a:pt x="1065" y="26"/>
                  </a:lnTo>
                  <a:lnTo>
                    <a:pt x="1033" y="38"/>
                  </a:lnTo>
                  <a:lnTo>
                    <a:pt x="1007" y="49"/>
                  </a:lnTo>
                  <a:lnTo>
                    <a:pt x="991" y="59"/>
                  </a:lnTo>
                  <a:lnTo>
                    <a:pt x="985" y="64"/>
                  </a:lnTo>
                  <a:lnTo>
                    <a:pt x="966" y="88"/>
                  </a:lnTo>
                  <a:lnTo>
                    <a:pt x="953" y="120"/>
                  </a:lnTo>
                  <a:lnTo>
                    <a:pt x="946" y="149"/>
                  </a:lnTo>
                  <a:lnTo>
                    <a:pt x="943" y="160"/>
                  </a:lnTo>
                  <a:lnTo>
                    <a:pt x="943" y="179"/>
                  </a:lnTo>
                  <a:lnTo>
                    <a:pt x="943" y="198"/>
                  </a:lnTo>
                  <a:lnTo>
                    <a:pt x="943" y="217"/>
                  </a:lnTo>
                  <a:lnTo>
                    <a:pt x="946" y="233"/>
                  </a:lnTo>
                  <a:lnTo>
                    <a:pt x="945" y="236"/>
                  </a:lnTo>
                  <a:lnTo>
                    <a:pt x="945" y="243"/>
                  </a:lnTo>
                  <a:lnTo>
                    <a:pt x="946" y="251"/>
                  </a:lnTo>
                  <a:lnTo>
                    <a:pt x="948" y="257"/>
                  </a:lnTo>
                  <a:lnTo>
                    <a:pt x="940" y="281"/>
                  </a:lnTo>
                  <a:lnTo>
                    <a:pt x="932" y="305"/>
                  </a:lnTo>
                  <a:lnTo>
                    <a:pt x="927" y="327"/>
                  </a:lnTo>
                  <a:lnTo>
                    <a:pt x="926" y="350"/>
                  </a:lnTo>
                  <a:lnTo>
                    <a:pt x="929" y="372"/>
                  </a:lnTo>
                  <a:lnTo>
                    <a:pt x="934" y="390"/>
                  </a:lnTo>
                  <a:lnTo>
                    <a:pt x="940" y="407"/>
                  </a:lnTo>
                  <a:lnTo>
                    <a:pt x="950" y="422"/>
                  </a:lnTo>
                  <a:lnTo>
                    <a:pt x="961" y="434"/>
                  </a:lnTo>
                  <a:lnTo>
                    <a:pt x="974" y="449"/>
                  </a:lnTo>
                  <a:lnTo>
                    <a:pt x="988" y="462"/>
                  </a:lnTo>
                  <a:lnTo>
                    <a:pt x="1004" y="476"/>
                  </a:lnTo>
                  <a:lnTo>
                    <a:pt x="996" y="501"/>
                  </a:lnTo>
                  <a:lnTo>
                    <a:pt x="990" y="524"/>
                  </a:lnTo>
                  <a:lnTo>
                    <a:pt x="980" y="546"/>
                  </a:lnTo>
                  <a:lnTo>
                    <a:pt x="970" y="569"/>
                  </a:lnTo>
                  <a:lnTo>
                    <a:pt x="958" y="567"/>
                  </a:lnTo>
                  <a:lnTo>
                    <a:pt x="945" y="565"/>
                  </a:lnTo>
                  <a:lnTo>
                    <a:pt x="931" y="565"/>
                  </a:lnTo>
                  <a:lnTo>
                    <a:pt x="916" y="565"/>
                  </a:lnTo>
                  <a:lnTo>
                    <a:pt x="903" y="565"/>
                  </a:lnTo>
                  <a:lnTo>
                    <a:pt x="892" y="567"/>
                  </a:lnTo>
                  <a:lnTo>
                    <a:pt x="886" y="567"/>
                  </a:lnTo>
                  <a:lnTo>
                    <a:pt x="883" y="567"/>
                  </a:lnTo>
                  <a:lnTo>
                    <a:pt x="887" y="588"/>
                  </a:lnTo>
                  <a:lnTo>
                    <a:pt x="894" y="618"/>
                  </a:lnTo>
                  <a:lnTo>
                    <a:pt x="899" y="652"/>
                  </a:lnTo>
                  <a:lnTo>
                    <a:pt x="899" y="679"/>
                  </a:lnTo>
                  <a:lnTo>
                    <a:pt x="884" y="687"/>
                  </a:lnTo>
                  <a:lnTo>
                    <a:pt x="870" y="695"/>
                  </a:lnTo>
                  <a:lnTo>
                    <a:pt x="855" y="704"/>
                  </a:lnTo>
                  <a:lnTo>
                    <a:pt x="843" y="714"/>
                  </a:lnTo>
                  <a:lnTo>
                    <a:pt x="830" y="723"/>
                  </a:lnTo>
                  <a:lnTo>
                    <a:pt x="817" y="733"/>
                  </a:lnTo>
                  <a:lnTo>
                    <a:pt x="806" y="744"/>
                  </a:lnTo>
                  <a:lnTo>
                    <a:pt x="793" y="754"/>
                  </a:lnTo>
                  <a:lnTo>
                    <a:pt x="772" y="778"/>
                  </a:lnTo>
                  <a:lnTo>
                    <a:pt x="745" y="805"/>
                  </a:lnTo>
                  <a:lnTo>
                    <a:pt x="713" y="837"/>
                  </a:lnTo>
                  <a:lnTo>
                    <a:pt x="681" y="870"/>
                  </a:lnTo>
                  <a:lnTo>
                    <a:pt x="648" y="901"/>
                  </a:lnTo>
                  <a:lnTo>
                    <a:pt x="621" y="928"/>
                  </a:lnTo>
                  <a:lnTo>
                    <a:pt x="598" y="950"/>
                  </a:lnTo>
                  <a:lnTo>
                    <a:pt x="584" y="963"/>
                  </a:lnTo>
                  <a:lnTo>
                    <a:pt x="571" y="982"/>
                  </a:lnTo>
                  <a:lnTo>
                    <a:pt x="554" y="1001"/>
                  </a:lnTo>
                  <a:lnTo>
                    <a:pt x="536" y="1019"/>
                  </a:lnTo>
                  <a:lnTo>
                    <a:pt x="519" y="1036"/>
                  </a:lnTo>
                  <a:lnTo>
                    <a:pt x="504" y="1057"/>
                  </a:lnTo>
                  <a:lnTo>
                    <a:pt x="493" y="1080"/>
                  </a:lnTo>
                  <a:lnTo>
                    <a:pt x="491" y="1105"/>
                  </a:lnTo>
                  <a:lnTo>
                    <a:pt x="498" y="1135"/>
                  </a:lnTo>
                  <a:lnTo>
                    <a:pt x="506" y="1148"/>
                  </a:lnTo>
                  <a:lnTo>
                    <a:pt x="517" y="1161"/>
                  </a:lnTo>
                  <a:lnTo>
                    <a:pt x="530" y="1171"/>
                  </a:lnTo>
                  <a:lnTo>
                    <a:pt x="546" y="1179"/>
                  </a:lnTo>
                  <a:lnTo>
                    <a:pt x="562" y="1187"/>
                  </a:lnTo>
                  <a:lnTo>
                    <a:pt x="578" y="1193"/>
                  </a:lnTo>
                  <a:lnTo>
                    <a:pt x="595" y="1199"/>
                  </a:lnTo>
                  <a:lnTo>
                    <a:pt x="611" y="1206"/>
                  </a:lnTo>
                  <a:lnTo>
                    <a:pt x="606" y="1222"/>
                  </a:lnTo>
                  <a:lnTo>
                    <a:pt x="602" y="1236"/>
                  </a:lnTo>
                  <a:lnTo>
                    <a:pt x="595" y="1250"/>
                  </a:lnTo>
                  <a:lnTo>
                    <a:pt x="590" y="1266"/>
                  </a:lnTo>
                  <a:lnTo>
                    <a:pt x="586" y="1279"/>
                  </a:lnTo>
                  <a:lnTo>
                    <a:pt x="582" y="1292"/>
                  </a:lnTo>
                  <a:lnTo>
                    <a:pt x="581" y="1308"/>
                  </a:lnTo>
                  <a:lnTo>
                    <a:pt x="579" y="1322"/>
                  </a:lnTo>
                  <a:lnTo>
                    <a:pt x="582" y="1332"/>
                  </a:lnTo>
                  <a:lnTo>
                    <a:pt x="586" y="1340"/>
                  </a:lnTo>
                  <a:lnTo>
                    <a:pt x="590" y="1348"/>
                  </a:lnTo>
                  <a:lnTo>
                    <a:pt x="597" y="1354"/>
                  </a:lnTo>
                  <a:lnTo>
                    <a:pt x="605" y="1359"/>
                  </a:lnTo>
                  <a:lnTo>
                    <a:pt x="613" y="1364"/>
                  </a:lnTo>
                  <a:lnTo>
                    <a:pt x="621" y="1369"/>
                  </a:lnTo>
                  <a:lnTo>
                    <a:pt x="629" y="1372"/>
                  </a:lnTo>
                  <a:lnTo>
                    <a:pt x="645" y="1386"/>
                  </a:lnTo>
                  <a:lnTo>
                    <a:pt x="651" y="1407"/>
                  </a:lnTo>
                  <a:lnTo>
                    <a:pt x="654" y="1431"/>
                  </a:lnTo>
                  <a:lnTo>
                    <a:pt x="659" y="1455"/>
                  </a:lnTo>
                  <a:lnTo>
                    <a:pt x="662" y="1463"/>
                  </a:lnTo>
                  <a:lnTo>
                    <a:pt x="665" y="1471"/>
                  </a:lnTo>
                  <a:lnTo>
                    <a:pt x="667" y="1479"/>
                  </a:lnTo>
                  <a:lnTo>
                    <a:pt x="667" y="1488"/>
                  </a:lnTo>
                  <a:lnTo>
                    <a:pt x="634" y="1544"/>
                  </a:lnTo>
                  <a:lnTo>
                    <a:pt x="611" y="1591"/>
                  </a:lnTo>
                  <a:lnTo>
                    <a:pt x="598" y="1630"/>
                  </a:lnTo>
                  <a:lnTo>
                    <a:pt x="594" y="1662"/>
                  </a:lnTo>
                  <a:lnTo>
                    <a:pt x="594" y="1690"/>
                  </a:lnTo>
                  <a:lnTo>
                    <a:pt x="598" y="1710"/>
                  </a:lnTo>
                  <a:lnTo>
                    <a:pt x="605" y="1729"/>
                  </a:lnTo>
                  <a:lnTo>
                    <a:pt x="611" y="1744"/>
                  </a:lnTo>
                  <a:lnTo>
                    <a:pt x="619" y="1752"/>
                  </a:lnTo>
                  <a:lnTo>
                    <a:pt x="627" y="1760"/>
                  </a:lnTo>
                  <a:lnTo>
                    <a:pt x="637" y="1766"/>
                  </a:lnTo>
                  <a:lnTo>
                    <a:pt x="648" y="1771"/>
                  </a:lnTo>
                  <a:lnTo>
                    <a:pt x="659" y="1776"/>
                  </a:lnTo>
                  <a:lnTo>
                    <a:pt x="670" y="1781"/>
                  </a:lnTo>
                  <a:lnTo>
                    <a:pt x="681" y="1785"/>
                  </a:lnTo>
                  <a:lnTo>
                    <a:pt x="693" y="1790"/>
                  </a:lnTo>
                  <a:lnTo>
                    <a:pt x="707" y="1819"/>
                  </a:lnTo>
                  <a:lnTo>
                    <a:pt x="715" y="1854"/>
                  </a:lnTo>
                  <a:lnTo>
                    <a:pt x="721" y="1889"/>
                  </a:lnTo>
                  <a:lnTo>
                    <a:pt x="731" y="1923"/>
                  </a:lnTo>
                  <a:lnTo>
                    <a:pt x="734" y="1943"/>
                  </a:lnTo>
                  <a:lnTo>
                    <a:pt x="739" y="1963"/>
                  </a:lnTo>
                  <a:lnTo>
                    <a:pt x="744" y="1982"/>
                  </a:lnTo>
                  <a:lnTo>
                    <a:pt x="747" y="1999"/>
                  </a:lnTo>
                  <a:lnTo>
                    <a:pt x="736" y="2003"/>
                  </a:lnTo>
                  <a:lnTo>
                    <a:pt x="725" y="2007"/>
                  </a:lnTo>
                  <a:lnTo>
                    <a:pt x="715" y="2014"/>
                  </a:lnTo>
                  <a:lnTo>
                    <a:pt x="707" y="2020"/>
                  </a:lnTo>
                  <a:lnTo>
                    <a:pt x="699" y="2028"/>
                  </a:lnTo>
                  <a:lnTo>
                    <a:pt x="691" y="2036"/>
                  </a:lnTo>
                  <a:lnTo>
                    <a:pt x="685" y="2046"/>
                  </a:lnTo>
                  <a:lnTo>
                    <a:pt x="680" y="2055"/>
                  </a:lnTo>
                  <a:lnTo>
                    <a:pt x="662" y="2062"/>
                  </a:lnTo>
                  <a:lnTo>
                    <a:pt x="646" y="2066"/>
                  </a:lnTo>
                  <a:lnTo>
                    <a:pt x="629" y="2070"/>
                  </a:lnTo>
                  <a:lnTo>
                    <a:pt x="613" y="2074"/>
                  </a:lnTo>
                  <a:lnTo>
                    <a:pt x="595" y="2076"/>
                  </a:lnTo>
                  <a:lnTo>
                    <a:pt x="579" y="2079"/>
                  </a:lnTo>
                  <a:lnTo>
                    <a:pt x="562" y="2081"/>
                  </a:lnTo>
                  <a:lnTo>
                    <a:pt x="546" y="2082"/>
                  </a:lnTo>
                  <a:lnTo>
                    <a:pt x="528" y="2084"/>
                  </a:lnTo>
                  <a:lnTo>
                    <a:pt x="512" y="2086"/>
                  </a:lnTo>
                  <a:lnTo>
                    <a:pt x="495" y="2087"/>
                  </a:lnTo>
                  <a:lnTo>
                    <a:pt x="477" y="2090"/>
                  </a:lnTo>
                  <a:lnTo>
                    <a:pt x="459" y="2092"/>
                  </a:lnTo>
                  <a:lnTo>
                    <a:pt x="444" y="2094"/>
                  </a:lnTo>
                  <a:lnTo>
                    <a:pt x="426" y="2097"/>
                  </a:lnTo>
                  <a:lnTo>
                    <a:pt x="408" y="2100"/>
                  </a:lnTo>
                  <a:lnTo>
                    <a:pt x="386" y="2100"/>
                  </a:lnTo>
                  <a:lnTo>
                    <a:pt x="362" y="2100"/>
                  </a:lnTo>
                  <a:lnTo>
                    <a:pt x="338" y="2098"/>
                  </a:lnTo>
                  <a:lnTo>
                    <a:pt x="314" y="2098"/>
                  </a:lnTo>
                  <a:lnTo>
                    <a:pt x="290" y="2100"/>
                  </a:lnTo>
                  <a:lnTo>
                    <a:pt x="268" y="2102"/>
                  </a:lnTo>
                  <a:lnTo>
                    <a:pt x="244" y="2105"/>
                  </a:lnTo>
                  <a:lnTo>
                    <a:pt x="223" y="2110"/>
                  </a:lnTo>
                  <a:lnTo>
                    <a:pt x="206" y="2121"/>
                  </a:lnTo>
                  <a:lnTo>
                    <a:pt x="194" y="2135"/>
                  </a:lnTo>
                  <a:lnTo>
                    <a:pt x="186" y="2150"/>
                  </a:lnTo>
                  <a:lnTo>
                    <a:pt x="183" y="2167"/>
                  </a:lnTo>
                  <a:lnTo>
                    <a:pt x="180" y="2186"/>
                  </a:lnTo>
                  <a:lnTo>
                    <a:pt x="180" y="2205"/>
                  </a:lnTo>
                  <a:lnTo>
                    <a:pt x="180" y="2226"/>
                  </a:lnTo>
                  <a:lnTo>
                    <a:pt x="180" y="2247"/>
                  </a:lnTo>
                  <a:lnTo>
                    <a:pt x="159" y="2249"/>
                  </a:lnTo>
                  <a:lnTo>
                    <a:pt x="139" y="2250"/>
                  </a:lnTo>
                  <a:lnTo>
                    <a:pt x="118" y="2252"/>
                  </a:lnTo>
                  <a:lnTo>
                    <a:pt x="97" y="2253"/>
                  </a:lnTo>
                  <a:lnTo>
                    <a:pt x="75" y="2256"/>
                  </a:lnTo>
                  <a:lnTo>
                    <a:pt x="54" y="2260"/>
                  </a:lnTo>
                  <a:lnTo>
                    <a:pt x="35" y="2264"/>
                  </a:lnTo>
                  <a:lnTo>
                    <a:pt x="14" y="2269"/>
                  </a:lnTo>
                  <a:lnTo>
                    <a:pt x="6" y="2276"/>
                  </a:lnTo>
                  <a:lnTo>
                    <a:pt x="1" y="2284"/>
                  </a:lnTo>
                  <a:lnTo>
                    <a:pt x="0" y="2295"/>
                  </a:lnTo>
                  <a:lnTo>
                    <a:pt x="0" y="2304"/>
                  </a:lnTo>
                  <a:lnTo>
                    <a:pt x="8" y="2325"/>
                  </a:lnTo>
                  <a:lnTo>
                    <a:pt x="14" y="2346"/>
                  </a:lnTo>
                  <a:lnTo>
                    <a:pt x="22" y="2365"/>
                  </a:lnTo>
                  <a:lnTo>
                    <a:pt x="28" y="2386"/>
                  </a:lnTo>
                  <a:lnTo>
                    <a:pt x="35" y="2408"/>
                  </a:lnTo>
                  <a:lnTo>
                    <a:pt x="41" y="2429"/>
                  </a:lnTo>
                  <a:lnTo>
                    <a:pt x="48" y="2451"/>
                  </a:lnTo>
                  <a:lnTo>
                    <a:pt x="54" y="2474"/>
                  </a:lnTo>
                  <a:lnTo>
                    <a:pt x="63" y="2506"/>
                  </a:lnTo>
                  <a:lnTo>
                    <a:pt x="76" y="2547"/>
                  </a:lnTo>
                  <a:lnTo>
                    <a:pt x="92" y="2595"/>
                  </a:lnTo>
                  <a:lnTo>
                    <a:pt x="108" y="2641"/>
                  </a:lnTo>
                  <a:lnTo>
                    <a:pt x="126" y="2688"/>
                  </a:lnTo>
                  <a:lnTo>
                    <a:pt x="142" y="2726"/>
                  </a:lnTo>
                  <a:lnTo>
                    <a:pt x="156" y="2753"/>
                  </a:lnTo>
                  <a:lnTo>
                    <a:pt x="169" y="2768"/>
                  </a:lnTo>
                  <a:lnTo>
                    <a:pt x="191" y="2779"/>
                  </a:lnTo>
                  <a:lnTo>
                    <a:pt x="209" y="2780"/>
                  </a:lnTo>
                  <a:lnTo>
                    <a:pt x="223" y="2776"/>
                  </a:lnTo>
                  <a:lnTo>
                    <a:pt x="236" y="2768"/>
                  </a:lnTo>
                  <a:lnTo>
                    <a:pt x="244" y="2756"/>
                  </a:lnTo>
                  <a:lnTo>
                    <a:pt x="250" y="2747"/>
                  </a:lnTo>
                  <a:lnTo>
                    <a:pt x="253" y="2739"/>
                  </a:lnTo>
                  <a:lnTo>
                    <a:pt x="255" y="2736"/>
                  </a:lnTo>
                  <a:lnTo>
                    <a:pt x="260" y="2691"/>
                  </a:lnTo>
                  <a:lnTo>
                    <a:pt x="268" y="2635"/>
                  </a:lnTo>
                  <a:lnTo>
                    <a:pt x="276" y="2587"/>
                  </a:lnTo>
                  <a:lnTo>
                    <a:pt x="279" y="2566"/>
                  </a:lnTo>
                  <a:lnTo>
                    <a:pt x="279" y="2550"/>
                  </a:lnTo>
                  <a:lnTo>
                    <a:pt x="279" y="2534"/>
                  </a:lnTo>
                  <a:lnTo>
                    <a:pt x="281" y="2520"/>
                  </a:lnTo>
                  <a:lnTo>
                    <a:pt x="284" y="2506"/>
                  </a:lnTo>
                  <a:lnTo>
                    <a:pt x="321" y="2493"/>
                  </a:lnTo>
                  <a:lnTo>
                    <a:pt x="359" y="2480"/>
                  </a:lnTo>
                  <a:lnTo>
                    <a:pt x="396" y="2466"/>
                  </a:lnTo>
                  <a:lnTo>
                    <a:pt x="432" y="2451"/>
                  </a:lnTo>
                  <a:lnTo>
                    <a:pt x="469" y="2439"/>
                  </a:lnTo>
                  <a:lnTo>
                    <a:pt x="507" y="2424"/>
                  </a:lnTo>
                  <a:lnTo>
                    <a:pt x="544" y="2410"/>
                  </a:lnTo>
                  <a:lnTo>
                    <a:pt x="581" y="2394"/>
                  </a:lnTo>
                  <a:lnTo>
                    <a:pt x="619" y="2379"/>
                  </a:lnTo>
                  <a:lnTo>
                    <a:pt x="656" y="2365"/>
                  </a:lnTo>
                  <a:lnTo>
                    <a:pt x="694" y="2351"/>
                  </a:lnTo>
                  <a:lnTo>
                    <a:pt x="731" y="2338"/>
                  </a:lnTo>
                  <a:lnTo>
                    <a:pt x="769" y="2324"/>
                  </a:lnTo>
                  <a:lnTo>
                    <a:pt x="808" y="2309"/>
                  </a:lnTo>
                  <a:lnTo>
                    <a:pt x="844" y="2296"/>
                  </a:lnTo>
                  <a:lnTo>
                    <a:pt x="883" y="2284"/>
                  </a:lnTo>
                  <a:lnTo>
                    <a:pt x="903" y="2279"/>
                  </a:lnTo>
                  <a:lnTo>
                    <a:pt x="926" y="2277"/>
                  </a:lnTo>
                  <a:lnTo>
                    <a:pt x="948" y="2274"/>
                  </a:lnTo>
                  <a:lnTo>
                    <a:pt x="970" y="2272"/>
                  </a:lnTo>
                  <a:lnTo>
                    <a:pt x="991" y="2269"/>
                  </a:lnTo>
                  <a:lnTo>
                    <a:pt x="1012" y="2263"/>
                  </a:lnTo>
                  <a:lnTo>
                    <a:pt x="1031" y="2255"/>
                  </a:lnTo>
                  <a:lnTo>
                    <a:pt x="1047" y="2242"/>
                  </a:lnTo>
                  <a:lnTo>
                    <a:pt x="1063" y="2213"/>
                  </a:lnTo>
                  <a:lnTo>
                    <a:pt x="1074" y="2183"/>
                  </a:lnTo>
                  <a:lnTo>
                    <a:pt x="1082" y="2154"/>
                  </a:lnTo>
                  <a:lnTo>
                    <a:pt x="1085" y="2126"/>
                  </a:lnTo>
                  <a:lnTo>
                    <a:pt x="1087" y="2100"/>
                  </a:lnTo>
                  <a:lnTo>
                    <a:pt x="1087" y="2079"/>
                  </a:lnTo>
                  <a:lnTo>
                    <a:pt x="1087" y="2063"/>
                  </a:lnTo>
                  <a:lnTo>
                    <a:pt x="1087" y="2054"/>
                  </a:lnTo>
                  <a:lnTo>
                    <a:pt x="1085" y="2035"/>
                  </a:lnTo>
                  <a:lnTo>
                    <a:pt x="1082" y="1998"/>
                  </a:lnTo>
                  <a:lnTo>
                    <a:pt x="1081" y="1961"/>
                  </a:lnTo>
                  <a:lnTo>
                    <a:pt x="1081" y="1942"/>
                  </a:lnTo>
                  <a:lnTo>
                    <a:pt x="1093" y="1951"/>
                  </a:lnTo>
                  <a:lnTo>
                    <a:pt x="1108" y="1961"/>
                  </a:lnTo>
                  <a:lnTo>
                    <a:pt x="1122" y="1972"/>
                  </a:lnTo>
                  <a:lnTo>
                    <a:pt x="1137" y="1982"/>
                  </a:lnTo>
                  <a:lnTo>
                    <a:pt x="1151" y="1993"/>
                  </a:lnTo>
                  <a:lnTo>
                    <a:pt x="1165" y="2003"/>
                  </a:lnTo>
                  <a:lnTo>
                    <a:pt x="1180" y="2012"/>
                  </a:lnTo>
                  <a:lnTo>
                    <a:pt x="1194" y="2020"/>
                  </a:lnTo>
                  <a:lnTo>
                    <a:pt x="1192" y="2049"/>
                  </a:lnTo>
                  <a:lnTo>
                    <a:pt x="1197" y="2074"/>
                  </a:lnTo>
                  <a:lnTo>
                    <a:pt x="1210" y="2097"/>
                  </a:lnTo>
                  <a:lnTo>
                    <a:pt x="1229" y="2113"/>
                  </a:lnTo>
                  <a:lnTo>
                    <a:pt x="1223" y="2137"/>
                  </a:lnTo>
                  <a:lnTo>
                    <a:pt x="1221" y="2162"/>
                  </a:lnTo>
                  <a:lnTo>
                    <a:pt x="1226" y="2186"/>
                  </a:lnTo>
                  <a:lnTo>
                    <a:pt x="1236" y="2210"/>
                  </a:lnTo>
                  <a:lnTo>
                    <a:pt x="1256" y="2226"/>
                  </a:lnTo>
                  <a:lnTo>
                    <a:pt x="1263" y="2245"/>
                  </a:lnTo>
                  <a:lnTo>
                    <a:pt x="1263" y="2269"/>
                  </a:lnTo>
                  <a:lnTo>
                    <a:pt x="1263" y="2293"/>
                  </a:lnTo>
                  <a:lnTo>
                    <a:pt x="1269" y="2352"/>
                  </a:lnTo>
                  <a:lnTo>
                    <a:pt x="1275" y="2413"/>
                  </a:lnTo>
                  <a:lnTo>
                    <a:pt x="1282" y="2474"/>
                  </a:lnTo>
                  <a:lnTo>
                    <a:pt x="1287" y="2531"/>
                  </a:lnTo>
                  <a:lnTo>
                    <a:pt x="1293" y="2568"/>
                  </a:lnTo>
                  <a:lnTo>
                    <a:pt x="1301" y="2606"/>
                  </a:lnTo>
                  <a:lnTo>
                    <a:pt x="1307" y="2645"/>
                  </a:lnTo>
                  <a:lnTo>
                    <a:pt x="1311" y="2683"/>
                  </a:lnTo>
                  <a:lnTo>
                    <a:pt x="1312" y="2683"/>
                  </a:lnTo>
                  <a:lnTo>
                    <a:pt x="1314" y="2697"/>
                  </a:lnTo>
                  <a:lnTo>
                    <a:pt x="1317" y="2713"/>
                  </a:lnTo>
                  <a:lnTo>
                    <a:pt x="1319" y="2728"/>
                  </a:lnTo>
                  <a:lnTo>
                    <a:pt x="1319" y="2745"/>
                  </a:lnTo>
                  <a:lnTo>
                    <a:pt x="1320" y="2750"/>
                  </a:lnTo>
                  <a:lnTo>
                    <a:pt x="1322" y="2756"/>
                  </a:lnTo>
                  <a:lnTo>
                    <a:pt x="1323" y="2764"/>
                  </a:lnTo>
                  <a:lnTo>
                    <a:pt x="1325" y="2769"/>
                  </a:lnTo>
                  <a:lnTo>
                    <a:pt x="1327" y="2776"/>
                  </a:lnTo>
                  <a:lnTo>
                    <a:pt x="1328" y="2785"/>
                  </a:lnTo>
                  <a:lnTo>
                    <a:pt x="1328" y="2793"/>
                  </a:lnTo>
                  <a:lnTo>
                    <a:pt x="1328" y="2799"/>
                  </a:lnTo>
                  <a:lnTo>
                    <a:pt x="1331" y="2807"/>
                  </a:lnTo>
                  <a:lnTo>
                    <a:pt x="1335" y="2815"/>
                  </a:lnTo>
                  <a:lnTo>
                    <a:pt x="1336" y="2825"/>
                  </a:lnTo>
                  <a:lnTo>
                    <a:pt x="1341" y="2833"/>
                  </a:lnTo>
                  <a:lnTo>
                    <a:pt x="1357" y="2833"/>
                  </a:lnTo>
                  <a:lnTo>
                    <a:pt x="1371" y="2831"/>
                  </a:lnTo>
                  <a:lnTo>
                    <a:pt x="1386" y="2828"/>
                  </a:lnTo>
                  <a:lnTo>
                    <a:pt x="1398" y="2823"/>
                  </a:lnTo>
                  <a:lnTo>
                    <a:pt x="1413" y="2819"/>
                  </a:lnTo>
                  <a:lnTo>
                    <a:pt x="1426" y="2812"/>
                  </a:lnTo>
                  <a:lnTo>
                    <a:pt x="1438" y="2807"/>
                  </a:lnTo>
                  <a:lnTo>
                    <a:pt x="1451" y="2801"/>
                  </a:lnTo>
                  <a:lnTo>
                    <a:pt x="1457" y="2811"/>
                  </a:lnTo>
                  <a:lnTo>
                    <a:pt x="1461" y="2823"/>
                  </a:lnTo>
                  <a:lnTo>
                    <a:pt x="1464" y="2835"/>
                  </a:lnTo>
                  <a:lnTo>
                    <a:pt x="1470" y="2843"/>
                  </a:lnTo>
                  <a:lnTo>
                    <a:pt x="1473" y="2854"/>
                  </a:lnTo>
                  <a:lnTo>
                    <a:pt x="1478" y="2865"/>
                  </a:lnTo>
                  <a:lnTo>
                    <a:pt x="1485" y="2876"/>
                  </a:lnTo>
                  <a:lnTo>
                    <a:pt x="1491" y="2887"/>
                  </a:lnTo>
                  <a:lnTo>
                    <a:pt x="1497" y="2895"/>
                  </a:lnTo>
                  <a:lnTo>
                    <a:pt x="1505" y="2905"/>
                  </a:lnTo>
                  <a:lnTo>
                    <a:pt x="1515" y="2914"/>
                  </a:lnTo>
                  <a:lnTo>
                    <a:pt x="1525" y="2922"/>
                  </a:lnTo>
                  <a:lnTo>
                    <a:pt x="1533" y="2929"/>
                  </a:lnTo>
                  <a:lnTo>
                    <a:pt x="1540" y="2935"/>
                  </a:lnTo>
                  <a:lnTo>
                    <a:pt x="1545" y="2938"/>
                  </a:lnTo>
                  <a:lnTo>
                    <a:pt x="1547" y="2940"/>
                  </a:lnTo>
                  <a:lnTo>
                    <a:pt x="1550" y="2938"/>
                  </a:lnTo>
                  <a:lnTo>
                    <a:pt x="1560" y="2935"/>
                  </a:lnTo>
                  <a:lnTo>
                    <a:pt x="1572" y="2930"/>
                  </a:lnTo>
                  <a:lnTo>
                    <a:pt x="1590" y="2922"/>
                  </a:lnTo>
                  <a:lnTo>
                    <a:pt x="1608" y="2914"/>
                  </a:lnTo>
                  <a:lnTo>
                    <a:pt x="1625" y="2905"/>
                  </a:lnTo>
                  <a:lnTo>
                    <a:pt x="1641" y="2895"/>
                  </a:lnTo>
                  <a:lnTo>
                    <a:pt x="1655" y="28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Freeform 19"/>
            <p:cNvSpPr>
              <a:spLocks/>
            </p:cNvSpPr>
            <p:nvPr/>
          </p:nvSpPr>
          <p:spPr bwMode="auto">
            <a:xfrm>
              <a:off x="4560" y="1625"/>
              <a:ext cx="176" cy="104"/>
            </a:xfrm>
            <a:custGeom>
              <a:avLst/>
              <a:gdLst>
                <a:gd name="T0" fmla="*/ 310 w 351"/>
                <a:gd name="T1" fmla="*/ 14 h 207"/>
                <a:gd name="T2" fmla="*/ 330 w 351"/>
                <a:gd name="T3" fmla="*/ 43 h 207"/>
                <a:gd name="T4" fmla="*/ 343 w 351"/>
                <a:gd name="T5" fmla="*/ 94 h 207"/>
                <a:gd name="T6" fmla="*/ 350 w 351"/>
                <a:gd name="T7" fmla="*/ 143 h 207"/>
                <a:gd name="T8" fmla="*/ 351 w 351"/>
                <a:gd name="T9" fmla="*/ 170 h 207"/>
                <a:gd name="T10" fmla="*/ 330 w 351"/>
                <a:gd name="T11" fmla="*/ 170 h 207"/>
                <a:gd name="T12" fmla="*/ 310 w 351"/>
                <a:gd name="T13" fmla="*/ 170 h 207"/>
                <a:gd name="T14" fmla="*/ 289 w 351"/>
                <a:gd name="T15" fmla="*/ 172 h 207"/>
                <a:gd name="T16" fmla="*/ 266 w 351"/>
                <a:gd name="T17" fmla="*/ 172 h 207"/>
                <a:gd name="T18" fmla="*/ 244 w 351"/>
                <a:gd name="T19" fmla="*/ 172 h 207"/>
                <a:gd name="T20" fmla="*/ 222 w 351"/>
                <a:gd name="T21" fmla="*/ 174 h 207"/>
                <a:gd name="T22" fmla="*/ 201 w 351"/>
                <a:gd name="T23" fmla="*/ 175 h 207"/>
                <a:gd name="T24" fmla="*/ 179 w 351"/>
                <a:gd name="T25" fmla="*/ 177 h 207"/>
                <a:gd name="T26" fmla="*/ 156 w 351"/>
                <a:gd name="T27" fmla="*/ 178 h 207"/>
                <a:gd name="T28" fmla="*/ 134 w 351"/>
                <a:gd name="T29" fmla="*/ 180 h 207"/>
                <a:gd name="T30" fmla="*/ 112 w 351"/>
                <a:gd name="T31" fmla="*/ 183 h 207"/>
                <a:gd name="T32" fmla="*/ 91 w 351"/>
                <a:gd name="T33" fmla="*/ 186 h 207"/>
                <a:gd name="T34" fmla="*/ 70 w 351"/>
                <a:gd name="T35" fmla="*/ 191 h 207"/>
                <a:gd name="T36" fmla="*/ 48 w 351"/>
                <a:gd name="T37" fmla="*/ 196 h 207"/>
                <a:gd name="T38" fmla="*/ 29 w 351"/>
                <a:gd name="T39" fmla="*/ 201 h 207"/>
                <a:gd name="T40" fmla="*/ 8 w 351"/>
                <a:gd name="T41" fmla="*/ 207 h 207"/>
                <a:gd name="T42" fmla="*/ 5 w 351"/>
                <a:gd name="T43" fmla="*/ 183 h 207"/>
                <a:gd name="T44" fmla="*/ 0 w 351"/>
                <a:gd name="T45" fmla="*/ 148 h 207"/>
                <a:gd name="T46" fmla="*/ 3 w 351"/>
                <a:gd name="T47" fmla="*/ 105 h 207"/>
                <a:gd name="T48" fmla="*/ 24 w 351"/>
                <a:gd name="T49" fmla="*/ 60 h 207"/>
                <a:gd name="T50" fmla="*/ 38 w 351"/>
                <a:gd name="T51" fmla="*/ 49 h 207"/>
                <a:gd name="T52" fmla="*/ 53 w 351"/>
                <a:gd name="T53" fmla="*/ 39 h 207"/>
                <a:gd name="T54" fmla="*/ 70 w 351"/>
                <a:gd name="T55" fmla="*/ 31 h 207"/>
                <a:gd name="T56" fmla="*/ 88 w 351"/>
                <a:gd name="T57" fmla="*/ 23 h 207"/>
                <a:gd name="T58" fmla="*/ 107 w 351"/>
                <a:gd name="T59" fmla="*/ 17 h 207"/>
                <a:gd name="T60" fmla="*/ 126 w 351"/>
                <a:gd name="T61" fmla="*/ 12 h 207"/>
                <a:gd name="T62" fmla="*/ 145 w 351"/>
                <a:gd name="T63" fmla="*/ 8 h 207"/>
                <a:gd name="T64" fmla="*/ 166 w 351"/>
                <a:gd name="T65" fmla="*/ 4 h 207"/>
                <a:gd name="T66" fmla="*/ 185 w 351"/>
                <a:gd name="T67" fmla="*/ 1 h 207"/>
                <a:gd name="T68" fmla="*/ 206 w 351"/>
                <a:gd name="T69" fmla="*/ 1 h 207"/>
                <a:gd name="T70" fmla="*/ 225 w 351"/>
                <a:gd name="T71" fmla="*/ 0 h 207"/>
                <a:gd name="T72" fmla="*/ 244 w 351"/>
                <a:gd name="T73" fmla="*/ 1 h 207"/>
                <a:gd name="T74" fmla="*/ 262 w 351"/>
                <a:gd name="T75" fmla="*/ 3 h 207"/>
                <a:gd name="T76" fmla="*/ 279 w 351"/>
                <a:gd name="T77" fmla="*/ 6 h 207"/>
                <a:gd name="T78" fmla="*/ 295 w 351"/>
                <a:gd name="T79" fmla="*/ 9 h 207"/>
                <a:gd name="T80" fmla="*/ 310 w 3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1" h="207">
                  <a:moveTo>
                    <a:pt x="310" y="14"/>
                  </a:moveTo>
                  <a:lnTo>
                    <a:pt x="330" y="43"/>
                  </a:lnTo>
                  <a:lnTo>
                    <a:pt x="343" y="94"/>
                  </a:lnTo>
                  <a:lnTo>
                    <a:pt x="350" y="143"/>
                  </a:lnTo>
                  <a:lnTo>
                    <a:pt x="351" y="170"/>
                  </a:lnTo>
                  <a:lnTo>
                    <a:pt x="330" y="170"/>
                  </a:lnTo>
                  <a:lnTo>
                    <a:pt x="310" y="170"/>
                  </a:lnTo>
                  <a:lnTo>
                    <a:pt x="289" y="172"/>
                  </a:lnTo>
                  <a:lnTo>
                    <a:pt x="266" y="172"/>
                  </a:lnTo>
                  <a:lnTo>
                    <a:pt x="244" y="172"/>
                  </a:lnTo>
                  <a:lnTo>
                    <a:pt x="222" y="174"/>
                  </a:lnTo>
                  <a:lnTo>
                    <a:pt x="201" y="175"/>
                  </a:lnTo>
                  <a:lnTo>
                    <a:pt x="179" y="177"/>
                  </a:lnTo>
                  <a:lnTo>
                    <a:pt x="156" y="178"/>
                  </a:lnTo>
                  <a:lnTo>
                    <a:pt x="134" y="180"/>
                  </a:lnTo>
                  <a:lnTo>
                    <a:pt x="112" y="183"/>
                  </a:lnTo>
                  <a:lnTo>
                    <a:pt x="91" y="186"/>
                  </a:lnTo>
                  <a:lnTo>
                    <a:pt x="70" y="191"/>
                  </a:lnTo>
                  <a:lnTo>
                    <a:pt x="48" y="196"/>
                  </a:lnTo>
                  <a:lnTo>
                    <a:pt x="29" y="201"/>
                  </a:lnTo>
                  <a:lnTo>
                    <a:pt x="8" y="207"/>
                  </a:lnTo>
                  <a:lnTo>
                    <a:pt x="5" y="183"/>
                  </a:lnTo>
                  <a:lnTo>
                    <a:pt x="0" y="148"/>
                  </a:lnTo>
                  <a:lnTo>
                    <a:pt x="3" y="105"/>
                  </a:lnTo>
                  <a:lnTo>
                    <a:pt x="24" y="60"/>
                  </a:lnTo>
                  <a:lnTo>
                    <a:pt x="38" y="49"/>
                  </a:lnTo>
                  <a:lnTo>
                    <a:pt x="53" y="39"/>
                  </a:lnTo>
                  <a:lnTo>
                    <a:pt x="70" y="31"/>
                  </a:lnTo>
                  <a:lnTo>
                    <a:pt x="88" y="23"/>
                  </a:lnTo>
                  <a:lnTo>
                    <a:pt x="107" y="17"/>
                  </a:lnTo>
                  <a:lnTo>
                    <a:pt x="126" y="12"/>
                  </a:lnTo>
                  <a:lnTo>
                    <a:pt x="145" y="8"/>
                  </a:lnTo>
                  <a:lnTo>
                    <a:pt x="166" y="4"/>
                  </a:lnTo>
                  <a:lnTo>
                    <a:pt x="185" y="1"/>
                  </a:lnTo>
                  <a:lnTo>
                    <a:pt x="206" y="1"/>
                  </a:lnTo>
                  <a:lnTo>
                    <a:pt x="225" y="0"/>
                  </a:lnTo>
                  <a:lnTo>
                    <a:pt x="244" y="1"/>
                  </a:lnTo>
                  <a:lnTo>
                    <a:pt x="262" y="3"/>
                  </a:lnTo>
                  <a:lnTo>
                    <a:pt x="279" y="6"/>
                  </a:lnTo>
                  <a:lnTo>
                    <a:pt x="295" y="9"/>
                  </a:lnTo>
                  <a:lnTo>
                    <a:pt x="310" y="1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20"/>
            <p:cNvSpPr>
              <a:spLocks/>
            </p:cNvSpPr>
            <p:nvPr/>
          </p:nvSpPr>
          <p:spPr bwMode="auto">
            <a:xfrm>
              <a:off x="4641" y="1660"/>
              <a:ext cx="70" cy="41"/>
            </a:xfrm>
            <a:custGeom>
              <a:avLst/>
              <a:gdLst>
                <a:gd name="T0" fmla="*/ 136 w 139"/>
                <a:gd name="T1" fmla="*/ 35 h 81"/>
                <a:gd name="T2" fmla="*/ 134 w 139"/>
                <a:gd name="T3" fmla="*/ 40 h 81"/>
                <a:gd name="T4" fmla="*/ 136 w 139"/>
                <a:gd name="T5" fmla="*/ 46 h 81"/>
                <a:gd name="T6" fmla="*/ 139 w 139"/>
                <a:gd name="T7" fmla="*/ 52 h 81"/>
                <a:gd name="T8" fmla="*/ 136 w 139"/>
                <a:gd name="T9" fmla="*/ 59 h 81"/>
                <a:gd name="T10" fmla="*/ 139 w 139"/>
                <a:gd name="T11" fmla="*/ 62 h 81"/>
                <a:gd name="T12" fmla="*/ 139 w 139"/>
                <a:gd name="T13" fmla="*/ 65 h 81"/>
                <a:gd name="T14" fmla="*/ 139 w 139"/>
                <a:gd name="T15" fmla="*/ 68 h 81"/>
                <a:gd name="T16" fmla="*/ 136 w 139"/>
                <a:gd name="T17" fmla="*/ 72 h 81"/>
                <a:gd name="T18" fmla="*/ 120 w 139"/>
                <a:gd name="T19" fmla="*/ 72 h 81"/>
                <a:gd name="T20" fmla="*/ 102 w 139"/>
                <a:gd name="T21" fmla="*/ 73 h 81"/>
                <a:gd name="T22" fmla="*/ 86 w 139"/>
                <a:gd name="T23" fmla="*/ 75 h 81"/>
                <a:gd name="T24" fmla="*/ 69 w 139"/>
                <a:gd name="T25" fmla="*/ 76 h 81"/>
                <a:gd name="T26" fmla="*/ 53 w 139"/>
                <a:gd name="T27" fmla="*/ 80 h 81"/>
                <a:gd name="T28" fmla="*/ 37 w 139"/>
                <a:gd name="T29" fmla="*/ 80 h 81"/>
                <a:gd name="T30" fmla="*/ 21 w 139"/>
                <a:gd name="T31" fmla="*/ 81 h 81"/>
                <a:gd name="T32" fmla="*/ 5 w 139"/>
                <a:gd name="T33" fmla="*/ 81 h 81"/>
                <a:gd name="T34" fmla="*/ 5 w 139"/>
                <a:gd name="T35" fmla="*/ 60 h 81"/>
                <a:gd name="T36" fmla="*/ 2 w 139"/>
                <a:gd name="T37" fmla="*/ 41 h 81"/>
                <a:gd name="T38" fmla="*/ 0 w 139"/>
                <a:gd name="T39" fmla="*/ 24 h 81"/>
                <a:gd name="T40" fmla="*/ 5 w 139"/>
                <a:gd name="T41" fmla="*/ 6 h 81"/>
                <a:gd name="T42" fmla="*/ 19 w 139"/>
                <a:gd name="T43" fmla="*/ 6 h 81"/>
                <a:gd name="T44" fmla="*/ 35 w 139"/>
                <a:gd name="T45" fmla="*/ 5 h 81"/>
                <a:gd name="T46" fmla="*/ 51 w 139"/>
                <a:gd name="T47" fmla="*/ 5 h 81"/>
                <a:gd name="T48" fmla="*/ 67 w 139"/>
                <a:gd name="T49" fmla="*/ 3 h 81"/>
                <a:gd name="T50" fmla="*/ 83 w 139"/>
                <a:gd name="T51" fmla="*/ 1 h 81"/>
                <a:gd name="T52" fmla="*/ 101 w 139"/>
                <a:gd name="T53" fmla="*/ 1 h 81"/>
                <a:gd name="T54" fmla="*/ 117 w 139"/>
                <a:gd name="T55" fmla="*/ 0 h 81"/>
                <a:gd name="T56" fmla="*/ 134 w 139"/>
                <a:gd name="T57" fmla="*/ 0 h 81"/>
                <a:gd name="T58" fmla="*/ 134 w 139"/>
                <a:gd name="T59" fmla="*/ 9 h 81"/>
                <a:gd name="T60" fmla="*/ 134 w 139"/>
                <a:gd name="T61" fmla="*/ 17 h 81"/>
                <a:gd name="T62" fmla="*/ 136 w 139"/>
                <a:gd name="T63" fmla="*/ 25 h 81"/>
                <a:gd name="T64" fmla="*/ 136 w 139"/>
                <a:gd name="T65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81">
                  <a:moveTo>
                    <a:pt x="136" y="35"/>
                  </a:moveTo>
                  <a:lnTo>
                    <a:pt x="134" y="40"/>
                  </a:lnTo>
                  <a:lnTo>
                    <a:pt x="136" y="46"/>
                  </a:lnTo>
                  <a:lnTo>
                    <a:pt x="139" y="52"/>
                  </a:lnTo>
                  <a:lnTo>
                    <a:pt x="136" y="59"/>
                  </a:lnTo>
                  <a:lnTo>
                    <a:pt x="139" y="62"/>
                  </a:lnTo>
                  <a:lnTo>
                    <a:pt x="139" y="65"/>
                  </a:lnTo>
                  <a:lnTo>
                    <a:pt x="139" y="68"/>
                  </a:lnTo>
                  <a:lnTo>
                    <a:pt x="136" y="72"/>
                  </a:lnTo>
                  <a:lnTo>
                    <a:pt x="120" y="72"/>
                  </a:lnTo>
                  <a:lnTo>
                    <a:pt x="102" y="73"/>
                  </a:lnTo>
                  <a:lnTo>
                    <a:pt x="86" y="75"/>
                  </a:lnTo>
                  <a:lnTo>
                    <a:pt x="69" y="76"/>
                  </a:lnTo>
                  <a:lnTo>
                    <a:pt x="53" y="80"/>
                  </a:lnTo>
                  <a:lnTo>
                    <a:pt x="37" y="80"/>
                  </a:lnTo>
                  <a:lnTo>
                    <a:pt x="21" y="81"/>
                  </a:lnTo>
                  <a:lnTo>
                    <a:pt x="5" y="81"/>
                  </a:lnTo>
                  <a:lnTo>
                    <a:pt x="5" y="60"/>
                  </a:lnTo>
                  <a:lnTo>
                    <a:pt x="2" y="41"/>
                  </a:lnTo>
                  <a:lnTo>
                    <a:pt x="0" y="24"/>
                  </a:lnTo>
                  <a:lnTo>
                    <a:pt x="5" y="6"/>
                  </a:lnTo>
                  <a:lnTo>
                    <a:pt x="19" y="6"/>
                  </a:lnTo>
                  <a:lnTo>
                    <a:pt x="35" y="5"/>
                  </a:lnTo>
                  <a:lnTo>
                    <a:pt x="51" y="5"/>
                  </a:lnTo>
                  <a:lnTo>
                    <a:pt x="67" y="3"/>
                  </a:lnTo>
                  <a:lnTo>
                    <a:pt x="83" y="1"/>
                  </a:lnTo>
                  <a:lnTo>
                    <a:pt x="101" y="1"/>
                  </a:lnTo>
                  <a:lnTo>
                    <a:pt x="117" y="0"/>
                  </a:lnTo>
                  <a:lnTo>
                    <a:pt x="134" y="0"/>
                  </a:lnTo>
                  <a:lnTo>
                    <a:pt x="134" y="9"/>
                  </a:lnTo>
                  <a:lnTo>
                    <a:pt x="134" y="17"/>
                  </a:lnTo>
                  <a:lnTo>
                    <a:pt x="136" y="25"/>
                  </a:lnTo>
                  <a:lnTo>
                    <a:pt x="136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21"/>
            <p:cNvSpPr>
              <a:spLocks/>
            </p:cNvSpPr>
            <p:nvPr/>
          </p:nvSpPr>
          <p:spPr bwMode="auto">
            <a:xfrm>
              <a:off x="4650" y="1667"/>
              <a:ext cx="53" cy="26"/>
            </a:xfrm>
            <a:custGeom>
              <a:avLst/>
              <a:gdLst>
                <a:gd name="T0" fmla="*/ 103 w 105"/>
                <a:gd name="T1" fmla="*/ 8 h 51"/>
                <a:gd name="T2" fmla="*/ 103 w 105"/>
                <a:gd name="T3" fmla="*/ 18 h 51"/>
                <a:gd name="T4" fmla="*/ 105 w 105"/>
                <a:gd name="T5" fmla="*/ 27 h 51"/>
                <a:gd name="T6" fmla="*/ 103 w 105"/>
                <a:gd name="T7" fmla="*/ 37 h 51"/>
                <a:gd name="T8" fmla="*/ 102 w 105"/>
                <a:gd name="T9" fmla="*/ 45 h 51"/>
                <a:gd name="T10" fmla="*/ 87 w 105"/>
                <a:gd name="T11" fmla="*/ 43 h 51"/>
                <a:gd name="T12" fmla="*/ 75 w 105"/>
                <a:gd name="T13" fmla="*/ 42 h 51"/>
                <a:gd name="T14" fmla="*/ 62 w 105"/>
                <a:gd name="T15" fmla="*/ 42 h 51"/>
                <a:gd name="T16" fmla="*/ 51 w 105"/>
                <a:gd name="T17" fmla="*/ 42 h 51"/>
                <a:gd name="T18" fmla="*/ 40 w 105"/>
                <a:gd name="T19" fmla="*/ 43 h 51"/>
                <a:gd name="T20" fmla="*/ 28 w 105"/>
                <a:gd name="T21" fmla="*/ 45 h 51"/>
                <a:gd name="T22" fmla="*/ 17 w 105"/>
                <a:gd name="T23" fmla="*/ 48 h 51"/>
                <a:gd name="T24" fmla="*/ 6 w 105"/>
                <a:gd name="T25" fmla="*/ 51 h 51"/>
                <a:gd name="T26" fmla="*/ 0 w 105"/>
                <a:gd name="T27" fmla="*/ 46 h 51"/>
                <a:gd name="T28" fmla="*/ 0 w 105"/>
                <a:gd name="T29" fmla="*/ 11 h 51"/>
                <a:gd name="T30" fmla="*/ 12 w 105"/>
                <a:gd name="T31" fmla="*/ 8 h 51"/>
                <a:gd name="T32" fmla="*/ 25 w 105"/>
                <a:gd name="T33" fmla="*/ 7 h 51"/>
                <a:gd name="T34" fmla="*/ 38 w 105"/>
                <a:gd name="T35" fmla="*/ 5 h 51"/>
                <a:gd name="T36" fmla="*/ 51 w 105"/>
                <a:gd name="T37" fmla="*/ 3 h 51"/>
                <a:gd name="T38" fmla="*/ 64 w 105"/>
                <a:gd name="T39" fmla="*/ 2 h 51"/>
                <a:gd name="T40" fmla="*/ 76 w 105"/>
                <a:gd name="T41" fmla="*/ 0 h 51"/>
                <a:gd name="T42" fmla="*/ 89 w 105"/>
                <a:gd name="T43" fmla="*/ 0 h 51"/>
                <a:gd name="T44" fmla="*/ 102 w 105"/>
                <a:gd name="T45" fmla="*/ 0 h 51"/>
                <a:gd name="T46" fmla="*/ 103 w 105"/>
                <a:gd name="T47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51">
                  <a:moveTo>
                    <a:pt x="103" y="8"/>
                  </a:moveTo>
                  <a:lnTo>
                    <a:pt x="103" y="18"/>
                  </a:lnTo>
                  <a:lnTo>
                    <a:pt x="105" y="27"/>
                  </a:lnTo>
                  <a:lnTo>
                    <a:pt x="103" y="37"/>
                  </a:lnTo>
                  <a:lnTo>
                    <a:pt x="102" y="45"/>
                  </a:lnTo>
                  <a:lnTo>
                    <a:pt x="87" y="43"/>
                  </a:lnTo>
                  <a:lnTo>
                    <a:pt x="75" y="42"/>
                  </a:lnTo>
                  <a:lnTo>
                    <a:pt x="62" y="42"/>
                  </a:lnTo>
                  <a:lnTo>
                    <a:pt x="51" y="42"/>
                  </a:lnTo>
                  <a:lnTo>
                    <a:pt x="40" y="43"/>
                  </a:lnTo>
                  <a:lnTo>
                    <a:pt x="28" y="45"/>
                  </a:lnTo>
                  <a:lnTo>
                    <a:pt x="17" y="48"/>
                  </a:lnTo>
                  <a:lnTo>
                    <a:pt x="6" y="51"/>
                  </a:lnTo>
                  <a:lnTo>
                    <a:pt x="0" y="46"/>
                  </a:lnTo>
                  <a:lnTo>
                    <a:pt x="0" y="11"/>
                  </a:lnTo>
                  <a:lnTo>
                    <a:pt x="12" y="8"/>
                  </a:lnTo>
                  <a:lnTo>
                    <a:pt x="25" y="7"/>
                  </a:lnTo>
                  <a:lnTo>
                    <a:pt x="38" y="5"/>
                  </a:lnTo>
                  <a:lnTo>
                    <a:pt x="51" y="3"/>
                  </a:lnTo>
                  <a:lnTo>
                    <a:pt x="64" y="2"/>
                  </a:lnTo>
                  <a:lnTo>
                    <a:pt x="76" y="0"/>
                  </a:lnTo>
                  <a:lnTo>
                    <a:pt x="89" y="0"/>
                  </a:lnTo>
                  <a:lnTo>
                    <a:pt x="102" y="0"/>
                  </a:lnTo>
                  <a:lnTo>
                    <a:pt x="103" y="8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Freeform 22"/>
            <p:cNvSpPr>
              <a:spLocks/>
            </p:cNvSpPr>
            <p:nvPr/>
          </p:nvSpPr>
          <p:spPr bwMode="auto">
            <a:xfrm>
              <a:off x="4767" y="1693"/>
              <a:ext cx="20" cy="20"/>
            </a:xfrm>
            <a:custGeom>
              <a:avLst/>
              <a:gdLst>
                <a:gd name="T0" fmla="*/ 40 w 40"/>
                <a:gd name="T1" fmla="*/ 23 h 40"/>
                <a:gd name="T2" fmla="*/ 34 w 40"/>
                <a:gd name="T3" fmla="*/ 29 h 40"/>
                <a:gd name="T4" fmla="*/ 26 w 40"/>
                <a:gd name="T5" fmla="*/ 34 h 40"/>
                <a:gd name="T6" fmla="*/ 20 w 40"/>
                <a:gd name="T7" fmla="*/ 37 h 40"/>
                <a:gd name="T8" fmla="*/ 10 w 40"/>
                <a:gd name="T9" fmla="*/ 40 h 40"/>
                <a:gd name="T10" fmla="*/ 7 w 40"/>
                <a:gd name="T11" fmla="*/ 39 h 40"/>
                <a:gd name="T12" fmla="*/ 2 w 40"/>
                <a:gd name="T13" fmla="*/ 35 h 40"/>
                <a:gd name="T14" fmla="*/ 0 w 40"/>
                <a:gd name="T15" fmla="*/ 31 h 40"/>
                <a:gd name="T16" fmla="*/ 0 w 40"/>
                <a:gd name="T17" fmla="*/ 24 h 40"/>
                <a:gd name="T18" fmla="*/ 4 w 40"/>
                <a:gd name="T19" fmla="*/ 15 h 40"/>
                <a:gd name="T20" fmla="*/ 8 w 40"/>
                <a:gd name="T21" fmla="*/ 8 h 40"/>
                <a:gd name="T22" fmla="*/ 15 w 40"/>
                <a:gd name="T23" fmla="*/ 3 h 40"/>
                <a:gd name="T24" fmla="*/ 23 w 40"/>
                <a:gd name="T25" fmla="*/ 0 h 40"/>
                <a:gd name="T26" fmla="*/ 29 w 40"/>
                <a:gd name="T27" fmla="*/ 2 h 40"/>
                <a:gd name="T28" fmla="*/ 34 w 40"/>
                <a:gd name="T29" fmla="*/ 8 h 40"/>
                <a:gd name="T30" fmla="*/ 37 w 40"/>
                <a:gd name="T31" fmla="*/ 15 h 40"/>
                <a:gd name="T32" fmla="*/ 40 w 40"/>
                <a:gd name="T3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40" y="23"/>
                  </a:moveTo>
                  <a:lnTo>
                    <a:pt x="34" y="29"/>
                  </a:lnTo>
                  <a:lnTo>
                    <a:pt x="26" y="34"/>
                  </a:lnTo>
                  <a:lnTo>
                    <a:pt x="20" y="37"/>
                  </a:lnTo>
                  <a:lnTo>
                    <a:pt x="10" y="40"/>
                  </a:lnTo>
                  <a:lnTo>
                    <a:pt x="7" y="39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4" y="15"/>
                  </a:lnTo>
                  <a:lnTo>
                    <a:pt x="8" y="8"/>
                  </a:lnTo>
                  <a:lnTo>
                    <a:pt x="15" y="3"/>
                  </a:lnTo>
                  <a:lnTo>
                    <a:pt x="23" y="0"/>
                  </a:lnTo>
                  <a:lnTo>
                    <a:pt x="29" y="2"/>
                  </a:lnTo>
                  <a:lnTo>
                    <a:pt x="34" y="8"/>
                  </a:lnTo>
                  <a:lnTo>
                    <a:pt x="37" y="15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Freeform 23"/>
            <p:cNvSpPr>
              <a:spLocks/>
            </p:cNvSpPr>
            <p:nvPr/>
          </p:nvSpPr>
          <p:spPr bwMode="auto">
            <a:xfrm>
              <a:off x="4772" y="1711"/>
              <a:ext cx="113" cy="112"/>
            </a:xfrm>
            <a:custGeom>
              <a:avLst/>
              <a:gdLst>
                <a:gd name="T0" fmla="*/ 224 w 227"/>
                <a:gd name="T1" fmla="*/ 115 h 224"/>
                <a:gd name="T2" fmla="*/ 227 w 227"/>
                <a:gd name="T3" fmla="*/ 150 h 224"/>
                <a:gd name="T4" fmla="*/ 220 w 227"/>
                <a:gd name="T5" fmla="*/ 177 h 224"/>
                <a:gd name="T6" fmla="*/ 209 w 227"/>
                <a:gd name="T7" fmla="*/ 198 h 224"/>
                <a:gd name="T8" fmla="*/ 193 w 227"/>
                <a:gd name="T9" fmla="*/ 212 h 224"/>
                <a:gd name="T10" fmla="*/ 174 w 227"/>
                <a:gd name="T11" fmla="*/ 222 h 224"/>
                <a:gd name="T12" fmla="*/ 150 w 227"/>
                <a:gd name="T13" fmla="*/ 219 h 224"/>
                <a:gd name="T14" fmla="*/ 128 w 227"/>
                <a:gd name="T15" fmla="*/ 201 h 224"/>
                <a:gd name="T16" fmla="*/ 136 w 227"/>
                <a:gd name="T17" fmla="*/ 176 h 224"/>
                <a:gd name="T18" fmla="*/ 158 w 227"/>
                <a:gd name="T19" fmla="*/ 147 h 224"/>
                <a:gd name="T20" fmla="*/ 156 w 227"/>
                <a:gd name="T21" fmla="*/ 120 h 224"/>
                <a:gd name="T22" fmla="*/ 152 w 227"/>
                <a:gd name="T23" fmla="*/ 107 h 224"/>
                <a:gd name="T24" fmla="*/ 139 w 227"/>
                <a:gd name="T25" fmla="*/ 107 h 224"/>
                <a:gd name="T26" fmla="*/ 129 w 227"/>
                <a:gd name="T27" fmla="*/ 110 h 224"/>
                <a:gd name="T28" fmla="*/ 128 w 227"/>
                <a:gd name="T29" fmla="*/ 121 h 224"/>
                <a:gd name="T30" fmla="*/ 123 w 227"/>
                <a:gd name="T31" fmla="*/ 133 h 224"/>
                <a:gd name="T32" fmla="*/ 115 w 227"/>
                <a:gd name="T33" fmla="*/ 139 h 224"/>
                <a:gd name="T34" fmla="*/ 102 w 227"/>
                <a:gd name="T35" fmla="*/ 141 h 224"/>
                <a:gd name="T36" fmla="*/ 93 w 227"/>
                <a:gd name="T37" fmla="*/ 126 h 224"/>
                <a:gd name="T38" fmla="*/ 99 w 227"/>
                <a:gd name="T39" fmla="*/ 109 h 224"/>
                <a:gd name="T40" fmla="*/ 112 w 227"/>
                <a:gd name="T41" fmla="*/ 93 h 224"/>
                <a:gd name="T42" fmla="*/ 136 w 227"/>
                <a:gd name="T43" fmla="*/ 81 h 224"/>
                <a:gd name="T44" fmla="*/ 148 w 227"/>
                <a:gd name="T45" fmla="*/ 69 h 224"/>
                <a:gd name="T46" fmla="*/ 142 w 227"/>
                <a:gd name="T47" fmla="*/ 62 h 224"/>
                <a:gd name="T48" fmla="*/ 128 w 227"/>
                <a:gd name="T49" fmla="*/ 62 h 224"/>
                <a:gd name="T50" fmla="*/ 112 w 227"/>
                <a:gd name="T51" fmla="*/ 69 h 224"/>
                <a:gd name="T52" fmla="*/ 97 w 227"/>
                <a:gd name="T53" fmla="*/ 77 h 224"/>
                <a:gd name="T54" fmla="*/ 86 w 227"/>
                <a:gd name="T55" fmla="*/ 88 h 224"/>
                <a:gd name="T56" fmla="*/ 81 w 227"/>
                <a:gd name="T57" fmla="*/ 102 h 224"/>
                <a:gd name="T58" fmla="*/ 77 w 227"/>
                <a:gd name="T59" fmla="*/ 110 h 224"/>
                <a:gd name="T60" fmla="*/ 67 w 227"/>
                <a:gd name="T61" fmla="*/ 110 h 224"/>
                <a:gd name="T62" fmla="*/ 54 w 227"/>
                <a:gd name="T63" fmla="*/ 96 h 224"/>
                <a:gd name="T64" fmla="*/ 61 w 227"/>
                <a:gd name="T65" fmla="*/ 78 h 224"/>
                <a:gd name="T66" fmla="*/ 75 w 227"/>
                <a:gd name="T67" fmla="*/ 67 h 224"/>
                <a:gd name="T68" fmla="*/ 93 w 227"/>
                <a:gd name="T69" fmla="*/ 59 h 224"/>
                <a:gd name="T70" fmla="*/ 110 w 227"/>
                <a:gd name="T71" fmla="*/ 54 h 224"/>
                <a:gd name="T72" fmla="*/ 121 w 227"/>
                <a:gd name="T73" fmla="*/ 48 h 224"/>
                <a:gd name="T74" fmla="*/ 120 w 227"/>
                <a:gd name="T75" fmla="*/ 40 h 224"/>
                <a:gd name="T76" fmla="*/ 109 w 227"/>
                <a:gd name="T77" fmla="*/ 32 h 224"/>
                <a:gd name="T78" fmla="*/ 93 w 227"/>
                <a:gd name="T79" fmla="*/ 30 h 224"/>
                <a:gd name="T80" fmla="*/ 77 w 227"/>
                <a:gd name="T81" fmla="*/ 35 h 224"/>
                <a:gd name="T82" fmla="*/ 59 w 227"/>
                <a:gd name="T83" fmla="*/ 42 h 224"/>
                <a:gd name="T84" fmla="*/ 45 w 227"/>
                <a:gd name="T85" fmla="*/ 46 h 224"/>
                <a:gd name="T86" fmla="*/ 34 w 227"/>
                <a:gd name="T87" fmla="*/ 53 h 224"/>
                <a:gd name="T88" fmla="*/ 21 w 227"/>
                <a:gd name="T89" fmla="*/ 59 h 224"/>
                <a:gd name="T90" fmla="*/ 6 w 227"/>
                <a:gd name="T91" fmla="*/ 61 h 224"/>
                <a:gd name="T92" fmla="*/ 6 w 227"/>
                <a:gd name="T93" fmla="*/ 49 h 224"/>
                <a:gd name="T94" fmla="*/ 22 w 227"/>
                <a:gd name="T95" fmla="*/ 32 h 224"/>
                <a:gd name="T96" fmla="*/ 41 w 227"/>
                <a:gd name="T97" fmla="*/ 19 h 224"/>
                <a:gd name="T98" fmla="*/ 62 w 227"/>
                <a:gd name="T99" fmla="*/ 6 h 224"/>
                <a:gd name="T100" fmla="*/ 88 w 227"/>
                <a:gd name="T101" fmla="*/ 0 h 224"/>
                <a:gd name="T102" fmla="*/ 117 w 227"/>
                <a:gd name="T103" fmla="*/ 0 h 224"/>
                <a:gd name="T104" fmla="*/ 144 w 227"/>
                <a:gd name="T105" fmla="*/ 8 h 224"/>
                <a:gd name="T106" fmla="*/ 166 w 227"/>
                <a:gd name="T107" fmla="*/ 22 h 224"/>
                <a:gd name="T108" fmla="*/ 188 w 227"/>
                <a:gd name="T109" fmla="*/ 48 h 224"/>
                <a:gd name="T110" fmla="*/ 212 w 227"/>
                <a:gd name="T111" fmla="*/ 7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7" h="224">
                  <a:moveTo>
                    <a:pt x="222" y="99"/>
                  </a:moveTo>
                  <a:lnTo>
                    <a:pt x="224" y="115"/>
                  </a:lnTo>
                  <a:lnTo>
                    <a:pt x="227" y="133"/>
                  </a:lnTo>
                  <a:lnTo>
                    <a:pt x="227" y="150"/>
                  </a:lnTo>
                  <a:lnTo>
                    <a:pt x="225" y="168"/>
                  </a:lnTo>
                  <a:lnTo>
                    <a:pt x="220" y="177"/>
                  </a:lnTo>
                  <a:lnTo>
                    <a:pt x="216" y="188"/>
                  </a:lnTo>
                  <a:lnTo>
                    <a:pt x="209" y="198"/>
                  </a:lnTo>
                  <a:lnTo>
                    <a:pt x="201" y="206"/>
                  </a:lnTo>
                  <a:lnTo>
                    <a:pt x="193" y="212"/>
                  </a:lnTo>
                  <a:lnTo>
                    <a:pt x="185" y="219"/>
                  </a:lnTo>
                  <a:lnTo>
                    <a:pt x="174" y="222"/>
                  </a:lnTo>
                  <a:lnTo>
                    <a:pt x="163" y="224"/>
                  </a:lnTo>
                  <a:lnTo>
                    <a:pt x="150" y="219"/>
                  </a:lnTo>
                  <a:lnTo>
                    <a:pt x="137" y="211"/>
                  </a:lnTo>
                  <a:lnTo>
                    <a:pt x="128" y="201"/>
                  </a:lnTo>
                  <a:lnTo>
                    <a:pt x="123" y="188"/>
                  </a:lnTo>
                  <a:lnTo>
                    <a:pt x="136" y="176"/>
                  </a:lnTo>
                  <a:lnTo>
                    <a:pt x="148" y="163"/>
                  </a:lnTo>
                  <a:lnTo>
                    <a:pt x="158" y="147"/>
                  </a:lnTo>
                  <a:lnTo>
                    <a:pt x="158" y="126"/>
                  </a:lnTo>
                  <a:lnTo>
                    <a:pt x="156" y="120"/>
                  </a:lnTo>
                  <a:lnTo>
                    <a:pt x="155" y="113"/>
                  </a:lnTo>
                  <a:lnTo>
                    <a:pt x="152" y="107"/>
                  </a:lnTo>
                  <a:lnTo>
                    <a:pt x="144" y="105"/>
                  </a:lnTo>
                  <a:lnTo>
                    <a:pt x="139" y="107"/>
                  </a:lnTo>
                  <a:lnTo>
                    <a:pt x="134" y="107"/>
                  </a:lnTo>
                  <a:lnTo>
                    <a:pt x="129" y="110"/>
                  </a:lnTo>
                  <a:lnTo>
                    <a:pt x="128" y="115"/>
                  </a:lnTo>
                  <a:lnTo>
                    <a:pt x="128" y="121"/>
                  </a:lnTo>
                  <a:lnTo>
                    <a:pt x="126" y="128"/>
                  </a:lnTo>
                  <a:lnTo>
                    <a:pt x="123" y="133"/>
                  </a:lnTo>
                  <a:lnTo>
                    <a:pt x="120" y="136"/>
                  </a:lnTo>
                  <a:lnTo>
                    <a:pt x="115" y="139"/>
                  </a:lnTo>
                  <a:lnTo>
                    <a:pt x="109" y="141"/>
                  </a:lnTo>
                  <a:lnTo>
                    <a:pt x="102" y="141"/>
                  </a:lnTo>
                  <a:lnTo>
                    <a:pt x="97" y="136"/>
                  </a:lnTo>
                  <a:lnTo>
                    <a:pt x="93" y="126"/>
                  </a:lnTo>
                  <a:lnTo>
                    <a:pt x="94" y="117"/>
                  </a:lnTo>
                  <a:lnTo>
                    <a:pt x="99" y="109"/>
                  </a:lnTo>
                  <a:lnTo>
                    <a:pt x="102" y="99"/>
                  </a:lnTo>
                  <a:lnTo>
                    <a:pt x="112" y="93"/>
                  </a:lnTo>
                  <a:lnTo>
                    <a:pt x="123" y="86"/>
                  </a:lnTo>
                  <a:lnTo>
                    <a:pt x="136" y="81"/>
                  </a:lnTo>
                  <a:lnTo>
                    <a:pt x="148" y="77"/>
                  </a:lnTo>
                  <a:lnTo>
                    <a:pt x="148" y="69"/>
                  </a:lnTo>
                  <a:lnTo>
                    <a:pt x="147" y="64"/>
                  </a:lnTo>
                  <a:lnTo>
                    <a:pt x="142" y="62"/>
                  </a:lnTo>
                  <a:lnTo>
                    <a:pt x="137" y="61"/>
                  </a:lnTo>
                  <a:lnTo>
                    <a:pt x="128" y="62"/>
                  </a:lnTo>
                  <a:lnTo>
                    <a:pt x="120" y="65"/>
                  </a:lnTo>
                  <a:lnTo>
                    <a:pt x="112" y="69"/>
                  </a:lnTo>
                  <a:lnTo>
                    <a:pt x="105" y="72"/>
                  </a:lnTo>
                  <a:lnTo>
                    <a:pt x="97" y="77"/>
                  </a:lnTo>
                  <a:lnTo>
                    <a:pt x="91" y="81"/>
                  </a:lnTo>
                  <a:lnTo>
                    <a:pt x="86" y="88"/>
                  </a:lnTo>
                  <a:lnTo>
                    <a:pt x="81" y="96"/>
                  </a:lnTo>
                  <a:lnTo>
                    <a:pt x="81" y="102"/>
                  </a:lnTo>
                  <a:lnTo>
                    <a:pt x="78" y="107"/>
                  </a:lnTo>
                  <a:lnTo>
                    <a:pt x="77" y="110"/>
                  </a:lnTo>
                  <a:lnTo>
                    <a:pt x="75" y="115"/>
                  </a:lnTo>
                  <a:lnTo>
                    <a:pt x="67" y="110"/>
                  </a:lnTo>
                  <a:lnTo>
                    <a:pt x="59" y="104"/>
                  </a:lnTo>
                  <a:lnTo>
                    <a:pt x="54" y="96"/>
                  </a:lnTo>
                  <a:lnTo>
                    <a:pt x="54" y="85"/>
                  </a:lnTo>
                  <a:lnTo>
                    <a:pt x="61" y="78"/>
                  </a:lnTo>
                  <a:lnTo>
                    <a:pt x="67" y="72"/>
                  </a:lnTo>
                  <a:lnTo>
                    <a:pt x="75" y="67"/>
                  </a:lnTo>
                  <a:lnTo>
                    <a:pt x="83" y="62"/>
                  </a:lnTo>
                  <a:lnTo>
                    <a:pt x="93" y="59"/>
                  </a:lnTo>
                  <a:lnTo>
                    <a:pt x="102" y="56"/>
                  </a:lnTo>
                  <a:lnTo>
                    <a:pt x="110" y="54"/>
                  </a:lnTo>
                  <a:lnTo>
                    <a:pt x="120" y="51"/>
                  </a:lnTo>
                  <a:lnTo>
                    <a:pt x="121" y="48"/>
                  </a:lnTo>
                  <a:lnTo>
                    <a:pt x="121" y="43"/>
                  </a:lnTo>
                  <a:lnTo>
                    <a:pt x="120" y="40"/>
                  </a:lnTo>
                  <a:lnTo>
                    <a:pt x="117" y="37"/>
                  </a:lnTo>
                  <a:lnTo>
                    <a:pt x="109" y="32"/>
                  </a:lnTo>
                  <a:lnTo>
                    <a:pt x="101" y="30"/>
                  </a:lnTo>
                  <a:lnTo>
                    <a:pt x="93" y="30"/>
                  </a:lnTo>
                  <a:lnTo>
                    <a:pt x="85" y="32"/>
                  </a:lnTo>
                  <a:lnTo>
                    <a:pt x="77" y="35"/>
                  </a:lnTo>
                  <a:lnTo>
                    <a:pt x="67" y="38"/>
                  </a:lnTo>
                  <a:lnTo>
                    <a:pt x="59" y="42"/>
                  </a:lnTo>
                  <a:lnTo>
                    <a:pt x="51" y="43"/>
                  </a:lnTo>
                  <a:lnTo>
                    <a:pt x="45" y="46"/>
                  </a:lnTo>
                  <a:lnTo>
                    <a:pt x="38" y="49"/>
                  </a:lnTo>
                  <a:lnTo>
                    <a:pt x="34" y="53"/>
                  </a:lnTo>
                  <a:lnTo>
                    <a:pt x="27" y="56"/>
                  </a:lnTo>
                  <a:lnTo>
                    <a:pt x="21" y="59"/>
                  </a:lnTo>
                  <a:lnTo>
                    <a:pt x="14" y="61"/>
                  </a:lnTo>
                  <a:lnTo>
                    <a:pt x="6" y="61"/>
                  </a:lnTo>
                  <a:lnTo>
                    <a:pt x="0" y="59"/>
                  </a:lnTo>
                  <a:lnTo>
                    <a:pt x="6" y="49"/>
                  </a:lnTo>
                  <a:lnTo>
                    <a:pt x="13" y="40"/>
                  </a:lnTo>
                  <a:lnTo>
                    <a:pt x="22" y="32"/>
                  </a:lnTo>
                  <a:lnTo>
                    <a:pt x="32" y="26"/>
                  </a:lnTo>
                  <a:lnTo>
                    <a:pt x="41" y="19"/>
                  </a:lnTo>
                  <a:lnTo>
                    <a:pt x="51" y="13"/>
                  </a:lnTo>
                  <a:lnTo>
                    <a:pt x="62" y="6"/>
                  </a:lnTo>
                  <a:lnTo>
                    <a:pt x="73" y="2"/>
                  </a:lnTo>
                  <a:lnTo>
                    <a:pt x="88" y="0"/>
                  </a:lnTo>
                  <a:lnTo>
                    <a:pt x="102" y="0"/>
                  </a:lnTo>
                  <a:lnTo>
                    <a:pt x="117" y="0"/>
                  </a:lnTo>
                  <a:lnTo>
                    <a:pt x="131" y="3"/>
                  </a:lnTo>
                  <a:lnTo>
                    <a:pt x="144" y="8"/>
                  </a:lnTo>
                  <a:lnTo>
                    <a:pt x="155" y="13"/>
                  </a:lnTo>
                  <a:lnTo>
                    <a:pt x="166" y="22"/>
                  </a:lnTo>
                  <a:lnTo>
                    <a:pt x="176" y="32"/>
                  </a:lnTo>
                  <a:lnTo>
                    <a:pt x="188" y="48"/>
                  </a:lnTo>
                  <a:lnTo>
                    <a:pt x="200" y="62"/>
                  </a:lnTo>
                  <a:lnTo>
                    <a:pt x="212" y="78"/>
                  </a:lnTo>
                  <a:lnTo>
                    <a:pt x="222" y="99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Freeform 24"/>
            <p:cNvSpPr>
              <a:spLocks/>
            </p:cNvSpPr>
            <p:nvPr/>
          </p:nvSpPr>
          <p:spPr bwMode="auto">
            <a:xfrm>
              <a:off x="4608" y="1727"/>
              <a:ext cx="156" cy="28"/>
            </a:xfrm>
            <a:custGeom>
              <a:avLst/>
              <a:gdLst>
                <a:gd name="T0" fmla="*/ 299 w 313"/>
                <a:gd name="T1" fmla="*/ 13 h 56"/>
                <a:gd name="T2" fmla="*/ 299 w 313"/>
                <a:gd name="T3" fmla="*/ 25 h 56"/>
                <a:gd name="T4" fmla="*/ 302 w 313"/>
                <a:gd name="T5" fmla="*/ 35 h 56"/>
                <a:gd name="T6" fmla="*/ 307 w 313"/>
                <a:gd name="T7" fmla="*/ 45 h 56"/>
                <a:gd name="T8" fmla="*/ 313 w 313"/>
                <a:gd name="T9" fmla="*/ 53 h 56"/>
                <a:gd name="T10" fmla="*/ 292 w 313"/>
                <a:gd name="T11" fmla="*/ 53 h 56"/>
                <a:gd name="T12" fmla="*/ 273 w 313"/>
                <a:gd name="T13" fmla="*/ 54 h 56"/>
                <a:gd name="T14" fmla="*/ 252 w 313"/>
                <a:gd name="T15" fmla="*/ 54 h 56"/>
                <a:gd name="T16" fmla="*/ 232 w 313"/>
                <a:gd name="T17" fmla="*/ 56 h 56"/>
                <a:gd name="T18" fmla="*/ 212 w 313"/>
                <a:gd name="T19" fmla="*/ 56 h 56"/>
                <a:gd name="T20" fmla="*/ 192 w 313"/>
                <a:gd name="T21" fmla="*/ 56 h 56"/>
                <a:gd name="T22" fmla="*/ 171 w 313"/>
                <a:gd name="T23" fmla="*/ 56 h 56"/>
                <a:gd name="T24" fmla="*/ 152 w 313"/>
                <a:gd name="T25" fmla="*/ 54 h 56"/>
                <a:gd name="T26" fmla="*/ 131 w 313"/>
                <a:gd name="T27" fmla="*/ 54 h 56"/>
                <a:gd name="T28" fmla="*/ 112 w 313"/>
                <a:gd name="T29" fmla="*/ 51 h 56"/>
                <a:gd name="T30" fmla="*/ 93 w 313"/>
                <a:gd name="T31" fmla="*/ 49 h 56"/>
                <a:gd name="T32" fmla="*/ 73 w 313"/>
                <a:gd name="T33" fmla="*/ 45 h 56"/>
                <a:gd name="T34" fmla="*/ 54 w 313"/>
                <a:gd name="T35" fmla="*/ 40 h 56"/>
                <a:gd name="T36" fmla="*/ 35 w 313"/>
                <a:gd name="T37" fmla="*/ 35 h 56"/>
                <a:gd name="T38" fmla="*/ 18 w 313"/>
                <a:gd name="T39" fmla="*/ 27 h 56"/>
                <a:gd name="T40" fmla="*/ 0 w 313"/>
                <a:gd name="T41" fmla="*/ 19 h 56"/>
                <a:gd name="T42" fmla="*/ 19 w 313"/>
                <a:gd name="T43" fmla="*/ 16 h 56"/>
                <a:gd name="T44" fmla="*/ 37 w 313"/>
                <a:gd name="T45" fmla="*/ 13 h 56"/>
                <a:gd name="T46" fmla="*/ 54 w 313"/>
                <a:gd name="T47" fmla="*/ 10 h 56"/>
                <a:gd name="T48" fmla="*/ 73 w 313"/>
                <a:gd name="T49" fmla="*/ 6 h 56"/>
                <a:gd name="T50" fmla="*/ 91 w 313"/>
                <a:gd name="T51" fmla="*/ 5 h 56"/>
                <a:gd name="T52" fmla="*/ 109 w 313"/>
                <a:gd name="T53" fmla="*/ 3 h 56"/>
                <a:gd name="T54" fmla="*/ 128 w 313"/>
                <a:gd name="T55" fmla="*/ 2 h 56"/>
                <a:gd name="T56" fmla="*/ 145 w 313"/>
                <a:gd name="T57" fmla="*/ 0 h 56"/>
                <a:gd name="T58" fmla="*/ 163 w 313"/>
                <a:gd name="T59" fmla="*/ 0 h 56"/>
                <a:gd name="T60" fmla="*/ 182 w 313"/>
                <a:gd name="T61" fmla="*/ 0 h 56"/>
                <a:gd name="T62" fmla="*/ 201 w 313"/>
                <a:gd name="T63" fmla="*/ 2 h 56"/>
                <a:gd name="T64" fmla="*/ 219 w 313"/>
                <a:gd name="T65" fmla="*/ 2 h 56"/>
                <a:gd name="T66" fmla="*/ 238 w 313"/>
                <a:gd name="T67" fmla="*/ 3 h 56"/>
                <a:gd name="T68" fmla="*/ 259 w 313"/>
                <a:gd name="T69" fmla="*/ 6 h 56"/>
                <a:gd name="T70" fmla="*/ 278 w 313"/>
                <a:gd name="T71" fmla="*/ 10 h 56"/>
                <a:gd name="T72" fmla="*/ 299 w 313"/>
                <a:gd name="T7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3" h="56">
                  <a:moveTo>
                    <a:pt x="299" y="13"/>
                  </a:moveTo>
                  <a:lnTo>
                    <a:pt x="299" y="25"/>
                  </a:lnTo>
                  <a:lnTo>
                    <a:pt x="302" y="35"/>
                  </a:lnTo>
                  <a:lnTo>
                    <a:pt x="307" y="45"/>
                  </a:lnTo>
                  <a:lnTo>
                    <a:pt x="313" y="53"/>
                  </a:lnTo>
                  <a:lnTo>
                    <a:pt x="292" y="53"/>
                  </a:lnTo>
                  <a:lnTo>
                    <a:pt x="273" y="54"/>
                  </a:lnTo>
                  <a:lnTo>
                    <a:pt x="252" y="54"/>
                  </a:lnTo>
                  <a:lnTo>
                    <a:pt x="232" y="56"/>
                  </a:lnTo>
                  <a:lnTo>
                    <a:pt x="212" y="56"/>
                  </a:lnTo>
                  <a:lnTo>
                    <a:pt x="192" y="56"/>
                  </a:lnTo>
                  <a:lnTo>
                    <a:pt x="171" y="56"/>
                  </a:lnTo>
                  <a:lnTo>
                    <a:pt x="152" y="54"/>
                  </a:lnTo>
                  <a:lnTo>
                    <a:pt x="131" y="54"/>
                  </a:lnTo>
                  <a:lnTo>
                    <a:pt x="112" y="51"/>
                  </a:lnTo>
                  <a:lnTo>
                    <a:pt x="93" y="49"/>
                  </a:lnTo>
                  <a:lnTo>
                    <a:pt x="73" y="45"/>
                  </a:lnTo>
                  <a:lnTo>
                    <a:pt x="54" y="40"/>
                  </a:lnTo>
                  <a:lnTo>
                    <a:pt x="35" y="35"/>
                  </a:lnTo>
                  <a:lnTo>
                    <a:pt x="18" y="27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37" y="13"/>
                  </a:lnTo>
                  <a:lnTo>
                    <a:pt x="54" y="10"/>
                  </a:lnTo>
                  <a:lnTo>
                    <a:pt x="73" y="6"/>
                  </a:lnTo>
                  <a:lnTo>
                    <a:pt x="91" y="5"/>
                  </a:lnTo>
                  <a:lnTo>
                    <a:pt x="109" y="3"/>
                  </a:lnTo>
                  <a:lnTo>
                    <a:pt x="128" y="2"/>
                  </a:lnTo>
                  <a:lnTo>
                    <a:pt x="145" y="0"/>
                  </a:lnTo>
                  <a:lnTo>
                    <a:pt x="163" y="0"/>
                  </a:lnTo>
                  <a:lnTo>
                    <a:pt x="182" y="0"/>
                  </a:lnTo>
                  <a:lnTo>
                    <a:pt x="201" y="2"/>
                  </a:lnTo>
                  <a:lnTo>
                    <a:pt x="219" y="2"/>
                  </a:lnTo>
                  <a:lnTo>
                    <a:pt x="238" y="3"/>
                  </a:lnTo>
                  <a:lnTo>
                    <a:pt x="259" y="6"/>
                  </a:lnTo>
                  <a:lnTo>
                    <a:pt x="278" y="10"/>
                  </a:lnTo>
                  <a:lnTo>
                    <a:pt x="299" y="1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Freeform 25"/>
            <p:cNvSpPr>
              <a:spLocks/>
            </p:cNvSpPr>
            <p:nvPr/>
          </p:nvSpPr>
          <p:spPr bwMode="auto">
            <a:xfrm>
              <a:off x="4553" y="1749"/>
              <a:ext cx="194" cy="167"/>
            </a:xfrm>
            <a:custGeom>
              <a:avLst/>
              <a:gdLst>
                <a:gd name="T0" fmla="*/ 37 w 388"/>
                <a:gd name="T1" fmla="*/ 8 h 335"/>
                <a:gd name="T2" fmla="*/ 45 w 388"/>
                <a:gd name="T3" fmla="*/ 29 h 335"/>
                <a:gd name="T4" fmla="*/ 53 w 388"/>
                <a:gd name="T5" fmla="*/ 48 h 335"/>
                <a:gd name="T6" fmla="*/ 69 w 388"/>
                <a:gd name="T7" fmla="*/ 54 h 335"/>
                <a:gd name="T8" fmla="*/ 91 w 388"/>
                <a:gd name="T9" fmla="*/ 42 h 335"/>
                <a:gd name="T10" fmla="*/ 103 w 388"/>
                <a:gd name="T11" fmla="*/ 19 h 335"/>
                <a:gd name="T12" fmla="*/ 136 w 388"/>
                <a:gd name="T13" fmla="*/ 27 h 335"/>
                <a:gd name="T14" fmla="*/ 184 w 388"/>
                <a:gd name="T15" fmla="*/ 38 h 335"/>
                <a:gd name="T16" fmla="*/ 234 w 388"/>
                <a:gd name="T17" fmla="*/ 46 h 335"/>
                <a:gd name="T18" fmla="*/ 281 w 388"/>
                <a:gd name="T19" fmla="*/ 51 h 335"/>
                <a:gd name="T20" fmla="*/ 317 w 388"/>
                <a:gd name="T21" fmla="*/ 53 h 335"/>
                <a:gd name="T22" fmla="*/ 337 w 388"/>
                <a:gd name="T23" fmla="*/ 53 h 335"/>
                <a:gd name="T24" fmla="*/ 358 w 388"/>
                <a:gd name="T25" fmla="*/ 53 h 335"/>
                <a:gd name="T26" fmla="*/ 373 w 388"/>
                <a:gd name="T27" fmla="*/ 54 h 335"/>
                <a:gd name="T28" fmla="*/ 387 w 388"/>
                <a:gd name="T29" fmla="*/ 91 h 335"/>
                <a:gd name="T30" fmla="*/ 382 w 388"/>
                <a:gd name="T31" fmla="*/ 157 h 335"/>
                <a:gd name="T32" fmla="*/ 357 w 388"/>
                <a:gd name="T33" fmla="*/ 217 h 335"/>
                <a:gd name="T34" fmla="*/ 323 w 388"/>
                <a:gd name="T35" fmla="*/ 270 h 335"/>
                <a:gd name="T36" fmla="*/ 293 w 388"/>
                <a:gd name="T37" fmla="*/ 303 h 335"/>
                <a:gd name="T38" fmla="*/ 261 w 388"/>
                <a:gd name="T39" fmla="*/ 323 h 335"/>
                <a:gd name="T40" fmla="*/ 227 w 388"/>
                <a:gd name="T41" fmla="*/ 334 h 335"/>
                <a:gd name="T42" fmla="*/ 190 w 388"/>
                <a:gd name="T43" fmla="*/ 335 h 335"/>
                <a:gd name="T44" fmla="*/ 154 w 388"/>
                <a:gd name="T45" fmla="*/ 316 h 335"/>
                <a:gd name="T46" fmla="*/ 122 w 388"/>
                <a:gd name="T47" fmla="*/ 284 h 335"/>
                <a:gd name="T48" fmla="*/ 98 w 388"/>
                <a:gd name="T49" fmla="*/ 249 h 335"/>
                <a:gd name="T50" fmla="*/ 82 w 388"/>
                <a:gd name="T51" fmla="*/ 209 h 335"/>
                <a:gd name="T52" fmla="*/ 77 w 388"/>
                <a:gd name="T53" fmla="*/ 184 h 335"/>
                <a:gd name="T54" fmla="*/ 74 w 388"/>
                <a:gd name="T55" fmla="*/ 166 h 335"/>
                <a:gd name="T56" fmla="*/ 68 w 388"/>
                <a:gd name="T57" fmla="*/ 142 h 335"/>
                <a:gd name="T58" fmla="*/ 50 w 388"/>
                <a:gd name="T59" fmla="*/ 113 h 335"/>
                <a:gd name="T60" fmla="*/ 21 w 388"/>
                <a:gd name="T61" fmla="*/ 104 h 335"/>
                <a:gd name="T62" fmla="*/ 7 w 388"/>
                <a:gd name="T63" fmla="*/ 83 h 335"/>
                <a:gd name="T64" fmla="*/ 0 w 388"/>
                <a:gd name="T65" fmla="*/ 62 h 335"/>
                <a:gd name="T66" fmla="*/ 5 w 388"/>
                <a:gd name="T67" fmla="*/ 43 h 335"/>
                <a:gd name="T68" fmla="*/ 8 w 388"/>
                <a:gd name="T69" fmla="*/ 21 h 335"/>
                <a:gd name="T70" fmla="*/ 20 w 388"/>
                <a:gd name="T71" fmla="*/ 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8" h="335">
                  <a:moveTo>
                    <a:pt x="31" y="0"/>
                  </a:moveTo>
                  <a:lnTo>
                    <a:pt x="37" y="8"/>
                  </a:lnTo>
                  <a:lnTo>
                    <a:pt x="42" y="18"/>
                  </a:lnTo>
                  <a:lnTo>
                    <a:pt x="45" y="29"/>
                  </a:lnTo>
                  <a:lnTo>
                    <a:pt x="50" y="40"/>
                  </a:lnTo>
                  <a:lnTo>
                    <a:pt x="53" y="48"/>
                  </a:lnTo>
                  <a:lnTo>
                    <a:pt x="60" y="54"/>
                  </a:lnTo>
                  <a:lnTo>
                    <a:pt x="69" y="54"/>
                  </a:lnTo>
                  <a:lnTo>
                    <a:pt x="82" y="48"/>
                  </a:lnTo>
                  <a:lnTo>
                    <a:pt x="91" y="42"/>
                  </a:lnTo>
                  <a:lnTo>
                    <a:pt x="96" y="29"/>
                  </a:lnTo>
                  <a:lnTo>
                    <a:pt x="103" y="19"/>
                  </a:lnTo>
                  <a:lnTo>
                    <a:pt x="114" y="21"/>
                  </a:lnTo>
                  <a:lnTo>
                    <a:pt x="136" y="27"/>
                  </a:lnTo>
                  <a:lnTo>
                    <a:pt x="160" y="34"/>
                  </a:lnTo>
                  <a:lnTo>
                    <a:pt x="184" y="38"/>
                  </a:lnTo>
                  <a:lnTo>
                    <a:pt x="208" y="43"/>
                  </a:lnTo>
                  <a:lnTo>
                    <a:pt x="234" y="46"/>
                  </a:lnTo>
                  <a:lnTo>
                    <a:pt x="258" y="50"/>
                  </a:lnTo>
                  <a:lnTo>
                    <a:pt x="281" y="51"/>
                  </a:lnTo>
                  <a:lnTo>
                    <a:pt x="305" y="53"/>
                  </a:lnTo>
                  <a:lnTo>
                    <a:pt x="317" y="53"/>
                  </a:lnTo>
                  <a:lnTo>
                    <a:pt x="328" y="53"/>
                  </a:lnTo>
                  <a:lnTo>
                    <a:pt x="337" y="53"/>
                  </a:lnTo>
                  <a:lnTo>
                    <a:pt x="349" y="53"/>
                  </a:lnTo>
                  <a:lnTo>
                    <a:pt x="358" y="53"/>
                  </a:lnTo>
                  <a:lnTo>
                    <a:pt x="366" y="53"/>
                  </a:lnTo>
                  <a:lnTo>
                    <a:pt x="373" y="54"/>
                  </a:lnTo>
                  <a:lnTo>
                    <a:pt x="379" y="56"/>
                  </a:lnTo>
                  <a:lnTo>
                    <a:pt x="387" y="91"/>
                  </a:lnTo>
                  <a:lnTo>
                    <a:pt x="388" y="125"/>
                  </a:lnTo>
                  <a:lnTo>
                    <a:pt x="382" y="157"/>
                  </a:lnTo>
                  <a:lnTo>
                    <a:pt x="371" y="187"/>
                  </a:lnTo>
                  <a:lnTo>
                    <a:pt x="357" y="217"/>
                  </a:lnTo>
                  <a:lnTo>
                    <a:pt x="341" y="244"/>
                  </a:lnTo>
                  <a:lnTo>
                    <a:pt x="323" y="270"/>
                  </a:lnTo>
                  <a:lnTo>
                    <a:pt x="305" y="294"/>
                  </a:lnTo>
                  <a:lnTo>
                    <a:pt x="293" y="303"/>
                  </a:lnTo>
                  <a:lnTo>
                    <a:pt x="277" y="313"/>
                  </a:lnTo>
                  <a:lnTo>
                    <a:pt x="261" y="323"/>
                  </a:lnTo>
                  <a:lnTo>
                    <a:pt x="245" y="329"/>
                  </a:lnTo>
                  <a:lnTo>
                    <a:pt x="227" y="334"/>
                  </a:lnTo>
                  <a:lnTo>
                    <a:pt x="210" y="335"/>
                  </a:lnTo>
                  <a:lnTo>
                    <a:pt x="190" y="335"/>
                  </a:lnTo>
                  <a:lnTo>
                    <a:pt x="173" y="331"/>
                  </a:lnTo>
                  <a:lnTo>
                    <a:pt x="154" y="316"/>
                  </a:lnTo>
                  <a:lnTo>
                    <a:pt x="138" y="302"/>
                  </a:lnTo>
                  <a:lnTo>
                    <a:pt x="122" y="284"/>
                  </a:lnTo>
                  <a:lnTo>
                    <a:pt x="109" y="267"/>
                  </a:lnTo>
                  <a:lnTo>
                    <a:pt x="98" y="249"/>
                  </a:lnTo>
                  <a:lnTo>
                    <a:pt x="88" y="230"/>
                  </a:lnTo>
                  <a:lnTo>
                    <a:pt x="82" y="209"/>
                  </a:lnTo>
                  <a:lnTo>
                    <a:pt x="77" y="188"/>
                  </a:lnTo>
                  <a:lnTo>
                    <a:pt x="77" y="184"/>
                  </a:lnTo>
                  <a:lnTo>
                    <a:pt x="76" y="176"/>
                  </a:lnTo>
                  <a:lnTo>
                    <a:pt x="74" y="166"/>
                  </a:lnTo>
                  <a:lnTo>
                    <a:pt x="74" y="157"/>
                  </a:lnTo>
                  <a:lnTo>
                    <a:pt x="68" y="142"/>
                  </a:lnTo>
                  <a:lnTo>
                    <a:pt x="61" y="126"/>
                  </a:lnTo>
                  <a:lnTo>
                    <a:pt x="50" y="113"/>
                  </a:lnTo>
                  <a:lnTo>
                    <a:pt x="32" y="110"/>
                  </a:lnTo>
                  <a:lnTo>
                    <a:pt x="21" y="104"/>
                  </a:lnTo>
                  <a:lnTo>
                    <a:pt x="13" y="94"/>
                  </a:lnTo>
                  <a:lnTo>
                    <a:pt x="7" y="83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4" y="53"/>
                  </a:lnTo>
                  <a:lnTo>
                    <a:pt x="5" y="43"/>
                  </a:lnTo>
                  <a:lnTo>
                    <a:pt x="4" y="30"/>
                  </a:lnTo>
                  <a:lnTo>
                    <a:pt x="8" y="21"/>
                  </a:lnTo>
                  <a:lnTo>
                    <a:pt x="13" y="11"/>
                  </a:lnTo>
                  <a:lnTo>
                    <a:pt x="20" y="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Freeform 26"/>
            <p:cNvSpPr>
              <a:spLocks/>
            </p:cNvSpPr>
            <p:nvPr/>
          </p:nvSpPr>
          <p:spPr bwMode="auto">
            <a:xfrm>
              <a:off x="4631" y="1784"/>
              <a:ext cx="32" cy="10"/>
            </a:xfrm>
            <a:custGeom>
              <a:avLst/>
              <a:gdLst>
                <a:gd name="T0" fmla="*/ 5 w 62"/>
                <a:gd name="T1" fmla="*/ 21 h 21"/>
                <a:gd name="T2" fmla="*/ 2 w 62"/>
                <a:gd name="T3" fmla="*/ 16 h 21"/>
                <a:gd name="T4" fmla="*/ 0 w 62"/>
                <a:gd name="T5" fmla="*/ 10 h 21"/>
                <a:gd name="T6" fmla="*/ 0 w 62"/>
                <a:gd name="T7" fmla="*/ 4 h 21"/>
                <a:gd name="T8" fmla="*/ 3 w 62"/>
                <a:gd name="T9" fmla="*/ 0 h 21"/>
                <a:gd name="T10" fmla="*/ 5 w 62"/>
                <a:gd name="T11" fmla="*/ 0 h 21"/>
                <a:gd name="T12" fmla="*/ 11 w 62"/>
                <a:gd name="T13" fmla="*/ 0 h 21"/>
                <a:gd name="T14" fmla="*/ 19 w 62"/>
                <a:gd name="T15" fmla="*/ 0 h 21"/>
                <a:gd name="T16" fmla="*/ 30 w 62"/>
                <a:gd name="T17" fmla="*/ 0 h 21"/>
                <a:gd name="T18" fmla="*/ 40 w 62"/>
                <a:gd name="T19" fmla="*/ 0 h 21"/>
                <a:gd name="T20" fmla="*/ 49 w 62"/>
                <a:gd name="T21" fmla="*/ 0 h 21"/>
                <a:gd name="T22" fmla="*/ 56 w 62"/>
                <a:gd name="T23" fmla="*/ 2 h 21"/>
                <a:gd name="T24" fmla="*/ 61 w 62"/>
                <a:gd name="T25" fmla="*/ 4 h 21"/>
                <a:gd name="T26" fmla="*/ 62 w 62"/>
                <a:gd name="T27" fmla="*/ 18 h 21"/>
                <a:gd name="T28" fmla="*/ 5 w 62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21">
                  <a:moveTo>
                    <a:pt x="5" y="21"/>
                  </a:moveTo>
                  <a:lnTo>
                    <a:pt x="2" y="16"/>
                  </a:lnTo>
                  <a:lnTo>
                    <a:pt x="0" y="10"/>
                  </a:lnTo>
                  <a:lnTo>
                    <a:pt x="0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2"/>
                  </a:lnTo>
                  <a:lnTo>
                    <a:pt x="61" y="4"/>
                  </a:lnTo>
                  <a:lnTo>
                    <a:pt x="62" y="18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Freeform 27"/>
            <p:cNvSpPr>
              <a:spLocks/>
            </p:cNvSpPr>
            <p:nvPr/>
          </p:nvSpPr>
          <p:spPr bwMode="auto">
            <a:xfrm>
              <a:off x="4696" y="1783"/>
              <a:ext cx="31" cy="11"/>
            </a:xfrm>
            <a:custGeom>
              <a:avLst/>
              <a:gdLst>
                <a:gd name="T0" fmla="*/ 5 w 63"/>
                <a:gd name="T1" fmla="*/ 22 h 22"/>
                <a:gd name="T2" fmla="*/ 2 w 63"/>
                <a:gd name="T3" fmla="*/ 16 h 22"/>
                <a:gd name="T4" fmla="*/ 0 w 63"/>
                <a:gd name="T5" fmla="*/ 9 h 22"/>
                <a:gd name="T6" fmla="*/ 0 w 63"/>
                <a:gd name="T7" fmla="*/ 3 h 22"/>
                <a:gd name="T8" fmla="*/ 3 w 63"/>
                <a:gd name="T9" fmla="*/ 0 h 22"/>
                <a:gd name="T10" fmla="*/ 5 w 63"/>
                <a:gd name="T11" fmla="*/ 0 h 22"/>
                <a:gd name="T12" fmla="*/ 11 w 63"/>
                <a:gd name="T13" fmla="*/ 0 h 22"/>
                <a:gd name="T14" fmla="*/ 19 w 63"/>
                <a:gd name="T15" fmla="*/ 0 h 22"/>
                <a:gd name="T16" fmla="*/ 29 w 63"/>
                <a:gd name="T17" fmla="*/ 0 h 22"/>
                <a:gd name="T18" fmla="*/ 40 w 63"/>
                <a:gd name="T19" fmla="*/ 0 h 22"/>
                <a:gd name="T20" fmla="*/ 48 w 63"/>
                <a:gd name="T21" fmla="*/ 0 h 22"/>
                <a:gd name="T22" fmla="*/ 56 w 63"/>
                <a:gd name="T23" fmla="*/ 1 h 22"/>
                <a:gd name="T24" fmla="*/ 59 w 63"/>
                <a:gd name="T25" fmla="*/ 3 h 22"/>
                <a:gd name="T26" fmla="*/ 63 w 63"/>
                <a:gd name="T27" fmla="*/ 17 h 22"/>
                <a:gd name="T28" fmla="*/ 5 w 63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22">
                  <a:moveTo>
                    <a:pt x="5" y="22"/>
                  </a:moveTo>
                  <a:lnTo>
                    <a:pt x="2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6" y="1"/>
                  </a:lnTo>
                  <a:lnTo>
                    <a:pt x="59" y="3"/>
                  </a:lnTo>
                  <a:lnTo>
                    <a:pt x="63" y="17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Freeform 28"/>
            <p:cNvSpPr>
              <a:spLocks/>
            </p:cNvSpPr>
            <p:nvPr/>
          </p:nvSpPr>
          <p:spPr bwMode="auto">
            <a:xfrm>
              <a:off x="4674" y="1820"/>
              <a:ext cx="20" cy="14"/>
            </a:xfrm>
            <a:custGeom>
              <a:avLst/>
              <a:gdLst>
                <a:gd name="T0" fmla="*/ 39 w 39"/>
                <a:gd name="T1" fmla="*/ 15 h 29"/>
                <a:gd name="T2" fmla="*/ 36 w 39"/>
                <a:gd name="T3" fmla="*/ 21 h 29"/>
                <a:gd name="T4" fmla="*/ 32 w 39"/>
                <a:gd name="T5" fmla="*/ 24 h 29"/>
                <a:gd name="T6" fmla="*/ 27 w 39"/>
                <a:gd name="T7" fmla="*/ 27 h 29"/>
                <a:gd name="T8" fmla="*/ 22 w 39"/>
                <a:gd name="T9" fmla="*/ 29 h 29"/>
                <a:gd name="T10" fmla="*/ 16 w 39"/>
                <a:gd name="T11" fmla="*/ 29 h 29"/>
                <a:gd name="T12" fmla="*/ 9 w 39"/>
                <a:gd name="T13" fmla="*/ 27 h 29"/>
                <a:gd name="T14" fmla="*/ 3 w 39"/>
                <a:gd name="T15" fmla="*/ 26 h 29"/>
                <a:gd name="T16" fmla="*/ 0 w 39"/>
                <a:gd name="T17" fmla="*/ 19 h 29"/>
                <a:gd name="T18" fmla="*/ 0 w 39"/>
                <a:gd name="T19" fmla="*/ 15 h 29"/>
                <a:gd name="T20" fmla="*/ 12 w 39"/>
                <a:gd name="T21" fmla="*/ 11 h 29"/>
                <a:gd name="T22" fmla="*/ 27 w 39"/>
                <a:gd name="T23" fmla="*/ 2 h 29"/>
                <a:gd name="T24" fmla="*/ 36 w 39"/>
                <a:gd name="T25" fmla="*/ 0 h 29"/>
                <a:gd name="T26" fmla="*/ 39 w 39"/>
                <a:gd name="T27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29">
                  <a:moveTo>
                    <a:pt x="39" y="15"/>
                  </a:moveTo>
                  <a:lnTo>
                    <a:pt x="36" y="21"/>
                  </a:lnTo>
                  <a:lnTo>
                    <a:pt x="32" y="24"/>
                  </a:lnTo>
                  <a:lnTo>
                    <a:pt x="27" y="27"/>
                  </a:lnTo>
                  <a:lnTo>
                    <a:pt x="22" y="29"/>
                  </a:lnTo>
                  <a:lnTo>
                    <a:pt x="16" y="29"/>
                  </a:lnTo>
                  <a:lnTo>
                    <a:pt x="9" y="27"/>
                  </a:lnTo>
                  <a:lnTo>
                    <a:pt x="3" y="26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2" y="11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3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" name="Freeform 29"/>
            <p:cNvSpPr>
              <a:spLocks/>
            </p:cNvSpPr>
            <p:nvPr/>
          </p:nvSpPr>
          <p:spPr bwMode="auto">
            <a:xfrm>
              <a:off x="4841" y="1821"/>
              <a:ext cx="47" cy="25"/>
            </a:xfrm>
            <a:custGeom>
              <a:avLst/>
              <a:gdLst>
                <a:gd name="T0" fmla="*/ 95 w 95"/>
                <a:gd name="T1" fmla="*/ 4 h 50"/>
                <a:gd name="T2" fmla="*/ 90 w 95"/>
                <a:gd name="T3" fmla="*/ 8 h 50"/>
                <a:gd name="T4" fmla="*/ 90 w 95"/>
                <a:gd name="T5" fmla="*/ 15 h 50"/>
                <a:gd name="T6" fmla="*/ 90 w 95"/>
                <a:gd name="T7" fmla="*/ 21 h 50"/>
                <a:gd name="T8" fmla="*/ 85 w 95"/>
                <a:gd name="T9" fmla="*/ 26 h 50"/>
                <a:gd name="T10" fmla="*/ 83 w 95"/>
                <a:gd name="T11" fmla="*/ 32 h 50"/>
                <a:gd name="T12" fmla="*/ 82 w 95"/>
                <a:gd name="T13" fmla="*/ 40 h 50"/>
                <a:gd name="T14" fmla="*/ 79 w 95"/>
                <a:gd name="T15" fmla="*/ 45 h 50"/>
                <a:gd name="T16" fmla="*/ 75 w 95"/>
                <a:gd name="T17" fmla="*/ 50 h 50"/>
                <a:gd name="T18" fmla="*/ 67 w 95"/>
                <a:gd name="T19" fmla="*/ 48 h 50"/>
                <a:gd name="T20" fmla="*/ 59 w 95"/>
                <a:gd name="T21" fmla="*/ 47 h 50"/>
                <a:gd name="T22" fmla="*/ 50 w 95"/>
                <a:gd name="T23" fmla="*/ 45 h 50"/>
                <a:gd name="T24" fmla="*/ 39 w 95"/>
                <a:gd name="T25" fmla="*/ 42 h 50"/>
                <a:gd name="T26" fmla="*/ 29 w 95"/>
                <a:gd name="T27" fmla="*/ 40 h 50"/>
                <a:gd name="T28" fmla="*/ 19 w 95"/>
                <a:gd name="T29" fmla="*/ 37 h 50"/>
                <a:gd name="T30" fmla="*/ 10 w 95"/>
                <a:gd name="T31" fmla="*/ 34 h 50"/>
                <a:gd name="T32" fmla="*/ 0 w 95"/>
                <a:gd name="T33" fmla="*/ 31 h 50"/>
                <a:gd name="T34" fmla="*/ 11 w 95"/>
                <a:gd name="T35" fmla="*/ 29 h 50"/>
                <a:gd name="T36" fmla="*/ 24 w 95"/>
                <a:gd name="T37" fmla="*/ 28 h 50"/>
                <a:gd name="T38" fmla="*/ 35 w 95"/>
                <a:gd name="T39" fmla="*/ 26 h 50"/>
                <a:gd name="T40" fmla="*/ 48 w 95"/>
                <a:gd name="T41" fmla="*/ 23 h 50"/>
                <a:gd name="T42" fmla="*/ 59 w 95"/>
                <a:gd name="T43" fmla="*/ 20 h 50"/>
                <a:gd name="T44" fmla="*/ 69 w 95"/>
                <a:gd name="T45" fmla="*/ 15 h 50"/>
                <a:gd name="T46" fmla="*/ 79 w 95"/>
                <a:gd name="T47" fmla="*/ 8 h 50"/>
                <a:gd name="T48" fmla="*/ 87 w 95"/>
                <a:gd name="T49" fmla="*/ 0 h 50"/>
                <a:gd name="T50" fmla="*/ 88 w 95"/>
                <a:gd name="T51" fmla="*/ 0 h 50"/>
                <a:gd name="T52" fmla="*/ 91 w 95"/>
                <a:gd name="T53" fmla="*/ 0 h 50"/>
                <a:gd name="T54" fmla="*/ 93 w 95"/>
                <a:gd name="T55" fmla="*/ 2 h 50"/>
                <a:gd name="T56" fmla="*/ 95 w 95"/>
                <a:gd name="T5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5" h="50">
                  <a:moveTo>
                    <a:pt x="95" y="4"/>
                  </a:moveTo>
                  <a:lnTo>
                    <a:pt x="90" y="8"/>
                  </a:lnTo>
                  <a:lnTo>
                    <a:pt x="90" y="15"/>
                  </a:lnTo>
                  <a:lnTo>
                    <a:pt x="90" y="21"/>
                  </a:lnTo>
                  <a:lnTo>
                    <a:pt x="85" y="26"/>
                  </a:lnTo>
                  <a:lnTo>
                    <a:pt x="83" y="32"/>
                  </a:lnTo>
                  <a:lnTo>
                    <a:pt x="82" y="40"/>
                  </a:lnTo>
                  <a:lnTo>
                    <a:pt x="79" y="45"/>
                  </a:lnTo>
                  <a:lnTo>
                    <a:pt x="75" y="50"/>
                  </a:lnTo>
                  <a:lnTo>
                    <a:pt x="67" y="48"/>
                  </a:lnTo>
                  <a:lnTo>
                    <a:pt x="59" y="47"/>
                  </a:lnTo>
                  <a:lnTo>
                    <a:pt x="50" y="45"/>
                  </a:lnTo>
                  <a:lnTo>
                    <a:pt x="39" y="42"/>
                  </a:lnTo>
                  <a:lnTo>
                    <a:pt x="29" y="40"/>
                  </a:lnTo>
                  <a:lnTo>
                    <a:pt x="19" y="37"/>
                  </a:lnTo>
                  <a:lnTo>
                    <a:pt x="10" y="34"/>
                  </a:lnTo>
                  <a:lnTo>
                    <a:pt x="0" y="31"/>
                  </a:lnTo>
                  <a:lnTo>
                    <a:pt x="11" y="29"/>
                  </a:lnTo>
                  <a:lnTo>
                    <a:pt x="24" y="28"/>
                  </a:lnTo>
                  <a:lnTo>
                    <a:pt x="35" y="26"/>
                  </a:lnTo>
                  <a:lnTo>
                    <a:pt x="48" y="23"/>
                  </a:lnTo>
                  <a:lnTo>
                    <a:pt x="59" y="20"/>
                  </a:lnTo>
                  <a:lnTo>
                    <a:pt x="69" y="15"/>
                  </a:lnTo>
                  <a:lnTo>
                    <a:pt x="79" y="8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3" y="2"/>
                  </a:lnTo>
                  <a:lnTo>
                    <a:pt x="95" y="4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9" name="Freeform 30"/>
            <p:cNvSpPr>
              <a:spLocks/>
            </p:cNvSpPr>
            <p:nvPr/>
          </p:nvSpPr>
          <p:spPr bwMode="auto">
            <a:xfrm>
              <a:off x="4649" y="1831"/>
              <a:ext cx="55" cy="56"/>
            </a:xfrm>
            <a:custGeom>
              <a:avLst/>
              <a:gdLst>
                <a:gd name="T0" fmla="*/ 21 w 110"/>
                <a:gd name="T1" fmla="*/ 19 h 113"/>
                <a:gd name="T2" fmla="*/ 26 w 110"/>
                <a:gd name="T3" fmla="*/ 25 h 113"/>
                <a:gd name="T4" fmla="*/ 30 w 110"/>
                <a:gd name="T5" fmla="*/ 31 h 113"/>
                <a:gd name="T6" fmla="*/ 38 w 110"/>
                <a:gd name="T7" fmla="*/ 35 h 113"/>
                <a:gd name="T8" fmla="*/ 46 w 110"/>
                <a:gd name="T9" fmla="*/ 38 h 113"/>
                <a:gd name="T10" fmla="*/ 54 w 110"/>
                <a:gd name="T11" fmla="*/ 41 h 113"/>
                <a:gd name="T12" fmla="*/ 62 w 110"/>
                <a:gd name="T13" fmla="*/ 41 h 113"/>
                <a:gd name="T14" fmla="*/ 72 w 110"/>
                <a:gd name="T15" fmla="*/ 41 h 113"/>
                <a:gd name="T16" fmla="*/ 80 w 110"/>
                <a:gd name="T17" fmla="*/ 41 h 113"/>
                <a:gd name="T18" fmla="*/ 88 w 110"/>
                <a:gd name="T19" fmla="*/ 38 h 113"/>
                <a:gd name="T20" fmla="*/ 94 w 110"/>
                <a:gd name="T21" fmla="*/ 33 h 113"/>
                <a:gd name="T22" fmla="*/ 101 w 110"/>
                <a:gd name="T23" fmla="*/ 30 h 113"/>
                <a:gd name="T24" fmla="*/ 109 w 110"/>
                <a:gd name="T25" fmla="*/ 28 h 113"/>
                <a:gd name="T26" fmla="*/ 107 w 110"/>
                <a:gd name="T27" fmla="*/ 31 h 113"/>
                <a:gd name="T28" fmla="*/ 109 w 110"/>
                <a:gd name="T29" fmla="*/ 36 h 113"/>
                <a:gd name="T30" fmla="*/ 110 w 110"/>
                <a:gd name="T31" fmla="*/ 41 h 113"/>
                <a:gd name="T32" fmla="*/ 110 w 110"/>
                <a:gd name="T33" fmla="*/ 46 h 113"/>
                <a:gd name="T34" fmla="*/ 104 w 110"/>
                <a:gd name="T35" fmla="*/ 49 h 113"/>
                <a:gd name="T36" fmla="*/ 97 w 110"/>
                <a:gd name="T37" fmla="*/ 52 h 113"/>
                <a:gd name="T38" fmla="*/ 93 w 110"/>
                <a:gd name="T39" fmla="*/ 55 h 113"/>
                <a:gd name="T40" fmla="*/ 86 w 110"/>
                <a:gd name="T41" fmla="*/ 59 h 113"/>
                <a:gd name="T42" fmla="*/ 80 w 110"/>
                <a:gd name="T43" fmla="*/ 60 h 113"/>
                <a:gd name="T44" fmla="*/ 72 w 110"/>
                <a:gd name="T45" fmla="*/ 63 h 113"/>
                <a:gd name="T46" fmla="*/ 66 w 110"/>
                <a:gd name="T47" fmla="*/ 65 h 113"/>
                <a:gd name="T48" fmla="*/ 58 w 110"/>
                <a:gd name="T49" fmla="*/ 67 h 113"/>
                <a:gd name="T50" fmla="*/ 54 w 110"/>
                <a:gd name="T51" fmla="*/ 71 h 113"/>
                <a:gd name="T52" fmla="*/ 53 w 110"/>
                <a:gd name="T53" fmla="*/ 76 h 113"/>
                <a:gd name="T54" fmla="*/ 51 w 110"/>
                <a:gd name="T55" fmla="*/ 83 h 113"/>
                <a:gd name="T56" fmla="*/ 51 w 110"/>
                <a:gd name="T57" fmla="*/ 89 h 113"/>
                <a:gd name="T58" fmla="*/ 51 w 110"/>
                <a:gd name="T59" fmla="*/ 89 h 113"/>
                <a:gd name="T60" fmla="*/ 51 w 110"/>
                <a:gd name="T61" fmla="*/ 95 h 113"/>
                <a:gd name="T62" fmla="*/ 56 w 110"/>
                <a:gd name="T63" fmla="*/ 99 h 113"/>
                <a:gd name="T64" fmla="*/ 64 w 110"/>
                <a:gd name="T65" fmla="*/ 99 h 113"/>
                <a:gd name="T66" fmla="*/ 72 w 110"/>
                <a:gd name="T67" fmla="*/ 99 h 113"/>
                <a:gd name="T68" fmla="*/ 74 w 110"/>
                <a:gd name="T69" fmla="*/ 95 h 113"/>
                <a:gd name="T70" fmla="*/ 75 w 110"/>
                <a:gd name="T71" fmla="*/ 95 h 113"/>
                <a:gd name="T72" fmla="*/ 78 w 110"/>
                <a:gd name="T73" fmla="*/ 95 h 113"/>
                <a:gd name="T74" fmla="*/ 80 w 110"/>
                <a:gd name="T75" fmla="*/ 97 h 113"/>
                <a:gd name="T76" fmla="*/ 80 w 110"/>
                <a:gd name="T77" fmla="*/ 103 h 113"/>
                <a:gd name="T78" fmla="*/ 78 w 110"/>
                <a:gd name="T79" fmla="*/ 107 h 113"/>
                <a:gd name="T80" fmla="*/ 75 w 110"/>
                <a:gd name="T81" fmla="*/ 111 h 113"/>
                <a:gd name="T82" fmla="*/ 72 w 110"/>
                <a:gd name="T83" fmla="*/ 113 h 113"/>
                <a:gd name="T84" fmla="*/ 66 w 110"/>
                <a:gd name="T85" fmla="*/ 113 h 113"/>
                <a:gd name="T86" fmla="*/ 58 w 110"/>
                <a:gd name="T87" fmla="*/ 113 h 113"/>
                <a:gd name="T88" fmla="*/ 51 w 110"/>
                <a:gd name="T89" fmla="*/ 111 h 113"/>
                <a:gd name="T90" fmla="*/ 45 w 110"/>
                <a:gd name="T91" fmla="*/ 110 h 113"/>
                <a:gd name="T92" fmla="*/ 38 w 110"/>
                <a:gd name="T93" fmla="*/ 108 h 113"/>
                <a:gd name="T94" fmla="*/ 32 w 110"/>
                <a:gd name="T95" fmla="*/ 105 h 113"/>
                <a:gd name="T96" fmla="*/ 26 w 110"/>
                <a:gd name="T97" fmla="*/ 102 h 113"/>
                <a:gd name="T98" fmla="*/ 21 w 110"/>
                <a:gd name="T99" fmla="*/ 99 h 113"/>
                <a:gd name="T100" fmla="*/ 11 w 110"/>
                <a:gd name="T101" fmla="*/ 87 h 113"/>
                <a:gd name="T102" fmla="*/ 5 w 110"/>
                <a:gd name="T103" fmla="*/ 75 h 113"/>
                <a:gd name="T104" fmla="*/ 0 w 110"/>
                <a:gd name="T105" fmla="*/ 62 h 113"/>
                <a:gd name="T106" fmla="*/ 2 w 110"/>
                <a:gd name="T107" fmla="*/ 46 h 113"/>
                <a:gd name="T108" fmla="*/ 0 w 110"/>
                <a:gd name="T109" fmla="*/ 38 h 113"/>
                <a:gd name="T110" fmla="*/ 2 w 110"/>
                <a:gd name="T111" fmla="*/ 28 h 113"/>
                <a:gd name="T112" fmla="*/ 2 w 110"/>
                <a:gd name="T113" fmla="*/ 17 h 113"/>
                <a:gd name="T114" fmla="*/ 2 w 110"/>
                <a:gd name="T115" fmla="*/ 6 h 113"/>
                <a:gd name="T116" fmla="*/ 8 w 110"/>
                <a:gd name="T117" fmla="*/ 0 h 113"/>
                <a:gd name="T118" fmla="*/ 14 w 110"/>
                <a:gd name="T119" fmla="*/ 3 h 113"/>
                <a:gd name="T120" fmla="*/ 18 w 110"/>
                <a:gd name="T121" fmla="*/ 11 h 113"/>
                <a:gd name="T122" fmla="*/ 21 w 110"/>
                <a:gd name="T123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0" h="113">
                  <a:moveTo>
                    <a:pt x="21" y="19"/>
                  </a:moveTo>
                  <a:lnTo>
                    <a:pt x="26" y="25"/>
                  </a:lnTo>
                  <a:lnTo>
                    <a:pt x="30" y="31"/>
                  </a:lnTo>
                  <a:lnTo>
                    <a:pt x="38" y="35"/>
                  </a:lnTo>
                  <a:lnTo>
                    <a:pt x="46" y="38"/>
                  </a:lnTo>
                  <a:lnTo>
                    <a:pt x="54" y="41"/>
                  </a:lnTo>
                  <a:lnTo>
                    <a:pt x="62" y="41"/>
                  </a:lnTo>
                  <a:lnTo>
                    <a:pt x="72" y="41"/>
                  </a:lnTo>
                  <a:lnTo>
                    <a:pt x="80" y="41"/>
                  </a:lnTo>
                  <a:lnTo>
                    <a:pt x="88" y="38"/>
                  </a:lnTo>
                  <a:lnTo>
                    <a:pt x="94" y="33"/>
                  </a:lnTo>
                  <a:lnTo>
                    <a:pt x="101" y="30"/>
                  </a:lnTo>
                  <a:lnTo>
                    <a:pt x="109" y="28"/>
                  </a:lnTo>
                  <a:lnTo>
                    <a:pt x="107" y="31"/>
                  </a:lnTo>
                  <a:lnTo>
                    <a:pt x="109" y="36"/>
                  </a:lnTo>
                  <a:lnTo>
                    <a:pt x="110" y="41"/>
                  </a:lnTo>
                  <a:lnTo>
                    <a:pt x="110" y="46"/>
                  </a:lnTo>
                  <a:lnTo>
                    <a:pt x="104" y="49"/>
                  </a:lnTo>
                  <a:lnTo>
                    <a:pt x="97" y="52"/>
                  </a:lnTo>
                  <a:lnTo>
                    <a:pt x="93" y="55"/>
                  </a:lnTo>
                  <a:lnTo>
                    <a:pt x="86" y="59"/>
                  </a:lnTo>
                  <a:lnTo>
                    <a:pt x="80" y="60"/>
                  </a:lnTo>
                  <a:lnTo>
                    <a:pt x="72" y="63"/>
                  </a:lnTo>
                  <a:lnTo>
                    <a:pt x="66" y="65"/>
                  </a:lnTo>
                  <a:lnTo>
                    <a:pt x="58" y="67"/>
                  </a:lnTo>
                  <a:lnTo>
                    <a:pt x="54" y="71"/>
                  </a:lnTo>
                  <a:lnTo>
                    <a:pt x="53" y="76"/>
                  </a:lnTo>
                  <a:lnTo>
                    <a:pt x="51" y="8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1" y="95"/>
                  </a:lnTo>
                  <a:lnTo>
                    <a:pt x="56" y="99"/>
                  </a:lnTo>
                  <a:lnTo>
                    <a:pt x="64" y="99"/>
                  </a:lnTo>
                  <a:lnTo>
                    <a:pt x="72" y="99"/>
                  </a:lnTo>
                  <a:lnTo>
                    <a:pt x="74" y="95"/>
                  </a:lnTo>
                  <a:lnTo>
                    <a:pt x="75" y="95"/>
                  </a:lnTo>
                  <a:lnTo>
                    <a:pt x="78" y="95"/>
                  </a:lnTo>
                  <a:lnTo>
                    <a:pt x="80" y="97"/>
                  </a:lnTo>
                  <a:lnTo>
                    <a:pt x="80" y="103"/>
                  </a:lnTo>
                  <a:lnTo>
                    <a:pt x="78" y="107"/>
                  </a:lnTo>
                  <a:lnTo>
                    <a:pt x="75" y="111"/>
                  </a:lnTo>
                  <a:lnTo>
                    <a:pt x="72" y="113"/>
                  </a:lnTo>
                  <a:lnTo>
                    <a:pt x="66" y="113"/>
                  </a:lnTo>
                  <a:lnTo>
                    <a:pt x="58" y="113"/>
                  </a:lnTo>
                  <a:lnTo>
                    <a:pt x="51" y="111"/>
                  </a:lnTo>
                  <a:lnTo>
                    <a:pt x="45" y="110"/>
                  </a:lnTo>
                  <a:lnTo>
                    <a:pt x="38" y="108"/>
                  </a:lnTo>
                  <a:lnTo>
                    <a:pt x="32" y="105"/>
                  </a:lnTo>
                  <a:lnTo>
                    <a:pt x="26" y="102"/>
                  </a:lnTo>
                  <a:lnTo>
                    <a:pt x="21" y="99"/>
                  </a:lnTo>
                  <a:lnTo>
                    <a:pt x="11" y="87"/>
                  </a:lnTo>
                  <a:lnTo>
                    <a:pt x="5" y="75"/>
                  </a:lnTo>
                  <a:lnTo>
                    <a:pt x="0" y="6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2" y="17"/>
                  </a:lnTo>
                  <a:lnTo>
                    <a:pt x="2" y="6"/>
                  </a:lnTo>
                  <a:lnTo>
                    <a:pt x="8" y="0"/>
                  </a:lnTo>
                  <a:lnTo>
                    <a:pt x="14" y="3"/>
                  </a:lnTo>
                  <a:lnTo>
                    <a:pt x="18" y="11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0" name="Freeform 31"/>
            <p:cNvSpPr>
              <a:spLocks/>
            </p:cNvSpPr>
            <p:nvPr/>
          </p:nvSpPr>
          <p:spPr bwMode="auto">
            <a:xfrm>
              <a:off x="4830" y="1852"/>
              <a:ext cx="8" cy="23"/>
            </a:xfrm>
            <a:custGeom>
              <a:avLst/>
              <a:gdLst>
                <a:gd name="T0" fmla="*/ 16 w 16"/>
                <a:gd name="T1" fmla="*/ 5 h 46"/>
                <a:gd name="T2" fmla="*/ 12 w 16"/>
                <a:gd name="T3" fmla="*/ 11 h 46"/>
                <a:gd name="T4" fmla="*/ 11 w 16"/>
                <a:gd name="T5" fmla="*/ 18 h 46"/>
                <a:gd name="T6" fmla="*/ 11 w 16"/>
                <a:gd name="T7" fmla="*/ 26 h 46"/>
                <a:gd name="T8" fmla="*/ 6 w 16"/>
                <a:gd name="T9" fmla="*/ 32 h 46"/>
                <a:gd name="T10" fmla="*/ 6 w 16"/>
                <a:gd name="T11" fmla="*/ 46 h 46"/>
                <a:gd name="T12" fmla="*/ 0 w 16"/>
                <a:gd name="T13" fmla="*/ 46 h 46"/>
                <a:gd name="T14" fmla="*/ 8 w 16"/>
                <a:gd name="T15" fmla="*/ 2 h 46"/>
                <a:gd name="T16" fmla="*/ 11 w 16"/>
                <a:gd name="T17" fmla="*/ 0 h 46"/>
                <a:gd name="T18" fmla="*/ 12 w 16"/>
                <a:gd name="T19" fmla="*/ 2 h 46"/>
                <a:gd name="T20" fmla="*/ 12 w 16"/>
                <a:gd name="T21" fmla="*/ 3 h 46"/>
                <a:gd name="T22" fmla="*/ 16 w 16"/>
                <a:gd name="T23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6">
                  <a:moveTo>
                    <a:pt x="16" y="5"/>
                  </a:moveTo>
                  <a:lnTo>
                    <a:pt x="12" y="11"/>
                  </a:lnTo>
                  <a:lnTo>
                    <a:pt x="11" y="18"/>
                  </a:lnTo>
                  <a:lnTo>
                    <a:pt x="11" y="26"/>
                  </a:lnTo>
                  <a:lnTo>
                    <a:pt x="6" y="32"/>
                  </a:lnTo>
                  <a:lnTo>
                    <a:pt x="6" y="46"/>
                  </a:lnTo>
                  <a:lnTo>
                    <a:pt x="0" y="46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1" name="Freeform 32"/>
            <p:cNvSpPr>
              <a:spLocks/>
            </p:cNvSpPr>
            <p:nvPr/>
          </p:nvSpPr>
          <p:spPr bwMode="auto">
            <a:xfrm>
              <a:off x="4840" y="1856"/>
              <a:ext cx="13" cy="24"/>
            </a:xfrm>
            <a:custGeom>
              <a:avLst/>
              <a:gdLst>
                <a:gd name="T0" fmla="*/ 27 w 27"/>
                <a:gd name="T1" fmla="*/ 5 h 50"/>
                <a:gd name="T2" fmla="*/ 24 w 27"/>
                <a:gd name="T3" fmla="*/ 16 h 50"/>
                <a:gd name="T4" fmla="*/ 19 w 27"/>
                <a:gd name="T5" fmla="*/ 27 h 50"/>
                <a:gd name="T6" fmla="*/ 14 w 27"/>
                <a:gd name="T7" fmla="*/ 38 h 50"/>
                <a:gd name="T8" fmla="*/ 11 w 27"/>
                <a:gd name="T9" fmla="*/ 50 h 50"/>
                <a:gd name="T10" fmla="*/ 1 w 27"/>
                <a:gd name="T11" fmla="*/ 48 h 50"/>
                <a:gd name="T12" fmla="*/ 0 w 27"/>
                <a:gd name="T13" fmla="*/ 35 h 50"/>
                <a:gd name="T14" fmla="*/ 1 w 27"/>
                <a:gd name="T15" fmla="*/ 21 h 50"/>
                <a:gd name="T16" fmla="*/ 6 w 27"/>
                <a:gd name="T17" fmla="*/ 10 h 50"/>
                <a:gd name="T18" fmla="*/ 12 w 27"/>
                <a:gd name="T19" fmla="*/ 0 h 50"/>
                <a:gd name="T20" fmla="*/ 16 w 27"/>
                <a:gd name="T21" fmla="*/ 2 h 50"/>
                <a:gd name="T22" fmla="*/ 20 w 27"/>
                <a:gd name="T23" fmla="*/ 0 h 50"/>
                <a:gd name="T24" fmla="*/ 25 w 27"/>
                <a:gd name="T25" fmla="*/ 2 h 50"/>
                <a:gd name="T26" fmla="*/ 27 w 27"/>
                <a:gd name="T2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50">
                  <a:moveTo>
                    <a:pt x="27" y="5"/>
                  </a:moveTo>
                  <a:lnTo>
                    <a:pt x="24" y="16"/>
                  </a:lnTo>
                  <a:lnTo>
                    <a:pt x="19" y="27"/>
                  </a:lnTo>
                  <a:lnTo>
                    <a:pt x="14" y="38"/>
                  </a:lnTo>
                  <a:lnTo>
                    <a:pt x="11" y="50"/>
                  </a:lnTo>
                  <a:lnTo>
                    <a:pt x="1" y="48"/>
                  </a:lnTo>
                  <a:lnTo>
                    <a:pt x="0" y="35"/>
                  </a:lnTo>
                  <a:lnTo>
                    <a:pt x="1" y="21"/>
                  </a:lnTo>
                  <a:lnTo>
                    <a:pt x="6" y="1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5" y="2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Freeform 33"/>
            <p:cNvSpPr>
              <a:spLocks/>
            </p:cNvSpPr>
            <p:nvPr/>
          </p:nvSpPr>
          <p:spPr bwMode="auto">
            <a:xfrm>
              <a:off x="4853" y="1860"/>
              <a:ext cx="18" cy="25"/>
            </a:xfrm>
            <a:custGeom>
              <a:avLst/>
              <a:gdLst>
                <a:gd name="T0" fmla="*/ 35 w 35"/>
                <a:gd name="T1" fmla="*/ 14 h 49"/>
                <a:gd name="T2" fmla="*/ 29 w 35"/>
                <a:gd name="T3" fmla="*/ 22 h 49"/>
                <a:gd name="T4" fmla="*/ 24 w 35"/>
                <a:gd name="T5" fmla="*/ 33 h 49"/>
                <a:gd name="T6" fmla="*/ 19 w 35"/>
                <a:gd name="T7" fmla="*/ 43 h 49"/>
                <a:gd name="T8" fmla="*/ 13 w 35"/>
                <a:gd name="T9" fmla="*/ 49 h 49"/>
                <a:gd name="T10" fmla="*/ 8 w 35"/>
                <a:gd name="T11" fmla="*/ 48 h 49"/>
                <a:gd name="T12" fmla="*/ 3 w 35"/>
                <a:gd name="T13" fmla="*/ 46 h 49"/>
                <a:gd name="T14" fmla="*/ 0 w 35"/>
                <a:gd name="T15" fmla="*/ 44 h 49"/>
                <a:gd name="T16" fmla="*/ 0 w 35"/>
                <a:gd name="T17" fmla="*/ 38 h 49"/>
                <a:gd name="T18" fmla="*/ 1 w 35"/>
                <a:gd name="T19" fmla="*/ 27 h 49"/>
                <a:gd name="T20" fmla="*/ 6 w 35"/>
                <a:gd name="T21" fmla="*/ 19 h 49"/>
                <a:gd name="T22" fmla="*/ 11 w 35"/>
                <a:gd name="T23" fmla="*/ 9 h 49"/>
                <a:gd name="T24" fmla="*/ 14 w 35"/>
                <a:gd name="T25" fmla="*/ 0 h 49"/>
                <a:gd name="T26" fmla="*/ 22 w 35"/>
                <a:gd name="T27" fmla="*/ 1 h 49"/>
                <a:gd name="T28" fmla="*/ 30 w 35"/>
                <a:gd name="T29" fmla="*/ 1 h 49"/>
                <a:gd name="T30" fmla="*/ 35 w 35"/>
                <a:gd name="T31" fmla="*/ 6 h 49"/>
                <a:gd name="T32" fmla="*/ 35 w 35"/>
                <a:gd name="T3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9">
                  <a:moveTo>
                    <a:pt x="35" y="14"/>
                  </a:moveTo>
                  <a:lnTo>
                    <a:pt x="29" y="22"/>
                  </a:lnTo>
                  <a:lnTo>
                    <a:pt x="24" y="33"/>
                  </a:lnTo>
                  <a:lnTo>
                    <a:pt x="19" y="43"/>
                  </a:lnTo>
                  <a:lnTo>
                    <a:pt x="13" y="49"/>
                  </a:lnTo>
                  <a:lnTo>
                    <a:pt x="8" y="48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1" y="27"/>
                  </a:lnTo>
                  <a:lnTo>
                    <a:pt x="6" y="19"/>
                  </a:lnTo>
                  <a:lnTo>
                    <a:pt x="11" y="9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30" y="1"/>
                  </a:lnTo>
                  <a:lnTo>
                    <a:pt x="35" y="6"/>
                  </a:lnTo>
                  <a:lnTo>
                    <a:pt x="35" y="1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Freeform 34"/>
            <p:cNvSpPr>
              <a:spLocks/>
            </p:cNvSpPr>
            <p:nvPr/>
          </p:nvSpPr>
          <p:spPr bwMode="auto">
            <a:xfrm>
              <a:off x="4868" y="1865"/>
              <a:ext cx="14" cy="26"/>
            </a:xfrm>
            <a:custGeom>
              <a:avLst/>
              <a:gdLst>
                <a:gd name="T0" fmla="*/ 28 w 28"/>
                <a:gd name="T1" fmla="*/ 5 h 51"/>
                <a:gd name="T2" fmla="*/ 24 w 28"/>
                <a:gd name="T3" fmla="*/ 16 h 51"/>
                <a:gd name="T4" fmla="*/ 19 w 28"/>
                <a:gd name="T5" fmla="*/ 27 h 51"/>
                <a:gd name="T6" fmla="*/ 16 w 28"/>
                <a:gd name="T7" fmla="*/ 40 h 51"/>
                <a:gd name="T8" fmla="*/ 8 w 28"/>
                <a:gd name="T9" fmla="*/ 51 h 51"/>
                <a:gd name="T10" fmla="*/ 6 w 28"/>
                <a:gd name="T11" fmla="*/ 51 h 51"/>
                <a:gd name="T12" fmla="*/ 3 w 28"/>
                <a:gd name="T13" fmla="*/ 50 h 51"/>
                <a:gd name="T14" fmla="*/ 1 w 28"/>
                <a:gd name="T15" fmla="*/ 48 h 51"/>
                <a:gd name="T16" fmla="*/ 0 w 28"/>
                <a:gd name="T17" fmla="*/ 47 h 51"/>
                <a:gd name="T18" fmla="*/ 4 w 28"/>
                <a:gd name="T19" fmla="*/ 34 h 51"/>
                <a:gd name="T20" fmla="*/ 9 w 28"/>
                <a:gd name="T21" fmla="*/ 19 h 51"/>
                <a:gd name="T22" fmla="*/ 16 w 28"/>
                <a:gd name="T23" fmla="*/ 8 h 51"/>
                <a:gd name="T24" fmla="*/ 25 w 28"/>
                <a:gd name="T25" fmla="*/ 0 h 51"/>
                <a:gd name="T26" fmla="*/ 28 w 28"/>
                <a:gd name="T27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1">
                  <a:moveTo>
                    <a:pt x="28" y="5"/>
                  </a:moveTo>
                  <a:lnTo>
                    <a:pt x="24" y="16"/>
                  </a:lnTo>
                  <a:lnTo>
                    <a:pt x="19" y="27"/>
                  </a:lnTo>
                  <a:lnTo>
                    <a:pt x="16" y="40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3" y="50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4" y="34"/>
                  </a:lnTo>
                  <a:lnTo>
                    <a:pt x="9" y="19"/>
                  </a:lnTo>
                  <a:lnTo>
                    <a:pt x="16" y="8"/>
                  </a:lnTo>
                  <a:lnTo>
                    <a:pt x="25" y="0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Freeform 35"/>
            <p:cNvSpPr>
              <a:spLocks/>
            </p:cNvSpPr>
            <p:nvPr/>
          </p:nvSpPr>
          <p:spPr bwMode="auto">
            <a:xfrm>
              <a:off x="4879" y="1869"/>
              <a:ext cx="14" cy="24"/>
            </a:xfrm>
            <a:custGeom>
              <a:avLst/>
              <a:gdLst>
                <a:gd name="T0" fmla="*/ 27 w 27"/>
                <a:gd name="T1" fmla="*/ 2 h 48"/>
                <a:gd name="T2" fmla="*/ 22 w 27"/>
                <a:gd name="T3" fmla="*/ 15 h 48"/>
                <a:gd name="T4" fmla="*/ 16 w 27"/>
                <a:gd name="T5" fmla="*/ 27 h 48"/>
                <a:gd name="T6" fmla="*/ 10 w 27"/>
                <a:gd name="T7" fmla="*/ 39 h 48"/>
                <a:gd name="T8" fmla="*/ 0 w 27"/>
                <a:gd name="T9" fmla="*/ 48 h 48"/>
                <a:gd name="T10" fmla="*/ 3 w 27"/>
                <a:gd name="T11" fmla="*/ 35 h 48"/>
                <a:gd name="T12" fmla="*/ 8 w 27"/>
                <a:gd name="T13" fmla="*/ 23 h 48"/>
                <a:gd name="T14" fmla="*/ 13 w 27"/>
                <a:gd name="T15" fmla="*/ 11 h 48"/>
                <a:gd name="T16" fmla="*/ 19 w 27"/>
                <a:gd name="T17" fmla="*/ 0 h 48"/>
                <a:gd name="T18" fmla="*/ 27 w 27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8">
                  <a:moveTo>
                    <a:pt x="27" y="2"/>
                  </a:moveTo>
                  <a:lnTo>
                    <a:pt x="22" y="15"/>
                  </a:lnTo>
                  <a:lnTo>
                    <a:pt x="16" y="27"/>
                  </a:lnTo>
                  <a:lnTo>
                    <a:pt x="10" y="39"/>
                  </a:lnTo>
                  <a:lnTo>
                    <a:pt x="0" y="48"/>
                  </a:lnTo>
                  <a:lnTo>
                    <a:pt x="3" y="35"/>
                  </a:lnTo>
                  <a:lnTo>
                    <a:pt x="8" y="23"/>
                  </a:lnTo>
                  <a:lnTo>
                    <a:pt x="13" y="11"/>
                  </a:lnTo>
                  <a:lnTo>
                    <a:pt x="19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Freeform 36"/>
            <p:cNvSpPr>
              <a:spLocks/>
            </p:cNvSpPr>
            <p:nvPr/>
          </p:nvSpPr>
          <p:spPr bwMode="auto">
            <a:xfrm>
              <a:off x="4578" y="1878"/>
              <a:ext cx="23" cy="25"/>
            </a:xfrm>
            <a:custGeom>
              <a:avLst/>
              <a:gdLst>
                <a:gd name="T0" fmla="*/ 46 w 46"/>
                <a:gd name="T1" fmla="*/ 51 h 51"/>
                <a:gd name="T2" fmla="*/ 33 w 46"/>
                <a:gd name="T3" fmla="*/ 48 h 51"/>
                <a:gd name="T4" fmla="*/ 24 w 46"/>
                <a:gd name="T5" fmla="*/ 43 h 51"/>
                <a:gd name="T6" fmla="*/ 13 w 46"/>
                <a:gd name="T7" fmla="*/ 38 h 51"/>
                <a:gd name="T8" fmla="*/ 0 w 46"/>
                <a:gd name="T9" fmla="*/ 36 h 51"/>
                <a:gd name="T10" fmla="*/ 2 w 46"/>
                <a:gd name="T11" fmla="*/ 27 h 51"/>
                <a:gd name="T12" fmla="*/ 3 w 46"/>
                <a:gd name="T13" fmla="*/ 16 h 51"/>
                <a:gd name="T14" fmla="*/ 8 w 46"/>
                <a:gd name="T15" fmla="*/ 6 h 51"/>
                <a:gd name="T16" fmla="*/ 14 w 46"/>
                <a:gd name="T17" fmla="*/ 0 h 51"/>
                <a:gd name="T18" fmla="*/ 24 w 46"/>
                <a:gd name="T19" fmla="*/ 11 h 51"/>
                <a:gd name="T20" fmla="*/ 32 w 46"/>
                <a:gd name="T21" fmla="*/ 24 h 51"/>
                <a:gd name="T22" fmla="*/ 40 w 46"/>
                <a:gd name="T23" fmla="*/ 38 h 51"/>
                <a:gd name="T24" fmla="*/ 46 w 46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51">
                  <a:moveTo>
                    <a:pt x="46" y="51"/>
                  </a:moveTo>
                  <a:lnTo>
                    <a:pt x="33" y="48"/>
                  </a:lnTo>
                  <a:lnTo>
                    <a:pt x="24" y="43"/>
                  </a:lnTo>
                  <a:lnTo>
                    <a:pt x="13" y="38"/>
                  </a:lnTo>
                  <a:lnTo>
                    <a:pt x="0" y="36"/>
                  </a:lnTo>
                  <a:lnTo>
                    <a:pt x="2" y="27"/>
                  </a:lnTo>
                  <a:lnTo>
                    <a:pt x="3" y="16"/>
                  </a:lnTo>
                  <a:lnTo>
                    <a:pt x="8" y="6"/>
                  </a:lnTo>
                  <a:lnTo>
                    <a:pt x="14" y="0"/>
                  </a:lnTo>
                  <a:lnTo>
                    <a:pt x="24" y="11"/>
                  </a:lnTo>
                  <a:lnTo>
                    <a:pt x="32" y="24"/>
                  </a:lnTo>
                  <a:lnTo>
                    <a:pt x="40" y="38"/>
                  </a:lnTo>
                  <a:lnTo>
                    <a:pt x="46" y="51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Freeform 37"/>
            <p:cNvSpPr>
              <a:spLocks/>
            </p:cNvSpPr>
            <p:nvPr/>
          </p:nvSpPr>
          <p:spPr bwMode="auto">
            <a:xfrm>
              <a:off x="4774" y="1892"/>
              <a:ext cx="107" cy="176"/>
            </a:xfrm>
            <a:custGeom>
              <a:avLst/>
              <a:gdLst>
                <a:gd name="T0" fmla="*/ 212 w 212"/>
                <a:gd name="T1" fmla="*/ 68 h 351"/>
                <a:gd name="T2" fmla="*/ 211 w 212"/>
                <a:gd name="T3" fmla="*/ 107 h 351"/>
                <a:gd name="T4" fmla="*/ 207 w 212"/>
                <a:gd name="T5" fmla="*/ 145 h 351"/>
                <a:gd name="T6" fmla="*/ 199 w 212"/>
                <a:gd name="T7" fmla="*/ 180 h 351"/>
                <a:gd name="T8" fmla="*/ 188 w 212"/>
                <a:gd name="T9" fmla="*/ 217 h 351"/>
                <a:gd name="T10" fmla="*/ 175 w 212"/>
                <a:gd name="T11" fmla="*/ 250 h 351"/>
                <a:gd name="T12" fmla="*/ 159 w 212"/>
                <a:gd name="T13" fmla="*/ 284 h 351"/>
                <a:gd name="T14" fmla="*/ 143 w 212"/>
                <a:gd name="T15" fmla="*/ 316 h 351"/>
                <a:gd name="T16" fmla="*/ 126 w 212"/>
                <a:gd name="T17" fmla="*/ 346 h 351"/>
                <a:gd name="T18" fmla="*/ 120 w 212"/>
                <a:gd name="T19" fmla="*/ 351 h 351"/>
                <a:gd name="T20" fmla="*/ 0 w 212"/>
                <a:gd name="T21" fmla="*/ 336 h 351"/>
                <a:gd name="T22" fmla="*/ 6 w 212"/>
                <a:gd name="T23" fmla="*/ 287 h 351"/>
                <a:gd name="T24" fmla="*/ 21 w 212"/>
                <a:gd name="T25" fmla="*/ 196 h 351"/>
                <a:gd name="T26" fmla="*/ 33 w 212"/>
                <a:gd name="T27" fmla="*/ 107 h 351"/>
                <a:gd name="T28" fmla="*/ 40 w 212"/>
                <a:gd name="T29" fmla="*/ 67 h 351"/>
                <a:gd name="T30" fmla="*/ 41 w 212"/>
                <a:gd name="T31" fmla="*/ 49 h 351"/>
                <a:gd name="T32" fmla="*/ 51 w 212"/>
                <a:gd name="T33" fmla="*/ 28 h 351"/>
                <a:gd name="T34" fmla="*/ 62 w 212"/>
                <a:gd name="T35" fmla="*/ 11 h 351"/>
                <a:gd name="T36" fmla="*/ 73 w 212"/>
                <a:gd name="T37" fmla="*/ 1 h 351"/>
                <a:gd name="T38" fmla="*/ 96 w 212"/>
                <a:gd name="T39" fmla="*/ 0 h 351"/>
                <a:gd name="T40" fmla="*/ 116 w 212"/>
                <a:gd name="T41" fmla="*/ 1 h 351"/>
                <a:gd name="T42" fmla="*/ 137 w 212"/>
                <a:gd name="T43" fmla="*/ 6 h 351"/>
                <a:gd name="T44" fmla="*/ 156 w 212"/>
                <a:gd name="T45" fmla="*/ 14 h 351"/>
                <a:gd name="T46" fmla="*/ 174 w 212"/>
                <a:gd name="T47" fmla="*/ 23 h 351"/>
                <a:gd name="T48" fmla="*/ 190 w 212"/>
                <a:gd name="T49" fmla="*/ 36 h 351"/>
                <a:gd name="T50" fmla="*/ 203 w 212"/>
                <a:gd name="T51" fmla="*/ 51 h 351"/>
                <a:gd name="T52" fmla="*/ 212 w 212"/>
                <a:gd name="T53" fmla="*/ 68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2" h="351">
                  <a:moveTo>
                    <a:pt x="212" y="68"/>
                  </a:moveTo>
                  <a:lnTo>
                    <a:pt x="211" y="107"/>
                  </a:lnTo>
                  <a:lnTo>
                    <a:pt x="207" y="145"/>
                  </a:lnTo>
                  <a:lnTo>
                    <a:pt x="199" y="180"/>
                  </a:lnTo>
                  <a:lnTo>
                    <a:pt x="188" y="217"/>
                  </a:lnTo>
                  <a:lnTo>
                    <a:pt x="175" y="250"/>
                  </a:lnTo>
                  <a:lnTo>
                    <a:pt x="159" y="284"/>
                  </a:lnTo>
                  <a:lnTo>
                    <a:pt x="143" y="316"/>
                  </a:lnTo>
                  <a:lnTo>
                    <a:pt x="126" y="346"/>
                  </a:lnTo>
                  <a:lnTo>
                    <a:pt x="120" y="351"/>
                  </a:lnTo>
                  <a:lnTo>
                    <a:pt x="0" y="336"/>
                  </a:lnTo>
                  <a:lnTo>
                    <a:pt x="6" y="287"/>
                  </a:lnTo>
                  <a:lnTo>
                    <a:pt x="21" y="196"/>
                  </a:lnTo>
                  <a:lnTo>
                    <a:pt x="33" y="107"/>
                  </a:lnTo>
                  <a:lnTo>
                    <a:pt x="40" y="67"/>
                  </a:lnTo>
                  <a:lnTo>
                    <a:pt x="41" y="49"/>
                  </a:lnTo>
                  <a:lnTo>
                    <a:pt x="51" y="28"/>
                  </a:lnTo>
                  <a:lnTo>
                    <a:pt x="62" y="11"/>
                  </a:lnTo>
                  <a:lnTo>
                    <a:pt x="73" y="1"/>
                  </a:lnTo>
                  <a:lnTo>
                    <a:pt x="96" y="0"/>
                  </a:lnTo>
                  <a:lnTo>
                    <a:pt x="116" y="1"/>
                  </a:lnTo>
                  <a:lnTo>
                    <a:pt x="137" y="6"/>
                  </a:lnTo>
                  <a:lnTo>
                    <a:pt x="156" y="14"/>
                  </a:lnTo>
                  <a:lnTo>
                    <a:pt x="174" y="23"/>
                  </a:lnTo>
                  <a:lnTo>
                    <a:pt x="190" y="36"/>
                  </a:lnTo>
                  <a:lnTo>
                    <a:pt x="203" y="51"/>
                  </a:lnTo>
                  <a:lnTo>
                    <a:pt x="212" y="6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Freeform 38"/>
            <p:cNvSpPr>
              <a:spLocks/>
            </p:cNvSpPr>
            <p:nvPr/>
          </p:nvSpPr>
          <p:spPr bwMode="auto">
            <a:xfrm>
              <a:off x="4540" y="1912"/>
              <a:ext cx="151" cy="125"/>
            </a:xfrm>
            <a:custGeom>
              <a:avLst/>
              <a:gdLst>
                <a:gd name="T0" fmla="*/ 241 w 302"/>
                <a:gd name="T1" fmla="*/ 107 h 250"/>
                <a:gd name="T2" fmla="*/ 252 w 302"/>
                <a:gd name="T3" fmla="*/ 122 h 250"/>
                <a:gd name="T4" fmla="*/ 263 w 302"/>
                <a:gd name="T5" fmla="*/ 138 h 250"/>
                <a:gd name="T6" fmla="*/ 271 w 302"/>
                <a:gd name="T7" fmla="*/ 155 h 250"/>
                <a:gd name="T8" fmla="*/ 279 w 302"/>
                <a:gd name="T9" fmla="*/ 173 h 250"/>
                <a:gd name="T10" fmla="*/ 286 w 302"/>
                <a:gd name="T11" fmla="*/ 192 h 250"/>
                <a:gd name="T12" fmla="*/ 292 w 302"/>
                <a:gd name="T13" fmla="*/ 213 h 250"/>
                <a:gd name="T14" fmla="*/ 297 w 302"/>
                <a:gd name="T15" fmla="*/ 230 h 250"/>
                <a:gd name="T16" fmla="*/ 302 w 302"/>
                <a:gd name="T17" fmla="*/ 250 h 250"/>
                <a:gd name="T18" fmla="*/ 283 w 302"/>
                <a:gd name="T19" fmla="*/ 222 h 250"/>
                <a:gd name="T20" fmla="*/ 262 w 302"/>
                <a:gd name="T21" fmla="*/ 197 h 250"/>
                <a:gd name="T22" fmla="*/ 238 w 302"/>
                <a:gd name="T23" fmla="*/ 176 h 250"/>
                <a:gd name="T24" fmla="*/ 211 w 302"/>
                <a:gd name="T25" fmla="*/ 155 h 250"/>
                <a:gd name="T26" fmla="*/ 182 w 302"/>
                <a:gd name="T27" fmla="*/ 139 h 250"/>
                <a:gd name="T28" fmla="*/ 152 w 302"/>
                <a:gd name="T29" fmla="*/ 125 h 250"/>
                <a:gd name="T30" fmla="*/ 120 w 302"/>
                <a:gd name="T31" fmla="*/ 114 h 250"/>
                <a:gd name="T32" fmla="*/ 86 w 302"/>
                <a:gd name="T33" fmla="*/ 104 h 250"/>
                <a:gd name="T34" fmla="*/ 80 w 302"/>
                <a:gd name="T35" fmla="*/ 95 h 250"/>
                <a:gd name="T36" fmla="*/ 72 w 302"/>
                <a:gd name="T37" fmla="*/ 83 h 250"/>
                <a:gd name="T38" fmla="*/ 65 w 302"/>
                <a:gd name="T39" fmla="*/ 75 h 250"/>
                <a:gd name="T40" fmla="*/ 56 w 302"/>
                <a:gd name="T41" fmla="*/ 68 h 250"/>
                <a:gd name="T42" fmla="*/ 46 w 302"/>
                <a:gd name="T43" fmla="*/ 61 h 250"/>
                <a:gd name="T44" fmla="*/ 35 w 302"/>
                <a:gd name="T45" fmla="*/ 56 h 250"/>
                <a:gd name="T46" fmla="*/ 22 w 302"/>
                <a:gd name="T47" fmla="*/ 53 h 250"/>
                <a:gd name="T48" fmla="*/ 8 w 302"/>
                <a:gd name="T49" fmla="*/ 55 h 250"/>
                <a:gd name="T50" fmla="*/ 2 w 302"/>
                <a:gd name="T51" fmla="*/ 45 h 250"/>
                <a:gd name="T52" fmla="*/ 0 w 302"/>
                <a:gd name="T53" fmla="*/ 28 h 250"/>
                <a:gd name="T54" fmla="*/ 0 w 302"/>
                <a:gd name="T55" fmla="*/ 8 h 250"/>
                <a:gd name="T56" fmla="*/ 2 w 302"/>
                <a:gd name="T57" fmla="*/ 0 h 250"/>
                <a:gd name="T58" fmla="*/ 37 w 302"/>
                <a:gd name="T59" fmla="*/ 2 h 250"/>
                <a:gd name="T60" fmla="*/ 72 w 302"/>
                <a:gd name="T61" fmla="*/ 7 h 250"/>
                <a:gd name="T62" fmla="*/ 104 w 302"/>
                <a:gd name="T63" fmla="*/ 16 h 250"/>
                <a:gd name="T64" fmla="*/ 136 w 302"/>
                <a:gd name="T65" fmla="*/ 29 h 250"/>
                <a:gd name="T66" fmla="*/ 166 w 302"/>
                <a:gd name="T67" fmla="*/ 45 h 250"/>
                <a:gd name="T68" fmla="*/ 193 w 302"/>
                <a:gd name="T69" fmla="*/ 63 h 250"/>
                <a:gd name="T70" fmla="*/ 219 w 302"/>
                <a:gd name="T71" fmla="*/ 83 h 250"/>
                <a:gd name="T72" fmla="*/ 241 w 302"/>
                <a:gd name="T73" fmla="*/ 1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2" h="250">
                  <a:moveTo>
                    <a:pt x="241" y="107"/>
                  </a:moveTo>
                  <a:lnTo>
                    <a:pt x="252" y="122"/>
                  </a:lnTo>
                  <a:lnTo>
                    <a:pt x="263" y="138"/>
                  </a:lnTo>
                  <a:lnTo>
                    <a:pt x="271" y="155"/>
                  </a:lnTo>
                  <a:lnTo>
                    <a:pt x="279" y="173"/>
                  </a:lnTo>
                  <a:lnTo>
                    <a:pt x="286" y="192"/>
                  </a:lnTo>
                  <a:lnTo>
                    <a:pt x="292" y="213"/>
                  </a:lnTo>
                  <a:lnTo>
                    <a:pt x="297" y="230"/>
                  </a:lnTo>
                  <a:lnTo>
                    <a:pt x="302" y="250"/>
                  </a:lnTo>
                  <a:lnTo>
                    <a:pt x="283" y="222"/>
                  </a:lnTo>
                  <a:lnTo>
                    <a:pt x="262" y="197"/>
                  </a:lnTo>
                  <a:lnTo>
                    <a:pt x="238" y="176"/>
                  </a:lnTo>
                  <a:lnTo>
                    <a:pt x="211" y="155"/>
                  </a:lnTo>
                  <a:lnTo>
                    <a:pt x="182" y="139"/>
                  </a:lnTo>
                  <a:lnTo>
                    <a:pt x="152" y="125"/>
                  </a:lnTo>
                  <a:lnTo>
                    <a:pt x="120" y="114"/>
                  </a:lnTo>
                  <a:lnTo>
                    <a:pt x="86" y="104"/>
                  </a:lnTo>
                  <a:lnTo>
                    <a:pt x="80" y="95"/>
                  </a:lnTo>
                  <a:lnTo>
                    <a:pt x="72" y="83"/>
                  </a:lnTo>
                  <a:lnTo>
                    <a:pt x="65" y="75"/>
                  </a:lnTo>
                  <a:lnTo>
                    <a:pt x="56" y="68"/>
                  </a:lnTo>
                  <a:lnTo>
                    <a:pt x="46" y="61"/>
                  </a:lnTo>
                  <a:lnTo>
                    <a:pt x="35" y="56"/>
                  </a:lnTo>
                  <a:lnTo>
                    <a:pt x="22" y="53"/>
                  </a:lnTo>
                  <a:lnTo>
                    <a:pt x="8" y="55"/>
                  </a:lnTo>
                  <a:lnTo>
                    <a:pt x="2" y="45"/>
                  </a:lnTo>
                  <a:lnTo>
                    <a:pt x="0" y="28"/>
                  </a:lnTo>
                  <a:lnTo>
                    <a:pt x="0" y="8"/>
                  </a:lnTo>
                  <a:lnTo>
                    <a:pt x="2" y="0"/>
                  </a:lnTo>
                  <a:lnTo>
                    <a:pt x="37" y="2"/>
                  </a:lnTo>
                  <a:lnTo>
                    <a:pt x="72" y="7"/>
                  </a:lnTo>
                  <a:lnTo>
                    <a:pt x="104" y="16"/>
                  </a:lnTo>
                  <a:lnTo>
                    <a:pt x="136" y="29"/>
                  </a:lnTo>
                  <a:lnTo>
                    <a:pt x="166" y="45"/>
                  </a:lnTo>
                  <a:lnTo>
                    <a:pt x="193" y="63"/>
                  </a:lnTo>
                  <a:lnTo>
                    <a:pt x="219" y="83"/>
                  </a:lnTo>
                  <a:lnTo>
                    <a:pt x="241" y="107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" name="Freeform 39"/>
            <p:cNvSpPr>
              <a:spLocks/>
            </p:cNvSpPr>
            <p:nvPr/>
          </p:nvSpPr>
          <p:spPr bwMode="auto">
            <a:xfrm>
              <a:off x="4657" y="1932"/>
              <a:ext cx="51" cy="88"/>
            </a:xfrm>
            <a:custGeom>
              <a:avLst/>
              <a:gdLst>
                <a:gd name="T0" fmla="*/ 102 w 102"/>
                <a:gd name="T1" fmla="*/ 114 h 176"/>
                <a:gd name="T2" fmla="*/ 102 w 102"/>
                <a:gd name="T3" fmla="*/ 128 h 176"/>
                <a:gd name="T4" fmla="*/ 102 w 102"/>
                <a:gd name="T5" fmla="*/ 144 h 176"/>
                <a:gd name="T6" fmla="*/ 101 w 102"/>
                <a:gd name="T7" fmla="*/ 162 h 176"/>
                <a:gd name="T8" fmla="*/ 97 w 102"/>
                <a:gd name="T9" fmla="*/ 176 h 176"/>
                <a:gd name="T10" fmla="*/ 88 w 102"/>
                <a:gd name="T11" fmla="*/ 154 h 176"/>
                <a:gd name="T12" fmla="*/ 80 w 102"/>
                <a:gd name="T13" fmla="*/ 131 h 176"/>
                <a:gd name="T14" fmla="*/ 69 w 102"/>
                <a:gd name="T15" fmla="*/ 111 h 176"/>
                <a:gd name="T16" fmla="*/ 59 w 102"/>
                <a:gd name="T17" fmla="*/ 90 h 176"/>
                <a:gd name="T18" fmla="*/ 46 w 102"/>
                <a:gd name="T19" fmla="*/ 69 h 176"/>
                <a:gd name="T20" fmla="*/ 34 w 102"/>
                <a:gd name="T21" fmla="*/ 50 h 176"/>
                <a:gd name="T22" fmla="*/ 18 w 102"/>
                <a:gd name="T23" fmla="*/ 32 h 176"/>
                <a:gd name="T24" fmla="*/ 0 w 102"/>
                <a:gd name="T25" fmla="*/ 16 h 176"/>
                <a:gd name="T26" fmla="*/ 5 w 102"/>
                <a:gd name="T27" fmla="*/ 8 h 176"/>
                <a:gd name="T28" fmla="*/ 14 w 102"/>
                <a:gd name="T29" fmla="*/ 5 h 176"/>
                <a:gd name="T30" fmla="*/ 27 w 102"/>
                <a:gd name="T31" fmla="*/ 5 h 176"/>
                <a:gd name="T32" fmla="*/ 38 w 102"/>
                <a:gd name="T33" fmla="*/ 0 h 176"/>
                <a:gd name="T34" fmla="*/ 54 w 102"/>
                <a:gd name="T35" fmla="*/ 8 h 176"/>
                <a:gd name="T36" fmla="*/ 67 w 102"/>
                <a:gd name="T37" fmla="*/ 18 h 176"/>
                <a:gd name="T38" fmla="*/ 77 w 102"/>
                <a:gd name="T39" fmla="*/ 31 h 176"/>
                <a:gd name="T40" fmla="*/ 85 w 102"/>
                <a:gd name="T41" fmla="*/ 45 h 176"/>
                <a:gd name="T42" fmla="*/ 91 w 102"/>
                <a:gd name="T43" fmla="*/ 61 h 176"/>
                <a:gd name="T44" fmla="*/ 96 w 102"/>
                <a:gd name="T45" fmla="*/ 79 h 176"/>
                <a:gd name="T46" fmla="*/ 99 w 102"/>
                <a:gd name="T47" fmla="*/ 96 h 176"/>
                <a:gd name="T48" fmla="*/ 102 w 102"/>
                <a:gd name="T49" fmla="*/ 11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2" h="176">
                  <a:moveTo>
                    <a:pt x="102" y="114"/>
                  </a:moveTo>
                  <a:lnTo>
                    <a:pt x="102" y="128"/>
                  </a:lnTo>
                  <a:lnTo>
                    <a:pt x="102" y="144"/>
                  </a:lnTo>
                  <a:lnTo>
                    <a:pt x="101" y="162"/>
                  </a:lnTo>
                  <a:lnTo>
                    <a:pt x="97" y="176"/>
                  </a:lnTo>
                  <a:lnTo>
                    <a:pt x="88" y="154"/>
                  </a:lnTo>
                  <a:lnTo>
                    <a:pt x="80" y="131"/>
                  </a:lnTo>
                  <a:lnTo>
                    <a:pt x="69" y="111"/>
                  </a:lnTo>
                  <a:lnTo>
                    <a:pt x="59" y="90"/>
                  </a:lnTo>
                  <a:lnTo>
                    <a:pt x="46" y="69"/>
                  </a:lnTo>
                  <a:lnTo>
                    <a:pt x="34" y="50"/>
                  </a:lnTo>
                  <a:lnTo>
                    <a:pt x="18" y="32"/>
                  </a:lnTo>
                  <a:lnTo>
                    <a:pt x="0" y="16"/>
                  </a:lnTo>
                  <a:lnTo>
                    <a:pt x="5" y="8"/>
                  </a:lnTo>
                  <a:lnTo>
                    <a:pt x="14" y="5"/>
                  </a:lnTo>
                  <a:lnTo>
                    <a:pt x="27" y="5"/>
                  </a:lnTo>
                  <a:lnTo>
                    <a:pt x="38" y="0"/>
                  </a:lnTo>
                  <a:lnTo>
                    <a:pt x="54" y="8"/>
                  </a:lnTo>
                  <a:lnTo>
                    <a:pt x="67" y="18"/>
                  </a:lnTo>
                  <a:lnTo>
                    <a:pt x="77" y="31"/>
                  </a:lnTo>
                  <a:lnTo>
                    <a:pt x="85" y="45"/>
                  </a:lnTo>
                  <a:lnTo>
                    <a:pt x="91" y="61"/>
                  </a:lnTo>
                  <a:lnTo>
                    <a:pt x="96" y="79"/>
                  </a:lnTo>
                  <a:lnTo>
                    <a:pt x="99" y="96"/>
                  </a:lnTo>
                  <a:lnTo>
                    <a:pt x="102" y="11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9" name="Freeform 40"/>
            <p:cNvSpPr>
              <a:spLocks/>
            </p:cNvSpPr>
            <p:nvPr/>
          </p:nvSpPr>
          <p:spPr bwMode="auto">
            <a:xfrm>
              <a:off x="4337" y="1961"/>
              <a:ext cx="235" cy="353"/>
            </a:xfrm>
            <a:custGeom>
              <a:avLst/>
              <a:gdLst>
                <a:gd name="T0" fmla="*/ 469 w 469"/>
                <a:gd name="T1" fmla="*/ 64 h 706"/>
                <a:gd name="T2" fmla="*/ 458 w 469"/>
                <a:gd name="T3" fmla="*/ 104 h 706"/>
                <a:gd name="T4" fmla="*/ 434 w 469"/>
                <a:gd name="T5" fmla="*/ 140 h 706"/>
                <a:gd name="T6" fmla="*/ 409 w 469"/>
                <a:gd name="T7" fmla="*/ 174 h 706"/>
                <a:gd name="T8" fmla="*/ 385 w 469"/>
                <a:gd name="T9" fmla="*/ 206 h 706"/>
                <a:gd name="T10" fmla="*/ 359 w 469"/>
                <a:gd name="T11" fmla="*/ 233 h 706"/>
                <a:gd name="T12" fmla="*/ 333 w 469"/>
                <a:gd name="T13" fmla="*/ 262 h 706"/>
                <a:gd name="T14" fmla="*/ 308 w 469"/>
                <a:gd name="T15" fmla="*/ 290 h 706"/>
                <a:gd name="T16" fmla="*/ 284 w 469"/>
                <a:gd name="T17" fmla="*/ 326 h 706"/>
                <a:gd name="T18" fmla="*/ 271 w 469"/>
                <a:gd name="T19" fmla="*/ 370 h 706"/>
                <a:gd name="T20" fmla="*/ 289 w 469"/>
                <a:gd name="T21" fmla="*/ 407 h 706"/>
                <a:gd name="T22" fmla="*/ 311 w 469"/>
                <a:gd name="T23" fmla="*/ 431 h 706"/>
                <a:gd name="T24" fmla="*/ 337 w 469"/>
                <a:gd name="T25" fmla="*/ 452 h 706"/>
                <a:gd name="T26" fmla="*/ 364 w 469"/>
                <a:gd name="T27" fmla="*/ 473 h 706"/>
                <a:gd name="T28" fmla="*/ 389 w 469"/>
                <a:gd name="T29" fmla="*/ 490 h 706"/>
                <a:gd name="T30" fmla="*/ 415 w 469"/>
                <a:gd name="T31" fmla="*/ 503 h 706"/>
                <a:gd name="T32" fmla="*/ 437 w 469"/>
                <a:gd name="T33" fmla="*/ 520 h 706"/>
                <a:gd name="T34" fmla="*/ 447 w 469"/>
                <a:gd name="T35" fmla="*/ 544 h 706"/>
                <a:gd name="T36" fmla="*/ 436 w 469"/>
                <a:gd name="T37" fmla="*/ 586 h 706"/>
                <a:gd name="T38" fmla="*/ 410 w 469"/>
                <a:gd name="T39" fmla="*/ 629 h 706"/>
                <a:gd name="T40" fmla="*/ 377 w 469"/>
                <a:gd name="T41" fmla="*/ 663 h 706"/>
                <a:gd name="T42" fmla="*/ 338 w 469"/>
                <a:gd name="T43" fmla="*/ 693 h 706"/>
                <a:gd name="T44" fmla="*/ 294 w 469"/>
                <a:gd name="T45" fmla="*/ 699 h 706"/>
                <a:gd name="T46" fmla="*/ 254 w 469"/>
                <a:gd name="T47" fmla="*/ 672 h 706"/>
                <a:gd name="T48" fmla="*/ 220 w 469"/>
                <a:gd name="T49" fmla="*/ 634 h 706"/>
                <a:gd name="T50" fmla="*/ 188 w 469"/>
                <a:gd name="T51" fmla="*/ 597 h 706"/>
                <a:gd name="T52" fmla="*/ 164 w 469"/>
                <a:gd name="T53" fmla="*/ 559 h 706"/>
                <a:gd name="T54" fmla="*/ 142 w 469"/>
                <a:gd name="T55" fmla="*/ 516 h 706"/>
                <a:gd name="T56" fmla="*/ 112 w 469"/>
                <a:gd name="T57" fmla="*/ 481 h 706"/>
                <a:gd name="T58" fmla="*/ 70 w 469"/>
                <a:gd name="T59" fmla="*/ 455 h 706"/>
                <a:gd name="T60" fmla="*/ 35 w 469"/>
                <a:gd name="T61" fmla="*/ 445 h 706"/>
                <a:gd name="T62" fmla="*/ 13 w 469"/>
                <a:gd name="T63" fmla="*/ 436 h 706"/>
                <a:gd name="T64" fmla="*/ 0 w 469"/>
                <a:gd name="T65" fmla="*/ 413 h 706"/>
                <a:gd name="T66" fmla="*/ 3 w 469"/>
                <a:gd name="T67" fmla="*/ 385 h 706"/>
                <a:gd name="T68" fmla="*/ 14 w 469"/>
                <a:gd name="T69" fmla="*/ 358 h 706"/>
                <a:gd name="T70" fmla="*/ 30 w 469"/>
                <a:gd name="T71" fmla="*/ 335 h 706"/>
                <a:gd name="T72" fmla="*/ 44 w 469"/>
                <a:gd name="T73" fmla="*/ 321 h 706"/>
                <a:gd name="T74" fmla="*/ 67 w 469"/>
                <a:gd name="T75" fmla="*/ 298 h 706"/>
                <a:gd name="T76" fmla="*/ 96 w 469"/>
                <a:gd name="T77" fmla="*/ 268 h 706"/>
                <a:gd name="T78" fmla="*/ 115 w 469"/>
                <a:gd name="T79" fmla="*/ 246 h 706"/>
                <a:gd name="T80" fmla="*/ 147 w 469"/>
                <a:gd name="T81" fmla="*/ 215 h 706"/>
                <a:gd name="T82" fmla="*/ 204 w 469"/>
                <a:gd name="T83" fmla="*/ 160 h 706"/>
                <a:gd name="T84" fmla="*/ 260 w 469"/>
                <a:gd name="T85" fmla="*/ 104 h 706"/>
                <a:gd name="T86" fmla="*/ 319 w 469"/>
                <a:gd name="T87" fmla="*/ 48 h 706"/>
                <a:gd name="T88" fmla="*/ 359 w 469"/>
                <a:gd name="T89" fmla="*/ 16 h 706"/>
                <a:gd name="T90" fmla="*/ 373 w 469"/>
                <a:gd name="T91" fmla="*/ 9 h 706"/>
                <a:gd name="T92" fmla="*/ 388 w 469"/>
                <a:gd name="T93" fmla="*/ 5 h 706"/>
                <a:gd name="T94" fmla="*/ 404 w 469"/>
                <a:gd name="T95" fmla="*/ 0 h 706"/>
                <a:gd name="T96" fmla="*/ 421 w 469"/>
                <a:gd name="T97" fmla="*/ 3 h 706"/>
                <a:gd name="T98" fmla="*/ 437 w 469"/>
                <a:gd name="T99" fmla="*/ 11 h 706"/>
                <a:gd name="T100" fmla="*/ 452 w 469"/>
                <a:gd name="T101" fmla="*/ 21 h 706"/>
                <a:gd name="T102" fmla="*/ 463 w 469"/>
                <a:gd name="T103" fmla="*/ 33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9" h="706">
                  <a:moveTo>
                    <a:pt x="466" y="41"/>
                  </a:moveTo>
                  <a:lnTo>
                    <a:pt x="469" y="64"/>
                  </a:lnTo>
                  <a:lnTo>
                    <a:pt x="466" y="84"/>
                  </a:lnTo>
                  <a:lnTo>
                    <a:pt x="458" y="104"/>
                  </a:lnTo>
                  <a:lnTo>
                    <a:pt x="447" y="121"/>
                  </a:lnTo>
                  <a:lnTo>
                    <a:pt x="434" y="140"/>
                  </a:lnTo>
                  <a:lnTo>
                    <a:pt x="421" y="156"/>
                  </a:lnTo>
                  <a:lnTo>
                    <a:pt x="409" y="174"/>
                  </a:lnTo>
                  <a:lnTo>
                    <a:pt x="397" y="191"/>
                  </a:lnTo>
                  <a:lnTo>
                    <a:pt x="385" y="206"/>
                  </a:lnTo>
                  <a:lnTo>
                    <a:pt x="372" y="220"/>
                  </a:lnTo>
                  <a:lnTo>
                    <a:pt x="359" y="233"/>
                  </a:lnTo>
                  <a:lnTo>
                    <a:pt x="346" y="247"/>
                  </a:lnTo>
                  <a:lnTo>
                    <a:pt x="333" y="262"/>
                  </a:lnTo>
                  <a:lnTo>
                    <a:pt x="321" y="276"/>
                  </a:lnTo>
                  <a:lnTo>
                    <a:pt x="308" y="290"/>
                  </a:lnTo>
                  <a:lnTo>
                    <a:pt x="295" y="305"/>
                  </a:lnTo>
                  <a:lnTo>
                    <a:pt x="284" y="326"/>
                  </a:lnTo>
                  <a:lnTo>
                    <a:pt x="276" y="348"/>
                  </a:lnTo>
                  <a:lnTo>
                    <a:pt x="271" y="370"/>
                  </a:lnTo>
                  <a:lnTo>
                    <a:pt x="279" y="393"/>
                  </a:lnTo>
                  <a:lnTo>
                    <a:pt x="289" y="407"/>
                  </a:lnTo>
                  <a:lnTo>
                    <a:pt x="298" y="418"/>
                  </a:lnTo>
                  <a:lnTo>
                    <a:pt x="311" y="431"/>
                  </a:lnTo>
                  <a:lnTo>
                    <a:pt x="324" y="442"/>
                  </a:lnTo>
                  <a:lnTo>
                    <a:pt x="337" y="452"/>
                  </a:lnTo>
                  <a:lnTo>
                    <a:pt x="351" y="461"/>
                  </a:lnTo>
                  <a:lnTo>
                    <a:pt x="364" y="473"/>
                  </a:lnTo>
                  <a:lnTo>
                    <a:pt x="377" y="482"/>
                  </a:lnTo>
                  <a:lnTo>
                    <a:pt x="389" y="490"/>
                  </a:lnTo>
                  <a:lnTo>
                    <a:pt x="402" y="497"/>
                  </a:lnTo>
                  <a:lnTo>
                    <a:pt x="415" y="503"/>
                  </a:lnTo>
                  <a:lnTo>
                    <a:pt x="428" y="511"/>
                  </a:lnTo>
                  <a:lnTo>
                    <a:pt x="437" y="520"/>
                  </a:lnTo>
                  <a:lnTo>
                    <a:pt x="444" y="532"/>
                  </a:lnTo>
                  <a:lnTo>
                    <a:pt x="447" y="544"/>
                  </a:lnTo>
                  <a:lnTo>
                    <a:pt x="444" y="562"/>
                  </a:lnTo>
                  <a:lnTo>
                    <a:pt x="436" y="586"/>
                  </a:lnTo>
                  <a:lnTo>
                    <a:pt x="424" y="608"/>
                  </a:lnTo>
                  <a:lnTo>
                    <a:pt x="410" y="629"/>
                  </a:lnTo>
                  <a:lnTo>
                    <a:pt x="394" y="647"/>
                  </a:lnTo>
                  <a:lnTo>
                    <a:pt x="377" y="663"/>
                  </a:lnTo>
                  <a:lnTo>
                    <a:pt x="357" y="679"/>
                  </a:lnTo>
                  <a:lnTo>
                    <a:pt x="338" y="693"/>
                  </a:lnTo>
                  <a:lnTo>
                    <a:pt x="317" y="706"/>
                  </a:lnTo>
                  <a:lnTo>
                    <a:pt x="294" y="699"/>
                  </a:lnTo>
                  <a:lnTo>
                    <a:pt x="271" y="687"/>
                  </a:lnTo>
                  <a:lnTo>
                    <a:pt x="254" y="672"/>
                  </a:lnTo>
                  <a:lnTo>
                    <a:pt x="236" y="653"/>
                  </a:lnTo>
                  <a:lnTo>
                    <a:pt x="220" y="634"/>
                  </a:lnTo>
                  <a:lnTo>
                    <a:pt x="204" y="615"/>
                  </a:lnTo>
                  <a:lnTo>
                    <a:pt x="188" y="597"/>
                  </a:lnTo>
                  <a:lnTo>
                    <a:pt x="171" y="581"/>
                  </a:lnTo>
                  <a:lnTo>
                    <a:pt x="164" y="559"/>
                  </a:lnTo>
                  <a:lnTo>
                    <a:pt x="155" y="536"/>
                  </a:lnTo>
                  <a:lnTo>
                    <a:pt x="142" y="516"/>
                  </a:lnTo>
                  <a:lnTo>
                    <a:pt x="127" y="497"/>
                  </a:lnTo>
                  <a:lnTo>
                    <a:pt x="112" y="481"/>
                  </a:lnTo>
                  <a:lnTo>
                    <a:pt x="92" y="466"/>
                  </a:lnTo>
                  <a:lnTo>
                    <a:pt x="70" y="455"/>
                  </a:lnTo>
                  <a:lnTo>
                    <a:pt x="46" y="447"/>
                  </a:lnTo>
                  <a:lnTo>
                    <a:pt x="35" y="445"/>
                  </a:lnTo>
                  <a:lnTo>
                    <a:pt x="24" y="441"/>
                  </a:lnTo>
                  <a:lnTo>
                    <a:pt x="13" y="436"/>
                  </a:lnTo>
                  <a:lnTo>
                    <a:pt x="3" y="429"/>
                  </a:lnTo>
                  <a:lnTo>
                    <a:pt x="0" y="413"/>
                  </a:lnTo>
                  <a:lnTo>
                    <a:pt x="0" y="397"/>
                  </a:lnTo>
                  <a:lnTo>
                    <a:pt x="3" y="385"/>
                  </a:lnTo>
                  <a:lnTo>
                    <a:pt x="8" y="370"/>
                  </a:lnTo>
                  <a:lnTo>
                    <a:pt x="14" y="358"/>
                  </a:lnTo>
                  <a:lnTo>
                    <a:pt x="22" y="346"/>
                  </a:lnTo>
                  <a:lnTo>
                    <a:pt x="30" y="335"/>
                  </a:lnTo>
                  <a:lnTo>
                    <a:pt x="40" y="324"/>
                  </a:lnTo>
                  <a:lnTo>
                    <a:pt x="44" y="321"/>
                  </a:lnTo>
                  <a:lnTo>
                    <a:pt x="54" y="311"/>
                  </a:lnTo>
                  <a:lnTo>
                    <a:pt x="67" y="298"/>
                  </a:lnTo>
                  <a:lnTo>
                    <a:pt x="81" y="283"/>
                  </a:lnTo>
                  <a:lnTo>
                    <a:pt x="96" y="268"/>
                  </a:lnTo>
                  <a:lnTo>
                    <a:pt x="107" y="255"/>
                  </a:lnTo>
                  <a:lnTo>
                    <a:pt x="115" y="246"/>
                  </a:lnTo>
                  <a:lnTo>
                    <a:pt x="116" y="243"/>
                  </a:lnTo>
                  <a:lnTo>
                    <a:pt x="147" y="215"/>
                  </a:lnTo>
                  <a:lnTo>
                    <a:pt x="175" y="188"/>
                  </a:lnTo>
                  <a:lnTo>
                    <a:pt x="204" y="160"/>
                  </a:lnTo>
                  <a:lnTo>
                    <a:pt x="233" y="132"/>
                  </a:lnTo>
                  <a:lnTo>
                    <a:pt x="260" y="104"/>
                  </a:lnTo>
                  <a:lnTo>
                    <a:pt x="289" y="75"/>
                  </a:lnTo>
                  <a:lnTo>
                    <a:pt x="319" y="48"/>
                  </a:lnTo>
                  <a:lnTo>
                    <a:pt x="353" y="19"/>
                  </a:lnTo>
                  <a:lnTo>
                    <a:pt x="359" y="16"/>
                  </a:lnTo>
                  <a:lnTo>
                    <a:pt x="367" y="13"/>
                  </a:lnTo>
                  <a:lnTo>
                    <a:pt x="373" y="9"/>
                  </a:lnTo>
                  <a:lnTo>
                    <a:pt x="381" y="6"/>
                  </a:lnTo>
                  <a:lnTo>
                    <a:pt x="388" y="5"/>
                  </a:lnTo>
                  <a:lnTo>
                    <a:pt x="396" y="1"/>
                  </a:lnTo>
                  <a:lnTo>
                    <a:pt x="404" y="0"/>
                  </a:lnTo>
                  <a:lnTo>
                    <a:pt x="413" y="0"/>
                  </a:lnTo>
                  <a:lnTo>
                    <a:pt x="421" y="3"/>
                  </a:lnTo>
                  <a:lnTo>
                    <a:pt x="429" y="6"/>
                  </a:lnTo>
                  <a:lnTo>
                    <a:pt x="437" y="11"/>
                  </a:lnTo>
                  <a:lnTo>
                    <a:pt x="445" y="16"/>
                  </a:lnTo>
                  <a:lnTo>
                    <a:pt x="452" y="21"/>
                  </a:lnTo>
                  <a:lnTo>
                    <a:pt x="458" y="27"/>
                  </a:lnTo>
                  <a:lnTo>
                    <a:pt x="463" y="33"/>
                  </a:lnTo>
                  <a:lnTo>
                    <a:pt x="466" y="41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41"/>
            <p:cNvSpPr>
              <a:spLocks/>
            </p:cNvSpPr>
            <p:nvPr/>
          </p:nvSpPr>
          <p:spPr bwMode="auto">
            <a:xfrm>
              <a:off x="4576" y="1987"/>
              <a:ext cx="99" cy="63"/>
            </a:xfrm>
            <a:custGeom>
              <a:avLst/>
              <a:gdLst>
                <a:gd name="T0" fmla="*/ 179 w 196"/>
                <a:gd name="T1" fmla="*/ 95 h 126"/>
                <a:gd name="T2" fmla="*/ 183 w 196"/>
                <a:gd name="T3" fmla="*/ 102 h 126"/>
                <a:gd name="T4" fmla="*/ 190 w 196"/>
                <a:gd name="T5" fmla="*/ 108 h 126"/>
                <a:gd name="T6" fmla="*/ 193 w 196"/>
                <a:gd name="T7" fmla="*/ 118 h 126"/>
                <a:gd name="T8" fmla="*/ 196 w 196"/>
                <a:gd name="T9" fmla="*/ 126 h 126"/>
                <a:gd name="T10" fmla="*/ 172 w 196"/>
                <a:gd name="T11" fmla="*/ 124 h 126"/>
                <a:gd name="T12" fmla="*/ 148 w 196"/>
                <a:gd name="T13" fmla="*/ 121 h 126"/>
                <a:gd name="T14" fmla="*/ 124 w 196"/>
                <a:gd name="T15" fmla="*/ 118 h 126"/>
                <a:gd name="T16" fmla="*/ 99 w 196"/>
                <a:gd name="T17" fmla="*/ 113 h 126"/>
                <a:gd name="T18" fmla="*/ 75 w 196"/>
                <a:gd name="T19" fmla="*/ 110 h 126"/>
                <a:gd name="T20" fmla="*/ 49 w 196"/>
                <a:gd name="T21" fmla="*/ 105 h 126"/>
                <a:gd name="T22" fmla="*/ 24 w 196"/>
                <a:gd name="T23" fmla="*/ 102 h 126"/>
                <a:gd name="T24" fmla="*/ 0 w 196"/>
                <a:gd name="T25" fmla="*/ 99 h 126"/>
                <a:gd name="T26" fmla="*/ 19 w 196"/>
                <a:gd name="T27" fmla="*/ 60 h 126"/>
                <a:gd name="T28" fmla="*/ 27 w 196"/>
                <a:gd name="T29" fmla="*/ 31 h 126"/>
                <a:gd name="T30" fmla="*/ 27 w 196"/>
                <a:gd name="T31" fmla="*/ 11 h 126"/>
                <a:gd name="T32" fmla="*/ 24 w 196"/>
                <a:gd name="T33" fmla="*/ 3 h 126"/>
                <a:gd name="T34" fmla="*/ 35 w 196"/>
                <a:gd name="T35" fmla="*/ 0 h 126"/>
                <a:gd name="T36" fmla="*/ 46 w 196"/>
                <a:gd name="T37" fmla="*/ 1 h 126"/>
                <a:gd name="T38" fmla="*/ 59 w 196"/>
                <a:gd name="T39" fmla="*/ 6 h 126"/>
                <a:gd name="T40" fmla="*/ 68 w 196"/>
                <a:gd name="T41" fmla="*/ 11 h 126"/>
                <a:gd name="T42" fmla="*/ 83 w 196"/>
                <a:gd name="T43" fmla="*/ 20 h 126"/>
                <a:gd name="T44" fmla="*/ 99 w 196"/>
                <a:gd name="T45" fmla="*/ 30 h 126"/>
                <a:gd name="T46" fmla="*/ 113 w 196"/>
                <a:gd name="T47" fmla="*/ 39 h 126"/>
                <a:gd name="T48" fmla="*/ 128 w 196"/>
                <a:gd name="T49" fmla="*/ 49 h 126"/>
                <a:gd name="T50" fmla="*/ 140 w 196"/>
                <a:gd name="T51" fmla="*/ 59 h 126"/>
                <a:gd name="T52" fmla="*/ 155 w 196"/>
                <a:gd name="T53" fmla="*/ 70 h 126"/>
                <a:gd name="T54" fmla="*/ 167 w 196"/>
                <a:gd name="T55" fmla="*/ 83 h 126"/>
                <a:gd name="T56" fmla="*/ 179 w 196"/>
                <a:gd name="T57" fmla="*/ 9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126">
                  <a:moveTo>
                    <a:pt x="179" y="95"/>
                  </a:moveTo>
                  <a:lnTo>
                    <a:pt x="183" y="102"/>
                  </a:lnTo>
                  <a:lnTo>
                    <a:pt x="190" y="108"/>
                  </a:lnTo>
                  <a:lnTo>
                    <a:pt x="193" y="118"/>
                  </a:lnTo>
                  <a:lnTo>
                    <a:pt x="196" y="126"/>
                  </a:lnTo>
                  <a:lnTo>
                    <a:pt x="172" y="124"/>
                  </a:lnTo>
                  <a:lnTo>
                    <a:pt x="148" y="121"/>
                  </a:lnTo>
                  <a:lnTo>
                    <a:pt x="124" y="118"/>
                  </a:lnTo>
                  <a:lnTo>
                    <a:pt x="99" y="113"/>
                  </a:lnTo>
                  <a:lnTo>
                    <a:pt x="75" y="110"/>
                  </a:lnTo>
                  <a:lnTo>
                    <a:pt x="49" y="105"/>
                  </a:lnTo>
                  <a:lnTo>
                    <a:pt x="24" y="102"/>
                  </a:lnTo>
                  <a:lnTo>
                    <a:pt x="0" y="99"/>
                  </a:lnTo>
                  <a:lnTo>
                    <a:pt x="19" y="60"/>
                  </a:lnTo>
                  <a:lnTo>
                    <a:pt x="27" y="31"/>
                  </a:lnTo>
                  <a:lnTo>
                    <a:pt x="27" y="11"/>
                  </a:lnTo>
                  <a:lnTo>
                    <a:pt x="24" y="3"/>
                  </a:lnTo>
                  <a:lnTo>
                    <a:pt x="35" y="0"/>
                  </a:lnTo>
                  <a:lnTo>
                    <a:pt x="46" y="1"/>
                  </a:lnTo>
                  <a:lnTo>
                    <a:pt x="59" y="6"/>
                  </a:lnTo>
                  <a:lnTo>
                    <a:pt x="68" y="11"/>
                  </a:lnTo>
                  <a:lnTo>
                    <a:pt x="83" y="20"/>
                  </a:lnTo>
                  <a:lnTo>
                    <a:pt x="99" y="30"/>
                  </a:lnTo>
                  <a:lnTo>
                    <a:pt x="113" y="39"/>
                  </a:lnTo>
                  <a:lnTo>
                    <a:pt x="128" y="49"/>
                  </a:lnTo>
                  <a:lnTo>
                    <a:pt x="140" y="59"/>
                  </a:lnTo>
                  <a:lnTo>
                    <a:pt x="155" y="70"/>
                  </a:lnTo>
                  <a:lnTo>
                    <a:pt x="167" y="83"/>
                  </a:lnTo>
                  <a:lnTo>
                    <a:pt x="179" y="9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42"/>
            <p:cNvSpPr>
              <a:spLocks/>
            </p:cNvSpPr>
            <p:nvPr/>
          </p:nvSpPr>
          <p:spPr bwMode="auto">
            <a:xfrm>
              <a:off x="4476" y="1987"/>
              <a:ext cx="67" cy="69"/>
            </a:xfrm>
            <a:custGeom>
              <a:avLst/>
              <a:gdLst>
                <a:gd name="T0" fmla="*/ 134 w 134"/>
                <a:gd name="T1" fmla="*/ 68 h 137"/>
                <a:gd name="T2" fmla="*/ 131 w 134"/>
                <a:gd name="T3" fmla="*/ 83 h 137"/>
                <a:gd name="T4" fmla="*/ 123 w 134"/>
                <a:gd name="T5" fmla="*/ 95 h 137"/>
                <a:gd name="T6" fmla="*/ 111 w 134"/>
                <a:gd name="T7" fmla="*/ 105 h 137"/>
                <a:gd name="T8" fmla="*/ 100 w 134"/>
                <a:gd name="T9" fmla="*/ 115 h 137"/>
                <a:gd name="T10" fmla="*/ 95 w 134"/>
                <a:gd name="T11" fmla="*/ 121 h 137"/>
                <a:gd name="T12" fmla="*/ 91 w 134"/>
                <a:gd name="T13" fmla="*/ 130 h 137"/>
                <a:gd name="T14" fmla="*/ 84 w 134"/>
                <a:gd name="T15" fmla="*/ 137 h 137"/>
                <a:gd name="T16" fmla="*/ 75 w 134"/>
                <a:gd name="T17" fmla="*/ 134 h 137"/>
                <a:gd name="T18" fmla="*/ 67 w 134"/>
                <a:gd name="T19" fmla="*/ 124 h 137"/>
                <a:gd name="T20" fmla="*/ 57 w 134"/>
                <a:gd name="T21" fmla="*/ 115 h 137"/>
                <a:gd name="T22" fmla="*/ 49 w 134"/>
                <a:gd name="T23" fmla="*/ 107 h 137"/>
                <a:gd name="T24" fmla="*/ 39 w 134"/>
                <a:gd name="T25" fmla="*/ 99 h 137"/>
                <a:gd name="T26" fmla="*/ 30 w 134"/>
                <a:gd name="T27" fmla="*/ 91 h 137"/>
                <a:gd name="T28" fmla="*/ 20 w 134"/>
                <a:gd name="T29" fmla="*/ 83 h 137"/>
                <a:gd name="T30" fmla="*/ 11 w 134"/>
                <a:gd name="T31" fmla="*/ 76 h 137"/>
                <a:gd name="T32" fmla="*/ 0 w 134"/>
                <a:gd name="T33" fmla="*/ 68 h 137"/>
                <a:gd name="T34" fmla="*/ 1 w 134"/>
                <a:gd name="T35" fmla="*/ 52 h 137"/>
                <a:gd name="T36" fmla="*/ 11 w 134"/>
                <a:gd name="T37" fmla="*/ 39 h 137"/>
                <a:gd name="T38" fmla="*/ 22 w 134"/>
                <a:gd name="T39" fmla="*/ 30 h 137"/>
                <a:gd name="T40" fmla="*/ 32 w 134"/>
                <a:gd name="T41" fmla="*/ 22 h 137"/>
                <a:gd name="T42" fmla="*/ 39 w 134"/>
                <a:gd name="T43" fmla="*/ 17 h 137"/>
                <a:gd name="T44" fmla="*/ 46 w 134"/>
                <a:gd name="T45" fmla="*/ 6 h 137"/>
                <a:gd name="T46" fmla="*/ 55 w 134"/>
                <a:gd name="T47" fmla="*/ 0 h 137"/>
                <a:gd name="T48" fmla="*/ 65 w 134"/>
                <a:gd name="T49" fmla="*/ 9 h 137"/>
                <a:gd name="T50" fmla="*/ 73 w 134"/>
                <a:gd name="T51" fmla="*/ 16 h 137"/>
                <a:gd name="T52" fmla="*/ 81 w 134"/>
                <a:gd name="T53" fmla="*/ 23 h 137"/>
                <a:gd name="T54" fmla="*/ 89 w 134"/>
                <a:gd name="T55" fmla="*/ 31 h 137"/>
                <a:gd name="T56" fmla="*/ 97 w 134"/>
                <a:gd name="T57" fmla="*/ 39 h 137"/>
                <a:gd name="T58" fmla="*/ 107 w 134"/>
                <a:gd name="T59" fmla="*/ 49 h 137"/>
                <a:gd name="T60" fmla="*/ 115 w 134"/>
                <a:gd name="T61" fmla="*/ 57 h 137"/>
                <a:gd name="T62" fmla="*/ 124 w 134"/>
                <a:gd name="T63" fmla="*/ 63 h 137"/>
                <a:gd name="T64" fmla="*/ 134 w 134"/>
                <a:gd name="T6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137">
                  <a:moveTo>
                    <a:pt x="134" y="68"/>
                  </a:moveTo>
                  <a:lnTo>
                    <a:pt x="131" y="83"/>
                  </a:lnTo>
                  <a:lnTo>
                    <a:pt x="123" y="95"/>
                  </a:lnTo>
                  <a:lnTo>
                    <a:pt x="111" y="105"/>
                  </a:lnTo>
                  <a:lnTo>
                    <a:pt x="100" y="115"/>
                  </a:lnTo>
                  <a:lnTo>
                    <a:pt x="95" y="121"/>
                  </a:lnTo>
                  <a:lnTo>
                    <a:pt x="91" y="130"/>
                  </a:lnTo>
                  <a:lnTo>
                    <a:pt x="84" y="137"/>
                  </a:lnTo>
                  <a:lnTo>
                    <a:pt x="75" y="134"/>
                  </a:lnTo>
                  <a:lnTo>
                    <a:pt x="67" y="124"/>
                  </a:lnTo>
                  <a:lnTo>
                    <a:pt x="57" y="115"/>
                  </a:lnTo>
                  <a:lnTo>
                    <a:pt x="49" y="107"/>
                  </a:lnTo>
                  <a:lnTo>
                    <a:pt x="39" y="99"/>
                  </a:lnTo>
                  <a:lnTo>
                    <a:pt x="30" y="91"/>
                  </a:lnTo>
                  <a:lnTo>
                    <a:pt x="20" y="83"/>
                  </a:lnTo>
                  <a:lnTo>
                    <a:pt x="11" y="76"/>
                  </a:lnTo>
                  <a:lnTo>
                    <a:pt x="0" y="68"/>
                  </a:lnTo>
                  <a:lnTo>
                    <a:pt x="1" y="52"/>
                  </a:lnTo>
                  <a:lnTo>
                    <a:pt x="11" y="39"/>
                  </a:lnTo>
                  <a:lnTo>
                    <a:pt x="22" y="30"/>
                  </a:lnTo>
                  <a:lnTo>
                    <a:pt x="32" y="22"/>
                  </a:lnTo>
                  <a:lnTo>
                    <a:pt x="39" y="17"/>
                  </a:lnTo>
                  <a:lnTo>
                    <a:pt x="46" y="6"/>
                  </a:lnTo>
                  <a:lnTo>
                    <a:pt x="55" y="0"/>
                  </a:lnTo>
                  <a:lnTo>
                    <a:pt x="65" y="9"/>
                  </a:lnTo>
                  <a:lnTo>
                    <a:pt x="73" y="16"/>
                  </a:lnTo>
                  <a:lnTo>
                    <a:pt x="81" y="23"/>
                  </a:lnTo>
                  <a:lnTo>
                    <a:pt x="89" y="31"/>
                  </a:lnTo>
                  <a:lnTo>
                    <a:pt x="97" y="39"/>
                  </a:lnTo>
                  <a:lnTo>
                    <a:pt x="107" y="49"/>
                  </a:lnTo>
                  <a:lnTo>
                    <a:pt x="115" y="57"/>
                  </a:lnTo>
                  <a:lnTo>
                    <a:pt x="124" y="63"/>
                  </a:lnTo>
                  <a:lnTo>
                    <a:pt x="134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43"/>
            <p:cNvSpPr>
              <a:spLocks/>
            </p:cNvSpPr>
            <p:nvPr/>
          </p:nvSpPr>
          <p:spPr bwMode="auto">
            <a:xfrm>
              <a:off x="4485" y="2001"/>
              <a:ext cx="46" cy="44"/>
            </a:xfrm>
            <a:custGeom>
              <a:avLst/>
              <a:gdLst>
                <a:gd name="T0" fmla="*/ 93 w 93"/>
                <a:gd name="T1" fmla="*/ 48 h 88"/>
                <a:gd name="T2" fmla="*/ 93 w 93"/>
                <a:gd name="T3" fmla="*/ 54 h 88"/>
                <a:gd name="T4" fmla="*/ 91 w 93"/>
                <a:gd name="T5" fmla="*/ 57 h 88"/>
                <a:gd name="T6" fmla="*/ 86 w 93"/>
                <a:gd name="T7" fmla="*/ 60 h 88"/>
                <a:gd name="T8" fmla="*/ 83 w 93"/>
                <a:gd name="T9" fmla="*/ 62 h 88"/>
                <a:gd name="T10" fmla="*/ 62 w 93"/>
                <a:gd name="T11" fmla="*/ 88 h 88"/>
                <a:gd name="T12" fmla="*/ 54 w 93"/>
                <a:gd name="T13" fmla="*/ 81 h 88"/>
                <a:gd name="T14" fmla="*/ 46 w 93"/>
                <a:gd name="T15" fmla="*/ 75 h 88"/>
                <a:gd name="T16" fmla="*/ 40 w 93"/>
                <a:gd name="T17" fmla="*/ 68 h 88"/>
                <a:gd name="T18" fmla="*/ 32 w 93"/>
                <a:gd name="T19" fmla="*/ 60 h 88"/>
                <a:gd name="T20" fmla="*/ 26 w 93"/>
                <a:gd name="T21" fmla="*/ 54 h 88"/>
                <a:gd name="T22" fmla="*/ 18 w 93"/>
                <a:gd name="T23" fmla="*/ 46 h 88"/>
                <a:gd name="T24" fmla="*/ 10 w 93"/>
                <a:gd name="T25" fmla="*/ 38 h 88"/>
                <a:gd name="T26" fmla="*/ 0 w 93"/>
                <a:gd name="T27" fmla="*/ 30 h 88"/>
                <a:gd name="T28" fmla="*/ 8 w 93"/>
                <a:gd name="T29" fmla="*/ 27 h 88"/>
                <a:gd name="T30" fmla="*/ 15 w 93"/>
                <a:gd name="T31" fmla="*/ 22 h 88"/>
                <a:gd name="T32" fmla="*/ 19 w 93"/>
                <a:gd name="T33" fmla="*/ 16 h 88"/>
                <a:gd name="T34" fmla="*/ 24 w 93"/>
                <a:gd name="T35" fmla="*/ 9 h 88"/>
                <a:gd name="T36" fmla="*/ 29 w 93"/>
                <a:gd name="T37" fmla="*/ 4 h 88"/>
                <a:gd name="T38" fmla="*/ 34 w 93"/>
                <a:gd name="T39" fmla="*/ 1 h 88"/>
                <a:gd name="T40" fmla="*/ 42 w 93"/>
                <a:gd name="T41" fmla="*/ 0 h 88"/>
                <a:gd name="T42" fmla="*/ 51 w 93"/>
                <a:gd name="T43" fmla="*/ 3 h 88"/>
                <a:gd name="T44" fmla="*/ 62 w 93"/>
                <a:gd name="T45" fmla="*/ 14 h 88"/>
                <a:gd name="T46" fmla="*/ 74 w 93"/>
                <a:gd name="T47" fmla="*/ 25 h 88"/>
                <a:gd name="T48" fmla="*/ 83 w 93"/>
                <a:gd name="T49" fmla="*/ 36 h 88"/>
                <a:gd name="T50" fmla="*/ 93 w 93"/>
                <a:gd name="T51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" h="88">
                  <a:moveTo>
                    <a:pt x="93" y="48"/>
                  </a:moveTo>
                  <a:lnTo>
                    <a:pt x="93" y="54"/>
                  </a:lnTo>
                  <a:lnTo>
                    <a:pt x="91" y="57"/>
                  </a:lnTo>
                  <a:lnTo>
                    <a:pt x="86" y="60"/>
                  </a:lnTo>
                  <a:lnTo>
                    <a:pt x="83" y="62"/>
                  </a:lnTo>
                  <a:lnTo>
                    <a:pt x="62" y="88"/>
                  </a:lnTo>
                  <a:lnTo>
                    <a:pt x="54" y="81"/>
                  </a:lnTo>
                  <a:lnTo>
                    <a:pt x="46" y="75"/>
                  </a:lnTo>
                  <a:lnTo>
                    <a:pt x="40" y="68"/>
                  </a:lnTo>
                  <a:lnTo>
                    <a:pt x="32" y="60"/>
                  </a:lnTo>
                  <a:lnTo>
                    <a:pt x="26" y="54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0" y="30"/>
                  </a:lnTo>
                  <a:lnTo>
                    <a:pt x="8" y="27"/>
                  </a:lnTo>
                  <a:lnTo>
                    <a:pt x="15" y="22"/>
                  </a:lnTo>
                  <a:lnTo>
                    <a:pt x="19" y="16"/>
                  </a:lnTo>
                  <a:lnTo>
                    <a:pt x="24" y="9"/>
                  </a:lnTo>
                  <a:lnTo>
                    <a:pt x="29" y="4"/>
                  </a:lnTo>
                  <a:lnTo>
                    <a:pt x="34" y="1"/>
                  </a:lnTo>
                  <a:lnTo>
                    <a:pt x="42" y="0"/>
                  </a:lnTo>
                  <a:lnTo>
                    <a:pt x="51" y="3"/>
                  </a:lnTo>
                  <a:lnTo>
                    <a:pt x="62" y="14"/>
                  </a:lnTo>
                  <a:lnTo>
                    <a:pt x="74" y="25"/>
                  </a:lnTo>
                  <a:lnTo>
                    <a:pt x="83" y="36"/>
                  </a:lnTo>
                  <a:lnTo>
                    <a:pt x="93" y="48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44"/>
            <p:cNvSpPr>
              <a:spLocks/>
            </p:cNvSpPr>
            <p:nvPr/>
          </p:nvSpPr>
          <p:spPr bwMode="auto">
            <a:xfrm>
              <a:off x="4714" y="2027"/>
              <a:ext cx="33" cy="31"/>
            </a:xfrm>
            <a:custGeom>
              <a:avLst/>
              <a:gdLst>
                <a:gd name="T0" fmla="*/ 67 w 67"/>
                <a:gd name="T1" fmla="*/ 63 h 63"/>
                <a:gd name="T2" fmla="*/ 0 w 67"/>
                <a:gd name="T3" fmla="*/ 55 h 63"/>
                <a:gd name="T4" fmla="*/ 2 w 67"/>
                <a:gd name="T5" fmla="*/ 42 h 63"/>
                <a:gd name="T6" fmla="*/ 7 w 67"/>
                <a:gd name="T7" fmla="*/ 31 h 63"/>
                <a:gd name="T8" fmla="*/ 12 w 67"/>
                <a:gd name="T9" fmla="*/ 18 h 63"/>
                <a:gd name="T10" fmla="*/ 13 w 67"/>
                <a:gd name="T11" fmla="*/ 5 h 63"/>
                <a:gd name="T12" fmla="*/ 18 w 67"/>
                <a:gd name="T13" fmla="*/ 0 h 63"/>
                <a:gd name="T14" fmla="*/ 24 w 67"/>
                <a:gd name="T15" fmla="*/ 7 h 63"/>
                <a:gd name="T16" fmla="*/ 32 w 67"/>
                <a:gd name="T17" fmla="*/ 15 h 63"/>
                <a:gd name="T18" fmla="*/ 39 w 67"/>
                <a:gd name="T19" fmla="*/ 21 h 63"/>
                <a:gd name="T20" fmla="*/ 45 w 67"/>
                <a:gd name="T21" fmla="*/ 29 h 63"/>
                <a:gd name="T22" fmla="*/ 52 w 67"/>
                <a:gd name="T23" fmla="*/ 37 h 63"/>
                <a:gd name="T24" fmla="*/ 58 w 67"/>
                <a:gd name="T25" fmla="*/ 45 h 63"/>
                <a:gd name="T26" fmla="*/ 63 w 67"/>
                <a:gd name="T27" fmla="*/ 53 h 63"/>
                <a:gd name="T28" fmla="*/ 67 w 67"/>
                <a:gd name="T2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63">
                  <a:moveTo>
                    <a:pt x="67" y="63"/>
                  </a:moveTo>
                  <a:lnTo>
                    <a:pt x="0" y="55"/>
                  </a:lnTo>
                  <a:lnTo>
                    <a:pt x="2" y="42"/>
                  </a:lnTo>
                  <a:lnTo>
                    <a:pt x="7" y="31"/>
                  </a:lnTo>
                  <a:lnTo>
                    <a:pt x="12" y="18"/>
                  </a:lnTo>
                  <a:lnTo>
                    <a:pt x="13" y="5"/>
                  </a:lnTo>
                  <a:lnTo>
                    <a:pt x="18" y="0"/>
                  </a:lnTo>
                  <a:lnTo>
                    <a:pt x="24" y="7"/>
                  </a:lnTo>
                  <a:lnTo>
                    <a:pt x="32" y="15"/>
                  </a:lnTo>
                  <a:lnTo>
                    <a:pt x="39" y="21"/>
                  </a:lnTo>
                  <a:lnTo>
                    <a:pt x="45" y="29"/>
                  </a:lnTo>
                  <a:lnTo>
                    <a:pt x="52" y="37"/>
                  </a:lnTo>
                  <a:lnTo>
                    <a:pt x="58" y="45"/>
                  </a:lnTo>
                  <a:lnTo>
                    <a:pt x="63" y="53"/>
                  </a:lnTo>
                  <a:lnTo>
                    <a:pt x="67" y="63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>
              <a:off x="4522" y="2054"/>
              <a:ext cx="184" cy="95"/>
            </a:xfrm>
            <a:custGeom>
              <a:avLst/>
              <a:gdLst>
                <a:gd name="T0" fmla="*/ 367 w 367"/>
                <a:gd name="T1" fmla="*/ 40 h 190"/>
                <a:gd name="T2" fmla="*/ 2 w 367"/>
                <a:gd name="T3" fmla="*/ 190 h 190"/>
                <a:gd name="T4" fmla="*/ 0 w 367"/>
                <a:gd name="T5" fmla="*/ 179 h 190"/>
                <a:gd name="T6" fmla="*/ 3 w 367"/>
                <a:gd name="T7" fmla="*/ 167 h 190"/>
                <a:gd name="T8" fmla="*/ 7 w 367"/>
                <a:gd name="T9" fmla="*/ 158 h 190"/>
                <a:gd name="T10" fmla="*/ 8 w 367"/>
                <a:gd name="T11" fmla="*/ 145 h 190"/>
                <a:gd name="T12" fmla="*/ 8 w 367"/>
                <a:gd name="T13" fmla="*/ 147 h 190"/>
                <a:gd name="T14" fmla="*/ 15 w 367"/>
                <a:gd name="T15" fmla="*/ 119 h 190"/>
                <a:gd name="T16" fmla="*/ 19 w 367"/>
                <a:gd name="T17" fmla="*/ 92 h 190"/>
                <a:gd name="T18" fmla="*/ 27 w 367"/>
                <a:gd name="T19" fmla="*/ 67 h 190"/>
                <a:gd name="T20" fmla="*/ 39 w 367"/>
                <a:gd name="T21" fmla="*/ 43 h 190"/>
                <a:gd name="T22" fmla="*/ 50 w 367"/>
                <a:gd name="T23" fmla="*/ 33 h 190"/>
                <a:gd name="T24" fmla="*/ 59 w 367"/>
                <a:gd name="T25" fmla="*/ 24 h 190"/>
                <a:gd name="T26" fmla="*/ 67 w 367"/>
                <a:gd name="T27" fmla="*/ 11 h 190"/>
                <a:gd name="T28" fmla="*/ 77 w 367"/>
                <a:gd name="T29" fmla="*/ 0 h 190"/>
                <a:gd name="T30" fmla="*/ 94 w 367"/>
                <a:gd name="T31" fmla="*/ 3 h 190"/>
                <a:gd name="T32" fmla="*/ 114 w 367"/>
                <a:gd name="T33" fmla="*/ 4 h 190"/>
                <a:gd name="T34" fmla="*/ 131 w 367"/>
                <a:gd name="T35" fmla="*/ 8 h 190"/>
                <a:gd name="T36" fmla="*/ 149 w 367"/>
                <a:gd name="T37" fmla="*/ 11 h 190"/>
                <a:gd name="T38" fmla="*/ 168 w 367"/>
                <a:gd name="T39" fmla="*/ 12 h 190"/>
                <a:gd name="T40" fmla="*/ 185 w 367"/>
                <a:gd name="T41" fmla="*/ 16 h 190"/>
                <a:gd name="T42" fmla="*/ 203 w 367"/>
                <a:gd name="T43" fmla="*/ 17 h 190"/>
                <a:gd name="T44" fmla="*/ 222 w 367"/>
                <a:gd name="T45" fmla="*/ 20 h 190"/>
                <a:gd name="T46" fmla="*/ 240 w 367"/>
                <a:gd name="T47" fmla="*/ 22 h 190"/>
                <a:gd name="T48" fmla="*/ 257 w 367"/>
                <a:gd name="T49" fmla="*/ 25 h 190"/>
                <a:gd name="T50" fmla="*/ 276 w 367"/>
                <a:gd name="T51" fmla="*/ 27 h 190"/>
                <a:gd name="T52" fmla="*/ 294 w 367"/>
                <a:gd name="T53" fmla="*/ 30 h 190"/>
                <a:gd name="T54" fmla="*/ 313 w 367"/>
                <a:gd name="T55" fmla="*/ 32 h 190"/>
                <a:gd name="T56" fmla="*/ 331 w 367"/>
                <a:gd name="T57" fmla="*/ 35 h 190"/>
                <a:gd name="T58" fmla="*/ 350 w 367"/>
                <a:gd name="T59" fmla="*/ 36 h 190"/>
                <a:gd name="T60" fmla="*/ 367 w 367"/>
                <a:gd name="T61" fmla="*/ 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7" h="190">
                  <a:moveTo>
                    <a:pt x="367" y="40"/>
                  </a:moveTo>
                  <a:lnTo>
                    <a:pt x="2" y="190"/>
                  </a:lnTo>
                  <a:lnTo>
                    <a:pt x="0" y="179"/>
                  </a:lnTo>
                  <a:lnTo>
                    <a:pt x="3" y="167"/>
                  </a:lnTo>
                  <a:lnTo>
                    <a:pt x="7" y="158"/>
                  </a:lnTo>
                  <a:lnTo>
                    <a:pt x="8" y="145"/>
                  </a:lnTo>
                  <a:lnTo>
                    <a:pt x="8" y="147"/>
                  </a:lnTo>
                  <a:lnTo>
                    <a:pt x="15" y="119"/>
                  </a:lnTo>
                  <a:lnTo>
                    <a:pt x="19" y="92"/>
                  </a:lnTo>
                  <a:lnTo>
                    <a:pt x="27" y="67"/>
                  </a:lnTo>
                  <a:lnTo>
                    <a:pt x="39" y="43"/>
                  </a:lnTo>
                  <a:lnTo>
                    <a:pt x="50" y="33"/>
                  </a:lnTo>
                  <a:lnTo>
                    <a:pt x="59" y="24"/>
                  </a:lnTo>
                  <a:lnTo>
                    <a:pt x="67" y="11"/>
                  </a:lnTo>
                  <a:lnTo>
                    <a:pt x="77" y="0"/>
                  </a:lnTo>
                  <a:lnTo>
                    <a:pt x="94" y="3"/>
                  </a:lnTo>
                  <a:lnTo>
                    <a:pt x="114" y="4"/>
                  </a:lnTo>
                  <a:lnTo>
                    <a:pt x="131" y="8"/>
                  </a:lnTo>
                  <a:lnTo>
                    <a:pt x="149" y="11"/>
                  </a:lnTo>
                  <a:lnTo>
                    <a:pt x="168" y="12"/>
                  </a:lnTo>
                  <a:lnTo>
                    <a:pt x="185" y="16"/>
                  </a:lnTo>
                  <a:lnTo>
                    <a:pt x="203" y="17"/>
                  </a:lnTo>
                  <a:lnTo>
                    <a:pt x="222" y="20"/>
                  </a:lnTo>
                  <a:lnTo>
                    <a:pt x="240" y="22"/>
                  </a:lnTo>
                  <a:lnTo>
                    <a:pt x="257" y="25"/>
                  </a:lnTo>
                  <a:lnTo>
                    <a:pt x="276" y="27"/>
                  </a:lnTo>
                  <a:lnTo>
                    <a:pt x="294" y="30"/>
                  </a:lnTo>
                  <a:lnTo>
                    <a:pt x="313" y="32"/>
                  </a:lnTo>
                  <a:lnTo>
                    <a:pt x="331" y="35"/>
                  </a:lnTo>
                  <a:lnTo>
                    <a:pt x="350" y="36"/>
                  </a:lnTo>
                  <a:lnTo>
                    <a:pt x="36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46"/>
            <p:cNvSpPr>
              <a:spLocks/>
            </p:cNvSpPr>
            <p:nvPr/>
          </p:nvSpPr>
          <p:spPr bwMode="auto">
            <a:xfrm>
              <a:off x="4516" y="2076"/>
              <a:ext cx="339" cy="190"/>
            </a:xfrm>
            <a:custGeom>
              <a:avLst/>
              <a:gdLst>
                <a:gd name="T0" fmla="*/ 586 w 679"/>
                <a:gd name="T1" fmla="*/ 24 h 380"/>
                <a:gd name="T2" fmla="*/ 582 w 679"/>
                <a:gd name="T3" fmla="*/ 54 h 380"/>
                <a:gd name="T4" fmla="*/ 614 w 679"/>
                <a:gd name="T5" fmla="*/ 124 h 380"/>
                <a:gd name="T6" fmla="*/ 633 w 679"/>
                <a:gd name="T7" fmla="*/ 121 h 380"/>
                <a:gd name="T8" fmla="*/ 638 w 679"/>
                <a:gd name="T9" fmla="*/ 105 h 380"/>
                <a:gd name="T10" fmla="*/ 623 w 679"/>
                <a:gd name="T11" fmla="*/ 75 h 380"/>
                <a:gd name="T12" fmla="*/ 604 w 679"/>
                <a:gd name="T13" fmla="*/ 22 h 380"/>
                <a:gd name="T14" fmla="*/ 676 w 679"/>
                <a:gd name="T15" fmla="*/ 56 h 380"/>
                <a:gd name="T16" fmla="*/ 665 w 679"/>
                <a:gd name="T17" fmla="*/ 132 h 380"/>
                <a:gd name="T18" fmla="*/ 665 w 679"/>
                <a:gd name="T19" fmla="*/ 144 h 380"/>
                <a:gd name="T20" fmla="*/ 653 w 679"/>
                <a:gd name="T21" fmla="*/ 131 h 380"/>
                <a:gd name="T22" fmla="*/ 630 w 679"/>
                <a:gd name="T23" fmla="*/ 142 h 380"/>
                <a:gd name="T24" fmla="*/ 628 w 679"/>
                <a:gd name="T25" fmla="*/ 171 h 380"/>
                <a:gd name="T26" fmla="*/ 644 w 679"/>
                <a:gd name="T27" fmla="*/ 177 h 380"/>
                <a:gd name="T28" fmla="*/ 655 w 679"/>
                <a:gd name="T29" fmla="*/ 171 h 380"/>
                <a:gd name="T30" fmla="*/ 660 w 679"/>
                <a:gd name="T31" fmla="*/ 182 h 380"/>
                <a:gd name="T32" fmla="*/ 653 w 679"/>
                <a:gd name="T33" fmla="*/ 215 h 380"/>
                <a:gd name="T34" fmla="*/ 631 w 679"/>
                <a:gd name="T35" fmla="*/ 225 h 380"/>
                <a:gd name="T36" fmla="*/ 574 w 679"/>
                <a:gd name="T37" fmla="*/ 249 h 380"/>
                <a:gd name="T38" fmla="*/ 495 w 679"/>
                <a:gd name="T39" fmla="*/ 282 h 380"/>
                <a:gd name="T40" fmla="*/ 409 w 679"/>
                <a:gd name="T41" fmla="*/ 319 h 380"/>
                <a:gd name="T42" fmla="*/ 328 w 679"/>
                <a:gd name="T43" fmla="*/ 358 h 380"/>
                <a:gd name="T44" fmla="*/ 291 w 679"/>
                <a:gd name="T45" fmla="*/ 372 h 380"/>
                <a:gd name="T46" fmla="*/ 267 w 679"/>
                <a:gd name="T47" fmla="*/ 377 h 380"/>
                <a:gd name="T48" fmla="*/ 243 w 679"/>
                <a:gd name="T49" fmla="*/ 362 h 380"/>
                <a:gd name="T50" fmla="*/ 216 w 679"/>
                <a:gd name="T51" fmla="*/ 358 h 380"/>
                <a:gd name="T52" fmla="*/ 184 w 679"/>
                <a:gd name="T53" fmla="*/ 351 h 380"/>
                <a:gd name="T54" fmla="*/ 146 w 679"/>
                <a:gd name="T55" fmla="*/ 322 h 380"/>
                <a:gd name="T56" fmla="*/ 130 w 679"/>
                <a:gd name="T57" fmla="*/ 268 h 380"/>
                <a:gd name="T58" fmla="*/ 127 w 679"/>
                <a:gd name="T59" fmla="*/ 212 h 380"/>
                <a:gd name="T60" fmla="*/ 157 w 679"/>
                <a:gd name="T61" fmla="*/ 206 h 380"/>
                <a:gd name="T62" fmla="*/ 157 w 679"/>
                <a:gd name="T63" fmla="*/ 231 h 380"/>
                <a:gd name="T64" fmla="*/ 141 w 679"/>
                <a:gd name="T65" fmla="*/ 246 h 380"/>
                <a:gd name="T66" fmla="*/ 149 w 679"/>
                <a:gd name="T67" fmla="*/ 265 h 380"/>
                <a:gd name="T68" fmla="*/ 174 w 679"/>
                <a:gd name="T69" fmla="*/ 286 h 380"/>
                <a:gd name="T70" fmla="*/ 198 w 679"/>
                <a:gd name="T71" fmla="*/ 306 h 380"/>
                <a:gd name="T72" fmla="*/ 222 w 679"/>
                <a:gd name="T73" fmla="*/ 306 h 380"/>
                <a:gd name="T74" fmla="*/ 219 w 679"/>
                <a:gd name="T75" fmla="*/ 287 h 380"/>
                <a:gd name="T76" fmla="*/ 184 w 679"/>
                <a:gd name="T77" fmla="*/ 257 h 380"/>
                <a:gd name="T78" fmla="*/ 192 w 679"/>
                <a:gd name="T79" fmla="*/ 211 h 380"/>
                <a:gd name="T80" fmla="*/ 182 w 679"/>
                <a:gd name="T81" fmla="*/ 180 h 380"/>
                <a:gd name="T82" fmla="*/ 160 w 679"/>
                <a:gd name="T83" fmla="*/ 175 h 380"/>
                <a:gd name="T84" fmla="*/ 138 w 679"/>
                <a:gd name="T85" fmla="*/ 177 h 380"/>
                <a:gd name="T86" fmla="*/ 112 w 679"/>
                <a:gd name="T87" fmla="*/ 183 h 380"/>
                <a:gd name="T88" fmla="*/ 88 w 679"/>
                <a:gd name="T89" fmla="*/ 193 h 380"/>
                <a:gd name="T90" fmla="*/ 87 w 679"/>
                <a:gd name="T91" fmla="*/ 249 h 380"/>
                <a:gd name="T92" fmla="*/ 4 w 679"/>
                <a:gd name="T93" fmla="*/ 193 h 380"/>
                <a:gd name="T94" fmla="*/ 0 w 679"/>
                <a:gd name="T95" fmla="*/ 183 h 380"/>
                <a:gd name="T96" fmla="*/ 56 w 679"/>
                <a:gd name="T97" fmla="*/ 156 h 380"/>
                <a:gd name="T98" fmla="*/ 155 w 679"/>
                <a:gd name="T99" fmla="*/ 113 h 380"/>
                <a:gd name="T100" fmla="*/ 270 w 679"/>
                <a:gd name="T101" fmla="*/ 65 h 380"/>
                <a:gd name="T102" fmla="*/ 371 w 679"/>
                <a:gd name="T103" fmla="*/ 25 h 380"/>
                <a:gd name="T104" fmla="*/ 428 w 679"/>
                <a:gd name="T105" fmla="*/ 1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9" h="380">
                  <a:moveTo>
                    <a:pt x="594" y="19"/>
                  </a:moveTo>
                  <a:lnTo>
                    <a:pt x="593" y="22"/>
                  </a:lnTo>
                  <a:lnTo>
                    <a:pt x="586" y="24"/>
                  </a:lnTo>
                  <a:lnTo>
                    <a:pt x="580" y="25"/>
                  </a:lnTo>
                  <a:lnTo>
                    <a:pt x="575" y="30"/>
                  </a:lnTo>
                  <a:lnTo>
                    <a:pt x="582" y="54"/>
                  </a:lnTo>
                  <a:lnTo>
                    <a:pt x="593" y="78"/>
                  </a:lnTo>
                  <a:lnTo>
                    <a:pt x="602" y="102"/>
                  </a:lnTo>
                  <a:lnTo>
                    <a:pt x="614" y="124"/>
                  </a:lnTo>
                  <a:lnTo>
                    <a:pt x="620" y="126"/>
                  </a:lnTo>
                  <a:lnTo>
                    <a:pt x="626" y="124"/>
                  </a:lnTo>
                  <a:lnTo>
                    <a:pt x="633" y="121"/>
                  </a:lnTo>
                  <a:lnTo>
                    <a:pt x="638" y="116"/>
                  </a:lnTo>
                  <a:lnTo>
                    <a:pt x="641" y="110"/>
                  </a:lnTo>
                  <a:lnTo>
                    <a:pt x="638" y="105"/>
                  </a:lnTo>
                  <a:lnTo>
                    <a:pt x="633" y="100"/>
                  </a:lnTo>
                  <a:lnTo>
                    <a:pt x="630" y="94"/>
                  </a:lnTo>
                  <a:lnTo>
                    <a:pt x="623" y="75"/>
                  </a:lnTo>
                  <a:lnTo>
                    <a:pt x="617" y="56"/>
                  </a:lnTo>
                  <a:lnTo>
                    <a:pt x="612" y="38"/>
                  </a:lnTo>
                  <a:lnTo>
                    <a:pt x="604" y="22"/>
                  </a:lnTo>
                  <a:lnTo>
                    <a:pt x="609" y="19"/>
                  </a:lnTo>
                  <a:lnTo>
                    <a:pt x="679" y="29"/>
                  </a:lnTo>
                  <a:lnTo>
                    <a:pt x="676" y="56"/>
                  </a:lnTo>
                  <a:lnTo>
                    <a:pt x="671" y="89"/>
                  </a:lnTo>
                  <a:lnTo>
                    <a:pt x="666" y="120"/>
                  </a:lnTo>
                  <a:lnTo>
                    <a:pt x="665" y="132"/>
                  </a:lnTo>
                  <a:lnTo>
                    <a:pt x="668" y="136"/>
                  </a:lnTo>
                  <a:lnTo>
                    <a:pt x="666" y="139"/>
                  </a:lnTo>
                  <a:lnTo>
                    <a:pt x="665" y="144"/>
                  </a:lnTo>
                  <a:lnTo>
                    <a:pt x="663" y="147"/>
                  </a:lnTo>
                  <a:lnTo>
                    <a:pt x="658" y="139"/>
                  </a:lnTo>
                  <a:lnTo>
                    <a:pt x="653" y="131"/>
                  </a:lnTo>
                  <a:lnTo>
                    <a:pt x="646" y="129"/>
                  </a:lnTo>
                  <a:lnTo>
                    <a:pt x="634" y="136"/>
                  </a:lnTo>
                  <a:lnTo>
                    <a:pt x="630" y="142"/>
                  </a:lnTo>
                  <a:lnTo>
                    <a:pt x="626" y="152"/>
                  </a:lnTo>
                  <a:lnTo>
                    <a:pt x="626" y="161"/>
                  </a:lnTo>
                  <a:lnTo>
                    <a:pt x="628" y="171"/>
                  </a:lnTo>
                  <a:lnTo>
                    <a:pt x="633" y="175"/>
                  </a:lnTo>
                  <a:lnTo>
                    <a:pt x="638" y="177"/>
                  </a:lnTo>
                  <a:lnTo>
                    <a:pt x="644" y="177"/>
                  </a:lnTo>
                  <a:lnTo>
                    <a:pt x="650" y="175"/>
                  </a:lnTo>
                  <a:lnTo>
                    <a:pt x="652" y="172"/>
                  </a:lnTo>
                  <a:lnTo>
                    <a:pt x="655" y="171"/>
                  </a:lnTo>
                  <a:lnTo>
                    <a:pt x="658" y="171"/>
                  </a:lnTo>
                  <a:lnTo>
                    <a:pt x="660" y="169"/>
                  </a:lnTo>
                  <a:lnTo>
                    <a:pt x="660" y="182"/>
                  </a:lnTo>
                  <a:lnTo>
                    <a:pt x="657" y="193"/>
                  </a:lnTo>
                  <a:lnTo>
                    <a:pt x="653" y="204"/>
                  </a:lnTo>
                  <a:lnTo>
                    <a:pt x="653" y="215"/>
                  </a:lnTo>
                  <a:lnTo>
                    <a:pt x="650" y="217"/>
                  </a:lnTo>
                  <a:lnTo>
                    <a:pt x="644" y="220"/>
                  </a:lnTo>
                  <a:lnTo>
                    <a:pt x="631" y="225"/>
                  </a:lnTo>
                  <a:lnTo>
                    <a:pt x="615" y="231"/>
                  </a:lnTo>
                  <a:lnTo>
                    <a:pt x="596" y="239"/>
                  </a:lnTo>
                  <a:lnTo>
                    <a:pt x="574" y="249"/>
                  </a:lnTo>
                  <a:lnTo>
                    <a:pt x="550" y="259"/>
                  </a:lnTo>
                  <a:lnTo>
                    <a:pt x="523" y="270"/>
                  </a:lnTo>
                  <a:lnTo>
                    <a:pt x="495" y="282"/>
                  </a:lnTo>
                  <a:lnTo>
                    <a:pt x="467" y="294"/>
                  </a:lnTo>
                  <a:lnTo>
                    <a:pt x="438" y="306"/>
                  </a:lnTo>
                  <a:lnTo>
                    <a:pt x="409" y="319"/>
                  </a:lnTo>
                  <a:lnTo>
                    <a:pt x="380" y="332"/>
                  </a:lnTo>
                  <a:lnTo>
                    <a:pt x="353" y="345"/>
                  </a:lnTo>
                  <a:lnTo>
                    <a:pt x="328" y="358"/>
                  </a:lnTo>
                  <a:lnTo>
                    <a:pt x="305" y="369"/>
                  </a:lnTo>
                  <a:lnTo>
                    <a:pt x="299" y="370"/>
                  </a:lnTo>
                  <a:lnTo>
                    <a:pt x="291" y="372"/>
                  </a:lnTo>
                  <a:lnTo>
                    <a:pt x="283" y="375"/>
                  </a:lnTo>
                  <a:lnTo>
                    <a:pt x="277" y="380"/>
                  </a:lnTo>
                  <a:lnTo>
                    <a:pt x="267" y="377"/>
                  </a:lnTo>
                  <a:lnTo>
                    <a:pt x="259" y="372"/>
                  </a:lnTo>
                  <a:lnTo>
                    <a:pt x="251" y="367"/>
                  </a:lnTo>
                  <a:lnTo>
                    <a:pt x="243" y="362"/>
                  </a:lnTo>
                  <a:lnTo>
                    <a:pt x="234" y="359"/>
                  </a:lnTo>
                  <a:lnTo>
                    <a:pt x="226" y="356"/>
                  </a:lnTo>
                  <a:lnTo>
                    <a:pt x="216" y="358"/>
                  </a:lnTo>
                  <a:lnTo>
                    <a:pt x="205" y="361"/>
                  </a:lnTo>
                  <a:lnTo>
                    <a:pt x="190" y="366"/>
                  </a:lnTo>
                  <a:lnTo>
                    <a:pt x="184" y="351"/>
                  </a:lnTo>
                  <a:lnTo>
                    <a:pt x="173" y="340"/>
                  </a:lnTo>
                  <a:lnTo>
                    <a:pt x="160" y="330"/>
                  </a:lnTo>
                  <a:lnTo>
                    <a:pt x="146" y="322"/>
                  </a:lnTo>
                  <a:lnTo>
                    <a:pt x="149" y="318"/>
                  </a:lnTo>
                  <a:lnTo>
                    <a:pt x="138" y="294"/>
                  </a:lnTo>
                  <a:lnTo>
                    <a:pt x="130" y="268"/>
                  </a:lnTo>
                  <a:lnTo>
                    <a:pt x="123" y="241"/>
                  </a:lnTo>
                  <a:lnTo>
                    <a:pt x="117" y="215"/>
                  </a:lnTo>
                  <a:lnTo>
                    <a:pt x="127" y="212"/>
                  </a:lnTo>
                  <a:lnTo>
                    <a:pt x="136" y="209"/>
                  </a:lnTo>
                  <a:lnTo>
                    <a:pt x="146" y="207"/>
                  </a:lnTo>
                  <a:lnTo>
                    <a:pt x="157" y="206"/>
                  </a:lnTo>
                  <a:lnTo>
                    <a:pt x="160" y="214"/>
                  </a:lnTo>
                  <a:lnTo>
                    <a:pt x="160" y="222"/>
                  </a:lnTo>
                  <a:lnTo>
                    <a:pt x="157" y="231"/>
                  </a:lnTo>
                  <a:lnTo>
                    <a:pt x="152" y="239"/>
                  </a:lnTo>
                  <a:lnTo>
                    <a:pt x="147" y="243"/>
                  </a:lnTo>
                  <a:lnTo>
                    <a:pt x="141" y="246"/>
                  </a:lnTo>
                  <a:lnTo>
                    <a:pt x="138" y="251"/>
                  </a:lnTo>
                  <a:lnTo>
                    <a:pt x="139" y="257"/>
                  </a:lnTo>
                  <a:lnTo>
                    <a:pt x="149" y="265"/>
                  </a:lnTo>
                  <a:lnTo>
                    <a:pt x="157" y="273"/>
                  </a:lnTo>
                  <a:lnTo>
                    <a:pt x="165" y="279"/>
                  </a:lnTo>
                  <a:lnTo>
                    <a:pt x="174" y="286"/>
                  </a:lnTo>
                  <a:lnTo>
                    <a:pt x="182" y="292"/>
                  </a:lnTo>
                  <a:lnTo>
                    <a:pt x="190" y="298"/>
                  </a:lnTo>
                  <a:lnTo>
                    <a:pt x="198" y="306"/>
                  </a:lnTo>
                  <a:lnTo>
                    <a:pt x="208" y="314"/>
                  </a:lnTo>
                  <a:lnTo>
                    <a:pt x="216" y="311"/>
                  </a:lnTo>
                  <a:lnTo>
                    <a:pt x="222" y="306"/>
                  </a:lnTo>
                  <a:lnTo>
                    <a:pt x="227" y="302"/>
                  </a:lnTo>
                  <a:lnTo>
                    <a:pt x="230" y="295"/>
                  </a:lnTo>
                  <a:lnTo>
                    <a:pt x="219" y="287"/>
                  </a:lnTo>
                  <a:lnTo>
                    <a:pt x="208" y="278"/>
                  </a:lnTo>
                  <a:lnTo>
                    <a:pt x="195" y="267"/>
                  </a:lnTo>
                  <a:lnTo>
                    <a:pt x="184" y="257"/>
                  </a:lnTo>
                  <a:lnTo>
                    <a:pt x="186" y="243"/>
                  </a:lnTo>
                  <a:lnTo>
                    <a:pt x="189" y="227"/>
                  </a:lnTo>
                  <a:lnTo>
                    <a:pt x="192" y="211"/>
                  </a:lnTo>
                  <a:lnTo>
                    <a:pt x="190" y="193"/>
                  </a:lnTo>
                  <a:lnTo>
                    <a:pt x="187" y="185"/>
                  </a:lnTo>
                  <a:lnTo>
                    <a:pt x="182" y="180"/>
                  </a:lnTo>
                  <a:lnTo>
                    <a:pt x="176" y="177"/>
                  </a:lnTo>
                  <a:lnTo>
                    <a:pt x="170" y="175"/>
                  </a:lnTo>
                  <a:lnTo>
                    <a:pt x="160" y="175"/>
                  </a:lnTo>
                  <a:lnTo>
                    <a:pt x="152" y="175"/>
                  </a:lnTo>
                  <a:lnTo>
                    <a:pt x="144" y="177"/>
                  </a:lnTo>
                  <a:lnTo>
                    <a:pt x="138" y="177"/>
                  </a:lnTo>
                  <a:lnTo>
                    <a:pt x="130" y="179"/>
                  </a:lnTo>
                  <a:lnTo>
                    <a:pt x="120" y="182"/>
                  </a:lnTo>
                  <a:lnTo>
                    <a:pt x="112" y="183"/>
                  </a:lnTo>
                  <a:lnTo>
                    <a:pt x="103" y="185"/>
                  </a:lnTo>
                  <a:lnTo>
                    <a:pt x="96" y="188"/>
                  </a:lnTo>
                  <a:lnTo>
                    <a:pt x="88" y="193"/>
                  </a:lnTo>
                  <a:lnTo>
                    <a:pt x="85" y="198"/>
                  </a:lnTo>
                  <a:lnTo>
                    <a:pt x="82" y="206"/>
                  </a:lnTo>
                  <a:lnTo>
                    <a:pt x="87" y="249"/>
                  </a:lnTo>
                  <a:lnTo>
                    <a:pt x="0" y="199"/>
                  </a:lnTo>
                  <a:lnTo>
                    <a:pt x="4" y="196"/>
                  </a:lnTo>
                  <a:lnTo>
                    <a:pt x="4" y="193"/>
                  </a:lnTo>
                  <a:lnTo>
                    <a:pt x="2" y="188"/>
                  </a:lnTo>
                  <a:lnTo>
                    <a:pt x="5" y="185"/>
                  </a:lnTo>
                  <a:lnTo>
                    <a:pt x="0" y="183"/>
                  </a:lnTo>
                  <a:lnTo>
                    <a:pt x="12" y="177"/>
                  </a:lnTo>
                  <a:lnTo>
                    <a:pt x="31" y="167"/>
                  </a:lnTo>
                  <a:lnTo>
                    <a:pt x="56" y="156"/>
                  </a:lnTo>
                  <a:lnTo>
                    <a:pt x="85" y="144"/>
                  </a:lnTo>
                  <a:lnTo>
                    <a:pt x="119" y="129"/>
                  </a:lnTo>
                  <a:lnTo>
                    <a:pt x="155" y="113"/>
                  </a:lnTo>
                  <a:lnTo>
                    <a:pt x="194" y="97"/>
                  </a:lnTo>
                  <a:lnTo>
                    <a:pt x="232" y="81"/>
                  </a:lnTo>
                  <a:lnTo>
                    <a:pt x="270" y="65"/>
                  </a:lnTo>
                  <a:lnTo>
                    <a:pt x="307" y="51"/>
                  </a:lnTo>
                  <a:lnTo>
                    <a:pt x="341" y="37"/>
                  </a:lnTo>
                  <a:lnTo>
                    <a:pt x="371" y="25"/>
                  </a:lnTo>
                  <a:lnTo>
                    <a:pt x="396" y="14"/>
                  </a:lnTo>
                  <a:lnTo>
                    <a:pt x="416" y="6"/>
                  </a:lnTo>
                  <a:lnTo>
                    <a:pt x="428" y="1"/>
                  </a:lnTo>
                  <a:lnTo>
                    <a:pt x="433" y="0"/>
                  </a:lnTo>
                  <a:lnTo>
                    <a:pt x="594" y="19"/>
                  </a:lnTo>
                  <a:close/>
                </a:path>
              </a:pathLst>
            </a:cu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47"/>
            <p:cNvSpPr>
              <a:spLocks/>
            </p:cNvSpPr>
            <p:nvPr/>
          </p:nvSpPr>
          <p:spPr bwMode="auto">
            <a:xfrm>
              <a:off x="4736" y="2095"/>
              <a:ext cx="74" cy="85"/>
            </a:xfrm>
            <a:custGeom>
              <a:avLst/>
              <a:gdLst>
                <a:gd name="T0" fmla="*/ 106 w 147"/>
                <a:gd name="T1" fmla="*/ 8 h 169"/>
                <a:gd name="T2" fmla="*/ 115 w 147"/>
                <a:gd name="T3" fmla="*/ 40 h 169"/>
                <a:gd name="T4" fmla="*/ 126 w 147"/>
                <a:gd name="T5" fmla="*/ 70 h 169"/>
                <a:gd name="T6" fmla="*/ 139 w 147"/>
                <a:gd name="T7" fmla="*/ 101 h 169"/>
                <a:gd name="T8" fmla="*/ 147 w 147"/>
                <a:gd name="T9" fmla="*/ 136 h 169"/>
                <a:gd name="T10" fmla="*/ 139 w 147"/>
                <a:gd name="T11" fmla="*/ 137 h 169"/>
                <a:gd name="T12" fmla="*/ 133 w 147"/>
                <a:gd name="T13" fmla="*/ 139 h 169"/>
                <a:gd name="T14" fmla="*/ 125 w 147"/>
                <a:gd name="T15" fmla="*/ 139 h 169"/>
                <a:gd name="T16" fmla="*/ 118 w 147"/>
                <a:gd name="T17" fmla="*/ 137 h 169"/>
                <a:gd name="T18" fmla="*/ 115 w 147"/>
                <a:gd name="T19" fmla="*/ 129 h 169"/>
                <a:gd name="T20" fmla="*/ 110 w 147"/>
                <a:gd name="T21" fmla="*/ 120 h 169"/>
                <a:gd name="T22" fmla="*/ 104 w 147"/>
                <a:gd name="T23" fmla="*/ 115 h 169"/>
                <a:gd name="T24" fmla="*/ 94 w 147"/>
                <a:gd name="T25" fmla="*/ 120 h 169"/>
                <a:gd name="T26" fmla="*/ 85 w 147"/>
                <a:gd name="T27" fmla="*/ 126 h 169"/>
                <a:gd name="T28" fmla="*/ 72 w 147"/>
                <a:gd name="T29" fmla="*/ 129 h 169"/>
                <a:gd name="T30" fmla="*/ 64 w 147"/>
                <a:gd name="T31" fmla="*/ 134 h 169"/>
                <a:gd name="T32" fmla="*/ 62 w 147"/>
                <a:gd name="T33" fmla="*/ 145 h 169"/>
                <a:gd name="T34" fmla="*/ 64 w 147"/>
                <a:gd name="T35" fmla="*/ 150 h 169"/>
                <a:gd name="T36" fmla="*/ 67 w 147"/>
                <a:gd name="T37" fmla="*/ 155 h 169"/>
                <a:gd name="T38" fmla="*/ 70 w 147"/>
                <a:gd name="T39" fmla="*/ 160 h 169"/>
                <a:gd name="T40" fmla="*/ 70 w 147"/>
                <a:gd name="T41" fmla="*/ 168 h 169"/>
                <a:gd name="T42" fmla="*/ 62 w 147"/>
                <a:gd name="T43" fmla="*/ 166 h 169"/>
                <a:gd name="T44" fmla="*/ 56 w 147"/>
                <a:gd name="T45" fmla="*/ 168 h 169"/>
                <a:gd name="T46" fmla="*/ 50 w 147"/>
                <a:gd name="T47" fmla="*/ 169 h 169"/>
                <a:gd name="T48" fmla="*/ 43 w 147"/>
                <a:gd name="T49" fmla="*/ 165 h 169"/>
                <a:gd name="T50" fmla="*/ 32 w 147"/>
                <a:gd name="T51" fmla="*/ 137 h 169"/>
                <a:gd name="T52" fmla="*/ 22 w 147"/>
                <a:gd name="T53" fmla="*/ 109 h 169"/>
                <a:gd name="T54" fmla="*/ 11 w 147"/>
                <a:gd name="T55" fmla="*/ 78 h 169"/>
                <a:gd name="T56" fmla="*/ 0 w 147"/>
                <a:gd name="T57" fmla="*/ 50 h 169"/>
                <a:gd name="T58" fmla="*/ 7 w 147"/>
                <a:gd name="T59" fmla="*/ 46 h 169"/>
                <a:gd name="T60" fmla="*/ 16 w 147"/>
                <a:gd name="T61" fmla="*/ 45 h 169"/>
                <a:gd name="T62" fmla="*/ 24 w 147"/>
                <a:gd name="T63" fmla="*/ 43 h 169"/>
                <a:gd name="T64" fmla="*/ 32 w 147"/>
                <a:gd name="T65" fmla="*/ 43 h 169"/>
                <a:gd name="T66" fmla="*/ 37 w 147"/>
                <a:gd name="T67" fmla="*/ 62 h 169"/>
                <a:gd name="T68" fmla="*/ 42 w 147"/>
                <a:gd name="T69" fmla="*/ 78 h 169"/>
                <a:gd name="T70" fmla="*/ 48 w 147"/>
                <a:gd name="T71" fmla="*/ 93 h 169"/>
                <a:gd name="T72" fmla="*/ 56 w 147"/>
                <a:gd name="T73" fmla="*/ 110 h 169"/>
                <a:gd name="T74" fmla="*/ 67 w 147"/>
                <a:gd name="T75" fmla="*/ 107 h 169"/>
                <a:gd name="T76" fmla="*/ 78 w 147"/>
                <a:gd name="T77" fmla="*/ 102 h 169"/>
                <a:gd name="T78" fmla="*/ 90 w 147"/>
                <a:gd name="T79" fmla="*/ 98 h 169"/>
                <a:gd name="T80" fmla="*/ 101 w 147"/>
                <a:gd name="T81" fmla="*/ 91 h 169"/>
                <a:gd name="T82" fmla="*/ 96 w 147"/>
                <a:gd name="T83" fmla="*/ 72 h 169"/>
                <a:gd name="T84" fmla="*/ 90 w 147"/>
                <a:gd name="T85" fmla="*/ 53 h 169"/>
                <a:gd name="T86" fmla="*/ 82 w 147"/>
                <a:gd name="T87" fmla="*/ 34 h 169"/>
                <a:gd name="T88" fmla="*/ 77 w 147"/>
                <a:gd name="T89" fmla="*/ 13 h 169"/>
                <a:gd name="T90" fmla="*/ 85 w 147"/>
                <a:gd name="T91" fmla="*/ 8 h 169"/>
                <a:gd name="T92" fmla="*/ 93 w 147"/>
                <a:gd name="T93" fmla="*/ 2 h 169"/>
                <a:gd name="T94" fmla="*/ 101 w 147"/>
                <a:gd name="T95" fmla="*/ 0 h 169"/>
                <a:gd name="T96" fmla="*/ 107 w 147"/>
                <a:gd name="T97" fmla="*/ 8 h 169"/>
                <a:gd name="T98" fmla="*/ 106 w 147"/>
                <a:gd name="T99" fmla="*/ 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" h="169">
                  <a:moveTo>
                    <a:pt x="106" y="8"/>
                  </a:moveTo>
                  <a:lnTo>
                    <a:pt x="115" y="40"/>
                  </a:lnTo>
                  <a:lnTo>
                    <a:pt x="126" y="70"/>
                  </a:lnTo>
                  <a:lnTo>
                    <a:pt x="139" y="101"/>
                  </a:lnTo>
                  <a:lnTo>
                    <a:pt x="147" y="136"/>
                  </a:lnTo>
                  <a:lnTo>
                    <a:pt x="139" y="137"/>
                  </a:lnTo>
                  <a:lnTo>
                    <a:pt x="133" y="139"/>
                  </a:lnTo>
                  <a:lnTo>
                    <a:pt x="125" y="139"/>
                  </a:lnTo>
                  <a:lnTo>
                    <a:pt x="118" y="137"/>
                  </a:lnTo>
                  <a:lnTo>
                    <a:pt x="115" y="129"/>
                  </a:lnTo>
                  <a:lnTo>
                    <a:pt x="110" y="120"/>
                  </a:lnTo>
                  <a:lnTo>
                    <a:pt x="104" y="115"/>
                  </a:lnTo>
                  <a:lnTo>
                    <a:pt x="94" y="120"/>
                  </a:lnTo>
                  <a:lnTo>
                    <a:pt x="85" y="126"/>
                  </a:lnTo>
                  <a:lnTo>
                    <a:pt x="72" y="129"/>
                  </a:lnTo>
                  <a:lnTo>
                    <a:pt x="64" y="134"/>
                  </a:lnTo>
                  <a:lnTo>
                    <a:pt x="62" y="145"/>
                  </a:lnTo>
                  <a:lnTo>
                    <a:pt x="64" y="150"/>
                  </a:lnTo>
                  <a:lnTo>
                    <a:pt x="67" y="155"/>
                  </a:lnTo>
                  <a:lnTo>
                    <a:pt x="70" y="160"/>
                  </a:lnTo>
                  <a:lnTo>
                    <a:pt x="70" y="168"/>
                  </a:lnTo>
                  <a:lnTo>
                    <a:pt x="62" y="166"/>
                  </a:lnTo>
                  <a:lnTo>
                    <a:pt x="56" y="168"/>
                  </a:lnTo>
                  <a:lnTo>
                    <a:pt x="50" y="169"/>
                  </a:lnTo>
                  <a:lnTo>
                    <a:pt x="43" y="165"/>
                  </a:lnTo>
                  <a:lnTo>
                    <a:pt x="32" y="137"/>
                  </a:lnTo>
                  <a:lnTo>
                    <a:pt x="22" y="109"/>
                  </a:lnTo>
                  <a:lnTo>
                    <a:pt x="11" y="78"/>
                  </a:lnTo>
                  <a:lnTo>
                    <a:pt x="0" y="50"/>
                  </a:lnTo>
                  <a:lnTo>
                    <a:pt x="7" y="46"/>
                  </a:lnTo>
                  <a:lnTo>
                    <a:pt x="16" y="45"/>
                  </a:lnTo>
                  <a:lnTo>
                    <a:pt x="24" y="43"/>
                  </a:lnTo>
                  <a:lnTo>
                    <a:pt x="32" y="43"/>
                  </a:lnTo>
                  <a:lnTo>
                    <a:pt x="37" y="62"/>
                  </a:lnTo>
                  <a:lnTo>
                    <a:pt x="42" y="78"/>
                  </a:lnTo>
                  <a:lnTo>
                    <a:pt x="48" y="93"/>
                  </a:lnTo>
                  <a:lnTo>
                    <a:pt x="56" y="110"/>
                  </a:lnTo>
                  <a:lnTo>
                    <a:pt x="67" y="107"/>
                  </a:lnTo>
                  <a:lnTo>
                    <a:pt x="78" y="102"/>
                  </a:lnTo>
                  <a:lnTo>
                    <a:pt x="90" y="98"/>
                  </a:lnTo>
                  <a:lnTo>
                    <a:pt x="101" y="91"/>
                  </a:lnTo>
                  <a:lnTo>
                    <a:pt x="96" y="72"/>
                  </a:lnTo>
                  <a:lnTo>
                    <a:pt x="90" y="53"/>
                  </a:lnTo>
                  <a:lnTo>
                    <a:pt x="82" y="34"/>
                  </a:lnTo>
                  <a:lnTo>
                    <a:pt x="77" y="13"/>
                  </a:lnTo>
                  <a:lnTo>
                    <a:pt x="85" y="8"/>
                  </a:lnTo>
                  <a:lnTo>
                    <a:pt x="93" y="2"/>
                  </a:lnTo>
                  <a:lnTo>
                    <a:pt x="101" y="0"/>
                  </a:lnTo>
                  <a:lnTo>
                    <a:pt x="107" y="8"/>
                  </a:lnTo>
                  <a:lnTo>
                    <a:pt x="10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48"/>
            <p:cNvSpPr>
              <a:spLocks/>
            </p:cNvSpPr>
            <p:nvPr/>
          </p:nvSpPr>
          <p:spPr bwMode="auto">
            <a:xfrm>
              <a:off x="4495" y="2121"/>
              <a:ext cx="11" cy="33"/>
            </a:xfrm>
            <a:custGeom>
              <a:avLst/>
              <a:gdLst>
                <a:gd name="T0" fmla="*/ 8 w 22"/>
                <a:gd name="T1" fmla="*/ 67 h 67"/>
                <a:gd name="T2" fmla="*/ 3 w 22"/>
                <a:gd name="T3" fmla="*/ 67 h 67"/>
                <a:gd name="T4" fmla="*/ 0 w 22"/>
                <a:gd name="T5" fmla="*/ 42 h 67"/>
                <a:gd name="T6" fmla="*/ 1 w 22"/>
                <a:gd name="T7" fmla="*/ 39 h 67"/>
                <a:gd name="T8" fmla="*/ 3 w 22"/>
                <a:gd name="T9" fmla="*/ 35 h 67"/>
                <a:gd name="T10" fmla="*/ 5 w 22"/>
                <a:gd name="T11" fmla="*/ 32 h 67"/>
                <a:gd name="T12" fmla="*/ 3 w 22"/>
                <a:gd name="T13" fmla="*/ 27 h 67"/>
                <a:gd name="T14" fmla="*/ 22 w 22"/>
                <a:gd name="T15" fmla="*/ 0 h 67"/>
                <a:gd name="T16" fmla="*/ 21 w 22"/>
                <a:gd name="T17" fmla="*/ 18 h 67"/>
                <a:gd name="T18" fmla="*/ 17 w 22"/>
                <a:gd name="T19" fmla="*/ 35 h 67"/>
                <a:gd name="T20" fmla="*/ 13 w 22"/>
                <a:gd name="T21" fmla="*/ 51 h 67"/>
                <a:gd name="T22" fmla="*/ 8 w 22"/>
                <a:gd name="T2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67">
                  <a:moveTo>
                    <a:pt x="8" y="67"/>
                  </a:moveTo>
                  <a:lnTo>
                    <a:pt x="3" y="67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3" y="35"/>
                  </a:lnTo>
                  <a:lnTo>
                    <a:pt x="5" y="32"/>
                  </a:lnTo>
                  <a:lnTo>
                    <a:pt x="3" y="27"/>
                  </a:lnTo>
                  <a:lnTo>
                    <a:pt x="22" y="0"/>
                  </a:lnTo>
                  <a:lnTo>
                    <a:pt x="21" y="18"/>
                  </a:lnTo>
                  <a:lnTo>
                    <a:pt x="17" y="35"/>
                  </a:lnTo>
                  <a:lnTo>
                    <a:pt x="13" y="51"/>
                  </a:lnTo>
                  <a:lnTo>
                    <a:pt x="8" y="67"/>
                  </a:lnTo>
                  <a:close/>
                </a:path>
              </a:pathLst>
            </a:custGeom>
            <a:solidFill>
              <a:srgbClr val="005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49"/>
            <p:cNvSpPr>
              <a:spLocks/>
            </p:cNvSpPr>
            <p:nvPr/>
          </p:nvSpPr>
          <p:spPr bwMode="auto">
            <a:xfrm>
              <a:off x="4680" y="2124"/>
              <a:ext cx="62" cy="80"/>
            </a:xfrm>
            <a:custGeom>
              <a:avLst/>
              <a:gdLst>
                <a:gd name="T0" fmla="*/ 83 w 123"/>
                <a:gd name="T1" fmla="*/ 16 h 159"/>
                <a:gd name="T2" fmla="*/ 85 w 123"/>
                <a:gd name="T3" fmla="*/ 24 h 159"/>
                <a:gd name="T4" fmla="*/ 75 w 123"/>
                <a:gd name="T5" fmla="*/ 30 h 159"/>
                <a:gd name="T6" fmla="*/ 59 w 123"/>
                <a:gd name="T7" fmla="*/ 36 h 159"/>
                <a:gd name="T8" fmla="*/ 43 w 123"/>
                <a:gd name="T9" fmla="*/ 44 h 159"/>
                <a:gd name="T10" fmla="*/ 34 w 123"/>
                <a:gd name="T11" fmla="*/ 59 h 159"/>
                <a:gd name="T12" fmla="*/ 40 w 123"/>
                <a:gd name="T13" fmla="*/ 71 h 159"/>
                <a:gd name="T14" fmla="*/ 56 w 123"/>
                <a:gd name="T15" fmla="*/ 73 h 159"/>
                <a:gd name="T16" fmla="*/ 75 w 123"/>
                <a:gd name="T17" fmla="*/ 68 h 159"/>
                <a:gd name="T18" fmla="*/ 93 w 123"/>
                <a:gd name="T19" fmla="*/ 65 h 159"/>
                <a:gd name="T20" fmla="*/ 117 w 123"/>
                <a:gd name="T21" fmla="*/ 84 h 159"/>
                <a:gd name="T22" fmla="*/ 123 w 123"/>
                <a:gd name="T23" fmla="*/ 111 h 159"/>
                <a:gd name="T24" fmla="*/ 109 w 123"/>
                <a:gd name="T25" fmla="*/ 127 h 159"/>
                <a:gd name="T26" fmla="*/ 90 w 123"/>
                <a:gd name="T27" fmla="*/ 137 h 159"/>
                <a:gd name="T28" fmla="*/ 37 w 123"/>
                <a:gd name="T29" fmla="*/ 159 h 159"/>
                <a:gd name="T30" fmla="*/ 31 w 123"/>
                <a:gd name="T31" fmla="*/ 148 h 159"/>
                <a:gd name="T32" fmla="*/ 29 w 123"/>
                <a:gd name="T33" fmla="*/ 134 h 159"/>
                <a:gd name="T34" fmla="*/ 48 w 123"/>
                <a:gd name="T35" fmla="*/ 126 h 159"/>
                <a:gd name="T36" fmla="*/ 71 w 123"/>
                <a:gd name="T37" fmla="*/ 119 h 159"/>
                <a:gd name="T38" fmla="*/ 87 w 123"/>
                <a:gd name="T39" fmla="*/ 111 h 159"/>
                <a:gd name="T40" fmla="*/ 88 w 123"/>
                <a:gd name="T41" fmla="*/ 91 h 159"/>
                <a:gd name="T42" fmla="*/ 67 w 123"/>
                <a:gd name="T43" fmla="*/ 91 h 159"/>
                <a:gd name="T44" fmla="*/ 50 w 123"/>
                <a:gd name="T45" fmla="*/ 95 h 159"/>
                <a:gd name="T46" fmla="*/ 31 w 123"/>
                <a:gd name="T47" fmla="*/ 100 h 159"/>
                <a:gd name="T48" fmla="*/ 10 w 123"/>
                <a:gd name="T49" fmla="*/ 94 h 159"/>
                <a:gd name="T50" fmla="*/ 2 w 123"/>
                <a:gd name="T51" fmla="*/ 75 h 159"/>
                <a:gd name="T52" fmla="*/ 2 w 123"/>
                <a:gd name="T53" fmla="*/ 52 h 159"/>
                <a:gd name="T54" fmla="*/ 15 w 123"/>
                <a:gd name="T55" fmla="*/ 35 h 159"/>
                <a:gd name="T56" fmla="*/ 32 w 123"/>
                <a:gd name="T57" fmla="*/ 24 h 159"/>
                <a:gd name="T58" fmla="*/ 53 w 123"/>
                <a:gd name="T59" fmla="*/ 12 h 159"/>
                <a:gd name="T60" fmla="*/ 72 w 123"/>
                <a:gd name="T61" fmla="*/ 0 h 159"/>
                <a:gd name="T62" fmla="*/ 77 w 123"/>
                <a:gd name="T63" fmla="*/ 4 h 159"/>
                <a:gd name="T64" fmla="*/ 82 w 123"/>
                <a:gd name="T65" fmla="*/ 1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59">
                  <a:moveTo>
                    <a:pt x="82" y="12"/>
                  </a:moveTo>
                  <a:lnTo>
                    <a:pt x="83" y="16"/>
                  </a:lnTo>
                  <a:lnTo>
                    <a:pt x="85" y="19"/>
                  </a:lnTo>
                  <a:lnTo>
                    <a:pt x="85" y="24"/>
                  </a:lnTo>
                  <a:lnTo>
                    <a:pt x="83" y="27"/>
                  </a:lnTo>
                  <a:lnTo>
                    <a:pt x="75" y="30"/>
                  </a:lnTo>
                  <a:lnTo>
                    <a:pt x="67" y="33"/>
                  </a:lnTo>
                  <a:lnTo>
                    <a:pt x="59" y="36"/>
                  </a:lnTo>
                  <a:lnTo>
                    <a:pt x="51" y="40"/>
                  </a:lnTo>
                  <a:lnTo>
                    <a:pt x="43" y="44"/>
                  </a:lnTo>
                  <a:lnTo>
                    <a:pt x="37" y="51"/>
                  </a:lnTo>
                  <a:lnTo>
                    <a:pt x="34" y="59"/>
                  </a:lnTo>
                  <a:lnTo>
                    <a:pt x="32" y="67"/>
                  </a:lnTo>
                  <a:lnTo>
                    <a:pt x="40" y="71"/>
                  </a:lnTo>
                  <a:lnTo>
                    <a:pt x="48" y="73"/>
                  </a:lnTo>
                  <a:lnTo>
                    <a:pt x="56" y="73"/>
                  </a:lnTo>
                  <a:lnTo>
                    <a:pt x="66" y="70"/>
                  </a:lnTo>
                  <a:lnTo>
                    <a:pt x="75" y="68"/>
                  </a:lnTo>
                  <a:lnTo>
                    <a:pt x="83" y="65"/>
                  </a:lnTo>
                  <a:lnTo>
                    <a:pt x="93" y="65"/>
                  </a:lnTo>
                  <a:lnTo>
                    <a:pt x="103" y="67"/>
                  </a:lnTo>
                  <a:lnTo>
                    <a:pt x="117" y="84"/>
                  </a:lnTo>
                  <a:lnTo>
                    <a:pt x="123" y="100"/>
                  </a:lnTo>
                  <a:lnTo>
                    <a:pt x="123" y="111"/>
                  </a:lnTo>
                  <a:lnTo>
                    <a:pt x="119" y="121"/>
                  </a:lnTo>
                  <a:lnTo>
                    <a:pt x="109" y="127"/>
                  </a:lnTo>
                  <a:lnTo>
                    <a:pt x="99" y="132"/>
                  </a:lnTo>
                  <a:lnTo>
                    <a:pt x="90" y="137"/>
                  </a:lnTo>
                  <a:lnTo>
                    <a:pt x="83" y="142"/>
                  </a:lnTo>
                  <a:lnTo>
                    <a:pt x="37" y="159"/>
                  </a:lnTo>
                  <a:lnTo>
                    <a:pt x="32" y="155"/>
                  </a:lnTo>
                  <a:lnTo>
                    <a:pt x="31" y="148"/>
                  </a:lnTo>
                  <a:lnTo>
                    <a:pt x="29" y="142"/>
                  </a:lnTo>
                  <a:lnTo>
                    <a:pt x="29" y="134"/>
                  </a:lnTo>
                  <a:lnTo>
                    <a:pt x="39" y="129"/>
                  </a:lnTo>
                  <a:lnTo>
                    <a:pt x="48" y="126"/>
                  </a:lnTo>
                  <a:lnTo>
                    <a:pt x="61" y="123"/>
                  </a:lnTo>
                  <a:lnTo>
                    <a:pt x="71" y="119"/>
                  </a:lnTo>
                  <a:lnTo>
                    <a:pt x="80" y="116"/>
                  </a:lnTo>
                  <a:lnTo>
                    <a:pt x="87" y="111"/>
                  </a:lnTo>
                  <a:lnTo>
                    <a:pt x="90" y="103"/>
                  </a:lnTo>
                  <a:lnTo>
                    <a:pt x="88" y="91"/>
                  </a:lnTo>
                  <a:lnTo>
                    <a:pt x="77" y="89"/>
                  </a:lnTo>
                  <a:lnTo>
                    <a:pt x="67" y="91"/>
                  </a:lnTo>
                  <a:lnTo>
                    <a:pt x="58" y="92"/>
                  </a:lnTo>
                  <a:lnTo>
                    <a:pt x="50" y="95"/>
                  </a:lnTo>
                  <a:lnTo>
                    <a:pt x="40" y="99"/>
                  </a:lnTo>
                  <a:lnTo>
                    <a:pt x="31" y="100"/>
                  </a:lnTo>
                  <a:lnTo>
                    <a:pt x="21" y="99"/>
                  </a:lnTo>
                  <a:lnTo>
                    <a:pt x="10" y="94"/>
                  </a:lnTo>
                  <a:lnTo>
                    <a:pt x="4" y="84"/>
                  </a:lnTo>
                  <a:lnTo>
                    <a:pt x="2" y="75"/>
                  </a:lnTo>
                  <a:lnTo>
                    <a:pt x="0" y="64"/>
                  </a:lnTo>
                  <a:lnTo>
                    <a:pt x="2" y="52"/>
                  </a:lnTo>
                  <a:lnTo>
                    <a:pt x="7" y="43"/>
                  </a:lnTo>
                  <a:lnTo>
                    <a:pt x="15" y="35"/>
                  </a:lnTo>
                  <a:lnTo>
                    <a:pt x="23" y="28"/>
                  </a:lnTo>
                  <a:lnTo>
                    <a:pt x="32" y="24"/>
                  </a:lnTo>
                  <a:lnTo>
                    <a:pt x="42" y="17"/>
                  </a:lnTo>
                  <a:lnTo>
                    <a:pt x="53" y="12"/>
                  </a:lnTo>
                  <a:lnTo>
                    <a:pt x="63" y="6"/>
                  </a:lnTo>
                  <a:lnTo>
                    <a:pt x="72" y="0"/>
                  </a:lnTo>
                  <a:lnTo>
                    <a:pt x="75" y="1"/>
                  </a:lnTo>
                  <a:lnTo>
                    <a:pt x="77" y="4"/>
                  </a:lnTo>
                  <a:lnTo>
                    <a:pt x="80" y="8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50"/>
            <p:cNvSpPr>
              <a:spLocks/>
            </p:cNvSpPr>
            <p:nvPr/>
          </p:nvSpPr>
          <p:spPr bwMode="auto">
            <a:xfrm>
              <a:off x="4623" y="2145"/>
              <a:ext cx="60" cy="73"/>
            </a:xfrm>
            <a:custGeom>
              <a:avLst/>
              <a:gdLst>
                <a:gd name="T0" fmla="*/ 101 w 122"/>
                <a:gd name="T1" fmla="*/ 29 h 147"/>
                <a:gd name="T2" fmla="*/ 104 w 122"/>
                <a:gd name="T3" fmla="*/ 40 h 147"/>
                <a:gd name="T4" fmla="*/ 109 w 122"/>
                <a:gd name="T5" fmla="*/ 54 h 147"/>
                <a:gd name="T6" fmla="*/ 115 w 122"/>
                <a:gd name="T7" fmla="*/ 70 h 147"/>
                <a:gd name="T8" fmla="*/ 120 w 122"/>
                <a:gd name="T9" fmla="*/ 86 h 147"/>
                <a:gd name="T10" fmla="*/ 122 w 122"/>
                <a:gd name="T11" fmla="*/ 104 h 147"/>
                <a:gd name="T12" fmla="*/ 117 w 122"/>
                <a:gd name="T13" fmla="*/ 118 h 147"/>
                <a:gd name="T14" fmla="*/ 107 w 122"/>
                <a:gd name="T15" fmla="*/ 133 h 147"/>
                <a:gd name="T16" fmla="*/ 88 w 122"/>
                <a:gd name="T17" fmla="*/ 144 h 147"/>
                <a:gd name="T18" fmla="*/ 80 w 122"/>
                <a:gd name="T19" fmla="*/ 145 h 147"/>
                <a:gd name="T20" fmla="*/ 74 w 122"/>
                <a:gd name="T21" fmla="*/ 147 h 147"/>
                <a:gd name="T22" fmla="*/ 66 w 122"/>
                <a:gd name="T23" fmla="*/ 147 h 147"/>
                <a:gd name="T24" fmla="*/ 59 w 122"/>
                <a:gd name="T25" fmla="*/ 147 h 147"/>
                <a:gd name="T26" fmla="*/ 51 w 122"/>
                <a:gd name="T27" fmla="*/ 145 h 147"/>
                <a:gd name="T28" fmla="*/ 45 w 122"/>
                <a:gd name="T29" fmla="*/ 144 h 147"/>
                <a:gd name="T30" fmla="*/ 39 w 122"/>
                <a:gd name="T31" fmla="*/ 141 h 147"/>
                <a:gd name="T32" fmla="*/ 32 w 122"/>
                <a:gd name="T33" fmla="*/ 137 h 147"/>
                <a:gd name="T34" fmla="*/ 28 w 122"/>
                <a:gd name="T35" fmla="*/ 130 h 147"/>
                <a:gd name="T36" fmla="*/ 23 w 122"/>
                <a:gd name="T37" fmla="*/ 120 h 147"/>
                <a:gd name="T38" fmla="*/ 21 w 122"/>
                <a:gd name="T39" fmla="*/ 112 h 147"/>
                <a:gd name="T40" fmla="*/ 18 w 122"/>
                <a:gd name="T41" fmla="*/ 104 h 147"/>
                <a:gd name="T42" fmla="*/ 12 w 122"/>
                <a:gd name="T43" fmla="*/ 86 h 147"/>
                <a:gd name="T44" fmla="*/ 7 w 122"/>
                <a:gd name="T45" fmla="*/ 67 h 147"/>
                <a:gd name="T46" fmla="*/ 4 w 122"/>
                <a:gd name="T47" fmla="*/ 50 h 147"/>
                <a:gd name="T48" fmla="*/ 0 w 122"/>
                <a:gd name="T49" fmla="*/ 32 h 147"/>
                <a:gd name="T50" fmla="*/ 8 w 122"/>
                <a:gd name="T51" fmla="*/ 32 h 147"/>
                <a:gd name="T52" fmla="*/ 15 w 122"/>
                <a:gd name="T53" fmla="*/ 29 h 147"/>
                <a:gd name="T54" fmla="*/ 21 w 122"/>
                <a:gd name="T55" fmla="*/ 27 h 147"/>
                <a:gd name="T56" fmla="*/ 29 w 122"/>
                <a:gd name="T57" fmla="*/ 29 h 147"/>
                <a:gd name="T58" fmla="*/ 34 w 122"/>
                <a:gd name="T59" fmla="*/ 50 h 147"/>
                <a:gd name="T60" fmla="*/ 39 w 122"/>
                <a:gd name="T61" fmla="*/ 75 h 147"/>
                <a:gd name="T62" fmla="*/ 47 w 122"/>
                <a:gd name="T63" fmla="*/ 101 h 147"/>
                <a:gd name="T64" fmla="*/ 63 w 122"/>
                <a:gd name="T65" fmla="*/ 120 h 147"/>
                <a:gd name="T66" fmla="*/ 69 w 122"/>
                <a:gd name="T67" fmla="*/ 122 h 147"/>
                <a:gd name="T68" fmla="*/ 75 w 122"/>
                <a:gd name="T69" fmla="*/ 120 h 147"/>
                <a:gd name="T70" fmla="*/ 80 w 122"/>
                <a:gd name="T71" fmla="*/ 117 h 147"/>
                <a:gd name="T72" fmla="*/ 83 w 122"/>
                <a:gd name="T73" fmla="*/ 112 h 147"/>
                <a:gd name="T74" fmla="*/ 85 w 122"/>
                <a:gd name="T75" fmla="*/ 88 h 147"/>
                <a:gd name="T76" fmla="*/ 79 w 122"/>
                <a:gd name="T77" fmla="*/ 62 h 147"/>
                <a:gd name="T78" fmla="*/ 71 w 122"/>
                <a:gd name="T79" fmla="*/ 38 h 147"/>
                <a:gd name="T80" fmla="*/ 63 w 122"/>
                <a:gd name="T81" fmla="*/ 16 h 147"/>
                <a:gd name="T82" fmla="*/ 67 w 122"/>
                <a:gd name="T83" fmla="*/ 10 h 147"/>
                <a:gd name="T84" fmla="*/ 74 w 122"/>
                <a:gd name="T85" fmla="*/ 7 h 147"/>
                <a:gd name="T86" fmla="*/ 82 w 122"/>
                <a:gd name="T87" fmla="*/ 3 h 147"/>
                <a:gd name="T88" fmla="*/ 88 w 122"/>
                <a:gd name="T89" fmla="*/ 0 h 147"/>
                <a:gd name="T90" fmla="*/ 93 w 122"/>
                <a:gd name="T91" fmla="*/ 5 h 147"/>
                <a:gd name="T92" fmla="*/ 95 w 122"/>
                <a:gd name="T93" fmla="*/ 13 h 147"/>
                <a:gd name="T94" fmla="*/ 96 w 122"/>
                <a:gd name="T95" fmla="*/ 21 h 147"/>
                <a:gd name="T96" fmla="*/ 101 w 122"/>
                <a:gd name="T97" fmla="*/ 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147">
                  <a:moveTo>
                    <a:pt x="101" y="29"/>
                  </a:moveTo>
                  <a:lnTo>
                    <a:pt x="104" y="40"/>
                  </a:lnTo>
                  <a:lnTo>
                    <a:pt x="109" y="54"/>
                  </a:lnTo>
                  <a:lnTo>
                    <a:pt x="115" y="70"/>
                  </a:lnTo>
                  <a:lnTo>
                    <a:pt x="120" y="86"/>
                  </a:lnTo>
                  <a:lnTo>
                    <a:pt x="122" y="104"/>
                  </a:lnTo>
                  <a:lnTo>
                    <a:pt x="117" y="118"/>
                  </a:lnTo>
                  <a:lnTo>
                    <a:pt x="107" y="133"/>
                  </a:lnTo>
                  <a:lnTo>
                    <a:pt x="88" y="144"/>
                  </a:lnTo>
                  <a:lnTo>
                    <a:pt x="80" y="145"/>
                  </a:lnTo>
                  <a:lnTo>
                    <a:pt x="74" y="147"/>
                  </a:lnTo>
                  <a:lnTo>
                    <a:pt x="66" y="147"/>
                  </a:lnTo>
                  <a:lnTo>
                    <a:pt x="59" y="147"/>
                  </a:lnTo>
                  <a:lnTo>
                    <a:pt x="51" y="145"/>
                  </a:lnTo>
                  <a:lnTo>
                    <a:pt x="45" y="144"/>
                  </a:lnTo>
                  <a:lnTo>
                    <a:pt x="39" y="141"/>
                  </a:lnTo>
                  <a:lnTo>
                    <a:pt x="32" y="137"/>
                  </a:lnTo>
                  <a:lnTo>
                    <a:pt x="28" y="130"/>
                  </a:lnTo>
                  <a:lnTo>
                    <a:pt x="23" y="120"/>
                  </a:lnTo>
                  <a:lnTo>
                    <a:pt x="21" y="112"/>
                  </a:lnTo>
                  <a:lnTo>
                    <a:pt x="18" y="104"/>
                  </a:lnTo>
                  <a:lnTo>
                    <a:pt x="12" y="86"/>
                  </a:lnTo>
                  <a:lnTo>
                    <a:pt x="7" y="67"/>
                  </a:lnTo>
                  <a:lnTo>
                    <a:pt x="4" y="5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29"/>
                  </a:lnTo>
                  <a:lnTo>
                    <a:pt x="21" y="27"/>
                  </a:lnTo>
                  <a:lnTo>
                    <a:pt x="29" y="29"/>
                  </a:lnTo>
                  <a:lnTo>
                    <a:pt x="34" y="50"/>
                  </a:lnTo>
                  <a:lnTo>
                    <a:pt x="39" y="75"/>
                  </a:lnTo>
                  <a:lnTo>
                    <a:pt x="47" y="101"/>
                  </a:lnTo>
                  <a:lnTo>
                    <a:pt x="63" y="120"/>
                  </a:lnTo>
                  <a:lnTo>
                    <a:pt x="69" y="122"/>
                  </a:lnTo>
                  <a:lnTo>
                    <a:pt x="75" y="120"/>
                  </a:lnTo>
                  <a:lnTo>
                    <a:pt x="80" y="117"/>
                  </a:lnTo>
                  <a:lnTo>
                    <a:pt x="83" y="112"/>
                  </a:lnTo>
                  <a:lnTo>
                    <a:pt x="85" y="88"/>
                  </a:lnTo>
                  <a:lnTo>
                    <a:pt x="79" y="62"/>
                  </a:lnTo>
                  <a:lnTo>
                    <a:pt x="71" y="38"/>
                  </a:lnTo>
                  <a:lnTo>
                    <a:pt x="63" y="16"/>
                  </a:lnTo>
                  <a:lnTo>
                    <a:pt x="67" y="10"/>
                  </a:lnTo>
                  <a:lnTo>
                    <a:pt x="74" y="7"/>
                  </a:lnTo>
                  <a:lnTo>
                    <a:pt x="82" y="3"/>
                  </a:lnTo>
                  <a:lnTo>
                    <a:pt x="88" y="0"/>
                  </a:lnTo>
                  <a:lnTo>
                    <a:pt x="93" y="5"/>
                  </a:lnTo>
                  <a:lnTo>
                    <a:pt x="95" y="13"/>
                  </a:lnTo>
                  <a:lnTo>
                    <a:pt x="96" y="21"/>
                  </a:lnTo>
                  <a:lnTo>
                    <a:pt x="101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51"/>
            <p:cNvSpPr>
              <a:spLocks/>
            </p:cNvSpPr>
            <p:nvPr/>
          </p:nvSpPr>
          <p:spPr bwMode="auto">
            <a:xfrm>
              <a:off x="4667" y="2200"/>
              <a:ext cx="174" cy="131"/>
            </a:xfrm>
            <a:custGeom>
              <a:avLst/>
              <a:gdLst>
                <a:gd name="T0" fmla="*/ 340 w 348"/>
                <a:gd name="T1" fmla="*/ 93 h 264"/>
                <a:gd name="T2" fmla="*/ 336 w 348"/>
                <a:gd name="T3" fmla="*/ 112 h 264"/>
                <a:gd name="T4" fmla="*/ 332 w 348"/>
                <a:gd name="T5" fmla="*/ 133 h 264"/>
                <a:gd name="T6" fmla="*/ 329 w 348"/>
                <a:gd name="T7" fmla="*/ 154 h 264"/>
                <a:gd name="T8" fmla="*/ 328 w 348"/>
                <a:gd name="T9" fmla="*/ 173 h 264"/>
                <a:gd name="T10" fmla="*/ 328 w 348"/>
                <a:gd name="T11" fmla="*/ 173 h 264"/>
                <a:gd name="T12" fmla="*/ 326 w 348"/>
                <a:gd name="T13" fmla="*/ 190 h 264"/>
                <a:gd name="T14" fmla="*/ 323 w 348"/>
                <a:gd name="T15" fmla="*/ 205 h 264"/>
                <a:gd name="T16" fmla="*/ 320 w 348"/>
                <a:gd name="T17" fmla="*/ 219 h 264"/>
                <a:gd name="T18" fmla="*/ 320 w 348"/>
                <a:gd name="T19" fmla="*/ 238 h 264"/>
                <a:gd name="T20" fmla="*/ 316 w 348"/>
                <a:gd name="T21" fmla="*/ 243 h 264"/>
                <a:gd name="T22" fmla="*/ 318 w 348"/>
                <a:gd name="T23" fmla="*/ 248 h 264"/>
                <a:gd name="T24" fmla="*/ 316 w 348"/>
                <a:gd name="T25" fmla="*/ 253 h 264"/>
                <a:gd name="T26" fmla="*/ 315 w 348"/>
                <a:gd name="T27" fmla="*/ 259 h 264"/>
                <a:gd name="T28" fmla="*/ 315 w 348"/>
                <a:gd name="T29" fmla="*/ 264 h 264"/>
                <a:gd name="T30" fmla="*/ 299 w 348"/>
                <a:gd name="T31" fmla="*/ 262 h 264"/>
                <a:gd name="T32" fmla="*/ 283 w 348"/>
                <a:gd name="T33" fmla="*/ 261 h 264"/>
                <a:gd name="T34" fmla="*/ 267 w 348"/>
                <a:gd name="T35" fmla="*/ 259 h 264"/>
                <a:gd name="T36" fmla="*/ 251 w 348"/>
                <a:gd name="T37" fmla="*/ 257 h 264"/>
                <a:gd name="T38" fmla="*/ 235 w 348"/>
                <a:gd name="T39" fmla="*/ 254 h 264"/>
                <a:gd name="T40" fmla="*/ 217 w 348"/>
                <a:gd name="T41" fmla="*/ 253 h 264"/>
                <a:gd name="T42" fmla="*/ 201 w 348"/>
                <a:gd name="T43" fmla="*/ 249 h 264"/>
                <a:gd name="T44" fmla="*/ 185 w 348"/>
                <a:gd name="T45" fmla="*/ 246 h 264"/>
                <a:gd name="T46" fmla="*/ 169 w 348"/>
                <a:gd name="T47" fmla="*/ 243 h 264"/>
                <a:gd name="T48" fmla="*/ 153 w 348"/>
                <a:gd name="T49" fmla="*/ 240 h 264"/>
                <a:gd name="T50" fmla="*/ 136 w 348"/>
                <a:gd name="T51" fmla="*/ 237 h 264"/>
                <a:gd name="T52" fmla="*/ 120 w 348"/>
                <a:gd name="T53" fmla="*/ 233 h 264"/>
                <a:gd name="T54" fmla="*/ 104 w 348"/>
                <a:gd name="T55" fmla="*/ 232 h 264"/>
                <a:gd name="T56" fmla="*/ 88 w 348"/>
                <a:gd name="T57" fmla="*/ 229 h 264"/>
                <a:gd name="T58" fmla="*/ 72 w 348"/>
                <a:gd name="T59" fmla="*/ 226 h 264"/>
                <a:gd name="T60" fmla="*/ 56 w 348"/>
                <a:gd name="T61" fmla="*/ 224 h 264"/>
                <a:gd name="T62" fmla="*/ 62 w 348"/>
                <a:gd name="T63" fmla="*/ 214 h 264"/>
                <a:gd name="T64" fmla="*/ 70 w 348"/>
                <a:gd name="T65" fmla="*/ 205 h 264"/>
                <a:gd name="T66" fmla="*/ 77 w 348"/>
                <a:gd name="T67" fmla="*/ 194 h 264"/>
                <a:gd name="T68" fmla="*/ 78 w 348"/>
                <a:gd name="T69" fmla="*/ 179 h 264"/>
                <a:gd name="T70" fmla="*/ 72 w 348"/>
                <a:gd name="T71" fmla="*/ 171 h 264"/>
                <a:gd name="T72" fmla="*/ 62 w 348"/>
                <a:gd name="T73" fmla="*/ 168 h 264"/>
                <a:gd name="T74" fmla="*/ 51 w 348"/>
                <a:gd name="T75" fmla="*/ 165 h 264"/>
                <a:gd name="T76" fmla="*/ 40 w 348"/>
                <a:gd name="T77" fmla="*/ 163 h 264"/>
                <a:gd name="T78" fmla="*/ 29 w 348"/>
                <a:gd name="T79" fmla="*/ 162 h 264"/>
                <a:gd name="T80" fmla="*/ 18 w 348"/>
                <a:gd name="T81" fmla="*/ 160 h 264"/>
                <a:gd name="T82" fmla="*/ 8 w 348"/>
                <a:gd name="T83" fmla="*/ 155 h 264"/>
                <a:gd name="T84" fmla="*/ 0 w 348"/>
                <a:gd name="T85" fmla="*/ 149 h 264"/>
                <a:gd name="T86" fmla="*/ 7 w 348"/>
                <a:gd name="T87" fmla="*/ 147 h 264"/>
                <a:gd name="T88" fmla="*/ 21 w 348"/>
                <a:gd name="T89" fmla="*/ 142 h 264"/>
                <a:gd name="T90" fmla="*/ 39 w 348"/>
                <a:gd name="T91" fmla="*/ 134 h 264"/>
                <a:gd name="T92" fmla="*/ 62 w 348"/>
                <a:gd name="T93" fmla="*/ 125 h 264"/>
                <a:gd name="T94" fmla="*/ 90 w 348"/>
                <a:gd name="T95" fmla="*/ 114 h 264"/>
                <a:gd name="T96" fmla="*/ 118 w 348"/>
                <a:gd name="T97" fmla="*/ 101 h 264"/>
                <a:gd name="T98" fmla="*/ 149 w 348"/>
                <a:gd name="T99" fmla="*/ 88 h 264"/>
                <a:gd name="T100" fmla="*/ 181 w 348"/>
                <a:gd name="T101" fmla="*/ 74 h 264"/>
                <a:gd name="T102" fmla="*/ 213 w 348"/>
                <a:gd name="T103" fmla="*/ 61 h 264"/>
                <a:gd name="T104" fmla="*/ 243 w 348"/>
                <a:gd name="T105" fmla="*/ 47 h 264"/>
                <a:gd name="T106" fmla="*/ 270 w 348"/>
                <a:gd name="T107" fmla="*/ 34 h 264"/>
                <a:gd name="T108" fmla="*/ 296 w 348"/>
                <a:gd name="T109" fmla="*/ 23 h 264"/>
                <a:gd name="T110" fmla="*/ 316 w 348"/>
                <a:gd name="T111" fmla="*/ 13 h 264"/>
                <a:gd name="T112" fmla="*/ 332 w 348"/>
                <a:gd name="T113" fmla="*/ 7 h 264"/>
                <a:gd name="T114" fmla="*/ 344 w 348"/>
                <a:gd name="T115" fmla="*/ 2 h 264"/>
                <a:gd name="T116" fmla="*/ 347 w 348"/>
                <a:gd name="T117" fmla="*/ 0 h 264"/>
                <a:gd name="T118" fmla="*/ 348 w 348"/>
                <a:gd name="T119" fmla="*/ 23 h 264"/>
                <a:gd name="T120" fmla="*/ 345 w 348"/>
                <a:gd name="T121" fmla="*/ 45 h 264"/>
                <a:gd name="T122" fmla="*/ 342 w 348"/>
                <a:gd name="T123" fmla="*/ 69 h 264"/>
                <a:gd name="T124" fmla="*/ 340 w 348"/>
                <a:gd name="T125" fmla="*/ 9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8" h="264">
                  <a:moveTo>
                    <a:pt x="340" y="93"/>
                  </a:moveTo>
                  <a:lnTo>
                    <a:pt x="336" y="112"/>
                  </a:lnTo>
                  <a:lnTo>
                    <a:pt x="332" y="133"/>
                  </a:lnTo>
                  <a:lnTo>
                    <a:pt x="329" y="154"/>
                  </a:lnTo>
                  <a:lnTo>
                    <a:pt x="328" y="173"/>
                  </a:lnTo>
                  <a:lnTo>
                    <a:pt x="328" y="173"/>
                  </a:lnTo>
                  <a:lnTo>
                    <a:pt x="326" y="190"/>
                  </a:lnTo>
                  <a:lnTo>
                    <a:pt x="323" y="205"/>
                  </a:lnTo>
                  <a:lnTo>
                    <a:pt x="320" y="219"/>
                  </a:lnTo>
                  <a:lnTo>
                    <a:pt x="320" y="238"/>
                  </a:lnTo>
                  <a:lnTo>
                    <a:pt x="316" y="243"/>
                  </a:lnTo>
                  <a:lnTo>
                    <a:pt x="318" y="248"/>
                  </a:lnTo>
                  <a:lnTo>
                    <a:pt x="316" y="253"/>
                  </a:lnTo>
                  <a:lnTo>
                    <a:pt x="315" y="259"/>
                  </a:lnTo>
                  <a:lnTo>
                    <a:pt x="315" y="264"/>
                  </a:lnTo>
                  <a:lnTo>
                    <a:pt x="299" y="262"/>
                  </a:lnTo>
                  <a:lnTo>
                    <a:pt x="283" y="261"/>
                  </a:lnTo>
                  <a:lnTo>
                    <a:pt x="267" y="259"/>
                  </a:lnTo>
                  <a:lnTo>
                    <a:pt x="251" y="257"/>
                  </a:lnTo>
                  <a:lnTo>
                    <a:pt x="235" y="254"/>
                  </a:lnTo>
                  <a:lnTo>
                    <a:pt x="217" y="253"/>
                  </a:lnTo>
                  <a:lnTo>
                    <a:pt x="201" y="249"/>
                  </a:lnTo>
                  <a:lnTo>
                    <a:pt x="185" y="246"/>
                  </a:lnTo>
                  <a:lnTo>
                    <a:pt x="169" y="243"/>
                  </a:lnTo>
                  <a:lnTo>
                    <a:pt x="153" y="240"/>
                  </a:lnTo>
                  <a:lnTo>
                    <a:pt x="136" y="237"/>
                  </a:lnTo>
                  <a:lnTo>
                    <a:pt x="120" y="233"/>
                  </a:lnTo>
                  <a:lnTo>
                    <a:pt x="104" y="232"/>
                  </a:lnTo>
                  <a:lnTo>
                    <a:pt x="88" y="229"/>
                  </a:lnTo>
                  <a:lnTo>
                    <a:pt x="72" y="226"/>
                  </a:lnTo>
                  <a:lnTo>
                    <a:pt x="56" y="224"/>
                  </a:lnTo>
                  <a:lnTo>
                    <a:pt x="62" y="214"/>
                  </a:lnTo>
                  <a:lnTo>
                    <a:pt x="70" y="205"/>
                  </a:lnTo>
                  <a:lnTo>
                    <a:pt x="77" y="194"/>
                  </a:lnTo>
                  <a:lnTo>
                    <a:pt x="78" y="179"/>
                  </a:lnTo>
                  <a:lnTo>
                    <a:pt x="72" y="171"/>
                  </a:lnTo>
                  <a:lnTo>
                    <a:pt x="62" y="168"/>
                  </a:lnTo>
                  <a:lnTo>
                    <a:pt x="51" y="165"/>
                  </a:lnTo>
                  <a:lnTo>
                    <a:pt x="40" y="163"/>
                  </a:lnTo>
                  <a:lnTo>
                    <a:pt x="29" y="162"/>
                  </a:lnTo>
                  <a:lnTo>
                    <a:pt x="18" y="160"/>
                  </a:lnTo>
                  <a:lnTo>
                    <a:pt x="8" y="155"/>
                  </a:lnTo>
                  <a:lnTo>
                    <a:pt x="0" y="149"/>
                  </a:lnTo>
                  <a:lnTo>
                    <a:pt x="7" y="147"/>
                  </a:lnTo>
                  <a:lnTo>
                    <a:pt x="21" y="142"/>
                  </a:lnTo>
                  <a:lnTo>
                    <a:pt x="39" y="134"/>
                  </a:lnTo>
                  <a:lnTo>
                    <a:pt x="62" y="125"/>
                  </a:lnTo>
                  <a:lnTo>
                    <a:pt x="90" y="114"/>
                  </a:lnTo>
                  <a:lnTo>
                    <a:pt x="118" y="101"/>
                  </a:lnTo>
                  <a:lnTo>
                    <a:pt x="149" y="88"/>
                  </a:lnTo>
                  <a:lnTo>
                    <a:pt x="181" y="74"/>
                  </a:lnTo>
                  <a:lnTo>
                    <a:pt x="213" y="61"/>
                  </a:lnTo>
                  <a:lnTo>
                    <a:pt x="243" y="47"/>
                  </a:lnTo>
                  <a:lnTo>
                    <a:pt x="270" y="34"/>
                  </a:lnTo>
                  <a:lnTo>
                    <a:pt x="296" y="23"/>
                  </a:lnTo>
                  <a:lnTo>
                    <a:pt x="316" y="13"/>
                  </a:lnTo>
                  <a:lnTo>
                    <a:pt x="332" y="7"/>
                  </a:lnTo>
                  <a:lnTo>
                    <a:pt x="344" y="2"/>
                  </a:lnTo>
                  <a:lnTo>
                    <a:pt x="347" y="0"/>
                  </a:lnTo>
                  <a:lnTo>
                    <a:pt x="348" y="23"/>
                  </a:lnTo>
                  <a:lnTo>
                    <a:pt x="345" y="45"/>
                  </a:lnTo>
                  <a:lnTo>
                    <a:pt x="342" y="69"/>
                  </a:lnTo>
                  <a:lnTo>
                    <a:pt x="340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52"/>
            <p:cNvSpPr>
              <a:spLocks/>
            </p:cNvSpPr>
            <p:nvPr/>
          </p:nvSpPr>
          <p:spPr bwMode="auto">
            <a:xfrm>
              <a:off x="4382" y="2234"/>
              <a:ext cx="42" cy="51"/>
            </a:xfrm>
            <a:custGeom>
              <a:avLst/>
              <a:gdLst>
                <a:gd name="T0" fmla="*/ 85 w 85"/>
                <a:gd name="T1" fmla="*/ 96 h 102"/>
                <a:gd name="T2" fmla="*/ 75 w 85"/>
                <a:gd name="T3" fmla="*/ 101 h 102"/>
                <a:gd name="T4" fmla="*/ 67 w 85"/>
                <a:gd name="T5" fmla="*/ 102 h 102"/>
                <a:gd name="T6" fmla="*/ 59 w 85"/>
                <a:gd name="T7" fmla="*/ 99 h 102"/>
                <a:gd name="T8" fmla="*/ 51 w 85"/>
                <a:gd name="T9" fmla="*/ 96 h 102"/>
                <a:gd name="T10" fmla="*/ 42 w 85"/>
                <a:gd name="T11" fmla="*/ 89 h 102"/>
                <a:gd name="T12" fmla="*/ 34 w 85"/>
                <a:gd name="T13" fmla="*/ 85 h 102"/>
                <a:gd name="T14" fmla="*/ 26 w 85"/>
                <a:gd name="T15" fmla="*/ 80 h 102"/>
                <a:gd name="T16" fmla="*/ 16 w 85"/>
                <a:gd name="T17" fmla="*/ 78 h 102"/>
                <a:gd name="T18" fmla="*/ 8 w 85"/>
                <a:gd name="T19" fmla="*/ 70 h 102"/>
                <a:gd name="T20" fmla="*/ 3 w 85"/>
                <a:gd name="T21" fmla="*/ 59 h 102"/>
                <a:gd name="T22" fmla="*/ 0 w 85"/>
                <a:gd name="T23" fmla="*/ 46 h 102"/>
                <a:gd name="T24" fmla="*/ 2 w 85"/>
                <a:gd name="T25" fmla="*/ 32 h 102"/>
                <a:gd name="T26" fmla="*/ 5 w 85"/>
                <a:gd name="T27" fmla="*/ 27 h 102"/>
                <a:gd name="T28" fmla="*/ 10 w 85"/>
                <a:gd name="T29" fmla="*/ 22 h 102"/>
                <a:gd name="T30" fmla="*/ 11 w 85"/>
                <a:gd name="T31" fmla="*/ 16 h 102"/>
                <a:gd name="T32" fmla="*/ 13 w 85"/>
                <a:gd name="T33" fmla="*/ 10 h 102"/>
                <a:gd name="T34" fmla="*/ 15 w 85"/>
                <a:gd name="T35" fmla="*/ 11 h 102"/>
                <a:gd name="T36" fmla="*/ 19 w 85"/>
                <a:gd name="T37" fmla="*/ 0 h 102"/>
                <a:gd name="T38" fmla="*/ 29 w 85"/>
                <a:gd name="T39" fmla="*/ 11 h 102"/>
                <a:gd name="T40" fmla="*/ 37 w 85"/>
                <a:gd name="T41" fmla="*/ 22 h 102"/>
                <a:gd name="T42" fmla="*/ 45 w 85"/>
                <a:gd name="T43" fmla="*/ 35 h 102"/>
                <a:gd name="T44" fmla="*/ 51 w 85"/>
                <a:gd name="T45" fmla="*/ 48 h 102"/>
                <a:gd name="T46" fmla="*/ 59 w 85"/>
                <a:gd name="T47" fmla="*/ 61 h 102"/>
                <a:gd name="T48" fmla="*/ 66 w 85"/>
                <a:gd name="T49" fmla="*/ 73 h 102"/>
                <a:gd name="T50" fmla="*/ 75 w 85"/>
                <a:gd name="T51" fmla="*/ 85 h 102"/>
                <a:gd name="T52" fmla="*/ 85 w 85"/>
                <a:gd name="T53" fmla="*/ 9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102">
                  <a:moveTo>
                    <a:pt x="85" y="96"/>
                  </a:moveTo>
                  <a:lnTo>
                    <a:pt x="75" y="101"/>
                  </a:lnTo>
                  <a:lnTo>
                    <a:pt x="67" y="102"/>
                  </a:lnTo>
                  <a:lnTo>
                    <a:pt x="59" y="99"/>
                  </a:lnTo>
                  <a:lnTo>
                    <a:pt x="51" y="96"/>
                  </a:lnTo>
                  <a:lnTo>
                    <a:pt x="42" y="89"/>
                  </a:lnTo>
                  <a:lnTo>
                    <a:pt x="34" y="85"/>
                  </a:lnTo>
                  <a:lnTo>
                    <a:pt x="26" y="80"/>
                  </a:lnTo>
                  <a:lnTo>
                    <a:pt x="16" y="78"/>
                  </a:lnTo>
                  <a:lnTo>
                    <a:pt x="8" y="70"/>
                  </a:lnTo>
                  <a:lnTo>
                    <a:pt x="3" y="59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1" y="16"/>
                  </a:lnTo>
                  <a:lnTo>
                    <a:pt x="13" y="10"/>
                  </a:lnTo>
                  <a:lnTo>
                    <a:pt x="15" y="11"/>
                  </a:lnTo>
                  <a:lnTo>
                    <a:pt x="19" y="0"/>
                  </a:lnTo>
                  <a:lnTo>
                    <a:pt x="29" y="11"/>
                  </a:lnTo>
                  <a:lnTo>
                    <a:pt x="37" y="22"/>
                  </a:lnTo>
                  <a:lnTo>
                    <a:pt x="45" y="35"/>
                  </a:lnTo>
                  <a:lnTo>
                    <a:pt x="51" y="48"/>
                  </a:lnTo>
                  <a:lnTo>
                    <a:pt x="59" y="61"/>
                  </a:lnTo>
                  <a:lnTo>
                    <a:pt x="66" y="73"/>
                  </a:lnTo>
                  <a:lnTo>
                    <a:pt x="75" y="85"/>
                  </a:lnTo>
                  <a:lnTo>
                    <a:pt x="85" y="96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53"/>
            <p:cNvSpPr>
              <a:spLocks/>
            </p:cNvSpPr>
            <p:nvPr/>
          </p:nvSpPr>
          <p:spPr bwMode="auto">
            <a:xfrm>
              <a:off x="4578" y="2255"/>
              <a:ext cx="18" cy="15"/>
            </a:xfrm>
            <a:custGeom>
              <a:avLst/>
              <a:gdLst>
                <a:gd name="T0" fmla="*/ 37 w 37"/>
                <a:gd name="T1" fmla="*/ 27 h 30"/>
                <a:gd name="T2" fmla="*/ 27 w 37"/>
                <a:gd name="T3" fmla="*/ 30 h 30"/>
                <a:gd name="T4" fmla="*/ 19 w 37"/>
                <a:gd name="T5" fmla="*/ 25 h 30"/>
                <a:gd name="T6" fmla="*/ 10 w 37"/>
                <a:gd name="T7" fmla="*/ 17 h 30"/>
                <a:gd name="T8" fmla="*/ 0 w 37"/>
                <a:gd name="T9" fmla="*/ 11 h 30"/>
                <a:gd name="T10" fmla="*/ 6 w 37"/>
                <a:gd name="T11" fmla="*/ 0 h 30"/>
                <a:gd name="T12" fmla="*/ 16 w 37"/>
                <a:gd name="T13" fmla="*/ 3 h 30"/>
                <a:gd name="T14" fmla="*/ 24 w 37"/>
                <a:gd name="T15" fmla="*/ 9 h 30"/>
                <a:gd name="T16" fmla="*/ 30 w 37"/>
                <a:gd name="T17" fmla="*/ 19 h 30"/>
                <a:gd name="T18" fmla="*/ 37 w 37"/>
                <a:gd name="T1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0">
                  <a:moveTo>
                    <a:pt x="37" y="27"/>
                  </a:moveTo>
                  <a:lnTo>
                    <a:pt x="27" y="30"/>
                  </a:lnTo>
                  <a:lnTo>
                    <a:pt x="19" y="25"/>
                  </a:lnTo>
                  <a:lnTo>
                    <a:pt x="10" y="17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6" y="3"/>
                  </a:lnTo>
                  <a:lnTo>
                    <a:pt x="24" y="9"/>
                  </a:lnTo>
                  <a:lnTo>
                    <a:pt x="30" y="19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54"/>
            <p:cNvSpPr>
              <a:spLocks/>
            </p:cNvSpPr>
            <p:nvPr/>
          </p:nvSpPr>
          <p:spPr bwMode="auto">
            <a:xfrm>
              <a:off x="4565" y="2265"/>
              <a:ext cx="23" cy="21"/>
            </a:xfrm>
            <a:custGeom>
              <a:avLst/>
              <a:gdLst>
                <a:gd name="T0" fmla="*/ 45 w 45"/>
                <a:gd name="T1" fmla="*/ 19 h 42"/>
                <a:gd name="T2" fmla="*/ 24 w 45"/>
                <a:gd name="T3" fmla="*/ 42 h 42"/>
                <a:gd name="T4" fmla="*/ 0 w 45"/>
                <a:gd name="T5" fmla="*/ 27 h 42"/>
                <a:gd name="T6" fmla="*/ 2 w 45"/>
                <a:gd name="T7" fmla="*/ 19 h 42"/>
                <a:gd name="T8" fmla="*/ 7 w 45"/>
                <a:gd name="T9" fmla="*/ 11 h 42"/>
                <a:gd name="T10" fmla="*/ 13 w 45"/>
                <a:gd name="T11" fmla="*/ 7 h 42"/>
                <a:gd name="T12" fmla="*/ 18 w 45"/>
                <a:gd name="T13" fmla="*/ 0 h 42"/>
                <a:gd name="T14" fmla="*/ 26 w 45"/>
                <a:gd name="T15" fmla="*/ 3 h 42"/>
                <a:gd name="T16" fmla="*/ 32 w 45"/>
                <a:gd name="T17" fmla="*/ 10 h 42"/>
                <a:gd name="T18" fmla="*/ 39 w 45"/>
                <a:gd name="T19" fmla="*/ 15 h 42"/>
                <a:gd name="T20" fmla="*/ 45 w 45"/>
                <a:gd name="T21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2">
                  <a:moveTo>
                    <a:pt x="45" y="19"/>
                  </a:moveTo>
                  <a:lnTo>
                    <a:pt x="24" y="42"/>
                  </a:lnTo>
                  <a:lnTo>
                    <a:pt x="0" y="27"/>
                  </a:lnTo>
                  <a:lnTo>
                    <a:pt x="2" y="19"/>
                  </a:lnTo>
                  <a:lnTo>
                    <a:pt x="7" y="11"/>
                  </a:lnTo>
                  <a:lnTo>
                    <a:pt x="13" y="7"/>
                  </a:lnTo>
                  <a:lnTo>
                    <a:pt x="18" y="0"/>
                  </a:lnTo>
                  <a:lnTo>
                    <a:pt x="26" y="3"/>
                  </a:lnTo>
                  <a:lnTo>
                    <a:pt x="32" y="10"/>
                  </a:lnTo>
                  <a:lnTo>
                    <a:pt x="39" y="15"/>
                  </a:lnTo>
                  <a:lnTo>
                    <a:pt x="45" y="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55"/>
            <p:cNvSpPr>
              <a:spLocks/>
            </p:cNvSpPr>
            <p:nvPr/>
          </p:nvSpPr>
          <p:spPr bwMode="auto">
            <a:xfrm>
              <a:off x="4572" y="2272"/>
              <a:ext cx="152" cy="110"/>
            </a:xfrm>
            <a:custGeom>
              <a:avLst/>
              <a:gdLst>
                <a:gd name="T0" fmla="*/ 233 w 305"/>
                <a:gd name="T1" fmla="*/ 51 h 218"/>
                <a:gd name="T2" fmla="*/ 222 w 305"/>
                <a:gd name="T3" fmla="*/ 60 h 218"/>
                <a:gd name="T4" fmla="*/ 209 w 305"/>
                <a:gd name="T5" fmla="*/ 65 h 218"/>
                <a:gd name="T6" fmla="*/ 195 w 305"/>
                <a:gd name="T7" fmla="*/ 70 h 218"/>
                <a:gd name="T8" fmla="*/ 181 w 305"/>
                <a:gd name="T9" fmla="*/ 72 h 218"/>
                <a:gd name="T10" fmla="*/ 177 w 305"/>
                <a:gd name="T11" fmla="*/ 83 h 218"/>
                <a:gd name="T12" fmla="*/ 179 w 305"/>
                <a:gd name="T13" fmla="*/ 95 h 218"/>
                <a:gd name="T14" fmla="*/ 205 w 305"/>
                <a:gd name="T15" fmla="*/ 107 h 218"/>
                <a:gd name="T16" fmla="*/ 232 w 305"/>
                <a:gd name="T17" fmla="*/ 118 h 218"/>
                <a:gd name="T18" fmla="*/ 257 w 305"/>
                <a:gd name="T19" fmla="*/ 132 h 218"/>
                <a:gd name="T20" fmla="*/ 281 w 305"/>
                <a:gd name="T21" fmla="*/ 150 h 218"/>
                <a:gd name="T22" fmla="*/ 296 w 305"/>
                <a:gd name="T23" fmla="*/ 167 h 218"/>
                <a:gd name="T24" fmla="*/ 305 w 305"/>
                <a:gd name="T25" fmla="*/ 191 h 218"/>
                <a:gd name="T26" fmla="*/ 289 w 305"/>
                <a:gd name="T27" fmla="*/ 202 h 218"/>
                <a:gd name="T28" fmla="*/ 267 w 305"/>
                <a:gd name="T29" fmla="*/ 198 h 218"/>
                <a:gd name="T30" fmla="*/ 248 w 305"/>
                <a:gd name="T31" fmla="*/ 179 h 218"/>
                <a:gd name="T32" fmla="*/ 222 w 305"/>
                <a:gd name="T33" fmla="*/ 167 h 218"/>
                <a:gd name="T34" fmla="*/ 213 w 305"/>
                <a:gd name="T35" fmla="*/ 193 h 218"/>
                <a:gd name="T36" fmla="*/ 192 w 305"/>
                <a:gd name="T37" fmla="*/ 206 h 218"/>
                <a:gd name="T38" fmla="*/ 179 w 305"/>
                <a:gd name="T39" fmla="*/ 199 h 218"/>
                <a:gd name="T40" fmla="*/ 166 w 305"/>
                <a:gd name="T41" fmla="*/ 194 h 218"/>
                <a:gd name="T42" fmla="*/ 155 w 305"/>
                <a:gd name="T43" fmla="*/ 214 h 218"/>
                <a:gd name="T44" fmla="*/ 131 w 305"/>
                <a:gd name="T45" fmla="*/ 218 h 218"/>
                <a:gd name="T46" fmla="*/ 86 w 305"/>
                <a:gd name="T47" fmla="*/ 207 h 218"/>
                <a:gd name="T48" fmla="*/ 53 w 305"/>
                <a:gd name="T49" fmla="*/ 177 h 218"/>
                <a:gd name="T50" fmla="*/ 26 w 305"/>
                <a:gd name="T51" fmla="*/ 140 h 218"/>
                <a:gd name="T52" fmla="*/ 0 w 305"/>
                <a:gd name="T53" fmla="*/ 103 h 218"/>
                <a:gd name="T54" fmla="*/ 13 w 305"/>
                <a:gd name="T55" fmla="*/ 81 h 218"/>
                <a:gd name="T56" fmla="*/ 27 w 305"/>
                <a:gd name="T57" fmla="*/ 62 h 218"/>
                <a:gd name="T58" fmla="*/ 40 w 305"/>
                <a:gd name="T59" fmla="*/ 51 h 218"/>
                <a:gd name="T60" fmla="*/ 53 w 305"/>
                <a:gd name="T61" fmla="*/ 38 h 218"/>
                <a:gd name="T62" fmla="*/ 61 w 305"/>
                <a:gd name="T63" fmla="*/ 27 h 218"/>
                <a:gd name="T64" fmla="*/ 74 w 305"/>
                <a:gd name="T65" fmla="*/ 17 h 218"/>
                <a:gd name="T66" fmla="*/ 88 w 305"/>
                <a:gd name="T67" fmla="*/ 9 h 218"/>
                <a:gd name="T68" fmla="*/ 102 w 305"/>
                <a:gd name="T69" fmla="*/ 0 h 218"/>
                <a:gd name="T70" fmla="*/ 133 w 305"/>
                <a:gd name="T71" fmla="*/ 14 h 218"/>
                <a:gd name="T72" fmla="*/ 161 w 305"/>
                <a:gd name="T73" fmla="*/ 32 h 218"/>
                <a:gd name="T74" fmla="*/ 192 w 305"/>
                <a:gd name="T75" fmla="*/ 44 h 218"/>
                <a:gd name="T76" fmla="*/ 229 w 305"/>
                <a:gd name="T77" fmla="*/ 4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5" h="218">
                  <a:moveTo>
                    <a:pt x="229" y="48"/>
                  </a:moveTo>
                  <a:lnTo>
                    <a:pt x="233" y="51"/>
                  </a:lnTo>
                  <a:lnTo>
                    <a:pt x="229" y="56"/>
                  </a:lnTo>
                  <a:lnTo>
                    <a:pt x="222" y="60"/>
                  </a:lnTo>
                  <a:lnTo>
                    <a:pt x="216" y="64"/>
                  </a:lnTo>
                  <a:lnTo>
                    <a:pt x="209" y="65"/>
                  </a:lnTo>
                  <a:lnTo>
                    <a:pt x="201" y="68"/>
                  </a:lnTo>
                  <a:lnTo>
                    <a:pt x="195" y="70"/>
                  </a:lnTo>
                  <a:lnTo>
                    <a:pt x="187" y="72"/>
                  </a:lnTo>
                  <a:lnTo>
                    <a:pt x="181" y="72"/>
                  </a:lnTo>
                  <a:lnTo>
                    <a:pt x="177" y="76"/>
                  </a:lnTo>
                  <a:lnTo>
                    <a:pt x="177" y="83"/>
                  </a:lnTo>
                  <a:lnTo>
                    <a:pt x="177" y="91"/>
                  </a:lnTo>
                  <a:lnTo>
                    <a:pt x="179" y="95"/>
                  </a:lnTo>
                  <a:lnTo>
                    <a:pt x="192" y="100"/>
                  </a:lnTo>
                  <a:lnTo>
                    <a:pt x="205" y="107"/>
                  </a:lnTo>
                  <a:lnTo>
                    <a:pt x="219" y="111"/>
                  </a:lnTo>
                  <a:lnTo>
                    <a:pt x="232" y="118"/>
                  </a:lnTo>
                  <a:lnTo>
                    <a:pt x="244" y="126"/>
                  </a:lnTo>
                  <a:lnTo>
                    <a:pt x="257" y="132"/>
                  </a:lnTo>
                  <a:lnTo>
                    <a:pt x="270" y="140"/>
                  </a:lnTo>
                  <a:lnTo>
                    <a:pt x="281" y="150"/>
                  </a:lnTo>
                  <a:lnTo>
                    <a:pt x="289" y="159"/>
                  </a:lnTo>
                  <a:lnTo>
                    <a:pt x="296" y="167"/>
                  </a:lnTo>
                  <a:lnTo>
                    <a:pt x="302" y="179"/>
                  </a:lnTo>
                  <a:lnTo>
                    <a:pt x="305" y="191"/>
                  </a:lnTo>
                  <a:lnTo>
                    <a:pt x="299" y="199"/>
                  </a:lnTo>
                  <a:lnTo>
                    <a:pt x="289" y="202"/>
                  </a:lnTo>
                  <a:lnTo>
                    <a:pt x="278" y="202"/>
                  </a:lnTo>
                  <a:lnTo>
                    <a:pt x="267" y="198"/>
                  </a:lnTo>
                  <a:lnTo>
                    <a:pt x="257" y="188"/>
                  </a:lnTo>
                  <a:lnTo>
                    <a:pt x="248" y="179"/>
                  </a:lnTo>
                  <a:lnTo>
                    <a:pt x="237" y="171"/>
                  </a:lnTo>
                  <a:lnTo>
                    <a:pt x="222" y="167"/>
                  </a:lnTo>
                  <a:lnTo>
                    <a:pt x="219" y="182"/>
                  </a:lnTo>
                  <a:lnTo>
                    <a:pt x="213" y="193"/>
                  </a:lnTo>
                  <a:lnTo>
                    <a:pt x="205" y="201"/>
                  </a:lnTo>
                  <a:lnTo>
                    <a:pt x="192" y="206"/>
                  </a:lnTo>
                  <a:lnTo>
                    <a:pt x="185" y="202"/>
                  </a:lnTo>
                  <a:lnTo>
                    <a:pt x="179" y="199"/>
                  </a:lnTo>
                  <a:lnTo>
                    <a:pt x="173" y="196"/>
                  </a:lnTo>
                  <a:lnTo>
                    <a:pt x="166" y="194"/>
                  </a:lnTo>
                  <a:lnTo>
                    <a:pt x="161" y="206"/>
                  </a:lnTo>
                  <a:lnTo>
                    <a:pt x="155" y="214"/>
                  </a:lnTo>
                  <a:lnTo>
                    <a:pt x="144" y="218"/>
                  </a:lnTo>
                  <a:lnTo>
                    <a:pt x="131" y="218"/>
                  </a:lnTo>
                  <a:lnTo>
                    <a:pt x="107" y="215"/>
                  </a:lnTo>
                  <a:lnTo>
                    <a:pt x="86" y="207"/>
                  </a:lnTo>
                  <a:lnTo>
                    <a:pt x="69" y="193"/>
                  </a:lnTo>
                  <a:lnTo>
                    <a:pt x="53" y="177"/>
                  </a:lnTo>
                  <a:lnTo>
                    <a:pt x="39" y="159"/>
                  </a:lnTo>
                  <a:lnTo>
                    <a:pt x="26" y="140"/>
                  </a:lnTo>
                  <a:lnTo>
                    <a:pt x="13" y="121"/>
                  </a:lnTo>
                  <a:lnTo>
                    <a:pt x="0" y="103"/>
                  </a:lnTo>
                  <a:lnTo>
                    <a:pt x="5" y="91"/>
                  </a:lnTo>
                  <a:lnTo>
                    <a:pt x="13" y="81"/>
                  </a:lnTo>
                  <a:lnTo>
                    <a:pt x="21" y="72"/>
                  </a:lnTo>
                  <a:lnTo>
                    <a:pt x="27" y="62"/>
                  </a:lnTo>
                  <a:lnTo>
                    <a:pt x="34" y="57"/>
                  </a:lnTo>
                  <a:lnTo>
                    <a:pt x="40" y="51"/>
                  </a:lnTo>
                  <a:lnTo>
                    <a:pt x="46" y="44"/>
                  </a:lnTo>
                  <a:lnTo>
                    <a:pt x="53" y="38"/>
                  </a:lnTo>
                  <a:lnTo>
                    <a:pt x="56" y="32"/>
                  </a:lnTo>
                  <a:lnTo>
                    <a:pt x="61" y="27"/>
                  </a:lnTo>
                  <a:lnTo>
                    <a:pt x="67" y="22"/>
                  </a:lnTo>
                  <a:lnTo>
                    <a:pt x="74" y="17"/>
                  </a:lnTo>
                  <a:lnTo>
                    <a:pt x="80" y="12"/>
                  </a:lnTo>
                  <a:lnTo>
                    <a:pt x="88" y="9"/>
                  </a:lnTo>
                  <a:lnTo>
                    <a:pt x="94" y="4"/>
                  </a:lnTo>
                  <a:lnTo>
                    <a:pt x="102" y="0"/>
                  </a:lnTo>
                  <a:lnTo>
                    <a:pt x="118" y="6"/>
                  </a:lnTo>
                  <a:lnTo>
                    <a:pt x="133" y="14"/>
                  </a:lnTo>
                  <a:lnTo>
                    <a:pt x="147" y="24"/>
                  </a:lnTo>
                  <a:lnTo>
                    <a:pt x="161" y="32"/>
                  </a:lnTo>
                  <a:lnTo>
                    <a:pt x="176" y="38"/>
                  </a:lnTo>
                  <a:lnTo>
                    <a:pt x="192" y="44"/>
                  </a:lnTo>
                  <a:lnTo>
                    <a:pt x="209" y="48"/>
                  </a:lnTo>
                  <a:lnTo>
                    <a:pt x="229" y="48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56"/>
            <p:cNvSpPr>
              <a:spLocks/>
            </p:cNvSpPr>
            <p:nvPr/>
          </p:nvSpPr>
          <p:spPr bwMode="auto">
            <a:xfrm>
              <a:off x="4553" y="2284"/>
              <a:ext cx="18" cy="17"/>
            </a:xfrm>
            <a:custGeom>
              <a:avLst/>
              <a:gdLst>
                <a:gd name="T0" fmla="*/ 36 w 36"/>
                <a:gd name="T1" fmla="*/ 16 h 35"/>
                <a:gd name="T2" fmla="*/ 32 w 36"/>
                <a:gd name="T3" fmla="*/ 24 h 35"/>
                <a:gd name="T4" fmla="*/ 28 w 36"/>
                <a:gd name="T5" fmla="*/ 30 h 35"/>
                <a:gd name="T6" fmla="*/ 23 w 36"/>
                <a:gd name="T7" fmla="*/ 35 h 35"/>
                <a:gd name="T8" fmla="*/ 15 w 36"/>
                <a:gd name="T9" fmla="*/ 32 h 35"/>
                <a:gd name="T10" fmla="*/ 0 w 36"/>
                <a:gd name="T11" fmla="*/ 19 h 35"/>
                <a:gd name="T12" fmla="*/ 4 w 36"/>
                <a:gd name="T13" fmla="*/ 14 h 35"/>
                <a:gd name="T14" fmla="*/ 7 w 36"/>
                <a:gd name="T15" fmla="*/ 10 h 35"/>
                <a:gd name="T16" fmla="*/ 10 w 36"/>
                <a:gd name="T17" fmla="*/ 5 h 35"/>
                <a:gd name="T18" fmla="*/ 15 w 36"/>
                <a:gd name="T19" fmla="*/ 0 h 35"/>
                <a:gd name="T20" fmla="*/ 21 w 36"/>
                <a:gd name="T21" fmla="*/ 2 h 35"/>
                <a:gd name="T22" fmla="*/ 26 w 36"/>
                <a:gd name="T23" fmla="*/ 5 h 35"/>
                <a:gd name="T24" fmla="*/ 31 w 36"/>
                <a:gd name="T25" fmla="*/ 11 h 35"/>
                <a:gd name="T26" fmla="*/ 36 w 36"/>
                <a:gd name="T27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5">
                  <a:moveTo>
                    <a:pt x="36" y="16"/>
                  </a:moveTo>
                  <a:lnTo>
                    <a:pt x="32" y="24"/>
                  </a:lnTo>
                  <a:lnTo>
                    <a:pt x="28" y="30"/>
                  </a:lnTo>
                  <a:lnTo>
                    <a:pt x="23" y="35"/>
                  </a:lnTo>
                  <a:lnTo>
                    <a:pt x="15" y="32"/>
                  </a:lnTo>
                  <a:lnTo>
                    <a:pt x="0" y="19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11"/>
                  </a:lnTo>
                  <a:lnTo>
                    <a:pt x="36" y="1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57"/>
            <p:cNvSpPr>
              <a:spLocks/>
            </p:cNvSpPr>
            <p:nvPr/>
          </p:nvSpPr>
          <p:spPr bwMode="auto">
            <a:xfrm>
              <a:off x="4541" y="2296"/>
              <a:ext cx="18" cy="19"/>
            </a:xfrm>
            <a:custGeom>
              <a:avLst/>
              <a:gdLst>
                <a:gd name="T0" fmla="*/ 35 w 35"/>
                <a:gd name="T1" fmla="*/ 27 h 36"/>
                <a:gd name="T2" fmla="*/ 30 w 35"/>
                <a:gd name="T3" fmla="*/ 36 h 36"/>
                <a:gd name="T4" fmla="*/ 20 w 35"/>
                <a:gd name="T5" fmla="*/ 33 h 36"/>
                <a:gd name="T6" fmla="*/ 12 w 35"/>
                <a:gd name="T7" fmla="*/ 27 h 36"/>
                <a:gd name="T8" fmla="*/ 7 w 35"/>
                <a:gd name="T9" fmla="*/ 20 h 36"/>
                <a:gd name="T10" fmla="*/ 0 w 35"/>
                <a:gd name="T11" fmla="*/ 16 h 36"/>
                <a:gd name="T12" fmla="*/ 1 w 35"/>
                <a:gd name="T13" fmla="*/ 11 h 36"/>
                <a:gd name="T14" fmla="*/ 4 w 35"/>
                <a:gd name="T15" fmla="*/ 8 h 36"/>
                <a:gd name="T16" fmla="*/ 7 w 35"/>
                <a:gd name="T17" fmla="*/ 4 h 36"/>
                <a:gd name="T18" fmla="*/ 11 w 35"/>
                <a:gd name="T19" fmla="*/ 0 h 36"/>
                <a:gd name="T20" fmla="*/ 19 w 35"/>
                <a:gd name="T21" fmla="*/ 6 h 36"/>
                <a:gd name="T22" fmla="*/ 27 w 35"/>
                <a:gd name="T23" fmla="*/ 11 h 36"/>
                <a:gd name="T24" fmla="*/ 33 w 35"/>
                <a:gd name="T25" fmla="*/ 19 h 36"/>
                <a:gd name="T26" fmla="*/ 35 w 35"/>
                <a:gd name="T2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36">
                  <a:moveTo>
                    <a:pt x="35" y="27"/>
                  </a:move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7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8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9" y="6"/>
                  </a:lnTo>
                  <a:lnTo>
                    <a:pt x="27" y="11"/>
                  </a:lnTo>
                  <a:lnTo>
                    <a:pt x="33" y="19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58"/>
            <p:cNvSpPr>
              <a:spLocks/>
            </p:cNvSpPr>
            <p:nvPr/>
          </p:nvSpPr>
          <p:spPr bwMode="auto">
            <a:xfrm>
              <a:off x="4429" y="2299"/>
              <a:ext cx="18" cy="34"/>
            </a:xfrm>
            <a:custGeom>
              <a:avLst/>
              <a:gdLst>
                <a:gd name="T0" fmla="*/ 21 w 35"/>
                <a:gd name="T1" fmla="*/ 28 h 69"/>
                <a:gd name="T2" fmla="*/ 35 w 35"/>
                <a:gd name="T3" fmla="*/ 66 h 69"/>
                <a:gd name="T4" fmla="*/ 30 w 35"/>
                <a:gd name="T5" fmla="*/ 67 h 69"/>
                <a:gd name="T6" fmla="*/ 26 w 35"/>
                <a:gd name="T7" fmla="*/ 69 h 69"/>
                <a:gd name="T8" fmla="*/ 19 w 35"/>
                <a:gd name="T9" fmla="*/ 69 h 69"/>
                <a:gd name="T10" fmla="*/ 14 w 35"/>
                <a:gd name="T11" fmla="*/ 66 h 69"/>
                <a:gd name="T12" fmla="*/ 13 w 35"/>
                <a:gd name="T13" fmla="*/ 53 h 69"/>
                <a:gd name="T14" fmla="*/ 8 w 35"/>
                <a:gd name="T15" fmla="*/ 35 h 69"/>
                <a:gd name="T16" fmla="*/ 2 w 35"/>
                <a:gd name="T17" fmla="*/ 18 h 69"/>
                <a:gd name="T18" fmla="*/ 0 w 35"/>
                <a:gd name="T19" fmla="*/ 4 h 69"/>
                <a:gd name="T20" fmla="*/ 10 w 35"/>
                <a:gd name="T21" fmla="*/ 0 h 69"/>
                <a:gd name="T22" fmla="*/ 14 w 35"/>
                <a:gd name="T23" fmla="*/ 7 h 69"/>
                <a:gd name="T24" fmla="*/ 18 w 35"/>
                <a:gd name="T25" fmla="*/ 18 h 69"/>
                <a:gd name="T26" fmla="*/ 21 w 35"/>
                <a:gd name="T27" fmla="*/ 2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69">
                  <a:moveTo>
                    <a:pt x="21" y="28"/>
                  </a:moveTo>
                  <a:lnTo>
                    <a:pt x="35" y="66"/>
                  </a:lnTo>
                  <a:lnTo>
                    <a:pt x="30" y="67"/>
                  </a:lnTo>
                  <a:lnTo>
                    <a:pt x="26" y="69"/>
                  </a:lnTo>
                  <a:lnTo>
                    <a:pt x="19" y="69"/>
                  </a:lnTo>
                  <a:lnTo>
                    <a:pt x="14" y="66"/>
                  </a:lnTo>
                  <a:lnTo>
                    <a:pt x="13" y="53"/>
                  </a:lnTo>
                  <a:lnTo>
                    <a:pt x="8" y="35"/>
                  </a:lnTo>
                  <a:lnTo>
                    <a:pt x="2" y="18"/>
                  </a:lnTo>
                  <a:lnTo>
                    <a:pt x="0" y="4"/>
                  </a:lnTo>
                  <a:lnTo>
                    <a:pt x="10" y="0"/>
                  </a:lnTo>
                  <a:lnTo>
                    <a:pt x="14" y="7"/>
                  </a:lnTo>
                  <a:lnTo>
                    <a:pt x="18" y="18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59"/>
            <p:cNvSpPr>
              <a:spLocks/>
            </p:cNvSpPr>
            <p:nvPr/>
          </p:nvSpPr>
          <p:spPr bwMode="auto">
            <a:xfrm>
              <a:off x="4418" y="2303"/>
              <a:ext cx="12" cy="36"/>
            </a:xfrm>
            <a:custGeom>
              <a:avLst/>
              <a:gdLst>
                <a:gd name="T0" fmla="*/ 13 w 26"/>
                <a:gd name="T1" fmla="*/ 13 h 72"/>
                <a:gd name="T2" fmla="*/ 14 w 26"/>
                <a:gd name="T3" fmla="*/ 20 h 72"/>
                <a:gd name="T4" fmla="*/ 19 w 26"/>
                <a:gd name="T5" fmla="*/ 37 h 72"/>
                <a:gd name="T6" fmla="*/ 24 w 26"/>
                <a:gd name="T7" fmla="*/ 56 h 72"/>
                <a:gd name="T8" fmla="*/ 26 w 26"/>
                <a:gd name="T9" fmla="*/ 69 h 72"/>
                <a:gd name="T10" fmla="*/ 21 w 26"/>
                <a:gd name="T11" fmla="*/ 71 h 72"/>
                <a:gd name="T12" fmla="*/ 18 w 26"/>
                <a:gd name="T13" fmla="*/ 72 h 72"/>
                <a:gd name="T14" fmla="*/ 14 w 26"/>
                <a:gd name="T15" fmla="*/ 72 h 72"/>
                <a:gd name="T16" fmla="*/ 10 w 26"/>
                <a:gd name="T17" fmla="*/ 71 h 72"/>
                <a:gd name="T18" fmla="*/ 6 w 26"/>
                <a:gd name="T19" fmla="*/ 55 h 72"/>
                <a:gd name="T20" fmla="*/ 2 w 26"/>
                <a:gd name="T21" fmla="*/ 39 h 72"/>
                <a:gd name="T22" fmla="*/ 0 w 26"/>
                <a:gd name="T23" fmla="*/ 21 h 72"/>
                <a:gd name="T24" fmla="*/ 0 w 26"/>
                <a:gd name="T25" fmla="*/ 2 h 72"/>
                <a:gd name="T26" fmla="*/ 6 w 26"/>
                <a:gd name="T27" fmla="*/ 0 h 72"/>
                <a:gd name="T28" fmla="*/ 11 w 26"/>
                <a:gd name="T29" fmla="*/ 2 h 72"/>
                <a:gd name="T30" fmla="*/ 13 w 26"/>
                <a:gd name="T31" fmla="*/ 7 h 72"/>
                <a:gd name="T32" fmla="*/ 13 w 26"/>
                <a:gd name="T33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72">
                  <a:moveTo>
                    <a:pt x="13" y="13"/>
                  </a:moveTo>
                  <a:lnTo>
                    <a:pt x="14" y="20"/>
                  </a:lnTo>
                  <a:lnTo>
                    <a:pt x="19" y="37"/>
                  </a:lnTo>
                  <a:lnTo>
                    <a:pt x="24" y="56"/>
                  </a:lnTo>
                  <a:lnTo>
                    <a:pt x="26" y="69"/>
                  </a:lnTo>
                  <a:lnTo>
                    <a:pt x="21" y="71"/>
                  </a:lnTo>
                  <a:lnTo>
                    <a:pt x="18" y="72"/>
                  </a:lnTo>
                  <a:lnTo>
                    <a:pt x="14" y="72"/>
                  </a:lnTo>
                  <a:lnTo>
                    <a:pt x="10" y="71"/>
                  </a:lnTo>
                  <a:lnTo>
                    <a:pt x="6" y="55"/>
                  </a:lnTo>
                  <a:lnTo>
                    <a:pt x="2" y="39"/>
                  </a:lnTo>
                  <a:lnTo>
                    <a:pt x="0" y="21"/>
                  </a:lnTo>
                  <a:lnTo>
                    <a:pt x="0" y="2"/>
                  </a:lnTo>
                  <a:lnTo>
                    <a:pt x="6" y="0"/>
                  </a:lnTo>
                  <a:lnTo>
                    <a:pt x="11" y="2"/>
                  </a:lnTo>
                  <a:lnTo>
                    <a:pt x="13" y="7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60"/>
            <p:cNvSpPr>
              <a:spLocks/>
            </p:cNvSpPr>
            <p:nvPr/>
          </p:nvSpPr>
          <p:spPr bwMode="auto">
            <a:xfrm>
              <a:off x="4445" y="2307"/>
              <a:ext cx="19" cy="21"/>
            </a:xfrm>
            <a:custGeom>
              <a:avLst/>
              <a:gdLst>
                <a:gd name="T0" fmla="*/ 39 w 39"/>
                <a:gd name="T1" fmla="*/ 35 h 43"/>
                <a:gd name="T2" fmla="*/ 35 w 39"/>
                <a:gd name="T3" fmla="*/ 39 h 43"/>
                <a:gd name="T4" fmla="*/ 31 w 39"/>
                <a:gd name="T5" fmla="*/ 42 h 43"/>
                <a:gd name="T6" fmla="*/ 24 w 39"/>
                <a:gd name="T7" fmla="*/ 43 h 43"/>
                <a:gd name="T8" fmla="*/ 18 w 39"/>
                <a:gd name="T9" fmla="*/ 42 h 43"/>
                <a:gd name="T10" fmla="*/ 15 w 39"/>
                <a:gd name="T11" fmla="*/ 31 h 43"/>
                <a:gd name="T12" fmla="*/ 10 w 39"/>
                <a:gd name="T13" fmla="*/ 18 h 43"/>
                <a:gd name="T14" fmla="*/ 5 w 39"/>
                <a:gd name="T15" fmla="*/ 7 h 43"/>
                <a:gd name="T16" fmla="*/ 0 w 39"/>
                <a:gd name="T17" fmla="*/ 0 h 43"/>
                <a:gd name="T18" fmla="*/ 39 w 39"/>
                <a:gd name="T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3">
                  <a:moveTo>
                    <a:pt x="39" y="35"/>
                  </a:moveTo>
                  <a:lnTo>
                    <a:pt x="35" y="39"/>
                  </a:lnTo>
                  <a:lnTo>
                    <a:pt x="31" y="42"/>
                  </a:lnTo>
                  <a:lnTo>
                    <a:pt x="24" y="43"/>
                  </a:lnTo>
                  <a:lnTo>
                    <a:pt x="18" y="42"/>
                  </a:lnTo>
                  <a:lnTo>
                    <a:pt x="15" y="31"/>
                  </a:lnTo>
                  <a:lnTo>
                    <a:pt x="10" y="18"/>
                  </a:lnTo>
                  <a:lnTo>
                    <a:pt x="5" y="7"/>
                  </a:lnTo>
                  <a:lnTo>
                    <a:pt x="0" y="0"/>
                  </a:lnTo>
                  <a:lnTo>
                    <a:pt x="39" y="3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61"/>
            <p:cNvSpPr>
              <a:spLocks/>
            </p:cNvSpPr>
            <p:nvPr/>
          </p:nvSpPr>
          <p:spPr bwMode="auto">
            <a:xfrm>
              <a:off x="4532" y="2309"/>
              <a:ext cx="19" cy="14"/>
            </a:xfrm>
            <a:custGeom>
              <a:avLst/>
              <a:gdLst>
                <a:gd name="T0" fmla="*/ 39 w 39"/>
                <a:gd name="T1" fmla="*/ 29 h 29"/>
                <a:gd name="T2" fmla="*/ 32 w 39"/>
                <a:gd name="T3" fmla="*/ 29 h 29"/>
                <a:gd name="T4" fmla="*/ 27 w 39"/>
                <a:gd name="T5" fmla="*/ 24 h 29"/>
                <a:gd name="T6" fmla="*/ 21 w 39"/>
                <a:gd name="T7" fmla="*/ 19 h 29"/>
                <a:gd name="T8" fmla="*/ 13 w 39"/>
                <a:gd name="T9" fmla="*/ 16 h 29"/>
                <a:gd name="T10" fmla="*/ 10 w 39"/>
                <a:gd name="T11" fmla="*/ 14 h 29"/>
                <a:gd name="T12" fmla="*/ 7 w 39"/>
                <a:gd name="T13" fmla="*/ 13 h 29"/>
                <a:gd name="T14" fmla="*/ 4 w 39"/>
                <a:gd name="T15" fmla="*/ 10 h 29"/>
                <a:gd name="T16" fmla="*/ 0 w 39"/>
                <a:gd name="T17" fmla="*/ 8 h 29"/>
                <a:gd name="T18" fmla="*/ 4 w 39"/>
                <a:gd name="T19" fmla="*/ 5 h 29"/>
                <a:gd name="T20" fmla="*/ 7 w 39"/>
                <a:gd name="T21" fmla="*/ 2 h 29"/>
                <a:gd name="T22" fmla="*/ 12 w 39"/>
                <a:gd name="T23" fmla="*/ 0 h 29"/>
                <a:gd name="T24" fmla="*/ 16 w 39"/>
                <a:gd name="T25" fmla="*/ 2 h 29"/>
                <a:gd name="T26" fmla="*/ 23 w 39"/>
                <a:gd name="T27" fmla="*/ 8 h 29"/>
                <a:gd name="T28" fmla="*/ 31 w 39"/>
                <a:gd name="T29" fmla="*/ 14 h 29"/>
                <a:gd name="T30" fmla="*/ 37 w 39"/>
                <a:gd name="T31" fmla="*/ 22 h 29"/>
                <a:gd name="T32" fmla="*/ 39 w 39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9">
                  <a:moveTo>
                    <a:pt x="39" y="29"/>
                  </a:moveTo>
                  <a:lnTo>
                    <a:pt x="32" y="29"/>
                  </a:lnTo>
                  <a:lnTo>
                    <a:pt x="27" y="24"/>
                  </a:lnTo>
                  <a:lnTo>
                    <a:pt x="21" y="19"/>
                  </a:lnTo>
                  <a:lnTo>
                    <a:pt x="13" y="16"/>
                  </a:lnTo>
                  <a:lnTo>
                    <a:pt x="10" y="14"/>
                  </a:lnTo>
                  <a:lnTo>
                    <a:pt x="7" y="13"/>
                  </a:lnTo>
                  <a:lnTo>
                    <a:pt x="4" y="10"/>
                  </a:lnTo>
                  <a:lnTo>
                    <a:pt x="0" y="8"/>
                  </a:lnTo>
                  <a:lnTo>
                    <a:pt x="4" y="5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3" y="8"/>
                  </a:lnTo>
                  <a:lnTo>
                    <a:pt x="31" y="14"/>
                  </a:lnTo>
                  <a:lnTo>
                    <a:pt x="37" y="22"/>
                  </a:lnTo>
                  <a:lnTo>
                    <a:pt x="39" y="2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62"/>
            <p:cNvSpPr>
              <a:spLocks/>
            </p:cNvSpPr>
            <p:nvPr/>
          </p:nvSpPr>
          <p:spPr bwMode="auto">
            <a:xfrm>
              <a:off x="4223" y="2334"/>
              <a:ext cx="650" cy="614"/>
            </a:xfrm>
            <a:custGeom>
              <a:avLst/>
              <a:gdLst>
                <a:gd name="T0" fmla="*/ 803 w 1298"/>
                <a:gd name="T1" fmla="*/ 126 h 1228"/>
                <a:gd name="T2" fmla="*/ 880 w 1298"/>
                <a:gd name="T3" fmla="*/ 110 h 1228"/>
                <a:gd name="T4" fmla="*/ 1043 w 1298"/>
                <a:gd name="T5" fmla="*/ 285 h 1228"/>
                <a:gd name="T6" fmla="*/ 1159 w 1298"/>
                <a:gd name="T7" fmla="*/ 469 h 1228"/>
                <a:gd name="T8" fmla="*/ 1185 w 1298"/>
                <a:gd name="T9" fmla="*/ 658 h 1228"/>
                <a:gd name="T10" fmla="*/ 1247 w 1298"/>
                <a:gd name="T11" fmla="*/ 896 h 1228"/>
                <a:gd name="T12" fmla="*/ 1298 w 1298"/>
                <a:gd name="T13" fmla="*/ 1081 h 1228"/>
                <a:gd name="T14" fmla="*/ 1121 w 1298"/>
                <a:gd name="T15" fmla="*/ 1197 h 1228"/>
                <a:gd name="T16" fmla="*/ 1019 w 1298"/>
                <a:gd name="T17" fmla="*/ 1011 h 1228"/>
                <a:gd name="T18" fmla="*/ 998 w 1298"/>
                <a:gd name="T19" fmla="*/ 803 h 1228"/>
                <a:gd name="T20" fmla="*/ 987 w 1298"/>
                <a:gd name="T21" fmla="*/ 737 h 1228"/>
                <a:gd name="T22" fmla="*/ 960 w 1298"/>
                <a:gd name="T23" fmla="*/ 690 h 1228"/>
                <a:gd name="T24" fmla="*/ 963 w 1298"/>
                <a:gd name="T25" fmla="*/ 638 h 1228"/>
                <a:gd name="T26" fmla="*/ 937 w 1298"/>
                <a:gd name="T27" fmla="*/ 610 h 1228"/>
                <a:gd name="T28" fmla="*/ 953 w 1298"/>
                <a:gd name="T29" fmla="*/ 568 h 1228"/>
                <a:gd name="T30" fmla="*/ 902 w 1298"/>
                <a:gd name="T31" fmla="*/ 527 h 1228"/>
                <a:gd name="T32" fmla="*/ 790 w 1298"/>
                <a:gd name="T33" fmla="*/ 444 h 1228"/>
                <a:gd name="T34" fmla="*/ 616 w 1298"/>
                <a:gd name="T35" fmla="*/ 265 h 1228"/>
                <a:gd name="T36" fmla="*/ 557 w 1298"/>
                <a:gd name="T37" fmla="*/ 263 h 1228"/>
                <a:gd name="T38" fmla="*/ 439 w 1298"/>
                <a:gd name="T39" fmla="*/ 242 h 1228"/>
                <a:gd name="T40" fmla="*/ 406 w 1298"/>
                <a:gd name="T41" fmla="*/ 171 h 1228"/>
                <a:gd name="T42" fmla="*/ 407 w 1298"/>
                <a:gd name="T43" fmla="*/ 260 h 1228"/>
                <a:gd name="T44" fmla="*/ 516 w 1298"/>
                <a:gd name="T45" fmla="*/ 311 h 1228"/>
                <a:gd name="T46" fmla="*/ 573 w 1298"/>
                <a:gd name="T47" fmla="*/ 301 h 1228"/>
                <a:gd name="T48" fmla="*/ 640 w 1298"/>
                <a:gd name="T49" fmla="*/ 354 h 1228"/>
                <a:gd name="T50" fmla="*/ 701 w 1298"/>
                <a:gd name="T51" fmla="*/ 412 h 1228"/>
                <a:gd name="T52" fmla="*/ 738 w 1298"/>
                <a:gd name="T53" fmla="*/ 461 h 1228"/>
                <a:gd name="T54" fmla="*/ 749 w 1298"/>
                <a:gd name="T55" fmla="*/ 595 h 1228"/>
                <a:gd name="T56" fmla="*/ 744 w 1298"/>
                <a:gd name="T57" fmla="*/ 710 h 1228"/>
                <a:gd name="T58" fmla="*/ 685 w 1298"/>
                <a:gd name="T59" fmla="*/ 776 h 1228"/>
                <a:gd name="T60" fmla="*/ 584 w 1298"/>
                <a:gd name="T61" fmla="*/ 782 h 1228"/>
                <a:gd name="T62" fmla="*/ 377 w 1298"/>
                <a:gd name="T63" fmla="*/ 857 h 1228"/>
                <a:gd name="T64" fmla="*/ 171 w 1298"/>
                <a:gd name="T65" fmla="*/ 935 h 1228"/>
                <a:gd name="T66" fmla="*/ 26 w 1298"/>
                <a:gd name="T67" fmla="*/ 956 h 1228"/>
                <a:gd name="T68" fmla="*/ 11 w 1298"/>
                <a:gd name="T69" fmla="*/ 889 h 1228"/>
                <a:gd name="T70" fmla="*/ 11 w 1298"/>
                <a:gd name="T71" fmla="*/ 884 h 1228"/>
                <a:gd name="T72" fmla="*/ 30 w 1298"/>
                <a:gd name="T73" fmla="*/ 696 h 1228"/>
                <a:gd name="T74" fmla="*/ 192 w 1298"/>
                <a:gd name="T75" fmla="*/ 683 h 1228"/>
                <a:gd name="T76" fmla="*/ 337 w 1298"/>
                <a:gd name="T77" fmla="*/ 659 h 1228"/>
                <a:gd name="T78" fmla="*/ 417 w 1298"/>
                <a:gd name="T79" fmla="*/ 613 h 1228"/>
                <a:gd name="T80" fmla="*/ 465 w 1298"/>
                <a:gd name="T81" fmla="*/ 610 h 1228"/>
                <a:gd name="T82" fmla="*/ 497 w 1298"/>
                <a:gd name="T83" fmla="*/ 613 h 1228"/>
                <a:gd name="T84" fmla="*/ 482 w 1298"/>
                <a:gd name="T85" fmla="*/ 535 h 1228"/>
                <a:gd name="T86" fmla="*/ 466 w 1298"/>
                <a:gd name="T87" fmla="*/ 456 h 1228"/>
                <a:gd name="T88" fmla="*/ 449 w 1298"/>
                <a:gd name="T89" fmla="*/ 391 h 1228"/>
                <a:gd name="T90" fmla="*/ 393 w 1298"/>
                <a:gd name="T91" fmla="*/ 293 h 1228"/>
                <a:gd name="T92" fmla="*/ 353 w 1298"/>
                <a:gd name="T93" fmla="*/ 185 h 1228"/>
                <a:gd name="T94" fmla="*/ 386 w 1298"/>
                <a:gd name="T95" fmla="*/ 86 h 1228"/>
                <a:gd name="T96" fmla="*/ 430 w 1298"/>
                <a:gd name="T97" fmla="*/ 44 h 1228"/>
                <a:gd name="T98" fmla="*/ 516 w 1298"/>
                <a:gd name="T99" fmla="*/ 14 h 1228"/>
                <a:gd name="T100" fmla="*/ 624 w 1298"/>
                <a:gd name="T101" fmla="*/ 4 h 1228"/>
                <a:gd name="T102" fmla="*/ 661 w 1298"/>
                <a:gd name="T103" fmla="*/ 24 h 1228"/>
                <a:gd name="T104" fmla="*/ 679 w 1298"/>
                <a:gd name="T105" fmla="*/ 14 h 1228"/>
                <a:gd name="T106" fmla="*/ 723 w 1298"/>
                <a:gd name="T107" fmla="*/ 73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8" h="1228">
                  <a:moveTo>
                    <a:pt x="733" y="84"/>
                  </a:moveTo>
                  <a:lnTo>
                    <a:pt x="746" y="94"/>
                  </a:lnTo>
                  <a:lnTo>
                    <a:pt x="758" y="103"/>
                  </a:lnTo>
                  <a:lnTo>
                    <a:pt x="773" y="113"/>
                  </a:lnTo>
                  <a:lnTo>
                    <a:pt x="787" y="121"/>
                  </a:lnTo>
                  <a:lnTo>
                    <a:pt x="803" y="126"/>
                  </a:lnTo>
                  <a:lnTo>
                    <a:pt x="819" y="129"/>
                  </a:lnTo>
                  <a:lnTo>
                    <a:pt x="837" y="129"/>
                  </a:lnTo>
                  <a:lnTo>
                    <a:pt x="854" y="126"/>
                  </a:lnTo>
                  <a:lnTo>
                    <a:pt x="862" y="123"/>
                  </a:lnTo>
                  <a:lnTo>
                    <a:pt x="872" y="116"/>
                  </a:lnTo>
                  <a:lnTo>
                    <a:pt x="880" y="110"/>
                  </a:lnTo>
                  <a:lnTo>
                    <a:pt x="893" y="111"/>
                  </a:lnTo>
                  <a:lnTo>
                    <a:pt x="923" y="145"/>
                  </a:lnTo>
                  <a:lnTo>
                    <a:pt x="953" y="178"/>
                  </a:lnTo>
                  <a:lnTo>
                    <a:pt x="982" y="214"/>
                  </a:lnTo>
                  <a:lnTo>
                    <a:pt x="1012" y="250"/>
                  </a:lnTo>
                  <a:lnTo>
                    <a:pt x="1043" y="285"/>
                  </a:lnTo>
                  <a:lnTo>
                    <a:pt x="1073" y="319"/>
                  </a:lnTo>
                  <a:lnTo>
                    <a:pt x="1103" y="351"/>
                  </a:lnTo>
                  <a:lnTo>
                    <a:pt x="1137" y="381"/>
                  </a:lnTo>
                  <a:lnTo>
                    <a:pt x="1153" y="407"/>
                  </a:lnTo>
                  <a:lnTo>
                    <a:pt x="1158" y="437"/>
                  </a:lnTo>
                  <a:lnTo>
                    <a:pt x="1159" y="469"/>
                  </a:lnTo>
                  <a:lnTo>
                    <a:pt x="1162" y="498"/>
                  </a:lnTo>
                  <a:lnTo>
                    <a:pt x="1164" y="498"/>
                  </a:lnTo>
                  <a:lnTo>
                    <a:pt x="1164" y="539"/>
                  </a:lnTo>
                  <a:lnTo>
                    <a:pt x="1170" y="578"/>
                  </a:lnTo>
                  <a:lnTo>
                    <a:pt x="1180" y="618"/>
                  </a:lnTo>
                  <a:lnTo>
                    <a:pt x="1185" y="658"/>
                  </a:lnTo>
                  <a:lnTo>
                    <a:pt x="1194" y="699"/>
                  </a:lnTo>
                  <a:lnTo>
                    <a:pt x="1206" y="739"/>
                  </a:lnTo>
                  <a:lnTo>
                    <a:pt x="1215" y="779"/>
                  </a:lnTo>
                  <a:lnTo>
                    <a:pt x="1226" y="819"/>
                  </a:lnTo>
                  <a:lnTo>
                    <a:pt x="1236" y="857"/>
                  </a:lnTo>
                  <a:lnTo>
                    <a:pt x="1247" y="896"/>
                  </a:lnTo>
                  <a:lnTo>
                    <a:pt x="1258" y="935"/>
                  </a:lnTo>
                  <a:lnTo>
                    <a:pt x="1271" y="975"/>
                  </a:lnTo>
                  <a:lnTo>
                    <a:pt x="1279" y="996"/>
                  </a:lnTo>
                  <a:lnTo>
                    <a:pt x="1287" y="1030"/>
                  </a:lnTo>
                  <a:lnTo>
                    <a:pt x="1295" y="1062"/>
                  </a:lnTo>
                  <a:lnTo>
                    <a:pt x="1298" y="1081"/>
                  </a:lnTo>
                  <a:lnTo>
                    <a:pt x="1271" y="1105"/>
                  </a:lnTo>
                  <a:lnTo>
                    <a:pt x="1244" y="1127"/>
                  </a:lnTo>
                  <a:lnTo>
                    <a:pt x="1215" y="1146"/>
                  </a:lnTo>
                  <a:lnTo>
                    <a:pt x="1185" y="1165"/>
                  </a:lnTo>
                  <a:lnTo>
                    <a:pt x="1154" y="1181"/>
                  </a:lnTo>
                  <a:lnTo>
                    <a:pt x="1121" y="1197"/>
                  </a:lnTo>
                  <a:lnTo>
                    <a:pt x="1087" y="1213"/>
                  </a:lnTo>
                  <a:lnTo>
                    <a:pt x="1052" y="1228"/>
                  </a:lnTo>
                  <a:lnTo>
                    <a:pt x="1046" y="1193"/>
                  </a:lnTo>
                  <a:lnTo>
                    <a:pt x="1036" y="1130"/>
                  </a:lnTo>
                  <a:lnTo>
                    <a:pt x="1027" y="1062"/>
                  </a:lnTo>
                  <a:lnTo>
                    <a:pt x="1019" y="1011"/>
                  </a:lnTo>
                  <a:lnTo>
                    <a:pt x="1014" y="980"/>
                  </a:lnTo>
                  <a:lnTo>
                    <a:pt x="1008" y="929"/>
                  </a:lnTo>
                  <a:lnTo>
                    <a:pt x="1003" y="878"/>
                  </a:lnTo>
                  <a:lnTo>
                    <a:pt x="1001" y="852"/>
                  </a:lnTo>
                  <a:lnTo>
                    <a:pt x="998" y="828"/>
                  </a:lnTo>
                  <a:lnTo>
                    <a:pt x="998" y="803"/>
                  </a:lnTo>
                  <a:lnTo>
                    <a:pt x="1000" y="779"/>
                  </a:lnTo>
                  <a:lnTo>
                    <a:pt x="1008" y="760"/>
                  </a:lnTo>
                  <a:lnTo>
                    <a:pt x="1016" y="742"/>
                  </a:lnTo>
                  <a:lnTo>
                    <a:pt x="1006" y="739"/>
                  </a:lnTo>
                  <a:lnTo>
                    <a:pt x="996" y="737"/>
                  </a:lnTo>
                  <a:lnTo>
                    <a:pt x="987" y="737"/>
                  </a:lnTo>
                  <a:lnTo>
                    <a:pt x="977" y="736"/>
                  </a:lnTo>
                  <a:lnTo>
                    <a:pt x="969" y="733"/>
                  </a:lnTo>
                  <a:lnTo>
                    <a:pt x="963" y="728"/>
                  </a:lnTo>
                  <a:lnTo>
                    <a:pt x="958" y="721"/>
                  </a:lnTo>
                  <a:lnTo>
                    <a:pt x="956" y="710"/>
                  </a:lnTo>
                  <a:lnTo>
                    <a:pt x="960" y="690"/>
                  </a:lnTo>
                  <a:lnTo>
                    <a:pt x="968" y="672"/>
                  </a:lnTo>
                  <a:lnTo>
                    <a:pt x="979" y="658"/>
                  </a:lnTo>
                  <a:lnTo>
                    <a:pt x="988" y="645"/>
                  </a:lnTo>
                  <a:lnTo>
                    <a:pt x="984" y="642"/>
                  </a:lnTo>
                  <a:lnTo>
                    <a:pt x="974" y="640"/>
                  </a:lnTo>
                  <a:lnTo>
                    <a:pt x="963" y="638"/>
                  </a:lnTo>
                  <a:lnTo>
                    <a:pt x="953" y="635"/>
                  </a:lnTo>
                  <a:lnTo>
                    <a:pt x="947" y="630"/>
                  </a:lnTo>
                  <a:lnTo>
                    <a:pt x="944" y="626"/>
                  </a:lnTo>
                  <a:lnTo>
                    <a:pt x="940" y="622"/>
                  </a:lnTo>
                  <a:lnTo>
                    <a:pt x="937" y="618"/>
                  </a:lnTo>
                  <a:lnTo>
                    <a:pt x="937" y="610"/>
                  </a:lnTo>
                  <a:lnTo>
                    <a:pt x="940" y="602"/>
                  </a:lnTo>
                  <a:lnTo>
                    <a:pt x="944" y="595"/>
                  </a:lnTo>
                  <a:lnTo>
                    <a:pt x="944" y="587"/>
                  </a:lnTo>
                  <a:lnTo>
                    <a:pt x="945" y="587"/>
                  </a:lnTo>
                  <a:lnTo>
                    <a:pt x="948" y="578"/>
                  </a:lnTo>
                  <a:lnTo>
                    <a:pt x="953" y="568"/>
                  </a:lnTo>
                  <a:lnTo>
                    <a:pt x="958" y="559"/>
                  </a:lnTo>
                  <a:lnTo>
                    <a:pt x="961" y="549"/>
                  </a:lnTo>
                  <a:lnTo>
                    <a:pt x="945" y="544"/>
                  </a:lnTo>
                  <a:lnTo>
                    <a:pt x="929" y="539"/>
                  </a:lnTo>
                  <a:lnTo>
                    <a:pt x="915" y="533"/>
                  </a:lnTo>
                  <a:lnTo>
                    <a:pt x="902" y="527"/>
                  </a:lnTo>
                  <a:lnTo>
                    <a:pt x="889" y="519"/>
                  </a:lnTo>
                  <a:lnTo>
                    <a:pt x="877" y="511"/>
                  </a:lnTo>
                  <a:lnTo>
                    <a:pt x="864" y="503"/>
                  </a:lnTo>
                  <a:lnTo>
                    <a:pt x="853" y="495"/>
                  </a:lnTo>
                  <a:lnTo>
                    <a:pt x="821" y="471"/>
                  </a:lnTo>
                  <a:lnTo>
                    <a:pt x="790" y="444"/>
                  </a:lnTo>
                  <a:lnTo>
                    <a:pt x="760" y="415"/>
                  </a:lnTo>
                  <a:lnTo>
                    <a:pt x="731" y="384"/>
                  </a:lnTo>
                  <a:lnTo>
                    <a:pt x="703" y="354"/>
                  </a:lnTo>
                  <a:lnTo>
                    <a:pt x="674" y="324"/>
                  </a:lnTo>
                  <a:lnTo>
                    <a:pt x="645" y="293"/>
                  </a:lnTo>
                  <a:lnTo>
                    <a:pt x="616" y="265"/>
                  </a:lnTo>
                  <a:lnTo>
                    <a:pt x="613" y="258"/>
                  </a:lnTo>
                  <a:lnTo>
                    <a:pt x="608" y="252"/>
                  </a:lnTo>
                  <a:lnTo>
                    <a:pt x="602" y="249"/>
                  </a:lnTo>
                  <a:lnTo>
                    <a:pt x="596" y="249"/>
                  </a:lnTo>
                  <a:lnTo>
                    <a:pt x="576" y="257"/>
                  </a:lnTo>
                  <a:lnTo>
                    <a:pt x="557" y="263"/>
                  </a:lnTo>
                  <a:lnTo>
                    <a:pt x="537" y="266"/>
                  </a:lnTo>
                  <a:lnTo>
                    <a:pt x="514" y="266"/>
                  </a:lnTo>
                  <a:lnTo>
                    <a:pt x="493" y="265"/>
                  </a:lnTo>
                  <a:lnTo>
                    <a:pt x="473" y="260"/>
                  </a:lnTo>
                  <a:lnTo>
                    <a:pt x="455" y="252"/>
                  </a:lnTo>
                  <a:lnTo>
                    <a:pt x="439" y="242"/>
                  </a:lnTo>
                  <a:lnTo>
                    <a:pt x="430" y="228"/>
                  </a:lnTo>
                  <a:lnTo>
                    <a:pt x="422" y="206"/>
                  </a:lnTo>
                  <a:lnTo>
                    <a:pt x="415" y="185"/>
                  </a:lnTo>
                  <a:lnTo>
                    <a:pt x="412" y="177"/>
                  </a:lnTo>
                  <a:lnTo>
                    <a:pt x="414" y="177"/>
                  </a:lnTo>
                  <a:lnTo>
                    <a:pt x="406" y="171"/>
                  </a:lnTo>
                  <a:lnTo>
                    <a:pt x="393" y="180"/>
                  </a:lnTo>
                  <a:lnTo>
                    <a:pt x="380" y="196"/>
                  </a:lnTo>
                  <a:lnTo>
                    <a:pt x="377" y="210"/>
                  </a:lnTo>
                  <a:lnTo>
                    <a:pt x="383" y="226"/>
                  </a:lnTo>
                  <a:lnTo>
                    <a:pt x="393" y="242"/>
                  </a:lnTo>
                  <a:lnTo>
                    <a:pt x="407" y="260"/>
                  </a:lnTo>
                  <a:lnTo>
                    <a:pt x="423" y="276"/>
                  </a:lnTo>
                  <a:lnTo>
                    <a:pt x="442" y="290"/>
                  </a:lnTo>
                  <a:lnTo>
                    <a:pt x="461" y="301"/>
                  </a:lnTo>
                  <a:lnTo>
                    <a:pt x="484" y="309"/>
                  </a:lnTo>
                  <a:lnTo>
                    <a:pt x="506" y="311"/>
                  </a:lnTo>
                  <a:lnTo>
                    <a:pt x="516" y="311"/>
                  </a:lnTo>
                  <a:lnTo>
                    <a:pt x="527" y="311"/>
                  </a:lnTo>
                  <a:lnTo>
                    <a:pt x="535" y="309"/>
                  </a:lnTo>
                  <a:lnTo>
                    <a:pt x="544" y="309"/>
                  </a:lnTo>
                  <a:lnTo>
                    <a:pt x="554" y="308"/>
                  </a:lnTo>
                  <a:lnTo>
                    <a:pt x="562" y="305"/>
                  </a:lnTo>
                  <a:lnTo>
                    <a:pt x="573" y="301"/>
                  </a:lnTo>
                  <a:lnTo>
                    <a:pt x="583" y="298"/>
                  </a:lnTo>
                  <a:lnTo>
                    <a:pt x="596" y="309"/>
                  </a:lnTo>
                  <a:lnTo>
                    <a:pt x="608" y="319"/>
                  </a:lnTo>
                  <a:lnTo>
                    <a:pt x="620" y="330"/>
                  </a:lnTo>
                  <a:lnTo>
                    <a:pt x="631" y="343"/>
                  </a:lnTo>
                  <a:lnTo>
                    <a:pt x="640" y="354"/>
                  </a:lnTo>
                  <a:lnTo>
                    <a:pt x="651" y="365"/>
                  </a:lnTo>
                  <a:lnTo>
                    <a:pt x="664" y="378"/>
                  </a:lnTo>
                  <a:lnTo>
                    <a:pt x="677" y="389"/>
                  </a:lnTo>
                  <a:lnTo>
                    <a:pt x="685" y="397"/>
                  </a:lnTo>
                  <a:lnTo>
                    <a:pt x="693" y="404"/>
                  </a:lnTo>
                  <a:lnTo>
                    <a:pt x="701" y="412"/>
                  </a:lnTo>
                  <a:lnTo>
                    <a:pt x="711" y="420"/>
                  </a:lnTo>
                  <a:lnTo>
                    <a:pt x="719" y="428"/>
                  </a:lnTo>
                  <a:lnTo>
                    <a:pt x="727" y="436"/>
                  </a:lnTo>
                  <a:lnTo>
                    <a:pt x="733" y="445"/>
                  </a:lnTo>
                  <a:lnTo>
                    <a:pt x="739" y="455"/>
                  </a:lnTo>
                  <a:lnTo>
                    <a:pt x="738" y="461"/>
                  </a:lnTo>
                  <a:lnTo>
                    <a:pt x="739" y="466"/>
                  </a:lnTo>
                  <a:lnTo>
                    <a:pt x="741" y="472"/>
                  </a:lnTo>
                  <a:lnTo>
                    <a:pt x="741" y="479"/>
                  </a:lnTo>
                  <a:lnTo>
                    <a:pt x="746" y="520"/>
                  </a:lnTo>
                  <a:lnTo>
                    <a:pt x="747" y="559"/>
                  </a:lnTo>
                  <a:lnTo>
                    <a:pt x="749" y="595"/>
                  </a:lnTo>
                  <a:lnTo>
                    <a:pt x="749" y="629"/>
                  </a:lnTo>
                  <a:lnTo>
                    <a:pt x="747" y="648"/>
                  </a:lnTo>
                  <a:lnTo>
                    <a:pt x="747" y="667"/>
                  </a:lnTo>
                  <a:lnTo>
                    <a:pt x="746" y="688"/>
                  </a:lnTo>
                  <a:lnTo>
                    <a:pt x="744" y="710"/>
                  </a:lnTo>
                  <a:lnTo>
                    <a:pt x="744" y="710"/>
                  </a:lnTo>
                  <a:lnTo>
                    <a:pt x="742" y="725"/>
                  </a:lnTo>
                  <a:lnTo>
                    <a:pt x="738" y="741"/>
                  </a:lnTo>
                  <a:lnTo>
                    <a:pt x="730" y="755"/>
                  </a:lnTo>
                  <a:lnTo>
                    <a:pt x="717" y="766"/>
                  </a:lnTo>
                  <a:lnTo>
                    <a:pt x="701" y="771"/>
                  </a:lnTo>
                  <a:lnTo>
                    <a:pt x="685" y="776"/>
                  </a:lnTo>
                  <a:lnTo>
                    <a:pt x="669" y="777"/>
                  </a:lnTo>
                  <a:lnTo>
                    <a:pt x="653" y="779"/>
                  </a:lnTo>
                  <a:lnTo>
                    <a:pt x="636" y="779"/>
                  </a:lnTo>
                  <a:lnTo>
                    <a:pt x="620" y="781"/>
                  </a:lnTo>
                  <a:lnTo>
                    <a:pt x="602" y="781"/>
                  </a:lnTo>
                  <a:lnTo>
                    <a:pt x="584" y="782"/>
                  </a:lnTo>
                  <a:lnTo>
                    <a:pt x="549" y="793"/>
                  </a:lnTo>
                  <a:lnTo>
                    <a:pt x="514" y="806"/>
                  </a:lnTo>
                  <a:lnTo>
                    <a:pt x="479" y="817"/>
                  </a:lnTo>
                  <a:lnTo>
                    <a:pt x="445" y="830"/>
                  </a:lnTo>
                  <a:lnTo>
                    <a:pt x="410" y="844"/>
                  </a:lnTo>
                  <a:lnTo>
                    <a:pt x="377" y="857"/>
                  </a:lnTo>
                  <a:lnTo>
                    <a:pt x="342" y="870"/>
                  </a:lnTo>
                  <a:lnTo>
                    <a:pt x="308" y="884"/>
                  </a:lnTo>
                  <a:lnTo>
                    <a:pt x="273" y="897"/>
                  </a:lnTo>
                  <a:lnTo>
                    <a:pt x="240" y="910"/>
                  </a:lnTo>
                  <a:lnTo>
                    <a:pt x="206" y="923"/>
                  </a:lnTo>
                  <a:lnTo>
                    <a:pt x="171" y="935"/>
                  </a:lnTo>
                  <a:lnTo>
                    <a:pt x="137" y="948"/>
                  </a:lnTo>
                  <a:lnTo>
                    <a:pt x="104" y="959"/>
                  </a:lnTo>
                  <a:lnTo>
                    <a:pt x="70" y="971"/>
                  </a:lnTo>
                  <a:lnTo>
                    <a:pt x="37" y="982"/>
                  </a:lnTo>
                  <a:lnTo>
                    <a:pt x="30" y="971"/>
                  </a:lnTo>
                  <a:lnTo>
                    <a:pt x="26" y="956"/>
                  </a:lnTo>
                  <a:lnTo>
                    <a:pt x="22" y="942"/>
                  </a:lnTo>
                  <a:lnTo>
                    <a:pt x="19" y="927"/>
                  </a:lnTo>
                  <a:lnTo>
                    <a:pt x="16" y="918"/>
                  </a:lnTo>
                  <a:lnTo>
                    <a:pt x="16" y="908"/>
                  </a:lnTo>
                  <a:lnTo>
                    <a:pt x="14" y="899"/>
                  </a:lnTo>
                  <a:lnTo>
                    <a:pt x="11" y="889"/>
                  </a:lnTo>
                  <a:lnTo>
                    <a:pt x="13" y="889"/>
                  </a:lnTo>
                  <a:lnTo>
                    <a:pt x="13" y="888"/>
                  </a:lnTo>
                  <a:lnTo>
                    <a:pt x="13" y="888"/>
                  </a:lnTo>
                  <a:lnTo>
                    <a:pt x="14" y="888"/>
                  </a:lnTo>
                  <a:lnTo>
                    <a:pt x="14" y="884"/>
                  </a:lnTo>
                  <a:lnTo>
                    <a:pt x="11" y="884"/>
                  </a:lnTo>
                  <a:lnTo>
                    <a:pt x="6" y="838"/>
                  </a:lnTo>
                  <a:lnTo>
                    <a:pt x="2" y="795"/>
                  </a:lnTo>
                  <a:lnTo>
                    <a:pt x="0" y="750"/>
                  </a:lnTo>
                  <a:lnTo>
                    <a:pt x="0" y="701"/>
                  </a:lnTo>
                  <a:lnTo>
                    <a:pt x="5" y="696"/>
                  </a:lnTo>
                  <a:lnTo>
                    <a:pt x="30" y="696"/>
                  </a:lnTo>
                  <a:lnTo>
                    <a:pt x="56" y="696"/>
                  </a:lnTo>
                  <a:lnTo>
                    <a:pt x="83" y="694"/>
                  </a:lnTo>
                  <a:lnTo>
                    <a:pt x="112" y="693"/>
                  </a:lnTo>
                  <a:lnTo>
                    <a:pt x="139" y="690"/>
                  </a:lnTo>
                  <a:lnTo>
                    <a:pt x="166" y="686"/>
                  </a:lnTo>
                  <a:lnTo>
                    <a:pt x="192" y="683"/>
                  </a:lnTo>
                  <a:lnTo>
                    <a:pt x="217" y="678"/>
                  </a:lnTo>
                  <a:lnTo>
                    <a:pt x="240" y="675"/>
                  </a:lnTo>
                  <a:lnTo>
                    <a:pt x="262" y="672"/>
                  </a:lnTo>
                  <a:lnTo>
                    <a:pt x="287" y="667"/>
                  </a:lnTo>
                  <a:lnTo>
                    <a:pt x="311" y="664"/>
                  </a:lnTo>
                  <a:lnTo>
                    <a:pt x="337" y="659"/>
                  </a:lnTo>
                  <a:lnTo>
                    <a:pt x="362" y="654"/>
                  </a:lnTo>
                  <a:lnTo>
                    <a:pt x="386" y="648"/>
                  </a:lnTo>
                  <a:lnTo>
                    <a:pt x="410" y="642"/>
                  </a:lnTo>
                  <a:lnTo>
                    <a:pt x="412" y="630"/>
                  </a:lnTo>
                  <a:lnTo>
                    <a:pt x="414" y="621"/>
                  </a:lnTo>
                  <a:lnTo>
                    <a:pt x="417" y="613"/>
                  </a:lnTo>
                  <a:lnTo>
                    <a:pt x="420" y="603"/>
                  </a:lnTo>
                  <a:lnTo>
                    <a:pt x="431" y="597"/>
                  </a:lnTo>
                  <a:lnTo>
                    <a:pt x="441" y="597"/>
                  </a:lnTo>
                  <a:lnTo>
                    <a:pt x="449" y="598"/>
                  </a:lnTo>
                  <a:lnTo>
                    <a:pt x="457" y="603"/>
                  </a:lnTo>
                  <a:lnTo>
                    <a:pt x="465" y="610"/>
                  </a:lnTo>
                  <a:lnTo>
                    <a:pt x="471" y="616"/>
                  </a:lnTo>
                  <a:lnTo>
                    <a:pt x="479" y="622"/>
                  </a:lnTo>
                  <a:lnTo>
                    <a:pt x="489" y="624"/>
                  </a:lnTo>
                  <a:lnTo>
                    <a:pt x="490" y="619"/>
                  </a:lnTo>
                  <a:lnTo>
                    <a:pt x="493" y="616"/>
                  </a:lnTo>
                  <a:lnTo>
                    <a:pt x="497" y="613"/>
                  </a:lnTo>
                  <a:lnTo>
                    <a:pt x="500" y="608"/>
                  </a:lnTo>
                  <a:lnTo>
                    <a:pt x="497" y="592"/>
                  </a:lnTo>
                  <a:lnTo>
                    <a:pt x="492" y="576"/>
                  </a:lnTo>
                  <a:lnTo>
                    <a:pt x="489" y="560"/>
                  </a:lnTo>
                  <a:lnTo>
                    <a:pt x="487" y="544"/>
                  </a:lnTo>
                  <a:lnTo>
                    <a:pt x="482" y="535"/>
                  </a:lnTo>
                  <a:lnTo>
                    <a:pt x="481" y="525"/>
                  </a:lnTo>
                  <a:lnTo>
                    <a:pt x="477" y="515"/>
                  </a:lnTo>
                  <a:lnTo>
                    <a:pt x="474" y="506"/>
                  </a:lnTo>
                  <a:lnTo>
                    <a:pt x="473" y="490"/>
                  </a:lnTo>
                  <a:lnTo>
                    <a:pt x="469" y="472"/>
                  </a:lnTo>
                  <a:lnTo>
                    <a:pt x="466" y="456"/>
                  </a:lnTo>
                  <a:lnTo>
                    <a:pt x="463" y="442"/>
                  </a:lnTo>
                  <a:lnTo>
                    <a:pt x="458" y="436"/>
                  </a:lnTo>
                  <a:lnTo>
                    <a:pt x="458" y="426"/>
                  </a:lnTo>
                  <a:lnTo>
                    <a:pt x="458" y="416"/>
                  </a:lnTo>
                  <a:lnTo>
                    <a:pt x="453" y="408"/>
                  </a:lnTo>
                  <a:lnTo>
                    <a:pt x="449" y="391"/>
                  </a:lnTo>
                  <a:lnTo>
                    <a:pt x="447" y="372"/>
                  </a:lnTo>
                  <a:lnTo>
                    <a:pt x="444" y="353"/>
                  </a:lnTo>
                  <a:lnTo>
                    <a:pt x="444" y="333"/>
                  </a:lnTo>
                  <a:lnTo>
                    <a:pt x="430" y="317"/>
                  </a:lnTo>
                  <a:lnTo>
                    <a:pt x="412" y="305"/>
                  </a:lnTo>
                  <a:lnTo>
                    <a:pt x="393" y="293"/>
                  </a:lnTo>
                  <a:lnTo>
                    <a:pt x="375" y="281"/>
                  </a:lnTo>
                  <a:lnTo>
                    <a:pt x="359" y="266"/>
                  </a:lnTo>
                  <a:lnTo>
                    <a:pt x="348" y="250"/>
                  </a:lnTo>
                  <a:lnTo>
                    <a:pt x="343" y="228"/>
                  </a:lnTo>
                  <a:lnTo>
                    <a:pt x="348" y="202"/>
                  </a:lnTo>
                  <a:lnTo>
                    <a:pt x="353" y="185"/>
                  </a:lnTo>
                  <a:lnTo>
                    <a:pt x="358" y="167"/>
                  </a:lnTo>
                  <a:lnTo>
                    <a:pt x="361" y="150"/>
                  </a:lnTo>
                  <a:lnTo>
                    <a:pt x="366" y="134"/>
                  </a:lnTo>
                  <a:lnTo>
                    <a:pt x="372" y="118"/>
                  </a:lnTo>
                  <a:lnTo>
                    <a:pt x="378" y="102"/>
                  </a:lnTo>
                  <a:lnTo>
                    <a:pt x="386" y="86"/>
                  </a:lnTo>
                  <a:lnTo>
                    <a:pt x="398" y="71"/>
                  </a:lnTo>
                  <a:lnTo>
                    <a:pt x="401" y="64"/>
                  </a:lnTo>
                  <a:lnTo>
                    <a:pt x="407" y="57"/>
                  </a:lnTo>
                  <a:lnTo>
                    <a:pt x="414" y="52"/>
                  </a:lnTo>
                  <a:lnTo>
                    <a:pt x="422" y="48"/>
                  </a:lnTo>
                  <a:lnTo>
                    <a:pt x="430" y="44"/>
                  </a:lnTo>
                  <a:lnTo>
                    <a:pt x="438" y="41"/>
                  </a:lnTo>
                  <a:lnTo>
                    <a:pt x="447" y="38"/>
                  </a:lnTo>
                  <a:lnTo>
                    <a:pt x="455" y="35"/>
                  </a:lnTo>
                  <a:lnTo>
                    <a:pt x="476" y="28"/>
                  </a:lnTo>
                  <a:lnTo>
                    <a:pt x="495" y="22"/>
                  </a:lnTo>
                  <a:lnTo>
                    <a:pt x="516" y="14"/>
                  </a:lnTo>
                  <a:lnTo>
                    <a:pt x="535" y="9"/>
                  </a:lnTo>
                  <a:lnTo>
                    <a:pt x="556" y="4"/>
                  </a:lnTo>
                  <a:lnTo>
                    <a:pt x="576" y="1"/>
                  </a:lnTo>
                  <a:lnTo>
                    <a:pt x="597" y="0"/>
                  </a:lnTo>
                  <a:lnTo>
                    <a:pt x="620" y="1"/>
                  </a:lnTo>
                  <a:lnTo>
                    <a:pt x="624" y="4"/>
                  </a:lnTo>
                  <a:lnTo>
                    <a:pt x="631" y="9"/>
                  </a:lnTo>
                  <a:lnTo>
                    <a:pt x="637" y="12"/>
                  </a:lnTo>
                  <a:lnTo>
                    <a:pt x="642" y="16"/>
                  </a:lnTo>
                  <a:lnTo>
                    <a:pt x="648" y="20"/>
                  </a:lnTo>
                  <a:lnTo>
                    <a:pt x="655" y="22"/>
                  </a:lnTo>
                  <a:lnTo>
                    <a:pt x="661" y="24"/>
                  </a:lnTo>
                  <a:lnTo>
                    <a:pt x="667" y="22"/>
                  </a:lnTo>
                  <a:lnTo>
                    <a:pt x="669" y="19"/>
                  </a:lnTo>
                  <a:lnTo>
                    <a:pt x="672" y="17"/>
                  </a:lnTo>
                  <a:lnTo>
                    <a:pt x="674" y="14"/>
                  </a:lnTo>
                  <a:lnTo>
                    <a:pt x="675" y="12"/>
                  </a:lnTo>
                  <a:lnTo>
                    <a:pt x="679" y="14"/>
                  </a:lnTo>
                  <a:lnTo>
                    <a:pt x="683" y="20"/>
                  </a:lnTo>
                  <a:lnTo>
                    <a:pt x="690" y="28"/>
                  </a:lnTo>
                  <a:lnTo>
                    <a:pt x="698" y="38"/>
                  </a:lnTo>
                  <a:lnTo>
                    <a:pt x="706" y="49"/>
                  </a:lnTo>
                  <a:lnTo>
                    <a:pt x="715" y="62"/>
                  </a:lnTo>
                  <a:lnTo>
                    <a:pt x="723" y="73"/>
                  </a:lnTo>
                  <a:lnTo>
                    <a:pt x="733" y="8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63"/>
            <p:cNvSpPr>
              <a:spLocks/>
            </p:cNvSpPr>
            <p:nvPr/>
          </p:nvSpPr>
          <p:spPr bwMode="auto">
            <a:xfrm>
              <a:off x="4183" y="2684"/>
              <a:ext cx="49" cy="150"/>
            </a:xfrm>
            <a:custGeom>
              <a:avLst/>
              <a:gdLst>
                <a:gd name="T0" fmla="*/ 62 w 99"/>
                <a:gd name="T1" fmla="*/ 0 h 302"/>
                <a:gd name="T2" fmla="*/ 62 w 99"/>
                <a:gd name="T3" fmla="*/ 21 h 302"/>
                <a:gd name="T4" fmla="*/ 60 w 99"/>
                <a:gd name="T5" fmla="*/ 42 h 302"/>
                <a:gd name="T6" fmla="*/ 62 w 99"/>
                <a:gd name="T7" fmla="*/ 59 h 302"/>
                <a:gd name="T8" fmla="*/ 65 w 99"/>
                <a:gd name="T9" fmla="*/ 74 h 302"/>
                <a:gd name="T10" fmla="*/ 65 w 99"/>
                <a:gd name="T11" fmla="*/ 85 h 302"/>
                <a:gd name="T12" fmla="*/ 65 w 99"/>
                <a:gd name="T13" fmla="*/ 98 h 302"/>
                <a:gd name="T14" fmla="*/ 67 w 99"/>
                <a:gd name="T15" fmla="*/ 109 h 302"/>
                <a:gd name="T16" fmla="*/ 70 w 99"/>
                <a:gd name="T17" fmla="*/ 120 h 302"/>
                <a:gd name="T18" fmla="*/ 68 w 99"/>
                <a:gd name="T19" fmla="*/ 129 h 302"/>
                <a:gd name="T20" fmla="*/ 70 w 99"/>
                <a:gd name="T21" fmla="*/ 141 h 302"/>
                <a:gd name="T22" fmla="*/ 71 w 99"/>
                <a:gd name="T23" fmla="*/ 152 h 302"/>
                <a:gd name="T24" fmla="*/ 71 w 99"/>
                <a:gd name="T25" fmla="*/ 165 h 302"/>
                <a:gd name="T26" fmla="*/ 78 w 99"/>
                <a:gd name="T27" fmla="*/ 198 h 302"/>
                <a:gd name="T28" fmla="*/ 84 w 99"/>
                <a:gd name="T29" fmla="*/ 227 h 302"/>
                <a:gd name="T30" fmla="*/ 92 w 99"/>
                <a:gd name="T31" fmla="*/ 256 h 302"/>
                <a:gd name="T32" fmla="*/ 99 w 99"/>
                <a:gd name="T33" fmla="*/ 289 h 302"/>
                <a:gd name="T34" fmla="*/ 91 w 99"/>
                <a:gd name="T35" fmla="*/ 291 h 302"/>
                <a:gd name="T36" fmla="*/ 84 w 99"/>
                <a:gd name="T37" fmla="*/ 294 h 302"/>
                <a:gd name="T38" fmla="*/ 76 w 99"/>
                <a:gd name="T39" fmla="*/ 296 h 302"/>
                <a:gd name="T40" fmla="*/ 70 w 99"/>
                <a:gd name="T41" fmla="*/ 297 h 302"/>
                <a:gd name="T42" fmla="*/ 62 w 99"/>
                <a:gd name="T43" fmla="*/ 299 h 302"/>
                <a:gd name="T44" fmla="*/ 54 w 99"/>
                <a:gd name="T45" fmla="*/ 300 h 302"/>
                <a:gd name="T46" fmla="*/ 47 w 99"/>
                <a:gd name="T47" fmla="*/ 302 h 302"/>
                <a:gd name="T48" fmla="*/ 39 w 99"/>
                <a:gd name="T49" fmla="*/ 302 h 302"/>
                <a:gd name="T50" fmla="*/ 28 w 99"/>
                <a:gd name="T51" fmla="*/ 251 h 302"/>
                <a:gd name="T52" fmla="*/ 20 w 99"/>
                <a:gd name="T53" fmla="*/ 203 h 302"/>
                <a:gd name="T54" fmla="*/ 14 w 99"/>
                <a:gd name="T55" fmla="*/ 153 h 302"/>
                <a:gd name="T56" fmla="*/ 8 w 99"/>
                <a:gd name="T57" fmla="*/ 99 h 302"/>
                <a:gd name="T58" fmla="*/ 1 w 99"/>
                <a:gd name="T59" fmla="*/ 96 h 302"/>
                <a:gd name="T60" fmla="*/ 3 w 99"/>
                <a:gd name="T61" fmla="*/ 74 h 302"/>
                <a:gd name="T62" fmla="*/ 1 w 99"/>
                <a:gd name="T63" fmla="*/ 53 h 302"/>
                <a:gd name="T64" fmla="*/ 0 w 99"/>
                <a:gd name="T65" fmla="*/ 34 h 302"/>
                <a:gd name="T66" fmla="*/ 1 w 99"/>
                <a:gd name="T67" fmla="*/ 21 h 302"/>
                <a:gd name="T68" fmla="*/ 6 w 99"/>
                <a:gd name="T69" fmla="*/ 14 h 302"/>
                <a:gd name="T70" fmla="*/ 12 w 99"/>
                <a:gd name="T71" fmla="*/ 8 h 302"/>
                <a:gd name="T72" fmla="*/ 19 w 99"/>
                <a:gd name="T73" fmla="*/ 5 h 302"/>
                <a:gd name="T74" fmla="*/ 27 w 99"/>
                <a:gd name="T75" fmla="*/ 3 h 302"/>
                <a:gd name="T76" fmla="*/ 35 w 99"/>
                <a:gd name="T77" fmla="*/ 2 h 302"/>
                <a:gd name="T78" fmla="*/ 44 w 99"/>
                <a:gd name="T79" fmla="*/ 0 h 302"/>
                <a:gd name="T80" fmla="*/ 52 w 99"/>
                <a:gd name="T81" fmla="*/ 0 h 302"/>
                <a:gd name="T82" fmla="*/ 62 w 99"/>
                <a:gd name="T8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9" h="302">
                  <a:moveTo>
                    <a:pt x="62" y="0"/>
                  </a:moveTo>
                  <a:lnTo>
                    <a:pt x="62" y="21"/>
                  </a:lnTo>
                  <a:lnTo>
                    <a:pt x="60" y="42"/>
                  </a:lnTo>
                  <a:lnTo>
                    <a:pt x="62" y="59"/>
                  </a:lnTo>
                  <a:lnTo>
                    <a:pt x="65" y="74"/>
                  </a:lnTo>
                  <a:lnTo>
                    <a:pt x="65" y="85"/>
                  </a:lnTo>
                  <a:lnTo>
                    <a:pt x="65" y="98"/>
                  </a:lnTo>
                  <a:lnTo>
                    <a:pt x="67" y="109"/>
                  </a:lnTo>
                  <a:lnTo>
                    <a:pt x="70" y="120"/>
                  </a:lnTo>
                  <a:lnTo>
                    <a:pt x="68" y="129"/>
                  </a:lnTo>
                  <a:lnTo>
                    <a:pt x="70" y="141"/>
                  </a:lnTo>
                  <a:lnTo>
                    <a:pt x="71" y="152"/>
                  </a:lnTo>
                  <a:lnTo>
                    <a:pt x="71" y="165"/>
                  </a:lnTo>
                  <a:lnTo>
                    <a:pt x="78" y="198"/>
                  </a:lnTo>
                  <a:lnTo>
                    <a:pt x="84" y="227"/>
                  </a:lnTo>
                  <a:lnTo>
                    <a:pt x="92" y="256"/>
                  </a:lnTo>
                  <a:lnTo>
                    <a:pt x="99" y="289"/>
                  </a:lnTo>
                  <a:lnTo>
                    <a:pt x="91" y="291"/>
                  </a:lnTo>
                  <a:lnTo>
                    <a:pt x="84" y="294"/>
                  </a:lnTo>
                  <a:lnTo>
                    <a:pt x="76" y="296"/>
                  </a:lnTo>
                  <a:lnTo>
                    <a:pt x="70" y="297"/>
                  </a:lnTo>
                  <a:lnTo>
                    <a:pt x="62" y="299"/>
                  </a:lnTo>
                  <a:lnTo>
                    <a:pt x="54" y="300"/>
                  </a:lnTo>
                  <a:lnTo>
                    <a:pt x="47" y="302"/>
                  </a:lnTo>
                  <a:lnTo>
                    <a:pt x="39" y="302"/>
                  </a:lnTo>
                  <a:lnTo>
                    <a:pt x="28" y="251"/>
                  </a:lnTo>
                  <a:lnTo>
                    <a:pt x="20" y="203"/>
                  </a:lnTo>
                  <a:lnTo>
                    <a:pt x="14" y="153"/>
                  </a:lnTo>
                  <a:lnTo>
                    <a:pt x="8" y="99"/>
                  </a:lnTo>
                  <a:lnTo>
                    <a:pt x="1" y="96"/>
                  </a:lnTo>
                  <a:lnTo>
                    <a:pt x="3" y="74"/>
                  </a:lnTo>
                  <a:lnTo>
                    <a:pt x="1" y="53"/>
                  </a:lnTo>
                  <a:lnTo>
                    <a:pt x="0" y="34"/>
                  </a:lnTo>
                  <a:lnTo>
                    <a:pt x="1" y="21"/>
                  </a:lnTo>
                  <a:lnTo>
                    <a:pt x="6" y="14"/>
                  </a:lnTo>
                  <a:lnTo>
                    <a:pt x="12" y="8"/>
                  </a:lnTo>
                  <a:lnTo>
                    <a:pt x="19" y="5"/>
                  </a:lnTo>
                  <a:lnTo>
                    <a:pt x="27" y="3"/>
                  </a:lnTo>
                  <a:lnTo>
                    <a:pt x="35" y="2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64"/>
            <p:cNvSpPr>
              <a:spLocks/>
            </p:cNvSpPr>
            <p:nvPr/>
          </p:nvSpPr>
          <p:spPr bwMode="auto">
            <a:xfrm>
              <a:off x="4118" y="2752"/>
              <a:ext cx="74" cy="214"/>
            </a:xfrm>
            <a:custGeom>
              <a:avLst/>
              <a:gdLst>
                <a:gd name="T0" fmla="*/ 101 w 149"/>
                <a:gd name="T1" fmla="*/ 60 h 428"/>
                <a:gd name="T2" fmla="*/ 115 w 149"/>
                <a:gd name="T3" fmla="*/ 144 h 428"/>
                <a:gd name="T4" fmla="*/ 117 w 149"/>
                <a:gd name="T5" fmla="*/ 179 h 428"/>
                <a:gd name="T6" fmla="*/ 104 w 149"/>
                <a:gd name="T7" fmla="*/ 170 h 428"/>
                <a:gd name="T8" fmla="*/ 91 w 149"/>
                <a:gd name="T9" fmla="*/ 173 h 428"/>
                <a:gd name="T10" fmla="*/ 93 w 149"/>
                <a:gd name="T11" fmla="*/ 182 h 428"/>
                <a:gd name="T12" fmla="*/ 147 w 149"/>
                <a:gd name="T13" fmla="*/ 218 h 428"/>
                <a:gd name="T14" fmla="*/ 147 w 149"/>
                <a:gd name="T15" fmla="*/ 237 h 428"/>
                <a:gd name="T16" fmla="*/ 146 w 149"/>
                <a:gd name="T17" fmla="*/ 238 h 428"/>
                <a:gd name="T18" fmla="*/ 139 w 149"/>
                <a:gd name="T19" fmla="*/ 237 h 428"/>
                <a:gd name="T20" fmla="*/ 123 w 149"/>
                <a:gd name="T21" fmla="*/ 227 h 428"/>
                <a:gd name="T22" fmla="*/ 109 w 149"/>
                <a:gd name="T23" fmla="*/ 221 h 428"/>
                <a:gd name="T24" fmla="*/ 94 w 149"/>
                <a:gd name="T25" fmla="*/ 219 h 428"/>
                <a:gd name="T26" fmla="*/ 94 w 149"/>
                <a:gd name="T27" fmla="*/ 230 h 428"/>
                <a:gd name="T28" fmla="*/ 114 w 149"/>
                <a:gd name="T29" fmla="*/ 242 h 428"/>
                <a:gd name="T30" fmla="*/ 134 w 149"/>
                <a:gd name="T31" fmla="*/ 254 h 428"/>
                <a:gd name="T32" fmla="*/ 146 w 149"/>
                <a:gd name="T33" fmla="*/ 274 h 428"/>
                <a:gd name="T34" fmla="*/ 134 w 149"/>
                <a:gd name="T35" fmla="*/ 285 h 428"/>
                <a:gd name="T36" fmla="*/ 115 w 149"/>
                <a:gd name="T37" fmla="*/ 277 h 428"/>
                <a:gd name="T38" fmla="*/ 106 w 149"/>
                <a:gd name="T39" fmla="*/ 286 h 428"/>
                <a:gd name="T40" fmla="*/ 112 w 149"/>
                <a:gd name="T41" fmla="*/ 297 h 428"/>
                <a:gd name="T42" fmla="*/ 126 w 149"/>
                <a:gd name="T43" fmla="*/ 304 h 428"/>
                <a:gd name="T44" fmla="*/ 141 w 149"/>
                <a:gd name="T45" fmla="*/ 312 h 428"/>
                <a:gd name="T46" fmla="*/ 142 w 149"/>
                <a:gd name="T47" fmla="*/ 342 h 428"/>
                <a:gd name="T48" fmla="*/ 133 w 149"/>
                <a:gd name="T49" fmla="*/ 393 h 428"/>
                <a:gd name="T50" fmla="*/ 128 w 149"/>
                <a:gd name="T51" fmla="*/ 419 h 428"/>
                <a:gd name="T52" fmla="*/ 126 w 149"/>
                <a:gd name="T53" fmla="*/ 424 h 428"/>
                <a:gd name="T54" fmla="*/ 123 w 149"/>
                <a:gd name="T55" fmla="*/ 428 h 428"/>
                <a:gd name="T56" fmla="*/ 94 w 149"/>
                <a:gd name="T57" fmla="*/ 321 h 428"/>
                <a:gd name="T58" fmla="*/ 64 w 149"/>
                <a:gd name="T59" fmla="*/ 216 h 428"/>
                <a:gd name="T60" fmla="*/ 32 w 149"/>
                <a:gd name="T61" fmla="*/ 112 h 428"/>
                <a:gd name="T62" fmla="*/ 0 w 149"/>
                <a:gd name="T63" fmla="*/ 7 h 428"/>
                <a:gd name="T64" fmla="*/ 24 w 149"/>
                <a:gd name="T65" fmla="*/ 2 h 428"/>
                <a:gd name="T66" fmla="*/ 47 w 149"/>
                <a:gd name="T67" fmla="*/ 0 h 428"/>
                <a:gd name="T68" fmla="*/ 67 w 149"/>
                <a:gd name="T69" fmla="*/ 2 h 428"/>
                <a:gd name="T70" fmla="*/ 91 w 149"/>
                <a:gd name="T7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9" h="428">
                  <a:moveTo>
                    <a:pt x="98" y="16"/>
                  </a:moveTo>
                  <a:lnTo>
                    <a:pt x="101" y="60"/>
                  </a:lnTo>
                  <a:lnTo>
                    <a:pt x="107" y="103"/>
                  </a:lnTo>
                  <a:lnTo>
                    <a:pt x="115" y="144"/>
                  </a:lnTo>
                  <a:lnTo>
                    <a:pt x="125" y="181"/>
                  </a:lnTo>
                  <a:lnTo>
                    <a:pt x="117" y="179"/>
                  </a:lnTo>
                  <a:lnTo>
                    <a:pt x="110" y="175"/>
                  </a:lnTo>
                  <a:lnTo>
                    <a:pt x="104" y="170"/>
                  </a:lnTo>
                  <a:lnTo>
                    <a:pt x="94" y="170"/>
                  </a:lnTo>
                  <a:lnTo>
                    <a:pt x="91" y="173"/>
                  </a:lnTo>
                  <a:lnTo>
                    <a:pt x="91" y="178"/>
                  </a:lnTo>
                  <a:lnTo>
                    <a:pt x="93" y="182"/>
                  </a:lnTo>
                  <a:lnTo>
                    <a:pt x="94" y="186"/>
                  </a:lnTo>
                  <a:lnTo>
                    <a:pt x="147" y="218"/>
                  </a:lnTo>
                  <a:lnTo>
                    <a:pt x="149" y="237"/>
                  </a:lnTo>
                  <a:lnTo>
                    <a:pt x="147" y="237"/>
                  </a:lnTo>
                  <a:lnTo>
                    <a:pt x="146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39" y="237"/>
                  </a:lnTo>
                  <a:lnTo>
                    <a:pt x="131" y="232"/>
                  </a:lnTo>
                  <a:lnTo>
                    <a:pt x="123" y="227"/>
                  </a:lnTo>
                  <a:lnTo>
                    <a:pt x="117" y="224"/>
                  </a:lnTo>
                  <a:lnTo>
                    <a:pt x="109" y="221"/>
                  </a:lnTo>
                  <a:lnTo>
                    <a:pt x="101" y="219"/>
                  </a:lnTo>
                  <a:lnTo>
                    <a:pt x="94" y="219"/>
                  </a:lnTo>
                  <a:lnTo>
                    <a:pt x="88" y="222"/>
                  </a:lnTo>
                  <a:lnTo>
                    <a:pt x="94" y="230"/>
                  </a:lnTo>
                  <a:lnTo>
                    <a:pt x="102" y="237"/>
                  </a:lnTo>
                  <a:lnTo>
                    <a:pt x="114" y="242"/>
                  </a:lnTo>
                  <a:lnTo>
                    <a:pt x="125" y="248"/>
                  </a:lnTo>
                  <a:lnTo>
                    <a:pt x="134" y="254"/>
                  </a:lnTo>
                  <a:lnTo>
                    <a:pt x="142" y="262"/>
                  </a:lnTo>
                  <a:lnTo>
                    <a:pt x="146" y="274"/>
                  </a:lnTo>
                  <a:lnTo>
                    <a:pt x="146" y="286"/>
                  </a:lnTo>
                  <a:lnTo>
                    <a:pt x="134" y="285"/>
                  </a:lnTo>
                  <a:lnTo>
                    <a:pt x="125" y="280"/>
                  </a:lnTo>
                  <a:lnTo>
                    <a:pt x="115" y="277"/>
                  </a:lnTo>
                  <a:lnTo>
                    <a:pt x="107" y="277"/>
                  </a:lnTo>
                  <a:lnTo>
                    <a:pt x="106" y="286"/>
                  </a:lnTo>
                  <a:lnTo>
                    <a:pt x="107" y="293"/>
                  </a:lnTo>
                  <a:lnTo>
                    <a:pt x="112" y="297"/>
                  </a:lnTo>
                  <a:lnTo>
                    <a:pt x="120" y="301"/>
                  </a:lnTo>
                  <a:lnTo>
                    <a:pt x="126" y="304"/>
                  </a:lnTo>
                  <a:lnTo>
                    <a:pt x="134" y="307"/>
                  </a:lnTo>
                  <a:lnTo>
                    <a:pt x="141" y="312"/>
                  </a:lnTo>
                  <a:lnTo>
                    <a:pt x="146" y="318"/>
                  </a:lnTo>
                  <a:lnTo>
                    <a:pt x="142" y="342"/>
                  </a:lnTo>
                  <a:lnTo>
                    <a:pt x="138" y="368"/>
                  </a:lnTo>
                  <a:lnTo>
                    <a:pt x="133" y="393"/>
                  </a:lnTo>
                  <a:lnTo>
                    <a:pt x="125" y="417"/>
                  </a:lnTo>
                  <a:lnTo>
                    <a:pt x="128" y="419"/>
                  </a:lnTo>
                  <a:lnTo>
                    <a:pt x="128" y="422"/>
                  </a:lnTo>
                  <a:lnTo>
                    <a:pt x="126" y="424"/>
                  </a:lnTo>
                  <a:lnTo>
                    <a:pt x="125" y="427"/>
                  </a:lnTo>
                  <a:lnTo>
                    <a:pt x="123" y="428"/>
                  </a:lnTo>
                  <a:lnTo>
                    <a:pt x="109" y="374"/>
                  </a:lnTo>
                  <a:lnTo>
                    <a:pt x="94" y="321"/>
                  </a:lnTo>
                  <a:lnTo>
                    <a:pt x="80" y="269"/>
                  </a:lnTo>
                  <a:lnTo>
                    <a:pt x="64" y="216"/>
                  </a:lnTo>
                  <a:lnTo>
                    <a:pt x="48" y="165"/>
                  </a:lnTo>
                  <a:lnTo>
                    <a:pt x="32" y="112"/>
                  </a:lnTo>
                  <a:lnTo>
                    <a:pt x="16" y="60"/>
                  </a:lnTo>
                  <a:lnTo>
                    <a:pt x="0" y="7"/>
                  </a:lnTo>
                  <a:lnTo>
                    <a:pt x="11" y="4"/>
                  </a:lnTo>
                  <a:lnTo>
                    <a:pt x="24" y="2"/>
                  </a:lnTo>
                  <a:lnTo>
                    <a:pt x="35" y="2"/>
                  </a:lnTo>
                  <a:lnTo>
                    <a:pt x="47" y="0"/>
                  </a:lnTo>
                  <a:lnTo>
                    <a:pt x="56" y="2"/>
                  </a:lnTo>
                  <a:lnTo>
                    <a:pt x="67" y="2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98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65"/>
            <p:cNvSpPr>
              <a:spLocks/>
            </p:cNvSpPr>
            <p:nvPr/>
          </p:nvSpPr>
          <p:spPr bwMode="auto">
            <a:xfrm>
              <a:off x="4093" y="2759"/>
              <a:ext cx="76" cy="218"/>
            </a:xfrm>
            <a:custGeom>
              <a:avLst/>
              <a:gdLst>
                <a:gd name="T0" fmla="*/ 30 w 151"/>
                <a:gd name="T1" fmla="*/ 16 h 436"/>
                <a:gd name="T2" fmla="*/ 40 w 151"/>
                <a:gd name="T3" fmla="*/ 50 h 436"/>
                <a:gd name="T4" fmla="*/ 51 w 151"/>
                <a:gd name="T5" fmla="*/ 83 h 436"/>
                <a:gd name="T6" fmla="*/ 60 w 151"/>
                <a:gd name="T7" fmla="*/ 117 h 436"/>
                <a:gd name="T8" fmla="*/ 72 w 151"/>
                <a:gd name="T9" fmla="*/ 150 h 436"/>
                <a:gd name="T10" fmla="*/ 83 w 151"/>
                <a:gd name="T11" fmla="*/ 184 h 436"/>
                <a:gd name="T12" fmla="*/ 92 w 151"/>
                <a:gd name="T13" fmla="*/ 216 h 436"/>
                <a:gd name="T14" fmla="*/ 104 w 151"/>
                <a:gd name="T15" fmla="*/ 249 h 436"/>
                <a:gd name="T16" fmla="*/ 113 w 151"/>
                <a:gd name="T17" fmla="*/ 281 h 436"/>
                <a:gd name="T18" fmla="*/ 116 w 151"/>
                <a:gd name="T19" fmla="*/ 300 h 436"/>
                <a:gd name="T20" fmla="*/ 123 w 151"/>
                <a:gd name="T21" fmla="*/ 316 h 436"/>
                <a:gd name="T22" fmla="*/ 129 w 151"/>
                <a:gd name="T23" fmla="*/ 332 h 436"/>
                <a:gd name="T24" fmla="*/ 132 w 151"/>
                <a:gd name="T25" fmla="*/ 352 h 436"/>
                <a:gd name="T26" fmla="*/ 135 w 151"/>
                <a:gd name="T27" fmla="*/ 372 h 436"/>
                <a:gd name="T28" fmla="*/ 142 w 151"/>
                <a:gd name="T29" fmla="*/ 393 h 436"/>
                <a:gd name="T30" fmla="*/ 148 w 151"/>
                <a:gd name="T31" fmla="*/ 412 h 436"/>
                <a:gd name="T32" fmla="*/ 151 w 151"/>
                <a:gd name="T33" fmla="*/ 435 h 436"/>
                <a:gd name="T34" fmla="*/ 147 w 151"/>
                <a:gd name="T35" fmla="*/ 436 h 436"/>
                <a:gd name="T36" fmla="*/ 142 w 151"/>
                <a:gd name="T37" fmla="*/ 436 h 436"/>
                <a:gd name="T38" fmla="*/ 137 w 151"/>
                <a:gd name="T39" fmla="*/ 436 h 436"/>
                <a:gd name="T40" fmla="*/ 132 w 151"/>
                <a:gd name="T41" fmla="*/ 435 h 436"/>
                <a:gd name="T42" fmla="*/ 127 w 151"/>
                <a:gd name="T43" fmla="*/ 420 h 436"/>
                <a:gd name="T44" fmla="*/ 123 w 151"/>
                <a:gd name="T45" fmla="*/ 406 h 436"/>
                <a:gd name="T46" fmla="*/ 119 w 151"/>
                <a:gd name="T47" fmla="*/ 390 h 436"/>
                <a:gd name="T48" fmla="*/ 111 w 151"/>
                <a:gd name="T49" fmla="*/ 377 h 436"/>
                <a:gd name="T50" fmla="*/ 111 w 151"/>
                <a:gd name="T51" fmla="*/ 361 h 436"/>
                <a:gd name="T52" fmla="*/ 107 w 151"/>
                <a:gd name="T53" fmla="*/ 347 h 436"/>
                <a:gd name="T54" fmla="*/ 102 w 151"/>
                <a:gd name="T55" fmla="*/ 331 h 436"/>
                <a:gd name="T56" fmla="*/ 102 w 151"/>
                <a:gd name="T57" fmla="*/ 315 h 436"/>
                <a:gd name="T58" fmla="*/ 99 w 151"/>
                <a:gd name="T59" fmla="*/ 308 h 436"/>
                <a:gd name="T60" fmla="*/ 96 w 151"/>
                <a:gd name="T61" fmla="*/ 299 h 436"/>
                <a:gd name="T62" fmla="*/ 91 w 151"/>
                <a:gd name="T63" fmla="*/ 291 h 436"/>
                <a:gd name="T64" fmla="*/ 88 w 151"/>
                <a:gd name="T65" fmla="*/ 284 h 436"/>
                <a:gd name="T66" fmla="*/ 78 w 151"/>
                <a:gd name="T67" fmla="*/ 251 h 436"/>
                <a:gd name="T68" fmla="*/ 68 w 151"/>
                <a:gd name="T69" fmla="*/ 217 h 436"/>
                <a:gd name="T70" fmla="*/ 57 w 151"/>
                <a:gd name="T71" fmla="*/ 182 h 436"/>
                <a:gd name="T72" fmla="*/ 46 w 151"/>
                <a:gd name="T73" fmla="*/ 147 h 436"/>
                <a:gd name="T74" fmla="*/ 35 w 151"/>
                <a:gd name="T75" fmla="*/ 114 h 436"/>
                <a:gd name="T76" fmla="*/ 24 w 151"/>
                <a:gd name="T77" fmla="*/ 80 h 436"/>
                <a:gd name="T78" fmla="*/ 12 w 151"/>
                <a:gd name="T79" fmla="*/ 47 h 436"/>
                <a:gd name="T80" fmla="*/ 0 w 151"/>
                <a:gd name="T81" fmla="*/ 16 h 436"/>
                <a:gd name="T82" fmla="*/ 0 w 151"/>
                <a:gd name="T83" fmla="*/ 10 h 436"/>
                <a:gd name="T84" fmla="*/ 3 w 151"/>
                <a:gd name="T85" fmla="*/ 5 h 436"/>
                <a:gd name="T86" fmla="*/ 8 w 151"/>
                <a:gd name="T87" fmla="*/ 3 h 436"/>
                <a:gd name="T88" fmla="*/ 12 w 151"/>
                <a:gd name="T89" fmla="*/ 0 h 436"/>
                <a:gd name="T90" fmla="*/ 20 w 151"/>
                <a:gd name="T91" fmla="*/ 0 h 436"/>
                <a:gd name="T92" fmla="*/ 24 w 151"/>
                <a:gd name="T93" fmla="*/ 5 h 436"/>
                <a:gd name="T94" fmla="*/ 27 w 151"/>
                <a:gd name="T95" fmla="*/ 11 h 436"/>
                <a:gd name="T96" fmla="*/ 30 w 151"/>
                <a:gd name="T97" fmla="*/ 1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1" h="436">
                  <a:moveTo>
                    <a:pt x="30" y="16"/>
                  </a:moveTo>
                  <a:lnTo>
                    <a:pt x="40" y="50"/>
                  </a:lnTo>
                  <a:lnTo>
                    <a:pt x="51" y="83"/>
                  </a:lnTo>
                  <a:lnTo>
                    <a:pt x="60" y="117"/>
                  </a:lnTo>
                  <a:lnTo>
                    <a:pt x="72" y="150"/>
                  </a:lnTo>
                  <a:lnTo>
                    <a:pt x="83" y="184"/>
                  </a:lnTo>
                  <a:lnTo>
                    <a:pt x="92" y="216"/>
                  </a:lnTo>
                  <a:lnTo>
                    <a:pt x="104" y="249"/>
                  </a:lnTo>
                  <a:lnTo>
                    <a:pt x="113" y="281"/>
                  </a:lnTo>
                  <a:lnTo>
                    <a:pt x="116" y="300"/>
                  </a:lnTo>
                  <a:lnTo>
                    <a:pt x="123" y="316"/>
                  </a:lnTo>
                  <a:lnTo>
                    <a:pt x="129" y="332"/>
                  </a:lnTo>
                  <a:lnTo>
                    <a:pt x="132" y="352"/>
                  </a:lnTo>
                  <a:lnTo>
                    <a:pt x="135" y="372"/>
                  </a:lnTo>
                  <a:lnTo>
                    <a:pt x="142" y="393"/>
                  </a:lnTo>
                  <a:lnTo>
                    <a:pt x="148" y="412"/>
                  </a:lnTo>
                  <a:lnTo>
                    <a:pt x="151" y="435"/>
                  </a:lnTo>
                  <a:lnTo>
                    <a:pt x="147" y="436"/>
                  </a:lnTo>
                  <a:lnTo>
                    <a:pt x="142" y="436"/>
                  </a:lnTo>
                  <a:lnTo>
                    <a:pt x="137" y="436"/>
                  </a:lnTo>
                  <a:lnTo>
                    <a:pt x="132" y="435"/>
                  </a:lnTo>
                  <a:lnTo>
                    <a:pt x="127" y="420"/>
                  </a:lnTo>
                  <a:lnTo>
                    <a:pt x="123" y="406"/>
                  </a:lnTo>
                  <a:lnTo>
                    <a:pt x="119" y="390"/>
                  </a:lnTo>
                  <a:lnTo>
                    <a:pt x="111" y="377"/>
                  </a:lnTo>
                  <a:lnTo>
                    <a:pt x="111" y="361"/>
                  </a:lnTo>
                  <a:lnTo>
                    <a:pt x="107" y="347"/>
                  </a:lnTo>
                  <a:lnTo>
                    <a:pt x="102" y="331"/>
                  </a:lnTo>
                  <a:lnTo>
                    <a:pt x="102" y="315"/>
                  </a:lnTo>
                  <a:lnTo>
                    <a:pt x="99" y="308"/>
                  </a:lnTo>
                  <a:lnTo>
                    <a:pt x="96" y="299"/>
                  </a:lnTo>
                  <a:lnTo>
                    <a:pt x="91" y="291"/>
                  </a:lnTo>
                  <a:lnTo>
                    <a:pt x="88" y="284"/>
                  </a:lnTo>
                  <a:lnTo>
                    <a:pt x="78" y="251"/>
                  </a:lnTo>
                  <a:lnTo>
                    <a:pt x="68" y="217"/>
                  </a:lnTo>
                  <a:lnTo>
                    <a:pt x="57" y="182"/>
                  </a:lnTo>
                  <a:lnTo>
                    <a:pt x="46" y="147"/>
                  </a:lnTo>
                  <a:lnTo>
                    <a:pt x="35" y="114"/>
                  </a:lnTo>
                  <a:lnTo>
                    <a:pt x="24" y="80"/>
                  </a:lnTo>
                  <a:lnTo>
                    <a:pt x="12" y="47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4" y="5"/>
                  </a:lnTo>
                  <a:lnTo>
                    <a:pt x="27" y="11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66"/>
            <p:cNvSpPr>
              <a:spLocks/>
            </p:cNvSpPr>
            <p:nvPr/>
          </p:nvSpPr>
          <p:spPr bwMode="auto">
            <a:xfrm>
              <a:off x="4752" y="2893"/>
              <a:ext cx="134" cy="103"/>
            </a:xfrm>
            <a:custGeom>
              <a:avLst/>
              <a:gdLst>
                <a:gd name="T0" fmla="*/ 267 w 268"/>
                <a:gd name="T1" fmla="*/ 36 h 206"/>
                <a:gd name="T2" fmla="*/ 268 w 268"/>
                <a:gd name="T3" fmla="*/ 49 h 206"/>
                <a:gd name="T4" fmla="*/ 262 w 268"/>
                <a:gd name="T5" fmla="*/ 59 h 206"/>
                <a:gd name="T6" fmla="*/ 252 w 268"/>
                <a:gd name="T7" fmla="*/ 67 h 206"/>
                <a:gd name="T8" fmla="*/ 243 w 268"/>
                <a:gd name="T9" fmla="*/ 75 h 206"/>
                <a:gd name="T10" fmla="*/ 217 w 268"/>
                <a:gd name="T11" fmla="*/ 94 h 206"/>
                <a:gd name="T12" fmla="*/ 192 w 268"/>
                <a:gd name="T13" fmla="*/ 113 h 206"/>
                <a:gd name="T14" fmla="*/ 166 w 268"/>
                <a:gd name="T15" fmla="*/ 130 h 206"/>
                <a:gd name="T16" fmla="*/ 139 w 268"/>
                <a:gd name="T17" fmla="*/ 146 h 206"/>
                <a:gd name="T18" fmla="*/ 110 w 268"/>
                <a:gd name="T19" fmla="*/ 162 h 206"/>
                <a:gd name="T20" fmla="*/ 81 w 268"/>
                <a:gd name="T21" fmla="*/ 178 h 206"/>
                <a:gd name="T22" fmla="*/ 51 w 268"/>
                <a:gd name="T23" fmla="*/ 193 h 206"/>
                <a:gd name="T24" fmla="*/ 21 w 268"/>
                <a:gd name="T25" fmla="*/ 206 h 206"/>
                <a:gd name="T26" fmla="*/ 13 w 268"/>
                <a:gd name="T27" fmla="*/ 206 h 206"/>
                <a:gd name="T28" fmla="*/ 11 w 268"/>
                <a:gd name="T29" fmla="*/ 201 h 206"/>
                <a:gd name="T30" fmla="*/ 11 w 268"/>
                <a:gd name="T31" fmla="*/ 194 h 206"/>
                <a:gd name="T32" fmla="*/ 6 w 268"/>
                <a:gd name="T33" fmla="*/ 190 h 206"/>
                <a:gd name="T34" fmla="*/ 6 w 268"/>
                <a:gd name="T35" fmla="*/ 178 h 206"/>
                <a:gd name="T36" fmla="*/ 3 w 268"/>
                <a:gd name="T37" fmla="*/ 170 h 206"/>
                <a:gd name="T38" fmla="*/ 0 w 268"/>
                <a:gd name="T39" fmla="*/ 164 h 206"/>
                <a:gd name="T40" fmla="*/ 2 w 268"/>
                <a:gd name="T41" fmla="*/ 153 h 206"/>
                <a:gd name="T42" fmla="*/ 38 w 268"/>
                <a:gd name="T43" fmla="*/ 140 h 206"/>
                <a:gd name="T44" fmla="*/ 72 w 268"/>
                <a:gd name="T45" fmla="*/ 122 h 206"/>
                <a:gd name="T46" fmla="*/ 104 w 268"/>
                <a:gd name="T47" fmla="*/ 105 h 206"/>
                <a:gd name="T48" fmla="*/ 136 w 268"/>
                <a:gd name="T49" fmla="*/ 86 h 206"/>
                <a:gd name="T50" fmla="*/ 165 w 268"/>
                <a:gd name="T51" fmla="*/ 63 h 206"/>
                <a:gd name="T52" fmla="*/ 193 w 268"/>
                <a:gd name="T53" fmla="*/ 43 h 206"/>
                <a:gd name="T54" fmla="*/ 220 w 268"/>
                <a:gd name="T55" fmla="*/ 20 h 206"/>
                <a:gd name="T56" fmla="*/ 248 w 268"/>
                <a:gd name="T57" fmla="*/ 0 h 206"/>
                <a:gd name="T58" fmla="*/ 256 w 268"/>
                <a:gd name="T59" fmla="*/ 6 h 206"/>
                <a:gd name="T60" fmla="*/ 260 w 268"/>
                <a:gd name="T61" fmla="*/ 15 h 206"/>
                <a:gd name="T62" fmla="*/ 264 w 268"/>
                <a:gd name="T63" fmla="*/ 25 h 206"/>
                <a:gd name="T64" fmla="*/ 267 w 268"/>
                <a:gd name="T65" fmla="*/ 3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8" h="206">
                  <a:moveTo>
                    <a:pt x="267" y="36"/>
                  </a:moveTo>
                  <a:lnTo>
                    <a:pt x="268" y="49"/>
                  </a:lnTo>
                  <a:lnTo>
                    <a:pt x="262" y="59"/>
                  </a:lnTo>
                  <a:lnTo>
                    <a:pt x="252" y="67"/>
                  </a:lnTo>
                  <a:lnTo>
                    <a:pt x="243" y="75"/>
                  </a:lnTo>
                  <a:lnTo>
                    <a:pt x="217" y="94"/>
                  </a:lnTo>
                  <a:lnTo>
                    <a:pt x="192" y="113"/>
                  </a:lnTo>
                  <a:lnTo>
                    <a:pt x="166" y="130"/>
                  </a:lnTo>
                  <a:lnTo>
                    <a:pt x="139" y="146"/>
                  </a:lnTo>
                  <a:lnTo>
                    <a:pt x="110" y="162"/>
                  </a:lnTo>
                  <a:lnTo>
                    <a:pt x="81" y="178"/>
                  </a:lnTo>
                  <a:lnTo>
                    <a:pt x="51" y="193"/>
                  </a:lnTo>
                  <a:lnTo>
                    <a:pt x="21" y="206"/>
                  </a:lnTo>
                  <a:lnTo>
                    <a:pt x="13" y="206"/>
                  </a:lnTo>
                  <a:lnTo>
                    <a:pt x="11" y="201"/>
                  </a:lnTo>
                  <a:lnTo>
                    <a:pt x="11" y="194"/>
                  </a:lnTo>
                  <a:lnTo>
                    <a:pt x="6" y="190"/>
                  </a:lnTo>
                  <a:lnTo>
                    <a:pt x="6" y="178"/>
                  </a:lnTo>
                  <a:lnTo>
                    <a:pt x="3" y="170"/>
                  </a:lnTo>
                  <a:lnTo>
                    <a:pt x="0" y="164"/>
                  </a:lnTo>
                  <a:lnTo>
                    <a:pt x="2" y="153"/>
                  </a:lnTo>
                  <a:lnTo>
                    <a:pt x="38" y="140"/>
                  </a:lnTo>
                  <a:lnTo>
                    <a:pt x="72" y="122"/>
                  </a:lnTo>
                  <a:lnTo>
                    <a:pt x="104" y="105"/>
                  </a:lnTo>
                  <a:lnTo>
                    <a:pt x="136" y="86"/>
                  </a:lnTo>
                  <a:lnTo>
                    <a:pt x="165" y="63"/>
                  </a:lnTo>
                  <a:lnTo>
                    <a:pt x="193" y="43"/>
                  </a:lnTo>
                  <a:lnTo>
                    <a:pt x="220" y="20"/>
                  </a:lnTo>
                  <a:lnTo>
                    <a:pt x="248" y="0"/>
                  </a:lnTo>
                  <a:lnTo>
                    <a:pt x="256" y="6"/>
                  </a:lnTo>
                  <a:lnTo>
                    <a:pt x="260" y="15"/>
                  </a:lnTo>
                  <a:lnTo>
                    <a:pt x="264" y="25"/>
                  </a:lnTo>
                  <a:lnTo>
                    <a:pt x="267" y="36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67"/>
            <p:cNvSpPr>
              <a:spLocks/>
            </p:cNvSpPr>
            <p:nvPr/>
          </p:nvSpPr>
          <p:spPr bwMode="auto">
            <a:xfrm>
              <a:off x="4819" y="2925"/>
              <a:ext cx="178" cy="115"/>
            </a:xfrm>
            <a:custGeom>
              <a:avLst/>
              <a:gdLst>
                <a:gd name="T0" fmla="*/ 337 w 356"/>
                <a:gd name="T1" fmla="*/ 22 h 228"/>
                <a:gd name="T2" fmla="*/ 300 w 356"/>
                <a:gd name="T3" fmla="*/ 51 h 228"/>
                <a:gd name="T4" fmla="*/ 262 w 356"/>
                <a:gd name="T5" fmla="*/ 78 h 228"/>
                <a:gd name="T6" fmla="*/ 222 w 356"/>
                <a:gd name="T7" fmla="*/ 107 h 228"/>
                <a:gd name="T8" fmla="*/ 182 w 356"/>
                <a:gd name="T9" fmla="*/ 134 h 228"/>
                <a:gd name="T10" fmla="*/ 141 w 356"/>
                <a:gd name="T11" fmla="*/ 163 h 228"/>
                <a:gd name="T12" fmla="*/ 101 w 356"/>
                <a:gd name="T13" fmla="*/ 190 h 228"/>
                <a:gd name="T14" fmla="*/ 59 w 356"/>
                <a:gd name="T15" fmla="*/ 216 h 228"/>
                <a:gd name="T16" fmla="*/ 27 w 356"/>
                <a:gd name="T17" fmla="*/ 216 h 228"/>
                <a:gd name="T18" fmla="*/ 3 w 356"/>
                <a:gd name="T19" fmla="*/ 158 h 228"/>
                <a:gd name="T20" fmla="*/ 23 w 356"/>
                <a:gd name="T21" fmla="*/ 123 h 228"/>
                <a:gd name="T22" fmla="*/ 66 w 356"/>
                <a:gd name="T23" fmla="*/ 93 h 228"/>
                <a:gd name="T24" fmla="*/ 107 w 356"/>
                <a:gd name="T25" fmla="*/ 62 h 228"/>
                <a:gd name="T26" fmla="*/ 149 w 356"/>
                <a:gd name="T27" fmla="*/ 30 h 228"/>
                <a:gd name="T28" fmla="*/ 168 w 356"/>
                <a:gd name="T29" fmla="*/ 22 h 228"/>
                <a:gd name="T30" fmla="*/ 158 w 356"/>
                <a:gd name="T31" fmla="*/ 69 h 228"/>
                <a:gd name="T32" fmla="*/ 163 w 356"/>
                <a:gd name="T33" fmla="*/ 80 h 228"/>
                <a:gd name="T34" fmla="*/ 168 w 356"/>
                <a:gd name="T35" fmla="*/ 75 h 228"/>
                <a:gd name="T36" fmla="*/ 174 w 356"/>
                <a:gd name="T37" fmla="*/ 62 h 228"/>
                <a:gd name="T38" fmla="*/ 182 w 356"/>
                <a:gd name="T39" fmla="*/ 30 h 228"/>
                <a:gd name="T40" fmla="*/ 192 w 356"/>
                <a:gd name="T41" fmla="*/ 10 h 228"/>
                <a:gd name="T42" fmla="*/ 211 w 356"/>
                <a:gd name="T43" fmla="*/ 6 h 228"/>
                <a:gd name="T44" fmla="*/ 222 w 356"/>
                <a:gd name="T45" fmla="*/ 6 h 228"/>
                <a:gd name="T46" fmla="*/ 221 w 356"/>
                <a:gd name="T47" fmla="*/ 10 h 228"/>
                <a:gd name="T48" fmla="*/ 217 w 356"/>
                <a:gd name="T49" fmla="*/ 13 h 228"/>
                <a:gd name="T50" fmla="*/ 213 w 356"/>
                <a:gd name="T51" fmla="*/ 38 h 228"/>
                <a:gd name="T52" fmla="*/ 208 w 356"/>
                <a:gd name="T53" fmla="*/ 64 h 228"/>
                <a:gd name="T54" fmla="*/ 216 w 356"/>
                <a:gd name="T55" fmla="*/ 65 h 228"/>
                <a:gd name="T56" fmla="*/ 222 w 356"/>
                <a:gd name="T57" fmla="*/ 62 h 228"/>
                <a:gd name="T58" fmla="*/ 227 w 356"/>
                <a:gd name="T59" fmla="*/ 29 h 228"/>
                <a:gd name="T60" fmla="*/ 248 w 356"/>
                <a:gd name="T61" fmla="*/ 6 h 228"/>
                <a:gd name="T62" fmla="*/ 270 w 356"/>
                <a:gd name="T63" fmla="*/ 18 h 228"/>
                <a:gd name="T64" fmla="*/ 264 w 356"/>
                <a:gd name="T65" fmla="*/ 38 h 228"/>
                <a:gd name="T66" fmla="*/ 272 w 356"/>
                <a:gd name="T67" fmla="*/ 51 h 228"/>
                <a:gd name="T68" fmla="*/ 289 w 356"/>
                <a:gd name="T69" fmla="*/ 26 h 228"/>
                <a:gd name="T70" fmla="*/ 316 w 356"/>
                <a:gd name="T71" fmla="*/ 0 h 228"/>
                <a:gd name="T72" fmla="*/ 339 w 356"/>
                <a:gd name="T73" fmla="*/ 2 h 228"/>
                <a:gd name="T74" fmla="*/ 356 w 356"/>
                <a:gd name="T75" fmla="*/ 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6" h="228">
                  <a:moveTo>
                    <a:pt x="356" y="10"/>
                  </a:moveTo>
                  <a:lnTo>
                    <a:pt x="337" y="22"/>
                  </a:lnTo>
                  <a:lnTo>
                    <a:pt x="320" y="37"/>
                  </a:lnTo>
                  <a:lnTo>
                    <a:pt x="300" y="51"/>
                  </a:lnTo>
                  <a:lnTo>
                    <a:pt x="281" y="64"/>
                  </a:lnTo>
                  <a:lnTo>
                    <a:pt x="262" y="78"/>
                  </a:lnTo>
                  <a:lnTo>
                    <a:pt x="241" y="93"/>
                  </a:lnTo>
                  <a:lnTo>
                    <a:pt x="222" y="107"/>
                  </a:lnTo>
                  <a:lnTo>
                    <a:pt x="203" y="121"/>
                  </a:lnTo>
                  <a:lnTo>
                    <a:pt x="182" y="134"/>
                  </a:lnTo>
                  <a:lnTo>
                    <a:pt x="161" y="148"/>
                  </a:lnTo>
                  <a:lnTo>
                    <a:pt x="141" y="163"/>
                  </a:lnTo>
                  <a:lnTo>
                    <a:pt x="122" y="176"/>
                  </a:lnTo>
                  <a:lnTo>
                    <a:pt x="101" y="190"/>
                  </a:lnTo>
                  <a:lnTo>
                    <a:pt x="80" y="203"/>
                  </a:lnTo>
                  <a:lnTo>
                    <a:pt x="59" y="216"/>
                  </a:lnTo>
                  <a:lnTo>
                    <a:pt x="39" y="228"/>
                  </a:lnTo>
                  <a:lnTo>
                    <a:pt x="27" y="216"/>
                  </a:lnTo>
                  <a:lnTo>
                    <a:pt x="15" y="188"/>
                  </a:lnTo>
                  <a:lnTo>
                    <a:pt x="3" y="158"/>
                  </a:lnTo>
                  <a:lnTo>
                    <a:pt x="0" y="137"/>
                  </a:lnTo>
                  <a:lnTo>
                    <a:pt x="23" y="123"/>
                  </a:lnTo>
                  <a:lnTo>
                    <a:pt x="45" y="109"/>
                  </a:lnTo>
                  <a:lnTo>
                    <a:pt x="66" y="93"/>
                  </a:lnTo>
                  <a:lnTo>
                    <a:pt x="88" y="78"/>
                  </a:lnTo>
                  <a:lnTo>
                    <a:pt x="107" y="62"/>
                  </a:lnTo>
                  <a:lnTo>
                    <a:pt x="128" y="46"/>
                  </a:lnTo>
                  <a:lnTo>
                    <a:pt x="149" y="30"/>
                  </a:lnTo>
                  <a:lnTo>
                    <a:pt x="169" y="13"/>
                  </a:lnTo>
                  <a:lnTo>
                    <a:pt x="168" y="22"/>
                  </a:lnTo>
                  <a:lnTo>
                    <a:pt x="163" y="46"/>
                  </a:lnTo>
                  <a:lnTo>
                    <a:pt x="158" y="69"/>
                  </a:lnTo>
                  <a:lnTo>
                    <a:pt x="160" y="80"/>
                  </a:lnTo>
                  <a:lnTo>
                    <a:pt x="163" y="80"/>
                  </a:lnTo>
                  <a:lnTo>
                    <a:pt x="166" y="77"/>
                  </a:lnTo>
                  <a:lnTo>
                    <a:pt x="168" y="75"/>
                  </a:lnTo>
                  <a:lnTo>
                    <a:pt x="169" y="75"/>
                  </a:lnTo>
                  <a:lnTo>
                    <a:pt x="174" y="62"/>
                  </a:lnTo>
                  <a:lnTo>
                    <a:pt x="179" y="46"/>
                  </a:lnTo>
                  <a:lnTo>
                    <a:pt x="182" y="30"/>
                  </a:lnTo>
                  <a:lnTo>
                    <a:pt x="187" y="14"/>
                  </a:lnTo>
                  <a:lnTo>
                    <a:pt x="192" y="10"/>
                  </a:lnTo>
                  <a:lnTo>
                    <a:pt x="200" y="6"/>
                  </a:lnTo>
                  <a:lnTo>
                    <a:pt x="211" y="6"/>
                  </a:lnTo>
                  <a:lnTo>
                    <a:pt x="221" y="6"/>
                  </a:lnTo>
                  <a:lnTo>
                    <a:pt x="222" y="6"/>
                  </a:lnTo>
                  <a:lnTo>
                    <a:pt x="222" y="8"/>
                  </a:lnTo>
                  <a:lnTo>
                    <a:pt x="221" y="10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4" y="26"/>
                  </a:lnTo>
                  <a:lnTo>
                    <a:pt x="213" y="38"/>
                  </a:lnTo>
                  <a:lnTo>
                    <a:pt x="209" y="53"/>
                  </a:lnTo>
                  <a:lnTo>
                    <a:pt x="208" y="64"/>
                  </a:lnTo>
                  <a:lnTo>
                    <a:pt x="213" y="67"/>
                  </a:lnTo>
                  <a:lnTo>
                    <a:pt x="216" y="65"/>
                  </a:lnTo>
                  <a:lnTo>
                    <a:pt x="221" y="64"/>
                  </a:lnTo>
                  <a:lnTo>
                    <a:pt x="222" y="62"/>
                  </a:lnTo>
                  <a:lnTo>
                    <a:pt x="224" y="49"/>
                  </a:lnTo>
                  <a:lnTo>
                    <a:pt x="227" y="29"/>
                  </a:lnTo>
                  <a:lnTo>
                    <a:pt x="233" y="11"/>
                  </a:lnTo>
                  <a:lnTo>
                    <a:pt x="248" y="6"/>
                  </a:lnTo>
                  <a:lnTo>
                    <a:pt x="272" y="8"/>
                  </a:lnTo>
                  <a:lnTo>
                    <a:pt x="270" y="18"/>
                  </a:lnTo>
                  <a:lnTo>
                    <a:pt x="268" y="29"/>
                  </a:lnTo>
                  <a:lnTo>
                    <a:pt x="264" y="38"/>
                  </a:lnTo>
                  <a:lnTo>
                    <a:pt x="264" y="46"/>
                  </a:lnTo>
                  <a:lnTo>
                    <a:pt x="272" y="51"/>
                  </a:lnTo>
                  <a:lnTo>
                    <a:pt x="281" y="43"/>
                  </a:lnTo>
                  <a:lnTo>
                    <a:pt x="289" y="26"/>
                  </a:lnTo>
                  <a:lnTo>
                    <a:pt x="300" y="8"/>
                  </a:lnTo>
                  <a:lnTo>
                    <a:pt x="316" y="0"/>
                  </a:lnTo>
                  <a:lnTo>
                    <a:pt x="328" y="2"/>
                  </a:lnTo>
                  <a:lnTo>
                    <a:pt x="339" y="2"/>
                  </a:lnTo>
                  <a:lnTo>
                    <a:pt x="350" y="3"/>
                  </a:lnTo>
                  <a:lnTo>
                    <a:pt x="35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Freeform 68"/>
            <p:cNvSpPr>
              <a:spLocks/>
            </p:cNvSpPr>
            <p:nvPr/>
          </p:nvSpPr>
          <p:spPr bwMode="auto">
            <a:xfrm>
              <a:off x="4844" y="2927"/>
              <a:ext cx="195" cy="132"/>
            </a:xfrm>
            <a:custGeom>
              <a:avLst/>
              <a:gdLst>
                <a:gd name="T0" fmla="*/ 385 w 391"/>
                <a:gd name="T1" fmla="*/ 7 h 264"/>
                <a:gd name="T2" fmla="*/ 391 w 391"/>
                <a:gd name="T3" fmla="*/ 21 h 264"/>
                <a:gd name="T4" fmla="*/ 365 w 391"/>
                <a:gd name="T5" fmla="*/ 35 h 264"/>
                <a:gd name="T6" fmla="*/ 341 w 391"/>
                <a:gd name="T7" fmla="*/ 50 h 264"/>
                <a:gd name="T8" fmla="*/ 317 w 391"/>
                <a:gd name="T9" fmla="*/ 64 h 264"/>
                <a:gd name="T10" fmla="*/ 293 w 391"/>
                <a:gd name="T11" fmla="*/ 80 h 264"/>
                <a:gd name="T12" fmla="*/ 270 w 391"/>
                <a:gd name="T13" fmla="*/ 96 h 264"/>
                <a:gd name="T14" fmla="*/ 246 w 391"/>
                <a:gd name="T15" fmla="*/ 112 h 264"/>
                <a:gd name="T16" fmla="*/ 223 w 391"/>
                <a:gd name="T17" fmla="*/ 128 h 264"/>
                <a:gd name="T18" fmla="*/ 201 w 391"/>
                <a:gd name="T19" fmla="*/ 144 h 264"/>
                <a:gd name="T20" fmla="*/ 177 w 391"/>
                <a:gd name="T21" fmla="*/ 160 h 264"/>
                <a:gd name="T22" fmla="*/ 155 w 391"/>
                <a:gd name="T23" fmla="*/ 176 h 264"/>
                <a:gd name="T24" fmla="*/ 131 w 391"/>
                <a:gd name="T25" fmla="*/ 192 h 264"/>
                <a:gd name="T26" fmla="*/ 107 w 391"/>
                <a:gd name="T27" fmla="*/ 206 h 264"/>
                <a:gd name="T28" fmla="*/ 83 w 391"/>
                <a:gd name="T29" fmla="*/ 222 h 264"/>
                <a:gd name="T30" fmla="*/ 59 w 391"/>
                <a:gd name="T31" fmla="*/ 237 h 264"/>
                <a:gd name="T32" fmla="*/ 35 w 391"/>
                <a:gd name="T33" fmla="*/ 251 h 264"/>
                <a:gd name="T34" fmla="*/ 9 w 391"/>
                <a:gd name="T35" fmla="*/ 264 h 264"/>
                <a:gd name="T36" fmla="*/ 6 w 391"/>
                <a:gd name="T37" fmla="*/ 260 h 264"/>
                <a:gd name="T38" fmla="*/ 3 w 391"/>
                <a:gd name="T39" fmla="*/ 257 h 264"/>
                <a:gd name="T40" fmla="*/ 0 w 391"/>
                <a:gd name="T41" fmla="*/ 252 h 264"/>
                <a:gd name="T42" fmla="*/ 0 w 391"/>
                <a:gd name="T43" fmla="*/ 246 h 264"/>
                <a:gd name="T44" fmla="*/ 22 w 391"/>
                <a:gd name="T45" fmla="*/ 233 h 264"/>
                <a:gd name="T46" fmla="*/ 46 w 391"/>
                <a:gd name="T47" fmla="*/ 221 h 264"/>
                <a:gd name="T48" fmla="*/ 67 w 391"/>
                <a:gd name="T49" fmla="*/ 208 h 264"/>
                <a:gd name="T50" fmla="*/ 89 w 391"/>
                <a:gd name="T51" fmla="*/ 193 h 264"/>
                <a:gd name="T52" fmla="*/ 110 w 391"/>
                <a:gd name="T53" fmla="*/ 177 h 264"/>
                <a:gd name="T54" fmla="*/ 132 w 391"/>
                <a:gd name="T55" fmla="*/ 163 h 264"/>
                <a:gd name="T56" fmla="*/ 153 w 391"/>
                <a:gd name="T57" fmla="*/ 147 h 264"/>
                <a:gd name="T58" fmla="*/ 174 w 391"/>
                <a:gd name="T59" fmla="*/ 131 h 264"/>
                <a:gd name="T60" fmla="*/ 194 w 391"/>
                <a:gd name="T61" fmla="*/ 115 h 264"/>
                <a:gd name="T62" fmla="*/ 215 w 391"/>
                <a:gd name="T63" fmla="*/ 99 h 264"/>
                <a:gd name="T64" fmla="*/ 236 w 391"/>
                <a:gd name="T65" fmla="*/ 85 h 264"/>
                <a:gd name="T66" fmla="*/ 258 w 391"/>
                <a:gd name="T67" fmla="*/ 69 h 264"/>
                <a:gd name="T68" fmla="*/ 279 w 391"/>
                <a:gd name="T69" fmla="*/ 54 h 264"/>
                <a:gd name="T70" fmla="*/ 301 w 391"/>
                <a:gd name="T71" fmla="*/ 40 h 264"/>
                <a:gd name="T72" fmla="*/ 324 w 391"/>
                <a:gd name="T73" fmla="*/ 26 h 264"/>
                <a:gd name="T74" fmla="*/ 346 w 391"/>
                <a:gd name="T75" fmla="*/ 13 h 264"/>
                <a:gd name="T76" fmla="*/ 349 w 391"/>
                <a:gd name="T77" fmla="*/ 3 h 264"/>
                <a:gd name="T78" fmla="*/ 361 w 391"/>
                <a:gd name="T79" fmla="*/ 0 h 264"/>
                <a:gd name="T80" fmla="*/ 375 w 391"/>
                <a:gd name="T81" fmla="*/ 2 h 264"/>
                <a:gd name="T82" fmla="*/ 385 w 391"/>
                <a:gd name="T83" fmla="*/ 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1" h="264">
                  <a:moveTo>
                    <a:pt x="385" y="7"/>
                  </a:moveTo>
                  <a:lnTo>
                    <a:pt x="391" y="21"/>
                  </a:lnTo>
                  <a:lnTo>
                    <a:pt x="365" y="35"/>
                  </a:lnTo>
                  <a:lnTo>
                    <a:pt x="341" y="50"/>
                  </a:lnTo>
                  <a:lnTo>
                    <a:pt x="317" y="64"/>
                  </a:lnTo>
                  <a:lnTo>
                    <a:pt x="293" y="80"/>
                  </a:lnTo>
                  <a:lnTo>
                    <a:pt x="270" y="96"/>
                  </a:lnTo>
                  <a:lnTo>
                    <a:pt x="246" y="112"/>
                  </a:lnTo>
                  <a:lnTo>
                    <a:pt x="223" y="128"/>
                  </a:lnTo>
                  <a:lnTo>
                    <a:pt x="201" y="144"/>
                  </a:lnTo>
                  <a:lnTo>
                    <a:pt x="177" y="160"/>
                  </a:lnTo>
                  <a:lnTo>
                    <a:pt x="155" y="176"/>
                  </a:lnTo>
                  <a:lnTo>
                    <a:pt x="131" y="192"/>
                  </a:lnTo>
                  <a:lnTo>
                    <a:pt x="107" y="206"/>
                  </a:lnTo>
                  <a:lnTo>
                    <a:pt x="83" y="222"/>
                  </a:lnTo>
                  <a:lnTo>
                    <a:pt x="59" y="237"/>
                  </a:lnTo>
                  <a:lnTo>
                    <a:pt x="35" y="251"/>
                  </a:lnTo>
                  <a:lnTo>
                    <a:pt x="9" y="264"/>
                  </a:lnTo>
                  <a:lnTo>
                    <a:pt x="6" y="260"/>
                  </a:lnTo>
                  <a:lnTo>
                    <a:pt x="3" y="257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22" y="233"/>
                  </a:lnTo>
                  <a:lnTo>
                    <a:pt x="46" y="221"/>
                  </a:lnTo>
                  <a:lnTo>
                    <a:pt x="67" y="208"/>
                  </a:lnTo>
                  <a:lnTo>
                    <a:pt x="89" y="193"/>
                  </a:lnTo>
                  <a:lnTo>
                    <a:pt x="110" y="177"/>
                  </a:lnTo>
                  <a:lnTo>
                    <a:pt x="132" y="163"/>
                  </a:lnTo>
                  <a:lnTo>
                    <a:pt x="153" y="147"/>
                  </a:lnTo>
                  <a:lnTo>
                    <a:pt x="174" y="131"/>
                  </a:lnTo>
                  <a:lnTo>
                    <a:pt x="194" y="115"/>
                  </a:lnTo>
                  <a:lnTo>
                    <a:pt x="215" y="99"/>
                  </a:lnTo>
                  <a:lnTo>
                    <a:pt x="236" y="85"/>
                  </a:lnTo>
                  <a:lnTo>
                    <a:pt x="258" y="69"/>
                  </a:lnTo>
                  <a:lnTo>
                    <a:pt x="279" y="54"/>
                  </a:lnTo>
                  <a:lnTo>
                    <a:pt x="301" y="40"/>
                  </a:lnTo>
                  <a:lnTo>
                    <a:pt x="324" y="26"/>
                  </a:lnTo>
                  <a:lnTo>
                    <a:pt x="346" y="13"/>
                  </a:lnTo>
                  <a:lnTo>
                    <a:pt x="349" y="3"/>
                  </a:lnTo>
                  <a:lnTo>
                    <a:pt x="361" y="0"/>
                  </a:lnTo>
                  <a:lnTo>
                    <a:pt x="375" y="2"/>
                  </a:lnTo>
                  <a:lnTo>
                    <a:pt x="385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8" name="Freeform 69"/>
            <p:cNvSpPr>
              <a:spLocks/>
            </p:cNvSpPr>
            <p:nvPr/>
          </p:nvSpPr>
          <p:spPr bwMode="auto">
            <a:xfrm>
              <a:off x="4840" y="2094"/>
              <a:ext cx="41" cy="241"/>
            </a:xfrm>
            <a:custGeom>
              <a:avLst/>
              <a:gdLst>
                <a:gd name="T0" fmla="*/ 57 w 83"/>
                <a:gd name="T1" fmla="*/ 0 h 480"/>
                <a:gd name="T2" fmla="*/ 54 w 83"/>
                <a:gd name="T3" fmla="*/ 19 h 480"/>
                <a:gd name="T4" fmla="*/ 46 w 83"/>
                <a:gd name="T5" fmla="*/ 70 h 480"/>
                <a:gd name="T6" fmla="*/ 36 w 83"/>
                <a:gd name="T7" fmla="*/ 143 h 480"/>
                <a:gd name="T8" fmla="*/ 24 w 83"/>
                <a:gd name="T9" fmla="*/ 228 h 480"/>
                <a:gd name="T10" fmla="*/ 12 w 83"/>
                <a:gd name="T11" fmla="*/ 314 h 480"/>
                <a:gd name="T12" fmla="*/ 4 w 83"/>
                <a:gd name="T13" fmla="*/ 391 h 480"/>
                <a:gd name="T14" fmla="*/ 0 w 83"/>
                <a:gd name="T15" fmla="*/ 450 h 480"/>
                <a:gd name="T16" fmla="*/ 0 w 83"/>
                <a:gd name="T17" fmla="*/ 480 h 480"/>
                <a:gd name="T18" fmla="*/ 9 w 83"/>
                <a:gd name="T19" fmla="*/ 445 h 480"/>
                <a:gd name="T20" fmla="*/ 22 w 83"/>
                <a:gd name="T21" fmla="*/ 383 h 480"/>
                <a:gd name="T22" fmla="*/ 36 w 83"/>
                <a:gd name="T23" fmla="*/ 306 h 480"/>
                <a:gd name="T24" fmla="*/ 49 w 83"/>
                <a:gd name="T25" fmla="*/ 220 h 480"/>
                <a:gd name="T26" fmla="*/ 62 w 83"/>
                <a:gd name="T27" fmla="*/ 138 h 480"/>
                <a:gd name="T28" fmla="*/ 73 w 83"/>
                <a:gd name="T29" fmla="*/ 68 h 480"/>
                <a:gd name="T30" fmla="*/ 80 w 83"/>
                <a:gd name="T31" fmla="*/ 19 h 480"/>
                <a:gd name="T32" fmla="*/ 83 w 83"/>
                <a:gd name="T33" fmla="*/ 0 h 480"/>
                <a:gd name="T34" fmla="*/ 57 w 83"/>
                <a:gd name="T3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480">
                  <a:moveTo>
                    <a:pt x="57" y="0"/>
                  </a:moveTo>
                  <a:lnTo>
                    <a:pt x="54" y="19"/>
                  </a:lnTo>
                  <a:lnTo>
                    <a:pt x="46" y="70"/>
                  </a:lnTo>
                  <a:lnTo>
                    <a:pt x="36" y="143"/>
                  </a:lnTo>
                  <a:lnTo>
                    <a:pt x="24" y="228"/>
                  </a:lnTo>
                  <a:lnTo>
                    <a:pt x="12" y="314"/>
                  </a:lnTo>
                  <a:lnTo>
                    <a:pt x="4" y="391"/>
                  </a:lnTo>
                  <a:lnTo>
                    <a:pt x="0" y="450"/>
                  </a:lnTo>
                  <a:lnTo>
                    <a:pt x="0" y="480"/>
                  </a:lnTo>
                  <a:lnTo>
                    <a:pt x="9" y="445"/>
                  </a:lnTo>
                  <a:lnTo>
                    <a:pt x="22" y="383"/>
                  </a:lnTo>
                  <a:lnTo>
                    <a:pt x="36" y="306"/>
                  </a:lnTo>
                  <a:lnTo>
                    <a:pt x="49" y="220"/>
                  </a:lnTo>
                  <a:lnTo>
                    <a:pt x="62" y="138"/>
                  </a:lnTo>
                  <a:lnTo>
                    <a:pt x="73" y="68"/>
                  </a:lnTo>
                  <a:lnTo>
                    <a:pt x="80" y="19"/>
                  </a:lnTo>
                  <a:lnTo>
                    <a:pt x="83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54" name="Grupo 153"/>
          <p:cNvGrpSpPr/>
          <p:nvPr/>
        </p:nvGrpSpPr>
        <p:grpSpPr>
          <a:xfrm>
            <a:off x="755576" y="1556792"/>
            <a:ext cx="6550025" cy="5032375"/>
            <a:chOff x="755576" y="1636985"/>
            <a:chExt cx="6550025" cy="5032375"/>
          </a:xfrm>
        </p:grpSpPr>
        <p:sp>
          <p:nvSpPr>
            <p:cNvPr id="140" name="Rectangle 2"/>
            <p:cNvSpPr>
              <a:spLocks noChangeArrowheads="1"/>
            </p:cNvSpPr>
            <p:nvPr/>
          </p:nvSpPr>
          <p:spPr bwMode="auto">
            <a:xfrm>
              <a:off x="971476" y="1879873"/>
              <a:ext cx="6334125" cy="4789487"/>
            </a:xfrm>
            <a:prstGeom prst="rect">
              <a:avLst/>
            </a:prstGeom>
            <a:gradFill rotWithShape="0">
              <a:gsLst>
                <a:gs pos="0">
                  <a:srgbClr val="006699">
                    <a:gamma/>
                    <a:shade val="46275"/>
                    <a:invGamma/>
                  </a:srgbClr>
                </a:gs>
                <a:gs pos="50000">
                  <a:srgbClr val="006699"/>
                </a:gs>
                <a:gs pos="100000">
                  <a:srgbClr val="0066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>
              <a:outerShdw dist="71842" dir="2700000" algn="ctr" rotWithShape="0">
                <a:schemeClr val="bg1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41" name="Text Box 3"/>
            <p:cNvSpPr txBox="1">
              <a:spLocks noChangeArrowheads="1"/>
            </p:cNvSpPr>
            <p:nvPr/>
          </p:nvSpPr>
          <p:spPr bwMode="auto">
            <a:xfrm>
              <a:off x="3555926" y="2818085"/>
              <a:ext cx="418704" cy="31393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32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30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19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16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15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18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14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10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  7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16</a:t>
              </a:r>
            </a:p>
          </p:txBody>
        </p:sp>
        <p:sp>
          <p:nvSpPr>
            <p:cNvPr id="142" name="Text Box 4"/>
            <p:cNvSpPr txBox="1">
              <a:spLocks noChangeArrowheads="1"/>
            </p:cNvSpPr>
            <p:nvPr/>
          </p:nvSpPr>
          <p:spPr bwMode="auto">
            <a:xfrm>
              <a:off x="4641776" y="2818085"/>
              <a:ext cx="418704" cy="31240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25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24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15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15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13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15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15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  8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  9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11</a:t>
              </a:r>
            </a:p>
          </p:txBody>
        </p:sp>
        <p:sp>
          <p:nvSpPr>
            <p:cNvPr id="143" name="Text Box 5"/>
            <p:cNvSpPr txBox="1">
              <a:spLocks noChangeArrowheads="1"/>
            </p:cNvSpPr>
            <p:nvPr/>
          </p:nvSpPr>
          <p:spPr bwMode="auto">
            <a:xfrm>
              <a:off x="3403526" y="2381523"/>
              <a:ext cx="71173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u="sng">
                  <a:solidFill>
                    <a:schemeClr val="bg1"/>
                  </a:solidFill>
                </a:rPr>
                <a:t>UPX</a:t>
              </a:r>
            </a:p>
          </p:txBody>
        </p:sp>
        <p:sp>
          <p:nvSpPr>
            <p:cNvPr id="144" name="Text Box 6"/>
            <p:cNvSpPr txBox="1">
              <a:spLocks noChangeArrowheads="1"/>
            </p:cNvSpPr>
            <p:nvPr/>
          </p:nvSpPr>
          <p:spPr bwMode="auto">
            <a:xfrm>
              <a:off x="4316339" y="2381523"/>
              <a:ext cx="94128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u="sng">
                  <a:solidFill>
                    <a:schemeClr val="bg1"/>
                  </a:solidFill>
                </a:rPr>
                <a:t>INTEX</a:t>
              </a:r>
            </a:p>
          </p:txBody>
        </p:sp>
        <p:sp>
          <p:nvSpPr>
            <p:cNvPr id="145" name="Text Box 7"/>
            <p:cNvSpPr txBox="1">
              <a:spLocks noChangeArrowheads="1"/>
            </p:cNvSpPr>
            <p:nvPr/>
          </p:nvSpPr>
          <p:spPr bwMode="auto">
            <a:xfrm>
              <a:off x="5551414" y="2381523"/>
              <a:ext cx="140673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u="sng" dirty="0" err="1" smtClean="0">
                  <a:solidFill>
                    <a:schemeClr val="bg1"/>
                  </a:solidFill>
                </a:rPr>
                <a:t>Diferença</a:t>
              </a:r>
              <a:endParaRPr lang="en-US" sz="2400" b="1" u="sng" dirty="0">
                <a:solidFill>
                  <a:schemeClr val="bg1"/>
                </a:solidFill>
              </a:endParaRPr>
            </a:p>
          </p:txBody>
        </p:sp>
        <p:sp>
          <p:nvSpPr>
            <p:cNvPr id="146" name="Text Box 8"/>
            <p:cNvSpPr txBox="1">
              <a:spLocks noChangeArrowheads="1"/>
            </p:cNvSpPr>
            <p:nvPr/>
          </p:nvSpPr>
          <p:spPr bwMode="auto">
            <a:xfrm>
              <a:off x="1233414" y="2381523"/>
              <a:ext cx="208736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u="sng" dirty="0" smtClean="0">
                  <a:solidFill>
                    <a:schemeClr val="bg1"/>
                  </a:solidFill>
                </a:rPr>
                <a:t>Distrito do Esc.</a:t>
              </a:r>
              <a:endParaRPr lang="en-US" sz="2400" b="1" u="sng" dirty="0">
                <a:solidFill>
                  <a:schemeClr val="bg1"/>
                </a:solidFill>
              </a:endParaRPr>
            </a:p>
          </p:txBody>
        </p:sp>
        <p:sp>
          <p:nvSpPr>
            <p:cNvPr id="147" name="Text Box 9"/>
            <p:cNvSpPr txBox="1">
              <a:spLocks noChangeArrowheads="1"/>
            </p:cNvSpPr>
            <p:nvPr/>
          </p:nvSpPr>
          <p:spPr bwMode="auto">
            <a:xfrm>
              <a:off x="1265164" y="2868885"/>
              <a:ext cx="1297856" cy="30839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90000"/>
                </a:lnSpc>
                <a:spcBef>
                  <a:spcPct val="20000"/>
                </a:spcBef>
                <a:buClr>
                  <a:srgbClr val="66FFFF"/>
                </a:buClr>
                <a:buSzPct val="75000"/>
                <a:buFont typeface="Monotype Sorts" pitchFamily="2" charset="2"/>
                <a:buNone/>
              </a:pPr>
              <a:r>
                <a:rPr lang="en-US" b="1">
                  <a:solidFill>
                    <a:schemeClr val="bg1"/>
                  </a:solidFill>
                </a:rPr>
                <a:t>Seattle</a:t>
              </a:r>
            </a:p>
            <a:p>
              <a:pPr algn="l">
                <a:lnSpc>
                  <a:spcPct val="90000"/>
                </a:lnSpc>
                <a:spcBef>
                  <a:spcPct val="20000"/>
                </a:spcBef>
                <a:buClr>
                  <a:srgbClr val="66FFFF"/>
                </a:buClr>
                <a:buSzPct val="75000"/>
                <a:buFont typeface="Monotype Sorts" pitchFamily="2" charset="2"/>
                <a:buNone/>
              </a:pPr>
              <a:r>
                <a:rPr lang="en-US" b="1">
                  <a:solidFill>
                    <a:schemeClr val="bg1"/>
                  </a:solidFill>
                </a:rPr>
                <a:t>Los Angeles</a:t>
              </a:r>
            </a:p>
            <a:p>
              <a:pPr algn="l">
                <a:lnSpc>
                  <a:spcPct val="90000"/>
                </a:lnSpc>
                <a:spcBef>
                  <a:spcPct val="20000"/>
                </a:spcBef>
                <a:buClr>
                  <a:srgbClr val="66FFFF"/>
                </a:buClr>
                <a:buSzPct val="75000"/>
                <a:buFont typeface="Monotype Sorts" pitchFamily="2" charset="2"/>
                <a:buNone/>
              </a:pPr>
              <a:r>
                <a:rPr lang="en-US" b="1">
                  <a:solidFill>
                    <a:schemeClr val="bg1"/>
                  </a:solidFill>
                </a:rPr>
                <a:t>Boston</a:t>
              </a:r>
            </a:p>
            <a:p>
              <a:pPr algn="l">
                <a:lnSpc>
                  <a:spcPct val="90000"/>
                </a:lnSpc>
                <a:spcBef>
                  <a:spcPct val="20000"/>
                </a:spcBef>
                <a:buClr>
                  <a:srgbClr val="66FFFF"/>
                </a:buClr>
                <a:buSzPct val="75000"/>
                <a:buFont typeface="Monotype Sorts" pitchFamily="2" charset="2"/>
                <a:buNone/>
              </a:pPr>
              <a:r>
                <a:rPr lang="en-US" b="1">
                  <a:solidFill>
                    <a:schemeClr val="bg1"/>
                  </a:solidFill>
                </a:rPr>
                <a:t>Cleveland</a:t>
              </a:r>
            </a:p>
            <a:p>
              <a:pPr algn="l">
                <a:lnSpc>
                  <a:spcPct val="90000"/>
                </a:lnSpc>
                <a:spcBef>
                  <a:spcPct val="20000"/>
                </a:spcBef>
                <a:buClr>
                  <a:srgbClr val="66FFFF"/>
                </a:buClr>
                <a:buSzPct val="75000"/>
                <a:buFont typeface="Monotype Sorts" pitchFamily="2" charset="2"/>
                <a:buNone/>
              </a:pPr>
              <a:r>
                <a:rPr lang="en-US" b="1">
                  <a:solidFill>
                    <a:schemeClr val="bg1"/>
                  </a:solidFill>
                </a:rPr>
                <a:t>New York</a:t>
              </a:r>
            </a:p>
            <a:p>
              <a:pPr algn="l">
                <a:lnSpc>
                  <a:spcPct val="90000"/>
                </a:lnSpc>
                <a:spcBef>
                  <a:spcPct val="20000"/>
                </a:spcBef>
                <a:buClr>
                  <a:srgbClr val="66FFFF"/>
                </a:buClr>
                <a:buSzPct val="75000"/>
                <a:buFont typeface="Monotype Sorts" pitchFamily="2" charset="2"/>
                <a:buNone/>
              </a:pPr>
              <a:r>
                <a:rPr lang="en-US" b="1">
                  <a:solidFill>
                    <a:schemeClr val="bg1"/>
                  </a:solidFill>
                </a:rPr>
                <a:t>Houston</a:t>
              </a:r>
            </a:p>
            <a:p>
              <a:pPr algn="l">
                <a:lnSpc>
                  <a:spcPct val="90000"/>
                </a:lnSpc>
                <a:spcBef>
                  <a:spcPct val="20000"/>
                </a:spcBef>
                <a:buClr>
                  <a:srgbClr val="66FFFF"/>
                </a:buClr>
                <a:buSzPct val="75000"/>
                <a:buFont typeface="Monotype Sorts" pitchFamily="2" charset="2"/>
                <a:buNone/>
              </a:pPr>
              <a:r>
                <a:rPr lang="en-US" b="1">
                  <a:solidFill>
                    <a:schemeClr val="bg1"/>
                  </a:solidFill>
                </a:rPr>
                <a:t>Atlanta</a:t>
              </a:r>
            </a:p>
            <a:p>
              <a:pPr algn="l">
                <a:lnSpc>
                  <a:spcPct val="90000"/>
                </a:lnSpc>
                <a:spcBef>
                  <a:spcPct val="20000"/>
                </a:spcBef>
                <a:buClr>
                  <a:srgbClr val="66FFFF"/>
                </a:buClr>
                <a:buSzPct val="75000"/>
                <a:buFont typeface="Monotype Sorts" pitchFamily="2" charset="2"/>
                <a:buNone/>
              </a:pPr>
              <a:r>
                <a:rPr lang="en-US" b="1">
                  <a:solidFill>
                    <a:schemeClr val="bg1"/>
                  </a:solidFill>
                </a:rPr>
                <a:t>St. Louis</a:t>
              </a:r>
            </a:p>
            <a:p>
              <a:pPr algn="l">
                <a:lnSpc>
                  <a:spcPct val="90000"/>
                </a:lnSpc>
                <a:spcBef>
                  <a:spcPct val="20000"/>
                </a:spcBef>
                <a:buClr>
                  <a:srgbClr val="66FFFF"/>
                </a:buClr>
                <a:buSzPct val="75000"/>
                <a:buFont typeface="Monotype Sorts" pitchFamily="2" charset="2"/>
                <a:buNone/>
              </a:pPr>
              <a:r>
                <a:rPr lang="en-US" b="1">
                  <a:solidFill>
                    <a:schemeClr val="bg1"/>
                  </a:solidFill>
                </a:rPr>
                <a:t>Milwaukee</a:t>
              </a:r>
            </a:p>
            <a:p>
              <a:pPr algn="l">
                <a:lnSpc>
                  <a:spcPct val="90000"/>
                </a:lnSpc>
                <a:spcBef>
                  <a:spcPct val="20000"/>
                </a:spcBef>
                <a:buClr>
                  <a:srgbClr val="66FFFF"/>
                </a:buClr>
                <a:buSzPct val="75000"/>
                <a:buFont typeface="Monotype Sorts" pitchFamily="2" charset="2"/>
                <a:buNone/>
              </a:pPr>
              <a:r>
                <a:rPr lang="en-US" b="1">
                  <a:solidFill>
                    <a:schemeClr val="bg1"/>
                  </a:solidFill>
                </a:rPr>
                <a:t>Denver</a:t>
              </a:r>
            </a:p>
          </p:txBody>
        </p:sp>
        <p:sp>
          <p:nvSpPr>
            <p:cNvPr id="148" name="Text Box 10"/>
            <p:cNvSpPr txBox="1">
              <a:spLocks noChangeArrowheads="1"/>
            </p:cNvSpPr>
            <p:nvPr/>
          </p:nvSpPr>
          <p:spPr bwMode="auto">
            <a:xfrm>
              <a:off x="3684514" y="1962423"/>
              <a:ext cx="347717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Tempo de </a:t>
              </a:r>
              <a:r>
                <a:rPr lang="en-US" sz="2400" b="1" dirty="0" err="1" smtClean="0">
                  <a:solidFill>
                    <a:schemeClr val="bg1"/>
                  </a:solidFill>
                </a:rPr>
                <a:t>Entrega</a:t>
              </a:r>
              <a:r>
                <a:rPr lang="en-US" sz="2400" b="1" dirty="0" smtClean="0">
                  <a:solidFill>
                    <a:schemeClr val="bg1"/>
                  </a:solidFill>
                </a:rPr>
                <a:t> (</a:t>
              </a:r>
              <a:r>
                <a:rPr lang="en-US" sz="2400" b="1" dirty="0" err="1" smtClean="0">
                  <a:solidFill>
                    <a:schemeClr val="bg1"/>
                  </a:solidFill>
                </a:rPr>
                <a:t>Horas</a:t>
              </a:r>
              <a:r>
                <a:rPr lang="en-US" sz="2400" b="1" dirty="0">
                  <a:solidFill>
                    <a:schemeClr val="bg1"/>
                  </a:solidFill>
                </a:rPr>
                <a:t>)</a:t>
              </a:r>
            </a:p>
          </p:txBody>
        </p:sp>
        <p:sp>
          <p:nvSpPr>
            <p:cNvPr id="149" name="AutoShape 11"/>
            <p:cNvSpPr>
              <a:spLocks noChangeArrowheads="1"/>
            </p:cNvSpPr>
            <p:nvPr/>
          </p:nvSpPr>
          <p:spPr bwMode="auto">
            <a:xfrm rot="5400000">
              <a:off x="711126" y="4323035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50" name="AutoShape 12"/>
            <p:cNvSpPr>
              <a:spLocks noChangeArrowheads="1"/>
            </p:cNvSpPr>
            <p:nvPr/>
          </p:nvSpPr>
          <p:spPr bwMode="auto">
            <a:xfrm rot="10800000">
              <a:off x="3721026" y="1636985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51" name="AutoShape 13"/>
            <p:cNvSpPr>
              <a:spLocks noChangeArrowheads="1"/>
            </p:cNvSpPr>
            <p:nvPr/>
          </p:nvSpPr>
          <p:spPr bwMode="auto">
            <a:xfrm rot="10800000">
              <a:off x="4730676" y="1636985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52" name="AutoShape 14"/>
            <p:cNvSpPr>
              <a:spLocks noChangeArrowheads="1"/>
            </p:cNvSpPr>
            <p:nvPr/>
          </p:nvSpPr>
          <p:spPr bwMode="auto">
            <a:xfrm rot="10800000">
              <a:off x="6140376" y="1636985"/>
              <a:ext cx="244475" cy="155575"/>
            </a:xfrm>
            <a:prstGeom prst="triangle">
              <a:avLst>
                <a:gd name="adj" fmla="val 50000"/>
              </a:avLst>
            </a:prstGeom>
            <a:solidFill>
              <a:srgbClr val="66FFFF"/>
            </a:solidFill>
            <a:ln w="12700">
              <a:solidFill>
                <a:srgbClr val="66FFFF"/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000000"/>
              </a:outerShdw>
            </a:effectLst>
          </p:spPr>
          <p:txBody>
            <a:bodyPr wrap="none" anchor="ctr"/>
            <a:lstStyle/>
            <a:p>
              <a:endParaRPr lang="pt-BR" b="1">
                <a:solidFill>
                  <a:schemeClr val="bg1"/>
                </a:solidFill>
              </a:endParaRPr>
            </a:p>
          </p:txBody>
        </p:sp>
        <p:sp>
          <p:nvSpPr>
            <p:cNvPr id="153" name="Text Box 15"/>
            <p:cNvSpPr txBox="1">
              <a:spLocks noChangeArrowheads="1"/>
            </p:cNvSpPr>
            <p:nvPr/>
          </p:nvSpPr>
          <p:spPr bwMode="auto">
            <a:xfrm>
              <a:off x="6022901" y="2818085"/>
              <a:ext cx="425116" cy="31393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006699">
                          <a:gamma/>
                          <a:shade val="46275"/>
                          <a:invGamma/>
                        </a:srgbClr>
                      </a:gs>
                      <a:gs pos="50000">
                        <a:srgbClr val="006699"/>
                      </a:gs>
                      <a:gs pos="100000">
                        <a:srgbClr val="006699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 7 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 6 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 4 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 1 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 2 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 3 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-1 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 2 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-2 </a:t>
              </a:r>
            </a:p>
            <a:p>
              <a:pPr>
                <a:lnSpc>
                  <a:spcPct val="110000"/>
                </a:lnSpc>
              </a:pPr>
              <a:r>
                <a:rPr lang="en-US" b="1">
                  <a:solidFill>
                    <a:schemeClr val="bg1"/>
                  </a:solidFill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94557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200" dirty="0"/>
              <a:t>Inferência sobre a Diferença entre as Médias de Duas Populações: Amostras Relacionadas (ou Dependentes)</a:t>
            </a:r>
            <a:endParaRPr lang="pt-BR" sz="3200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41</a:t>
            </a:fld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pPr marL="114300" indent="0">
              <a:buNone/>
            </a:pPr>
            <a:r>
              <a:rPr lang="pt-BR" dirty="0" smtClean="0"/>
              <a:t>Métodos do Valor </a:t>
            </a:r>
            <a:r>
              <a:rPr lang="pt-BR" i="1" dirty="0" smtClean="0"/>
              <a:t>p</a:t>
            </a:r>
            <a:r>
              <a:rPr lang="pt-BR" dirty="0" smtClean="0"/>
              <a:t> e do Valor Crítico</a:t>
            </a:r>
          </a:p>
          <a:p>
            <a:pPr marL="114300" indent="0">
              <a:buNone/>
            </a:pPr>
            <a:r>
              <a:rPr lang="pt-BR" dirty="0" smtClean="0"/>
              <a:t>1. </a:t>
            </a:r>
            <a:r>
              <a:rPr lang="pt-BR" b="1" dirty="0" smtClean="0"/>
              <a:t>Desenvolva as hipóteses</a:t>
            </a:r>
            <a:r>
              <a:rPr lang="pt-BR" dirty="0" smtClean="0"/>
              <a:t>:</a:t>
            </a:r>
          </a:p>
          <a:p>
            <a:pPr marL="114300" indent="0" algn="ctr">
              <a:buNone/>
            </a:pP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  <a:r>
              <a:rPr lang="pt-BR" dirty="0"/>
              <a:t>: </a:t>
            </a:r>
            <a:r>
              <a:rPr lang="pt-BR" i="1" dirty="0" smtClean="0"/>
              <a:t>µ</a:t>
            </a:r>
            <a:r>
              <a:rPr lang="pt-BR" baseline="-25000" dirty="0" smtClean="0"/>
              <a:t>d</a:t>
            </a:r>
            <a:r>
              <a:rPr lang="pt-BR" dirty="0" smtClean="0"/>
              <a:t> = 0</a:t>
            </a:r>
            <a:endParaRPr lang="pt-BR" baseline="-25000" dirty="0" smtClean="0"/>
          </a:p>
          <a:p>
            <a:pPr marL="114300" indent="0" algn="ctr">
              <a:buNone/>
            </a:pPr>
            <a:r>
              <a:rPr lang="pt-BR" i="1" dirty="0" smtClean="0"/>
              <a:t>H</a:t>
            </a:r>
            <a:r>
              <a:rPr lang="pt-BR" baseline="-25000" dirty="0" smtClean="0"/>
              <a:t>1</a:t>
            </a:r>
            <a:r>
              <a:rPr lang="pt-BR" dirty="0"/>
              <a:t>: </a:t>
            </a:r>
            <a:r>
              <a:rPr lang="pt-BR" i="1" dirty="0" smtClean="0"/>
              <a:t>µ</a:t>
            </a:r>
            <a:r>
              <a:rPr lang="pt-BR" baseline="-25000" dirty="0" smtClean="0"/>
              <a:t>d</a:t>
            </a:r>
            <a:r>
              <a:rPr lang="pt-BR" dirty="0" smtClean="0"/>
              <a:t> ≠ 0</a:t>
            </a:r>
            <a:endParaRPr lang="pt-BR" baseline="-25000" dirty="0"/>
          </a:p>
          <a:p>
            <a:pPr marL="114300" indent="0">
              <a:buNone/>
            </a:pPr>
            <a:r>
              <a:rPr lang="pt-BR" dirty="0" smtClean="0"/>
              <a:t>Onde:</a:t>
            </a:r>
          </a:p>
          <a:p>
            <a:pPr marL="114300" indent="0">
              <a:buNone/>
            </a:pPr>
            <a:r>
              <a:rPr lang="pt-BR" i="1" dirty="0" smtClean="0"/>
              <a:t>µ</a:t>
            </a:r>
            <a:r>
              <a:rPr lang="pt-BR" baseline="-25000" dirty="0" smtClean="0"/>
              <a:t>d</a:t>
            </a:r>
            <a:r>
              <a:rPr lang="pt-BR" dirty="0" smtClean="0"/>
              <a:t> = </a:t>
            </a:r>
            <a:r>
              <a:rPr lang="pt-BR" dirty="0"/>
              <a:t>a média da </a:t>
            </a:r>
            <a:r>
              <a:rPr lang="pt-BR" b="1" dirty="0"/>
              <a:t>diferença</a:t>
            </a:r>
            <a:r>
              <a:rPr lang="pt-BR" dirty="0"/>
              <a:t> de valores para os dois serviços de entrega para a população de escritórios distritais</a:t>
            </a:r>
          </a:p>
          <a:p>
            <a:pPr marL="114300" indent="0">
              <a:buNone/>
            </a:pPr>
            <a:r>
              <a:rPr lang="pt-BR" dirty="0" smtClean="0"/>
              <a:t>2. </a:t>
            </a:r>
            <a:r>
              <a:rPr lang="pt-BR" b="1" dirty="0" smtClean="0"/>
              <a:t>Especificar o nível de significância</a:t>
            </a:r>
            <a:r>
              <a:rPr lang="pt-BR" dirty="0" smtClean="0"/>
              <a:t>:</a:t>
            </a:r>
          </a:p>
          <a:p>
            <a:pPr marL="114300" indent="0">
              <a:buNone/>
            </a:pPr>
            <a:r>
              <a:rPr lang="el-GR" i="1" dirty="0"/>
              <a:t>α</a:t>
            </a:r>
            <a:r>
              <a:rPr lang="pt-BR" dirty="0"/>
              <a:t> = </a:t>
            </a:r>
            <a:r>
              <a:rPr lang="pt-BR" dirty="0" smtClean="0"/>
              <a:t>0,05</a:t>
            </a:r>
            <a:endParaRPr lang="pt-BR" dirty="0"/>
          </a:p>
          <a:p>
            <a:pPr marL="114300" indent="0">
              <a:buNone/>
            </a:pPr>
            <a:endParaRPr lang="pt-BR" dirty="0"/>
          </a:p>
        </p:txBody>
      </p:sp>
      <p:grpSp>
        <p:nvGrpSpPr>
          <p:cNvPr id="29" name="Group 17"/>
          <p:cNvGrpSpPr>
            <a:grpSpLocks/>
          </p:cNvGrpSpPr>
          <p:nvPr/>
        </p:nvGrpSpPr>
        <p:grpSpPr bwMode="auto">
          <a:xfrm>
            <a:off x="8072438" y="204788"/>
            <a:ext cx="912812" cy="1533525"/>
            <a:chOff x="4072" y="1608"/>
            <a:chExt cx="983" cy="1470"/>
          </a:xfrm>
        </p:grpSpPr>
        <p:sp>
          <p:nvSpPr>
            <p:cNvPr id="30" name="Freeform 18"/>
            <p:cNvSpPr>
              <a:spLocks/>
            </p:cNvSpPr>
            <p:nvPr/>
          </p:nvSpPr>
          <p:spPr bwMode="auto">
            <a:xfrm>
              <a:off x="4072" y="1608"/>
              <a:ext cx="983" cy="1470"/>
            </a:xfrm>
            <a:custGeom>
              <a:avLst/>
              <a:gdLst>
                <a:gd name="T0" fmla="*/ 1745 w 1967"/>
                <a:gd name="T1" fmla="*/ 2822 h 2940"/>
                <a:gd name="T2" fmla="*/ 1967 w 1967"/>
                <a:gd name="T3" fmla="*/ 2664 h 2940"/>
                <a:gd name="T4" fmla="*/ 1905 w 1967"/>
                <a:gd name="T5" fmla="*/ 2597 h 2940"/>
                <a:gd name="T6" fmla="*/ 1655 w 1967"/>
                <a:gd name="T7" fmla="*/ 2547 h 2940"/>
                <a:gd name="T8" fmla="*/ 1587 w 1967"/>
                <a:gd name="T9" fmla="*/ 2308 h 2940"/>
                <a:gd name="T10" fmla="*/ 1512 w 1967"/>
                <a:gd name="T11" fmla="*/ 1985 h 2940"/>
                <a:gd name="T12" fmla="*/ 1478 w 1967"/>
                <a:gd name="T13" fmla="*/ 1827 h 2940"/>
                <a:gd name="T14" fmla="*/ 1350 w 1967"/>
                <a:gd name="T15" fmla="*/ 1680 h 2940"/>
                <a:gd name="T16" fmla="*/ 1259 w 1967"/>
                <a:gd name="T17" fmla="*/ 1555 h 2940"/>
                <a:gd name="T18" fmla="*/ 1338 w 1967"/>
                <a:gd name="T19" fmla="*/ 1517 h 2940"/>
                <a:gd name="T20" fmla="*/ 1288 w 1967"/>
                <a:gd name="T21" fmla="*/ 1448 h 2940"/>
                <a:gd name="T22" fmla="*/ 1457 w 1967"/>
                <a:gd name="T23" fmla="*/ 1476 h 2940"/>
                <a:gd name="T24" fmla="*/ 1596 w 1967"/>
                <a:gd name="T25" fmla="*/ 1313 h 2940"/>
                <a:gd name="T26" fmla="*/ 1614 w 1967"/>
                <a:gd name="T27" fmla="*/ 937 h 2940"/>
                <a:gd name="T28" fmla="*/ 1668 w 1967"/>
                <a:gd name="T29" fmla="*/ 677 h 2940"/>
                <a:gd name="T30" fmla="*/ 1697 w 1967"/>
                <a:gd name="T31" fmla="*/ 516 h 2940"/>
                <a:gd name="T32" fmla="*/ 1659 w 1967"/>
                <a:gd name="T33" fmla="*/ 404 h 2940"/>
                <a:gd name="T34" fmla="*/ 1587 w 1967"/>
                <a:gd name="T35" fmla="*/ 206 h 2940"/>
                <a:gd name="T36" fmla="*/ 1443 w 1967"/>
                <a:gd name="T37" fmla="*/ 340 h 2940"/>
                <a:gd name="T38" fmla="*/ 1509 w 1967"/>
                <a:gd name="T39" fmla="*/ 452 h 2940"/>
                <a:gd name="T40" fmla="*/ 1473 w 1967"/>
                <a:gd name="T41" fmla="*/ 532 h 2940"/>
                <a:gd name="T42" fmla="*/ 1394 w 1967"/>
                <a:gd name="T43" fmla="*/ 717 h 2940"/>
                <a:gd name="T44" fmla="*/ 1311 w 1967"/>
                <a:gd name="T45" fmla="*/ 795 h 2940"/>
                <a:gd name="T46" fmla="*/ 1283 w 1967"/>
                <a:gd name="T47" fmla="*/ 596 h 2940"/>
                <a:gd name="T48" fmla="*/ 1373 w 1967"/>
                <a:gd name="T49" fmla="*/ 430 h 2940"/>
                <a:gd name="T50" fmla="*/ 1405 w 1967"/>
                <a:gd name="T51" fmla="*/ 329 h 2940"/>
                <a:gd name="T52" fmla="*/ 1411 w 1967"/>
                <a:gd name="T53" fmla="*/ 141 h 2940"/>
                <a:gd name="T54" fmla="*/ 1363 w 1967"/>
                <a:gd name="T55" fmla="*/ 161 h 2940"/>
                <a:gd name="T56" fmla="*/ 1232 w 1967"/>
                <a:gd name="T57" fmla="*/ 2 h 2940"/>
                <a:gd name="T58" fmla="*/ 985 w 1967"/>
                <a:gd name="T59" fmla="*/ 64 h 2940"/>
                <a:gd name="T60" fmla="*/ 945 w 1967"/>
                <a:gd name="T61" fmla="*/ 243 h 2940"/>
                <a:gd name="T62" fmla="*/ 950 w 1967"/>
                <a:gd name="T63" fmla="*/ 422 h 2940"/>
                <a:gd name="T64" fmla="*/ 945 w 1967"/>
                <a:gd name="T65" fmla="*/ 565 h 2940"/>
                <a:gd name="T66" fmla="*/ 899 w 1967"/>
                <a:gd name="T67" fmla="*/ 679 h 2940"/>
                <a:gd name="T68" fmla="*/ 745 w 1967"/>
                <a:gd name="T69" fmla="*/ 805 h 2940"/>
                <a:gd name="T70" fmla="*/ 519 w 1967"/>
                <a:gd name="T71" fmla="*/ 1036 h 2940"/>
                <a:gd name="T72" fmla="*/ 578 w 1967"/>
                <a:gd name="T73" fmla="*/ 1193 h 2940"/>
                <a:gd name="T74" fmla="*/ 579 w 1967"/>
                <a:gd name="T75" fmla="*/ 1322 h 2940"/>
                <a:gd name="T76" fmla="*/ 651 w 1967"/>
                <a:gd name="T77" fmla="*/ 1407 h 2940"/>
                <a:gd name="T78" fmla="*/ 594 w 1967"/>
                <a:gd name="T79" fmla="*/ 1662 h 2940"/>
                <a:gd name="T80" fmla="*/ 670 w 1967"/>
                <a:gd name="T81" fmla="*/ 1781 h 2940"/>
                <a:gd name="T82" fmla="*/ 747 w 1967"/>
                <a:gd name="T83" fmla="*/ 1999 h 2940"/>
                <a:gd name="T84" fmla="*/ 646 w 1967"/>
                <a:gd name="T85" fmla="*/ 2066 h 2940"/>
                <a:gd name="T86" fmla="*/ 477 w 1967"/>
                <a:gd name="T87" fmla="*/ 2090 h 2940"/>
                <a:gd name="T88" fmla="*/ 268 w 1967"/>
                <a:gd name="T89" fmla="*/ 2102 h 2940"/>
                <a:gd name="T90" fmla="*/ 180 w 1967"/>
                <a:gd name="T91" fmla="*/ 2247 h 2940"/>
                <a:gd name="T92" fmla="*/ 1 w 1967"/>
                <a:gd name="T93" fmla="*/ 2284 h 2940"/>
                <a:gd name="T94" fmla="*/ 54 w 1967"/>
                <a:gd name="T95" fmla="*/ 2474 h 2940"/>
                <a:gd name="T96" fmla="*/ 209 w 1967"/>
                <a:gd name="T97" fmla="*/ 2780 h 2940"/>
                <a:gd name="T98" fmla="*/ 279 w 1967"/>
                <a:gd name="T99" fmla="*/ 2566 h 2940"/>
                <a:gd name="T100" fmla="*/ 507 w 1967"/>
                <a:gd name="T101" fmla="*/ 2424 h 2940"/>
                <a:gd name="T102" fmla="*/ 883 w 1967"/>
                <a:gd name="T103" fmla="*/ 2284 h 2940"/>
                <a:gd name="T104" fmla="*/ 1074 w 1967"/>
                <a:gd name="T105" fmla="*/ 2183 h 2940"/>
                <a:gd name="T106" fmla="*/ 1081 w 1967"/>
                <a:gd name="T107" fmla="*/ 1942 h 2940"/>
                <a:gd name="T108" fmla="*/ 1197 w 1967"/>
                <a:gd name="T109" fmla="*/ 2074 h 2940"/>
                <a:gd name="T110" fmla="*/ 1263 w 1967"/>
                <a:gd name="T111" fmla="*/ 2293 h 2940"/>
                <a:gd name="T112" fmla="*/ 1314 w 1967"/>
                <a:gd name="T113" fmla="*/ 2697 h 2940"/>
                <a:gd name="T114" fmla="*/ 1328 w 1967"/>
                <a:gd name="T115" fmla="*/ 2793 h 2940"/>
                <a:gd name="T116" fmla="*/ 1413 w 1967"/>
                <a:gd name="T117" fmla="*/ 2819 h 2940"/>
                <a:gd name="T118" fmla="*/ 1485 w 1967"/>
                <a:gd name="T119" fmla="*/ 2876 h 2940"/>
                <a:gd name="T120" fmla="*/ 1550 w 1967"/>
                <a:gd name="T121" fmla="*/ 2938 h 2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7" h="2940">
                  <a:moveTo>
                    <a:pt x="1655" y="2884"/>
                  </a:moveTo>
                  <a:lnTo>
                    <a:pt x="1662" y="2879"/>
                  </a:lnTo>
                  <a:lnTo>
                    <a:pt x="1670" y="2873"/>
                  </a:lnTo>
                  <a:lnTo>
                    <a:pt x="1679" y="2868"/>
                  </a:lnTo>
                  <a:lnTo>
                    <a:pt x="1687" y="2862"/>
                  </a:lnTo>
                  <a:lnTo>
                    <a:pt x="1697" y="2855"/>
                  </a:lnTo>
                  <a:lnTo>
                    <a:pt x="1705" y="2851"/>
                  </a:lnTo>
                  <a:lnTo>
                    <a:pt x="1711" y="2844"/>
                  </a:lnTo>
                  <a:lnTo>
                    <a:pt x="1718" y="2839"/>
                  </a:lnTo>
                  <a:lnTo>
                    <a:pt x="1745" y="2822"/>
                  </a:lnTo>
                  <a:lnTo>
                    <a:pt x="1770" y="2806"/>
                  </a:lnTo>
                  <a:lnTo>
                    <a:pt x="1798" y="2788"/>
                  </a:lnTo>
                  <a:lnTo>
                    <a:pt x="1825" y="2772"/>
                  </a:lnTo>
                  <a:lnTo>
                    <a:pt x="1852" y="2755"/>
                  </a:lnTo>
                  <a:lnTo>
                    <a:pt x="1881" y="2737"/>
                  </a:lnTo>
                  <a:lnTo>
                    <a:pt x="1908" y="2720"/>
                  </a:lnTo>
                  <a:lnTo>
                    <a:pt x="1935" y="2702"/>
                  </a:lnTo>
                  <a:lnTo>
                    <a:pt x="1946" y="2691"/>
                  </a:lnTo>
                  <a:lnTo>
                    <a:pt x="1959" y="2678"/>
                  </a:lnTo>
                  <a:lnTo>
                    <a:pt x="1967" y="2664"/>
                  </a:lnTo>
                  <a:lnTo>
                    <a:pt x="1965" y="2648"/>
                  </a:lnTo>
                  <a:lnTo>
                    <a:pt x="1962" y="2640"/>
                  </a:lnTo>
                  <a:lnTo>
                    <a:pt x="1960" y="2635"/>
                  </a:lnTo>
                  <a:lnTo>
                    <a:pt x="1959" y="2629"/>
                  </a:lnTo>
                  <a:lnTo>
                    <a:pt x="1956" y="2622"/>
                  </a:lnTo>
                  <a:lnTo>
                    <a:pt x="1952" y="2616"/>
                  </a:lnTo>
                  <a:lnTo>
                    <a:pt x="1948" y="2608"/>
                  </a:lnTo>
                  <a:lnTo>
                    <a:pt x="1941" y="2601"/>
                  </a:lnTo>
                  <a:lnTo>
                    <a:pt x="1933" y="2597"/>
                  </a:lnTo>
                  <a:lnTo>
                    <a:pt x="1905" y="2597"/>
                  </a:lnTo>
                  <a:lnTo>
                    <a:pt x="1874" y="2597"/>
                  </a:lnTo>
                  <a:lnTo>
                    <a:pt x="1842" y="2598"/>
                  </a:lnTo>
                  <a:lnTo>
                    <a:pt x="1810" y="2600"/>
                  </a:lnTo>
                  <a:lnTo>
                    <a:pt x="1778" y="2600"/>
                  </a:lnTo>
                  <a:lnTo>
                    <a:pt x="1746" y="2601"/>
                  </a:lnTo>
                  <a:lnTo>
                    <a:pt x="1715" y="2601"/>
                  </a:lnTo>
                  <a:lnTo>
                    <a:pt x="1684" y="2600"/>
                  </a:lnTo>
                  <a:lnTo>
                    <a:pt x="1671" y="2584"/>
                  </a:lnTo>
                  <a:lnTo>
                    <a:pt x="1662" y="2565"/>
                  </a:lnTo>
                  <a:lnTo>
                    <a:pt x="1655" y="2547"/>
                  </a:lnTo>
                  <a:lnTo>
                    <a:pt x="1649" y="2526"/>
                  </a:lnTo>
                  <a:lnTo>
                    <a:pt x="1643" y="2507"/>
                  </a:lnTo>
                  <a:lnTo>
                    <a:pt x="1638" y="2488"/>
                  </a:lnTo>
                  <a:lnTo>
                    <a:pt x="1632" y="2470"/>
                  </a:lnTo>
                  <a:lnTo>
                    <a:pt x="1624" y="2453"/>
                  </a:lnTo>
                  <a:lnTo>
                    <a:pt x="1622" y="2434"/>
                  </a:lnTo>
                  <a:lnTo>
                    <a:pt x="1616" y="2408"/>
                  </a:lnTo>
                  <a:lnTo>
                    <a:pt x="1608" y="2376"/>
                  </a:lnTo>
                  <a:lnTo>
                    <a:pt x="1598" y="2341"/>
                  </a:lnTo>
                  <a:lnTo>
                    <a:pt x="1587" y="2308"/>
                  </a:lnTo>
                  <a:lnTo>
                    <a:pt x="1577" y="2276"/>
                  </a:lnTo>
                  <a:lnTo>
                    <a:pt x="1568" y="2250"/>
                  </a:lnTo>
                  <a:lnTo>
                    <a:pt x="1563" y="2231"/>
                  </a:lnTo>
                  <a:lnTo>
                    <a:pt x="1556" y="2212"/>
                  </a:lnTo>
                  <a:lnTo>
                    <a:pt x="1547" y="2183"/>
                  </a:lnTo>
                  <a:lnTo>
                    <a:pt x="1539" y="2156"/>
                  </a:lnTo>
                  <a:lnTo>
                    <a:pt x="1533" y="2137"/>
                  </a:lnTo>
                  <a:lnTo>
                    <a:pt x="1526" y="2087"/>
                  </a:lnTo>
                  <a:lnTo>
                    <a:pt x="1518" y="2030"/>
                  </a:lnTo>
                  <a:lnTo>
                    <a:pt x="1512" y="1985"/>
                  </a:lnTo>
                  <a:lnTo>
                    <a:pt x="1509" y="1966"/>
                  </a:lnTo>
                  <a:lnTo>
                    <a:pt x="1509" y="1956"/>
                  </a:lnTo>
                  <a:lnTo>
                    <a:pt x="1507" y="1939"/>
                  </a:lnTo>
                  <a:lnTo>
                    <a:pt x="1505" y="1920"/>
                  </a:lnTo>
                  <a:lnTo>
                    <a:pt x="1504" y="1907"/>
                  </a:lnTo>
                  <a:lnTo>
                    <a:pt x="1502" y="1889"/>
                  </a:lnTo>
                  <a:lnTo>
                    <a:pt x="1499" y="1872"/>
                  </a:lnTo>
                  <a:lnTo>
                    <a:pt x="1494" y="1857"/>
                  </a:lnTo>
                  <a:lnTo>
                    <a:pt x="1486" y="1841"/>
                  </a:lnTo>
                  <a:lnTo>
                    <a:pt x="1478" y="1827"/>
                  </a:lnTo>
                  <a:lnTo>
                    <a:pt x="1469" y="1813"/>
                  </a:lnTo>
                  <a:lnTo>
                    <a:pt x="1459" y="1798"/>
                  </a:lnTo>
                  <a:lnTo>
                    <a:pt x="1449" y="1782"/>
                  </a:lnTo>
                  <a:lnTo>
                    <a:pt x="1441" y="1774"/>
                  </a:lnTo>
                  <a:lnTo>
                    <a:pt x="1434" y="1768"/>
                  </a:lnTo>
                  <a:lnTo>
                    <a:pt x="1426" y="1758"/>
                  </a:lnTo>
                  <a:lnTo>
                    <a:pt x="1421" y="1749"/>
                  </a:lnTo>
                  <a:lnTo>
                    <a:pt x="1397" y="1728"/>
                  </a:lnTo>
                  <a:lnTo>
                    <a:pt x="1374" y="1706"/>
                  </a:lnTo>
                  <a:lnTo>
                    <a:pt x="1350" y="1680"/>
                  </a:lnTo>
                  <a:lnTo>
                    <a:pt x="1328" y="1656"/>
                  </a:lnTo>
                  <a:lnTo>
                    <a:pt x="1307" y="1630"/>
                  </a:lnTo>
                  <a:lnTo>
                    <a:pt x="1285" y="1605"/>
                  </a:lnTo>
                  <a:lnTo>
                    <a:pt x="1264" y="1579"/>
                  </a:lnTo>
                  <a:lnTo>
                    <a:pt x="1243" y="1555"/>
                  </a:lnTo>
                  <a:lnTo>
                    <a:pt x="1245" y="1554"/>
                  </a:lnTo>
                  <a:lnTo>
                    <a:pt x="1247" y="1554"/>
                  </a:lnTo>
                  <a:lnTo>
                    <a:pt x="1248" y="1554"/>
                  </a:lnTo>
                  <a:lnTo>
                    <a:pt x="1250" y="1554"/>
                  </a:lnTo>
                  <a:lnTo>
                    <a:pt x="1259" y="1555"/>
                  </a:lnTo>
                  <a:lnTo>
                    <a:pt x="1269" y="1557"/>
                  </a:lnTo>
                  <a:lnTo>
                    <a:pt x="1280" y="1559"/>
                  </a:lnTo>
                  <a:lnTo>
                    <a:pt x="1291" y="1560"/>
                  </a:lnTo>
                  <a:lnTo>
                    <a:pt x="1303" y="1560"/>
                  </a:lnTo>
                  <a:lnTo>
                    <a:pt x="1312" y="1559"/>
                  </a:lnTo>
                  <a:lnTo>
                    <a:pt x="1322" y="1555"/>
                  </a:lnTo>
                  <a:lnTo>
                    <a:pt x="1328" y="1547"/>
                  </a:lnTo>
                  <a:lnTo>
                    <a:pt x="1331" y="1539"/>
                  </a:lnTo>
                  <a:lnTo>
                    <a:pt x="1335" y="1528"/>
                  </a:lnTo>
                  <a:lnTo>
                    <a:pt x="1338" y="1517"/>
                  </a:lnTo>
                  <a:lnTo>
                    <a:pt x="1336" y="1504"/>
                  </a:lnTo>
                  <a:lnTo>
                    <a:pt x="1335" y="1504"/>
                  </a:lnTo>
                  <a:lnTo>
                    <a:pt x="1333" y="1503"/>
                  </a:lnTo>
                  <a:lnTo>
                    <a:pt x="1333" y="1501"/>
                  </a:lnTo>
                  <a:lnTo>
                    <a:pt x="1333" y="1500"/>
                  </a:lnTo>
                  <a:lnTo>
                    <a:pt x="1333" y="1496"/>
                  </a:lnTo>
                  <a:lnTo>
                    <a:pt x="1322" y="1484"/>
                  </a:lnTo>
                  <a:lnTo>
                    <a:pt x="1309" y="1472"/>
                  </a:lnTo>
                  <a:lnTo>
                    <a:pt x="1298" y="1461"/>
                  </a:lnTo>
                  <a:lnTo>
                    <a:pt x="1288" y="1448"/>
                  </a:lnTo>
                  <a:lnTo>
                    <a:pt x="1304" y="1452"/>
                  </a:lnTo>
                  <a:lnTo>
                    <a:pt x="1322" y="1453"/>
                  </a:lnTo>
                  <a:lnTo>
                    <a:pt x="1338" y="1456"/>
                  </a:lnTo>
                  <a:lnTo>
                    <a:pt x="1354" y="1458"/>
                  </a:lnTo>
                  <a:lnTo>
                    <a:pt x="1371" y="1461"/>
                  </a:lnTo>
                  <a:lnTo>
                    <a:pt x="1389" y="1464"/>
                  </a:lnTo>
                  <a:lnTo>
                    <a:pt x="1405" y="1466"/>
                  </a:lnTo>
                  <a:lnTo>
                    <a:pt x="1422" y="1469"/>
                  </a:lnTo>
                  <a:lnTo>
                    <a:pt x="1440" y="1472"/>
                  </a:lnTo>
                  <a:lnTo>
                    <a:pt x="1457" y="1476"/>
                  </a:lnTo>
                  <a:lnTo>
                    <a:pt x="1475" y="1479"/>
                  </a:lnTo>
                  <a:lnTo>
                    <a:pt x="1491" y="1482"/>
                  </a:lnTo>
                  <a:lnTo>
                    <a:pt x="1509" y="1484"/>
                  </a:lnTo>
                  <a:lnTo>
                    <a:pt x="1526" y="1487"/>
                  </a:lnTo>
                  <a:lnTo>
                    <a:pt x="1542" y="1490"/>
                  </a:lnTo>
                  <a:lnTo>
                    <a:pt x="1560" y="1493"/>
                  </a:lnTo>
                  <a:lnTo>
                    <a:pt x="1571" y="1488"/>
                  </a:lnTo>
                  <a:lnTo>
                    <a:pt x="1574" y="1458"/>
                  </a:lnTo>
                  <a:lnTo>
                    <a:pt x="1584" y="1396"/>
                  </a:lnTo>
                  <a:lnTo>
                    <a:pt x="1596" y="1313"/>
                  </a:lnTo>
                  <a:lnTo>
                    <a:pt x="1612" y="1217"/>
                  </a:lnTo>
                  <a:lnTo>
                    <a:pt x="1628" y="1124"/>
                  </a:lnTo>
                  <a:lnTo>
                    <a:pt x="1641" y="1044"/>
                  </a:lnTo>
                  <a:lnTo>
                    <a:pt x="1651" y="987"/>
                  </a:lnTo>
                  <a:lnTo>
                    <a:pt x="1654" y="966"/>
                  </a:lnTo>
                  <a:lnTo>
                    <a:pt x="1654" y="953"/>
                  </a:lnTo>
                  <a:lnTo>
                    <a:pt x="1649" y="945"/>
                  </a:lnTo>
                  <a:lnTo>
                    <a:pt x="1639" y="941"/>
                  </a:lnTo>
                  <a:lnTo>
                    <a:pt x="1628" y="939"/>
                  </a:lnTo>
                  <a:lnTo>
                    <a:pt x="1614" y="937"/>
                  </a:lnTo>
                  <a:lnTo>
                    <a:pt x="1601" y="936"/>
                  </a:lnTo>
                  <a:lnTo>
                    <a:pt x="1588" y="934"/>
                  </a:lnTo>
                  <a:lnTo>
                    <a:pt x="1579" y="928"/>
                  </a:lnTo>
                  <a:lnTo>
                    <a:pt x="1587" y="910"/>
                  </a:lnTo>
                  <a:lnTo>
                    <a:pt x="1600" y="883"/>
                  </a:lnTo>
                  <a:lnTo>
                    <a:pt x="1616" y="850"/>
                  </a:lnTo>
                  <a:lnTo>
                    <a:pt x="1632" y="810"/>
                  </a:lnTo>
                  <a:lnTo>
                    <a:pt x="1647" y="767"/>
                  </a:lnTo>
                  <a:lnTo>
                    <a:pt x="1660" y="722"/>
                  </a:lnTo>
                  <a:lnTo>
                    <a:pt x="1668" y="677"/>
                  </a:lnTo>
                  <a:lnTo>
                    <a:pt x="1668" y="636"/>
                  </a:lnTo>
                  <a:lnTo>
                    <a:pt x="1667" y="624"/>
                  </a:lnTo>
                  <a:lnTo>
                    <a:pt x="1657" y="612"/>
                  </a:lnTo>
                  <a:lnTo>
                    <a:pt x="1651" y="599"/>
                  </a:lnTo>
                  <a:lnTo>
                    <a:pt x="1660" y="586"/>
                  </a:lnTo>
                  <a:lnTo>
                    <a:pt x="1668" y="570"/>
                  </a:lnTo>
                  <a:lnTo>
                    <a:pt x="1678" y="554"/>
                  </a:lnTo>
                  <a:lnTo>
                    <a:pt x="1687" y="538"/>
                  </a:lnTo>
                  <a:lnTo>
                    <a:pt x="1695" y="522"/>
                  </a:lnTo>
                  <a:lnTo>
                    <a:pt x="1697" y="516"/>
                  </a:lnTo>
                  <a:lnTo>
                    <a:pt x="1695" y="513"/>
                  </a:lnTo>
                  <a:lnTo>
                    <a:pt x="1692" y="511"/>
                  </a:lnTo>
                  <a:lnTo>
                    <a:pt x="1689" y="508"/>
                  </a:lnTo>
                  <a:lnTo>
                    <a:pt x="1675" y="505"/>
                  </a:lnTo>
                  <a:lnTo>
                    <a:pt x="1663" y="498"/>
                  </a:lnTo>
                  <a:lnTo>
                    <a:pt x="1654" y="492"/>
                  </a:lnTo>
                  <a:lnTo>
                    <a:pt x="1644" y="484"/>
                  </a:lnTo>
                  <a:lnTo>
                    <a:pt x="1647" y="455"/>
                  </a:lnTo>
                  <a:lnTo>
                    <a:pt x="1654" y="426"/>
                  </a:lnTo>
                  <a:lnTo>
                    <a:pt x="1659" y="404"/>
                  </a:lnTo>
                  <a:lnTo>
                    <a:pt x="1660" y="394"/>
                  </a:lnTo>
                  <a:lnTo>
                    <a:pt x="1660" y="382"/>
                  </a:lnTo>
                  <a:lnTo>
                    <a:pt x="1660" y="355"/>
                  </a:lnTo>
                  <a:lnTo>
                    <a:pt x="1657" y="323"/>
                  </a:lnTo>
                  <a:lnTo>
                    <a:pt x="1646" y="289"/>
                  </a:lnTo>
                  <a:lnTo>
                    <a:pt x="1636" y="271"/>
                  </a:lnTo>
                  <a:lnTo>
                    <a:pt x="1625" y="254"/>
                  </a:lnTo>
                  <a:lnTo>
                    <a:pt x="1612" y="236"/>
                  </a:lnTo>
                  <a:lnTo>
                    <a:pt x="1600" y="219"/>
                  </a:lnTo>
                  <a:lnTo>
                    <a:pt x="1587" y="206"/>
                  </a:lnTo>
                  <a:lnTo>
                    <a:pt x="1572" y="196"/>
                  </a:lnTo>
                  <a:lnTo>
                    <a:pt x="1556" y="188"/>
                  </a:lnTo>
                  <a:lnTo>
                    <a:pt x="1540" y="184"/>
                  </a:lnTo>
                  <a:lnTo>
                    <a:pt x="1523" y="180"/>
                  </a:lnTo>
                  <a:lnTo>
                    <a:pt x="1505" y="179"/>
                  </a:lnTo>
                  <a:lnTo>
                    <a:pt x="1486" y="182"/>
                  </a:lnTo>
                  <a:lnTo>
                    <a:pt x="1467" y="187"/>
                  </a:lnTo>
                  <a:lnTo>
                    <a:pt x="1424" y="326"/>
                  </a:lnTo>
                  <a:lnTo>
                    <a:pt x="1435" y="332"/>
                  </a:lnTo>
                  <a:lnTo>
                    <a:pt x="1443" y="340"/>
                  </a:lnTo>
                  <a:lnTo>
                    <a:pt x="1454" y="348"/>
                  </a:lnTo>
                  <a:lnTo>
                    <a:pt x="1467" y="351"/>
                  </a:lnTo>
                  <a:lnTo>
                    <a:pt x="1470" y="362"/>
                  </a:lnTo>
                  <a:lnTo>
                    <a:pt x="1477" y="374"/>
                  </a:lnTo>
                  <a:lnTo>
                    <a:pt x="1486" y="383"/>
                  </a:lnTo>
                  <a:lnTo>
                    <a:pt x="1497" y="391"/>
                  </a:lnTo>
                  <a:lnTo>
                    <a:pt x="1501" y="406"/>
                  </a:lnTo>
                  <a:lnTo>
                    <a:pt x="1505" y="420"/>
                  </a:lnTo>
                  <a:lnTo>
                    <a:pt x="1510" y="434"/>
                  </a:lnTo>
                  <a:lnTo>
                    <a:pt x="1509" y="452"/>
                  </a:lnTo>
                  <a:lnTo>
                    <a:pt x="1497" y="450"/>
                  </a:lnTo>
                  <a:lnTo>
                    <a:pt x="1489" y="457"/>
                  </a:lnTo>
                  <a:lnTo>
                    <a:pt x="1485" y="465"/>
                  </a:lnTo>
                  <a:lnTo>
                    <a:pt x="1485" y="476"/>
                  </a:lnTo>
                  <a:lnTo>
                    <a:pt x="1485" y="479"/>
                  </a:lnTo>
                  <a:lnTo>
                    <a:pt x="1483" y="479"/>
                  </a:lnTo>
                  <a:lnTo>
                    <a:pt x="1481" y="492"/>
                  </a:lnTo>
                  <a:lnTo>
                    <a:pt x="1481" y="506"/>
                  </a:lnTo>
                  <a:lnTo>
                    <a:pt x="1480" y="521"/>
                  </a:lnTo>
                  <a:lnTo>
                    <a:pt x="1473" y="532"/>
                  </a:lnTo>
                  <a:lnTo>
                    <a:pt x="1462" y="533"/>
                  </a:lnTo>
                  <a:lnTo>
                    <a:pt x="1453" y="537"/>
                  </a:lnTo>
                  <a:lnTo>
                    <a:pt x="1443" y="541"/>
                  </a:lnTo>
                  <a:lnTo>
                    <a:pt x="1437" y="548"/>
                  </a:lnTo>
                  <a:lnTo>
                    <a:pt x="1430" y="556"/>
                  </a:lnTo>
                  <a:lnTo>
                    <a:pt x="1426" y="565"/>
                  </a:lnTo>
                  <a:lnTo>
                    <a:pt x="1421" y="573"/>
                  </a:lnTo>
                  <a:lnTo>
                    <a:pt x="1416" y="583"/>
                  </a:lnTo>
                  <a:lnTo>
                    <a:pt x="1403" y="650"/>
                  </a:lnTo>
                  <a:lnTo>
                    <a:pt x="1394" y="717"/>
                  </a:lnTo>
                  <a:lnTo>
                    <a:pt x="1384" y="784"/>
                  </a:lnTo>
                  <a:lnTo>
                    <a:pt x="1370" y="850"/>
                  </a:lnTo>
                  <a:lnTo>
                    <a:pt x="1363" y="842"/>
                  </a:lnTo>
                  <a:lnTo>
                    <a:pt x="1357" y="835"/>
                  </a:lnTo>
                  <a:lnTo>
                    <a:pt x="1350" y="827"/>
                  </a:lnTo>
                  <a:lnTo>
                    <a:pt x="1342" y="819"/>
                  </a:lnTo>
                  <a:lnTo>
                    <a:pt x="1336" y="813"/>
                  </a:lnTo>
                  <a:lnTo>
                    <a:pt x="1328" y="806"/>
                  </a:lnTo>
                  <a:lnTo>
                    <a:pt x="1320" y="800"/>
                  </a:lnTo>
                  <a:lnTo>
                    <a:pt x="1311" y="795"/>
                  </a:lnTo>
                  <a:lnTo>
                    <a:pt x="1309" y="782"/>
                  </a:lnTo>
                  <a:lnTo>
                    <a:pt x="1309" y="765"/>
                  </a:lnTo>
                  <a:lnTo>
                    <a:pt x="1309" y="744"/>
                  </a:lnTo>
                  <a:lnTo>
                    <a:pt x="1307" y="720"/>
                  </a:lnTo>
                  <a:lnTo>
                    <a:pt x="1303" y="695"/>
                  </a:lnTo>
                  <a:lnTo>
                    <a:pt x="1293" y="669"/>
                  </a:lnTo>
                  <a:lnTo>
                    <a:pt x="1279" y="645"/>
                  </a:lnTo>
                  <a:lnTo>
                    <a:pt x="1255" y="623"/>
                  </a:lnTo>
                  <a:lnTo>
                    <a:pt x="1267" y="612"/>
                  </a:lnTo>
                  <a:lnTo>
                    <a:pt x="1283" y="596"/>
                  </a:lnTo>
                  <a:lnTo>
                    <a:pt x="1299" y="576"/>
                  </a:lnTo>
                  <a:lnTo>
                    <a:pt x="1317" y="556"/>
                  </a:lnTo>
                  <a:lnTo>
                    <a:pt x="1331" y="537"/>
                  </a:lnTo>
                  <a:lnTo>
                    <a:pt x="1344" y="517"/>
                  </a:lnTo>
                  <a:lnTo>
                    <a:pt x="1352" y="503"/>
                  </a:lnTo>
                  <a:lnTo>
                    <a:pt x="1354" y="495"/>
                  </a:lnTo>
                  <a:lnTo>
                    <a:pt x="1357" y="489"/>
                  </a:lnTo>
                  <a:lnTo>
                    <a:pt x="1362" y="471"/>
                  </a:lnTo>
                  <a:lnTo>
                    <a:pt x="1368" y="450"/>
                  </a:lnTo>
                  <a:lnTo>
                    <a:pt x="1373" y="430"/>
                  </a:lnTo>
                  <a:lnTo>
                    <a:pt x="1374" y="433"/>
                  </a:lnTo>
                  <a:lnTo>
                    <a:pt x="1378" y="418"/>
                  </a:lnTo>
                  <a:lnTo>
                    <a:pt x="1379" y="402"/>
                  </a:lnTo>
                  <a:lnTo>
                    <a:pt x="1382" y="388"/>
                  </a:lnTo>
                  <a:lnTo>
                    <a:pt x="1390" y="378"/>
                  </a:lnTo>
                  <a:lnTo>
                    <a:pt x="1394" y="367"/>
                  </a:lnTo>
                  <a:lnTo>
                    <a:pt x="1397" y="355"/>
                  </a:lnTo>
                  <a:lnTo>
                    <a:pt x="1400" y="343"/>
                  </a:lnTo>
                  <a:lnTo>
                    <a:pt x="1403" y="332"/>
                  </a:lnTo>
                  <a:lnTo>
                    <a:pt x="1405" y="329"/>
                  </a:lnTo>
                  <a:lnTo>
                    <a:pt x="1410" y="327"/>
                  </a:lnTo>
                  <a:lnTo>
                    <a:pt x="1418" y="326"/>
                  </a:lnTo>
                  <a:lnTo>
                    <a:pt x="1424" y="326"/>
                  </a:lnTo>
                  <a:lnTo>
                    <a:pt x="1467" y="187"/>
                  </a:lnTo>
                  <a:lnTo>
                    <a:pt x="1457" y="176"/>
                  </a:lnTo>
                  <a:lnTo>
                    <a:pt x="1449" y="163"/>
                  </a:lnTo>
                  <a:lnTo>
                    <a:pt x="1440" y="150"/>
                  </a:lnTo>
                  <a:lnTo>
                    <a:pt x="1426" y="141"/>
                  </a:lnTo>
                  <a:lnTo>
                    <a:pt x="1418" y="139"/>
                  </a:lnTo>
                  <a:lnTo>
                    <a:pt x="1411" y="141"/>
                  </a:lnTo>
                  <a:lnTo>
                    <a:pt x="1405" y="142"/>
                  </a:lnTo>
                  <a:lnTo>
                    <a:pt x="1400" y="144"/>
                  </a:lnTo>
                  <a:lnTo>
                    <a:pt x="1394" y="147"/>
                  </a:lnTo>
                  <a:lnTo>
                    <a:pt x="1389" y="150"/>
                  </a:lnTo>
                  <a:lnTo>
                    <a:pt x="1382" y="153"/>
                  </a:lnTo>
                  <a:lnTo>
                    <a:pt x="1378" y="155"/>
                  </a:lnTo>
                  <a:lnTo>
                    <a:pt x="1376" y="158"/>
                  </a:lnTo>
                  <a:lnTo>
                    <a:pt x="1373" y="160"/>
                  </a:lnTo>
                  <a:lnTo>
                    <a:pt x="1368" y="161"/>
                  </a:lnTo>
                  <a:lnTo>
                    <a:pt x="1363" y="161"/>
                  </a:lnTo>
                  <a:lnTo>
                    <a:pt x="1358" y="134"/>
                  </a:lnTo>
                  <a:lnTo>
                    <a:pt x="1354" y="99"/>
                  </a:lnTo>
                  <a:lnTo>
                    <a:pt x="1346" y="62"/>
                  </a:lnTo>
                  <a:lnTo>
                    <a:pt x="1328" y="30"/>
                  </a:lnTo>
                  <a:lnTo>
                    <a:pt x="1315" y="21"/>
                  </a:lnTo>
                  <a:lnTo>
                    <a:pt x="1299" y="13"/>
                  </a:lnTo>
                  <a:lnTo>
                    <a:pt x="1283" y="8"/>
                  </a:lnTo>
                  <a:lnTo>
                    <a:pt x="1267" y="5"/>
                  </a:lnTo>
                  <a:lnTo>
                    <a:pt x="1250" y="3"/>
                  </a:lnTo>
                  <a:lnTo>
                    <a:pt x="1232" y="2"/>
                  </a:lnTo>
                  <a:lnTo>
                    <a:pt x="1215" y="2"/>
                  </a:lnTo>
                  <a:lnTo>
                    <a:pt x="1197" y="0"/>
                  </a:lnTo>
                  <a:lnTo>
                    <a:pt x="1167" y="0"/>
                  </a:lnTo>
                  <a:lnTo>
                    <a:pt x="1133" y="5"/>
                  </a:lnTo>
                  <a:lnTo>
                    <a:pt x="1098" y="14"/>
                  </a:lnTo>
                  <a:lnTo>
                    <a:pt x="1065" y="26"/>
                  </a:lnTo>
                  <a:lnTo>
                    <a:pt x="1033" y="38"/>
                  </a:lnTo>
                  <a:lnTo>
                    <a:pt x="1007" y="49"/>
                  </a:lnTo>
                  <a:lnTo>
                    <a:pt x="991" y="59"/>
                  </a:lnTo>
                  <a:lnTo>
                    <a:pt x="985" y="64"/>
                  </a:lnTo>
                  <a:lnTo>
                    <a:pt x="966" y="88"/>
                  </a:lnTo>
                  <a:lnTo>
                    <a:pt x="953" y="120"/>
                  </a:lnTo>
                  <a:lnTo>
                    <a:pt x="946" y="149"/>
                  </a:lnTo>
                  <a:lnTo>
                    <a:pt x="943" y="160"/>
                  </a:lnTo>
                  <a:lnTo>
                    <a:pt x="943" y="179"/>
                  </a:lnTo>
                  <a:lnTo>
                    <a:pt x="943" y="198"/>
                  </a:lnTo>
                  <a:lnTo>
                    <a:pt x="943" y="217"/>
                  </a:lnTo>
                  <a:lnTo>
                    <a:pt x="946" y="233"/>
                  </a:lnTo>
                  <a:lnTo>
                    <a:pt x="945" y="236"/>
                  </a:lnTo>
                  <a:lnTo>
                    <a:pt x="945" y="243"/>
                  </a:lnTo>
                  <a:lnTo>
                    <a:pt x="946" y="251"/>
                  </a:lnTo>
                  <a:lnTo>
                    <a:pt x="948" y="257"/>
                  </a:lnTo>
                  <a:lnTo>
                    <a:pt x="940" y="281"/>
                  </a:lnTo>
                  <a:lnTo>
                    <a:pt x="932" y="305"/>
                  </a:lnTo>
                  <a:lnTo>
                    <a:pt x="927" y="327"/>
                  </a:lnTo>
                  <a:lnTo>
                    <a:pt x="926" y="350"/>
                  </a:lnTo>
                  <a:lnTo>
                    <a:pt x="929" y="372"/>
                  </a:lnTo>
                  <a:lnTo>
                    <a:pt x="934" y="390"/>
                  </a:lnTo>
                  <a:lnTo>
                    <a:pt x="940" y="407"/>
                  </a:lnTo>
                  <a:lnTo>
                    <a:pt x="950" y="422"/>
                  </a:lnTo>
                  <a:lnTo>
                    <a:pt x="961" y="434"/>
                  </a:lnTo>
                  <a:lnTo>
                    <a:pt x="974" y="449"/>
                  </a:lnTo>
                  <a:lnTo>
                    <a:pt x="988" y="462"/>
                  </a:lnTo>
                  <a:lnTo>
                    <a:pt x="1004" y="476"/>
                  </a:lnTo>
                  <a:lnTo>
                    <a:pt x="996" y="501"/>
                  </a:lnTo>
                  <a:lnTo>
                    <a:pt x="990" y="524"/>
                  </a:lnTo>
                  <a:lnTo>
                    <a:pt x="980" y="546"/>
                  </a:lnTo>
                  <a:lnTo>
                    <a:pt x="970" y="569"/>
                  </a:lnTo>
                  <a:lnTo>
                    <a:pt x="958" y="567"/>
                  </a:lnTo>
                  <a:lnTo>
                    <a:pt x="945" y="565"/>
                  </a:lnTo>
                  <a:lnTo>
                    <a:pt x="931" y="565"/>
                  </a:lnTo>
                  <a:lnTo>
                    <a:pt x="916" y="565"/>
                  </a:lnTo>
                  <a:lnTo>
                    <a:pt x="903" y="565"/>
                  </a:lnTo>
                  <a:lnTo>
                    <a:pt x="892" y="567"/>
                  </a:lnTo>
                  <a:lnTo>
                    <a:pt x="886" y="567"/>
                  </a:lnTo>
                  <a:lnTo>
                    <a:pt x="883" y="567"/>
                  </a:lnTo>
                  <a:lnTo>
                    <a:pt x="887" y="588"/>
                  </a:lnTo>
                  <a:lnTo>
                    <a:pt x="894" y="618"/>
                  </a:lnTo>
                  <a:lnTo>
                    <a:pt x="899" y="652"/>
                  </a:lnTo>
                  <a:lnTo>
                    <a:pt x="899" y="679"/>
                  </a:lnTo>
                  <a:lnTo>
                    <a:pt x="884" y="687"/>
                  </a:lnTo>
                  <a:lnTo>
                    <a:pt x="870" y="695"/>
                  </a:lnTo>
                  <a:lnTo>
                    <a:pt x="855" y="704"/>
                  </a:lnTo>
                  <a:lnTo>
                    <a:pt x="843" y="714"/>
                  </a:lnTo>
                  <a:lnTo>
                    <a:pt x="830" y="723"/>
                  </a:lnTo>
                  <a:lnTo>
                    <a:pt x="817" y="733"/>
                  </a:lnTo>
                  <a:lnTo>
                    <a:pt x="806" y="744"/>
                  </a:lnTo>
                  <a:lnTo>
                    <a:pt x="793" y="754"/>
                  </a:lnTo>
                  <a:lnTo>
                    <a:pt x="772" y="778"/>
                  </a:lnTo>
                  <a:lnTo>
                    <a:pt x="745" y="805"/>
                  </a:lnTo>
                  <a:lnTo>
                    <a:pt x="713" y="837"/>
                  </a:lnTo>
                  <a:lnTo>
                    <a:pt x="681" y="870"/>
                  </a:lnTo>
                  <a:lnTo>
                    <a:pt x="648" y="901"/>
                  </a:lnTo>
                  <a:lnTo>
                    <a:pt x="621" y="928"/>
                  </a:lnTo>
                  <a:lnTo>
                    <a:pt x="598" y="950"/>
                  </a:lnTo>
                  <a:lnTo>
                    <a:pt x="584" y="963"/>
                  </a:lnTo>
                  <a:lnTo>
                    <a:pt x="571" y="982"/>
                  </a:lnTo>
                  <a:lnTo>
                    <a:pt x="554" y="1001"/>
                  </a:lnTo>
                  <a:lnTo>
                    <a:pt x="536" y="1019"/>
                  </a:lnTo>
                  <a:lnTo>
                    <a:pt x="519" y="1036"/>
                  </a:lnTo>
                  <a:lnTo>
                    <a:pt x="504" y="1057"/>
                  </a:lnTo>
                  <a:lnTo>
                    <a:pt x="493" y="1080"/>
                  </a:lnTo>
                  <a:lnTo>
                    <a:pt x="491" y="1105"/>
                  </a:lnTo>
                  <a:lnTo>
                    <a:pt x="498" y="1135"/>
                  </a:lnTo>
                  <a:lnTo>
                    <a:pt x="506" y="1148"/>
                  </a:lnTo>
                  <a:lnTo>
                    <a:pt x="517" y="1161"/>
                  </a:lnTo>
                  <a:lnTo>
                    <a:pt x="530" y="1171"/>
                  </a:lnTo>
                  <a:lnTo>
                    <a:pt x="546" y="1179"/>
                  </a:lnTo>
                  <a:lnTo>
                    <a:pt x="562" y="1187"/>
                  </a:lnTo>
                  <a:lnTo>
                    <a:pt x="578" y="1193"/>
                  </a:lnTo>
                  <a:lnTo>
                    <a:pt x="595" y="1199"/>
                  </a:lnTo>
                  <a:lnTo>
                    <a:pt x="611" y="1206"/>
                  </a:lnTo>
                  <a:lnTo>
                    <a:pt x="606" y="1222"/>
                  </a:lnTo>
                  <a:lnTo>
                    <a:pt x="602" y="1236"/>
                  </a:lnTo>
                  <a:lnTo>
                    <a:pt x="595" y="1250"/>
                  </a:lnTo>
                  <a:lnTo>
                    <a:pt x="590" y="1266"/>
                  </a:lnTo>
                  <a:lnTo>
                    <a:pt x="586" y="1279"/>
                  </a:lnTo>
                  <a:lnTo>
                    <a:pt x="582" y="1292"/>
                  </a:lnTo>
                  <a:lnTo>
                    <a:pt x="581" y="1308"/>
                  </a:lnTo>
                  <a:lnTo>
                    <a:pt x="579" y="1322"/>
                  </a:lnTo>
                  <a:lnTo>
                    <a:pt x="582" y="1332"/>
                  </a:lnTo>
                  <a:lnTo>
                    <a:pt x="586" y="1340"/>
                  </a:lnTo>
                  <a:lnTo>
                    <a:pt x="590" y="1348"/>
                  </a:lnTo>
                  <a:lnTo>
                    <a:pt x="597" y="1354"/>
                  </a:lnTo>
                  <a:lnTo>
                    <a:pt x="605" y="1359"/>
                  </a:lnTo>
                  <a:lnTo>
                    <a:pt x="613" y="1364"/>
                  </a:lnTo>
                  <a:lnTo>
                    <a:pt x="621" y="1369"/>
                  </a:lnTo>
                  <a:lnTo>
                    <a:pt x="629" y="1372"/>
                  </a:lnTo>
                  <a:lnTo>
                    <a:pt x="645" y="1386"/>
                  </a:lnTo>
                  <a:lnTo>
                    <a:pt x="651" y="1407"/>
                  </a:lnTo>
                  <a:lnTo>
                    <a:pt x="654" y="1431"/>
                  </a:lnTo>
                  <a:lnTo>
                    <a:pt x="659" y="1455"/>
                  </a:lnTo>
                  <a:lnTo>
                    <a:pt x="662" y="1463"/>
                  </a:lnTo>
                  <a:lnTo>
                    <a:pt x="665" y="1471"/>
                  </a:lnTo>
                  <a:lnTo>
                    <a:pt x="667" y="1479"/>
                  </a:lnTo>
                  <a:lnTo>
                    <a:pt x="667" y="1488"/>
                  </a:lnTo>
                  <a:lnTo>
                    <a:pt x="634" y="1544"/>
                  </a:lnTo>
                  <a:lnTo>
                    <a:pt x="611" y="1591"/>
                  </a:lnTo>
                  <a:lnTo>
                    <a:pt x="598" y="1630"/>
                  </a:lnTo>
                  <a:lnTo>
                    <a:pt x="594" y="1662"/>
                  </a:lnTo>
                  <a:lnTo>
                    <a:pt x="594" y="1690"/>
                  </a:lnTo>
                  <a:lnTo>
                    <a:pt x="598" y="1710"/>
                  </a:lnTo>
                  <a:lnTo>
                    <a:pt x="605" y="1729"/>
                  </a:lnTo>
                  <a:lnTo>
                    <a:pt x="611" y="1744"/>
                  </a:lnTo>
                  <a:lnTo>
                    <a:pt x="619" y="1752"/>
                  </a:lnTo>
                  <a:lnTo>
                    <a:pt x="627" y="1760"/>
                  </a:lnTo>
                  <a:lnTo>
                    <a:pt x="637" y="1766"/>
                  </a:lnTo>
                  <a:lnTo>
                    <a:pt x="648" y="1771"/>
                  </a:lnTo>
                  <a:lnTo>
                    <a:pt x="659" y="1776"/>
                  </a:lnTo>
                  <a:lnTo>
                    <a:pt x="670" y="1781"/>
                  </a:lnTo>
                  <a:lnTo>
                    <a:pt x="681" y="1785"/>
                  </a:lnTo>
                  <a:lnTo>
                    <a:pt x="693" y="1790"/>
                  </a:lnTo>
                  <a:lnTo>
                    <a:pt x="707" y="1819"/>
                  </a:lnTo>
                  <a:lnTo>
                    <a:pt x="715" y="1854"/>
                  </a:lnTo>
                  <a:lnTo>
                    <a:pt x="721" y="1889"/>
                  </a:lnTo>
                  <a:lnTo>
                    <a:pt x="731" y="1923"/>
                  </a:lnTo>
                  <a:lnTo>
                    <a:pt x="734" y="1943"/>
                  </a:lnTo>
                  <a:lnTo>
                    <a:pt x="739" y="1963"/>
                  </a:lnTo>
                  <a:lnTo>
                    <a:pt x="744" y="1982"/>
                  </a:lnTo>
                  <a:lnTo>
                    <a:pt x="747" y="1999"/>
                  </a:lnTo>
                  <a:lnTo>
                    <a:pt x="736" y="2003"/>
                  </a:lnTo>
                  <a:lnTo>
                    <a:pt x="725" y="2007"/>
                  </a:lnTo>
                  <a:lnTo>
                    <a:pt x="715" y="2014"/>
                  </a:lnTo>
                  <a:lnTo>
                    <a:pt x="707" y="2020"/>
                  </a:lnTo>
                  <a:lnTo>
                    <a:pt x="699" y="2028"/>
                  </a:lnTo>
                  <a:lnTo>
                    <a:pt x="691" y="2036"/>
                  </a:lnTo>
                  <a:lnTo>
                    <a:pt x="685" y="2046"/>
                  </a:lnTo>
                  <a:lnTo>
                    <a:pt x="680" y="2055"/>
                  </a:lnTo>
                  <a:lnTo>
                    <a:pt x="662" y="2062"/>
                  </a:lnTo>
                  <a:lnTo>
                    <a:pt x="646" y="2066"/>
                  </a:lnTo>
                  <a:lnTo>
                    <a:pt x="629" y="2070"/>
                  </a:lnTo>
                  <a:lnTo>
                    <a:pt x="613" y="2074"/>
                  </a:lnTo>
                  <a:lnTo>
                    <a:pt x="595" y="2076"/>
                  </a:lnTo>
                  <a:lnTo>
                    <a:pt x="579" y="2079"/>
                  </a:lnTo>
                  <a:lnTo>
                    <a:pt x="562" y="2081"/>
                  </a:lnTo>
                  <a:lnTo>
                    <a:pt x="546" y="2082"/>
                  </a:lnTo>
                  <a:lnTo>
                    <a:pt x="528" y="2084"/>
                  </a:lnTo>
                  <a:lnTo>
                    <a:pt x="512" y="2086"/>
                  </a:lnTo>
                  <a:lnTo>
                    <a:pt x="495" y="2087"/>
                  </a:lnTo>
                  <a:lnTo>
                    <a:pt x="477" y="2090"/>
                  </a:lnTo>
                  <a:lnTo>
                    <a:pt x="459" y="2092"/>
                  </a:lnTo>
                  <a:lnTo>
                    <a:pt x="444" y="2094"/>
                  </a:lnTo>
                  <a:lnTo>
                    <a:pt x="426" y="2097"/>
                  </a:lnTo>
                  <a:lnTo>
                    <a:pt x="408" y="2100"/>
                  </a:lnTo>
                  <a:lnTo>
                    <a:pt x="386" y="2100"/>
                  </a:lnTo>
                  <a:lnTo>
                    <a:pt x="362" y="2100"/>
                  </a:lnTo>
                  <a:lnTo>
                    <a:pt x="338" y="2098"/>
                  </a:lnTo>
                  <a:lnTo>
                    <a:pt x="314" y="2098"/>
                  </a:lnTo>
                  <a:lnTo>
                    <a:pt x="290" y="2100"/>
                  </a:lnTo>
                  <a:lnTo>
                    <a:pt x="268" y="2102"/>
                  </a:lnTo>
                  <a:lnTo>
                    <a:pt x="244" y="2105"/>
                  </a:lnTo>
                  <a:lnTo>
                    <a:pt x="223" y="2110"/>
                  </a:lnTo>
                  <a:lnTo>
                    <a:pt x="206" y="2121"/>
                  </a:lnTo>
                  <a:lnTo>
                    <a:pt x="194" y="2135"/>
                  </a:lnTo>
                  <a:lnTo>
                    <a:pt x="186" y="2150"/>
                  </a:lnTo>
                  <a:lnTo>
                    <a:pt x="183" y="2167"/>
                  </a:lnTo>
                  <a:lnTo>
                    <a:pt x="180" y="2186"/>
                  </a:lnTo>
                  <a:lnTo>
                    <a:pt x="180" y="2205"/>
                  </a:lnTo>
                  <a:lnTo>
                    <a:pt x="180" y="2226"/>
                  </a:lnTo>
                  <a:lnTo>
                    <a:pt x="180" y="2247"/>
                  </a:lnTo>
                  <a:lnTo>
                    <a:pt x="159" y="2249"/>
                  </a:lnTo>
                  <a:lnTo>
                    <a:pt x="139" y="2250"/>
                  </a:lnTo>
                  <a:lnTo>
                    <a:pt x="118" y="2252"/>
                  </a:lnTo>
                  <a:lnTo>
                    <a:pt x="97" y="2253"/>
                  </a:lnTo>
                  <a:lnTo>
                    <a:pt x="75" y="2256"/>
                  </a:lnTo>
                  <a:lnTo>
                    <a:pt x="54" y="2260"/>
                  </a:lnTo>
                  <a:lnTo>
                    <a:pt x="35" y="2264"/>
                  </a:lnTo>
                  <a:lnTo>
                    <a:pt x="14" y="2269"/>
                  </a:lnTo>
                  <a:lnTo>
                    <a:pt x="6" y="2276"/>
                  </a:lnTo>
                  <a:lnTo>
                    <a:pt x="1" y="2284"/>
                  </a:lnTo>
                  <a:lnTo>
                    <a:pt x="0" y="2295"/>
                  </a:lnTo>
                  <a:lnTo>
                    <a:pt x="0" y="2304"/>
                  </a:lnTo>
                  <a:lnTo>
                    <a:pt x="8" y="2325"/>
                  </a:lnTo>
                  <a:lnTo>
                    <a:pt x="14" y="2346"/>
                  </a:lnTo>
                  <a:lnTo>
                    <a:pt x="22" y="2365"/>
                  </a:lnTo>
                  <a:lnTo>
                    <a:pt x="28" y="2386"/>
                  </a:lnTo>
                  <a:lnTo>
                    <a:pt x="35" y="2408"/>
                  </a:lnTo>
                  <a:lnTo>
                    <a:pt x="41" y="2429"/>
                  </a:lnTo>
                  <a:lnTo>
                    <a:pt x="48" y="2451"/>
                  </a:lnTo>
                  <a:lnTo>
                    <a:pt x="54" y="2474"/>
                  </a:lnTo>
                  <a:lnTo>
                    <a:pt x="63" y="2506"/>
                  </a:lnTo>
                  <a:lnTo>
                    <a:pt x="76" y="2547"/>
                  </a:lnTo>
                  <a:lnTo>
                    <a:pt x="92" y="2595"/>
                  </a:lnTo>
                  <a:lnTo>
                    <a:pt x="108" y="2641"/>
                  </a:lnTo>
                  <a:lnTo>
                    <a:pt x="126" y="2688"/>
                  </a:lnTo>
                  <a:lnTo>
                    <a:pt x="142" y="2726"/>
                  </a:lnTo>
                  <a:lnTo>
                    <a:pt x="156" y="2753"/>
                  </a:lnTo>
                  <a:lnTo>
                    <a:pt x="169" y="2768"/>
                  </a:lnTo>
                  <a:lnTo>
                    <a:pt x="191" y="2779"/>
                  </a:lnTo>
                  <a:lnTo>
                    <a:pt x="209" y="2780"/>
                  </a:lnTo>
                  <a:lnTo>
                    <a:pt x="223" y="2776"/>
                  </a:lnTo>
                  <a:lnTo>
                    <a:pt x="236" y="2768"/>
                  </a:lnTo>
                  <a:lnTo>
                    <a:pt x="244" y="2756"/>
                  </a:lnTo>
                  <a:lnTo>
                    <a:pt x="250" y="2747"/>
                  </a:lnTo>
                  <a:lnTo>
                    <a:pt x="253" y="2739"/>
                  </a:lnTo>
                  <a:lnTo>
                    <a:pt x="255" y="2736"/>
                  </a:lnTo>
                  <a:lnTo>
                    <a:pt x="260" y="2691"/>
                  </a:lnTo>
                  <a:lnTo>
                    <a:pt x="268" y="2635"/>
                  </a:lnTo>
                  <a:lnTo>
                    <a:pt x="276" y="2587"/>
                  </a:lnTo>
                  <a:lnTo>
                    <a:pt x="279" y="2566"/>
                  </a:lnTo>
                  <a:lnTo>
                    <a:pt x="279" y="2550"/>
                  </a:lnTo>
                  <a:lnTo>
                    <a:pt x="279" y="2534"/>
                  </a:lnTo>
                  <a:lnTo>
                    <a:pt x="281" y="2520"/>
                  </a:lnTo>
                  <a:lnTo>
                    <a:pt x="284" y="2506"/>
                  </a:lnTo>
                  <a:lnTo>
                    <a:pt x="321" y="2493"/>
                  </a:lnTo>
                  <a:lnTo>
                    <a:pt x="359" y="2480"/>
                  </a:lnTo>
                  <a:lnTo>
                    <a:pt x="396" y="2466"/>
                  </a:lnTo>
                  <a:lnTo>
                    <a:pt x="432" y="2451"/>
                  </a:lnTo>
                  <a:lnTo>
                    <a:pt x="469" y="2439"/>
                  </a:lnTo>
                  <a:lnTo>
                    <a:pt x="507" y="2424"/>
                  </a:lnTo>
                  <a:lnTo>
                    <a:pt x="544" y="2410"/>
                  </a:lnTo>
                  <a:lnTo>
                    <a:pt x="581" y="2394"/>
                  </a:lnTo>
                  <a:lnTo>
                    <a:pt x="619" y="2379"/>
                  </a:lnTo>
                  <a:lnTo>
                    <a:pt x="656" y="2365"/>
                  </a:lnTo>
                  <a:lnTo>
                    <a:pt x="694" y="2351"/>
                  </a:lnTo>
                  <a:lnTo>
                    <a:pt x="731" y="2338"/>
                  </a:lnTo>
                  <a:lnTo>
                    <a:pt x="769" y="2324"/>
                  </a:lnTo>
                  <a:lnTo>
                    <a:pt x="808" y="2309"/>
                  </a:lnTo>
                  <a:lnTo>
                    <a:pt x="844" y="2296"/>
                  </a:lnTo>
                  <a:lnTo>
                    <a:pt x="883" y="2284"/>
                  </a:lnTo>
                  <a:lnTo>
                    <a:pt x="903" y="2279"/>
                  </a:lnTo>
                  <a:lnTo>
                    <a:pt x="926" y="2277"/>
                  </a:lnTo>
                  <a:lnTo>
                    <a:pt x="948" y="2274"/>
                  </a:lnTo>
                  <a:lnTo>
                    <a:pt x="970" y="2272"/>
                  </a:lnTo>
                  <a:lnTo>
                    <a:pt x="991" y="2269"/>
                  </a:lnTo>
                  <a:lnTo>
                    <a:pt x="1012" y="2263"/>
                  </a:lnTo>
                  <a:lnTo>
                    <a:pt x="1031" y="2255"/>
                  </a:lnTo>
                  <a:lnTo>
                    <a:pt x="1047" y="2242"/>
                  </a:lnTo>
                  <a:lnTo>
                    <a:pt x="1063" y="2213"/>
                  </a:lnTo>
                  <a:lnTo>
                    <a:pt x="1074" y="2183"/>
                  </a:lnTo>
                  <a:lnTo>
                    <a:pt x="1082" y="2154"/>
                  </a:lnTo>
                  <a:lnTo>
                    <a:pt x="1085" y="2126"/>
                  </a:lnTo>
                  <a:lnTo>
                    <a:pt x="1087" y="2100"/>
                  </a:lnTo>
                  <a:lnTo>
                    <a:pt x="1087" y="2079"/>
                  </a:lnTo>
                  <a:lnTo>
                    <a:pt x="1087" y="2063"/>
                  </a:lnTo>
                  <a:lnTo>
                    <a:pt x="1087" y="2054"/>
                  </a:lnTo>
                  <a:lnTo>
                    <a:pt x="1085" y="2035"/>
                  </a:lnTo>
                  <a:lnTo>
                    <a:pt x="1082" y="1998"/>
                  </a:lnTo>
                  <a:lnTo>
                    <a:pt x="1081" y="1961"/>
                  </a:lnTo>
                  <a:lnTo>
                    <a:pt x="1081" y="1942"/>
                  </a:lnTo>
                  <a:lnTo>
                    <a:pt x="1093" y="1951"/>
                  </a:lnTo>
                  <a:lnTo>
                    <a:pt x="1108" y="1961"/>
                  </a:lnTo>
                  <a:lnTo>
                    <a:pt x="1122" y="1972"/>
                  </a:lnTo>
                  <a:lnTo>
                    <a:pt x="1137" y="1982"/>
                  </a:lnTo>
                  <a:lnTo>
                    <a:pt x="1151" y="1993"/>
                  </a:lnTo>
                  <a:lnTo>
                    <a:pt x="1165" y="2003"/>
                  </a:lnTo>
                  <a:lnTo>
                    <a:pt x="1180" y="2012"/>
                  </a:lnTo>
                  <a:lnTo>
                    <a:pt x="1194" y="2020"/>
                  </a:lnTo>
                  <a:lnTo>
                    <a:pt x="1192" y="2049"/>
                  </a:lnTo>
                  <a:lnTo>
                    <a:pt x="1197" y="2074"/>
                  </a:lnTo>
                  <a:lnTo>
                    <a:pt x="1210" y="2097"/>
                  </a:lnTo>
                  <a:lnTo>
                    <a:pt x="1229" y="2113"/>
                  </a:lnTo>
                  <a:lnTo>
                    <a:pt x="1223" y="2137"/>
                  </a:lnTo>
                  <a:lnTo>
                    <a:pt x="1221" y="2162"/>
                  </a:lnTo>
                  <a:lnTo>
                    <a:pt x="1226" y="2186"/>
                  </a:lnTo>
                  <a:lnTo>
                    <a:pt x="1236" y="2210"/>
                  </a:lnTo>
                  <a:lnTo>
                    <a:pt x="1256" y="2226"/>
                  </a:lnTo>
                  <a:lnTo>
                    <a:pt x="1263" y="2245"/>
                  </a:lnTo>
                  <a:lnTo>
                    <a:pt x="1263" y="2269"/>
                  </a:lnTo>
                  <a:lnTo>
                    <a:pt x="1263" y="2293"/>
                  </a:lnTo>
                  <a:lnTo>
                    <a:pt x="1269" y="2352"/>
                  </a:lnTo>
                  <a:lnTo>
                    <a:pt x="1275" y="2413"/>
                  </a:lnTo>
                  <a:lnTo>
                    <a:pt x="1282" y="2474"/>
                  </a:lnTo>
                  <a:lnTo>
                    <a:pt x="1287" y="2531"/>
                  </a:lnTo>
                  <a:lnTo>
                    <a:pt x="1293" y="2568"/>
                  </a:lnTo>
                  <a:lnTo>
                    <a:pt x="1301" y="2606"/>
                  </a:lnTo>
                  <a:lnTo>
                    <a:pt x="1307" y="2645"/>
                  </a:lnTo>
                  <a:lnTo>
                    <a:pt x="1311" y="2683"/>
                  </a:lnTo>
                  <a:lnTo>
                    <a:pt x="1312" y="2683"/>
                  </a:lnTo>
                  <a:lnTo>
                    <a:pt x="1314" y="2697"/>
                  </a:lnTo>
                  <a:lnTo>
                    <a:pt x="1317" y="2713"/>
                  </a:lnTo>
                  <a:lnTo>
                    <a:pt x="1319" y="2728"/>
                  </a:lnTo>
                  <a:lnTo>
                    <a:pt x="1319" y="2745"/>
                  </a:lnTo>
                  <a:lnTo>
                    <a:pt x="1320" y="2750"/>
                  </a:lnTo>
                  <a:lnTo>
                    <a:pt x="1322" y="2756"/>
                  </a:lnTo>
                  <a:lnTo>
                    <a:pt x="1323" y="2764"/>
                  </a:lnTo>
                  <a:lnTo>
                    <a:pt x="1325" y="2769"/>
                  </a:lnTo>
                  <a:lnTo>
                    <a:pt x="1327" y="2776"/>
                  </a:lnTo>
                  <a:lnTo>
                    <a:pt x="1328" y="2785"/>
                  </a:lnTo>
                  <a:lnTo>
                    <a:pt x="1328" y="2793"/>
                  </a:lnTo>
                  <a:lnTo>
                    <a:pt x="1328" y="2799"/>
                  </a:lnTo>
                  <a:lnTo>
                    <a:pt x="1331" y="2807"/>
                  </a:lnTo>
                  <a:lnTo>
                    <a:pt x="1335" y="2815"/>
                  </a:lnTo>
                  <a:lnTo>
                    <a:pt x="1336" y="2825"/>
                  </a:lnTo>
                  <a:lnTo>
                    <a:pt x="1341" y="2833"/>
                  </a:lnTo>
                  <a:lnTo>
                    <a:pt x="1357" y="2833"/>
                  </a:lnTo>
                  <a:lnTo>
                    <a:pt x="1371" y="2831"/>
                  </a:lnTo>
                  <a:lnTo>
                    <a:pt x="1386" y="2828"/>
                  </a:lnTo>
                  <a:lnTo>
                    <a:pt x="1398" y="2823"/>
                  </a:lnTo>
                  <a:lnTo>
                    <a:pt x="1413" y="2819"/>
                  </a:lnTo>
                  <a:lnTo>
                    <a:pt x="1426" y="2812"/>
                  </a:lnTo>
                  <a:lnTo>
                    <a:pt x="1438" y="2807"/>
                  </a:lnTo>
                  <a:lnTo>
                    <a:pt x="1451" y="2801"/>
                  </a:lnTo>
                  <a:lnTo>
                    <a:pt x="1457" y="2811"/>
                  </a:lnTo>
                  <a:lnTo>
                    <a:pt x="1461" y="2823"/>
                  </a:lnTo>
                  <a:lnTo>
                    <a:pt x="1464" y="2835"/>
                  </a:lnTo>
                  <a:lnTo>
                    <a:pt x="1470" y="2843"/>
                  </a:lnTo>
                  <a:lnTo>
                    <a:pt x="1473" y="2854"/>
                  </a:lnTo>
                  <a:lnTo>
                    <a:pt x="1478" y="2865"/>
                  </a:lnTo>
                  <a:lnTo>
                    <a:pt x="1485" y="2876"/>
                  </a:lnTo>
                  <a:lnTo>
                    <a:pt x="1491" y="2887"/>
                  </a:lnTo>
                  <a:lnTo>
                    <a:pt x="1497" y="2895"/>
                  </a:lnTo>
                  <a:lnTo>
                    <a:pt x="1505" y="2905"/>
                  </a:lnTo>
                  <a:lnTo>
                    <a:pt x="1515" y="2914"/>
                  </a:lnTo>
                  <a:lnTo>
                    <a:pt x="1525" y="2922"/>
                  </a:lnTo>
                  <a:lnTo>
                    <a:pt x="1533" y="2929"/>
                  </a:lnTo>
                  <a:lnTo>
                    <a:pt x="1540" y="2935"/>
                  </a:lnTo>
                  <a:lnTo>
                    <a:pt x="1545" y="2938"/>
                  </a:lnTo>
                  <a:lnTo>
                    <a:pt x="1547" y="2940"/>
                  </a:lnTo>
                  <a:lnTo>
                    <a:pt x="1550" y="2938"/>
                  </a:lnTo>
                  <a:lnTo>
                    <a:pt x="1560" y="2935"/>
                  </a:lnTo>
                  <a:lnTo>
                    <a:pt x="1572" y="2930"/>
                  </a:lnTo>
                  <a:lnTo>
                    <a:pt x="1590" y="2922"/>
                  </a:lnTo>
                  <a:lnTo>
                    <a:pt x="1608" y="2914"/>
                  </a:lnTo>
                  <a:lnTo>
                    <a:pt x="1625" y="2905"/>
                  </a:lnTo>
                  <a:lnTo>
                    <a:pt x="1641" y="2895"/>
                  </a:lnTo>
                  <a:lnTo>
                    <a:pt x="1655" y="28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19"/>
            <p:cNvSpPr>
              <a:spLocks/>
            </p:cNvSpPr>
            <p:nvPr/>
          </p:nvSpPr>
          <p:spPr bwMode="auto">
            <a:xfrm>
              <a:off x="4560" y="1625"/>
              <a:ext cx="176" cy="104"/>
            </a:xfrm>
            <a:custGeom>
              <a:avLst/>
              <a:gdLst>
                <a:gd name="T0" fmla="*/ 310 w 351"/>
                <a:gd name="T1" fmla="*/ 14 h 207"/>
                <a:gd name="T2" fmla="*/ 330 w 351"/>
                <a:gd name="T3" fmla="*/ 43 h 207"/>
                <a:gd name="T4" fmla="*/ 343 w 351"/>
                <a:gd name="T5" fmla="*/ 94 h 207"/>
                <a:gd name="T6" fmla="*/ 350 w 351"/>
                <a:gd name="T7" fmla="*/ 143 h 207"/>
                <a:gd name="T8" fmla="*/ 351 w 351"/>
                <a:gd name="T9" fmla="*/ 170 h 207"/>
                <a:gd name="T10" fmla="*/ 330 w 351"/>
                <a:gd name="T11" fmla="*/ 170 h 207"/>
                <a:gd name="T12" fmla="*/ 310 w 351"/>
                <a:gd name="T13" fmla="*/ 170 h 207"/>
                <a:gd name="T14" fmla="*/ 289 w 351"/>
                <a:gd name="T15" fmla="*/ 172 h 207"/>
                <a:gd name="T16" fmla="*/ 266 w 351"/>
                <a:gd name="T17" fmla="*/ 172 h 207"/>
                <a:gd name="T18" fmla="*/ 244 w 351"/>
                <a:gd name="T19" fmla="*/ 172 h 207"/>
                <a:gd name="T20" fmla="*/ 222 w 351"/>
                <a:gd name="T21" fmla="*/ 174 h 207"/>
                <a:gd name="T22" fmla="*/ 201 w 351"/>
                <a:gd name="T23" fmla="*/ 175 h 207"/>
                <a:gd name="T24" fmla="*/ 179 w 351"/>
                <a:gd name="T25" fmla="*/ 177 h 207"/>
                <a:gd name="T26" fmla="*/ 156 w 351"/>
                <a:gd name="T27" fmla="*/ 178 h 207"/>
                <a:gd name="T28" fmla="*/ 134 w 351"/>
                <a:gd name="T29" fmla="*/ 180 h 207"/>
                <a:gd name="T30" fmla="*/ 112 w 351"/>
                <a:gd name="T31" fmla="*/ 183 h 207"/>
                <a:gd name="T32" fmla="*/ 91 w 351"/>
                <a:gd name="T33" fmla="*/ 186 h 207"/>
                <a:gd name="T34" fmla="*/ 70 w 351"/>
                <a:gd name="T35" fmla="*/ 191 h 207"/>
                <a:gd name="T36" fmla="*/ 48 w 351"/>
                <a:gd name="T37" fmla="*/ 196 h 207"/>
                <a:gd name="T38" fmla="*/ 29 w 351"/>
                <a:gd name="T39" fmla="*/ 201 h 207"/>
                <a:gd name="T40" fmla="*/ 8 w 351"/>
                <a:gd name="T41" fmla="*/ 207 h 207"/>
                <a:gd name="T42" fmla="*/ 5 w 351"/>
                <a:gd name="T43" fmla="*/ 183 h 207"/>
                <a:gd name="T44" fmla="*/ 0 w 351"/>
                <a:gd name="T45" fmla="*/ 148 h 207"/>
                <a:gd name="T46" fmla="*/ 3 w 351"/>
                <a:gd name="T47" fmla="*/ 105 h 207"/>
                <a:gd name="T48" fmla="*/ 24 w 351"/>
                <a:gd name="T49" fmla="*/ 60 h 207"/>
                <a:gd name="T50" fmla="*/ 38 w 351"/>
                <a:gd name="T51" fmla="*/ 49 h 207"/>
                <a:gd name="T52" fmla="*/ 53 w 351"/>
                <a:gd name="T53" fmla="*/ 39 h 207"/>
                <a:gd name="T54" fmla="*/ 70 w 351"/>
                <a:gd name="T55" fmla="*/ 31 h 207"/>
                <a:gd name="T56" fmla="*/ 88 w 351"/>
                <a:gd name="T57" fmla="*/ 23 h 207"/>
                <a:gd name="T58" fmla="*/ 107 w 351"/>
                <a:gd name="T59" fmla="*/ 17 h 207"/>
                <a:gd name="T60" fmla="*/ 126 w 351"/>
                <a:gd name="T61" fmla="*/ 12 h 207"/>
                <a:gd name="T62" fmla="*/ 145 w 351"/>
                <a:gd name="T63" fmla="*/ 8 h 207"/>
                <a:gd name="T64" fmla="*/ 166 w 351"/>
                <a:gd name="T65" fmla="*/ 4 h 207"/>
                <a:gd name="T66" fmla="*/ 185 w 351"/>
                <a:gd name="T67" fmla="*/ 1 h 207"/>
                <a:gd name="T68" fmla="*/ 206 w 351"/>
                <a:gd name="T69" fmla="*/ 1 h 207"/>
                <a:gd name="T70" fmla="*/ 225 w 351"/>
                <a:gd name="T71" fmla="*/ 0 h 207"/>
                <a:gd name="T72" fmla="*/ 244 w 351"/>
                <a:gd name="T73" fmla="*/ 1 h 207"/>
                <a:gd name="T74" fmla="*/ 262 w 351"/>
                <a:gd name="T75" fmla="*/ 3 h 207"/>
                <a:gd name="T76" fmla="*/ 279 w 351"/>
                <a:gd name="T77" fmla="*/ 6 h 207"/>
                <a:gd name="T78" fmla="*/ 295 w 351"/>
                <a:gd name="T79" fmla="*/ 9 h 207"/>
                <a:gd name="T80" fmla="*/ 310 w 3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1" h="207">
                  <a:moveTo>
                    <a:pt x="310" y="14"/>
                  </a:moveTo>
                  <a:lnTo>
                    <a:pt x="330" y="43"/>
                  </a:lnTo>
                  <a:lnTo>
                    <a:pt x="343" y="94"/>
                  </a:lnTo>
                  <a:lnTo>
                    <a:pt x="350" y="143"/>
                  </a:lnTo>
                  <a:lnTo>
                    <a:pt x="351" y="170"/>
                  </a:lnTo>
                  <a:lnTo>
                    <a:pt x="330" y="170"/>
                  </a:lnTo>
                  <a:lnTo>
                    <a:pt x="310" y="170"/>
                  </a:lnTo>
                  <a:lnTo>
                    <a:pt x="289" y="172"/>
                  </a:lnTo>
                  <a:lnTo>
                    <a:pt x="266" y="172"/>
                  </a:lnTo>
                  <a:lnTo>
                    <a:pt x="244" y="172"/>
                  </a:lnTo>
                  <a:lnTo>
                    <a:pt x="222" y="174"/>
                  </a:lnTo>
                  <a:lnTo>
                    <a:pt x="201" y="175"/>
                  </a:lnTo>
                  <a:lnTo>
                    <a:pt x="179" y="177"/>
                  </a:lnTo>
                  <a:lnTo>
                    <a:pt x="156" y="178"/>
                  </a:lnTo>
                  <a:lnTo>
                    <a:pt x="134" y="180"/>
                  </a:lnTo>
                  <a:lnTo>
                    <a:pt x="112" y="183"/>
                  </a:lnTo>
                  <a:lnTo>
                    <a:pt x="91" y="186"/>
                  </a:lnTo>
                  <a:lnTo>
                    <a:pt x="70" y="191"/>
                  </a:lnTo>
                  <a:lnTo>
                    <a:pt x="48" y="196"/>
                  </a:lnTo>
                  <a:lnTo>
                    <a:pt x="29" y="201"/>
                  </a:lnTo>
                  <a:lnTo>
                    <a:pt x="8" y="207"/>
                  </a:lnTo>
                  <a:lnTo>
                    <a:pt x="5" y="183"/>
                  </a:lnTo>
                  <a:lnTo>
                    <a:pt x="0" y="148"/>
                  </a:lnTo>
                  <a:lnTo>
                    <a:pt x="3" y="105"/>
                  </a:lnTo>
                  <a:lnTo>
                    <a:pt x="24" y="60"/>
                  </a:lnTo>
                  <a:lnTo>
                    <a:pt x="38" y="49"/>
                  </a:lnTo>
                  <a:lnTo>
                    <a:pt x="53" y="39"/>
                  </a:lnTo>
                  <a:lnTo>
                    <a:pt x="70" y="31"/>
                  </a:lnTo>
                  <a:lnTo>
                    <a:pt x="88" y="23"/>
                  </a:lnTo>
                  <a:lnTo>
                    <a:pt x="107" y="17"/>
                  </a:lnTo>
                  <a:lnTo>
                    <a:pt x="126" y="12"/>
                  </a:lnTo>
                  <a:lnTo>
                    <a:pt x="145" y="8"/>
                  </a:lnTo>
                  <a:lnTo>
                    <a:pt x="166" y="4"/>
                  </a:lnTo>
                  <a:lnTo>
                    <a:pt x="185" y="1"/>
                  </a:lnTo>
                  <a:lnTo>
                    <a:pt x="206" y="1"/>
                  </a:lnTo>
                  <a:lnTo>
                    <a:pt x="225" y="0"/>
                  </a:lnTo>
                  <a:lnTo>
                    <a:pt x="244" y="1"/>
                  </a:lnTo>
                  <a:lnTo>
                    <a:pt x="262" y="3"/>
                  </a:lnTo>
                  <a:lnTo>
                    <a:pt x="279" y="6"/>
                  </a:lnTo>
                  <a:lnTo>
                    <a:pt x="295" y="9"/>
                  </a:lnTo>
                  <a:lnTo>
                    <a:pt x="310" y="1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4641" y="1660"/>
              <a:ext cx="70" cy="41"/>
            </a:xfrm>
            <a:custGeom>
              <a:avLst/>
              <a:gdLst>
                <a:gd name="T0" fmla="*/ 136 w 139"/>
                <a:gd name="T1" fmla="*/ 35 h 81"/>
                <a:gd name="T2" fmla="*/ 134 w 139"/>
                <a:gd name="T3" fmla="*/ 40 h 81"/>
                <a:gd name="T4" fmla="*/ 136 w 139"/>
                <a:gd name="T5" fmla="*/ 46 h 81"/>
                <a:gd name="T6" fmla="*/ 139 w 139"/>
                <a:gd name="T7" fmla="*/ 52 h 81"/>
                <a:gd name="T8" fmla="*/ 136 w 139"/>
                <a:gd name="T9" fmla="*/ 59 h 81"/>
                <a:gd name="T10" fmla="*/ 139 w 139"/>
                <a:gd name="T11" fmla="*/ 62 h 81"/>
                <a:gd name="T12" fmla="*/ 139 w 139"/>
                <a:gd name="T13" fmla="*/ 65 h 81"/>
                <a:gd name="T14" fmla="*/ 139 w 139"/>
                <a:gd name="T15" fmla="*/ 68 h 81"/>
                <a:gd name="T16" fmla="*/ 136 w 139"/>
                <a:gd name="T17" fmla="*/ 72 h 81"/>
                <a:gd name="T18" fmla="*/ 120 w 139"/>
                <a:gd name="T19" fmla="*/ 72 h 81"/>
                <a:gd name="T20" fmla="*/ 102 w 139"/>
                <a:gd name="T21" fmla="*/ 73 h 81"/>
                <a:gd name="T22" fmla="*/ 86 w 139"/>
                <a:gd name="T23" fmla="*/ 75 h 81"/>
                <a:gd name="T24" fmla="*/ 69 w 139"/>
                <a:gd name="T25" fmla="*/ 76 h 81"/>
                <a:gd name="T26" fmla="*/ 53 w 139"/>
                <a:gd name="T27" fmla="*/ 80 h 81"/>
                <a:gd name="T28" fmla="*/ 37 w 139"/>
                <a:gd name="T29" fmla="*/ 80 h 81"/>
                <a:gd name="T30" fmla="*/ 21 w 139"/>
                <a:gd name="T31" fmla="*/ 81 h 81"/>
                <a:gd name="T32" fmla="*/ 5 w 139"/>
                <a:gd name="T33" fmla="*/ 81 h 81"/>
                <a:gd name="T34" fmla="*/ 5 w 139"/>
                <a:gd name="T35" fmla="*/ 60 h 81"/>
                <a:gd name="T36" fmla="*/ 2 w 139"/>
                <a:gd name="T37" fmla="*/ 41 h 81"/>
                <a:gd name="T38" fmla="*/ 0 w 139"/>
                <a:gd name="T39" fmla="*/ 24 h 81"/>
                <a:gd name="T40" fmla="*/ 5 w 139"/>
                <a:gd name="T41" fmla="*/ 6 h 81"/>
                <a:gd name="T42" fmla="*/ 19 w 139"/>
                <a:gd name="T43" fmla="*/ 6 h 81"/>
                <a:gd name="T44" fmla="*/ 35 w 139"/>
                <a:gd name="T45" fmla="*/ 5 h 81"/>
                <a:gd name="T46" fmla="*/ 51 w 139"/>
                <a:gd name="T47" fmla="*/ 5 h 81"/>
                <a:gd name="T48" fmla="*/ 67 w 139"/>
                <a:gd name="T49" fmla="*/ 3 h 81"/>
                <a:gd name="T50" fmla="*/ 83 w 139"/>
                <a:gd name="T51" fmla="*/ 1 h 81"/>
                <a:gd name="T52" fmla="*/ 101 w 139"/>
                <a:gd name="T53" fmla="*/ 1 h 81"/>
                <a:gd name="T54" fmla="*/ 117 w 139"/>
                <a:gd name="T55" fmla="*/ 0 h 81"/>
                <a:gd name="T56" fmla="*/ 134 w 139"/>
                <a:gd name="T57" fmla="*/ 0 h 81"/>
                <a:gd name="T58" fmla="*/ 134 w 139"/>
                <a:gd name="T59" fmla="*/ 9 h 81"/>
                <a:gd name="T60" fmla="*/ 134 w 139"/>
                <a:gd name="T61" fmla="*/ 17 h 81"/>
                <a:gd name="T62" fmla="*/ 136 w 139"/>
                <a:gd name="T63" fmla="*/ 25 h 81"/>
                <a:gd name="T64" fmla="*/ 136 w 139"/>
                <a:gd name="T65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81">
                  <a:moveTo>
                    <a:pt x="136" y="35"/>
                  </a:moveTo>
                  <a:lnTo>
                    <a:pt x="134" y="40"/>
                  </a:lnTo>
                  <a:lnTo>
                    <a:pt x="136" y="46"/>
                  </a:lnTo>
                  <a:lnTo>
                    <a:pt x="139" y="52"/>
                  </a:lnTo>
                  <a:lnTo>
                    <a:pt x="136" y="59"/>
                  </a:lnTo>
                  <a:lnTo>
                    <a:pt x="139" y="62"/>
                  </a:lnTo>
                  <a:lnTo>
                    <a:pt x="139" y="65"/>
                  </a:lnTo>
                  <a:lnTo>
                    <a:pt x="139" y="68"/>
                  </a:lnTo>
                  <a:lnTo>
                    <a:pt x="136" y="72"/>
                  </a:lnTo>
                  <a:lnTo>
                    <a:pt x="120" y="72"/>
                  </a:lnTo>
                  <a:lnTo>
                    <a:pt x="102" y="73"/>
                  </a:lnTo>
                  <a:lnTo>
                    <a:pt x="86" y="75"/>
                  </a:lnTo>
                  <a:lnTo>
                    <a:pt x="69" y="76"/>
                  </a:lnTo>
                  <a:lnTo>
                    <a:pt x="53" y="80"/>
                  </a:lnTo>
                  <a:lnTo>
                    <a:pt x="37" y="80"/>
                  </a:lnTo>
                  <a:lnTo>
                    <a:pt x="21" y="81"/>
                  </a:lnTo>
                  <a:lnTo>
                    <a:pt x="5" y="81"/>
                  </a:lnTo>
                  <a:lnTo>
                    <a:pt x="5" y="60"/>
                  </a:lnTo>
                  <a:lnTo>
                    <a:pt x="2" y="41"/>
                  </a:lnTo>
                  <a:lnTo>
                    <a:pt x="0" y="24"/>
                  </a:lnTo>
                  <a:lnTo>
                    <a:pt x="5" y="6"/>
                  </a:lnTo>
                  <a:lnTo>
                    <a:pt x="19" y="6"/>
                  </a:lnTo>
                  <a:lnTo>
                    <a:pt x="35" y="5"/>
                  </a:lnTo>
                  <a:lnTo>
                    <a:pt x="51" y="5"/>
                  </a:lnTo>
                  <a:lnTo>
                    <a:pt x="67" y="3"/>
                  </a:lnTo>
                  <a:lnTo>
                    <a:pt x="83" y="1"/>
                  </a:lnTo>
                  <a:lnTo>
                    <a:pt x="101" y="1"/>
                  </a:lnTo>
                  <a:lnTo>
                    <a:pt x="117" y="0"/>
                  </a:lnTo>
                  <a:lnTo>
                    <a:pt x="134" y="0"/>
                  </a:lnTo>
                  <a:lnTo>
                    <a:pt x="134" y="9"/>
                  </a:lnTo>
                  <a:lnTo>
                    <a:pt x="134" y="17"/>
                  </a:lnTo>
                  <a:lnTo>
                    <a:pt x="136" y="25"/>
                  </a:lnTo>
                  <a:lnTo>
                    <a:pt x="136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21"/>
            <p:cNvSpPr>
              <a:spLocks/>
            </p:cNvSpPr>
            <p:nvPr/>
          </p:nvSpPr>
          <p:spPr bwMode="auto">
            <a:xfrm>
              <a:off x="4650" y="1667"/>
              <a:ext cx="53" cy="26"/>
            </a:xfrm>
            <a:custGeom>
              <a:avLst/>
              <a:gdLst>
                <a:gd name="T0" fmla="*/ 103 w 105"/>
                <a:gd name="T1" fmla="*/ 8 h 51"/>
                <a:gd name="T2" fmla="*/ 103 w 105"/>
                <a:gd name="T3" fmla="*/ 18 h 51"/>
                <a:gd name="T4" fmla="*/ 105 w 105"/>
                <a:gd name="T5" fmla="*/ 27 h 51"/>
                <a:gd name="T6" fmla="*/ 103 w 105"/>
                <a:gd name="T7" fmla="*/ 37 h 51"/>
                <a:gd name="T8" fmla="*/ 102 w 105"/>
                <a:gd name="T9" fmla="*/ 45 h 51"/>
                <a:gd name="T10" fmla="*/ 87 w 105"/>
                <a:gd name="T11" fmla="*/ 43 h 51"/>
                <a:gd name="T12" fmla="*/ 75 w 105"/>
                <a:gd name="T13" fmla="*/ 42 h 51"/>
                <a:gd name="T14" fmla="*/ 62 w 105"/>
                <a:gd name="T15" fmla="*/ 42 h 51"/>
                <a:gd name="T16" fmla="*/ 51 w 105"/>
                <a:gd name="T17" fmla="*/ 42 h 51"/>
                <a:gd name="T18" fmla="*/ 40 w 105"/>
                <a:gd name="T19" fmla="*/ 43 h 51"/>
                <a:gd name="T20" fmla="*/ 28 w 105"/>
                <a:gd name="T21" fmla="*/ 45 h 51"/>
                <a:gd name="T22" fmla="*/ 17 w 105"/>
                <a:gd name="T23" fmla="*/ 48 h 51"/>
                <a:gd name="T24" fmla="*/ 6 w 105"/>
                <a:gd name="T25" fmla="*/ 51 h 51"/>
                <a:gd name="T26" fmla="*/ 0 w 105"/>
                <a:gd name="T27" fmla="*/ 46 h 51"/>
                <a:gd name="T28" fmla="*/ 0 w 105"/>
                <a:gd name="T29" fmla="*/ 11 h 51"/>
                <a:gd name="T30" fmla="*/ 12 w 105"/>
                <a:gd name="T31" fmla="*/ 8 h 51"/>
                <a:gd name="T32" fmla="*/ 25 w 105"/>
                <a:gd name="T33" fmla="*/ 7 h 51"/>
                <a:gd name="T34" fmla="*/ 38 w 105"/>
                <a:gd name="T35" fmla="*/ 5 h 51"/>
                <a:gd name="T36" fmla="*/ 51 w 105"/>
                <a:gd name="T37" fmla="*/ 3 h 51"/>
                <a:gd name="T38" fmla="*/ 64 w 105"/>
                <a:gd name="T39" fmla="*/ 2 h 51"/>
                <a:gd name="T40" fmla="*/ 76 w 105"/>
                <a:gd name="T41" fmla="*/ 0 h 51"/>
                <a:gd name="T42" fmla="*/ 89 w 105"/>
                <a:gd name="T43" fmla="*/ 0 h 51"/>
                <a:gd name="T44" fmla="*/ 102 w 105"/>
                <a:gd name="T45" fmla="*/ 0 h 51"/>
                <a:gd name="T46" fmla="*/ 103 w 105"/>
                <a:gd name="T47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51">
                  <a:moveTo>
                    <a:pt x="103" y="8"/>
                  </a:moveTo>
                  <a:lnTo>
                    <a:pt x="103" y="18"/>
                  </a:lnTo>
                  <a:lnTo>
                    <a:pt x="105" y="27"/>
                  </a:lnTo>
                  <a:lnTo>
                    <a:pt x="103" y="37"/>
                  </a:lnTo>
                  <a:lnTo>
                    <a:pt x="102" y="45"/>
                  </a:lnTo>
                  <a:lnTo>
                    <a:pt x="87" y="43"/>
                  </a:lnTo>
                  <a:lnTo>
                    <a:pt x="75" y="42"/>
                  </a:lnTo>
                  <a:lnTo>
                    <a:pt x="62" y="42"/>
                  </a:lnTo>
                  <a:lnTo>
                    <a:pt x="51" y="42"/>
                  </a:lnTo>
                  <a:lnTo>
                    <a:pt x="40" y="43"/>
                  </a:lnTo>
                  <a:lnTo>
                    <a:pt x="28" y="45"/>
                  </a:lnTo>
                  <a:lnTo>
                    <a:pt x="17" y="48"/>
                  </a:lnTo>
                  <a:lnTo>
                    <a:pt x="6" y="51"/>
                  </a:lnTo>
                  <a:lnTo>
                    <a:pt x="0" y="46"/>
                  </a:lnTo>
                  <a:lnTo>
                    <a:pt x="0" y="11"/>
                  </a:lnTo>
                  <a:lnTo>
                    <a:pt x="12" y="8"/>
                  </a:lnTo>
                  <a:lnTo>
                    <a:pt x="25" y="7"/>
                  </a:lnTo>
                  <a:lnTo>
                    <a:pt x="38" y="5"/>
                  </a:lnTo>
                  <a:lnTo>
                    <a:pt x="51" y="3"/>
                  </a:lnTo>
                  <a:lnTo>
                    <a:pt x="64" y="2"/>
                  </a:lnTo>
                  <a:lnTo>
                    <a:pt x="76" y="0"/>
                  </a:lnTo>
                  <a:lnTo>
                    <a:pt x="89" y="0"/>
                  </a:lnTo>
                  <a:lnTo>
                    <a:pt x="102" y="0"/>
                  </a:lnTo>
                  <a:lnTo>
                    <a:pt x="103" y="8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22"/>
            <p:cNvSpPr>
              <a:spLocks/>
            </p:cNvSpPr>
            <p:nvPr/>
          </p:nvSpPr>
          <p:spPr bwMode="auto">
            <a:xfrm>
              <a:off x="4767" y="1693"/>
              <a:ext cx="20" cy="20"/>
            </a:xfrm>
            <a:custGeom>
              <a:avLst/>
              <a:gdLst>
                <a:gd name="T0" fmla="*/ 40 w 40"/>
                <a:gd name="T1" fmla="*/ 23 h 40"/>
                <a:gd name="T2" fmla="*/ 34 w 40"/>
                <a:gd name="T3" fmla="*/ 29 h 40"/>
                <a:gd name="T4" fmla="*/ 26 w 40"/>
                <a:gd name="T5" fmla="*/ 34 h 40"/>
                <a:gd name="T6" fmla="*/ 20 w 40"/>
                <a:gd name="T7" fmla="*/ 37 h 40"/>
                <a:gd name="T8" fmla="*/ 10 w 40"/>
                <a:gd name="T9" fmla="*/ 40 h 40"/>
                <a:gd name="T10" fmla="*/ 7 w 40"/>
                <a:gd name="T11" fmla="*/ 39 h 40"/>
                <a:gd name="T12" fmla="*/ 2 w 40"/>
                <a:gd name="T13" fmla="*/ 35 h 40"/>
                <a:gd name="T14" fmla="*/ 0 w 40"/>
                <a:gd name="T15" fmla="*/ 31 h 40"/>
                <a:gd name="T16" fmla="*/ 0 w 40"/>
                <a:gd name="T17" fmla="*/ 24 h 40"/>
                <a:gd name="T18" fmla="*/ 4 w 40"/>
                <a:gd name="T19" fmla="*/ 15 h 40"/>
                <a:gd name="T20" fmla="*/ 8 w 40"/>
                <a:gd name="T21" fmla="*/ 8 h 40"/>
                <a:gd name="T22" fmla="*/ 15 w 40"/>
                <a:gd name="T23" fmla="*/ 3 h 40"/>
                <a:gd name="T24" fmla="*/ 23 w 40"/>
                <a:gd name="T25" fmla="*/ 0 h 40"/>
                <a:gd name="T26" fmla="*/ 29 w 40"/>
                <a:gd name="T27" fmla="*/ 2 h 40"/>
                <a:gd name="T28" fmla="*/ 34 w 40"/>
                <a:gd name="T29" fmla="*/ 8 h 40"/>
                <a:gd name="T30" fmla="*/ 37 w 40"/>
                <a:gd name="T31" fmla="*/ 15 h 40"/>
                <a:gd name="T32" fmla="*/ 40 w 40"/>
                <a:gd name="T3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40" y="23"/>
                  </a:moveTo>
                  <a:lnTo>
                    <a:pt x="34" y="29"/>
                  </a:lnTo>
                  <a:lnTo>
                    <a:pt x="26" y="34"/>
                  </a:lnTo>
                  <a:lnTo>
                    <a:pt x="20" y="37"/>
                  </a:lnTo>
                  <a:lnTo>
                    <a:pt x="10" y="40"/>
                  </a:lnTo>
                  <a:lnTo>
                    <a:pt x="7" y="39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4" y="15"/>
                  </a:lnTo>
                  <a:lnTo>
                    <a:pt x="8" y="8"/>
                  </a:lnTo>
                  <a:lnTo>
                    <a:pt x="15" y="3"/>
                  </a:lnTo>
                  <a:lnTo>
                    <a:pt x="23" y="0"/>
                  </a:lnTo>
                  <a:lnTo>
                    <a:pt x="29" y="2"/>
                  </a:lnTo>
                  <a:lnTo>
                    <a:pt x="34" y="8"/>
                  </a:lnTo>
                  <a:lnTo>
                    <a:pt x="37" y="15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23"/>
            <p:cNvSpPr>
              <a:spLocks/>
            </p:cNvSpPr>
            <p:nvPr/>
          </p:nvSpPr>
          <p:spPr bwMode="auto">
            <a:xfrm>
              <a:off x="4772" y="1711"/>
              <a:ext cx="113" cy="112"/>
            </a:xfrm>
            <a:custGeom>
              <a:avLst/>
              <a:gdLst>
                <a:gd name="T0" fmla="*/ 224 w 227"/>
                <a:gd name="T1" fmla="*/ 115 h 224"/>
                <a:gd name="T2" fmla="*/ 227 w 227"/>
                <a:gd name="T3" fmla="*/ 150 h 224"/>
                <a:gd name="T4" fmla="*/ 220 w 227"/>
                <a:gd name="T5" fmla="*/ 177 h 224"/>
                <a:gd name="T6" fmla="*/ 209 w 227"/>
                <a:gd name="T7" fmla="*/ 198 h 224"/>
                <a:gd name="T8" fmla="*/ 193 w 227"/>
                <a:gd name="T9" fmla="*/ 212 h 224"/>
                <a:gd name="T10" fmla="*/ 174 w 227"/>
                <a:gd name="T11" fmla="*/ 222 h 224"/>
                <a:gd name="T12" fmla="*/ 150 w 227"/>
                <a:gd name="T13" fmla="*/ 219 h 224"/>
                <a:gd name="T14" fmla="*/ 128 w 227"/>
                <a:gd name="T15" fmla="*/ 201 h 224"/>
                <a:gd name="T16" fmla="*/ 136 w 227"/>
                <a:gd name="T17" fmla="*/ 176 h 224"/>
                <a:gd name="T18" fmla="*/ 158 w 227"/>
                <a:gd name="T19" fmla="*/ 147 h 224"/>
                <a:gd name="T20" fmla="*/ 156 w 227"/>
                <a:gd name="T21" fmla="*/ 120 h 224"/>
                <a:gd name="T22" fmla="*/ 152 w 227"/>
                <a:gd name="T23" fmla="*/ 107 h 224"/>
                <a:gd name="T24" fmla="*/ 139 w 227"/>
                <a:gd name="T25" fmla="*/ 107 h 224"/>
                <a:gd name="T26" fmla="*/ 129 w 227"/>
                <a:gd name="T27" fmla="*/ 110 h 224"/>
                <a:gd name="T28" fmla="*/ 128 w 227"/>
                <a:gd name="T29" fmla="*/ 121 h 224"/>
                <a:gd name="T30" fmla="*/ 123 w 227"/>
                <a:gd name="T31" fmla="*/ 133 h 224"/>
                <a:gd name="T32" fmla="*/ 115 w 227"/>
                <a:gd name="T33" fmla="*/ 139 h 224"/>
                <a:gd name="T34" fmla="*/ 102 w 227"/>
                <a:gd name="T35" fmla="*/ 141 h 224"/>
                <a:gd name="T36" fmla="*/ 93 w 227"/>
                <a:gd name="T37" fmla="*/ 126 h 224"/>
                <a:gd name="T38" fmla="*/ 99 w 227"/>
                <a:gd name="T39" fmla="*/ 109 h 224"/>
                <a:gd name="T40" fmla="*/ 112 w 227"/>
                <a:gd name="T41" fmla="*/ 93 h 224"/>
                <a:gd name="T42" fmla="*/ 136 w 227"/>
                <a:gd name="T43" fmla="*/ 81 h 224"/>
                <a:gd name="T44" fmla="*/ 148 w 227"/>
                <a:gd name="T45" fmla="*/ 69 h 224"/>
                <a:gd name="T46" fmla="*/ 142 w 227"/>
                <a:gd name="T47" fmla="*/ 62 h 224"/>
                <a:gd name="T48" fmla="*/ 128 w 227"/>
                <a:gd name="T49" fmla="*/ 62 h 224"/>
                <a:gd name="T50" fmla="*/ 112 w 227"/>
                <a:gd name="T51" fmla="*/ 69 h 224"/>
                <a:gd name="T52" fmla="*/ 97 w 227"/>
                <a:gd name="T53" fmla="*/ 77 h 224"/>
                <a:gd name="T54" fmla="*/ 86 w 227"/>
                <a:gd name="T55" fmla="*/ 88 h 224"/>
                <a:gd name="T56" fmla="*/ 81 w 227"/>
                <a:gd name="T57" fmla="*/ 102 h 224"/>
                <a:gd name="T58" fmla="*/ 77 w 227"/>
                <a:gd name="T59" fmla="*/ 110 h 224"/>
                <a:gd name="T60" fmla="*/ 67 w 227"/>
                <a:gd name="T61" fmla="*/ 110 h 224"/>
                <a:gd name="T62" fmla="*/ 54 w 227"/>
                <a:gd name="T63" fmla="*/ 96 h 224"/>
                <a:gd name="T64" fmla="*/ 61 w 227"/>
                <a:gd name="T65" fmla="*/ 78 h 224"/>
                <a:gd name="T66" fmla="*/ 75 w 227"/>
                <a:gd name="T67" fmla="*/ 67 h 224"/>
                <a:gd name="T68" fmla="*/ 93 w 227"/>
                <a:gd name="T69" fmla="*/ 59 h 224"/>
                <a:gd name="T70" fmla="*/ 110 w 227"/>
                <a:gd name="T71" fmla="*/ 54 h 224"/>
                <a:gd name="T72" fmla="*/ 121 w 227"/>
                <a:gd name="T73" fmla="*/ 48 h 224"/>
                <a:gd name="T74" fmla="*/ 120 w 227"/>
                <a:gd name="T75" fmla="*/ 40 h 224"/>
                <a:gd name="T76" fmla="*/ 109 w 227"/>
                <a:gd name="T77" fmla="*/ 32 h 224"/>
                <a:gd name="T78" fmla="*/ 93 w 227"/>
                <a:gd name="T79" fmla="*/ 30 h 224"/>
                <a:gd name="T80" fmla="*/ 77 w 227"/>
                <a:gd name="T81" fmla="*/ 35 h 224"/>
                <a:gd name="T82" fmla="*/ 59 w 227"/>
                <a:gd name="T83" fmla="*/ 42 h 224"/>
                <a:gd name="T84" fmla="*/ 45 w 227"/>
                <a:gd name="T85" fmla="*/ 46 h 224"/>
                <a:gd name="T86" fmla="*/ 34 w 227"/>
                <a:gd name="T87" fmla="*/ 53 h 224"/>
                <a:gd name="T88" fmla="*/ 21 w 227"/>
                <a:gd name="T89" fmla="*/ 59 h 224"/>
                <a:gd name="T90" fmla="*/ 6 w 227"/>
                <a:gd name="T91" fmla="*/ 61 h 224"/>
                <a:gd name="T92" fmla="*/ 6 w 227"/>
                <a:gd name="T93" fmla="*/ 49 h 224"/>
                <a:gd name="T94" fmla="*/ 22 w 227"/>
                <a:gd name="T95" fmla="*/ 32 h 224"/>
                <a:gd name="T96" fmla="*/ 41 w 227"/>
                <a:gd name="T97" fmla="*/ 19 h 224"/>
                <a:gd name="T98" fmla="*/ 62 w 227"/>
                <a:gd name="T99" fmla="*/ 6 h 224"/>
                <a:gd name="T100" fmla="*/ 88 w 227"/>
                <a:gd name="T101" fmla="*/ 0 h 224"/>
                <a:gd name="T102" fmla="*/ 117 w 227"/>
                <a:gd name="T103" fmla="*/ 0 h 224"/>
                <a:gd name="T104" fmla="*/ 144 w 227"/>
                <a:gd name="T105" fmla="*/ 8 h 224"/>
                <a:gd name="T106" fmla="*/ 166 w 227"/>
                <a:gd name="T107" fmla="*/ 22 h 224"/>
                <a:gd name="T108" fmla="*/ 188 w 227"/>
                <a:gd name="T109" fmla="*/ 48 h 224"/>
                <a:gd name="T110" fmla="*/ 212 w 227"/>
                <a:gd name="T111" fmla="*/ 7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7" h="224">
                  <a:moveTo>
                    <a:pt x="222" y="99"/>
                  </a:moveTo>
                  <a:lnTo>
                    <a:pt x="224" y="115"/>
                  </a:lnTo>
                  <a:lnTo>
                    <a:pt x="227" y="133"/>
                  </a:lnTo>
                  <a:lnTo>
                    <a:pt x="227" y="150"/>
                  </a:lnTo>
                  <a:lnTo>
                    <a:pt x="225" y="168"/>
                  </a:lnTo>
                  <a:lnTo>
                    <a:pt x="220" y="177"/>
                  </a:lnTo>
                  <a:lnTo>
                    <a:pt x="216" y="188"/>
                  </a:lnTo>
                  <a:lnTo>
                    <a:pt x="209" y="198"/>
                  </a:lnTo>
                  <a:lnTo>
                    <a:pt x="201" y="206"/>
                  </a:lnTo>
                  <a:lnTo>
                    <a:pt x="193" y="212"/>
                  </a:lnTo>
                  <a:lnTo>
                    <a:pt x="185" y="219"/>
                  </a:lnTo>
                  <a:lnTo>
                    <a:pt x="174" y="222"/>
                  </a:lnTo>
                  <a:lnTo>
                    <a:pt x="163" y="224"/>
                  </a:lnTo>
                  <a:lnTo>
                    <a:pt x="150" y="219"/>
                  </a:lnTo>
                  <a:lnTo>
                    <a:pt x="137" y="211"/>
                  </a:lnTo>
                  <a:lnTo>
                    <a:pt x="128" y="201"/>
                  </a:lnTo>
                  <a:lnTo>
                    <a:pt x="123" y="188"/>
                  </a:lnTo>
                  <a:lnTo>
                    <a:pt x="136" y="176"/>
                  </a:lnTo>
                  <a:lnTo>
                    <a:pt x="148" y="163"/>
                  </a:lnTo>
                  <a:lnTo>
                    <a:pt x="158" y="147"/>
                  </a:lnTo>
                  <a:lnTo>
                    <a:pt x="158" y="126"/>
                  </a:lnTo>
                  <a:lnTo>
                    <a:pt x="156" y="120"/>
                  </a:lnTo>
                  <a:lnTo>
                    <a:pt x="155" y="113"/>
                  </a:lnTo>
                  <a:lnTo>
                    <a:pt x="152" y="107"/>
                  </a:lnTo>
                  <a:lnTo>
                    <a:pt x="144" y="105"/>
                  </a:lnTo>
                  <a:lnTo>
                    <a:pt x="139" y="107"/>
                  </a:lnTo>
                  <a:lnTo>
                    <a:pt x="134" y="107"/>
                  </a:lnTo>
                  <a:lnTo>
                    <a:pt x="129" y="110"/>
                  </a:lnTo>
                  <a:lnTo>
                    <a:pt x="128" y="115"/>
                  </a:lnTo>
                  <a:lnTo>
                    <a:pt x="128" y="121"/>
                  </a:lnTo>
                  <a:lnTo>
                    <a:pt x="126" y="128"/>
                  </a:lnTo>
                  <a:lnTo>
                    <a:pt x="123" y="133"/>
                  </a:lnTo>
                  <a:lnTo>
                    <a:pt x="120" y="136"/>
                  </a:lnTo>
                  <a:lnTo>
                    <a:pt x="115" y="139"/>
                  </a:lnTo>
                  <a:lnTo>
                    <a:pt x="109" y="141"/>
                  </a:lnTo>
                  <a:lnTo>
                    <a:pt x="102" y="141"/>
                  </a:lnTo>
                  <a:lnTo>
                    <a:pt x="97" y="136"/>
                  </a:lnTo>
                  <a:lnTo>
                    <a:pt x="93" y="126"/>
                  </a:lnTo>
                  <a:lnTo>
                    <a:pt x="94" y="117"/>
                  </a:lnTo>
                  <a:lnTo>
                    <a:pt x="99" y="109"/>
                  </a:lnTo>
                  <a:lnTo>
                    <a:pt x="102" y="99"/>
                  </a:lnTo>
                  <a:lnTo>
                    <a:pt x="112" y="93"/>
                  </a:lnTo>
                  <a:lnTo>
                    <a:pt x="123" y="86"/>
                  </a:lnTo>
                  <a:lnTo>
                    <a:pt x="136" y="81"/>
                  </a:lnTo>
                  <a:lnTo>
                    <a:pt x="148" y="77"/>
                  </a:lnTo>
                  <a:lnTo>
                    <a:pt x="148" y="69"/>
                  </a:lnTo>
                  <a:lnTo>
                    <a:pt x="147" y="64"/>
                  </a:lnTo>
                  <a:lnTo>
                    <a:pt x="142" y="62"/>
                  </a:lnTo>
                  <a:lnTo>
                    <a:pt x="137" y="61"/>
                  </a:lnTo>
                  <a:lnTo>
                    <a:pt x="128" y="62"/>
                  </a:lnTo>
                  <a:lnTo>
                    <a:pt x="120" y="65"/>
                  </a:lnTo>
                  <a:lnTo>
                    <a:pt x="112" y="69"/>
                  </a:lnTo>
                  <a:lnTo>
                    <a:pt x="105" y="72"/>
                  </a:lnTo>
                  <a:lnTo>
                    <a:pt x="97" y="77"/>
                  </a:lnTo>
                  <a:lnTo>
                    <a:pt x="91" y="81"/>
                  </a:lnTo>
                  <a:lnTo>
                    <a:pt x="86" y="88"/>
                  </a:lnTo>
                  <a:lnTo>
                    <a:pt x="81" y="96"/>
                  </a:lnTo>
                  <a:lnTo>
                    <a:pt x="81" y="102"/>
                  </a:lnTo>
                  <a:lnTo>
                    <a:pt x="78" y="107"/>
                  </a:lnTo>
                  <a:lnTo>
                    <a:pt x="77" y="110"/>
                  </a:lnTo>
                  <a:lnTo>
                    <a:pt x="75" y="115"/>
                  </a:lnTo>
                  <a:lnTo>
                    <a:pt x="67" y="110"/>
                  </a:lnTo>
                  <a:lnTo>
                    <a:pt x="59" y="104"/>
                  </a:lnTo>
                  <a:lnTo>
                    <a:pt x="54" y="96"/>
                  </a:lnTo>
                  <a:lnTo>
                    <a:pt x="54" y="85"/>
                  </a:lnTo>
                  <a:lnTo>
                    <a:pt x="61" y="78"/>
                  </a:lnTo>
                  <a:lnTo>
                    <a:pt x="67" y="72"/>
                  </a:lnTo>
                  <a:lnTo>
                    <a:pt x="75" y="67"/>
                  </a:lnTo>
                  <a:lnTo>
                    <a:pt x="83" y="62"/>
                  </a:lnTo>
                  <a:lnTo>
                    <a:pt x="93" y="59"/>
                  </a:lnTo>
                  <a:lnTo>
                    <a:pt x="102" y="56"/>
                  </a:lnTo>
                  <a:lnTo>
                    <a:pt x="110" y="54"/>
                  </a:lnTo>
                  <a:lnTo>
                    <a:pt x="120" y="51"/>
                  </a:lnTo>
                  <a:lnTo>
                    <a:pt x="121" y="48"/>
                  </a:lnTo>
                  <a:lnTo>
                    <a:pt x="121" y="43"/>
                  </a:lnTo>
                  <a:lnTo>
                    <a:pt x="120" y="40"/>
                  </a:lnTo>
                  <a:lnTo>
                    <a:pt x="117" y="37"/>
                  </a:lnTo>
                  <a:lnTo>
                    <a:pt x="109" y="32"/>
                  </a:lnTo>
                  <a:lnTo>
                    <a:pt x="101" y="30"/>
                  </a:lnTo>
                  <a:lnTo>
                    <a:pt x="93" y="30"/>
                  </a:lnTo>
                  <a:lnTo>
                    <a:pt x="85" y="32"/>
                  </a:lnTo>
                  <a:lnTo>
                    <a:pt x="77" y="35"/>
                  </a:lnTo>
                  <a:lnTo>
                    <a:pt x="67" y="38"/>
                  </a:lnTo>
                  <a:lnTo>
                    <a:pt x="59" y="42"/>
                  </a:lnTo>
                  <a:lnTo>
                    <a:pt x="51" y="43"/>
                  </a:lnTo>
                  <a:lnTo>
                    <a:pt x="45" y="46"/>
                  </a:lnTo>
                  <a:lnTo>
                    <a:pt x="38" y="49"/>
                  </a:lnTo>
                  <a:lnTo>
                    <a:pt x="34" y="53"/>
                  </a:lnTo>
                  <a:lnTo>
                    <a:pt x="27" y="56"/>
                  </a:lnTo>
                  <a:lnTo>
                    <a:pt x="21" y="59"/>
                  </a:lnTo>
                  <a:lnTo>
                    <a:pt x="14" y="61"/>
                  </a:lnTo>
                  <a:lnTo>
                    <a:pt x="6" y="61"/>
                  </a:lnTo>
                  <a:lnTo>
                    <a:pt x="0" y="59"/>
                  </a:lnTo>
                  <a:lnTo>
                    <a:pt x="6" y="49"/>
                  </a:lnTo>
                  <a:lnTo>
                    <a:pt x="13" y="40"/>
                  </a:lnTo>
                  <a:lnTo>
                    <a:pt x="22" y="32"/>
                  </a:lnTo>
                  <a:lnTo>
                    <a:pt x="32" y="26"/>
                  </a:lnTo>
                  <a:lnTo>
                    <a:pt x="41" y="19"/>
                  </a:lnTo>
                  <a:lnTo>
                    <a:pt x="51" y="13"/>
                  </a:lnTo>
                  <a:lnTo>
                    <a:pt x="62" y="6"/>
                  </a:lnTo>
                  <a:lnTo>
                    <a:pt x="73" y="2"/>
                  </a:lnTo>
                  <a:lnTo>
                    <a:pt x="88" y="0"/>
                  </a:lnTo>
                  <a:lnTo>
                    <a:pt x="102" y="0"/>
                  </a:lnTo>
                  <a:lnTo>
                    <a:pt x="117" y="0"/>
                  </a:lnTo>
                  <a:lnTo>
                    <a:pt x="131" y="3"/>
                  </a:lnTo>
                  <a:lnTo>
                    <a:pt x="144" y="8"/>
                  </a:lnTo>
                  <a:lnTo>
                    <a:pt x="155" y="13"/>
                  </a:lnTo>
                  <a:lnTo>
                    <a:pt x="166" y="22"/>
                  </a:lnTo>
                  <a:lnTo>
                    <a:pt x="176" y="32"/>
                  </a:lnTo>
                  <a:lnTo>
                    <a:pt x="188" y="48"/>
                  </a:lnTo>
                  <a:lnTo>
                    <a:pt x="200" y="62"/>
                  </a:lnTo>
                  <a:lnTo>
                    <a:pt x="212" y="78"/>
                  </a:lnTo>
                  <a:lnTo>
                    <a:pt x="222" y="99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24"/>
            <p:cNvSpPr>
              <a:spLocks/>
            </p:cNvSpPr>
            <p:nvPr/>
          </p:nvSpPr>
          <p:spPr bwMode="auto">
            <a:xfrm>
              <a:off x="4608" y="1727"/>
              <a:ext cx="156" cy="28"/>
            </a:xfrm>
            <a:custGeom>
              <a:avLst/>
              <a:gdLst>
                <a:gd name="T0" fmla="*/ 299 w 313"/>
                <a:gd name="T1" fmla="*/ 13 h 56"/>
                <a:gd name="T2" fmla="*/ 299 w 313"/>
                <a:gd name="T3" fmla="*/ 25 h 56"/>
                <a:gd name="T4" fmla="*/ 302 w 313"/>
                <a:gd name="T5" fmla="*/ 35 h 56"/>
                <a:gd name="T6" fmla="*/ 307 w 313"/>
                <a:gd name="T7" fmla="*/ 45 h 56"/>
                <a:gd name="T8" fmla="*/ 313 w 313"/>
                <a:gd name="T9" fmla="*/ 53 h 56"/>
                <a:gd name="T10" fmla="*/ 292 w 313"/>
                <a:gd name="T11" fmla="*/ 53 h 56"/>
                <a:gd name="T12" fmla="*/ 273 w 313"/>
                <a:gd name="T13" fmla="*/ 54 h 56"/>
                <a:gd name="T14" fmla="*/ 252 w 313"/>
                <a:gd name="T15" fmla="*/ 54 h 56"/>
                <a:gd name="T16" fmla="*/ 232 w 313"/>
                <a:gd name="T17" fmla="*/ 56 h 56"/>
                <a:gd name="T18" fmla="*/ 212 w 313"/>
                <a:gd name="T19" fmla="*/ 56 h 56"/>
                <a:gd name="T20" fmla="*/ 192 w 313"/>
                <a:gd name="T21" fmla="*/ 56 h 56"/>
                <a:gd name="T22" fmla="*/ 171 w 313"/>
                <a:gd name="T23" fmla="*/ 56 h 56"/>
                <a:gd name="T24" fmla="*/ 152 w 313"/>
                <a:gd name="T25" fmla="*/ 54 h 56"/>
                <a:gd name="T26" fmla="*/ 131 w 313"/>
                <a:gd name="T27" fmla="*/ 54 h 56"/>
                <a:gd name="T28" fmla="*/ 112 w 313"/>
                <a:gd name="T29" fmla="*/ 51 h 56"/>
                <a:gd name="T30" fmla="*/ 93 w 313"/>
                <a:gd name="T31" fmla="*/ 49 h 56"/>
                <a:gd name="T32" fmla="*/ 73 w 313"/>
                <a:gd name="T33" fmla="*/ 45 h 56"/>
                <a:gd name="T34" fmla="*/ 54 w 313"/>
                <a:gd name="T35" fmla="*/ 40 h 56"/>
                <a:gd name="T36" fmla="*/ 35 w 313"/>
                <a:gd name="T37" fmla="*/ 35 h 56"/>
                <a:gd name="T38" fmla="*/ 18 w 313"/>
                <a:gd name="T39" fmla="*/ 27 h 56"/>
                <a:gd name="T40" fmla="*/ 0 w 313"/>
                <a:gd name="T41" fmla="*/ 19 h 56"/>
                <a:gd name="T42" fmla="*/ 19 w 313"/>
                <a:gd name="T43" fmla="*/ 16 h 56"/>
                <a:gd name="T44" fmla="*/ 37 w 313"/>
                <a:gd name="T45" fmla="*/ 13 h 56"/>
                <a:gd name="T46" fmla="*/ 54 w 313"/>
                <a:gd name="T47" fmla="*/ 10 h 56"/>
                <a:gd name="T48" fmla="*/ 73 w 313"/>
                <a:gd name="T49" fmla="*/ 6 h 56"/>
                <a:gd name="T50" fmla="*/ 91 w 313"/>
                <a:gd name="T51" fmla="*/ 5 h 56"/>
                <a:gd name="T52" fmla="*/ 109 w 313"/>
                <a:gd name="T53" fmla="*/ 3 h 56"/>
                <a:gd name="T54" fmla="*/ 128 w 313"/>
                <a:gd name="T55" fmla="*/ 2 h 56"/>
                <a:gd name="T56" fmla="*/ 145 w 313"/>
                <a:gd name="T57" fmla="*/ 0 h 56"/>
                <a:gd name="T58" fmla="*/ 163 w 313"/>
                <a:gd name="T59" fmla="*/ 0 h 56"/>
                <a:gd name="T60" fmla="*/ 182 w 313"/>
                <a:gd name="T61" fmla="*/ 0 h 56"/>
                <a:gd name="T62" fmla="*/ 201 w 313"/>
                <a:gd name="T63" fmla="*/ 2 h 56"/>
                <a:gd name="T64" fmla="*/ 219 w 313"/>
                <a:gd name="T65" fmla="*/ 2 h 56"/>
                <a:gd name="T66" fmla="*/ 238 w 313"/>
                <a:gd name="T67" fmla="*/ 3 h 56"/>
                <a:gd name="T68" fmla="*/ 259 w 313"/>
                <a:gd name="T69" fmla="*/ 6 h 56"/>
                <a:gd name="T70" fmla="*/ 278 w 313"/>
                <a:gd name="T71" fmla="*/ 10 h 56"/>
                <a:gd name="T72" fmla="*/ 299 w 313"/>
                <a:gd name="T7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3" h="56">
                  <a:moveTo>
                    <a:pt x="299" y="13"/>
                  </a:moveTo>
                  <a:lnTo>
                    <a:pt x="299" y="25"/>
                  </a:lnTo>
                  <a:lnTo>
                    <a:pt x="302" y="35"/>
                  </a:lnTo>
                  <a:lnTo>
                    <a:pt x="307" y="45"/>
                  </a:lnTo>
                  <a:lnTo>
                    <a:pt x="313" y="53"/>
                  </a:lnTo>
                  <a:lnTo>
                    <a:pt x="292" y="53"/>
                  </a:lnTo>
                  <a:lnTo>
                    <a:pt x="273" y="54"/>
                  </a:lnTo>
                  <a:lnTo>
                    <a:pt x="252" y="54"/>
                  </a:lnTo>
                  <a:lnTo>
                    <a:pt x="232" y="56"/>
                  </a:lnTo>
                  <a:lnTo>
                    <a:pt x="212" y="56"/>
                  </a:lnTo>
                  <a:lnTo>
                    <a:pt x="192" y="56"/>
                  </a:lnTo>
                  <a:lnTo>
                    <a:pt x="171" y="56"/>
                  </a:lnTo>
                  <a:lnTo>
                    <a:pt x="152" y="54"/>
                  </a:lnTo>
                  <a:lnTo>
                    <a:pt x="131" y="54"/>
                  </a:lnTo>
                  <a:lnTo>
                    <a:pt x="112" y="51"/>
                  </a:lnTo>
                  <a:lnTo>
                    <a:pt x="93" y="49"/>
                  </a:lnTo>
                  <a:lnTo>
                    <a:pt x="73" y="45"/>
                  </a:lnTo>
                  <a:lnTo>
                    <a:pt x="54" y="40"/>
                  </a:lnTo>
                  <a:lnTo>
                    <a:pt x="35" y="35"/>
                  </a:lnTo>
                  <a:lnTo>
                    <a:pt x="18" y="27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37" y="13"/>
                  </a:lnTo>
                  <a:lnTo>
                    <a:pt x="54" y="10"/>
                  </a:lnTo>
                  <a:lnTo>
                    <a:pt x="73" y="6"/>
                  </a:lnTo>
                  <a:lnTo>
                    <a:pt x="91" y="5"/>
                  </a:lnTo>
                  <a:lnTo>
                    <a:pt x="109" y="3"/>
                  </a:lnTo>
                  <a:lnTo>
                    <a:pt x="128" y="2"/>
                  </a:lnTo>
                  <a:lnTo>
                    <a:pt x="145" y="0"/>
                  </a:lnTo>
                  <a:lnTo>
                    <a:pt x="163" y="0"/>
                  </a:lnTo>
                  <a:lnTo>
                    <a:pt x="182" y="0"/>
                  </a:lnTo>
                  <a:lnTo>
                    <a:pt x="201" y="2"/>
                  </a:lnTo>
                  <a:lnTo>
                    <a:pt x="219" y="2"/>
                  </a:lnTo>
                  <a:lnTo>
                    <a:pt x="238" y="3"/>
                  </a:lnTo>
                  <a:lnTo>
                    <a:pt x="259" y="6"/>
                  </a:lnTo>
                  <a:lnTo>
                    <a:pt x="278" y="10"/>
                  </a:lnTo>
                  <a:lnTo>
                    <a:pt x="299" y="1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25"/>
            <p:cNvSpPr>
              <a:spLocks/>
            </p:cNvSpPr>
            <p:nvPr/>
          </p:nvSpPr>
          <p:spPr bwMode="auto">
            <a:xfrm>
              <a:off x="4553" y="1749"/>
              <a:ext cx="194" cy="167"/>
            </a:xfrm>
            <a:custGeom>
              <a:avLst/>
              <a:gdLst>
                <a:gd name="T0" fmla="*/ 37 w 388"/>
                <a:gd name="T1" fmla="*/ 8 h 335"/>
                <a:gd name="T2" fmla="*/ 45 w 388"/>
                <a:gd name="T3" fmla="*/ 29 h 335"/>
                <a:gd name="T4" fmla="*/ 53 w 388"/>
                <a:gd name="T5" fmla="*/ 48 h 335"/>
                <a:gd name="T6" fmla="*/ 69 w 388"/>
                <a:gd name="T7" fmla="*/ 54 h 335"/>
                <a:gd name="T8" fmla="*/ 91 w 388"/>
                <a:gd name="T9" fmla="*/ 42 h 335"/>
                <a:gd name="T10" fmla="*/ 103 w 388"/>
                <a:gd name="T11" fmla="*/ 19 h 335"/>
                <a:gd name="T12" fmla="*/ 136 w 388"/>
                <a:gd name="T13" fmla="*/ 27 h 335"/>
                <a:gd name="T14" fmla="*/ 184 w 388"/>
                <a:gd name="T15" fmla="*/ 38 h 335"/>
                <a:gd name="T16" fmla="*/ 234 w 388"/>
                <a:gd name="T17" fmla="*/ 46 h 335"/>
                <a:gd name="T18" fmla="*/ 281 w 388"/>
                <a:gd name="T19" fmla="*/ 51 h 335"/>
                <a:gd name="T20" fmla="*/ 317 w 388"/>
                <a:gd name="T21" fmla="*/ 53 h 335"/>
                <a:gd name="T22" fmla="*/ 337 w 388"/>
                <a:gd name="T23" fmla="*/ 53 h 335"/>
                <a:gd name="T24" fmla="*/ 358 w 388"/>
                <a:gd name="T25" fmla="*/ 53 h 335"/>
                <a:gd name="T26" fmla="*/ 373 w 388"/>
                <a:gd name="T27" fmla="*/ 54 h 335"/>
                <a:gd name="T28" fmla="*/ 387 w 388"/>
                <a:gd name="T29" fmla="*/ 91 h 335"/>
                <a:gd name="T30" fmla="*/ 382 w 388"/>
                <a:gd name="T31" fmla="*/ 157 h 335"/>
                <a:gd name="T32" fmla="*/ 357 w 388"/>
                <a:gd name="T33" fmla="*/ 217 h 335"/>
                <a:gd name="T34" fmla="*/ 323 w 388"/>
                <a:gd name="T35" fmla="*/ 270 h 335"/>
                <a:gd name="T36" fmla="*/ 293 w 388"/>
                <a:gd name="T37" fmla="*/ 303 h 335"/>
                <a:gd name="T38" fmla="*/ 261 w 388"/>
                <a:gd name="T39" fmla="*/ 323 h 335"/>
                <a:gd name="T40" fmla="*/ 227 w 388"/>
                <a:gd name="T41" fmla="*/ 334 h 335"/>
                <a:gd name="T42" fmla="*/ 190 w 388"/>
                <a:gd name="T43" fmla="*/ 335 h 335"/>
                <a:gd name="T44" fmla="*/ 154 w 388"/>
                <a:gd name="T45" fmla="*/ 316 h 335"/>
                <a:gd name="T46" fmla="*/ 122 w 388"/>
                <a:gd name="T47" fmla="*/ 284 h 335"/>
                <a:gd name="T48" fmla="*/ 98 w 388"/>
                <a:gd name="T49" fmla="*/ 249 h 335"/>
                <a:gd name="T50" fmla="*/ 82 w 388"/>
                <a:gd name="T51" fmla="*/ 209 h 335"/>
                <a:gd name="T52" fmla="*/ 77 w 388"/>
                <a:gd name="T53" fmla="*/ 184 h 335"/>
                <a:gd name="T54" fmla="*/ 74 w 388"/>
                <a:gd name="T55" fmla="*/ 166 h 335"/>
                <a:gd name="T56" fmla="*/ 68 w 388"/>
                <a:gd name="T57" fmla="*/ 142 h 335"/>
                <a:gd name="T58" fmla="*/ 50 w 388"/>
                <a:gd name="T59" fmla="*/ 113 h 335"/>
                <a:gd name="T60" fmla="*/ 21 w 388"/>
                <a:gd name="T61" fmla="*/ 104 h 335"/>
                <a:gd name="T62" fmla="*/ 7 w 388"/>
                <a:gd name="T63" fmla="*/ 83 h 335"/>
                <a:gd name="T64" fmla="*/ 0 w 388"/>
                <a:gd name="T65" fmla="*/ 62 h 335"/>
                <a:gd name="T66" fmla="*/ 5 w 388"/>
                <a:gd name="T67" fmla="*/ 43 h 335"/>
                <a:gd name="T68" fmla="*/ 8 w 388"/>
                <a:gd name="T69" fmla="*/ 21 h 335"/>
                <a:gd name="T70" fmla="*/ 20 w 388"/>
                <a:gd name="T71" fmla="*/ 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8" h="335">
                  <a:moveTo>
                    <a:pt x="31" y="0"/>
                  </a:moveTo>
                  <a:lnTo>
                    <a:pt x="37" y="8"/>
                  </a:lnTo>
                  <a:lnTo>
                    <a:pt x="42" y="18"/>
                  </a:lnTo>
                  <a:lnTo>
                    <a:pt x="45" y="29"/>
                  </a:lnTo>
                  <a:lnTo>
                    <a:pt x="50" y="40"/>
                  </a:lnTo>
                  <a:lnTo>
                    <a:pt x="53" y="48"/>
                  </a:lnTo>
                  <a:lnTo>
                    <a:pt x="60" y="54"/>
                  </a:lnTo>
                  <a:lnTo>
                    <a:pt x="69" y="54"/>
                  </a:lnTo>
                  <a:lnTo>
                    <a:pt x="82" y="48"/>
                  </a:lnTo>
                  <a:lnTo>
                    <a:pt x="91" y="42"/>
                  </a:lnTo>
                  <a:lnTo>
                    <a:pt x="96" y="29"/>
                  </a:lnTo>
                  <a:lnTo>
                    <a:pt x="103" y="19"/>
                  </a:lnTo>
                  <a:lnTo>
                    <a:pt x="114" y="21"/>
                  </a:lnTo>
                  <a:lnTo>
                    <a:pt x="136" y="27"/>
                  </a:lnTo>
                  <a:lnTo>
                    <a:pt x="160" y="34"/>
                  </a:lnTo>
                  <a:lnTo>
                    <a:pt x="184" y="38"/>
                  </a:lnTo>
                  <a:lnTo>
                    <a:pt x="208" y="43"/>
                  </a:lnTo>
                  <a:lnTo>
                    <a:pt x="234" y="46"/>
                  </a:lnTo>
                  <a:lnTo>
                    <a:pt x="258" y="50"/>
                  </a:lnTo>
                  <a:lnTo>
                    <a:pt x="281" y="51"/>
                  </a:lnTo>
                  <a:lnTo>
                    <a:pt x="305" y="53"/>
                  </a:lnTo>
                  <a:lnTo>
                    <a:pt x="317" y="53"/>
                  </a:lnTo>
                  <a:lnTo>
                    <a:pt x="328" y="53"/>
                  </a:lnTo>
                  <a:lnTo>
                    <a:pt x="337" y="53"/>
                  </a:lnTo>
                  <a:lnTo>
                    <a:pt x="349" y="53"/>
                  </a:lnTo>
                  <a:lnTo>
                    <a:pt x="358" y="53"/>
                  </a:lnTo>
                  <a:lnTo>
                    <a:pt x="366" y="53"/>
                  </a:lnTo>
                  <a:lnTo>
                    <a:pt x="373" y="54"/>
                  </a:lnTo>
                  <a:lnTo>
                    <a:pt x="379" y="56"/>
                  </a:lnTo>
                  <a:lnTo>
                    <a:pt x="387" y="91"/>
                  </a:lnTo>
                  <a:lnTo>
                    <a:pt x="388" y="125"/>
                  </a:lnTo>
                  <a:lnTo>
                    <a:pt x="382" y="157"/>
                  </a:lnTo>
                  <a:lnTo>
                    <a:pt x="371" y="187"/>
                  </a:lnTo>
                  <a:lnTo>
                    <a:pt x="357" y="217"/>
                  </a:lnTo>
                  <a:lnTo>
                    <a:pt x="341" y="244"/>
                  </a:lnTo>
                  <a:lnTo>
                    <a:pt x="323" y="270"/>
                  </a:lnTo>
                  <a:lnTo>
                    <a:pt x="305" y="294"/>
                  </a:lnTo>
                  <a:lnTo>
                    <a:pt x="293" y="303"/>
                  </a:lnTo>
                  <a:lnTo>
                    <a:pt x="277" y="313"/>
                  </a:lnTo>
                  <a:lnTo>
                    <a:pt x="261" y="323"/>
                  </a:lnTo>
                  <a:lnTo>
                    <a:pt x="245" y="329"/>
                  </a:lnTo>
                  <a:lnTo>
                    <a:pt x="227" y="334"/>
                  </a:lnTo>
                  <a:lnTo>
                    <a:pt x="210" y="335"/>
                  </a:lnTo>
                  <a:lnTo>
                    <a:pt x="190" y="335"/>
                  </a:lnTo>
                  <a:lnTo>
                    <a:pt x="173" y="331"/>
                  </a:lnTo>
                  <a:lnTo>
                    <a:pt x="154" y="316"/>
                  </a:lnTo>
                  <a:lnTo>
                    <a:pt x="138" y="302"/>
                  </a:lnTo>
                  <a:lnTo>
                    <a:pt x="122" y="284"/>
                  </a:lnTo>
                  <a:lnTo>
                    <a:pt x="109" y="267"/>
                  </a:lnTo>
                  <a:lnTo>
                    <a:pt x="98" y="249"/>
                  </a:lnTo>
                  <a:lnTo>
                    <a:pt x="88" y="230"/>
                  </a:lnTo>
                  <a:lnTo>
                    <a:pt x="82" y="209"/>
                  </a:lnTo>
                  <a:lnTo>
                    <a:pt x="77" y="188"/>
                  </a:lnTo>
                  <a:lnTo>
                    <a:pt x="77" y="184"/>
                  </a:lnTo>
                  <a:lnTo>
                    <a:pt x="76" y="176"/>
                  </a:lnTo>
                  <a:lnTo>
                    <a:pt x="74" y="166"/>
                  </a:lnTo>
                  <a:lnTo>
                    <a:pt x="74" y="157"/>
                  </a:lnTo>
                  <a:lnTo>
                    <a:pt x="68" y="142"/>
                  </a:lnTo>
                  <a:lnTo>
                    <a:pt x="61" y="126"/>
                  </a:lnTo>
                  <a:lnTo>
                    <a:pt x="50" y="113"/>
                  </a:lnTo>
                  <a:lnTo>
                    <a:pt x="32" y="110"/>
                  </a:lnTo>
                  <a:lnTo>
                    <a:pt x="21" y="104"/>
                  </a:lnTo>
                  <a:lnTo>
                    <a:pt x="13" y="94"/>
                  </a:lnTo>
                  <a:lnTo>
                    <a:pt x="7" y="83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4" y="53"/>
                  </a:lnTo>
                  <a:lnTo>
                    <a:pt x="5" y="43"/>
                  </a:lnTo>
                  <a:lnTo>
                    <a:pt x="4" y="30"/>
                  </a:lnTo>
                  <a:lnTo>
                    <a:pt x="8" y="21"/>
                  </a:lnTo>
                  <a:lnTo>
                    <a:pt x="13" y="11"/>
                  </a:lnTo>
                  <a:lnTo>
                    <a:pt x="20" y="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4631" y="1784"/>
              <a:ext cx="32" cy="10"/>
            </a:xfrm>
            <a:custGeom>
              <a:avLst/>
              <a:gdLst>
                <a:gd name="T0" fmla="*/ 5 w 62"/>
                <a:gd name="T1" fmla="*/ 21 h 21"/>
                <a:gd name="T2" fmla="*/ 2 w 62"/>
                <a:gd name="T3" fmla="*/ 16 h 21"/>
                <a:gd name="T4" fmla="*/ 0 w 62"/>
                <a:gd name="T5" fmla="*/ 10 h 21"/>
                <a:gd name="T6" fmla="*/ 0 w 62"/>
                <a:gd name="T7" fmla="*/ 4 h 21"/>
                <a:gd name="T8" fmla="*/ 3 w 62"/>
                <a:gd name="T9" fmla="*/ 0 h 21"/>
                <a:gd name="T10" fmla="*/ 5 w 62"/>
                <a:gd name="T11" fmla="*/ 0 h 21"/>
                <a:gd name="T12" fmla="*/ 11 w 62"/>
                <a:gd name="T13" fmla="*/ 0 h 21"/>
                <a:gd name="T14" fmla="*/ 19 w 62"/>
                <a:gd name="T15" fmla="*/ 0 h 21"/>
                <a:gd name="T16" fmla="*/ 30 w 62"/>
                <a:gd name="T17" fmla="*/ 0 h 21"/>
                <a:gd name="T18" fmla="*/ 40 w 62"/>
                <a:gd name="T19" fmla="*/ 0 h 21"/>
                <a:gd name="T20" fmla="*/ 49 w 62"/>
                <a:gd name="T21" fmla="*/ 0 h 21"/>
                <a:gd name="T22" fmla="*/ 56 w 62"/>
                <a:gd name="T23" fmla="*/ 2 h 21"/>
                <a:gd name="T24" fmla="*/ 61 w 62"/>
                <a:gd name="T25" fmla="*/ 4 h 21"/>
                <a:gd name="T26" fmla="*/ 62 w 62"/>
                <a:gd name="T27" fmla="*/ 18 h 21"/>
                <a:gd name="T28" fmla="*/ 5 w 62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21">
                  <a:moveTo>
                    <a:pt x="5" y="21"/>
                  </a:moveTo>
                  <a:lnTo>
                    <a:pt x="2" y="16"/>
                  </a:lnTo>
                  <a:lnTo>
                    <a:pt x="0" y="10"/>
                  </a:lnTo>
                  <a:lnTo>
                    <a:pt x="0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2"/>
                  </a:lnTo>
                  <a:lnTo>
                    <a:pt x="61" y="4"/>
                  </a:lnTo>
                  <a:lnTo>
                    <a:pt x="62" y="18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27"/>
            <p:cNvSpPr>
              <a:spLocks/>
            </p:cNvSpPr>
            <p:nvPr/>
          </p:nvSpPr>
          <p:spPr bwMode="auto">
            <a:xfrm>
              <a:off x="4696" y="1783"/>
              <a:ext cx="31" cy="11"/>
            </a:xfrm>
            <a:custGeom>
              <a:avLst/>
              <a:gdLst>
                <a:gd name="T0" fmla="*/ 5 w 63"/>
                <a:gd name="T1" fmla="*/ 22 h 22"/>
                <a:gd name="T2" fmla="*/ 2 w 63"/>
                <a:gd name="T3" fmla="*/ 16 h 22"/>
                <a:gd name="T4" fmla="*/ 0 w 63"/>
                <a:gd name="T5" fmla="*/ 9 h 22"/>
                <a:gd name="T6" fmla="*/ 0 w 63"/>
                <a:gd name="T7" fmla="*/ 3 h 22"/>
                <a:gd name="T8" fmla="*/ 3 w 63"/>
                <a:gd name="T9" fmla="*/ 0 h 22"/>
                <a:gd name="T10" fmla="*/ 5 w 63"/>
                <a:gd name="T11" fmla="*/ 0 h 22"/>
                <a:gd name="T12" fmla="*/ 11 w 63"/>
                <a:gd name="T13" fmla="*/ 0 h 22"/>
                <a:gd name="T14" fmla="*/ 19 w 63"/>
                <a:gd name="T15" fmla="*/ 0 h 22"/>
                <a:gd name="T16" fmla="*/ 29 w 63"/>
                <a:gd name="T17" fmla="*/ 0 h 22"/>
                <a:gd name="T18" fmla="*/ 40 w 63"/>
                <a:gd name="T19" fmla="*/ 0 h 22"/>
                <a:gd name="T20" fmla="*/ 48 w 63"/>
                <a:gd name="T21" fmla="*/ 0 h 22"/>
                <a:gd name="T22" fmla="*/ 56 w 63"/>
                <a:gd name="T23" fmla="*/ 1 h 22"/>
                <a:gd name="T24" fmla="*/ 59 w 63"/>
                <a:gd name="T25" fmla="*/ 3 h 22"/>
                <a:gd name="T26" fmla="*/ 63 w 63"/>
                <a:gd name="T27" fmla="*/ 17 h 22"/>
                <a:gd name="T28" fmla="*/ 5 w 63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22">
                  <a:moveTo>
                    <a:pt x="5" y="22"/>
                  </a:moveTo>
                  <a:lnTo>
                    <a:pt x="2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6" y="1"/>
                  </a:lnTo>
                  <a:lnTo>
                    <a:pt x="59" y="3"/>
                  </a:lnTo>
                  <a:lnTo>
                    <a:pt x="63" y="17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28"/>
            <p:cNvSpPr>
              <a:spLocks/>
            </p:cNvSpPr>
            <p:nvPr/>
          </p:nvSpPr>
          <p:spPr bwMode="auto">
            <a:xfrm>
              <a:off x="4674" y="1820"/>
              <a:ext cx="20" cy="14"/>
            </a:xfrm>
            <a:custGeom>
              <a:avLst/>
              <a:gdLst>
                <a:gd name="T0" fmla="*/ 39 w 39"/>
                <a:gd name="T1" fmla="*/ 15 h 29"/>
                <a:gd name="T2" fmla="*/ 36 w 39"/>
                <a:gd name="T3" fmla="*/ 21 h 29"/>
                <a:gd name="T4" fmla="*/ 32 w 39"/>
                <a:gd name="T5" fmla="*/ 24 h 29"/>
                <a:gd name="T6" fmla="*/ 27 w 39"/>
                <a:gd name="T7" fmla="*/ 27 h 29"/>
                <a:gd name="T8" fmla="*/ 22 w 39"/>
                <a:gd name="T9" fmla="*/ 29 h 29"/>
                <a:gd name="T10" fmla="*/ 16 w 39"/>
                <a:gd name="T11" fmla="*/ 29 h 29"/>
                <a:gd name="T12" fmla="*/ 9 w 39"/>
                <a:gd name="T13" fmla="*/ 27 h 29"/>
                <a:gd name="T14" fmla="*/ 3 w 39"/>
                <a:gd name="T15" fmla="*/ 26 h 29"/>
                <a:gd name="T16" fmla="*/ 0 w 39"/>
                <a:gd name="T17" fmla="*/ 19 h 29"/>
                <a:gd name="T18" fmla="*/ 0 w 39"/>
                <a:gd name="T19" fmla="*/ 15 h 29"/>
                <a:gd name="T20" fmla="*/ 12 w 39"/>
                <a:gd name="T21" fmla="*/ 11 h 29"/>
                <a:gd name="T22" fmla="*/ 27 w 39"/>
                <a:gd name="T23" fmla="*/ 2 h 29"/>
                <a:gd name="T24" fmla="*/ 36 w 39"/>
                <a:gd name="T25" fmla="*/ 0 h 29"/>
                <a:gd name="T26" fmla="*/ 39 w 39"/>
                <a:gd name="T27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29">
                  <a:moveTo>
                    <a:pt x="39" y="15"/>
                  </a:moveTo>
                  <a:lnTo>
                    <a:pt x="36" y="21"/>
                  </a:lnTo>
                  <a:lnTo>
                    <a:pt x="32" y="24"/>
                  </a:lnTo>
                  <a:lnTo>
                    <a:pt x="27" y="27"/>
                  </a:lnTo>
                  <a:lnTo>
                    <a:pt x="22" y="29"/>
                  </a:lnTo>
                  <a:lnTo>
                    <a:pt x="16" y="29"/>
                  </a:lnTo>
                  <a:lnTo>
                    <a:pt x="9" y="27"/>
                  </a:lnTo>
                  <a:lnTo>
                    <a:pt x="3" y="26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2" y="11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3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29"/>
            <p:cNvSpPr>
              <a:spLocks/>
            </p:cNvSpPr>
            <p:nvPr/>
          </p:nvSpPr>
          <p:spPr bwMode="auto">
            <a:xfrm>
              <a:off x="4841" y="1821"/>
              <a:ext cx="47" cy="25"/>
            </a:xfrm>
            <a:custGeom>
              <a:avLst/>
              <a:gdLst>
                <a:gd name="T0" fmla="*/ 95 w 95"/>
                <a:gd name="T1" fmla="*/ 4 h 50"/>
                <a:gd name="T2" fmla="*/ 90 w 95"/>
                <a:gd name="T3" fmla="*/ 8 h 50"/>
                <a:gd name="T4" fmla="*/ 90 w 95"/>
                <a:gd name="T5" fmla="*/ 15 h 50"/>
                <a:gd name="T6" fmla="*/ 90 w 95"/>
                <a:gd name="T7" fmla="*/ 21 h 50"/>
                <a:gd name="T8" fmla="*/ 85 w 95"/>
                <a:gd name="T9" fmla="*/ 26 h 50"/>
                <a:gd name="T10" fmla="*/ 83 w 95"/>
                <a:gd name="T11" fmla="*/ 32 h 50"/>
                <a:gd name="T12" fmla="*/ 82 w 95"/>
                <a:gd name="T13" fmla="*/ 40 h 50"/>
                <a:gd name="T14" fmla="*/ 79 w 95"/>
                <a:gd name="T15" fmla="*/ 45 h 50"/>
                <a:gd name="T16" fmla="*/ 75 w 95"/>
                <a:gd name="T17" fmla="*/ 50 h 50"/>
                <a:gd name="T18" fmla="*/ 67 w 95"/>
                <a:gd name="T19" fmla="*/ 48 h 50"/>
                <a:gd name="T20" fmla="*/ 59 w 95"/>
                <a:gd name="T21" fmla="*/ 47 h 50"/>
                <a:gd name="T22" fmla="*/ 50 w 95"/>
                <a:gd name="T23" fmla="*/ 45 h 50"/>
                <a:gd name="T24" fmla="*/ 39 w 95"/>
                <a:gd name="T25" fmla="*/ 42 h 50"/>
                <a:gd name="T26" fmla="*/ 29 w 95"/>
                <a:gd name="T27" fmla="*/ 40 h 50"/>
                <a:gd name="T28" fmla="*/ 19 w 95"/>
                <a:gd name="T29" fmla="*/ 37 h 50"/>
                <a:gd name="T30" fmla="*/ 10 w 95"/>
                <a:gd name="T31" fmla="*/ 34 h 50"/>
                <a:gd name="T32" fmla="*/ 0 w 95"/>
                <a:gd name="T33" fmla="*/ 31 h 50"/>
                <a:gd name="T34" fmla="*/ 11 w 95"/>
                <a:gd name="T35" fmla="*/ 29 h 50"/>
                <a:gd name="T36" fmla="*/ 24 w 95"/>
                <a:gd name="T37" fmla="*/ 28 h 50"/>
                <a:gd name="T38" fmla="*/ 35 w 95"/>
                <a:gd name="T39" fmla="*/ 26 h 50"/>
                <a:gd name="T40" fmla="*/ 48 w 95"/>
                <a:gd name="T41" fmla="*/ 23 h 50"/>
                <a:gd name="T42" fmla="*/ 59 w 95"/>
                <a:gd name="T43" fmla="*/ 20 h 50"/>
                <a:gd name="T44" fmla="*/ 69 w 95"/>
                <a:gd name="T45" fmla="*/ 15 h 50"/>
                <a:gd name="T46" fmla="*/ 79 w 95"/>
                <a:gd name="T47" fmla="*/ 8 h 50"/>
                <a:gd name="T48" fmla="*/ 87 w 95"/>
                <a:gd name="T49" fmla="*/ 0 h 50"/>
                <a:gd name="T50" fmla="*/ 88 w 95"/>
                <a:gd name="T51" fmla="*/ 0 h 50"/>
                <a:gd name="T52" fmla="*/ 91 w 95"/>
                <a:gd name="T53" fmla="*/ 0 h 50"/>
                <a:gd name="T54" fmla="*/ 93 w 95"/>
                <a:gd name="T55" fmla="*/ 2 h 50"/>
                <a:gd name="T56" fmla="*/ 95 w 95"/>
                <a:gd name="T5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5" h="50">
                  <a:moveTo>
                    <a:pt x="95" y="4"/>
                  </a:moveTo>
                  <a:lnTo>
                    <a:pt x="90" y="8"/>
                  </a:lnTo>
                  <a:lnTo>
                    <a:pt x="90" y="15"/>
                  </a:lnTo>
                  <a:lnTo>
                    <a:pt x="90" y="21"/>
                  </a:lnTo>
                  <a:lnTo>
                    <a:pt x="85" y="26"/>
                  </a:lnTo>
                  <a:lnTo>
                    <a:pt x="83" y="32"/>
                  </a:lnTo>
                  <a:lnTo>
                    <a:pt x="82" y="40"/>
                  </a:lnTo>
                  <a:lnTo>
                    <a:pt x="79" y="45"/>
                  </a:lnTo>
                  <a:lnTo>
                    <a:pt x="75" y="50"/>
                  </a:lnTo>
                  <a:lnTo>
                    <a:pt x="67" y="48"/>
                  </a:lnTo>
                  <a:lnTo>
                    <a:pt x="59" y="47"/>
                  </a:lnTo>
                  <a:lnTo>
                    <a:pt x="50" y="45"/>
                  </a:lnTo>
                  <a:lnTo>
                    <a:pt x="39" y="42"/>
                  </a:lnTo>
                  <a:lnTo>
                    <a:pt x="29" y="40"/>
                  </a:lnTo>
                  <a:lnTo>
                    <a:pt x="19" y="37"/>
                  </a:lnTo>
                  <a:lnTo>
                    <a:pt x="10" y="34"/>
                  </a:lnTo>
                  <a:lnTo>
                    <a:pt x="0" y="31"/>
                  </a:lnTo>
                  <a:lnTo>
                    <a:pt x="11" y="29"/>
                  </a:lnTo>
                  <a:lnTo>
                    <a:pt x="24" y="28"/>
                  </a:lnTo>
                  <a:lnTo>
                    <a:pt x="35" y="26"/>
                  </a:lnTo>
                  <a:lnTo>
                    <a:pt x="48" y="23"/>
                  </a:lnTo>
                  <a:lnTo>
                    <a:pt x="59" y="20"/>
                  </a:lnTo>
                  <a:lnTo>
                    <a:pt x="69" y="15"/>
                  </a:lnTo>
                  <a:lnTo>
                    <a:pt x="79" y="8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3" y="2"/>
                  </a:lnTo>
                  <a:lnTo>
                    <a:pt x="95" y="4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30"/>
            <p:cNvSpPr>
              <a:spLocks/>
            </p:cNvSpPr>
            <p:nvPr/>
          </p:nvSpPr>
          <p:spPr bwMode="auto">
            <a:xfrm>
              <a:off x="4649" y="1831"/>
              <a:ext cx="55" cy="56"/>
            </a:xfrm>
            <a:custGeom>
              <a:avLst/>
              <a:gdLst>
                <a:gd name="T0" fmla="*/ 21 w 110"/>
                <a:gd name="T1" fmla="*/ 19 h 113"/>
                <a:gd name="T2" fmla="*/ 26 w 110"/>
                <a:gd name="T3" fmla="*/ 25 h 113"/>
                <a:gd name="T4" fmla="*/ 30 w 110"/>
                <a:gd name="T5" fmla="*/ 31 h 113"/>
                <a:gd name="T6" fmla="*/ 38 w 110"/>
                <a:gd name="T7" fmla="*/ 35 h 113"/>
                <a:gd name="T8" fmla="*/ 46 w 110"/>
                <a:gd name="T9" fmla="*/ 38 h 113"/>
                <a:gd name="T10" fmla="*/ 54 w 110"/>
                <a:gd name="T11" fmla="*/ 41 h 113"/>
                <a:gd name="T12" fmla="*/ 62 w 110"/>
                <a:gd name="T13" fmla="*/ 41 h 113"/>
                <a:gd name="T14" fmla="*/ 72 w 110"/>
                <a:gd name="T15" fmla="*/ 41 h 113"/>
                <a:gd name="T16" fmla="*/ 80 w 110"/>
                <a:gd name="T17" fmla="*/ 41 h 113"/>
                <a:gd name="T18" fmla="*/ 88 w 110"/>
                <a:gd name="T19" fmla="*/ 38 h 113"/>
                <a:gd name="T20" fmla="*/ 94 w 110"/>
                <a:gd name="T21" fmla="*/ 33 h 113"/>
                <a:gd name="T22" fmla="*/ 101 w 110"/>
                <a:gd name="T23" fmla="*/ 30 h 113"/>
                <a:gd name="T24" fmla="*/ 109 w 110"/>
                <a:gd name="T25" fmla="*/ 28 h 113"/>
                <a:gd name="T26" fmla="*/ 107 w 110"/>
                <a:gd name="T27" fmla="*/ 31 h 113"/>
                <a:gd name="T28" fmla="*/ 109 w 110"/>
                <a:gd name="T29" fmla="*/ 36 h 113"/>
                <a:gd name="T30" fmla="*/ 110 w 110"/>
                <a:gd name="T31" fmla="*/ 41 h 113"/>
                <a:gd name="T32" fmla="*/ 110 w 110"/>
                <a:gd name="T33" fmla="*/ 46 h 113"/>
                <a:gd name="T34" fmla="*/ 104 w 110"/>
                <a:gd name="T35" fmla="*/ 49 h 113"/>
                <a:gd name="T36" fmla="*/ 97 w 110"/>
                <a:gd name="T37" fmla="*/ 52 h 113"/>
                <a:gd name="T38" fmla="*/ 93 w 110"/>
                <a:gd name="T39" fmla="*/ 55 h 113"/>
                <a:gd name="T40" fmla="*/ 86 w 110"/>
                <a:gd name="T41" fmla="*/ 59 h 113"/>
                <a:gd name="T42" fmla="*/ 80 w 110"/>
                <a:gd name="T43" fmla="*/ 60 h 113"/>
                <a:gd name="T44" fmla="*/ 72 w 110"/>
                <a:gd name="T45" fmla="*/ 63 h 113"/>
                <a:gd name="T46" fmla="*/ 66 w 110"/>
                <a:gd name="T47" fmla="*/ 65 h 113"/>
                <a:gd name="T48" fmla="*/ 58 w 110"/>
                <a:gd name="T49" fmla="*/ 67 h 113"/>
                <a:gd name="T50" fmla="*/ 54 w 110"/>
                <a:gd name="T51" fmla="*/ 71 h 113"/>
                <a:gd name="T52" fmla="*/ 53 w 110"/>
                <a:gd name="T53" fmla="*/ 76 h 113"/>
                <a:gd name="T54" fmla="*/ 51 w 110"/>
                <a:gd name="T55" fmla="*/ 83 h 113"/>
                <a:gd name="T56" fmla="*/ 51 w 110"/>
                <a:gd name="T57" fmla="*/ 89 h 113"/>
                <a:gd name="T58" fmla="*/ 51 w 110"/>
                <a:gd name="T59" fmla="*/ 89 h 113"/>
                <a:gd name="T60" fmla="*/ 51 w 110"/>
                <a:gd name="T61" fmla="*/ 95 h 113"/>
                <a:gd name="T62" fmla="*/ 56 w 110"/>
                <a:gd name="T63" fmla="*/ 99 h 113"/>
                <a:gd name="T64" fmla="*/ 64 w 110"/>
                <a:gd name="T65" fmla="*/ 99 h 113"/>
                <a:gd name="T66" fmla="*/ 72 w 110"/>
                <a:gd name="T67" fmla="*/ 99 h 113"/>
                <a:gd name="T68" fmla="*/ 74 w 110"/>
                <a:gd name="T69" fmla="*/ 95 h 113"/>
                <a:gd name="T70" fmla="*/ 75 w 110"/>
                <a:gd name="T71" fmla="*/ 95 h 113"/>
                <a:gd name="T72" fmla="*/ 78 w 110"/>
                <a:gd name="T73" fmla="*/ 95 h 113"/>
                <a:gd name="T74" fmla="*/ 80 w 110"/>
                <a:gd name="T75" fmla="*/ 97 h 113"/>
                <a:gd name="T76" fmla="*/ 80 w 110"/>
                <a:gd name="T77" fmla="*/ 103 h 113"/>
                <a:gd name="T78" fmla="*/ 78 w 110"/>
                <a:gd name="T79" fmla="*/ 107 h 113"/>
                <a:gd name="T80" fmla="*/ 75 w 110"/>
                <a:gd name="T81" fmla="*/ 111 h 113"/>
                <a:gd name="T82" fmla="*/ 72 w 110"/>
                <a:gd name="T83" fmla="*/ 113 h 113"/>
                <a:gd name="T84" fmla="*/ 66 w 110"/>
                <a:gd name="T85" fmla="*/ 113 h 113"/>
                <a:gd name="T86" fmla="*/ 58 w 110"/>
                <a:gd name="T87" fmla="*/ 113 h 113"/>
                <a:gd name="T88" fmla="*/ 51 w 110"/>
                <a:gd name="T89" fmla="*/ 111 h 113"/>
                <a:gd name="T90" fmla="*/ 45 w 110"/>
                <a:gd name="T91" fmla="*/ 110 h 113"/>
                <a:gd name="T92" fmla="*/ 38 w 110"/>
                <a:gd name="T93" fmla="*/ 108 h 113"/>
                <a:gd name="T94" fmla="*/ 32 w 110"/>
                <a:gd name="T95" fmla="*/ 105 h 113"/>
                <a:gd name="T96" fmla="*/ 26 w 110"/>
                <a:gd name="T97" fmla="*/ 102 h 113"/>
                <a:gd name="T98" fmla="*/ 21 w 110"/>
                <a:gd name="T99" fmla="*/ 99 h 113"/>
                <a:gd name="T100" fmla="*/ 11 w 110"/>
                <a:gd name="T101" fmla="*/ 87 h 113"/>
                <a:gd name="T102" fmla="*/ 5 w 110"/>
                <a:gd name="T103" fmla="*/ 75 h 113"/>
                <a:gd name="T104" fmla="*/ 0 w 110"/>
                <a:gd name="T105" fmla="*/ 62 h 113"/>
                <a:gd name="T106" fmla="*/ 2 w 110"/>
                <a:gd name="T107" fmla="*/ 46 h 113"/>
                <a:gd name="T108" fmla="*/ 0 w 110"/>
                <a:gd name="T109" fmla="*/ 38 h 113"/>
                <a:gd name="T110" fmla="*/ 2 w 110"/>
                <a:gd name="T111" fmla="*/ 28 h 113"/>
                <a:gd name="T112" fmla="*/ 2 w 110"/>
                <a:gd name="T113" fmla="*/ 17 h 113"/>
                <a:gd name="T114" fmla="*/ 2 w 110"/>
                <a:gd name="T115" fmla="*/ 6 h 113"/>
                <a:gd name="T116" fmla="*/ 8 w 110"/>
                <a:gd name="T117" fmla="*/ 0 h 113"/>
                <a:gd name="T118" fmla="*/ 14 w 110"/>
                <a:gd name="T119" fmla="*/ 3 h 113"/>
                <a:gd name="T120" fmla="*/ 18 w 110"/>
                <a:gd name="T121" fmla="*/ 11 h 113"/>
                <a:gd name="T122" fmla="*/ 21 w 110"/>
                <a:gd name="T123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0" h="113">
                  <a:moveTo>
                    <a:pt x="21" y="19"/>
                  </a:moveTo>
                  <a:lnTo>
                    <a:pt x="26" y="25"/>
                  </a:lnTo>
                  <a:lnTo>
                    <a:pt x="30" y="31"/>
                  </a:lnTo>
                  <a:lnTo>
                    <a:pt x="38" y="35"/>
                  </a:lnTo>
                  <a:lnTo>
                    <a:pt x="46" y="38"/>
                  </a:lnTo>
                  <a:lnTo>
                    <a:pt x="54" y="41"/>
                  </a:lnTo>
                  <a:lnTo>
                    <a:pt x="62" y="41"/>
                  </a:lnTo>
                  <a:lnTo>
                    <a:pt x="72" y="41"/>
                  </a:lnTo>
                  <a:lnTo>
                    <a:pt x="80" y="41"/>
                  </a:lnTo>
                  <a:lnTo>
                    <a:pt x="88" y="38"/>
                  </a:lnTo>
                  <a:lnTo>
                    <a:pt x="94" y="33"/>
                  </a:lnTo>
                  <a:lnTo>
                    <a:pt x="101" y="30"/>
                  </a:lnTo>
                  <a:lnTo>
                    <a:pt x="109" y="28"/>
                  </a:lnTo>
                  <a:lnTo>
                    <a:pt x="107" y="31"/>
                  </a:lnTo>
                  <a:lnTo>
                    <a:pt x="109" y="36"/>
                  </a:lnTo>
                  <a:lnTo>
                    <a:pt x="110" y="41"/>
                  </a:lnTo>
                  <a:lnTo>
                    <a:pt x="110" y="46"/>
                  </a:lnTo>
                  <a:lnTo>
                    <a:pt x="104" y="49"/>
                  </a:lnTo>
                  <a:lnTo>
                    <a:pt x="97" y="52"/>
                  </a:lnTo>
                  <a:lnTo>
                    <a:pt x="93" y="55"/>
                  </a:lnTo>
                  <a:lnTo>
                    <a:pt x="86" y="59"/>
                  </a:lnTo>
                  <a:lnTo>
                    <a:pt x="80" y="60"/>
                  </a:lnTo>
                  <a:lnTo>
                    <a:pt x="72" y="63"/>
                  </a:lnTo>
                  <a:lnTo>
                    <a:pt x="66" y="65"/>
                  </a:lnTo>
                  <a:lnTo>
                    <a:pt x="58" y="67"/>
                  </a:lnTo>
                  <a:lnTo>
                    <a:pt x="54" y="71"/>
                  </a:lnTo>
                  <a:lnTo>
                    <a:pt x="53" y="76"/>
                  </a:lnTo>
                  <a:lnTo>
                    <a:pt x="51" y="8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1" y="95"/>
                  </a:lnTo>
                  <a:lnTo>
                    <a:pt x="56" y="99"/>
                  </a:lnTo>
                  <a:lnTo>
                    <a:pt x="64" y="99"/>
                  </a:lnTo>
                  <a:lnTo>
                    <a:pt x="72" y="99"/>
                  </a:lnTo>
                  <a:lnTo>
                    <a:pt x="74" y="95"/>
                  </a:lnTo>
                  <a:lnTo>
                    <a:pt x="75" y="95"/>
                  </a:lnTo>
                  <a:lnTo>
                    <a:pt x="78" y="95"/>
                  </a:lnTo>
                  <a:lnTo>
                    <a:pt x="80" y="97"/>
                  </a:lnTo>
                  <a:lnTo>
                    <a:pt x="80" y="103"/>
                  </a:lnTo>
                  <a:lnTo>
                    <a:pt x="78" y="107"/>
                  </a:lnTo>
                  <a:lnTo>
                    <a:pt x="75" y="111"/>
                  </a:lnTo>
                  <a:lnTo>
                    <a:pt x="72" y="113"/>
                  </a:lnTo>
                  <a:lnTo>
                    <a:pt x="66" y="113"/>
                  </a:lnTo>
                  <a:lnTo>
                    <a:pt x="58" y="113"/>
                  </a:lnTo>
                  <a:lnTo>
                    <a:pt x="51" y="111"/>
                  </a:lnTo>
                  <a:lnTo>
                    <a:pt x="45" y="110"/>
                  </a:lnTo>
                  <a:lnTo>
                    <a:pt x="38" y="108"/>
                  </a:lnTo>
                  <a:lnTo>
                    <a:pt x="32" y="105"/>
                  </a:lnTo>
                  <a:lnTo>
                    <a:pt x="26" y="102"/>
                  </a:lnTo>
                  <a:lnTo>
                    <a:pt x="21" y="99"/>
                  </a:lnTo>
                  <a:lnTo>
                    <a:pt x="11" y="87"/>
                  </a:lnTo>
                  <a:lnTo>
                    <a:pt x="5" y="75"/>
                  </a:lnTo>
                  <a:lnTo>
                    <a:pt x="0" y="6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2" y="17"/>
                  </a:lnTo>
                  <a:lnTo>
                    <a:pt x="2" y="6"/>
                  </a:lnTo>
                  <a:lnTo>
                    <a:pt x="8" y="0"/>
                  </a:lnTo>
                  <a:lnTo>
                    <a:pt x="14" y="3"/>
                  </a:lnTo>
                  <a:lnTo>
                    <a:pt x="18" y="11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31"/>
            <p:cNvSpPr>
              <a:spLocks/>
            </p:cNvSpPr>
            <p:nvPr/>
          </p:nvSpPr>
          <p:spPr bwMode="auto">
            <a:xfrm>
              <a:off x="4830" y="1852"/>
              <a:ext cx="8" cy="23"/>
            </a:xfrm>
            <a:custGeom>
              <a:avLst/>
              <a:gdLst>
                <a:gd name="T0" fmla="*/ 16 w 16"/>
                <a:gd name="T1" fmla="*/ 5 h 46"/>
                <a:gd name="T2" fmla="*/ 12 w 16"/>
                <a:gd name="T3" fmla="*/ 11 h 46"/>
                <a:gd name="T4" fmla="*/ 11 w 16"/>
                <a:gd name="T5" fmla="*/ 18 h 46"/>
                <a:gd name="T6" fmla="*/ 11 w 16"/>
                <a:gd name="T7" fmla="*/ 26 h 46"/>
                <a:gd name="T8" fmla="*/ 6 w 16"/>
                <a:gd name="T9" fmla="*/ 32 h 46"/>
                <a:gd name="T10" fmla="*/ 6 w 16"/>
                <a:gd name="T11" fmla="*/ 46 h 46"/>
                <a:gd name="T12" fmla="*/ 0 w 16"/>
                <a:gd name="T13" fmla="*/ 46 h 46"/>
                <a:gd name="T14" fmla="*/ 8 w 16"/>
                <a:gd name="T15" fmla="*/ 2 h 46"/>
                <a:gd name="T16" fmla="*/ 11 w 16"/>
                <a:gd name="T17" fmla="*/ 0 h 46"/>
                <a:gd name="T18" fmla="*/ 12 w 16"/>
                <a:gd name="T19" fmla="*/ 2 h 46"/>
                <a:gd name="T20" fmla="*/ 12 w 16"/>
                <a:gd name="T21" fmla="*/ 3 h 46"/>
                <a:gd name="T22" fmla="*/ 16 w 16"/>
                <a:gd name="T23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6">
                  <a:moveTo>
                    <a:pt x="16" y="5"/>
                  </a:moveTo>
                  <a:lnTo>
                    <a:pt x="12" y="11"/>
                  </a:lnTo>
                  <a:lnTo>
                    <a:pt x="11" y="18"/>
                  </a:lnTo>
                  <a:lnTo>
                    <a:pt x="11" y="26"/>
                  </a:lnTo>
                  <a:lnTo>
                    <a:pt x="6" y="32"/>
                  </a:lnTo>
                  <a:lnTo>
                    <a:pt x="6" y="46"/>
                  </a:lnTo>
                  <a:lnTo>
                    <a:pt x="0" y="46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32"/>
            <p:cNvSpPr>
              <a:spLocks/>
            </p:cNvSpPr>
            <p:nvPr/>
          </p:nvSpPr>
          <p:spPr bwMode="auto">
            <a:xfrm>
              <a:off x="4840" y="1856"/>
              <a:ext cx="13" cy="24"/>
            </a:xfrm>
            <a:custGeom>
              <a:avLst/>
              <a:gdLst>
                <a:gd name="T0" fmla="*/ 27 w 27"/>
                <a:gd name="T1" fmla="*/ 5 h 50"/>
                <a:gd name="T2" fmla="*/ 24 w 27"/>
                <a:gd name="T3" fmla="*/ 16 h 50"/>
                <a:gd name="T4" fmla="*/ 19 w 27"/>
                <a:gd name="T5" fmla="*/ 27 h 50"/>
                <a:gd name="T6" fmla="*/ 14 w 27"/>
                <a:gd name="T7" fmla="*/ 38 h 50"/>
                <a:gd name="T8" fmla="*/ 11 w 27"/>
                <a:gd name="T9" fmla="*/ 50 h 50"/>
                <a:gd name="T10" fmla="*/ 1 w 27"/>
                <a:gd name="T11" fmla="*/ 48 h 50"/>
                <a:gd name="T12" fmla="*/ 0 w 27"/>
                <a:gd name="T13" fmla="*/ 35 h 50"/>
                <a:gd name="T14" fmla="*/ 1 w 27"/>
                <a:gd name="T15" fmla="*/ 21 h 50"/>
                <a:gd name="T16" fmla="*/ 6 w 27"/>
                <a:gd name="T17" fmla="*/ 10 h 50"/>
                <a:gd name="T18" fmla="*/ 12 w 27"/>
                <a:gd name="T19" fmla="*/ 0 h 50"/>
                <a:gd name="T20" fmla="*/ 16 w 27"/>
                <a:gd name="T21" fmla="*/ 2 h 50"/>
                <a:gd name="T22" fmla="*/ 20 w 27"/>
                <a:gd name="T23" fmla="*/ 0 h 50"/>
                <a:gd name="T24" fmla="*/ 25 w 27"/>
                <a:gd name="T25" fmla="*/ 2 h 50"/>
                <a:gd name="T26" fmla="*/ 27 w 27"/>
                <a:gd name="T2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50">
                  <a:moveTo>
                    <a:pt x="27" y="5"/>
                  </a:moveTo>
                  <a:lnTo>
                    <a:pt x="24" y="16"/>
                  </a:lnTo>
                  <a:lnTo>
                    <a:pt x="19" y="27"/>
                  </a:lnTo>
                  <a:lnTo>
                    <a:pt x="14" y="38"/>
                  </a:lnTo>
                  <a:lnTo>
                    <a:pt x="11" y="50"/>
                  </a:lnTo>
                  <a:lnTo>
                    <a:pt x="1" y="48"/>
                  </a:lnTo>
                  <a:lnTo>
                    <a:pt x="0" y="35"/>
                  </a:lnTo>
                  <a:lnTo>
                    <a:pt x="1" y="21"/>
                  </a:lnTo>
                  <a:lnTo>
                    <a:pt x="6" y="1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5" y="2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33"/>
            <p:cNvSpPr>
              <a:spLocks/>
            </p:cNvSpPr>
            <p:nvPr/>
          </p:nvSpPr>
          <p:spPr bwMode="auto">
            <a:xfrm>
              <a:off x="4853" y="1860"/>
              <a:ext cx="18" cy="25"/>
            </a:xfrm>
            <a:custGeom>
              <a:avLst/>
              <a:gdLst>
                <a:gd name="T0" fmla="*/ 35 w 35"/>
                <a:gd name="T1" fmla="*/ 14 h 49"/>
                <a:gd name="T2" fmla="*/ 29 w 35"/>
                <a:gd name="T3" fmla="*/ 22 h 49"/>
                <a:gd name="T4" fmla="*/ 24 w 35"/>
                <a:gd name="T5" fmla="*/ 33 h 49"/>
                <a:gd name="T6" fmla="*/ 19 w 35"/>
                <a:gd name="T7" fmla="*/ 43 h 49"/>
                <a:gd name="T8" fmla="*/ 13 w 35"/>
                <a:gd name="T9" fmla="*/ 49 h 49"/>
                <a:gd name="T10" fmla="*/ 8 w 35"/>
                <a:gd name="T11" fmla="*/ 48 h 49"/>
                <a:gd name="T12" fmla="*/ 3 w 35"/>
                <a:gd name="T13" fmla="*/ 46 h 49"/>
                <a:gd name="T14" fmla="*/ 0 w 35"/>
                <a:gd name="T15" fmla="*/ 44 h 49"/>
                <a:gd name="T16" fmla="*/ 0 w 35"/>
                <a:gd name="T17" fmla="*/ 38 h 49"/>
                <a:gd name="T18" fmla="*/ 1 w 35"/>
                <a:gd name="T19" fmla="*/ 27 h 49"/>
                <a:gd name="T20" fmla="*/ 6 w 35"/>
                <a:gd name="T21" fmla="*/ 19 h 49"/>
                <a:gd name="T22" fmla="*/ 11 w 35"/>
                <a:gd name="T23" fmla="*/ 9 h 49"/>
                <a:gd name="T24" fmla="*/ 14 w 35"/>
                <a:gd name="T25" fmla="*/ 0 h 49"/>
                <a:gd name="T26" fmla="*/ 22 w 35"/>
                <a:gd name="T27" fmla="*/ 1 h 49"/>
                <a:gd name="T28" fmla="*/ 30 w 35"/>
                <a:gd name="T29" fmla="*/ 1 h 49"/>
                <a:gd name="T30" fmla="*/ 35 w 35"/>
                <a:gd name="T31" fmla="*/ 6 h 49"/>
                <a:gd name="T32" fmla="*/ 35 w 35"/>
                <a:gd name="T3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9">
                  <a:moveTo>
                    <a:pt x="35" y="14"/>
                  </a:moveTo>
                  <a:lnTo>
                    <a:pt x="29" y="22"/>
                  </a:lnTo>
                  <a:lnTo>
                    <a:pt x="24" y="33"/>
                  </a:lnTo>
                  <a:lnTo>
                    <a:pt x="19" y="43"/>
                  </a:lnTo>
                  <a:lnTo>
                    <a:pt x="13" y="49"/>
                  </a:lnTo>
                  <a:lnTo>
                    <a:pt x="8" y="48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1" y="27"/>
                  </a:lnTo>
                  <a:lnTo>
                    <a:pt x="6" y="19"/>
                  </a:lnTo>
                  <a:lnTo>
                    <a:pt x="11" y="9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30" y="1"/>
                  </a:lnTo>
                  <a:lnTo>
                    <a:pt x="35" y="6"/>
                  </a:lnTo>
                  <a:lnTo>
                    <a:pt x="35" y="1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34"/>
            <p:cNvSpPr>
              <a:spLocks/>
            </p:cNvSpPr>
            <p:nvPr/>
          </p:nvSpPr>
          <p:spPr bwMode="auto">
            <a:xfrm>
              <a:off x="4868" y="1865"/>
              <a:ext cx="14" cy="26"/>
            </a:xfrm>
            <a:custGeom>
              <a:avLst/>
              <a:gdLst>
                <a:gd name="T0" fmla="*/ 28 w 28"/>
                <a:gd name="T1" fmla="*/ 5 h 51"/>
                <a:gd name="T2" fmla="*/ 24 w 28"/>
                <a:gd name="T3" fmla="*/ 16 h 51"/>
                <a:gd name="T4" fmla="*/ 19 w 28"/>
                <a:gd name="T5" fmla="*/ 27 h 51"/>
                <a:gd name="T6" fmla="*/ 16 w 28"/>
                <a:gd name="T7" fmla="*/ 40 h 51"/>
                <a:gd name="T8" fmla="*/ 8 w 28"/>
                <a:gd name="T9" fmla="*/ 51 h 51"/>
                <a:gd name="T10" fmla="*/ 6 w 28"/>
                <a:gd name="T11" fmla="*/ 51 h 51"/>
                <a:gd name="T12" fmla="*/ 3 w 28"/>
                <a:gd name="T13" fmla="*/ 50 h 51"/>
                <a:gd name="T14" fmla="*/ 1 w 28"/>
                <a:gd name="T15" fmla="*/ 48 h 51"/>
                <a:gd name="T16" fmla="*/ 0 w 28"/>
                <a:gd name="T17" fmla="*/ 47 h 51"/>
                <a:gd name="T18" fmla="*/ 4 w 28"/>
                <a:gd name="T19" fmla="*/ 34 h 51"/>
                <a:gd name="T20" fmla="*/ 9 w 28"/>
                <a:gd name="T21" fmla="*/ 19 h 51"/>
                <a:gd name="T22" fmla="*/ 16 w 28"/>
                <a:gd name="T23" fmla="*/ 8 h 51"/>
                <a:gd name="T24" fmla="*/ 25 w 28"/>
                <a:gd name="T25" fmla="*/ 0 h 51"/>
                <a:gd name="T26" fmla="*/ 28 w 28"/>
                <a:gd name="T27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1">
                  <a:moveTo>
                    <a:pt x="28" y="5"/>
                  </a:moveTo>
                  <a:lnTo>
                    <a:pt x="24" y="16"/>
                  </a:lnTo>
                  <a:lnTo>
                    <a:pt x="19" y="27"/>
                  </a:lnTo>
                  <a:lnTo>
                    <a:pt x="16" y="40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3" y="50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4" y="34"/>
                  </a:lnTo>
                  <a:lnTo>
                    <a:pt x="9" y="19"/>
                  </a:lnTo>
                  <a:lnTo>
                    <a:pt x="16" y="8"/>
                  </a:lnTo>
                  <a:lnTo>
                    <a:pt x="25" y="0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35"/>
            <p:cNvSpPr>
              <a:spLocks/>
            </p:cNvSpPr>
            <p:nvPr/>
          </p:nvSpPr>
          <p:spPr bwMode="auto">
            <a:xfrm>
              <a:off x="4879" y="1869"/>
              <a:ext cx="14" cy="24"/>
            </a:xfrm>
            <a:custGeom>
              <a:avLst/>
              <a:gdLst>
                <a:gd name="T0" fmla="*/ 27 w 27"/>
                <a:gd name="T1" fmla="*/ 2 h 48"/>
                <a:gd name="T2" fmla="*/ 22 w 27"/>
                <a:gd name="T3" fmla="*/ 15 h 48"/>
                <a:gd name="T4" fmla="*/ 16 w 27"/>
                <a:gd name="T5" fmla="*/ 27 h 48"/>
                <a:gd name="T6" fmla="*/ 10 w 27"/>
                <a:gd name="T7" fmla="*/ 39 h 48"/>
                <a:gd name="T8" fmla="*/ 0 w 27"/>
                <a:gd name="T9" fmla="*/ 48 h 48"/>
                <a:gd name="T10" fmla="*/ 3 w 27"/>
                <a:gd name="T11" fmla="*/ 35 h 48"/>
                <a:gd name="T12" fmla="*/ 8 w 27"/>
                <a:gd name="T13" fmla="*/ 23 h 48"/>
                <a:gd name="T14" fmla="*/ 13 w 27"/>
                <a:gd name="T15" fmla="*/ 11 h 48"/>
                <a:gd name="T16" fmla="*/ 19 w 27"/>
                <a:gd name="T17" fmla="*/ 0 h 48"/>
                <a:gd name="T18" fmla="*/ 27 w 27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8">
                  <a:moveTo>
                    <a:pt x="27" y="2"/>
                  </a:moveTo>
                  <a:lnTo>
                    <a:pt x="22" y="15"/>
                  </a:lnTo>
                  <a:lnTo>
                    <a:pt x="16" y="27"/>
                  </a:lnTo>
                  <a:lnTo>
                    <a:pt x="10" y="39"/>
                  </a:lnTo>
                  <a:lnTo>
                    <a:pt x="0" y="48"/>
                  </a:lnTo>
                  <a:lnTo>
                    <a:pt x="3" y="35"/>
                  </a:lnTo>
                  <a:lnTo>
                    <a:pt x="8" y="23"/>
                  </a:lnTo>
                  <a:lnTo>
                    <a:pt x="13" y="11"/>
                  </a:lnTo>
                  <a:lnTo>
                    <a:pt x="19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36"/>
            <p:cNvSpPr>
              <a:spLocks/>
            </p:cNvSpPr>
            <p:nvPr/>
          </p:nvSpPr>
          <p:spPr bwMode="auto">
            <a:xfrm>
              <a:off x="4578" y="1878"/>
              <a:ext cx="23" cy="25"/>
            </a:xfrm>
            <a:custGeom>
              <a:avLst/>
              <a:gdLst>
                <a:gd name="T0" fmla="*/ 46 w 46"/>
                <a:gd name="T1" fmla="*/ 51 h 51"/>
                <a:gd name="T2" fmla="*/ 33 w 46"/>
                <a:gd name="T3" fmla="*/ 48 h 51"/>
                <a:gd name="T4" fmla="*/ 24 w 46"/>
                <a:gd name="T5" fmla="*/ 43 h 51"/>
                <a:gd name="T6" fmla="*/ 13 w 46"/>
                <a:gd name="T7" fmla="*/ 38 h 51"/>
                <a:gd name="T8" fmla="*/ 0 w 46"/>
                <a:gd name="T9" fmla="*/ 36 h 51"/>
                <a:gd name="T10" fmla="*/ 2 w 46"/>
                <a:gd name="T11" fmla="*/ 27 h 51"/>
                <a:gd name="T12" fmla="*/ 3 w 46"/>
                <a:gd name="T13" fmla="*/ 16 h 51"/>
                <a:gd name="T14" fmla="*/ 8 w 46"/>
                <a:gd name="T15" fmla="*/ 6 h 51"/>
                <a:gd name="T16" fmla="*/ 14 w 46"/>
                <a:gd name="T17" fmla="*/ 0 h 51"/>
                <a:gd name="T18" fmla="*/ 24 w 46"/>
                <a:gd name="T19" fmla="*/ 11 h 51"/>
                <a:gd name="T20" fmla="*/ 32 w 46"/>
                <a:gd name="T21" fmla="*/ 24 h 51"/>
                <a:gd name="T22" fmla="*/ 40 w 46"/>
                <a:gd name="T23" fmla="*/ 38 h 51"/>
                <a:gd name="T24" fmla="*/ 46 w 46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51">
                  <a:moveTo>
                    <a:pt x="46" y="51"/>
                  </a:moveTo>
                  <a:lnTo>
                    <a:pt x="33" y="48"/>
                  </a:lnTo>
                  <a:lnTo>
                    <a:pt x="24" y="43"/>
                  </a:lnTo>
                  <a:lnTo>
                    <a:pt x="13" y="38"/>
                  </a:lnTo>
                  <a:lnTo>
                    <a:pt x="0" y="36"/>
                  </a:lnTo>
                  <a:lnTo>
                    <a:pt x="2" y="27"/>
                  </a:lnTo>
                  <a:lnTo>
                    <a:pt x="3" y="16"/>
                  </a:lnTo>
                  <a:lnTo>
                    <a:pt x="8" y="6"/>
                  </a:lnTo>
                  <a:lnTo>
                    <a:pt x="14" y="0"/>
                  </a:lnTo>
                  <a:lnTo>
                    <a:pt x="24" y="11"/>
                  </a:lnTo>
                  <a:lnTo>
                    <a:pt x="32" y="24"/>
                  </a:lnTo>
                  <a:lnTo>
                    <a:pt x="40" y="38"/>
                  </a:lnTo>
                  <a:lnTo>
                    <a:pt x="46" y="51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Freeform 37"/>
            <p:cNvSpPr>
              <a:spLocks/>
            </p:cNvSpPr>
            <p:nvPr/>
          </p:nvSpPr>
          <p:spPr bwMode="auto">
            <a:xfrm>
              <a:off x="4774" y="1892"/>
              <a:ext cx="107" cy="176"/>
            </a:xfrm>
            <a:custGeom>
              <a:avLst/>
              <a:gdLst>
                <a:gd name="T0" fmla="*/ 212 w 212"/>
                <a:gd name="T1" fmla="*/ 68 h 351"/>
                <a:gd name="T2" fmla="*/ 211 w 212"/>
                <a:gd name="T3" fmla="*/ 107 h 351"/>
                <a:gd name="T4" fmla="*/ 207 w 212"/>
                <a:gd name="T5" fmla="*/ 145 h 351"/>
                <a:gd name="T6" fmla="*/ 199 w 212"/>
                <a:gd name="T7" fmla="*/ 180 h 351"/>
                <a:gd name="T8" fmla="*/ 188 w 212"/>
                <a:gd name="T9" fmla="*/ 217 h 351"/>
                <a:gd name="T10" fmla="*/ 175 w 212"/>
                <a:gd name="T11" fmla="*/ 250 h 351"/>
                <a:gd name="T12" fmla="*/ 159 w 212"/>
                <a:gd name="T13" fmla="*/ 284 h 351"/>
                <a:gd name="T14" fmla="*/ 143 w 212"/>
                <a:gd name="T15" fmla="*/ 316 h 351"/>
                <a:gd name="T16" fmla="*/ 126 w 212"/>
                <a:gd name="T17" fmla="*/ 346 h 351"/>
                <a:gd name="T18" fmla="*/ 120 w 212"/>
                <a:gd name="T19" fmla="*/ 351 h 351"/>
                <a:gd name="T20" fmla="*/ 0 w 212"/>
                <a:gd name="T21" fmla="*/ 336 h 351"/>
                <a:gd name="T22" fmla="*/ 6 w 212"/>
                <a:gd name="T23" fmla="*/ 287 h 351"/>
                <a:gd name="T24" fmla="*/ 21 w 212"/>
                <a:gd name="T25" fmla="*/ 196 h 351"/>
                <a:gd name="T26" fmla="*/ 33 w 212"/>
                <a:gd name="T27" fmla="*/ 107 h 351"/>
                <a:gd name="T28" fmla="*/ 40 w 212"/>
                <a:gd name="T29" fmla="*/ 67 h 351"/>
                <a:gd name="T30" fmla="*/ 41 w 212"/>
                <a:gd name="T31" fmla="*/ 49 h 351"/>
                <a:gd name="T32" fmla="*/ 51 w 212"/>
                <a:gd name="T33" fmla="*/ 28 h 351"/>
                <a:gd name="T34" fmla="*/ 62 w 212"/>
                <a:gd name="T35" fmla="*/ 11 h 351"/>
                <a:gd name="T36" fmla="*/ 73 w 212"/>
                <a:gd name="T37" fmla="*/ 1 h 351"/>
                <a:gd name="T38" fmla="*/ 96 w 212"/>
                <a:gd name="T39" fmla="*/ 0 h 351"/>
                <a:gd name="T40" fmla="*/ 116 w 212"/>
                <a:gd name="T41" fmla="*/ 1 h 351"/>
                <a:gd name="T42" fmla="*/ 137 w 212"/>
                <a:gd name="T43" fmla="*/ 6 h 351"/>
                <a:gd name="T44" fmla="*/ 156 w 212"/>
                <a:gd name="T45" fmla="*/ 14 h 351"/>
                <a:gd name="T46" fmla="*/ 174 w 212"/>
                <a:gd name="T47" fmla="*/ 23 h 351"/>
                <a:gd name="T48" fmla="*/ 190 w 212"/>
                <a:gd name="T49" fmla="*/ 36 h 351"/>
                <a:gd name="T50" fmla="*/ 203 w 212"/>
                <a:gd name="T51" fmla="*/ 51 h 351"/>
                <a:gd name="T52" fmla="*/ 212 w 212"/>
                <a:gd name="T53" fmla="*/ 68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2" h="351">
                  <a:moveTo>
                    <a:pt x="212" y="68"/>
                  </a:moveTo>
                  <a:lnTo>
                    <a:pt x="211" y="107"/>
                  </a:lnTo>
                  <a:lnTo>
                    <a:pt x="207" y="145"/>
                  </a:lnTo>
                  <a:lnTo>
                    <a:pt x="199" y="180"/>
                  </a:lnTo>
                  <a:lnTo>
                    <a:pt x="188" y="217"/>
                  </a:lnTo>
                  <a:lnTo>
                    <a:pt x="175" y="250"/>
                  </a:lnTo>
                  <a:lnTo>
                    <a:pt x="159" y="284"/>
                  </a:lnTo>
                  <a:lnTo>
                    <a:pt x="143" y="316"/>
                  </a:lnTo>
                  <a:lnTo>
                    <a:pt x="126" y="346"/>
                  </a:lnTo>
                  <a:lnTo>
                    <a:pt x="120" y="351"/>
                  </a:lnTo>
                  <a:lnTo>
                    <a:pt x="0" y="336"/>
                  </a:lnTo>
                  <a:lnTo>
                    <a:pt x="6" y="287"/>
                  </a:lnTo>
                  <a:lnTo>
                    <a:pt x="21" y="196"/>
                  </a:lnTo>
                  <a:lnTo>
                    <a:pt x="33" y="107"/>
                  </a:lnTo>
                  <a:lnTo>
                    <a:pt x="40" y="67"/>
                  </a:lnTo>
                  <a:lnTo>
                    <a:pt x="41" y="49"/>
                  </a:lnTo>
                  <a:lnTo>
                    <a:pt x="51" y="28"/>
                  </a:lnTo>
                  <a:lnTo>
                    <a:pt x="62" y="11"/>
                  </a:lnTo>
                  <a:lnTo>
                    <a:pt x="73" y="1"/>
                  </a:lnTo>
                  <a:lnTo>
                    <a:pt x="96" y="0"/>
                  </a:lnTo>
                  <a:lnTo>
                    <a:pt x="116" y="1"/>
                  </a:lnTo>
                  <a:lnTo>
                    <a:pt x="137" y="6"/>
                  </a:lnTo>
                  <a:lnTo>
                    <a:pt x="156" y="14"/>
                  </a:lnTo>
                  <a:lnTo>
                    <a:pt x="174" y="23"/>
                  </a:lnTo>
                  <a:lnTo>
                    <a:pt x="190" y="36"/>
                  </a:lnTo>
                  <a:lnTo>
                    <a:pt x="203" y="51"/>
                  </a:lnTo>
                  <a:lnTo>
                    <a:pt x="212" y="6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38"/>
            <p:cNvSpPr>
              <a:spLocks/>
            </p:cNvSpPr>
            <p:nvPr/>
          </p:nvSpPr>
          <p:spPr bwMode="auto">
            <a:xfrm>
              <a:off x="4540" y="1912"/>
              <a:ext cx="151" cy="125"/>
            </a:xfrm>
            <a:custGeom>
              <a:avLst/>
              <a:gdLst>
                <a:gd name="T0" fmla="*/ 241 w 302"/>
                <a:gd name="T1" fmla="*/ 107 h 250"/>
                <a:gd name="T2" fmla="*/ 252 w 302"/>
                <a:gd name="T3" fmla="*/ 122 h 250"/>
                <a:gd name="T4" fmla="*/ 263 w 302"/>
                <a:gd name="T5" fmla="*/ 138 h 250"/>
                <a:gd name="T6" fmla="*/ 271 w 302"/>
                <a:gd name="T7" fmla="*/ 155 h 250"/>
                <a:gd name="T8" fmla="*/ 279 w 302"/>
                <a:gd name="T9" fmla="*/ 173 h 250"/>
                <a:gd name="T10" fmla="*/ 286 w 302"/>
                <a:gd name="T11" fmla="*/ 192 h 250"/>
                <a:gd name="T12" fmla="*/ 292 w 302"/>
                <a:gd name="T13" fmla="*/ 213 h 250"/>
                <a:gd name="T14" fmla="*/ 297 w 302"/>
                <a:gd name="T15" fmla="*/ 230 h 250"/>
                <a:gd name="T16" fmla="*/ 302 w 302"/>
                <a:gd name="T17" fmla="*/ 250 h 250"/>
                <a:gd name="T18" fmla="*/ 283 w 302"/>
                <a:gd name="T19" fmla="*/ 222 h 250"/>
                <a:gd name="T20" fmla="*/ 262 w 302"/>
                <a:gd name="T21" fmla="*/ 197 h 250"/>
                <a:gd name="T22" fmla="*/ 238 w 302"/>
                <a:gd name="T23" fmla="*/ 176 h 250"/>
                <a:gd name="T24" fmla="*/ 211 w 302"/>
                <a:gd name="T25" fmla="*/ 155 h 250"/>
                <a:gd name="T26" fmla="*/ 182 w 302"/>
                <a:gd name="T27" fmla="*/ 139 h 250"/>
                <a:gd name="T28" fmla="*/ 152 w 302"/>
                <a:gd name="T29" fmla="*/ 125 h 250"/>
                <a:gd name="T30" fmla="*/ 120 w 302"/>
                <a:gd name="T31" fmla="*/ 114 h 250"/>
                <a:gd name="T32" fmla="*/ 86 w 302"/>
                <a:gd name="T33" fmla="*/ 104 h 250"/>
                <a:gd name="T34" fmla="*/ 80 w 302"/>
                <a:gd name="T35" fmla="*/ 95 h 250"/>
                <a:gd name="T36" fmla="*/ 72 w 302"/>
                <a:gd name="T37" fmla="*/ 83 h 250"/>
                <a:gd name="T38" fmla="*/ 65 w 302"/>
                <a:gd name="T39" fmla="*/ 75 h 250"/>
                <a:gd name="T40" fmla="*/ 56 w 302"/>
                <a:gd name="T41" fmla="*/ 68 h 250"/>
                <a:gd name="T42" fmla="*/ 46 w 302"/>
                <a:gd name="T43" fmla="*/ 61 h 250"/>
                <a:gd name="T44" fmla="*/ 35 w 302"/>
                <a:gd name="T45" fmla="*/ 56 h 250"/>
                <a:gd name="T46" fmla="*/ 22 w 302"/>
                <a:gd name="T47" fmla="*/ 53 h 250"/>
                <a:gd name="T48" fmla="*/ 8 w 302"/>
                <a:gd name="T49" fmla="*/ 55 h 250"/>
                <a:gd name="T50" fmla="*/ 2 w 302"/>
                <a:gd name="T51" fmla="*/ 45 h 250"/>
                <a:gd name="T52" fmla="*/ 0 w 302"/>
                <a:gd name="T53" fmla="*/ 28 h 250"/>
                <a:gd name="T54" fmla="*/ 0 w 302"/>
                <a:gd name="T55" fmla="*/ 8 h 250"/>
                <a:gd name="T56" fmla="*/ 2 w 302"/>
                <a:gd name="T57" fmla="*/ 0 h 250"/>
                <a:gd name="T58" fmla="*/ 37 w 302"/>
                <a:gd name="T59" fmla="*/ 2 h 250"/>
                <a:gd name="T60" fmla="*/ 72 w 302"/>
                <a:gd name="T61" fmla="*/ 7 h 250"/>
                <a:gd name="T62" fmla="*/ 104 w 302"/>
                <a:gd name="T63" fmla="*/ 16 h 250"/>
                <a:gd name="T64" fmla="*/ 136 w 302"/>
                <a:gd name="T65" fmla="*/ 29 h 250"/>
                <a:gd name="T66" fmla="*/ 166 w 302"/>
                <a:gd name="T67" fmla="*/ 45 h 250"/>
                <a:gd name="T68" fmla="*/ 193 w 302"/>
                <a:gd name="T69" fmla="*/ 63 h 250"/>
                <a:gd name="T70" fmla="*/ 219 w 302"/>
                <a:gd name="T71" fmla="*/ 83 h 250"/>
                <a:gd name="T72" fmla="*/ 241 w 302"/>
                <a:gd name="T73" fmla="*/ 1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2" h="250">
                  <a:moveTo>
                    <a:pt x="241" y="107"/>
                  </a:moveTo>
                  <a:lnTo>
                    <a:pt x="252" y="122"/>
                  </a:lnTo>
                  <a:lnTo>
                    <a:pt x="263" y="138"/>
                  </a:lnTo>
                  <a:lnTo>
                    <a:pt x="271" y="155"/>
                  </a:lnTo>
                  <a:lnTo>
                    <a:pt x="279" y="173"/>
                  </a:lnTo>
                  <a:lnTo>
                    <a:pt x="286" y="192"/>
                  </a:lnTo>
                  <a:lnTo>
                    <a:pt x="292" y="213"/>
                  </a:lnTo>
                  <a:lnTo>
                    <a:pt x="297" y="230"/>
                  </a:lnTo>
                  <a:lnTo>
                    <a:pt x="302" y="250"/>
                  </a:lnTo>
                  <a:lnTo>
                    <a:pt x="283" y="222"/>
                  </a:lnTo>
                  <a:lnTo>
                    <a:pt x="262" y="197"/>
                  </a:lnTo>
                  <a:lnTo>
                    <a:pt x="238" y="176"/>
                  </a:lnTo>
                  <a:lnTo>
                    <a:pt x="211" y="155"/>
                  </a:lnTo>
                  <a:lnTo>
                    <a:pt x="182" y="139"/>
                  </a:lnTo>
                  <a:lnTo>
                    <a:pt x="152" y="125"/>
                  </a:lnTo>
                  <a:lnTo>
                    <a:pt x="120" y="114"/>
                  </a:lnTo>
                  <a:lnTo>
                    <a:pt x="86" y="104"/>
                  </a:lnTo>
                  <a:lnTo>
                    <a:pt x="80" y="95"/>
                  </a:lnTo>
                  <a:lnTo>
                    <a:pt x="72" y="83"/>
                  </a:lnTo>
                  <a:lnTo>
                    <a:pt x="65" y="75"/>
                  </a:lnTo>
                  <a:lnTo>
                    <a:pt x="56" y="68"/>
                  </a:lnTo>
                  <a:lnTo>
                    <a:pt x="46" y="61"/>
                  </a:lnTo>
                  <a:lnTo>
                    <a:pt x="35" y="56"/>
                  </a:lnTo>
                  <a:lnTo>
                    <a:pt x="22" y="53"/>
                  </a:lnTo>
                  <a:lnTo>
                    <a:pt x="8" y="55"/>
                  </a:lnTo>
                  <a:lnTo>
                    <a:pt x="2" y="45"/>
                  </a:lnTo>
                  <a:lnTo>
                    <a:pt x="0" y="28"/>
                  </a:lnTo>
                  <a:lnTo>
                    <a:pt x="0" y="8"/>
                  </a:lnTo>
                  <a:lnTo>
                    <a:pt x="2" y="0"/>
                  </a:lnTo>
                  <a:lnTo>
                    <a:pt x="37" y="2"/>
                  </a:lnTo>
                  <a:lnTo>
                    <a:pt x="72" y="7"/>
                  </a:lnTo>
                  <a:lnTo>
                    <a:pt x="104" y="16"/>
                  </a:lnTo>
                  <a:lnTo>
                    <a:pt x="136" y="29"/>
                  </a:lnTo>
                  <a:lnTo>
                    <a:pt x="166" y="45"/>
                  </a:lnTo>
                  <a:lnTo>
                    <a:pt x="193" y="63"/>
                  </a:lnTo>
                  <a:lnTo>
                    <a:pt x="219" y="83"/>
                  </a:lnTo>
                  <a:lnTo>
                    <a:pt x="241" y="107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39"/>
            <p:cNvSpPr>
              <a:spLocks/>
            </p:cNvSpPr>
            <p:nvPr/>
          </p:nvSpPr>
          <p:spPr bwMode="auto">
            <a:xfrm>
              <a:off x="4657" y="1932"/>
              <a:ext cx="51" cy="88"/>
            </a:xfrm>
            <a:custGeom>
              <a:avLst/>
              <a:gdLst>
                <a:gd name="T0" fmla="*/ 102 w 102"/>
                <a:gd name="T1" fmla="*/ 114 h 176"/>
                <a:gd name="T2" fmla="*/ 102 w 102"/>
                <a:gd name="T3" fmla="*/ 128 h 176"/>
                <a:gd name="T4" fmla="*/ 102 w 102"/>
                <a:gd name="T5" fmla="*/ 144 h 176"/>
                <a:gd name="T6" fmla="*/ 101 w 102"/>
                <a:gd name="T7" fmla="*/ 162 h 176"/>
                <a:gd name="T8" fmla="*/ 97 w 102"/>
                <a:gd name="T9" fmla="*/ 176 h 176"/>
                <a:gd name="T10" fmla="*/ 88 w 102"/>
                <a:gd name="T11" fmla="*/ 154 h 176"/>
                <a:gd name="T12" fmla="*/ 80 w 102"/>
                <a:gd name="T13" fmla="*/ 131 h 176"/>
                <a:gd name="T14" fmla="*/ 69 w 102"/>
                <a:gd name="T15" fmla="*/ 111 h 176"/>
                <a:gd name="T16" fmla="*/ 59 w 102"/>
                <a:gd name="T17" fmla="*/ 90 h 176"/>
                <a:gd name="T18" fmla="*/ 46 w 102"/>
                <a:gd name="T19" fmla="*/ 69 h 176"/>
                <a:gd name="T20" fmla="*/ 34 w 102"/>
                <a:gd name="T21" fmla="*/ 50 h 176"/>
                <a:gd name="T22" fmla="*/ 18 w 102"/>
                <a:gd name="T23" fmla="*/ 32 h 176"/>
                <a:gd name="T24" fmla="*/ 0 w 102"/>
                <a:gd name="T25" fmla="*/ 16 h 176"/>
                <a:gd name="T26" fmla="*/ 5 w 102"/>
                <a:gd name="T27" fmla="*/ 8 h 176"/>
                <a:gd name="T28" fmla="*/ 14 w 102"/>
                <a:gd name="T29" fmla="*/ 5 h 176"/>
                <a:gd name="T30" fmla="*/ 27 w 102"/>
                <a:gd name="T31" fmla="*/ 5 h 176"/>
                <a:gd name="T32" fmla="*/ 38 w 102"/>
                <a:gd name="T33" fmla="*/ 0 h 176"/>
                <a:gd name="T34" fmla="*/ 54 w 102"/>
                <a:gd name="T35" fmla="*/ 8 h 176"/>
                <a:gd name="T36" fmla="*/ 67 w 102"/>
                <a:gd name="T37" fmla="*/ 18 h 176"/>
                <a:gd name="T38" fmla="*/ 77 w 102"/>
                <a:gd name="T39" fmla="*/ 31 h 176"/>
                <a:gd name="T40" fmla="*/ 85 w 102"/>
                <a:gd name="T41" fmla="*/ 45 h 176"/>
                <a:gd name="T42" fmla="*/ 91 w 102"/>
                <a:gd name="T43" fmla="*/ 61 h 176"/>
                <a:gd name="T44" fmla="*/ 96 w 102"/>
                <a:gd name="T45" fmla="*/ 79 h 176"/>
                <a:gd name="T46" fmla="*/ 99 w 102"/>
                <a:gd name="T47" fmla="*/ 96 h 176"/>
                <a:gd name="T48" fmla="*/ 102 w 102"/>
                <a:gd name="T49" fmla="*/ 11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2" h="176">
                  <a:moveTo>
                    <a:pt x="102" y="114"/>
                  </a:moveTo>
                  <a:lnTo>
                    <a:pt x="102" y="128"/>
                  </a:lnTo>
                  <a:lnTo>
                    <a:pt x="102" y="144"/>
                  </a:lnTo>
                  <a:lnTo>
                    <a:pt x="101" y="162"/>
                  </a:lnTo>
                  <a:lnTo>
                    <a:pt x="97" y="176"/>
                  </a:lnTo>
                  <a:lnTo>
                    <a:pt x="88" y="154"/>
                  </a:lnTo>
                  <a:lnTo>
                    <a:pt x="80" y="131"/>
                  </a:lnTo>
                  <a:lnTo>
                    <a:pt x="69" y="111"/>
                  </a:lnTo>
                  <a:lnTo>
                    <a:pt x="59" y="90"/>
                  </a:lnTo>
                  <a:lnTo>
                    <a:pt x="46" y="69"/>
                  </a:lnTo>
                  <a:lnTo>
                    <a:pt x="34" y="50"/>
                  </a:lnTo>
                  <a:lnTo>
                    <a:pt x="18" y="32"/>
                  </a:lnTo>
                  <a:lnTo>
                    <a:pt x="0" y="16"/>
                  </a:lnTo>
                  <a:lnTo>
                    <a:pt x="5" y="8"/>
                  </a:lnTo>
                  <a:lnTo>
                    <a:pt x="14" y="5"/>
                  </a:lnTo>
                  <a:lnTo>
                    <a:pt x="27" y="5"/>
                  </a:lnTo>
                  <a:lnTo>
                    <a:pt x="38" y="0"/>
                  </a:lnTo>
                  <a:lnTo>
                    <a:pt x="54" y="8"/>
                  </a:lnTo>
                  <a:lnTo>
                    <a:pt x="67" y="18"/>
                  </a:lnTo>
                  <a:lnTo>
                    <a:pt x="77" y="31"/>
                  </a:lnTo>
                  <a:lnTo>
                    <a:pt x="85" y="45"/>
                  </a:lnTo>
                  <a:lnTo>
                    <a:pt x="91" y="61"/>
                  </a:lnTo>
                  <a:lnTo>
                    <a:pt x="96" y="79"/>
                  </a:lnTo>
                  <a:lnTo>
                    <a:pt x="99" y="96"/>
                  </a:lnTo>
                  <a:lnTo>
                    <a:pt x="102" y="11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40"/>
            <p:cNvSpPr>
              <a:spLocks/>
            </p:cNvSpPr>
            <p:nvPr/>
          </p:nvSpPr>
          <p:spPr bwMode="auto">
            <a:xfrm>
              <a:off x="4337" y="1961"/>
              <a:ext cx="235" cy="353"/>
            </a:xfrm>
            <a:custGeom>
              <a:avLst/>
              <a:gdLst>
                <a:gd name="T0" fmla="*/ 469 w 469"/>
                <a:gd name="T1" fmla="*/ 64 h 706"/>
                <a:gd name="T2" fmla="*/ 458 w 469"/>
                <a:gd name="T3" fmla="*/ 104 h 706"/>
                <a:gd name="T4" fmla="*/ 434 w 469"/>
                <a:gd name="T5" fmla="*/ 140 h 706"/>
                <a:gd name="T6" fmla="*/ 409 w 469"/>
                <a:gd name="T7" fmla="*/ 174 h 706"/>
                <a:gd name="T8" fmla="*/ 385 w 469"/>
                <a:gd name="T9" fmla="*/ 206 h 706"/>
                <a:gd name="T10" fmla="*/ 359 w 469"/>
                <a:gd name="T11" fmla="*/ 233 h 706"/>
                <a:gd name="T12" fmla="*/ 333 w 469"/>
                <a:gd name="T13" fmla="*/ 262 h 706"/>
                <a:gd name="T14" fmla="*/ 308 w 469"/>
                <a:gd name="T15" fmla="*/ 290 h 706"/>
                <a:gd name="T16" fmla="*/ 284 w 469"/>
                <a:gd name="T17" fmla="*/ 326 h 706"/>
                <a:gd name="T18" fmla="*/ 271 w 469"/>
                <a:gd name="T19" fmla="*/ 370 h 706"/>
                <a:gd name="T20" fmla="*/ 289 w 469"/>
                <a:gd name="T21" fmla="*/ 407 h 706"/>
                <a:gd name="T22" fmla="*/ 311 w 469"/>
                <a:gd name="T23" fmla="*/ 431 h 706"/>
                <a:gd name="T24" fmla="*/ 337 w 469"/>
                <a:gd name="T25" fmla="*/ 452 h 706"/>
                <a:gd name="T26" fmla="*/ 364 w 469"/>
                <a:gd name="T27" fmla="*/ 473 h 706"/>
                <a:gd name="T28" fmla="*/ 389 w 469"/>
                <a:gd name="T29" fmla="*/ 490 h 706"/>
                <a:gd name="T30" fmla="*/ 415 w 469"/>
                <a:gd name="T31" fmla="*/ 503 h 706"/>
                <a:gd name="T32" fmla="*/ 437 w 469"/>
                <a:gd name="T33" fmla="*/ 520 h 706"/>
                <a:gd name="T34" fmla="*/ 447 w 469"/>
                <a:gd name="T35" fmla="*/ 544 h 706"/>
                <a:gd name="T36" fmla="*/ 436 w 469"/>
                <a:gd name="T37" fmla="*/ 586 h 706"/>
                <a:gd name="T38" fmla="*/ 410 w 469"/>
                <a:gd name="T39" fmla="*/ 629 h 706"/>
                <a:gd name="T40" fmla="*/ 377 w 469"/>
                <a:gd name="T41" fmla="*/ 663 h 706"/>
                <a:gd name="T42" fmla="*/ 338 w 469"/>
                <a:gd name="T43" fmla="*/ 693 h 706"/>
                <a:gd name="T44" fmla="*/ 294 w 469"/>
                <a:gd name="T45" fmla="*/ 699 h 706"/>
                <a:gd name="T46" fmla="*/ 254 w 469"/>
                <a:gd name="T47" fmla="*/ 672 h 706"/>
                <a:gd name="T48" fmla="*/ 220 w 469"/>
                <a:gd name="T49" fmla="*/ 634 h 706"/>
                <a:gd name="T50" fmla="*/ 188 w 469"/>
                <a:gd name="T51" fmla="*/ 597 h 706"/>
                <a:gd name="T52" fmla="*/ 164 w 469"/>
                <a:gd name="T53" fmla="*/ 559 h 706"/>
                <a:gd name="T54" fmla="*/ 142 w 469"/>
                <a:gd name="T55" fmla="*/ 516 h 706"/>
                <a:gd name="T56" fmla="*/ 112 w 469"/>
                <a:gd name="T57" fmla="*/ 481 h 706"/>
                <a:gd name="T58" fmla="*/ 70 w 469"/>
                <a:gd name="T59" fmla="*/ 455 h 706"/>
                <a:gd name="T60" fmla="*/ 35 w 469"/>
                <a:gd name="T61" fmla="*/ 445 h 706"/>
                <a:gd name="T62" fmla="*/ 13 w 469"/>
                <a:gd name="T63" fmla="*/ 436 h 706"/>
                <a:gd name="T64" fmla="*/ 0 w 469"/>
                <a:gd name="T65" fmla="*/ 413 h 706"/>
                <a:gd name="T66" fmla="*/ 3 w 469"/>
                <a:gd name="T67" fmla="*/ 385 h 706"/>
                <a:gd name="T68" fmla="*/ 14 w 469"/>
                <a:gd name="T69" fmla="*/ 358 h 706"/>
                <a:gd name="T70" fmla="*/ 30 w 469"/>
                <a:gd name="T71" fmla="*/ 335 h 706"/>
                <a:gd name="T72" fmla="*/ 44 w 469"/>
                <a:gd name="T73" fmla="*/ 321 h 706"/>
                <a:gd name="T74" fmla="*/ 67 w 469"/>
                <a:gd name="T75" fmla="*/ 298 h 706"/>
                <a:gd name="T76" fmla="*/ 96 w 469"/>
                <a:gd name="T77" fmla="*/ 268 h 706"/>
                <a:gd name="T78" fmla="*/ 115 w 469"/>
                <a:gd name="T79" fmla="*/ 246 h 706"/>
                <a:gd name="T80" fmla="*/ 147 w 469"/>
                <a:gd name="T81" fmla="*/ 215 h 706"/>
                <a:gd name="T82" fmla="*/ 204 w 469"/>
                <a:gd name="T83" fmla="*/ 160 h 706"/>
                <a:gd name="T84" fmla="*/ 260 w 469"/>
                <a:gd name="T85" fmla="*/ 104 h 706"/>
                <a:gd name="T86" fmla="*/ 319 w 469"/>
                <a:gd name="T87" fmla="*/ 48 h 706"/>
                <a:gd name="T88" fmla="*/ 359 w 469"/>
                <a:gd name="T89" fmla="*/ 16 h 706"/>
                <a:gd name="T90" fmla="*/ 373 w 469"/>
                <a:gd name="T91" fmla="*/ 9 h 706"/>
                <a:gd name="T92" fmla="*/ 388 w 469"/>
                <a:gd name="T93" fmla="*/ 5 h 706"/>
                <a:gd name="T94" fmla="*/ 404 w 469"/>
                <a:gd name="T95" fmla="*/ 0 h 706"/>
                <a:gd name="T96" fmla="*/ 421 w 469"/>
                <a:gd name="T97" fmla="*/ 3 h 706"/>
                <a:gd name="T98" fmla="*/ 437 w 469"/>
                <a:gd name="T99" fmla="*/ 11 h 706"/>
                <a:gd name="T100" fmla="*/ 452 w 469"/>
                <a:gd name="T101" fmla="*/ 21 h 706"/>
                <a:gd name="T102" fmla="*/ 463 w 469"/>
                <a:gd name="T103" fmla="*/ 33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9" h="706">
                  <a:moveTo>
                    <a:pt x="466" y="41"/>
                  </a:moveTo>
                  <a:lnTo>
                    <a:pt x="469" y="64"/>
                  </a:lnTo>
                  <a:lnTo>
                    <a:pt x="466" y="84"/>
                  </a:lnTo>
                  <a:lnTo>
                    <a:pt x="458" y="104"/>
                  </a:lnTo>
                  <a:lnTo>
                    <a:pt x="447" y="121"/>
                  </a:lnTo>
                  <a:lnTo>
                    <a:pt x="434" y="140"/>
                  </a:lnTo>
                  <a:lnTo>
                    <a:pt x="421" y="156"/>
                  </a:lnTo>
                  <a:lnTo>
                    <a:pt x="409" y="174"/>
                  </a:lnTo>
                  <a:lnTo>
                    <a:pt x="397" y="191"/>
                  </a:lnTo>
                  <a:lnTo>
                    <a:pt x="385" y="206"/>
                  </a:lnTo>
                  <a:lnTo>
                    <a:pt x="372" y="220"/>
                  </a:lnTo>
                  <a:lnTo>
                    <a:pt x="359" y="233"/>
                  </a:lnTo>
                  <a:lnTo>
                    <a:pt x="346" y="247"/>
                  </a:lnTo>
                  <a:lnTo>
                    <a:pt x="333" y="262"/>
                  </a:lnTo>
                  <a:lnTo>
                    <a:pt x="321" y="276"/>
                  </a:lnTo>
                  <a:lnTo>
                    <a:pt x="308" y="290"/>
                  </a:lnTo>
                  <a:lnTo>
                    <a:pt x="295" y="305"/>
                  </a:lnTo>
                  <a:lnTo>
                    <a:pt x="284" y="326"/>
                  </a:lnTo>
                  <a:lnTo>
                    <a:pt x="276" y="348"/>
                  </a:lnTo>
                  <a:lnTo>
                    <a:pt x="271" y="370"/>
                  </a:lnTo>
                  <a:lnTo>
                    <a:pt x="279" y="393"/>
                  </a:lnTo>
                  <a:lnTo>
                    <a:pt x="289" y="407"/>
                  </a:lnTo>
                  <a:lnTo>
                    <a:pt x="298" y="418"/>
                  </a:lnTo>
                  <a:lnTo>
                    <a:pt x="311" y="431"/>
                  </a:lnTo>
                  <a:lnTo>
                    <a:pt x="324" y="442"/>
                  </a:lnTo>
                  <a:lnTo>
                    <a:pt x="337" y="452"/>
                  </a:lnTo>
                  <a:lnTo>
                    <a:pt x="351" y="461"/>
                  </a:lnTo>
                  <a:lnTo>
                    <a:pt x="364" y="473"/>
                  </a:lnTo>
                  <a:lnTo>
                    <a:pt x="377" y="482"/>
                  </a:lnTo>
                  <a:lnTo>
                    <a:pt x="389" y="490"/>
                  </a:lnTo>
                  <a:lnTo>
                    <a:pt x="402" y="497"/>
                  </a:lnTo>
                  <a:lnTo>
                    <a:pt x="415" y="503"/>
                  </a:lnTo>
                  <a:lnTo>
                    <a:pt x="428" y="511"/>
                  </a:lnTo>
                  <a:lnTo>
                    <a:pt x="437" y="520"/>
                  </a:lnTo>
                  <a:lnTo>
                    <a:pt x="444" y="532"/>
                  </a:lnTo>
                  <a:lnTo>
                    <a:pt x="447" y="544"/>
                  </a:lnTo>
                  <a:lnTo>
                    <a:pt x="444" y="562"/>
                  </a:lnTo>
                  <a:lnTo>
                    <a:pt x="436" y="586"/>
                  </a:lnTo>
                  <a:lnTo>
                    <a:pt x="424" y="608"/>
                  </a:lnTo>
                  <a:lnTo>
                    <a:pt x="410" y="629"/>
                  </a:lnTo>
                  <a:lnTo>
                    <a:pt x="394" y="647"/>
                  </a:lnTo>
                  <a:lnTo>
                    <a:pt x="377" y="663"/>
                  </a:lnTo>
                  <a:lnTo>
                    <a:pt x="357" y="679"/>
                  </a:lnTo>
                  <a:lnTo>
                    <a:pt x="338" y="693"/>
                  </a:lnTo>
                  <a:lnTo>
                    <a:pt x="317" y="706"/>
                  </a:lnTo>
                  <a:lnTo>
                    <a:pt x="294" y="699"/>
                  </a:lnTo>
                  <a:lnTo>
                    <a:pt x="271" y="687"/>
                  </a:lnTo>
                  <a:lnTo>
                    <a:pt x="254" y="672"/>
                  </a:lnTo>
                  <a:lnTo>
                    <a:pt x="236" y="653"/>
                  </a:lnTo>
                  <a:lnTo>
                    <a:pt x="220" y="634"/>
                  </a:lnTo>
                  <a:lnTo>
                    <a:pt x="204" y="615"/>
                  </a:lnTo>
                  <a:lnTo>
                    <a:pt x="188" y="597"/>
                  </a:lnTo>
                  <a:lnTo>
                    <a:pt x="171" y="581"/>
                  </a:lnTo>
                  <a:lnTo>
                    <a:pt x="164" y="559"/>
                  </a:lnTo>
                  <a:lnTo>
                    <a:pt x="155" y="536"/>
                  </a:lnTo>
                  <a:lnTo>
                    <a:pt x="142" y="516"/>
                  </a:lnTo>
                  <a:lnTo>
                    <a:pt x="127" y="497"/>
                  </a:lnTo>
                  <a:lnTo>
                    <a:pt x="112" y="481"/>
                  </a:lnTo>
                  <a:lnTo>
                    <a:pt x="92" y="466"/>
                  </a:lnTo>
                  <a:lnTo>
                    <a:pt x="70" y="455"/>
                  </a:lnTo>
                  <a:lnTo>
                    <a:pt x="46" y="447"/>
                  </a:lnTo>
                  <a:lnTo>
                    <a:pt x="35" y="445"/>
                  </a:lnTo>
                  <a:lnTo>
                    <a:pt x="24" y="441"/>
                  </a:lnTo>
                  <a:lnTo>
                    <a:pt x="13" y="436"/>
                  </a:lnTo>
                  <a:lnTo>
                    <a:pt x="3" y="429"/>
                  </a:lnTo>
                  <a:lnTo>
                    <a:pt x="0" y="413"/>
                  </a:lnTo>
                  <a:lnTo>
                    <a:pt x="0" y="397"/>
                  </a:lnTo>
                  <a:lnTo>
                    <a:pt x="3" y="385"/>
                  </a:lnTo>
                  <a:lnTo>
                    <a:pt x="8" y="370"/>
                  </a:lnTo>
                  <a:lnTo>
                    <a:pt x="14" y="358"/>
                  </a:lnTo>
                  <a:lnTo>
                    <a:pt x="22" y="346"/>
                  </a:lnTo>
                  <a:lnTo>
                    <a:pt x="30" y="335"/>
                  </a:lnTo>
                  <a:lnTo>
                    <a:pt x="40" y="324"/>
                  </a:lnTo>
                  <a:lnTo>
                    <a:pt x="44" y="321"/>
                  </a:lnTo>
                  <a:lnTo>
                    <a:pt x="54" y="311"/>
                  </a:lnTo>
                  <a:lnTo>
                    <a:pt x="67" y="298"/>
                  </a:lnTo>
                  <a:lnTo>
                    <a:pt x="81" y="283"/>
                  </a:lnTo>
                  <a:lnTo>
                    <a:pt x="96" y="268"/>
                  </a:lnTo>
                  <a:lnTo>
                    <a:pt x="107" y="255"/>
                  </a:lnTo>
                  <a:lnTo>
                    <a:pt x="115" y="246"/>
                  </a:lnTo>
                  <a:lnTo>
                    <a:pt x="116" y="243"/>
                  </a:lnTo>
                  <a:lnTo>
                    <a:pt x="147" y="215"/>
                  </a:lnTo>
                  <a:lnTo>
                    <a:pt x="175" y="188"/>
                  </a:lnTo>
                  <a:lnTo>
                    <a:pt x="204" y="160"/>
                  </a:lnTo>
                  <a:lnTo>
                    <a:pt x="233" y="132"/>
                  </a:lnTo>
                  <a:lnTo>
                    <a:pt x="260" y="104"/>
                  </a:lnTo>
                  <a:lnTo>
                    <a:pt x="289" y="75"/>
                  </a:lnTo>
                  <a:lnTo>
                    <a:pt x="319" y="48"/>
                  </a:lnTo>
                  <a:lnTo>
                    <a:pt x="353" y="19"/>
                  </a:lnTo>
                  <a:lnTo>
                    <a:pt x="359" y="16"/>
                  </a:lnTo>
                  <a:lnTo>
                    <a:pt x="367" y="13"/>
                  </a:lnTo>
                  <a:lnTo>
                    <a:pt x="373" y="9"/>
                  </a:lnTo>
                  <a:lnTo>
                    <a:pt x="381" y="6"/>
                  </a:lnTo>
                  <a:lnTo>
                    <a:pt x="388" y="5"/>
                  </a:lnTo>
                  <a:lnTo>
                    <a:pt x="396" y="1"/>
                  </a:lnTo>
                  <a:lnTo>
                    <a:pt x="404" y="0"/>
                  </a:lnTo>
                  <a:lnTo>
                    <a:pt x="413" y="0"/>
                  </a:lnTo>
                  <a:lnTo>
                    <a:pt x="421" y="3"/>
                  </a:lnTo>
                  <a:lnTo>
                    <a:pt x="429" y="6"/>
                  </a:lnTo>
                  <a:lnTo>
                    <a:pt x="437" y="11"/>
                  </a:lnTo>
                  <a:lnTo>
                    <a:pt x="445" y="16"/>
                  </a:lnTo>
                  <a:lnTo>
                    <a:pt x="452" y="21"/>
                  </a:lnTo>
                  <a:lnTo>
                    <a:pt x="458" y="27"/>
                  </a:lnTo>
                  <a:lnTo>
                    <a:pt x="463" y="33"/>
                  </a:lnTo>
                  <a:lnTo>
                    <a:pt x="466" y="41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4576" y="1987"/>
              <a:ext cx="99" cy="63"/>
            </a:xfrm>
            <a:custGeom>
              <a:avLst/>
              <a:gdLst>
                <a:gd name="T0" fmla="*/ 179 w 196"/>
                <a:gd name="T1" fmla="*/ 95 h 126"/>
                <a:gd name="T2" fmla="*/ 183 w 196"/>
                <a:gd name="T3" fmla="*/ 102 h 126"/>
                <a:gd name="T4" fmla="*/ 190 w 196"/>
                <a:gd name="T5" fmla="*/ 108 h 126"/>
                <a:gd name="T6" fmla="*/ 193 w 196"/>
                <a:gd name="T7" fmla="*/ 118 h 126"/>
                <a:gd name="T8" fmla="*/ 196 w 196"/>
                <a:gd name="T9" fmla="*/ 126 h 126"/>
                <a:gd name="T10" fmla="*/ 172 w 196"/>
                <a:gd name="T11" fmla="*/ 124 h 126"/>
                <a:gd name="T12" fmla="*/ 148 w 196"/>
                <a:gd name="T13" fmla="*/ 121 h 126"/>
                <a:gd name="T14" fmla="*/ 124 w 196"/>
                <a:gd name="T15" fmla="*/ 118 h 126"/>
                <a:gd name="T16" fmla="*/ 99 w 196"/>
                <a:gd name="T17" fmla="*/ 113 h 126"/>
                <a:gd name="T18" fmla="*/ 75 w 196"/>
                <a:gd name="T19" fmla="*/ 110 h 126"/>
                <a:gd name="T20" fmla="*/ 49 w 196"/>
                <a:gd name="T21" fmla="*/ 105 h 126"/>
                <a:gd name="T22" fmla="*/ 24 w 196"/>
                <a:gd name="T23" fmla="*/ 102 h 126"/>
                <a:gd name="T24" fmla="*/ 0 w 196"/>
                <a:gd name="T25" fmla="*/ 99 h 126"/>
                <a:gd name="T26" fmla="*/ 19 w 196"/>
                <a:gd name="T27" fmla="*/ 60 h 126"/>
                <a:gd name="T28" fmla="*/ 27 w 196"/>
                <a:gd name="T29" fmla="*/ 31 h 126"/>
                <a:gd name="T30" fmla="*/ 27 w 196"/>
                <a:gd name="T31" fmla="*/ 11 h 126"/>
                <a:gd name="T32" fmla="*/ 24 w 196"/>
                <a:gd name="T33" fmla="*/ 3 h 126"/>
                <a:gd name="T34" fmla="*/ 35 w 196"/>
                <a:gd name="T35" fmla="*/ 0 h 126"/>
                <a:gd name="T36" fmla="*/ 46 w 196"/>
                <a:gd name="T37" fmla="*/ 1 h 126"/>
                <a:gd name="T38" fmla="*/ 59 w 196"/>
                <a:gd name="T39" fmla="*/ 6 h 126"/>
                <a:gd name="T40" fmla="*/ 68 w 196"/>
                <a:gd name="T41" fmla="*/ 11 h 126"/>
                <a:gd name="T42" fmla="*/ 83 w 196"/>
                <a:gd name="T43" fmla="*/ 20 h 126"/>
                <a:gd name="T44" fmla="*/ 99 w 196"/>
                <a:gd name="T45" fmla="*/ 30 h 126"/>
                <a:gd name="T46" fmla="*/ 113 w 196"/>
                <a:gd name="T47" fmla="*/ 39 h 126"/>
                <a:gd name="T48" fmla="*/ 128 w 196"/>
                <a:gd name="T49" fmla="*/ 49 h 126"/>
                <a:gd name="T50" fmla="*/ 140 w 196"/>
                <a:gd name="T51" fmla="*/ 59 h 126"/>
                <a:gd name="T52" fmla="*/ 155 w 196"/>
                <a:gd name="T53" fmla="*/ 70 h 126"/>
                <a:gd name="T54" fmla="*/ 167 w 196"/>
                <a:gd name="T55" fmla="*/ 83 h 126"/>
                <a:gd name="T56" fmla="*/ 179 w 196"/>
                <a:gd name="T57" fmla="*/ 9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126">
                  <a:moveTo>
                    <a:pt x="179" y="95"/>
                  </a:moveTo>
                  <a:lnTo>
                    <a:pt x="183" y="102"/>
                  </a:lnTo>
                  <a:lnTo>
                    <a:pt x="190" y="108"/>
                  </a:lnTo>
                  <a:lnTo>
                    <a:pt x="193" y="118"/>
                  </a:lnTo>
                  <a:lnTo>
                    <a:pt x="196" y="126"/>
                  </a:lnTo>
                  <a:lnTo>
                    <a:pt x="172" y="124"/>
                  </a:lnTo>
                  <a:lnTo>
                    <a:pt x="148" y="121"/>
                  </a:lnTo>
                  <a:lnTo>
                    <a:pt x="124" y="118"/>
                  </a:lnTo>
                  <a:lnTo>
                    <a:pt x="99" y="113"/>
                  </a:lnTo>
                  <a:lnTo>
                    <a:pt x="75" y="110"/>
                  </a:lnTo>
                  <a:lnTo>
                    <a:pt x="49" y="105"/>
                  </a:lnTo>
                  <a:lnTo>
                    <a:pt x="24" y="102"/>
                  </a:lnTo>
                  <a:lnTo>
                    <a:pt x="0" y="99"/>
                  </a:lnTo>
                  <a:lnTo>
                    <a:pt x="19" y="60"/>
                  </a:lnTo>
                  <a:lnTo>
                    <a:pt x="27" y="31"/>
                  </a:lnTo>
                  <a:lnTo>
                    <a:pt x="27" y="11"/>
                  </a:lnTo>
                  <a:lnTo>
                    <a:pt x="24" y="3"/>
                  </a:lnTo>
                  <a:lnTo>
                    <a:pt x="35" y="0"/>
                  </a:lnTo>
                  <a:lnTo>
                    <a:pt x="46" y="1"/>
                  </a:lnTo>
                  <a:lnTo>
                    <a:pt x="59" y="6"/>
                  </a:lnTo>
                  <a:lnTo>
                    <a:pt x="68" y="11"/>
                  </a:lnTo>
                  <a:lnTo>
                    <a:pt x="83" y="20"/>
                  </a:lnTo>
                  <a:lnTo>
                    <a:pt x="99" y="30"/>
                  </a:lnTo>
                  <a:lnTo>
                    <a:pt x="113" y="39"/>
                  </a:lnTo>
                  <a:lnTo>
                    <a:pt x="128" y="49"/>
                  </a:lnTo>
                  <a:lnTo>
                    <a:pt x="140" y="59"/>
                  </a:lnTo>
                  <a:lnTo>
                    <a:pt x="155" y="70"/>
                  </a:lnTo>
                  <a:lnTo>
                    <a:pt x="167" y="83"/>
                  </a:lnTo>
                  <a:lnTo>
                    <a:pt x="179" y="9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42"/>
            <p:cNvSpPr>
              <a:spLocks/>
            </p:cNvSpPr>
            <p:nvPr/>
          </p:nvSpPr>
          <p:spPr bwMode="auto">
            <a:xfrm>
              <a:off x="4476" y="1987"/>
              <a:ext cx="67" cy="69"/>
            </a:xfrm>
            <a:custGeom>
              <a:avLst/>
              <a:gdLst>
                <a:gd name="T0" fmla="*/ 134 w 134"/>
                <a:gd name="T1" fmla="*/ 68 h 137"/>
                <a:gd name="T2" fmla="*/ 131 w 134"/>
                <a:gd name="T3" fmla="*/ 83 h 137"/>
                <a:gd name="T4" fmla="*/ 123 w 134"/>
                <a:gd name="T5" fmla="*/ 95 h 137"/>
                <a:gd name="T6" fmla="*/ 111 w 134"/>
                <a:gd name="T7" fmla="*/ 105 h 137"/>
                <a:gd name="T8" fmla="*/ 100 w 134"/>
                <a:gd name="T9" fmla="*/ 115 h 137"/>
                <a:gd name="T10" fmla="*/ 95 w 134"/>
                <a:gd name="T11" fmla="*/ 121 h 137"/>
                <a:gd name="T12" fmla="*/ 91 w 134"/>
                <a:gd name="T13" fmla="*/ 130 h 137"/>
                <a:gd name="T14" fmla="*/ 84 w 134"/>
                <a:gd name="T15" fmla="*/ 137 h 137"/>
                <a:gd name="T16" fmla="*/ 75 w 134"/>
                <a:gd name="T17" fmla="*/ 134 h 137"/>
                <a:gd name="T18" fmla="*/ 67 w 134"/>
                <a:gd name="T19" fmla="*/ 124 h 137"/>
                <a:gd name="T20" fmla="*/ 57 w 134"/>
                <a:gd name="T21" fmla="*/ 115 h 137"/>
                <a:gd name="T22" fmla="*/ 49 w 134"/>
                <a:gd name="T23" fmla="*/ 107 h 137"/>
                <a:gd name="T24" fmla="*/ 39 w 134"/>
                <a:gd name="T25" fmla="*/ 99 h 137"/>
                <a:gd name="T26" fmla="*/ 30 w 134"/>
                <a:gd name="T27" fmla="*/ 91 h 137"/>
                <a:gd name="T28" fmla="*/ 20 w 134"/>
                <a:gd name="T29" fmla="*/ 83 h 137"/>
                <a:gd name="T30" fmla="*/ 11 w 134"/>
                <a:gd name="T31" fmla="*/ 76 h 137"/>
                <a:gd name="T32" fmla="*/ 0 w 134"/>
                <a:gd name="T33" fmla="*/ 68 h 137"/>
                <a:gd name="T34" fmla="*/ 1 w 134"/>
                <a:gd name="T35" fmla="*/ 52 h 137"/>
                <a:gd name="T36" fmla="*/ 11 w 134"/>
                <a:gd name="T37" fmla="*/ 39 h 137"/>
                <a:gd name="T38" fmla="*/ 22 w 134"/>
                <a:gd name="T39" fmla="*/ 30 h 137"/>
                <a:gd name="T40" fmla="*/ 32 w 134"/>
                <a:gd name="T41" fmla="*/ 22 h 137"/>
                <a:gd name="T42" fmla="*/ 39 w 134"/>
                <a:gd name="T43" fmla="*/ 17 h 137"/>
                <a:gd name="T44" fmla="*/ 46 w 134"/>
                <a:gd name="T45" fmla="*/ 6 h 137"/>
                <a:gd name="T46" fmla="*/ 55 w 134"/>
                <a:gd name="T47" fmla="*/ 0 h 137"/>
                <a:gd name="T48" fmla="*/ 65 w 134"/>
                <a:gd name="T49" fmla="*/ 9 h 137"/>
                <a:gd name="T50" fmla="*/ 73 w 134"/>
                <a:gd name="T51" fmla="*/ 16 h 137"/>
                <a:gd name="T52" fmla="*/ 81 w 134"/>
                <a:gd name="T53" fmla="*/ 23 h 137"/>
                <a:gd name="T54" fmla="*/ 89 w 134"/>
                <a:gd name="T55" fmla="*/ 31 h 137"/>
                <a:gd name="T56" fmla="*/ 97 w 134"/>
                <a:gd name="T57" fmla="*/ 39 h 137"/>
                <a:gd name="T58" fmla="*/ 107 w 134"/>
                <a:gd name="T59" fmla="*/ 49 h 137"/>
                <a:gd name="T60" fmla="*/ 115 w 134"/>
                <a:gd name="T61" fmla="*/ 57 h 137"/>
                <a:gd name="T62" fmla="*/ 124 w 134"/>
                <a:gd name="T63" fmla="*/ 63 h 137"/>
                <a:gd name="T64" fmla="*/ 134 w 134"/>
                <a:gd name="T6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137">
                  <a:moveTo>
                    <a:pt x="134" y="68"/>
                  </a:moveTo>
                  <a:lnTo>
                    <a:pt x="131" y="83"/>
                  </a:lnTo>
                  <a:lnTo>
                    <a:pt x="123" y="95"/>
                  </a:lnTo>
                  <a:lnTo>
                    <a:pt x="111" y="105"/>
                  </a:lnTo>
                  <a:lnTo>
                    <a:pt x="100" y="115"/>
                  </a:lnTo>
                  <a:lnTo>
                    <a:pt x="95" y="121"/>
                  </a:lnTo>
                  <a:lnTo>
                    <a:pt x="91" y="130"/>
                  </a:lnTo>
                  <a:lnTo>
                    <a:pt x="84" y="137"/>
                  </a:lnTo>
                  <a:lnTo>
                    <a:pt x="75" y="134"/>
                  </a:lnTo>
                  <a:lnTo>
                    <a:pt x="67" y="124"/>
                  </a:lnTo>
                  <a:lnTo>
                    <a:pt x="57" y="115"/>
                  </a:lnTo>
                  <a:lnTo>
                    <a:pt x="49" y="107"/>
                  </a:lnTo>
                  <a:lnTo>
                    <a:pt x="39" y="99"/>
                  </a:lnTo>
                  <a:lnTo>
                    <a:pt x="30" y="91"/>
                  </a:lnTo>
                  <a:lnTo>
                    <a:pt x="20" y="83"/>
                  </a:lnTo>
                  <a:lnTo>
                    <a:pt x="11" y="76"/>
                  </a:lnTo>
                  <a:lnTo>
                    <a:pt x="0" y="68"/>
                  </a:lnTo>
                  <a:lnTo>
                    <a:pt x="1" y="52"/>
                  </a:lnTo>
                  <a:lnTo>
                    <a:pt x="11" y="39"/>
                  </a:lnTo>
                  <a:lnTo>
                    <a:pt x="22" y="30"/>
                  </a:lnTo>
                  <a:lnTo>
                    <a:pt x="32" y="22"/>
                  </a:lnTo>
                  <a:lnTo>
                    <a:pt x="39" y="17"/>
                  </a:lnTo>
                  <a:lnTo>
                    <a:pt x="46" y="6"/>
                  </a:lnTo>
                  <a:lnTo>
                    <a:pt x="55" y="0"/>
                  </a:lnTo>
                  <a:lnTo>
                    <a:pt x="65" y="9"/>
                  </a:lnTo>
                  <a:lnTo>
                    <a:pt x="73" y="16"/>
                  </a:lnTo>
                  <a:lnTo>
                    <a:pt x="81" y="23"/>
                  </a:lnTo>
                  <a:lnTo>
                    <a:pt x="89" y="31"/>
                  </a:lnTo>
                  <a:lnTo>
                    <a:pt x="97" y="39"/>
                  </a:lnTo>
                  <a:lnTo>
                    <a:pt x="107" y="49"/>
                  </a:lnTo>
                  <a:lnTo>
                    <a:pt x="115" y="57"/>
                  </a:lnTo>
                  <a:lnTo>
                    <a:pt x="124" y="63"/>
                  </a:lnTo>
                  <a:lnTo>
                    <a:pt x="134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43"/>
            <p:cNvSpPr>
              <a:spLocks/>
            </p:cNvSpPr>
            <p:nvPr/>
          </p:nvSpPr>
          <p:spPr bwMode="auto">
            <a:xfrm>
              <a:off x="4485" y="2001"/>
              <a:ext cx="46" cy="44"/>
            </a:xfrm>
            <a:custGeom>
              <a:avLst/>
              <a:gdLst>
                <a:gd name="T0" fmla="*/ 93 w 93"/>
                <a:gd name="T1" fmla="*/ 48 h 88"/>
                <a:gd name="T2" fmla="*/ 93 w 93"/>
                <a:gd name="T3" fmla="*/ 54 h 88"/>
                <a:gd name="T4" fmla="*/ 91 w 93"/>
                <a:gd name="T5" fmla="*/ 57 h 88"/>
                <a:gd name="T6" fmla="*/ 86 w 93"/>
                <a:gd name="T7" fmla="*/ 60 h 88"/>
                <a:gd name="T8" fmla="*/ 83 w 93"/>
                <a:gd name="T9" fmla="*/ 62 h 88"/>
                <a:gd name="T10" fmla="*/ 62 w 93"/>
                <a:gd name="T11" fmla="*/ 88 h 88"/>
                <a:gd name="T12" fmla="*/ 54 w 93"/>
                <a:gd name="T13" fmla="*/ 81 h 88"/>
                <a:gd name="T14" fmla="*/ 46 w 93"/>
                <a:gd name="T15" fmla="*/ 75 h 88"/>
                <a:gd name="T16" fmla="*/ 40 w 93"/>
                <a:gd name="T17" fmla="*/ 68 h 88"/>
                <a:gd name="T18" fmla="*/ 32 w 93"/>
                <a:gd name="T19" fmla="*/ 60 h 88"/>
                <a:gd name="T20" fmla="*/ 26 w 93"/>
                <a:gd name="T21" fmla="*/ 54 h 88"/>
                <a:gd name="T22" fmla="*/ 18 w 93"/>
                <a:gd name="T23" fmla="*/ 46 h 88"/>
                <a:gd name="T24" fmla="*/ 10 w 93"/>
                <a:gd name="T25" fmla="*/ 38 h 88"/>
                <a:gd name="T26" fmla="*/ 0 w 93"/>
                <a:gd name="T27" fmla="*/ 30 h 88"/>
                <a:gd name="T28" fmla="*/ 8 w 93"/>
                <a:gd name="T29" fmla="*/ 27 h 88"/>
                <a:gd name="T30" fmla="*/ 15 w 93"/>
                <a:gd name="T31" fmla="*/ 22 h 88"/>
                <a:gd name="T32" fmla="*/ 19 w 93"/>
                <a:gd name="T33" fmla="*/ 16 h 88"/>
                <a:gd name="T34" fmla="*/ 24 w 93"/>
                <a:gd name="T35" fmla="*/ 9 h 88"/>
                <a:gd name="T36" fmla="*/ 29 w 93"/>
                <a:gd name="T37" fmla="*/ 4 h 88"/>
                <a:gd name="T38" fmla="*/ 34 w 93"/>
                <a:gd name="T39" fmla="*/ 1 h 88"/>
                <a:gd name="T40" fmla="*/ 42 w 93"/>
                <a:gd name="T41" fmla="*/ 0 h 88"/>
                <a:gd name="T42" fmla="*/ 51 w 93"/>
                <a:gd name="T43" fmla="*/ 3 h 88"/>
                <a:gd name="T44" fmla="*/ 62 w 93"/>
                <a:gd name="T45" fmla="*/ 14 h 88"/>
                <a:gd name="T46" fmla="*/ 74 w 93"/>
                <a:gd name="T47" fmla="*/ 25 h 88"/>
                <a:gd name="T48" fmla="*/ 83 w 93"/>
                <a:gd name="T49" fmla="*/ 36 h 88"/>
                <a:gd name="T50" fmla="*/ 93 w 93"/>
                <a:gd name="T51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" h="88">
                  <a:moveTo>
                    <a:pt x="93" y="48"/>
                  </a:moveTo>
                  <a:lnTo>
                    <a:pt x="93" y="54"/>
                  </a:lnTo>
                  <a:lnTo>
                    <a:pt x="91" y="57"/>
                  </a:lnTo>
                  <a:lnTo>
                    <a:pt x="86" y="60"/>
                  </a:lnTo>
                  <a:lnTo>
                    <a:pt x="83" y="62"/>
                  </a:lnTo>
                  <a:lnTo>
                    <a:pt x="62" y="88"/>
                  </a:lnTo>
                  <a:lnTo>
                    <a:pt x="54" y="81"/>
                  </a:lnTo>
                  <a:lnTo>
                    <a:pt x="46" y="75"/>
                  </a:lnTo>
                  <a:lnTo>
                    <a:pt x="40" y="68"/>
                  </a:lnTo>
                  <a:lnTo>
                    <a:pt x="32" y="60"/>
                  </a:lnTo>
                  <a:lnTo>
                    <a:pt x="26" y="54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0" y="30"/>
                  </a:lnTo>
                  <a:lnTo>
                    <a:pt x="8" y="27"/>
                  </a:lnTo>
                  <a:lnTo>
                    <a:pt x="15" y="22"/>
                  </a:lnTo>
                  <a:lnTo>
                    <a:pt x="19" y="16"/>
                  </a:lnTo>
                  <a:lnTo>
                    <a:pt x="24" y="9"/>
                  </a:lnTo>
                  <a:lnTo>
                    <a:pt x="29" y="4"/>
                  </a:lnTo>
                  <a:lnTo>
                    <a:pt x="34" y="1"/>
                  </a:lnTo>
                  <a:lnTo>
                    <a:pt x="42" y="0"/>
                  </a:lnTo>
                  <a:lnTo>
                    <a:pt x="51" y="3"/>
                  </a:lnTo>
                  <a:lnTo>
                    <a:pt x="62" y="14"/>
                  </a:lnTo>
                  <a:lnTo>
                    <a:pt x="74" y="25"/>
                  </a:lnTo>
                  <a:lnTo>
                    <a:pt x="83" y="36"/>
                  </a:lnTo>
                  <a:lnTo>
                    <a:pt x="93" y="48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44"/>
            <p:cNvSpPr>
              <a:spLocks/>
            </p:cNvSpPr>
            <p:nvPr/>
          </p:nvSpPr>
          <p:spPr bwMode="auto">
            <a:xfrm>
              <a:off x="4714" y="2027"/>
              <a:ext cx="33" cy="31"/>
            </a:xfrm>
            <a:custGeom>
              <a:avLst/>
              <a:gdLst>
                <a:gd name="T0" fmla="*/ 67 w 67"/>
                <a:gd name="T1" fmla="*/ 63 h 63"/>
                <a:gd name="T2" fmla="*/ 0 w 67"/>
                <a:gd name="T3" fmla="*/ 55 h 63"/>
                <a:gd name="T4" fmla="*/ 2 w 67"/>
                <a:gd name="T5" fmla="*/ 42 h 63"/>
                <a:gd name="T6" fmla="*/ 7 w 67"/>
                <a:gd name="T7" fmla="*/ 31 h 63"/>
                <a:gd name="T8" fmla="*/ 12 w 67"/>
                <a:gd name="T9" fmla="*/ 18 h 63"/>
                <a:gd name="T10" fmla="*/ 13 w 67"/>
                <a:gd name="T11" fmla="*/ 5 h 63"/>
                <a:gd name="T12" fmla="*/ 18 w 67"/>
                <a:gd name="T13" fmla="*/ 0 h 63"/>
                <a:gd name="T14" fmla="*/ 24 w 67"/>
                <a:gd name="T15" fmla="*/ 7 h 63"/>
                <a:gd name="T16" fmla="*/ 32 w 67"/>
                <a:gd name="T17" fmla="*/ 15 h 63"/>
                <a:gd name="T18" fmla="*/ 39 w 67"/>
                <a:gd name="T19" fmla="*/ 21 h 63"/>
                <a:gd name="T20" fmla="*/ 45 w 67"/>
                <a:gd name="T21" fmla="*/ 29 h 63"/>
                <a:gd name="T22" fmla="*/ 52 w 67"/>
                <a:gd name="T23" fmla="*/ 37 h 63"/>
                <a:gd name="T24" fmla="*/ 58 w 67"/>
                <a:gd name="T25" fmla="*/ 45 h 63"/>
                <a:gd name="T26" fmla="*/ 63 w 67"/>
                <a:gd name="T27" fmla="*/ 53 h 63"/>
                <a:gd name="T28" fmla="*/ 67 w 67"/>
                <a:gd name="T2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63">
                  <a:moveTo>
                    <a:pt x="67" y="63"/>
                  </a:moveTo>
                  <a:lnTo>
                    <a:pt x="0" y="55"/>
                  </a:lnTo>
                  <a:lnTo>
                    <a:pt x="2" y="42"/>
                  </a:lnTo>
                  <a:lnTo>
                    <a:pt x="7" y="31"/>
                  </a:lnTo>
                  <a:lnTo>
                    <a:pt x="12" y="18"/>
                  </a:lnTo>
                  <a:lnTo>
                    <a:pt x="13" y="5"/>
                  </a:lnTo>
                  <a:lnTo>
                    <a:pt x="18" y="0"/>
                  </a:lnTo>
                  <a:lnTo>
                    <a:pt x="24" y="7"/>
                  </a:lnTo>
                  <a:lnTo>
                    <a:pt x="32" y="15"/>
                  </a:lnTo>
                  <a:lnTo>
                    <a:pt x="39" y="21"/>
                  </a:lnTo>
                  <a:lnTo>
                    <a:pt x="45" y="29"/>
                  </a:lnTo>
                  <a:lnTo>
                    <a:pt x="52" y="37"/>
                  </a:lnTo>
                  <a:lnTo>
                    <a:pt x="58" y="45"/>
                  </a:lnTo>
                  <a:lnTo>
                    <a:pt x="63" y="53"/>
                  </a:lnTo>
                  <a:lnTo>
                    <a:pt x="67" y="63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45"/>
            <p:cNvSpPr>
              <a:spLocks/>
            </p:cNvSpPr>
            <p:nvPr/>
          </p:nvSpPr>
          <p:spPr bwMode="auto">
            <a:xfrm>
              <a:off x="4522" y="2054"/>
              <a:ext cx="184" cy="95"/>
            </a:xfrm>
            <a:custGeom>
              <a:avLst/>
              <a:gdLst>
                <a:gd name="T0" fmla="*/ 367 w 367"/>
                <a:gd name="T1" fmla="*/ 40 h 190"/>
                <a:gd name="T2" fmla="*/ 2 w 367"/>
                <a:gd name="T3" fmla="*/ 190 h 190"/>
                <a:gd name="T4" fmla="*/ 0 w 367"/>
                <a:gd name="T5" fmla="*/ 179 h 190"/>
                <a:gd name="T6" fmla="*/ 3 w 367"/>
                <a:gd name="T7" fmla="*/ 167 h 190"/>
                <a:gd name="T8" fmla="*/ 7 w 367"/>
                <a:gd name="T9" fmla="*/ 158 h 190"/>
                <a:gd name="T10" fmla="*/ 8 w 367"/>
                <a:gd name="T11" fmla="*/ 145 h 190"/>
                <a:gd name="T12" fmla="*/ 8 w 367"/>
                <a:gd name="T13" fmla="*/ 147 h 190"/>
                <a:gd name="T14" fmla="*/ 15 w 367"/>
                <a:gd name="T15" fmla="*/ 119 h 190"/>
                <a:gd name="T16" fmla="*/ 19 w 367"/>
                <a:gd name="T17" fmla="*/ 92 h 190"/>
                <a:gd name="T18" fmla="*/ 27 w 367"/>
                <a:gd name="T19" fmla="*/ 67 h 190"/>
                <a:gd name="T20" fmla="*/ 39 w 367"/>
                <a:gd name="T21" fmla="*/ 43 h 190"/>
                <a:gd name="T22" fmla="*/ 50 w 367"/>
                <a:gd name="T23" fmla="*/ 33 h 190"/>
                <a:gd name="T24" fmla="*/ 59 w 367"/>
                <a:gd name="T25" fmla="*/ 24 h 190"/>
                <a:gd name="T26" fmla="*/ 67 w 367"/>
                <a:gd name="T27" fmla="*/ 11 h 190"/>
                <a:gd name="T28" fmla="*/ 77 w 367"/>
                <a:gd name="T29" fmla="*/ 0 h 190"/>
                <a:gd name="T30" fmla="*/ 94 w 367"/>
                <a:gd name="T31" fmla="*/ 3 h 190"/>
                <a:gd name="T32" fmla="*/ 114 w 367"/>
                <a:gd name="T33" fmla="*/ 4 h 190"/>
                <a:gd name="T34" fmla="*/ 131 w 367"/>
                <a:gd name="T35" fmla="*/ 8 h 190"/>
                <a:gd name="T36" fmla="*/ 149 w 367"/>
                <a:gd name="T37" fmla="*/ 11 h 190"/>
                <a:gd name="T38" fmla="*/ 168 w 367"/>
                <a:gd name="T39" fmla="*/ 12 h 190"/>
                <a:gd name="T40" fmla="*/ 185 w 367"/>
                <a:gd name="T41" fmla="*/ 16 h 190"/>
                <a:gd name="T42" fmla="*/ 203 w 367"/>
                <a:gd name="T43" fmla="*/ 17 h 190"/>
                <a:gd name="T44" fmla="*/ 222 w 367"/>
                <a:gd name="T45" fmla="*/ 20 h 190"/>
                <a:gd name="T46" fmla="*/ 240 w 367"/>
                <a:gd name="T47" fmla="*/ 22 h 190"/>
                <a:gd name="T48" fmla="*/ 257 w 367"/>
                <a:gd name="T49" fmla="*/ 25 h 190"/>
                <a:gd name="T50" fmla="*/ 276 w 367"/>
                <a:gd name="T51" fmla="*/ 27 h 190"/>
                <a:gd name="T52" fmla="*/ 294 w 367"/>
                <a:gd name="T53" fmla="*/ 30 h 190"/>
                <a:gd name="T54" fmla="*/ 313 w 367"/>
                <a:gd name="T55" fmla="*/ 32 h 190"/>
                <a:gd name="T56" fmla="*/ 331 w 367"/>
                <a:gd name="T57" fmla="*/ 35 h 190"/>
                <a:gd name="T58" fmla="*/ 350 w 367"/>
                <a:gd name="T59" fmla="*/ 36 h 190"/>
                <a:gd name="T60" fmla="*/ 367 w 367"/>
                <a:gd name="T61" fmla="*/ 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7" h="190">
                  <a:moveTo>
                    <a:pt x="367" y="40"/>
                  </a:moveTo>
                  <a:lnTo>
                    <a:pt x="2" y="190"/>
                  </a:lnTo>
                  <a:lnTo>
                    <a:pt x="0" y="179"/>
                  </a:lnTo>
                  <a:lnTo>
                    <a:pt x="3" y="167"/>
                  </a:lnTo>
                  <a:lnTo>
                    <a:pt x="7" y="158"/>
                  </a:lnTo>
                  <a:lnTo>
                    <a:pt x="8" y="145"/>
                  </a:lnTo>
                  <a:lnTo>
                    <a:pt x="8" y="147"/>
                  </a:lnTo>
                  <a:lnTo>
                    <a:pt x="15" y="119"/>
                  </a:lnTo>
                  <a:lnTo>
                    <a:pt x="19" y="92"/>
                  </a:lnTo>
                  <a:lnTo>
                    <a:pt x="27" y="67"/>
                  </a:lnTo>
                  <a:lnTo>
                    <a:pt x="39" y="43"/>
                  </a:lnTo>
                  <a:lnTo>
                    <a:pt x="50" y="33"/>
                  </a:lnTo>
                  <a:lnTo>
                    <a:pt x="59" y="24"/>
                  </a:lnTo>
                  <a:lnTo>
                    <a:pt x="67" y="11"/>
                  </a:lnTo>
                  <a:lnTo>
                    <a:pt x="77" y="0"/>
                  </a:lnTo>
                  <a:lnTo>
                    <a:pt x="94" y="3"/>
                  </a:lnTo>
                  <a:lnTo>
                    <a:pt x="114" y="4"/>
                  </a:lnTo>
                  <a:lnTo>
                    <a:pt x="131" y="8"/>
                  </a:lnTo>
                  <a:lnTo>
                    <a:pt x="149" y="11"/>
                  </a:lnTo>
                  <a:lnTo>
                    <a:pt x="168" y="12"/>
                  </a:lnTo>
                  <a:lnTo>
                    <a:pt x="185" y="16"/>
                  </a:lnTo>
                  <a:lnTo>
                    <a:pt x="203" y="17"/>
                  </a:lnTo>
                  <a:lnTo>
                    <a:pt x="222" y="20"/>
                  </a:lnTo>
                  <a:lnTo>
                    <a:pt x="240" y="22"/>
                  </a:lnTo>
                  <a:lnTo>
                    <a:pt x="257" y="25"/>
                  </a:lnTo>
                  <a:lnTo>
                    <a:pt x="276" y="27"/>
                  </a:lnTo>
                  <a:lnTo>
                    <a:pt x="294" y="30"/>
                  </a:lnTo>
                  <a:lnTo>
                    <a:pt x="313" y="32"/>
                  </a:lnTo>
                  <a:lnTo>
                    <a:pt x="331" y="35"/>
                  </a:lnTo>
                  <a:lnTo>
                    <a:pt x="350" y="36"/>
                  </a:lnTo>
                  <a:lnTo>
                    <a:pt x="36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46"/>
            <p:cNvSpPr>
              <a:spLocks/>
            </p:cNvSpPr>
            <p:nvPr/>
          </p:nvSpPr>
          <p:spPr bwMode="auto">
            <a:xfrm>
              <a:off x="4516" y="2076"/>
              <a:ext cx="339" cy="190"/>
            </a:xfrm>
            <a:custGeom>
              <a:avLst/>
              <a:gdLst>
                <a:gd name="T0" fmla="*/ 586 w 679"/>
                <a:gd name="T1" fmla="*/ 24 h 380"/>
                <a:gd name="T2" fmla="*/ 582 w 679"/>
                <a:gd name="T3" fmla="*/ 54 h 380"/>
                <a:gd name="T4" fmla="*/ 614 w 679"/>
                <a:gd name="T5" fmla="*/ 124 h 380"/>
                <a:gd name="T6" fmla="*/ 633 w 679"/>
                <a:gd name="T7" fmla="*/ 121 h 380"/>
                <a:gd name="T8" fmla="*/ 638 w 679"/>
                <a:gd name="T9" fmla="*/ 105 h 380"/>
                <a:gd name="T10" fmla="*/ 623 w 679"/>
                <a:gd name="T11" fmla="*/ 75 h 380"/>
                <a:gd name="T12" fmla="*/ 604 w 679"/>
                <a:gd name="T13" fmla="*/ 22 h 380"/>
                <a:gd name="T14" fmla="*/ 676 w 679"/>
                <a:gd name="T15" fmla="*/ 56 h 380"/>
                <a:gd name="T16" fmla="*/ 665 w 679"/>
                <a:gd name="T17" fmla="*/ 132 h 380"/>
                <a:gd name="T18" fmla="*/ 665 w 679"/>
                <a:gd name="T19" fmla="*/ 144 h 380"/>
                <a:gd name="T20" fmla="*/ 653 w 679"/>
                <a:gd name="T21" fmla="*/ 131 h 380"/>
                <a:gd name="T22" fmla="*/ 630 w 679"/>
                <a:gd name="T23" fmla="*/ 142 h 380"/>
                <a:gd name="T24" fmla="*/ 628 w 679"/>
                <a:gd name="T25" fmla="*/ 171 h 380"/>
                <a:gd name="T26" fmla="*/ 644 w 679"/>
                <a:gd name="T27" fmla="*/ 177 h 380"/>
                <a:gd name="T28" fmla="*/ 655 w 679"/>
                <a:gd name="T29" fmla="*/ 171 h 380"/>
                <a:gd name="T30" fmla="*/ 660 w 679"/>
                <a:gd name="T31" fmla="*/ 182 h 380"/>
                <a:gd name="T32" fmla="*/ 653 w 679"/>
                <a:gd name="T33" fmla="*/ 215 h 380"/>
                <a:gd name="T34" fmla="*/ 631 w 679"/>
                <a:gd name="T35" fmla="*/ 225 h 380"/>
                <a:gd name="T36" fmla="*/ 574 w 679"/>
                <a:gd name="T37" fmla="*/ 249 h 380"/>
                <a:gd name="T38" fmla="*/ 495 w 679"/>
                <a:gd name="T39" fmla="*/ 282 h 380"/>
                <a:gd name="T40" fmla="*/ 409 w 679"/>
                <a:gd name="T41" fmla="*/ 319 h 380"/>
                <a:gd name="T42" fmla="*/ 328 w 679"/>
                <a:gd name="T43" fmla="*/ 358 h 380"/>
                <a:gd name="T44" fmla="*/ 291 w 679"/>
                <a:gd name="T45" fmla="*/ 372 h 380"/>
                <a:gd name="T46" fmla="*/ 267 w 679"/>
                <a:gd name="T47" fmla="*/ 377 h 380"/>
                <a:gd name="T48" fmla="*/ 243 w 679"/>
                <a:gd name="T49" fmla="*/ 362 h 380"/>
                <a:gd name="T50" fmla="*/ 216 w 679"/>
                <a:gd name="T51" fmla="*/ 358 h 380"/>
                <a:gd name="T52" fmla="*/ 184 w 679"/>
                <a:gd name="T53" fmla="*/ 351 h 380"/>
                <a:gd name="T54" fmla="*/ 146 w 679"/>
                <a:gd name="T55" fmla="*/ 322 h 380"/>
                <a:gd name="T56" fmla="*/ 130 w 679"/>
                <a:gd name="T57" fmla="*/ 268 h 380"/>
                <a:gd name="T58" fmla="*/ 127 w 679"/>
                <a:gd name="T59" fmla="*/ 212 h 380"/>
                <a:gd name="T60" fmla="*/ 157 w 679"/>
                <a:gd name="T61" fmla="*/ 206 h 380"/>
                <a:gd name="T62" fmla="*/ 157 w 679"/>
                <a:gd name="T63" fmla="*/ 231 h 380"/>
                <a:gd name="T64" fmla="*/ 141 w 679"/>
                <a:gd name="T65" fmla="*/ 246 h 380"/>
                <a:gd name="T66" fmla="*/ 149 w 679"/>
                <a:gd name="T67" fmla="*/ 265 h 380"/>
                <a:gd name="T68" fmla="*/ 174 w 679"/>
                <a:gd name="T69" fmla="*/ 286 h 380"/>
                <a:gd name="T70" fmla="*/ 198 w 679"/>
                <a:gd name="T71" fmla="*/ 306 h 380"/>
                <a:gd name="T72" fmla="*/ 222 w 679"/>
                <a:gd name="T73" fmla="*/ 306 h 380"/>
                <a:gd name="T74" fmla="*/ 219 w 679"/>
                <a:gd name="T75" fmla="*/ 287 h 380"/>
                <a:gd name="T76" fmla="*/ 184 w 679"/>
                <a:gd name="T77" fmla="*/ 257 h 380"/>
                <a:gd name="T78" fmla="*/ 192 w 679"/>
                <a:gd name="T79" fmla="*/ 211 h 380"/>
                <a:gd name="T80" fmla="*/ 182 w 679"/>
                <a:gd name="T81" fmla="*/ 180 h 380"/>
                <a:gd name="T82" fmla="*/ 160 w 679"/>
                <a:gd name="T83" fmla="*/ 175 h 380"/>
                <a:gd name="T84" fmla="*/ 138 w 679"/>
                <a:gd name="T85" fmla="*/ 177 h 380"/>
                <a:gd name="T86" fmla="*/ 112 w 679"/>
                <a:gd name="T87" fmla="*/ 183 h 380"/>
                <a:gd name="T88" fmla="*/ 88 w 679"/>
                <a:gd name="T89" fmla="*/ 193 h 380"/>
                <a:gd name="T90" fmla="*/ 87 w 679"/>
                <a:gd name="T91" fmla="*/ 249 h 380"/>
                <a:gd name="T92" fmla="*/ 4 w 679"/>
                <a:gd name="T93" fmla="*/ 193 h 380"/>
                <a:gd name="T94" fmla="*/ 0 w 679"/>
                <a:gd name="T95" fmla="*/ 183 h 380"/>
                <a:gd name="T96" fmla="*/ 56 w 679"/>
                <a:gd name="T97" fmla="*/ 156 h 380"/>
                <a:gd name="T98" fmla="*/ 155 w 679"/>
                <a:gd name="T99" fmla="*/ 113 h 380"/>
                <a:gd name="T100" fmla="*/ 270 w 679"/>
                <a:gd name="T101" fmla="*/ 65 h 380"/>
                <a:gd name="T102" fmla="*/ 371 w 679"/>
                <a:gd name="T103" fmla="*/ 25 h 380"/>
                <a:gd name="T104" fmla="*/ 428 w 679"/>
                <a:gd name="T105" fmla="*/ 1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9" h="380">
                  <a:moveTo>
                    <a:pt x="594" y="19"/>
                  </a:moveTo>
                  <a:lnTo>
                    <a:pt x="593" y="22"/>
                  </a:lnTo>
                  <a:lnTo>
                    <a:pt x="586" y="24"/>
                  </a:lnTo>
                  <a:lnTo>
                    <a:pt x="580" y="25"/>
                  </a:lnTo>
                  <a:lnTo>
                    <a:pt x="575" y="30"/>
                  </a:lnTo>
                  <a:lnTo>
                    <a:pt x="582" y="54"/>
                  </a:lnTo>
                  <a:lnTo>
                    <a:pt x="593" y="78"/>
                  </a:lnTo>
                  <a:lnTo>
                    <a:pt x="602" y="102"/>
                  </a:lnTo>
                  <a:lnTo>
                    <a:pt x="614" y="124"/>
                  </a:lnTo>
                  <a:lnTo>
                    <a:pt x="620" y="126"/>
                  </a:lnTo>
                  <a:lnTo>
                    <a:pt x="626" y="124"/>
                  </a:lnTo>
                  <a:lnTo>
                    <a:pt x="633" y="121"/>
                  </a:lnTo>
                  <a:lnTo>
                    <a:pt x="638" y="116"/>
                  </a:lnTo>
                  <a:lnTo>
                    <a:pt x="641" y="110"/>
                  </a:lnTo>
                  <a:lnTo>
                    <a:pt x="638" y="105"/>
                  </a:lnTo>
                  <a:lnTo>
                    <a:pt x="633" y="100"/>
                  </a:lnTo>
                  <a:lnTo>
                    <a:pt x="630" y="94"/>
                  </a:lnTo>
                  <a:lnTo>
                    <a:pt x="623" y="75"/>
                  </a:lnTo>
                  <a:lnTo>
                    <a:pt x="617" y="56"/>
                  </a:lnTo>
                  <a:lnTo>
                    <a:pt x="612" y="38"/>
                  </a:lnTo>
                  <a:lnTo>
                    <a:pt x="604" y="22"/>
                  </a:lnTo>
                  <a:lnTo>
                    <a:pt x="609" y="19"/>
                  </a:lnTo>
                  <a:lnTo>
                    <a:pt x="679" y="29"/>
                  </a:lnTo>
                  <a:lnTo>
                    <a:pt x="676" y="56"/>
                  </a:lnTo>
                  <a:lnTo>
                    <a:pt x="671" y="89"/>
                  </a:lnTo>
                  <a:lnTo>
                    <a:pt x="666" y="120"/>
                  </a:lnTo>
                  <a:lnTo>
                    <a:pt x="665" y="132"/>
                  </a:lnTo>
                  <a:lnTo>
                    <a:pt x="668" y="136"/>
                  </a:lnTo>
                  <a:lnTo>
                    <a:pt x="666" y="139"/>
                  </a:lnTo>
                  <a:lnTo>
                    <a:pt x="665" y="144"/>
                  </a:lnTo>
                  <a:lnTo>
                    <a:pt x="663" y="147"/>
                  </a:lnTo>
                  <a:lnTo>
                    <a:pt x="658" y="139"/>
                  </a:lnTo>
                  <a:lnTo>
                    <a:pt x="653" y="131"/>
                  </a:lnTo>
                  <a:lnTo>
                    <a:pt x="646" y="129"/>
                  </a:lnTo>
                  <a:lnTo>
                    <a:pt x="634" y="136"/>
                  </a:lnTo>
                  <a:lnTo>
                    <a:pt x="630" y="142"/>
                  </a:lnTo>
                  <a:lnTo>
                    <a:pt x="626" y="152"/>
                  </a:lnTo>
                  <a:lnTo>
                    <a:pt x="626" y="161"/>
                  </a:lnTo>
                  <a:lnTo>
                    <a:pt x="628" y="171"/>
                  </a:lnTo>
                  <a:lnTo>
                    <a:pt x="633" y="175"/>
                  </a:lnTo>
                  <a:lnTo>
                    <a:pt x="638" y="177"/>
                  </a:lnTo>
                  <a:lnTo>
                    <a:pt x="644" y="177"/>
                  </a:lnTo>
                  <a:lnTo>
                    <a:pt x="650" y="175"/>
                  </a:lnTo>
                  <a:lnTo>
                    <a:pt x="652" y="172"/>
                  </a:lnTo>
                  <a:lnTo>
                    <a:pt x="655" y="171"/>
                  </a:lnTo>
                  <a:lnTo>
                    <a:pt x="658" y="171"/>
                  </a:lnTo>
                  <a:lnTo>
                    <a:pt x="660" y="169"/>
                  </a:lnTo>
                  <a:lnTo>
                    <a:pt x="660" y="182"/>
                  </a:lnTo>
                  <a:lnTo>
                    <a:pt x="657" y="193"/>
                  </a:lnTo>
                  <a:lnTo>
                    <a:pt x="653" y="204"/>
                  </a:lnTo>
                  <a:lnTo>
                    <a:pt x="653" y="215"/>
                  </a:lnTo>
                  <a:lnTo>
                    <a:pt x="650" y="217"/>
                  </a:lnTo>
                  <a:lnTo>
                    <a:pt x="644" y="220"/>
                  </a:lnTo>
                  <a:lnTo>
                    <a:pt x="631" y="225"/>
                  </a:lnTo>
                  <a:lnTo>
                    <a:pt x="615" y="231"/>
                  </a:lnTo>
                  <a:lnTo>
                    <a:pt x="596" y="239"/>
                  </a:lnTo>
                  <a:lnTo>
                    <a:pt x="574" y="249"/>
                  </a:lnTo>
                  <a:lnTo>
                    <a:pt x="550" y="259"/>
                  </a:lnTo>
                  <a:lnTo>
                    <a:pt x="523" y="270"/>
                  </a:lnTo>
                  <a:lnTo>
                    <a:pt x="495" y="282"/>
                  </a:lnTo>
                  <a:lnTo>
                    <a:pt x="467" y="294"/>
                  </a:lnTo>
                  <a:lnTo>
                    <a:pt x="438" y="306"/>
                  </a:lnTo>
                  <a:lnTo>
                    <a:pt x="409" y="319"/>
                  </a:lnTo>
                  <a:lnTo>
                    <a:pt x="380" y="332"/>
                  </a:lnTo>
                  <a:lnTo>
                    <a:pt x="353" y="345"/>
                  </a:lnTo>
                  <a:lnTo>
                    <a:pt x="328" y="358"/>
                  </a:lnTo>
                  <a:lnTo>
                    <a:pt x="305" y="369"/>
                  </a:lnTo>
                  <a:lnTo>
                    <a:pt x="299" y="370"/>
                  </a:lnTo>
                  <a:lnTo>
                    <a:pt x="291" y="372"/>
                  </a:lnTo>
                  <a:lnTo>
                    <a:pt x="283" y="375"/>
                  </a:lnTo>
                  <a:lnTo>
                    <a:pt x="277" y="380"/>
                  </a:lnTo>
                  <a:lnTo>
                    <a:pt x="267" y="377"/>
                  </a:lnTo>
                  <a:lnTo>
                    <a:pt x="259" y="372"/>
                  </a:lnTo>
                  <a:lnTo>
                    <a:pt x="251" y="367"/>
                  </a:lnTo>
                  <a:lnTo>
                    <a:pt x="243" y="362"/>
                  </a:lnTo>
                  <a:lnTo>
                    <a:pt x="234" y="359"/>
                  </a:lnTo>
                  <a:lnTo>
                    <a:pt x="226" y="356"/>
                  </a:lnTo>
                  <a:lnTo>
                    <a:pt x="216" y="358"/>
                  </a:lnTo>
                  <a:lnTo>
                    <a:pt x="205" y="361"/>
                  </a:lnTo>
                  <a:lnTo>
                    <a:pt x="190" y="366"/>
                  </a:lnTo>
                  <a:lnTo>
                    <a:pt x="184" y="351"/>
                  </a:lnTo>
                  <a:lnTo>
                    <a:pt x="173" y="340"/>
                  </a:lnTo>
                  <a:lnTo>
                    <a:pt x="160" y="330"/>
                  </a:lnTo>
                  <a:lnTo>
                    <a:pt x="146" y="322"/>
                  </a:lnTo>
                  <a:lnTo>
                    <a:pt x="149" y="318"/>
                  </a:lnTo>
                  <a:lnTo>
                    <a:pt x="138" y="294"/>
                  </a:lnTo>
                  <a:lnTo>
                    <a:pt x="130" y="268"/>
                  </a:lnTo>
                  <a:lnTo>
                    <a:pt x="123" y="241"/>
                  </a:lnTo>
                  <a:lnTo>
                    <a:pt x="117" y="215"/>
                  </a:lnTo>
                  <a:lnTo>
                    <a:pt x="127" y="212"/>
                  </a:lnTo>
                  <a:lnTo>
                    <a:pt x="136" y="209"/>
                  </a:lnTo>
                  <a:lnTo>
                    <a:pt x="146" y="207"/>
                  </a:lnTo>
                  <a:lnTo>
                    <a:pt x="157" y="206"/>
                  </a:lnTo>
                  <a:lnTo>
                    <a:pt x="160" y="214"/>
                  </a:lnTo>
                  <a:lnTo>
                    <a:pt x="160" y="222"/>
                  </a:lnTo>
                  <a:lnTo>
                    <a:pt x="157" y="231"/>
                  </a:lnTo>
                  <a:lnTo>
                    <a:pt x="152" y="239"/>
                  </a:lnTo>
                  <a:lnTo>
                    <a:pt x="147" y="243"/>
                  </a:lnTo>
                  <a:lnTo>
                    <a:pt x="141" y="246"/>
                  </a:lnTo>
                  <a:lnTo>
                    <a:pt x="138" y="251"/>
                  </a:lnTo>
                  <a:lnTo>
                    <a:pt x="139" y="257"/>
                  </a:lnTo>
                  <a:lnTo>
                    <a:pt x="149" y="265"/>
                  </a:lnTo>
                  <a:lnTo>
                    <a:pt x="157" y="273"/>
                  </a:lnTo>
                  <a:lnTo>
                    <a:pt x="165" y="279"/>
                  </a:lnTo>
                  <a:lnTo>
                    <a:pt x="174" y="286"/>
                  </a:lnTo>
                  <a:lnTo>
                    <a:pt x="182" y="292"/>
                  </a:lnTo>
                  <a:lnTo>
                    <a:pt x="190" y="298"/>
                  </a:lnTo>
                  <a:lnTo>
                    <a:pt x="198" y="306"/>
                  </a:lnTo>
                  <a:lnTo>
                    <a:pt x="208" y="314"/>
                  </a:lnTo>
                  <a:lnTo>
                    <a:pt x="216" y="311"/>
                  </a:lnTo>
                  <a:lnTo>
                    <a:pt x="222" y="306"/>
                  </a:lnTo>
                  <a:lnTo>
                    <a:pt x="227" y="302"/>
                  </a:lnTo>
                  <a:lnTo>
                    <a:pt x="230" y="295"/>
                  </a:lnTo>
                  <a:lnTo>
                    <a:pt x="219" y="287"/>
                  </a:lnTo>
                  <a:lnTo>
                    <a:pt x="208" y="278"/>
                  </a:lnTo>
                  <a:lnTo>
                    <a:pt x="195" y="267"/>
                  </a:lnTo>
                  <a:lnTo>
                    <a:pt x="184" y="257"/>
                  </a:lnTo>
                  <a:lnTo>
                    <a:pt x="186" y="243"/>
                  </a:lnTo>
                  <a:lnTo>
                    <a:pt x="189" y="227"/>
                  </a:lnTo>
                  <a:lnTo>
                    <a:pt x="192" y="211"/>
                  </a:lnTo>
                  <a:lnTo>
                    <a:pt x="190" y="193"/>
                  </a:lnTo>
                  <a:lnTo>
                    <a:pt x="187" y="185"/>
                  </a:lnTo>
                  <a:lnTo>
                    <a:pt x="182" y="180"/>
                  </a:lnTo>
                  <a:lnTo>
                    <a:pt x="176" y="177"/>
                  </a:lnTo>
                  <a:lnTo>
                    <a:pt x="170" y="175"/>
                  </a:lnTo>
                  <a:lnTo>
                    <a:pt x="160" y="175"/>
                  </a:lnTo>
                  <a:lnTo>
                    <a:pt x="152" y="175"/>
                  </a:lnTo>
                  <a:lnTo>
                    <a:pt x="144" y="177"/>
                  </a:lnTo>
                  <a:lnTo>
                    <a:pt x="138" y="177"/>
                  </a:lnTo>
                  <a:lnTo>
                    <a:pt x="130" y="179"/>
                  </a:lnTo>
                  <a:lnTo>
                    <a:pt x="120" y="182"/>
                  </a:lnTo>
                  <a:lnTo>
                    <a:pt x="112" y="183"/>
                  </a:lnTo>
                  <a:lnTo>
                    <a:pt x="103" y="185"/>
                  </a:lnTo>
                  <a:lnTo>
                    <a:pt x="96" y="188"/>
                  </a:lnTo>
                  <a:lnTo>
                    <a:pt x="88" y="193"/>
                  </a:lnTo>
                  <a:lnTo>
                    <a:pt x="85" y="198"/>
                  </a:lnTo>
                  <a:lnTo>
                    <a:pt x="82" y="206"/>
                  </a:lnTo>
                  <a:lnTo>
                    <a:pt x="87" y="249"/>
                  </a:lnTo>
                  <a:lnTo>
                    <a:pt x="0" y="199"/>
                  </a:lnTo>
                  <a:lnTo>
                    <a:pt x="4" y="196"/>
                  </a:lnTo>
                  <a:lnTo>
                    <a:pt x="4" y="193"/>
                  </a:lnTo>
                  <a:lnTo>
                    <a:pt x="2" y="188"/>
                  </a:lnTo>
                  <a:lnTo>
                    <a:pt x="5" y="185"/>
                  </a:lnTo>
                  <a:lnTo>
                    <a:pt x="0" y="183"/>
                  </a:lnTo>
                  <a:lnTo>
                    <a:pt x="12" y="177"/>
                  </a:lnTo>
                  <a:lnTo>
                    <a:pt x="31" y="167"/>
                  </a:lnTo>
                  <a:lnTo>
                    <a:pt x="56" y="156"/>
                  </a:lnTo>
                  <a:lnTo>
                    <a:pt x="85" y="144"/>
                  </a:lnTo>
                  <a:lnTo>
                    <a:pt x="119" y="129"/>
                  </a:lnTo>
                  <a:lnTo>
                    <a:pt x="155" y="113"/>
                  </a:lnTo>
                  <a:lnTo>
                    <a:pt x="194" y="97"/>
                  </a:lnTo>
                  <a:lnTo>
                    <a:pt x="232" y="81"/>
                  </a:lnTo>
                  <a:lnTo>
                    <a:pt x="270" y="65"/>
                  </a:lnTo>
                  <a:lnTo>
                    <a:pt x="307" y="51"/>
                  </a:lnTo>
                  <a:lnTo>
                    <a:pt x="341" y="37"/>
                  </a:lnTo>
                  <a:lnTo>
                    <a:pt x="371" y="25"/>
                  </a:lnTo>
                  <a:lnTo>
                    <a:pt x="396" y="14"/>
                  </a:lnTo>
                  <a:lnTo>
                    <a:pt x="416" y="6"/>
                  </a:lnTo>
                  <a:lnTo>
                    <a:pt x="428" y="1"/>
                  </a:lnTo>
                  <a:lnTo>
                    <a:pt x="433" y="0"/>
                  </a:lnTo>
                  <a:lnTo>
                    <a:pt x="594" y="19"/>
                  </a:lnTo>
                  <a:close/>
                </a:path>
              </a:pathLst>
            </a:cu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47"/>
            <p:cNvSpPr>
              <a:spLocks/>
            </p:cNvSpPr>
            <p:nvPr/>
          </p:nvSpPr>
          <p:spPr bwMode="auto">
            <a:xfrm>
              <a:off x="4736" y="2095"/>
              <a:ext cx="74" cy="85"/>
            </a:xfrm>
            <a:custGeom>
              <a:avLst/>
              <a:gdLst>
                <a:gd name="T0" fmla="*/ 106 w 147"/>
                <a:gd name="T1" fmla="*/ 8 h 169"/>
                <a:gd name="T2" fmla="*/ 115 w 147"/>
                <a:gd name="T3" fmla="*/ 40 h 169"/>
                <a:gd name="T4" fmla="*/ 126 w 147"/>
                <a:gd name="T5" fmla="*/ 70 h 169"/>
                <a:gd name="T6" fmla="*/ 139 w 147"/>
                <a:gd name="T7" fmla="*/ 101 h 169"/>
                <a:gd name="T8" fmla="*/ 147 w 147"/>
                <a:gd name="T9" fmla="*/ 136 h 169"/>
                <a:gd name="T10" fmla="*/ 139 w 147"/>
                <a:gd name="T11" fmla="*/ 137 h 169"/>
                <a:gd name="T12" fmla="*/ 133 w 147"/>
                <a:gd name="T13" fmla="*/ 139 h 169"/>
                <a:gd name="T14" fmla="*/ 125 w 147"/>
                <a:gd name="T15" fmla="*/ 139 h 169"/>
                <a:gd name="T16" fmla="*/ 118 w 147"/>
                <a:gd name="T17" fmla="*/ 137 h 169"/>
                <a:gd name="T18" fmla="*/ 115 w 147"/>
                <a:gd name="T19" fmla="*/ 129 h 169"/>
                <a:gd name="T20" fmla="*/ 110 w 147"/>
                <a:gd name="T21" fmla="*/ 120 h 169"/>
                <a:gd name="T22" fmla="*/ 104 w 147"/>
                <a:gd name="T23" fmla="*/ 115 h 169"/>
                <a:gd name="T24" fmla="*/ 94 w 147"/>
                <a:gd name="T25" fmla="*/ 120 h 169"/>
                <a:gd name="T26" fmla="*/ 85 w 147"/>
                <a:gd name="T27" fmla="*/ 126 h 169"/>
                <a:gd name="T28" fmla="*/ 72 w 147"/>
                <a:gd name="T29" fmla="*/ 129 h 169"/>
                <a:gd name="T30" fmla="*/ 64 w 147"/>
                <a:gd name="T31" fmla="*/ 134 h 169"/>
                <a:gd name="T32" fmla="*/ 62 w 147"/>
                <a:gd name="T33" fmla="*/ 145 h 169"/>
                <a:gd name="T34" fmla="*/ 64 w 147"/>
                <a:gd name="T35" fmla="*/ 150 h 169"/>
                <a:gd name="T36" fmla="*/ 67 w 147"/>
                <a:gd name="T37" fmla="*/ 155 h 169"/>
                <a:gd name="T38" fmla="*/ 70 w 147"/>
                <a:gd name="T39" fmla="*/ 160 h 169"/>
                <a:gd name="T40" fmla="*/ 70 w 147"/>
                <a:gd name="T41" fmla="*/ 168 h 169"/>
                <a:gd name="T42" fmla="*/ 62 w 147"/>
                <a:gd name="T43" fmla="*/ 166 h 169"/>
                <a:gd name="T44" fmla="*/ 56 w 147"/>
                <a:gd name="T45" fmla="*/ 168 h 169"/>
                <a:gd name="T46" fmla="*/ 50 w 147"/>
                <a:gd name="T47" fmla="*/ 169 h 169"/>
                <a:gd name="T48" fmla="*/ 43 w 147"/>
                <a:gd name="T49" fmla="*/ 165 h 169"/>
                <a:gd name="T50" fmla="*/ 32 w 147"/>
                <a:gd name="T51" fmla="*/ 137 h 169"/>
                <a:gd name="T52" fmla="*/ 22 w 147"/>
                <a:gd name="T53" fmla="*/ 109 h 169"/>
                <a:gd name="T54" fmla="*/ 11 w 147"/>
                <a:gd name="T55" fmla="*/ 78 h 169"/>
                <a:gd name="T56" fmla="*/ 0 w 147"/>
                <a:gd name="T57" fmla="*/ 50 h 169"/>
                <a:gd name="T58" fmla="*/ 7 w 147"/>
                <a:gd name="T59" fmla="*/ 46 h 169"/>
                <a:gd name="T60" fmla="*/ 16 w 147"/>
                <a:gd name="T61" fmla="*/ 45 h 169"/>
                <a:gd name="T62" fmla="*/ 24 w 147"/>
                <a:gd name="T63" fmla="*/ 43 h 169"/>
                <a:gd name="T64" fmla="*/ 32 w 147"/>
                <a:gd name="T65" fmla="*/ 43 h 169"/>
                <a:gd name="T66" fmla="*/ 37 w 147"/>
                <a:gd name="T67" fmla="*/ 62 h 169"/>
                <a:gd name="T68" fmla="*/ 42 w 147"/>
                <a:gd name="T69" fmla="*/ 78 h 169"/>
                <a:gd name="T70" fmla="*/ 48 w 147"/>
                <a:gd name="T71" fmla="*/ 93 h 169"/>
                <a:gd name="T72" fmla="*/ 56 w 147"/>
                <a:gd name="T73" fmla="*/ 110 h 169"/>
                <a:gd name="T74" fmla="*/ 67 w 147"/>
                <a:gd name="T75" fmla="*/ 107 h 169"/>
                <a:gd name="T76" fmla="*/ 78 w 147"/>
                <a:gd name="T77" fmla="*/ 102 h 169"/>
                <a:gd name="T78" fmla="*/ 90 w 147"/>
                <a:gd name="T79" fmla="*/ 98 h 169"/>
                <a:gd name="T80" fmla="*/ 101 w 147"/>
                <a:gd name="T81" fmla="*/ 91 h 169"/>
                <a:gd name="T82" fmla="*/ 96 w 147"/>
                <a:gd name="T83" fmla="*/ 72 h 169"/>
                <a:gd name="T84" fmla="*/ 90 w 147"/>
                <a:gd name="T85" fmla="*/ 53 h 169"/>
                <a:gd name="T86" fmla="*/ 82 w 147"/>
                <a:gd name="T87" fmla="*/ 34 h 169"/>
                <a:gd name="T88" fmla="*/ 77 w 147"/>
                <a:gd name="T89" fmla="*/ 13 h 169"/>
                <a:gd name="T90" fmla="*/ 85 w 147"/>
                <a:gd name="T91" fmla="*/ 8 h 169"/>
                <a:gd name="T92" fmla="*/ 93 w 147"/>
                <a:gd name="T93" fmla="*/ 2 h 169"/>
                <a:gd name="T94" fmla="*/ 101 w 147"/>
                <a:gd name="T95" fmla="*/ 0 h 169"/>
                <a:gd name="T96" fmla="*/ 107 w 147"/>
                <a:gd name="T97" fmla="*/ 8 h 169"/>
                <a:gd name="T98" fmla="*/ 106 w 147"/>
                <a:gd name="T99" fmla="*/ 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" h="169">
                  <a:moveTo>
                    <a:pt x="106" y="8"/>
                  </a:moveTo>
                  <a:lnTo>
                    <a:pt x="115" y="40"/>
                  </a:lnTo>
                  <a:lnTo>
                    <a:pt x="126" y="70"/>
                  </a:lnTo>
                  <a:lnTo>
                    <a:pt x="139" y="101"/>
                  </a:lnTo>
                  <a:lnTo>
                    <a:pt x="147" y="136"/>
                  </a:lnTo>
                  <a:lnTo>
                    <a:pt x="139" y="137"/>
                  </a:lnTo>
                  <a:lnTo>
                    <a:pt x="133" y="139"/>
                  </a:lnTo>
                  <a:lnTo>
                    <a:pt x="125" y="139"/>
                  </a:lnTo>
                  <a:lnTo>
                    <a:pt x="118" y="137"/>
                  </a:lnTo>
                  <a:lnTo>
                    <a:pt x="115" y="129"/>
                  </a:lnTo>
                  <a:lnTo>
                    <a:pt x="110" y="120"/>
                  </a:lnTo>
                  <a:lnTo>
                    <a:pt x="104" y="115"/>
                  </a:lnTo>
                  <a:lnTo>
                    <a:pt x="94" y="120"/>
                  </a:lnTo>
                  <a:lnTo>
                    <a:pt x="85" y="126"/>
                  </a:lnTo>
                  <a:lnTo>
                    <a:pt x="72" y="129"/>
                  </a:lnTo>
                  <a:lnTo>
                    <a:pt x="64" y="134"/>
                  </a:lnTo>
                  <a:lnTo>
                    <a:pt x="62" y="145"/>
                  </a:lnTo>
                  <a:lnTo>
                    <a:pt x="64" y="150"/>
                  </a:lnTo>
                  <a:lnTo>
                    <a:pt x="67" y="155"/>
                  </a:lnTo>
                  <a:lnTo>
                    <a:pt x="70" y="160"/>
                  </a:lnTo>
                  <a:lnTo>
                    <a:pt x="70" y="168"/>
                  </a:lnTo>
                  <a:lnTo>
                    <a:pt x="62" y="166"/>
                  </a:lnTo>
                  <a:lnTo>
                    <a:pt x="56" y="168"/>
                  </a:lnTo>
                  <a:lnTo>
                    <a:pt x="50" y="169"/>
                  </a:lnTo>
                  <a:lnTo>
                    <a:pt x="43" y="165"/>
                  </a:lnTo>
                  <a:lnTo>
                    <a:pt x="32" y="137"/>
                  </a:lnTo>
                  <a:lnTo>
                    <a:pt x="22" y="109"/>
                  </a:lnTo>
                  <a:lnTo>
                    <a:pt x="11" y="78"/>
                  </a:lnTo>
                  <a:lnTo>
                    <a:pt x="0" y="50"/>
                  </a:lnTo>
                  <a:lnTo>
                    <a:pt x="7" y="46"/>
                  </a:lnTo>
                  <a:lnTo>
                    <a:pt x="16" y="45"/>
                  </a:lnTo>
                  <a:lnTo>
                    <a:pt x="24" y="43"/>
                  </a:lnTo>
                  <a:lnTo>
                    <a:pt x="32" y="43"/>
                  </a:lnTo>
                  <a:lnTo>
                    <a:pt x="37" y="62"/>
                  </a:lnTo>
                  <a:lnTo>
                    <a:pt x="42" y="78"/>
                  </a:lnTo>
                  <a:lnTo>
                    <a:pt x="48" y="93"/>
                  </a:lnTo>
                  <a:lnTo>
                    <a:pt x="56" y="110"/>
                  </a:lnTo>
                  <a:lnTo>
                    <a:pt x="67" y="107"/>
                  </a:lnTo>
                  <a:lnTo>
                    <a:pt x="78" y="102"/>
                  </a:lnTo>
                  <a:lnTo>
                    <a:pt x="90" y="98"/>
                  </a:lnTo>
                  <a:lnTo>
                    <a:pt x="101" y="91"/>
                  </a:lnTo>
                  <a:lnTo>
                    <a:pt x="96" y="72"/>
                  </a:lnTo>
                  <a:lnTo>
                    <a:pt x="90" y="53"/>
                  </a:lnTo>
                  <a:lnTo>
                    <a:pt x="82" y="34"/>
                  </a:lnTo>
                  <a:lnTo>
                    <a:pt x="77" y="13"/>
                  </a:lnTo>
                  <a:lnTo>
                    <a:pt x="85" y="8"/>
                  </a:lnTo>
                  <a:lnTo>
                    <a:pt x="93" y="2"/>
                  </a:lnTo>
                  <a:lnTo>
                    <a:pt x="101" y="0"/>
                  </a:lnTo>
                  <a:lnTo>
                    <a:pt x="107" y="8"/>
                  </a:lnTo>
                  <a:lnTo>
                    <a:pt x="10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48"/>
            <p:cNvSpPr>
              <a:spLocks/>
            </p:cNvSpPr>
            <p:nvPr/>
          </p:nvSpPr>
          <p:spPr bwMode="auto">
            <a:xfrm>
              <a:off x="4495" y="2121"/>
              <a:ext cx="11" cy="33"/>
            </a:xfrm>
            <a:custGeom>
              <a:avLst/>
              <a:gdLst>
                <a:gd name="T0" fmla="*/ 8 w 22"/>
                <a:gd name="T1" fmla="*/ 67 h 67"/>
                <a:gd name="T2" fmla="*/ 3 w 22"/>
                <a:gd name="T3" fmla="*/ 67 h 67"/>
                <a:gd name="T4" fmla="*/ 0 w 22"/>
                <a:gd name="T5" fmla="*/ 42 h 67"/>
                <a:gd name="T6" fmla="*/ 1 w 22"/>
                <a:gd name="T7" fmla="*/ 39 h 67"/>
                <a:gd name="T8" fmla="*/ 3 w 22"/>
                <a:gd name="T9" fmla="*/ 35 h 67"/>
                <a:gd name="T10" fmla="*/ 5 w 22"/>
                <a:gd name="T11" fmla="*/ 32 h 67"/>
                <a:gd name="T12" fmla="*/ 3 w 22"/>
                <a:gd name="T13" fmla="*/ 27 h 67"/>
                <a:gd name="T14" fmla="*/ 22 w 22"/>
                <a:gd name="T15" fmla="*/ 0 h 67"/>
                <a:gd name="T16" fmla="*/ 21 w 22"/>
                <a:gd name="T17" fmla="*/ 18 h 67"/>
                <a:gd name="T18" fmla="*/ 17 w 22"/>
                <a:gd name="T19" fmla="*/ 35 h 67"/>
                <a:gd name="T20" fmla="*/ 13 w 22"/>
                <a:gd name="T21" fmla="*/ 51 h 67"/>
                <a:gd name="T22" fmla="*/ 8 w 22"/>
                <a:gd name="T2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67">
                  <a:moveTo>
                    <a:pt x="8" y="67"/>
                  </a:moveTo>
                  <a:lnTo>
                    <a:pt x="3" y="67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3" y="35"/>
                  </a:lnTo>
                  <a:lnTo>
                    <a:pt x="5" y="32"/>
                  </a:lnTo>
                  <a:lnTo>
                    <a:pt x="3" y="27"/>
                  </a:lnTo>
                  <a:lnTo>
                    <a:pt x="22" y="0"/>
                  </a:lnTo>
                  <a:lnTo>
                    <a:pt x="21" y="18"/>
                  </a:lnTo>
                  <a:lnTo>
                    <a:pt x="17" y="35"/>
                  </a:lnTo>
                  <a:lnTo>
                    <a:pt x="13" y="51"/>
                  </a:lnTo>
                  <a:lnTo>
                    <a:pt x="8" y="67"/>
                  </a:lnTo>
                  <a:close/>
                </a:path>
              </a:pathLst>
            </a:custGeom>
            <a:solidFill>
              <a:srgbClr val="005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Freeform 49"/>
            <p:cNvSpPr>
              <a:spLocks/>
            </p:cNvSpPr>
            <p:nvPr/>
          </p:nvSpPr>
          <p:spPr bwMode="auto">
            <a:xfrm>
              <a:off x="4680" y="2124"/>
              <a:ext cx="62" cy="80"/>
            </a:xfrm>
            <a:custGeom>
              <a:avLst/>
              <a:gdLst>
                <a:gd name="T0" fmla="*/ 83 w 123"/>
                <a:gd name="T1" fmla="*/ 16 h 159"/>
                <a:gd name="T2" fmla="*/ 85 w 123"/>
                <a:gd name="T3" fmla="*/ 24 h 159"/>
                <a:gd name="T4" fmla="*/ 75 w 123"/>
                <a:gd name="T5" fmla="*/ 30 h 159"/>
                <a:gd name="T6" fmla="*/ 59 w 123"/>
                <a:gd name="T7" fmla="*/ 36 h 159"/>
                <a:gd name="T8" fmla="*/ 43 w 123"/>
                <a:gd name="T9" fmla="*/ 44 h 159"/>
                <a:gd name="T10" fmla="*/ 34 w 123"/>
                <a:gd name="T11" fmla="*/ 59 h 159"/>
                <a:gd name="T12" fmla="*/ 40 w 123"/>
                <a:gd name="T13" fmla="*/ 71 h 159"/>
                <a:gd name="T14" fmla="*/ 56 w 123"/>
                <a:gd name="T15" fmla="*/ 73 h 159"/>
                <a:gd name="T16" fmla="*/ 75 w 123"/>
                <a:gd name="T17" fmla="*/ 68 h 159"/>
                <a:gd name="T18" fmla="*/ 93 w 123"/>
                <a:gd name="T19" fmla="*/ 65 h 159"/>
                <a:gd name="T20" fmla="*/ 117 w 123"/>
                <a:gd name="T21" fmla="*/ 84 h 159"/>
                <a:gd name="T22" fmla="*/ 123 w 123"/>
                <a:gd name="T23" fmla="*/ 111 h 159"/>
                <a:gd name="T24" fmla="*/ 109 w 123"/>
                <a:gd name="T25" fmla="*/ 127 h 159"/>
                <a:gd name="T26" fmla="*/ 90 w 123"/>
                <a:gd name="T27" fmla="*/ 137 h 159"/>
                <a:gd name="T28" fmla="*/ 37 w 123"/>
                <a:gd name="T29" fmla="*/ 159 h 159"/>
                <a:gd name="T30" fmla="*/ 31 w 123"/>
                <a:gd name="T31" fmla="*/ 148 h 159"/>
                <a:gd name="T32" fmla="*/ 29 w 123"/>
                <a:gd name="T33" fmla="*/ 134 h 159"/>
                <a:gd name="T34" fmla="*/ 48 w 123"/>
                <a:gd name="T35" fmla="*/ 126 h 159"/>
                <a:gd name="T36" fmla="*/ 71 w 123"/>
                <a:gd name="T37" fmla="*/ 119 h 159"/>
                <a:gd name="T38" fmla="*/ 87 w 123"/>
                <a:gd name="T39" fmla="*/ 111 h 159"/>
                <a:gd name="T40" fmla="*/ 88 w 123"/>
                <a:gd name="T41" fmla="*/ 91 h 159"/>
                <a:gd name="T42" fmla="*/ 67 w 123"/>
                <a:gd name="T43" fmla="*/ 91 h 159"/>
                <a:gd name="T44" fmla="*/ 50 w 123"/>
                <a:gd name="T45" fmla="*/ 95 h 159"/>
                <a:gd name="T46" fmla="*/ 31 w 123"/>
                <a:gd name="T47" fmla="*/ 100 h 159"/>
                <a:gd name="T48" fmla="*/ 10 w 123"/>
                <a:gd name="T49" fmla="*/ 94 h 159"/>
                <a:gd name="T50" fmla="*/ 2 w 123"/>
                <a:gd name="T51" fmla="*/ 75 h 159"/>
                <a:gd name="T52" fmla="*/ 2 w 123"/>
                <a:gd name="T53" fmla="*/ 52 h 159"/>
                <a:gd name="T54" fmla="*/ 15 w 123"/>
                <a:gd name="T55" fmla="*/ 35 h 159"/>
                <a:gd name="T56" fmla="*/ 32 w 123"/>
                <a:gd name="T57" fmla="*/ 24 h 159"/>
                <a:gd name="T58" fmla="*/ 53 w 123"/>
                <a:gd name="T59" fmla="*/ 12 h 159"/>
                <a:gd name="T60" fmla="*/ 72 w 123"/>
                <a:gd name="T61" fmla="*/ 0 h 159"/>
                <a:gd name="T62" fmla="*/ 77 w 123"/>
                <a:gd name="T63" fmla="*/ 4 h 159"/>
                <a:gd name="T64" fmla="*/ 82 w 123"/>
                <a:gd name="T65" fmla="*/ 1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59">
                  <a:moveTo>
                    <a:pt x="82" y="12"/>
                  </a:moveTo>
                  <a:lnTo>
                    <a:pt x="83" y="16"/>
                  </a:lnTo>
                  <a:lnTo>
                    <a:pt x="85" y="19"/>
                  </a:lnTo>
                  <a:lnTo>
                    <a:pt x="85" y="24"/>
                  </a:lnTo>
                  <a:lnTo>
                    <a:pt x="83" y="27"/>
                  </a:lnTo>
                  <a:lnTo>
                    <a:pt x="75" y="30"/>
                  </a:lnTo>
                  <a:lnTo>
                    <a:pt x="67" y="33"/>
                  </a:lnTo>
                  <a:lnTo>
                    <a:pt x="59" y="36"/>
                  </a:lnTo>
                  <a:lnTo>
                    <a:pt x="51" y="40"/>
                  </a:lnTo>
                  <a:lnTo>
                    <a:pt x="43" y="44"/>
                  </a:lnTo>
                  <a:lnTo>
                    <a:pt x="37" y="51"/>
                  </a:lnTo>
                  <a:lnTo>
                    <a:pt x="34" y="59"/>
                  </a:lnTo>
                  <a:lnTo>
                    <a:pt x="32" y="67"/>
                  </a:lnTo>
                  <a:lnTo>
                    <a:pt x="40" y="71"/>
                  </a:lnTo>
                  <a:lnTo>
                    <a:pt x="48" y="73"/>
                  </a:lnTo>
                  <a:lnTo>
                    <a:pt x="56" y="73"/>
                  </a:lnTo>
                  <a:lnTo>
                    <a:pt x="66" y="70"/>
                  </a:lnTo>
                  <a:lnTo>
                    <a:pt x="75" y="68"/>
                  </a:lnTo>
                  <a:lnTo>
                    <a:pt x="83" y="65"/>
                  </a:lnTo>
                  <a:lnTo>
                    <a:pt x="93" y="65"/>
                  </a:lnTo>
                  <a:lnTo>
                    <a:pt x="103" y="67"/>
                  </a:lnTo>
                  <a:lnTo>
                    <a:pt x="117" y="84"/>
                  </a:lnTo>
                  <a:lnTo>
                    <a:pt x="123" y="100"/>
                  </a:lnTo>
                  <a:lnTo>
                    <a:pt x="123" y="111"/>
                  </a:lnTo>
                  <a:lnTo>
                    <a:pt x="119" y="121"/>
                  </a:lnTo>
                  <a:lnTo>
                    <a:pt x="109" y="127"/>
                  </a:lnTo>
                  <a:lnTo>
                    <a:pt x="99" y="132"/>
                  </a:lnTo>
                  <a:lnTo>
                    <a:pt x="90" y="137"/>
                  </a:lnTo>
                  <a:lnTo>
                    <a:pt x="83" y="142"/>
                  </a:lnTo>
                  <a:lnTo>
                    <a:pt x="37" y="159"/>
                  </a:lnTo>
                  <a:lnTo>
                    <a:pt x="32" y="155"/>
                  </a:lnTo>
                  <a:lnTo>
                    <a:pt x="31" y="148"/>
                  </a:lnTo>
                  <a:lnTo>
                    <a:pt x="29" y="142"/>
                  </a:lnTo>
                  <a:lnTo>
                    <a:pt x="29" y="134"/>
                  </a:lnTo>
                  <a:lnTo>
                    <a:pt x="39" y="129"/>
                  </a:lnTo>
                  <a:lnTo>
                    <a:pt x="48" y="126"/>
                  </a:lnTo>
                  <a:lnTo>
                    <a:pt x="61" y="123"/>
                  </a:lnTo>
                  <a:lnTo>
                    <a:pt x="71" y="119"/>
                  </a:lnTo>
                  <a:lnTo>
                    <a:pt x="80" y="116"/>
                  </a:lnTo>
                  <a:lnTo>
                    <a:pt x="87" y="111"/>
                  </a:lnTo>
                  <a:lnTo>
                    <a:pt x="90" y="103"/>
                  </a:lnTo>
                  <a:lnTo>
                    <a:pt x="88" y="91"/>
                  </a:lnTo>
                  <a:lnTo>
                    <a:pt x="77" y="89"/>
                  </a:lnTo>
                  <a:lnTo>
                    <a:pt x="67" y="91"/>
                  </a:lnTo>
                  <a:lnTo>
                    <a:pt x="58" y="92"/>
                  </a:lnTo>
                  <a:lnTo>
                    <a:pt x="50" y="95"/>
                  </a:lnTo>
                  <a:lnTo>
                    <a:pt x="40" y="99"/>
                  </a:lnTo>
                  <a:lnTo>
                    <a:pt x="31" y="100"/>
                  </a:lnTo>
                  <a:lnTo>
                    <a:pt x="21" y="99"/>
                  </a:lnTo>
                  <a:lnTo>
                    <a:pt x="10" y="94"/>
                  </a:lnTo>
                  <a:lnTo>
                    <a:pt x="4" y="84"/>
                  </a:lnTo>
                  <a:lnTo>
                    <a:pt x="2" y="75"/>
                  </a:lnTo>
                  <a:lnTo>
                    <a:pt x="0" y="64"/>
                  </a:lnTo>
                  <a:lnTo>
                    <a:pt x="2" y="52"/>
                  </a:lnTo>
                  <a:lnTo>
                    <a:pt x="7" y="43"/>
                  </a:lnTo>
                  <a:lnTo>
                    <a:pt x="15" y="35"/>
                  </a:lnTo>
                  <a:lnTo>
                    <a:pt x="23" y="28"/>
                  </a:lnTo>
                  <a:lnTo>
                    <a:pt x="32" y="24"/>
                  </a:lnTo>
                  <a:lnTo>
                    <a:pt x="42" y="17"/>
                  </a:lnTo>
                  <a:lnTo>
                    <a:pt x="53" y="12"/>
                  </a:lnTo>
                  <a:lnTo>
                    <a:pt x="63" y="6"/>
                  </a:lnTo>
                  <a:lnTo>
                    <a:pt x="72" y="0"/>
                  </a:lnTo>
                  <a:lnTo>
                    <a:pt x="75" y="1"/>
                  </a:lnTo>
                  <a:lnTo>
                    <a:pt x="77" y="4"/>
                  </a:lnTo>
                  <a:lnTo>
                    <a:pt x="80" y="8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50"/>
            <p:cNvSpPr>
              <a:spLocks/>
            </p:cNvSpPr>
            <p:nvPr/>
          </p:nvSpPr>
          <p:spPr bwMode="auto">
            <a:xfrm>
              <a:off x="4623" y="2145"/>
              <a:ext cx="60" cy="73"/>
            </a:xfrm>
            <a:custGeom>
              <a:avLst/>
              <a:gdLst>
                <a:gd name="T0" fmla="*/ 101 w 122"/>
                <a:gd name="T1" fmla="*/ 29 h 147"/>
                <a:gd name="T2" fmla="*/ 104 w 122"/>
                <a:gd name="T3" fmla="*/ 40 h 147"/>
                <a:gd name="T4" fmla="*/ 109 w 122"/>
                <a:gd name="T5" fmla="*/ 54 h 147"/>
                <a:gd name="T6" fmla="*/ 115 w 122"/>
                <a:gd name="T7" fmla="*/ 70 h 147"/>
                <a:gd name="T8" fmla="*/ 120 w 122"/>
                <a:gd name="T9" fmla="*/ 86 h 147"/>
                <a:gd name="T10" fmla="*/ 122 w 122"/>
                <a:gd name="T11" fmla="*/ 104 h 147"/>
                <a:gd name="T12" fmla="*/ 117 w 122"/>
                <a:gd name="T13" fmla="*/ 118 h 147"/>
                <a:gd name="T14" fmla="*/ 107 w 122"/>
                <a:gd name="T15" fmla="*/ 133 h 147"/>
                <a:gd name="T16" fmla="*/ 88 w 122"/>
                <a:gd name="T17" fmla="*/ 144 h 147"/>
                <a:gd name="T18" fmla="*/ 80 w 122"/>
                <a:gd name="T19" fmla="*/ 145 h 147"/>
                <a:gd name="T20" fmla="*/ 74 w 122"/>
                <a:gd name="T21" fmla="*/ 147 h 147"/>
                <a:gd name="T22" fmla="*/ 66 w 122"/>
                <a:gd name="T23" fmla="*/ 147 h 147"/>
                <a:gd name="T24" fmla="*/ 59 w 122"/>
                <a:gd name="T25" fmla="*/ 147 h 147"/>
                <a:gd name="T26" fmla="*/ 51 w 122"/>
                <a:gd name="T27" fmla="*/ 145 h 147"/>
                <a:gd name="T28" fmla="*/ 45 w 122"/>
                <a:gd name="T29" fmla="*/ 144 h 147"/>
                <a:gd name="T30" fmla="*/ 39 w 122"/>
                <a:gd name="T31" fmla="*/ 141 h 147"/>
                <a:gd name="T32" fmla="*/ 32 w 122"/>
                <a:gd name="T33" fmla="*/ 137 h 147"/>
                <a:gd name="T34" fmla="*/ 28 w 122"/>
                <a:gd name="T35" fmla="*/ 130 h 147"/>
                <a:gd name="T36" fmla="*/ 23 w 122"/>
                <a:gd name="T37" fmla="*/ 120 h 147"/>
                <a:gd name="T38" fmla="*/ 21 w 122"/>
                <a:gd name="T39" fmla="*/ 112 h 147"/>
                <a:gd name="T40" fmla="*/ 18 w 122"/>
                <a:gd name="T41" fmla="*/ 104 h 147"/>
                <a:gd name="T42" fmla="*/ 12 w 122"/>
                <a:gd name="T43" fmla="*/ 86 h 147"/>
                <a:gd name="T44" fmla="*/ 7 w 122"/>
                <a:gd name="T45" fmla="*/ 67 h 147"/>
                <a:gd name="T46" fmla="*/ 4 w 122"/>
                <a:gd name="T47" fmla="*/ 50 h 147"/>
                <a:gd name="T48" fmla="*/ 0 w 122"/>
                <a:gd name="T49" fmla="*/ 32 h 147"/>
                <a:gd name="T50" fmla="*/ 8 w 122"/>
                <a:gd name="T51" fmla="*/ 32 h 147"/>
                <a:gd name="T52" fmla="*/ 15 w 122"/>
                <a:gd name="T53" fmla="*/ 29 h 147"/>
                <a:gd name="T54" fmla="*/ 21 w 122"/>
                <a:gd name="T55" fmla="*/ 27 h 147"/>
                <a:gd name="T56" fmla="*/ 29 w 122"/>
                <a:gd name="T57" fmla="*/ 29 h 147"/>
                <a:gd name="T58" fmla="*/ 34 w 122"/>
                <a:gd name="T59" fmla="*/ 50 h 147"/>
                <a:gd name="T60" fmla="*/ 39 w 122"/>
                <a:gd name="T61" fmla="*/ 75 h 147"/>
                <a:gd name="T62" fmla="*/ 47 w 122"/>
                <a:gd name="T63" fmla="*/ 101 h 147"/>
                <a:gd name="T64" fmla="*/ 63 w 122"/>
                <a:gd name="T65" fmla="*/ 120 h 147"/>
                <a:gd name="T66" fmla="*/ 69 w 122"/>
                <a:gd name="T67" fmla="*/ 122 h 147"/>
                <a:gd name="T68" fmla="*/ 75 w 122"/>
                <a:gd name="T69" fmla="*/ 120 h 147"/>
                <a:gd name="T70" fmla="*/ 80 w 122"/>
                <a:gd name="T71" fmla="*/ 117 h 147"/>
                <a:gd name="T72" fmla="*/ 83 w 122"/>
                <a:gd name="T73" fmla="*/ 112 h 147"/>
                <a:gd name="T74" fmla="*/ 85 w 122"/>
                <a:gd name="T75" fmla="*/ 88 h 147"/>
                <a:gd name="T76" fmla="*/ 79 w 122"/>
                <a:gd name="T77" fmla="*/ 62 h 147"/>
                <a:gd name="T78" fmla="*/ 71 w 122"/>
                <a:gd name="T79" fmla="*/ 38 h 147"/>
                <a:gd name="T80" fmla="*/ 63 w 122"/>
                <a:gd name="T81" fmla="*/ 16 h 147"/>
                <a:gd name="T82" fmla="*/ 67 w 122"/>
                <a:gd name="T83" fmla="*/ 10 h 147"/>
                <a:gd name="T84" fmla="*/ 74 w 122"/>
                <a:gd name="T85" fmla="*/ 7 h 147"/>
                <a:gd name="T86" fmla="*/ 82 w 122"/>
                <a:gd name="T87" fmla="*/ 3 h 147"/>
                <a:gd name="T88" fmla="*/ 88 w 122"/>
                <a:gd name="T89" fmla="*/ 0 h 147"/>
                <a:gd name="T90" fmla="*/ 93 w 122"/>
                <a:gd name="T91" fmla="*/ 5 h 147"/>
                <a:gd name="T92" fmla="*/ 95 w 122"/>
                <a:gd name="T93" fmla="*/ 13 h 147"/>
                <a:gd name="T94" fmla="*/ 96 w 122"/>
                <a:gd name="T95" fmla="*/ 21 h 147"/>
                <a:gd name="T96" fmla="*/ 101 w 122"/>
                <a:gd name="T97" fmla="*/ 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147">
                  <a:moveTo>
                    <a:pt x="101" y="29"/>
                  </a:moveTo>
                  <a:lnTo>
                    <a:pt x="104" y="40"/>
                  </a:lnTo>
                  <a:lnTo>
                    <a:pt x="109" y="54"/>
                  </a:lnTo>
                  <a:lnTo>
                    <a:pt x="115" y="70"/>
                  </a:lnTo>
                  <a:lnTo>
                    <a:pt x="120" y="86"/>
                  </a:lnTo>
                  <a:lnTo>
                    <a:pt x="122" y="104"/>
                  </a:lnTo>
                  <a:lnTo>
                    <a:pt x="117" y="118"/>
                  </a:lnTo>
                  <a:lnTo>
                    <a:pt x="107" y="133"/>
                  </a:lnTo>
                  <a:lnTo>
                    <a:pt x="88" y="144"/>
                  </a:lnTo>
                  <a:lnTo>
                    <a:pt x="80" y="145"/>
                  </a:lnTo>
                  <a:lnTo>
                    <a:pt x="74" y="147"/>
                  </a:lnTo>
                  <a:lnTo>
                    <a:pt x="66" y="147"/>
                  </a:lnTo>
                  <a:lnTo>
                    <a:pt x="59" y="147"/>
                  </a:lnTo>
                  <a:lnTo>
                    <a:pt x="51" y="145"/>
                  </a:lnTo>
                  <a:lnTo>
                    <a:pt x="45" y="144"/>
                  </a:lnTo>
                  <a:lnTo>
                    <a:pt x="39" y="141"/>
                  </a:lnTo>
                  <a:lnTo>
                    <a:pt x="32" y="137"/>
                  </a:lnTo>
                  <a:lnTo>
                    <a:pt x="28" y="130"/>
                  </a:lnTo>
                  <a:lnTo>
                    <a:pt x="23" y="120"/>
                  </a:lnTo>
                  <a:lnTo>
                    <a:pt x="21" y="112"/>
                  </a:lnTo>
                  <a:lnTo>
                    <a:pt x="18" y="104"/>
                  </a:lnTo>
                  <a:lnTo>
                    <a:pt x="12" y="86"/>
                  </a:lnTo>
                  <a:lnTo>
                    <a:pt x="7" y="67"/>
                  </a:lnTo>
                  <a:lnTo>
                    <a:pt x="4" y="5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29"/>
                  </a:lnTo>
                  <a:lnTo>
                    <a:pt x="21" y="27"/>
                  </a:lnTo>
                  <a:lnTo>
                    <a:pt x="29" y="29"/>
                  </a:lnTo>
                  <a:lnTo>
                    <a:pt x="34" y="50"/>
                  </a:lnTo>
                  <a:lnTo>
                    <a:pt x="39" y="75"/>
                  </a:lnTo>
                  <a:lnTo>
                    <a:pt x="47" y="101"/>
                  </a:lnTo>
                  <a:lnTo>
                    <a:pt x="63" y="120"/>
                  </a:lnTo>
                  <a:lnTo>
                    <a:pt x="69" y="122"/>
                  </a:lnTo>
                  <a:lnTo>
                    <a:pt x="75" y="120"/>
                  </a:lnTo>
                  <a:lnTo>
                    <a:pt x="80" y="117"/>
                  </a:lnTo>
                  <a:lnTo>
                    <a:pt x="83" y="112"/>
                  </a:lnTo>
                  <a:lnTo>
                    <a:pt x="85" y="88"/>
                  </a:lnTo>
                  <a:lnTo>
                    <a:pt x="79" y="62"/>
                  </a:lnTo>
                  <a:lnTo>
                    <a:pt x="71" y="38"/>
                  </a:lnTo>
                  <a:lnTo>
                    <a:pt x="63" y="16"/>
                  </a:lnTo>
                  <a:lnTo>
                    <a:pt x="67" y="10"/>
                  </a:lnTo>
                  <a:lnTo>
                    <a:pt x="74" y="7"/>
                  </a:lnTo>
                  <a:lnTo>
                    <a:pt x="82" y="3"/>
                  </a:lnTo>
                  <a:lnTo>
                    <a:pt x="88" y="0"/>
                  </a:lnTo>
                  <a:lnTo>
                    <a:pt x="93" y="5"/>
                  </a:lnTo>
                  <a:lnTo>
                    <a:pt x="95" y="13"/>
                  </a:lnTo>
                  <a:lnTo>
                    <a:pt x="96" y="21"/>
                  </a:lnTo>
                  <a:lnTo>
                    <a:pt x="101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Freeform 51"/>
            <p:cNvSpPr>
              <a:spLocks/>
            </p:cNvSpPr>
            <p:nvPr/>
          </p:nvSpPr>
          <p:spPr bwMode="auto">
            <a:xfrm>
              <a:off x="4667" y="2200"/>
              <a:ext cx="174" cy="131"/>
            </a:xfrm>
            <a:custGeom>
              <a:avLst/>
              <a:gdLst>
                <a:gd name="T0" fmla="*/ 340 w 348"/>
                <a:gd name="T1" fmla="*/ 93 h 264"/>
                <a:gd name="T2" fmla="*/ 336 w 348"/>
                <a:gd name="T3" fmla="*/ 112 h 264"/>
                <a:gd name="T4" fmla="*/ 332 w 348"/>
                <a:gd name="T5" fmla="*/ 133 h 264"/>
                <a:gd name="T6" fmla="*/ 329 w 348"/>
                <a:gd name="T7" fmla="*/ 154 h 264"/>
                <a:gd name="T8" fmla="*/ 328 w 348"/>
                <a:gd name="T9" fmla="*/ 173 h 264"/>
                <a:gd name="T10" fmla="*/ 328 w 348"/>
                <a:gd name="T11" fmla="*/ 173 h 264"/>
                <a:gd name="T12" fmla="*/ 326 w 348"/>
                <a:gd name="T13" fmla="*/ 190 h 264"/>
                <a:gd name="T14" fmla="*/ 323 w 348"/>
                <a:gd name="T15" fmla="*/ 205 h 264"/>
                <a:gd name="T16" fmla="*/ 320 w 348"/>
                <a:gd name="T17" fmla="*/ 219 h 264"/>
                <a:gd name="T18" fmla="*/ 320 w 348"/>
                <a:gd name="T19" fmla="*/ 238 h 264"/>
                <a:gd name="T20" fmla="*/ 316 w 348"/>
                <a:gd name="T21" fmla="*/ 243 h 264"/>
                <a:gd name="T22" fmla="*/ 318 w 348"/>
                <a:gd name="T23" fmla="*/ 248 h 264"/>
                <a:gd name="T24" fmla="*/ 316 w 348"/>
                <a:gd name="T25" fmla="*/ 253 h 264"/>
                <a:gd name="T26" fmla="*/ 315 w 348"/>
                <a:gd name="T27" fmla="*/ 259 h 264"/>
                <a:gd name="T28" fmla="*/ 315 w 348"/>
                <a:gd name="T29" fmla="*/ 264 h 264"/>
                <a:gd name="T30" fmla="*/ 299 w 348"/>
                <a:gd name="T31" fmla="*/ 262 h 264"/>
                <a:gd name="T32" fmla="*/ 283 w 348"/>
                <a:gd name="T33" fmla="*/ 261 h 264"/>
                <a:gd name="T34" fmla="*/ 267 w 348"/>
                <a:gd name="T35" fmla="*/ 259 h 264"/>
                <a:gd name="T36" fmla="*/ 251 w 348"/>
                <a:gd name="T37" fmla="*/ 257 h 264"/>
                <a:gd name="T38" fmla="*/ 235 w 348"/>
                <a:gd name="T39" fmla="*/ 254 h 264"/>
                <a:gd name="T40" fmla="*/ 217 w 348"/>
                <a:gd name="T41" fmla="*/ 253 h 264"/>
                <a:gd name="T42" fmla="*/ 201 w 348"/>
                <a:gd name="T43" fmla="*/ 249 h 264"/>
                <a:gd name="T44" fmla="*/ 185 w 348"/>
                <a:gd name="T45" fmla="*/ 246 h 264"/>
                <a:gd name="T46" fmla="*/ 169 w 348"/>
                <a:gd name="T47" fmla="*/ 243 h 264"/>
                <a:gd name="T48" fmla="*/ 153 w 348"/>
                <a:gd name="T49" fmla="*/ 240 h 264"/>
                <a:gd name="T50" fmla="*/ 136 w 348"/>
                <a:gd name="T51" fmla="*/ 237 h 264"/>
                <a:gd name="T52" fmla="*/ 120 w 348"/>
                <a:gd name="T53" fmla="*/ 233 h 264"/>
                <a:gd name="T54" fmla="*/ 104 w 348"/>
                <a:gd name="T55" fmla="*/ 232 h 264"/>
                <a:gd name="T56" fmla="*/ 88 w 348"/>
                <a:gd name="T57" fmla="*/ 229 h 264"/>
                <a:gd name="T58" fmla="*/ 72 w 348"/>
                <a:gd name="T59" fmla="*/ 226 h 264"/>
                <a:gd name="T60" fmla="*/ 56 w 348"/>
                <a:gd name="T61" fmla="*/ 224 h 264"/>
                <a:gd name="T62" fmla="*/ 62 w 348"/>
                <a:gd name="T63" fmla="*/ 214 h 264"/>
                <a:gd name="T64" fmla="*/ 70 w 348"/>
                <a:gd name="T65" fmla="*/ 205 h 264"/>
                <a:gd name="T66" fmla="*/ 77 w 348"/>
                <a:gd name="T67" fmla="*/ 194 h 264"/>
                <a:gd name="T68" fmla="*/ 78 w 348"/>
                <a:gd name="T69" fmla="*/ 179 h 264"/>
                <a:gd name="T70" fmla="*/ 72 w 348"/>
                <a:gd name="T71" fmla="*/ 171 h 264"/>
                <a:gd name="T72" fmla="*/ 62 w 348"/>
                <a:gd name="T73" fmla="*/ 168 h 264"/>
                <a:gd name="T74" fmla="*/ 51 w 348"/>
                <a:gd name="T75" fmla="*/ 165 h 264"/>
                <a:gd name="T76" fmla="*/ 40 w 348"/>
                <a:gd name="T77" fmla="*/ 163 h 264"/>
                <a:gd name="T78" fmla="*/ 29 w 348"/>
                <a:gd name="T79" fmla="*/ 162 h 264"/>
                <a:gd name="T80" fmla="*/ 18 w 348"/>
                <a:gd name="T81" fmla="*/ 160 h 264"/>
                <a:gd name="T82" fmla="*/ 8 w 348"/>
                <a:gd name="T83" fmla="*/ 155 h 264"/>
                <a:gd name="T84" fmla="*/ 0 w 348"/>
                <a:gd name="T85" fmla="*/ 149 h 264"/>
                <a:gd name="T86" fmla="*/ 7 w 348"/>
                <a:gd name="T87" fmla="*/ 147 h 264"/>
                <a:gd name="T88" fmla="*/ 21 w 348"/>
                <a:gd name="T89" fmla="*/ 142 h 264"/>
                <a:gd name="T90" fmla="*/ 39 w 348"/>
                <a:gd name="T91" fmla="*/ 134 h 264"/>
                <a:gd name="T92" fmla="*/ 62 w 348"/>
                <a:gd name="T93" fmla="*/ 125 h 264"/>
                <a:gd name="T94" fmla="*/ 90 w 348"/>
                <a:gd name="T95" fmla="*/ 114 h 264"/>
                <a:gd name="T96" fmla="*/ 118 w 348"/>
                <a:gd name="T97" fmla="*/ 101 h 264"/>
                <a:gd name="T98" fmla="*/ 149 w 348"/>
                <a:gd name="T99" fmla="*/ 88 h 264"/>
                <a:gd name="T100" fmla="*/ 181 w 348"/>
                <a:gd name="T101" fmla="*/ 74 h 264"/>
                <a:gd name="T102" fmla="*/ 213 w 348"/>
                <a:gd name="T103" fmla="*/ 61 h 264"/>
                <a:gd name="T104" fmla="*/ 243 w 348"/>
                <a:gd name="T105" fmla="*/ 47 h 264"/>
                <a:gd name="T106" fmla="*/ 270 w 348"/>
                <a:gd name="T107" fmla="*/ 34 h 264"/>
                <a:gd name="T108" fmla="*/ 296 w 348"/>
                <a:gd name="T109" fmla="*/ 23 h 264"/>
                <a:gd name="T110" fmla="*/ 316 w 348"/>
                <a:gd name="T111" fmla="*/ 13 h 264"/>
                <a:gd name="T112" fmla="*/ 332 w 348"/>
                <a:gd name="T113" fmla="*/ 7 h 264"/>
                <a:gd name="T114" fmla="*/ 344 w 348"/>
                <a:gd name="T115" fmla="*/ 2 h 264"/>
                <a:gd name="T116" fmla="*/ 347 w 348"/>
                <a:gd name="T117" fmla="*/ 0 h 264"/>
                <a:gd name="T118" fmla="*/ 348 w 348"/>
                <a:gd name="T119" fmla="*/ 23 h 264"/>
                <a:gd name="T120" fmla="*/ 345 w 348"/>
                <a:gd name="T121" fmla="*/ 45 h 264"/>
                <a:gd name="T122" fmla="*/ 342 w 348"/>
                <a:gd name="T123" fmla="*/ 69 h 264"/>
                <a:gd name="T124" fmla="*/ 340 w 348"/>
                <a:gd name="T125" fmla="*/ 9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8" h="264">
                  <a:moveTo>
                    <a:pt x="340" y="93"/>
                  </a:moveTo>
                  <a:lnTo>
                    <a:pt x="336" y="112"/>
                  </a:lnTo>
                  <a:lnTo>
                    <a:pt x="332" y="133"/>
                  </a:lnTo>
                  <a:lnTo>
                    <a:pt x="329" y="154"/>
                  </a:lnTo>
                  <a:lnTo>
                    <a:pt x="328" y="173"/>
                  </a:lnTo>
                  <a:lnTo>
                    <a:pt x="328" y="173"/>
                  </a:lnTo>
                  <a:lnTo>
                    <a:pt x="326" y="190"/>
                  </a:lnTo>
                  <a:lnTo>
                    <a:pt x="323" y="205"/>
                  </a:lnTo>
                  <a:lnTo>
                    <a:pt x="320" y="219"/>
                  </a:lnTo>
                  <a:lnTo>
                    <a:pt x="320" y="238"/>
                  </a:lnTo>
                  <a:lnTo>
                    <a:pt x="316" y="243"/>
                  </a:lnTo>
                  <a:lnTo>
                    <a:pt x="318" y="248"/>
                  </a:lnTo>
                  <a:lnTo>
                    <a:pt x="316" y="253"/>
                  </a:lnTo>
                  <a:lnTo>
                    <a:pt x="315" y="259"/>
                  </a:lnTo>
                  <a:lnTo>
                    <a:pt x="315" y="264"/>
                  </a:lnTo>
                  <a:lnTo>
                    <a:pt x="299" y="262"/>
                  </a:lnTo>
                  <a:lnTo>
                    <a:pt x="283" y="261"/>
                  </a:lnTo>
                  <a:lnTo>
                    <a:pt x="267" y="259"/>
                  </a:lnTo>
                  <a:lnTo>
                    <a:pt x="251" y="257"/>
                  </a:lnTo>
                  <a:lnTo>
                    <a:pt x="235" y="254"/>
                  </a:lnTo>
                  <a:lnTo>
                    <a:pt x="217" y="253"/>
                  </a:lnTo>
                  <a:lnTo>
                    <a:pt x="201" y="249"/>
                  </a:lnTo>
                  <a:lnTo>
                    <a:pt x="185" y="246"/>
                  </a:lnTo>
                  <a:lnTo>
                    <a:pt x="169" y="243"/>
                  </a:lnTo>
                  <a:lnTo>
                    <a:pt x="153" y="240"/>
                  </a:lnTo>
                  <a:lnTo>
                    <a:pt x="136" y="237"/>
                  </a:lnTo>
                  <a:lnTo>
                    <a:pt x="120" y="233"/>
                  </a:lnTo>
                  <a:lnTo>
                    <a:pt x="104" y="232"/>
                  </a:lnTo>
                  <a:lnTo>
                    <a:pt x="88" y="229"/>
                  </a:lnTo>
                  <a:lnTo>
                    <a:pt x="72" y="226"/>
                  </a:lnTo>
                  <a:lnTo>
                    <a:pt x="56" y="224"/>
                  </a:lnTo>
                  <a:lnTo>
                    <a:pt x="62" y="214"/>
                  </a:lnTo>
                  <a:lnTo>
                    <a:pt x="70" y="205"/>
                  </a:lnTo>
                  <a:lnTo>
                    <a:pt x="77" y="194"/>
                  </a:lnTo>
                  <a:lnTo>
                    <a:pt x="78" y="179"/>
                  </a:lnTo>
                  <a:lnTo>
                    <a:pt x="72" y="171"/>
                  </a:lnTo>
                  <a:lnTo>
                    <a:pt x="62" y="168"/>
                  </a:lnTo>
                  <a:lnTo>
                    <a:pt x="51" y="165"/>
                  </a:lnTo>
                  <a:lnTo>
                    <a:pt x="40" y="163"/>
                  </a:lnTo>
                  <a:lnTo>
                    <a:pt x="29" y="162"/>
                  </a:lnTo>
                  <a:lnTo>
                    <a:pt x="18" y="160"/>
                  </a:lnTo>
                  <a:lnTo>
                    <a:pt x="8" y="155"/>
                  </a:lnTo>
                  <a:lnTo>
                    <a:pt x="0" y="149"/>
                  </a:lnTo>
                  <a:lnTo>
                    <a:pt x="7" y="147"/>
                  </a:lnTo>
                  <a:lnTo>
                    <a:pt x="21" y="142"/>
                  </a:lnTo>
                  <a:lnTo>
                    <a:pt x="39" y="134"/>
                  </a:lnTo>
                  <a:lnTo>
                    <a:pt x="62" y="125"/>
                  </a:lnTo>
                  <a:lnTo>
                    <a:pt x="90" y="114"/>
                  </a:lnTo>
                  <a:lnTo>
                    <a:pt x="118" y="101"/>
                  </a:lnTo>
                  <a:lnTo>
                    <a:pt x="149" y="88"/>
                  </a:lnTo>
                  <a:lnTo>
                    <a:pt x="181" y="74"/>
                  </a:lnTo>
                  <a:lnTo>
                    <a:pt x="213" y="61"/>
                  </a:lnTo>
                  <a:lnTo>
                    <a:pt x="243" y="47"/>
                  </a:lnTo>
                  <a:lnTo>
                    <a:pt x="270" y="34"/>
                  </a:lnTo>
                  <a:lnTo>
                    <a:pt x="296" y="23"/>
                  </a:lnTo>
                  <a:lnTo>
                    <a:pt x="316" y="13"/>
                  </a:lnTo>
                  <a:lnTo>
                    <a:pt x="332" y="7"/>
                  </a:lnTo>
                  <a:lnTo>
                    <a:pt x="344" y="2"/>
                  </a:lnTo>
                  <a:lnTo>
                    <a:pt x="347" y="0"/>
                  </a:lnTo>
                  <a:lnTo>
                    <a:pt x="348" y="23"/>
                  </a:lnTo>
                  <a:lnTo>
                    <a:pt x="345" y="45"/>
                  </a:lnTo>
                  <a:lnTo>
                    <a:pt x="342" y="69"/>
                  </a:lnTo>
                  <a:lnTo>
                    <a:pt x="340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Freeform 52"/>
            <p:cNvSpPr>
              <a:spLocks/>
            </p:cNvSpPr>
            <p:nvPr/>
          </p:nvSpPr>
          <p:spPr bwMode="auto">
            <a:xfrm>
              <a:off x="4382" y="2234"/>
              <a:ext cx="42" cy="51"/>
            </a:xfrm>
            <a:custGeom>
              <a:avLst/>
              <a:gdLst>
                <a:gd name="T0" fmla="*/ 85 w 85"/>
                <a:gd name="T1" fmla="*/ 96 h 102"/>
                <a:gd name="T2" fmla="*/ 75 w 85"/>
                <a:gd name="T3" fmla="*/ 101 h 102"/>
                <a:gd name="T4" fmla="*/ 67 w 85"/>
                <a:gd name="T5" fmla="*/ 102 h 102"/>
                <a:gd name="T6" fmla="*/ 59 w 85"/>
                <a:gd name="T7" fmla="*/ 99 h 102"/>
                <a:gd name="T8" fmla="*/ 51 w 85"/>
                <a:gd name="T9" fmla="*/ 96 h 102"/>
                <a:gd name="T10" fmla="*/ 42 w 85"/>
                <a:gd name="T11" fmla="*/ 89 h 102"/>
                <a:gd name="T12" fmla="*/ 34 w 85"/>
                <a:gd name="T13" fmla="*/ 85 h 102"/>
                <a:gd name="T14" fmla="*/ 26 w 85"/>
                <a:gd name="T15" fmla="*/ 80 h 102"/>
                <a:gd name="T16" fmla="*/ 16 w 85"/>
                <a:gd name="T17" fmla="*/ 78 h 102"/>
                <a:gd name="T18" fmla="*/ 8 w 85"/>
                <a:gd name="T19" fmla="*/ 70 h 102"/>
                <a:gd name="T20" fmla="*/ 3 w 85"/>
                <a:gd name="T21" fmla="*/ 59 h 102"/>
                <a:gd name="T22" fmla="*/ 0 w 85"/>
                <a:gd name="T23" fmla="*/ 46 h 102"/>
                <a:gd name="T24" fmla="*/ 2 w 85"/>
                <a:gd name="T25" fmla="*/ 32 h 102"/>
                <a:gd name="T26" fmla="*/ 5 w 85"/>
                <a:gd name="T27" fmla="*/ 27 h 102"/>
                <a:gd name="T28" fmla="*/ 10 w 85"/>
                <a:gd name="T29" fmla="*/ 22 h 102"/>
                <a:gd name="T30" fmla="*/ 11 w 85"/>
                <a:gd name="T31" fmla="*/ 16 h 102"/>
                <a:gd name="T32" fmla="*/ 13 w 85"/>
                <a:gd name="T33" fmla="*/ 10 h 102"/>
                <a:gd name="T34" fmla="*/ 15 w 85"/>
                <a:gd name="T35" fmla="*/ 11 h 102"/>
                <a:gd name="T36" fmla="*/ 19 w 85"/>
                <a:gd name="T37" fmla="*/ 0 h 102"/>
                <a:gd name="T38" fmla="*/ 29 w 85"/>
                <a:gd name="T39" fmla="*/ 11 h 102"/>
                <a:gd name="T40" fmla="*/ 37 w 85"/>
                <a:gd name="T41" fmla="*/ 22 h 102"/>
                <a:gd name="T42" fmla="*/ 45 w 85"/>
                <a:gd name="T43" fmla="*/ 35 h 102"/>
                <a:gd name="T44" fmla="*/ 51 w 85"/>
                <a:gd name="T45" fmla="*/ 48 h 102"/>
                <a:gd name="T46" fmla="*/ 59 w 85"/>
                <a:gd name="T47" fmla="*/ 61 h 102"/>
                <a:gd name="T48" fmla="*/ 66 w 85"/>
                <a:gd name="T49" fmla="*/ 73 h 102"/>
                <a:gd name="T50" fmla="*/ 75 w 85"/>
                <a:gd name="T51" fmla="*/ 85 h 102"/>
                <a:gd name="T52" fmla="*/ 85 w 85"/>
                <a:gd name="T53" fmla="*/ 9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102">
                  <a:moveTo>
                    <a:pt x="85" y="96"/>
                  </a:moveTo>
                  <a:lnTo>
                    <a:pt x="75" y="101"/>
                  </a:lnTo>
                  <a:lnTo>
                    <a:pt x="67" y="102"/>
                  </a:lnTo>
                  <a:lnTo>
                    <a:pt x="59" y="99"/>
                  </a:lnTo>
                  <a:lnTo>
                    <a:pt x="51" y="96"/>
                  </a:lnTo>
                  <a:lnTo>
                    <a:pt x="42" y="89"/>
                  </a:lnTo>
                  <a:lnTo>
                    <a:pt x="34" y="85"/>
                  </a:lnTo>
                  <a:lnTo>
                    <a:pt x="26" y="80"/>
                  </a:lnTo>
                  <a:lnTo>
                    <a:pt x="16" y="78"/>
                  </a:lnTo>
                  <a:lnTo>
                    <a:pt x="8" y="70"/>
                  </a:lnTo>
                  <a:lnTo>
                    <a:pt x="3" y="59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1" y="16"/>
                  </a:lnTo>
                  <a:lnTo>
                    <a:pt x="13" y="10"/>
                  </a:lnTo>
                  <a:lnTo>
                    <a:pt x="15" y="11"/>
                  </a:lnTo>
                  <a:lnTo>
                    <a:pt x="19" y="0"/>
                  </a:lnTo>
                  <a:lnTo>
                    <a:pt x="29" y="11"/>
                  </a:lnTo>
                  <a:lnTo>
                    <a:pt x="37" y="22"/>
                  </a:lnTo>
                  <a:lnTo>
                    <a:pt x="45" y="35"/>
                  </a:lnTo>
                  <a:lnTo>
                    <a:pt x="51" y="48"/>
                  </a:lnTo>
                  <a:lnTo>
                    <a:pt x="59" y="61"/>
                  </a:lnTo>
                  <a:lnTo>
                    <a:pt x="66" y="73"/>
                  </a:lnTo>
                  <a:lnTo>
                    <a:pt x="75" y="85"/>
                  </a:lnTo>
                  <a:lnTo>
                    <a:pt x="85" y="96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4578" y="2255"/>
              <a:ext cx="18" cy="15"/>
            </a:xfrm>
            <a:custGeom>
              <a:avLst/>
              <a:gdLst>
                <a:gd name="T0" fmla="*/ 37 w 37"/>
                <a:gd name="T1" fmla="*/ 27 h 30"/>
                <a:gd name="T2" fmla="*/ 27 w 37"/>
                <a:gd name="T3" fmla="*/ 30 h 30"/>
                <a:gd name="T4" fmla="*/ 19 w 37"/>
                <a:gd name="T5" fmla="*/ 25 h 30"/>
                <a:gd name="T6" fmla="*/ 10 w 37"/>
                <a:gd name="T7" fmla="*/ 17 h 30"/>
                <a:gd name="T8" fmla="*/ 0 w 37"/>
                <a:gd name="T9" fmla="*/ 11 h 30"/>
                <a:gd name="T10" fmla="*/ 6 w 37"/>
                <a:gd name="T11" fmla="*/ 0 h 30"/>
                <a:gd name="T12" fmla="*/ 16 w 37"/>
                <a:gd name="T13" fmla="*/ 3 h 30"/>
                <a:gd name="T14" fmla="*/ 24 w 37"/>
                <a:gd name="T15" fmla="*/ 9 h 30"/>
                <a:gd name="T16" fmla="*/ 30 w 37"/>
                <a:gd name="T17" fmla="*/ 19 h 30"/>
                <a:gd name="T18" fmla="*/ 37 w 37"/>
                <a:gd name="T1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0">
                  <a:moveTo>
                    <a:pt x="37" y="27"/>
                  </a:moveTo>
                  <a:lnTo>
                    <a:pt x="27" y="30"/>
                  </a:lnTo>
                  <a:lnTo>
                    <a:pt x="19" y="25"/>
                  </a:lnTo>
                  <a:lnTo>
                    <a:pt x="10" y="17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6" y="3"/>
                  </a:lnTo>
                  <a:lnTo>
                    <a:pt x="24" y="9"/>
                  </a:lnTo>
                  <a:lnTo>
                    <a:pt x="30" y="19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Freeform 54"/>
            <p:cNvSpPr>
              <a:spLocks/>
            </p:cNvSpPr>
            <p:nvPr/>
          </p:nvSpPr>
          <p:spPr bwMode="auto">
            <a:xfrm>
              <a:off x="4565" y="2265"/>
              <a:ext cx="23" cy="21"/>
            </a:xfrm>
            <a:custGeom>
              <a:avLst/>
              <a:gdLst>
                <a:gd name="T0" fmla="*/ 45 w 45"/>
                <a:gd name="T1" fmla="*/ 19 h 42"/>
                <a:gd name="T2" fmla="*/ 24 w 45"/>
                <a:gd name="T3" fmla="*/ 42 h 42"/>
                <a:gd name="T4" fmla="*/ 0 w 45"/>
                <a:gd name="T5" fmla="*/ 27 h 42"/>
                <a:gd name="T6" fmla="*/ 2 w 45"/>
                <a:gd name="T7" fmla="*/ 19 h 42"/>
                <a:gd name="T8" fmla="*/ 7 w 45"/>
                <a:gd name="T9" fmla="*/ 11 h 42"/>
                <a:gd name="T10" fmla="*/ 13 w 45"/>
                <a:gd name="T11" fmla="*/ 7 h 42"/>
                <a:gd name="T12" fmla="*/ 18 w 45"/>
                <a:gd name="T13" fmla="*/ 0 h 42"/>
                <a:gd name="T14" fmla="*/ 26 w 45"/>
                <a:gd name="T15" fmla="*/ 3 h 42"/>
                <a:gd name="T16" fmla="*/ 32 w 45"/>
                <a:gd name="T17" fmla="*/ 10 h 42"/>
                <a:gd name="T18" fmla="*/ 39 w 45"/>
                <a:gd name="T19" fmla="*/ 15 h 42"/>
                <a:gd name="T20" fmla="*/ 45 w 45"/>
                <a:gd name="T21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2">
                  <a:moveTo>
                    <a:pt x="45" y="19"/>
                  </a:moveTo>
                  <a:lnTo>
                    <a:pt x="24" y="42"/>
                  </a:lnTo>
                  <a:lnTo>
                    <a:pt x="0" y="27"/>
                  </a:lnTo>
                  <a:lnTo>
                    <a:pt x="2" y="19"/>
                  </a:lnTo>
                  <a:lnTo>
                    <a:pt x="7" y="11"/>
                  </a:lnTo>
                  <a:lnTo>
                    <a:pt x="13" y="7"/>
                  </a:lnTo>
                  <a:lnTo>
                    <a:pt x="18" y="0"/>
                  </a:lnTo>
                  <a:lnTo>
                    <a:pt x="26" y="3"/>
                  </a:lnTo>
                  <a:lnTo>
                    <a:pt x="32" y="10"/>
                  </a:lnTo>
                  <a:lnTo>
                    <a:pt x="39" y="15"/>
                  </a:lnTo>
                  <a:lnTo>
                    <a:pt x="45" y="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Freeform 55"/>
            <p:cNvSpPr>
              <a:spLocks/>
            </p:cNvSpPr>
            <p:nvPr/>
          </p:nvSpPr>
          <p:spPr bwMode="auto">
            <a:xfrm>
              <a:off x="4572" y="2272"/>
              <a:ext cx="152" cy="110"/>
            </a:xfrm>
            <a:custGeom>
              <a:avLst/>
              <a:gdLst>
                <a:gd name="T0" fmla="*/ 233 w 305"/>
                <a:gd name="T1" fmla="*/ 51 h 218"/>
                <a:gd name="T2" fmla="*/ 222 w 305"/>
                <a:gd name="T3" fmla="*/ 60 h 218"/>
                <a:gd name="T4" fmla="*/ 209 w 305"/>
                <a:gd name="T5" fmla="*/ 65 h 218"/>
                <a:gd name="T6" fmla="*/ 195 w 305"/>
                <a:gd name="T7" fmla="*/ 70 h 218"/>
                <a:gd name="T8" fmla="*/ 181 w 305"/>
                <a:gd name="T9" fmla="*/ 72 h 218"/>
                <a:gd name="T10" fmla="*/ 177 w 305"/>
                <a:gd name="T11" fmla="*/ 83 h 218"/>
                <a:gd name="T12" fmla="*/ 179 w 305"/>
                <a:gd name="T13" fmla="*/ 95 h 218"/>
                <a:gd name="T14" fmla="*/ 205 w 305"/>
                <a:gd name="T15" fmla="*/ 107 h 218"/>
                <a:gd name="T16" fmla="*/ 232 w 305"/>
                <a:gd name="T17" fmla="*/ 118 h 218"/>
                <a:gd name="T18" fmla="*/ 257 w 305"/>
                <a:gd name="T19" fmla="*/ 132 h 218"/>
                <a:gd name="T20" fmla="*/ 281 w 305"/>
                <a:gd name="T21" fmla="*/ 150 h 218"/>
                <a:gd name="T22" fmla="*/ 296 w 305"/>
                <a:gd name="T23" fmla="*/ 167 h 218"/>
                <a:gd name="T24" fmla="*/ 305 w 305"/>
                <a:gd name="T25" fmla="*/ 191 h 218"/>
                <a:gd name="T26" fmla="*/ 289 w 305"/>
                <a:gd name="T27" fmla="*/ 202 h 218"/>
                <a:gd name="T28" fmla="*/ 267 w 305"/>
                <a:gd name="T29" fmla="*/ 198 h 218"/>
                <a:gd name="T30" fmla="*/ 248 w 305"/>
                <a:gd name="T31" fmla="*/ 179 h 218"/>
                <a:gd name="T32" fmla="*/ 222 w 305"/>
                <a:gd name="T33" fmla="*/ 167 h 218"/>
                <a:gd name="T34" fmla="*/ 213 w 305"/>
                <a:gd name="T35" fmla="*/ 193 h 218"/>
                <a:gd name="T36" fmla="*/ 192 w 305"/>
                <a:gd name="T37" fmla="*/ 206 h 218"/>
                <a:gd name="T38" fmla="*/ 179 w 305"/>
                <a:gd name="T39" fmla="*/ 199 h 218"/>
                <a:gd name="T40" fmla="*/ 166 w 305"/>
                <a:gd name="T41" fmla="*/ 194 h 218"/>
                <a:gd name="T42" fmla="*/ 155 w 305"/>
                <a:gd name="T43" fmla="*/ 214 h 218"/>
                <a:gd name="T44" fmla="*/ 131 w 305"/>
                <a:gd name="T45" fmla="*/ 218 h 218"/>
                <a:gd name="T46" fmla="*/ 86 w 305"/>
                <a:gd name="T47" fmla="*/ 207 h 218"/>
                <a:gd name="T48" fmla="*/ 53 w 305"/>
                <a:gd name="T49" fmla="*/ 177 h 218"/>
                <a:gd name="T50" fmla="*/ 26 w 305"/>
                <a:gd name="T51" fmla="*/ 140 h 218"/>
                <a:gd name="T52" fmla="*/ 0 w 305"/>
                <a:gd name="T53" fmla="*/ 103 h 218"/>
                <a:gd name="T54" fmla="*/ 13 w 305"/>
                <a:gd name="T55" fmla="*/ 81 h 218"/>
                <a:gd name="T56" fmla="*/ 27 w 305"/>
                <a:gd name="T57" fmla="*/ 62 h 218"/>
                <a:gd name="T58" fmla="*/ 40 w 305"/>
                <a:gd name="T59" fmla="*/ 51 h 218"/>
                <a:gd name="T60" fmla="*/ 53 w 305"/>
                <a:gd name="T61" fmla="*/ 38 h 218"/>
                <a:gd name="T62" fmla="*/ 61 w 305"/>
                <a:gd name="T63" fmla="*/ 27 h 218"/>
                <a:gd name="T64" fmla="*/ 74 w 305"/>
                <a:gd name="T65" fmla="*/ 17 h 218"/>
                <a:gd name="T66" fmla="*/ 88 w 305"/>
                <a:gd name="T67" fmla="*/ 9 h 218"/>
                <a:gd name="T68" fmla="*/ 102 w 305"/>
                <a:gd name="T69" fmla="*/ 0 h 218"/>
                <a:gd name="T70" fmla="*/ 133 w 305"/>
                <a:gd name="T71" fmla="*/ 14 h 218"/>
                <a:gd name="T72" fmla="*/ 161 w 305"/>
                <a:gd name="T73" fmla="*/ 32 h 218"/>
                <a:gd name="T74" fmla="*/ 192 w 305"/>
                <a:gd name="T75" fmla="*/ 44 h 218"/>
                <a:gd name="T76" fmla="*/ 229 w 305"/>
                <a:gd name="T77" fmla="*/ 4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5" h="218">
                  <a:moveTo>
                    <a:pt x="229" y="48"/>
                  </a:moveTo>
                  <a:lnTo>
                    <a:pt x="233" y="51"/>
                  </a:lnTo>
                  <a:lnTo>
                    <a:pt x="229" y="56"/>
                  </a:lnTo>
                  <a:lnTo>
                    <a:pt x="222" y="60"/>
                  </a:lnTo>
                  <a:lnTo>
                    <a:pt x="216" y="64"/>
                  </a:lnTo>
                  <a:lnTo>
                    <a:pt x="209" y="65"/>
                  </a:lnTo>
                  <a:lnTo>
                    <a:pt x="201" y="68"/>
                  </a:lnTo>
                  <a:lnTo>
                    <a:pt x="195" y="70"/>
                  </a:lnTo>
                  <a:lnTo>
                    <a:pt x="187" y="72"/>
                  </a:lnTo>
                  <a:lnTo>
                    <a:pt x="181" y="72"/>
                  </a:lnTo>
                  <a:lnTo>
                    <a:pt x="177" y="76"/>
                  </a:lnTo>
                  <a:lnTo>
                    <a:pt x="177" y="83"/>
                  </a:lnTo>
                  <a:lnTo>
                    <a:pt x="177" y="91"/>
                  </a:lnTo>
                  <a:lnTo>
                    <a:pt x="179" y="95"/>
                  </a:lnTo>
                  <a:lnTo>
                    <a:pt x="192" y="100"/>
                  </a:lnTo>
                  <a:lnTo>
                    <a:pt x="205" y="107"/>
                  </a:lnTo>
                  <a:lnTo>
                    <a:pt x="219" y="111"/>
                  </a:lnTo>
                  <a:lnTo>
                    <a:pt x="232" y="118"/>
                  </a:lnTo>
                  <a:lnTo>
                    <a:pt x="244" y="126"/>
                  </a:lnTo>
                  <a:lnTo>
                    <a:pt x="257" y="132"/>
                  </a:lnTo>
                  <a:lnTo>
                    <a:pt x="270" y="140"/>
                  </a:lnTo>
                  <a:lnTo>
                    <a:pt x="281" y="150"/>
                  </a:lnTo>
                  <a:lnTo>
                    <a:pt x="289" y="159"/>
                  </a:lnTo>
                  <a:lnTo>
                    <a:pt x="296" y="167"/>
                  </a:lnTo>
                  <a:lnTo>
                    <a:pt x="302" y="179"/>
                  </a:lnTo>
                  <a:lnTo>
                    <a:pt x="305" y="191"/>
                  </a:lnTo>
                  <a:lnTo>
                    <a:pt x="299" y="199"/>
                  </a:lnTo>
                  <a:lnTo>
                    <a:pt x="289" y="202"/>
                  </a:lnTo>
                  <a:lnTo>
                    <a:pt x="278" y="202"/>
                  </a:lnTo>
                  <a:lnTo>
                    <a:pt x="267" y="198"/>
                  </a:lnTo>
                  <a:lnTo>
                    <a:pt x="257" y="188"/>
                  </a:lnTo>
                  <a:lnTo>
                    <a:pt x="248" y="179"/>
                  </a:lnTo>
                  <a:lnTo>
                    <a:pt x="237" y="171"/>
                  </a:lnTo>
                  <a:lnTo>
                    <a:pt x="222" y="167"/>
                  </a:lnTo>
                  <a:lnTo>
                    <a:pt x="219" y="182"/>
                  </a:lnTo>
                  <a:lnTo>
                    <a:pt x="213" y="193"/>
                  </a:lnTo>
                  <a:lnTo>
                    <a:pt x="205" y="201"/>
                  </a:lnTo>
                  <a:lnTo>
                    <a:pt x="192" y="206"/>
                  </a:lnTo>
                  <a:lnTo>
                    <a:pt x="185" y="202"/>
                  </a:lnTo>
                  <a:lnTo>
                    <a:pt x="179" y="199"/>
                  </a:lnTo>
                  <a:lnTo>
                    <a:pt x="173" y="196"/>
                  </a:lnTo>
                  <a:lnTo>
                    <a:pt x="166" y="194"/>
                  </a:lnTo>
                  <a:lnTo>
                    <a:pt x="161" y="206"/>
                  </a:lnTo>
                  <a:lnTo>
                    <a:pt x="155" y="214"/>
                  </a:lnTo>
                  <a:lnTo>
                    <a:pt x="144" y="218"/>
                  </a:lnTo>
                  <a:lnTo>
                    <a:pt x="131" y="218"/>
                  </a:lnTo>
                  <a:lnTo>
                    <a:pt x="107" y="215"/>
                  </a:lnTo>
                  <a:lnTo>
                    <a:pt x="86" y="207"/>
                  </a:lnTo>
                  <a:lnTo>
                    <a:pt x="69" y="193"/>
                  </a:lnTo>
                  <a:lnTo>
                    <a:pt x="53" y="177"/>
                  </a:lnTo>
                  <a:lnTo>
                    <a:pt x="39" y="159"/>
                  </a:lnTo>
                  <a:lnTo>
                    <a:pt x="26" y="140"/>
                  </a:lnTo>
                  <a:lnTo>
                    <a:pt x="13" y="121"/>
                  </a:lnTo>
                  <a:lnTo>
                    <a:pt x="0" y="103"/>
                  </a:lnTo>
                  <a:lnTo>
                    <a:pt x="5" y="91"/>
                  </a:lnTo>
                  <a:lnTo>
                    <a:pt x="13" y="81"/>
                  </a:lnTo>
                  <a:lnTo>
                    <a:pt x="21" y="72"/>
                  </a:lnTo>
                  <a:lnTo>
                    <a:pt x="27" y="62"/>
                  </a:lnTo>
                  <a:lnTo>
                    <a:pt x="34" y="57"/>
                  </a:lnTo>
                  <a:lnTo>
                    <a:pt x="40" y="51"/>
                  </a:lnTo>
                  <a:lnTo>
                    <a:pt x="46" y="44"/>
                  </a:lnTo>
                  <a:lnTo>
                    <a:pt x="53" y="38"/>
                  </a:lnTo>
                  <a:lnTo>
                    <a:pt x="56" y="32"/>
                  </a:lnTo>
                  <a:lnTo>
                    <a:pt x="61" y="27"/>
                  </a:lnTo>
                  <a:lnTo>
                    <a:pt x="67" y="22"/>
                  </a:lnTo>
                  <a:lnTo>
                    <a:pt x="74" y="17"/>
                  </a:lnTo>
                  <a:lnTo>
                    <a:pt x="80" y="12"/>
                  </a:lnTo>
                  <a:lnTo>
                    <a:pt x="88" y="9"/>
                  </a:lnTo>
                  <a:lnTo>
                    <a:pt x="94" y="4"/>
                  </a:lnTo>
                  <a:lnTo>
                    <a:pt x="102" y="0"/>
                  </a:lnTo>
                  <a:lnTo>
                    <a:pt x="118" y="6"/>
                  </a:lnTo>
                  <a:lnTo>
                    <a:pt x="133" y="14"/>
                  </a:lnTo>
                  <a:lnTo>
                    <a:pt x="147" y="24"/>
                  </a:lnTo>
                  <a:lnTo>
                    <a:pt x="161" y="32"/>
                  </a:lnTo>
                  <a:lnTo>
                    <a:pt x="176" y="38"/>
                  </a:lnTo>
                  <a:lnTo>
                    <a:pt x="192" y="44"/>
                  </a:lnTo>
                  <a:lnTo>
                    <a:pt x="209" y="48"/>
                  </a:lnTo>
                  <a:lnTo>
                    <a:pt x="229" y="48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Freeform 56"/>
            <p:cNvSpPr>
              <a:spLocks/>
            </p:cNvSpPr>
            <p:nvPr/>
          </p:nvSpPr>
          <p:spPr bwMode="auto">
            <a:xfrm>
              <a:off x="4553" y="2284"/>
              <a:ext cx="18" cy="17"/>
            </a:xfrm>
            <a:custGeom>
              <a:avLst/>
              <a:gdLst>
                <a:gd name="T0" fmla="*/ 36 w 36"/>
                <a:gd name="T1" fmla="*/ 16 h 35"/>
                <a:gd name="T2" fmla="*/ 32 w 36"/>
                <a:gd name="T3" fmla="*/ 24 h 35"/>
                <a:gd name="T4" fmla="*/ 28 w 36"/>
                <a:gd name="T5" fmla="*/ 30 h 35"/>
                <a:gd name="T6" fmla="*/ 23 w 36"/>
                <a:gd name="T7" fmla="*/ 35 h 35"/>
                <a:gd name="T8" fmla="*/ 15 w 36"/>
                <a:gd name="T9" fmla="*/ 32 h 35"/>
                <a:gd name="T10" fmla="*/ 0 w 36"/>
                <a:gd name="T11" fmla="*/ 19 h 35"/>
                <a:gd name="T12" fmla="*/ 4 w 36"/>
                <a:gd name="T13" fmla="*/ 14 h 35"/>
                <a:gd name="T14" fmla="*/ 7 w 36"/>
                <a:gd name="T15" fmla="*/ 10 h 35"/>
                <a:gd name="T16" fmla="*/ 10 w 36"/>
                <a:gd name="T17" fmla="*/ 5 h 35"/>
                <a:gd name="T18" fmla="*/ 15 w 36"/>
                <a:gd name="T19" fmla="*/ 0 h 35"/>
                <a:gd name="T20" fmla="*/ 21 w 36"/>
                <a:gd name="T21" fmla="*/ 2 h 35"/>
                <a:gd name="T22" fmla="*/ 26 w 36"/>
                <a:gd name="T23" fmla="*/ 5 h 35"/>
                <a:gd name="T24" fmla="*/ 31 w 36"/>
                <a:gd name="T25" fmla="*/ 11 h 35"/>
                <a:gd name="T26" fmla="*/ 36 w 36"/>
                <a:gd name="T27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5">
                  <a:moveTo>
                    <a:pt x="36" y="16"/>
                  </a:moveTo>
                  <a:lnTo>
                    <a:pt x="32" y="24"/>
                  </a:lnTo>
                  <a:lnTo>
                    <a:pt x="28" y="30"/>
                  </a:lnTo>
                  <a:lnTo>
                    <a:pt x="23" y="35"/>
                  </a:lnTo>
                  <a:lnTo>
                    <a:pt x="15" y="32"/>
                  </a:lnTo>
                  <a:lnTo>
                    <a:pt x="0" y="19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11"/>
                  </a:lnTo>
                  <a:lnTo>
                    <a:pt x="36" y="1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Freeform 57"/>
            <p:cNvSpPr>
              <a:spLocks/>
            </p:cNvSpPr>
            <p:nvPr/>
          </p:nvSpPr>
          <p:spPr bwMode="auto">
            <a:xfrm>
              <a:off x="4541" y="2296"/>
              <a:ext cx="18" cy="19"/>
            </a:xfrm>
            <a:custGeom>
              <a:avLst/>
              <a:gdLst>
                <a:gd name="T0" fmla="*/ 35 w 35"/>
                <a:gd name="T1" fmla="*/ 27 h 36"/>
                <a:gd name="T2" fmla="*/ 30 w 35"/>
                <a:gd name="T3" fmla="*/ 36 h 36"/>
                <a:gd name="T4" fmla="*/ 20 w 35"/>
                <a:gd name="T5" fmla="*/ 33 h 36"/>
                <a:gd name="T6" fmla="*/ 12 w 35"/>
                <a:gd name="T7" fmla="*/ 27 h 36"/>
                <a:gd name="T8" fmla="*/ 7 w 35"/>
                <a:gd name="T9" fmla="*/ 20 h 36"/>
                <a:gd name="T10" fmla="*/ 0 w 35"/>
                <a:gd name="T11" fmla="*/ 16 h 36"/>
                <a:gd name="T12" fmla="*/ 1 w 35"/>
                <a:gd name="T13" fmla="*/ 11 h 36"/>
                <a:gd name="T14" fmla="*/ 4 w 35"/>
                <a:gd name="T15" fmla="*/ 8 h 36"/>
                <a:gd name="T16" fmla="*/ 7 w 35"/>
                <a:gd name="T17" fmla="*/ 4 h 36"/>
                <a:gd name="T18" fmla="*/ 11 w 35"/>
                <a:gd name="T19" fmla="*/ 0 h 36"/>
                <a:gd name="T20" fmla="*/ 19 w 35"/>
                <a:gd name="T21" fmla="*/ 6 h 36"/>
                <a:gd name="T22" fmla="*/ 27 w 35"/>
                <a:gd name="T23" fmla="*/ 11 h 36"/>
                <a:gd name="T24" fmla="*/ 33 w 35"/>
                <a:gd name="T25" fmla="*/ 19 h 36"/>
                <a:gd name="T26" fmla="*/ 35 w 35"/>
                <a:gd name="T2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36">
                  <a:moveTo>
                    <a:pt x="35" y="27"/>
                  </a:move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7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8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9" y="6"/>
                  </a:lnTo>
                  <a:lnTo>
                    <a:pt x="27" y="11"/>
                  </a:lnTo>
                  <a:lnTo>
                    <a:pt x="33" y="19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Freeform 58"/>
            <p:cNvSpPr>
              <a:spLocks/>
            </p:cNvSpPr>
            <p:nvPr/>
          </p:nvSpPr>
          <p:spPr bwMode="auto">
            <a:xfrm>
              <a:off x="4429" y="2299"/>
              <a:ext cx="18" cy="34"/>
            </a:xfrm>
            <a:custGeom>
              <a:avLst/>
              <a:gdLst>
                <a:gd name="T0" fmla="*/ 21 w 35"/>
                <a:gd name="T1" fmla="*/ 28 h 69"/>
                <a:gd name="T2" fmla="*/ 35 w 35"/>
                <a:gd name="T3" fmla="*/ 66 h 69"/>
                <a:gd name="T4" fmla="*/ 30 w 35"/>
                <a:gd name="T5" fmla="*/ 67 h 69"/>
                <a:gd name="T6" fmla="*/ 26 w 35"/>
                <a:gd name="T7" fmla="*/ 69 h 69"/>
                <a:gd name="T8" fmla="*/ 19 w 35"/>
                <a:gd name="T9" fmla="*/ 69 h 69"/>
                <a:gd name="T10" fmla="*/ 14 w 35"/>
                <a:gd name="T11" fmla="*/ 66 h 69"/>
                <a:gd name="T12" fmla="*/ 13 w 35"/>
                <a:gd name="T13" fmla="*/ 53 h 69"/>
                <a:gd name="T14" fmla="*/ 8 w 35"/>
                <a:gd name="T15" fmla="*/ 35 h 69"/>
                <a:gd name="T16" fmla="*/ 2 w 35"/>
                <a:gd name="T17" fmla="*/ 18 h 69"/>
                <a:gd name="T18" fmla="*/ 0 w 35"/>
                <a:gd name="T19" fmla="*/ 4 h 69"/>
                <a:gd name="T20" fmla="*/ 10 w 35"/>
                <a:gd name="T21" fmla="*/ 0 h 69"/>
                <a:gd name="T22" fmla="*/ 14 w 35"/>
                <a:gd name="T23" fmla="*/ 7 h 69"/>
                <a:gd name="T24" fmla="*/ 18 w 35"/>
                <a:gd name="T25" fmla="*/ 18 h 69"/>
                <a:gd name="T26" fmla="*/ 21 w 35"/>
                <a:gd name="T27" fmla="*/ 2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69">
                  <a:moveTo>
                    <a:pt x="21" y="28"/>
                  </a:moveTo>
                  <a:lnTo>
                    <a:pt x="35" y="66"/>
                  </a:lnTo>
                  <a:lnTo>
                    <a:pt x="30" y="67"/>
                  </a:lnTo>
                  <a:lnTo>
                    <a:pt x="26" y="69"/>
                  </a:lnTo>
                  <a:lnTo>
                    <a:pt x="19" y="69"/>
                  </a:lnTo>
                  <a:lnTo>
                    <a:pt x="14" y="66"/>
                  </a:lnTo>
                  <a:lnTo>
                    <a:pt x="13" y="53"/>
                  </a:lnTo>
                  <a:lnTo>
                    <a:pt x="8" y="35"/>
                  </a:lnTo>
                  <a:lnTo>
                    <a:pt x="2" y="18"/>
                  </a:lnTo>
                  <a:lnTo>
                    <a:pt x="0" y="4"/>
                  </a:lnTo>
                  <a:lnTo>
                    <a:pt x="10" y="0"/>
                  </a:lnTo>
                  <a:lnTo>
                    <a:pt x="14" y="7"/>
                  </a:lnTo>
                  <a:lnTo>
                    <a:pt x="18" y="18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Freeform 59"/>
            <p:cNvSpPr>
              <a:spLocks/>
            </p:cNvSpPr>
            <p:nvPr/>
          </p:nvSpPr>
          <p:spPr bwMode="auto">
            <a:xfrm>
              <a:off x="4418" y="2303"/>
              <a:ext cx="12" cy="36"/>
            </a:xfrm>
            <a:custGeom>
              <a:avLst/>
              <a:gdLst>
                <a:gd name="T0" fmla="*/ 13 w 26"/>
                <a:gd name="T1" fmla="*/ 13 h 72"/>
                <a:gd name="T2" fmla="*/ 14 w 26"/>
                <a:gd name="T3" fmla="*/ 20 h 72"/>
                <a:gd name="T4" fmla="*/ 19 w 26"/>
                <a:gd name="T5" fmla="*/ 37 h 72"/>
                <a:gd name="T6" fmla="*/ 24 w 26"/>
                <a:gd name="T7" fmla="*/ 56 h 72"/>
                <a:gd name="T8" fmla="*/ 26 w 26"/>
                <a:gd name="T9" fmla="*/ 69 h 72"/>
                <a:gd name="T10" fmla="*/ 21 w 26"/>
                <a:gd name="T11" fmla="*/ 71 h 72"/>
                <a:gd name="T12" fmla="*/ 18 w 26"/>
                <a:gd name="T13" fmla="*/ 72 h 72"/>
                <a:gd name="T14" fmla="*/ 14 w 26"/>
                <a:gd name="T15" fmla="*/ 72 h 72"/>
                <a:gd name="T16" fmla="*/ 10 w 26"/>
                <a:gd name="T17" fmla="*/ 71 h 72"/>
                <a:gd name="T18" fmla="*/ 6 w 26"/>
                <a:gd name="T19" fmla="*/ 55 h 72"/>
                <a:gd name="T20" fmla="*/ 2 w 26"/>
                <a:gd name="T21" fmla="*/ 39 h 72"/>
                <a:gd name="T22" fmla="*/ 0 w 26"/>
                <a:gd name="T23" fmla="*/ 21 h 72"/>
                <a:gd name="T24" fmla="*/ 0 w 26"/>
                <a:gd name="T25" fmla="*/ 2 h 72"/>
                <a:gd name="T26" fmla="*/ 6 w 26"/>
                <a:gd name="T27" fmla="*/ 0 h 72"/>
                <a:gd name="T28" fmla="*/ 11 w 26"/>
                <a:gd name="T29" fmla="*/ 2 h 72"/>
                <a:gd name="T30" fmla="*/ 13 w 26"/>
                <a:gd name="T31" fmla="*/ 7 h 72"/>
                <a:gd name="T32" fmla="*/ 13 w 26"/>
                <a:gd name="T33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72">
                  <a:moveTo>
                    <a:pt x="13" y="13"/>
                  </a:moveTo>
                  <a:lnTo>
                    <a:pt x="14" y="20"/>
                  </a:lnTo>
                  <a:lnTo>
                    <a:pt x="19" y="37"/>
                  </a:lnTo>
                  <a:lnTo>
                    <a:pt x="24" y="56"/>
                  </a:lnTo>
                  <a:lnTo>
                    <a:pt x="26" y="69"/>
                  </a:lnTo>
                  <a:lnTo>
                    <a:pt x="21" y="71"/>
                  </a:lnTo>
                  <a:lnTo>
                    <a:pt x="18" y="72"/>
                  </a:lnTo>
                  <a:lnTo>
                    <a:pt x="14" y="72"/>
                  </a:lnTo>
                  <a:lnTo>
                    <a:pt x="10" y="71"/>
                  </a:lnTo>
                  <a:lnTo>
                    <a:pt x="6" y="55"/>
                  </a:lnTo>
                  <a:lnTo>
                    <a:pt x="2" y="39"/>
                  </a:lnTo>
                  <a:lnTo>
                    <a:pt x="0" y="21"/>
                  </a:lnTo>
                  <a:lnTo>
                    <a:pt x="0" y="2"/>
                  </a:lnTo>
                  <a:lnTo>
                    <a:pt x="6" y="0"/>
                  </a:lnTo>
                  <a:lnTo>
                    <a:pt x="11" y="2"/>
                  </a:lnTo>
                  <a:lnTo>
                    <a:pt x="13" y="7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Freeform 60"/>
            <p:cNvSpPr>
              <a:spLocks/>
            </p:cNvSpPr>
            <p:nvPr/>
          </p:nvSpPr>
          <p:spPr bwMode="auto">
            <a:xfrm>
              <a:off x="4445" y="2307"/>
              <a:ext cx="19" cy="21"/>
            </a:xfrm>
            <a:custGeom>
              <a:avLst/>
              <a:gdLst>
                <a:gd name="T0" fmla="*/ 39 w 39"/>
                <a:gd name="T1" fmla="*/ 35 h 43"/>
                <a:gd name="T2" fmla="*/ 35 w 39"/>
                <a:gd name="T3" fmla="*/ 39 h 43"/>
                <a:gd name="T4" fmla="*/ 31 w 39"/>
                <a:gd name="T5" fmla="*/ 42 h 43"/>
                <a:gd name="T6" fmla="*/ 24 w 39"/>
                <a:gd name="T7" fmla="*/ 43 h 43"/>
                <a:gd name="T8" fmla="*/ 18 w 39"/>
                <a:gd name="T9" fmla="*/ 42 h 43"/>
                <a:gd name="T10" fmla="*/ 15 w 39"/>
                <a:gd name="T11" fmla="*/ 31 h 43"/>
                <a:gd name="T12" fmla="*/ 10 w 39"/>
                <a:gd name="T13" fmla="*/ 18 h 43"/>
                <a:gd name="T14" fmla="*/ 5 w 39"/>
                <a:gd name="T15" fmla="*/ 7 h 43"/>
                <a:gd name="T16" fmla="*/ 0 w 39"/>
                <a:gd name="T17" fmla="*/ 0 h 43"/>
                <a:gd name="T18" fmla="*/ 39 w 39"/>
                <a:gd name="T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3">
                  <a:moveTo>
                    <a:pt x="39" y="35"/>
                  </a:moveTo>
                  <a:lnTo>
                    <a:pt x="35" y="39"/>
                  </a:lnTo>
                  <a:lnTo>
                    <a:pt x="31" y="42"/>
                  </a:lnTo>
                  <a:lnTo>
                    <a:pt x="24" y="43"/>
                  </a:lnTo>
                  <a:lnTo>
                    <a:pt x="18" y="42"/>
                  </a:lnTo>
                  <a:lnTo>
                    <a:pt x="15" y="31"/>
                  </a:lnTo>
                  <a:lnTo>
                    <a:pt x="10" y="18"/>
                  </a:lnTo>
                  <a:lnTo>
                    <a:pt x="5" y="7"/>
                  </a:lnTo>
                  <a:lnTo>
                    <a:pt x="0" y="0"/>
                  </a:lnTo>
                  <a:lnTo>
                    <a:pt x="39" y="3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Freeform 61"/>
            <p:cNvSpPr>
              <a:spLocks/>
            </p:cNvSpPr>
            <p:nvPr/>
          </p:nvSpPr>
          <p:spPr bwMode="auto">
            <a:xfrm>
              <a:off x="4532" y="2309"/>
              <a:ext cx="19" cy="14"/>
            </a:xfrm>
            <a:custGeom>
              <a:avLst/>
              <a:gdLst>
                <a:gd name="T0" fmla="*/ 39 w 39"/>
                <a:gd name="T1" fmla="*/ 29 h 29"/>
                <a:gd name="T2" fmla="*/ 32 w 39"/>
                <a:gd name="T3" fmla="*/ 29 h 29"/>
                <a:gd name="T4" fmla="*/ 27 w 39"/>
                <a:gd name="T5" fmla="*/ 24 h 29"/>
                <a:gd name="T6" fmla="*/ 21 w 39"/>
                <a:gd name="T7" fmla="*/ 19 h 29"/>
                <a:gd name="T8" fmla="*/ 13 w 39"/>
                <a:gd name="T9" fmla="*/ 16 h 29"/>
                <a:gd name="T10" fmla="*/ 10 w 39"/>
                <a:gd name="T11" fmla="*/ 14 h 29"/>
                <a:gd name="T12" fmla="*/ 7 w 39"/>
                <a:gd name="T13" fmla="*/ 13 h 29"/>
                <a:gd name="T14" fmla="*/ 4 w 39"/>
                <a:gd name="T15" fmla="*/ 10 h 29"/>
                <a:gd name="T16" fmla="*/ 0 w 39"/>
                <a:gd name="T17" fmla="*/ 8 h 29"/>
                <a:gd name="T18" fmla="*/ 4 w 39"/>
                <a:gd name="T19" fmla="*/ 5 h 29"/>
                <a:gd name="T20" fmla="*/ 7 w 39"/>
                <a:gd name="T21" fmla="*/ 2 h 29"/>
                <a:gd name="T22" fmla="*/ 12 w 39"/>
                <a:gd name="T23" fmla="*/ 0 h 29"/>
                <a:gd name="T24" fmla="*/ 16 w 39"/>
                <a:gd name="T25" fmla="*/ 2 h 29"/>
                <a:gd name="T26" fmla="*/ 23 w 39"/>
                <a:gd name="T27" fmla="*/ 8 h 29"/>
                <a:gd name="T28" fmla="*/ 31 w 39"/>
                <a:gd name="T29" fmla="*/ 14 h 29"/>
                <a:gd name="T30" fmla="*/ 37 w 39"/>
                <a:gd name="T31" fmla="*/ 22 h 29"/>
                <a:gd name="T32" fmla="*/ 39 w 39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9">
                  <a:moveTo>
                    <a:pt x="39" y="29"/>
                  </a:moveTo>
                  <a:lnTo>
                    <a:pt x="32" y="29"/>
                  </a:lnTo>
                  <a:lnTo>
                    <a:pt x="27" y="24"/>
                  </a:lnTo>
                  <a:lnTo>
                    <a:pt x="21" y="19"/>
                  </a:lnTo>
                  <a:lnTo>
                    <a:pt x="13" y="16"/>
                  </a:lnTo>
                  <a:lnTo>
                    <a:pt x="10" y="14"/>
                  </a:lnTo>
                  <a:lnTo>
                    <a:pt x="7" y="13"/>
                  </a:lnTo>
                  <a:lnTo>
                    <a:pt x="4" y="10"/>
                  </a:lnTo>
                  <a:lnTo>
                    <a:pt x="0" y="8"/>
                  </a:lnTo>
                  <a:lnTo>
                    <a:pt x="4" y="5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3" y="8"/>
                  </a:lnTo>
                  <a:lnTo>
                    <a:pt x="31" y="14"/>
                  </a:lnTo>
                  <a:lnTo>
                    <a:pt x="37" y="22"/>
                  </a:lnTo>
                  <a:lnTo>
                    <a:pt x="39" y="2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Freeform 62"/>
            <p:cNvSpPr>
              <a:spLocks/>
            </p:cNvSpPr>
            <p:nvPr/>
          </p:nvSpPr>
          <p:spPr bwMode="auto">
            <a:xfrm>
              <a:off x="4223" y="2334"/>
              <a:ext cx="650" cy="614"/>
            </a:xfrm>
            <a:custGeom>
              <a:avLst/>
              <a:gdLst>
                <a:gd name="T0" fmla="*/ 803 w 1298"/>
                <a:gd name="T1" fmla="*/ 126 h 1228"/>
                <a:gd name="T2" fmla="*/ 880 w 1298"/>
                <a:gd name="T3" fmla="*/ 110 h 1228"/>
                <a:gd name="T4" fmla="*/ 1043 w 1298"/>
                <a:gd name="T5" fmla="*/ 285 h 1228"/>
                <a:gd name="T6" fmla="*/ 1159 w 1298"/>
                <a:gd name="T7" fmla="*/ 469 h 1228"/>
                <a:gd name="T8" fmla="*/ 1185 w 1298"/>
                <a:gd name="T9" fmla="*/ 658 h 1228"/>
                <a:gd name="T10" fmla="*/ 1247 w 1298"/>
                <a:gd name="T11" fmla="*/ 896 h 1228"/>
                <a:gd name="T12" fmla="*/ 1298 w 1298"/>
                <a:gd name="T13" fmla="*/ 1081 h 1228"/>
                <a:gd name="T14" fmla="*/ 1121 w 1298"/>
                <a:gd name="T15" fmla="*/ 1197 h 1228"/>
                <a:gd name="T16" fmla="*/ 1019 w 1298"/>
                <a:gd name="T17" fmla="*/ 1011 h 1228"/>
                <a:gd name="T18" fmla="*/ 998 w 1298"/>
                <a:gd name="T19" fmla="*/ 803 h 1228"/>
                <a:gd name="T20" fmla="*/ 987 w 1298"/>
                <a:gd name="T21" fmla="*/ 737 h 1228"/>
                <a:gd name="T22" fmla="*/ 960 w 1298"/>
                <a:gd name="T23" fmla="*/ 690 h 1228"/>
                <a:gd name="T24" fmla="*/ 963 w 1298"/>
                <a:gd name="T25" fmla="*/ 638 h 1228"/>
                <a:gd name="T26" fmla="*/ 937 w 1298"/>
                <a:gd name="T27" fmla="*/ 610 h 1228"/>
                <a:gd name="T28" fmla="*/ 953 w 1298"/>
                <a:gd name="T29" fmla="*/ 568 h 1228"/>
                <a:gd name="T30" fmla="*/ 902 w 1298"/>
                <a:gd name="T31" fmla="*/ 527 h 1228"/>
                <a:gd name="T32" fmla="*/ 790 w 1298"/>
                <a:gd name="T33" fmla="*/ 444 h 1228"/>
                <a:gd name="T34" fmla="*/ 616 w 1298"/>
                <a:gd name="T35" fmla="*/ 265 h 1228"/>
                <a:gd name="T36" fmla="*/ 557 w 1298"/>
                <a:gd name="T37" fmla="*/ 263 h 1228"/>
                <a:gd name="T38" fmla="*/ 439 w 1298"/>
                <a:gd name="T39" fmla="*/ 242 h 1228"/>
                <a:gd name="T40" fmla="*/ 406 w 1298"/>
                <a:gd name="T41" fmla="*/ 171 h 1228"/>
                <a:gd name="T42" fmla="*/ 407 w 1298"/>
                <a:gd name="T43" fmla="*/ 260 h 1228"/>
                <a:gd name="T44" fmla="*/ 516 w 1298"/>
                <a:gd name="T45" fmla="*/ 311 h 1228"/>
                <a:gd name="T46" fmla="*/ 573 w 1298"/>
                <a:gd name="T47" fmla="*/ 301 h 1228"/>
                <a:gd name="T48" fmla="*/ 640 w 1298"/>
                <a:gd name="T49" fmla="*/ 354 h 1228"/>
                <a:gd name="T50" fmla="*/ 701 w 1298"/>
                <a:gd name="T51" fmla="*/ 412 h 1228"/>
                <a:gd name="T52" fmla="*/ 738 w 1298"/>
                <a:gd name="T53" fmla="*/ 461 h 1228"/>
                <a:gd name="T54" fmla="*/ 749 w 1298"/>
                <a:gd name="T55" fmla="*/ 595 h 1228"/>
                <a:gd name="T56" fmla="*/ 744 w 1298"/>
                <a:gd name="T57" fmla="*/ 710 h 1228"/>
                <a:gd name="T58" fmla="*/ 685 w 1298"/>
                <a:gd name="T59" fmla="*/ 776 h 1228"/>
                <a:gd name="T60" fmla="*/ 584 w 1298"/>
                <a:gd name="T61" fmla="*/ 782 h 1228"/>
                <a:gd name="T62" fmla="*/ 377 w 1298"/>
                <a:gd name="T63" fmla="*/ 857 h 1228"/>
                <a:gd name="T64" fmla="*/ 171 w 1298"/>
                <a:gd name="T65" fmla="*/ 935 h 1228"/>
                <a:gd name="T66" fmla="*/ 26 w 1298"/>
                <a:gd name="T67" fmla="*/ 956 h 1228"/>
                <a:gd name="T68" fmla="*/ 11 w 1298"/>
                <a:gd name="T69" fmla="*/ 889 h 1228"/>
                <a:gd name="T70" fmla="*/ 11 w 1298"/>
                <a:gd name="T71" fmla="*/ 884 h 1228"/>
                <a:gd name="T72" fmla="*/ 30 w 1298"/>
                <a:gd name="T73" fmla="*/ 696 h 1228"/>
                <a:gd name="T74" fmla="*/ 192 w 1298"/>
                <a:gd name="T75" fmla="*/ 683 h 1228"/>
                <a:gd name="T76" fmla="*/ 337 w 1298"/>
                <a:gd name="T77" fmla="*/ 659 h 1228"/>
                <a:gd name="T78" fmla="*/ 417 w 1298"/>
                <a:gd name="T79" fmla="*/ 613 h 1228"/>
                <a:gd name="T80" fmla="*/ 465 w 1298"/>
                <a:gd name="T81" fmla="*/ 610 h 1228"/>
                <a:gd name="T82" fmla="*/ 497 w 1298"/>
                <a:gd name="T83" fmla="*/ 613 h 1228"/>
                <a:gd name="T84" fmla="*/ 482 w 1298"/>
                <a:gd name="T85" fmla="*/ 535 h 1228"/>
                <a:gd name="T86" fmla="*/ 466 w 1298"/>
                <a:gd name="T87" fmla="*/ 456 h 1228"/>
                <a:gd name="T88" fmla="*/ 449 w 1298"/>
                <a:gd name="T89" fmla="*/ 391 h 1228"/>
                <a:gd name="T90" fmla="*/ 393 w 1298"/>
                <a:gd name="T91" fmla="*/ 293 h 1228"/>
                <a:gd name="T92" fmla="*/ 353 w 1298"/>
                <a:gd name="T93" fmla="*/ 185 h 1228"/>
                <a:gd name="T94" fmla="*/ 386 w 1298"/>
                <a:gd name="T95" fmla="*/ 86 h 1228"/>
                <a:gd name="T96" fmla="*/ 430 w 1298"/>
                <a:gd name="T97" fmla="*/ 44 h 1228"/>
                <a:gd name="T98" fmla="*/ 516 w 1298"/>
                <a:gd name="T99" fmla="*/ 14 h 1228"/>
                <a:gd name="T100" fmla="*/ 624 w 1298"/>
                <a:gd name="T101" fmla="*/ 4 h 1228"/>
                <a:gd name="T102" fmla="*/ 661 w 1298"/>
                <a:gd name="T103" fmla="*/ 24 h 1228"/>
                <a:gd name="T104" fmla="*/ 679 w 1298"/>
                <a:gd name="T105" fmla="*/ 14 h 1228"/>
                <a:gd name="T106" fmla="*/ 723 w 1298"/>
                <a:gd name="T107" fmla="*/ 73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8" h="1228">
                  <a:moveTo>
                    <a:pt x="733" y="84"/>
                  </a:moveTo>
                  <a:lnTo>
                    <a:pt x="746" y="94"/>
                  </a:lnTo>
                  <a:lnTo>
                    <a:pt x="758" y="103"/>
                  </a:lnTo>
                  <a:lnTo>
                    <a:pt x="773" y="113"/>
                  </a:lnTo>
                  <a:lnTo>
                    <a:pt x="787" y="121"/>
                  </a:lnTo>
                  <a:lnTo>
                    <a:pt x="803" y="126"/>
                  </a:lnTo>
                  <a:lnTo>
                    <a:pt x="819" y="129"/>
                  </a:lnTo>
                  <a:lnTo>
                    <a:pt x="837" y="129"/>
                  </a:lnTo>
                  <a:lnTo>
                    <a:pt x="854" y="126"/>
                  </a:lnTo>
                  <a:lnTo>
                    <a:pt x="862" y="123"/>
                  </a:lnTo>
                  <a:lnTo>
                    <a:pt x="872" y="116"/>
                  </a:lnTo>
                  <a:lnTo>
                    <a:pt x="880" y="110"/>
                  </a:lnTo>
                  <a:lnTo>
                    <a:pt x="893" y="111"/>
                  </a:lnTo>
                  <a:lnTo>
                    <a:pt x="923" y="145"/>
                  </a:lnTo>
                  <a:lnTo>
                    <a:pt x="953" y="178"/>
                  </a:lnTo>
                  <a:lnTo>
                    <a:pt x="982" y="214"/>
                  </a:lnTo>
                  <a:lnTo>
                    <a:pt x="1012" y="250"/>
                  </a:lnTo>
                  <a:lnTo>
                    <a:pt x="1043" y="285"/>
                  </a:lnTo>
                  <a:lnTo>
                    <a:pt x="1073" y="319"/>
                  </a:lnTo>
                  <a:lnTo>
                    <a:pt x="1103" y="351"/>
                  </a:lnTo>
                  <a:lnTo>
                    <a:pt x="1137" y="381"/>
                  </a:lnTo>
                  <a:lnTo>
                    <a:pt x="1153" y="407"/>
                  </a:lnTo>
                  <a:lnTo>
                    <a:pt x="1158" y="437"/>
                  </a:lnTo>
                  <a:lnTo>
                    <a:pt x="1159" y="469"/>
                  </a:lnTo>
                  <a:lnTo>
                    <a:pt x="1162" y="498"/>
                  </a:lnTo>
                  <a:lnTo>
                    <a:pt x="1164" y="498"/>
                  </a:lnTo>
                  <a:lnTo>
                    <a:pt x="1164" y="539"/>
                  </a:lnTo>
                  <a:lnTo>
                    <a:pt x="1170" y="578"/>
                  </a:lnTo>
                  <a:lnTo>
                    <a:pt x="1180" y="618"/>
                  </a:lnTo>
                  <a:lnTo>
                    <a:pt x="1185" y="658"/>
                  </a:lnTo>
                  <a:lnTo>
                    <a:pt x="1194" y="699"/>
                  </a:lnTo>
                  <a:lnTo>
                    <a:pt x="1206" y="739"/>
                  </a:lnTo>
                  <a:lnTo>
                    <a:pt x="1215" y="779"/>
                  </a:lnTo>
                  <a:lnTo>
                    <a:pt x="1226" y="819"/>
                  </a:lnTo>
                  <a:lnTo>
                    <a:pt x="1236" y="857"/>
                  </a:lnTo>
                  <a:lnTo>
                    <a:pt x="1247" y="896"/>
                  </a:lnTo>
                  <a:lnTo>
                    <a:pt x="1258" y="935"/>
                  </a:lnTo>
                  <a:lnTo>
                    <a:pt x="1271" y="975"/>
                  </a:lnTo>
                  <a:lnTo>
                    <a:pt x="1279" y="996"/>
                  </a:lnTo>
                  <a:lnTo>
                    <a:pt x="1287" y="1030"/>
                  </a:lnTo>
                  <a:lnTo>
                    <a:pt x="1295" y="1062"/>
                  </a:lnTo>
                  <a:lnTo>
                    <a:pt x="1298" y="1081"/>
                  </a:lnTo>
                  <a:lnTo>
                    <a:pt x="1271" y="1105"/>
                  </a:lnTo>
                  <a:lnTo>
                    <a:pt x="1244" y="1127"/>
                  </a:lnTo>
                  <a:lnTo>
                    <a:pt x="1215" y="1146"/>
                  </a:lnTo>
                  <a:lnTo>
                    <a:pt x="1185" y="1165"/>
                  </a:lnTo>
                  <a:lnTo>
                    <a:pt x="1154" y="1181"/>
                  </a:lnTo>
                  <a:lnTo>
                    <a:pt x="1121" y="1197"/>
                  </a:lnTo>
                  <a:lnTo>
                    <a:pt x="1087" y="1213"/>
                  </a:lnTo>
                  <a:lnTo>
                    <a:pt x="1052" y="1228"/>
                  </a:lnTo>
                  <a:lnTo>
                    <a:pt x="1046" y="1193"/>
                  </a:lnTo>
                  <a:lnTo>
                    <a:pt x="1036" y="1130"/>
                  </a:lnTo>
                  <a:lnTo>
                    <a:pt x="1027" y="1062"/>
                  </a:lnTo>
                  <a:lnTo>
                    <a:pt x="1019" y="1011"/>
                  </a:lnTo>
                  <a:lnTo>
                    <a:pt x="1014" y="980"/>
                  </a:lnTo>
                  <a:lnTo>
                    <a:pt x="1008" y="929"/>
                  </a:lnTo>
                  <a:lnTo>
                    <a:pt x="1003" y="878"/>
                  </a:lnTo>
                  <a:lnTo>
                    <a:pt x="1001" y="852"/>
                  </a:lnTo>
                  <a:lnTo>
                    <a:pt x="998" y="828"/>
                  </a:lnTo>
                  <a:lnTo>
                    <a:pt x="998" y="803"/>
                  </a:lnTo>
                  <a:lnTo>
                    <a:pt x="1000" y="779"/>
                  </a:lnTo>
                  <a:lnTo>
                    <a:pt x="1008" y="760"/>
                  </a:lnTo>
                  <a:lnTo>
                    <a:pt x="1016" y="742"/>
                  </a:lnTo>
                  <a:lnTo>
                    <a:pt x="1006" y="739"/>
                  </a:lnTo>
                  <a:lnTo>
                    <a:pt x="996" y="737"/>
                  </a:lnTo>
                  <a:lnTo>
                    <a:pt x="987" y="737"/>
                  </a:lnTo>
                  <a:lnTo>
                    <a:pt x="977" y="736"/>
                  </a:lnTo>
                  <a:lnTo>
                    <a:pt x="969" y="733"/>
                  </a:lnTo>
                  <a:lnTo>
                    <a:pt x="963" y="728"/>
                  </a:lnTo>
                  <a:lnTo>
                    <a:pt x="958" y="721"/>
                  </a:lnTo>
                  <a:lnTo>
                    <a:pt x="956" y="710"/>
                  </a:lnTo>
                  <a:lnTo>
                    <a:pt x="960" y="690"/>
                  </a:lnTo>
                  <a:lnTo>
                    <a:pt x="968" y="672"/>
                  </a:lnTo>
                  <a:lnTo>
                    <a:pt x="979" y="658"/>
                  </a:lnTo>
                  <a:lnTo>
                    <a:pt x="988" y="645"/>
                  </a:lnTo>
                  <a:lnTo>
                    <a:pt x="984" y="642"/>
                  </a:lnTo>
                  <a:lnTo>
                    <a:pt x="974" y="640"/>
                  </a:lnTo>
                  <a:lnTo>
                    <a:pt x="963" y="638"/>
                  </a:lnTo>
                  <a:lnTo>
                    <a:pt x="953" y="635"/>
                  </a:lnTo>
                  <a:lnTo>
                    <a:pt x="947" y="630"/>
                  </a:lnTo>
                  <a:lnTo>
                    <a:pt x="944" y="626"/>
                  </a:lnTo>
                  <a:lnTo>
                    <a:pt x="940" y="622"/>
                  </a:lnTo>
                  <a:lnTo>
                    <a:pt x="937" y="618"/>
                  </a:lnTo>
                  <a:lnTo>
                    <a:pt x="937" y="610"/>
                  </a:lnTo>
                  <a:lnTo>
                    <a:pt x="940" y="602"/>
                  </a:lnTo>
                  <a:lnTo>
                    <a:pt x="944" y="595"/>
                  </a:lnTo>
                  <a:lnTo>
                    <a:pt x="944" y="587"/>
                  </a:lnTo>
                  <a:lnTo>
                    <a:pt x="945" y="587"/>
                  </a:lnTo>
                  <a:lnTo>
                    <a:pt x="948" y="578"/>
                  </a:lnTo>
                  <a:lnTo>
                    <a:pt x="953" y="568"/>
                  </a:lnTo>
                  <a:lnTo>
                    <a:pt x="958" y="559"/>
                  </a:lnTo>
                  <a:lnTo>
                    <a:pt x="961" y="549"/>
                  </a:lnTo>
                  <a:lnTo>
                    <a:pt x="945" y="544"/>
                  </a:lnTo>
                  <a:lnTo>
                    <a:pt x="929" y="539"/>
                  </a:lnTo>
                  <a:lnTo>
                    <a:pt x="915" y="533"/>
                  </a:lnTo>
                  <a:lnTo>
                    <a:pt x="902" y="527"/>
                  </a:lnTo>
                  <a:lnTo>
                    <a:pt x="889" y="519"/>
                  </a:lnTo>
                  <a:lnTo>
                    <a:pt x="877" y="511"/>
                  </a:lnTo>
                  <a:lnTo>
                    <a:pt x="864" y="503"/>
                  </a:lnTo>
                  <a:lnTo>
                    <a:pt x="853" y="495"/>
                  </a:lnTo>
                  <a:lnTo>
                    <a:pt x="821" y="471"/>
                  </a:lnTo>
                  <a:lnTo>
                    <a:pt x="790" y="444"/>
                  </a:lnTo>
                  <a:lnTo>
                    <a:pt x="760" y="415"/>
                  </a:lnTo>
                  <a:lnTo>
                    <a:pt x="731" y="384"/>
                  </a:lnTo>
                  <a:lnTo>
                    <a:pt x="703" y="354"/>
                  </a:lnTo>
                  <a:lnTo>
                    <a:pt x="674" y="324"/>
                  </a:lnTo>
                  <a:lnTo>
                    <a:pt x="645" y="293"/>
                  </a:lnTo>
                  <a:lnTo>
                    <a:pt x="616" y="265"/>
                  </a:lnTo>
                  <a:lnTo>
                    <a:pt x="613" y="258"/>
                  </a:lnTo>
                  <a:lnTo>
                    <a:pt x="608" y="252"/>
                  </a:lnTo>
                  <a:lnTo>
                    <a:pt x="602" y="249"/>
                  </a:lnTo>
                  <a:lnTo>
                    <a:pt x="596" y="249"/>
                  </a:lnTo>
                  <a:lnTo>
                    <a:pt x="576" y="257"/>
                  </a:lnTo>
                  <a:lnTo>
                    <a:pt x="557" y="263"/>
                  </a:lnTo>
                  <a:lnTo>
                    <a:pt x="537" y="266"/>
                  </a:lnTo>
                  <a:lnTo>
                    <a:pt x="514" y="266"/>
                  </a:lnTo>
                  <a:lnTo>
                    <a:pt x="493" y="265"/>
                  </a:lnTo>
                  <a:lnTo>
                    <a:pt x="473" y="260"/>
                  </a:lnTo>
                  <a:lnTo>
                    <a:pt x="455" y="252"/>
                  </a:lnTo>
                  <a:lnTo>
                    <a:pt x="439" y="242"/>
                  </a:lnTo>
                  <a:lnTo>
                    <a:pt x="430" y="228"/>
                  </a:lnTo>
                  <a:lnTo>
                    <a:pt x="422" y="206"/>
                  </a:lnTo>
                  <a:lnTo>
                    <a:pt x="415" y="185"/>
                  </a:lnTo>
                  <a:lnTo>
                    <a:pt x="412" y="177"/>
                  </a:lnTo>
                  <a:lnTo>
                    <a:pt x="414" y="177"/>
                  </a:lnTo>
                  <a:lnTo>
                    <a:pt x="406" y="171"/>
                  </a:lnTo>
                  <a:lnTo>
                    <a:pt x="393" y="180"/>
                  </a:lnTo>
                  <a:lnTo>
                    <a:pt x="380" y="196"/>
                  </a:lnTo>
                  <a:lnTo>
                    <a:pt x="377" y="210"/>
                  </a:lnTo>
                  <a:lnTo>
                    <a:pt x="383" y="226"/>
                  </a:lnTo>
                  <a:lnTo>
                    <a:pt x="393" y="242"/>
                  </a:lnTo>
                  <a:lnTo>
                    <a:pt x="407" y="260"/>
                  </a:lnTo>
                  <a:lnTo>
                    <a:pt x="423" y="276"/>
                  </a:lnTo>
                  <a:lnTo>
                    <a:pt x="442" y="290"/>
                  </a:lnTo>
                  <a:lnTo>
                    <a:pt x="461" y="301"/>
                  </a:lnTo>
                  <a:lnTo>
                    <a:pt x="484" y="309"/>
                  </a:lnTo>
                  <a:lnTo>
                    <a:pt x="506" y="311"/>
                  </a:lnTo>
                  <a:lnTo>
                    <a:pt x="516" y="311"/>
                  </a:lnTo>
                  <a:lnTo>
                    <a:pt x="527" y="311"/>
                  </a:lnTo>
                  <a:lnTo>
                    <a:pt x="535" y="309"/>
                  </a:lnTo>
                  <a:lnTo>
                    <a:pt x="544" y="309"/>
                  </a:lnTo>
                  <a:lnTo>
                    <a:pt x="554" y="308"/>
                  </a:lnTo>
                  <a:lnTo>
                    <a:pt x="562" y="305"/>
                  </a:lnTo>
                  <a:lnTo>
                    <a:pt x="573" y="301"/>
                  </a:lnTo>
                  <a:lnTo>
                    <a:pt x="583" y="298"/>
                  </a:lnTo>
                  <a:lnTo>
                    <a:pt x="596" y="309"/>
                  </a:lnTo>
                  <a:lnTo>
                    <a:pt x="608" y="319"/>
                  </a:lnTo>
                  <a:lnTo>
                    <a:pt x="620" y="330"/>
                  </a:lnTo>
                  <a:lnTo>
                    <a:pt x="631" y="343"/>
                  </a:lnTo>
                  <a:lnTo>
                    <a:pt x="640" y="354"/>
                  </a:lnTo>
                  <a:lnTo>
                    <a:pt x="651" y="365"/>
                  </a:lnTo>
                  <a:lnTo>
                    <a:pt x="664" y="378"/>
                  </a:lnTo>
                  <a:lnTo>
                    <a:pt x="677" y="389"/>
                  </a:lnTo>
                  <a:lnTo>
                    <a:pt x="685" y="397"/>
                  </a:lnTo>
                  <a:lnTo>
                    <a:pt x="693" y="404"/>
                  </a:lnTo>
                  <a:lnTo>
                    <a:pt x="701" y="412"/>
                  </a:lnTo>
                  <a:lnTo>
                    <a:pt x="711" y="420"/>
                  </a:lnTo>
                  <a:lnTo>
                    <a:pt x="719" y="428"/>
                  </a:lnTo>
                  <a:lnTo>
                    <a:pt x="727" y="436"/>
                  </a:lnTo>
                  <a:lnTo>
                    <a:pt x="733" y="445"/>
                  </a:lnTo>
                  <a:lnTo>
                    <a:pt x="739" y="455"/>
                  </a:lnTo>
                  <a:lnTo>
                    <a:pt x="738" y="461"/>
                  </a:lnTo>
                  <a:lnTo>
                    <a:pt x="739" y="466"/>
                  </a:lnTo>
                  <a:lnTo>
                    <a:pt x="741" y="472"/>
                  </a:lnTo>
                  <a:lnTo>
                    <a:pt x="741" y="479"/>
                  </a:lnTo>
                  <a:lnTo>
                    <a:pt x="746" y="520"/>
                  </a:lnTo>
                  <a:lnTo>
                    <a:pt x="747" y="559"/>
                  </a:lnTo>
                  <a:lnTo>
                    <a:pt x="749" y="595"/>
                  </a:lnTo>
                  <a:lnTo>
                    <a:pt x="749" y="629"/>
                  </a:lnTo>
                  <a:lnTo>
                    <a:pt x="747" y="648"/>
                  </a:lnTo>
                  <a:lnTo>
                    <a:pt x="747" y="667"/>
                  </a:lnTo>
                  <a:lnTo>
                    <a:pt x="746" y="688"/>
                  </a:lnTo>
                  <a:lnTo>
                    <a:pt x="744" y="710"/>
                  </a:lnTo>
                  <a:lnTo>
                    <a:pt x="744" y="710"/>
                  </a:lnTo>
                  <a:lnTo>
                    <a:pt x="742" y="725"/>
                  </a:lnTo>
                  <a:lnTo>
                    <a:pt x="738" y="741"/>
                  </a:lnTo>
                  <a:lnTo>
                    <a:pt x="730" y="755"/>
                  </a:lnTo>
                  <a:lnTo>
                    <a:pt x="717" y="766"/>
                  </a:lnTo>
                  <a:lnTo>
                    <a:pt x="701" y="771"/>
                  </a:lnTo>
                  <a:lnTo>
                    <a:pt x="685" y="776"/>
                  </a:lnTo>
                  <a:lnTo>
                    <a:pt x="669" y="777"/>
                  </a:lnTo>
                  <a:lnTo>
                    <a:pt x="653" y="779"/>
                  </a:lnTo>
                  <a:lnTo>
                    <a:pt x="636" y="779"/>
                  </a:lnTo>
                  <a:lnTo>
                    <a:pt x="620" y="781"/>
                  </a:lnTo>
                  <a:lnTo>
                    <a:pt x="602" y="781"/>
                  </a:lnTo>
                  <a:lnTo>
                    <a:pt x="584" y="782"/>
                  </a:lnTo>
                  <a:lnTo>
                    <a:pt x="549" y="793"/>
                  </a:lnTo>
                  <a:lnTo>
                    <a:pt x="514" y="806"/>
                  </a:lnTo>
                  <a:lnTo>
                    <a:pt x="479" y="817"/>
                  </a:lnTo>
                  <a:lnTo>
                    <a:pt x="445" y="830"/>
                  </a:lnTo>
                  <a:lnTo>
                    <a:pt x="410" y="844"/>
                  </a:lnTo>
                  <a:lnTo>
                    <a:pt x="377" y="857"/>
                  </a:lnTo>
                  <a:lnTo>
                    <a:pt x="342" y="870"/>
                  </a:lnTo>
                  <a:lnTo>
                    <a:pt x="308" y="884"/>
                  </a:lnTo>
                  <a:lnTo>
                    <a:pt x="273" y="897"/>
                  </a:lnTo>
                  <a:lnTo>
                    <a:pt x="240" y="910"/>
                  </a:lnTo>
                  <a:lnTo>
                    <a:pt x="206" y="923"/>
                  </a:lnTo>
                  <a:lnTo>
                    <a:pt x="171" y="935"/>
                  </a:lnTo>
                  <a:lnTo>
                    <a:pt x="137" y="948"/>
                  </a:lnTo>
                  <a:lnTo>
                    <a:pt x="104" y="959"/>
                  </a:lnTo>
                  <a:lnTo>
                    <a:pt x="70" y="971"/>
                  </a:lnTo>
                  <a:lnTo>
                    <a:pt x="37" y="982"/>
                  </a:lnTo>
                  <a:lnTo>
                    <a:pt x="30" y="971"/>
                  </a:lnTo>
                  <a:lnTo>
                    <a:pt x="26" y="956"/>
                  </a:lnTo>
                  <a:lnTo>
                    <a:pt x="22" y="942"/>
                  </a:lnTo>
                  <a:lnTo>
                    <a:pt x="19" y="927"/>
                  </a:lnTo>
                  <a:lnTo>
                    <a:pt x="16" y="918"/>
                  </a:lnTo>
                  <a:lnTo>
                    <a:pt x="16" y="908"/>
                  </a:lnTo>
                  <a:lnTo>
                    <a:pt x="14" y="899"/>
                  </a:lnTo>
                  <a:lnTo>
                    <a:pt x="11" y="889"/>
                  </a:lnTo>
                  <a:lnTo>
                    <a:pt x="13" y="889"/>
                  </a:lnTo>
                  <a:lnTo>
                    <a:pt x="13" y="888"/>
                  </a:lnTo>
                  <a:lnTo>
                    <a:pt x="13" y="888"/>
                  </a:lnTo>
                  <a:lnTo>
                    <a:pt x="14" y="888"/>
                  </a:lnTo>
                  <a:lnTo>
                    <a:pt x="14" y="884"/>
                  </a:lnTo>
                  <a:lnTo>
                    <a:pt x="11" y="884"/>
                  </a:lnTo>
                  <a:lnTo>
                    <a:pt x="6" y="838"/>
                  </a:lnTo>
                  <a:lnTo>
                    <a:pt x="2" y="795"/>
                  </a:lnTo>
                  <a:lnTo>
                    <a:pt x="0" y="750"/>
                  </a:lnTo>
                  <a:lnTo>
                    <a:pt x="0" y="701"/>
                  </a:lnTo>
                  <a:lnTo>
                    <a:pt x="5" y="696"/>
                  </a:lnTo>
                  <a:lnTo>
                    <a:pt x="30" y="696"/>
                  </a:lnTo>
                  <a:lnTo>
                    <a:pt x="56" y="696"/>
                  </a:lnTo>
                  <a:lnTo>
                    <a:pt x="83" y="694"/>
                  </a:lnTo>
                  <a:lnTo>
                    <a:pt x="112" y="693"/>
                  </a:lnTo>
                  <a:lnTo>
                    <a:pt x="139" y="690"/>
                  </a:lnTo>
                  <a:lnTo>
                    <a:pt x="166" y="686"/>
                  </a:lnTo>
                  <a:lnTo>
                    <a:pt x="192" y="683"/>
                  </a:lnTo>
                  <a:lnTo>
                    <a:pt x="217" y="678"/>
                  </a:lnTo>
                  <a:lnTo>
                    <a:pt x="240" y="675"/>
                  </a:lnTo>
                  <a:lnTo>
                    <a:pt x="262" y="672"/>
                  </a:lnTo>
                  <a:lnTo>
                    <a:pt x="287" y="667"/>
                  </a:lnTo>
                  <a:lnTo>
                    <a:pt x="311" y="664"/>
                  </a:lnTo>
                  <a:lnTo>
                    <a:pt x="337" y="659"/>
                  </a:lnTo>
                  <a:lnTo>
                    <a:pt x="362" y="654"/>
                  </a:lnTo>
                  <a:lnTo>
                    <a:pt x="386" y="648"/>
                  </a:lnTo>
                  <a:lnTo>
                    <a:pt x="410" y="642"/>
                  </a:lnTo>
                  <a:lnTo>
                    <a:pt x="412" y="630"/>
                  </a:lnTo>
                  <a:lnTo>
                    <a:pt x="414" y="621"/>
                  </a:lnTo>
                  <a:lnTo>
                    <a:pt x="417" y="613"/>
                  </a:lnTo>
                  <a:lnTo>
                    <a:pt x="420" y="603"/>
                  </a:lnTo>
                  <a:lnTo>
                    <a:pt x="431" y="597"/>
                  </a:lnTo>
                  <a:lnTo>
                    <a:pt x="441" y="597"/>
                  </a:lnTo>
                  <a:lnTo>
                    <a:pt x="449" y="598"/>
                  </a:lnTo>
                  <a:lnTo>
                    <a:pt x="457" y="603"/>
                  </a:lnTo>
                  <a:lnTo>
                    <a:pt x="465" y="610"/>
                  </a:lnTo>
                  <a:lnTo>
                    <a:pt x="471" y="616"/>
                  </a:lnTo>
                  <a:lnTo>
                    <a:pt x="479" y="622"/>
                  </a:lnTo>
                  <a:lnTo>
                    <a:pt x="489" y="624"/>
                  </a:lnTo>
                  <a:lnTo>
                    <a:pt x="490" y="619"/>
                  </a:lnTo>
                  <a:lnTo>
                    <a:pt x="493" y="616"/>
                  </a:lnTo>
                  <a:lnTo>
                    <a:pt x="497" y="613"/>
                  </a:lnTo>
                  <a:lnTo>
                    <a:pt x="500" y="608"/>
                  </a:lnTo>
                  <a:lnTo>
                    <a:pt x="497" y="592"/>
                  </a:lnTo>
                  <a:lnTo>
                    <a:pt x="492" y="576"/>
                  </a:lnTo>
                  <a:lnTo>
                    <a:pt x="489" y="560"/>
                  </a:lnTo>
                  <a:lnTo>
                    <a:pt x="487" y="544"/>
                  </a:lnTo>
                  <a:lnTo>
                    <a:pt x="482" y="535"/>
                  </a:lnTo>
                  <a:lnTo>
                    <a:pt x="481" y="525"/>
                  </a:lnTo>
                  <a:lnTo>
                    <a:pt x="477" y="515"/>
                  </a:lnTo>
                  <a:lnTo>
                    <a:pt x="474" y="506"/>
                  </a:lnTo>
                  <a:lnTo>
                    <a:pt x="473" y="490"/>
                  </a:lnTo>
                  <a:lnTo>
                    <a:pt x="469" y="472"/>
                  </a:lnTo>
                  <a:lnTo>
                    <a:pt x="466" y="456"/>
                  </a:lnTo>
                  <a:lnTo>
                    <a:pt x="463" y="442"/>
                  </a:lnTo>
                  <a:lnTo>
                    <a:pt x="458" y="436"/>
                  </a:lnTo>
                  <a:lnTo>
                    <a:pt x="458" y="426"/>
                  </a:lnTo>
                  <a:lnTo>
                    <a:pt x="458" y="416"/>
                  </a:lnTo>
                  <a:lnTo>
                    <a:pt x="453" y="408"/>
                  </a:lnTo>
                  <a:lnTo>
                    <a:pt x="449" y="391"/>
                  </a:lnTo>
                  <a:lnTo>
                    <a:pt x="447" y="372"/>
                  </a:lnTo>
                  <a:lnTo>
                    <a:pt x="444" y="353"/>
                  </a:lnTo>
                  <a:lnTo>
                    <a:pt x="444" y="333"/>
                  </a:lnTo>
                  <a:lnTo>
                    <a:pt x="430" y="317"/>
                  </a:lnTo>
                  <a:lnTo>
                    <a:pt x="412" y="305"/>
                  </a:lnTo>
                  <a:lnTo>
                    <a:pt x="393" y="293"/>
                  </a:lnTo>
                  <a:lnTo>
                    <a:pt x="375" y="281"/>
                  </a:lnTo>
                  <a:lnTo>
                    <a:pt x="359" y="266"/>
                  </a:lnTo>
                  <a:lnTo>
                    <a:pt x="348" y="250"/>
                  </a:lnTo>
                  <a:lnTo>
                    <a:pt x="343" y="228"/>
                  </a:lnTo>
                  <a:lnTo>
                    <a:pt x="348" y="202"/>
                  </a:lnTo>
                  <a:lnTo>
                    <a:pt x="353" y="185"/>
                  </a:lnTo>
                  <a:lnTo>
                    <a:pt x="358" y="167"/>
                  </a:lnTo>
                  <a:lnTo>
                    <a:pt x="361" y="150"/>
                  </a:lnTo>
                  <a:lnTo>
                    <a:pt x="366" y="134"/>
                  </a:lnTo>
                  <a:lnTo>
                    <a:pt x="372" y="118"/>
                  </a:lnTo>
                  <a:lnTo>
                    <a:pt x="378" y="102"/>
                  </a:lnTo>
                  <a:lnTo>
                    <a:pt x="386" y="86"/>
                  </a:lnTo>
                  <a:lnTo>
                    <a:pt x="398" y="71"/>
                  </a:lnTo>
                  <a:lnTo>
                    <a:pt x="401" y="64"/>
                  </a:lnTo>
                  <a:lnTo>
                    <a:pt x="407" y="57"/>
                  </a:lnTo>
                  <a:lnTo>
                    <a:pt x="414" y="52"/>
                  </a:lnTo>
                  <a:lnTo>
                    <a:pt x="422" y="48"/>
                  </a:lnTo>
                  <a:lnTo>
                    <a:pt x="430" y="44"/>
                  </a:lnTo>
                  <a:lnTo>
                    <a:pt x="438" y="41"/>
                  </a:lnTo>
                  <a:lnTo>
                    <a:pt x="447" y="38"/>
                  </a:lnTo>
                  <a:lnTo>
                    <a:pt x="455" y="35"/>
                  </a:lnTo>
                  <a:lnTo>
                    <a:pt x="476" y="28"/>
                  </a:lnTo>
                  <a:lnTo>
                    <a:pt x="495" y="22"/>
                  </a:lnTo>
                  <a:lnTo>
                    <a:pt x="516" y="14"/>
                  </a:lnTo>
                  <a:lnTo>
                    <a:pt x="535" y="9"/>
                  </a:lnTo>
                  <a:lnTo>
                    <a:pt x="556" y="4"/>
                  </a:lnTo>
                  <a:lnTo>
                    <a:pt x="576" y="1"/>
                  </a:lnTo>
                  <a:lnTo>
                    <a:pt x="597" y="0"/>
                  </a:lnTo>
                  <a:lnTo>
                    <a:pt x="620" y="1"/>
                  </a:lnTo>
                  <a:lnTo>
                    <a:pt x="624" y="4"/>
                  </a:lnTo>
                  <a:lnTo>
                    <a:pt x="631" y="9"/>
                  </a:lnTo>
                  <a:lnTo>
                    <a:pt x="637" y="12"/>
                  </a:lnTo>
                  <a:lnTo>
                    <a:pt x="642" y="16"/>
                  </a:lnTo>
                  <a:lnTo>
                    <a:pt x="648" y="20"/>
                  </a:lnTo>
                  <a:lnTo>
                    <a:pt x="655" y="22"/>
                  </a:lnTo>
                  <a:lnTo>
                    <a:pt x="661" y="24"/>
                  </a:lnTo>
                  <a:lnTo>
                    <a:pt x="667" y="22"/>
                  </a:lnTo>
                  <a:lnTo>
                    <a:pt x="669" y="19"/>
                  </a:lnTo>
                  <a:lnTo>
                    <a:pt x="672" y="17"/>
                  </a:lnTo>
                  <a:lnTo>
                    <a:pt x="674" y="14"/>
                  </a:lnTo>
                  <a:lnTo>
                    <a:pt x="675" y="12"/>
                  </a:lnTo>
                  <a:lnTo>
                    <a:pt x="679" y="14"/>
                  </a:lnTo>
                  <a:lnTo>
                    <a:pt x="683" y="20"/>
                  </a:lnTo>
                  <a:lnTo>
                    <a:pt x="690" y="28"/>
                  </a:lnTo>
                  <a:lnTo>
                    <a:pt x="698" y="38"/>
                  </a:lnTo>
                  <a:lnTo>
                    <a:pt x="706" y="49"/>
                  </a:lnTo>
                  <a:lnTo>
                    <a:pt x="715" y="62"/>
                  </a:lnTo>
                  <a:lnTo>
                    <a:pt x="723" y="73"/>
                  </a:lnTo>
                  <a:lnTo>
                    <a:pt x="733" y="8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Freeform 63"/>
            <p:cNvSpPr>
              <a:spLocks/>
            </p:cNvSpPr>
            <p:nvPr/>
          </p:nvSpPr>
          <p:spPr bwMode="auto">
            <a:xfrm>
              <a:off x="4183" y="2684"/>
              <a:ext cx="49" cy="150"/>
            </a:xfrm>
            <a:custGeom>
              <a:avLst/>
              <a:gdLst>
                <a:gd name="T0" fmla="*/ 62 w 99"/>
                <a:gd name="T1" fmla="*/ 0 h 302"/>
                <a:gd name="T2" fmla="*/ 62 w 99"/>
                <a:gd name="T3" fmla="*/ 21 h 302"/>
                <a:gd name="T4" fmla="*/ 60 w 99"/>
                <a:gd name="T5" fmla="*/ 42 h 302"/>
                <a:gd name="T6" fmla="*/ 62 w 99"/>
                <a:gd name="T7" fmla="*/ 59 h 302"/>
                <a:gd name="T8" fmla="*/ 65 w 99"/>
                <a:gd name="T9" fmla="*/ 74 h 302"/>
                <a:gd name="T10" fmla="*/ 65 w 99"/>
                <a:gd name="T11" fmla="*/ 85 h 302"/>
                <a:gd name="T12" fmla="*/ 65 w 99"/>
                <a:gd name="T13" fmla="*/ 98 h 302"/>
                <a:gd name="T14" fmla="*/ 67 w 99"/>
                <a:gd name="T15" fmla="*/ 109 h 302"/>
                <a:gd name="T16" fmla="*/ 70 w 99"/>
                <a:gd name="T17" fmla="*/ 120 h 302"/>
                <a:gd name="T18" fmla="*/ 68 w 99"/>
                <a:gd name="T19" fmla="*/ 129 h 302"/>
                <a:gd name="T20" fmla="*/ 70 w 99"/>
                <a:gd name="T21" fmla="*/ 141 h 302"/>
                <a:gd name="T22" fmla="*/ 71 w 99"/>
                <a:gd name="T23" fmla="*/ 152 h 302"/>
                <a:gd name="T24" fmla="*/ 71 w 99"/>
                <a:gd name="T25" fmla="*/ 165 h 302"/>
                <a:gd name="T26" fmla="*/ 78 w 99"/>
                <a:gd name="T27" fmla="*/ 198 h 302"/>
                <a:gd name="T28" fmla="*/ 84 w 99"/>
                <a:gd name="T29" fmla="*/ 227 h 302"/>
                <a:gd name="T30" fmla="*/ 92 w 99"/>
                <a:gd name="T31" fmla="*/ 256 h 302"/>
                <a:gd name="T32" fmla="*/ 99 w 99"/>
                <a:gd name="T33" fmla="*/ 289 h 302"/>
                <a:gd name="T34" fmla="*/ 91 w 99"/>
                <a:gd name="T35" fmla="*/ 291 h 302"/>
                <a:gd name="T36" fmla="*/ 84 w 99"/>
                <a:gd name="T37" fmla="*/ 294 h 302"/>
                <a:gd name="T38" fmla="*/ 76 w 99"/>
                <a:gd name="T39" fmla="*/ 296 h 302"/>
                <a:gd name="T40" fmla="*/ 70 w 99"/>
                <a:gd name="T41" fmla="*/ 297 h 302"/>
                <a:gd name="T42" fmla="*/ 62 w 99"/>
                <a:gd name="T43" fmla="*/ 299 h 302"/>
                <a:gd name="T44" fmla="*/ 54 w 99"/>
                <a:gd name="T45" fmla="*/ 300 h 302"/>
                <a:gd name="T46" fmla="*/ 47 w 99"/>
                <a:gd name="T47" fmla="*/ 302 h 302"/>
                <a:gd name="T48" fmla="*/ 39 w 99"/>
                <a:gd name="T49" fmla="*/ 302 h 302"/>
                <a:gd name="T50" fmla="*/ 28 w 99"/>
                <a:gd name="T51" fmla="*/ 251 h 302"/>
                <a:gd name="T52" fmla="*/ 20 w 99"/>
                <a:gd name="T53" fmla="*/ 203 h 302"/>
                <a:gd name="T54" fmla="*/ 14 w 99"/>
                <a:gd name="T55" fmla="*/ 153 h 302"/>
                <a:gd name="T56" fmla="*/ 8 w 99"/>
                <a:gd name="T57" fmla="*/ 99 h 302"/>
                <a:gd name="T58" fmla="*/ 1 w 99"/>
                <a:gd name="T59" fmla="*/ 96 h 302"/>
                <a:gd name="T60" fmla="*/ 3 w 99"/>
                <a:gd name="T61" fmla="*/ 74 h 302"/>
                <a:gd name="T62" fmla="*/ 1 w 99"/>
                <a:gd name="T63" fmla="*/ 53 h 302"/>
                <a:gd name="T64" fmla="*/ 0 w 99"/>
                <a:gd name="T65" fmla="*/ 34 h 302"/>
                <a:gd name="T66" fmla="*/ 1 w 99"/>
                <a:gd name="T67" fmla="*/ 21 h 302"/>
                <a:gd name="T68" fmla="*/ 6 w 99"/>
                <a:gd name="T69" fmla="*/ 14 h 302"/>
                <a:gd name="T70" fmla="*/ 12 w 99"/>
                <a:gd name="T71" fmla="*/ 8 h 302"/>
                <a:gd name="T72" fmla="*/ 19 w 99"/>
                <a:gd name="T73" fmla="*/ 5 h 302"/>
                <a:gd name="T74" fmla="*/ 27 w 99"/>
                <a:gd name="T75" fmla="*/ 3 h 302"/>
                <a:gd name="T76" fmla="*/ 35 w 99"/>
                <a:gd name="T77" fmla="*/ 2 h 302"/>
                <a:gd name="T78" fmla="*/ 44 w 99"/>
                <a:gd name="T79" fmla="*/ 0 h 302"/>
                <a:gd name="T80" fmla="*/ 52 w 99"/>
                <a:gd name="T81" fmla="*/ 0 h 302"/>
                <a:gd name="T82" fmla="*/ 62 w 99"/>
                <a:gd name="T8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9" h="302">
                  <a:moveTo>
                    <a:pt x="62" y="0"/>
                  </a:moveTo>
                  <a:lnTo>
                    <a:pt x="62" y="21"/>
                  </a:lnTo>
                  <a:lnTo>
                    <a:pt x="60" y="42"/>
                  </a:lnTo>
                  <a:lnTo>
                    <a:pt x="62" y="59"/>
                  </a:lnTo>
                  <a:lnTo>
                    <a:pt x="65" y="74"/>
                  </a:lnTo>
                  <a:lnTo>
                    <a:pt x="65" y="85"/>
                  </a:lnTo>
                  <a:lnTo>
                    <a:pt x="65" y="98"/>
                  </a:lnTo>
                  <a:lnTo>
                    <a:pt x="67" y="109"/>
                  </a:lnTo>
                  <a:lnTo>
                    <a:pt x="70" y="120"/>
                  </a:lnTo>
                  <a:lnTo>
                    <a:pt x="68" y="129"/>
                  </a:lnTo>
                  <a:lnTo>
                    <a:pt x="70" y="141"/>
                  </a:lnTo>
                  <a:lnTo>
                    <a:pt x="71" y="152"/>
                  </a:lnTo>
                  <a:lnTo>
                    <a:pt x="71" y="165"/>
                  </a:lnTo>
                  <a:lnTo>
                    <a:pt x="78" y="198"/>
                  </a:lnTo>
                  <a:lnTo>
                    <a:pt x="84" y="227"/>
                  </a:lnTo>
                  <a:lnTo>
                    <a:pt x="92" y="256"/>
                  </a:lnTo>
                  <a:lnTo>
                    <a:pt x="99" y="289"/>
                  </a:lnTo>
                  <a:lnTo>
                    <a:pt x="91" y="291"/>
                  </a:lnTo>
                  <a:lnTo>
                    <a:pt x="84" y="294"/>
                  </a:lnTo>
                  <a:lnTo>
                    <a:pt x="76" y="296"/>
                  </a:lnTo>
                  <a:lnTo>
                    <a:pt x="70" y="297"/>
                  </a:lnTo>
                  <a:lnTo>
                    <a:pt x="62" y="299"/>
                  </a:lnTo>
                  <a:lnTo>
                    <a:pt x="54" y="300"/>
                  </a:lnTo>
                  <a:lnTo>
                    <a:pt x="47" y="302"/>
                  </a:lnTo>
                  <a:lnTo>
                    <a:pt x="39" y="302"/>
                  </a:lnTo>
                  <a:lnTo>
                    <a:pt x="28" y="251"/>
                  </a:lnTo>
                  <a:lnTo>
                    <a:pt x="20" y="203"/>
                  </a:lnTo>
                  <a:lnTo>
                    <a:pt x="14" y="153"/>
                  </a:lnTo>
                  <a:lnTo>
                    <a:pt x="8" y="99"/>
                  </a:lnTo>
                  <a:lnTo>
                    <a:pt x="1" y="96"/>
                  </a:lnTo>
                  <a:lnTo>
                    <a:pt x="3" y="74"/>
                  </a:lnTo>
                  <a:lnTo>
                    <a:pt x="1" y="53"/>
                  </a:lnTo>
                  <a:lnTo>
                    <a:pt x="0" y="34"/>
                  </a:lnTo>
                  <a:lnTo>
                    <a:pt x="1" y="21"/>
                  </a:lnTo>
                  <a:lnTo>
                    <a:pt x="6" y="14"/>
                  </a:lnTo>
                  <a:lnTo>
                    <a:pt x="12" y="8"/>
                  </a:lnTo>
                  <a:lnTo>
                    <a:pt x="19" y="5"/>
                  </a:lnTo>
                  <a:lnTo>
                    <a:pt x="27" y="3"/>
                  </a:lnTo>
                  <a:lnTo>
                    <a:pt x="35" y="2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Freeform 64"/>
            <p:cNvSpPr>
              <a:spLocks/>
            </p:cNvSpPr>
            <p:nvPr/>
          </p:nvSpPr>
          <p:spPr bwMode="auto">
            <a:xfrm>
              <a:off x="4118" y="2752"/>
              <a:ext cx="74" cy="214"/>
            </a:xfrm>
            <a:custGeom>
              <a:avLst/>
              <a:gdLst>
                <a:gd name="T0" fmla="*/ 101 w 149"/>
                <a:gd name="T1" fmla="*/ 60 h 428"/>
                <a:gd name="T2" fmla="*/ 115 w 149"/>
                <a:gd name="T3" fmla="*/ 144 h 428"/>
                <a:gd name="T4" fmla="*/ 117 w 149"/>
                <a:gd name="T5" fmla="*/ 179 h 428"/>
                <a:gd name="T6" fmla="*/ 104 w 149"/>
                <a:gd name="T7" fmla="*/ 170 h 428"/>
                <a:gd name="T8" fmla="*/ 91 w 149"/>
                <a:gd name="T9" fmla="*/ 173 h 428"/>
                <a:gd name="T10" fmla="*/ 93 w 149"/>
                <a:gd name="T11" fmla="*/ 182 h 428"/>
                <a:gd name="T12" fmla="*/ 147 w 149"/>
                <a:gd name="T13" fmla="*/ 218 h 428"/>
                <a:gd name="T14" fmla="*/ 147 w 149"/>
                <a:gd name="T15" fmla="*/ 237 h 428"/>
                <a:gd name="T16" fmla="*/ 146 w 149"/>
                <a:gd name="T17" fmla="*/ 238 h 428"/>
                <a:gd name="T18" fmla="*/ 139 w 149"/>
                <a:gd name="T19" fmla="*/ 237 h 428"/>
                <a:gd name="T20" fmla="*/ 123 w 149"/>
                <a:gd name="T21" fmla="*/ 227 h 428"/>
                <a:gd name="T22" fmla="*/ 109 w 149"/>
                <a:gd name="T23" fmla="*/ 221 h 428"/>
                <a:gd name="T24" fmla="*/ 94 w 149"/>
                <a:gd name="T25" fmla="*/ 219 h 428"/>
                <a:gd name="T26" fmla="*/ 94 w 149"/>
                <a:gd name="T27" fmla="*/ 230 h 428"/>
                <a:gd name="T28" fmla="*/ 114 w 149"/>
                <a:gd name="T29" fmla="*/ 242 h 428"/>
                <a:gd name="T30" fmla="*/ 134 w 149"/>
                <a:gd name="T31" fmla="*/ 254 h 428"/>
                <a:gd name="T32" fmla="*/ 146 w 149"/>
                <a:gd name="T33" fmla="*/ 274 h 428"/>
                <a:gd name="T34" fmla="*/ 134 w 149"/>
                <a:gd name="T35" fmla="*/ 285 h 428"/>
                <a:gd name="T36" fmla="*/ 115 w 149"/>
                <a:gd name="T37" fmla="*/ 277 h 428"/>
                <a:gd name="T38" fmla="*/ 106 w 149"/>
                <a:gd name="T39" fmla="*/ 286 h 428"/>
                <a:gd name="T40" fmla="*/ 112 w 149"/>
                <a:gd name="T41" fmla="*/ 297 h 428"/>
                <a:gd name="T42" fmla="*/ 126 w 149"/>
                <a:gd name="T43" fmla="*/ 304 h 428"/>
                <a:gd name="T44" fmla="*/ 141 w 149"/>
                <a:gd name="T45" fmla="*/ 312 h 428"/>
                <a:gd name="T46" fmla="*/ 142 w 149"/>
                <a:gd name="T47" fmla="*/ 342 h 428"/>
                <a:gd name="T48" fmla="*/ 133 w 149"/>
                <a:gd name="T49" fmla="*/ 393 h 428"/>
                <a:gd name="T50" fmla="*/ 128 w 149"/>
                <a:gd name="T51" fmla="*/ 419 h 428"/>
                <a:gd name="T52" fmla="*/ 126 w 149"/>
                <a:gd name="T53" fmla="*/ 424 h 428"/>
                <a:gd name="T54" fmla="*/ 123 w 149"/>
                <a:gd name="T55" fmla="*/ 428 h 428"/>
                <a:gd name="T56" fmla="*/ 94 w 149"/>
                <a:gd name="T57" fmla="*/ 321 h 428"/>
                <a:gd name="T58" fmla="*/ 64 w 149"/>
                <a:gd name="T59" fmla="*/ 216 h 428"/>
                <a:gd name="T60" fmla="*/ 32 w 149"/>
                <a:gd name="T61" fmla="*/ 112 h 428"/>
                <a:gd name="T62" fmla="*/ 0 w 149"/>
                <a:gd name="T63" fmla="*/ 7 h 428"/>
                <a:gd name="T64" fmla="*/ 24 w 149"/>
                <a:gd name="T65" fmla="*/ 2 h 428"/>
                <a:gd name="T66" fmla="*/ 47 w 149"/>
                <a:gd name="T67" fmla="*/ 0 h 428"/>
                <a:gd name="T68" fmla="*/ 67 w 149"/>
                <a:gd name="T69" fmla="*/ 2 h 428"/>
                <a:gd name="T70" fmla="*/ 91 w 149"/>
                <a:gd name="T7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9" h="428">
                  <a:moveTo>
                    <a:pt x="98" y="16"/>
                  </a:moveTo>
                  <a:lnTo>
                    <a:pt x="101" y="60"/>
                  </a:lnTo>
                  <a:lnTo>
                    <a:pt x="107" y="103"/>
                  </a:lnTo>
                  <a:lnTo>
                    <a:pt x="115" y="144"/>
                  </a:lnTo>
                  <a:lnTo>
                    <a:pt x="125" y="181"/>
                  </a:lnTo>
                  <a:lnTo>
                    <a:pt x="117" y="179"/>
                  </a:lnTo>
                  <a:lnTo>
                    <a:pt x="110" y="175"/>
                  </a:lnTo>
                  <a:lnTo>
                    <a:pt x="104" y="170"/>
                  </a:lnTo>
                  <a:lnTo>
                    <a:pt x="94" y="170"/>
                  </a:lnTo>
                  <a:lnTo>
                    <a:pt x="91" y="173"/>
                  </a:lnTo>
                  <a:lnTo>
                    <a:pt x="91" y="178"/>
                  </a:lnTo>
                  <a:lnTo>
                    <a:pt x="93" y="182"/>
                  </a:lnTo>
                  <a:lnTo>
                    <a:pt x="94" y="186"/>
                  </a:lnTo>
                  <a:lnTo>
                    <a:pt x="147" y="218"/>
                  </a:lnTo>
                  <a:lnTo>
                    <a:pt x="149" y="237"/>
                  </a:lnTo>
                  <a:lnTo>
                    <a:pt x="147" y="237"/>
                  </a:lnTo>
                  <a:lnTo>
                    <a:pt x="146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39" y="237"/>
                  </a:lnTo>
                  <a:lnTo>
                    <a:pt x="131" y="232"/>
                  </a:lnTo>
                  <a:lnTo>
                    <a:pt x="123" y="227"/>
                  </a:lnTo>
                  <a:lnTo>
                    <a:pt x="117" y="224"/>
                  </a:lnTo>
                  <a:lnTo>
                    <a:pt x="109" y="221"/>
                  </a:lnTo>
                  <a:lnTo>
                    <a:pt x="101" y="219"/>
                  </a:lnTo>
                  <a:lnTo>
                    <a:pt x="94" y="219"/>
                  </a:lnTo>
                  <a:lnTo>
                    <a:pt x="88" y="222"/>
                  </a:lnTo>
                  <a:lnTo>
                    <a:pt x="94" y="230"/>
                  </a:lnTo>
                  <a:lnTo>
                    <a:pt x="102" y="237"/>
                  </a:lnTo>
                  <a:lnTo>
                    <a:pt x="114" y="242"/>
                  </a:lnTo>
                  <a:lnTo>
                    <a:pt x="125" y="248"/>
                  </a:lnTo>
                  <a:lnTo>
                    <a:pt x="134" y="254"/>
                  </a:lnTo>
                  <a:lnTo>
                    <a:pt x="142" y="262"/>
                  </a:lnTo>
                  <a:lnTo>
                    <a:pt x="146" y="274"/>
                  </a:lnTo>
                  <a:lnTo>
                    <a:pt x="146" y="286"/>
                  </a:lnTo>
                  <a:lnTo>
                    <a:pt x="134" y="285"/>
                  </a:lnTo>
                  <a:lnTo>
                    <a:pt x="125" y="280"/>
                  </a:lnTo>
                  <a:lnTo>
                    <a:pt x="115" y="277"/>
                  </a:lnTo>
                  <a:lnTo>
                    <a:pt x="107" y="277"/>
                  </a:lnTo>
                  <a:lnTo>
                    <a:pt x="106" y="286"/>
                  </a:lnTo>
                  <a:lnTo>
                    <a:pt x="107" y="293"/>
                  </a:lnTo>
                  <a:lnTo>
                    <a:pt x="112" y="297"/>
                  </a:lnTo>
                  <a:lnTo>
                    <a:pt x="120" y="301"/>
                  </a:lnTo>
                  <a:lnTo>
                    <a:pt x="126" y="304"/>
                  </a:lnTo>
                  <a:lnTo>
                    <a:pt x="134" y="307"/>
                  </a:lnTo>
                  <a:lnTo>
                    <a:pt x="141" y="312"/>
                  </a:lnTo>
                  <a:lnTo>
                    <a:pt x="146" y="318"/>
                  </a:lnTo>
                  <a:lnTo>
                    <a:pt x="142" y="342"/>
                  </a:lnTo>
                  <a:lnTo>
                    <a:pt x="138" y="368"/>
                  </a:lnTo>
                  <a:lnTo>
                    <a:pt x="133" y="393"/>
                  </a:lnTo>
                  <a:lnTo>
                    <a:pt x="125" y="417"/>
                  </a:lnTo>
                  <a:lnTo>
                    <a:pt x="128" y="419"/>
                  </a:lnTo>
                  <a:lnTo>
                    <a:pt x="128" y="422"/>
                  </a:lnTo>
                  <a:lnTo>
                    <a:pt x="126" y="424"/>
                  </a:lnTo>
                  <a:lnTo>
                    <a:pt x="125" y="427"/>
                  </a:lnTo>
                  <a:lnTo>
                    <a:pt x="123" y="428"/>
                  </a:lnTo>
                  <a:lnTo>
                    <a:pt x="109" y="374"/>
                  </a:lnTo>
                  <a:lnTo>
                    <a:pt x="94" y="321"/>
                  </a:lnTo>
                  <a:lnTo>
                    <a:pt x="80" y="269"/>
                  </a:lnTo>
                  <a:lnTo>
                    <a:pt x="64" y="216"/>
                  </a:lnTo>
                  <a:lnTo>
                    <a:pt x="48" y="165"/>
                  </a:lnTo>
                  <a:lnTo>
                    <a:pt x="32" y="112"/>
                  </a:lnTo>
                  <a:lnTo>
                    <a:pt x="16" y="60"/>
                  </a:lnTo>
                  <a:lnTo>
                    <a:pt x="0" y="7"/>
                  </a:lnTo>
                  <a:lnTo>
                    <a:pt x="11" y="4"/>
                  </a:lnTo>
                  <a:lnTo>
                    <a:pt x="24" y="2"/>
                  </a:lnTo>
                  <a:lnTo>
                    <a:pt x="35" y="2"/>
                  </a:lnTo>
                  <a:lnTo>
                    <a:pt x="47" y="0"/>
                  </a:lnTo>
                  <a:lnTo>
                    <a:pt x="56" y="2"/>
                  </a:lnTo>
                  <a:lnTo>
                    <a:pt x="67" y="2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98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65"/>
            <p:cNvSpPr>
              <a:spLocks/>
            </p:cNvSpPr>
            <p:nvPr/>
          </p:nvSpPr>
          <p:spPr bwMode="auto">
            <a:xfrm>
              <a:off x="4093" y="2759"/>
              <a:ext cx="76" cy="218"/>
            </a:xfrm>
            <a:custGeom>
              <a:avLst/>
              <a:gdLst>
                <a:gd name="T0" fmla="*/ 30 w 151"/>
                <a:gd name="T1" fmla="*/ 16 h 436"/>
                <a:gd name="T2" fmla="*/ 40 w 151"/>
                <a:gd name="T3" fmla="*/ 50 h 436"/>
                <a:gd name="T4" fmla="*/ 51 w 151"/>
                <a:gd name="T5" fmla="*/ 83 h 436"/>
                <a:gd name="T6" fmla="*/ 60 w 151"/>
                <a:gd name="T7" fmla="*/ 117 h 436"/>
                <a:gd name="T8" fmla="*/ 72 w 151"/>
                <a:gd name="T9" fmla="*/ 150 h 436"/>
                <a:gd name="T10" fmla="*/ 83 w 151"/>
                <a:gd name="T11" fmla="*/ 184 h 436"/>
                <a:gd name="T12" fmla="*/ 92 w 151"/>
                <a:gd name="T13" fmla="*/ 216 h 436"/>
                <a:gd name="T14" fmla="*/ 104 w 151"/>
                <a:gd name="T15" fmla="*/ 249 h 436"/>
                <a:gd name="T16" fmla="*/ 113 w 151"/>
                <a:gd name="T17" fmla="*/ 281 h 436"/>
                <a:gd name="T18" fmla="*/ 116 w 151"/>
                <a:gd name="T19" fmla="*/ 300 h 436"/>
                <a:gd name="T20" fmla="*/ 123 w 151"/>
                <a:gd name="T21" fmla="*/ 316 h 436"/>
                <a:gd name="T22" fmla="*/ 129 w 151"/>
                <a:gd name="T23" fmla="*/ 332 h 436"/>
                <a:gd name="T24" fmla="*/ 132 w 151"/>
                <a:gd name="T25" fmla="*/ 352 h 436"/>
                <a:gd name="T26" fmla="*/ 135 w 151"/>
                <a:gd name="T27" fmla="*/ 372 h 436"/>
                <a:gd name="T28" fmla="*/ 142 w 151"/>
                <a:gd name="T29" fmla="*/ 393 h 436"/>
                <a:gd name="T30" fmla="*/ 148 w 151"/>
                <a:gd name="T31" fmla="*/ 412 h 436"/>
                <a:gd name="T32" fmla="*/ 151 w 151"/>
                <a:gd name="T33" fmla="*/ 435 h 436"/>
                <a:gd name="T34" fmla="*/ 147 w 151"/>
                <a:gd name="T35" fmla="*/ 436 h 436"/>
                <a:gd name="T36" fmla="*/ 142 w 151"/>
                <a:gd name="T37" fmla="*/ 436 h 436"/>
                <a:gd name="T38" fmla="*/ 137 w 151"/>
                <a:gd name="T39" fmla="*/ 436 h 436"/>
                <a:gd name="T40" fmla="*/ 132 w 151"/>
                <a:gd name="T41" fmla="*/ 435 h 436"/>
                <a:gd name="T42" fmla="*/ 127 w 151"/>
                <a:gd name="T43" fmla="*/ 420 h 436"/>
                <a:gd name="T44" fmla="*/ 123 w 151"/>
                <a:gd name="T45" fmla="*/ 406 h 436"/>
                <a:gd name="T46" fmla="*/ 119 w 151"/>
                <a:gd name="T47" fmla="*/ 390 h 436"/>
                <a:gd name="T48" fmla="*/ 111 w 151"/>
                <a:gd name="T49" fmla="*/ 377 h 436"/>
                <a:gd name="T50" fmla="*/ 111 w 151"/>
                <a:gd name="T51" fmla="*/ 361 h 436"/>
                <a:gd name="T52" fmla="*/ 107 w 151"/>
                <a:gd name="T53" fmla="*/ 347 h 436"/>
                <a:gd name="T54" fmla="*/ 102 w 151"/>
                <a:gd name="T55" fmla="*/ 331 h 436"/>
                <a:gd name="T56" fmla="*/ 102 w 151"/>
                <a:gd name="T57" fmla="*/ 315 h 436"/>
                <a:gd name="T58" fmla="*/ 99 w 151"/>
                <a:gd name="T59" fmla="*/ 308 h 436"/>
                <a:gd name="T60" fmla="*/ 96 w 151"/>
                <a:gd name="T61" fmla="*/ 299 h 436"/>
                <a:gd name="T62" fmla="*/ 91 w 151"/>
                <a:gd name="T63" fmla="*/ 291 h 436"/>
                <a:gd name="T64" fmla="*/ 88 w 151"/>
                <a:gd name="T65" fmla="*/ 284 h 436"/>
                <a:gd name="T66" fmla="*/ 78 w 151"/>
                <a:gd name="T67" fmla="*/ 251 h 436"/>
                <a:gd name="T68" fmla="*/ 68 w 151"/>
                <a:gd name="T69" fmla="*/ 217 h 436"/>
                <a:gd name="T70" fmla="*/ 57 w 151"/>
                <a:gd name="T71" fmla="*/ 182 h 436"/>
                <a:gd name="T72" fmla="*/ 46 w 151"/>
                <a:gd name="T73" fmla="*/ 147 h 436"/>
                <a:gd name="T74" fmla="*/ 35 w 151"/>
                <a:gd name="T75" fmla="*/ 114 h 436"/>
                <a:gd name="T76" fmla="*/ 24 w 151"/>
                <a:gd name="T77" fmla="*/ 80 h 436"/>
                <a:gd name="T78" fmla="*/ 12 w 151"/>
                <a:gd name="T79" fmla="*/ 47 h 436"/>
                <a:gd name="T80" fmla="*/ 0 w 151"/>
                <a:gd name="T81" fmla="*/ 16 h 436"/>
                <a:gd name="T82" fmla="*/ 0 w 151"/>
                <a:gd name="T83" fmla="*/ 10 h 436"/>
                <a:gd name="T84" fmla="*/ 3 w 151"/>
                <a:gd name="T85" fmla="*/ 5 h 436"/>
                <a:gd name="T86" fmla="*/ 8 w 151"/>
                <a:gd name="T87" fmla="*/ 3 h 436"/>
                <a:gd name="T88" fmla="*/ 12 w 151"/>
                <a:gd name="T89" fmla="*/ 0 h 436"/>
                <a:gd name="T90" fmla="*/ 20 w 151"/>
                <a:gd name="T91" fmla="*/ 0 h 436"/>
                <a:gd name="T92" fmla="*/ 24 w 151"/>
                <a:gd name="T93" fmla="*/ 5 h 436"/>
                <a:gd name="T94" fmla="*/ 27 w 151"/>
                <a:gd name="T95" fmla="*/ 11 h 436"/>
                <a:gd name="T96" fmla="*/ 30 w 151"/>
                <a:gd name="T97" fmla="*/ 1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1" h="436">
                  <a:moveTo>
                    <a:pt x="30" y="16"/>
                  </a:moveTo>
                  <a:lnTo>
                    <a:pt x="40" y="50"/>
                  </a:lnTo>
                  <a:lnTo>
                    <a:pt x="51" y="83"/>
                  </a:lnTo>
                  <a:lnTo>
                    <a:pt x="60" y="117"/>
                  </a:lnTo>
                  <a:lnTo>
                    <a:pt x="72" y="150"/>
                  </a:lnTo>
                  <a:lnTo>
                    <a:pt x="83" y="184"/>
                  </a:lnTo>
                  <a:lnTo>
                    <a:pt x="92" y="216"/>
                  </a:lnTo>
                  <a:lnTo>
                    <a:pt x="104" y="249"/>
                  </a:lnTo>
                  <a:lnTo>
                    <a:pt x="113" y="281"/>
                  </a:lnTo>
                  <a:lnTo>
                    <a:pt x="116" y="300"/>
                  </a:lnTo>
                  <a:lnTo>
                    <a:pt x="123" y="316"/>
                  </a:lnTo>
                  <a:lnTo>
                    <a:pt x="129" y="332"/>
                  </a:lnTo>
                  <a:lnTo>
                    <a:pt x="132" y="352"/>
                  </a:lnTo>
                  <a:lnTo>
                    <a:pt x="135" y="372"/>
                  </a:lnTo>
                  <a:lnTo>
                    <a:pt x="142" y="393"/>
                  </a:lnTo>
                  <a:lnTo>
                    <a:pt x="148" y="412"/>
                  </a:lnTo>
                  <a:lnTo>
                    <a:pt x="151" y="435"/>
                  </a:lnTo>
                  <a:lnTo>
                    <a:pt x="147" y="436"/>
                  </a:lnTo>
                  <a:lnTo>
                    <a:pt x="142" y="436"/>
                  </a:lnTo>
                  <a:lnTo>
                    <a:pt x="137" y="436"/>
                  </a:lnTo>
                  <a:lnTo>
                    <a:pt x="132" y="435"/>
                  </a:lnTo>
                  <a:lnTo>
                    <a:pt x="127" y="420"/>
                  </a:lnTo>
                  <a:lnTo>
                    <a:pt x="123" y="406"/>
                  </a:lnTo>
                  <a:lnTo>
                    <a:pt x="119" y="390"/>
                  </a:lnTo>
                  <a:lnTo>
                    <a:pt x="111" y="377"/>
                  </a:lnTo>
                  <a:lnTo>
                    <a:pt x="111" y="361"/>
                  </a:lnTo>
                  <a:lnTo>
                    <a:pt x="107" y="347"/>
                  </a:lnTo>
                  <a:lnTo>
                    <a:pt x="102" y="331"/>
                  </a:lnTo>
                  <a:lnTo>
                    <a:pt x="102" y="315"/>
                  </a:lnTo>
                  <a:lnTo>
                    <a:pt x="99" y="308"/>
                  </a:lnTo>
                  <a:lnTo>
                    <a:pt x="96" y="299"/>
                  </a:lnTo>
                  <a:lnTo>
                    <a:pt x="91" y="291"/>
                  </a:lnTo>
                  <a:lnTo>
                    <a:pt x="88" y="284"/>
                  </a:lnTo>
                  <a:lnTo>
                    <a:pt x="78" y="251"/>
                  </a:lnTo>
                  <a:lnTo>
                    <a:pt x="68" y="217"/>
                  </a:lnTo>
                  <a:lnTo>
                    <a:pt x="57" y="182"/>
                  </a:lnTo>
                  <a:lnTo>
                    <a:pt x="46" y="147"/>
                  </a:lnTo>
                  <a:lnTo>
                    <a:pt x="35" y="114"/>
                  </a:lnTo>
                  <a:lnTo>
                    <a:pt x="24" y="80"/>
                  </a:lnTo>
                  <a:lnTo>
                    <a:pt x="12" y="47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4" y="5"/>
                  </a:lnTo>
                  <a:lnTo>
                    <a:pt x="27" y="11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Freeform 66"/>
            <p:cNvSpPr>
              <a:spLocks/>
            </p:cNvSpPr>
            <p:nvPr/>
          </p:nvSpPr>
          <p:spPr bwMode="auto">
            <a:xfrm>
              <a:off x="4752" y="2893"/>
              <a:ext cx="134" cy="103"/>
            </a:xfrm>
            <a:custGeom>
              <a:avLst/>
              <a:gdLst>
                <a:gd name="T0" fmla="*/ 267 w 268"/>
                <a:gd name="T1" fmla="*/ 36 h 206"/>
                <a:gd name="T2" fmla="*/ 268 w 268"/>
                <a:gd name="T3" fmla="*/ 49 h 206"/>
                <a:gd name="T4" fmla="*/ 262 w 268"/>
                <a:gd name="T5" fmla="*/ 59 h 206"/>
                <a:gd name="T6" fmla="*/ 252 w 268"/>
                <a:gd name="T7" fmla="*/ 67 h 206"/>
                <a:gd name="T8" fmla="*/ 243 w 268"/>
                <a:gd name="T9" fmla="*/ 75 h 206"/>
                <a:gd name="T10" fmla="*/ 217 w 268"/>
                <a:gd name="T11" fmla="*/ 94 h 206"/>
                <a:gd name="T12" fmla="*/ 192 w 268"/>
                <a:gd name="T13" fmla="*/ 113 h 206"/>
                <a:gd name="T14" fmla="*/ 166 w 268"/>
                <a:gd name="T15" fmla="*/ 130 h 206"/>
                <a:gd name="T16" fmla="*/ 139 w 268"/>
                <a:gd name="T17" fmla="*/ 146 h 206"/>
                <a:gd name="T18" fmla="*/ 110 w 268"/>
                <a:gd name="T19" fmla="*/ 162 h 206"/>
                <a:gd name="T20" fmla="*/ 81 w 268"/>
                <a:gd name="T21" fmla="*/ 178 h 206"/>
                <a:gd name="T22" fmla="*/ 51 w 268"/>
                <a:gd name="T23" fmla="*/ 193 h 206"/>
                <a:gd name="T24" fmla="*/ 21 w 268"/>
                <a:gd name="T25" fmla="*/ 206 h 206"/>
                <a:gd name="T26" fmla="*/ 13 w 268"/>
                <a:gd name="T27" fmla="*/ 206 h 206"/>
                <a:gd name="T28" fmla="*/ 11 w 268"/>
                <a:gd name="T29" fmla="*/ 201 h 206"/>
                <a:gd name="T30" fmla="*/ 11 w 268"/>
                <a:gd name="T31" fmla="*/ 194 h 206"/>
                <a:gd name="T32" fmla="*/ 6 w 268"/>
                <a:gd name="T33" fmla="*/ 190 h 206"/>
                <a:gd name="T34" fmla="*/ 6 w 268"/>
                <a:gd name="T35" fmla="*/ 178 h 206"/>
                <a:gd name="T36" fmla="*/ 3 w 268"/>
                <a:gd name="T37" fmla="*/ 170 h 206"/>
                <a:gd name="T38" fmla="*/ 0 w 268"/>
                <a:gd name="T39" fmla="*/ 164 h 206"/>
                <a:gd name="T40" fmla="*/ 2 w 268"/>
                <a:gd name="T41" fmla="*/ 153 h 206"/>
                <a:gd name="T42" fmla="*/ 38 w 268"/>
                <a:gd name="T43" fmla="*/ 140 h 206"/>
                <a:gd name="T44" fmla="*/ 72 w 268"/>
                <a:gd name="T45" fmla="*/ 122 h 206"/>
                <a:gd name="T46" fmla="*/ 104 w 268"/>
                <a:gd name="T47" fmla="*/ 105 h 206"/>
                <a:gd name="T48" fmla="*/ 136 w 268"/>
                <a:gd name="T49" fmla="*/ 86 h 206"/>
                <a:gd name="T50" fmla="*/ 165 w 268"/>
                <a:gd name="T51" fmla="*/ 63 h 206"/>
                <a:gd name="T52" fmla="*/ 193 w 268"/>
                <a:gd name="T53" fmla="*/ 43 h 206"/>
                <a:gd name="T54" fmla="*/ 220 w 268"/>
                <a:gd name="T55" fmla="*/ 20 h 206"/>
                <a:gd name="T56" fmla="*/ 248 w 268"/>
                <a:gd name="T57" fmla="*/ 0 h 206"/>
                <a:gd name="T58" fmla="*/ 256 w 268"/>
                <a:gd name="T59" fmla="*/ 6 h 206"/>
                <a:gd name="T60" fmla="*/ 260 w 268"/>
                <a:gd name="T61" fmla="*/ 15 h 206"/>
                <a:gd name="T62" fmla="*/ 264 w 268"/>
                <a:gd name="T63" fmla="*/ 25 h 206"/>
                <a:gd name="T64" fmla="*/ 267 w 268"/>
                <a:gd name="T65" fmla="*/ 3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8" h="206">
                  <a:moveTo>
                    <a:pt x="267" y="36"/>
                  </a:moveTo>
                  <a:lnTo>
                    <a:pt x="268" y="49"/>
                  </a:lnTo>
                  <a:lnTo>
                    <a:pt x="262" y="59"/>
                  </a:lnTo>
                  <a:lnTo>
                    <a:pt x="252" y="67"/>
                  </a:lnTo>
                  <a:lnTo>
                    <a:pt x="243" y="75"/>
                  </a:lnTo>
                  <a:lnTo>
                    <a:pt x="217" y="94"/>
                  </a:lnTo>
                  <a:lnTo>
                    <a:pt x="192" y="113"/>
                  </a:lnTo>
                  <a:lnTo>
                    <a:pt x="166" y="130"/>
                  </a:lnTo>
                  <a:lnTo>
                    <a:pt x="139" y="146"/>
                  </a:lnTo>
                  <a:lnTo>
                    <a:pt x="110" y="162"/>
                  </a:lnTo>
                  <a:lnTo>
                    <a:pt x="81" y="178"/>
                  </a:lnTo>
                  <a:lnTo>
                    <a:pt x="51" y="193"/>
                  </a:lnTo>
                  <a:lnTo>
                    <a:pt x="21" y="206"/>
                  </a:lnTo>
                  <a:lnTo>
                    <a:pt x="13" y="206"/>
                  </a:lnTo>
                  <a:lnTo>
                    <a:pt x="11" y="201"/>
                  </a:lnTo>
                  <a:lnTo>
                    <a:pt x="11" y="194"/>
                  </a:lnTo>
                  <a:lnTo>
                    <a:pt x="6" y="190"/>
                  </a:lnTo>
                  <a:lnTo>
                    <a:pt x="6" y="178"/>
                  </a:lnTo>
                  <a:lnTo>
                    <a:pt x="3" y="170"/>
                  </a:lnTo>
                  <a:lnTo>
                    <a:pt x="0" y="164"/>
                  </a:lnTo>
                  <a:lnTo>
                    <a:pt x="2" y="153"/>
                  </a:lnTo>
                  <a:lnTo>
                    <a:pt x="38" y="140"/>
                  </a:lnTo>
                  <a:lnTo>
                    <a:pt x="72" y="122"/>
                  </a:lnTo>
                  <a:lnTo>
                    <a:pt x="104" y="105"/>
                  </a:lnTo>
                  <a:lnTo>
                    <a:pt x="136" y="86"/>
                  </a:lnTo>
                  <a:lnTo>
                    <a:pt x="165" y="63"/>
                  </a:lnTo>
                  <a:lnTo>
                    <a:pt x="193" y="43"/>
                  </a:lnTo>
                  <a:lnTo>
                    <a:pt x="220" y="20"/>
                  </a:lnTo>
                  <a:lnTo>
                    <a:pt x="248" y="0"/>
                  </a:lnTo>
                  <a:lnTo>
                    <a:pt x="256" y="6"/>
                  </a:lnTo>
                  <a:lnTo>
                    <a:pt x="260" y="15"/>
                  </a:lnTo>
                  <a:lnTo>
                    <a:pt x="264" y="25"/>
                  </a:lnTo>
                  <a:lnTo>
                    <a:pt x="267" y="36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67"/>
            <p:cNvSpPr>
              <a:spLocks/>
            </p:cNvSpPr>
            <p:nvPr/>
          </p:nvSpPr>
          <p:spPr bwMode="auto">
            <a:xfrm>
              <a:off x="4819" y="2925"/>
              <a:ext cx="178" cy="115"/>
            </a:xfrm>
            <a:custGeom>
              <a:avLst/>
              <a:gdLst>
                <a:gd name="T0" fmla="*/ 337 w 356"/>
                <a:gd name="T1" fmla="*/ 22 h 228"/>
                <a:gd name="T2" fmla="*/ 300 w 356"/>
                <a:gd name="T3" fmla="*/ 51 h 228"/>
                <a:gd name="T4" fmla="*/ 262 w 356"/>
                <a:gd name="T5" fmla="*/ 78 h 228"/>
                <a:gd name="T6" fmla="*/ 222 w 356"/>
                <a:gd name="T7" fmla="*/ 107 h 228"/>
                <a:gd name="T8" fmla="*/ 182 w 356"/>
                <a:gd name="T9" fmla="*/ 134 h 228"/>
                <a:gd name="T10" fmla="*/ 141 w 356"/>
                <a:gd name="T11" fmla="*/ 163 h 228"/>
                <a:gd name="T12" fmla="*/ 101 w 356"/>
                <a:gd name="T13" fmla="*/ 190 h 228"/>
                <a:gd name="T14" fmla="*/ 59 w 356"/>
                <a:gd name="T15" fmla="*/ 216 h 228"/>
                <a:gd name="T16" fmla="*/ 27 w 356"/>
                <a:gd name="T17" fmla="*/ 216 h 228"/>
                <a:gd name="T18" fmla="*/ 3 w 356"/>
                <a:gd name="T19" fmla="*/ 158 h 228"/>
                <a:gd name="T20" fmla="*/ 23 w 356"/>
                <a:gd name="T21" fmla="*/ 123 h 228"/>
                <a:gd name="T22" fmla="*/ 66 w 356"/>
                <a:gd name="T23" fmla="*/ 93 h 228"/>
                <a:gd name="T24" fmla="*/ 107 w 356"/>
                <a:gd name="T25" fmla="*/ 62 h 228"/>
                <a:gd name="T26" fmla="*/ 149 w 356"/>
                <a:gd name="T27" fmla="*/ 30 h 228"/>
                <a:gd name="T28" fmla="*/ 168 w 356"/>
                <a:gd name="T29" fmla="*/ 22 h 228"/>
                <a:gd name="T30" fmla="*/ 158 w 356"/>
                <a:gd name="T31" fmla="*/ 69 h 228"/>
                <a:gd name="T32" fmla="*/ 163 w 356"/>
                <a:gd name="T33" fmla="*/ 80 h 228"/>
                <a:gd name="T34" fmla="*/ 168 w 356"/>
                <a:gd name="T35" fmla="*/ 75 h 228"/>
                <a:gd name="T36" fmla="*/ 174 w 356"/>
                <a:gd name="T37" fmla="*/ 62 h 228"/>
                <a:gd name="T38" fmla="*/ 182 w 356"/>
                <a:gd name="T39" fmla="*/ 30 h 228"/>
                <a:gd name="T40" fmla="*/ 192 w 356"/>
                <a:gd name="T41" fmla="*/ 10 h 228"/>
                <a:gd name="T42" fmla="*/ 211 w 356"/>
                <a:gd name="T43" fmla="*/ 6 h 228"/>
                <a:gd name="T44" fmla="*/ 222 w 356"/>
                <a:gd name="T45" fmla="*/ 6 h 228"/>
                <a:gd name="T46" fmla="*/ 221 w 356"/>
                <a:gd name="T47" fmla="*/ 10 h 228"/>
                <a:gd name="T48" fmla="*/ 217 w 356"/>
                <a:gd name="T49" fmla="*/ 13 h 228"/>
                <a:gd name="T50" fmla="*/ 213 w 356"/>
                <a:gd name="T51" fmla="*/ 38 h 228"/>
                <a:gd name="T52" fmla="*/ 208 w 356"/>
                <a:gd name="T53" fmla="*/ 64 h 228"/>
                <a:gd name="T54" fmla="*/ 216 w 356"/>
                <a:gd name="T55" fmla="*/ 65 h 228"/>
                <a:gd name="T56" fmla="*/ 222 w 356"/>
                <a:gd name="T57" fmla="*/ 62 h 228"/>
                <a:gd name="T58" fmla="*/ 227 w 356"/>
                <a:gd name="T59" fmla="*/ 29 h 228"/>
                <a:gd name="T60" fmla="*/ 248 w 356"/>
                <a:gd name="T61" fmla="*/ 6 h 228"/>
                <a:gd name="T62" fmla="*/ 270 w 356"/>
                <a:gd name="T63" fmla="*/ 18 h 228"/>
                <a:gd name="T64" fmla="*/ 264 w 356"/>
                <a:gd name="T65" fmla="*/ 38 h 228"/>
                <a:gd name="T66" fmla="*/ 272 w 356"/>
                <a:gd name="T67" fmla="*/ 51 h 228"/>
                <a:gd name="T68" fmla="*/ 289 w 356"/>
                <a:gd name="T69" fmla="*/ 26 h 228"/>
                <a:gd name="T70" fmla="*/ 316 w 356"/>
                <a:gd name="T71" fmla="*/ 0 h 228"/>
                <a:gd name="T72" fmla="*/ 339 w 356"/>
                <a:gd name="T73" fmla="*/ 2 h 228"/>
                <a:gd name="T74" fmla="*/ 356 w 356"/>
                <a:gd name="T75" fmla="*/ 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6" h="228">
                  <a:moveTo>
                    <a:pt x="356" y="10"/>
                  </a:moveTo>
                  <a:lnTo>
                    <a:pt x="337" y="22"/>
                  </a:lnTo>
                  <a:lnTo>
                    <a:pt x="320" y="37"/>
                  </a:lnTo>
                  <a:lnTo>
                    <a:pt x="300" y="51"/>
                  </a:lnTo>
                  <a:lnTo>
                    <a:pt x="281" y="64"/>
                  </a:lnTo>
                  <a:lnTo>
                    <a:pt x="262" y="78"/>
                  </a:lnTo>
                  <a:lnTo>
                    <a:pt x="241" y="93"/>
                  </a:lnTo>
                  <a:lnTo>
                    <a:pt x="222" y="107"/>
                  </a:lnTo>
                  <a:lnTo>
                    <a:pt x="203" y="121"/>
                  </a:lnTo>
                  <a:lnTo>
                    <a:pt x="182" y="134"/>
                  </a:lnTo>
                  <a:lnTo>
                    <a:pt x="161" y="148"/>
                  </a:lnTo>
                  <a:lnTo>
                    <a:pt x="141" y="163"/>
                  </a:lnTo>
                  <a:lnTo>
                    <a:pt x="122" y="176"/>
                  </a:lnTo>
                  <a:lnTo>
                    <a:pt x="101" y="190"/>
                  </a:lnTo>
                  <a:lnTo>
                    <a:pt x="80" y="203"/>
                  </a:lnTo>
                  <a:lnTo>
                    <a:pt x="59" y="216"/>
                  </a:lnTo>
                  <a:lnTo>
                    <a:pt x="39" y="228"/>
                  </a:lnTo>
                  <a:lnTo>
                    <a:pt x="27" y="216"/>
                  </a:lnTo>
                  <a:lnTo>
                    <a:pt x="15" y="188"/>
                  </a:lnTo>
                  <a:lnTo>
                    <a:pt x="3" y="158"/>
                  </a:lnTo>
                  <a:lnTo>
                    <a:pt x="0" y="137"/>
                  </a:lnTo>
                  <a:lnTo>
                    <a:pt x="23" y="123"/>
                  </a:lnTo>
                  <a:lnTo>
                    <a:pt x="45" y="109"/>
                  </a:lnTo>
                  <a:lnTo>
                    <a:pt x="66" y="93"/>
                  </a:lnTo>
                  <a:lnTo>
                    <a:pt x="88" y="78"/>
                  </a:lnTo>
                  <a:lnTo>
                    <a:pt x="107" y="62"/>
                  </a:lnTo>
                  <a:lnTo>
                    <a:pt x="128" y="46"/>
                  </a:lnTo>
                  <a:lnTo>
                    <a:pt x="149" y="30"/>
                  </a:lnTo>
                  <a:lnTo>
                    <a:pt x="169" y="13"/>
                  </a:lnTo>
                  <a:lnTo>
                    <a:pt x="168" y="22"/>
                  </a:lnTo>
                  <a:lnTo>
                    <a:pt x="163" y="46"/>
                  </a:lnTo>
                  <a:lnTo>
                    <a:pt x="158" y="69"/>
                  </a:lnTo>
                  <a:lnTo>
                    <a:pt x="160" y="80"/>
                  </a:lnTo>
                  <a:lnTo>
                    <a:pt x="163" y="80"/>
                  </a:lnTo>
                  <a:lnTo>
                    <a:pt x="166" y="77"/>
                  </a:lnTo>
                  <a:lnTo>
                    <a:pt x="168" y="75"/>
                  </a:lnTo>
                  <a:lnTo>
                    <a:pt x="169" y="75"/>
                  </a:lnTo>
                  <a:lnTo>
                    <a:pt x="174" y="62"/>
                  </a:lnTo>
                  <a:lnTo>
                    <a:pt x="179" y="46"/>
                  </a:lnTo>
                  <a:lnTo>
                    <a:pt x="182" y="30"/>
                  </a:lnTo>
                  <a:lnTo>
                    <a:pt x="187" y="14"/>
                  </a:lnTo>
                  <a:lnTo>
                    <a:pt x="192" y="10"/>
                  </a:lnTo>
                  <a:lnTo>
                    <a:pt x="200" y="6"/>
                  </a:lnTo>
                  <a:lnTo>
                    <a:pt x="211" y="6"/>
                  </a:lnTo>
                  <a:lnTo>
                    <a:pt x="221" y="6"/>
                  </a:lnTo>
                  <a:lnTo>
                    <a:pt x="222" y="6"/>
                  </a:lnTo>
                  <a:lnTo>
                    <a:pt x="222" y="8"/>
                  </a:lnTo>
                  <a:lnTo>
                    <a:pt x="221" y="10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4" y="26"/>
                  </a:lnTo>
                  <a:lnTo>
                    <a:pt x="213" y="38"/>
                  </a:lnTo>
                  <a:lnTo>
                    <a:pt x="209" y="53"/>
                  </a:lnTo>
                  <a:lnTo>
                    <a:pt x="208" y="64"/>
                  </a:lnTo>
                  <a:lnTo>
                    <a:pt x="213" y="67"/>
                  </a:lnTo>
                  <a:lnTo>
                    <a:pt x="216" y="65"/>
                  </a:lnTo>
                  <a:lnTo>
                    <a:pt x="221" y="64"/>
                  </a:lnTo>
                  <a:lnTo>
                    <a:pt x="222" y="62"/>
                  </a:lnTo>
                  <a:lnTo>
                    <a:pt x="224" y="49"/>
                  </a:lnTo>
                  <a:lnTo>
                    <a:pt x="227" y="29"/>
                  </a:lnTo>
                  <a:lnTo>
                    <a:pt x="233" y="11"/>
                  </a:lnTo>
                  <a:lnTo>
                    <a:pt x="248" y="6"/>
                  </a:lnTo>
                  <a:lnTo>
                    <a:pt x="272" y="8"/>
                  </a:lnTo>
                  <a:lnTo>
                    <a:pt x="270" y="18"/>
                  </a:lnTo>
                  <a:lnTo>
                    <a:pt x="268" y="29"/>
                  </a:lnTo>
                  <a:lnTo>
                    <a:pt x="264" y="38"/>
                  </a:lnTo>
                  <a:lnTo>
                    <a:pt x="264" y="46"/>
                  </a:lnTo>
                  <a:lnTo>
                    <a:pt x="272" y="51"/>
                  </a:lnTo>
                  <a:lnTo>
                    <a:pt x="281" y="43"/>
                  </a:lnTo>
                  <a:lnTo>
                    <a:pt x="289" y="26"/>
                  </a:lnTo>
                  <a:lnTo>
                    <a:pt x="300" y="8"/>
                  </a:lnTo>
                  <a:lnTo>
                    <a:pt x="316" y="0"/>
                  </a:lnTo>
                  <a:lnTo>
                    <a:pt x="328" y="2"/>
                  </a:lnTo>
                  <a:lnTo>
                    <a:pt x="339" y="2"/>
                  </a:lnTo>
                  <a:lnTo>
                    <a:pt x="350" y="3"/>
                  </a:lnTo>
                  <a:lnTo>
                    <a:pt x="35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68"/>
            <p:cNvSpPr>
              <a:spLocks/>
            </p:cNvSpPr>
            <p:nvPr/>
          </p:nvSpPr>
          <p:spPr bwMode="auto">
            <a:xfrm>
              <a:off x="4844" y="2927"/>
              <a:ext cx="195" cy="132"/>
            </a:xfrm>
            <a:custGeom>
              <a:avLst/>
              <a:gdLst>
                <a:gd name="T0" fmla="*/ 385 w 391"/>
                <a:gd name="T1" fmla="*/ 7 h 264"/>
                <a:gd name="T2" fmla="*/ 391 w 391"/>
                <a:gd name="T3" fmla="*/ 21 h 264"/>
                <a:gd name="T4" fmla="*/ 365 w 391"/>
                <a:gd name="T5" fmla="*/ 35 h 264"/>
                <a:gd name="T6" fmla="*/ 341 w 391"/>
                <a:gd name="T7" fmla="*/ 50 h 264"/>
                <a:gd name="T8" fmla="*/ 317 w 391"/>
                <a:gd name="T9" fmla="*/ 64 h 264"/>
                <a:gd name="T10" fmla="*/ 293 w 391"/>
                <a:gd name="T11" fmla="*/ 80 h 264"/>
                <a:gd name="T12" fmla="*/ 270 w 391"/>
                <a:gd name="T13" fmla="*/ 96 h 264"/>
                <a:gd name="T14" fmla="*/ 246 w 391"/>
                <a:gd name="T15" fmla="*/ 112 h 264"/>
                <a:gd name="T16" fmla="*/ 223 w 391"/>
                <a:gd name="T17" fmla="*/ 128 h 264"/>
                <a:gd name="T18" fmla="*/ 201 w 391"/>
                <a:gd name="T19" fmla="*/ 144 h 264"/>
                <a:gd name="T20" fmla="*/ 177 w 391"/>
                <a:gd name="T21" fmla="*/ 160 h 264"/>
                <a:gd name="T22" fmla="*/ 155 w 391"/>
                <a:gd name="T23" fmla="*/ 176 h 264"/>
                <a:gd name="T24" fmla="*/ 131 w 391"/>
                <a:gd name="T25" fmla="*/ 192 h 264"/>
                <a:gd name="T26" fmla="*/ 107 w 391"/>
                <a:gd name="T27" fmla="*/ 206 h 264"/>
                <a:gd name="T28" fmla="*/ 83 w 391"/>
                <a:gd name="T29" fmla="*/ 222 h 264"/>
                <a:gd name="T30" fmla="*/ 59 w 391"/>
                <a:gd name="T31" fmla="*/ 237 h 264"/>
                <a:gd name="T32" fmla="*/ 35 w 391"/>
                <a:gd name="T33" fmla="*/ 251 h 264"/>
                <a:gd name="T34" fmla="*/ 9 w 391"/>
                <a:gd name="T35" fmla="*/ 264 h 264"/>
                <a:gd name="T36" fmla="*/ 6 w 391"/>
                <a:gd name="T37" fmla="*/ 260 h 264"/>
                <a:gd name="T38" fmla="*/ 3 w 391"/>
                <a:gd name="T39" fmla="*/ 257 h 264"/>
                <a:gd name="T40" fmla="*/ 0 w 391"/>
                <a:gd name="T41" fmla="*/ 252 h 264"/>
                <a:gd name="T42" fmla="*/ 0 w 391"/>
                <a:gd name="T43" fmla="*/ 246 h 264"/>
                <a:gd name="T44" fmla="*/ 22 w 391"/>
                <a:gd name="T45" fmla="*/ 233 h 264"/>
                <a:gd name="T46" fmla="*/ 46 w 391"/>
                <a:gd name="T47" fmla="*/ 221 h 264"/>
                <a:gd name="T48" fmla="*/ 67 w 391"/>
                <a:gd name="T49" fmla="*/ 208 h 264"/>
                <a:gd name="T50" fmla="*/ 89 w 391"/>
                <a:gd name="T51" fmla="*/ 193 h 264"/>
                <a:gd name="T52" fmla="*/ 110 w 391"/>
                <a:gd name="T53" fmla="*/ 177 h 264"/>
                <a:gd name="T54" fmla="*/ 132 w 391"/>
                <a:gd name="T55" fmla="*/ 163 h 264"/>
                <a:gd name="T56" fmla="*/ 153 w 391"/>
                <a:gd name="T57" fmla="*/ 147 h 264"/>
                <a:gd name="T58" fmla="*/ 174 w 391"/>
                <a:gd name="T59" fmla="*/ 131 h 264"/>
                <a:gd name="T60" fmla="*/ 194 w 391"/>
                <a:gd name="T61" fmla="*/ 115 h 264"/>
                <a:gd name="T62" fmla="*/ 215 w 391"/>
                <a:gd name="T63" fmla="*/ 99 h 264"/>
                <a:gd name="T64" fmla="*/ 236 w 391"/>
                <a:gd name="T65" fmla="*/ 85 h 264"/>
                <a:gd name="T66" fmla="*/ 258 w 391"/>
                <a:gd name="T67" fmla="*/ 69 h 264"/>
                <a:gd name="T68" fmla="*/ 279 w 391"/>
                <a:gd name="T69" fmla="*/ 54 h 264"/>
                <a:gd name="T70" fmla="*/ 301 w 391"/>
                <a:gd name="T71" fmla="*/ 40 h 264"/>
                <a:gd name="T72" fmla="*/ 324 w 391"/>
                <a:gd name="T73" fmla="*/ 26 h 264"/>
                <a:gd name="T74" fmla="*/ 346 w 391"/>
                <a:gd name="T75" fmla="*/ 13 h 264"/>
                <a:gd name="T76" fmla="*/ 349 w 391"/>
                <a:gd name="T77" fmla="*/ 3 h 264"/>
                <a:gd name="T78" fmla="*/ 361 w 391"/>
                <a:gd name="T79" fmla="*/ 0 h 264"/>
                <a:gd name="T80" fmla="*/ 375 w 391"/>
                <a:gd name="T81" fmla="*/ 2 h 264"/>
                <a:gd name="T82" fmla="*/ 385 w 391"/>
                <a:gd name="T83" fmla="*/ 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1" h="264">
                  <a:moveTo>
                    <a:pt x="385" y="7"/>
                  </a:moveTo>
                  <a:lnTo>
                    <a:pt x="391" y="21"/>
                  </a:lnTo>
                  <a:lnTo>
                    <a:pt x="365" y="35"/>
                  </a:lnTo>
                  <a:lnTo>
                    <a:pt x="341" y="50"/>
                  </a:lnTo>
                  <a:lnTo>
                    <a:pt x="317" y="64"/>
                  </a:lnTo>
                  <a:lnTo>
                    <a:pt x="293" y="80"/>
                  </a:lnTo>
                  <a:lnTo>
                    <a:pt x="270" y="96"/>
                  </a:lnTo>
                  <a:lnTo>
                    <a:pt x="246" y="112"/>
                  </a:lnTo>
                  <a:lnTo>
                    <a:pt x="223" y="128"/>
                  </a:lnTo>
                  <a:lnTo>
                    <a:pt x="201" y="144"/>
                  </a:lnTo>
                  <a:lnTo>
                    <a:pt x="177" y="160"/>
                  </a:lnTo>
                  <a:lnTo>
                    <a:pt x="155" y="176"/>
                  </a:lnTo>
                  <a:lnTo>
                    <a:pt x="131" y="192"/>
                  </a:lnTo>
                  <a:lnTo>
                    <a:pt x="107" y="206"/>
                  </a:lnTo>
                  <a:lnTo>
                    <a:pt x="83" y="222"/>
                  </a:lnTo>
                  <a:lnTo>
                    <a:pt x="59" y="237"/>
                  </a:lnTo>
                  <a:lnTo>
                    <a:pt x="35" y="251"/>
                  </a:lnTo>
                  <a:lnTo>
                    <a:pt x="9" y="264"/>
                  </a:lnTo>
                  <a:lnTo>
                    <a:pt x="6" y="260"/>
                  </a:lnTo>
                  <a:lnTo>
                    <a:pt x="3" y="257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22" y="233"/>
                  </a:lnTo>
                  <a:lnTo>
                    <a:pt x="46" y="221"/>
                  </a:lnTo>
                  <a:lnTo>
                    <a:pt x="67" y="208"/>
                  </a:lnTo>
                  <a:lnTo>
                    <a:pt x="89" y="193"/>
                  </a:lnTo>
                  <a:lnTo>
                    <a:pt x="110" y="177"/>
                  </a:lnTo>
                  <a:lnTo>
                    <a:pt x="132" y="163"/>
                  </a:lnTo>
                  <a:lnTo>
                    <a:pt x="153" y="147"/>
                  </a:lnTo>
                  <a:lnTo>
                    <a:pt x="174" y="131"/>
                  </a:lnTo>
                  <a:lnTo>
                    <a:pt x="194" y="115"/>
                  </a:lnTo>
                  <a:lnTo>
                    <a:pt x="215" y="99"/>
                  </a:lnTo>
                  <a:lnTo>
                    <a:pt x="236" y="85"/>
                  </a:lnTo>
                  <a:lnTo>
                    <a:pt x="258" y="69"/>
                  </a:lnTo>
                  <a:lnTo>
                    <a:pt x="279" y="54"/>
                  </a:lnTo>
                  <a:lnTo>
                    <a:pt x="301" y="40"/>
                  </a:lnTo>
                  <a:lnTo>
                    <a:pt x="324" y="26"/>
                  </a:lnTo>
                  <a:lnTo>
                    <a:pt x="346" y="13"/>
                  </a:lnTo>
                  <a:lnTo>
                    <a:pt x="349" y="3"/>
                  </a:lnTo>
                  <a:lnTo>
                    <a:pt x="361" y="0"/>
                  </a:lnTo>
                  <a:lnTo>
                    <a:pt x="375" y="2"/>
                  </a:lnTo>
                  <a:lnTo>
                    <a:pt x="385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Freeform 69"/>
            <p:cNvSpPr>
              <a:spLocks/>
            </p:cNvSpPr>
            <p:nvPr/>
          </p:nvSpPr>
          <p:spPr bwMode="auto">
            <a:xfrm>
              <a:off x="4840" y="2094"/>
              <a:ext cx="41" cy="241"/>
            </a:xfrm>
            <a:custGeom>
              <a:avLst/>
              <a:gdLst>
                <a:gd name="T0" fmla="*/ 57 w 83"/>
                <a:gd name="T1" fmla="*/ 0 h 480"/>
                <a:gd name="T2" fmla="*/ 54 w 83"/>
                <a:gd name="T3" fmla="*/ 19 h 480"/>
                <a:gd name="T4" fmla="*/ 46 w 83"/>
                <a:gd name="T5" fmla="*/ 70 h 480"/>
                <a:gd name="T6" fmla="*/ 36 w 83"/>
                <a:gd name="T7" fmla="*/ 143 h 480"/>
                <a:gd name="T8" fmla="*/ 24 w 83"/>
                <a:gd name="T9" fmla="*/ 228 h 480"/>
                <a:gd name="T10" fmla="*/ 12 w 83"/>
                <a:gd name="T11" fmla="*/ 314 h 480"/>
                <a:gd name="T12" fmla="*/ 4 w 83"/>
                <a:gd name="T13" fmla="*/ 391 h 480"/>
                <a:gd name="T14" fmla="*/ 0 w 83"/>
                <a:gd name="T15" fmla="*/ 450 h 480"/>
                <a:gd name="T16" fmla="*/ 0 w 83"/>
                <a:gd name="T17" fmla="*/ 480 h 480"/>
                <a:gd name="T18" fmla="*/ 9 w 83"/>
                <a:gd name="T19" fmla="*/ 445 h 480"/>
                <a:gd name="T20" fmla="*/ 22 w 83"/>
                <a:gd name="T21" fmla="*/ 383 h 480"/>
                <a:gd name="T22" fmla="*/ 36 w 83"/>
                <a:gd name="T23" fmla="*/ 306 h 480"/>
                <a:gd name="T24" fmla="*/ 49 w 83"/>
                <a:gd name="T25" fmla="*/ 220 h 480"/>
                <a:gd name="T26" fmla="*/ 62 w 83"/>
                <a:gd name="T27" fmla="*/ 138 h 480"/>
                <a:gd name="T28" fmla="*/ 73 w 83"/>
                <a:gd name="T29" fmla="*/ 68 h 480"/>
                <a:gd name="T30" fmla="*/ 80 w 83"/>
                <a:gd name="T31" fmla="*/ 19 h 480"/>
                <a:gd name="T32" fmla="*/ 83 w 83"/>
                <a:gd name="T33" fmla="*/ 0 h 480"/>
                <a:gd name="T34" fmla="*/ 57 w 83"/>
                <a:gd name="T3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480">
                  <a:moveTo>
                    <a:pt x="57" y="0"/>
                  </a:moveTo>
                  <a:lnTo>
                    <a:pt x="54" y="19"/>
                  </a:lnTo>
                  <a:lnTo>
                    <a:pt x="46" y="70"/>
                  </a:lnTo>
                  <a:lnTo>
                    <a:pt x="36" y="143"/>
                  </a:lnTo>
                  <a:lnTo>
                    <a:pt x="24" y="228"/>
                  </a:lnTo>
                  <a:lnTo>
                    <a:pt x="12" y="314"/>
                  </a:lnTo>
                  <a:lnTo>
                    <a:pt x="4" y="391"/>
                  </a:lnTo>
                  <a:lnTo>
                    <a:pt x="0" y="450"/>
                  </a:lnTo>
                  <a:lnTo>
                    <a:pt x="0" y="480"/>
                  </a:lnTo>
                  <a:lnTo>
                    <a:pt x="9" y="445"/>
                  </a:lnTo>
                  <a:lnTo>
                    <a:pt x="22" y="383"/>
                  </a:lnTo>
                  <a:lnTo>
                    <a:pt x="36" y="306"/>
                  </a:lnTo>
                  <a:lnTo>
                    <a:pt x="49" y="220"/>
                  </a:lnTo>
                  <a:lnTo>
                    <a:pt x="62" y="138"/>
                  </a:lnTo>
                  <a:lnTo>
                    <a:pt x="73" y="68"/>
                  </a:lnTo>
                  <a:lnTo>
                    <a:pt x="80" y="19"/>
                  </a:lnTo>
                  <a:lnTo>
                    <a:pt x="83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166993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200" dirty="0"/>
              <a:t>Inferência sobre a Diferença entre as Médias de Duas Populações: Amostras Relacionadas (ou Dependentes)</a:t>
            </a:r>
            <a:endParaRPr lang="pt-BR" sz="3200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42</a:t>
            </a:fld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77500" lnSpcReduction="20000"/>
              </a:bodyPr>
              <a:lstStyle/>
              <a:p>
                <a:pPr marL="114300" indent="0">
                  <a:buNone/>
                </a:pPr>
                <a:r>
                  <a:rPr lang="pt-BR" dirty="0" smtClean="0"/>
                  <a:t>Métodos do Valor </a:t>
                </a:r>
                <a:r>
                  <a:rPr lang="pt-BR" i="1" dirty="0" smtClean="0"/>
                  <a:t>p</a:t>
                </a:r>
                <a:r>
                  <a:rPr lang="pt-BR" dirty="0" smtClean="0"/>
                  <a:t> e do Valor Crítico</a:t>
                </a:r>
              </a:p>
              <a:p>
                <a:pPr marL="114300" indent="0">
                  <a:buNone/>
                </a:pPr>
                <a:r>
                  <a:rPr lang="pt-BR" dirty="0"/>
                  <a:t>3</a:t>
                </a:r>
                <a:r>
                  <a:rPr lang="pt-BR" dirty="0" smtClean="0"/>
                  <a:t>. </a:t>
                </a:r>
                <a:r>
                  <a:rPr lang="pt-BR" b="1" dirty="0" smtClean="0"/>
                  <a:t>Calcule o valor do teste estatístico</a:t>
                </a:r>
                <a:r>
                  <a:rPr lang="pt-BR" dirty="0" smtClean="0"/>
                  <a:t>:</a:t>
                </a:r>
              </a:p>
              <a:p>
                <a:pPr marL="1143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pt-BR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accPr>
                        <m:e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𝑑</m:t>
                          </m:r>
                        </m:e>
                      </m:acc>
                      <m:r>
                        <a:rPr lang="pt-BR" i="1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nary>
                            <m:naryPr>
                              <m:chr m:val="∑"/>
                              <m:subHide m:val="on"/>
                              <m:supHide m:val="on"/>
                              <m:ctrlPr>
                                <a:rPr lang="pt-BR" i="1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naryPr>
                            <m:sub/>
                            <m:sup/>
                            <m:e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𝑑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𝑖</m:t>
                                  </m:r>
                                </m:sub>
                              </m:sSub>
                            </m:e>
                          </m:nary>
                        </m:num>
                        <m:den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𝑛</m:t>
                          </m:r>
                        </m:den>
                      </m:f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(7+6+…+5)</m:t>
                          </m:r>
                        </m:num>
                        <m:den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10</m:t>
                          </m:r>
                        </m:den>
                      </m:f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=2,7</m:t>
                      </m:r>
                    </m:oMath>
                  </m:oMathPara>
                </a14:m>
                <a:endParaRPr lang="pt-BR" b="0" i="1" dirty="0" smtClean="0">
                  <a:latin typeface="Cambria Math"/>
                  <a:ea typeface="Cambria Math"/>
                </a:endParaRPr>
              </a:p>
              <a:p>
                <a:pPr marL="1143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𝑠</m:t>
                          </m:r>
                        </m:e>
                        <m:sub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𝑑</m:t>
                          </m:r>
                        </m:sub>
                      </m:sSub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pt-BR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pt-BR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pPr>
                                <m:e>
                                  <m:nary>
                                    <m:naryPr>
                                      <m:chr m:val="∑"/>
                                      <m:subHide m:val="on"/>
                                      <m:supHide m:val="on"/>
                                      <m:ctrlPr>
                                        <a:rPr lang="pt-BR" b="0" i="1" smtClean="0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naryPr>
                                    <m:sub/>
                                    <m:sup/>
                                    <m:e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(</m:t>
                                      </m:r>
                                      <m:sSub>
                                        <m:sSubPr>
                                          <m:ctrlPr>
                                            <a:rPr lang="pt-BR" i="1"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𝑑</m:t>
                                          </m:r>
                                        </m:e>
                                        <m:sub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𝑖</m:t>
                                          </m:r>
                                        </m:sub>
                                      </m:sSub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−</m:t>
                                      </m:r>
                                      <m:acc>
                                        <m:accPr>
                                          <m:chr m:val="̅"/>
                                          <m:ctrlPr>
                                            <a:rPr lang="pt-BR" i="1">
                                              <a:latin typeface="Cambria Math" panose="02040503050406030204" pitchFamily="18" charset="0"/>
                                              <a:ea typeface="Cambria Math"/>
                                            </a:rPr>
                                          </m:ctrlPr>
                                        </m:accPr>
                                        <m:e>
                                          <m:r>
                                            <a:rPr lang="pt-BR" i="1">
                                              <a:latin typeface="Cambria Math"/>
                                              <a:ea typeface="Cambria Math"/>
                                            </a:rPr>
                                            <m:t>𝑑</m:t>
                                          </m:r>
                                        </m:e>
                                      </m:acc>
                                      <m:r>
                                        <a:rPr lang="pt-BR" i="1">
                                          <a:latin typeface="Cambria Math"/>
                                          <a:ea typeface="Cambria Math"/>
                                        </a:rPr>
                                        <m:t>)</m:t>
                                      </m:r>
                                    </m:e>
                                  </m:nary>
                                </m:e>
                                <m:sup>
                                  <m:r>
                                    <a:rPr lang="pt-BR" b="0" i="1" smtClean="0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𝑛</m:t>
                              </m:r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−1</m:t>
                              </m:r>
                            </m:den>
                          </m:f>
                        </m:e>
                      </m:rad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pt-BR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fPr>
                            <m:num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76,1</m:t>
                              </m:r>
                            </m:num>
                            <m:den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9</m:t>
                              </m:r>
                            </m:den>
                          </m:f>
                        </m:e>
                      </m:rad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=2,9</m:t>
                      </m:r>
                    </m:oMath>
                  </m:oMathPara>
                </a14:m>
                <a:endParaRPr lang="pt-BR" b="0" i="1" dirty="0" smtClean="0">
                  <a:latin typeface="Cambria Math"/>
                  <a:ea typeface="Cambria Math"/>
                </a:endParaRPr>
              </a:p>
              <a:p>
                <a:pPr marL="11430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𝑡</m:t>
                      </m:r>
                      <m:r>
                        <a:rPr lang="pt-BR" i="1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acc>
                            <m:accPr>
                              <m:chr m:val="̅"/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accPr>
                            <m:e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𝑑</m:t>
                              </m:r>
                            </m:e>
                          </m:acc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𝑑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pt-BR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𝑠</m:t>
                              </m:r>
                            </m:e>
                            <m:sub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𝑑</m:t>
                              </m:r>
                            </m:sub>
                          </m:sSub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/</m:t>
                          </m:r>
                          <m:rad>
                            <m:radPr>
                              <m:degHide m:val="on"/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radPr>
                            <m:deg/>
                            <m:e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𝑛</m:t>
                              </m:r>
                            </m:e>
                          </m:rad>
                        </m:den>
                      </m:f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pt-BR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2,7−0</m:t>
                          </m:r>
                        </m:num>
                        <m:den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2,9/</m:t>
                          </m:r>
                          <m:rad>
                            <m:radPr>
                              <m:degHide m:val="on"/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radPr>
                            <m:deg/>
                            <m:e>
                              <m:r>
                                <a:rPr lang="pt-BR" b="0" i="1" smtClean="0">
                                  <a:latin typeface="Cambria Math"/>
                                  <a:ea typeface="Cambria Math"/>
                                </a:rPr>
                                <m:t>10</m:t>
                              </m:r>
                            </m:e>
                          </m:rad>
                        </m:den>
                      </m:f>
                      <m:r>
                        <a:rPr lang="pt-BR" b="0" i="1" smtClean="0">
                          <a:latin typeface="Cambria Math"/>
                          <a:ea typeface="Cambria Math"/>
                        </a:rPr>
                        <m:t>=2,94</m:t>
                      </m:r>
                    </m:oMath>
                  </m:oMathPara>
                </a14:m>
                <a:endParaRPr lang="pt-BR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400" t="-3304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9" name="Group 17"/>
          <p:cNvGrpSpPr>
            <a:grpSpLocks/>
          </p:cNvGrpSpPr>
          <p:nvPr/>
        </p:nvGrpSpPr>
        <p:grpSpPr bwMode="auto">
          <a:xfrm>
            <a:off x="8072438" y="204788"/>
            <a:ext cx="912812" cy="1533525"/>
            <a:chOff x="4072" y="1608"/>
            <a:chExt cx="983" cy="1470"/>
          </a:xfrm>
        </p:grpSpPr>
        <p:sp>
          <p:nvSpPr>
            <p:cNvPr id="30" name="Freeform 18"/>
            <p:cNvSpPr>
              <a:spLocks/>
            </p:cNvSpPr>
            <p:nvPr/>
          </p:nvSpPr>
          <p:spPr bwMode="auto">
            <a:xfrm>
              <a:off x="4072" y="1608"/>
              <a:ext cx="983" cy="1470"/>
            </a:xfrm>
            <a:custGeom>
              <a:avLst/>
              <a:gdLst>
                <a:gd name="T0" fmla="*/ 1745 w 1967"/>
                <a:gd name="T1" fmla="*/ 2822 h 2940"/>
                <a:gd name="T2" fmla="*/ 1967 w 1967"/>
                <a:gd name="T3" fmla="*/ 2664 h 2940"/>
                <a:gd name="T4" fmla="*/ 1905 w 1967"/>
                <a:gd name="T5" fmla="*/ 2597 h 2940"/>
                <a:gd name="T6" fmla="*/ 1655 w 1967"/>
                <a:gd name="T7" fmla="*/ 2547 h 2940"/>
                <a:gd name="T8" fmla="*/ 1587 w 1967"/>
                <a:gd name="T9" fmla="*/ 2308 h 2940"/>
                <a:gd name="T10" fmla="*/ 1512 w 1967"/>
                <a:gd name="T11" fmla="*/ 1985 h 2940"/>
                <a:gd name="T12" fmla="*/ 1478 w 1967"/>
                <a:gd name="T13" fmla="*/ 1827 h 2940"/>
                <a:gd name="T14" fmla="*/ 1350 w 1967"/>
                <a:gd name="T15" fmla="*/ 1680 h 2940"/>
                <a:gd name="T16" fmla="*/ 1259 w 1967"/>
                <a:gd name="T17" fmla="*/ 1555 h 2940"/>
                <a:gd name="T18" fmla="*/ 1338 w 1967"/>
                <a:gd name="T19" fmla="*/ 1517 h 2940"/>
                <a:gd name="T20" fmla="*/ 1288 w 1967"/>
                <a:gd name="T21" fmla="*/ 1448 h 2940"/>
                <a:gd name="T22" fmla="*/ 1457 w 1967"/>
                <a:gd name="T23" fmla="*/ 1476 h 2940"/>
                <a:gd name="T24" fmla="*/ 1596 w 1967"/>
                <a:gd name="T25" fmla="*/ 1313 h 2940"/>
                <a:gd name="T26" fmla="*/ 1614 w 1967"/>
                <a:gd name="T27" fmla="*/ 937 h 2940"/>
                <a:gd name="T28" fmla="*/ 1668 w 1967"/>
                <a:gd name="T29" fmla="*/ 677 h 2940"/>
                <a:gd name="T30" fmla="*/ 1697 w 1967"/>
                <a:gd name="T31" fmla="*/ 516 h 2940"/>
                <a:gd name="T32" fmla="*/ 1659 w 1967"/>
                <a:gd name="T33" fmla="*/ 404 h 2940"/>
                <a:gd name="T34" fmla="*/ 1587 w 1967"/>
                <a:gd name="T35" fmla="*/ 206 h 2940"/>
                <a:gd name="T36" fmla="*/ 1443 w 1967"/>
                <a:gd name="T37" fmla="*/ 340 h 2940"/>
                <a:gd name="T38" fmla="*/ 1509 w 1967"/>
                <a:gd name="T39" fmla="*/ 452 h 2940"/>
                <a:gd name="T40" fmla="*/ 1473 w 1967"/>
                <a:gd name="T41" fmla="*/ 532 h 2940"/>
                <a:gd name="T42" fmla="*/ 1394 w 1967"/>
                <a:gd name="T43" fmla="*/ 717 h 2940"/>
                <a:gd name="T44" fmla="*/ 1311 w 1967"/>
                <a:gd name="T45" fmla="*/ 795 h 2940"/>
                <a:gd name="T46" fmla="*/ 1283 w 1967"/>
                <a:gd name="T47" fmla="*/ 596 h 2940"/>
                <a:gd name="T48" fmla="*/ 1373 w 1967"/>
                <a:gd name="T49" fmla="*/ 430 h 2940"/>
                <a:gd name="T50" fmla="*/ 1405 w 1967"/>
                <a:gd name="T51" fmla="*/ 329 h 2940"/>
                <a:gd name="T52" fmla="*/ 1411 w 1967"/>
                <a:gd name="T53" fmla="*/ 141 h 2940"/>
                <a:gd name="T54" fmla="*/ 1363 w 1967"/>
                <a:gd name="T55" fmla="*/ 161 h 2940"/>
                <a:gd name="T56" fmla="*/ 1232 w 1967"/>
                <a:gd name="T57" fmla="*/ 2 h 2940"/>
                <a:gd name="T58" fmla="*/ 985 w 1967"/>
                <a:gd name="T59" fmla="*/ 64 h 2940"/>
                <a:gd name="T60" fmla="*/ 945 w 1967"/>
                <a:gd name="T61" fmla="*/ 243 h 2940"/>
                <a:gd name="T62" fmla="*/ 950 w 1967"/>
                <a:gd name="T63" fmla="*/ 422 h 2940"/>
                <a:gd name="T64" fmla="*/ 945 w 1967"/>
                <a:gd name="T65" fmla="*/ 565 h 2940"/>
                <a:gd name="T66" fmla="*/ 899 w 1967"/>
                <a:gd name="T67" fmla="*/ 679 h 2940"/>
                <a:gd name="T68" fmla="*/ 745 w 1967"/>
                <a:gd name="T69" fmla="*/ 805 h 2940"/>
                <a:gd name="T70" fmla="*/ 519 w 1967"/>
                <a:gd name="T71" fmla="*/ 1036 h 2940"/>
                <a:gd name="T72" fmla="*/ 578 w 1967"/>
                <a:gd name="T73" fmla="*/ 1193 h 2940"/>
                <a:gd name="T74" fmla="*/ 579 w 1967"/>
                <a:gd name="T75" fmla="*/ 1322 h 2940"/>
                <a:gd name="T76" fmla="*/ 651 w 1967"/>
                <a:gd name="T77" fmla="*/ 1407 h 2940"/>
                <a:gd name="T78" fmla="*/ 594 w 1967"/>
                <a:gd name="T79" fmla="*/ 1662 h 2940"/>
                <a:gd name="T80" fmla="*/ 670 w 1967"/>
                <a:gd name="T81" fmla="*/ 1781 h 2940"/>
                <a:gd name="T82" fmla="*/ 747 w 1967"/>
                <a:gd name="T83" fmla="*/ 1999 h 2940"/>
                <a:gd name="T84" fmla="*/ 646 w 1967"/>
                <a:gd name="T85" fmla="*/ 2066 h 2940"/>
                <a:gd name="T86" fmla="*/ 477 w 1967"/>
                <a:gd name="T87" fmla="*/ 2090 h 2940"/>
                <a:gd name="T88" fmla="*/ 268 w 1967"/>
                <a:gd name="T89" fmla="*/ 2102 h 2940"/>
                <a:gd name="T90" fmla="*/ 180 w 1967"/>
                <a:gd name="T91" fmla="*/ 2247 h 2940"/>
                <a:gd name="T92" fmla="*/ 1 w 1967"/>
                <a:gd name="T93" fmla="*/ 2284 h 2940"/>
                <a:gd name="T94" fmla="*/ 54 w 1967"/>
                <a:gd name="T95" fmla="*/ 2474 h 2940"/>
                <a:gd name="T96" fmla="*/ 209 w 1967"/>
                <a:gd name="T97" fmla="*/ 2780 h 2940"/>
                <a:gd name="T98" fmla="*/ 279 w 1967"/>
                <a:gd name="T99" fmla="*/ 2566 h 2940"/>
                <a:gd name="T100" fmla="*/ 507 w 1967"/>
                <a:gd name="T101" fmla="*/ 2424 h 2940"/>
                <a:gd name="T102" fmla="*/ 883 w 1967"/>
                <a:gd name="T103" fmla="*/ 2284 h 2940"/>
                <a:gd name="T104" fmla="*/ 1074 w 1967"/>
                <a:gd name="T105" fmla="*/ 2183 h 2940"/>
                <a:gd name="T106" fmla="*/ 1081 w 1967"/>
                <a:gd name="T107" fmla="*/ 1942 h 2940"/>
                <a:gd name="T108" fmla="*/ 1197 w 1967"/>
                <a:gd name="T109" fmla="*/ 2074 h 2940"/>
                <a:gd name="T110" fmla="*/ 1263 w 1967"/>
                <a:gd name="T111" fmla="*/ 2293 h 2940"/>
                <a:gd name="T112" fmla="*/ 1314 w 1967"/>
                <a:gd name="T113" fmla="*/ 2697 h 2940"/>
                <a:gd name="T114" fmla="*/ 1328 w 1967"/>
                <a:gd name="T115" fmla="*/ 2793 h 2940"/>
                <a:gd name="T116" fmla="*/ 1413 w 1967"/>
                <a:gd name="T117" fmla="*/ 2819 h 2940"/>
                <a:gd name="T118" fmla="*/ 1485 w 1967"/>
                <a:gd name="T119" fmla="*/ 2876 h 2940"/>
                <a:gd name="T120" fmla="*/ 1550 w 1967"/>
                <a:gd name="T121" fmla="*/ 2938 h 2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7" h="2940">
                  <a:moveTo>
                    <a:pt x="1655" y="2884"/>
                  </a:moveTo>
                  <a:lnTo>
                    <a:pt x="1662" y="2879"/>
                  </a:lnTo>
                  <a:lnTo>
                    <a:pt x="1670" y="2873"/>
                  </a:lnTo>
                  <a:lnTo>
                    <a:pt x="1679" y="2868"/>
                  </a:lnTo>
                  <a:lnTo>
                    <a:pt x="1687" y="2862"/>
                  </a:lnTo>
                  <a:lnTo>
                    <a:pt x="1697" y="2855"/>
                  </a:lnTo>
                  <a:lnTo>
                    <a:pt x="1705" y="2851"/>
                  </a:lnTo>
                  <a:lnTo>
                    <a:pt x="1711" y="2844"/>
                  </a:lnTo>
                  <a:lnTo>
                    <a:pt x="1718" y="2839"/>
                  </a:lnTo>
                  <a:lnTo>
                    <a:pt x="1745" y="2822"/>
                  </a:lnTo>
                  <a:lnTo>
                    <a:pt x="1770" y="2806"/>
                  </a:lnTo>
                  <a:lnTo>
                    <a:pt x="1798" y="2788"/>
                  </a:lnTo>
                  <a:lnTo>
                    <a:pt x="1825" y="2772"/>
                  </a:lnTo>
                  <a:lnTo>
                    <a:pt x="1852" y="2755"/>
                  </a:lnTo>
                  <a:lnTo>
                    <a:pt x="1881" y="2737"/>
                  </a:lnTo>
                  <a:lnTo>
                    <a:pt x="1908" y="2720"/>
                  </a:lnTo>
                  <a:lnTo>
                    <a:pt x="1935" y="2702"/>
                  </a:lnTo>
                  <a:lnTo>
                    <a:pt x="1946" y="2691"/>
                  </a:lnTo>
                  <a:lnTo>
                    <a:pt x="1959" y="2678"/>
                  </a:lnTo>
                  <a:lnTo>
                    <a:pt x="1967" y="2664"/>
                  </a:lnTo>
                  <a:lnTo>
                    <a:pt x="1965" y="2648"/>
                  </a:lnTo>
                  <a:lnTo>
                    <a:pt x="1962" y="2640"/>
                  </a:lnTo>
                  <a:lnTo>
                    <a:pt x="1960" y="2635"/>
                  </a:lnTo>
                  <a:lnTo>
                    <a:pt x="1959" y="2629"/>
                  </a:lnTo>
                  <a:lnTo>
                    <a:pt x="1956" y="2622"/>
                  </a:lnTo>
                  <a:lnTo>
                    <a:pt x="1952" y="2616"/>
                  </a:lnTo>
                  <a:lnTo>
                    <a:pt x="1948" y="2608"/>
                  </a:lnTo>
                  <a:lnTo>
                    <a:pt x="1941" y="2601"/>
                  </a:lnTo>
                  <a:lnTo>
                    <a:pt x="1933" y="2597"/>
                  </a:lnTo>
                  <a:lnTo>
                    <a:pt x="1905" y="2597"/>
                  </a:lnTo>
                  <a:lnTo>
                    <a:pt x="1874" y="2597"/>
                  </a:lnTo>
                  <a:lnTo>
                    <a:pt x="1842" y="2598"/>
                  </a:lnTo>
                  <a:lnTo>
                    <a:pt x="1810" y="2600"/>
                  </a:lnTo>
                  <a:lnTo>
                    <a:pt x="1778" y="2600"/>
                  </a:lnTo>
                  <a:lnTo>
                    <a:pt x="1746" y="2601"/>
                  </a:lnTo>
                  <a:lnTo>
                    <a:pt x="1715" y="2601"/>
                  </a:lnTo>
                  <a:lnTo>
                    <a:pt x="1684" y="2600"/>
                  </a:lnTo>
                  <a:lnTo>
                    <a:pt x="1671" y="2584"/>
                  </a:lnTo>
                  <a:lnTo>
                    <a:pt x="1662" y="2565"/>
                  </a:lnTo>
                  <a:lnTo>
                    <a:pt x="1655" y="2547"/>
                  </a:lnTo>
                  <a:lnTo>
                    <a:pt x="1649" y="2526"/>
                  </a:lnTo>
                  <a:lnTo>
                    <a:pt x="1643" y="2507"/>
                  </a:lnTo>
                  <a:lnTo>
                    <a:pt x="1638" y="2488"/>
                  </a:lnTo>
                  <a:lnTo>
                    <a:pt x="1632" y="2470"/>
                  </a:lnTo>
                  <a:lnTo>
                    <a:pt x="1624" y="2453"/>
                  </a:lnTo>
                  <a:lnTo>
                    <a:pt x="1622" y="2434"/>
                  </a:lnTo>
                  <a:lnTo>
                    <a:pt x="1616" y="2408"/>
                  </a:lnTo>
                  <a:lnTo>
                    <a:pt x="1608" y="2376"/>
                  </a:lnTo>
                  <a:lnTo>
                    <a:pt x="1598" y="2341"/>
                  </a:lnTo>
                  <a:lnTo>
                    <a:pt x="1587" y="2308"/>
                  </a:lnTo>
                  <a:lnTo>
                    <a:pt x="1577" y="2276"/>
                  </a:lnTo>
                  <a:lnTo>
                    <a:pt x="1568" y="2250"/>
                  </a:lnTo>
                  <a:lnTo>
                    <a:pt x="1563" y="2231"/>
                  </a:lnTo>
                  <a:lnTo>
                    <a:pt x="1556" y="2212"/>
                  </a:lnTo>
                  <a:lnTo>
                    <a:pt x="1547" y="2183"/>
                  </a:lnTo>
                  <a:lnTo>
                    <a:pt x="1539" y="2156"/>
                  </a:lnTo>
                  <a:lnTo>
                    <a:pt x="1533" y="2137"/>
                  </a:lnTo>
                  <a:lnTo>
                    <a:pt x="1526" y="2087"/>
                  </a:lnTo>
                  <a:lnTo>
                    <a:pt x="1518" y="2030"/>
                  </a:lnTo>
                  <a:lnTo>
                    <a:pt x="1512" y="1985"/>
                  </a:lnTo>
                  <a:lnTo>
                    <a:pt x="1509" y="1966"/>
                  </a:lnTo>
                  <a:lnTo>
                    <a:pt x="1509" y="1956"/>
                  </a:lnTo>
                  <a:lnTo>
                    <a:pt x="1507" y="1939"/>
                  </a:lnTo>
                  <a:lnTo>
                    <a:pt x="1505" y="1920"/>
                  </a:lnTo>
                  <a:lnTo>
                    <a:pt x="1504" y="1907"/>
                  </a:lnTo>
                  <a:lnTo>
                    <a:pt x="1502" y="1889"/>
                  </a:lnTo>
                  <a:lnTo>
                    <a:pt x="1499" y="1872"/>
                  </a:lnTo>
                  <a:lnTo>
                    <a:pt x="1494" y="1857"/>
                  </a:lnTo>
                  <a:lnTo>
                    <a:pt x="1486" y="1841"/>
                  </a:lnTo>
                  <a:lnTo>
                    <a:pt x="1478" y="1827"/>
                  </a:lnTo>
                  <a:lnTo>
                    <a:pt x="1469" y="1813"/>
                  </a:lnTo>
                  <a:lnTo>
                    <a:pt x="1459" y="1798"/>
                  </a:lnTo>
                  <a:lnTo>
                    <a:pt x="1449" y="1782"/>
                  </a:lnTo>
                  <a:lnTo>
                    <a:pt x="1441" y="1774"/>
                  </a:lnTo>
                  <a:lnTo>
                    <a:pt x="1434" y="1768"/>
                  </a:lnTo>
                  <a:lnTo>
                    <a:pt x="1426" y="1758"/>
                  </a:lnTo>
                  <a:lnTo>
                    <a:pt x="1421" y="1749"/>
                  </a:lnTo>
                  <a:lnTo>
                    <a:pt x="1397" y="1728"/>
                  </a:lnTo>
                  <a:lnTo>
                    <a:pt x="1374" y="1706"/>
                  </a:lnTo>
                  <a:lnTo>
                    <a:pt x="1350" y="1680"/>
                  </a:lnTo>
                  <a:lnTo>
                    <a:pt x="1328" y="1656"/>
                  </a:lnTo>
                  <a:lnTo>
                    <a:pt x="1307" y="1630"/>
                  </a:lnTo>
                  <a:lnTo>
                    <a:pt x="1285" y="1605"/>
                  </a:lnTo>
                  <a:lnTo>
                    <a:pt x="1264" y="1579"/>
                  </a:lnTo>
                  <a:lnTo>
                    <a:pt x="1243" y="1555"/>
                  </a:lnTo>
                  <a:lnTo>
                    <a:pt x="1245" y="1554"/>
                  </a:lnTo>
                  <a:lnTo>
                    <a:pt x="1247" y="1554"/>
                  </a:lnTo>
                  <a:lnTo>
                    <a:pt x="1248" y="1554"/>
                  </a:lnTo>
                  <a:lnTo>
                    <a:pt x="1250" y="1554"/>
                  </a:lnTo>
                  <a:lnTo>
                    <a:pt x="1259" y="1555"/>
                  </a:lnTo>
                  <a:lnTo>
                    <a:pt x="1269" y="1557"/>
                  </a:lnTo>
                  <a:lnTo>
                    <a:pt x="1280" y="1559"/>
                  </a:lnTo>
                  <a:lnTo>
                    <a:pt x="1291" y="1560"/>
                  </a:lnTo>
                  <a:lnTo>
                    <a:pt x="1303" y="1560"/>
                  </a:lnTo>
                  <a:lnTo>
                    <a:pt x="1312" y="1559"/>
                  </a:lnTo>
                  <a:lnTo>
                    <a:pt x="1322" y="1555"/>
                  </a:lnTo>
                  <a:lnTo>
                    <a:pt x="1328" y="1547"/>
                  </a:lnTo>
                  <a:lnTo>
                    <a:pt x="1331" y="1539"/>
                  </a:lnTo>
                  <a:lnTo>
                    <a:pt x="1335" y="1528"/>
                  </a:lnTo>
                  <a:lnTo>
                    <a:pt x="1338" y="1517"/>
                  </a:lnTo>
                  <a:lnTo>
                    <a:pt x="1336" y="1504"/>
                  </a:lnTo>
                  <a:lnTo>
                    <a:pt x="1335" y="1504"/>
                  </a:lnTo>
                  <a:lnTo>
                    <a:pt x="1333" y="1503"/>
                  </a:lnTo>
                  <a:lnTo>
                    <a:pt x="1333" y="1501"/>
                  </a:lnTo>
                  <a:lnTo>
                    <a:pt x="1333" y="1500"/>
                  </a:lnTo>
                  <a:lnTo>
                    <a:pt x="1333" y="1496"/>
                  </a:lnTo>
                  <a:lnTo>
                    <a:pt x="1322" y="1484"/>
                  </a:lnTo>
                  <a:lnTo>
                    <a:pt x="1309" y="1472"/>
                  </a:lnTo>
                  <a:lnTo>
                    <a:pt x="1298" y="1461"/>
                  </a:lnTo>
                  <a:lnTo>
                    <a:pt x="1288" y="1448"/>
                  </a:lnTo>
                  <a:lnTo>
                    <a:pt x="1304" y="1452"/>
                  </a:lnTo>
                  <a:lnTo>
                    <a:pt x="1322" y="1453"/>
                  </a:lnTo>
                  <a:lnTo>
                    <a:pt x="1338" y="1456"/>
                  </a:lnTo>
                  <a:lnTo>
                    <a:pt x="1354" y="1458"/>
                  </a:lnTo>
                  <a:lnTo>
                    <a:pt x="1371" y="1461"/>
                  </a:lnTo>
                  <a:lnTo>
                    <a:pt x="1389" y="1464"/>
                  </a:lnTo>
                  <a:lnTo>
                    <a:pt x="1405" y="1466"/>
                  </a:lnTo>
                  <a:lnTo>
                    <a:pt x="1422" y="1469"/>
                  </a:lnTo>
                  <a:lnTo>
                    <a:pt x="1440" y="1472"/>
                  </a:lnTo>
                  <a:lnTo>
                    <a:pt x="1457" y="1476"/>
                  </a:lnTo>
                  <a:lnTo>
                    <a:pt x="1475" y="1479"/>
                  </a:lnTo>
                  <a:lnTo>
                    <a:pt x="1491" y="1482"/>
                  </a:lnTo>
                  <a:lnTo>
                    <a:pt x="1509" y="1484"/>
                  </a:lnTo>
                  <a:lnTo>
                    <a:pt x="1526" y="1487"/>
                  </a:lnTo>
                  <a:lnTo>
                    <a:pt x="1542" y="1490"/>
                  </a:lnTo>
                  <a:lnTo>
                    <a:pt x="1560" y="1493"/>
                  </a:lnTo>
                  <a:lnTo>
                    <a:pt x="1571" y="1488"/>
                  </a:lnTo>
                  <a:lnTo>
                    <a:pt x="1574" y="1458"/>
                  </a:lnTo>
                  <a:lnTo>
                    <a:pt x="1584" y="1396"/>
                  </a:lnTo>
                  <a:lnTo>
                    <a:pt x="1596" y="1313"/>
                  </a:lnTo>
                  <a:lnTo>
                    <a:pt x="1612" y="1217"/>
                  </a:lnTo>
                  <a:lnTo>
                    <a:pt x="1628" y="1124"/>
                  </a:lnTo>
                  <a:lnTo>
                    <a:pt x="1641" y="1044"/>
                  </a:lnTo>
                  <a:lnTo>
                    <a:pt x="1651" y="987"/>
                  </a:lnTo>
                  <a:lnTo>
                    <a:pt x="1654" y="966"/>
                  </a:lnTo>
                  <a:lnTo>
                    <a:pt x="1654" y="953"/>
                  </a:lnTo>
                  <a:lnTo>
                    <a:pt x="1649" y="945"/>
                  </a:lnTo>
                  <a:lnTo>
                    <a:pt x="1639" y="941"/>
                  </a:lnTo>
                  <a:lnTo>
                    <a:pt x="1628" y="939"/>
                  </a:lnTo>
                  <a:lnTo>
                    <a:pt x="1614" y="937"/>
                  </a:lnTo>
                  <a:lnTo>
                    <a:pt x="1601" y="936"/>
                  </a:lnTo>
                  <a:lnTo>
                    <a:pt x="1588" y="934"/>
                  </a:lnTo>
                  <a:lnTo>
                    <a:pt x="1579" y="928"/>
                  </a:lnTo>
                  <a:lnTo>
                    <a:pt x="1587" y="910"/>
                  </a:lnTo>
                  <a:lnTo>
                    <a:pt x="1600" y="883"/>
                  </a:lnTo>
                  <a:lnTo>
                    <a:pt x="1616" y="850"/>
                  </a:lnTo>
                  <a:lnTo>
                    <a:pt x="1632" y="810"/>
                  </a:lnTo>
                  <a:lnTo>
                    <a:pt x="1647" y="767"/>
                  </a:lnTo>
                  <a:lnTo>
                    <a:pt x="1660" y="722"/>
                  </a:lnTo>
                  <a:lnTo>
                    <a:pt x="1668" y="677"/>
                  </a:lnTo>
                  <a:lnTo>
                    <a:pt x="1668" y="636"/>
                  </a:lnTo>
                  <a:lnTo>
                    <a:pt x="1667" y="624"/>
                  </a:lnTo>
                  <a:lnTo>
                    <a:pt x="1657" y="612"/>
                  </a:lnTo>
                  <a:lnTo>
                    <a:pt x="1651" y="599"/>
                  </a:lnTo>
                  <a:lnTo>
                    <a:pt x="1660" y="586"/>
                  </a:lnTo>
                  <a:lnTo>
                    <a:pt x="1668" y="570"/>
                  </a:lnTo>
                  <a:lnTo>
                    <a:pt x="1678" y="554"/>
                  </a:lnTo>
                  <a:lnTo>
                    <a:pt x="1687" y="538"/>
                  </a:lnTo>
                  <a:lnTo>
                    <a:pt x="1695" y="522"/>
                  </a:lnTo>
                  <a:lnTo>
                    <a:pt x="1697" y="516"/>
                  </a:lnTo>
                  <a:lnTo>
                    <a:pt x="1695" y="513"/>
                  </a:lnTo>
                  <a:lnTo>
                    <a:pt x="1692" y="511"/>
                  </a:lnTo>
                  <a:lnTo>
                    <a:pt x="1689" y="508"/>
                  </a:lnTo>
                  <a:lnTo>
                    <a:pt x="1675" y="505"/>
                  </a:lnTo>
                  <a:lnTo>
                    <a:pt x="1663" y="498"/>
                  </a:lnTo>
                  <a:lnTo>
                    <a:pt x="1654" y="492"/>
                  </a:lnTo>
                  <a:lnTo>
                    <a:pt x="1644" y="484"/>
                  </a:lnTo>
                  <a:lnTo>
                    <a:pt x="1647" y="455"/>
                  </a:lnTo>
                  <a:lnTo>
                    <a:pt x="1654" y="426"/>
                  </a:lnTo>
                  <a:lnTo>
                    <a:pt x="1659" y="404"/>
                  </a:lnTo>
                  <a:lnTo>
                    <a:pt x="1660" y="394"/>
                  </a:lnTo>
                  <a:lnTo>
                    <a:pt x="1660" y="382"/>
                  </a:lnTo>
                  <a:lnTo>
                    <a:pt x="1660" y="355"/>
                  </a:lnTo>
                  <a:lnTo>
                    <a:pt x="1657" y="323"/>
                  </a:lnTo>
                  <a:lnTo>
                    <a:pt x="1646" y="289"/>
                  </a:lnTo>
                  <a:lnTo>
                    <a:pt x="1636" y="271"/>
                  </a:lnTo>
                  <a:lnTo>
                    <a:pt x="1625" y="254"/>
                  </a:lnTo>
                  <a:lnTo>
                    <a:pt x="1612" y="236"/>
                  </a:lnTo>
                  <a:lnTo>
                    <a:pt x="1600" y="219"/>
                  </a:lnTo>
                  <a:lnTo>
                    <a:pt x="1587" y="206"/>
                  </a:lnTo>
                  <a:lnTo>
                    <a:pt x="1572" y="196"/>
                  </a:lnTo>
                  <a:lnTo>
                    <a:pt x="1556" y="188"/>
                  </a:lnTo>
                  <a:lnTo>
                    <a:pt x="1540" y="184"/>
                  </a:lnTo>
                  <a:lnTo>
                    <a:pt x="1523" y="180"/>
                  </a:lnTo>
                  <a:lnTo>
                    <a:pt x="1505" y="179"/>
                  </a:lnTo>
                  <a:lnTo>
                    <a:pt x="1486" y="182"/>
                  </a:lnTo>
                  <a:lnTo>
                    <a:pt x="1467" y="187"/>
                  </a:lnTo>
                  <a:lnTo>
                    <a:pt x="1424" y="326"/>
                  </a:lnTo>
                  <a:lnTo>
                    <a:pt x="1435" y="332"/>
                  </a:lnTo>
                  <a:lnTo>
                    <a:pt x="1443" y="340"/>
                  </a:lnTo>
                  <a:lnTo>
                    <a:pt x="1454" y="348"/>
                  </a:lnTo>
                  <a:lnTo>
                    <a:pt x="1467" y="351"/>
                  </a:lnTo>
                  <a:lnTo>
                    <a:pt x="1470" y="362"/>
                  </a:lnTo>
                  <a:lnTo>
                    <a:pt x="1477" y="374"/>
                  </a:lnTo>
                  <a:lnTo>
                    <a:pt x="1486" y="383"/>
                  </a:lnTo>
                  <a:lnTo>
                    <a:pt x="1497" y="391"/>
                  </a:lnTo>
                  <a:lnTo>
                    <a:pt x="1501" y="406"/>
                  </a:lnTo>
                  <a:lnTo>
                    <a:pt x="1505" y="420"/>
                  </a:lnTo>
                  <a:lnTo>
                    <a:pt x="1510" y="434"/>
                  </a:lnTo>
                  <a:lnTo>
                    <a:pt x="1509" y="452"/>
                  </a:lnTo>
                  <a:lnTo>
                    <a:pt x="1497" y="450"/>
                  </a:lnTo>
                  <a:lnTo>
                    <a:pt x="1489" y="457"/>
                  </a:lnTo>
                  <a:lnTo>
                    <a:pt x="1485" y="465"/>
                  </a:lnTo>
                  <a:lnTo>
                    <a:pt x="1485" y="476"/>
                  </a:lnTo>
                  <a:lnTo>
                    <a:pt x="1485" y="479"/>
                  </a:lnTo>
                  <a:lnTo>
                    <a:pt x="1483" y="479"/>
                  </a:lnTo>
                  <a:lnTo>
                    <a:pt x="1481" y="492"/>
                  </a:lnTo>
                  <a:lnTo>
                    <a:pt x="1481" y="506"/>
                  </a:lnTo>
                  <a:lnTo>
                    <a:pt x="1480" y="521"/>
                  </a:lnTo>
                  <a:lnTo>
                    <a:pt x="1473" y="532"/>
                  </a:lnTo>
                  <a:lnTo>
                    <a:pt x="1462" y="533"/>
                  </a:lnTo>
                  <a:lnTo>
                    <a:pt x="1453" y="537"/>
                  </a:lnTo>
                  <a:lnTo>
                    <a:pt x="1443" y="541"/>
                  </a:lnTo>
                  <a:lnTo>
                    <a:pt x="1437" y="548"/>
                  </a:lnTo>
                  <a:lnTo>
                    <a:pt x="1430" y="556"/>
                  </a:lnTo>
                  <a:lnTo>
                    <a:pt x="1426" y="565"/>
                  </a:lnTo>
                  <a:lnTo>
                    <a:pt x="1421" y="573"/>
                  </a:lnTo>
                  <a:lnTo>
                    <a:pt x="1416" y="583"/>
                  </a:lnTo>
                  <a:lnTo>
                    <a:pt x="1403" y="650"/>
                  </a:lnTo>
                  <a:lnTo>
                    <a:pt x="1394" y="717"/>
                  </a:lnTo>
                  <a:lnTo>
                    <a:pt x="1384" y="784"/>
                  </a:lnTo>
                  <a:lnTo>
                    <a:pt x="1370" y="850"/>
                  </a:lnTo>
                  <a:lnTo>
                    <a:pt x="1363" y="842"/>
                  </a:lnTo>
                  <a:lnTo>
                    <a:pt x="1357" y="835"/>
                  </a:lnTo>
                  <a:lnTo>
                    <a:pt x="1350" y="827"/>
                  </a:lnTo>
                  <a:lnTo>
                    <a:pt x="1342" y="819"/>
                  </a:lnTo>
                  <a:lnTo>
                    <a:pt x="1336" y="813"/>
                  </a:lnTo>
                  <a:lnTo>
                    <a:pt x="1328" y="806"/>
                  </a:lnTo>
                  <a:lnTo>
                    <a:pt x="1320" y="800"/>
                  </a:lnTo>
                  <a:lnTo>
                    <a:pt x="1311" y="795"/>
                  </a:lnTo>
                  <a:lnTo>
                    <a:pt x="1309" y="782"/>
                  </a:lnTo>
                  <a:lnTo>
                    <a:pt x="1309" y="765"/>
                  </a:lnTo>
                  <a:lnTo>
                    <a:pt x="1309" y="744"/>
                  </a:lnTo>
                  <a:lnTo>
                    <a:pt x="1307" y="720"/>
                  </a:lnTo>
                  <a:lnTo>
                    <a:pt x="1303" y="695"/>
                  </a:lnTo>
                  <a:lnTo>
                    <a:pt x="1293" y="669"/>
                  </a:lnTo>
                  <a:lnTo>
                    <a:pt x="1279" y="645"/>
                  </a:lnTo>
                  <a:lnTo>
                    <a:pt x="1255" y="623"/>
                  </a:lnTo>
                  <a:lnTo>
                    <a:pt x="1267" y="612"/>
                  </a:lnTo>
                  <a:lnTo>
                    <a:pt x="1283" y="596"/>
                  </a:lnTo>
                  <a:lnTo>
                    <a:pt x="1299" y="576"/>
                  </a:lnTo>
                  <a:lnTo>
                    <a:pt x="1317" y="556"/>
                  </a:lnTo>
                  <a:lnTo>
                    <a:pt x="1331" y="537"/>
                  </a:lnTo>
                  <a:lnTo>
                    <a:pt x="1344" y="517"/>
                  </a:lnTo>
                  <a:lnTo>
                    <a:pt x="1352" y="503"/>
                  </a:lnTo>
                  <a:lnTo>
                    <a:pt x="1354" y="495"/>
                  </a:lnTo>
                  <a:lnTo>
                    <a:pt x="1357" y="489"/>
                  </a:lnTo>
                  <a:lnTo>
                    <a:pt x="1362" y="471"/>
                  </a:lnTo>
                  <a:lnTo>
                    <a:pt x="1368" y="450"/>
                  </a:lnTo>
                  <a:lnTo>
                    <a:pt x="1373" y="430"/>
                  </a:lnTo>
                  <a:lnTo>
                    <a:pt x="1374" y="433"/>
                  </a:lnTo>
                  <a:lnTo>
                    <a:pt x="1378" y="418"/>
                  </a:lnTo>
                  <a:lnTo>
                    <a:pt x="1379" y="402"/>
                  </a:lnTo>
                  <a:lnTo>
                    <a:pt x="1382" y="388"/>
                  </a:lnTo>
                  <a:lnTo>
                    <a:pt x="1390" y="378"/>
                  </a:lnTo>
                  <a:lnTo>
                    <a:pt x="1394" y="367"/>
                  </a:lnTo>
                  <a:lnTo>
                    <a:pt x="1397" y="355"/>
                  </a:lnTo>
                  <a:lnTo>
                    <a:pt x="1400" y="343"/>
                  </a:lnTo>
                  <a:lnTo>
                    <a:pt x="1403" y="332"/>
                  </a:lnTo>
                  <a:lnTo>
                    <a:pt x="1405" y="329"/>
                  </a:lnTo>
                  <a:lnTo>
                    <a:pt x="1410" y="327"/>
                  </a:lnTo>
                  <a:lnTo>
                    <a:pt x="1418" y="326"/>
                  </a:lnTo>
                  <a:lnTo>
                    <a:pt x="1424" y="326"/>
                  </a:lnTo>
                  <a:lnTo>
                    <a:pt x="1467" y="187"/>
                  </a:lnTo>
                  <a:lnTo>
                    <a:pt x="1457" y="176"/>
                  </a:lnTo>
                  <a:lnTo>
                    <a:pt x="1449" y="163"/>
                  </a:lnTo>
                  <a:lnTo>
                    <a:pt x="1440" y="150"/>
                  </a:lnTo>
                  <a:lnTo>
                    <a:pt x="1426" y="141"/>
                  </a:lnTo>
                  <a:lnTo>
                    <a:pt x="1418" y="139"/>
                  </a:lnTo>
                  <a:lnTo>
                    <a:pt x="1411" y="141"/>
                  </a:lnTo>
                  <a:lnTo>
                    <a:pt x="1405" y="142"/>
                  </a:lnTo>
                  <a:lnTo>
                    <a:pt x="1400" y="144"/>
                  </a:lnTo>
                  <a:lnTo>
                    <a:pt x="1394" y="147"/>
                  </a:lnTo>
                  <a:lnTo>
                    <a:pt x="1389" y="150"/>
                  </a:lnTo>
                  <a:lnTo>
                    <a:pt x="1382" y="153"/>
                  </a:lnTo>
                  <a:lnTo>
                    <a:pt x="1378" y="155"/>
                  </a:lnTo>
                  <a:lnTo>
                    <a:pt x="1376" y="158"/>
                  </a:lnTo>
                  <a:lnTo>
                    <a:pt x="1373" y="160"/>
                  </a:lnTo>
                  <a:lnTo>
                    <a:pt x="1368" y="161"/>
                  </a:lnTo>
                  <a:lnTo>
                    <a:pt x="1363" y="161"/>
                  </a:lnTo>
                  <a:lnTo>
                    <a:pt x="1358" y="134"/>
                  </a:lnTo>
                  <a:lnTo>
                    <a:pt x="1354" y="99"/>
                  </a:lnTo>
                  <a:lnTo>
                    <a:pt x="1346" y="62"/>
                  </a:lnTo>
                  <a:lnTo>
                    <a:pt x="1328" y="30"/>
                  </a:lnTo>
                  <a:lnTo>
                    <a:pt x="1315" y="21"/>
                  </a:lnTo>
                  <a:lnTo>
                    <a:pt x="1299" y="13"/>
                  </a:lnTo>
                  <a:lnTo>
                    <a:pt x="1283" y="8"/>
                  </a:lnTo>
                  <a:lnTo>
                    <a:pt x="1267" y="5"/>
                  </a:lnTo>
                  <a:lnTo>
                    <a:pt x="1250" y="3"/>
                  </a:lnTo>
                  <a:lnTo>
                    <a:pt x="1232" y="2"/>
                  </a:lnTo>
                  <a:lnTo>
                    <a:pt x="1215" y="2"/>
                  </a:lnTo>
                  <a:lnTo>
                    <a:pt x="1197" y="0"/>
                  </a:lnTo>
                  <a:lnTo>
                    <a:pt x="1167" y="0"/>
                  </a:lnTo>
                  <a:lnTo>
                    <a:pt x="1133" y="5"/>
                  </a:lnTo>
                  <a:lnTo>
                    <a:pt x="1098" y="14"/>
                  </a:lnTo>
                  <a:lnTo>
                    <a:pt x="1065" y="26"/>
                  </a:lnTo>
                  <a:lnTo>
                    <a:pt x="1033" y="38"/>
                  </a:lnTo>
                  <a:lnTo>
                    <a:pt x="1007" y="49"/>
                  </a:lnTo>
                  <a:lnTo>
                    <a:pt x="991" y="59"/>
                  </a:lnTo>
                  <a:lnTo>
                    <a:pt x="985" y="64"/>
                  </a:lnTo>
                  <a:lnTo>
                    <a:pt x="966" y="88"/>
                  </a:lnTo>
                  <a:lnTo>
                    <a:pt x="953" y="120"/>
                  </a:lnTo>
                  <a:lnTo>
                    <a:pt x="946" y="149"/>
                  </a:lnTo>
                  <a:lnTo>
                    <a:pt x="943" y="160"/>
                  </a:lnTo>
                  <a:lnTo>
                    <a:pt x="943" y="179"/>
                  </a:lnTo>
                  <a:lnTo>
                    <a:pt x="943" y="198"/>
                  </a:lnTo>
                  <a:lnTo>
                    <a:pt x="943" y="217"/>
                  </a:lnTo>
                  <a:lnTo>
                    <a:pt x="946" y="233"/>
                  </a:lnTo>
                  <a:lnTo>
                    <a:pt x="945" y="236"/>
                  </a:lnTo>
                  <a:lnTo>
                    <a:pt x="945" y="243"/>
                  </a:lnTo>
                  <a:lnTo>
                    <a:pt x="946" y="251"/>
                  </a:lnTo>
                  <a:lnTo>
                    <a:pt x="948" y="257"/>
                  </a:lnTo>
                  <a:lnTo>
                    <a:pt x="940" y="281"/>
                  </a:lnTo>
                  <a:lnTo>
                    <a:pt x="932" y="305"/>
                  </a:lnTo>
                  <a:lnTo>
                    <a:pt x="927" y="327"/>
                  </a:lnTo>
                  <a:lnTo>
                    <a:pt x="926" y="350"/>
                  </a:lnTo>
                  <a:lnTo>
                    <a:pt x="929" y="372"/>
                  </a:lnTo>
                  <a:lnTo>
                    <a:pt x="934" y="390"/>
                  </a:lnTo>
                  <a:lnTo>
                    <a:pt x="940" y="407"/>
                  </a:lnTo>
                  <a:lnTo>
                    <a:pt x="950" y="422"/>
                  </a:lnTo>
                  <a:lnTo>
                    <a:pt x="961" y="434"/>
                  </a:lnTo>
                  <a:lnTo>
                    <a:pt x="974" y="449"/>
                  </a:lnTo>
                  <a:lnTo>
                    <a:pt x="988" y="462"/>
                  </a:lnTo>
                  <a:lnTo>
                    <a:pt x="1004" y="476"/>
                  </a:lnTo>
                  <a:lnTo>
                    <a:pt x="996" y="501"/>
                  </a:lnTo>
                  <a:lnTo>
                    <a:pt x="990" y="524"/>
                  </a:lnTo>
                  <a:lnTo>
                    <a:pt x="980" y="546"/>
                  </a:lnTo>
                  <a:lnTo>
                    <a:pt x="970" y="569"/>
                  </a:lnTo>
                  <a:lnTo>
                    <a:pt x="958" y="567"/>
                  </a:lnTo>
                  <a:lnTo>
                    <a:pt x="945" y="565"/>
                  </a:lnTo>
                  <a:lnTo>
                    <a:pt x="931" y="565"/>
                  </a:lnTo>
                  <a:lnTo>
                    <a:pt x="916" y="565"/>
                  </a:lnTo>
                  <a:lnTo>
                    <a:pt x="903" y="565"/>
                  </a:lnTo>
                  <a:lnTo>
                    <a:pt x="892" y="567"/>
                  </a:lnTo>
                  <a:lnTo>
                    <a:pt x="886" y="567"/>
                  </a:lnTo>
                  <a:lnTo>
                    <a:pt x="883" y="567"/>
                  </a:lnTo>
                  <a:lnTo>
                    <a:pt x="887" y="588"/>
                  </a:lnTo>
                  <a:lnTo>
                    <a:pt x="894" y="618"/>
                  </a:lnTo>
                  <a:lnTo>
                    <a:pt x="899" y="652"/>
                  </a:lnTo>
                  <a:lnTo>
                    <a:pt x="899" y="679"/>
                  </a:lnTo>
                  <a:lnTo>
                    <a:pt x="884" y="687"/>
                  </a:lnTo>
                  <a:lnTo>
                    <a:pt x="870" y="695"/>
                  </a:lnTo>
                  <a:lnTo>
                    <a:pt x="855" y="704"/>
                  </a:lnTo>
                  <a:lnTo>
                    <a:pt x="843" y="714"/>
                  </a:lnTo>
                  <a:lnTo>
                    <a:pt x="830" y="723"/>
                  </a:lnTo>
                  <a:lnTo>
                    <a:pt x="817" y="733"/>
                  </a:lnTo>
                  <a:lnTo>
                    <a:pt x="806" y="744"/>
                  </a:lnTo>
                  <a:lnTo>
                    <a:pt x="793" y="754"/>
                  </a:lnTo>
                  <a:lnTo>
                    <a:pt x="772" y="778"/>
                  </a:lnTo>
                  <a:lnTo>
                    <a:pt x="745" y="805"/>
                  </a:lnTo>
                  <a:lnTo>
                    <a:pt x="713" y="837"/>
                  </a:lnTo>
                  <a:lnTo>
                    <a:pt x="681" y="870"/>
                  </a:lnTo>
                  <a:lnTo>
                    <a:pt x="648" y="901"/>
                  </a:lnTo>
                  <a:lnTo>
                    <a:pt x="621" y="928"/>
                  </a:lnTo>
                  <a:lnTo>
                    <a:pt x="598" y="950"/>
                  </a:lnTo>
                  <a:lnTo>
                    <a:pt x="584" y="963"/>
                  </a:lnTo>
                  <a:lnTo>
                    <a:pt x="571" y="982"/>
                  </a:lnTo>
                  <a:lnTo>
                    <a:pt x="554" y="1001"/>
                  </a:lnTo>
                  <a:lnTo>
                    <a:pt x="536" y="1019"/>
                  </a:lnTo>
                  <a:lnTo>
                    <a:pt x="519" y="1036"/>
                  </a:lnTo>
                  <a:lnTo>
                    <a:pt x="504" y="1057"/>
                  </a:lnTo>
                  <a:lnTo>
                    <a:pt x="493" y="1080"/>
                  </a:lnTo>
                  <a:lnTo>
                    <a:pt x="491" y="1105"/>
                  </a:lnTo>
                  <a:lnTo>
                    <a:pt x="498" y="1135"/>
                  </a:lnTo>
                  <a:lnTo>
                    <a:pt x="506" y="1148"/>
                  </a:lnTo>
                  <a:lnTo>
                    <a:pt x="517" y="1161"/>
                  </a:lnTo>
                  <a:lnTo>
                    <a:pt x="530" y="1171"/>
                  </a:lnTo>
                  <a:lnTo>
                    <a:pt x="546" y="1179"/>
                  </a:lnTo>
                  <a:lnTo>
                    <a:pt x="562" y="1187"/>
                  </a:lnTo>
                  <a:lnTo>
                    <a:pt x="578" y="1193"/>
                  </a:lnTo>
                  <a:lnTo>
                    <a:pt x="595" y="1199"/>
                  </a:lnTo>
                  <a:lnTo>
                    <a:pt x="611" y="1206"/>
                  </a:lnTo>
                  <a:lnTo>
                    <a:pt x="606" y="1222"/>
                  </a:lnTo>
                  <a:lnTo>
                    <a:pt x="602" y="1236"/>
                  </a:lnTo>
                  <a:lnTo>
                    <a:pt x="595" y="1250"/>
                  </a:lnTo>
                  <a:lnTo>
                    <a:pt x="590" y="1266"/>
                  </a:lnTo>
                  <a:lnTo>
                    <a:pt x="586" y="1279"/>
                  </a:lnTo>
                  <a:lnTo>
                    <a:pt x="582" y="1292"/>
                  </a:lnTo>
                  <a:lnTo>
                    <a:pt x="581" y="1308"/>
                  </a:lnTo>
                  <a:lnTo>
                    <a:pt x="579" y="1322"/>
                  </a:lnTo>
                  <a:lnTo>
                    <a:pt x="582" y="1332"/>
                  </a:lnTo>
                  <a:lnTo>
                    <a:pt x="586" y="1340"/>
                  </a:lnTo>
                  <a:lnTo>
                    <a:pt x="590" y="1348"/>
                  </a:lnTo>
                  <a:lnTo>
                    <a:pt x="597" y="1354"/>
                  </a:lnTo>
                  <a:lnTo>
                    <a:pt x="605" y="1359"/>
                  </a:lnTo>
                  <a:lnTo>
                    <a:pt x="613" y="1364"/>
                  </a:lnTo>
                  <a:lnTo>
                    <a:pt x="621" y="1369"/>
                  </a:lnTo>
                  <a:lnTo>
                    <a:pt x="629" y="1372"/>
                  </a:lnTo>
                  <a:lnTo>
                    <a:pt x="645" y="1386"/>
                  </a:lnTo>
                  <a:lnTo>
                    <a:pt x="651" y="1407"/>
                  </a:lnTo>
                  <a:lnTo>
                    <a:pt x="654" y="1431"/>
                  </a:lnTo>
                  <a:lnTo>
                    <a:pt x="659" y="1455"/>
                  </a:lnTo>
                  <a:lnTo>
                    <a:pt x="662" y="1463"/>
                  </a:lnTo>
                  <a:lnTo>
                    <a:pt x="665" y="1471"/>
                  </a:lnTo>
                  <a:lnTo>
                    <a:pt x="667" y="1479"/>
                  </a:lnTo>
                  <a:lnTo>
                    <a:pt x="667" y="1488"/>
                  </a:lnTo>
                  <a:lnTo>
                    <a:pt x="634" y="1544"/>
                  </a:lnTo>
                  <a:lnTo>
                    <a:pt x="611" y="1591"/>
                  </a:lnTo>
                  <a:lnTo>
                    <a:pt x="598" y="1630"/>
                  </a:lnTo>
                  <a:lnTo>
                    <a:pt x="594" y="1662"/>
                  </a:lnTo>
                  <a:lnTo>
                    <a:pt x="594" y="1690"/>
                  </a:lnTo>
                  <a:lnTo>
                    <a:pt x="598" y="1710"/>
                  </a:lnTo>
                  <a:lnTo>
                    <a:pt x="605" y="1729"/>
                  </a:lnTo>
                  <a:lnTo>
                    <a:pt x="611" y="1744"/>
                  </a:lnTo>
                  <a:lnTo>
                    <a:pt x="619" y="1752"/>
                  </a:lnTo>
                  <a:lnTo>
                    <a:pt x="627" y="1760"/>
                  </a:lnTo>
                  <a:lnTo>
                    <a:pt x="637" y="1766"/>
                  </a:lnTo>
                  <a:lnTo>
                    <a:pt x="648" y="1771"/>
                  </a:lnTo>
                  <a:lnTo>
                    <a:pt x="659" y="1776"/>
                  </a:lnTo>
                  <a:lnTo>
                    <a:pt x="670" y="1781"/>
                  </a:lnTo>
                  <a:lnTo>
                    <a:pt x="681" y="1785"/>
                  </a:lnTo>
                  <a:lnTo>
                    <a:pt x="693" y="1790"/>
                  </a:lnTo>
                  <a:lnTo>
                    <a:pt x="707" y="1819"/>
                  </a:lnTo>
                  <a:lnTo>
                    <a:pt x="715" y="1854"/>
                  </a:lnTo>
                  <a:lnTo>
                    <a:pt x="721" y="1889"/>
                  </a:lnTo>
                  <a:lnTo>
                    <a:pt x="731" y="1923"/>
                  </a:lnTo>
                  <a:lnTo>
                    <a:pt x="734" y="1943"/>
                  </a:lnTo>
                  <a:lnTo>
                    <a:pt x="739" y="1963"/>
                  </a:lnTo>
                  <a:lnTo>
                    <a:pt x="744" y="1982"/>
                  </a:lnTo>
                  <a:lnTo>
                    <a:pt x="747" y="1999"/>
                  </a:lnTo>
                  <a:lnTo>
                    <a:pt x="736" y="2003"/>
                  </a:lnTo>
                  <a:lnTo>
                    <a:pt x="725" y="2007"/>
                  </a:lnTo>
                  <a:lnTo>
                    <a:pt x="715" y="2014"/>
                  </a:lnTo>
                  <a:lnTo>
                    <a:pt x="707" y="2020"/>
                  </a:lnTo>
                  <a:lnTo>
                    <a:pt x="699" y="2028"/>
                  </a:lnTo>
                  <a:lnTo>
                    <a:pt x="691" y="2036"/>
                  </a:lnTo>
                  <a:lnTo>
                    <a:pt x="685" y="2046"/>
                  </a:lnTo>
                  <a:lnTo>
                    <a:pt x="680" y="2055"/>
                  </a:lnTo>
                  <a:lnTo>
                    <a:pt x="662" y="2062"/>
                  </a:lnTo>
                  <a:lnTo>
                    <a:pt x="646" y="2066"/>
                  </a:lnTo>
                  <a:lnTo>
                    <a:pt x="629" y="2070"/>
                  </a:lnTo>
                  <a:lnTo>
                    <a:pt x="613" y="2074"/>
                  </a:lnTo>
                  <a:lnTo>
                    <a:pt x="595" y="2076"/>
                  </a:lnTo>
                  <a:lnTo>
                    <a:pt x="579" y="2079"/>
                  </a:lnTo>
                  <a:lnTo>
                    <a:pt x="562" y="2081"/>
                  </a:lnTo>
                  <a:lnTo>
                    <a:pt x="546" y="2082"/>
                  </a:lnTo>
                  <a:lnTo>
                    <a:pt x="528" y="2084"/>
                  </a:lnTo>
                  <a:lnTo>
                    <a:pt x="512" y="2086"/>
                  </a:lnTo>
                  <a:lnTo>
                    <a:pt x="495" y="2087"/>
                  </a:lnTo>
                  <a:lnTo>
                    <a:pt x="477" y="2090"/>
                  </a:lnTo>
                  <a:lnTo>
                    <a:pt x="459" y="2092"/>
                  </a:lnTo>
                  <a:lnTo>
                    <a:pt x="444" y="2094"/>
                  </a:lnTo>
                  <a:lnTo>
                    <a:pt x="426" y="2097"/>
                  </a:lnTo>
                  <a:lnTo>
                    <a:pt x="408" y="2100"/>
                  </a:lnTo>
                  <a:lnTo>
                    <a:pt x="386" y="2100"/>
                  </a:lnTo>
                  <a:lnTo>
                    <a:pt x="362" y="2100"/>
                  </a:lnTo>
                  <a:lnTo>
                    <a:pt x="338" y="2098"/>
                  </a:lnTo>
                  <a:lnTo>
                    <a:pt x="314" y="2098"/>
                  </a:lnTo>
                  <a:lnTo>
                    <a:pt x="290" y="2100"/>
                  </a:lnTo>
                  <a:lnTo>
                    <a:pt x="268" y="2102"/>
                  </a:lnTo>
                  <a:lnTo>
                    <a:pt x="244" y="2105"/>
                  </a:lnTo>
                  <a:lnTo>
                    <a:pt x="223" y="2110"/>
                  </a:lnTo>
                  <a:lnTo>
                    <a:pt x="206" y="2121"/>
                  </a:lnTo>
                  <a:lnTo>
                    <a:pt x="194" y="2135"/>
                  </a:lnTo>
                  <a:lnTo>
                    <a:pt x="186" y="2150"/>
                  </a:lnTo>
                  <a:lnTo>
                    <a:pt x="183" y="2167"/>
                  </a:lnTo>
                  <a:lnTo>
                    <a:pt x="180" y="2186"/>
                  </a:lnTo>
                  <a:lnTo>
                    <a:pt x="180" y="2205"/>
                  </a:lnTo>
                  <a:lnTo>
                    <a:pt x="180" y="2226"/>
                  </a:lnTo>
                  <a:lnTo>
                    <a:pt x="180" y="2247"/>
                  </a:lnTo>
                  <a:lnTo>
                    <a:pt x="159" y="2249"/>
                  </a:lnTo>
                  <a:lnTo>
                    <a:pt x="139" y="2250"/>
                  </a:lnTo>
                  <a:lnTo>
                    <a:pt x="118" y="2252"/>
                  </a:lnTo>
                  <a:lnTo>
                    <a:pt x="97" y="2253"/>
                  </a:lnTo>
                  <a:lnTo>
                    <a:pt x="75" y="2256"/>
                  </a:lnTo>
                  <a:lnTo>
                    <a:pt x="54" y="2260"/>
                  </a:lnTo>
                  <a:lnTo>
                    <a:pt x="35" y="2264"/>
                  </a:lnTo>
                  <a:lnTo>
                    <a:pt x="14" y="2269"/>
                  </a:lnTo>
                  <a:lnTo>
                    <a:pt x="6" y="2276"/>
                  </a:lnTo>
                  <a:lnTo>
                    <a:pt x="1" y="2284"/>
                  </a:lnTo>
                  <a:lnTo>
                    <a:pt x="0" y="2295"/>
                  </a:lnTo>
                  <a:lnTo>
                    <a:pt x="0" y="2304"/>
                  </a:lnTo>
                  <a:lnTo>
                    <a:pt x="8" y="2325"/>
                  </a:lnTo>
                  <a:lnTo>
                    <a:pt x="14" y="2346"/>
                  </a:lnTo>
                  <a:lnTo>
                    <a:pt x="22" y="2365"/>
                  </a:lnTo>
                  <a:lnTo>
                    <a:pt x="28" y="2386"/>
                  </a:lnTo>
                  <a:lnTo>
                    <a:pt x="35" y="2408"/>
                  </a:lnTo>
                  <a:lnTo>
                    <a:pt x="41" y="2429"/>
                  </a:lnTo>
                  <a:lnTo>
                    <a:pt x="48" y="2451"/>
                  </a:lnTo>
                  <a:lnTo>
                    <a:pt x="54" y="2474"/>
                  </a:lnTo>
                  <a:lnTo>
                    <a:pt x="63" y="2506"/>
                  </a:lnTo>
                  <a:lnTo>
                    <a:pt x="76" y="2547"/>
                  </a:lnTo>
                  <a:lnTo>
                    <a:pt x="92" y="2595"/>
                  </a:lnTo>
                  <a:lnTo>
                    <a:pt x="108" y="2641"/>
                  </a:lnTo>
                  <a:lnTo>
                    <a:pt x="126" y="2688"/>
                  </a:lnTo>
                  <a:lnTo>
                    <a:pt x="142" y="2726"/>
                  </a:lnTo>
                  <a:lnTo>
                    <a:pt x="156" y="2753"/>
                  </a:lnTo>
                  <a:lnTo>
                    <a:pt x="169" y="2768"/>
                  </a:lnTo>
                  <a:lnTo>
                    <a:pt x="191" y="2779"/>
                  </a:lnTo>
                  <a:lnTo>
                    <a:pt x="209" y="2780"/>
                  </a:lnTo>
                  <a:lnTo>
                    <a:pt x="223" y="2776"/>
                  </a:lnTo>
                  <a:lnTo>
                    <a:pt x="236" y="2768"/>
                  </a:lnTo>
                  <a:lnTo>
                    <a:pt x="244" y="2756"/>
                  </a:lnTo>
                  <a:lnTo>
                    <a:pt x="250" y="2747"/>
                  </a:lnTo>
                  <a:lnTo>
                    <a:pt x="253" y="2739"/>
                  </a:lnTo>
                  <a:lnTo>
                    <a:pt x="255" y="2736"/>
                  </a:lnTo>
                  <a:lnTo>
                    <a:pt x="260" y="2691"/>
                  </a:lnTo>
                  <a:lnTo>
                    <a:pt x="268" y="2635"/>
                  </a:lnTo>
                  <a:lnTo>
                    <a:pt x="276" y="2587"/>
                  </a:lnTo>
                  <a:lnTo>
                    <a:pt x="279" y="2566"/>
                  </a:lnTo>
                  <a:lnTo>
                    <a:pt x="279" y="2550"/>
                  </a:lnTo>
                  <a:lnTo>
                    <a:pt x="279" y="2534"/>
                  </a:lnTo>
                  <a:lnTo>
                    <a:pt x="281" y="2520"/>
                  </a:lnTo>
                  <a:lnTo>
                    <a:pt x="284" y="2506"/>
                  </a:lnTo>
                  <a:lnTo>
                    <a:pt x="321" y="2493"/>
                  </a:lnTo>
                  <a:lnTo>
                    <a:pt x="359" y="2480"/>
                  </a:lnTo>
                  <a:lnTo>
                    <a:pt x="396" y="2466"/>
                  </a:lnTo>
                  <a:lnTo>
                    <a:pt x="432" y="2451"/>
                  </a:lnTo>
                  <a:lnTo>
                    <a:pt x="469" y="2439"/>
                  </a:lnTo>
                  <a:lnTo>
                    <a:pt x="507" y="2424"/>
                  </a:lnTo>
                  <a:lnTo>
                    <a:pt x="544" y="2410"/>
                  </a:lnTo>
                  <a:lnTo>
                    <a:pt x="581" y="2394"/>
                  </a:lnTo>
                  <a:lnTo>
                    <a:pt x="619" y="2379"/>
                  </a:lnTo>
                  <a:lnTo>
                    <a:pt x="656" y="2365"/>
                  </a:lnTo>
                  <a:lnTo>
                    <a:pt x="694" y="2351"/>
                  </a:lnTo>
                  <a:lnTo>
                    <a:pt x="731" y="2338"/>
                  </a:lnTo>
                  <a:lnTo>
                    <a:pt x="769" y="2324"/>
                  </a:lnTo>
                  <a:lnTo>
                    <a:pt x="808" y="2309"/>
                  </a:lnTo>
                  <a:lnTo>
                    <a:pt x="844" y="2296"/>
                  </a:lnTo>
                  <a:lnTo>
                    <a:pt x="883" y="2284"/>
                  </a:lnTo>
                  <a:lnTo>
                    <a:pt x="903" y="2279"/>
                  </a:lnTo>
                  <a:lnTo>
                    <a:pt x="926" y="2277"/>
                  </a:lnTo>
                  <a:lnTo>
                    <a:pt x="948" y="2274"/>
                  </a:lnTo>
                  <a:lnTo>
                    <a:pt x="970" y="2272"/>
                  </a:lnTo>
                  <a:lnTo>
                    <a:pt x="991" y="2269"/>
                  </a:lnTo>
                  <a:lnTo>
                    <a:pt x="1012" y="2263"/>
                  </a:lnTo>
                  <a:lnTo>
                    <a:pt x="1031" y="2255"/>
                  </a:lnTo>
                  <a:lnTo>
                    <a:pt x="1047" y="2242"/>
                  </a:lnTo>
                  <a:lnTo>
                    <a:pt x="1063" y="2213"/>
                  </a:lnTo>
                  <a:lnTo>
                    <a:pt x="1074" y="2183"/>
                  </a:lnTo>
                  <a:lnTo>
                    <a:pt x="1082" y="2154"/>
                  </a:lnTo>
                  <a:lnTo>
                    <a:pt x="1085" y="2126"/>
                  </a:lnTo>
                  <a:lnTo>
                    <a:pt x="1087" y="2100"/>
                  </a:lnTo>
                  <a:lnTo>
                    <a:pt x="1087" y="2079"/>
                  </a:lnTo>
                  <a:lnTo>
                    <a:pt x="1087" y="2063"/>
                  </a:lnTo>
                  <a:lnTo>
                    <a:pt x="1087" y="2054"/>
                  </a:lnTo>
                  <a:lnTo>
                    <a:pt x="1085" y="2035"/>
                  </a:lnTo>
                  <a:lnTo>
                    <a:pt x="1082" y="1998"/>
                  </a:lnTo>
                  <a:lnTo>
                    <a:pt x="1081" y="1961"/>
                  </a:lnTo>
                  <a:lnTo>
                    <a:pt x="1081" y="1942"/>
                  </a:lnTo>
                  <a:lnTo>
                    <a:pt x="1093" y="1951"/>
                  </a:lnTo>
                  <a:lnTo>
                    <a:pt x="1108" y="1961"/>
                  </a:lnTo>
                  <a:lnTo>
                    <a:pt x="1122" y="1972"/>
                  </a:lnTo>
                  <a:lnTo>
                    <a:pt x="1137" y="1982"/>
                  </a:lnTo>
                  <a:lnTo>
                    <a:pt x="1151" y="1993"/>
                  </a:lnTo>
                  <a:lnTo>
                    <a:pt x="1165" y="2003"/>
                  </a:lnTo>
                  <a:lnTo>
                    <a:pt x="1180" y="2012"/>
                  </a:lnTo>
                  <a:lnTo>
                    <a:pt x="1194" y="2020"/>
                  </a:lnTo>
                  <a:lnTo>
                    <a:pt x="1192" y="2049"/>
                  </a:lnTo>
                  <a:lnTo>
                    <a:pt x="1197" y="2074"/>
                  </a:lnTo>
                  <a:lnTo>
                    <a:pt x="1210" y="2097"/>
                  </a:lnTo>
                  <a:lnTo>
                    <a:pt x="1229" y="2113"/>
                  </a:lnTo>
                  <a:lnTo>
                    <a:pt x="1223" y="2137"/>
                  </a:lnTo>
                  <a:lnTo>
                    <a:pt x="1221" y="2162"/>
                  </a:lnTo>
                  <a:lnTo>
                    <a:pt x="1226" y="2186"/>
                  </a:lnTo>
                  <a:lnTo>
                    <a:pt x="1236" y="2210"/>
                  </a:lnTo>
                  <a:lnTo>
                    <a:pt x="1256" y="2226"/>
                  </a:lnTo>
                  <a:lnTo>
                    <a:pt x="1263" y="2245"/>
                  </a:lnTo>
                  <a:lnTo>
                    <a:pt x="1263" y="2269"/>
                  </a:lnTo>
                  <a:lnTo>
                    <a:pt x="1263" y="2293"/>
                  </a:lnTo>
                  <a:lnTo>
                    <a:pt x="1269" y="2352"/>
                  </a:lnTo>
                  <a:lnTo>
                    <a:pt x="1275" y="2413"/>
                  </a:lnTo>
                  <a:lnTo>
                    <a:pt x="1282" y="2474"/>
                  </a:lnTo>
                  <a:lnTo>
                    <a:pt x="1287" y="2531"/>
                  </a:lnTo>
                  <a:lnTo>
                    <a:pt x="1293" y="2568"/>
                  </a:lnTo>
                  <a:lnTo>
                    <a:pt x="1301" y="2606"/>
                  </a:lnTo>
                  <a:lnTo>
                    <a:pt x="1307" y="2645"/>
                  </a:lnTo>
                  <a:lnTo>
                    <a:pt x="1311" y="2683"/>
                  </a:lnTo>
                  <a:lnTo>
                    <a:pt x="1312" y="2683"/>
                  </a:lnTo>
                  <a:lnTo>
                    <a:pt x="1314" y="2697"/>
                  </a:lnTo>
                  <a:lnTo>
                    <a:pt x="1317" y="2713"/>
                  </a:lnTo>
                  <a:lnTo>
                    <a:pt x="1319" y="2728"/>
                  </a:lnTo>
                  <a:lnTo>
                    <a:pt x="1319" y="2745"/>
                  </a:lnTo>
                  <a:lnTo>
                    <a:pt x="1320" y="2750"/>
                  </a:lnTo>
                  <a:lnTo>
                    <a:pt x="1322" y="2756"/>
                  </a:lnTo>
                  <a:lnTo>
                    <a:pt x="1323" y="2764"/>
                  </a:lnTo>
                  <a:lnTo>
                    <a:pt x="1325" y="2769"/>
                  </a:lnTo>
                  <a:lnTo>
                    <a:pt x="1327" y="2776"/>
                  </a:lnTo>
                  <a:lnTo>
                    <a:pt x="1328" y="2785"/>
                  </a:lnTo>
                  <a:lnTo>
                    <a:pt x="1328" y="2793"/>
                  </a:lnTo>
                  <a:lnTo>
                    <a:pt x="1328" y="2799"/>
                  </a:lnTo>
                  <a:lnTo>
                    <a:pt x="1331" y="2807"/>
                  </a:lnTo>
                  <a:lnTo>
                    <a:pt x="1335" y="2815"/>
                  </a:lnTo>
                  <a:lnTo>
                    <a:pt x="1336" y="2825"/>
                  </a:lnTo>
                  <a:lnTo>
                    <a:pt x="1341" y="2833"/>
                  </a:lnTo>
                  <a:lnTo>
                    <a:pt x="1357" y="2833"/>
                  </a:lnTo>
                  <a:lnTo>
                    <a:pt x="1371" y="2831"/>
                  </a:lnTo>
                  <a:lnTo>
                    <a:pt x="1386" y="2828"/>
                  </a:lnTo>
                  <a:lnTo>
                    <a:pt x="1398" y="2823"/>
                  </a:lnTo>
                  <a:lnTo>
                    <a:pt x="1413" y="2819"/>
                  </a:lnTo>
                  <a:lnTo>
                    <a:pt x="1426" y="2812"/>
                  </a:lnTo>
                  <a:lnTo>
                    <a:pt x="1438" y="2807"/>
                  </a:lnTo>
                  <a:lnTo>
                    <a:pt x="1451" y="2801"/>
                  </a:lnTo>
                  <a:lnTo>
                    <a:pt x="1457" y="2811"/>
                  </a:lnTo>
                  <a:lnTo>
                    <a:pt x="1461" y="2823"/>
                  </a:lnTo>
                  <a:lnTo>
                    <a:pt x="1464" y="2835"/>
                  </a:lnTo>
                  <a:lnTo>
                    <a:pt x="1470" y="2843"/>
                  </a:lnTo>
                  <a:lnTo>
                    <a:pt x="1473" y="2854"/>
                  </a:lnTo>
                  <a:lnTo>
                    <a:pt x="1478" y="2865"/>
                  </a:lnTo>
                  <a:lnTo>
                    <a:pt x="1485" y="2876"/>
                  </a:lnTo>
                  <a:lnTo>
                    <a:pt x="1491" y="2887"/>
                  </a:lnTo>
                  <a:lnTo>
                    <a:pt x="1497" y="2895"/>
                  </a:lnTo>
                  <a:lnTo>
                    <a:pt x="1505" y="2905"/>
                  </a:lnTo>
                  <a:lnTo>
                    <a:pt x="1515" y="2914"/>
                  </a:lnTo>
                  <a:lnTo>
                    <a:pt x="1525" y="2922"/>
                  </a:lnTo>
                  <a:lnTo>
                    <a:pt x="1533" y="2929"/>
                  </a:lnTo>
                  <a:lnTo>
                    <a:pt x="1540" y="2935"/>
                  </a:lnTo>
                  <a:lnTo>
                    <a:pt x="1545" y="2938"/>
                  </a:lnTo>
                  <a:lnTo>
                    <a:pt x="1547" y="2940"/>
                  </a:lnTo>
                  <a:lnTo>
                    <a:pt x="1550" y="2938"/>
                  </a:lnTo>
                  <a:lnTo>
                    <a:pt x="1560" y="2935"/>
                  </a:lnTo>
                  <a:lnTo>
                    <a:pt x="1572" y="2930"/>
                  </a:lnTo>
                  <a:lnTo>
                    <a:pt x="1590" y="2922"/>
                  </a:lnTo>
                  <a:lnTo>
                    <a:pt x="1608" y="2914"/>
                  </a:lnTo>
                  <a:lnTo>
                    <a:pt x="1625" y="2905"/>
                  </a:lnTo>
                  <a:lnTo>
                    <a:pt x="1641" y="2895"/>
                  </a:lnTo>
                  <a:lnTo>
                    <a:pt x="1655" y="28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19"/>
            <p:cNvSpPr>
              <a:spLocks/>
            </p:cNvSpPr>
            <p:nvPr/>
          </p:nvSpPr>
          <p:spPr bwMode="auto">
            <a:xfrm>
              <a:off x="4560" y="1625"/>
              <a:ext cx="176" cy="104"/>
            </a:xfrm>
            <a:custGeom>
              <a:avLst/>
              <a:gdLst>
                <a:gd name="T0" fmla="*/ 310 w 351"/>
                <a:gd name="T1" fmla="*/ 14 h 207"/>
                <a:gd name="T2" fmla="*/ 330 w 351"/>
                <a:gd name="T3" fmla="*/ 43 h 207"/>
                <a:gd name="T4" fmla="*/ 343 w 351"/>
                <a:gd name="T5" fmla="*/ 94 h 207"/>
                <a:gd name="T6" fmla="*/ 350 w 351"/>
                <a:gd name="T7" fmla="*/ 143 h 207"/>
                <a:gd name="T8" fmla="*/ 351 w 351"/>
                <a:gd name="T9" fmla="*/ 170 h 207"/>
                <a:gd name="T10" fmla="*/ 330 w 351"/>
                <a:gd name="T11" fmla="*/ 170 h 207"/>
                <a:gd name="T12" fmla="*/ 310 w 351"/>
                <a:gd name="T13" fmla="*/ 170 h 207"/>
                <a:gd name="T14" fmla="*/ 289 w 351"/>
                <a:gd name="T15" fmla="*/ 172 h 207"/>
                <a:gd name="T16" fmla="*/ 266 w 351"/>
                <a:gd name="T17" fmla="*/ 172 h 207"/>
                <a:gd name="T18" fmla="*/ 244 w 351"/>
                <a:gd name="T19" fmla="*/ 172 h 207"/>
                <a:gd name="T20" fmla="*/ 222 w 351"/>
                <a:gd name="T21" fmla="*/ 174 h 207"/>
                <a:gd name="T22" fmla="*/ 201 w 351"/>
                <a:gd name="T23" fmla="*/ 175 h 207"/>
                <a:gd name="T24" fmla="*/ 179 w 351"/>
                <a:gd name="T25" fmla="*/ 177 h 207"/>
                <a:gd name="T26" fmla="*/ 156 w 351"/>
                <a:gd name="T27" fmla="*/ 178 h 207"/>
                <a:gd name="T28" fmla="*/ 134 w 351"/>
                <a:gd name="T29" fmla="*/ 180 h 207"/>
                <a:gd name="T30" fmla="*/ 112 w 351"/>
                <a:gd name="T31" fmla="*/ 183 h 207"/>
                <a:gd name="T32" fmla="*/ 91 w 351"/>
                <a:gd name="T33" fmla="*/ 186 h 207"/>
                <a:gd name="T34" fmla="*/ 70 w 351"/>
                <a:gd name="T35" fmla="*/ 191 h 207"/>
                <a:gd name="T36" fmla="*/ 48 w 351"/>
                <a:gd name="T37" fmla="*/ 196 h 207"/>
                <a:gd name="T38" fmla="*/ 29 w 351"/>
                <a:gd name="T39" fmla="*/ 201 h 207"/>
                <a:gd name="T40" fmla="*/ 8 w 351"/>
                <a:gd name="T41" fmla="*/ 207 h 207"/>
                <a:gd name="T42" fmla="*/ 5 w 351"/>
                <a:gd name="T43" fmla="*/ 183 h 207"/>
                <a:gd name="T44" fmla="*/ 0 w 351"/>
                <a:gd name="T45" fmla="*/ 148 h 207"/>
                <a:gd name="T46" fmla="*/ 3 w 351"/>
                <a:gd name="T47" fmla="*/ 105 h 207"/>
                <a:gd name="T48" fmla="*/ 24 w 351"/>
                <a:gd name="T49" fmla="*/ 60 h 207"/>
                <a:gd name="T50" fmla="*/ 38 w 351"/>
                <a:gd name="T51" fmla="*/ 49 h 207"/>
                <a:gd name="T52" fmla="*/ 53 w 351"/>
                <a:gd name="T53" fmla="*/ 39 h 207"/>
                <a:gd name="T54" fmla="*/ 70 w 351"/>
                <a:gd name="T55" fmla="*/ 31 h 207"/>
                <a:gd name="T56" fmla="*/ 88 w 351"/>
                <a:gd name="T57" fmla="*/ 23 h 207"/>
                <a:gd name="T58" fmla="*/ 107 w 351"/>
                <a:gd name="T59" fmla="*/ 17 h 207"/>
                <a:gd name="T60" fmla="*/ 126 w 351"/>
                <a:gd name="T61" fmla="*/ 12 h 207"/>
                <a:gd name="T62" fmla="*/ 145 w 351"/>
                <a:gd name="T63" fmla="*/ 8 h 207"/>
                <a:gd name="T64" fmla="*/ 166 w 351"/>
                <a:gd name="T65" fmla="*/ 4 h 207"/>
                <a:gd name="T66" fmla="*/ 185 w 351"/>
                <a:gd name="T67" fmla="*/ 1 h 207"/>
                <a:gd name="T68" fmla="*/ 206 w 351"/>
                <a:gd name="T69" fmla="*/ 1 h 207"/>
                <a:gd name="T70" fmla="*/ 225 w 351"/>
                <a:gd name="T71" fmla="*/ 0 h 207"/>
                <a:gd name="T72" fmla="*/ 244 w 351"/>
                <a:gd name="T73" fmla="*/ 1 h 207"/>
                <a:gd name="T74" fmla="*/ 262 w 351"/>
                <a:gd name="T75" fmla="*/ 3 h 207"/>
                <a:gd name="T76" fmla="*/ 279 w 351"/>
                <a:gd name="T77" fmla="*/ 6 h 207"/>
                <a:gd name="T78" fmla="*/ 295 w 351"/>
                <a:gd name="T79" fmla="*/ 9 h 207"/>
                <a:gd name="T80" fmla="*/ 310 w 3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1" h="207">
                  <a:moveTo>
                    <a:pt x="310" y="14"/>
                  </a:moveTo>
                  <a:lnTo>
                    <a:pt x="330" y="43"/>
                  </a:lnTo>
                  <a:lnTo>
                    <a:pt x="343" y="94"/>
                  </a:lnTo>
                  <a:lnTo>
                    <a:pt x="350" y="143"/>
                  </a:lnTo>
                  <a:lnTo>
                    <a:pt x="351" y="170"/>
                  </a:lnTo>
                  <a:lnTo>
                    <a:pt x="330" y="170"/>
                  </a:lnTo>
                  <a:lnTo>
                    <a:pt x="310" y="170"/>
                  </a:lnTo>
                  <a:lnTo>
                    <a:pt x="289" y="172"/>
                  </a:lnTo>
                  <a:lnTo>
                    <a:pt x="266" y="172"/>
                  </a:lnTo>
                  <a:lnTo>
                    <a:pt x="244" y="172"/>
                  </a:lnTo>
                  <a:lnTo>
                    <a:pt x="222" y="174"/>
                  </a:lnTo>
                  <a:lnTo>
                    <a:pt x="201" y="175"/>
                  </a:lnTo>
                  <a:lnTo>
                    <a:pt x="179" y="177"/>
                  </a:lnTo>
                  <a:lnTo>
                    <a:pt x="156" y="178"/>
                  </a:lnTo>
                  <a:lnTo>
                    <a:pt x="134" y="180"/>
                  </a:lnTo>
                  <a:lnTo>
                    <a:pt x="112" y="183"/>
                  </a:lnTo>
                  <a:lnTo>
                    <a:pt x="91" y="186"/>
                  </a:lnTo>
                  <a:lnTo>
                    <a:pt x="70" y="191"/>
                  </a:lnTo>
                  <a:lnTo>
                    <a:pt x="48" y="196"/>
                  </a:lnTo>
                  <a:lnTo>
                    <a:pt x="29" y="201"/>
                  </a:lnTo>
                  <a:lnTo>
                    <a:pt x="8" y="207"/>
                  </a:lnTo>
                  <a:lnTo>
                    <a:pt x="5" y="183"/>
                  </a:lnTo>
                  <a:lnTo>
                    <a:pt x="0" y="148"/>
                  </a:lnTo>
                  <a:lnTo>
                    <a:pt x="3" y="105"/>
                  </a:lnTo>
                  <a:lnTo>
                    <a:pt x="24" y="60"/>
                  </a:lnTo>
                  <a:lnTo>
                    <a:pt x="38" y="49"/>
                  </a:lnTo>
                  <a:lnTo>
                    <a:pt x="53" y="39"/>
                  </a:lnTo>
                  <a:lnTo>
                    <a:pt x="70" y="31"/>
                  </a:lnTo>
                  <a:lnTo>
                    <a:pt x="88" y="23"/>
                  </a:lnTo>
                  <a:lnTo>
                    <a:pt x="107" y="17"/>
                  </a:lnTo>
                  <a:lnTo>
                    <a:pt x="126" y="12"/>
                  </a:lnTo>
                  <a:lnTo>
                    <a:pt x="145" y="8"/>
                  </a:lnTo>
                  <a:lnTo>
                    <a:pt x="166" y="4"/>
                  </a:lnTo>
                  <a:lnTo>
                    <a:pt x="185" y="1"/>
                  </a:lnTo>
                  <a:lnTo>
                    <a:pt x="206" y="1"/>
                  </a:lnTo>
                  <a:lnTo>
                    <a:pt x="225" y="0"/>
                  </a:lnTo>
                  <a:lnTo>
                    <a:pt x="244" y="1"/>
                  </a:lnTo>
                  <a:lnTo>
                    <a:pt x="262" y="3"/>
                  </a:lnTo>
                  <a:lnTo>
                    <a:pt x="279" y="6"/>
                  </a:lnTo>
                  <a:lnTo>
                    <a:pt x="295" y="9"/>
                  </a:lnTo>
                  <a:lnTo>
                    <a:pt x="310" y="1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4641" y="1660"/>
              <a:ext cx="70" cy="41"/>
            </a:xfrm>
            <a:custGeom>
              <a:avLst/>
              <a:gdLst>
                <a:gd name="T0" fmla="*/ 136 w 139"/>
                <a:gd name="T1" fmla="*/ 35 h 81"/>
                <a:gd name="T2" fmla="*/ 134 w 139"/>
                <a:gd name="T3" fmla="*/ 40 h 81"/>
                <a:gd name="T4" fmla="*/ 136 w 139"/>
                <a:gd name="T5" fmla="*/ 46 h 81"/>
                <a:gd name="T6" fmla="*/ 139 w 139"/>
                <a:gd name="T7" fmla="*/ 52 h 81"/>
                <a:gd name="T8" fmla="*/ 136 w 139"/>
                <a:gd name="T9" fmla="*/ 59 h 81"/>
                <a:gd name="T10" fmla="*/ 139 w 139"/>
                <a:gd name="T11" fmla="*/ 62 h 81"/>
                <a:gd name="T12" fmla="*/ 139 w 139"/>
                <a:gd name="T13" fmla="*/ 65 h 81"/>
                <a:gd name="T14" fmla="*/ 139 w 139"/>
                <a:gd name="T15" fmla="*/ 68 h 81"/>
                <a:gd name="T16" fmla="*/ 136 w 139"/>
                <a:gd name="T17" fmla="*/ 72 h 81"/>
                <a:gd name="T18" fmla="*/ 120 w 139"/>
                <a:gd name="T19" fmla="*/ 72 h 81"/>
                <a:gd name="T20" fmla="*/ 102 w 139"/>
                <a:gd name="T21" fmla="*/ 73 h 81"/>
                <a:gd name="T22" fmla="*/ 86 w 139"/>
                <a:gd name="T23" fmla="*/ 75 h 81"/>
                <a:gd name="T24" fmla="*/ 69 w 139"/>
                <a:gd name="T25" fmla="*/ 76 h 81"/>
                <a:gd name="T26" fmla="*/ 53 w 139"/>
                <a:gd name="T27" fmla="*/ 80 h 81"/>
                <a:gd name="T28" fmla="*/ 37 w 139"/>
                <a:gd name="T29" fmla="*/ 80 h 81"/>
                <a:gd name="T30" fmla="*/ 21 w 139"/>
                <a:gd name="T31" fmla="*/ 81 h 81"/>
                <a:gd name="T32" fmla="*/ 5 w 139"/>
                <a:gd name="T33" fmla="*/ 81 h 81"/>
                <a:gd name="T34" fmla="*/ 5 w 139"/>
                <a:gd name="T35" fmla="*/ 60 h 81"/>
                <a:gd name="T36" fmla="*/ 2 w 139"/>
                <a:gd name="T37" fmla="*/ 41 h 81"/>
                <a:gd name="T38" fmla="*/ 0 w 139"/>
                <a:gd name="T39" fmla="*/ 24 h 81"/>
                <a:gd name="T40" fmla="*/ 5 w 139"/>
                <a:gd name="T41" fmla="*/ 6 h 81"/>
                <a:gd name="T42" fmla="*/ 19 w 139"/>
                <a:gd name="T43" fmla="*/ 6 h 81"/>
                <a:gd name="T44" fmla="*/ 35 w 139"/>
                <a:gd name="T45" fmla="*/ 5 h 81"/>
                <a:gd name="T46" fmla="*/ 51 w 139"/>
                <a:gd name="T47" fmla="*/ 5 h 81"/>
                <a:gd name="T48" fmla="*/ 67 w 139"/>
                <a:gd name="T49" fmla="*/ 3 h 81"/>
                <a:gd name="T50" fmla="*/ 83 w 139"/>
                <a:gd name="T51" fmla="*/ 1 h 81"/>
                <a:gd name="T52" fmla="*/ 101 w 139"/>
                <a:gd name="T53" fmla="*/ 1 h 81"/>
                <a:gd name="T54" fmla="*/ 117 w 139"/>
                <a:gd name="T55" fmla="*/ 0 h 81"/>
                <a:gd name="T56" fmla="*/ 134 w 139"/>
                <a:gd name="T57" fmla="*/ 0 h 81"/>
                <a:gd name="T58" fmla="*/ 134 w 139"/>
                <a:gd name="T59" fmla="*/ 9 h 81"/>
                <a:gd name="T60" fmla="*/ 134 w 139"/>
                <a:gd name="T61" fmla="*/ 17 h 81"/>
                <a:gd name="T62" fmla="*/ 136 w 139"/>
                <a:gd name="T63" fmla="*/ 25 h 81"/>
                <a:gd name="T64" fmla="*/ 136 w 139"/>
                <a:gd name="T65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81">
                  <a:moveTo>
                    <a:pt x="136" y="35"/>
                  </a:moveTo>
                  <a:lnTo>
                    <a:pt x="134" y="40"/>
                  </a:lnTo>
                  <a:lnTo>
                    <a:pt x="136" y="46"/>
                  </a:lnTo>
                  <a:lnTo>
                    <a:pt x="139" y="52"/>
                  </a:lnTo>
                  <a:lnTo>
                    <a:pt x="136" y="59"/>
                  </a:lnTo>
                  <a:lnTo>
                    <a:pt x="139" y="62"/>
                  </a:lnTo>
                  <a:lnTo>
                    <a:pt x="139" y="65"/>
                  </a:lnTo>
                  <a:lnTo>
                    <a:pt x="139" y="68"/>
                  </a:lnTo>
                  <a:lnTo>
                    <a:pt x="136" y="72"/>
                  </a:lnTo>
                  <a:lnTo>
                    <a:pt x="120" y="72"/>
                  </a:lnTo>
                  <a:lnTo>
                    <a:pt x="102" y="73"/>
                  </a:lnTo>
                  <a:lnTo>
                    <a:pt x="86" y="75"/>
                  </a:lnTo>
                  <a:lnTo>
                    <a:pt x="69" y="76"/>
                  </a:lnTo>
                  <a:lnTo>
                    <a:pt x="53" y="80"/>
                  </a:lnTo>
                  <a:lnTo>
                    <a:pt x="37" y="80"/>
                  </a:lnTo>
                  <a:lnTo>
                    <a:pt x="21" y="81"/>
                  </a:lnTo>
                  <a:lnTo>
                    <a:pt x="5" y="81"/>
                  </a:lnTo>
                  <a:lnTo>
                    <a:pt x="5" y="60"/>
                  </a:lnTo>
                  <a:lnTo>
                    <a:pt x="2" y="41"/>
                  </a:lnTo>
                  <a:lnTo>
                    <a:pt x="0" y="24"/>
                  </a:lnTo>
                  <a:lnTo>
                    <a:pt x="5" y="6"/>
                  </a:lnTo>
                  <a:lnTo>
                    <a:pt x="19" y="6"/>
                  </a:lnTo>
                  <a:lnTo>
                    <a:pt x="35" y="5"/>
                  </a:lnTo>
                  <a:lnTo>
                    <a:pt x="51" y="5"/>
                  </a:lnTo>
                  <a:lnTo>
                    <a:pt x="67" y="3"/>
                  </a:lnTo>
                  <a:lnTo>
                    <a:pt x="83" y="1"/>
                  </a:lnTo>
                  <a:lnTo>
                    <a:pt x="101" y="1"/>
                  </a:lnTo>
                  <a:lnTo>
                    <a:pt x="117" y="0"/>
                  </a:lnTo>
                  <a:lnTo>
                    <a:pt x="134" y="0"/>
                  </a:lnTo>
                  <a:lnTo>
                    <a:pt x="134" y="9"/>
                  </a:lnTo>
                  <a:lnTo>
                    <a:pt x="134" y="17"/>
                  </a:lnTo>
                  <a:lnTo>
                    <a:pt x="136" y="25"/>
                  </a:lnTo>
                  <a:lnTo>
                    <a:pt x="136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21"/>
            <p:cNvSpPr>
              <a:spLocks/>
            </p:cNvSpPr>
            <p:nvPr/>
          </p:nvSpPr>
          <p:spPr bwMode="auto">
            <a:xfrm>
              <a:off x="4650" y="1667"/>
              <a:ext cx="53" cy="26"/>
            </a:xfrm>
            <a:custGeom>
              <a:avLst/>
              <a:gdLst>
                <a:gd name="T0" fmla="*/ 103 w 105"/>
                <a:gd name="T1" fmla="*/ 8 h 51"/>
                <a:gd name="T2" fmla="*/ 103 w 105"/>
                <a:gd name="T3" fmla="*/ 18 h 51"/>
                <a:gd name="T4" fmla="*/ 105 w 105"/>
                <a:gd name="T5" fmla="*/ 27 h 51"/>
                <a:gd name="T6" fmla="*/ 103 w 105"/>
                <a:gd name="T7" fmla="*/ 37 h 51"/>
                <a:gd name="T8" fmla="*/ 102 w 105"/>
                <a:gd name="T9" fmla="*/ 45 h 51"/>
                <a:gd name="T10" fmla="*/ 87 w 105"/>
                <a:gd name="T11" fmla="*/ 43 h 51"/>
                <a:gd name="T12" fmla="*/ 75 w 105"/>
                <a:gd name="T13" fmla="*/ 42 h 51"/>
                <a:gd name="T14" fmla="*/ 62 w 105"/>
                <a:gd name="T15" fmla="*/ 42 h 51"/>
                <a:gd name="T16" fmla="*/ 51 w 105"/>
                <a:gd name="T17" fmla="*/ 42 h 51"/>
                <a:gd name="T18" fmla="*/ 40 w 105"/>
                <a:gd name="T19" fmla="*/ 43 h 51"/>
                <a:gd name="T20" fmla="*/ 28 w 105"/>
                <a:gd name="T21" fmla="*/ 45 h 51"/>
                <a:gd name="T22" fmla="*/ 17 w 105"/>
                <a:gd name="T23" fmla="*/ 48 h 51"/>
                <a:gd name="T24" fmla="*/ 6 w 105"/>
                <a:gd name="T25" fmla="*/ 51 h 51"/>
                <a:gd name="T26" fmla="*/ 0 w 105"/>
                <a:gd name="T27" fmla="*/ 46 h 51"/>
                <a:gd name="T28" fmla="*/ 0 w 105"/>
                <a:gd name="T29" fmla="*/ 11 h 51"/>
                <a:gd name="T30" fmla="*/ 12 w 105"/>
                <a:gd name="T31" fmla="*/ 8 h 51"/>
                <a:gd name="T32" fmla="*/ 25 w 105"/>
                <a:gd name="T33" fmla="*/ 7 h 51"/>
                <a:gd name="T34" fmla="*/ 38 w 105"/>
                <a:gd name="T35" fmla="*/ 5 h 51"/>
                <a:gd name="T36" fmla="*/ 51 w 105"/>
                <a:gd name="T37" fmla="*/ 3 h 51"/>
                <a:gd name="T38" fmla="*/ 64 w 105"/>
                <a:gd name="T39" fmla="*/ 2 h 51"/>
                <a:gd name="T40" fmla="*/ 76 w 105"/>
                <a:gd name="T41" fmla="*/ 0 h 51"/>
                <a:gd name="T42" fmla="*/ 89 w 105"/>
                <a:gd name="T43" fmla="*/ 0 h 51"/>
                <a:gd name="T44" fmla="*/ 102 w 105"/>
                <a:gd name="T45" fmla="*/ 0 h 51"/>
                <a:gd name="T46" fmla="*/ 103 w 105"/>
                <a:gd name="T47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51">
                  <a:moveTo>
                    <a:pt x="103" y="8"/>
                  </a:moveTo>
                  <a:lnTo>
                    <a:pt x="103" y="18"/>
                  </a:lnTo>
                  <a:lnTo>
                    <a:pt x="105" y="27"/>
                  </a:lnTo>
                  <a:lnTo>
                    <a:pt x="103" y="37"/>
                  </a:lnTo>
                  <a:lnTo>
                    <a:pt x="102" y="45"/>
                  </a:lnTo>
                  <a:lnTo>
                    <a:pt x="87" y="43"/>
                  </a:lnTo>
                  <a:lnTo>
                    <a:pt x="75" y="42"/>
                  </a:lnTo>
                  <a:lnTo>
                    <a:pt x="62" y="42"/>
                  </a:lnTo>
                  <a:lnTo>
                    <a:pt x="51" y="42"/>
                  </a:lnTo>
                  <a:lnTo>
                    <a:pt x="40" y="43"/>
                  </a:lnTo>
                  <a:lnTo>
                    <a:pt x="28" y="45"/>
                  </a:lnTo>
                  <a:lnTo>
                    <a:pt x="17" y="48"/>
                  </a:lnTo>
                  <a:lnTo>
                    <a:pt x="6" y="51"/>
                  </a:lnTo>
                  <a:lnTo>
                    <a:pt x="0" y="46"/>
                  </a:lnTo>
                  <a:lnTo>
                    <a:pt x="0" y="11"/>
                  </a:lnTo>
                  <a:lnTo>
                    <a:pt x="12" y="8"/>
                  </a:lnTo>
                  <a:lnTo>
                    <a:pt x="25" y="7"/>
                  </a:lnTo>
                  <a:lnTo>
                    <a:pt x="38" y="5"/>
                  </a:lnTo>
                  <a:lnTo>
                    <a:pt x="51" y="3"/>
                  </a:lnTo>
                  <a:lnTo>
                    <a:pt x="64" y="2"/>
                  </a:lnTo>
                  <a:lnTo>
                    <a:pt x="76" y="0"/>
                  </a:lnTo>
                  <a:lnTo>
                    <a:pt x="89" y="0"/>
                  </a:lnTo>
                  <a:lnTo>
                    <a:pt x="102" y="0"/>
                  </a:lnTo>
                  <a:lnTo>
                    <a:pt x="103" y="8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22"/>
            <p:cNvSpPr>
              <a:spLocks/>
            </p:cNvSpPr>
            <p:nvPr/>
          </p:nvSpPr>
          <p:spPr bwMode="auto">
            <a:xfrm>
              <a:off x="4767" y="1693"/>
              <a:ext cx="20" cy="20"/>
            </a:xfrm>
            <a:custGeom>
              <a:avLst/>
              <a:gdLst>
                <a:gd name="T0" fmla="*/ 40 w 40"/>
                <a:gd name="T1" fmla="*/ 23 h 40"/>
                <a:gd name="T2" fmla="*/ 34 w 40"/>
                <a:gd name="T3" fmla="*/ 29 h 40"/>
                <a:gd name="T4" fmla="*/ 26 w 40"/>
                <a:gd name="T5" fmla="*/ 34 h 40"/>
                <a:gd name="T6" fmla="*/ 20 w 40"/>
                <a:gd name="T7" fmla="*/ 37 h 40"/>
                <a:gd name="T8" fmla="*/ 10 w 40"/>
                <a:gd name="T9" fmla="*/ 40 h 40"/>
                <a:gd name="T10" fmla="*/ 7 w 40"/>
                <a:gd name="T11" fmla="*/ 39 h 40"/>
                <a:gd name="T12" fmla="*/ 2 w 40"/>
                <a:gd name="T13" fmla="*/ 35 h 40"/>
                <a:gd name="T14" fmla="*/ 0 w 40"/>
                <a:gd name="T15" fmla="*/ 31 h 40"/>
                <a:gd name="T16" fmla="*/ 0 w 40"/>
                <a:gd name="T17" fmla="*/ 24 h 40"/>
                <a:gd name="T18" fmla="*/ 4 w 40"/>
                <a:gd name="T19" fmla="*/ 15 h 40"/>
                <a:gd name="T20" fmla="*/ 8 w 40"/>
                <a:gd name="T21" fmla="*/ 8 h 40"/>
                <a:gd name="T22" fmla="*/ 15 w 40"/>
                <a:gd name="T23" fmla="*/ 3 h 40"/>
                <a:gd name="T24" fmla="*/ 23 w 40"/>
                <a:gd name="T25" fmla="*/ 0 h 40"/>
                <a:gd name="T26" fmla="*/ 29 w 40"/>
                <a:gd name="T27" fmla="*/ 2 h 40"/>
                <a:gd name="T28" fmla="*/ 34 w 40"/>
                <a:gd name="T29" fmla="*/ 8 h 40"/>
                <a:gd name="T30" fmla="*/ 37 w 40"/>
                <a:gd name="T31" fmla="*/ 15 h 40"/>
                <a:gd name="T32" fmla="*/ 40 w 40"/>
                <a:gd name="T3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40" y="23"/>
                  </a:moveTo>
                  <a:lnTo>
                    <a:pt x="34" y="29"/>
                  </a:lnTo>
                  <a:lnTo>
                    <a:pt x="26" y="34"/>
                  </a:lnTo>
                  <a:lnTo>
                    <a:pt x="20" y="37"/>
                  </a:lnTo>
                  <a:lnTo>
                    <a:pt x="10" y="40"/>
                  </a:lnTo>
                  <a:lnTo>
                    <a:pt x="7" y="39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4" y="15"/>
                  </a:lnTo>
                  <a:lnTo>
                    <a:pt x="8" y="8"/>
                  </a:lnTo>
                  <a:lnTo>
                    <a:pt x="15" y="3"/>
                  </a:lnTo>
                  <a:lnTo>
                    <a:pt x="23" y="0"/>
                  </a:lnTo>
                  <a:lnTo>
                    <a:pt x="29" y="2"/>
                  </a:lnTo>
                  <a:lnTo>
                    <a:pt x="34" y="8"/>
                  </a:lnTo>
                  <a:lnTo>
                    <a:pt x="37" y="15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23"/>
            <p:cNvSpPr>
              <a:spLocks/>
            </p:cNvSpPr>
            <p:nvPr/>
          </p:nvSpPr>
          <p:spPr bwMode="auto">
            <a:xfrm>
              <a:off x="4772" y="1711"/>
              <a:ext cx="113" cy="112"/>
            </a:xfrm>
            <a:custGeom>
              <a:avLst/>
              <a:gdLst>
                <a:gd name="T0" fmla="*/ 224 w 227"/>
                <a:gd name="T1" fmla="*/ 115 h 224"/>
                <a:gd name="T2" fmla="*/ 227 w 227"/>
                <a:gd name="T3" fmla="*/ 150 h 224"/>
                <a:gd name="T4" fmla="*/ 220 w 227"/>
                <a:gd name="T5" fmla="*/ 177 h 224"/>
                <a:gd name="T6" fmla="*/ 209 w 227"/>
                <a:gd name="T7" fmla="*/ 198 h 224"/>
                <a:gd name="T8" fmla="*/ 193 w 227"/>
                <a:gd name="T9" fmla="*/ 212 h 224"/>
                <a:gd name="T10" fmla="*/ 174 w 227"/>
                <a:gd name="T11" fmla="*/ 222 h 224"/>
                <a:gd name="T12" fmla="*/ 150 w 227"/>
                <a:gd name="T13" fmla="*/ 219 h 224"/>
                <a:gd name="T14" fmla="*/ 128 w 227"/>
                <a:gd name="T15" fmla="*/ 201 h 224"/>
                <a:gd name="T16" fmla="*/ 136 w 227"/>
                <a:gd name="T17" fmla="*/ 176 h 224"/>
                <a:gd name="T18" fmla="*/ 158 w 227"/>
                <a:gd name="T19" fmla="*/ 147 h 224"/>
                <a:gd name="T20" fmla="*/ 156 w 227"/>
                <a:gd name="T21" fmla="*/ 120 h 224"/>
                <a:gd name="T22" fmla="*/ 152 w 227"/>
                <a:gd name="T23" fmla="*/ 107 h 224"/>
                <a:gd name="T24" fmla="*/ 139 w 227"/>
                <a:gd name="T25" fmla="*/ 107 h 224"/>
                <a:gd name="T26" fmla="*/ 129 w 227"/>
                <a:gd name="T27" fmla="*/ 110 h 224"/>
                <a:gd name="T28" fmla="*/ 128 w 227"/>
                <a:gd name="T29" fmla="*/ 121 h 224"/>
                <a:gd name="T30" fmla="*/ 123 w 227"/>
                <a:gd name="T31" fmla="*/ 133 h 224"/>
                <a:gd name="T32" fmla="*/ 115 w 227"/>
                <a:gd name="T33" fmla="*/ 139 h 224"/>
                <a:gd name="T34" fmla="*/ 102 w 227"/>
                <a:gd name="T35" fmla="*/ 141 h 224"/>
                <a:gd name="T36" fmla="*/ 93 w 227"/>
                <a:gd name="T37" fmla="*/ 126 h 224"/>
                <a:gd name="T38" fmla="*/ 99 w 227"/>
                <a:gd name="T39" fmla="*/ 109 h 224"/>
                <a:gd name="T40" fmla="*/ 112 w 227"/>
                <a:gd name="T41" fmla="*/ 93 h 224"/>
                <a:gd name="T42" fmla="*/ 136 w 227"/>
                <a:gd name="T43" fmla="*/ 81 h 224"/>
                <a:gd name="T44" fmla="*/ 148 w 227"/>
                <a:gd name="T45" fmla="*/ 69 h 224"/>
                <a:gd name="T46" fmla="*/ 142 w 227"/>
                <a:gd name="T47" fmla="*/ 62 h 224"/>
                <a:gd name="T48" fmla="*/ 128 w 227"/>
                <a:gd name="T49" fmla="*/ 62 h 224"/>
                <a:gd name="T50" fmla="*/ 112 w 227"/>
                <a:gd name="T51" fmla="*/ 69 h 224"/>
                <a:gd name="T52" fmla="*/ 97 w 227"/>
                <a:gd name="T53" fmla="*/ 77 h 224"/>
                <a:gd name="T54" fmla="*/ 86 w 227"/>
                <a:gd name="T55" fmla="*/ 88 h 224"/>
                <a:gd name="T56" fmla="*/ 81 w 227"/>
                <a:gd name="T57" fmla="*/ 102 h 224"/>
                <a:gd name="T58" fmla="*/ 77 w 227"/>
                <a:gd name="T59" fmla="*/ 110 h 224"/>
                <a:gd name="T60" fmla="*/ 67 w 227"/>
                <a:gd name="T61" fmla="*/ 110 h 224"/>
                <a:gd name="T62" fmla="*/ 54 w 227"/>
                <a:gd name="T63" fmla="*/ 96 h 224"/>
                <a:gd name="T64" fmla="*/ 61 w 227"/>
                <a:gd name="T65" fmla="*/ 78 h 224"/>
                <a:gd name="T66" fmla="*/ 75 w 227"/>
                <a:gd name="T67" fmla="*/ 67 h 224"/>
                <a:gd name="T68" fmla="*/ 93 w 227"/>
                <a:gd name="T69" fmla="*/ 59 h 224"/>
                <a:gd name="T70" fmla="*/ 110 w 227"/>
                <a:gd name="T71" fmla="*/ 54 h 224"/>
                <a:gd name="T72" fmla="*/ 121 w 227"/>
                <a:gd name="T73" fmla="*/ 48 h 224"/>
                <a:gd name="T74" fmla="*/ 120 w 227"/>
                <a:gd name="T75" fmla="*/ 40 h 224"/>
                <a:gd name="T76" fmla="*/ 109 w 227"/>
                <a:gd name="T77" fmla="*/ 32 h 224"/>
                <a:gd name="T78" fmla="*/ 93 w 227"/>
                <a:gd name="T79" fmla="*/ 30 h 224"/>
                <a:gd name="T80" fmla="*/ 77 w 227"/>
                <a:gd name="T81" fmla="*/ 35 h 224"/>
                <a:gd name="T82" fmla="*/ 59 w 227"/>
                <a:gd name="T83" fmla="*/ 42 h 224"/>
                <a:gd name="T84" fmla="*/ 45 w 227"/>
                <a:gd name="T85" fmla="*/ 46 h 224"/>
                <a:gd name="T86" fmla="*/ 34 w 227"/>
                <a:gd name="T87" fmla="*/ 53 h 224"/>
                <a:gd name="T88" fmla="*/ 21 w 227"/>
                <a:gd name="T89" fmla="*/ 59 h 224"/>
                <a:gd name="T90" fmla="*/ 6 w 227"/>
                <a:gd name="T91" fmla="*/ 61 h 224"/>
                <a:gd name="T92" fmla="*/ 6 w 227"/>
                <a:gd name="T93" fmla="*/ 49 h 224"/>
                <a:gd name="T94" fmla="*/ 22 w 227"/>
                <a:gd name="T95" fmla="*/ 32 h 224"/>
                <a:gd name="T96" fmla="*/ 41 w 227"/>
                <a:gd name="T97" fmla="*/ 19 h 224"/>
                <a:gd name="T98" fmla="*/ 62 w 227"/>
                <a:gd name="T99" fmla="*/ 6 h 224"/>
                <a:gd name="T100" fmla="*/ 88 w 227"/>
                <a:gd name="T101" fmla="*/ 0 h 224"/>
                <a:gd name="T102" fmla="*/ 117 w 227"/>
                <a:gd name="T103" fmla="*/ 0 h 224"/>
                <a:gd name="T104" fmla="*/ 144 w 227"/>
                <a:gd name="T105" fmla="*/ 8 h 224"/>
                <a:gd name="T106" fmla="*/ 166 w 227"/>
                <a:gd name="T107" fmla="*/ 22 h 224"/>
                <a:gd name="T108" fmla="*/ 188 w 227"/>
                <a:gd name="T109" fmla="*/ 48 h 224"/>
                <a:gd name="T110" fmla="*/ 212 w 227"/>
                <a:gd name="T111" fmla="*/ 7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7" h="224">
                  <a:moveTo>
                    <a:pt x="222" y="99"/>
                  </a:moveTo>
                  <a:lnTo>
                    <a:pt x="224" y="115"/>
                  </a:lnTo>
                  <a:lnTo>
                    <a:pt x="227" y="133"/>
                  </a:lnTo>
                  <a:lnTo>
                    <a:pt x="227" y="150"/>
                  </a:lnTo>
                  <a:lnTo>
                    <a:pt x="225" y="168"/>
                  </a:lnTo>
                  <a:lnTo>
                    <a:pt x="220" y="177"/>
                  </a:lnTo>
                  <a:lnTo>
                    <a:pt x="216" y="188"/>
                  </a:lnTo>
                  <a:lnTo>
                    <a:pt x="209" y="198"/>
                  </a:lnTo>
                  <a:lnTo>
                    <a:pt x="201" y="206"/>
                  </a:lnTo>
                  <a:lnTo>
                    <a:pt x="193" y="212"/>
                  </a:lnTo>
                  <a:lnTo>
                    <a:pt x="185" y="219"/>
                  </a:lnTo>
                  <a:lnTo>
                    <a:pt x="174" y="222"/>
                  </a:lnTo>
                  <a:lnTo>
                    <a:pt x="163" y="224"/>
                  </a:lnTo>
                  <a:lnTo>
                    <a:pt x="150" y="219"/>
                  </a:lnTo>
                  <a:lnTo>
                    <a:pt x="137" y="211"/>
                  </a:lnTo>
                  <a:lnTo>
                    <a:pt x="128" y="201"/>
                  </a:lnTo>
                  <a:lnTo>
                    <a:pt x="123" y="188"/>
                  </a:lnTo>
                  <a:lnTo>
                    <a:pt x="136" y="176"/>
                  </a:lnTo>
                  <a:lnTo>
                    <a:pt x="148" y="163"/>
                  </a:lnTo>
                  <a:lnTo>
                    <a:pt x="158" y="147"/>
                  </a:lnTo>
                  <a:lnTo>
                    <a:pt x="158" y="126"/>
                  </a:lnTo>
                  <a:lnTo>
                    <a:pt x="156" y="120"/>
                  </a:lnTo>
                  <a:lnTo>
                    <a:pt x="155" y="113"/>
                  </a:lnTo>
                  <a:lnTo>
                    <a:pt x="152" y="107"/>
                  </a:lnTo>
                  <a:lnTo>
                    <a:pt x="144" y="105"/>
                  </a:lnTo>
                  <a:lnTo>
                    <a:pt x="139" y="107"/>
                  </a:lnTo>
                  <a:lnTo>
                    <a:pt x="134" y="107"/>
                  </a:lnTo>
                  <a:lnTo>
                    <a:pt x="129" y="110"/>
                  </a:lnTo>
                  <a:lnTo>
                    <a:pt x="128" y="115"/>
                  </a:lnTo>
                  <a:lnTo>
                    <a:pt x="128" y="121"/>
                  </a:lnTo>
                  <a:lnTo>
                    <a:pt x="126" y="128"/>
                  </a:lnTo>
                  <a:lnTo>
                    <a:pt x="123" y="133"/>
                  </a:lnTo>
                  <a:lnTo>
                    <a:pt x="120" y="136"/>
                  </a:lnTo>
                  <a:lnTo>
                    <a:pt x="115" y="139"/>
                  </a:lnTo>
                  <a:lnTo>
                    <a:pt x="109" y="141"/>
                  </a:lnTo>
                  <a:lnTo>
                    <a:pt x="102" y="141"/>
                  </a:lnTo>
                  <a:lnTo>
                    <a:pt x="97" y="136"/>
                  </a:lnTo>
                  <a:lnTo>
                    <a:pt x="93" y="126"/>
                  </a:lnTo>
                  <a:lnTo>
                    <a:pt x="94" y="117"/>
                  </a:lnTo>
                  <a:lnTo>
                    <a:pt x="99" y="109"/>
                  </a:lnTo>
                  <a:lnTo>
                    <a:pt x="102" y="99"/>
                  </a:lnTo>
                  <a:lnTo>
                    <a:pt x="112" y="93"/>
                  </a:lnTo>
                  <a:lnTo>
                    <a:pt x="123" y="86"/>
                  </a:lnTo>
                  <a:lnTo>
                    <a:pt x="136" y="81"/>
                  </a:lnTo>
                  <a:lnTo>
                    <a:pt x="148" y="77"/>
                  </a:lnTo>
                  <a:lnTo>
                    <a:pt x="148" y="69"/>
                  </a:lnTo>
                  <a:lnTo>
                    <a:pt x="147" y="64"/>
                  </a:lnTo>
                  <a:lnTo>
                    <a:pt x="142" y="62"/>
                  </a:lnTo>
                  <a:lnTo>
                    <a:pt x="137" y="61"/>
                  </a:lnTo>
                  <a:lnTo>
                    <a:pt x="128" y="62"/>
                  </a:lnTo>
                  <a:lnTo>
                    <a:pt x="120" y="65"/>
                  </a:lnTo>
                  <a:lnTo>
                    <a:pt x="112" y="69"/>
                  </a:lnTo>
                  <a:lnTo>
                    <a:pt x="105" y="72"/>
                  </a:lnTo>
                  <a:lnTo>
                    <a:pt x="97" y="77"/>
                  </a:lnTo>
                  <a:lnTo>
                    <a:pt x="91" y="81"/>
                  </a:lnTo>
                  <a:lnTo>
                    <a:pt x="86" y="88"/>
                  </a:lnTo>
                  <a:lnTo>
                    <a:pt x="81" y="96"/>
                  </a:lnTo>
                  <a:lnTo>
                    <a:pt x="81" y="102"/>
                  </a:lnTo>
                  <a:lnTo>
                    <a:pt x="78" y="107"/>
                  </a:lnTo>
                  <a:lnTo>
                    <a:pt x="77" y="110"/>
                  </a:lnTo>
                  <a:lnTo>
                    <a:pt x="75" y="115"/>
                  </a:lnTo>
                  <a:lnTo>
                    <a:pt x="67" y="110"/>
                  </a:lnTo>
                  <a:lnTo>
                    <a:pt x="59" y="104"/>
                  </a:lnTo>
                  <a:lnTo>
                    <a:pt x="54" y="96"/>
                  </a:lnTo>
                  <a:lnTo>
                    <a:pt x="54" y="85"/>
                  </a:lnTo>
                  <a:lnTo>
                    <a:pt x="61" y="78"/>
                  </a:lnTo>
                  <a:lnTo>
                    <a:pt x="67" y="72"/>
                  </a:lnTo>
                  <a:lnTo>
                    <a:pt x="75" y="67"/>
                  </a:lnTo>
                  <a:lnTo>
                    <a:pt x="83" y="62"/>
                  </a:lnTo>
                  <a:lnTo>
                    <a:pt x="93" y="59"/>
                  </a:lnTo>
                  <a:lnTo>
                    <a:pt x="102" y="56"/>
                  </a:lnTo>
                  <a:lnTo>
                    <a:pt x="110" y="54"/>
                  </a:lnTo>
                  <a:lnTo>
                    <a:pt x="120" y="51"/>
                  </a:lnTo>
                  <a:lnTo>
                    <a:pt x="121" y="48"/>
                  </a:lnTo>
                  <a:lnTo>
                    <a:pt x="121" y="43"/>
                  </a:lnTo>
                  <a:lnTo>
                    <a:pt x="120" y="40"/>
                  </a:lnTo>
                  <a:lnTo>
                    <a:pt x="117" y="37"/>
                  </a:lnTo>
                  <a:lnTo>
                    <a:pt x="109" y="32"/>
                  </a:lnTo>
                  <a:lnTo>
                    <a:pt x="101" y="30"/>
                  </a:lnTo>
                  <a:lnTo>
                    <a:pt x="93" y="30"/>
                  </a:lnTo>
                  <a:lnTo>
                    <a:pt x="85" y="32"/>
                  </a:lnTo>
                  <a:lnTo>
                    <a:pt x="77" y="35"/>
                  </a:lnTo>
                  <a:lnTo>
                    <a:pt x="67" y="38"/>
                  </a:lnTo>
                  <a:lnTo>
                    <a:pt x="59" y="42"/>
                  </a:lnTo>
                  <a:lnTo>
                    <a:pt x="51" y="43"/>
                  </a:lnTo>
                  <a:lnTo>
                    <a:pt x="45" y="46"/>
                  </a:lnTo>
                  <a:lnTo>
                    <a:pt x="38" y="49"/>
                  </a:lnTo>
                  <a:lnTo>
                    <a:pt x="34" y="53"/>
                  </a:lnTo>
                  <a:lnTo>
                    <a:pt x="27" y="56"/>
                  </a:lnTo>
                  <a:lnTo>
                    <a:pt x="21" y="59"/>
                  </a:lnTo>
                  <a:lnTo>
                    <a:pt x="14" y="61"/>
                  </a:lnTo>
                  <a:lnTo>
                    <a:pt x="6" y="61"/>
                  </a:lnTo>
                  <a:lnTo>
                    <a:pt x="0" y="59"/>
                  </a:lnTo>
                  <a:lnTo>
                    <a:pt x="6" y="49"/>
                  </a:lnTo>
                  <a:lnTo>
                    <a:pt x="13" y="40"/>
                  </a:lnTo>
                  <a:lnTo>
                    <a:pt x="22" y="32"/>
                  </a:lnTo>
                  <a:lnTo>
                    <a:pt x="32" y="26"/>
                  </a:lnTo>
                  <a:lnTo>
                    <a:pt x="41" y="19"/>
                  </a:lnTo>
                  <a:lnTo>
                    <a:pt x="51" y="13"/>
                  </a:lnTo>
                  <a:lnTo>
                    <a:pt x="62" y="6"/>
                  </a:lnTo>
                  <a:lnTo>
                    <a:pt x="73" y="2"/>
                  </a:lnTo>
                  <a:lnTo>
                    <a:pt x="88" y="0"/>
                  </a:lnTo>
                  <a:lnTo>
                    <a:pt x="102" y="0"/>
                  </a:lnTo>
                  <a:lnTo>
                    <a:pt x="117" y="0"/>
                  </a:lnTo>
                  <a:lnTo>
                    <a:pt x="131" y="3"/>
                  </a:lnTo>
                  <a:lnTo>
                    <a:pt x="144" y="8"/>
                  </a:lnTo>
                  <a:lnTo>
                    <a:pt x="155" y="13"/>
                  </a:lnTo>
                  <a:lnTo>
                    <a:pt x="166" y="22"/>
                  </a:lnTo>
                  <a:lnTo>
                    <a:pt x="176" y="32"/>
                  </a:lnTo>
                  <a:lnTo>
                    <a:pt x="188" y="48"/>
                  </a:lnTo>
                  <a:lnTo>
                    <a:pt x="200" y="62"/>
                  </a:lnTo>
                  <a:lnTo>
                    <a:pt x="212" y="78"/>
                  </a:lnTo>
                  <a:lnTo>
                    <a:pt x="222" y="99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24"/>
            <p:cNvSpPr>
              <a:spLocks/>
            </p:cNvSpPr>
            <p:nvPr/>
          </p:nvSpPr>
          <p:spPr bwMode="auto">
            <a:xfrm>
              <a:off x="4608" y="1727"/>
              <a:ext cx="156" cy="28"/>
            </a:xfrm>
            <a:custGeom>
              <a:avLst/>
              <a:gdLst>
                <a:gd name="T0" fmla="*/ 299 w 313"/>
                <a:gd name="T1" fmla="*/ 13 h 56"/>
                <a:gd name="T2" fmla="*/ 299 w 313"/>
                <a:gd name="T3" fmla="*/ 25 h 56"/>
                <a:gd name="T4" fmla="*/ 302 w 313"/>
                <a:gd name="T5" fmla="*/ 35 h 56"/>
                <a:gd name="T6" fmla="*/ 307 w 313"/>
                <a:gd name="T7" fmla="*/ 45 h 56"/>
                <a:gd name="T8" fmla="*/ 313 w 313"/>
                <a:gd name="T9" fmla="*/ 53 h 56"/>
                <a:gd name="T10" fmla="*/ 292 w 313"/>
                <a:gd name="T11" fmla="*/ 53 h 56"/>
                <a:gd name="T12" fmla="*/ 273 w 313"/>
                <a:gd name="T13" fmla="*/ 54 h 56"/>
                <a:gd name="T14" fmla="*/ 252 w 313"/>
                <a:gd name="T15" fmla="*/ 54 h 56"/>
                <a:gd name="T16" fmla="*/ 232 w 313"/>
                <a:gd name="T17" fmla="*/ 56 h 56"/>
                <a:gd name="T18" fmla="*/ 212 w 313"/>
                <a:gd name="T19" fmla="*/ 56 h 56"/>
                <a:gd name="T20" fmla="*/ 192 w 313"/>
                <a:gd name="T21" fmla="*/ 56 h 56"/>
                <a:gd name="T22" fmla="*/ 171 w 313"/>
                <a:gd name="T23" fmla="*/ 56 h 56"/>
                <a:gd name="T24" fmla="*/ 152 w 313"/>
                <a:gd name="T25" fmla="*/ 54 h 56"/>
                <a:gd name="T26" fmla="*/ 131 w 313"/>
                <a:gd name="T27" fmla="*/ 54 h 56"/>
                <a:gd name="T28" fmla="*/ 112 w 313"/>
                <a:gd name="T29" fmla="*/ 51 h 56"/>
                <a:gd name="T30" fmla="*/ 93 w 313"/>
                <a:gd name="T31" fmla="*/ 49 h 56"/>
                <a:gd name="T32" fmla="*/ 73 w 313"/>
                <a:gd name="T33" fmla="*/ 45 h 56"/>
                <a:gd name="T34" fmla="*/ 54 w 313"/>
                <a:gd name="T35" fmla="*/ 40 h 56"/>
                <a:gd name="T36" fmla="*/ 35 w 313"/>
                <a:gd name="T37" fmla="*/ 35 h 56"/>
                <a:gd name="T38" fmla="*/ 18 w 313"/>
                <a:gd name="T39" fmla="*/ 27 h 56"/>
                <a:gd name="T40" fmla="*/ 0 w 313"/>
                <a:gd name="T41" fmla="*/ 19 h 56"/>
                <a:gd name="T42" fmla="*/ 19 w 313"/>
                <a:gd name="T43" fmla="*/ 16 h 56"/>
                <a:gd name="T44" fmla="*/ 37 w 313"/>
                <a:gd name="T45" fmla="*/ 13 h 56"/>
                <a:gd name="T46" fmla="*/ 54 w 313"/>
                <a:gd name="T47" fmla="*/ 10 h 56"/>
                <a:gd name="T48" fmla="*/ 73 w 313"/>
                <a:gd name="T49" fmla="*/ 6 h 56"/>
                <a:gd name="T50" fmla="*/ 91 w 313"/>
                <a:gd name="T51" fmla="*/ 5 h 56"/>
                <a:gd name="T52" fmla="*/ 109 w 313"/>
                <a:gd name="T53" fmla="*/ 3 h 56"/>
                <a:gd name="T54" fmla="*/ 128 w 313"/>
                <a:gd name="T55" fmla="*/ 2 h 56"/>
                <a:gd name="T56" fmla="*/ 145 w 313"/>
                <a:gd name="T57" fmla="*/ 0 h 56"/>
                <a:gd name="T58" fmla="*/ 163 w 313"/>
                <a:gd name="T59" fmla="*/ 0 h 56"/>
                <a:gd name="T60" fmla="*/ 182 w 313"/>
                <a:gd name="T61" fmla="*/ 0 h 56"/>
                <a:gd name="T62" fmla="*/ 201 w 313"/>
                <a:gd name="T63" fmla="*/ 2 h 56"/>
                <a:gd name="T64" fmla="*/ 219 w 313"/>
                <a:gd name="T65" fmla="*/ 2 h 56"/>
                <a:gd name="T66" fmla="*/ 238 w 313"/>
                <a:gd name="T67" fmla="*/ 3 h 56"/>
                <a:gd name="T68" fmla="*/ 259 w 313"/>
                <a:gd name="T69" fmla="*/ 6 h 56"/>
                <a:gd name="T70" fmla="*/ 278 w 313"/>
                <a:gd name="T71" fmla="*/ 10 h 56"/>
                <a:gd name="T72" fmla="*/ 299 w 313"/>
                <a:gd name="T7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3" h="56">
                  <a:moveTo>
                    <a:pt x="299" y="13"/>
                  </a:moveTo>
                  <a:lnTo>
                    <a:pt x="299" y="25"/>
                  </a:lnTo>
                  <a:lnTo>
                    <a:pt x="302" y="35"/>
                  </a:lnTo>
                  <a:lnTo>
                    <a:pt x="307" y="45"/>
                  </a:lnTo>
                  <a:lnTo>
                    <a:pt x="313" y="53"/>
                  </a:lnTo>
                  <a:lnTo>
                    <a:pt x="292" y="53"/>
                  </a:lnTo>
                  <a:lnTo>
                    <a:pt x="273" y="54"/>
                  </a:lnTo>
                  <a:lnTo>
                    <a:pt x="252" y="54"/>
                  </a:lnTo>
                  <a:lnTo>
                    <a:pt x="232" y="56"/>
                  </a:lnTo>
                  <a:lnTo>
                    <a:pt x="212" y="56"/>
                  </a:lnTo>
                  <a:lnTo>
                    <a:pt x="192" y="56"/>
                  </a:lnTo>
                  <a:lnTo>
                    <a:pt x="171" y="56"/>
                  </a:lnTo>
                  <a:lnTo>
                    <a:pt x="152" y="54"/>
                  </a:lnTo>
                  <a:lnTo>
                    <a:pt x="131" y="54"/>
                  </a:lnTo>
                  <a:lnTo>
                    <a:pt x="112" y="51"/>
                  </a:lnTo>
                  <a:lnTo>
                    <a:pt x="93" y="49"/>
                  </a:lnTo>
                  <a:lnTo>
                    <a:pt x="73" y="45"/>
                  </a:lnTo>
                  <a:lnTo>
                    <a:pt x="54" y="40"/>
                  </a:lnTo>
                  <a:lnTo>
                    <a:pt x="35" y="35"/>
                  </a:lnTo>
                  <a:lnTo>
                    <a:pt x="18" y="27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37" y="13"/>
                  </a:lnTo>
                  <a:lnTo>
                    <a:pt x="54" y="10"/>
                  </a:lnTo>
                  <a:lnTo>
                    <a:pt x="73" y="6"/>
                  </a:lnTo>
                  <a:lnTo>
                    <a:pt x="91" y="5"/>
                  </a:lnTo>
                  <a:lnTo>
                    <a:pt x="109" y="3"/>
                  </a:lnTo>
                  <a:lnTo>
                    <a:pt x="128" y="2"/>
                  </a:lnTo>
                  <a:lnTo>
                    <a:pt x="145" y="0"/>
                  </a:lnTo>
                  <a:lnTo>
                    <a:pt x="163" y="0"/>
                  </a:lnTo>
                  <a:lnTo>
                    <a:pt x="182" y="0"/>
                  </a:lnTo>
                  <a:lnTo>
                    <a:pt x="201" y="2"/>
                  </a:lnTo>
                  <a:lnTo>
                    <a:pt x="219" y="2"/>
                  </a:lnTo>
                  <a:lnTo>
                    <a:pt x="238" y="3"/>
                  </a:lnTo>
                  <a:lnTo>
                    <a:pt x="259" y="6"/>
                  </a:lnTo>
                  <a:lnTo>
                    <a:pt x="278" y="10"/>
                  </a:lnTo>
                  <a:lnTo>
                    <a:pt x="299" y="1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25"/>
            <p:cNvSpPr>
              <a:spLocks/>
            </p:cNvSpPr>
            <p:nvPr/>
          </p:nvSpPr>
          <p:spPr bwMode="auto">
            <a:xfrm>
              <a:off x="4553" y="1749"/>
              <a:ext cx="194" cy="167"/>
            </a:xfrm>
            <a:custGeom>
              <a:avLst/>
              <a:gdLst>
                <a:gd name="T0" fmla="*/ 37 w 388"/>
                <a:gd name="T1" fmla="*/ 8 h 335"/>
                <a:gd name="T2" fmla="*/ 45 w 388"/>
                <a:gd name="T3" fmla="*/ 29 h 335"/>
                <a:gd name="T4" fmla="*/ 53 w 388"/>
                <a:gd name="T5" fmla="*/ 48 h 335"/>
                <a:gd name="T6" fmla="*/ 69 w 388"/>
                <a:gd name="T7" fmla="*/ 54 h 335"/>
                <a:gd name="T8" fmla="*/ 91 w 388"/>
                <a:gd name="T9" fmla="*/ 42 h 335"/>
                <a:gd name="T10" fmla="*/ 103 w 388"/>
                <a:gd name="T11" fmla="*/ 19 h 335"/>
                <a:gd name="T12" fmla="*/ 136 w 388"/>
                <a:gd name="T13" fmla="*/ 27 h 335"/>
                <a:gd name="T14" fmla="*/ 184 w 388"/>
                <a:gd name="T15" fmla="*/ 38 h 335"/>
                <a:gd name="T16" fmla="*/ 234 w 388"/>
                <a:gd name="T17" fmla="*/ 46 h 335"/>
                <a:gd name="T18" fmla="*/ 281 w 388"/>
                <a:gd name="T19" fmla="*/ 51 h 335"/>
                <a:gd name="T20" fmla="*/ 317 w 388"/>
                <a:gd name="T21" fmla="*/ 53 h 335"/>
                <a:gd name="T22" fmla="*/ 337 w 388"/>
                <a:gd name="T23" fmla="*/ 53 h 335"/>
                <a:gd name="T24" fmla="*/ 358 w 388"/>
                <a:gd name="T25" fmla="*/ 53 h 335"/>
                <a:gd name="T26" fmla="*/ 373 w 388"/>
                <a:gd name="T27" fmla="*/ 54 h 335"/>
                <a:gd name="T28" fmla="*/ 387 w 388"/>
                <a:gd name="T29" fmla="*/ 91 h 335"/>
                <a:gd name="T30" fmla="*/ 382 w 388"/>
                <a:gd name="T31" fmla="*/ 157 h 335"/>
                <a:gd name="T32" fmla="*/ 357 w 388"/>
                <a:gd name="T33" fmla="*/ 217 h 335"/>
                <a:gd name="T34" fmla="*/ 323 w 388"/>
                <a:gd name="T35" fmla="*/ 270 h 335"/>
                <a:gd name="T36" fmla="*/ 293 w 388"/>
                <a:gd name="T37" fmla="*/ 303 h 335"/>
                <a:gd name="T38" fmla="*/ 261 w 388"/>
                <a:gd name="T39" fmla="*/ 323 h 335"/>
                <a:gd name="T40" fmla="*/ 227 w 388"/>
                <a:gd name="T41" fmla="*/ 334 h 335"/>
                <a:gd name="T42" fmla="*/ 190 w 388"/>
                <a:gd name="T43" fmla="*/ 335 h 335"/>
                <a:gd name="T44" fmla="*/ 154 w 388"/>
                <a:gd name="T45" fmla="*/ 316 h 335"/>
                <a:gd name="T46" fmla="*/ 122 w 388"/>
                <a:gd name="T47" fmla="*/ 284 h 335"/>
                <a:gd name="T48" fmla="*/ 98 w 388"/>
                <a:gd name="T49" fmla="*/ 249 h 335"/>
                <a:gd name="T50" fmla="*/ 82 w 388"/>
                <a:gd name="T51" fmla="*/ 209 h 335"/>
                <a:gd name="T52" fmla="*/ 77 w 388"/>
                <a:gd name="T53" fmla="*/ 184 h 335"/>
                <a:gd name="T54" fmla="*/ 74 w 388"/>
                <a:gd name="T55" fmla="*/ 166 h 335"/>
                <a:gd name="T56" fmla="*/ 68 w 388"/>
                <a:gd name="T57" fmla="*/ 142 h 335"/>
                <a:gd name="T58" fmla="*/ 50 w 388"/>
                <a:gd name="T59" fmla="*/ 113 h 335"/>
                <a:gd name="T60" fmla="*/ 21 w 388"/>
                <a:gd name="T61" fmla="*/ 104 h 335"/>
                <a:gd name="T62" fmla="*/ 7 w 388"/>
                <a:gd name="T63" fmla="*/ 83 h 335"/>
                <a:gd name="T64" fmla="*/ 0 w 388"/>
                <a:gd name="T65" fmla="*/ 62 h 335"/>
                <a:gd name="T66" fmla="*/ 5 w 388"/>
                <a:gd name="T67" fmla="*/ 43 h 335"/>
                <a:gd name="T68" fmla="*/ 8 w 388"/>
                <a:gd name="T69" fmla="*/ 21 h 335"/>
                <a:gd name="T70" fmla="*/ 20 w 388"/>
                <a:gd name="T71" fmla="*/ 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8" h="335">
                  <a:moveTo>
                    <a:pt x="31" y="0"/>
                  </a:moveTo>
                  <a:lnTo>
                    <a:pt x="37" y="8"/>
                  </a:lnTo>
                  <a:lnTo>
                    <a:pt x="42" y="18"/>
                  </a:lnTo>
                  <a:lnTo>
                    <a:pt x="45" y="29"/>
                  </a:lnTo>
                  <a:lnTo>
                    <a:pt x="50" y="40"/>
                  </a:lnTo>
                  <a:lnTo>
                    <a:pt x="53" y="48"/>
                  </a:lnTo>
                  <a:lnTo>
                    <a:pt x="60" y="54"/>
                  </a:lnTo>
                  <a:lnTo>
                    <a:pt x="69" y="54"/>
                  </a:lnTo>
                  <a:lnTo>
                    <a:pt x="82" y="48"/>
                  </a:lnTo>
                  <a:lnTo>
                    <a:pt x="91" y="42"/>
                  </a:lnTo>
                  <a:lnTo>
                    <a:pt x="96" y="29"/>
                  </a:lnTo>
                  <a:lnTo>
                    <a:pt x="103" y="19"/>
                  </a:lnTo>
                  <a:lnTo>
                    <a:pt x="114" y="21"/>
                  </a:lnTo>
                  <a:lnTo>
                    <a:pt x="136" y="27"/>
                  </a:lnTo>
                  <a:lnTo>
                    <a:pt x="160" y="34"/>
                  </a:lnTo>
                  <a:lnTo>
                    <a:pt x="184" y="38"/>
                  </a:lnTo>
                  <a:lnTo>
                    <a:pt x="208" y="43"/>
                  </a:lnTo>
                  <a:lnTo>
                    <a:pt x="234" y="46"/>
                  </a:lnTo>
                  <a:lnTo>
                    <a:pt x="258" y="50"/>
                  </a:lnTo>
                  <a:lnTo>
                    <a:pt x="281" y="51"/>
                  </a:lnTo>
                  <a:lnTo>
                    <a:pt x="305" y="53"/>
                  </a:lnTo>
                  <a:lnTo>
                    <a:pt x="317" y="53"/>
                  </a:lnTo>
                  <a:lnTo>
                    <a:pt x="328" y="53"/>
                  </a:lnTo>
                  <a:lnTo>
                    <a:pt x="337" y="53"/>
                  </a:lnTo>
                  <a:lnTo>
                    <a:pt x="349" y="53"/>
                  </a:lnTo>
                  <a:lnTo>
                    <a:pt x="358" y="53"/>
                  </a:lnTo>
                  <a:lnTo>
                    <a:pt x="366" y="53"/>
                  </a:lnTo>
                  <a:lnTo>
                    <a:pt x="373" y="54"/>
                  </a:lnTo>
                  <a:lnTo>
                    <a:pt x="379" y="56"/>
                  </a:lnTo>
                  <a:lnTo>
                    <a:pt x="387" y="91"/>
                  </a:lnTo>
                  <a:lnTo>
                    <a:pt x="388" y="125"/>
                  </a:lnTo>
                  <a:lnTo>
                    <a:pt x="382" y="157"/>
                  </a:lnTo>
                  <a:lnTo>
                    <a:pt x="371" y="187"/>
                  </a:lnTo>
                  <a:lnTo>
                    <a:pt x="357" y="217"/>
                  </a:lnTo>
                  <a:lnTo>
                    <a:pt x="341" y="244"/>
                  </a:lnTo>
                  <a:lnTo>
                    <a:pt x="323" y="270"/>
                  </a:lnTo>
                  <a:lnTo>
                    <a:pt x="305" y="294"/>
                  </a:lnTo>
                  <a:lnTo>
                    <a:pt x="293" y="303"/>
                  </a:lnTo>
                  <a:lnTo>
                    <a:pt x="277" y="313"/>
                  </a:lnTo>
                  <a:lnTo>
                    <a:pt x="261" y="323"/>
                  </a:lnTo>
                  <a:lnTo>
                    <a:pt x="245" y="329"/>
                  </a:lnTo>
                  <a:lnTo>
                    <a:pt x="227" y="334"/>
                  </a:lnTo>
                  <a:lnTo>
                    <a:pt x="210" y="335"/>
                  </a:lnTo>
                  <a:lnTo>
                    <a:pt x="190" y="335"/>
                  </a:lnTo>
                  <a:lnTo>
                    <a:pt x="173" y="331"/>
                  </a:lnTo>
                  <a:lnTo>
                    <a:pt x="154" y="316"/>
                  </a:lnTo>
                  <a:lnTo>
                    <a:pt x="138" y="302"/>
                  </a:lnTo>
                  <a:lnTo>
                    <a:pt x="122" y="284"/>
                  </a:lnTo>
                  <a:lnTo>
                    <a:pt x="109" y="267"/>
                  </a:lnTo>
                  <a:lnTo>
                    <a:pt x="98" y="249"/>
                  </a:lnTo>
                  <a:lnTo>
                    <a:pt x="88" y="230"/>
                  </a:lnTo>
                  <a:lnTo>
                    <a:pt x="82" y="209"/>
                  </a:lnTo>
                  <a:lnTo>
                    <a:pt x="77" y="188"/>
                  </a:lnTo>
                  <a:lnTo>
                    <a:pt x="77" y="184"/>
                  </a:lnTo>
                  <a:lnTo>
                    <a:pt x="76" y="176"/>
                  </a:lnTo>
                  <a:lnTo>
                    <a:pt x="74" y="166"/>
                  </a:lnTo>
                  <a:lnTo>
                    <a:pt x="74" y="157"/>
                  </a:lnTo>
                  <a:lnTo>
                    <a:pt x="68" y="142"/>
                  </a:lnTo>
                  <a:lnTo>
                    <a:pt x="61" y="126"/>
                  </a:lnTo>
                  <a:lnTo>
                    <a:pt x="50" y="113"/>
                  </a:lnTo>
                  <a:lnTo>
                    <a:pt x="32" y="110"/>
                  </a:lnTo>
                  <a:lnTo>
                    <a:pt x="21" y="104"/>
                  </a:lnTo>
                  <a:lnTo>
                    <a:pt x="13" y="94"/>
                  </a:lnTo>
                  <a:lnTo>
                    <a:pt x="7" y="83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4" y="53"/>
                  </a:lnTo>
                  <a:lnTo>
                    <a:pt x="5" y="43"/>
                  </a:lnTo>
                  <a:lnTo>
                    <a:pt x="4" y="30"/>
                  </a:lnTo>
                  <a:lnTo>
                    <a:pt x="8" y="21"/>
                  </a:lnTo>
                  <a:lnTo>
                    <a:pt x="13" y="11"/>
                  </a:lnTo>
                  <a:lnTo>
                    <a:pt x="20" y="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4631" y="1784"/>
              <a:ext cx="32" cy="10"/>
            </a:xfrm>
            <a:custGeom>
              <a:avLst/>
              <a:gdLst>
                <a:gd name="T0" fmla="*/ 5 w 62"/>
                <a:gd name="T1" fmla="*/ 21 h 21"/>
                <a:gd name="T2" fmla="*/ 2 w 62"/>
                <a:gd name="T3" fmla="*/ 16 h 21"/>
                <a:gd name="T4" fmla="*/ 0 w 62"/>
                <a:gd name="T5" fmla="*/ 10 h 21"/>
                <a:gd name="T6" fmla="*/ 0 w 62"/>
                <a:gd name="T7" fmla="*/ 4 h 21"/>
                <a:gd name="T8" fmla="*/ 3 w 62"/>
                <a:gd name="T9" fmla="*/ 0 h 21"/>
                <a:gd name="T10" fmla="*/ 5 w 62"/>
                <a:gd name="T11" fmla="*/ 0 h 21"/>
                <a:gd name="T12" fmla="*/ 11 w 62"/>
                <a:gd name="T13" fmla="*/ 0 h 21"/>
                <a:gd name="T14" fmla="*/ 19 w 62"/>
                <a:gd name="T15" fmla="*/ 0 h 21"/>
                <a:gd name="T16" fmla="*/ 30 w 62"/>
                <a:gd name="T17" fmla="*/ 0 h 21"/>
                <a:gd name="T18" fmla="*/ 40 w 62"/>
                <a:gd name="T19" fmla="*/ 0 h 21"/>
                <a:gd name="T20" fmla="*/ 49 w 62"/>
                <a:gd name="T21" fmla="*/ 0 h 21"/>
                <a:gd name="T22" fmla="*/ 56 w 62"/>
                <a:gd name="T23" fmla="*/ 2 h 21"/>
                <a:gd name="T24" fmla="*/ 61 w 62"/>
                <a:gd name="T25" fmla="*/ 4 h 21"/>
                <a:gd name="T26" fmla="*/ 62 w 62"/>
                <a:gd name="T27" fmla="*/ 18 h 21"/>
                <a:gd name="T28" fmla="*/ 5 w 62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21">
                  <a:moveTo>
                    <a:pt x="5" y="21"/>
                  </a:moveTo>
                  <a:lnTo>
                    <a:pt x="2" y="16"/>
                  </a:lnTo>
                  <a:lnTo>
                    <a:pt x="0" y="10"/>
                  </a:lnTo>
                  <a:lnTo>
                    <a:pt x="0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2"/>
                  </a:lnTo>
                  <a:lnTo>
                    <a:pt x="61" y="4"/>
                  </a:lnTo>
                  <a:lnTo>
                    <a:pt x="62" y="18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27"/>
            <p:cNvSpPr>
              <a:spLocks/>
            </p:cNvSpPr>
            <p:nvPr/>
          </p:nvSpPr>
          <p:spPr bwMode="auto">
            <a:xfrm>
              <a:off x="4696" y="1783"/>
              <a:ext cx="31" cy="11"/>
            </a:xfrm>
            <a:custGeom>
              <a:avLst/>
              <a:gdLst>
                <a:gd name="T0" fmla="*/ 5 w 63"/>
                <a:gd name="T1" fmla="*/ 22 h 22"/>
                <a:gd name="T2" fmla="*/ 2 w 63"/>
                <a:gd name="T3" fmla="*/ 16 h 22"/>
                <a:gd name="T4" fmla="*/ 0 w 63"/>
                <a:gd name="T5" fmla="*/ 9 h 22"/>
                <a:gd name="T6" fmla="*/ 0 w 63"/>
                <a:gd name="T7" fmla="*/ 3 h 22"/>
                <a:gd name="T8" fmla="*/ 3 w 63"/>
                <a:gd name="T9" fmla="*/ 0 h 22"/>
                <a:gd name="T10" fmla="*/ 5 w 63"/>
                <a:gd name="T11" fmla="*/ 0 h 22"/>
                <a:gd name="T12" fmla="*/ 11 w 63"/>
                <a:gd name="T13" fmla="*/ 0 h 22"/>
                <a:gd name="T14" fmla="*/ 19 w 63"/>
                <a:gd name="T15" fmla="*/ 0 h 22"/>
                <a:gd name="T16" fmla="*/ 29 w 63"/>
                <a:gd name="T17" fmla="*/ 0 h 22"/>
                <a:gd name="T18" fmla="*/ 40 w 63"/>
                <a:gd name="T19" fmla="*/ 0 h 22"/>
                <a:gd name="T20" fmla="*/ 48 w 63"/>
                <a:gd name="T21" fmla="*/ 0 h 22"/>
                <a:gd name="T22" fmla="*/ 56 w 63"/>
                <a:gd name="T23" fmla="*/ 1 h 22"/>
                <a:gd name="T24" fmla="*/ 59 w 63"/>
                <a:gd name="T25" fmla="*/ 3 h 22"/>
                <a:gd name="T26" fmla="*/ 63 w 63"/>
                <a:gd name="T27" fmla="*/ 17 h 22"/>
                <a:gd name="T28" fmla="*/ 5 w 63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22">
                  <a:moveTo>
                    <a:pt x="5" y="22"/>
                  </a:moveTo>
                  <a:lnTo>
                    <a:pt x="2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6" y="1"/>
                  </a:lnTo>
                  <a:lnTo>
                    <a:pt x="59" y="3"/>
                  </a:lnTo>
                  <a:lnTo>
                    <a:pt x="63" y="17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28"/>
            <p:cNvSpPr>
              <a:spLocks/>
            </p:cNvSpPr>
            <p:nvPr/>
          </p:nvSpPr>
          <p:spPr bwMode="auto">
            <a:xfrm>
              <a:off x="4674" y="1820"/>
              <a:ext cx="20" cy="14"/>
            </a:xfrm>
            <a:custGeom>
              <a:avLst/>
              <a:gdLst>
                <a:gd name="T0" fmla="*/ 39 w 39"/>
                <a:gd name="T1" fmla="*/ 15 h 29"/>
                <a:gd name="T2" fmla="*/ 36 w 39"/>
                <a:gd name="T3" fmla="*/ 21 h 29"/>
                <a:gd name="T4" fmla="*/ 32 w 39"/>
                <a:gd name="T5" fmla="*/ 24 h 29"/>
                <a:gd name="T6" fmla="*/ 27 w 39"/>
                <a:gd name="T7" fmla="*/ 27 h 29"/>
                <a:gd name="T8" fmla="*/ 22 w 39"/>
                <a:gd name="T9" fmla="*/ 29 h 29"/>
                <a:gd name="T10" fmla="*/ 16 w 39"/>
                <a:gd name="T11" fmla="*/ 29 h 29"/>
                <a:gd name="T12" fmla="*/ 9 w 39"/>
                <a:gd name="T13" fmla="*/ 27 h 29"/>
                <a:gd name="T14" fmla="*/ 3 w 39"/>
                <a:gd name="T15" fmla="*/ 26 h 29"/>
                <a:gd name="T16" fmla="*/ 0 w 39"/>
                <a:gd name="T17" fmla="*/ 19 h 29"/>
                <a:gd name="T18" fmla="*/ 0 w 39"/>
                <a:gd name="T19" fmla="*/ 15 h 29"/>
                <a:gd name="T20" fmla="*/ 12 w 39"/>
                <a:gd name="T21" fmla="*/ 11 h 29"/>
                <a:gd name="T22" fmla="*/ 27 w 39"/>
                <a:gd name="T23" fmla="*/ 2 h 29"/>
                <a:gd name="T24" fmla="*/ 36 w 39"/>
                <a:gd name="T25" fmla="*/ 0 h 29"/>
                <a:gd name="T26" fmla="*/ 39 w 39"/>
                <a:gd name="T27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29">
                  <a:moveTo>
                    <a:pt x="39" y="15"/>
                  </a:moveTo>
                  <a:lnTo>
                    <a:pt x="36" y="21"/>
                  </a:lnTo>
                  <a:lnTo>
                    <a:pt x="32" y="24"/>
                  </a:lnTo>
                  <a:lnTo>
                    <a:pt x="27" y="27"/>
                  </a:lnTo>
                  <a:lnTo>
                    <a:pt x="22" y="29"/>
                  </a:lnTo>
                  <a:lnTo>
                    <a:pt x="16" y="29"/>
                  </a:lnTo>
                  <a:lnTo>
                    <a:pt x="9" y="27"/>
                  </a:lnTo>
                  <a:lnTo>
                    <a:pt x="3" y="26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2" y="11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3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29"/>
            <p:cNvSpPr>
              <a:spLocks/>
            </p:cNvSpPr>
            <p:nvPr/>
          </p:nvSpPr>
          <p:spPr bwMode="auto">
            <a:xfrm>
              <a:off x="4841" y="1821"/>
              <a:ext cx="47" cy="25"/>
            </a:xfrm>
            <a:custGeom>
              <a:avLst/>
              <a:gdLst>
                <a:gd name="T0" fmla="*/ 95 w 95"/>
                <a:gd name="T1" fmla="*/ 4 h 50"/>
                <a:gd name="T2" fmla="*/ 90 w 95"/>
                <a:gd name="T3" fmla="*/ 8 h 50"/>
                <a:gd name="T4" fmla="*/ 90 w 95"/>
                <a:gd name="T5" fmla="*/ 15 h 50"/>
                <a:gd name="T6" fmla="*/ 90 w 95"/>
                <a:gd name="T7" fmla="*/ 21 h 50"/>
                <a:gd name="T8" fmla="*/ 85 w 95"/>
                <a:gd name="T9" fmla="*/ 26 h 50"/>
                <a:gd name="T10" fmla="*/ 83 w 95"/>
                <a:gd name="T11" fmla="*/ 32 h 50"/>
                <a:gd name="T12" fmla="*/ 82 w 95"/>
                <a:gd name="T13" fmla="*/ 40 h 50"/>
                <a:gd name="T14" fmla="*/ 79 w 95"/>
                <a:gd name="T15" fmla="*/ 45 h 50"/>
                <a:gd name="T16" fmla="*/ 75 w 95"/>
                <a:gd name="T17" fmla="*/ 50 h 50"/>
                <a:gd name="T18" fmla="*/ 67 w 95"/>
                <a:gd name="T19" fmla="*/ 48 h 50"/>
                <a:gd name="T20" fmla="*/ 59 w 95"/>
                <a:gd name="T21" fmla="*/ 47 h 50"/>
                <a:gd name="T22" fmla="*/ 50 w 95"/>
                <a:gd name="T23" fmla="*/ 45 h 50"/>
                <a:gd name="T24" fmla="*/ 39 w 95"/>
                <a:gd name="T25" fmla="*/ 42 h 50"/>
                <a:gd name="T26" fmla="*/ 29 w 95"/>
                <a:gd name="T27" fmla="*/ 40 h 50"/>
                <a:gd name="T28" fmla="*/ 19 w 95"/>
                <a:gd name="T29" fmla="*/ 37 h 50"/>
                <a:gd name="T30" fmla="*/ 10 w 95"/>
                <a:gd name="T31" fmla="*/ 34 h 50"/>
                <a:gd name="T32" fmla="*/ 0 w 95"/>
                <a:gd name="T33" fmla="*/ 31 h 50"/>
                <a:gd name="T34" fmla="*/ 11 w 95"/>
                <a:gd name="T35" fmla="*/ 29 h 50"/>
                <a:gd name="T36" fmla="*/ 24 w 95"/>
                <a:gd name="T37" fmla="*/ 28 h 50"/>
                <a:gd name="T38" fmla="*/ 35 w 95"/>
                <a:gd name="T39" fmla="*/ 26 h 50"/>
                <a:gd name="T40" fmla="*/ 48 w 95"/>
                <a:gd name="T41" fmla="*/ 23 h 50"/>
                <a:gd name="T42" fmla="*/ 59 w 95"/>
                <a:gd name="T43" fmla="*/ 20 h 50"/>
                <a:gd name="T44" fmla="*/ 69 w 95"/>
                <a:gd name="T45" fmla="*/ 15 h 50"/>
                <a:gd name="T46" fmla="*/ 79 w 95"/>
                <a:gd name="T47" fmla="*/ 8 h 50"/>
                <a:gd name="T48" fmla="*/ 87 w 95"/>
                <a:gd name="T49" fmla="*/ 0 h 50"/>
                <a:gd name="T50" fmla="*/ 88 w 95"/>
                <a:gd name="T51" fmla="*/ 0 h 50"/>
                <a:gd name="T52" fmla="*/ 91 w 95"/>
                <a:gd name="T53" fmla="*/ 0 h 50"/>
                <a:gd name="T54" fmla="*/ 93 w 95"/>
                <a:gd name="T55" fmla="*/ 2 h 50"/>
                <a:gd name="T56" fmla="*/ 95 w 95"/>
                <a:gd name="T5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5" h="50">
                  <a:moveTo>
                    <a:pt x="95" y="4"/>
                  </a:moveTo>
                  <a:lnTo>
                    <a:pt x="90" y="8"/>
                  </a:lnTo>
                  <a:lnTo>
                    <a:pt x="90" y="15"/>
                  </a:lnTo>
                  <a:lnTo>
                    <a:pt x="90" y="21"/>
                  </a:lnTo>
                  <a:lnTo>
                    <a:pt x="85" y="26"/>
                  </a:lnTo>
                  <a:lnTo>
                    <a:pt x="83" y="32"/>
                  </a:lnTo>
                  <a:lnTo>
                    <a:pt x="82" y="40"/>
                  </a:lnTo>
                  <a:lnTo>
                    <a:pt x="79" y="45"/>
                  </a:lnTo>
                  <a:lnTo>
                    <a:pt x="75" y="50"/>
                  </a:lnTo>
                  <a:lnTo>
                    <a:pt x="67" y="48"/>
                  </a:lnTo>
                  <a:lnTo>
                    <a:pt x="59" y="47"/>
                  </a:lnTo>
                  <a:lnTo>
                    <a:pt x="50" y="45"/>
                  </a:lnTo>
                  <a:lnTo>
                    <a:pt x="39" y="42"/>
                  </a:lnTo>
                  <a:lnTo>
                    <a:pt x="29" y="40"/>
                  </a:lnTo>
                  <a:lnTo>
                    <a:pt x="19" y="37"/>
                  </a:lnTo>
                  <a:lnTo>
                    <a:pt x="10" y="34"/>
                  </a:lnTo>
                  <a:lnTo>
                    <a:pt x="0" y="31"/>
                  </a:lnTo>
                  <a:lnTo>
                    <a:pt x="11" y="29"/>
                  </a:lnTo>
                  <a:lnTo>
                    <a:pt x="24" y="28"/>
                  </a:lnTo>
                  <a:lnTo>
                    <a:pt x="35" y="26"/>
                  </a:lnTo>
                  <a:lnTo>
                    <a:pt x="48" y="23"/>
                  </a:lnTo>
                  <a:lnTo>
                    <a:pt x="59" y="20"/>
                  </a:lnTo>
                  <a:lnTo>
                    <a:pt x="69" y="15"/>
                  </a:lnTo>
                  <a:lnTo>
                    <a:pt x="79" y="8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3" y="2"/>
                  </a:lnTo>
                  <a:lnTo>
                    <a:pt x="95" y="4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30"/>
            <p:cNvSpPr>
              <a:spLocks/>
            </p:cNvSpPr>
            <p:nvPr/>
          </p:nvSpPr>
          <p:spPr bwMode="auto">
            <a:xfrm>
              <a:off x="4649" y="1831"/>
              <a:ext cx="55" cy="56"/>
            </a:xfrm>
            <a:custGeom>
              <a:avLst/>
              <a:gdLst>
                <a:gd name="T0" fmla="*/ 21 w 110"/>
                <a:gd name="T1" fmla="*/ 19 h 113"/>
                <a:gd name="T2" fmla="*/ 26 w 110"/>
                <a:gd name="T3" fmla="*/ 25 h 113"/>
                <a:gd name="T4" fmla="*/ 30 w 110"/>
                <a:gd name="T5" fmla="*/ 31 h 113"/>
                <a:gd name="T6" fmla="*/ 38 w 110"/>
                <a:gd name="T7" fmla="*/ 35 h 113"/>
                <a:gd name="T8" fmla="*/ 46 w 110"/>
                <a:gd name="T9" fmla="*/ 38 h 113"/>
                <a:gd name="T10" fmla="*/ 54 w 110"/>
                <a:gd name="T11" fmla="*/ 41 h 113"/>
                <a:gd name="T12" fmla="*/ 62 w 110"/>
                <a:gd name="T13" fmla="*/ 41 h 113"/>
                <a:gd name="T14" fmla="*/ 72 w 110"/>
                <a:gd name="T15" fmla="*/ 41 h 113"/>
                <a:gd name="T16" fmla="*/ 80 w 110"/>
                <a:gd name="T17" fmla="*/ 41 h 113"/>
                <a:gd name="T18" fmla="*/ 88 w 110"/>
                <a:gd name="T19" fmla="*/ 38 h 113"/>
                <a:gd name="T20" fmla="*/ 94 w 110"/>
                <a:gd name="T21" fmla="*/ 33 h 113"/>
                <a:gd name="T22" fmla="*/ 101 w 110"/>
                <a:gd name="T23" fmla="*/ 30 h 113"/>
                <a:gd name="T24" fmla="*/ 109 w 110"/>
                <a:gd name="T25" fmla="*/ 28 h 113"/>
                <a:gd name="T26" fmla="*/ 107 w 110"/>
                <a:gd name="T27" fmla="*/ 31 h 113"/>
                <a:gd name="T28" fmla="*/ 109 w 110"/>
                <a:gd name="T29" fmla="*/ 36 h 113"/>
                <a:gd name="T30" fmla="*/ 110 w 110"/>
                <a:gd name="T31" fmla="*/ 41 h 113"/>
                <a:gd name="T32" fmla="*/ 110 w 110"/>
                <a:gd name="T33" fmla="*/ 46 h 113"/>
                <a:gd name="T34" fmla="*/ 104 w 110"/>
                <a:gd name="T35" fmla="*/ 49 h 113"/>
                <a:gd name="T36" fmla="*/ 97 w 110"/>
                <a:gd name="T37" fmla="*/ 52 h 113"/>
                <a:gd name="T38" fmla="*/ 93 w 110"/>
                <a:gd name="T39" fmla="*/ 55 h 113"/>
                <a:gd name="T40" fmla="*/ 86 w 110"/>
                <a:gd name="T41" fmla="*/ 59 h 113"/>
                <a:gd name="T42" fmla="*/ 80 w 110"/>
                <a:gd name="T43" fmla="*/ 60 h 113"/>
                <a:gd name="T44" fmla="*/ 72 w 110"/>
                <a:gd name="T45" fmla="*/ 63 h 113"/>
                <a:gd name="T46" fmla="*/ 66 w 110"/>
                <a:gd name="T47" fmla="*/ 65 h 113"/>
                <a:gd name="T48" fmla="*/ 58 w 110"/>
                <a:gd name="T49" fmla="*/ 67 h 113"/>
                <a:gd name="T50" fmla="*/ 54 w 110"/>
                <a:gd name="T51" fmla="*/ 71 h 113"/>
                <a:gd name="T52" fmla="*/ 53 w 110"/>
                <a:gd name="T53" fmla="*/ 76 h 113"/>
                <a:gd name="T54" fmla="*/ 51 w 110"/>
                <a:gd name="T55" fmla="*/ 83 h 113"/>
                <a:gd name="T56" fmla="*/ 51 w 110"/>
                <a:gd name="T57" fmla="*/ 89 h 113"/>
                <a:gd name="T58" fmla="*/ 51 w 110"/>
                <a:gd name="T59" fmla="*/ 89 h 113"/>
                <a:gd name="T60" fmla="*/ 51 w 110"/>
                <a:gd name="T61" fmla="*/ 95 h 113"/>
                <a:gd name="T62" fmla="*/ 56 w 110"/>
                <a:gd name="T63" fmla="*/ 99 h 113"/>
                <a:gd name="T64" fmla="*/ 64 w 110"/>
                <a:gd name="T65" fmla="*/ 99 h 113"/>
                <a:gd name="T66" fmla="*/ 72 w 110"/>
                <a:gd name="T67" fmla="*/ 99 h 113"/>
                <a:gd name="T68" fmla="*/ 74 w 110"/>
                <a:gd name="T69" fmla="*/ 95 h 113"/>
                <a:gd name="T70" fmla="*/ 75 w 110"/>
                <a:gd name="T71" fmla="*/ 95 h 113"/>
                <a:gd name="T72" fmla="*/ 78 w 110"/>
                <a:gd name="T73" fmla="*/ 95 h 113"/>
                <a:gd name="T74" fmla="*/ 80 w 110"/>
                <a:gd name="T75" fmla="*/ 97 h 113"/>
                <a:gd name="T76" fmla="*/ 80 w 110"/>
                <a:gd name="T77" fmla="*/ 103 h 113"/>
                <a:gd name="T78" fmla="*/ 78 w 110"/>
                <a:gd name="T79" fmla="*/ 107 h 113"/>
                <a:gd name="T80" fmla="*/ 75 w 110"/>
                <a:gd name="T81" fmla="*/ 111 h 113"/>
                <a:gd name="T82" fmla="*/ 72 w 110"/>
                <a:gd name="T83" fmla="*/ 113 h 113"/>
                <a:gd name="T84" fmla="*/ 66 w 110"/>
                <a:gd name="T85" fmla="*/ 113 h 113"/>
                <a:gd name="T86" fmla="*/ 58 w 110"/>
                <a:gd name="T87" fmla="*/ 113 h 113"/>
                <a:gd name="T88" fmla="*/ 51 w 110"/>
                <a:gd name="T89" fmla="*/ 111 h 113"/>
                <a:gd name="T90" fmla="*/ 45 w 110"/>
                <a:gd name="T91" fmla="*/ 110 h 113"/>
                <a:gd name="T92" fmla="*/ 38 w 110"/>
                <a:gd name="T93" fmla="*/ 108 h 113"/>
                <a:gd name="T94" fmla="*/ 32 w 110"/>
                <a:gd name="T95" fmla="*/ 105 h 113"/>
                <a:gd name="T96" fmla="*/ 26 w 110"/>
                <a:gd name="T97" fmla="*/ 102 h 113"/>
                <a:gd name="T98" fmla="*/ 21 w 110"/>
                <a:gd name="T99" fmla="*/ 99 h 113"/>
                <a:gd name="T100" fmla="*/ 11 w 110"/>
                <a:gd name="T101" fmla="*/ 87 h 113"/>
                <a:gd name="T102" fmla="*/ 5 w 110"/>
                <a:gd name="T103" fmla="*/ 75 h 113"/>
                <a:gd name="T104" fmla="*/ 0 w 110"/>
                <a:gd name="T105" fmla="*/ 62 h 113"/>
                <a:gd name="T106" fmla="*/ 2 w 110"/>
                <a:gd name="T107" fmla="*/ 46 h 113"/>
                <a:gd name="T108" fmla="*/ 0 w 110"/>
                <a:gd name="T109" fmla="*/ 38 h 113"/>
                <a:gd name="T110" fmla="*/ 2 w 110"/>
                <a:gd name="T111" fmla="*/ 28 h 113"/>
                <a:gd name="T112" fmla="*/ 2 w 110"/>
                <a:gd name="T113" fmla="*/ 17 h 113"/>
                <a:gd name="T114" fmla="*/ 2 w 110"/>
                <a:gd name="T115" fmla="*/ 6 h 113"/>
                <a:gd name="T116" fmla="*/ 8 w 110"/>
                <a:gd name="T117" fmla="*/ 0 h 113"/>
                <a:gd name="T118" fmla="*/ 14 w 110"/>
                <a:gd name="T119" fmla="*/ 3 h 113"/>
                <a:gd name="T120" fmla="*/ 18 w 110"/>
                <a:gd name="T121" fmla="*/ 11 h 113"/>
                <a:gd name="T122" fmla="*/ 21 w 110"/>
                <a:gd name="T123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0" h="113">
                  <a:moveTo>
                    <a:pt x="21" y="19"/>
                  </a:moveTo>
                  <a:lnTo>
                    <a:pt x="26" y="25"/>
                  </a:lnTo>
                  <a:lnTo>
                    <a:pt x="30" y="31"/>
                  </a:lnTo>
                  <a:lnTo>
                    <a:pt x="38" y="35"/>
                  </a:lnTo>
                  <a:lnTo>
                    <a:pt x="46" y="38"/>
                  </a:lnTo>
                  <a:lnTo>
                    <a:pt x="54" y="41"/>
                  </a:lnTo>
                  <a:lnTo>
                    <a:pt x="62" y="41"/>
                  </a:lnTo>
                  <a:lnTo>
                    <a:pt x="72" y="41"/>
                  </a:lnTo>
                  <a:lnTo>
                    <a:pt x="80" y="41"/>
                  </a:lnTo>
                  <a:lnTo>
                    <a:pt x="88" y="38"/>
                  </a:lnTo>
                  <a:lnTo>
                    <a:pt x="94" y="33"/>
                  </a:lnTo>
                  <a:lnTo>
                    <a:pt x="101" y="30"/>
                  </a:lnTo>
                  <a:lnTo>
                    <a:pt x="109" y="28"/>
                  </a:lnTo>
                  <a:lnTo>
                    <a:pt x="107" y="31"/>
                  </a:lnTo>
                  <a:lnTo>
                    <a:pt x="109" y="36"/>
                  </a:lnTo>
                  <a:lnTo>
                    <a:pt x="110" y="41"/>
                  </a:lnTo>
                  <a:lnTo>
                    <a:pt x="110" y="46"/>
                  </a:lnTo>
                  <a:lnTo>
                    <a:pt x="104" y="49"/>
                  </a:lnTo>
                  <a:lnTo>
                    <a:pt x="97" y="52"/>
                  </a:lnTo>
                  <a:lnTo>
                    <a:pt x="93" y="55"/>
                  </a:lnTo>
                  <a:lnTo>
                    <a:pt x="86" y="59"/>
                  </a:lnTo>
                  <a:lnTo>
                    <a:pt x="80" y="60"/>
                  </a:lnTo>
                  <a:lnTo>
                    <a:pt x="72" y="63"/>
                  </a:lnTo>
                  <a:lnTo>
                    <a:pt x="66" y="65"/>
                  </a:lnTo>
                  <a:lnTo>
                    <a:pt x="58" y="67"/>
                  </a:lnTo>
                  <a:lnTo>
                    <a:pt x="54" y="71"/>
                  </a:lnTo>
                  <a:lnTo>
                    <a:pt x="53" y="76"/>
                  </a:lnTo>
                  <a:lnTo>
                    <a:pt x="51" y="8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1" y="95"/>
                  </a:lnTo>
                  <a:lnTo>
                    <a:pt x="56" y="99"/>
                  </a:lnTo>
                  <a:lnTo>
                    <a:pt x="64" y="99"/>
                  </a:lnTo>
                  <a:lnTo>
                    <a:pt x="72" y="99"/>
                  </a:lnTo>
                  <a:lnTo>
                    <a:pt x="74" y="95"/>
                  </a:lnTo>
                  <a:lnTo>
                    <a:pt x="75" y="95"/>
                  </a:lnTo>
                  <a:lnTo>
                    <a:pt x="78" y="95"/>
                  </a:lnTo>
                  <a:lnTo>
                    <a:pt x="80" y="97"/>
                  </a:lnTo>
                  <a:lnTo>
                    <a:pt x="80" y="103"/>
                  </a:lnTo>
                  <a:lnTo>
                    <a:pt x="78" y="107"/>
                  </a:lnTo>
                  <a:lnTo>
                    <a:pt x="75" y="111"/>
                  </a:lnTo>
                  <a:lnTo>
                    <a:pt x="72" y="113"/>
                  </a:lnTo>
                  <a:lnTo>
                    <a:pt x="66" y="113"/>
                  </a:lnTo>
                  <a:lnTo>
                    <a:pt x="58" y="113"/>
                  </a:lnTo>
                  <a:lnTo>
                    <a:pt x="51" y="111"/>
                  </a:lnTo>
                  <a:lnTo>
                    <a:pt x="45" y="110"/>
                  </a:lnTo>
                  <a:lnTo>
                    <a:pt x="38" y="108"/>
                  </a:lnTo>
                  <a:lnTo>
                    <a:pt x="32" y="105"/>
                  </a:lnTo>
                  <a:lnTo>
                    <a:pt x="26" y="102"/>
                  </a:lnTo>
                  <a:lnTo>
                    <a:pt x="21" y="99"/>
                  </a:lnTo>
                  <a:lnTo>
                    <a:pt x="11" y="87"/>
                  </a:lnTo>
                  <a:lnTo>
                    <a:pt x="5" y="75"/>
                  </a:lnTo>
                  <a:lnTo>
                    <a:pt x="0" y="6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2" y="17"/>
                  </a:lnTo>
                  <a:lnTo>
                    <a:pt x="2" y="6"/>
                  </a:lnTo>
                  <a:lnTo>
                    <a:pt x="8" y="0"/>
                  </a:lnTo>
                  <a:lnTo>
                    <a:pt x="14" y="3"/>
                  </a:lnTo>
                  <a:lnTo>
                    <a:pt x="18" y="11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31"/>
            <p:cNvSpPr>
              <a:spLocks/>
            </p:cNvSpPr>
            <p:nvPr/>
          </p:nvSpPr>
          <p:spPr bwMode="auto">
            <a:xfrm>
              <a:off x="4830" y="1852"/>
              <a:ext cx="8" cy="23"/>
            </a:xfrm>
            <a:custGeom>
              <a:avLst/>
              <a:gdLst>
                <a:gd name="T0" fmla="*/ 16 w 16"/>
                <a:gd name="T1" fmla="*/ 5 h 46"/>
                <a:gd name="T2" fmla="*/ 12 w 16"/>
                <a:gd name="T3" fmla="*/ 11 h 46"/>
                <a:gd name="T4" fmla="*/ 11 w 16"/>
                <a:gd name="T5" fmla="*/ 18 h 46"/>
                <a:gd name="T6" fmla="*/ 11 w 16"/>
                <a:gd name="T7" fmla="*/ 26 h 46"/>
                <a:gd name="T8" fmla="*/ 6 w 16"/>
                <a:gd name="T9" fmla="*/ 32 h 46"/>
                <a:gd name="T10" fmla="*/ 6 w 16"/>
                <a:gd name="T11" fmla="*/ 46 h 46"/>
                <a:gd name="T12" fmla="*/ 0 w 16"/>
                <a:gd name="T13" fmla="*/ 46 h 46"/>
                <a:gd name="T14" fmla="*/ 8 w 16"/>
                <a:gd name="T15" fmla="*/ 2 h 46"/>
                <a:gd name="T16" fmla="*/ 11 w 16"/>
                <a:gd name="T17" fmla="*/ 0 h 46"/>
                <a:gd name="T18" fmla="*/ 12 w 16"/>
                <a:gd name="T19" fmla="*/ 2 h 46"/>
                <a:gd name="T20" fmla="*/ 12 w 16"/>
                <a:gd name="T21" fmla="*/ 3 h 46"/>
                <a:gd name="T22" fmla="*/ 16 w 16"/>
                <a:gd name="T23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6">
                  <a:moveTo>
                    <a:pt x="16" y="5"/>
                  </a:moveTo>
                  <a:lnTo>
                    <a:pt x="12" y="11"/>
                  </a:lnTo>
                  <a:lnTo>
                    <a:pt x="11" y="18"/>
                  </a:lnTo>
                  <a:lnTo>
                    <a:pt x="11" y="26"/>
                  </a:lnTo>
                  <a:lnTo>
                    <a:pt x="6" y="32"/>
                  </a:lnTo>
                  <a:lnTo>
                    <a:pt x="6" y="46"/>
                  </a:lnTo>
                  <a:lnTo>
                    <a:pt x="0" y="46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32"/>
            <p:cNvSpPr>
              <a:spLocks/>
            </p:cNvSpPr>
            <p:nvPr/>
          </p:nvSpPr>
          <p:spPr bwMode="auto">
            <a:xfrm>
              <a:off x="4840" y="1856"/>
              <a:ext cx="13" cy="24"/>
            </a:xfrm>
            <a:custGeom>
              <a:avLst/>
              <a:gdLst>
                <a:gd name="T0" fmla="*/ 27 w 27"/>
                <a:gd name="T1" fmla="*/ 5 h 50"/>
                <a:gd name="T2" fmla="*/ 24 w 27"/>
                <a:gd name="T3" fmla="*/ 16 h 50"/>
                <a:gd name="T4" fmla="*/ 19 w 27"/>
                <a:gd name="T5" fmla="*/ 27 h 50"/>
                <a:gd name="T6" fmla="*/ 14 w 27"/>
                <a:gd name="T7" fmla="*/ 38 h 50"/>
                <a:gd name="T8" fmla="*/ 11 w 27"/>
                <a:gd name="T9" fmla="*/ 50 h 50"/>
                <a:gd name="T10" fmla="*/ 1 w 27"/>
                <a:gd name="T11" fmla="*/ 48 h 50"/>
                <a:gd name="T12" fmla="*/ 0 w 27"/>
                <a:gd name="T13" fmla="*/ 35 h 50"/>
                <a:gd name="T14" fmla="*/ 1 w 27"/>
                <a:gd name="T15" fmla="*/ 21 h 50"/>
                <a:gd name="T16" fmla="*/ 6 w 27"/>
                <a:gd name="T17" fmla="*/ 10 h 50"/>
                <a:gd name="T18" fmla="*/ 12 w 27"/>
                <a:gd name="T19" fmla="*/ 0 h 50"/>
                <a:gd name="T20" fmla="*/ 16 w 27"/>
                <a:gd name="T21" fmla="*/ 2 h 50"/>
                <a:gd name="T22" fmla="*/ 20 w 27"/>
                <a:gd name="T23" fmla="*/ 0 h 50"/>
                <a:gd name="T24" fmla="*/ 25 w 27"/>
                <a:gd name="T25" fmla="*/ 2 h 50"/>
                <a:gd name="T26" fmla="*/ 27 w 27"/>
                <a:gd name="T2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50">
                  <a:moveTo>
                    <a:pt x="27" y="5"/>
                  </a:moveTo>
                  <a:lnTo>
                    <a:pt x="24" y="16"/>
                  </a:lnTo>
                  <a:lnTo>
                    <a:pt x="19" y="27"/>
                  </a:lnTo>
                  <a:lnTo>
                    <a:pt x="14" y="38"/>
                  </a:lnTo>
                  <a:lnTo>
                    <a:pt x="11" y="50"/>
                  </a:lnTo>
                  <a:lnTo>
                    <a:pt x="1" y="48"/>
                  </a:lnTo>
                  <a:lnTo>
                    <a:pt x="0" y="35"/>
                  </a:lnTo>
                  <a:lnTo>
                    <a:pt x="1" y="21"/>
                  </a:lnTo>
                  <a:lnTo>
                    <a:pt x="6" y="1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5" y="2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33"/>
            <p:cNvSpPr>
              <a:spLocks/>
            </p:cNvSpPr>
            <p:nvPr/>
          </p:nvSpPr>
          <p:spPr bwMode="auto">
            <a:xfrm>
              <a:off x="4853" y="1860"/>
              <a:ext cx="18" cy="25"/>
            </a:xfrm>
            <a:custGeom>
              <a:avLst/>
              <a:gdLst>
                <a:gd name="T0" fmla="*/ 35 w 35"/>
                <a:gd name="T1" fmla="*/ 14 h 49"/>
                <a:gd name="T2" fmla="*/ 29 w 35"/>
                <a:gd name="T3" fmla="*/ 22 h 49"/>
                <a:gd name="T4" fmla="*/ 24 w 35"/>
                <a:gd name="T5" fmla="*/ 33 h 49"/>
                <a:gd name="T6" fmla="*/ 19 w 35"/>
                <a:gd name="T7" fmla="*/ 43 h 49"/>
                <a:gd name="T8" fmla="*/ 13 w 35"/>
                <a:gd name="T9" fmla="*/ 49 h 49"/>
                <a:gd name="T10" fmla="*/ 8 w 35"/>
                <a:gd name="T11" fmla="*/ 48 h 49"/>
                <a:gd name="T12" fmla="*/ 3 w 35"/>
                <a:gd name="T13" fmla="*/ 46 h 49"/>
                <a:gd name="T14" fmla="*/ 0 w 35"/>
                <a:gd name="T15" fmla="*/ 44 h 49"/>
                <a:gd name="T16" fmla="*/ 0 w 35"/>
                <a:gd name="T17" fmla="*/ 38 h 49"/>
                <a:gd name="T18" fmla="*/ 1 w 35"/>
                <a:gd name="T19" fmla="*/ 27 h 49"/>
                <a:gd name="T20" fmla="*/ 6 w 35"/>
                <a:gd name="T21" fmla="*/ 19 h 49"/>
                <a:gd name="T22" fmla="*/ 11 w 35"/>
                <a:gd name="T23" fmla="*/ 9 h 49"/>
                <a:gd name="T24" fmla="*/ 14 w 35"/>
                <a:gd name="T25" fmla="*/ 0 h 49"/>
                <a:gd name="T26" fmla="*/ 22 w 35"/>
                <a:gd name="T27" fmla="*/ 1 h 49"/>
                <a:gd name="T28" fmla="*/ 30 w 35"/>
                <a:gd name="T29" fmla="*/ 1 h 49"/>
                <a:gd name="T30" fmla="*/ 35 w 35"/>
                <a:gd name="T31" fmla="*/ 6 h 49"/>
                <a:gd name="T32" fmla="*/ 35 w 35"/>
                <a:gd name="T3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9">
                  <a:moveTo>
                    <a:pt x="35" y="14"/>
                  </a:moveTo>
                  <a:lnTo>
                    <a:pt x="29" y="22"/>
                  </a:lnTo>
                  <a:lnTo>
                    <a:pt x="24" y="33"/>
                  </a:lnTo>
                  <a:lnTo>
                    <a:pt x="19" y="43"/>
                  </a:lnTo>
                  <a:lnTo>
                    <a:pt x="13" y="49"/>
                  </a:lnTo>
                  <a:lnTo>
                    <a:pt x="8" y="48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1" y="27"/>
                  </a:lnTo>
                  <a:lnTo>
                    <a:pt x="6" y="19"/>
                  </a:lnTo>
                  <a:lnTo>
                    <a:pt x="11" y="9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30" y="1"/>
                  </a:lnTo>
                  <a:lnTo>
                    <a:pt x="35" y="6"/>
                  </a:lnTo>
                  <a:lnTo>
                    <a:pt x="35" y="1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34"/>
            <p:cNvSpPr>
              <a:spLocks/>
            </p:cNvSpPr>
            <p:nvPr/>
          </p:nvSpPr>
          <p:spPr bwMode="auto">
            <a:xfrm>
              <a:off x="4868" y="1865"/>
              <a:ext cx="14" cy="26"/>
            </a:xfrm>
            <a:custGeom>
              <a:avLst/>
              <a:gdLst>
                <a:gd name="T0" fmla="*/ 28 w 28"/>
                <a:gd name="T1" fmla="*/ 5 h 51"/>
                <a:gd name="T2" fmla="*/ 24 w 28"/>
                <a:gd name="T3" fmla="*/ 16 h 51"/>
                <a:gd name="T4" fmla="*/ 19 w 28"/>
                <a:gd name="T5" fmla="*/ 27 h 51"/>
                <a:gd name="T6" fmla="*/ 16 w 28"/>
                <a:gd name="T7" fmla="*/ 40 h 51"/>
                <a:gd name="T8" fmla="*/ 8 w 28"/>
                <a:gd name="T9" fmla="*/ 51 h 51"/>
                <a:gd name="T10" fmla="*/ 6 w 28"/>
                <a:gd name="T11" fmla="*/ 51 h 51"/>
                <a:gd name="T12" fmla="*/ 3 w 28"/>
                <a:gd name="T13" fmla="*/ 50 h 51"/>
                <a:gd name="T14" fmla="*/ 1 w 28"/>
                <a:gd name="T15" fmla="*/ 48 h 51"/>
                <a:gd name="T16" fmla="*/ 0 w 28"/>
                <a:gd name="T17" fmla="*/ 47 h 51"/>
                <a:gd name="T18" fmla="*/ 4 w 28"/>
                <a:gd name="T19" fmla="*/ 34 h 51"/>
                <a:gd name="T20" fmla="*/ 9 w 28"/>
                <a:gd name="T21" fmla="*/ 19 h 51"/>
                <a:gd name="T22" fmla="*/ 16 w 28"/>
                <a:gd name="T23" fmla="*/ 8 h 51"/>
                <a:gd name="T24" fmla="*/ 25 w 28"/>
                <a:gd name="T25" fmla="*/ 0 h 51"/>
                <a:gd name="T26" fmla="*/ 28 w 28"/>
                <a:gd name="T27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1">
                  <a:moveTo>
                    <a:pt x="28" y="5"/>
                  </a:moveTo>
                  <a:lnTo>
                    <a:pt x="24" y="16"/>
                  </a:lnTo>
                  <a:lnTo>
                    <a:pt x="19" y="27"/>
                  </a:lnTo>
                  <a:lnTo>
                    <a:pt x="16" y="40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3" y="50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4" y="34"/>
                  </a:lnTo>
                  <a:lnTo>
                    <a:pt x="9" y="19"/>
                  </a:lnTo>
                  <a:lnTo>
                    <a:pt x="16" y="8"/>
                  </a:lnTo>
                  <a:lnTo>
                    <a:pt x="25" y="0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35"/>
            <p:cNvSpPr>
              <a:spLocks/>
            </p:cNvSpPr>
            <p:nvPr/>
          </p:nvSpPr>
          <p:spPr bwMode="auto">
            <a:xfrm>
              <a:off x="4879" y="1869"/>
              <a:ext cx="14" cy="24"/>
            </a:xfrm>
            <a:custGeom>
              <a:avLst/>
              <a:gdLst>
                <a:gd name="T0" fmla="*/ 27 w 27"/>
                <a:gd name="T1" fmla="*/ 2 h 48"/>
                <a:gd name="T2" fmla="*/ 22 w 27"/>
                <a:gd name="T3" fmla="*/ 15 h 48"/>
                <a:gd name="T4" fmla="*/ 16 w 27"/>
                <a:gd name="T5" fmla="*/ 27 h 48"/>
                <a:gd name="T6" fmla="*/ 10 w 27"/>
                <a:gd name="T7" fmla="*/ 39 h 48"/>
                <a:gd name="T8" fmla="*/ 0 w 27"/>
                <a:gd name="T9" fmla="*/ 48 h 48"/>
                <a:gd name="T10" fmla="*/ 3 w 27"/>
                <a:gd name="T11" fmla="*/ 35 h 48"/>
                <a:gd name="T12" fmla="*/ 8 w 27"/>
                <a:gd name="T13" fmla="*/ 23 h 48"/>
                <a:gd name="T14" fmla="*/ 13 w 27"/>
                <a:gd name="T15" fmla="*/ 11 h 48"/>
                <a:gd name="T16" fmla="*/ 19 w 27"/>
                <a:gd name="T17" fmla="*/ 0 h 48"/>
                <a:gd name="T18" fmla="*/ 27 w 27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8">
                  <a:moveTo>
                    <a:pt x="27" y="2"/>
                  </a:moveTo>
                  <a:lnTo>
                    <a:pt x="22" y="15"/>
                  </a:lnTo>
                  <a:lnTo>
                    <a:pt x="16" y="27"/>
                  </a:lnTo>
                  <a:lnTo>
                    <a:pt x="10" y="39"/>
                  </a:lnTo>
                  <a:lnTo>
                    <a:pt x="0" y="48"/>
                  </a:lnTo>
                  <a:lnTo>
                    <a:pt x="3" y="35"/>
                  </a:lnTo>
                  <a:lnTo>
                    <a:pt x="8" y="23"/>
                  </a:lnTo>
                  <a:lnTo>
                    <a:pt x="13" y="11"/>
                  </a:lnTo>
                  <a:lnTo>
                    <a:pt x="19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36"/>
            <p:cNvSpPr>
              <a:spLocks/>
            </p:cNvSpPr>
            <p:nvPr/>
          </p:nvSpPr>
          <p:spPr bwMode="auto">
            <a:xfrm>
              <a:off x="4578" y="1878"/>
              <a:ext cx="23" cy="25"/>
            </a:xfrm>
            <a:custGeom>
              <a:avLst/>
              <a:gdLst>
                <a:gd name="T0" fmla="*/ 46 w 46"/>
                <a:gd name="T1" fmla="*/ 51 h 51"/>
                <a:gd name="T2" fmla="*/ 33 w 46"/>
                <a:gd name="T3" fmla="*/ 48 h 51"/>
                <a:gd name="T4" fmla="*/ 24 w 46"/>
                <a:gd name="T5" fmla="*/ 43 h 51"/>
                <a:gd name="T6" fmla="*/ 13 w 46"/>
                <a:gd name="T7" fmla="*/ 38 h 51"/>
                <a:gd name="T8" fmla="*/ 0 w 46"/>
                <a:gd name="T9" fmla="*/ 36 h 51"/>
                <a:gd name="T10" fmla="*/ 2 w 46"/>
                <a:gd name="T11" fmla="*/ 27 h 51"/>
                <a:gd name="T12" fmla="*/ 3 w 46"/>
                <a:gd name="T13" fmla="*/ 16 h 51"/>
                <a:gd name="T14" fmla="*/ 8 w 46"/>
                <a:gd name="T15" fmla="*/ 6 h 51"/>
                <a:gd name="T16" fmla="*/ 14 w 46"/>
                <a:gd name="T17" fmla="*/ 0 h 51"/>
                <a:gd name="T18" fmla="*/ 24 w 46"/>
                <a:gd name="T19" fmla="*/ 11 h 51"/>
                <a:gd name="T20" fmla="*/ 32 w 46"/>
                <a:gd name="T21" fmla="*/ 24 h 51"/>
                <a:gd name="T22" fmla="*/ 40 w 46"/>
                <a:gd name="T23" fmla="*/ 38 h 51"/>
                <a:gd name="T24" fmla="*/ 46 w 46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51">
                  <a:moveTo>
                    <a:pt x="46" y="51"/>
                  </a:moveTo>
                  <a:lnTo>
                    <a:pt x="33" y="48"/>
                  </a:lnTo>
                  <a:lnTo>
                    <a:pt x="24" y="43"/>
                  </a:lnTo>
                  <a:lnTo>
                    <a:pt x="13" y="38"/>
                  </a:lnTo>
                  <a:lnTo>
                    <a:pt x="0" y="36"/>
                  </a:lnTo>
                  <a:lnTo>
                    <a:pt x="2" y="27"/>
                  </a:lnTo>
                  <a:lnTo>
                    <a:pt x="3" y="16"/>
                  </a:lnTo>
                  <a:lnTo>
                    <a:pt x="8" y="6"/>
                  </a:lnTo>
                  <a:lnTo>
                    <a:pt x="14" y="0"/>
                  </a:lnTo>
                  <a:lnTo>
                    <a:pt x="24" y="11"/>
                  </a:lnTo>
                  <a:lnTo>
                    <a:pt x="32" y="24"/>
                  </a:lnTo>
                  <a:lnTo>
                    <a:pt x="40" y="38"/>
                  </a:lnTo>
                  <a:lnTo>
                    <a:pt x="46" y="51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Freeform 37"/>
            <p:cNvSpPr>
              <a:spLocks/>
            </p:cNvSpPr>
            <p:nvPr/>
          </p:nvSpPr>
          <p:spPr bwMode="auto">
            <a:xfrm>
              <a:off x="4774" y="1892"/>
              <a:ext cx="107" cy="176"/>
            </a:xfrm>
            <a:custGeom>
              <a:avLst/>
              <a:gdLst>
                <a:gd name="T0" fmla="*/ 212 w 212"/>
                <a:gd name="T1" fmla="*/ 68 h 351"/>
                <a:gd name="T2" fmla="*/ 211 w 212"/>
                <a:gd name="T3" fmla="*/ 107 h 351"/>
                <a:gd name="T4" fmla="*/ 207 w 212"/>
                <a:gd name="T5" fmla="*/ 145 h 351"/>
                <a:gd name="T6" fmla="*/ 199 w 212"/>
                <a:gd name="T7" fmla="*/ 180 h 351"/>
                <a:gd name="T8" fmla="*/ 188 w 212"/>
                <a:gd name="T9" fmla="*/ 217 h 351"/>
                <a:gd name="T10" fmla="*/ 175 w 212"/>
                <a:gd name="T11" fmla="*/ 250 h 351"/>
                <a:gd name="T12" fmla="*/ 159 w 212"/>
                <a:gd name="T13" fmla="*/ 284 h 351"/>
                <a:gd name="T14" fmla="*/ 143 w 212"/>
                <a:gd name="T15" fmla="*/ 316 h 351"/>
                <a:gd name="T16" fmla="*/ 126 w 212"/>
                <a:gd name="T17" fmla="*/ 346 h 351"/>
                <a:gd name="T18" fmla="*/ 120 w 212"/>
                <a:gd name="T19" fmla="*/ 351 h 351"/>
                <a:gd name="T20" fmla="*/ 0 w 212"/>
                <a:gd name="T21" fmla="*/ 336 h 351"/>
                <a:gd name="T22" fmla="*/ 6 w 212"/>
                <a:gd name="T23" fmla="*/ 287 h 351"/>
                <a:gd name="T24" fmla="*/ 21 w 212"/>
                <a:gd name="T25" fmla="*/ 196 h 351"/>
                <a:gd name="T26" fmla="*/ 33 w 212"/>
                <a:gd name="T27" fmla="*/ 107 h 351"/>
                <a:gd name="T28" fmla="*/ 40 w 212"/>
                <a:gd name="T29" fmla="*/ 67 h 351"/>
                <a:gd name="T30" fmla="*/ 41 w 212"/>
                <a:gd name="T31" fmla="*/ 49 h 351"/>
                <a:gd name="T32" fmla="*/ 51 w 212"/>
                <a:gd name="T33" fmla="*/ 28 h 351"/>
                <a:gd name="T34" fmla="*/ 62 w 212"/>
                <a:gd name="T35" fmla="*/ 11 h 351"/>
                <a:gd name="T36" fmla="*/ 73 w 212"/>
                <a:gd name="T37" fmla="*/ 1 h 351"/>
                <a:gd name="T38" fmla="*/ 96 w 212"/>
                <a:gd name="T39" fmla="*/ 0 h 351"/>
                <a:gd name="T40" fmla="*/ 116 w 212"/>
                <a:gd name="T41" fmla="*/ 1 h 351"/>
                <a:gd name="T42" fmla="*/ 137 w 212"/>
                <a:gd name="T43" fmla="*/ 6 h 351"/>
                <a:gd name="T44" fmla="*/ 156 w 212"/>
                <a:gd name="T45" fmla="*/ 14 h 351"/>
                <a:gd name="T46" fmla="*/ 174 w 212"/>
                <a:gd name="T47" fmla="*/ 23 h 351"/>
                <a:gd name="T48" fmla="*/ 190 w 212"/>
                <a:gd name="T49" fmla="*/ 36 h 351"/>
                <a:gd name="T50" fmla="*/ 203 w 212"/>
                <a:gd name="T51" fmla="*/ 51 h 351"/>
                <a:gd name="T52" fmla="*/ 212 w 212"/>
                <a:gd name="T53" fmla="*/ 68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2" h="351">
                  <a:moveTo>
                    <a:pt x="212" y="68"/>
                  </a:moveTo>
                  <a:lnTo>
                    <a:pt x="211" y="107"/>
                  </a:lnTo>
                  <a:lnTo>
                    <a:pt x="207" y="145"/>
                  </a:lnTo>
                  <a:lnTo>
                    <a:pt x="199" y="180"/>
                  </a:lnTo>
                  <a:lnTo>
                    <a:pt x="188" y="217"/>
                  </a:lnTo>
                  <a:lnTo>
                    <a:pt x="175" y="250"/>
                  </a:lnTo>
                  <a:lnTo>
                    <a:pt x="159" y="284"/>
                  </a:lnTo>
                  <a:lnTo>
                    <a:pt x="143" y="316"/>
                  </a:lnTo>
                  <a:lnTo>
                    <a:pt x="126" y="346"/>
                  </a:lnTo>
                  <a:lnTo>
                    <a:pt x="120" y="351"/>
                  </a:lnTo>
                  <a:lnTo>
                    <a:pt x="0" y="336"/>
                  </a:lnTo>
                  <a:lnTo>
                    <a:pt x="6" y="287"/>
                  </a:lnTo>
                  <a:lnTo>
                    <a:pt x="21" y="196"/>
                  </a:lnTo>
                  <a:lnTo>
                    <a:pt x="33" y="107"/>
                  </a:lnTo>
                  <a:lnTo>
                    <a:pt x="40" y="67"/>
                  </a:lnTo>
                  <a:lnTo>
                    <a:pt x="41" y="49"/>
                  </a:lnTo>
                  <a:lnTo>
                    <a:pt x="51" y="28"/>
                  </a:lnTo>
                  <a:lnTo>
                    <a:pt x="62" y="11"/>
                  </a:lnTo>
                  <a:lnTo>
                    <a:pt x="73" y="1"/>
                  </a:lnTo>
                  <a:lnTo>
                    <a:pt x="96" y="0"/>
                  </a:lnTo>
                  <a:lnTo>
                    <a:pt x="116" y="1"/>
                  </a:lnTo>
                  <a:lnTo>
                    <a:pt x="137" y="6"/>
                  </a:lnTo>
                  <a:lnTo>
                    <a:pt x="156" y="14"/>
                  </a:lnTo>
                  <a:lnTo>
                    <a:pt x="174" y="23"/>
                  </a:lnTo>
                  <a:lnTo>
                    <a:pt x="190" y="36"/>
                  </a:lnTo>
                  <a:lnTo>
                    <a:pt x="203" y="51"/>
                  </a:lnTo>
                  <a:lnTo>
                    <a:pt x="212" y="6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38"/>
            <p:cNvSpPr>
              <a:spLocks/>
            </p:cNvSpPr>
            <p:nvPr/>
          </p:nvSpPr>
          <p:spPr bwMode="auto">
            <a:xfrm>
              <a:off x="4540" y="1912"/>
              <a:ext cx="151" cy="125"/>
            </a:xfrm>
            <a:custGeom>
              <a:avLst/>
              <a:gdLst>
                <a:gd name="T0" fmla="*/ 241 w 302"/>
                <a:gd name="T1" fmla="*/ 107 h 250"/>
                <a:gd name="T2" fmla="*/ 252 w 302"/>
                <a:gd name="T3" fmla="*/ 122 h 250"/>
                <a:gd name="T4" fmla="*/ 263 w 302"/>
                <a:gd name="T5" fmla="*/ 138 h 250"/>
                <a:gd name="T6" fmla="*/ 271 w 302"/>
                <a:gd name="T7" fmla="*/ 155 h 250"/>
                <a:gd name="T8" fmla="*/ 279 w 302"/>
                <a:gd name="T9" fmla="*/ 173 h 250"/>
                <a:gd name="T10" fmla="*/ 286 w 302"/>
                <a:gd name="T11" fmla="*/ 192 h 250"/>
                <a:gd name="T12" fmla="*/ 292 w 302"/>
                <a:gd name="T13" fmla="*/ 213 h 250"/>
                <a:gd name="T14" fmla="*/ 297 w 302"/>
                <a:gd name="T15" fmla="*/ 230 h 250"/>
                <a:gd name="T16" fmla="*/ 302 w 302"/>
                <a:gd name="T17" fmla="*/ 250 h 250"/>
                <a:gd name="T18" fmla="*/ 283 w 302"/>
                <a:gd name="T19" fmla="*/ 222 h 250"/>
                <a:gd name="T20" fmla="*/ 262 w 302"/>
                <a:gd name="T21" fmla="*/ 197 h 250"/>
                <a:gd name="T22" fmla="*/ 238 w 302"/>
                <a:gd name="T23" fmla="*/ 176 h 250"/>
                <a:gd name="T24" fmla="*/ 211 w 302"/>
                <a:gd name="T25" fmla="*/ 155 h 250"/>
                <a:gd name="T26" fmla="*/ 182 w 302"/>
                <a:gd name="T27" fmla="*/ 139 h 250"/>
                <a:gd name="T28" fmla="*/ 152 w 302"/>
                <a:gd name="T29" fmla="*/ 125 h 250"/>
                <a:gd name="T30" fmla="*/ 120 w 302"/>
                <a:gd name="T31" fmla="*/ 114 h 250"/>
                <a:gd name="T32" fmla="*/ 86 w 302"/>
                <a:gd name="T33" fmla="*/ 104 h 250"/>
                <a:gd name="T34" fmla="*/ 80 w 302"/>
                <a:gd name="T35" fmla="*/ 95 h 250"/>
                <a:gd name="T36" fmla="*/ 72 w 302"/>
                <a:gd name="T37" fmla="*/ 83 h 250"/>
                <a:gd name="T38" fmla="*/ 65 w 302"/>
                <a:gd name="T39" fmla="*/ 75 h 250"/>
                <a:gd name="T40" fmla="*/ 56 w 302"/>
                <a:gd name="T41" fmla="*/ 68 h 250"/>
                <a:gd name="T42" fmla="*/ 46 w 302"/>
                <a:gd name="T43" fmla="*/ 61 h 250"/>
                <a:gd name="T44" fmla="*/ 35 w 302"/>
                <a:gd name="T45" fmla="*/ 56 h 250"/>
                <a:gd name="T46" fmla="*/ 22 w 302"/>
                <a:gd name="T47" fmla="*/ 53 h 250"/>
                <a:gd name="T48" fmla="*/ 8 w 302"/>
                <a:gd name="T49" fmla="*/ 55 h 250"/>
                <a:gd name="T50" fmla="*/ 2 w 302"/>
                <a:gd name="T51" fmla="*/ 45 h 250"/>
                <a:gd name="T52" fmla="*/ 0 w 302"/>
                <a:gd name="T53" fmla="*/ 28 h 250"/>
                <a:gd name="T54" fmla="*/ 0 w 302"/>
                <a:gd name="T55" fmla="*/ 8 h 250"/>
                <a:gd name="T56" fmla="*/ 2 w 302"/>
                <a:gd name="T57" fmla="*/ 0 h 250"/>
                <a:gd name="T58" fmla="*/ 37 w 302"/>
                <a:gd name="T59" fmla="*/ 2 h 250"/>
                <a:gd name="T60" fmla="*/ 72 w 302"/>
                <a:gd name="T61" fmla="*/ 7 h 250"/>
                <a:gd name="T62" fmla="*/ 104 w 302"/>
                <a:gd name="T63" fmla="*/ 16 h 250"/>
                <a:gd name="T64" fmla="*/ 136 w 302"/>
                <a:gd name="T65" fmla="*/ 29 h 250"/>
                <a:gd name="T66" fmla="*/ 166 w 302"/>
                <a:gd name="T67" fmla="*/ 45 h 250"/>
                <a:gd name="T68" fmla="*/ 193 w 302"/>
                <a:gd name="T69" fmla="*/ 63 h 250"/>
                <a:gd name="T70" fmla="*/ 219 w 302"/>
                <a:gd name="T71" fmla="*/ 83 h 250"/>
                <a:gd name="T72" fmla="*/ 241 w 302"/>
                <a:gd name="T73" fmla="*/ 1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2" h="250">
                  <a:moveTo>
                    <a:pt x="241" y="107"/>
                  </a:moveTo>
                  <a:lnTo>
                    <a:pt x="252" y="122"/>
                  </a:lnTo>
                  <a:lnTo>
                    <a:pt x="263" y="138"/>
                  </a:lnTo>
                  <a:lnTo>
                    <a:pt x="271" y="155"/>
                  </a:lnTo>
                  <a:lnTo>
                    <a:pt x="279" y="173"/>
                  </a:lnTo>
                  <a:lnTo>
                    <a:pt x="286" y="192"/>
                  </a:lnTo>
                  <a:lnTo>
                    <a:pt x="292" y="213"/>
                  </a:lnTo>
                  <a:lnTo>
                    <a:pt x="297" y="230"/>
                  </a:lnTo>
                  <a:lnTo>
                    <a:pt x="302" y="250"/>
                  </a:lnTo>
                  <a:lnTo>
                    <a:pt x="283" y="222"/>
                  </a:lnTo>
                  <a:lnTo>
                    <a:pt x="262" y="197"/>
                  </a:lnTo>
                  <a:lnTo>
                    <a:pt x="238" y="176"/>
                  </a:lnTo>
                  <a:lnTo>
                    <a:pt x="211" y="155"/>
                  </a:lnTo>
                  <a:lnTo>
                    <a:pt x="182" y="139"/>
                  </a:lnTo>
                  <a:lnTo>
                    <a:pt x="152" y="125"/>
                  </a:lnTo>
                  <a:lnTo>
                    <a:pt x="120" y="114"/>
                  </a:lnTo>
                  <a:lnTo>
                    <a:pt x="86" y="104"/>
                  </a:lnTo>
                  <a:lnTo>
                    <a:pt x="80" y="95"/>
                  </a:lnTo>
                  <a:lnTo>
                    <a:pt x="72" y="83"/>
                  </a:lnTo>
                  <a:lnTo>
                    <a:pt x="65" y="75"/>
                  </a:lnTo>
                  <a:lnTo>
                    <a:pt x="56" y="68"/>
                  </a:lnTo>
                  <a:lnTo>
                    <a:pt x="46" y="61"/>
                  </a:lnTo>
                  <a:lnTo>
                    <a:pt x="35" y="56"/>
                  </a:lnTo>
                  <a:lnTo>
                    <a:pt x="22" y="53"/>
                  </a:lnTo>
                  <a:lnTo>
                    <a:pt x="8" y="55"/>
                  </a:lnTo>
                  <a:lnTo>
                    <a:pt x="2" y="45"/>
                  </a:lnTo>
                  <a:lnTo>
                    <a:pt x="0" y="28"/>
                  </a:lnTo>
                  <a:lnTo>
                    <a:pt x="0" y="8"/>
                  </a:lnTo>
                  <a:lnTo>
                    <a:pt x="2" y="0"/>
                  </a:lnTo>
                  <a:lnTo>
                    <a:pt x="37" y="2"/>
                  </a:lnTo>
                  <a:lnTo>
                    <a:pt x="72" y="7"/>
                  </a:lnTo>
                  <a:lnTo>
                    <a:pt x="104" y="16"/>
                  </a:lnTo>
                  <a:lnTo>
                    <a:pt x="136" y="29"/>
                  </a:lnTo>
                  <a:lnTo>
                    <a:pt x="166" y="45"/>
                  </a:lnTo>
                  <a:lnTo>
                    <a:pt x="193" y="63"/>
                  </a:lnTo>
                  <a:lnTo>
                    <a:pt x="219" y="83"/>
                  </a:lnTo>
                  <a:lnTo>
                    <a:pt x="241" y="107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39"/>
            <p:cNvSpPr>
              <a:spLocks/>
            </p:cNvSpPr>
            <p:nvPr/>
          </p:nvSpPr>
          <p:spPr bwMode="auto">
            <a:xfrm>
              <a:off x="4657" y="1932"/>
              <a:ext cx="51" cy="88"/>
            </a:xfrm>
            <a:custGeom>
              <a:avLst/>
              <a:gdLst>
                <a:gd name="T0" fmla="*/ 102 w 102"/>
                <a:gd name="T1" fmla="*/ 114 h 176"/>
                <a:gd name="T2" fmla="*/ 102 w 102"/>
                <a:gd name="T3" fmla="*/ 128 h 176"/>
                <a:gd name="T4" fmla="*/ 102 w 102"/>
                <a:gd name="T5" fmla="*/ 144 h 176"/>
                <a:gd name="T6" fmla="*/ 101 w 102"/>
                <a:gd name="T7" fmla="*/ 162 h 176"/>
                <a:gd name="T8" fmla="*/ 97 w 102"/>
                <a:gd name="T9" fmla="*/ 176 h 176"/>
                <a:gd name="T10" fmla="*/ 88 w 102"/>
                <a:gd name="T11" fmla="*/ 154 h 176"/>
                <a:gd name="T12" fmla="*/ 80 w 102"/>
                <a:gd name="T13" fmla="*/ 131 h 176"/>
                <a:gd name="T14" fmla="*/ 69 w 102"/>
                <a:gd name="T15" fmla="*/ 111 h 176"/>
                <a:gd name="T16" fmla="*/ 59 w 102"/>
                <a:gd name="T17" fmla="*/ 90 h 176"/>
                <a:gd name="T18" fmla="*/ 46 w 102"/>
                <a:gd name="T19" fmla="*/ 69 h 176"/>
                <a:gd name="T20" fmla="*/ 34 w 102"/>
                <a:gd name="T21" fmla="*/ 50 h 176"/>
                <a:gd name="T22" fmla="*/ 18 w 102"/>
                <a:gd name="T23" fmla="*/ 32 h 176"/>
                <a:gd name="T24" fmla="*/ 0 w 102"/>
                <a:gd name="T25" fmla="*/ 16 h 176"/>
                <a:gd name="T26" fmla="*/ 5 w 102"/>
                <a:gd name="T27" fmla="*/ 8 h 176"/>
                <a:gd name="T28" fmla="*/ 14 w 102"/>
                <a:gd name="T29" fmla="*/ 5 h 176"/>
                <a:gd name="T30" fmla="*/ 27 w 102"/>
                <a:gd name="T31" fmla="*/ 5 h 176"/>
                <a:gd name="T32" fmla="*/ 38 w 102"/>
                <a:gd name="T33" fmla="*/ 0 h 176"/>
                <a:gd name="T34" fmla="*/ 54 w 102"/>
                <a:gd name="T35" fmla="*/ 8 h 176"/>
                <a:gd name="T36" fmla="*/ 67 w 102"/>
                <a:gd name="T37" fmla="*/ 18 h 176"/>
                <a:gd name="T38" fmla="*/ 77 w 102"/>
                <a:gd name="T39" fmla="*/ 31 h 176"/>
                <a:gd name="T40" fmla="*/ 85 w 102"/>
                <a:gd name="T41" fmla="*/ 45 h 176"/>
                <a:gd name="T42" fmla="*/ 91 w 102"/>
                <a:gd name="T43" fmla="*/ 61 h 176"/>
                <a:gd name="T44" fmla="*/ 96 w 102"/>
                <a:gd name="T45" fmla="*/ 79 h 176"/>
                <a:gd name="T46" fmla="*/ 99 w 102"/>
                <a:gd name="T47" fmla="*/ 96 h 176"/>
                <a:gd name="T48" fmla="*/ 102 w 102"/>
                <a:gd name="T49" fmla="*/ 11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2" h="176">
                  <a:moveTo>
                    <a:pt x="102" y="114"/>
                  </a:moveTo>
                  <a:lnTo>
                    <a:pt x="102" y="128"/>
                  </a:lnTo>
                  <a:lnTo>
                    <a:pt x="102" y="144"/>
                  </a:lnTo>
                  <a:lnTo>
                    <a:pt x="101" y="162"/>
                  </a:lnTo>
                  <a:lnTo>
                    <a:pt x="97" y="176"/>
                  </a:lnTo>
                  <a:lnTo>
                    <a:pt x="88" y="154"/>
                  </a:lnTo>
                  <a:lnTo>
                    <a:pt x="80" y="131"/>
                  </a:lnTo>
                  <a:lnTo>
                    <a:pt x="69" y="111"/>
                  </a:lnTo>
                  <a:lnTo>
                    <a:pt x="59" y="90"/>
                  </a:lnTo>
                  <a:lnTo>
                    <a:pt x="46" y="69"/>
                  </a:lnTo>
                  <a:lnTo>
                    <a:pt x="34" y="50"/>
                  </a:lnTo>
                  <a:lnTo>
                    <a:pt x="18" y="32"/>
                  </a:lnTo>
                  <a:lnTo>
                    <a:pt x="0" y="16"/>
                  </a:lnTo>
                  <a:lnTo>
                    <a:pt x="5" y="8"/>
                  </a:lnTo>
                  <a:lnTo>
                    <a:pt x="14" y="5"/>
                  </a:lnTo>
                  <a:lnTo>
                    <a:pt x="27" y="5"/>
                  </a:lnTo>
                  <a:lnTo>
                    <a:pt x="38" y="0"/>
                  </a:lnTo>
                  <a:lnTo>
                    <a:pt x="54" y="8"/>
                  </a:lnTo>
                  <a:lnTo>
                    <a:pt x="67" y="18"/>
                  </a:lnTo>
                  <a:lnTo>
                    <a:pt x="77" y="31"/>
                  </a:lnTo>
                  <a:lnTo>
                    <a:pt x="85" y="45"/>
                  </a:lnTo>
                  <a:lnTo>
                    <a:pt x="91" y="61"/>
                  </a:lnTo>
                  <a:lnTo>
                    <a:pt x="96" y="79"/>
                  </a:lnTo>
                  <a:lnTo>
                    <a:pt x="99" y="96"/>
                  </a:lnTo>
                  <a:lnTo>
                    <a:pt x="102" y="11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40"/>
            <p:cNvSpPr>
              <a:spLocks/>
            </p:cNvSpPr>
            <p:nvPr/>
          </p:nvSpPr>
          <p:spPr bwMode="auto">
            <a:xfrm>
              <a:off x="4337" y="1961"/>
              <a:ext cx="235" cy="353"/>
            </a:xfrm>
            <a:custGeom>
              <a:avLst/>
              <a:gdLst>
                <a:gd name="T0" fmla="*/ 469 w 469"/>
                <a:gd name="T1" fmla="*/ 64 h 706"/>
                <a:gd name="T2" fmla="*/ 458 w 469"/>
                <a:gd name="T3" fmla="*/ 104 h 706"/>
                <a:gd name="T4" fmla="*/ 434 w 469"/>
                <a:gd name="T5" fmla="*/ 140 h 706"/>
                <a:gd name="T6" fmla="*/ 409 w 469"/>
                <a:gd name="T7" fmla="*/ 174 h 706"/>
                <a:gd name="T8" fmla="*/ 385 w 469"/>
                <a:gd name="T9" fmla="*/ 206 h 706"/>
                <a:gd name="T10" fmla="*/ 359 w 469"/>
                <a:gd name="T11" fmla="*/ 233 h 706"/>
                <a:gd name="T12" fmla="*/ 333 w 469"/>
                <a:gd name="T13" fmla="*/ 262 h 706"/>
                <a:gd name="T14" fmla="*/ 308 w 469"/>
                <a:gd name="T15" fmla="*/ 290 h 706"/>
                <a:gd name="T16" fmla="*/ 284 w 469"/>
                <a:gd name="T17" fmla="*/ 326 h 706"/>
                <a:gd name="T18" fmla="*/ 271 w 469"/>
                <a:gd name="T19" fmla="*/ 370 h 706"/>
                <a:gd name="T20" fmla="*/ 289 w 469"/>
                <a:gd name="T21" fmla="*/ 407 h 706"/>
                <a:gd name="T22" fmla="*/ 311 w 469"/>
                <a:gd name="T23" fmla="*/ 431 h 706"/>
                <a:gd name="T24" fmla="*/ 337 w 469"/>
                <a:gd name="T25" fmla="*/ 452 h 706"/>
                <a:gd name="T26" fmla="*/ 364 w 469"/>
                <a:gd name="T27" fmla="*/ 473 h 706"/>
                <a:gd name="T28" fmla="*/ 389 w 469"/>
                <a:gd name="T29" fmla="*/ 490 h 706"/>
                <a:gd name="T30" fmla="*/ 415 w 469"/>
                <a:gd name="T31" fmla="*/ 503 h 706"/>
                <a:gd name="T32" fmla="*/ 437 w 469"/>
                <a:gd name="T33" fmla="*/ 520 h 706"/>
                <a:gd name="T34" fmla="*/ 447 w 469"/>
                <a:gd name="T35" fmla="*/ 544 h 706"/>
                <a:gd name="T36" fmla="*/ 436 w 469"/>
                <a:gd name="T37" fmla="*/ 586 h 706"/>
                <a:gd name="T38" fmla="*/ 410 w 469"/>
                <a:gd name="T39" fmla="*/ 629 h 706"/>
                <a:gd name="T40" fmla="*/ 377 w 469"/>
                <a:gd name="T41" fmla="*/ 663 h 706"/>
                <a:gd name="T42" fmla="*/ 338 w 469"/>
                <a:gd name="T43" fmla="*/ 693 h 706"/>
                <a:gd name="T44" fmla="*/ 294 w 469"/>
                <a:gd name="T45" fmla="*/ 699 h 706"/>
                <a:gd name="T46" fmla="*/ 254 w 469"/>
                <a:gd name="T47" fmla="*/ 672 h 706"/>
                <a:gd name="T48" fmla="*/ 220 w 469"/>
                <a:gd name="T49" fmla="*/ 634 h 706"/>
                <a:gd name="T50" fmla="*/ 188 w 469"/>
                <a:gd name="T51" fmla="*/ 597 h 706"/>
                <a:gd name="T52" fmla="*/ 164 w 469"/>
                <a:gd name="T53" fmla="*/ 559 h 706"/>
                <a:gd name="T54" fmla="*/ 142 w 469"/>
                <a:gd name="T55" fmla="*/ 516 h 706"/>
                <a:gd name="T56" fmla="*/ 112 w 469"/>
                <a:gd name="T57" fmla="*/ 481 h 706"/>
                <a:gd name="T58" fmla="*/ 70 w 469"/>
                <a:gd name="T59" fmla="*/ 455 h 706"/>
                <a:gd name="T60" fmla="*/ 35 w 469"/>
                <a:gd name="T61" fmla="*/ 445 h 706"/>
                <a:gd name="T62" fmla="*/ 13 w 469"/>
                <a:gd name="T63" fmla="*/ 436 h 706"/>
                <a:gd name="T64" fmla="*/ 0 w 469"/>
                <a:gd name="T65" fmla="*/ 413 h 706"/>
                <a:gd name="T66" fmla="*/ 3 w 469"/>
                <a:gd name="T67" fmla="*/ 385 h 706"/>
                <a:gd name="T68" fmla="*/ 14 w 469"/>
                <a:gd name="T69" fmla="*/ 358 h 706"/>
                <a:gd name="T70" fmla="*/ 30 w 469"/>
                <a:gd name="T71" fmla="*/ 335 h 706"/>
                <a:gd name="T72" fmla="*/ 44 w 469"/>
                <a:gd name="T73" fmla="*/ 321 h 706"/>
                <a:gd name="T74" fmla="*/ 67 w 469"/>
                <a:gd name="T75" fmla="*/ 298 h 706"/>
                <a:gd name="T76" fmla="*/ 96 w 469"/>
                <a:gd name="T77" fmla="*/ 268 h 706"/>
                <a:gd name="T78" fmla="*/ 115 w 469"/>
                <a:gd name="T79" fmla="*/ 246 h 706"/>
                <a:gd name="T80" fmla="*/ 147 w 469"/>
                <a:gd name="T81" fmla="*/ 215 h 706"/>
                <a:gd name="T82" fmla="*/ 204 w 469"/>
                <a:gd name="T83" fmla="*/ 160 h 706"/>
                <a:gd name="T84" fmla="*/ 260 w 469"/>
                <a:gd name="T85" fmla="*/ 104 h 706"/>
                <a:gd name="T86" fmla="*/ 319 w 469"/>
                <a:gd name="T87" fmla="*/ 48 h 706"/>
                <a:gd name="T88" fmla="*/ 359 w 469"/>
                <a:gd name="T89" fmla="*/ 16 h 706"/>
                <a:gd name="T90" fmla="*/ 373 w 469"/>
                <a:gd name="T91" fmla="*/ 9 h 706"/>
                <a:gd name="T92" fmla="*/ 388 w 469"/>
                <a:gd name="T93" fmla="*/ 5 h 706"/>
                <a:gd name="T94" fmla="*/ 404 w 469"/>
                <a:gd name="T95" fmla="*/ 0 h 706"/>
                <a:gd name="T96" fmla="*/ 421 w 469"/>
                <a:gd name="T97" fmla="*/ 3 h 706"/>
                <a:gd name="T98" fmla="*/ 437 w 469"/>
                <a:gd name="T99" fmla="*/ 11 h 706"/>
                <a:gd name="T100" fmla="*/ 452 w 469"/>
                <a:gd name="T101" fmla="*/ 21 h 706"/>
                <a:gd name="T102" fmla="*/ 463 w 469"/>
                <a:gd name="T103" fmla="*/ 33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9" h="706">
                  <a:moveTo>
                    <a:pt x="466" y="41"/>
                  </a:moveTo>
                  <a:lnTo>
                    <a:pt x="469" y="64"/>
                  </a:lnTo>
                  <a:lnTo>
                    <a:pt x="466" y="84"/>
                  </a:lnTo>
                  <a:lnTo>
                    <a:pt x="458" y="104"/>
                  </a:lnTo>
                  <a:lnTo>
                    <a:pt x="447" y="121"/>
                  </a:lnTo>
                  <a:lnTo>
                    <a:pt x="434" y="140"/>
                  </a:lnTo>
                  <a:lnTo>
                    <a:pt x="421" y="156"/>
                  </a:lnTo>
                  <a:lnTo>
                    <a:pt x="409" y="174"/>
                  </a:lnTo>
                  <a:lnTo>
                    <a:pt x="397" y="191"/>
                  </a:lnTo>
                  <a:lnTo>
                    <a:pt x="385" y="206"/>
                  </a:lnTo>
                  <a:lnTo>
                    <a:pt x="372" y="220"/>
                  </a:lnTo>
                  <a:lnTo>
                    <a:pt x="359" y="233"/>
                  </a:lnTo>
                  <a:lnTo>
                    <a:pt x="346" y="247"/>
                  </a:lnTo>
                  <a:lnTo>
                    <a:pt x="333" y="262"/>
                  </a:lnTo>
                  <a:lnTo>
                    <a:pt x="321" y="276"/>
                  </a:lnTo>
                  <a:lnTo>
                    <a:pt x="308" y="290"/>
                  </a:lnTo>
                  <a:lnTo>
                    <a:pt x="295" y="305"/>
                  </a:lnTo>
                  <a:lnTo>
                    <a:pt x="284" y="326"/>
                  </a:lnTo>
                  <a:lnTo>
                    <a:pt x="276" y="348"/>
                  </a:lnTo>
                  <a:lnTo>
                    <a:pt x="271" y="370"/>
                  </a:lnTo>
                  <a:lnTo>
                    <a:pt x="279" y="393"/>
                  </a:lnTo>
                  <a:lnTo>
                    <a:pt x="289" y="407"/>
                  </a:lnTo>
                  <a:lnTo>
                    <a:pt x="298" y="418"/>
                  </a:lnTo>
                  <a:lnTo>
                    <a:pt x="311" y="431"/>
                  </a:lnTo>
                  <a:lnTo>
                    <a:pt x="324" y="442"/>
                  </a:lnTo>
                  <a:lnTo>
                    <a:pt x="337" y="452"/>
                  </a:lnTo>
                  <a:lnTo>
                    <a:pt x="351" y="461"/>
                  </a:lnTo>
                  <a:lnTo>
                    <a:pt x="364" y="473"/>
                  </a:lnTo>
                  <a:lnTo>
                    <a:pt x="377" y="482"/>
                  </a:lnTo>
                  <a:lnTo>
                    <a:pt x="389" y="490"/>
                  </a:lnTo>
                  <a:lnTo>
                    <a:pt x="402" y="497"/>
                  </a:lnTo>
                  <a:lnTo>
                    <a:pt x="415" y="503"/>
                  </a:lnTo>
                  <a:lnTo>
                    <a:pt x="428" y="511"/>
                  </a:lnTo>
                  <a:lnTo>
                    <a:pt x="437" y="520"/>
                  </a:lnTo>
                  <a:lnTo>
                    <a:pt x="444" y="532"/>
                  </a:lnTo>
                  <a:lnTo>
                    <a:pt x="447" y="544"/>
                  </a:lnTo>
                  <a:lnTo>
                    <a:pt x="444" y="562"/>
                  </a:lnTo>
                  <a:lnTo>
                    <a:pt x="436" y="586"/>
                  </a:lnTo>
                  <a:lnTo>
                    <a:pt x="424" y="608"/>
                  </a:lnTo>
                  <a:lnTo>
                    <a:pt x="410" y="629"/>
                  </a:lnTo>
                  <a:lnTo>
                    <a:pt x="394" y="647"/>
                  </a:lnTo>
                  <a:lnTo>
                    <a:pt x="377" y="663"/>
                  </a:lnTo>
                  <a:lnTo>
                    <a:pt x="357" y="679"/>
                  </a:lnTo>
                  <a:lnTo>
                    <a:pt x="338" y="693"/>
                  </a:lnTo>
                  <a:lnTo>
                    <a:pt x="317" y="706"/>
                  </a:lnTo>
                  <a:lnTo>
                    <a:pt x="294" y="699"/>
                  </a:lnTo>
                  <a:lnTo>
                    <a:pt x="271" y="687"/>
                  </a:lnTo>
                  <a:lnTo>
                    <a:pt x="254" y="672"/>
                  </a:lnTo>
                  <a:lnTo>
                    <a:pt x="236" y="653"/>
                  </a:lnTo>
                  <a:lnTo>
                    <a:pt x="220" y="634"/>
                  </a:lnTo>
                  <a:lnTo>
                    <a:pt x="204" y="615"/>
                  </a:lnTo>
                  <a:lnTo>
                    <a:pt x="188" y="597"/>
                  </a:lnTo>
                  <a:lnTo>
                    <a:pt x="171" y="581"/>
                  </a:lnTo>
                  <a:lnTo>
                    <a:pt x="164" y="559"/>
                  </a:lnTo>
                  <a:lnTo>
                    <a:pt x="155" y="536"/>
                  </a:lnTo>
                  <a:lnTo>
                    <a:pt x="142" y="516"/>
                  </a:lnTo>
                  <a:lnTo>
                    <a:pt x="127" y="497"/>
                  </a:lnTo>
                  <a:lnTo>
                    <a:pt x="112" y="481"/>
                  </a:lnTo>
                  <a:lnTo>
                    <a:pt x="92" y="466"/>
                  </a:lnTo>
                  <a:lnTo>
                    <a:pt x="70" y="455"/>
                  </a:lnTo>
                  <a:lnTo>
                    <a:pt x="46" y="447"/>
                  </a:lnTo>
                  <a:lnTo>
                    <a:pt x="35" y="445"/>
                  </a:lnTo>
                  <a:lnTo>
                    <a:pt x="24" y="441"/>
                  </a:lnTo>
                  <a:lnTo>
                    <a:pt x="13" y="436"/>
                  </a:lnTo>
                  <a:lnTo>
                    <a:pt x="3" y="429"/>
                  </a:lnTo>
                  <a:lnTo>
                    <a:pt x="0" y="413"/>
                  </a:lnTo>
                  <a:lnTo>
                    <a:pt x="0" y="397"/>
                  </a:lnTo>
                  <a:lnTo>
                    <a:pt x="3" y="385"/>
                  </a:lnTo>
                  <a:lnTo>
                    <a:pt x="8" y="370"/>
                  </a:lnTo>
                  <a:lnTo>
                    <a:pt x="14" y="358"/>
                  </a:lnTo>
                  <a:lnTo>
                    <a:pt x="22" y="346"/>
                  </a:lnTo>
                  <a:lnTo>
                    <a:pt x="30" y="335"/>
                  </a:lnTo>
                  <a:lnTo>
                    <a:pt x="40" y="324"/>
                  </a:lnTo>
                  <a:lnTo>
                    <a:pt x="44" y="321"/>
                  </a:lnTo>
                  <a:lnTo>
                    <a:pt x="54" y="311"/>
                  </a:lnTo>
                  <a:lnTo>
                    <a:pt x="67" y="298"/>
                  </a:lnTo>
                  <a:lnTo>
                    <a:pt x="81" y="283"/>
                  </a:lnTo>
                  <a:lnTo>
                    <a:pt x="96" y="268"/>
                  </a:lnTo>
                  <a:lnTo>
                    <a:pt x="107" y="255"/>
                  </a:lnTo>
                  <a:lnTo>
                    <a:pt x="115" y="246"/>
                  </a:lnTo>
                  <a:lnTo>
                    <a:pt x="116" y="243"/>
                  </a:lnTo>
                  <a:lnTo>
                    <a:pt x="147" y="215"/>
                  </a:lnTo>
                  <a:lnTo>
                    <a:pt x="175" y="188"/>
                  </a:lnTo>
                  <a:lnTo>
                    <a:pt x="204" y="160"/>
                  </a:lnTo>
                  <a:lnTo>
                    <a:pt x="233" y="132"/>
                  </a:lnTo>
                  <a:lnTo>
                    <a:pt x="260" y="104"/>
                  </a:lnTo>
                  <a:lnTo>
                    <a:pt x="289" y="75"/>
                  </a:lnTo>
                  <a:lnTo>
                    <a:pt x="319" y="48"/>
                  </a:lnTo>
                  <a:lnTo>
                    <a:pt x="353" y="19"/>
                  </a:lnTo>
                  <a:lnTo>
                    <a:pt x="359" y="16"/>
                  </a:lnTo>
                  <a:lnTo>
                    <a:pt x="367" y="13"/>
                  </a:lnTo>
                  <a:lnTo>
                    <a:pt x="373" y="9"/>
                  </a:lnTo>
                  <a:lnTo>
                    <a:pt x="381" y="6"/>
                  </a:lnTo>
                  <a:lnTo>
                    <a:pt x="388" y="5"/>
                  </a:lnTo>
                  <a:lnTo>
                    <a:pt x="396" y="1"/>
                  </a:lnTo>
                  <a:lnTo>
                    <a:pt x="404" y="0"/>
                  </a:lnTo>
                  <a:lnTo>
                    <a:pt x="413" y="0"/>
                  </a:lnTo>
                  <a:lnTo>
                    <a:pt x="421" y="3"/>
                  </a:lnTo>
                  <a:lnTo>
                    <a:pt x="429" y="6"/>
                  </a:lnTo>
                  <a:lnTo>
                    <a:pt x="437" y="11"/>
                  </a:lnTo>
                  <a:lnTo>
                    <a:pt x="445" y="16"/>
                  </a:lnTo>
                  <a:lnTo>
                    <a:pt x="452" y="21"/>
                  </a:lnTo>
                  <a:lnTo>
                    <a:pt x="458" y="27"/>
                  </a:lnTo>
                  <a:lnTo>
                    <a:pt x="463" y="33"/>
                  </a:lnTo>
                  <a:lnTo>
                    <a:pt x="466" y="41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4576" y="1987"/>
              <a:ext cx="99" cy="63"/>
            </a:xfrm>
            <a:custGeom>
              <a:avLst/>
              <a:gdLst>
                <a:gd name="T0" fmla="*/ 179 w 196"/>
                <a:gd name="T1" fmla="*/ 95 h 126"/>
                <a:gd name="T2" fmla="*/ 183 w 196"/>
                <a:gd name="T3" fmla="*/ 102 h 126"/>
                <a:gd name="T4" fmla="*/ 190 w 196"/>
                <a:gd name="T5" fmla="*/ 108 h 126"/>
                <a:gd name="T6" fmla="*/ 193 w 196"/>
                <a:gd name="T7" fmla="*/ 118 h 126"/>
                <a:gd name="T8" fmla="*/ 196 w 196"/>
                <a:gd name="T9" fmla="*/ 126 h 126"/>
                <a:gd name="T10" fmla="*/ 172 w 196"/>
                <a:gd name="T11" fmla="*/ 124 h 126"/>
                <a:gd name="T12" fmla="*/ 148 w 196"/>
                <a:gd name="T13" fmla="*/ 121 h 126"/>
                <a:gd name="T14" fmla="*/ 124 w 196"/>
                <a:gd name="T15" fmla="*/ 118 h 126"/>
                <a:gd name="T16" fmla="*/ 99 w 196"/>
                <a:gd name="T17" fmla="*/ 113 h 126"/>
                <a:gd name="T18" fmla="*/ 75 w 196"/>
                <a:gd name="T19" fmla="*/ 110 h 126"/>
                <a:gd name="T20" fmla="*/ 49 w 196"/>
                <a:gd name="T21" fmla="*/ 105 h 126"/>
                <a:gd name="T22" fmla="*/ 24 w 196"/>
                <a:gd name="T23" fmla="*/ 102 h 126"/>
                <a:gd name="T24" fmla="*/ 0 w 196"/>
                <a:gd name="T25" fmla="*/ 99 h 126"/>
                <a:gd name="T26" fmla="*/ 19 w 196"/>
                <a:gd name="T27" fmla="*/ 60 h 126"/>
                <a:gd name="T28" fmla="*/ 27 w 196"/>
                <a:gd name="T29" fmla="*/ 31 h 126"/>
                <a:gd name="T30" fmla="*/ 27 w 196"/>
                <a:gd name="T31" fmla="*/ 11 h 126"/>
                <a:gd name="T32" fmla="*/ 24 w 196"/>
                <a:gd name="T33" fmla="*/ 3 h 126"/>
                <a:gd name="T34" fmla="*/ 35 w 196"/>
                <a:gd name="T35" fmla="*/ 0 h 126"/>
                <a:gd name="T36" fmla="*/ 46 w 196"/>
                <a:gd name="T37" fmla="*/ 1 h 126"/>
                <a:gd name="T38" fmla="*/ 59 w 196"/>
                <a:gd name="T39" fmla="*/ 6 h 126"/>
                <a:gd name="T40" fmla="*/ 68 w 196"/>
                <a:gd name="T41" fmla="*/ 11 h 126"/>
                <a:gd name="T42" fmla="*/ 83 w 196"/>
                <a:gd name="T43" fmla="*/ 20 h 126"/>
                <a:gd name="T44" fmla="*/ 99 w 196"/>
                <a:gd name="T45" fmla="*/ 30 h 126"/>
                <a:gd name="T46" fmla="*/ 113 w 196"/>
                <a:gd name="T47" fmla="*/ 39 h 126"/>
                <a:gd name="T48" fmla="*/ 128 w 196"/>
                <a:gd name="T49" fmla="*/ 49 h 126"/>
                <a:gd name="T50" fmla="*/ 140 w 196"/>
                <a:gd name="T51" fmla="*/ 59 h 126"/>
                <a:gd name="T52" fmla="*/ 155 w 196"/>
                <a:gd name="T53" fmla="*/ 70 h 126"/>
                <a:gd name="T54" fmla="*/ 167 w 196"/>
                <a:gd name="T55" fmla="*/ 83 h 126"/>
                <a:gd name="T56" fmla="*/ 179 w 196"/>
                <a:gd name="T57" fmla="*/ 9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126">
                  <a:moveTo>
                    <a:pt x="179" y="95"/>
                  </a:moveTo>
                  <a:lnTo>
                    <a:pt x="183" y="102"/>
                  </a:lnTo>
                  <a:lnTo>
                    <a:pt x="190" y="108"/>
                  </a:lnTo>
                  <a:lnTo>
                    <a:pt x="193" y="118"/>
                  </a:lnTo>
                  <a:lnTo>
                    <a:pt x="196" y="126"/>
                  </a:lnTo>
                  <a:lnTo>
                    <a:pt x="172" y="124"/>
                  </a:lnTo>
                  <a:lnTo>
                    <a:pt x="148" y="121"/>
                  </a:lnTo>
                  <a:lnTo>
                    <a:pt x="124" y="118"/>
                  </a:lnTo>
                  <a:lnTo>
                    <a:pt x="99" y="113"/>
                  </a:lnTo>
                  <a:lnTo>
                    <a:pt x="75" y="110"/>
                  </a:lnTo>
                  <a:lnTo>
                    <a:pt x="49" y="105"/>
                  </a:lnTo>
                  <a:lnTo>
                    <a:pt x="24" y="102"/>
                  </a:lnTo>
                  <a:lnTo>
                    <a:pt x="0" y="99"/>
                  </a:lnTo>
                  <a:lnTo>
                    <a:pt x="19" y="60"/>
                  </a:lnTo>
                  <a:lnTo>
                    <a:pt x="27" y="31"/>
                  </a:lnTo>
                  <a:lnTo>
                    <a:pt x="27" y="11"/>
                  </a:lnTo>
                  <a:lnTo>
                    <a:pt x="24" y="3"/>
                  </a:lnTo>
                  <a:lnTo>
                    <a:pt x="35" y="0"/>
                  </a:lnTo>
                  <a:lnTo>
                    <a:pt x="46" y="1"/>
                  </a:lnTo>
                  <a:lnTo>
                    <a:pt x="59" y="6"/>
                  </a:lnTo>
                  <a:lnTo>
                    <a:pt x="68" y="11"/>
                  </a:lnTo>
                  <a:lnTo>
                    <a:pt x="83" y="20"/>
                  </a:lnTo>
                  <a:lnTo>
                    <a:pt x="99" y="30"/>
                  </a:lnTo>
                  <a:lnTo>
                    <a:pt x="113" y="39"/>
                  </a:lnTo>
                  <a:lnTo>
                    <a:pt x="128" y="49"/>
                  </a:lnTo>
                  <a:lnTo>
                    <a:pt x="140" y="59"/>
                  </a:lnTo>
                  <a:lnTo>
                    <a:pt x="155" y="70"/>
                  </a:lnTo>
                  <a:lnTo>
                    <a:pt x="167" y="83"/>
                  </a:lnTo>
                  <a:lnTo>
                    <a:pt x="179" y="9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42"/>
            <p:cNvSpPr>
              <a:spLocks/>
            </p:cNvSpPr>
            <p:nvPr/>
          </p:nvSpPr>
          <p:spPr bwMode="auto">
            <a:xfrm>
              <a:off x="4476" y="1987"/>
              <a:ext cx="67" cy="69"/>
            </a:xfrm>
            <a:custGeom>
              <a:avLst/>
              <a:gdLst>
                <a:gd name="T0" fmla="*/ 134 w 134"/>
                <a:gd name="T1" fmla="*/ 68 h 137"/>
                <a:gd name="T2" fmla="*/ 131 w 134"/>
                <a:gd name="T3" fmla="*/ 83 h 137"/>
                <a:gd name="T4" fmla="*/ 123 w 134"/>
                <a:gd name="T5" fmla="*/ 95 h 137"/>
                <a:gd name="T6" fmla="*/ 111 w 134"/>
                <a:gd name="T7" fmla="*/ 105 h 137"/>
                <a:gd name="T8" fmla="*/ 100 w 134"/>
                <a:gd name="T9" fmla="*/ 115 h 137"/>
                <a:gd name="T10" fmla="*/ 95 w 134"/>
                <a:gd name="T11" fmla="*/ 121 h 137"/>
                <a:gd name="T12" fmla="*/ 91 w 134"/>
                <a:gd name="T13" fmla="*/ 130 h 137"/>
                <a:gd name="T14" fmla="*/ 84 w 134"/>
                <a:gd name="T15" fmla="*/ 137 h 137"/>
                <a:gd name="T16" fmla="*/ 75 w 134"/>
                <a:gd name="T17" fmla="*/ 134 h 137"/>
                <a:gd name="T18" fmla="*/ 67 w 134"/>
                <a:gd name="T19" fmla="*/ 124 h 137"/>
                <a:gd name="T20" fmla="*/ 57 w 134"/>
                <a:gd name="T21" fmla="*/ 115 h 137"/>
                <a:gd name="T22" fmla="*/ 49 w 134"/>
                <a:gd name="T23" fmla="*/ 107 h 137"/>
                <a:gd name="T24" fmla="*/ 39 w 134"/>
                <a:gd name="T25" fmla="*/ 99 h 137"/>
                <a:gd name="T26" fmla="*/ 30 w 134"/>
                <a:gd name="T27" fmla="*/ 91 h 137"/>
                <a:gd name="T28" fmla="*/ 20 w 134"/>
                <a:gd name="T29" fmla="*/ 83 h 137"/>
                <a:gd name="T30" fmla="*/ 11 w 134"/>
                <a:gd name="T31" fmla="*/ 76 h 137"/>
                <a:gd name="T32" fmla="*/ 0 w 134"/>
                <a:gd name="T33" fmla="*/ 68 h 137"/>
                <a:gd name="T34" fmla="*/ 1 w 134"/>
                <a:gd name="T35" fmla="*/ 52 h 137"/>
                <a:gd name="T36" fmla="*/ 11 w 134"/>
                <a:gd name="T37" fmla="*/ 39 h 137"/>
                <a:gd name="T38" fmla="*/ 22 w 134"/>
                <a:gd name="T39" fmla="*/ 30 h 137"/>
                <a:gd name="T40" fmla="*/ 32 w 134"/>
                <a:gd name="T41" fmla="*/ 22 h 137"/>
                <a:gd name="T42" fmla="*/ 39 w 134"/>
                <a:gd name="T43" fmla="*/ 17 h 137"/>
                <a:gd name="T44" fmla="*/ 46 w 134"/>
                <a:gd name="T45" fmla="*/ 6 h 137"/>
                <a:gd name="T46" fmla="*/ 55 w 134"/>
                <a:gd name="T47" fmla="*/ 0 h 137"/>
                <a:gd name="T48" fmla="*/ 65 w 134"/>
                <a:gd name="T49" fmla="*/ 9 h 137"/>
                <a:gd name="T50" fmla="*/ 73 w 134"/>
                <a:gd name="T51" fmla="*/ 16 h 137"/>
                <a:gd name="T52" fmla="*/ 81 w 134"/>
                <a:gd name="T53" fmla="*/ 23 h 137"/>
                <a:gd name="T54" fmla="*/ 89 w 134"/>
                <a:gd name="T55" fmla="*/ 31 h 137"/>
                <a:gd name="T56" fmla="*/ 97 w 134"/>
                <a:gd name="T57" fmla="*/ 39 h 137"/>
                <a:gd name="T58" fmla="*/ 107 w 134"/>
                <a:gd name="T59" fmla="*/ 49 h 137"/>
                <a:gd name="T60" fmla="*/ 115 w 134"/>
                <a:gd name="T61" fmla="*/ 57 h 137"/>
                <a:gd name="T62" fmla="*/ 124 w 134"/>
                <a:gd name="T63" fmla="*/ 63 h 137"/>
                <a:gd name="T64" fmla="*/ 134 w 134"/>
                <a:gd name="T6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137">
                  <a:moveTo>
                    <a:pt x="134" y="68"/>
                  </a:moveTo>
                  <a:lnTo>
                    <a:pt x="131" y="83"/>
                  </a:lnTo>
                  <a:lnTo>
                    <a:pt x="123" y="95"/>
                  </a:lnTo>
                  <a:lnTo>
                    <a:pt x="111" y="105"/>
                  </a:lnTo>
                  <a:lnTo>
                    <a:pt x="100" y="115"/>
                  </a:lnTo>
                  <a:lnTo>
                    <a:pt x="95" y="121"/>
                  </a:lnTo>
                  <a:lnTo>
                    <a:pt x="91" y="130"/>
                  </a:lnTo>
                  <a:lnTo>
                    <a:pt x="84" y="137"/>
                  </a:lnTo>
                  <a:lnTo>
                    <a:pt x="75" y="134"/>
                  </a:lnTo>
                  <a:lnTo>
                    <a:pt x="67" y="124"/>
                  </a:lnTo>
                  <a:lnTo>
                    <a:pt x="57" y="115"/>
                  </a:lnTo>
                  <a:lnTo>
                    <a:pt x="49" y="107"/>
                  </a:lnTo>
                  <a:lnTo>
                    <a:pt x="39" y="99"/>
                  </a:lnTo>
                  <a:lnTo>
                    <a:pt x="30" y="91"/>
                  </a:lnTo>
                  <a:lnTo>
                    <a:pt x="20" y="83"/>
                  </a:lnTo>
                  <a:lnTo>
                    <a:pt x="11" y="76"/>
                  </a:lnTo>
                  <a:lnTo>
                    <a:pt x="0" y="68"/>
                  </a:lnTo>
                  <a:lnTo>
                    <a:pt x="1" y="52"/>
                  </a:lnTo>
                  <a:lnTo>
                    <a:pt x="11" y="39"/>
                  </a:lnTo>
                  <a:lnTo>
                    <a:pt x="22" y="30"/>
                  </a:lnTo>
                  <a:lnTo>
                    <a:pt x="32" y="22"/>
                  </a:lnTo>
                  <a:lnTo>
                    <a:pt x="39" y="17"/>
                  </a:lnTo>
                  <a:lnTo>
                    <a:pt x="46" y="6"/>
                  </a:lnTo>
                  <a:lnTo>
                    <a:pt x="55" y="0"/>
                  </a:lnTo>
                  <a:lnTo>
                    <a:pt x="65" y="9"/>
                  </a:lnTo>
                  <a:lnTo>
                    <a:pt x="73" y="16"/>
                  </a:lnTo>
                  <a:lnTo>
                    <a:pt x="81" y="23"/>
                  </a:lnTo>
                  <a:lnTo>
                    <a:pt x="89" y="31"/>
                  </a:lnTo>
                  <a:lnTo>
                    <a:pt x="97" y="39"/>
                  </a:lnTo>
                  <a:lnTo>
                    <a:pt x="107" y="49"/>
                  </a:lnTo>
                  <a:lnTo>
                    <a:pt x="115" y="57"/>
                  </a:lnTo>
                  <a:lnTo>
                    <a:pt x="124" y="63"/>
                  </a:lnTo>
                  <a:lnTo>
                    <a:pt x="134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43"/>
            <p:cNvSpPr>
              <a:spLocks/>
            </p:cNvSpPr>
            <p:nvPr/>
          </p:nvSpPr>
          <p:spPr bwMode="auto">
            <a:xfrm>
              <a:off x="4485" y="2001"/>
              <a:ext cx="46" cy="44"/>
            </a:xfrm>
            <a:custGeom>
              <a:avLst/>
              <a:gdLst>
                <a:gd name="T0" fmla="*/ 93 w 93"/>
                <a:gd name="T1" fmla="*/ 48 h 88"/>
                <a:gd name="T2" fmla="*/ 93 w 93"/>
                <a:gd name="T3" fmla="*/ 54 h 88"/>
                <a:gd name="T4" fmla="*/ 91 w 93"/>
                <a:gd name="T5" fmla="*/ 57 h 88"/>
                <a:gd name="T6" fmla="*/ 86 w 93"/>
                <a:gd name="T7" fmla="*/ 60 h 88"/>
                <a:gd name="T8" fmla="*/ 83 w 93"/>
                <a:gd name="T9" fmla="*/ 62 h 88"/>
                <a:gd name="T10" fmla="*/ 62 w 93"/>
                <a:gd name="T11" fmla="*/ 88 h 88"/>
                <a:gd name="T12" fmla="*/ 54 w 93"/>
                <a:gd name="T13" fmla="*/ 81 h 88"/>
                <a:gd name="T14" fmla="*/ 46 w 93"/>
                <a:gd name="T15" fmla="*/ 75 h 88"/>
                <a:gd name="T16" fmla="*/ 40 w 93"/>
                <a:gd name="T17" fmla="*/ 68 h 88"/>
                <a:gd name="T18" fmla="*/ 32 w 93"/>
                <a:gd name="T19" fmla="*/ 60 h 88"/>
                <a:gd name="T20" fmla="*/ 26 w 93"/>
                <a:gd name="T21" fmla="*/ 54 h 88"/>
                <a:gd name="T22" fmla="*/ 18 w 93"/>
                <a:gd name="T23" fmla="*/ 46 h 88"/>
                <a:gd name="T24" fmla="*/ 10 w 93"/>
                <a:gd name="T25" fmla="*/ 38 h 88"/>
                <a:gd name="T26" fmla="*/ 0 w 93"/>
                <a:gd name="T27" fmla="*/ 30 h 88"/>
                <a:gd name="T28" fmla="*/ 8 w 93"/>
                <a:gd name="T29" fmla="*/ 27 h 88"/>
                <a:gd name="T30" fmla="*/ 15 w 93"/>
                <a:gd name="T31" fmla="*/ 22 h 88"/>
                <a:gd name="T32" fmla="*/ 19 w 93"/>
                <a:gd name="T33" fmla="*/ 16 h 88"/>
                <a:gd name="T34" fmla="*/ 24 w 93"/>
                <a:gd name="T35" fmla="*/ 9 h 88"/>
                <a:gd name="T36" fmla="*/ 29 w 93"/>
                <a:gd name="T37" fmla="*/ 4 h 88"/>
                <a:gd name="T38" fmla="*/ 34 w 93"/>
                <a:gd name="T39" fmla="*/ 1 h 88"/>
                <a:gd name="T40" fmla="*/ 42 w 93"/>
                <a:gd name="T41" fmla="*/ 0 h 88"/>
                <a:gd name="T42" fmla="*/ 51 w 93"/>
                <a:gd name="T43" fmla="*/ 3 h 88"/>
                <a:gd name="T44" fmla="*/ 62 w 93"/>
                <a:gd name="T45" fmla="*/ 14 h 88"/>
                <a:gd name="T46" fmla="*/ 74 w 93"/>
                <a:gd name="T47" fmla="*/ 25 h 88"/>
                <a:gd name="T48" fmla="*/ 83 w 93"/>
                <a:gd name="T49" fmla="*/ 36 h 88"/>
                <a:gd name="T50" fmla="*/ 93 w 93"/>
                <a:gd name="T51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" h="88">
                  <a:moveTo>
                    <a:pt x="93" y="48"/>
                  </a:moveTo>
                  <a:lnTo>
                    <a:pt x="93" y="54"/>
                  </a:lnTo>
                  <a:lnTo>
                    <a:pt x="91" y="57"/>
                  </a:lnTo>
                  <a:lnTo>
                    <a:pt x="86" y="60"/>
                  </a:lnTo>
                  <a:lnTo>
                    <a:pt x="83" y="62"/>
                  </a:lnTo>
                  <a:lnTo>
                    <a:pt x="62" y="88"/>
                  </a:lnTo>
                  <a:lnTo>
                    <a:pt x="54" y="81"/>
                  </a:lnTo>
                  <a:lnTo>
                    <a:pt x="46" y="75"/>
                  </a:lnTo>
                  <a:lnTo>
                    <a:pt x="40" y="68"/>
                  </a:lnTo>
                  <a:lnTo>
                    <a:pt x="32" y="60"/>
                  </a:lnTo>
                  <a:lnTo>
                    <a:pt x="26" y="54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0" y="30"/>
                  </a:lnTo>
                  <a:lnTo>
                    <a:pt x="8" y="27"/>
                  </a:lnTo>
                  <a:lnTo>
                    <a:pt x="15" y="22"/>
                  </a:lnTo>
                  <a:lnTo>
                    <a:pt x="19" y="16"/>
                  </a:lnTo>
                  <a:lnTo>
                    <a:pt x="24" y="9"/>
                  </a:lnTo>
                  <a:lnTo>
                    <a:pt x="29" y="4"/>
                  </a:lnTo>
                  <a:lnTo>
                    <a:pt x="34" y="1"/>
                  </a:lnTo>
                  <a:lnTo>
                    <a:pt x="42" y="0"/>
                  </a:lnTo>
                  <a:lnTo>
                    <a:pt x="51" y="3"/>
                  </a:lnTo>
                  <a:lnTo>
                    <a:pt x="62" y="14"/>
                  </a:lnTo>
                  <a:lnTo>
                    <a:pt x="74" y="25"/>
                  </a:lnTo>
                  <a:lnTo>
                    <a:pt x="83" y="36"/>
                  </a:lnTo>
                  <a:lnTo>
                    <a:pt x="93" y="48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44"/>
            <p:cNvSpPr>
              <a:spLocks/>
            </p:cNvSpPr>
            <p:nvPr/>
          </p:nvSpPr>
          <p:spPr bwMode="auto">
            <a:xfrm>
              <a:off x="4714" y="2027"/>
              <a:ext cx="33" cy="31"/>
            </a:xfrm>
            <a:custGeom>
              <a:avLst/>
              <a:gdLst>
                <a:gd name="T0" fmla="*/ 67 w 67"/>
                <a:gd name="T1" fmla="*/ 63 h 63"/>
                <a:gd name="T2" fmla="*/ 0 w 67"/>
                <a:gd name="T3" fmla="*/ 55 h 63"/>
                <a:gd name="T4" fmla="*/ 2 w 67"/>
                <a:gd name="T5" fmla="*/ 42 h 63"/>
                <a:gd name="T6" fmla="*/ 7 w 67"/>
                <a:gd name="T7" fmla="*/ 31 h 63"/>
                <a:gd name="T8" fmla="*/ 12 w 67"/>
                <a:gd name="T9" fmla="*/ 18 h 63"/>
                <a:gd name="T10" fmla="*/ 13 w 67"/>
                <a:gd name="T11" fmla="*/ 5 h 63"/>
                <a:gd name="T12" fmla="*/ 18 w 67"/>
                <a:gd name="T13" fmla="*/ 0 h 63"/>
                <a:gd name="T14" fmla="*/ 24 w 67"/>
                <a:gd name="T15" fmla="*/ 7 h 63"/>
                <a:gd name="T16" fmla="*/ 32 w 67"/>
                <a:gd name="T17" fmla="*/ 15 h 63"/>
                <a:gd name="T18" fmla="*/ 39 w 67"/>
                <a:gd name="T19" fmla="*/ 21 h 63"/>
                <a:gd name="T20" fmla="*/ 45 w 67"/>
                <a:gd name="T21" fmla="*/ 29 h 63"/>
                <a:gd name="T22" fmla="*/ 52 w 67"/>
                <a:gd name="T23" fmla="*/ 37 h 63"/>
                <a:gd name="T24" fmla="*/ 58 w 67"/>
                <a:gd name="T25" fmla="*/ 45 h 63"/>
                <a:gd name="T26" fmla="*/ 63 w 67"/>
                <a:gd name="T27" fmla="*/ 53 h 63"/>
                <a:gd name="T28" fmla="*/ 67 w 67"/>
                <a:gd name="T2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63">
                  <a:moveTo>
                    <a:pt x="67" y="63"/>
                  </a:moveTo>
                  <a:lnTo>
                    <a:pt x="0" y="55"/>
                  </a:lnTo>
                  <a:lnTo>
                    <a:pt x="2" y="42"/>
                  </a:lnTo>
                  <a:lnTo>
                    <a:pt x="7" y="31"/>
                  </a:lnTo>
                  <a:lnTo>
                    <a:pt x="12" y="18"/>
                  </a:lnTo>
                  <a:lnTo>
                    <a:pt x="13" y="5"/>
                  </a:lnTo>
                  <a:lnTo>
                    <a:pt x="18" y="0"/>
                  </a:lnTo>
                  <a:lnTo>
                    <a:pt x="24" y="7"/>
                  </a:lnTo>
                  <a:lnTo>
                    <a:pt x="32" y="15"/>
                  </a:lnTo>
                  <a:lnTo>
                    <a:pt x="39" y="21"/>
                  </a:lnTo>
                  <a:lnTo>
                    <a:pt x="45" y="29"/>
                  </a:lnTo>
                  <a:lnTo>
                    <a:pt x="52" y="37"/>
                  </a:lnTo>
                  <a:lnTo>
                    <a:pt x="58" y="45"/>
                  </a:lnTo>
                  <a:lnTo>
                    <a:pt x="63" y="53"/>
                  </a:lnTo>
                  <a:lnTo>
                    <a:pt x="67" y="63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45"/>
            <p:cNvSpPr>
              <a:spLocks/>
            </p:cNvSpPr>
            <p:nvPr/>
          </p:nvSpPr>
          <p:spPr bwMode="auto">
            <a:xfrm>
              <a:off x="4522" y="2054"/>
              <a:ext cx="184" cy="95"/>
            </a:xfrm>
            <a:custGeom>
              <a:avLst/>
              <a:gdLst>
                <a:gd name="T0" fmla="*/ 367 w 367"/>
                <a:gd name="T1" fmla="*/ 40 h 190"/>
                <a:gd name="T2" fmla="*/ 2 w 367"/>
                <a:gd name="T3" fmla="*/ 190 h 190"/>
                <a:gd name="T4" fmla="*/ 0 w 367"/>
                <a:gd name="T5" fmla="*/ 179 h 190"/>
                <a:gd name="T6" fmla="*/ 3 w 367"/>
                <a:gd name="T7" fmla="*/ 167 h 190"/>
                <a:gd name="T8" fmla="*/ 7 w 367"/>
                <a:gd name="T9" fmla="*/ 158 h 190"/>
                <a:gd name="T10" fmla="*/ 8 w 367"/>
                <a:gd name="T11" fmla="*/ 145 h 190"/>
                <a:gd name="T12" fmla="*/ 8 w 367"/>
                <a:gd name="T13" fmla="*/ 147 h 190"/>
                <a:gd name="T14" fmla="*/ 15 w 367"/>
                <a:gd name="T15" fmla="*/ 119 h 190"/>
                <a:gd name="T16" fmla="*/ 19 w 367"/>
                <a:gd name="T17" fmla="*/ 92 h 190"/>
                <a:gd name="T18" fmla="*/ 27 w 367"/>
                <a:gd name="T19" fmla="*/ 67 h 190"/>
                <a:gd name="T20" fmla="*/ 39 w 367"/>
                <a:gd name="T21" fmla="*/ 43 h 190"/>
                <a:gd name="T22" fmla="*/ 50 w 367"/>
                <a:gd name="T23" fmla="*/ 33 h 190"/>
                <a:gd name="T24" fmla="*/ 59 w 367"/>
                <a:gd name="T25" fmla="*/ 24 h 190"/>
                <a:gd name="T26" fmla="*/ 67 w 367"/>
                <a:gd name="T27" fmla="*/ 11 h 190"/>
                <a:gd name="T28" fmla="*/ 77 w 367"/>
                <a:gd name="T29" fmla="*/ 0 h 190"/>
                <a:gd name="T30" fmla="*/ 94 w 367"/>
                <a:gd name="T31" fmla="*/ 3 h 190"/>
                <a:gd name="T32" fmla="*/ 114 w 367"/>
                <a:gd name="T33" fmla="*/ 4 h 190"/>
                <a:gd name="T34" fmla="*/ 131 w 367"/>
                <a:gd name="T35" fmla="*/ 8 h 190"/>
                <a:gd name="T36" fmla="*/ 149 w 367"/>
                <a:gd name="T37" fmla="*/ 11 h 190"/>
                <a:gd name="T38" fmla="*/ 168 w 367"/>
                <a:gd name="T39" fmla="*/ 12 h 190"/>
                <a:gd name="T40" fmla="*/ 185 w 367"/>
                <a:gd name="T41" fmla="*/ 16 h 190"/>
                <a:gd name="T42" fmla="*/ 203 w 367"/>
                <a:gd name="T43" fmla="*/ 17 h 190"/>
                <a:gd name="T44" fmla="*/ 222 w 367"/>
                <a:gd name="T45" fmla="*/ 20 h 190"/>
                <a:gd name="T46" fmla="*/ 240 w 367"/>
                <a:gd name="T47" fmla="*/ 22 h 190"/>
                <a:gd name="T48" fmla="*/ 257 w 367"/>
                <a:gd name="T49" fmla="*/ 25 h 190"/>
                <a:gd name="T50" fmla="*/ 276 w 367"/>
                <a:gd name="T51" fmla="*/ 27 h 190"/>
                <a:gd name="T52" fmla="*/ 294 w 367"/>
                <a:gd name="T53" fmla="*/ 30 h 190"/>
                <a:gd name="T54" fmla="*/ 313 w 367"/>
                <a:gd name="T55" fmla="*/ 32 h 190"/>
                <a:gd name="T56" fmla="*/ 331 w 367"/>
                <a:gd name="T57" fmla="*/ 35 h 190"/>
                <a:gd name="T58" fmla="*/ 350 w 367"/>
                <a:gd name="T59" fmla="*/ 36 h 190"/>
                <a:gd name="T60" fmla="*/ 367 w 367"/>
                <a:gd name="T61" fmla="*/ 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7" h="190">
                  <a:moveTo>
                    <a:pt x="367" y="40"/>
                  </a:moveTo>
                  <a:lnTo>
                    <a:pt x="2" y="190"/>
                  </a:lnTo>
                  <a:lnTo>
                    <a:pt x="0" y="179"/>
                  </a:lnTo>
                  <a:lnTo>
                    <a:pt x="3" y="167"/>
                  </a:lnTo>
                  <a:lnTo>
                    <a:pt x="7" y="158"/>
                  </a:lnTo>
                  <a:lnTo>
                    <a:pt x="8" y="145"/>
                  </a:lnTo>
                  <a:lnTo>
                    <a:pt x="8" y="147"/>
                  </a:lnTo>
                  <a:lnTo>
                    <a:pt x="15" y="119"/>
                  </a:lnTo>
                  <a:lnTo>
                    <a:pt x="19" y="92"/>
                  </a:lnTo>
                  <a:lnTo>
                    <a:pt x="27" y="67"/>
                  </a:lnTo>
                  <a:lnTo>
                    <a:pt x="39" y="43"/>
                  </a:lnTo>
                  <a:lnTo>
                    <a:pt x="50" y="33"/>
                  </a:lnTo>
                  <a:lnTo>
                    <a:pt x="59" y="24"/>
                  </a:lnTo>
                  <a:lnTo>
                    <a:pt x="67" y="11"/>
                  </a:lnTo>
                  <a:lnTo>
                    <a:pt x="77" y="0"/>
                  </a:lnTo>
                  <a:lnTo>
                    <a:pt x="94" y="3"/>
                  </a:lnTo>
                  <a:lnTo>
                    <a:pt x="114" y="4"/>
                  </a:lnTo>
                  <a:lnTo>
                    <a:pt x="131" y="8"/>
                  </a:lnTo>
                  <a:lnTo>
                    <a:pt x="149" y="11"/>
                  </a:lnTo>
                  <a:lnTo>
                    <a:pt x="168" y="12"/>
                  </a:lnTo>
                  <a:lnTo>
                    <a:pt x="185" y="16"/>
                  </a:lnTo>
                  <a:lnTo>
                    <a:pt x="203" y="17"/>
                  </a:lnTo>
                  <a:lnTo>
                    <a:pt x="222" y="20"/>
                  </a:lnTo>
                  <a:lnTo>
                    <a:pt x="240" y="22"/>
                  </a:lnTo>
                  <a:lnTo>
                    <a:pt x="257" y="25"/>
                  </a:lnTo>
                  <a:lnTo>
                    <a:pt x="276" y="27"/>
                  </a:lnTo>
                  <a:lnTo>
                    <a:pt x="294" y="30"/>
                  </a:lnTo>
                  <a:lnTo>
                    <a:pt x="313" y="32"/>
                  </a:lnTo>
                  <a:lnTo>
                    <a:pt x="331" y="35"/>
                  </a:lnTo>
                  <a:lnTo>
                    <a:pt x="350" y="36"/>
                  </a:lnTo>
                  <a:lnTo>
                    <a:pt x="36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46"/>
            <p:cNvSpPr>
              <a:spLocks/>
            </p:cNvSpPr>
            <p:nvPr/>
          </p:nvSpPr>
          <p:spPr bwMode="auto">
            <a:xfrm>
              <a:off x="4516" y="2076"/>
              <a:ext cx="339" cy="190"/>
            </a:xfrm>
            <a:custGeom>
              <a:avLst/>
              <a:gdLst>
                <a:gd name="T0" fmla="*/ 586 w 679"/>
                <a:gd name="T1" fmla="*/ 24 h 380"/>
                <a:gd name="T2" fmla="*/ 582 w 679"/>
                <a:gd name="T3" fmla="*/ 54 h 380"/>
                <a:gd name="T4" fmla="*/ 614 w 679"/>
                <a:gd name="T5" fmla="*/ 124 h 380"/>
                <a:gd name="T6" fmla="*/ 633 w 679"/>
                <a:gd name="T7" fmla="*/ 121 h 380"/>
                <a:gd name="T8" fmla="*/ 638 w 679"/>
                <a:gd name="T9" fmla="*/ 105 h 380"/>
                <a:gd name="T10" fmla="*/ 623 w 679"/>
                <a:gd name="T11" fmla="*/ 75 h 380"/>
                <a:gd name="T12" fmla="*/ 604 w 679"/>
                <a:gd name="T13" fmla="*/ 22 h 380"/>
                <a:gd name="T14" fmla="*/ 676 w 679"/>
                <a:gd name="T15" fmla="*/ 56 h 380"/>
                <a:gd name="T16" fmla="*/ 665 w 679"/>
                <a:gd name="T17" fmla="*/ 132 h 380"/>
                <a:gd name="T18" fmla="*/ 665 w 679"/>
                <a:gd name="T19" fmla="*/ 144 h 380"/>
                <a:gd name="T20" fmla="*/ 653 w 679"/>
                <a:gd name="T21" fmla="*/ 131 h 380"/>
                <a:gd name="T22" fmla="*/ 630 w 679"/>
                <a:gd name="T23" fmla="*/ 142 h 380"/>
                <a:gd name="T24" fmla="*/ 628 w 679"/>
                <a:gd name="T25" fmla="*/ 171 h 380"/>
                <a:gd name="T26" fmla="*/ 644 w 679"/>
                <a:gd name="T27" fmla="*/ 177 h 380"/>
                <a:gd name="T28" fmla="*/ 655 w 679"/>
                <a:gd name="T29" fmla="*/ 171 h 380"/>
                <a:gd name="T30" fmla="*/ 660 w 679"/>
                <a:gd name="T31" fmla="*/ 182 h 380"/>
                <a:gd name="T32" fmla="*/ 653 w 679"/>
                <a:gd name="T33" fmla="*/ 215 h 380"/>
                <a:gd name="T34" fmla="*/ 631 w 679"/>
                <a:gd name="T35" fmla="*/ 225 h 380"/>
                <a:gd name="T36" fmla="*/ 574 w 679"/>
                <a:gd name="T37" fmla="*/ 249 h 380"/>
                <a:gd name="T38" fmla="*/ 495 w 679"/>
                <a:gd name="T39" fmla="*/ 282 h 380"/>
                <a:gd name="T40" fmla="*/ 409 w 679"/>
                <a:gd name="T41" fmla="*/ 319 h 380"/>
                <a:gd name="T42" fmla="*/ 328 w 679"/>
                <a:gd name="T43" fmla="*/ 358 h 380"/>
                <a:gd name="T44" fmla="*/ 291 w 679"/>
                <a:gd name="T45" fmla="*/ 372 h 380"/>
                <a:gd name="T46" fmla="*/ 267 w 679"/>
                <a:gd name="T47" fmla="*/ 377 h 380"/>
                <a:gd name="T48" fmla="*/ 243 w 679"/>
                <a:gd name="T49" fmla="*/ 362 h 380"/>
                <a:gd name="T50" fmla="*/ 216 w 679"/>
                <a:gd name="T51" fmla="*/ 358 h 380"/>
                <a:gd name="T52" fmla="*/ 184 w 679"/>
                <a:gd name="T53" fmla="*/ 351 h 380"/>
                <a:gd name="T54" fmla="*/ 146 w 679"/>
                <a:gd name="T55" fmla="*/ 322 h 380"/>
                <a:gd name="T56" fmla="*/ 130 w 679"/>
                <a:gd name="T57" fmla="*/ 268 h 380"/>
                <a:gd name="T58" fmla="*/ 127 w 679"/>
                <a:gd name="T59" fmla="*/ 212 h 380"/>
                <a:gd name="T60" fmla="*/ 157 w 679"/>
                <a:gd name="T61" fmla="*/ 206 h 380"/>
                <a:gd name="T62" fmla="*/ 157 w 679"/>
                <a:gd name="T63" fmla="*/ 231 h 380"/>
                <a:gd name="T64" fmla="*/ 141 w 679"/>
                <a:gd name="T65" fmla="*/ 246 h 380"/>
                <a:gd name="T66" fmla="*/ 149 w 679"/>
                <a:gd name="T67" fmla="*/ 265 h 380"/>
                <a:gd name="T68" fmla="*/ 174 w 679"/>
                <a:gd name="T69" fmla="*/ 286 h 380"/>
                <a:gd name="T70" fmla="*/ 198 w 679"/>
                <a:gd name="T71" fmla="*/ 306 h 380"/>
                <a:gd name="T72" fmla="*/ 222 w 679"/>
                <a:gd name="T73" fmla="*/ 306 h 380"/>
                <a:gd name="T74" fmla="*/ 219 w 679"/>
                <a:gd name="T75" fmla="*/ 287 h 380"/>
                <a:gd name="T76" fmla="*/ 184 w 679"/>
                <a:gd name="T77" fmla="*/ 257 h 380"/>
                <a:gd name="T78" fmla="*/ 192 w 679"/>
                <a:gd name="T79" fmla="*/ 211 h 380"/>
                <a:gd name="T80" fmla="*/ 182 w 679"/>
                <a:gd name="T81" fmla="*/ 180 h 380"/>
                <a:gd name="T82" fmla="*/ 160 w 679"/>
                <a:gd name="T83" fmla="*/ 175 h 380"/>
                <a:gd name="T84" fmla="*/ 138 w 679"/>
                <a:gd name="T85" fmla="*/ 177 h 380"/>
                <a:gd name="T86" fmla="*/ 112 w 679"/>
                <a:gd name="T87" fmla="*/ 183 h 380"/>
                <a:gd name="T88" fmla="*/ 88 w 679"/>
                <a:gd name="T89" fmla="*/ 193 h 380"/>
                <a:gd name="T90" fmla="*/ 87 w 679"/>
                <a:gd name="T91" fmla="*/ 249 h 380"/>
                <a:gd name="T92" fmla="*/ 4 w 679"/>
                <a:gd name="T93" fmla="*/ 193 h 380"/>
                <a:gd name="T94" fmla="*/ 0 w 679"/>
                <a:gd name="T95" fmla="*/ 183 h 380"/>
                <a:gd name="T96" fmla="*/ 56 w 679"/>
                <a:gd name="T97" fmla="*/ 156 h 380"/>
                <a:gd name="T98" fmla="*/ 155 w 679"/>
                <a:gd name="T99" fmla="*/ 113 h 380"/>
                <a:gd name="T100" fmla="*/ 270 w 679"/>
                <a:gd name="T101" fmla="*/ 65 h 380"/>
                <a:gd name="T102" fmla="*/ 371 w 679"/>
                <a:gd name="T103" fmla="*/ 25 h 380"/>
                <a:gd name="T104" fmla="*/ 428 w 679"/>
                <a:gd name="T105" fmla="*/ 1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9" h="380">
                  <a:moveTo>
                    <a:pt x="594" y="19"/>
                  </a:moveTo>
                  <a:lnTo>
                    <a:pt x="593" y="22"/>
                  </a:lnTo>
                  <a:lnTo>
                    <a:pt x="586" y="24"/>
                  </a:lnTo>
                  <a:lnTo>
                    <a:pt x="580" y="25"/>
                  </a:lnTo>
                  <a:lnTo>
                    <a:pt x="575" y="30"/>
                  </a:lnTo>
                  <a:lnTo>
                    <a:pt x="582" y="54"/>
                  </a:lnTo>
                  <a:lnTo>
                    <a:pt x="593" y="78"/>
                  </a:lnTo>
                  <a:lnTo>
                    <a:pt x="602" y="102"/>
                  </a:lnTo>
                  <a:lnTo>
                    <a:pt x="614" y="124"/>
                  </a:lnTo>
                  <a:lnTo>
                    <a:pt x="620" y="126"/>
                  </a:lnTo>
                  <a:lnTo>
                    <a:pt x="626" y="124"/>
                  </a:lnTo>
                  <a:lnTo>
                    <a:pt x="633" y="121"/>
                  </a:lnTo>
                  <a:lnTo>
                    <a:pt x="638" y="116"/>
                  </a:lnTo>
                  <a:lnTo>
                    <a:pt x="641" y="110"/>
                  </a:lnTo>
                  <a:lnTo>
                    <a:pt x="638" y="105"/>
                  </a:lnTo>
                  <a:lnTo>
                    <a:pt x="633" y="100"/>
                  </a:lnTo>
                  <a:lnTo>
                    <a:pt x="630" y="94"/>
                  </a:lnTo>
                  <a:lnTo>
                    <a:pt x="623" y="75"/>
                  </a:lnTo>
                  <a:lnTo>
                    <a:pt x="617" y="56"/>
                  </a:lnTo>
                  <a:lnTo>
                    <a:pt x="612" y="38"/>
                  </a:lnTo>
                  <a:lnTo>
                    <a:pt x="604" y="22"/>
                  </a:lnTo>
                  <a:lnTo>
                    <a:pt x="609" y="19"/>
                  </a:lnTo>
                  <a:lnTo>
                    <a:pt x="679" y="29"/>
                  </a:lnTo>
                  <a:lnTo>
                    <a:pt x="676" y="56"/>
                  </a:lnTo>
                  <a:lnTo>
                    <a:pt x="671" y="89"/>
                  </a:lnTo>
                  <a:lnTo>
                    <a:pt x="666" y="120"/>
                  </a:lnTo>
                  <a:lnTo>
                    <a:pt x="665" y="132"/>
                  </a:lnTo>
                  <a:lnTo>
                    <a:pt x="668" y="136"/>
                  </a:lnTo>
                  <a:lnTo>
                    <a:pt x="666" y="139"/>
                  </a:lnTo>
                  <a:lnTo>
                    <a:pt x="665" y="144"/>
                  </a:lnTo>
                  <a:lnTo>
                    <a:pt x="663" y="147"/>
                  </a:lnTo>
                  <a:lnTo>
                    <a:pt x="658" y="139"/>
                  </a:lnTo>
                  <a:lnTo>
                    <a:pt x="653" y="131"/>
                  </a:lnTo>
                  <a:lnTo>
                    <a:pt x="646" y="129"/>
                  </a:lnTo>
                  <a:lnTo>
                    <a:pt x="634" y="136"/>
                  </a:lnTo>
                  <a:lnTo>
                    <a:pt x="630" y="142"/>
                  </a:lnTo>
                  <a:lnTo>
                    <a:pt x="626" y="152"/>
                  </a:lnTo>
                  <a:lnTo>
                    <a:pt x="626" y="161"/>
                  </a:lnTo>
                  <a:lnTo>
                    <a:pt x="628" y="171"/>
                  </a:lnTo>
                  <a:lnTo>
                    <a:pt x="633" y="175"/>
                  </a:lnTo>
                  <a:lnTo>
                    <a:pt x="638" y="177"/>
                  </a:lnTo>
                  <a:lnTo>
                    <a:pt x="644" y="177"/>
                  </a:lnTo>
                  <a:lnTo>
                    <a:pt x="650" y="175"/>
                  </a:lnTo>
                  <a:lnTo>
                    <a:pt x="652" y="172"/>
                  </a:lnTo>
                  <a:lnTo>
                    <a:pt x="655" y="171"/>
                  </a:lnTo>
                  <a:lnTo>
                    <a:pt x="658" y="171"/>
                  </a:lnTo>
                  <a:lnTo>
                    <a:pt x="660" y="169"/>
                  </a:lnTo>
                  <a:lnTo>
                    <a:pt x="660" y="182"/>
                  </a:lnTo>
                  <a:lnTo>
                    <a:pt x="657" y="193"/>
                  </a:lnTo>
                  <a:lnTo>
                    <a:pt x="653" y="204"/>
                  </a:lnTo>
                  <a:lnTo>
                    <a:pt x="653" y="215"/>
                  </a:lnTo>
                  <a:lnTo>
                    <a:pt x="650" y="217"/>
                  </a:lnTo>
                  <a:lnTo>
                    <a:pt x="644" y="220"/>
                  </a:lnTo>
                  <a:lnTo>
                    <a:pt x="631" y="225"/>
                  </a:lnTo>
                  <a:lnTo>
                    <a:pt x="615" y="231"/>
                  </a:lnTo>
                  <a:lnTo>
                    <a:pt x="596" y="239"/>
                  </a:lnTo>
                  <a:lnTo>
                    <a:pt x="574" y="249"/>
                  </a:lnTo>
                  <a:lnTo>
                    <a:pt x="550" y="259"/>
                  </a:lnTo>
                  <a:lnTo>
                    <a:pt x="523" y="270"/>
                  </a:lnTo>
                  <a:lnTo>
                    <a:pt x="495" y="282"/>
                  </a:lnTo>
                  <a:lnTo>
                    <a:pt x="467" y="294"/>
                  </a:lnTo>
                  <a:lnTo>
                    <a:pt x="438" y="306"/>
                  </a:lnTo>
                  <a:lnTo>
                    <a:pt x="409" y="319"/>
                  </a:lnTo>
                  <a:lnTo>
                    <a:pt x="380" y="332"/>
                  </a:lnTo>
                  <a:lnTo>
                    <a:pt x="353" y="345"/>
                  </a:lnTo>
                  <a:lnTo>
                    <a:pt x="328" y="358"/>
                  </a:lnTo>
                  <a:lnTo>
                    <a:pt x="305" y="369"/>
                  </a:lnTo>
                  <a:lnTo>
                    <a:pt x="299" y="370"/>
                  </a:lnTo>
                  <a:lnTo>
                    <a:pt x="291" y="372"/>
                  </a:lnTo>
                  <a:lnTo>
                    <a:pt x="283" y="375"/>
                  </a:lnTo>
                  <a:lnTo>
                    <a:pt x="277" y="380"/>
                  </a:lnTo>
                  <a:lnTo>
                    <a:pt x="267" y="377"/>
                  </a:lnTo>
                  <a:lnTo>
                    <a:pt x="259" y="372"/>
                  </a:lnTo>
                  <a:lnTo>
                    <a:pt x="251" y="367"/>
                  </a:lnTo>
                  <a:lnTo>
                    <a:pt x="243" y="362"/>
                  </a:lnTo>
                  <a:lnTo>
                    <a:pt x="234" y="359"/>
                  </a:lnTo>
                  <a:lnTo>
                    <a:pt x="226" y="356"/>
                  </a:lnTo>
                  <a:lnTo>
                    <a:pt x="216" y="358"/>
                  </a:lnTo>
                  <a:lnTo>
                    <a:pt x="205" y="361"/>
                  </a:lnTo>
                  <a:lnTo>
                    <a:pt x="190" y="366"/>
                  </a:lnTo>
                  <a:lnTo>
                    <a:pt x="184" y="351"/>
                  </a:lnTo>
                  <a:lnTo>
                    <a:pt x="173" y="340"/>
                  </a:lnTo>
                  <a:lnTo>
                    <a:pt x="160" y="330"/>
                  </a:lnTo>
                  <a:lnTo>
                    <a:pt x="146" y="322"/>
                  </a:lnTo>
                  <a:lnTo>
                    <a:pt x="149" y="318"/>
                  </a:lnTo>
                  <a:lnTo>
                    <a:pt x="138" y="294"/>
                  </a:lnTo>
                  <a:lnTo>
                    <a:pt x="130" y="268"/>
                  </a:lnTo>
                  <a:lnTo>
                    <a:pt x="123" y="241"/>
                  </a:lnTo>
                  <a:lnTo>
                    <a:pt x="117" y="215"/>
                  </a:lnTo>
                  <a:lnTo>
                    <a:pt x="127" y="212"/>
                  </a:lnTo>
                  <a:lnTo>
                    <a:pt x="136" y="209"/>
                  </a:lnTo>
                  <a:lnTo>
                    <a:pt x="146" y="207"/>
                  </a:lnTo>
                  <a:lnTo>
                    <a:pt x="157" y="206"/>
                  </a:lnTo>
                  <a:lnTo>
                    <a:pt x="160" y="214"/>
                  </a:lnTo>
                  <a:lnTo>
                    <a:pt x="160" y="222"/>
                  </a:lnTo>
                  <a:lnTo>
                    <a:pt x="157" y="231"/>
                  </a:lnTo>
                  <a:lnTo>
                    <a:pt x="152" y="239"/>
                  </a:lnTo>
                  <a:lnTo>
                    <a:pt x="147" y="243"/>
                  </a:lnTo>
                  <a:lnTo>
                    <a:pt x="141" y="246"/>
                  </a:lnTo>
                  <a:lnTo>
                    <a:pt x="138" y="251"/>
                  </a:lnTo>
                  <a:lnTo>
                    <a:pt x="139" y="257"/>
                  </a:lnTo>
                  <a:lnTo>
                    <a:pt x="149" y="265"/>
                  </a:lnTo>
                  <a:lnTo>
                    <a:pt x="157" y="273"/>
                  </a:lnTo>
                  <a:lnTo>
                    <a:pt x="165" y="279"/>
                  </a:lnTo>
                  <a:lnTo>
                    <a:pt x="174" y="286"/>
                  </a:lnTo>
                  <a:lnTo>
                    <a:pt x="182" y="292"/>
                  </a:lnTo>
                  <a:lnTo>
                    <a:pt x="190" y="298"/>
                  </a:lnTo>
                  <a:lnTo>
                    <a:pt x="198" y="306"/>
                  </a:lnTo>
                  <a:lnTo>
                    <a:pt x="208" y="314"/>
                  </a:lnTo>
                  <a:lnTo>
                    <a:pt x="216" y="311"/>
                  </a:lnTo>
                  <a:lnTo>
                    <a:pt x="222" y="306"/>
                  </a:lnTo>
                  <a:lnTo>
                    <a:pt x="227" y="302"/>
                  </a:lnTo>
                  <a:lnTo>
                    <a:pt x="230" y="295"/>
                  </a:lnTo>
                  <a:lnTo>
                    <a:pt x="219" y="287"/>
                  </a:lnTo>
                  <a:lnTo>
                    <a:pt x="208" y="278"/>
                  </a:lnTo>
                  <a:lnTo>
                    <a:pt x="195" y="267"/>
                  </a:lnTo>
                  <a:lnTo>
                    <a:pt x="184" y="257"/>
                  </a:lnTo>
                  <a:lnTo>
                    <a:pt x="186" y="243"/>
                  </a:lnTo>
                  <a:lnTo>
                    <a:pt x="189" y="227"/>
                  </a:lnTo>
                  <a:lnTo>
                    <a:pt x="192" y="211"/>
                  </a:lnTo>
                  <a:lnTo>
                    <a:pt x="190" y="193"/>
                  </a:lnTo>
                  <a:lnTo>
                    <a:pt x="187" y="185"/>
                  </a:lnTo>
                  <a:lnTo>
                    <a:pt x="182" y="180"/>
                  </a:lnTo>
                  <a:lnTo>
                    <a:pt x="176" y="177"/>
                  </a:lnTo>
                  <a:lnTo>
                    <a:pt x="170" y="175"/>
                  </a:lnTo>
                  <a:lnTo>
                    <a:pt x="160" y="175"/>
                  </a:lnTo>
                  <a:lnTo>
                    <a:pt x="152" y="175"/>
                  </a:lnTo>
                  <a:lnTo>
                    <a:pt x="144" y="177"/>
                  </a:lnTo>
                  <a:lnTo>
                    <a:pt x="138" y="177"/>
                  </a:lnTo>
                  <a:lnTo>
                    <a:pt x="130" y="179"/>
                  </a:lnTo>
                  <a:lnTo>
                    <a:pt x="120" y="182"/>
                  </a:lnTo>
                  <a:lnTo>
                    <a:pt x="112" y="183"/>
                  </a:lnTo>
                  <a:lnTo>
                    <a:pt x="103" y="185"/>
                  </a:lnTo>
                  <a:lnTo>
                    <a:pt x="96" y="188"/>
                  </a:lnTo>
                  <a:lnTo>
                    <a:pt x="88" y="193"/>
                  </a:lnTo>
                  <a:lnTo>
                    <a:pt x="85" y="198"/>
                  </a:lnTo>
                  <a:lnTo>
                    <a:pt x="82" y="206"/>
                  </a:lnTo>
                  <a:lnTo>
                    <a:pt x="87" y="249"/>
                  </a:lnTo>
                  <a:lnTo>
                    <a:pt x="0" y="199"/>
                  </a:lnTo>
                  <a:lnTo>
                    <a:pt x="4" y="196"/>
                  </a:lnTo>
                  <a:lnTo>
                    <a:pt x="4" y="193"/>
                  </a:lnTo>
                  <a:lnTo>
                    <a:pt x="2" y="188"/>
                  </a:lnTo>
                  <a:lnTo>
                    <a:pt x="5" y="185"/>
                  </a:lnTo>
                  <a:lnTo>
                    <a:pt x="0" y="183"/>
                  </a:lnTo>
                  <a:lnTo>
                    <a:pt x="12" y="177"/>
                  </a:lnTo>
                  <a:lnTo>
                    <a:pt x="31" y="167"/>
                  </a:lnTo>
                  <a:lnTo>
                    <a:pt x="56" y="156"/>
                  </a:lnTo>
                  <a:lnTo>
                    <a:pt x="85" y="144"/>
                  </a:lnTo>
                  <a:lnTo>
                    <a:pt x="119" y="129"/>
                  </a:lnTo>
                  <a:lnTo>
                    <a:pt x="155" y="113"/>
                  </a:lnTo>
                  <a:lnTo>
                    <a:pt x="194" y="97"/>
                  </a:lnTo>
                  <a:lnTo>
                    <a:pt x="232" y="81"/>
                  </a:lnTo>
                  <a:lnTo>
                    <a:pt x="270" y="65"/>
                  </a:lnTo>
                  <a:lnTo>
                    <a:pt x="307" y="51"/>
                  </a:lnTo>
                  <a:lnTo>
                    <a:pt x="341" y="37"/>
                  </a:lnTo>
                  <a:lnTo>
                    <a:pt x="371" y="25"/>
                  </a:lnTo>
                  <a:lnTo>
                    <a:pt x="396" y="14"/>
                  </a:lnTo>
                  <a:lnTo>
                    <a:pt x="416" y="6"/>
                  </a:lnTo>
                  <a:lnTo>
                    <a:pt x="428" y="1"/>
                  </a:lnTo>
                  <a:lnTo>
                    <a:pt x="433" y="0"/>
                  </a:lnTo>
                  <a:lnTo>
                    <a:pt x="594" y="19"/>
                  </a:lnTo>
                  <a:close/>
                </a:path>
              </a:pathLst>
            </a:cu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47"/>
            <p:cNvSpPr>
              <a:spLocks/>
            </p:cNvSpPr>
            <p:nvPr/>
          </p:nvSpPr>
          <p:spPr bwMode="auto">
            <a:xfrm>
              <a:off x="4736" y="2095"/>
              <a:ext cx="74" cy="85"/>
            </a:xfrm>
            <a:custGeom>
              <a:avLst/>
              <a:gdLst>
                <a:gd name="T0" fmla="*/ 106 w 147"/>
                <a:gd name="T1" fmla="*/ 8 h 169"/>
                <a:gd name="T2" fmla="*/ 115 w 147"/>
                <a:gd name="T3" fmla="*/ 40 h 169"/>
                <a:gd name="T4" fmla="*/ 126 w 147"/>
                <a:gd name="T5" fmla="*/ 70 h 169"/>
                <a:gd name="T6" fmla="*/ 139 w 147"/>
                <a:gd name="T7" fmla="*/ 101 h 169"/>
                <a:gd name="T8" fmla="*/ 147 w 147"/>
                <a:gd name="T9" fmla="*/ 136 h 169"/>
                <a:gd name="T10" fmla="*/ 139 w 147"/>
                <a:gd name="T11" fmla="*/ 137 h 169"/>
                <a:gd name="T12" fmla="*/ 133 w 147"/>
                <a:gd name="T13" fmla="*/ 139 h 169"/>
                <a:gd name="T14" fmla="*/ 125 w 147"/>
                <a:gd name="T15" fmla="*/ 139 h 169"/>
                <a:gd name="T16" fmla="*/ 118 w 147"/>
                <a:gd name="T17" fmla="*/ 137 h 169"/>
                <a:gd name="T18" fmla="*/ 115 w 147"/>
                <a:gd name="T19" fmla="*/ 129 h 169"/>
                <a:gd name="T20" fmla="*/ 110 w 147"/>
                <a:gd name="T21" fmla="*/ 120 h 169"/>
                <a:gd name="T22" fmla="*/ 104 w 147"/>
                <a:gd name="T23" fmla="*/ 115 h 169"/>
                <a:gd name="T24" fmla="*/ 94 w 147"/>
                <a:gd name="T25" fmla="*/ 120 h 169"/>
                <a:gd name="T26" fmla="*/ 85 w 147"/>
                <a:gd name="T27" fmla="*/ 126 h 169"/>
                <a:gd name="T28" fmla="*/ 72 w 147"/>
                <a:gd name="T29" fmla="*/ 129 h 169"/>
                <a:gd name="T30" fmla="*/ 64 w 147"/>
                <a:gd name="T31" fmla="*/ 134 h 169"/>
                <a:gd name="T32" fmla="*/ 62 w 147"/>
                <a:gd name="T33" fmla="*/ 145 h 169"/>
                <a:gd name="T34" fmla="*/ 64 w 147"/>
                <a:gd name="T35" fmla="*/ 150 h 169"/>
                <a:gd name="T36" fmla="*/ 67 w 147"/>
                <a:gd name="T37" fmla="*/ 155 h 169"/>
                <a:gd name="T38" fmla="*/ 70 w 147"/>
                <a:gd name="T39" fmla="*/ 160 h 169"/>
                <a:gd name="T40" fmla="*/ 70 w 147"/>
                <a:gd name="T41" fmla="*/ 168 h 169"/>
                <a:gd name="T42" fmla="*/ 62 w 147"/>
                <a:gd name="T43" fmla="*/ 166 h 169"/>
                <a:gd name="T44" fmla="*/ 56 w 147"/>
                <a:gd name="T45" fmla="*/ 168 h 169"/>
                <a:gd name="T46" fmla="*/ 50 w 147"/>
                <a:gd name="T47" fmla="*/ 169 h 169"/>
                <a:gd name="T48" fmla="*/ 43 w 147"/>
                <a:gd name="T49" fmla="*/ 165 h 169"/>
                <a:gd name="T50" fmla="*/ 32 w 147"/>
                <a:gd name="T51" fmla="*/ 137 h 169"/>
                <a:gd name="T52" fmla="*/ 22 w 147"/>
                <a:gd name="T53" fmla="*/ 109 h 169"/>
                <a:gd name="T54" fmla="*/ 11 w 147"/>
                <a:gd name="T55" fmla="*/ 78 h 169"/>
                <a:gd name="T56" fmla="*/ 0 w 147"/>
                <a:gd name="T57" fmla="*/ 50 h 169"/>
                <a:gd name="T58" fmla="*/ 7 w 147"/>
                <a:gd name="T59" fmla="*/ 46 h 169"/>
                <a:gd name="T60" fmla="*/ 16 w 147"/>
                <a:gd name="T61" fmla="*/ 45 h 169"/>
                <a:gd name="T62" fmla="*/ 24 w 147"/>
                <a:gd name="T63" fmla="*/ 43 h 169"/>
                <a:gd name="T64" fmla="*/ 32 w 147"/>
                <a:gd name="T65" fmla="*/ 43 h 169"/>
                <a:gd name="T66" fmla="*/ 37 w 147"/>
                <a:gd name="T67" fmla="*/ 62 h 169"/>
                <a:gd name="T68" fmla="*/ 42 w 147"/>
                <a:gd name="T69" fmla="*/ 78 h 169"/>
                <a:gd name="T70" fmla="*/ 48 w 147"/>
                <a:gd name="T71" fmla="*/ 93 h 169"/>
                <a:gd name="T72" fmla="*/ 56 w 147"/>
                <a:gd name="T73" fmla="*/ 110 h 169"/>
                <a:gd name="T74" fmla="*/ 67 w 147"/>
                <a:gd name="T75" fmla="*/ 107 h 169"/>
                <a:gd name="T76" fmla="*/ 78 w 147"/>
                <a:gd name="T77" fmla="*/ 102 h 169"/>
                <a:gd name="T78" fmla="*/ 90 w 147"/>
                <a:gd name="T79" fmla="*/ 98 h 169"/>
                <a:gd name="T80" fmla="*/ 101 w 147"/>
                <a:gd name="T81" fmla="*/ 91 h 169"/>
                <a:gd name="T82" fmla="*/ 96 w 147"/>
                <a:gd name="T83" fmla="*/ 72 h 169"/>
                <a:gd name="T84" fmla="*/ 90 w 147"/>
                <a:gd name="T85" fmla="*/ 53 h 169"/>
                <a:gd name="T86" fmla="*/ 82 w 147"/>
                <a:gd name="T87" fmla="*/ 34 h 169"/>
                <a:gd name="T88" fmla="*/ 77 w 147"/>
                <a:gd name="T89" fmla="*/ 13 h 169"/>
                <a:gd name="T90" fmla="*/ 85 w 147"/>
                <a:gd name="T91" fmla="*/ 8 h 169"/>
                <a:gd name="T92" fmla="*/ 93 w 147"/>
                <a:gd name="T93" fmla="*/ 2 h 169"/>
                <a:gd name="T94" fmla="*/ 101 w 147"/>
                <a:gd name="T95" fmla="*/ 0 h 169"/>
                <a:gd name="T96" fmla="*/ 107 w 147"/>
                <a:gd name="T97" fmla="*/ 8 h 169"/>
                <a:gd name="T98" fmla="*/ 106 w 147"/>
                <a:gd name="T99" fmla="*/ 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" h="169">
                  <a:moveTo>
                    <a:pt x="106" y="8"/>
                  </a:moveTo>
                  <a:lnTo>
                    <a:pt x="115" y="40"/>
                  </a:lnTo>
                  <a:lnTo>
                    <a:pt x="126" y="70"/>
                  </a:lnTo>
                  <a:lnTo>
                    <a:pt x="139" y="101"/>
                  </a:lnTo>
                  <a:lnTo>
                    <a:pt x="147" y="136"/>
                  </a:lnTo>
                  <a:lnTo>
                    <a:pt x="139" y="137"/>
                  </a:lnTo>
                  <a:lnTo>
                    <a:pt x="133" y="139"/>
                  </a:lnTo>
                  <a:lnTo>
                    <a:pt x="125" y="139"/>
                  </a:lnTo>
                  <a:lnTo>
                    <a:pt x="118" y="137"/>
                  </a:lnTo>
                  <a:lnTo>
                    <a:pt x="115" y="129"/>
                  </a:lnTo>
                  <a:lnTo>
                    <a:pt x="110" y="120"/>
                  </a:lnTo>
                  <a:lnTo>
                    <a:pt x="104" y="115"/>
                  </a:lnTo>
                  <a:lnTo>
                    <a:pt x="94" y="120"/>
                  </a:lnTo>
                  <a:lnTo>
                    <a:pt x="85" y="126"/>
                  </a:lnTo>
                  <a:lnTo>
                    <a:pt x="72" y="129"/>
                  </a:lnTo>
                  <a:lnTo>
                    <a:pt x="64" y="134"/>
                  </a:lnTo>
                  <a:lnTo>
                    <a:pt x="62" y="145"/>
                  </a:lnTo>
                  <a:lnTo>
                    <a:pt x="64" y="150"/>
                  </a:lnTo>
                  <a:lnTo>
                    <a:pt x="67" y="155"/>
                  </a:lnTo>
                  <a:lnTo>
                    <a:pt x="70" y="160"/>
                  </a:lnTo>
                  <a:lnTo>
                    <a:pt x="70" y="168"/>
                  </a:lnTo>
                  <a:lnTo>
                    <a:pt x="62" y="166"/>
                  </a:lnTo>
                  <a:lnTo>
                    <a:pt x="56" y="168"/>
                  </a:lnTo>
                  <a:lnTo>
                    <a:pt x="50" y="169"/>
                  </a:lnTo>
                  <a:lnTo>
                    <a:pt x="43" y="165"/>
                  </a:lnTo>
                  <a:lnTo>
                    <a:pt x="32" y="137"/>
                  </a:lnTo>
                  <a:lnTo>
                    <a:pt x="22" y="109"/>
                  </a:lnTo>
                  <a:lnTo>
                    <a:pt x="11" y="78"/>
                  </a:lnTo>
                  <a:lnTo>
                    <a:pt x="0" y="50"/>
                  </a:lnTo>
                  <a:lnTo>
                    <a:pt x="7" y="46"/>
                  </a:lnTo>
                  <a:lnTo>
                    <a:pt x="16" y="45"/>
                  </a:lnTo>
                  <a:lnTo>
                    <a:pt x="24" y="43"/>
                  </a:lnTo>
                  <a:lnTo>
                    <a:pt x="32" y="43"/>
                  </a:lnTo>
                  <a:lnTo>
                    <a:pt x="37" y="62"/>
                  </a:lnTo>
                  <a:lnTo>
                    <a:pt x="42" y="78"/>
                  </a:lnTo>
                  <a:lnTo>
                    <a:pt x="48" y="93"/>
                  </a:lnTo>
                  <a:lnTo>
                    <a:pt x="56" y="110"/>
                  </a:lnTo>
                  <a:lnTo>
                    <a:pt x="67" y="107"/>
                  </a:lnTo>
                  <a:lnTo>
                    <a:pt x="78" y="102"/>
                  </a:lnTo>
                  <a:lnTo>
                    <a:pt x="90" y="98"/>
                  </a:lnTo>
                  <a:lnTo>
                    <a:pt x="101" y="91"/>
                  </a:lnTo>
                  <a:lnTo>
                    <a:pt x="96" y="72"/>
                  </a:lnTo>
                  <a:lnTo>
                    <a:pt x="90" y="53"/>
                  </a:lnTo>
                  <a:lnTo>
                    <a:pt x="82" y="34"/>
                  </a:lnTo>
                  <a:lnTo>
                    <a:pt x="77" y="13"/>
                  </a:lnTo>
                  <a:lnTo>
                    <a:pt x="85" y="8"/>
                  </a:lnTo>
                  <a:lnTo>
                    <a:pt x="93" y="2"/>
                  </a:lnTo>
                  <a:lnTo>
                    <a:pt x="101" y="0"/>
                  </a:lnTo>
                  <a:lnTo>
                    <a:pt x="107" y="8"/>
                  </a:lnTo>
                  <a:lnTo>
                    <a:pt x="10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48"/>
            <p:cNvSpPr>
              <a:spLocks/>
            </p:cNvSpPr>
            <p:nvPr/>
          </p:nvSpPr>
          <p:spPr bwMode="auto">
            <a:xfrm>
              <a:off x="4495" y="2121"/>
              <a:ext cx="11" cy="33"/>
            </a:xfrm>
            <a:custGeom>
              <a:avLst/>
              <a:gdLst>
                <a:gd name="T0" fmla="*/ 8 w 22"/>
                <a:gd name="T1" fmla="*/ 67 h 67"/>
                <a:gd name="T2" fmla="*/ 3 w 22"/>
                <a:gd name="T3" fmla="*/ 67 h 67"/>
                <a:gd name="T4" fmla="*/ 0 w 22"/>
                <a:gd name="T5" fmla="*/ 42 h 67"/>
                <a:gd name="T6" fmla="*/ 1 w 22"/>
                <a:gd name="T7" fmla="*/ 39 h 67"/>
                <a:gd name="T8" fmla="*/ 3 w 22"/>
                <a:gd name="T9" fmla="*/ 35 h 67"/>
                <a:gd name="T10" fmla="*/ 5 w 22"/>
                <a:gd name="T11" fmla="*/ 32 h 67"/>
                <a:gd name="T12" fmla="*/ 3 w 22"/>
                <a:gd name="T13" fmla="*/ 27 h 67"/>
                <a:gd name="T14" fmla="*/ 22 w 22"/>
                <a:gd name="T15" fmla="*/ 0 h 67"/>
                <a:gd name="T16" fmla="*/ 21 w 22"/>
                <a:gd name="T17" fmla="*/ 18 h 67"/>
                <a:gd name="T18" fmla="*/ 17 w 22"/>
                <a:gd name="T19" fmla="*/ 35 h 67"/>
                <a:gd name="T20" fmla="*/ 13 w 22"/>
                <a:gd name="T21" fmla="*/ 51 h 67"/>
                <a:gd name="T22" fmla="*/ 8 w 22"/>
                <a:gd name="T2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67">
                  <a:moveTo>
                    <a:pt x="8" y="67"/>
                  </a:moveTo>
                  <a:lnTo>
                    <a:pt x="3" y="67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3" y="35"/>
                  </a:lnTo>
                  <a:lnTo>
                    <a:pt x="5" y="32"/>
                  </a:lnTo>
                  <a:lnTo>
                    <a:pt x="3" y="27"/>
                  </a:lnTo>
                  <a:lnTo>
                    <a:pt x="22" y="0"/>
                  </a:lnTo>
                  <a:lnTo>
                    <a:pt x="21" y="18"/>
                  </a:lnTo>
                  <a:lnTo>
                    <a:pt x="17" y="35"/>
                  </a:lnTo>
                  <a:lnTo>
                    <a:pt x="13" y="51"/>
                  </a:lnTo>
                  <a:lnTo>
                    <a:pt x="8" y="67"/>
                  </a:lnTo>
                  <a:close/>
                </a:path>
              </a:pathLst>
            </a:custGeom>
            <a:solidFill>
              <a:srgbClr val="005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Freeform 49"/>
            <p:cNvSpPr>
              <a:spLocks/>
            </p:cNvSpPr>
            <p:nvPr/>
          </p:nvSpPr>
          <p:spPr bwMode="auto">
            <a:xfrm>
              <a:off x="4680" y="2124"/>
              <a:ext cx="62" cy="80"/>
            </a:xfrm>
            <a:custGeom>
              <a:avLst/>
              <a:gdLst>
                <a:gd name="T0" fmla="*/ 83 w 123"/>
                <a:gd name="T1" fmla="*/ 16 h 159"/>
                <a:gd name="T2" fmla="*/ 85 w 123"/>
                <a:gd name="T3" fmla="*/ 24 h 159"/>
                <a:gd name="T4" fmla="*/ 75 w 123"/>
                <a:gd name="T5" fmla="*/ 30 h 159"/>
                <a:gd name="T6" fmla="*/ 59 w 123"/>
                <a:gd name="T7" fmla="*/ 36 h 159"/>
                <a:gd name="T8" fmla="*/ 43 w 123"/>
                <a:gd name="T9" fmla="*/ 44 h 159"/>
                <a:gd name="T10" fmla="*/ 34 w 123"/>
                <a:gd name="T11" fmla="*/ 59 h 159"/>
                <a:gd name="T12" fmla="*/ 40 w 123"/>
                <a:gd name="T13" fmla="*/ 71 h 159"/>
                <a:gd name="T14" fmla="*/ 56 w 123"/>
                <a:gd name="T15" fmla="*/ 73 h 159"/>
                <a:gd name="T16" fmla="*/ 75 w 123"/>
                <a:gd name="T17" fmla="*/ 68 h 159"/>
                <a:gd name="T18" fmla="*/ 93 w 123"/>
                <a:gd name="T19" fmla="*/ 65 h 159"/>
                <a:gd name="T20" fmla="*/ 117 w 123"/>
                <a:gd name="T21" fmla="*/ 84 h 159"/>
                <a:gd name="T22" fmla="*/ 123 w 123"/>
                <a:gd name="T23" fmla="*/ 111 h 159"/>
                <a:gd name="T24" fmla="*/ 109 w 123"/>
                <a:gd name="T25" fmla="*/ 127 h 159"/>
                <a:gd name="T26" fmla="*/ 90 w 123"/>
                <a:gd name="T27" fmla="*/ 137 h 159"/>
                <a:gd name="T28" fmla="*/ 37 w 123"/>
                <a:gd name="T29" fmla="*/ 159 h 159"/>
                <a:gd name="T30" fmla="*/ 31 w 123"/>
                <a:gd name="T31" fmla="*/ 148 h 159"/>
                <a:gd name="T32" fmla="*/ 29 w 123"/>
                <a:gd name="T33" fmla="*/ 134 h 159"/>
                <a:gd name="T34" fmla="*/ 48 w 123"/>
                <a:gd name="T35" fmla="*/ 126 h 159"/>
                <a:gd name="T36" fmla="*/ 71 w 123"/>
                <a:gd name="T37" fmla="*/ 119 h 159"/>
                <a:gd name="T38" fmla="*/ 87 w 123"/>
                <a:gd name="T39" fmla="*/ 111 h 159"/>
                <a:gd name="T40" fmla="*/ 88 w 123"/>
                <a:gd name="T41" fmla="*/ 91 h 159"/>
                <a:gd name="T42" fmla="*/ 67 w 123"/>
                <a:gd name="T43" fmla="*/ 91 h 159"/>
                <a:gd name="T44" fmla="*/ 50 w 123"/>
                <a:gd name="T45" fmla="*/ 95 h 159"/>
                <a:gd name="T46" fmla="*/ 31 w 123"/>
                <a:gd name="T47" fmla="*/ 100 h 159"/>
                <a:gd name="T48" fmla="*/ 10 w 123"/>
                <a:gd name="T49" fmla="*/ 94 h 159"/>
                <a:gd name="T50" fmla="*/ 2 w 123"/>
                <a:gd name="T51" fmla="*/ 75 h 159"/>
                <a:gd name="T52" fmla="*/ 2 w 123"/>
                <a:gd name="T53" fmla="*/ 52 h 159"/>
                <a:gd name="T54" fmla="*/ 15 w 123"/>
                <a:gd name="T55" fmla="*/ 35 h 159"/>
                <a:gd name="T56" fmla="*/ 32 w 123"/>
                <a:gd name="T57" fmla="*/ 24 h 159"/>
                <a:gd name="T58" fmla="*/ 53 w 123"/>
                <a:gd name="T59" fmla="*/ 12 h 159"/>
                <a:gd name="T60" fmla="*/ 72 w 123"/>
                <a:gd name="T61" fmla="*/ 0 h 159"/>
                <a:gd name="T62" fmla="*/ 77 w 123"/>
                <a:gd name="T63" fmla="*/ 4 h 159"/>
                <a:gd name="T64" fmla="*/ 82 w 123"/>
                <a:gd name="T65" fmla="*/ 1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59">
                  <a:moveTo>
                    <a:pt x="82" y="12"/>
                  </a:moveTo>
                  <a:lnTo>
                    <a:pt x="83" y="16"/>
                  </a:lnTo>
                  <a:lnTo>
                    <a:pt x="85" y="19"/>
                  </a:lnTo>
                  <a:lnTo>
                    <a:pt x="85" y="24"/>
                  </a:lnTo>
                  <a:lnTo>
                    <a:pt x="83" y="27"/>
                  </a:lnTo>
                  <a:lnTo>
                    <a:pt x="75" y="30"/>
                  </a:lnTo>
                  <a:lnTo>
                    <a:pt x="67" y="33"/>
                  </a:lnTo>
                  <a:lnTo>
                    <a:pt x="59" y="36"/>
                  </a:lnTo>
                  <a:lnTo>
                    <a:pt x="51" y="40"/>
                  </a:lnTo>
                  <a:lnTo>
                    <a:pt x="43" y="44"/>
                  </a:lnTo>
                  <a:lnTo>
                    <a:pt x="37" y="51"/>
                  </a:lnTo>
                  <a:lnTo>
                    <a:pt x="34" y="59"/>
                  </a:lnTo>
                  <a:lnTo>
                    <a:pt x="32" y="67"/>
                  </a:lnTo>
                  <a:lnTo>
                    <a:pt x="40" y="71"/>
                  </a:lnTo>
                  <a:lnTo>
                    <a:pt x="48" y="73"/>
                  </a:lnTo>
                  <a:lnTo>
                    <a:pt x="56" y="73"/>
                  </a:lnTo>
                  <a:lnTo>
                    <a:pt x="66" y="70"/>
                  </a:lnTo>
                  <a:lnTo>
                    <a:pt x="75" y="68"/>
                  </a:lnTo>
                  <a:lnTo>
                    <a:pt x="83" y="65"/>
                  </a:lnTo>
                  <a:lnTo>
                    <a:pt x="93" y="65"/>
                  </a:lnTo>
                  <a:lnTo>
                    <a:pt x="103" y="67"/>
                  </a:lnTo>
                  <a:lnTo>
                    <a:pt x="117" y="84"/>
                  </a:lnTo>
                  <a:lnTo>
                    <a:pt x="123" y="100"/>
                  </a:lnTo>
                  <a:lnTo>
                    <a:pt x="123" y="111"/>
                  </a:lnTo>
                  <a:lnTo>
                    <a:pt x="119" y="121"/>
                  </a:lnTo>
                  <a:lnTo>
                    <a:pt x="109" y="127"/>
                  </a:lnTo>
                  <a:lnTo>
                    <a:pt x="99" y="132"/>
                  </a:lnTo>
                  <a:lnTo>
                    <a:pt x="90" y="137"/>
                  </a:lnTo>
                  <a:lnTo>
                    <a:pt x="83" y="142"/>
                  </a:lnTo>
                  <a:lnTo>
                    <a:pt x="37" y="159"/>
                  </a:lnTo>
                  <a:lnTo>
                    <a:pt x="32" y="155"/>
                  </a:lnTo>
                  <a:lnTo>
                    <a:pt x="31" y="148"/>
                  </a:lnTo>
                  <a:lnTo>
                    <a:pt x="29" y="142"/>
                  </a:lnTo>
                  <a:lnTo>
                    <a:pt x="29" y="134"/>
                  </a:lnTo>
                  <a:lnTo>
                    <a:pt x="39" y="129"/>
                  </a:lnTo>
                  <a:lnTo>
                    <a:pt x="48" y="126"/>
                  </a:lnTo>
                  <a:lnTo>
                    <a:pt x="61" y="123"/>
                  </a:lnTo>
                  <a:lnTo>
                    <a:pt x="71" y="119"/>
                  </a:lnTo>
                  <a:lnTo>
                    <a:pt x="80" y="116"/>
                  </a:lnTo>
                  <a:lnTo>
                    <a:pt x="87" y="111"/>
                  </a:lnTo>
                  <a:lnTo>
                    <a:pt x="90" y="103"/>
                  </a:lnTo>
                  <a:lnTo>
                    <a:pt x="88" y="91"/>
                  </a:lnTo>
                  <a:lnTo>
                    <a:pt x="77" y="89"/>
                  </a:lnTo>
                  <a:lnTo>
                    <a:pt x="67" y="91"/>
                  </a:lnTo>
                  <a:lnTo>
                    <a:pt x="58" y="92"/>
                  </a:lnTo>
                  <a:lnTo>
                    <a:pt x="50" y="95"/>
                  </a:lnTo>
                  <a:lnTo>
                    <a:pt x="40" y="99"/>
                  </a:lnTo>
                  <a:lnTo>
                    <a:pt x="31" y="100"/>
                  </a:lnTo>
                  <a:lnTo>
                    <a:pt x="21" y="99"/>
                  </a:lnTo>
                  <a:lnTo>
                    <a:pt x="10" y="94"/>
                  </a:lnTo>
                  <a:lnTo>
                    <a:pt x="4" y="84"/>
                  </a:lnTo>
                  <a:lnTo>
                    <a:pt x="2" y="75"/>
                  </a:lnTo>
                  <a:lnTo>
                    <a:pt x="0" y="64"/>
                  </a:lnTo>
                  <a:lnTo>
                    <a:pt x="2" y="52"/>
                  </a:lnTo>
                  <a:lnTo>
                    <a:pt x="7" y="43"/>
                  </a:lnTo>
                  <a:lnTo>
                    <a:pt x="15" y="35"/>
                  </a:lnTo>
                  <a:lnTo>
                    <a:pt x="23" y="28"/>
                  </a:lnTo>
                  <a:lnTo>
                    <a:pt x="32" y="24"/>
                  </a:lnTo>
                  <a:lnTo>
                    <a:pt x="42" y="17"/>
                  </a:lnTo>
                  <a:lnTo>
                    <a:pt x="53" y="12"/>
                  </a:lnTo>
                  <a:lnTo>
                    <a:pt x="63" y="6"/>
                  </a:lnTo>
                  <a:lnTo>
                    <a:pt x="72" y="0"/>
                  </a:lnTo>
                  <a:lnTo>
                    <a:pt x="75" y="1"/>
                  </a:lnTo>
                  <a:lnTo>
                    <a:pt x="77" y="4"/>
                  </a:lnTo>
                  <a:lnTo>
                    <a:pt x="80" y="8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50"/>
            <p:cNvSpPr>
              <a:spLocks/>
            </p:cNvSpPr>
            <p:nvPr/>
          </p:nvSpPr>
          <p:spPr bwMode="auto">
            <a:xfrm>
              <a:off x="4623" y="2145"/>
              <a:ext cx="60" cy="73"/>
            </a:xfrm>
            <a:custGeom>
              <a:avLst/>
              <a:gdLst>
                <a:gd name="T0" fmla="*/ 101 w 122"/>
                <a:gd name="T1" fmla="*/ 29 h 147"/>
                <a:gd name="T2" fmla="*/ 104 w 122"/>
                <a:gd name="T3" fmla="*/ 40 h 147"/>
                <a:gd name="T4" fmla="*/ 109 w 122"/>
                <a:gd name="T5" fmla="*/ 54 h 147"/>
                <a:gd name="T6" fmla="*/ 115 w 122"/>
                <a:gd name="T7" fmla="*/ 70 h 147"/>
                <a:gd name="T8" fmla="*/ 120 w 122"/>
                <a:gd name="T9" fmla="*/ 86 h 147"/>
                <a:gd name="T10" fmla="*/ 122 w 122"/>
                <a:gd name="T11" fmla="*/ 104 h 147"/>
                <a:gd name="T12" fmla="*/ 117 w 122"/>
                <a:gd name="T13" fmla="*/ 118 h 147"/>
                <a:gd name="T14" fmla="*/ 107 w 122"/>
                <a:gd name="T15" fmla="*/ 133 h 147"/>
                <a:gd name="T16" fmla="*/ 88 w 122"/>
                <a:gd name="T17" fmla="*/ 144 h 147"/>
                <a:gd name="T18" fmla="*/ 80 w 122"/>
                <a:gd name="T19" fmla="*/ 145 h 147"/>
                <a:gd name="T20" fmla="*/ 74 w 122"/>
                <a:gd name="T21" fmla="*/ 147 h 147"/>
                <a:gd name="T22" fmla="*/ 66 w 122"/>
                <a:gd name="T23" fmla="*/ 147 h 147"/>
                <a:gd name="T24" fmla="*/ 59 w 122"/>
                <a:gd name="T25" fmla="*/ 147 h 147"/>
                <a:gd name="T26" fmla="*/ 51 w 122"/>
                <a:gd name="T27" fmla="*/ 145 h 147"/>
                <a:gd name="T28" fmla="*/ 45 w 122"/>
                <a:gd name="T29" fmla="*/ 144 h 147"/>
                <a:gd name="T30" fmla="*/ 39 w 122"/>
                <a:gd name="T31" fmla="*/ 141 h 147"/>
                <a:gd name="T32" fmla="*/ 32 w 122"/>
                <a:gd name="T33" fmla="*/ 137 h 147"/>
                <a:gd name="T34" fmla="*/ 28 w 122"/>
                <a:gd name="T35" fmla="*/ 130 h 147"/>
                <a:gd name="T36" fmla="*/ 23 w 122"/>
                <a:gd name="T37" fmla="*/ 120 h 147"/>
                <a:gd name="T38" fmla="*/ 21 w 122"/>
                <a:gd name="T39" fmla="*/ 112 h 147"/>
                <a:gd name="T40" fmla="*/ 18 w 122"/>
                <a:gd name="T41" fmla="*/ 104 h 147"/>
                <a:gd name="T42" fmla="*/ 12 w 122"/>
                <a:gd name="T43" fmla="*/ 86 h 147"/>
                <a:gd name="T44" fmla="*/ 7 w 122"/>
                <a:gd name="T45" fmla="*/ 67 h 147"/>
                <a:gd name="T46" fmla="*/ 4 w 122"/>
                <a:gd name="T47" fmla="*/ 50 h 147"/>
                <a:gd name="T48" fmla="*/ 0 w 122"/>
                <a:gd name="T49" fmla="*/ 32 h 147"/>
                <a:gd name="T50" fmla="*/ 8 w 122"/>
                <a:gd name="T51" fmla="*/ 32 h 147"/>
                <a:gd name="T52" fmla="*/ 15 w 122"/>
                <a:gd name="T53" fmla="*/ 29 h 147"/>
                <a:gd name="T54" fmla="*/ 21 w 122"/>
                <a:gd name="T55" fmla="*/ 27 h 147"/>
                <a:gd name="T56" fmla="*/ 29 w 122"/>
                <a:gd name="T57" fmla="*/ 29 h 147"/>
                <a:gd name="T58" fmla="*/ 34 w 122"/>
                <a:gd name="T59" fmla="*/ 50 h 147"/>
                <a:gd name="T60" fmla="*/ 39 w 122"/>
                <a:gd name="T61" fmla="*/ 75 h 147"/>
                <a:gd name="T62" fmla="*/ 47 w 122"/>
                <a:gd name="T63" fmla="*/ 101 h 147"/>
                <a:gd name="T64" fmla="*/ 63 w 122"/>
                <a:gd name="T65" fmla="*/ 120 h 147"/>
                <a:gd name="T66" fmla="*/ 69 w 122"/>
                <a:gd name="T67" fmla="*/ 122 h 147"/>
                <a:gd name="T68" fmla="*/ 75 w 122"/>
                <a:gd name="T69" fmla="*/ 120 h 147"/>
                <a:gd name="T70" fmla="*/ 80 w 122"/>
                <a:gd name="T71" fmla="*/ 117 h 147"/>
                <a:gd name="T72" fmla="*/ 83 w 122"/>
                <a:gd name="T73" fmla="*/ 112 h 147"/>
                <a:gd name="T74" fmla="*/ 85 w 122"/>
                <a:gd name="T75" fmla="*/ 88 h 147"/>
                <a:gd name="T76" fmla="*/ 79 w 122"/>
                <a:gd name="T77" fmla="*/ 62 h 147"/>
                <a:gd name="T78" fmla="*/ 71 w 122"/>
                <a:gd name="T79" fmla="*/ 38 h 147"/>
                <a:gd name="T80" fmla="*/ 63 w 122"/>
                <a:gd name="T81" fmla="*/ 16 h 147"/>
                <a:gd name="T82" fmla="*/ 67 w 122"/>
                <a:gd name="T83" fmla="*/ 10 h 147"/>
                <a:gd name="T84" fmla="*/ 74 w 122"/>
                <a:gd name="T85" fmla="*/ 7 h 147"/>
                <a:gd name="T86" fmla="*/ 82 w 122"/>
                <a:gd name="T87" fmla="*/ 3 h 147"/>
                <a:gd name="T88" fmla="*/ 88 w 122"/>
                <a:gd name="T89" fmla="*/ 0 h 147"/>
                <a:gd name="T90" fmla="*/ 93 w 122"/>
                <a:gd name="T91" fmla="*/ 5 h 147"/>
                <a:gd name="T92" fmla="*/ 95 w 122"/>
                <a:gd name="T93" fmla="*/ 13 h 147"/>
                <a:gd name="T94" fmla="*/ 96 w 122"/>
                <a:gd name="T95" fmla="*/ 21 h 147"/>
                <a:gd name="T96" fmla="*/ 101 w 122"/>
                <a:gd name="T97" fmla="*/ 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147">
                  <a:moveTo>
                    <a:pt x="101" y="29"/>
                  </a:moveTo>
                  <a:lnTo>
                    <a:pt x="104" y="40"/>
                  </a:lnTo>
                  <a:lnTo>
                    <a:pt x="109" y="54"/>
                  </a:lnTo>
                  <a:lnTo>
                    <a:pt x="115" y="70"/>
                  </a:lnTo>
                  <a:lnTo>
                    <a:pt x="120" y="86"/>
                  </a:lnTo>
                  <a:lnTo>
                    <a:pt x="122" y="104"/>
                  </a:lnTo>
                  <a:lnTo>
                    <a:pt x="117" y="118"/>
                  </a:lnTo>
                  <a:lnTo>
                    <a:pt x="107" y="133"/>
                  </a:lnTo>
                  <a:lnTo>
                    <a:pt x="88" y="144"/>
                  </a:lnTo>
                  <a:lnTo>
                    <a:pt x="80" y="145"/>
                  </a:lnTo>
                  <a:lnTo>
                    <a:pt x="74" y="147"/>
                  </a:lnTo>
                  <a:lnTo>
                    <a:pt x="66" y="147"/>
                  </a:lnTo>
                  <a:lnTo>
                    <a:pt x="59" y="147"/>
                  </a:lnTo>
                  <a:lnTo>
                    <a:pt x="51" y="145"/>
                  </a:lnTo>
                  <a:lnTo>
                    <a:pt x="45" y="144"/>
                  </a:lnTo>
                  <a:lnTo>
                    <a:pt x="39" y="141"/>
                  </a:lnTo>
                  <a:lnTo>
                    <a:pt x="32" y="137"/>
                  </a:lnTo>
                  <a:lnTo>
                    <a:pt x="28" y="130"/>
                  </a:lnTo>
                  <a:lnTo>
                    <a:pt x="23" y="120"/>
                  </a:lnTo>
                  <a:lnTo>
                    <a:pt x="21" y="112"/>
                  </a:lnTo>
                  <a:lnTo>
                    <a:pt x="18" y="104"/>
                  </a:lnTo>
                  <a:lnTo>
                    <a:pt x="12" y="86"/>
                  </a:lnTo>
                  <a:lnTo>
                    <a:pt x="7" y="67"/>
                  </a:lnTo>
                  <a:lnTo>
                    <a:pt x="4" y="5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29"/>
                  </a:lnTo>
                  <a:lnTo>
                    <a:pt x="21" y="27"/>
                  </a:lnTo>
                  <a:lnTo>
                    <a:pt x="29" y="29"/>
                  </a:lnTo>
                  <a:lnTo>
                    <a:pt x="34" y="50"/>
                  </a:lnTo>
                  <a:lnTo>
                    <a:pt x="39" y="75"/>
                  </a:lnTo>
                  <a:lnTo>
                    <a:pt x="47" y="101"/>
                  </a:lnTo>
                  <a:lnTo>
                    <a:pt x="63" y="120"/>
                  </a:lnTo>
                  <a:lnTo>
                    <a:pt x="69" y="122"/>
                  </a:lnTo>
                  <a:lnTo>
                    <a:pt x="75" y="120"/>
                  </a:lnTo>
                  <a:lnTo>
                    <a:pt x="80" y="117"/>
                  </a:lnTo>
                  <a:lnTo>
                    <a:pt x="83" y="112"/>
                  </a:lnTo>
                  <a:lnTo>
                    <a:pt x="85" y="88"/>
                  </a:lnTo>
                  <a:lnTo>
                    <a:pt x="79" y="62"/>
                  </a:lnTo>
                  <a:lnTo>
                    <a:pt x="71" y="38"/>
                  </a:lnTo>
                  <a:lnTo>
                    <a:pt x="63" y="16"/>
                  </a:lnTo>
                  <a:lnTo>
                    <a:pt x="67" y="10"/>
                  </a:lnTo>
                  <a:lnTo>
                    <a:pt x="74" y="7"/>
                  </a:lnTo>
                  <a:lnTo>
                    <a:pt x="82" y="3"/>
                  </a:lnTo>
                  <a:lnTo>
                    <a:pt x="88" y="0"/>
                  </a:lnTo>
                  <a:lnTo>
                    <a:pt x="93" y="5"/>
                  </a:lnTo>
                  <a:lnTo>
                    <a:pt x="95" y="13"/>
                  </a:lnTo>
                  <a:lnTo>
                    <a:pt x="96" y="21"/>
                  </a:lnTo>
                  <a:lnTo>
                    <a:pt x="101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Freeform 51"/>
            <p:cNvSpPr>
              <a:spLocks/>
            </p:cNvSpPr>
            <p:nvPr/>
          </p:nvSpPr>
          <p:spPr bwMode="auto">
            <a:xfrm>
              <a:off x="4667" y="2200"/>
              <a:ext cx="174" cy="131"/>
            </a:xfrm>
            <a:custGeom>
              <a:avLst/>
              <a:gdLst>
                <a:gd name="T0" fmla="*/ 340 w 348"/>
                <a:gd name="T1" fmla="*/ 93 h 264"/>
                <a:gd name="T2" fmla="*/ 336 w 348"/>
                <a:gd name="T3" fmla="*/ 112 h 264"/>
                <a:gd name="T4" fmla="*/ 332 w 348"/>
                <a:gd name="T5" fmla="*/ 133 h 264"/>
                <a:gd name="T6" fmla="*/ 329 w 348"/>
                <a:gd name="T7" fmla="*/ 154 h 264"/>
                <a:gd name="T8" fmla="*/ 328 w 348"/>
                <a:gd name="T9" fmla="*/ 173 h 264"/>
                <a:gd name="T10" fmla="*/ 328 w 348"/>
                <a:gd name="T11" fmla="*/ 173 h 264"/>
                <a:gd name="T12" fmla="*/ 326 w 348"/>
                <a:gd name="T13" fmla="*/ 190 h 264"/>
                <a:gd name="T14" fmla="*/ 323 w 348"/>
                <a:gd name="T15" fmla="*/ 205 h 264"/>
                <a:gd name="T16" fmla="*/ 320 w 348"/>
                <a:gd name="T17" fmla="*/ 219 h 264"/>
                <a:gd name="T18" fmla="*/ 320 w 348"/>
                <a:gd name="T19" fmla="*/ 238 h 264"/>
                <a:gd name="T20" fmla="*/ 316 w 348"/>
                <a:gd name="T21" fmla="*/ 243 h 264"/>
                <a:gd name="T22" fmla="*/ 318 w 348"/>
                <a:gd name="T23" fmla="*/ 248 h 264"/>
                <a:gd name="T24" fmla="*/ 316 w 348"/>
                <a:gd name="T25" fmla="*/ 253 h 264"/>
                <a:gd name="T26" fmla="*/ 315 w 348"/>
                <a:gd name="T27" fmla="*/ 259 h 264"/>
                <a:gd name="T28" fmla="*/ 315 w 348"/>
                <a:gd name="T29" fmla="*/ 264 h 264"/>
                <a:gd name="T30" fmla="*/ 299 w 348"/>
                <a:gd name="T31" fmla="*/ 262 h 264"/>
                <a:gd name="T32" fmla="*/ 283 w 348"/>
                <a:gd name="T33" fmla="*/ 261 h 264"/>
                <a:gd name="T34" fmla="*/ 267 w 348"/>
                <a:gd name="T35" fmla="*/ 259 h 264"/>
                <a:gd name="T36" fmla="*/ 251 w 348"/>
                <a:gd name="T37" fmla="*/ 257 h 264"/>
                <a:gd name="T38" fmla="*/ 235 w 348"/>
                <a:gd name="T39" fmla="*/ 254 h 264"/>
                <a:gd name="T40" fmla="*/ 217 w 348"/>
                <a:gd name="T41" fmla="*/ 253 h 264"/>
                <a:gd name="T42" fmla="*/ 201 w 348"/>
                <a:gd name="T43" fmla="*/ 249 h 264"/>
                <a:gd name="T44" fmla="*/ 185 w 348"/>
                <a:gd name="T45" fmla="*/ 246 h 264"/>
                <a:gd name="T46" fmla="*/ 169 w 348"/>
                <a:gd name="T47" fmla="*/ 243 h 264"/>
                <a:gd name="T48" fmla="*/ 153 w 348"/>
                <a:gd name="T49" fmla="*/ 240 h 264"/>
                <a:gd name="T50" fmla="*/ 136 w 348"/>
                <a:gd name="T51" fmla="*/ 237 h 264"/>
                <a:gd name="T52" fmla="*/ 120 w 348"/>
                <a:gd name="T53" fmla="*/ 233 h 264"/>
                <a:gd name="T54" fmla="*/ 104 w 348"/>
                <a:gd name="T55" fmla="*/ 232 h 264"/>
                <a:gd name="T56" fmla="*/ 88 w 348"/>
                <a:gd name="T57" fmla="*/ 229 h 264"/>
                <a:gd name="T58" fmla="*/ 72 w 348"/>
                <a:gd name="T59" fmla="*/ 226 h 264"/>
                <a:gd name="T60" fmla="*/ 56 w 348"/>
                <a:gd name="T61" fmla="*/ 224 h 264"/>
                <a:gd name="T62" fmla="*/ 62 w 348"/>
                <a:gd name="T63" fmla="*/ 214 h 264"/>
                <a:gd name="T64" fmla="*/ 70 w 348"/>
                <a:gd name="T65" fmla="*/ 205 h 264"/>
                <a:gd name="T66" fmla="*/ 77 w 348"/>
                <a:gd name="T67" fmla="*/ 194 h 264"/>
                <a:gd name="T68" fmla="*/ 78 w 348"/>
                <a:gd name="T69" fmla="*/ 179 h 264"/>
                <a:gd name="T70" fmla="*/ 72 w 348"/>
                <a:gd name="T71" fmla="*/ 171 h 264"/>
                <a:gd name="T72" fmla="*/ 62 w 348"/>
                <a:gd name="T73" fmla="*/ 168 h 264"/>
                <a:gd name="T74" fmla="*/ 51 w 348"/>
                <a:gd name="T75" fmla="*/ 165 h 264"/>
                <a:gd name="T76" fmla="*/ 40 w 348"/>
                <a:gd name="T77" fmla="*/ 163 h 264"/>
                <a:gd name="T78" fmla="*/ 29 w 348"/>
                <a:gd name="T79" fmla="*/ 162 h 264"/>
                <a:gd name="T80" fmla="*/ 18 w 348"/>
                <a:gd name="T81" fmla="*/ 160 h 264"/>
                <a:gd name="T82" fmla="*/ 8 w 348"/>
                <a:gd name="T83" fmla="*/ 155 h 264"/>
                <a:gd name="T84" fmla="*/ 0 w 348"/>
                <a:gd name="T85" fmla="*/ 149 h 264"/>
                <a:gd name="T86" fmla="*/ 7 w 348"/>
                <a:gd name="T87" fmla="*/ 147 h 264"/>
                <a:gd name="T88" fmla="*/ 21 w 348"/>
                <a:gd name="T89" fmla="*/ 142 h 264"/>
                <a:gd name="T90" fmla="*/ 39 w 348"/>
                <a:gd name="T91" fmla="*/ 134 h 264"/>
                <a:gd name="T92" fmla="*/ 62 w 348"/>
                <a:gd name="T93" fmla="*/ 125 h 264"/>
                <a:gd name="T94" fmla="*/ 90 w 348"/>
                <a:gd name="T95" fmla="*/ 114 h 264"/>
                <a:gd name="T96" fmla="*/ 118 w 348"/>
                <a:gd name="T97" fmla="*/ 101 h 264"/>
                <a:gd name="T98" fmla="*/ 149 w 348"/>
                <a:gd name="T99" fmla="*/ 88 h 264"/>
                <a:gd name="T100" fmla="*/ 181 w 348"/>
                <a:gd name="T101" fmla="*/ 74 h 264"/>
                <a:gd name="T102" fmla="*/ 213 w 348"/>
                <a:gd name="T103" fmla="*/ 61 h 264"/>
                <a:gd name="T104" fmla="*/ 243 w 348"/>
                <a:gd name="T105" fmla="*/ 47 h 264"/>
                <a:gd name="T106" fmla="*/ 270 w 348"/>
                <a:gd name="T107" fmla="*/ 34 h 264"/>
                <a:gd name="T108" fmla="*/ 296 w 348"/>
                <a:gd name="T109" fmla="*/ 23 h 264"/>
                <a:gd name="T110" fmla="*/ 316 w 348"/>
                <a:gd name="T111" fmla="*/ 13 h 264"/>
                <a:gd name="T112" fmla="*/ 332 w 348"/>
                <a:gd name="T113" fmla="*/ 7 h 264"/>
                <a:gd name="T114" fmla="*/ 344 w 348"/>
                <a:gd name="T115" fmla="*/ 2 h 264"/>
                <a:gd name="T116" fmla="*/ 347 w 348"/>
                <a:gd name="T117" fmla="*/ 0 h 264"/>
                <a:gd name="T118" fmla="*/ 348 w 348"/>
                <a:gd name="T119" fmla="*/ 23 h 264"/>
                <a:gd name="T120" fmla="*/ 345 w 348"/>
                <a:gd name="T121" fmla="*/ 45 h 264"/>
                <a:gd name="T122" fmla="*/ 342 w 348"/>
                <a:gd name="T123" fmla="*/ 69 h 264"/>
                <a:gd name="T124" fmla="*/ 340 w 348"/>
                <a:gd name="T125" fmla="*/ 9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8" h="264">
                  <a:moveTo>
                    <a:pt x="340" y="93"/>
                  </a:moveTo>
                  <a:lnTo>
                    <a:pt x="336" y="112"/>
                  </a:lnTo>
                  <a:lnTo>
                    <a:pt x="332" y="133"/>
                  </a:lnTo>
                  <a:lnTo>
                    <a:pt x="329" y="154"/>
                  </a:lnTo>
                  <a:lnTo>
                    <a:pt x="328" y="173"/>
                  </a:lnTo>
                  <a:lnTo>
                    <a:pt x="328" y="173"/>
                  </a:lnTo>
                  <a:lnTo>
                    <a:pt x="326" y="190"/>
                  </a:lnTo>
                  <a:lnTo>
                    <a:pt x="323" y="205"/>
                  </a:lnTo>
                  <a:lnTo>
                    <a:pt x="320" y="219"/>
                  </a:lnTo>
                  <a:lnTo>
                    <a:pt x="320" y="238"/>
                  </a:lnTo>
                  <a:lnTo>
                    <a:pt x="316" y="243"/>
                  </a:lnTo>
                  <a:lnTo>
                    <a:pt x="318" y="248"/>
                  </a:lnTo>
                  <a:lnTo>
                    <a:pt x="316" y="253"/>
                  </a:lnTo>
                  <a:lnTo>
                    <a:pt x="315" y="259"/>
                  </a:lnTo>
                  <a:lnTo>
                    <a:pt x="315" y="264"/>
                  </a:lnTo>
                  <a:lnTo>
                    <a:pt x="299" y="262"/>
                  </a:lnTo>
                  <a:lnTo>
                    <a:pt x="283" y="261"/>
                  </a:lnTo>
                  <a:lnTo>
                    <a:pt x="267" y="259"/>
                  </a:lnTo>
                  <a:lnTo>
                    <a:pt x="251" y="257"/>
                  </a:lnTo>
                  <a:lnTo>
                    <a:pt x="235" y="254"/>
                  </a:lnTo>
                  <a:lnTo>
                    <a:pt x="217" y="253"/>
                  </a:lnTo>
                  <a:lnTo>
                    <a:pt x="201" y="249"/>
                  </a:lnTo>
                  <a:lnTo>
                    <a:pt x="185" y="246"/>
                  </a:lnTo>
                  <a:lnTo>
                    <a:pt x="169" y="243"/>
                  </a:lnTo>
                  <a:lnTo>
                    <a:pt x="153" y="240"/>
                  </a:lnTo>
                  <a:lnTo>
                    <a:pt x="136" y="237"/>
                  </a:lnTo>
                  <a:lnTo>
                    <a:pt x="120" y="233"/>
                  </a:lnTo>
                  <a:lnTo>
                    <a:pt x="104" y="232"/>
                  </a:lnTo>
                  <a:lnTo>
                    <a:pt x="88" y="229"/>
                  </a:lnTo>
                  <a:lnTo>
                    <a:pt x="72" y="226"/>
                  </a:lnTo>
                  <a:lnTo>
                    <a:pt x="56" y="224"/>
                  </a:lnTo>
                  <a:lnTo>
                    <a:pt x="62" y="214"/>
                  </a:lnTo>
                  <a:lnTo>
                    <a:pt x="70" y="205"/>
                  </a:lnTo>
                  <a:lnTo>
                    <a:pt x="77" y="194"/>
                  </a:lnTo>
                  <a:lnTo>
                    <a:pt x="78" y="179"/>
                  </a:lnTo>
                  <a:lnTo>
                    <a:pt x="72" y="171"/>
                  </a:lnTo>
                  <a:lnTo>
                    <a:pt x="62" y="168"/>
                  </a:lnTo>
                  <a:lnTo>
                    <a:pt x="51" y="165"/>
                  </a:lnTo>
                  <a:lnTo>
                    <a:pt x="40" y="163"/>
                  </a:lnTo>
                  <a:lnTo>
                    <a:pt x="29" y="162"/>
                  </a:lnTo>
                  <a:lnTo>
                    <a:pt x="18" y="160"/>
                  </a:lnTo>
                  <a:lnTo>
                    <a:pt x="8" y="155"/>
                  </a:lnTo>
                  <a:lnTo>
                    <a:pt x="0" y="149"/>
                  </a:lnTo>
                  <a:lnTo>
                    <a:pt x="7" y="147"/>
                  </a:lnTo>
                  <a:lnTo>
                    <a:pt x="21" y="142"/>
                  </a:lnTo>
                  <a:lnTo>
                    <a:pt x="39" y="134"/>
                  </a:lnTo>
                  <a:lnTo>
                    <a:pt x="62" y="125"/>
                  </a:lnTo>
                  <a:lnTo>
                    <a:pt x="90" y="114"/>
                  </a:lnTo>
                  <a:lnTo>
                    <a:pt x="118" y="101"/>
                  </a:lnTo>
                  <a:lnTo>
                    <a:pt x="149" y="88"/>
                  </a:lnTo>
                  <a:lnTo>
                    <a:pt x="181" y="74"/>
                  </a:lnTo>
                  <a:lnTo>
                    <a:pt x="213" y="61"/>
                  </a:lnTo>
                  <a:lnTo>
                    <a:pt x="243" y="47"/>
                  </a:lnTo>
                  <a:lnTo>
                    <a:pt x="270" y="34"/>
                  </a:lnTo>
                  <a:lnTo>
                    <a:pt x="296" y="23"/>
                  </a:lnTo>
                  <a:lnTo>
                    <a:pt x="316" y="13"/>
                  </a:lnTo>
                  <a:lnTo>
                    <a:pt x="332" y="7"/>
                  </a:lnTo>
                  <a:lnTo>
                    <a:pt x="344" y="2"/>
                  </a:lnTo>
                  <a:lnTo>
                    <a:pt x="347" y="0"/>
                  </a:lnTo>
                  <a:lnTo>
                    <a:pt x="348" y="23"/>
                  </a:lnTo>
                  <a:lnTo>
                    <a:pt x="345" y="45"/>
                  </a:lnTo>
                  <a:lnTo>
                    <a:pt x="342" y="69"/>
                  </a:lnTo>
                  <a:lnTo>
                    <a:pt x="340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Freeform 52"/>
            <p:cNvSpPr>
              <a:spLocks/>
            </p:cNvSpPr>
            <p:nvPr/>
          </p:nvSpPr>
          <p:spPr bwMode="auto">
            <a:xfrm>
              <a:off x="4382" y="2234"/>
              <a:ext cx="42" cy="51"/>
            </a:xfrm>
            <a:custGeom>
              <a:avLst/>
              <a:gdLst>
                <a:gd name="T0" fmla="*/ 85 w 85"/>
                <a:gd name="T1" fmla="*/ 96 h 102"/>
                <a:gd name="T2" fmla="*/ 75 w 85"/>
                <a:gd name="T3" fmla="*/ 101 h 102"/>
                <a:gd name="T4" fmla="*/ 67 w 85"/>
                <a:gd name="T5" fmla="*/ 102 h 102"/>
                <a:gd name="T6" fmla="*/ 59 w 85"/>
                <a:gd name="T7" fmla="*/ 99 h 102"/>
                <a:gd name="T8" fmla="*/ 51 w 85"/>
                <a:gd name="T9" fmla="*/ 96 h 102"/>
                <a:gd name="T10" fmla="*/ 42 w 85"/>
                <a:gd name="T11" fmla="*/ 89 h 102"/>
                <a:gd name="T12" fmla="*/ 34 w 85"/>
                <a:gd name="T13" fmla="*/ 85 h 102"/>
                <a:gd name="T14" fmla="*/ 26 w 85"/>
                <a:gd name="T15" fmla="*/ 80 h 102"/>
                <a:gd name="T16" fmla="*/ 16 w 85"/>
                <a:gd name="T17" fmla="*/ 78 h 102"/>
                <a:gd name="T18" fmla="*/ 8 w 85"/>
                <a:gd name="T19" fmla="*/ 70 h 102"/>
                <a:gd name="T20" fmla="*/ 3 w 85"/>
                <a:gd name="T21" fmla="*/ 59 h 102"/>
                <a:gd name="T22" fmla="*/ 0 w 85"/>
                <a:gd name="T23" fmla="*/ 46 h 102"/>
                <a:gd name="T24" fmla="*/ 2 w 85"/>
                <a:gd name="T25" fmla="*/ 32 h 102"/>
                <a:gd name="T26" fmla="*/ 5 w 85"/>
                <a:gd name="T27" fmla="*/ 27 h 102"/>
                <a:gd name="T28" fmla="*/ 10 w 85"/>
                <a:gd name="T29" fmla="*/ 22 h 102"/>
                <a:gd name="T30" fmla="*/ 11 w 85"/>
                <a:gd name="T31" fmla="*/ 16 h 102"/>
                <a:gd name="T32" fmla="*/ 13 w 85"/>
                <a:gd name="T33" fmla="*/ 10 h 102"/>
                <a:gd name="T34" fmla="*/ 15 w 85"/>
                <a:gd name="T35" fmla="*/ 11 h 102"/>
                <a:gd name="T36" fmla="*/ 19 w 85"/>
                <a:gd name="T37" fmla="*/ 0 h 102"/>
                <a:gd name="T38" fmla="*/ 29 w 85"/>
                <a:gd name="T39" fmla="*/ 11 h 102"/>
                <a:gd name="T40" fmla="*/ 37 w 85"/>
                <a:gd name="T41" fmla="*/ 22 h 102"/>
                <a:gd name="T42" fmla="*/ 45 w 85"/>
                <a:gd name="T43" fmla="*/ 35 h 102"/>
                <a:gd name="T44" fmla="*/ 51 w 85"/>
                <a:gd name="T45" fmla="*/ 48 h 102"/>
                <a:gd name="T46" fmla="*/ 59 w 85"/>
                <a:gd name="T47" fmla="*/ 61 h 102"/>
                <a:gd name="T48" fmla="*/ 66 w 85"/>
                <a:gd name="T49" fmla="*/ 73 h 102"/>
                <a:gd name="T50" fmla="*/ 75 w 85"/>
                <a:gd name="T51" fmla="*/ 85 h 102"/>
                <a:gd name="T52" fmla="*/ 85 w 85"/>
                <a:gd name="T53" fmla="*/ 9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102">
                  <a:moveTo>
                    <a:pt x="85" y="96"/>
                  </a:moveTo>
                  <a:lnTo>
                    <a:pt x="75" y="101"/>
                  </a:lnTo>
                  <a:lnTo>
                    <a:pt x="67" y="102"/>
                  </a:lnTo>
                  <a:lnTo>
                    <a:pt x="59" y="99"/>
                  </a:lnTo>
                  <a:lnTo>
                    <a:pt x="51" y="96"/>
                  </a:lnTo>
                  <a:lnTo>
                    <a:pt x="42" y="89"/>
                  </a:lnTo>
                  <a:lnTo>
                    <a:pt x="34" y="85"/>
                  </a:lnTo>
                  <a:lnTo>
                    <a:pt x="26" y="80"/>
                  </a:lnTo>
                  <a:lnTo>
                    <a:pt x="16" y="78"/>
                  </a:lnTo>
                  <a:lnTo>
                    <a:pt x="8" y="70"/>
                  </a:lnTo>
                  <a:lnTo>
                    <a:pt x="3" y="59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1" y="16"/>
                  </a:lnTo>
                  <a:lnTo>
                    <a:pt x="13" y="10"/>
                  </a:lnTo>
                  <a:lnTo>
                    <a:pt x="15" y="11"/>
                  </a:lnTo>
                  <a:lnTo>
                    <a:pt x="19" y="0"/>
                  </a:lnTo>
                  <a:lnTo>
                    <a:pt x="29" y="11"/>
                  </a:lnTo>
                  <a:lnTo>
                    <a:pt x="37" y="22"/>
                  </a:lnTo>
                  <a:lnTo>
                    <a:pt x="45" y="35"/>
                  </a:lnTo>
                  <a:lnTo>
                    <a:pt x="51" y="48"/>
                  </a:lnTo>
                  <a:lnTo>
                    <a:pt x="59" y="61"/>
                  </a:lnTo>
                  <a:lnTo>
                    <a:pt x="66" y="73"/>
                  </a:lnTo>
                  <a:lnTo>
                    <a:pt x="75" y="85"/>
                  </a:lnTo>
                  <a:lnTo>
                    <a:pt x="85" y="96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4578" y="2255"/>
              <a:ext cx="18" cy="15"/>
            </a:xfrm>
            <a:custGeom>
              <a:avLst/>
              <a:gdLst>
                <a:gd name="T0" fmla="*/ 37 w 37"/>
                <a:gd name="T1" fmla="*/ 27 h 30"/>
                <a:gd name="T2" fmla="*/ 27 w 37"/>
                <a:gd name="T3" fmla="*/ 30 h 30"/>
                <a:gd name="T4" fmla="*/ 19 w 37"/>
                <a:gd name="T5" fmla="*/ 25 h 30"/>
                <a:gd name="T6" fmla="*/ 10 w 37"/>
                <a:gd name="T7" fmla="*/ 17 h 30"/>
                <a:gd name="T8" fmla="*/ 0 w 37"/>
                <a:gd name="T9" fmla="*/ 11 h 30"/>
                <a:gd name="T10" fmla="*/ 6 w 37"/>
                <a:gd name="T11" fmla="*/ 0 h 30"/>
                <a:gd name="T12" fmla="*/ 16 w 37"/>
                <a:gd name="T13" fmla="*/ 3 h 30"/>
                <a:gd name="T14" fmla="*/ 24 w 37"/>
                <a:gd name="T15" fmla="*/ 9 h 30"/>
                <a:gd name="T16" fmla="*/ 30 w 37"/>
                <a:gd name="T17" fmla="*/ 19 h 30"/>
                <a:gd name="T18" fmla="*/ 37 w 37"/>
                <a:gd name="T1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0">
                  <a:moveTo>
                    <a:pt x="37" y="27"/>
                  </a:moveTo>
                  <a:lnTo>
                    <a:pt x="27" y="30"/>
                  </a:lnTo>
                  <a:lnTo>
                    <a:pt x="19" y="25"/>
                  </a:lnTo>
                  <a:lnTo>
                    <a:pt x="10" y="17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6" y="3"/>
                  </a:lnTo>
                  <a:lnTo>
                    <a:pt x="24" y="9"/>
                  </a:lnTo>
                  <a:lnTo>
                    <a:pt x="30" y="19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Freeform 54"/>
            <p:cNvSpPr>
              <a:spLocks/>
            </p:cNvSpPr>
            <p:nvPr/>
          </p:nvSpPr>
          <p:spPr bwMode="auto">
            <a:xfrm>
              <a:off x="4565" y="2265"/>
              <a:ext cx="23" cy="21"/>
            </a:xfrm>
            <a:custGeom>
              <a:avLst/>
              <a:gdLst>
                <a:gd name="T0" fmla="*/ 45 w 45"/>
                <a:gd name="T1" fmla="*/ 19 h 42"/>
                <a:gd name="T2" fmla="*/ 24 w 45"/>
                <a:gd name="T3" fmla="*/ 42 h 42"/>
                <a:gd name="T4" fmla="*/ 0 w 45"/>
                <a:gd name="T5" fmla="*/ 27 h 42"/>
                <a:gd name="T6" fmla="*/ 2 w 45"/>
                <a:gd name="T7" fmla="*/ 19 h 42"/>
                <a:gd name="T8" fmla="*/ 7 w 45"/>
                <a:gd name="T9" fmla="*/ 11 h 42"/>
                <a:gd name="T10" fmla="*/ 13 w 45"/>
                <a:gd name="T11" fmla="*/ 7 h 42"/>
                <a:gd name="T12" fmla="*/ 18 w 45"/>
                <a:gd name="T13" fmla="*/ 0 h 42"/>
                <a:gd name="T14" fmla="*/ 26 w 45"/>
                <a:gd name="T15" fmla="*/ 3 h 42"/>
                <a:gd name="T16" fmla="*/ 32 w 45"/>
                <a:gd name="T17" fmla="*/ 10 h 42"/>
                <a:gd name="T18" fmla="*/ 39 w 45"/>
                <a:gd name="T19" fmla="*/ 15 h 42"/>
                <a:gd name="T20" fmla="*/ 45 w 45"/>
                <a:gd name="T21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2">
                  <a:moveTo>
                    <a:pt x="45" y="19"/>
                  </a:moveTo>
                  <a:lnTo>
                    <a:pt x="24" y="42"/>
                  </a:lnTo>
                  <a:lnTo>
                    <a:pt x="0" y="27"/>
                  </a:lnTo>
                  <a:lnTo>
                    <a:pt x="2" y="19"/>
                  </a:lnTo>
                  <a:lnTo>
                    <a:pt x="7" y="11"/>
                  </a:lnTo>
                  <a:lnTo>
                    <a:pt x="13" y="7"/>
                  </a:lnTo>
                  <a:lnTo>
                    <a:pt x="18" y="0"/>
                  </a:lnTo>
                  <a:lnTo>
                    <a:pt x="26" y="3"/>
                  </a:lnTo>
                  <a:lnTo>
                    <a:pt x="32" y="10"/>
                  </a:lnTo>
                  <a:lnTo>
                    <a:pt x="39" y="15"/>
                  </a:lnTo>
                  <a:lnTo>
                    <a:pt x="45" y="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Freeform 55"/>
            <p:cNvSpPr>
              <a:spLocks/>
            </p:cNvSpPr>
            <p:nvPr/>
          </p:nvSpPr>
          <p:spPr bwMode="auto">
            <a:xfrm>
              <a:off x="4572" y="2272"/>
              <a:ext cx="152" cy="110"/>
            </a:xfrm>
            <a:custGeom>
              <a:avLst/>
              <a:gdLst>
                <a:gd name="T0" fmla="*/ 233 w 305"/>
                <a:gd name="T1" fmla="*/ 51 h 218"/>
                <a:gd name="T2" fmla="*/ 222 w 305"/>
                <a:gd name="T3" fmla="*/ 60 h 218"/>
                <a:gd name="T4" fmla="*/ 209 w 305"/>
                <a:gd name="T5" fmla="*/ 65 h 218"/>
                <a:gd name="T6" fmla="*/ 195 w 305"/>
                <a:gd name="T7" fmla="*/ 70 h 218"/>
                <a:gd name="T8" fmla="*/ 181 w 305"/>
                <a:gd name="T9" fmla="*/ 72 h 218"/>
                <a:gd name="T10" fmla="*/ 177 w 305"/>
                <a:gd name="T11" fmla="*/ 83 h 218"/>
                <a:gd name="T12" fmla="*/ 179 w 305"/>
                <a:gd name="T13" fmla="*/ 95 h 218"/>
                <a:gd name="T14" fmla="*/ 205 w 305"/>
                <a:gd name="T15" fmla="*/ 107 h 218"/>
                <a:gd name="T16" fmla="*/ 232 w 305"/>
                <a:gd name="T17" fmla="*/ 118 h 218"/>
                <a:gd name="T18" fmla="*/ 257 w 305"/>
                <a:gd name="T19" fmla="*/ 132 h 218"/>
                <a:gd name="T20" fmla="*/ 281 w 305"/>
                <a:gd name="T21" fmla="*/ 150 h 218"/>
                <a:gd name="T22" fmla="*/ 296 w 305"/>
                <a:gd name="T23" fmla="*/ 167 h 218"/>
                <a:gd name="T24" fmla="*/ 305 w 305"/>
                <a:gd name="T25" fmla="*/ 191 h 218"/>
                <a:gd name="T26" fmla="*/ 289 w 305"/>
                <a:gd name="T27" fmla="*/ 202 h 218"/>
                <a:gd name="T28" fmla="*/ 267 w 305"/>
                <a:gd name="T29" fmla="*/ 198 h 218"/>
                <a:gd name="T30" fmla="*/ 248 w 305"/>
                <a:gd name="T31" fmla="*/ 179 h 218"/>
                <a:gd name="T32" fmla="*/ 222 w 305"/>
                <a:gd name="T33" fmla="*/ 167 h 218"/>
                <a:gd name="T34" fmla="*/ 213 w 305"/>
                <a:gd name="T35" fmla="*/ 193 h 218"/>
                <a:gd name="T36" fmla="*/ 192 w 305"/>
                <a:gd name="T37" fmla="*/ 206 h 218"/>
                <a:gd name="T38" fmla="*/ 179 w 305"/>
                <a:gd name="T39" fmla="*/ 199 h 218"/>
                <a:gd name="T40" fmla="*/ 166 w 305"/>
                <a:gd name="T41" fmla="*/ 194 h 218"/>
                <a:gd name="T42" fmla="*/ 155 w 305"/>
                <a:gd name="T43" fmla="*/ 214 h 218"/>
                <a:gd name="T44" fmla="*/ 131 w 305"/>
                <a:gd name="T45" fmla="*/ 218 h 218"/>
                <a:gd name="T46" fmla="*/ 86 w 305"/>
                <a:gd name="T47" fmla="*/ 207 h 218"/>
                <a:gd name="T48" fmla="*/ 53 w 305"/>
                <a:gd name="T49" fmla="*/ 177 h 218"/>
                <a:gd name="T50" fmla="*/ 26 w 305"/>
                <a:gd name="T51" fmla="*/ 140 h 218"/>
                <a:gd name="T52" fmla="*/ 0 w 305"/>
                <a:gd name="T53" fmla="*/ 103 h 218"/>
                <a:gd name="T54" fmla="*/ 13 w 305"/>
                <a:gd name="T55" fmla="*/ 81 h 218"/>
                <a:gd name="T56" fmla="*/ 27 w 305"/>
                <a:gd name="T57" fmla="*/ 62 h 218"/>
                <a:gd name="T58" fmla="*/ 40 w 305"/>
                <a:gd name="T59" fmla="*/ 51 h 218"/>
                <a:gd name="T60" fmla="*/ 53 w 305"/>
                <a:gd name="T61" fmla="*/ 38 h 218"/>
                <a:gd name="T62" fmla="*/ 61 w 305"/>
                <a:gd name="T63" fmla="*/ 27 h 218"/>
                <a:gd name="T64" fmla="*/ 74 w 305"/>
                <a:gd name="T65" fmla="*/ 17 h 218"/>
                <a:gd name="T66" fmla="*/ 88 w 305"/>
                <a:gd name="T67" fmla="*/ 9 h 218"/>
                <a:gd name="T68" fmla="*/ 102 w 305"/>
                <a:gd name="T69" fmla="*/ 0 h 218"/>
                <a:gd name="T70" fmla="*/ 133 w 305"/>
                <a:gd name="T71" fmla="*/ 14 h 218"/>
                <a:gd name="T72" fmla="*/ 161 w 305"/>
                <a:gd name="T73" fmla="*/ 32 h 218"/>
                <a:gd name="T74" fmla="*/ 192 w 305"/>
                <a:gd name="T75" fmla="*/ 44 h 218"/>
                <a:gd name="T76" fmla="*/ 229 w 305"/>
                <a:gd name="T77" fmla="*/ 4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5" h="218">
                  <a:moveTo>
                    <a:pt x="229" y="48"/>
                  </a:moveTo>
                  <a:lnTo>
                    <a:pt x="233" y="51"/>
                  </a:lnTo>
                  <a:lnTo>
                    <a:pt x="229" y="56"/>
                  </a:lnTo>
                  <a:lnTo>
                    <a:pt x="222" y="60"/>
                  </a:lnTo>
                  <a:lnTo>
                    <a:pt x="216" y="64"/>
                  </a:lnTo>
                  <a:lnTo>
                    <a:pt x="209" y="65"/>
                  </a:lnTo>
                  <a:lnTo>
                    <a:pt x="201" y="68"/>
                  </a:lnTo>
                  <a:lnTo>
                    <a:pt x="195" y="70"/>
                  </a:lnTo>
                  <a:lnTo>
                    <a:pt x="187" y="72"/>
                  </a:lnTo>
                  <a:lnTo>
                    <a:pt x="181" y="72"/>
                  </a:lnTo>
                  <a:lnTo>
                    <a:pt x="177" y="76"/>
                  </a:lnTo>
                  <a:lnTo>
                    <a:pt x="177" y="83"/>
                  </a:lnTo>
                  <a:lnTo>
                    <a:pt x="177" y="91"/>
                  </a:lnTo>
                  <a:lnTo>
                    <a:pt x="179" y="95"/>
                  </a:lnTo>
                  <a:lnTo>
                    <a:pt x="192" y="100"/>
                  </a:lnTo>
                  <a:lnTo>
                    <a:pt x="205" y="107"/>
                  </a:lnTo>
                  <a:lnTo>
                    <a:pt x="219" y="111"/>
                  </a:lnTo>
                  <a:lnTo>
                    <a:pt x="232" y="118"/>
                  </a:lnTo>
                  <a:lnTo>
                    <a:pt x="244" y="126"/>
                  </a:lnTo>
                  <a:lnTo>
                    <a:pt x="257" y="132"/>
                  </a:lnTo>
                  <a:lnTo>
                    <a:pt x="270" y="140"/>
                  </a:lnTo>
                  <a:lnTo>
                    <a:pt x="281" y="150"/>
                  </a:lnTo>
                  <a:lnTo>
                    <a:pt x="289" y="159"/>
                  </a:lnTo>
                  <a:lnTo>
                    <a:pt x="296" y="167"/>
                  </a:lnTo>
                  <a:lnTo>
                    <a:pt x="302" y="179"/>
                  </a:lnTo>
                  <a:lnTo>
                    <a:pt x="305" y="191"/>
                  </a:lnTo>
                  <a:lnTo>
                    <a:pt x="299" y="199"/>
                  </a:lnTo>
                  <a:lnTo>
                    <a:pt x="289" y="202"/>
                  </a:lnTo>
                  <a:lnTo>
                    <a:pt x="278" y="202"/>
                  </a:lnTo>
                  <a:lnTo>
                    <a:pt x="267" y="198"/>
                  </a:lnTo>
                  <a:lnTo>
                    <a:pt x="257" y="188"/>
                  </a:lnTo>
                  <a:lnTo>
                    <a:pt x="248" y="179"/>
                  </a:lnTo>
                  <a:lnTo>
                    <a:pt x="237" y="171"/>
                  </a:lnTo>
                  <a:lnTo>
                    <a:pt x="222" y="167"/>
                  </a:lnTo>
                  <a:lnTo>
                    <a:pt x="219" y="182"/>
                  </a:lnTo>
                  <a:lnTo>
                    <a:pt x="213" y="193"/>
                  </a:lnTo>
                  <a:lnTo>
                    <a:pt x="205" y="201"/>
                  </a:lnTo>
                  <a:lnTo>
                    <a:pt x="192" y="206"/>
                  </a:lnTo>
                  <a:lnTo>
                    <a:pt x="185" y="202"/>
                  </a:lnTo>
                  <a:lnTo>
                    <a:pt x="179" y="199"/>
                  </a:lnTo>
                  <a:lnTo>
                    <a:pt x="173" y="196"/>
                  </a:lnTo>
                  <a:lnTo>
                    <a:pt x="166" y="194"/>
                  </a:lnTo>
                  <a:lnTo>
                    <a:pt x="161" y="206"/>
                  </a:lnTo>
                  <a:lnTo>
                    <a:pt x="155" y="214"/>
                  </a:lnTo>
                  <a:lnTo>
                    <a:pt x="144" y="218"/>
                  </a:lnTo>
                  <a:lnTo>
                    <a:pt x="131" y="218"/>
                  </a:lnTo>
                  <a:lnTo>
                    <a:pt x="107" y="215"/>
                  </a:lnTo>
                  <a:lnTo>
                    <a:pt x="86" y="207"/>
                  </a:lnTo>
                  <a:lnTo>
                    <a:pt x="69" y="193"/>
                  </a:lnTo>
                  <a:lnTo>
                    <a:pt x="53" y="177"/>
                  </a:lnTo>
                  <a:lnTo>
                    <a:pt x="39" y="159"/>
                  </a:lnTo>
                  <a:lnTo>
                    <a:pt x="26" y="140"/>
                  </a:lnTo>
                  <a:lnTo>
                    <a:pt x="13" y="121"/>
                  </a:lnTo>
                  <a:lnTo>
                    <a:pt x="0" y="103"/>
                  </a:lnTo>
                  <a:lnTo>
                    <a:pt x="5" y="91"/>
                  </a:lnTo>
                  <a:lnTo>
                    <a:pt x="13" y="81"/>
                  </a:lnTo>
                  <a:lnTo>
                    <a:pt x="21" y="72"/>
                  </a:lnTo>
                  <a:lnTo>
                    <a:pt x="27" y="62"/>
                  </a:lnTo>
                  <a:lnTo>
                    <a:pt x="34" y="57"/>
                  </a:lnTo>
                  <a:lnTo>
                    <a:pt x="40" y="51"/>
                  </a:lnTo>
                  <a:lnTo>
                    <a:pt x="46" y="44"/>
                  </a:lnTo>
                  <a:lnTo>
                    <a:pt x="53" y="38"/>
                  </a:lnTo>
                  <a:lnTo>
                    <a:pt x="56" y="32"/>
                  </a:lnTo>
                  <a:lnTo>
                    <a:pt x="61" y="27"/>
                  </a:lnTo>
                  <a:lnTo>
                    <a:pt x="67" y="22"/>
                  </a:lnTo>
                  <a:lnTo>
                    <a:pt x="74" y="17"/>
                  </a:lnTo>
                  <a:lnTo>
                    <a:pt x="80" y="12"/>
                  </a:lnTo>
                  <a:lnTo>
                    <a:pt x="88" y="9"/>
                  </a:lnTo>
                  <a:lnTo>
                    <a:pt x="94" y="4"/>
                  </a:lnTo>
                  <a:lnTo>
                    <a:pt x="102" y="0"/>
                  </a:lnTo>
                  <a:lnTo>
                    <a:pt x="118" y="6"/>
                  </a:lnTo>
                  <a:lnTo>
                    <a:pt x="133" y="14"/>
                  </a:lnTo>
                  <a:lnTo>
                    <a:pt x="147" y="24"/>
                  </a:lnTo>
                  <a:lnTo>
                    <a:pt x="161" y="32"/>
                  </a:lnTo>
                  <a:lnTo>
                    <a:pt x="176" y="38"/>
                  </a:lnTo>
                  <a:lnTo>
                    <a:pt x="192" y="44"/>
                  </a:lnTo>
                  <a:lnTo>
                    <a:pt x="209" y="48"/>
                  </a:lnTo>
                  <a:lnTo>
                    <a:pt x="229" y="48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Freeform 56"/>
            <p:cNvSpPr>
              <a:spLocks/>
            </p:cNvSpPr>
            <p:nvPr/>
          </p:nvSpPr>
          <p:spPr bwMode="auto">
            <a:xfrm>
              <a:off x="4553" y="2284"/>
              <a:ext cx="18" cy="17"/>
            </a:xfrm>
            <a:custGeom>
              <a:avLst/>
              <a:gdLst>
                <a:gd name="T0" fmla="*/ 36 w 36"/>
                <a:gd name="T1" fmla="*/ 16 h 35"/>
                <a:gd name="T2" fmla="*/ 32 w 36"/>
                <a:gd name="T3" fmla="*/ 24 h 35"/>
                <a:gd name="T4" fmla="*/ 28 w 36"/>
                <a:gd name="T5" fmla="*/ 30 h 35"/>
                <a:gd name="T6" fmla="*/ 23 w 36"/>
                <a:gd name="T7" fmla="*/ 35 h 35"/>
                <a:gd name="T8" fmla="*/ 15 w 36"/>
                <a:gd name="T9" fmla="*/ 32 h 35"/>
                <a:gd name="T10" fmla="*/ 0 w 36"/>
                <a:gd name="T11" fmla="*/ 19 h 35"/>
                <a:gd name="T12" fmla="*/ 4 w 36"/>
                <a:gd name="T13" fmla="*/ 14 h 35"/>
                <a:gd name="T14" fmla="*/ 7 w 36"/>
                <a:gd name="T15" fmla="*/ 10 h 35"/>
                <a:gd name="T16" fmla="*/ 10 w 36"/>
                <a:gd name="T17" fmla="*/ 5 h 35"/>
                <a:gd name="T18" fmla="*/ 15 w 36"/>
                <a:gd name="T19" fmla="*/ 0 h 35"/>
                <a:gd name="T20" fmla="*/ 21 w 36"/>
                <a:gd name="T21" fmla="*/ 2 h 35"/>
                <a:gd name="T22" fmla="*/ 26 w 36"/>
                <a:gd name="T23" fmla="*/ 5 h 35"/>
                <a:gd name="T24" fmla="*/ 31 w 36"/>
                <a:gd name="T25" fmla="*/ 11 h 35"/>
                <a:gd name="T26" fmla="*/ 36 w 36"/>
                <a:gd name="T27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5">
                  <a:moveTo>
                    <a:pt x="36" y="16"/>
                  </a:moveTo>
                  <a:lnTo>
                    <a:pt x="32" y="24"/>
                  </a:lnTo>
                  <a:lnTo>
                    <a:pt x="28" y="30"/>
                  </a:lnTo>
                  <a:lnTo>
                    <a:pt x="23" y="35"/>
                  </a:lnTo>
                  <a:lnTo>
                    <a:pt x="15" y="32"/>
                  </a:lnTo>
                  <a:lnTo>
                    <a:pt x="0" y="19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11"/>
                  </a:lnTo>
                  <a:lnTo>
                    <a:pt x="36" y="1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Freeform 57"/>
            <p:cNvSpPr>
              <a:spLocks/>
            </p:cNvSpPr>
            <p:nvPr/>
          </p:nvSpPr>
          <p:spPr bwMode="auto">
            <a:xfrm>
              <a:off x="4541" y="2296"/>
              <a:ext cx="18" cy="19"/>
            </a:xfrm>
            <a:custGeom>
              <a:avLst/>
              <a:gdLst>
                <a:gd name="T0" fmla="*/ 35 w 35"/>
                <a:gd name="T1" fmla="*/ 27 h 36"/>
                <a:gd name="T2" fmla="*/ 30 w 35"/>
                <a:gd name="T3" fmla="*/ 36 h 36"/>
                <a:gd name="T4" fmla="*/ 20 w 35"/>
                <a:gd name="T5" fmla="*/ 33 h 36"/>
                <a:gd name="T6" fmla="*/ 12 w 35"/>
                <a:gd name="T7" fmla="*/ 27 h 36"/>
                <a:gd name="T8" fmla="*/ 7 w 35"/>
                <a:gd name="T9" fmla="*/ 20 h 36"/>
                <a:gd name="T10" fmla="*/ 0 w 35"/>
                <a:gd name="T11" fmla="*/ 16 h 36"/>
                <a:gd name="T12" fmla="*/ 1 w 35"/>
                <a:gd name="T13" fmla="*/ 11 h 36"/>
                <a:gd name="T14" fmla="*/ 4 w 35"/>
                <a:gd name="T15" fmla="*/ 8 h 36"/>
                <a:gd name="T16" fmla="*/ 7 w 35"/>
                <a:gd name="T17" fmla="*/ 4 h 36"/>
                <a:gd name="T18" fmla="*/ 11 w 35"/>
                <a:gd name="T19" fmla="*/ 0 h 36"/>
                <a:gd name="T20" fmla="*/ 19 w 35"/>
                <a:gd name="T21" fmla="*/ 6 h 36"/>
                <a:gd name="T22" fmla="*/ 27 w 35"/>
                <a:gd name="T23" fmla="*/ 11 h 36"/>
                <a:gd name="T24" fmla="*/ 33 w 35"/>
                <a:gd name="T25" fmla="*/ 19 h 36"/>
                <a:gd name="T26" fmla="*/ 35 w 35"/>
                <a:gd name="T2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36">
                  <a:moveTo>
                    <a:pt x="35" y="27"/>
                  </a:move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7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8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9" y="6"/>
                  </a:lnTo>
                  <a:lnTo>
                    <a:pt x="27" y="11"/>
                  </a:lnTo>
                  <a:lnTo>
                    <a:pt x="33" y="19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Freeform 58"/>
            <p:cNvSpPr>
              <a:spLocks/>
            </p:cNvSpPr>
            <p:nvPr/>
          </p:nvSpPr>
          <p:spPr bwMode="auto">
            <a:xfrm>
              <a:off x="4429" y="2299"/>
              <a:ext cx="18" cy="34"/>
            </a:xfrm>
            <a:custGeom>
              <a:avLst/>
              <a:gdLst>
                <a:gd name="T0" fmla="*/ 21 w 35"/>
                <a:gd name="T1" fmla="*/ 28 h 69"/>
                <a:gd name="T2" fmla="*/ 35 w 35"/>
                <a:gd name="T3" fmla="*/ 66 h 69"/>
                <a:gd name="T4" fmla="*/ 30 w 35"/>
                <a:gd name="T5" fmla="*/ 67 h 69"/>
                <a:gd name="T6" fmla="*/ 26 w 35"/>
                <a:gd name="T7" fmla="*/ 69 h 69"/>
                <a:gd name="T8" fmla="*/ 19 w 35"/>
                <a:gd name="T9" fmla="*/ 69 h 69"/>
                <a:gd name="T10" fmla="*/ 14 w 35"/>
                <a:gd name="T11" fmla="*/ 66 h 69"/>
                <a:gd name="T12" fmla="*/ 13 w 35"/>
                <a:gd name="T13" fmla="*/ 53 h 69"/>
                <a:gd name="T14" fmla="*/ 8 w 35"/>
                <a:gd name="T15" fmla="*/ 35 h 69"/>
                <a:gd name="T16" fmla="*/ 2 w 35"/>
                <a:gd name="T17" fmla="*/ 18 h 69"/>
                <a:gd name="T18" fmla="*/ 0 w 35"/>
                <a:gd name="T19" fmla="*/ 4 h 69"/>
                <a:gd name="T20" fmla="*/ 10 w 35"/>
                <a:gd name="T21" fmla="*/ 0 h 69"/>
                <a:gd name="T22" fmla="*/ 14 w 35"/>
                <a:gd name="T23" fmla="*/ 7 h 69"/>
                <a:gd name="T24" fmla="*/ 18 w 35"/>
                <a:gd name="T25" fmla="*/ 18 h 69"/>
                <a:gd name="T26" fmla="*/ 21 w 35"/>
                <a:gd name="T27" fmla="*/ 2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69">
                  <a:moveTo>
                    <a:pt x="21" y="28"/>
                  </a:moveTo>
                  <a:lnTo>
                    <a:pt x="35" y="66"/>
                  </a:lnTo>
                  <a:lnTo>
                    <a:pt x="30" y="67"/>
                  </a:lnTo>
                  <a:lnTo>
                    <a:pt x="26" y="69"/>
                  </a:lnTo>
                  <a:lnTo>
                    <a:pt x="19" y="69"/>
                  </a:lnTo>
                  <a:lnTo>
                    <a:pt x="14" y="66"/>
                  </a:lnTo>
                  <a:lnTo>
                    <a:pt x="13" y="53"/>
                  </a:lnTo>
                  <a:lnTo>
                    <a:pt x="8" y="35"/>
                  </a:lnTo>
                  <a:lnTo>
                    <a:pt x="2" y="18"/>
                  </a:lnTo>
                  <a:lnTo>
                    <a:pt x="0" y="4"/>
                  </a:lnTo>
                  <a:lnTo>
                    <a:pt x="10" y="0"/>
                  </a:lnTo>
                  <a:lnTo>
                    <a:pt x="14" y="7"/>
                  </a:lnTo>
                  <a:lnTo>
                    <a:pt x="18" y="18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Freeform 59"/>
            <p:cNvSpPr>
              <a:spLocks/>
            </p:cNvSpPr>
            <p:nvPr/>
          </p:nvSpPr>
          <p:spPr bwMode="auto">
            <a:xfrm>
              <a:off x="4418" y="2303"/>
              <a:ext cx="12" cy="36"/>
            </a:xfrm>
            <a:custGeom>
              <a:avLst/>
              <a:gdLst>
                <a:gd name="T0" fmla="*/ 13 w 26"/>
                <a:gd name="T1" fmla="*/ 13 h 72"/>
                <a:gd name="T2" fmla="*/ 14 w 26"/>
                <a:gd name="T3" fmla="*/ 20 h 72"/>
                <a:gd name="T4" fmla="*/ 19 w 26"/>
                <a:gd name="T5" fmla="*/ 37 h 72"/>
                <a:gd name="T6" fmla="*/ 24 w 26"/>
                <a:gd name="T7" fmla="*/ 56 h 72"/>
                <a:gd name="T8" fmla="*/ 26 w 26"/>
                <a:gd name="T9" fmla="*/ 69 h 72"/>
                <a:gd name="T10" fmla="*/ 21 w 26"/>
                <a:gd name="T11" fmla="*/ 71 h 72"/>
                <a:gd name="T12" fmla="*/ 18 w 26"/>
                <a:gd name="T13" fmla="*/ 72 h 72"/>
                <a:gd name="T14" fmla="*/ 14 w 26"/>
                <a:gd name="T15" fmla="*/ 72 h 72"/>
                <a:gd name="T16" fmla="*/ 10 w 26"/>
                <a:gd name="T17" fmla="*/ 71 h 72"/>
                <a:gd name="T18" fmla="*/ 6 w 26"/>
                <a:gd name="T19" fmla="*/ 55 h 72"/>
                <a:gd name="T20" fmla="*/ 2 w 26"/>
                <a:gd name="T21" fmla="*/ 39 h 72"/>
                <a:gd name="T22" fmla="*/ 0 w 26"/>
                <a:gd name="T23" fmla="*/ 21 h 72"/>
                <a:gd name="T24" fmla="*/ 0 w 26"/>
                <a:gd name="T25" fmla="*/ 2 h 72"/>
                <a:gd name="T26" fmla="*/ 6 w 26"/>
                <a:gd name="T27" fmla="*/ 0 h 72"/>
                <a:gd name="T28" fmla="*/ 11 w 26"/>
                <a:gd name="T29" fmla="*/ 2 h 72"/>
                <a:gd name="T30" fmla="*/ 13 w 26"/>
                <a:gd name="T31" fmla="*/ 7 h 72"/>
                <a:gd name="T32" fmla="*/ 13 w 26"/>
                <a:gd name="T33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72">
                  <a:moveTo>
                    <a:pt x="13" y="13"/>
                  </a:moveTo>
                  <a:lnTo>
                    <a:pt x="14" y="20"/>
                  </a:lnTo>
                  <a:lnTo>
                    <a:pt x="19" y="37"/>
                  </a:lnTo>
                  <a:lnTo>
                    <a:pt x="24" y="56"/>
                  </a:lnTo>
                  <a:lnTo>
                    <a:pt x="26" y="69"/>
                  </a:lnTo>
                  <a:lnTo>
                    <a:pt x="21" y="71"/>
                  </a:lnTo>
                  <a:lnTo>
                    <a:pt x="18" y="72"/>
                  </a:lnTo>
                  <a:lnTo>
                    <a:pt x="14" y="72"/>
                  </a:lnTo>
                  <a:lnTo>
                    <a:pt x="10" y="71"/>
                  </a:lnTo>
                  <a:lnTo>
                    <a:pt x="6" y="55"/>
                  </a:lnTo>
                  <a:lnTo>
                    <a:pt x="2" y="39"/>
                  </a:lnTo>
                  <a:lnTo>
                    <a:pt x="0" y="21"/>
                  </a:lnTo>
                  <a:lnTo>
                    <a:pt x="0" y="2"/>
                  </a:lnTo>
                  <a:lnTo>
                    <a:pt x="6" y="0"/>
                  </a:lnTo>
                  <a:lnTo>
                    <a:pt x="11" y="2"/>
                  </a:lnTo>
                  <a:lnTo>
                    <a:pt x="13" y="7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Freeform 60"/>
            <p:cNvSpPr>
              <a:spLocks/>
            </p:cNvSpPr>
            <p:nvPr/>
          </p:nvSpPr>
          <p:spPr bwMode="auto">
            <a:xfrm>
              <a:off x="4445" y="2307"/>
              <a:ext cx="19" cy="21"/>
            </a:xfrm>
            <a:custGeom>
              <a:avLst/>
              <a:gdLst>
                <a:gd name="T0" fmla="*/ 39 w 39"/>
                <a:gd name="T1" fmla="*/ 35 h 43"/>
                <a:gd name="T2" fmla="*/ 35 w 39"/>
                <a:gd name="T3" fmla="*/ 39 h 43"/>
                <a:gd name="T4" fmla="*/ 31 w 39"/>
                <a:gd name="T5" fmla="*/ 42 h 43"/>
                <a:gd name="T6" fmla="*/ 24 w 39"/>
                <a:gd name="T7" fmla="*/ 43 h 43"/>
                <a:gd name="T8" fmla="*/ 18 w 39"/>
                <a:gd name="T9" fmla="*/ 42 h 43"/>
                <a:gd name="T10" fmla="*/ 15 w 39"/>
                <a:gd name="T11" fmla="*/ 31 h 43"/>
                <a:gd name="T12" fmla="*/ 10 w 39"/>
                <a:gd name="T13" fmla="*/ 18 h 43"/>
                <a:gd name="T14" fmla="*/ 5 w 39"/>
                <a:gd name="T15" fmla="*/ 7 h 43"/>
                <a:gd name="T16" fmla="*/ 0 w 39"/>
                <a:gd name="T17" fmla="*/ 0 h 43"/>
                <a:gd name="T18" fmla="*/ 39 w 39"/>
                <a:gd name="T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3">
                  <a:moveTo>
                    <a:pt x="39" y="35"/>
                  </a:moveTo>
                  <a:lnTo>
                    <a:pt x="35" y="39"/>
                  </a:lnTo>
                  <a:lnTo>
                    <a:pt x="31" y="42"/>
                  </a:lnTo>
                  <a:lnTo>
                    <a:pt x="24" y="43"/>
                  </a:lnTo>
                  <a:lnTo>
                    <a:pt x="18" y="42"/>
                  </a:lnTo>
                  <a:lnTo>
                    <a:pt x="15" y="31"/>
                  </a:lnTo>
                  <a:lnTo>
                    <a:pt x="10" y="18"/>
                  </a:lnTo>
                  <a:lnTo>
                    <a:pt x="5" y="7"/>
                  </a:lnTo>
                  <a:lnTo>
                    <a:pt x="0" y="0"/>
                  </a:lnTo>
                  <a:lnTo>
                    <a:pt x="39" y="3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Freeform 61"/>
            <p:cNvSpPr>
              <a:spLocks/>
            </p:cNvSpPr>
            <p:nvPr/>
          </p:nvSpPr>
          <p:spPr bwMode="auto">
            <a:xfrm>
              <a:off x="4532" y="2309"/>
              <a:ext cx="19" cy="14"/>
            </a:xfrm>
            <a:custGeom>
              <a:avLst/>
              <a:gdLst>
                <a:gd name="T0" fmla="*/ 39 w 39"/>
                <a:gd name="T1" fmla="*/ 29 h 29"/>
                <a:gd name="T2" fmla="*/ 32 w 39"/>
                <a:gd name="T3" fmla="*/ 29 h 29"/>
                <a:gd name="T4" fmla="*/ 27 w 39"/>
                <a:gd name="T5" fmla="*/ 24 h 29"/>
                <a:gd name="T6" fmla="*/ 21 w 39"/>
                <a:gd name="T7" fmla="*/ 19 h 29"/>
                <a:gd name="T8" fmla="*/ 13 w 39"/>
                <a:gd name="T9" fmla="*/ 16 h 29"/>
                <a:gd name="T10" fmla="*/ 10 w 39"/>
                <a:gd name="T11" fmla="*/ 14 h 29"/>
                <a:gd name="T12" fmla="*/ 7 w 39"/>
                <a:gd name="T13" fmla="*/ 13 h 29"/>
                <a:gd name="T14" fmla="*/ 4 w 39"/>
                <a:gd name="T15" fmla="*/ 10 h 29"/>
                <a:gd name="T16" fmla="*/ 0 w 39"/>
                <a:gd name="T17" fmla="*/ 8 h 29"/>
                <a:gd name="T18" fmla="*/ 4 w 39"/>
                <a:gd name="T19" fmla="*/ 5 h 29"/>
                <a:gd name="T20" fmla="*/ 7 w 39"/>
                <a:gd name="T21" fmla="*/ 2 h 29"/>
                <a:gd name="T22" fmla="*/ 12 w 39"/>
                <a:gd name="T23" fmla="*/ 0 h 29"/>
                <a:gd name="T24" fmla="*/ 16 w 39"/>
                <a:gd name="T25" fmla="*/ 2 h 29"/>
                <a:gd name="T26" fmla="*/ 23 w 39"/>
                <a:gd name="T27" fmla="*/ 8 h 29"/>
                <a:gd name="T28" fmla="*/ 31 w 39"/>
                <a:gd name="T29" fmla="*/ 14 h 29"/>
                <a:gd name="T30" fmla="*/ 37 w 39"/>
                <a:gd name="T31" fmla="*/ 22 h 29"/>
                <a:gd name="T32" fmla="*/ 39 w 39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9">
                  <a:moveTo>
                    <a:pt x="39" y="29"/>
                  </a:moveTo>
                  <a:lnTo>
                    <a:pt x="32" y="29"/>
                  </a:lnTo>
                  <a:lnTo>
                    <a:pt x="27" y="24"/>
                  </a:lnTo>
                  <a:lnTo>
                    <a:pt x="21" y="19"/>
                  </a:lnTo>
                  <a:lnTo>
                    <a:pt x="13" y="16"/>
                  </a:lnTo>
                  <a:lnTo>
                    <a:pt x="10" y="14"/>
                  </a:lnTo>
                  <a:lnTo>
                    <a:pt x="7" y="13"/>
                  </a:lnTo>
                  <a:lnTo>
                    <a:pt x="4" y="10"/>
                  </a:lnTo>
                  <a:lnTo>
                    <a:pt x="0" y="8"/>
                  </a:lnTo>
                  <a:lnTo>
                    <a:pt x="4" y="5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3" y="8"/>
                  </a:lnTo>
                  <a:lnTo>
                    <a:pt x="31" y="14"/>
                  </a:lnTo>
                  <a:lnTo>
                    <a:pt x="37" y="22"/>
                  </a:lnTo>
                  <a:lnTo>
                    <a:pt x="39" y="2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Freeform 62"/>
            <p:cNvSpPr>
              <a:spLocks/>
            </p:cNvSpPr>
            <p:nvPr/>
          </p:nvSpPr>
          <p:spPr bwMode="auto">
            <a:xfrm>
              <a:off x="4223" y="2334"/>
              <a:ext cx="650" cy="614"/>
            </a:xfrm>
            <a:custGeom>
              <a:avLst/>
              <a:gdLst>
                <a:gd name="T0" fmla="*/ 803 w 1298"/>
                <a:gd name="T1" fmla="*/ 126 h 1228"/>
                <a:gd name="T2" fmla="*/ 880 w 1298"/>
                <a:gd name="T3" fmla="*/ 110 h 1228"/>
                <a:gd name="T4" fmla="*/ 1043 w 1298"/>
                <a:gd name="T5" fmla="*/ 285 h 1228"/>
                <a:gd name="T6" fmla="*/ 1159 w 1298"/>
                <a:gd name="T7" fmla="*/ 469 h 1228"/>
                <a:gd name="T8" fmla="*/ 1185 w 1298"/>
                <a:gd name="T9" fmla="*/ 658 h 1228"/>
                <a:gd name="T10" fmla="*/ 1247 w 1298"/>
                <a:gd name="T11" fmla="*/ 896 h 1228"/>
                <a:gd name="T12" fmla="*/ 1298 w 1298"/>
                <a:gd name="T13" fmla="*/ 1081 h 1228"/>
                <a:gd name="T14" fmla="*/ 1121 w 1298"/>
                <a:gd name="T15" fmla="*/ 1197 h 1228"/>
                <a:gd name="T16" fmla="*/ 1019 w 1298"/>
                <a:gd name="T17" fmla="*/ 1011 h 1228"/>
                <a:gd name="T18" fmla="*/ 998 w 1298"/>
                <a:gd name="T19" fmla="*/ 803 h 1228"/>
                <a:gd name="T20" fmla="*/ 987 w 1298"/>
                <a:gd name="T21" fmla="*/ 737 h 1228"/>
                <a:gd name="T22" fmla="*/ 960 w 1298"/>
                <a:gd name="T23" fmla="*/ 690 h 1228"/>
                <a:gd name="T24" fmla="*/ 963 w 1298"/>
                <a:gd name="T25" fmla="*/ 638 h 1228"/>
                <a:gd name="T26" fmla="*/ 937 w 1298"/>
                <a:gd name="T27" fmla="*/ 610 h 1228"/>
                <a:gd name="T28" fmla="*/ 953 w 1298"/>
                <a:gd name="T29" fmla="*/ 568 h 1228"/>
                <a:gd name="T30" fmla="*/ 902 w 1298"/>
                <a:gd name="T31" fmla="*/ 527 h 1228"/>
                <a:gd name="T32" fmla="*/ 790 w 1298"/>
                <a:gd name="T33" fmla="*/ 444 h 1228"/>
                <a:gd name="T34" fmla="*/ 616 w 1298"/>
                <a:gd name="T35" fmla="*/ 265 h 1228"/>
                <a:gd name="T36" fmla="*/ 557 w 1298"/>
                <a:gd name="T37" fmla="*/ 263 h 1228"/>
                <a:gd name="T38" fmla="*/ 439 w 1298"/>
                <a:gd name="T39" fmla="*/ 242 h 1228"/>
                <a:gd name="T40" fmla="*/ 406 w 1298"/>
                <a:gd name="T41" fmla="*/ 171 h 1228"/>
                <a:gd name="T42" fmla="*/ 407 w 1298"/>
                <a:gd name="T43" fmla="*/ 260 h 1228"/>
                <a:gd name="T44" fmla="*/ 516 w 1298"/>
                <a:gd name="T45" fmla="*/ 311 h 1228"/>
                <a:gd name="T46" fmla="*/ 573 w 1298"/>
                <a:gd name="T47" fmla="*/ 301 h 1228"/>
                <a:gd name="T48" fmla="*/ 640 w 1298"/>
                <a:gd name="T49" fmla="*/ 354 h 1228"/>
                <a:gd name="T50" fmla="*/ 701 w 1298"/>
                <a:gd name="T51" fmla="*/ 412 h 1228"/>
                <a:gd name="T52" fmla="*/ 738 w 1298"/>
                <a:gd name="T53" fmla="*/ 461 h 1228"/>
                <a:gd name="T54" fmla="*/ 749 w 1298"/>
                <a:gd name="T55" fmla="*/ 595 h 1228"/>
                <a:gd name="T56" fmla="*/ 744 w 1298"/>
                <a:gd name="T57" fmla="*/ 710 h 1228"/>
                <a:gd name="T58" fmla="*/ 685 w 1298"/>
                <a:gd name="T59" fmla="*/ 776 h 1228"/>
                <a:gd name="T60" fmla="*/ 584 w 1298"/>
                <a:gd name="T61" fmla="*/ 782 h 1228"/>
                <a:gd name="T62" fmla="*/ 377 w 1298"/>
                <a:gd name="T63" fmla="*/ 857 h 1228"/>
                <a:gd name="T64" fmla="*/ 171 w 1298"/>
                <a:gd name="T65" fmla="*/ 935 h 1228"/>
                <a:gd name="T66" fmla="*/ 26 w 1298"/>
                <a:gd name="T67" fmla="*/ 956 h 1228"/>
                <a:gd name="T68" fmla="*/ 11 w 1298"/>
                <a:gd name="T69" fmla="*/ 889 h 1228"/>
                <a:gd name="T70" fmla="*/ 11 w 1298"/>
                <a:gd name="T71" fmla="*/ 884 h 1228"/>
                <a:gd name="T72" fmla="*/ 30 w 1298"/>
                <a:gd name="T73" fmla="*/ 696 h 1228"/>
                <a:gd name="T74" fmla="*/ 192 w 1298"/>
                <a:gd name="T75" fmla="*/ 683 h 1228"/>
                <a:gd name="T76" fmla="*/ 337 w 1298"/>
                <a:gd name="T77" fmla="*/ 659 h 1228"/>
                <a:gd name="T78" fmla="*/ 417 w 1298"/>
                <a:gd name="T79" fmla="*/ 613 h 1228"/>
                <a:gd name="T80" fmla="*/ 465 w 1298"/>
                <a:gd name="T81" fmla="*/ 610 h 1228"/>
                <a:gd name="T82" fmla="*/ 497 w 1298"/>
                <a:gd name="T83" fmla="*/ 613 h 1228"/>
                <a:gd name="T84" fmla="*/ 482 w 1298"/>
                <a:gd name="T85" fmla="*/ 535 h 1228"/>
                <a:gd name="T86" fmla="*/ 466 w 1298"/>
                <a:gd name="T87" fmla="*/ 456 h 1228"/>
                <a:gd name="T88" fmla="*/ 449 w 1298"/>
                <a:gd name="T89" fmla="*/ 391 h 1228"/>
                <a:gd name="T90" fmla="*/ 393 w 1298"/>
                <a:gd name="T91" fmla="*/ 293 h 1228"/>
                <a:gd name="T92" fmla="*/ 353 w 1298"/>
                <a:gd name="T93" fmla="*/ 185 h 1228"/>
                <a:gd name="T94" fmla="*/ 386 w 1298"/>
                <a:gd name="T95" fmla="*/ 86 h 1228"/>
                <a:gd name="T96" fmla="*/ 430 w 1298"/>
                <a:gd name="T97" fmla="*/ 44 h 1228"/>
                <a:gd name="T98" fmla="*/ 516 w 1298"/>
                <a:gd name="T99" fmla="*/ 14 h 1228"/>
                <a:gd name="T100" fmla="*/ 624 w 1298"/>
                <a:gd name="T101" fmla="*/ 4 h 1228"/>
                <a:gd name="T102" fmla="*/ 661 w 1298"/>
                <a:gd name="T103" fmla="*/ 24 h 1228"/>
                <a:gd name="T104" fmla="*/ 679 w 1298"/>
                <a:gd name="T105" fmla="*/ 14 h 1228"/>
                <a:gd name="T106" fmla="*/ 723 w 1298"/>
                <a:gd name="T107" fmla="*/ 73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8" h="1228">
                  <a:moveTo>
                    <a:pt x="733" y="84"/>
                  </a:moveTo>
                  <a:lnTo>
                    <a:pt x="746" y="94"/>
                  </a:lnTo>
                  <a:lnTo>
                    <a:pt x="758" y="103"/>
                  </a:lnTo>
                  <a:lnTo>
                    <a:pt x="773" y="113"/>
                  </a:lnTo>
                  <a:lnTo>
                    <a:pt x="787" y="121"/>
                  </a:lnTo>
                  <a:lnTo>
                    <a:pt x="803" y="126"/>
                  </a:lnTo>
                  <a:lnTo>
                    <a:pt x="819" y="129"/>
                  </a:lnTo>
                  <a:lnTo>
                    <a:pt x="837" y="129"/>
                  </a:lnTo>
                  <a:lnTo>
                    <a:pt x="854" y="126"/>
                  </a:lnTo>
                  <a:lnTo>
                    <a:pt x="862" y="123"/>
                  </a:lnTo>
                  <a:lnTo>
                    <a:pt x="872" y="116"/>
                  </a:lnTo>
                  <a:lnTo>
                    <a:pt x="880" y="110"/>
                  </a:lnTo>
                  <a:lnTo>
                    <a:pt x="893" y="111"/>
                  </a:lnTo>
                  <a:lnTo>
                    <a:pt x="923" y="145"/>
                  </a:lnTo>
                  <a:lnTo>
                    <a:pt x="953" y="178"/>
                  </a:lnTo>
                  <a:lnTo>
                    <a:pt x="982" y="214"/>
                  </a:lnTo>
                  <a:lnTo>
                    <a:pt x="1012" y="250"/>
                  </a:lnTo>
                  <a:lnTo>
                    <a:pt x="1043" y="285"/>
                  </a:lnTo>
                  <a:lnTo>
                    <a:pt x="1073" y="319"/>
                  </a:lnTo>
                  <a:lnTo>
                    <a:pt x="1103" y="351"/>
                  </a:lnTo>
                  <a:lnTo>
                    <a:pt x="1137" y="381"/>
                  </a:lnTo>
                  <a:lnTo>
                    <a:pt x="1153" y="407"/>
                  </a:lnTo>
                  <a:lnTo>
                    <a:pt x="1158" y="437"/>
                  </a:lnTo>
                  <a:lnTo>
                    <a:pt x="1159" y="469"/>
                  </a:lnTo>
                  <a:lnTo>
                    <a:pt x="1162" y="498"/>
                  </a:lnTo>
                  <a:lnTo>
                    <a:pt x="1164" y="498"/>
                  </a:lnTo>
                  <a:lnTo>
                    <a:pt x="1164" y="539"/>
                  </a:lnTo>
                  <a:lnTo>
                    <a:pt x="1170" y="578"/>
                  </a:lnTo>
                  <a:lnTo>
                    <a:pt x="1180" y="618"/>
                  </a:lnTo>
                  <a:lnTo>
                    <a:pt x="1185" y="658"/>
                  </a:lnTo>
                  <a:lnTo>
                    <a:pt x="1194" y="699"/>
                  </a:lnTo>
                  <a:lnTo>
                    <a:pt x="1206" y="739"/>
                  </a:lnTo>
                  <a:lnTo>
                    <a:pt x="1215" y="779"/>
                  </a:lnTo>
                  <a:lnTo>
                    <a:pt x="1226" y="819"/>
                  </a:lnTo>
                  <a:lnTo>
                    <a:pt x="1236" y="857"/>
                  </a:lnTo>
                  <a:lnTo>
                    <a:pt x="1247" y="896"/>
                  </a:lnTo>
                  <a:lnTo>
                    <a:pt x="1258" y="935"/>
                  </a:lnTo>
                  <a:lnTo>
                    <a:pt x="1271" y="975"/>
                  </a:lnTo>
                  <a:lnTo>
                    <a:pt x="1279" y="996"/>
                  </a:lnTo>
                  <a:lnTo>
                    <a:pt x="1287" y="1030"/>
                  </a:lnTo>
                  <a:lnTo>
                    <a:pt x="1295" y="1062"/>
                  </a:lnTo>
                  <a:lnTo>
                    <a:pt x="1298" y="1081"/>
                  </a:lnTo>
                  <a:lnTo>
                    <a:pt x="1271" y="1105"/>
                  </a:lnTo>
                  <a:lnTo>
                    <a:pt x="1244" y="1127"/>
                  </a:lnTo>
                  <a:lnTo>
                    <a:pt x="1215" y="1146"/>
                  </a:lnTo>
                  <a:lnTo>
                    <a:pt x="1185" y="1165"/>
                  </a:lnTo>
                  <a:lnTo>
                    <a:pt x="1154" y="1181"/>
                  </a:lnTo>
                  <a:lnTo>
                    <a:pt x="1121" y="1197"/>
                  </a:lnTo>
                  <a:lnTo>
                    <a:pt x="1087" y="1213"/>
                  </a:lnTo>
                  <a:lnTo>
                    <a:pt x="1052" y="1228"/>
                  </a:lnTo>
                  <a:lnTo>
                    <a:pt x="1046" y="1193"/>
                  </a:lnTo>
                  <a:lnTo>
                    <a:pt x="1036" y="1130"/>
                  </a:lnTo>
                  <a:lnTo>
                    <a:pt x="1027" y="1062"/>
                  </a:lnTo>
                  <a:lnTo>
                    <a:pt x="1019" y="1011"/>
                  </a:lnTo>
                  <a:lnTo>
                    <a:pt x="1014" y="980"/>
                  </a:lnTo>
                  <a:lnTo>
                    <a:pt x="1008" y="929"/>
                  </a:lnTo>
                  <a:lnTo>
                    <a:pt x="1003" y="878"/>
                  </a:lnTo>
                  <a:lnTo>
                    <a:pt x="1001" y="852"/>
                  </a:lnTo>
                  <a:lnTo>
                    <a:pt x="998" y="828"/>
                  </a:lnTo>
                  <a:lnTo>
                    <a:pt x="998" y="803"/>
                  </a:lnTo>
                  <a:lnTo>
                    <a:pt x="1000" y="779"/>
                  </a:lnTo>
                  <a:lnTo>
                    <a:pt x="1008" y="760"/>
                  </a:lnTo>
                  <a:lnTo>
                    <a:pt x="1016" y="742"/>
                  </a:lnTo>
                  <a:lnTo>
                    <a:pt x="1006" y="739"/>
                  </a:lnTo>
                  <a:lnTo>
                    <a:pt x="996" y="737"/>
                  </a:lnTo>
                  <a:lnTo>
                    <a:pt x="987" y="737"/>
                  </a:lnTo>
                  <a:lnTo>
                    <a:pt x="977" y="736"/>
                  </a:lnTo>
                  <a:lnTo>
                    <a:pt x="969" y="733"/>
                  </a:lnTo>
                  <a:lnTo>
                    <a:pt x="963" y="728"/>
                  </a:lnTo>
                  <a:lnTo>
                    <a:pt x="958" y="721"/>
                  </a:lnTo>
                  <a:lnTo>
                    <a:pt x="956" y="710"/>
                  </a:lnTo>
                  <a:lnTo>
                    <a:pt x="960" y="690"/>
                  </a:lnTo>
                  <a:lnTo>
                    <a:pt x="968" y="672"/>
                  </a:lnTo>
                  <a:lnTo>
                    <a:pt x="979" y="658"/>
                  </a:lnTo>
                  <a:lnTo>
                    <a:pt x="988" y="645"/>
                  </a:lnTo>
                  <a:lnTo>
                    <a:pt x="984" y="642"/>
                  </a:lnTo>
                  <a:lnTo>
                    <a:pt x="974" y="640"/>
                  </a:lnTo>
                  <a:lnTo>
                    <a:pt x="963" y="638"/>
                  </a:lnTo>
                  <a:lnTo>
                    <a:pt x="953" y="635"/>
                  </a:lnTo>
                  <a:lnTo>
                    <a:pt x="947" y="630"/>
                  </a:lnTo>
                  <a:lnTo>
                    <a:pt x="944" y="626"/>
                  </a:lnTo>
                  <a:lnTo>
                    <a:pt x="940" y="622"/>
                  </a:lnTo>
                  <a:lnTo>
                    <a:pt x="937" y="618"/>
                  </a:lnTo>
                  <a:lnTo>
                    <a:pt x="937" y="610"/>
                  </a:lnTo>
                  <a:lnTo>
                    <a:pt x="940" y="602"/>
                  </a:lnTo>
                  <a:lnTo>
                    <a:pt x="944" y="595"/>
                  </a:lnTo>
                  <a:lnTo>
                    <a:pt x="944" y="587"/>
                  </a:lnTo>
                  <a:lnTo>
                    <a:pt x="945" y="587"/>
                  </a:lnTo>
                  <a:lnTo>
                    <a:pt x="948" y="578"/>
                  </a:lnTo>
                  <a:lnTo>
                    <a:pt x="953" y="568"/>
                  </a:lnTo>
                  <a:lnTo>
                    <a:pt x="958" y="559"/>
                  </a:lnTo>
                  <a:lnTo>
                    <a:pt x="961" y="549"/>
                  </a:lnTo>
                  <a:lnTo>
                    <a:pt x="945" y="544"/>
                  </a:lnTo>
                  <a:lnTo>
                    <a:pt x="929" y="539"/>
                  </a:lnTo>
                  <a:lnTo>
                    <a:pt x="915" y="533"/>
                  </a:lnTo>
                  <a:lnTo>
                    <a:pt x="902" y="527"/>
                  </a:lnTo>
                  <a:lnTo>
                    <a:pt x="889" y="519"/>
                  </a:lnTo>
                  <a:lnTo>
                    <a:pt x="877" y="511"/>
                  </a:lnTo>
                  <a:lnTo>
                    <a:pt x="864" y="503"/>
                  </a:lnTo>
                  <a:lnTo>
                    <a:pt x="853" y="495"/>
                  </a:lnTo>
                  <a:lnTo>
                    <a:pt x="821" y="471"/>
                  </a:lnTo>
                  <a:lnTo>
                    <a:pt x="790" y="444"/>
                  </a:lnTo>
                  <a:lnTo>
                    <a:pt x="760" y="415"/>
                  </a:lnTo>
                  <a:lnTo>
                    <a:pt x="731" y="384"/>
                  </a:lnTo>
                  <a:lnTo>
                    <a:pt x="703" y="354"/>
                  </a:lnTo>
                  <a:lnTo>
                    <a:pt x="674" y="324"/>
                  </a:lnTo>
                  <a:lnTo>
                    <a:pt x="645" y="293"/>
                  </a:lnTo>
                  <a:lnTo>
                    <a:pt x="616" y="265"/>
                  </a:lnTo>
                  <a:lnTo>
                    <a:pt x="613" y="258"/>
                  </a:lnTo>
                  <a:lnTo>
                    <a:pt x="608" y="252"/>
                  </a:lnTo>
                  <a:lnTo>
                    <a:pt x="602" y="249"/>
                  </a:lnTo>
                  <a:lnTo>
                    <a:pt x="596" y="249"/>
                  </a:lnTo>
                  <a:lnTo>
                    <a:pt x="576" y="257"/>
                  </a:lnTo>
                  <a:lnTo>
                    <a:pt x="557" y="263"/>
                  </a:lnTo>
                  <a:lnTo>
                    <a:pt x="537" y="266"/>
                  </a:lnTo>
                  <a:lnTo>
                    <a:pt x="514" y="266"/>
                  </a:lnTo>
                  <a:lnTo>
                    <a:pt x="493" y="265"/>
                  </a:lnTo>
                  <a:lnTo>
                    <a:pt x="473" y="260"/>
                  </a:lnTo>
                  <a:lnTo>
                    <a:pt x="455" y="252"/>
                  </a:lnTo>
                  <a:lnTo>
                    <a:pt x="439" y="242"/>
                  </a:lnTo>
                  <a:lnTo>
                    <a:pt x="430" y="228"/>
                  </a:lnTo>
                  <a:lnTo>
                    <a:pt x="422" y="206"/>
                  </a:lnTo>
                  <a:lnTo>
                    <a:pt x="415" y="185"/>
                  </a:lnTo>
                  <a:lnTo>
                    <a:pt x="412" y="177"/>
                  </a:lnTo>
                  <a:lnTo>
                    <a:pt x="414" y="177"/>
                  </a:lnTo>
                  <a:lnTo>
                    <a:pt x="406" y="171"/>
                  </a:lnTo>
                  <a:lnTo>
                    <a:pt x="393" y="180"/>
                  </a:lnTo>
                  <a:lnTo>
                    <a:pt x="380" y="196"/>
                  </a:lnTo>
                  <a:lnTo>
                    <a:pt x="377" y="210"/>
                  </a:lnTo>
                  <a:lnTo>
                    <a:pt x="383" y="226"/>
                  </a:lnTo>
                  <a:lnTo>
                    <a:pt x="393" y="242"/>
                  </a:lnTo>
                  <a:lnTo>
                    <a:pt x="407" y="260"/>
                  </a:lnTo>
                  <a:lnTo>
                    <a:pt x="423" y="276"/>
                  </a:lnTo>
                  <a:lnTo>
                    <a:pt x="442" y="290"/>
                  </a:lnTo>
                  <a:lnTo>
                    <a:pt x="461" y="301"/>
                  </a:lnTo>
                  <a:lnTo>
                    <a:pt x="484" y="309"/>
                  </a:lnTo>
                  <a:lnTo>
                    <a:pt x="506" y="311"/>
                  </a:lnTo>
                  <a:lnTo>
                    <a:pt x="516" y="311"/>
                  </a:lnTo>
                  <a:lnTo>
                    <a:pt x="527" y="311"/>
                  </a:lnTo>
                  <a:lnTo>
                    <a:pt x="535" y="309"/>
                  </a:lnTo>
                  <a:lnTo>
                    <a:pt x="544" y="309"/>
                  </a:lnTo>
                  <a:lnTo>
                    <a:pt x="554" y="308"/>
                  </a:lnTo>
                  <a:lnTo>
                    <a:pt x="562" y="305"/>
                  </a:lnTo>
                  <a:lnTo>
                    <a:pt x="573" y="301"/>
                  </a:lnTo>
                  <a:lnTo>
                    <a:pt x="583" y="298"/>
                  </a:lnTo>
                  <a:lnTo>
                    <a:pt x="596" y="309"/>
                  </a:lnTo>
                  <a:lnTo>
                    <a:pt x="608" y="319"/>
                  </a:lnTo>
                  <a:lnTo>
                    <a:pt x="620" y="330"/>
                  </a:lnTo>
                  <a:lnTo>
                    <a:pt x="631" y="343"/>
                  </a:lnTo>
                  <a:lnTo>
                    <a:pt x="640" y="354"/>
                  </a:lnTo>
                  <a:lnTo>
                    <a:pt x="651" y="365"/>
                  </a:lnTo>
                  <a:lnTo>
                    <a:pt x="664" y="378"/>
                  </a:lnTo>
                  <a:lnTo>
                    <a:pt x="677" y="389"/>
                  </a:lnTo>
                  <a:lnTo>
                    <a:pt x="685" y="397"/>
                  </a:lnTo>
                  <a:lnTo>
                    <a:pt x="693" y="404"/>
                  </a:lnTo>
                  <a:lnTo>
                    <a:pt x="701" y="412"/>
                  </a:lnTo>
                  <a:lnTo>
                    <a:pt x="711" y="420"/>
                  </a:lnTo>
                  <a:lnTo>
                    <a:pt x="719" y="428"/>
                  </a:lnTo>
                  <a:lnTo>
                    <a:pt x="727" y="436"/>
                  </a:lnTo>
                  <a:lnTo>
                    <a:pt x="733" y="445"/>
                  </a:lnTo>
                  <a:lnTo>
                    <a:pt x="739" y="455"/>
                  </a:lnTo>
                  <a:lnTo>
                    <a:pt x="738" y="461"/>
                  </a:lnTo>
                  <a:lnTo>
                    <a:pt x="739" y="466"/>
                  </a:lnTo>
                  <a:lnTo>
                    <a:pt x="741" y="472"/>
                  </a:lnTo>
                  <a:lnTo>
                    <a:pt x="741" y="479"/>
                  </a:lnTo>
                  <a:lnTo>
                    <a:pt x="746" y="520"/>
                  </a:lnTo>
                  <a:lnTo>
                    <a:pt x="747" y="559"/>
                  </a:lnTo>
                  <a:lnTo>
                    <a:pt x="749" y="595"/>
                  </a:lnTo>
                  <a:lnTo>
                    <a:pt x="749" y="629"/>
                  </a:lnTo>
                  <a:lnTo>
                    <a:pt x="747" y="648"/>
                  </a:lnTo>
                  <a:lnTo>
                    <a:pt x="747" y="667"/>
                  </a:lnTo>
                  <a:lnTo>
                    <a:pt x="746" y="688"/>
                  </a:lnTo>
                  <a:lnTo>
                    <a:pt x="744" y="710"/>
                  </a:lnTo>
                  <a:lnTo>
                    <a:pt x="744" y="710"/>
                  </a:lnTo>
                  <a:lnTo>
                    <a:pt x="742" y="725"/>
                  </a:lnTo>
                  <a:lnTo>
                    <a:pt x="738" y="741"/>
                  </a:lnTo>
                  <a:lnTo>
                    <a:pt x="730" y="755"/>
                  </a:lnTo>
                  <a:lnTo>
                    <a:pt x="717" y="766"/>
                  </a:lnTo>
                  <a:lnTo>
                    <a:pt x="701" y="771"/>
                  </a:lnTo>
                  <a:lnTo>
                    <a:pt x="685" y="776"/>
                  </a:lnTo>
                  <a:lnTo>
                    <a:pt x="669" y="777"/>
                  </a:lnTo>
                  <a:lnTo>
                    <a:pt x="653" y="779"/>
                  </a:lnTo>
                  <a:lnTo>
                    <a:pt x="636" y="779"/>
                  </a:lnTo>
                  <a:lnTo>
                    <a:pt x="620" y="781"/>
                  </a:lnTo>
                  <a:lnTo>
                    <a:pt x="602" y="781"/>
                  </a:lnTo>
                  <a:lnTo>
                    <a:pt x="584" y="782"/>
                  </a:lnTo>
                  <a:lnTo>
                    <a:pt x="549" y="793"/>
                  </a:lnTo>
                  <a:lnTo>
                    <a:pt x="514" y="806"/>
                  </a:lnTo>
                  <a:lnTo>
                    <a:pt x="479" y="817"/>
                  </a:lnTo>
                  <a:lnTo>
                    <a:pt x="445" y="830"/>
                  </a:lnTo>
                  <a:lnTo>
                    <a:pt x="410" y="844"/>
                  </a:lnTo>
                  <a:lnTo>
                    <a:pt x="377" y="857"/>
                  </a:lnTo>
                  <a:lnTo>
                    <a:pt x="342" y="870"/>
                  </a:lnTo>
                  <a:lnTo>
                    <a:pt x="308" y="884"/>
                  </a:lnTo>
                  <a:lnTo>
                    <a:pt x="273" y="897"/>
                  </a:lnTo>
                  <a:lnTo>
                    <a:pt x="240" y="910"/>
                  </a:lnTo>
                  <a:lnTo>
                    <a:pt x="206" y="923"/>
                  </a:lnTo>
                  <a:lnTo>
                    <a:pt x="171" y="935"/>
                  </a:lnTo>
                  <a:lnTo>
                    <a:pt x="137" y="948"/>
                  </a:lnTo>
                  <a:lnTo>
                    <a:pt x="104" y="959"/>
                  </a:lnTo>
                  <a:lnTo>
                    <a:pt x="70" y="971"/>
                  </a:lnTo>
                  <a:lnTo>
                    <a:pt x="37" y="982"/>
                  </a:lnTo>
                  <a:lnTo>
                    <a:pt x="30" y="971"/>
                  </a:lnTo>
                  <a:lnTo>
                    <a:pt x="26" y="956"/>
                  </a:lnTo>
                  <a:lnTo>
                    <a:pt x="22" y="942"/>
                  </a:lnTo>
                  <a:lnTo>
                    <a:pt x="19" y="927"/>
                  </a:lnTo>
                  <a:lnTo>
                    <a:pt x="16" y="918"/>
                  </a:lnTo>
                  <a:lnTo>
                    <a:pt x="16" y="908"/>
                  </a:lnTo>
                  <a:lnTo>
                    <a:pt x="14" y="899"/>
                  </a:lnTo>
                  <a:lnTo>
                    <a:pt x="11" y="889"/>
                  </a:lnTo>
                  <a:lnTo>
                    <a:pt x="13" y="889"/>
                  </a:lnTo>
                  <a:lnTo>
                    <a:pt x="13" y="888"/>
                  </a:lnTo>
                  <a:lnTo>
                    <a:pt x="13" y="888"/>
                  </a:lnTo>
                  <a:lnTo>
                    <a:pt x="14" y="888"/>
                  </a:lnTo>
                  <a:lnTo>
                    <a:pt x="14" y="884"/>
                  </a:lnTo>
                  <a:lnTo>
                    <a:pt x="11" y="884"/>
                  </a:lnTo>
                  <a:lnTo>
                    <a:pt x="6" y="838"/>
                  </a:lnTo>
                  <a:lnTo>
                    <a:pt x="2" y="795"/>
                  </a:lnTo>
                  <a:lnTo>
                    <a:pt x="0" y="750"/>
                  </a:lnTo>
                  <a:lnTo>
                    <a:pt x="0" y="701"/>
                  </a:lnTo>
                  <a:lnTo>
                    <a:pt x="5" y="696"/>
                  </a:lnTo>
                  <a:lnTo>
                    <a:pt x="30" y="696"/>
                  </a:lnTo>
                  <a:lnTo>
                    <a:pt x="56" y="696"/>
                  </a:lnTo>
                  <a:lnTo>
                    <a:pt x="83" y="694"/>
                  </a:lnTo>
                  <a:lnTo>
                    <a:pt x="112" y="693"/>
                  </a:lnTo>
                  <a:lnTo>
                    <a:pt x="139" y="690"/>
                  </a:lnTo>
                  <a:lnTo>
                    <a:pt x="166" y="686"/>
                  </a:lnTo>
                  <a:lnTo>
                    <a:pt x="192" y="683"/>
                  </a:lnTo>
                  <a:lnTo>
                    <a:pt x="217" y="678"/>
                  </a:lnTo>
                  <a:lnTo>
                    <a:pt x="240" y="675"/>
                  </a:lnTo>
                  <a:lnTo>
                    <a:pt x="262" y="672"/>
                  </a:lnTo>
                  <a:lnTo>
                    <a:pt x="287" y="667"/>
                  </a:lnTo>
                  <a:lnTo>
                    <a:pt x="311" y="664"/>
                  </a:lnTo>
                  <a:lnTo>
                    <a:pt x="337" y="659"/>
                  </a:lnTo>
                  <a:lnTo>
                    <a:pt x="362" y="654"/>
                  </a:lnTo>
                  <a:lnTo>
                    <a:pt x="386" y="648"/>
                  </a:lnTo>
                  <a:lnTo>
                    <a:pt x="410" y="642"/>
                  </a:lnTo>
                  <a:lnTo>
                    <a:pt x="412" y="630"/>
                  </a:lnTo>
                  <a:lnTo>
                    <a:pt x="414" y="621"/>
                  </a:lnTo>
                  <a:lnTo>
                    <a:pt x="417" y="613"/>
                  </a:lnTo>
                  <a:lnTo>
                    <a:pt x="420" y="603"/>
                  </a:lnTo>
                  <a:lnTo>
                    <a:pt x="431" y="597"/>
                  </a:lnTo>
                  <a:lnTo>
                    <a:pt x="441" y="597"/>
                  </a:lnTo>
                  <a:lnTo>
                    <a:pt x="449" y="598"/>
                  </a:lnTo>
                  <a:lnTo>
                    <a:pt x="457" y="603"/>
                  </a:lnTo>
                  <a:lnTo>
                    <a:pt x="465" y="610"/>
                  </a:lnTo>
                  <a:lnTo>
                    <a:pt x="471" y="616"/>
                  </a:lnTo>
                  <a:lnTo>
                    <a:pt x="479" y="622"/>
                  </a:lnTo>
                  <a:lnTo>
                    <a:pt x="489" y="624"/>
                  </a:lnTo>
                  <a:lnTo>
                    <a:pt x="490" y="619"/>
                  </a:lnTo>
                  <a:lnTo>
                    <a:pt x="493" y="616"/>
                  </a:lnTo>
                  <a:lnTo>
                    <a:pt x="497" y="613"/>
                  </a:lnTo>
                  <a:lnTo>
                    <a:pt x="500" y="608"/>
                  </a:lnTo>
                  <a:lnTo>
                    <a:pt x="497" y="592"/>
                  </a:lnTo>
                  <a:lnTo>
                    <a:pt x="492" y="576"/>
                  </a:lnTo>
                  <a:lnTo>
                    <a:pt x="489" y="560"/>
                  </a:lnTo>
                  <a:lnTo>
                    <a:pt x="487" y="544"/>
                  </a:lnTo>
                  <a:lnTo>
                    <a:pt x="482" y="535"/>
                  </a:lnTo>
                  <a:lnTo>
                    <a:pt x="481" y="525"/>
                  </a:lnTo>
                  <a:lnTo>
                    <a:pt x="477" y="515"/>
                  </a:lnTo>
                  <a:lnTo>
                    <a:pt x="474" y="506"/>
                  </a:lnTo>
                  <a:lnTo>
                    <a:pt x="473" y="490"/>
                  </a:lnTo>
                  <a:lnTo>
                    <a:pt x="469" y="472"/>
                  </a:lnTo>
                  <a:lnTo>
                    <a:pt x="466" y="456"/>
                  </a:lnTo>
                  <a:lnTo>
                    <a:pt x="463" y="442"/>
                  </a:lnTo>
                  <a:lnTo>
                    <a:pt x="458" y="436"/>
                  </a:lnTo>
                  <a:lnTo>
                    <a:pt x="458" y="426"/>
                  </a:lnTo>
                  <a:lnTo>
                    <a:pt x="458" y="416"/>
                  </a:lnTo>
                  <a:lnTo>
                    <a:pt x="453" y="408"/>
                  </a:lnTo>
                  <a:lnTo>
                    <a:pt x="449" y="391"/>
                  </a:lnTo>
                  <a:lnTo>
                    <a:pt x="447" y="372"/>
                  </a:lnTo>
                  <a:lnTo>
                    <a:pt x="444" y="353"/>
                  </a:lnTo>
                  <a:lnTo>
                    <a:pt x="444" y="333"/>
                  </a:lnTo>
                  <a:lnTo>
                    <a:pt x="430" y="317"/>
                  </a:lnTo>
                  <a:lnTo>
                    <a:pt x="412" y="305"/>
                  </a:lnTo>
                  <a:lnTo>
                    <a:pt x="393" y="293"/>
                  </a:lnTo>
                  <a:lnTo>
                    <a:pt x="375" y="281"/>
                  </a:lnTo>
                  <a:lnTo>
                    <a:pt x="359" y="266"/>
                  </a:lnTo>
                  <a:lnTo>
                    <a:pt x="348" y="250"/>
                  </a:lnTo>
                  <a:lnTo>
                    <a:pt x="343" y="228"/>
                  </a:lnTo>
                  <a:lnTo>
                    <a:pt x="348" y="202"/>
                  </a:lnTo>
                  <a:lnTo>
                    <a:pt x="353" y="185"/>
                  </a:lnTo>
                  <a:lnTo>
                    <a:pt x="358" y="167"/>
                  </a:lnTo>
                  <a:lnTo>
                    <a:pt x="361" y="150"/>
                  </a:lnTo>
                  <a:lnTo>
                    <a:pt x="366" y="134"/>
                  </a:lnTo>
                  <a:lnTo>
                    <a:pt x="372" y="118"/>
                  </a:lnTo>
                  <a:lnTo>
                    <a:pt x="378" y="102"/>
                  </a:lnTo>
                  <a:lnTo>
                    <a:pt x="386" y="86"/>
                  </a:lnTo>
                  <a:lnTo>
                    <a:pt x="398" y="71"/>
                  </a:lnTo>
                  <a:lnTo>
                    <a:pt x="401" y="64"/>
                  </a:lnTo>
                  <a:lnTo>
                    <a:pt x="407" y="57"/>
                  </a:lnTo>
                  <a:lnTo>
                    <a:pt x="414" y="52"/>
                  </a:lnTo>
                  <a:lnTo>
                    <a:pt x="422" y="48"/>
                  </a:lnTo>
                  <a:lnTo>
                    <a:pt x="430" y="44"/>
                  </a:lnTo>
                  <a:lnTo>
                    <a:pt x="438" y="41"/>
                  </a:lnTo>
                  <a:lnTo>
                    <a:pt x="447" y="38"/>
                  </a:lnTo>
                  <a:lnTo>
                    <a:pt x="455" y="35"/>
                  </a:lnTo>
                  <a:lnTo>
                    <a:pt x="476" y="28"/>
                  </a:lnTo>
                  <a:lnTo>
                    <a:pt x="495" y="22"/>
                  </a:lnTo>
                  <a:lnTo>
                    <a:pt x="516" y="14"/>
                  </a:lnTo>
                  <a:lnTo>
                    <a:pt x="535" y="9"/>
                  </a:lnTo>
                  <a:lnTo>
                    <a:pt x="556" y="4"/>
                  </a:lnTo>
                  <a:lnTo>
                    <a:pt x="576" y="1"/>
                  </a:lnTo>
                  <a:lnTo>
                    <a:pt x="597" y="0"/>
                  </a:lnTo>
                  <a:lnTo>
                    <a:pt x="620" y="1"/>
                  </a:lnTo>
                  <a:lnTo>
                    <a:pt x="624" y="4"/>
                  </a:lnTo>
                  <a:lnTo>
                    <a:pt x="631" y="9"/>
                  </a:lnTo>
                  <a:lnTo>
                    <a:pt x="637" y="12"/>
                  </a:lnTo>
                  <a:lnTo>
                    <a:pt x="642" y="16"/>
                  </a:lnTo>
                  <a:lnTo>
                    <a:pt x="648" y="20"/>
                  </a:lnTo>
                  <a:lnTo>
                    <a:pt x="655" y="22"/>
                  </a:lnTo>
                  <a:lnTo>
                    <a:pt x="661" y="24"/>
                  </a:lnTo>
                  <a:lnTo>
                    <a:pt x="667" y="22"/>
                  </a:lnTo>
                  <a:lnTo>
                    <a:pt x="669" y="19"/>
                  </a:lnTo>
                  <a:lnTo>
                    <a:pt x="672" y="17"/>
                  </a:lnTo>
                  <a:lnTo>
                    <a:pt x="674" y="14"/>
                  </a:lnTo>
                  <a:lnTo>
                    <a:pt x="675" y="12"/>
                  </a:lnTo>
                  <a:lnTo>
                    <a:pt x="679" y="14"/>
                  </a:lnTo>
                  <a:lnTo>
                    <a:pt x="683" y="20"/>
                  </a:lnTo>
                  <a:lnTo>
                    <a:pt x="690" y="28"/>
                  </a:lnTo>
                  <a:lnTo>
                    <a:pt x="698" y="38"/>
                  </a:lnTo>
                  <a:lnTo>
                    <a:pt x="706" y="49"/>
                  </a:lnTo>
                  <a:lnTo>
                    <a:pt x="715" y="62"/>
                  </a:lnTo>
                  <a:lnTo>
                    <a:pt x="723" y="73"/>
                  </a:lnTo>
                  <a:lnTo>
                    <a:pt x="733" y="8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Freeform 63"/>
            <p:cNvSpPr>
              <a:spLocks/>
            </p:cNvSpPr>
            <p:nvPr/>
          </p:nvSpPr>
          <p:spPr bwMode="auto">
            <a:xfrm>
              <a:off x="4183" y="2684"/>
              <a:ext cx="49" cy="150"/>
            </a:xfrm>
            <a:custGeom>
              <a:avLst/>
              <a:gdLst>
                <a:gd name="T0" fmla="*/ 62 w 99"/>
                <a:gd name="T1" fmla="*/ 0 h 302"/>
                <a:gd name="T2" fmla="*/ 62 w 99"/>
                <a:gd name="T3" fmla="*/ 21 h 302"/>
                <a:gd name="T4" fmla="*/ 60 w 99"/>
                <a:gd name="T5" fmla="*/ 42 h 302"/>
                <a:gd name="T6" fmla="*/ 62 w 99"/>
                <a:gd name="T7" fmla="*/ 59 h 302"/>
                <a:gd name="T8" fmla="*/ 65 w 99"/>
                <a:gd name="T9" fmla="*/ 74 h 302"/>
                <a:gd name="T10" fmla="*/ 65 w 99"/>
                <a:gd name="T11" fmla="*/ 85 h 302"/>
                <a:gd name="T12" fmla="*/ 65 w 99"/>
                <a:gd name="T13" fmla="*/ 98 h 302"/>
                <a:gd name="T14" fmla="*/ 67 w 99"/>
                <a:gd name="T15" fmla="*/ 109 h 302"/>
                <a:gd name="T16" fmla="*/ 70 w 99"/>
                <a:gd name="T17" fmla="*/ 120 h 302"/>
                <a:gd name="T18" fmla="*/ 68 w 99"/>
                <a:gd name="T19" fmla="*/ 129 h 302"/>
                <a:gd name="T20" fmla="*/ 70 w 99"/>
                <a:gd name="T21" fmla="*/ 141 h 302"/>
                <a:gd name="T22" fmla="*/ 71 w 99"/>
                <a:gd name="T23" fmla="*/ 152 h 302"/>
                <a:gd name="T24" fmla="*/ 71 w 99"/>
                <a:gd name="T25" fmla="*/ 165 h 302"/>
                <a:gd name="T26" fmla="*/ 78 w 99"/>
                <a:gd name="T27" fmla="*/ 198 h 302"/>
                <a:gd name="T28" fmla="*/ 84 w 99"/>
                <a:gd name="T29" fmla="*/ 227 h 302"/>
                <a:gd name="T30" fmla="*/ 92 w 99"/>
                <a:gd name="T31" fmla="*/ 256 h 302"/>
                <a:gd name="T32" fmla="*/ 99 w 99"/>
                <a:gd name="T33" fmla="*/ 289 h 302"/>
                <a:gd name="T34" fmla="*/ 91 w 99"/>
                <a:gd name="T35" fmla="*/ 291 h 302"/>
                <a:gd name="T36" fmla="*/ 84 w 99"/>
                <a:gd name="T37" fmla="*/ 294 h 302"/>
                <a:gd name="T38" fmla="*/ 76 w 99"/>
                <a:gd name="T39" fmla="*/ 296 h 302"/>
                <a:gd name="T40" fmla="*/ 70 w 99"/>
                <a:gd name="T41" fmla="*/ 297 h 302"/>
                <a:gd name="T42" fmla="*/ 62 w 99"/>
                <a:gd name="T43" fmla="*/ 299 h 302"/>
                <a:gd name="T44" fmla="*/ 54 w 99"/>
                <a:gd name="T45" fmla="*/ 300 h 302"/>
                <a:gd name="T46" fmla="*/ 47 w 99"/>
                <a:gd name="T47" fmla="*/ 302 h 302"/>
                <a:gd name="T48" fmla="*/ 39 w 99"/>
                <a:gd name="T49" fmla="*/ 302 h 302"/>
                <a:gd name="T50" fmla="*/ 28 w 99"/>
                <a:gd name="T51" fmla="*/ 251 h 302"/>
                <a:gd name="T52" fmla="*/ 20 w 99"/>
                <a:gd name="T53" fmla="*/ 203 h 302"/>
                <a:gd name="T54" fmla="*/ 14 w 99"/>
                <a:gd name="T55" fmla="*/ 153 h 302"/>
                <a:gd name="T56" fmla="*/ 8 w 99"/>
                <a:gd name="T57" fmla="*/ 99 h 302"/>
                <a:gd name="T58" fmla="*/ 1 w 99"/>
                <a:gd name="T59" fmla="*/ 96 h 302"/>
                <a:gd name="T60" fmla="*/ 3 w 99"/>
                <a:gd name="T61" fmla="*/ 74 h 302"/>
                <a:gd name="T62" fmla="*/ 1 w 99"/>
                <a:gd name="T63" fmla="*/ 53 h 302"/>
                <a:gd name="T64" fmla="*/ 0 w 99"/>
                <a:gd name="T65" fmla="*/ 34 h 302"/>
                <a:gd name="T66" fmla="*/ 1 w 99"/>
                <a:gd name="T67" fmla="*/ 21 h 302"/>
                <a:gd name="T68" fmla="*/ 6 w 99"/>
                <a:gd name="T69" fmla="*/ 14 h 302"/>
                <a:gd name="T70" fmla="*/ 12 w 99"/>
                <a:gd name="T71" fmla="*/ 8 h 302"/>
                <a:gd name="T72" fmla="*/ 19 w 99"/>
                <a:gd name="T73" fmla="*/ 5 h 302"/>
                <a:gd name="T74" fmla="*/ 27 w 99"/>
                <a:gd name="T75" fmla="*/ 3 h 302"/>
                <a:gd name="T76" fmla="*/ 35 w 99"/>
                <a:gd name="T77" fmla="*/ 2 h 302"/>
                <a:gd name="T78" fmla="*/ 44 w 99"/>
                <a:gd name="T79" fmla="*/ 0 h 302"/>
                <a:gd name="T80" fmla="*/ 52 w 99"/>
                <a:gd name="T81" fmla="*/ 0 h 302"/>
                <a:gd name="T82" fmla="*/ 62 w 99"/>
                <a:gd name="T8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9" h="302">
                  <a:moveTo>
                    <a:pt x="62" y="0"/>
                  </a:moveTo>
                  <a:lnTo>
                    <a:pt x="62" y="21"/>
                  </a:lnTo>
                  <a:lnTo>
                    <a:pt x="60" y="42"/>
                  </a:lnTo>
                  <a:lnTo>
                    <a:pt x="62" y="59"/>
                  </a:lnTo>
                  <a:lnTo>
                    <a:pt x="65" y="74"/>
                  </a:lnTo>
                  <a:lnTo>
                    <a:pt x="65" y="85"/>
                  </a:lnTo>
                  <a:lnTo>
                    <a:pt x="65" y="98"/>
                  </a:lnTo>
                  <a:lnTo>
                    <a:pt x="67" y="109"/>
                  </a:lnTo>
                  <a:lnTo>
                    <a:pt x="70" y="120"/>
                  </a:lnTo>
                  <a:lnTo>
                    <a:pt x="68" y="129"/>
                  </a:lnTo>
                  <a:lnTo>
                    <a:pt x="70" y="141"/>
                  </a:lnTo>
                  <a:lnTo>
                    <a:pt x="71" y="152"/>
                  </a:lnTo>
                  <a:lnTo>
                    <a:pt x="71" y="165"/>
                  </a:lnTo>
                  <a:lnTo>
                    <a:pt x="78" y="198"/>
                  </a:lnTo>
                  <a:lnTo>
                    <a:pt x="84" y="227"/>
                  </a:lnTo>
                  <a:lnTo>
                    <a:pt x="92" y="256"/>
                  </a:lnTo>
                  <a:lnTo>
                    <a:pt x="99" y="289"/>
                  </a:lnTo>
                  <a:lnTo>
                    <a:pt x="91" y="291"/>
                  </a:lnTo>
                  <a:lnTo>
                    <a:pt x="84" y="294"/>
                  </a:lnTo>
                  <a:lnTo>
                    <a:pt x="76" y="296"/>
                  </a:lnTo>
                  <a:lnTo>
                    <a:pt x="70" y="297"/>
                  </a:lnTo>
                  <a:lnTo>
                    <a:pt x="62" y="299"/>
                  </a:lnTo>
                  <a:lnTo>
                    <a:pt x="54" y="300"/>
                  </a:lnTo>
                  <a:lnTo>
                    <a:pt x="47" y="302"/>
                  </a:lnTo>
                  <a:lnTo>
                    <a:pt x="39" y="302"/>
                  </a:lnTo>
                  <a:lnTo>
                    <a:pt x="28" y="251"/>
                  </a:lnTo>
                  <a:lnTo>
                    <a:pt x="20" y="203"/>
                  </a:lnTo>
                  <a:lnTo>
                    <a:pt x="14" y="153"/>
                  </a:lnTo>
                  <a:lnTo>
                    <a:pt x="8" y="99"/>
                  </a:lnTo>
                  <a:lnTo>
                    <a:pt x="1" y="96"/>
                  </a:lnTo>
                  <a:lnTo>
                    <a:pt x="3" y="74"/>
                  </a:lnTo>
                  <a:lnTo>
                    <a:pt x="1" y="53"/>
                  </a:lnTo>
                  <a:lnTo>
                    <a:pt x="0" y="34"/>
                  </a:lnTo>
                  <a:lnTo>
                    <a:pt x="1" y="21"/>
                  </a:lnTo>
                  <a:lnTo>
                    <a:pt x="6" y="14"/>
                  </a:lnTo>
                  <a:lnTo>
                    <a:pt x="12" y="8"/>
                  </a:lnTo>
                  <a:lnTo>
                    <a:pt x="19" y="5"/>
                  </a:lnTo>
                  <a:lnTo>
                    <a:pt x="27" y="3"/>
                  </a:lnTo>
                  <a:lnTo>
                    <a:pt x="35" y="2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Freeform 64"/>
            <p:cNvSpPr>
              <a:spLocks/>
            </p:cNvSpPr>
            <p:nvPr/>
          </p:nvSpPr>
          <p:spPr bwMode="auto">
            <a:xfrm>
              <a:off x="4118" y="2752"/>
              <a:ext cx="74" cy="214"/>
            </a:xfrm>
            <a:custGeom>
              <a:avLst/>
              <a:gdLst>
                <a:gd name="T0" fmla="*/ 101 w 149"/>
                <a:gd name="T1" fmla="*/ 60 h 428"/>
                <a:gd name="T2" fmla="*/ 115 w 149"/>
                <a:gd name="T3" fmla="*/ 144 h 428"/>
                <a:gd name="T4" fmla="*/ 117 w 149"/>
                <a:gd name="T5" fmla="*/ 179 h 428"/>
                <a:gd name="T6" fmla="*/ 104 w 149"/>
                <a:gd name="T7" fmla="*/ 170 h 428"/>
                <a:gd name="T8" fmla="*/ 91 w 149"/>
                <a:gd name="T9" fmla="*/ 173 h 428"/>
                <a:gd name="T10" fmla="*/ 93 w 149"/>
                <a:gd name="T11" fmla="*/ 182 h 428"/>
                <a:gd name="T12" fmla="*/ 147 w 149"/>
                <a:gd name="T13" fmla="*/ 218 h 428"/>
                <a:gd name="T14" fmla="*/ 147 w 149"/>
                <a:gd name="T15" fmla="*/ 237 h 428"/>
                <a:gd name="T16" fmla="*/ 146 w 149"/>
                <a:gd name="T17" fmla="*/ 238 h 428"/>
                <a:gd name="T18" fmla="*/ 139 w 149"/>
                <a:gd name="T19" fmla="*/ 237 h 428"/>
                <a:gd name="T20" fmla="*/ 123 w 149"/>
                <a:gd name="T21" fmla="*/ 227 h 428"/>
                <a:gd name="T22" fmla="*/ 109 w 149"/>
                <a:gd name="T23" fmla="*/ 221 h 428"/>
                <a:gd name="T24" fmla="*/ 94 w 149"/>
                <a:gd name="T25" fmla="*/ 219 h 428"/>
                <a:gd name="T26" fmla="*/ 94 w 149"/>
                <a:gd name="T27" fmla="*/ 230 h 428"/>
                <a:gd name="T28" fmla="*/ 114 w 149"/>
                <a:gd name="T29" fmla="*/ 242 h 428"/>
                <a:gd name="T30" fmla="*/ 134 w 149"/>
                <a:gd name="T31" fmla="*/ 254 h 428"/>
                <a:gd name="T32" fmla="*/ 146 w 149"/>
                <a:gd name="T33" fmla="*/ 274 h 428"/>
                <a:gd name="T34" fmla="*/ 134 w 149"/>
                <a:gd name="T35" fmla="*/ 285 h 428"/>
                <a:gd name="T36" fmla="*/ 115 w 149"/>
                <a:gd name="T37" fmla="*/ 277 h 428"/>
                <a:gd name="T38" fmla="*/ 106 w 149"/>
                <a:gd name="T39" fmla="*/ 286 h 428"/>
                <a:gd name="T40" fmla="*/ 112 w 149"/>
                <a:gd name="T41" fmla="*/ 297 h 428"/>
                <a:gd name="T42" fmla="*/ 126 w 149"/>
                <a:gd name="T43" fmla="*/ 304 h 428"/>
                <a:gd name="T44" fmla="*/ 141 w 149"/>
                <a:gd name="T45" fmla="*/ 312 h 428"/>
                <a:gd name="T46" fmla="*/ 142 w 149"/>
                <a:gd name="T47" fmla="*/ 342 h 428"/>
                <a:gd name="T48" fmla="*/ 133 w 149"/>
                <a:gd name="T49" fmla="*/ 393 h 428"/>
                <a:gd name="T50" fmla="*/ 128 w 149"/>
                <a:gd name="T51" fmla="*/ 419 h 428"/>
                <a:gd name="T52" fmla="*/ 126 w 149"/>
                <a:gd name="T53" fmla="*/ 424 h 428"/>
                <a:gd name="T54" fmla="*/ 123 w 149"/>
                <a:gd name="T55" fmla="*/ 428 h 428"/>
                <a:gd name="T56" fmla="*/ 94 w 149"/>
                <a:gd name="T57" fmla="*/ 321 h 428"/>
                <a:gd name="T58" fmla="*/ 64 w 149"/>
                <a:gd name="T59" fmla="*/ 216 h 428"/>
                <a:gd name="T60" fmla="*/ 32 w 149"/>
                <a:gd name="T61" fmla="*/ 112 h 428"/>
                <a:gd name="T62" fmla="*/ 0 w 149"/>
                <a:gd name="T63" fmla="*/ 7 h 428"/>
                <a:gd name="T64" fmla="*/ 24 w 149"/>
                <a:gd name="T65" fmla="*/ 2 h 428"/>
                <a:gd name="T66" fmla="*/ 47 w 149"/>
                <a:gd name="T67" fmla="*/ 0 h 428"/>
                <a:gd name="T68" fmla="*/ 67 w 149"/>
                <a:gd name="T69" fmla="*/ 2 h 428"/>
                <a:gd name="T70" fmla="*/ 91 w 149"/>
                <a:gd name="T7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9" h="428">
                  <a:moveTo>
                    <a:pt x="98" y="16"/>
                  </a:moveTo>
                  <a:lnTo>
                    <a:pt x="101" y="60"/>
                  </a:lnTo>
                  <a:lnTo>
                    <a:pt x="107" y="103"/>
                  </a:lnTo>
                  <a:lnTo>
                    <a:pt x="115" y="144"/>
                  </a:lnTo>
                  <a:lnTo>
                    <a:pt x="125" y="181"/>
                  </a:lnTo>
                  <a:lnTo>
                    <a:pt x="117" y="179"/>
                  </a:lnTo>
                  <a:lnTo>
                    <a:pt x="110" y="175"/>
                  </a:lnTo>
                  <a:lnTo>
                    <a:pt x="104" y="170"/>
                  </a:lnTo>
                  <a:lnTo>
                    <a:pt x="94" y="170"/>
                  </a:lnTo>
                  <a:lnTo>
                    <a:pt x="91" y="173"/>
                  </a:lnTo>
                  <a:lnTo>
                    <a:pt x="91" y="178"/>
                  </a:lnTo>
                  <a:lnTo>
                    <a:pt x="93" y="182"/>
                  </a:lnTo>
                  <a:lnTo>
                    <a:pt x="94" y="186"/>
                  </a:lnTo>
                  <a:lnTo>
                    <a:pt x="147" y="218"/>
                  </a:lnTo>
                  <a:lnTo>
                    <a:pt x="149" y="237"/>
                  </a:lnTo>
                  <a:lnTo>
                    <a:pt x="147" y="237"/>
                  </a:lnTo>
                  <a:lnTo>
                    <a:pt x="146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39" y="237"/>
                  </a:lnTo>
                  <a:lnTo>
                    <a:pt x="131" y="232"/>
                  </a:lnTo>
                  <a:lnTo>
                    <a:pt x="123" y="227"/>
                  </a:lnTo>
                  <a:lnTo>
                    <a:pt x="117" y="224"/>
                  </a:lnTo>
                  <a:lnTo>
                    <a:pt x="109" y="221"/>
                  </a:lnTo>
                  <a:lnTo>
                    <a:pt x="101" y="219"/>
                  </a:lnTo>
                  <a:lnTo>
                    <a:pt x="94" y="219"/>
                  </a:lnTo>
                  <a:lnTo>
                    <a:pt x="88" y="222"/>
                  </a:lnTo>
                  <a:lnTo>
                    <a:pt x="94" y="230"/>
                  </a:lnTo>
                  <a:lnTo>
                    <a:pt x="102" y="237"/>
                  </a:lnTo>
                  <a:lnTo>
                    <a:pt x="114" y="242"/>
                  </a:lnTo>
                  <a:lnTo>
                    <a:pt x="125" y="248"/>
                  </a:lnTo>
                  <a:lnTo>
                    <a:pt x="134" y="254"/>
                  </a:lnTo>
                  <a:lnTo>
                    <a:pt x="142" y="262"/>
                  </a:lnTo>
                  <a:lnTo>
                    <a:pt x="146" y="274"/>
                  </a:lnTo>
                  <a:lnTo>
                    <a:pt x="146" y="286"/>
                  </a:lnTo>
                  <a:lnTo>
                    <a:pt x="134" y="285"/>
                  </a:lnTo>
                  <a:lnTo>
                    <a:pt x="125" y="280"/>
                  </a:lnTo>
                  <a:lnTo>
                    <a:pt x="115" y="277"/>
                  </a:lnTo>
                  <a:lnTo>
                    <a:pt x="107" y="277"/>
                  </a:lnTo>
                  <a:lnTo>
                    <a:pt x="106" y="286"/>
                  </a:lnTo>
                  <a:lnTo>
                    <a:pt x="107" y="293"/>
                  </a:lnTo>
                  <a:lnTo>
                    <a:pt x="112" y="297"/>
                  </a:lnTo>
                  <a:lnTo>
                    <a:pt x="120" y="301"/>
                  </a:lnTo>
                  <a:lnTo>
                    <a:pt x="126" y="304"/>
                  </a:lnTo>
                  <a:lnTo>
                    <a:pt x="134" y="307"/>
                  </a:lnTo>
                  <a:lnTo>
                    <a:pt x="141" y="312"/>
                  </a:lnTo>
                  <a:lnTo>
                    <a:pt x="146" y="318"/>
                  </a:lnTo>
                  <a:lnTo>
                    <a:pt x="142" y="342"/>
                  </a:lnTo>
                  <a:lnTo>
                    <a:pt x="138" y="368"/>
                  </a:lnTo>
                  <a:lnTo>
                    <a:pt x="133" y="393"/>
                  </a:lnTo>
                  <a:lnTo>
                    <a:pt x="125" y="417"/>
                  </a:lnTo>
                  <a:lnTo>
                    <a:pt x="128" y="419"/>
                  </a:lnTo>
                  <a:lnTo>
                    <a:pt x="128" y="422"/>
                  </a:lnTo>
                  <a:lnTo>
                    <a:pt x="126" y="424"/>
                  </a:lnTo>
                  <a:lnTo>
                    <a:pt x="125" y="427"/>
                  </a:lnTo>
                  <a:lnTo>
                    <a:pt x="123" y="428"/>
                  </a:lnTo>
                  <a:lnTo>
                    <a:pt x="109" y="374"/>
                  </a:lnTo>
                  <a:lnTo>
                    <a:pt x="94" y="321"/>
                  </a:lnTo>
                  <a:lnTo>
                    <a:pt x="80" y="269"/>
                  </a:lnTo>
                  <a:lnTo>
                    <a:pt x="64" y="216"/>
                  </a:lnTo>
                  <a:lnTo>
                    <a:pt x="48" y="165"/>
                  </a:lnTo>
                  <a:lnTo>
                    <a:pt x="32" y="112"/>
                  </a:lnTo>
                  <a:lnTo>
                    <a:pt x="16" y="60"/>
                  </a:lnTo>
                  <a:lnTo>
                    <a:pt x="0" y="7"/>
                  </a:lnTo>
                  <a:lnTo>
                    <a:pt x="11" y="4"/>
                  </a:lnTo>
                  <a:lnTo>
                    <a:pt x="24" y="2"/>
                  </a:lnTo>
                  <a:lnTo>
                    <a:pt x="35" y="2"/>
                  </a:lnTo>
                  <a:lnTo>
                    <a:pt x="47" y="0"/>
                  </a:lnTo>
                  <a:lnTo>
                    <a:pt x="56" y="2"/>
                  </a:lnTo>
                  <a:lnTo>
                    <a:pt x="67" y="2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98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65"/>
            <p:cNvSpPr>
              <a:spLocks/>
            </p:cNvSpPr>
            <p:nvPr/>
          </p:nvSpPr>
          <p:spPr bwMode="auto">
            <a:xfrm>
              <a:off x="4093" y="2759"/>
              <a:ext cx="76" cy="218"/>
            </a:xfrm>
            <a:custGeom>
              <a:avLst/>
              <a:gdLst>
                <a:gd name="T0" fmla="*/ 30 w 151"/>
                <a:gd name="T1" fmla="*/ 16 h 436"/>
                <a:gd name="T2" fmla="*/ 40 w 151"/>
                <a:gd name="T3" fmla="*/ 50 h 436"/>
                <a:gd name="T4" fmla="*/ 51 w 151"/>
                <a:gd name="T5" fmla="*/ 83 h 436"/>
                <a:gd name="T6" fmla="*/ 60 w 151"/>
                <a:gd name="T7" fmla="*/ 117 h 436"/>
                <a:gd name="T8" fmla="*/ 72 w 151"/>
                <a:gd name="T9" fmla="*/ 150 h 436"/>
                <a:gd name="T10" fmla="*/ 83 w 151"/>
                <a:gd name="T11" fmla="*/ 184 h 436"/>
                <a:gd name="T12" fmla="*/ 92 w 151"/>
                <a:gd name="T13" fmla="*/ 216 h 436"/>
                <a:gd name="T14" fmla="*/ 104 w 151"/>
                <a:gd name="T15" fmla="*/ 249 h 436"/>
                <a:gd name="T16" fmla="*/ 113 w 151"/>
                <a:gd name="T17" fmla="*/ 281 h 436"/>
                <a:gd name="T18" fmla="*/ 116 w 151"/>
                <a:gd name="T19" fmla="*/ 300 h 436"/>
                <a:gd name="T20" fmla="*/ 123 w 151"/>
                <a:gd name="T21" fmla="*/ 316 h 436"/>
                <a:gd name="T22" fmla="*/ 129 w 151"/>
                <a:gd name="T23" fmla="*/ 332 h 436"/>
                <a:gd name="T24" fmla="*/ 132 w 151"/>
                <a:gd name="T25" fmla="*/ 352 h 436"/>
                <a:gd name="T26" fmla="*/ 135 w 151"/>
                <a:gd name="T27" fmla="*/ 372 h 436"/>
                <a:gd name="T28" fmla="*/ 142 w 151"/>
                <a:gd name="T29" fmla="*/ 393 h 436"/>
                <a:gd name="T30" fmla="*/ 148 w 151"/>
                <a:gd name="T31" fmla="*/ 412 h 436"/>
                <a:gd name="T32" fmla="*/ 151 w 151"/>
                <a:gd name="T33" fmla="*/ 435 h 436"/>
                <a:gd name="T34" fmla="*/ 147 w 151"/>
                <a:gd name="T35" fmla="*/ 436 h 436"/>
                <a:gd name="T36" fmla="*/ 142 w 151"/>
                <a:gd name="T37" fmla="*/ 436 h 436"/>
                <a:gd name="T38" fmla="*/ 137 w 151"/>
                <a:gd name="T39" fmla="*/ 436 h 436"/>
                <a:gd name="T40" fmla="*/ 132 w 151"/>
                <a:gd name="T41" fmla="*/ 435 h 436"/>
                <a:gd name="T42" fmla="*/ 127 w 151"/>
                <a:gd name="T43" fmla="*/ 420 h 436"/>
                <a:gd name="T44" fmla="*/ 123 w 151"/>
                <a:gd name="T45" fmla="*/ 406 h 436"/>
                <a:gd name="T46" fmla="*/ 119 w 151"/>
                <a:gd name="T47" fmla="*/ 390 h 436"/>
                <a:gd name="T48" fmla="*/ 111 w 151"/>
                <a:gd name="T49" fmla="*/ 377 h 436"/>
                <a:gd name="T50" fmla="*/ 111 w 151"/>
                <a:gd name="T51" fmla="*/ 361 h 436"/>
                <a:gd name="T52" fmla="*/ 107 w 151"/>
                <a:gd name="T53" fmla="*/ 347 h 436"/>
                <a:gd name="T54" fmla="*/ 102 w 151"/>
                <a:gd name="T55" fmla="*/ 331 h 436"/>
                <a:gd name="T56" fmla="*/ 102 w 151"/>
                <a:gd name="T57" fmla="*/ 315 h 436"/>
                <a:gd name="T58" fmla="*/ 99 w 151"/>
                <a:gd name="T59" fmla="*/ 308 h 436"/>
                <a:gd name="T60" fmla="*/ 96 w 151"/>
                <a:gd name="T61" fmla="*/ 299 h 436"/>
                <a:gd name="T62" fmla="*/ 91 w 151"/>
                <a:gd name="T63" fmla="*/ 291 h 436"/>
                <a:gd name="T64" fmla="*/ 88 w 151"/>
                <a:gd name="T65" fmla="*/ 284 h 436"/>
                <a:gd name="T66" fmla="*/ 78 w 151"/>
                <a:gd name="T67" fmla="*/ 251 h 436"/>
                <a:gd name="T68" fmla="*/ 68 w 151"/>
                <a:gd name="T69" fmla="*/ 217 h 436"/>
                <a:gd name="T70" fmla="*/ 57 w 151"/>
                <a:gd name="T71" fmla="*/ 182 h 436"/>
                <a:gd name="T72" fmla="*/ 46 w 151"/>
                <a:gd name="T73" fmla="*/ 147 h 436"/>
                <a:gd name="T74" fmla="*/ 35 w 151"/>
                <a:gd name="T75" fmla="*/ 114 h 436"/>
                <a:gd name="T76" fmla="*/ 24 w 151"/>
                <a:gd name="T77" fmla="*/ 80 h 436"/>
                <a:gd name="T78" fmla="*/ 12 w 151"/>
                <a:gd name="T79" fmla="*/ 47 h 436"/>
                <a:gd name="T80" fmla="*/ 0 w 151"/>
                <a:gd name="T81" fmla="*/ 16 h 436"/>
                <a:gd name="T82" fmla="*/ 0 w 151"/>
                <a:gd name="T83" fmla="*/ 10 h 436"/>
                <a:gd name="T84" fmla="*/ 3 w 151"/>
                <a:gd name="T85" fmla="*/ 5 h 436"/>
                <a:gd name="T86" fmla="*/ 8 w 151"/>
                <a:gd name="T87" fmla="*/ 3 h 436"/>
                <a:gd name="T88" fmla="*/ 12 w 151"/>
                <a:gd name="T89" fmla="*/ 0 h 436"/>
                <a:gd name="T90" fmla="*/ 20 w 151"/>
                <a:gd name="T91" fmla="*/ 0 h 436"/>
                <a:gd name="T92" fmla="*/ 24 w 151"/>
                <a:gd name="T93" fmla="*/ 5 h 436"/>
                <a:gd name="T94" fmla="*/ 27 w 151"/>
                <a:gd name="T95" fmla="*/ 11 h 436"/>
                <a:gd name="T96" fmla="*/ 30 w 151"/>
                <a:gd name="T97" fmla="*/ 1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1" h="436">
                  <a:moveTo>
                    <a:pt x="30" y="16"/>
                  </a:moveTo>
                  <a:lnTo>
                    <a:pt x="40" y="50"/>
                  </a:lnTo>
                  <a:lnTo>
                    <a:pt x="51" y="83"/>
                  </a:lnTo>
                  <a:lnTo>
                    <a:pt x="60" y="117"/>
                  </a:lnTo>
                  <a:lnTo>
                    <a:pt x="72" y="150"/>
                  </a:lnTo>
                  <a:lnTo>
                    <a:pt x="83" y="184"/>
                  </a:lnTo>
                  <a:lnTo>
                    <a:pt x="92" y="216"/>
                  </a:lnTo>
                  <a:lnTo>
                    <a:pt x="104" y="249"/>
                  </a:lnTo>
                  <a:lnTo>
                    <a:pt x="113" y="281"/>
                  </a:lnTo>
                  <a:lnTo>
                    <a:pt x="116" y="300"/>
                  </a:lnTo>
                  <a:lnTo>
                    <a:pt x="123" y="316"/>
                  </a:lnTo>
                  <a:lnTo>
                    <a:pt x="129" y="332"/>
                  </a:lnTo>
                  <a:lnTo>
                    <a:pt x="132" y="352"/>
                  </a:lnTo>
                  <a:lnTo>
                    <a:pt x="135" y="372"/>
                  </a:lnTo>
                  <a:lnTo>
                    <a:pt x="142" y="393"/>
                  </a:lnTo>
                  <a:lnTo>
                    <a:pt x="148" y="412"/>
                  </a:lnTo>
                  <a:lnTo>
                    <a:pt x="151" y="435"/>
                  </a:lnTo>
                  <a:lnTo>
                    <a:pt x="147" y="436"/>
                  </a:lnTo>
                  <a:lnTo>
                    <a:pt x="142" y="436"/>
                  </a:lnTo>
                  <a:lnTo>
                    <a:pt x="137" y="436"/>
                  </a:lnTo>
                  <a:lnTo>
                    <a:pt x="132" y="435"/>
                  </a:lnTo>
                  <a:lnTo>
                    <a:pt x="127" y="420"/>
                  </a:lnTo>
                  <a:lnTo>
                    <a:pt x="123" y="406"/>
                  </a:lnTo>
                  <a:lnTo>
                    <a:pt x="119" y="390"/>
                  </a:lnTo>
                  <a:lnTo>
                    <a:pt x="111" y="377"/>
                  </a:lnTo>
                  <a:lnTo>
                    <a:pt x="111" y="361"/>
                  </a:lnTo>
                  <a:lnTo>
                    <a:pt x="107" y="347"/>
                  </a:lnTo>
                  <a:lnTo>
                    <a:pt x="102" y="331"/>
                  </a:lnTo>
                  <a:lnTo>
                    <a:pt x="102" y="315"/>
                  </a:lnTo>
                  <a:lnTo>
                    <a:pt x="99" y="308"/>
                  </a:lnTo>
                  <a:lnTo>
                    <a:pt x="96" y="299"/>
                  </a:lnTo>
                  <a:lnTo>
                    <a:pt x="91" y="291"/>
                  </a:lnTo>
                  <a:lnTo>
                    <a:pt x="88" y="284"/>
                  </a:lnTo>
                  <a:lnTo>
                    <a:pt x="78" y="251"/>
                  </a:lnTo>
                  <a:lnTo>
                    <a:pt x="68" y="217"/>
                  </a:lnTo>
                  <a:lnTo>
                    <a:pt x="57" y="182"/>
                  </a:lnTo>
                  <a:lnTo>
                    <a:pt x="46" y="147"/>
                  </a:lnTo>
                  <a:lnTo>
                    <a:pt x="35" y="114"/>
                  </a:lnTo>
                  <a:lnTo>
                    <a:pt x="24" y="80"/>
                  </a:lnTo>
                  <a:lnTo>
                    <a:pt x="12" y="47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4" y="5"/>
                  </a:lnTo>
                  <a:lnTo>
                    <a:pt x="27" y="11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Freeform 66"/>
            <p:cNvSpPr>
              <a:spLocks/>
            </p:cNvSpPr>
            <p:nvPr/>
          </p:nvSpPr>
          <p:spPr bwMode="auto">
            <a:xfrm>
              <a:off x="4752" y="2893"/>
              <a:ext cx="134" cy="103"/>
            </a:xfrm>
            <a:custGeom>
              <a:avLst/>
              <a:gdLst>
                <a:gd name="T0" fmla="*/ 267 w 268"/>
                <a:gd name="T1" fmla="*/ 36 h 206"/>
                <a:gd name="T2" fmla="*/ 268 w 268"/>
                <a:gd name="T3" fmla="*/ 49 h 206"/>
                <a:gd name="T4" fmla="*/ 262 w 268"/>
                <a:gd name="T5" fmla="*/ 59 h 206"/>
                <a:gd name="T6" fmla="*/ 252 w 268"/>
                <a:gd name="T7" fmla="*/ 67 h 206"/>
                <a:gd name="T8" fmla="*/ 243 w 268"/>
                <a:gd name="T9" fmla="*/ 75 h 206"/>
                <a:gd name="T10" fmla="*/ 217 w 268"/>
                <a:gd name="T11" fmla="*/ 94 h 206"/>
                <a:gd name="T12" fmla="*/ 192 w 268"/>
                <a:gd name="T13" fmla="*/ 113 h 206"/>
                <a:gd name="T14" fmla="*/ 166 w 268"/>
                <a:gd name="T15" fmla="*/ 130 h 206"/>
                <a:gd name="T16" fmla="*/ 139 w 268"/>
                <a:gd name="T17" fmla="*/ 146 h 206"/>
                <a:gd name="T18" fmla="*/ 110 w 268"/>
                <a:gd name="T19" fmla="*/ 162 h 206"/>
                <a:gd name="T20" fmla="*/ 81 w 268"/>
                <a:gd name="T21" fmla="*/ 178 h 206"/>
                <a:gd name="T22" fmla="*/ 51 w 268"/>
                <a:gd name="T23" fmla="*/ 193 h 206"/>
                <a:gd name="T24" fmla="*/ 21 w 268"/>
                <a:gd name="T25" fmla="*/ 206 h 206"/>
                <a:gd name="T26" fmla="*/ 13 w 268"/>
                <a:gd name="T27" fmla="*/ 206 h 206"/>
                <a:gd name="T28" fmla="*/ 11 w 268"/>
                <a:gd name="T29" fmla="*/ 201 h 206"/>
                <a:gd name="T30" fmla="*/ 11 w 268"/>
                <a:gd name="T31" fmla="*/ 194 h 206"/>
                <a:gd name="T32" fmla="*/ 6 w 268"/>
                <a:gd name="T33" fmla="*/ 190 h 206"/>
                <a:gd name="T34" fmla="*/ 6 w 268"/>
                <a:gd name="T35" fmla="*/ 178 h 206"/>
                <a:gd name="T36" fmla="*/ 3 w 268"/>
                <a:gd name="T37" fmla="*/ 170 h 206"/>
                <a:gd name="T38" fmla="*/ 0 w 268"/>
                <a:gd name="T39" fmla="*/ 164 h 206"/>
                <a:gd name="T40" fmla="*/ 2 w 268"/>
                <a:gd name="T41" fmla="*/ 153 h 206"/>
                <a:gd name="T42" fmla="*/ 38 w 268"/>
                <a:gd name="T43" fmla="*/ 140 h 206"/>
                <a:gd name="T44" fmla="*/ 72 w 268"/>
                <a:gd name="T45" fmla="*/ 122 h 206"/>
                <a:gd name="T46" fmla="*/ 104 w 268"/>
                <a:gd name="T47" fmla="*/ 105 h 206"/>
                <a:gd name="T48" fmla="*/ 136 w 268"/>
                <a:gd name="T49" fmla="*/ 86 h 206"/>
                <a:gd name="T50" fmla="*/ 165 w 268"/>
                <a:gd name="T51" fmla="*/ 63 h 206"/>
                <a:gd name="T52" fmla="*/ 193 w 268"/>
                <a:gd name="T53" fmla="*/ 43 h 206"/>
                <a:gd name="T54" fmla="*/ 220 w 268"/>
                <a:gd name="T55" fmla="*/ 20 h 206"/>
                <a:gd name="T56" fmla="*/ 248 w 268"/>
                <a:gd name="T57" fmla="*/ 0 h 206"/>
                <a:gd name="T58" fmla="*/ 256 w 268"/>
                <a:gd name="T59" fmla="*/ 6 h 206"/>
                <a:gd name="T60" fmla="*/ 260 w 268"/>
                <a:gd name="T61" fmla="*/ 15 h 206"/>
                <a:gd name="T62" fmla="*/ 264 w 268"/>
                <a:gd name="T63" fmla="*/ 25 h 206"/>
                <a:gd name="T64" fmla="*/ 267 w 268"/>
                <a:gd name="T65" fmla="*/ 3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8" h="206">
                  <a:moveTo>
                    <a:pt x="267" y="36"/>
                  </a:moveTo>
                  <a:lnTo>
                    <a:pt x="268" y="49"/>
                  </a:lnTo>
                  <a:lnTo>
                    <a:pt x="262" y="59"/>
                  </a:lnTo>
                  <a:lnTo>
                    <a:pt x="252" y="67"/>
                  </a:lnTo>
                  <a:lnTo>
                    <a:pt x="243" y="75"/>
                  </a:lnTo>
                  <a:lnTo>
                    <a:pt x="217" y="94"/>
                  </a:lnTo>
                  <a:lnTo>
                    <a:pt x="192" y="113"/>
                  </a:lnTo>
                  <a:lnTo>
                    <a:pt x="166" y="130"/>
                  </a:lnTo>
                  <a:lnTo>
                    <a:pt x="139" y="146"/>
                  </a:lnTo>
                  <a:lnTo>
                    <a:pt x="110" y="162"/>
                  </a:lnTo>
                  <a:lnTo>
                    <a:pt x="81" y="178"/>
                  </a:lnTo>
                  <a:lnTo>
                    <a:pt x="51" y="193"/>
                  </a:lnTo>
                  <a:lnTo>
                    <a:pt x="21" y="206"/>
                  </a:lnTo>
                  <a:lnTo>
                    <a:pt x="13" y="206"/>
                  </a:lnTo>
                  <a:lnTo>
                    <a:pt x="11" y="201"/>
                  </a:lnTo>
                  <a:lnTo>
                    <a:pt x="11" y="194"/>
                  </a:lnTo>
                  <a:lnTo>
                    <a:pt x="6" y="190"/>
                  </a:lnTo>
                  <a:lnTo>
                    <a:pt x="6" y="178"/>
                  </a:lnTo>
                  <a:lnTo>
                    <a:pt x="3" y="170"/>
                  </a:lnTo>
                  <a:lnTo>
                    <a:pt x="0" y="164"/>
                  </a:lnTo>
                  <a:lnTo>
                    <a:pt x="2" y="153"/>
                  </a:lnTo>
                  <a:lnTo>
                    <a:pt x="38" y="140"/>
                  </a:lnTo>
                  <a:lnTo>
                    <a:pt x="72" y="122"/>
                  </a:lnTo>
                  <a:lnTo>
                    <a:pt x="104" y="105"/>
                  </a:lnTo>
                  <a:lnTo>
                    <a:pt x="136" y="86"/>
                  </a:lnTo>
                  <a:lnTo>
                    <a:pt x="165" y="63"/>
                  </a:lnTo>
                  <a:lnTo>
                    <a:pt x="193" y="43"/>
                  </a:lnTo>
                  <a:lnTo>
                    <a:pt x="220" y="20"/>
                  </a:lnTo>
                  <a:lnTo>
                    <a:pt x="248" y="0"/>
                  </a:lnTo>
                  <a:lnTo>
                    <a:pt x="256" y="6"/>
                  </a:lnTo>
                  <a:lnTo>
                    <a:pt x="260" y="15"/>
                  </a:lnTo>
                  <a:lnTo>
                    <a:pt x="264" y="25"/>
                  </a:lnTo>
                  <a:lnTo>
                    <a:pt x="267" y="36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67"/>
            <p:cNvSpPr>
              <a:spLocks/>
            </p:cNvSpPr>
            <p:nvPr/>
          </p:nvSpPr>
          <p:spPr bwMode="auto">
            <a:xfrm>
              <a:off x="4819" y="2925"/>
              <a:ext cx="178" cy="115"/>
            </a:xfrm>
            <a:custGeom>
              <a:avLst/>
              <a:gdLst>
                <a:gd name="T0" fmla="*/ 337 w 356"/>
                <a:gd name="T1" fmla="*/ 22 h 228"/>
                <a:gd name="T2" fmla="*/ 300 w 356"/>
                <a:gd name="T3" fmla="*/ 51 h 228"/>
                <a:gd name="T4" fmla="*/ 262 w 356"/>
                <a:gd name="T5" fmla="*/ 78 h 228"/>
                <a:gd name="T6" fmla="*/ 222 w 356"/>
                <a:gd name="T7" fmla="*/ 107 h 228"/>
                <a:gd name="T8" fmla="*/ 182 w 356"/>
                <a:gd name="T9" fmla="*/ 134 h 228"/>
                <a:gd name="T10" fmla="*/ 141 w 356"/>
                <a:gd name="T11" fmla="*/ 163 h 228"/>
                <a:gd name="T12" fmla="*/ 101 w 356"/>
                <a:gd name="T13" fmla="*/ 190 h 228"/>
                <a:gd name="T14" fmla="*/ 59 w 356"/>
                <a:gd name="T15" fmla="*/ 216 h 228"/>
                <a:gd name="T16" fmla="*/ 27 w 356"/>
                <a:gd name="T17" fmla="*/ 216 h 228"/>
                <a:gd name="T18" fmla="*/ 3 w 356"/>
                <a:gd name="T19" fmla="*/ 158 h 228"/>
                <a:gd name="T20" fmla="*/ 23 w 356"/>
                <a:gd name="T21" fmla="*/ 123 h 228"/>
                <a:gd name="T22" fmla="*/ 66 w 356"/>
                <a:gd name="T23" fmla="*/ 93 h 228"/>
                <a:gd name="T24" fmla="*/ 107 w 356"/>
                <a:gd name="T25" fmla="*/ 62 h 228"/>
                <a:gd name="T26" fmla="*/ 149 w 356"/>
                <a:gd name="T27" fmla="*/ 30 h 228"/>
                <a:gd name="T28" fmla="*/ 168 w 356"/>
                <a:gd name="T29" fmla="*/ 22 h 228"/>
                <a:gd name="T30" fmla="*/ 158 w 356"/>
                <a:gd name="T31" fmla="*/ 69 h 228"/>
                <a:gd name="T32" fmla="*/ 163 w 356"/>
                <a:gd name="T33" fmla="*/ 80 h 228"/>
                <a:gd name="T34" fmla="*/ 168 w 356"/>
                <a:gd name="T35" fmla="*/ 75 h 228"/>
                <a:gd name="T36" fmla="*/ 174 w 356"/>
                <a:gd name="T37" fmla="*/ 62 h 228"/>
                <a:gd name="T38" fmla="*/ 182 w 356"/>
                <a:gd name="T39" fmla="*/ 30 h 228"/>
                <a:gd name="T40" fmla="*/ 192 w 356"/>
                <a:gd name="T41" fmla="*/ 10 h 228"/>
                <a:gd name="T42" fmla="*/ 211 w 356"/>
                <a:gd name="T43" fmla="*/ 6 h 228"/>
                <a:gd name="T44" fmla="*/ 222 w 356"/>
                <a:gd name="T45" fmla="*/ 6 h 228"/>
                <a:gd name="T46" fmla="*/ 221 w 356"/>
                <a:gd name="T47" fmla="*/ 10 h 228"/>
                <a:gd name="T48" fmla="*/ 217 w 356"/>
                <a:gd name="T49" fmla="*/ 13 h 228"/>
                <a:gd name="T50" fmla="*/ 213 w 356"/>
                <a:gd name="T51" fmla="*/ 38 h 228"/>
                <a:gd name="T52" fmla="*/ 208 w 356"/>
                <a:gd name="T53" fmla="*/ 64 h 228"/>
                <a:gd name="T54" fmla="*/ 216 w 356"/>
                <a:gd name="T55" fmla="*/ 65 h 228"/>
                <a:gd name="T56" fmla="*/ 222 w 356"/>
                <a:gd name="T57" fmla="*/ 62 h 228"/>
                <a:gd name="T58" fmla="*/ 227 w 356"/>
                <a:gd name="T59" fmla="*/ 29 h 228"/>
                <a:gd name="T60" fmla="*/ 248 w 356"/>
                <a:gd name="T61" fmla="*/ 6 h 228"/>
                <a:gd name="T62" fmla="*/ 270 w 356"/>
                <a:gd name="T63" fmla="*/ 18 h 228"/>
                <a:gd name="T64" fmla="*/ 264 w 356"/>
                <a:gd name="T65" fmla="*/ 38 h 228"/>
                <a:gd name="T66" fmla="*/ 272 w 356"/>
                <a:gd name="T67" fmla="*/ 51 h 228"/>
                <a:gd name="T68" fmla="*/ 289 w 356"/>
                <a:gd name="T69" fmla="*/ 26 h 228"/>
                <a:gd name="T70" fmla="*/ 316 w 356"/>
                <a:gd name="T71" fmla="*/ 0 h 228"/>
                <a:gd name="T72" fmla="*/ 339 w 356"/>
                <a:gd name="T73" fmla="*/ 2 h 228"/>
                <a:gd name="T74" fmla="*/ 356 w 356"/>
                <a:gd name="T75" fmla="*/ 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6" h="228">
                  <a:moveTo>
                    <a:pt x="356" y="10"/>
                  </a:moveTo>
                  <a:lnTo>
                    <a:pt x="337" y="22"/>
                  </a:lnTo>
                  <a:lnTo>
                    <a:pt x="320" y="37"/>
                  </a:lnTo>
                  <a:lnTo>
                    <a:pt x="300" y="51"/>
                  </a:lnTo>
                  <a:lnTo>
                    <a:pt x="281" y="64"/>
                  </a:lnTo>
                  <a:lnTo>
                    <a:pt x="262" y="78"/>
                  </a:lnTo>
                  <a:lnTo>
                    <a:pt x="241" y="93"/>
                  </a:lnTo>
                  <a:lnTo>
                    <a:pt x="222" y="107"/>
                  </a:lnTo>
                  <a:lnTo>
                    <a:pt x="203" y="121"/>
                  </a:lnTo>
                  <a:lnTo>
                    <a:pt x="182" y="134"/>
                  </a:lnTo>
                  <a:lnTo>
                    <a:pt x="161" y="148"/>
                  </a:lnTo>
                  <a:lnTo>
                    <a:pt x="141" y="163"/>
                  </a:lnTo>
                  <a:lnTo>
                    <a:pt x="122" y="176"/>
                  </a:lnTo>
                  <a:lnTo>
                    <a:pt x="101" y="190"/>
                  </a:lnTo>
                  <a:lnTo>
                    <a:pt x="80" y="203"/>
                  </a:lnTo>
                  <a:lnTo>
                    <a:pt x="59" y="216"/>
                  </a:lnTo>
                  <a:lnTo>
                    <a:pt x="39" y="228"/>
                  </a:lnTo>
                  <a:lnTo>
                    <a:pt x="27" y="216"/>
                  </a:lnTo>
                  <a:lnTo>
                    <a:pt x="15" y="188"/>
                  </a:lnTo>
                  <a:lnTo>
                    <a:pt x="3" y="158"/>
                  </a:lnTo>
                  <a:lnTo>
                    <a:pt x="0" y="137"/>
                  </a:lnTo>
                  <a:lnTo>
                    <a:pt x="23" y="123"/>
                  </a:lnTo>
                  <a:lnTo>
                    <a:pt x="45" y="109"/>
                  </a:lnTo>
                  <a:lnTo>
                    <a:pt x="66" y="93"/>
                  </a:lnTo>
                  <a:lnTo>
                    <a:pt x="88" y="78"/>
                  </a:lnTo>
                  <a:lnTo>
                    <a:pt x="107" y="62"/>
                  </a:lnTo>
                  <a:lnTo>
                    <a:pt x="128" y="46"/>
                  </a:lnTo>
                  <a:lnTo>
                    <a:pt x="149" y="30"/>
                  </a:lnTo>
                  <a:lnTo>
                    <a:pt x="169" y="13"/>
                  </a:lnTo>
                  <a:lnTo>
                    <a:pt x="168" y="22"/>
                  </a:lnTo>
                  <a:lnTo>
                    <a:pt x="163" y="46"/>
                  </a:lnTo>
                  <a:lnTo>
                    <a:pt x="158" y="69"/>
                  </a:lnTo>
                  <a:lnTo>
                    <a:pt x="160" y="80"/>
                  </a:lnTo>
                  <a:lnTo>
                    <a:pt x="163" y="80"/>
                  </a:lnTo>
                  <a:lnTo>
                    <a:pt x="166" y="77"/>
                  </a:lnTo>
                  <a:lnTo>
                    <a:pt x="168" y="75"/>
                  </a:lnTo>
                  <a:lnTo>
                    <a:pt x="169" y="75"/>
                  </a:lnTo>
                  <a:lnTo>
                    <a:pt x="174" y="62"/>
                  </a:lnTo>
                  <a:lnTo>
                    <a:pt x="179" y="46"/>
                  </a:lnTo>
                  <a:lnTo>
                    <a:pt x="182" y="30"/>
                  </a:lnTo>
                  <a:lnTo>
                    <a:pt x="187" y="14"/>
                  </a:lnTo>
                  <a:lnTo>
                    <a:pt x="192" y="10"/>
                  </a:lnTo>
                  <a:lnTo>
                    <a:pt x="200" y="6"/>
                  </a:lnTo>
                  <a:lnTo>
                    <a:pt x="211" y="6"/>
                  </a:lnTo>
                  <a:lnTo>
                    <a:pt x="221" y="6"/>
                  </a:lnTo>
                  <a:lnTo>
                    <a:pt x="222" y="6"/>
                  </a:lnTo>
                  <a:lnTo>
                    <a:pt x="222" y="8"/>
                  </a:lnTo>
                  <a:lnTo>
                    <a:pt x="221" y="10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4" y="26"/>
                  </a:lnTo>
                  <a:lnTo>
                    <a:pt x="213" y="38"/>
                  </a:lnTo>
                  <a:lnTo>
                    <a:pt x="209" y="53"/>
                  </a:lnTo>
                  <a:lnTo>
                    <a:pt x="208" y="64"/>
                  </a:lnTo>
                  <a:lnTo>
                    <a:pt x="213" y="67"/>
                  </a:lnTo>
                  <a:lnTo>
                    <a:pt x="216" y="65"/>
                  </a:lnTo>
                  <a:lnTo>
                    <a:pt x="221" y="64"/>
                  </a:lnTo>
                  <a:lnTo>
                    <a:pt x="222" y="62"/>
                  </a:lnTo>
                  <a:lnTo>
                    <a:pt x="224" y="49"/>
                  </a:lnTo>
                  <a:lnTo>
                    <a:pt x="227" y="29"/>
                  </a:lnTo>
                  <a:lnTo>
                    <a:pt x="233" y="11"/>
                  </a:lnTo>
                  <a:lnTo>
                    <a:pt x="248" y="6"/>
                  </a:lnTo>
                  <a:lnTo>
                    <a:pt x="272" y="8"/>
                  </a:lnTo>
                  <a:lnTo>
                    <a:pt x="270" y="18"/>
                  </a:lnTo>
                  <a:lnTo>
                    <a:pt x="268" y="29"/>
                  </a:lnTo>
                  <a:lnTo>
                    <a:pt x="264" y="38"/>
                  </a:lnTo>
                  <a:lnTo>
                    <a:pt x="264" y="46"/>
                  </a:lnTo>
                  <a:lnTo>
                    <a:pt x="272" y="51"/>
                  </a:lnTo>
                  <a:lnTo>
                    <a:pt x="281" y="43"/>
                  </a:lnTo>
                  <a:lnTo>
                    <a:pt x="289" y="26"/>
                  </a:lnTo>
                  <a:lnTo>
                    <a:pt x="300" y="8"/>
                  </a:lnTo>
                  <a:lnTo>
                    <a:pt x="316" y="0"/>
                  </a:lnTo>
                  <a:lnTo>
                    <a:pt x="328" y="2"/>
                  </a:lnTo>
                  <a:lnTo>
                    <a:pt x="339" y="2"/>
                  </a:lnTo>
                  <a:lnTo>
                    <a:pt x="350" y="3"/>
                  </a:lnTo>
                  <a:lnTo>
                    <a:pt x="35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68"/>
            <p:cNvSpPr>
              <a:spLocks/>
            </p:cNvSpPr>
            <p:nvPr/>
          </p:nvSpPr>
          <p:spPr bwMode="auto">
            <a:xfrm>
              <a:off x="4844" y="2927"/>
              <a:ext cx="195" cy="132"/>
            </a:xfrm>
            <a:custGeom>
              <a:avLst/>
              <a:gdLst>
                <a:gd name="T0" fmla="*/ 385 w 391"/>
                <a:gd name="T1" fmla="*/ 7 h 264"/>
                <a:gd name="T2" fmla="*/ 391 w 391"/>
                <a:gd name="T3" fmla="*/ 21 h 264"/>
                <a:gd name="T4" fmla="*/ 365 w 391"/>
                <a:gd name="T5" fmla="*/ 35 h 264"/>
                <a:gd name="T6" fmla="*/ 341 w 391"/>
                <a:gd name="T7" fmla="*/ 50 h 264"/>
                <a:gd name="T8" fmla="*/ 317 w 391"/>
                <a:gd name="T9" fmla="*/ 64 h 264"/>
                <a:gd name="T10" fmla="*/ 293 w 391"/>
                <a:gd name="T11" fmla="*/ 80 h 264"/>
                <a:gd name="T12" fmla="*/ 270 w 391"/>
                <a:gd name="T13" fmla="*/ 96 h 264"/>
                <a:gd name="T14" fmla="*/ 246 w 391"/>
                <a:gd name="T15" fmla="*/ 112 h 264"/>
                <a:gd name="T16" fmla="*/ 223 w 391"/>
                <a:gd name="T17" fmla="*/ 128 h 264"/>
                <a:gd name="T18" fmla="*/ 201 w 391"/>
                <a:gd name="T19" fmla="*/ 144 h 264"/>
                <a:gd name="T20" fmla="*/ 177 w 391"/>
                <a:gd name="T21" fmla="*/ 160 h 264"/>
                <a:gd name="T22" fmla="*/ 155 w 391"/>
                <a:gd name="T23" fmla="*/ 176 h 264"/>
                <a:gd name="T24" fmla="*/ 131 w 391"/>
                <a:gd name="T25" fmla="*/ 192 h 264"/>
                <a:gd name="T26" fmla="*/ 107 w 391"/>
                <a:gd name="T27" fmla="*/ 206 h 264"/>
                <a:gd name="T28" fmla="*/ 83 w 391"/>
                <a:gd name="T29" fmla="*/ 222 h 264"/>
                <a:gd name="T30" fmla="*/ 59 w 391"/>
                <a:gd name="T31" fmla="*/ 237 h 264"/>
                <a:gd name="T32" fmla="*/ 35 w 391"/>
                <a:gd name="T33" fmla="*/ 251 h 264"/>
                <a:gd name="T34" fmla="*/ 9 w 391"/>
                <a:gd name="T35" fmla="*/ 264 h 264"/>
                <a:gd name="T36" fmla="*/ 6 w 391"/>
                <a:gd name="T37" fmla="*/ 260 h 264"/>
                <a:gd name="T38" fmla="*/ 3 w 391"/>
                <a:gd name="T39" fmla="*/ 257 h 264"/>
                <a:gd name="T40" fmla="*/ 0 w 391"/>
                <a:gd name="T41" fmla="*/ 252 h 264"/>
                <a:gd name="T42" fmla="*/ 0 w 391"/>
                <a:gd name="T43" fmla="*/ 246 h 264"/>
                <a:gd name="T44" fmla="*/ 22 w 391"/>
                <a:gd name="T45" fmla="*/ 233 h 264"/>
                <a:gd name="T46" fmla="*/ 46 w 391"/>
                <a:gd name="T47" fmla="*/ 221 h 264"/>
                <a:gd name="T48" fmla="*/ 67 w 391"/>
                <a:gd name="T49" fmla="*/ 208 h 264"/>
                <a:gd name="T50" fmla="*/ 89 w 391"/>
                <a:gd name="T51" fmla="*/ 193 h 264"/>
                <a:gd name="T52" fmla="*/ 110 w 391"/>
                <a:gd name="T53" fmla="*/ 177 h 264"/>
                <a:gd name="T54" fmla="*/ 132 w 391"/>
                <a:gd name="T55" fmla="*/ 163 h 264"/>
                <a:gd name="T56" fmla="*/ 153 w 391"/>
                <a:gd name="T57" fmla="*/ 147 h 264"/>
                <a:gd name="T58" fmla="*/ 174 w 391"/>
                <a:gd name="T59" fmla="*/ 131 h 264"/>
                <a:gd name="T60" fmla="*/ 194 w 391"/>
                <a:gd name="T61" fmla="*/ 115 h 264"/>
                <a:gd name="T62" fmla="*/ 215 w 391"/>
                <a:gd name="T63" fmla="*/ 99 h 264"/>
                <a:gd name="T64" fmla="*/ 236 w 391"/>
                <a:gd name="T65" fmla="*/ 85 h 264"/>
                <a:gd name="T66" fmla="*/ 258 w 391"/>
                <a:gd name="T67" fmla="*/ 69 h 264"/>
                <a:gd name="T68" fmla="*/ 279 w 391"/>
                <a:gd name="T69" fmla="*/ 54 h 264"/>
                <a:gd name="T70" fmla="*/ 301 w 391"/>
                <a:gd name="T71" fmla="*/ 40 h 264"/>
                <a:gd name="T72" fmla="*/ 324 w 391"/>
                <a:gd name="T73" fmla="*/ 26 h 264"/>
                <a:gd name="T74" fmla="*/ 346 w 391"/>
                <a:gd name="T75" fmla="*/ 13 h 264"/>
                <a:gd name="T76" fmla="*/ 349 w 391"/>
                <a:gd name="T77" fmla="*/ 3 h 264"/>
                <a:gd name="T78" fmla="*/ 361 w 391"/>
                <a:gd name="T79" fmla="*/ 0 h 264"/>
                <a:gd name="T80" fmla="*/ 375 w 391"/>
                <a:gd name="T81" fmla="*/ 2 h 264"/>
                <a:gd name="T82" fmla="*/ 385 w 391"/>
                <a:gd name="T83" fmla="*/ 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1" h="264">
                  <a:moveTo>
                    <a:pt x="385" y="7"/>
                  </a:moveTo>
                  <a:lnTo>
                    <a:pt x="391" y="21"/>
                  </a:lnTo>
                  <a:lnTo>
                    <a:pt x="365" y="35"/>
                  </a:lnTo>
                  <a:lnTo>
                    <a:pt x="341" y="50"/>
                  </a:lnTo>
                  <a:lnTo>
                    <a:pt x="317" y="64"/>
                  </a:lnTo>
                  <a:lnTo>
                    <a:pt x="293" y="80"/>
                  </a:lnTo>
                  <a:lnTo>
                    <a:pt x="270" y="96"/>
                  </a:lnTo>
                  <a:lnTo>
                    <a:pt x="246" y="112"/>
                  </a:lnTo>
                  <a:lnTo>
                    <a:pt x="223" y="128"/>
                  </a:lnTo>
                  <a:lnTo>
                    <a:pt x="201" y="144"/>
                  </a:lnTo>
                  <a:lnTo>
                    <a:pt x="177" y="160"/>
                  </a:lnTo>
                  <a:lnTo>
                    <a:pt x="155" y="176"/>
                  </a:lnTo>
                  <a:lnTo>
                    <a:pt x="131" y="192"/>
                  </a:lnTo>
                  <a:lnTo>
                    <a:pt x="107" y="206"/>
                  </a:lnTo>
                  <a:lnTo>
                    <a:pt x="83" y="222"/>
                  </a:lnTo>
                  <a:lnTo>
                    <a:pt x="59" y="237"/>
                  </a:lnTo>
                  <a:lnTo>
                    <a:pt x="35" y="251"/>
                  </a:lnTo>
                  <a:lnTo>
                    <a:pt x="9" y="264"/>
                  </a:lnTo>
                  <a:lnTo>
                    <a:pt x="6" y="260"/>
                  </a:lnTo>
                  <a:lnTo>
                    <a:pt x="3" y="257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22" y="233"/>
                  </a:lnTo>
                  <a:lnTo>
                    <a:pt x="46" y="221"/>
                  </a:lnTo>
                  <a:lnTo>
                    <a:pt x="67" y="208"/>
                  </a:lnTo>
                  <a:lnTo>
                    <a:pt x="89" y="193"/>
                  </a:lnTo>
                  <a:lnTo>
                    <a:pt x="110" y="177"/>
                  </a:lnTo>
                  <a:lnTo>
                    <a:pt x="132" y="163"/>
                  </a:lnTo>
                  <a:lnTo>
                    <a:pt x="153" y="147"/>
                  </a:lnTo>
                  <a:lnTo>
                    <a:pt x="174" y="131"/>
                  </a:lnTo>
                  <a:lnTo>
                    <a:pt x="194" y="115"/>
                  </a:lnTo>
                  <a:lnTo>
                    <a:pt x="215" y="99"/>
                  </a:lnTo>
                  <a:lnTo>
                    <a:pt x="236" y="85"/>
                  </a:lnTo>
                  <a:lnTo>
                    <a:pt x="258" y="69"/>
                  </a:lnTo>
                  <a:lnTo>
                    <a:pt x="279" y="54"/>
                  </a:lnTo>
                  <a:lnTo>
                    <a:pt x="301" y="40"/>
                  </a:lnTo>
                  <a:lnTo>
                    <a:pt x="324" y="26"/>
                  </a:lnTo>
                  <a:lnTo>
                    <a:pt x="346" y="13"/>
                  </a:lnTo>
                  <a:lnTo>
                    <a:pt x="349" y="3"/>
                  </a:lnTo>
                  <a:lnTo>
                    <a:pt x="361" y="0"/>
                  </a:lnTo>
                  <a:lnTo>
                    <a:pt x="375" y="2"/>
                  </a:lnTo>
                  <a:lnTo>
                    <a:pt x="385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Freeform 69"/>
            <p:cNvSpPr>
              <a:spLocks/>
            </p:cNvSpPr>
            <p:nvPr/>
          </p:nvSpPr>
          <p:spPr bwMode="auto">
            <a:xfrm>
              <a:off x="4840" y="2094"/>
              <a:ext cx="41" cy="241"/>
            </a:xfrm>
            <a:custGeom>
              <a:avLst/>
              <a:gdLst>
                <a:gd name="T0" fmla="*/ 57 w 83"/>
                <a:gd name="T1" fmla="*/ 0 h 480"/>
                <a:gd name="T2" fmla="*/ 54 w 83"/>
                <a:gd name="T3" fmla="*/ 19 h 480"/>
                <a:gd name="T4" fmla="*/ 46 w 83"/>
                <a:gd name="T5" fmla="*/ 70 h 480"/>
                <a:gd name="T6" fmla="*/ 36 w 83"/>
                <a:gd name="T7" fmla="*/ 143 h 480"/>
                <a:gd name="T8" fmla="*/ 24 w 83"/>
                <a:gd name="T9" fmla="*/ 228 h 480"/>
                <a:gd name="T10" fmla="*/ 12 w 83"/>
                <a:gd name="T11" fmla="*/ 314 h 480"/>
                <a:gd name="T12" fmla="*/ 4 w 83"/>
                <a:gd name="T13" fmla="*/ 391 h 480"/>
                <a:gd name="T14" fmla="*/ 0 w 83"/>
                <a:gd name="T15" fmla="*/ 450 h 480"/>
                <a:gd name="T16" fmla="*/ 0 w 83"/>
                <a:gd name="T17" fmla="*/ 480 h 480"/>
                <a:gd name="T18" fmla="*/ 9 w 83"/>
                <a:gd name="T19" fmla="*/ 445 h 480"/>
                <a:gd name="T20" fmla="*/ 22 w 83"/>
                <a:gd name="T21" fmla="*/ 383 h 480"/>
                <a:gd name="T22" fmla="*/ 36 w 83"/>
                <a:gd name="T23" fmla="*/ 306 h 480"/>
                <a:gd name="T24" fmla="*/ 49 w 83"/>
                <a:gd name="T25" fmla="*/ 220 h 480"/>
                <a:gd name="T26" fmla="*/ 62 w 83"/>
                <a:gd name="T27" fmla="*/ 138 h 480"/>
                <a:gd name="T28" fmla="*/ 73 w 83"/>
                <a:gd name="T29" fmla="*/ 68 h 480"/>
                <a:gd name="T30" fmla="*/ 80 w 83"/>
                <a:gd name="T31" fmla="*/ 19 h 480"/>
                <a:gd name="T32" fmla="*/ 83 w 83"/>
                <a:gd name="T33" fmla="*/ 0 h 480"/>
                <a:gd name="T34" fmla="*/ 57 w 83"/>
                <a:gd name="T3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480">
                  <a:moveTo>
                    <a:pt x="57" y="0"/>
                  </a:moveTo>
                  <a:lnTo>
                    <a:pt x="54" y="19"/>
                  </a:lnTo>
                  <a:lnTo>
                    <a:pt x="46" y="70"/>
                  </a:lnTo>
                  <a:lnTo>
                    <a:pt x="36" y="143"/>
                  </a:lnTo>
                  <a:lnTo>
                    <a:pt x="24" y="228"/>
                  </a:lnTo>
                  <a:lnTo>
                    <a:pt x="12" y="314"/>
                  </a:lnTo>
                  <a:lnTo>
                    <a:pt x="4" y="391"/>
                  </a:lnTo>
                  <a:lnTo>
                    <a:pt x="0" y="450"/>
                  </a:lnTo>
                  <a:lnTo>
                    <a:pt x="0" y="480"/>
                  </a:lnTo>
                  <a:lnTo>
                    <a:pt x="9" y="445"/>
                  </a:lnTo>
                  <a:lnTo>
                    <a:pt x="22" y="383"/>
                  </a:lnTo>
                  <a:lnTo>
                    <a:pt x="36" y="306"/>
                  </a:lnTo>
                  <a:lnTo>
                    <a:pt x="49" y="220"/>
                  </a:lnTo>
                  <a:lnTo>
                    <a:pt x="62" y="138"/>
                  </a:lnTo>
                  <a:lnTo>
                    <a:pt x="73" y="68"/>
                  </a:lnTo>
                  <a:lnTo>
                    <a:pt x="80" y="19"/>
                  </a:lnTo>
                  <a:lnTo>
                    <a:pt x="83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241985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200" dirty="0"/>
              <a:t>Inferência sobre a Diferença entre as Médias de Duas Populações: Amostras Relacionadas (ou Dependentes)</a:t>
            </a:r>
            <a:endParaRPr lang="pt-BR" sz="3200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43</a:t>
            </a:fld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pPr marL="114300" indent="0">
              <a:buNone/>
            </a:pPr>
            <a:r>
              <a:rPr lang="pt-BR" dirty="0" smtClean="0"/>
              <a:t>Métodos do Valor </a:t>
            </a:r>
            <a:r>
              <a:rPr lang="pt-BR" i="1" dirty="0" smtClean="0"/>
              <a:t>p</a:t>
            </a:r>
            <a:endParaRPr lang="pt-BR" dirty="0" smtClean="0"/>
          </a:p>
          <a:p>
            <a:pPr marL="114300" indent="0">
              <a:buNone/>
            </a:pPr>
            <a:r>
              <a:rPr lang="pt-BR" dirty="0" smtClean="0"/>
              <a:t>4. </a:t>
            </a:r>
            <a:r>
              <a:rPr lang="pt-BR" b="1" dirty="0" smtClean="0"/>
              <a:t>Calcule o valor </a:t>
            </a:r>
            <a:r>
              <a:rPr lang="pt-BR" b="1" i="1" dirty="0" smtClean="0"/>
              <a:t>p</a:t>
            </a:r>
            <a:r>
              <a:rPr lang="pt-BR" dirty="0" smtClean="0"/>
              <a:t>:</a:t>
            </a:r>
          </a:p>
          <a:p>
            <a:pPr marL="114300" indent="0">
              <a:buNone/>
            </a:pPr>
            <a:r>
              <a:rPr lang="pt-BR" dirty="0"/>
              <a:t>Para </a:t>
            </a:r>
            <a:r>
              <a:rPr lang="pt-BR" i="1" dirty="0"/>
              <a:t>t</a:t>
            </a:r>
            <a:r>
              <a:rPr lang="pt-BR" dirty="0"/>
              <a:t> = 2,94 e </a:t>
            </a:r>
            <a:r>
              <a:rPr lang="pt-BR" i="1" dirty="0" err="1"/>
              <a:t>gl</a:t>
            </a:r>
            <a:r>
              <a:rPr lang="pt-BR" dirty="0"/>
              <a:t> = 9, o </a:t>
            </a:r>
            <a:r>
              <a:rPr lang="pt-BR" dirty="0" smtClean="0"/>
              <a:t>valor </a:t>
            </a:r>
            <a:r>
              <a:rPr lang="pt-BR" i="1" dirty="0" smtClean="0"/>
              <a:t>p</a:t>
            </a:r>
            <a:r>
              <a:rPr lang="pt-BR" dirty="0" smtClean="0"/>
              <a:t> </a:t>
            </a:r>
            <a:r>
              <a:rPr lang="pt-BR" dirty="0"/>
              <a:t>é entre 0,02 e </a:t>
            </a:r>
            <a:r>
              <a:rPr lang="pt-BR" dirty="0" smtClean="0"/>
              <a:t>0,01 </a:t>
            </a:r>
            <a:r>
              <a:rPr lang="pt-BR" dirty="0"/>
              <a:t>(Este é um teste bicaudal, então dobramos as áreas superior cauda de 0,01 e </a:t>
            </a:r>
            <a:r>
              <a:rPr lang="pt-BR" dirty="0" smtClean="0"/>
              <a:t>0,005)</a:t>
            </a:r>
          </a:p>
          <a:p>
            <a:pPr marL="114300" indent="0">
              <a:buNone/>
            </a:pPr>
            <a:r>
              <a:rPr lang="pt-BR" dirty="0" smtClean="0"/>
              <a:t>5. </a:t>
            </a:r>
            <a:r>
              <a:rPr lang="pt-BR" b="1" dirty="0" smtClean="0"/>
              <a:t>Determine quando Rejeitar </a:t>
            </a:r>
            <a:r>
              <a:rPr lang="pt-BR" b="1" i="1" dirty="0" smtClean="0"/>
              <a:t>H</a:t>
            </a:r>
            <a:r>
              <a:rPr lang="pt-BR" b="1" baseline="-25000" dirty="0" smtClean="0"/>
              <a:t>0</a:t>
            </a:r>
            <a:r>
              <a:rPr lang="pt-BR" dirty="0" smtClean="0"/>
              <a:t>:</a:t>
            </a:r>
            <a:endParaRPr lang="pt-BR" dirty="0"/>
          </a:p>
          <a:p>
            <a:pPr marL="114300" indent="0">
              <a:buNone/>
            </a:pPr>
            <a:r>
              <a:rPr lang="pt-BR" dirty="0" smtClean="0"/>
              <a:t>Como o valor </a:t>
            </a:r>
            <a:r>
              <a:rPr lang="pt-BR" i="1" dirty="0"/>
              <a:t>p</a:t>
            </a:r>
            <a:r>
              <a:rPr lang="pt-BR" dirty="0"/>
              <a:t> </a:t>
            </a:r>
            <a:r>
              <a:rPr lang="pt-BR" dirty="0" smtClean="0"/>
              <a:t>≤ </a:t>
            </a:r>
            <a:r>
              <a:rPr lang="el-GR" i="1" dirty="0" smtClean="0"/>
              <a:t>α</a:t>
            </a:r>
            <a:r>
              <a:rPr lang="pt-BR" i="1" dirty="0" smtClean="0"/>
              <a:t> =</a:t>
            </a:r>
            <a:r>
              <a:rPr lang="pt-BR" dirty="0" smtClean="0"/>
              <a:t> 0,05, rejeitamos </a:t>
            </a: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</a:p>
          <a:p>
            <a:pPr marL="114300" indent="0">
              <a:buNone/>
            </a:pPr>
            <a:r>
              <a:rPr lang="pt-BR" dirty="0"/>
              <a:t>Estamos, pelo menos, 95% </a:t>
            </a:r>
            <a:r>
              <a:rPr lang="pt-BR" dirty="0" smtClean="0"/>
              <a:t>confiantes de </a:t>
            </a:r>
            <a:r>
              <a:rPr lang="pt-BR" dirty="0"/>
              <a:t>que existe uma diferença nos tempos de entrega médios para os dois </a:t>
            </a:r>
            <a:r>
              <a:rPr lang="pt-BR" dirty="0" smtClean="0"/>
              <a:t>serviços</a:t>
            </a:r>
            <a:endParaRPr lang="pt-BR" dirty="0"/>
          </a:p>
        </p:txBody>
      </p:sp>
      <p:grpSp>
        <p:nvGrpSpPr>
          <p:cNvPr id="29" name="Group 17"/>
          <p:cNvGrpSpPr>
            <a:grpSpLocks/>
          </p:cNvGrpSpPr>
          <p:nvPr/>
        </p:nvGrpSpPr>
        <p:grpSpPr bwMode="auto">
          <a:xfrm>
            <a:off x="8072438" y="204788"/>
            <a:ext cx="912812" cy="1533525"/>
            <a:chOff x="4072" y="1608"/>
            <a:chExt cx="983" cy="1470"/>
          </a:xfrm>
        </p:grpSpPr>
        <p:sp>
          <p:nvSpPr>
            <p:cNvPr id="30" name="Freeform 18"/>
            <p:cNvSpPr>
              <a:spLocks/>
            </p:cNvSpPr>
            <p:nvPr/>
          </p:nvSpPr>
          <p:spPr bwMode="auto">
            <a:xfrm>
              <a:off x="4072" y="1608"/>
              <a:ext cx="983" cy="1470"/>
            </a:xfrm>
            <a:custGeom>
              <a:avLst/>
              <a:gdLst>
                <a:gd name="T0" fmla="*/ 1745 w 1967"/>
                <a:gd name="T1" fmla="*/ 2822 h 2940"/>
                <a:gd name="T2" fmla="*/ 1967 w 1967"/>
                <a:gd name="T3" fmla="*/ 2664 h 2940"/>
                <a:gd name="T4" fmla="*/ 1905 w 1967"/>
                <a:gd name="T5" fmla="*/ 2597 h 2940"/>
                <a:gd name="T6" fmla="*/ 1655 w 1967"/>
                <a:gd name="T7" fmla="*/ 2547 h 2940"/>
                <a:gd name="T8" fmla="*/ 1587 w 1967"/>
                <a:gd name="T9" fmla="*/ 2308 h 2940"/>
                <a:gd name="T10" fmla="*/ 1512 w 1967"/>
                <a:gd name="T11" fmla="*/ 1985 h 2940"/>
                <a:gd name="T12" fmla="*/ 1478 w 1967"/>
                <a:gd name="T13" fmla="*/ 1827 h 2940"/>
                <a:gd name="T14" fmla="*/ 1350 w 1967"/>
                <a:gd name="T15" fmla="*/ 1680 h 2940"/>
                <a:gd name="T16" fmla="*/ 1259 w 1967"/>
                <a:gd name="T17" fmla="*/ 1555 h 2940"/>
                <a:gd name="T18" fmla="*/ 1338 w 1967"/>
                <a:gd name="T19" fmla="*/ 1517 h 2940"/>
                <a:gd name="T20" fmla="*/ 1288 w 1967"/>
                <a:gd name="T21" fmla="*/ 1448 h 2940"/>
                <a:gd name="T22" fmla="*/ 1457 w 1967"/>
                <a:gd name="T23" fmla="*/ 1476 h 2940"/>
                <a:gd name="T24" fmla="*/ 1596 w 1967"/>
                <a:gd name="T25" fmla="*/ 1313 h 2940"/>
                <a:gd name="T26" fmla="*/ 1614 w 1967"/>
                <a:gd name="T27" fmla="*/ 937 h 2940"/>
                <a:gd name="T28" fmla="*/ 1668 w 1967"/>
                <a:gd name="T29" fmla="*/ 677 h 2940"/>
                <a:gd name="T30" fmla="*/ 1697 w 1967"/>
                <a:gd name="T31" fmla="*/ 516 h 2940"/>
                <a:gd name="T32" fmla="*/ 1659 w 1967"/>
                <a:gd name="T33" fmla="*/ 404 h 2940"/>
                <a:gd name="T34" fmla="*/ 1587 w 1967"/>
                <a:gd name="T35" fmla="*/ 206 h 2940"/>
                <a:gd name="T36" fmla="*/ 1443 w 1967"/>
                <a:gd name="T37" fmla="*/ 340 h 2940"/>
                <a:gd name="T38" fmla="*/ 1509 w 1967"/>
                <a:gd name="T39" fmla="*/ 452 h 2940"/>
                <a:gd name="T40" fmla="*/ 1473 w 1967"/>
                <a:gd name="T41" fmla="*/ 532 h 2940"/>
                <a:gd name="T42" fmla="*/ 1394 w 1967"/>
                <a:gd name="T43" fmla="*/ 717 h 2940"/>
                <a:gd name="T44" fmla="*/ 1311 w 1967"/>
                <a:gd name="T45" fmla="*/ 795 h 2940"/>
                <a:gd name="T46" fmla="*/ 1283 w 1967"/>
                <a:gd name="T47" fmla="*/ 596 h 2940"/>
                <a:gd name="T48" fmla="*/ 1373 w 1967"/>
                <a:gd name="T49" fmla="*/ 430 h 2940"/>
                <a:gd name="T50" fmla="*/ 1405 w 1967"/>
                <a:gd name="T51" fmla="*/ 329 h 2940"/>
                <a:gd name="T52" fmla="*/ 1411 w 1967"/>
                <a:gd name="T53" fmla="*/ 141 h 2940"/>
                <a:gd name="T54" fmla="*/ 1363 w 1967"/>
                <a:gd name="T55" fmla="*/ 161 h 2940"/>
                <a:gd name="T56" fmla="*/ 1232 w 1967"/>
                <a:gd name="T57" fmla="*/ 2 h 2940"/>
                <a:gd name="T58" fmla="*/ 985 w 1967"/>
                <a:gd name="T59" fmla="*/ 64 h 2940"/>
                <a:gd name="T60" fmla="*/ 945 w 1967"/>
                <a:gd name="T61" fmla="*/ 243 h 2940"/>
                <a:gd name="T62" fmla="*/ 950 w 1967"/>
                <a:gd name="T63" fmla="*/ 422 h 2940"/>
                <a:gd name="T64" fmla="*/ 945 w 1967"/>
                <a:gd name="T65" fmla="*/ 565 h 2940"/>
                <a:gd name="T66" fmla="*/ 899 w 1967"/>
                <a:gd name="T67" fmla="*/ 679 h 2940"/>
                <a:gd name="T68" fmla="*/ 745 w 1967"/>
                <a:gd name="T69" fmla="*/ 805 h 2940"/>
                <a:gd name="T70" fmla="*/ 519 w 1967"/>
                <a:gd name="T71" fmla="*/ 1036 h 2940"/>
                <a:gd name="T72" fmla="*/ 578 w 1967"/>
                <a:gd name="T73" fmla="*/ 1193 h 2940"/>
                <a:gd name="T74" fmla="*/ 579 w 1967"/>
                <a:gd name="T75" fmla="*/ 1322 h 2940"/>
                <a:gd name="T76" fmla="*/ 651 w 1967"/>
                <a:gd name="T77" fmla="*/ 1407 h 2940"/>
                <a:gd name="T78" fmla="*/ 594 w 1967"/>
                <a:gd name="T79" fmla="*/ 1662 h 2940"/>
                <a:gd name="T80" fmla="*/ 670 w 1967"/>
                <a:gd name="T81" fmla="*/ 1781 h 2940"/>
                <a:gd name="T82" fmla="*/ 747 w 1967"/>
                <a:gd name="T83" fmla="*/ 1999 h 2940"/>
                <a:gd name="T84" fmla="*/ 646 w 1967"/>
                <a:gd name="T85" fmla="*/ 2066 h 2940"/>
                <a:gd name="T86" fmla="*/ 477 w 1967"/>
                <a:gd name="T87" fmla="*/ 2090 h 2940"/>
                <a:gd name="T88" fmla="*/ 268 w 1967"/>
                <a:gd name="T89" fmla="*/ 2102 h 2940"/>
                <a:gd name="T90" fmla="*/ 180 w 1967"/>
                <a:gd name="T91" fmla="*/ 2247 h 2940"/>
                <a:gd name="T92" fmla="*/ 1 w 1967"/>
                <a:gd name="T93" fmla="*/ 2284 h 2940"/>
                <a:gd name="T94" fmla="*/ 54 w 1967"/>
                <a:gd name="T95" fmla="*/ 2474 h 2940"/>
                <a:gd name="T96" fmla="*/ 209 w 1967"/>
                <a:gd name="T97" fmla="*/ 2780 h 2940"/>
                <a:gd name="T98" fmla="*/ 279 w 1967"/>
                <a:gd name="T99" fmla="*/ 2566 h 2940"/>
                <a:gd name="T100" fmla="*/ 507 w 1967"/>
                <a:gd name="T101" fmla="*/ 2424 h 2940"/>
                <a:gd name="T102" fmla="*/ 883 w 1967"/>
                <a:gd name="T103" fmla="*/ 2284 h 2940"/>
                <a:gd name="T104" fmla="*/ 1074 w 1967"/>
                <a:gd name="T105" fmla="*/ 2183 h 2940"/>
                <a:gd name="T106" fmla="*/ 1081 w 1967"/>
                <a:gd name="T107" fmla="*/ 1942 h 2940"/>
                <a:gd name="T108" fmla="*/ 1197 w 1967"/>
                <a:gd name="T109" fmla="*/ 2074 h 2940"/>
                <a:gd name="T110" fmla="*/ 1263 w 1967"/>
                <a:gd name="T111" fmla="*/ 2293 h 2940"/>
                <a:gd name="T112" fmla="*/ 1314 w 1967"/>
                <a:gd name="T113" fmla="*/ 2697 h 2940"/>
                <a:gd name="T114" fmla="*/ 1328 w 1967"/>
                <a:gd name="T115" fmla="*/ 2793 h 2940"/>
                <a:gd name="T116" fmla="*/ 1413 w 1967"/>
                <a:gd name="T117" fmla="*/ 2819 h 2940"/>
                <a:gd name="T118" fmla="*/ 1485 w 1967"/>
                <a:gd name="T119" fmla="*/ 2876 h 2940"/>
                <a:gd name="T120" fmla="*/ 1550 w 1967"/>
                <a:gd name="T121" fmla="*/ 2938 h 2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7" h="2940">
                  <a:moveTo>
                    <a:pt x="1655" y="2884"/>
                  </a:moveTo>
                  <a:lnTo>
                    <a:pt x="1662" y="2879"/>
                  </a:lnTo>
                  <a:lnTo>
                    <a:pt x="1670" y="2873"/>
                  </a:lnTo>
                  <a:lnTo>
                    <a:pt x="1679" y="2868"/>
                  </a:lnTo>
                  <a:lnTo>
                    <a:pt x="1687" y="2862"/>
                  </a:lnTo>
                  <a:lnTo>
                    <a:pt x="1697" y="2855"/>
                  </a:lnTo>
                  <a:lnTo>
                    <a:pt x="1705" y="2851"/>
                  </a:lnTo>
                  <a:lnTo>
                    <a:pt x="1711" y="2844"/>
                  </a:lnTo>
                  <a:lnTo>
                    <a:pt x="1718" y="2839"/>
                  </a:lnTo>
                  <a:lnTo>
                    <a:pt x="1745" y="2822"/>
                  </a:lnTo>
                  <a:lnTo>
                    <a:pt x="1770" y="2806"/>
                  </a:lnTo>
                  <a:lnTo>
                    <a:pt x="1798" y="2788"/>
                  </a:lnTo>
                  <a:lnTo>
                    <a:pt x="1825" y="2772"/>
                  </a:lnTo>
                  <a:lnTo>
                    <a:pt x="1852" y="2755"/>
                  </a:lnTo>
                  <a:lnTo>
                    <a:pt x="1881" y="2737"/>
                  </a:lnTo>
                  <a:lnTo>
                    <a:pt x="1908" y="2720"/>
                  </a:lnTo>
                  <a:lnTo>
                    <a:pt x="1935" y="2702"/>
                  </a:lnTo>
                  <a:lnTo>
                    <a:pt x="1946" y="2691"/>
                  </a:lnTo>
                  <a:lnTo>
                    <a:pt x="1959" y="2678"/>
                  </a:lnTo>
                  <a:lnTo>
                    <a:pt x="1967" y="2664"/>
                  </a:lnTo>
                  <a:lnTo>
                    <a:pt x="1965" y="2648"/>
                  </a:lnTo>
                  <a:lnTo>
                    <a:pt x="1962" y="2640"/>
                  </a:lnTo>
                  <a:lnTo>
                    <a:pt x="1960" y="2635"/>
                  </a:lnTo>
                  <a:lnTo>
                    <a:pt x="1959" y="2629"/>
                  </a:lnTo>
                  <a:lnTo>
                    <a:pt x="1956" y="2622"/>
                  </a:lnTo>
                  <a:lnTo>
                    <a:pt x="1952" y="2616"/>
                  </a:lnTo>
                  <a:lnTo>
                    <a:pt x="1948" y="2608"/>
                  </a:lnTo>
                  <a:lnTo>
                    <a:pt x="1941" y="2601"/>
                  </a:lnTo>
                  <a:lnTo>
                    <a:pt x="1933" y="2597"/>
                  </a:lnTo>
                  <a:lnTo>
                    <a:pt x="1905" y="2597"/>
                  </a:lnTo>
                  <a:lnTo>
                    <a:pt x="1874" y="2597"/>
                  </a:lnTo>
                  <a:lnTo>
                    <a:pt x="1842" y="2598"/>
                  </a:lnTo>
                  <a:lnTo>
                    <a:pt x="1810" y="2600"/>
                  </a:lnTo>
                  <a:lnTo>
                    <a:pt x="1778" y="2600"/>
                  </a:lnTo>
                  <a:lnTo>
                    <a:pt x="1746" y="2601"/>
                  </a:lnTo>
                  <a:lnTo>
                    <a:pt x="1715" y="2601"/>
                  </a:lnTo>
                  <a:lnTo>
                    <a:pt x="1684" y="2600"/>
                  </a:lnTo>
                  <a:lnTo>
                    <a:pt x="1671" y="2584"/>
                  </a:lnTo>
                  <a:lnTo>
                    <a:pt x="1662" y="2565"/>
                  </a:lnTo>
                  <a:lnTo>
                    <a:pt x="1655" y="2547"/>
                  </a:lnTo>
                  <a:lnTo>
                    <a:pt x="1649" y="2526"/>
                  </a:lnTo>
                  <a:lnTo>
                    <a:pt x="1643" y="2507"/>
                  </a:lnTo>
                  <a:lnTo>
                    <a:pt x="1638" y="2488"/>
                  </a:lnTo>
                  <a:lnTo>
                    <a:pt x="1632" y="2470"/>
                  </a:lnTo>
                  <a:lnTo>
                    <a:pt x="1624" y="2453"/>
                  </a:lnTo>
                  <a:lnTo>
                    <a:pt x="1622" y="2434"/>
                  </a:lnTo>
                  <a:lnTo>
                    <a:pt x="1616" y="2408"/>
                  </a:lnTo>
                  <a:lnTo>
                    <a:pt x="1608" y="2376"/>
                  </a:lnTo>
                  <a:lnTo>
                    <a:pt x="1598" y="2341"/>
                  </a:lnTo>
                  <a:lnTo>
                    <a:pt x="1587" y="2308"/>
                  </a:lnTo>
                  <a:lnTo>
                    <a:pt x="1577" y="2276"/>
                  </a:lnTo>
                  <a:lnTo>
                    <a:pt x="1568" y="2250"/>
                  </a:lnTo>
                  <a:lnTo>
                    <a:pt x="1563" y="2231"/>
                  </a:lnTo>
                  <a:lnTo>
                    <a:pt x="1556" y="2212"/>
                  </a:lnTo>
                  <a:lnTo>
                    <a:pt x="1547" y="2183"/>
                  </a:lnTo>
                  <a:lnTo>
                    <a:pt x="1539" y="2156"/>
                  </a:lnTo>
                  <a:lnTo>
                    <a:pt x="1533" y="2137"/>
                  </a:lnTo>
                  <a:lnTo>
                    <a:pt x="1526" y="2087"/>
                  </a:lnTo>
                  <a:lnTo>
                    <a:pt x="1518" y="2030"/>
                  </a:lnTo>
                  <a:lnTo>
                    <a:pt x="1512" y="1985"/>
                  </a:lnTo>
                  <a:lnTo>
                    <a:pt x="1509" y="1966"/>
                  </a:lnTo>
                  <a:lnTo>
                    <a:pt x="1509" y="1956"/>
                  </a:lnTo>
                  <a:lnTo>
                    <a:pt x="1507" y="1939"/>
                  </a:lnTo>
                  <a:lnTo>
                    <a:pt x="1505" y="1920"/>
                  </a:lnTo>
                  <a:lnTo>
                    <a:pt x="1504" y="1907"/>
                  </a:lnTo>
                  <a:lnTo>
                    <a:pt x="1502" y="1889"/>
                  </a:lnTo>
                  <a:lnTo>
                    <a:pt x="1499" y="1872"/>
                  </a:lnTo>
                  <a:lnTo>
                    <a:pt x="1494" y="1857"/>
                  </a:lnTo>
                  <a:lnTo>
                    <a:pt x="1486" y="1841"/>
                  </a:lnTo>
                  <a:lnTo>
                    <a:pt x="1478" y="1827"/>
                  </a:lnTo>
                  <a:lnTo>
                    <a:pt x="1469" y="1813"/>
                  </a:lnTo>
                  <a:lnTo>
                    <a:pt x="1459" y="1798"/>
                  </a:lnTo>
                  <a:lnTo>
                    <a:pt x="1449" y="1782"/>
                  </a:lnTo>
                  <a:lnTo>
                    <a:pt x="1441" y="1774"/>
                  </a:lnTo>
                  <a:lnTo>
                    <a:pt x="1434" y="1768"/>
                  </a:lnTo>
                  <a:lnTo>
                    <a:pt x="1426" y="1758"/>
                  </a:lnTo>
                  <a:lnTo>
                    <a:pt x="1421" y="1749"/>
                  </a:lnTo>
                  <a:lnTo>
                    <a:pt x="1397" y="1728"/>
                  </a:lnTo>
                  <a:lnTo>
                    <a:pt x="1374" y="1706"/>
                  </a:lnTo>
                  <a:lnTo>
                    <a:pt x="1350" y="1680"/>
                  </a:lnTo>
                  <a:lnTo>
                    <a:pt x="1328" y="1656"/>
                  </a:lnTo>
                  <a:lnTo>
                    <a:pt x="1307" y="1630"/>
                  </a:lnTo>
                  <a:lnTo>
                    <a:pt x="1285" y="1605"/>
                  </a:lnTo>
                  <a:lnTo>
                    <a:pt x="1264" y="1579"/>
                  </a:lnTo>
                  <a:lnTo>
                    <a:pt x="1243" y="1555"/>
                  </a:lnTo>
                  <a:lnTo>
                    <a:pt x="1245" y="1554"/>
                  </a:lnTo>
                  <a:lnTo>
                    <a:pt x="1247" y="1554"/>
                  </a:lnTo>
                  <a:lnTo>
                    <a:pt x="1248" y="1554"/>
                  </a:lnTo>
                  <a:lnTo>
                    <a:pt x="1250" y="1554"/>
                  </a:lnTo>
                  <a:lnTo>
                    <a:pt x="1259" y="1555"/>
                  </a:lnTo>
                  <a:lnTo>
                    <a:pt x="1269" y="1557"/>
                  </a:lnTo>
                  <a:lnTo>
                    <a:pt x="1280" y="1559"/>
                  </a:lnTo>
                  <a:lnTo>
                    <a:pt x="1291" y="1560"/>
                  </a:lnTo>
                  <a:lnTo>
                    <a:pt x="1303" y="1560"/>
                  </a:lnTo>
                  <a:lnTo>
                    <a:pt x="1312" y="1559"/>
                  </a:lnTo>
                  <a:lnTo>
                    <a:pt x="1322" y="1555"/>
                  </a:lnTo>
                  <a:lnTo>
                    <a:pt x="1328" y="1547"/>
                  </a:lnTo>
                  <a:lnTo>
                    <a:pt x="1331" y="1539"/>
                  </a:lnTo>
                  <a:lnTo>
                    <a:pt x="1335" y="1528"/>
                  </a:lnTo>
                  <a:lnTo>
                    <a:pt x="1338" y="1517"/>
                  </a:lnTo>
                  <a:lnTo>
                    <a:pt x="1336" y="1504"/>
                  </a:lnTo>
                  <a:lnTo>
                    <a:pt x="1335" y="1504"/>
                  </a:lnTo>
                  <a:lnTo>
                    <a:pt x="1333" y="1503"/>
                  </a:lnTo>
                  <a:lnTo>
                    <a:pt x="1333" y="1501"/>
                  </a:lnTo>
                  <a:lnTo>
                    <a:pt x="1333" y="1500"/>
                  </a:lnTo>
                  <a:lnTo>
                    <a:pt x="1333" y="1496"/>
                  </a:lnTo>
                  <a:lnTo>
                    <a:pt x="1322" y="1484"/>
                  </a:lnTo>
                  <a:lnTo>
                    <a:pt x="1309" y="1472"/>
                  </a:lnTo>
                  <a:lnTo>
                    <a:pt x="1298" y="1461"/>
                  </a:lnTo>
                  <a:lnTo>
                    <a:pt x="1288" y="1448"/>
                  </a:lnTo>
                  <a:lnTo>
                    <a:pt x="1304" y="1452"/>
                  </a:lnTo>
                  <a:lnTo>
                    <a:pt x="1322" y="1453"/>
                  </a:lnTo>
                  <a:lnTo>
                    <a:pt x="1338" y="1456"/>
                  </a:lnTo>
                  <a:lnTo>
                    <a:pt x="1354" y="1458"/>
                  </a:lnTo>
                  <a:lnTo>
                    <a:pt x="1371" y="1461"/>
                  </a:lnTo>
                  <a:lnTo>
                    <a:pt x="1389" y="1464"/>
                  </a:lnTo>
                  <a:lnTo>
                    <a:pt x="1405" y="1466"/>
                  </a:lnTo>
                  <a:lnTo>
                    <a:pt x="1422" y="1469"/>
                  </a:lnTo>
                  <a:lnTo>
                    <a:pt x="1440" y="1472"/>
                  </a:lnTo>
                  <a:lnTo>
                    <a:pt x="1457" y="1476"/>
                  </a:lnTo>
                  <a:lnTo>
                    <a:pt x="1475" y="1479"/>
                  </a:lnTo>
                  <a:lnTo>
                    <a:pt x="1491" y="1482"/>
                  </a:lnTo>
                  <a:lnTo>
                    <a:pt x="1509" y="1484"/>
                  </a:lnTo>
                  <a:lnTo>
                    <a:pt x="1526" y="1487"/>
                  </a:lnTo>
                  <a:lnTo>
                    <a:pt x="1542" y="1490"/>
                  </a:lnTo>
                  <a:lnTo>
                    <a:pt x="1560" y="1493"/>
                  </a:lnTo>
                  <a:lnTo>
                    <a:pt x="1571" y="1488"/>
                  </a:lnTo>
                  <a:lnTo>
                    <a:pt x="1574" y="1458"/>
                  </a:lnTo>
                  <a:lnTo>
                    <a:pt x="1584" y="1396"/>
                  </a:lnTo>
                  <a:lnTo>
                    <a:pt x="1596" y="1313"/>
                  </a:lnTo>
                  <a:lnTo>
                    <a:pt x="1612" y="1217"/>
                  </a:lnTo>
                  <a:lnTo>
                    <a:pt x="1628" y="1124"/>
                  </a:lnTo>
                  <a:lnTo>
                    <a:pt x="1641" y="1044"/>
                  </a:lnTo>
                  <a:lnTo>
                    <a:pt x="1651" y="987"/>
                  </a:lnTo>
                  <a:lnTo>
                    <a:pt x="1654" y="966"/>
                  </a:lnTo>
                  <a:lnTo>
                    <a:pt x="1654" y="953"/>
                  </a:lnTo>
                  <a:lnTo>
                    <a:pt x="1649" y="945"/>
                  </a:lnTo>
                  <a:lnTo>
                    <a:pt x="1639" y="941"/>
                  </a:lnTo>
                  <a:lnTo>
                    <a:pt x="1628" y="939"/>
                  </a:lnTo>
                  <a:lnTo>
                    <a:pt x="1614" y="937"/>
                  </a:lnTo>
                  <a:lnTo>
                    <a:pt x="1601" y="936"/>
                  </a:lnTo>
                  <a:lnTo>
                    <a:pt x="1588" y="934"/>
                  </a:lnTo>
                  <a:lnTo>
                    <a:pt x="1579" y="928"/>
                  </a:lnTo>
                  <a:lnTo>
                    <a:pt x="1587" y="910"/>
                  </a:lnTo>
                  <a:lnTo>
                    <a:pt x="1600" y="883"/>
                  </a:lnTo>
                  <a:lnTo>
                    <a:pt x="1616" y="850"/>
                  </a:lnTo>
                  <a:lnTo>
                    <a:pt x="1632" y="810"/>
                  </a:lnTo>
                  <a:lnTo>
                    <a:pt x="1647" y="767"/>
                  </a:lnTo>
                  <a:lnTo>
                    <a:pt x="1660" y="722"/>
                  </a:lnTo>
                  <a:lnTo>
                    <a:pt x="1668" y="677"/>
                  </a:lnTo>
                  <a:lnTo>
                    <a:pt x="1668" y="636"/>
                  </a:lnTo>
                  <a:lnTo>
                    <a:pt x="1667" y="624"/>
                  </a:lnTo>
                  <a:lnTo>
                    <a:pt x="1657" y="612"/>
                  </a:lnTo>
                  <a:lnTo>
                    <a:pt x="1651" y="599"/>
                  </a:lnTo>
                  <a:lnTo>
                    <a:pt x="1660" y="586"/>
                  </a:lnTo>
                  <a:lnTo>
                    <a:pt x="1668" y="570"/>
                  </a:lnTo>
                  <a:lnTo>
                    <a:pt x="1678" y="554"/>
                  </a:lnTo>
                  <a:lnTo>
                    <a:pt x="1687" y="538"/>
                  </a:lnTo>
                  <a:lnTo>
                    <a:pt x="1695" y="522"/>
                  </a:lnTo>
                  <a:lnTo>
                    <a:pt x="1697" y="516"/>
                  </a:lnTo>
                  <a:lnTo>
                    <a:pt x="1695" y="513"/>
                  </a:lnTo>
                  <a:lnTo>
                    <a:pt x="1692" y="511"/>
                  </a:lnTo>
                  <a:lnTo>
                    <a:pt x="1689" y="508"/>
                  </a:lnTo>
                  <a:lnTo>
                    <a:pt x="1675" y="505"/>
                  </a:lnTo>
                  <a:lnTo>
                    <a:pt x="1663" y="498"/>
                  </a:lnTo>
                  <a:lnTo>
                    <a:pt x="1654" y="492"/>
                  </a:lnTo>
                  <a:lnTo>
                    <a:pt x="1644" y="484"/>
                  </a:lnTo>
                  <a:lnTo>
                    <a:pt x="1647" y="455"/>
                  </a:lnTo>
                  <a:lnTo>
                    <a:pt x="1654" y="426"/>
                  </a:lnTo>
                  <a:lnTo>
                    <a:pt x="1659" y="404"/>
                  </a:lnTo>
                  <a:lnTo>
                    <a:pt x="1660" y="394"/>
                  </a:lnTo>
                  <a:lnTo>
                    <a:pt x="1660" y="382"/>
                  </a:lnTo>
                  <a:lnTo>
                    <a:pt x="1660" y="355"/>
                  </a:lnTo>
                  <a:lnTo>
                    <a:pt x="1657" y="323"/>
                  </a:lnTo>
                  <a:lnTo>
                    <a:pt x="1646" y="289"/>
                  </a:lnTo>
                  <a:lnTo>
                    <a:pt x="1636" y="271"/>
                  </a:lnTo>
                  <a:lnTo>
                    <a:pt x="1625" y="254"/>
                  </a:lnTo>
                  <a:lnTo>
                    <a:pt x="1612" y="236"/>
                  </a:lnTo>
                  <a:lnTo>
                    <a:pt x="1600" y="219"/>
                  </a:lnTo>
                  <a:lnTo>
                    <a:pt x="1587" y="206"/>
                  </a:lnTo>
                  <a:lnTo>
                    <a:pt x="1572" y="196"/>
                  </a:lnTo>
                  <a:lnTo>
                    <a:pt x="1556" y="188"/>
                  </a:lnTo>
                  <a:lnTo>
                    <a:pt x="1540" y="184"/>
                  </a:lnTo>
                  <a:lnTo>
                    <a:pt x="1523" y="180"/>
                  </a:lnTo>
                  <a:lnTo>
                    <a:pt x="1505" y="179"/>
                  </a:lnTo>
                  <a:lnTo>
                    <a:pt x="1486" y="182"/>
                  </a:lnTo>
                  <a:lnTo>
                    <a:pt x="1467" y="187"/>
                  </a:lnTo>
                  <a:lnTo>
                    <a:pt x="1424" y="326"/>
                  </a:lnTo>
                  <a:lnTo>
                    <a:pt x="1435" y="332"/>
                  </a:lnTo>
                  <a:lnTo>
                    <a:pt x="1443" y="340"/>
                  </a:lnTo>
                  <a:lnTo>
                    <a:pt x="1454" y="348"/>
                  </a:lnTo>
                  <a:lnTo>
                    <a:pt x="1467" y="351"/>
                  </a:lnTo>
                  <a:lnTo>
                    <a:pt x="1470" y="362"/>
                  </a:lnTo>
                  <a:lnTo>
                    <a:pt x="1477" y="374"/>
                  </a:lnTo>
                  <a:lnTo>
                    <a:pt x="1486" y="383"/>
                  </a:lnTo>
                  <a:lnTo>
                    <a:pt x="1497" y="391"/>
                  </a:lnTo>
                  <a:lnTo>
                    <a:pt x="1501" y="406"/>
                  </a:lnTo>
                  <a:lnTo>
                    <a:pt x="1505" y="420"/>
                  </a:lnTo>
                  <a:lnTo>
                    <a:pt x="1510" y="434"/>
                  </a:lnTo>
                  <a:lnTo>
                    <a:pt x="1509" y="452"/>
                  </a:lnTo>
                  <a:lnTo>
                    <a:pt x="1497" y="450"/>
                  </a:lnTo>
                  <a:lnTo>
                    <a:pt x="1489" y="457"/>
                  </a:lnTo>
                  <a:lnTo>
                    <a:pt x="1485" y="465"/>
                  </a:lnTo>
                  <a:lnTo>
                    <a:pt x="1485" y="476"/>
                  </a:lnTo>
                  <a:lnTo>
                    <a:pt x="1485" y="479"/>
                  </a:lnTo>
                  <a:lnTo>
                    <a:pt x="1483" y="479"/>
                  </a:lnTo>
                  <a:lnTo>
                    <a:pt x="1481" y="492"/>
                  </a:lnTo>
                  <a:lnTo>
                    <a:pt x="1481" y="506"/>
                  </a:lnTo>
                  <a:lnTo>
                    <a:pt x="1480" y="521"/>
                  </a:lnTo>
                  <a:lnTo>
                    <a:pt x="1473" y="532"/>
                  </a:lnTo>
                  <a:lnTo>
                    <a:pt x="1462" y="533"/>
                  </a:lnTo>
                  <a:lnTo>
                    <a:pt x="1453" y="537"/>
                  </a:lnTo>
                  <a:lnTo>
                    <a:pt x="1443" y="541"/>
                  </a:lnTo>
                  <a:lnTo>
                    <a:pt x="1437" y="548"/>
                  </a:lnTo>
                  <a:lnTo>
                    <a:pt x="1430" y="556"/>
                  </a:lnTo>
                  <a:lnTo>
                    <a:pt x="1426" y="565"/>
                  </a:lnTo>
                  <a:lnTo>
                    <a:pt x="1421" y="573"/>
                  </a:lnTo>
                  <a:lnTo>
                    <a:pt x="1416" y="583"/>
                  </a:lnTo>
                  <a:lnTo>
                    <a:pt x="1403" y="650"/>
                  </a:lnTo>
                  <a:lnTo>
                    <a:pt x="1394" y="717"/>
                  </a:lnTo>
                  <a:lnTo>
                    <a:pt x="1384" y="784"/>
                  </a:lnTo>
                  <a:lnTo>
                    <a:pt x="1370" y="850"/>
                  </a:lnTo>
                  <a:lnTo>
                    <a:pt x="1363" y="842"/>
                  </a:lnTo>
                  <a:lnTo>
                    <a:pt x="1357" y="835"/>
                  </a:lnTo>
                  <a:lnTo>
                    <a:pt x="1350" y="827"/>
                  </a:lnTo>
                  <a:lnTo>
                    <a:pt x="1342" y="819"/>
                  </a:lnTo>
                  <a:lnTo>
                    <a:pt x="1336" y="813"/>
                  </a:lnTo>
                  <a:lnTo>
                    <a:pt x="1328" y="806"/>
                  </a:lnTo>
                  <a:lnTo>
                    <a:pt x="1320" y="800"/>
                  </a:lnTo>
                  <a:lnTo>
                    <a:pt x="1311" y="795"/>
                  </a:lnTo>
                  <a:lnTo>
                    <a:pt x="1309" y="782"/>
                  </a:lnTo>
                  <a:lnTo>
                    <a:pt x="1309" y="765"/>
                  </a:lnTo>
                  <a:lnTo>
                    <a:pt x="1309" y="744"/>
                  </a:lnTo>
                  <a:lnTo>
                    <a:pt x="1307" y="720"/>
                  </a:lnTo>
                  <a:lnTo>
                    <a:pt x="1303" y="695"/>
                  </a:lnTo>
                  <a:lnTo>
                    <a:pt x="1293" y="669"/>
                  </a:lnTo>
                  <a:lnTo>
                    <a:pt x="1279" y="645"/>
                  </a:lnTo>
                  <a:lnTo>
                    <a:pt x="1255" y="623"/>
                  </a:lnTo>
                  <a:lnTo>
                    <a:pt x="1267" y="612"/>
                  </a:lnTo>
                  <a:lnTo>
                    <a:pt x="1283" y="596"/>
                  </a:lnTo>
                  <a:lnTo>
                    <a:pt x="1299" y="576"/>
                  </a:lnTo>
                  <a:lnTo>
                    <a:pt x="1317" y="556"/>
                  </a:lnTo>
                  <a:lnTo>
                    <a:pt x="1331" y="537"/>
                  </a:lnTo>
                  <a:lnTo>
                    <a:pt x="1344" y="517"/>
                  </a:lnTo>
                  <a:lnTo>
                    <a:pt x="1352" y="503"/>
                  </a:lnTo>
                  <a:lnTo>
                    <a:pt x="1354" y="495"/>
                  </a:lnTo>
                  <a:lnTo>
                    <a:pt x="1357" y="489"/>
                  </a:lnTo>
                  <a:lnTo>
                    <a:pt x="1362" y="471"/>
                  </a:lnTo>
                  <a:lnTo>
                    <a:pt x="1368" y="450"/>
                  </a:lnTo>
                  <a:lnTo>
                    <a:pt x="1373" y="430"/>
                  </a:lnTo>
                  <a:lnTo>
                    <a:pt x="1374" y="433"/>
                  </a:lnTo>
                  <a:lnTo>
                    <a:pt x="1378" y="418"/>
                  </a:lnTo>
                  <a:lnTo>
                    <a:pt x="1379" y="402"/>
                  </a:lnTo>
                  <a:lnTo>
                    <a:pt x="1382" y="388"/>
                  </a:lnTo>
                  <a:lnTo>
                    <a:pt x="1390" y="378"/>
                  </a:lnTo>
                  <a:lnTo>
                    <a:pt x="1394" y="367"/>
                  </a:lnTo>
                  <a:lnTo>
                    <a:pt x="1397" y="355"/>
                  </a:lnTo>
                  <a:lnTo>
                    <a:pt x="1400" y="343"/>
                  </a:lnTo>
                  <a:lnTo>
                    <a:pt x="1403" y="332"/>
                  </a:lnTo>
                  <a:lnTo>
                    <a:pt x="1405" y="329"/>
                  </a:lnTo>
                  <a:lnTo>
                    <a:pt x="1410" y="327"/>
                  </a:lnTo>
                  <a:lnTo>
                    <a:pt x="1418" y="326"/>
                  </a:lnTo>
                  <a:lnTo>
                    <a:pt x="1424" y="326"/>
                  </a:lnTo>
                  <a:lnTo>
                    <a:pt x="1467" y="187"/>
                  </a:lnTo>
                  <a:lnTo>
                    <a:pt x="1457" y="176"/>
                  </a:lnTo>
                  <a:lnTo>
                    <a:pt x="1449" y="163"/>
                  </a:lnTo>
                  <a:lnTo>
                    <a:pt x="1440" y="150"/>
                  </a:lnTo>
                  <a:lnTo>
                    <a:pt x="1426" y="141"/>
                  </a:lnTo>
                  <a:lnTo>
                    <a:pt x="1418" y="139"/>
                  </a:lnTo>
                  <a:lnTo>
                    <a:pt x="1411" y="141"/>
                  </a:lnTo>
                  <a:lnTo>
                    <a:pt x="1405" y="142"/>
                  </a:lnTo>
                  <a:lnTo>
                    <a:pt x="1400" y="144"/>
                  </a:lnTo>
                  <a:lnTo>
                    <a:pt x="1394" y="147"/>
                  </a:lnTo>
                  <a:lnTo>
                    <a:pt x="1389" y="150"/>
                  </a:lnTo>
                  <a:lnTo>
                    <a:pt x="1382" y="153"/>
                  </a:lnTo>
                  <a:lnTo>
                    <a:pt x="1378" y="155"/>
                  </a:lnTo>
                  <a:lnTo>
                    <a:pt x="1376" y="158"/>
                  </a:lnTo>
                  <a:lnTo>
                    <a:pt x="1373" y="160"/>
                  </a:lnTo>
                  <a:lnTo>
                    <a:pt x="1368" y="161"/>
                  </a:lnTo>
                  <a:lnTo>
                    <a:pt x="1363" y="161"/>
                  </a:lnTo>
                  <a:lnTo>
                    <a:pt x="1358" y="134"/>
                  </a:lnTo>
                  <a:lnTo>
                    <a:pt x="1354" y="99"/>
                  </a:lnTo>
                  <a:lnTo>
                    <a:pt x="1346" y="62"/>
                  </a:lnTo>
                  <a:lnTo>
                    <a:pt x="1328" y="30"/>
                  </a:lnTo>
                  <a:lnTo>
                    <a:pt x="1315" y="21"/>
                  </a:lnTo>
                  <a:lnTo>
                    <a:pt x="1299" y="13"/>
                  </a:lnTo>
                  <a:lnTo>
                    <a:pt x="1283" y="8"/>
                  </a:lnTo>
                  <a:lnTo>
                    <a:pt x="1267" y="5"/>
                  </a:lnTo>
                  <a:lnTo>
                    <a:pt x="1250" y="3"/>
                  </a:lnTo>
                  <a:lnTo>
                    <a:pt x="1232" y="2"/>
                  </a:lnTo>
                  <a:lnTo>
                    <a:pt x="1215" y="2"/>
                  </a:lnTo>
                  <a:lnTo>
                    <a:pt x="1197" y="0"/>
                  </a:lnTo>
                  <a:lnTo>
                    <a:pt x="1167" y="0"/>
                  </a:lnTo>
                  <a:lnTo>
                    <a:pt x="1133" y="5"/>
                  </a:lnTo>
                  <a:lnTo>
                    <a:pt x="1098" y="14"/>
                  </a:lnTo>
                  <a:lnTo>
                    <a:pt x="1065" y="26"/>
                  </a:lnTo>
                  <a:lnTo>
                    <a:pt x="1033" y="38"/>
                  </a:lnTo>
                  <a:lnTo>
                    <a:pt x="1007" y="49"/>
                  </a:lnTo>
                  <a:lnTo>
                    <a:pt x="991" y="59"/>
                  </a:lnTo>
                  <a:lnTo>
                    <a:pt x="985" y="64"/>
                  </a:lnTo>
                  <a:lnTo>
                    <a:pt x="966" y="88"/>
                  </a:lnTo>
                  <a:lnTo>
                    <a:pt x="953" y="120"/>
                  </a:lnTo>
                  <a:lnTo>
                    <a:pt x="946" y="149"/>
                  </a:lnTo>
                  <a:lnTo>
                    <a:pt x="943" y="160"/>
                  </a:lnTo>
                  <a:lnTo>
                    <a:pt x="943" y="179"/>
                  </a:lnTo>
                  <a:lnTo>
                    <a:pt x="943" y="198"/>
                  </a:lnTo>
                  <a:lnTo>
                    <a:pt x="943" y="217"/>
                  </a:lnTo>
                  <a:lnTo>
                    <a:pt x="946" y="233"/>
                  </a:lnTo>
                  <a:lnTo>
                    <a:pt x="945" y="236"/>
                  </a:lnTo>
                  <a:lnTo>
                    <a:pt x="945" y="243"/>
                  </a:lnTo>
                  <a:lnTo>
                    <a:pt x="946" y="251"/>
                  </a:lnTo>
                  <a:lnTo>
                    <a:pt x="948" y="257"/>
                  </a:lnTo>
                  <a:lnTo>
                    <a:pt x="940" y="281"/>
                  </a:lnTo>
                  <a:lnTo>
                    <a:pt x="932" y="305"/>
                  </a:lnTo>
                  <a:lnTo>
                    <a:pt x="927" y="327"/>
                  </a:lnTo>
                  <a:lnTo>
                    <a:pt x="926" y="350"/>
                  </a:lnTo>
                  <a:lnTo>
                    <a:pt x="929" y="372"/>
                  </a:lnTo>
                  <a:lnTo>
                    <a:pt x="934" y="390"/>
                  </a:lnTo>
                  <a:lnTo>
                    <a:pt x="940" y="407"/>
                  </a:lnTo>
                  <a:lnTo>
                    <a:pt x="950" y="422"/>
                  </a:lnTo>
                  <a:lnTo>
                    <a:pt x="961" y="434"/>
                  </a:lnTo>
                  <a:lnTo>
                    <a:pt x="974" y="449"/>
                  </a:lnTo>
                  <a:lnTo>
                    <a:pt x="988" y="462"/>
                  </a:lnTo>
                  <a:lnTo>
                    <a:pt x="1004" y="476"/>
                  </a:lnTo>
                  <a:lnTo>
                    <a:pt x="996" y="501"/>
                  </a:lnTo>
                  <a:lnTo>
                    <a:pt x="990" y="524"/>
                  </a:lnTo>
                  <a:lnTo>
                    <a:pt x="980" y="546"/>
                  </a:lnTo>
                  <a:lnTo>
                    <a:pt x="970" y="569"/>
                  </a:lnTo>
                  <a:lnTo>
                    <a:pt x="958" y="567"/>
                  </a:lnTo>
                  <a:lnTo>
                    <a:pt x="945" y="565"/>
                  </a:lnTo>
                  <a:lnTo>
                    <a:pt x="931" y="565"/>
                  </a:lnTo>
                  <a:lnTo>
                    <a:pt x="916" y="565"/>
                  </a:lnTo>
                  <a:lnTo>
                    <a:pt x="903" y="565"/>
                  </a:lnTo>
                  <a:lnTo>
                    <a:pt x="892" y="567"/>
                  </a:lnTo>
                  <a:lnTo>
                    <a:pt x="886" y="567"/>
                  </a:lnTo>
                  <a:lnTo>
                    <a:pt x="883" y="567"/>
                  </a:lnTo>
                  <a:lnTo>
                    <a:pt x="887" y="588"/>
                  </a:lnTo>
                  <a:lnTo>
                    <a:pt x="894" y="618"/>
                  </a:lnTo>
                  <a:lnTo>
                    <a:pt x="899" y="652"/>
                  </a:lnTo>
                  <a:lnTo>
                    <a:pt x="899" y="679"/>
                  </a:lnTo>
                  <a:lnTo>
                    <a:pt x="884" y="687"/>
                  </a:lnTo>
                  <a:lnTo>
                    <a:pt x="870" y="695"/>
                  </a:lnTo>
                  <a:lnTo>
                    <a:pt x="855" y="704"/>
                  </a:lnTo>
                  <a:lnTo>
                    <a:pt x="843" y="714"/>
                  </a:lnTo>
                  <a:lnTo>
                    <a:pt x="830" y="723"/>
                  </a:lnTo>
                  <a:lnTo>
                    <a:pt x="817" y="733"/>
                  </a:lnTo>
                  <a:lnTo>
                    <a:pt x="806" y="744"/>
                  </a:lnTo>
                  <a:lnTo>
                    <a:pt x="793" y="754"/>
                  </a:lnTo>
                  <a:lnTo>
                    <a:pt x="772" y="778"/>
                  </a:lnTo>
                  <a:lnTo>
                    <a:pt x="745" y="805"/>
                  </a:lnTo>
                  <a:lnTo>
                    <a:pt x="713" y="837"/>
                  </a:lnTo>
                  <a:lnTo>
                    <a:pt x="681" y="870"/>
                  </a:lnTo>
                  <a:lnTo>
                    <a:pt x="648" y="901"/>
                  </a:lnTo>
                  <a:lnTo>
                    <a:pt x="621" y="928"/>
                  </a:lnTo>
                  <a:lnTo>
                    <a:pt x="598" y="950"/>
                  </a:lnTo>
                  <a:lnTo>
                    <a:pt x="584" y="963"/>
                  </a:lnTo>
                  <a:lnTo>
                    <a:pt x="571" y="982"/>
                  </a:lnTo>
                  <a:lnTo>
                    <a:pt x="554" y="1001"/>
                  </a:lnTo>
                  <a:lnTo>
                    <a:pt x="536" y="1019"/>
                  </a:lnTo>
                  <a:lnTo>
                    <a:pt x="519" y="1036"/>
                  </a:lnTo>
                  <a:lnTo>
                    <a:pt x="504" y="1057"/>
                  </a:lnTo>
                  <a:lnTo>
                    <a:pt x="493" y="1080"/>
                  </a:lnTo>
                  <a:lnTo>
                    <a:pt x="491" y="1105"/>
                  </a:lnTo>
                  <a:lnTo>
                    <a:pt x="498" y="1135"/>
                  </a:lnTo>
                  <a:lnTo>
                    <a:pt x="506" y="1148"/>
                  </a:lnTo>
                  <a:lnTo>
                    <a:pt x="517" y="1161"/>
                  </a:lnTo>
                  <a:lnTo>
                    <a:pt x="530" y="1171"/>
                  </a:lnTo>
                  <a:lnTo>
                    <a:pt x="546" y="1179"/>
                  </a:lnTo>
                  <a:lnTo>
                    <a:pt x="562" y="1187"/>
                  </a:lnTo>
                  <a:lnTo>
                    <a:pt x="578" y="1193"/>
                  </a:lnTo>
                  <a:lnTo>
                    <a:pt x="595" y="1199"/>
                  </a:lnTo>
                  <a:lnTo>
                    <a:pt x="611" y="1206"/>
                  </a:lnTo>
                  <a:lnTo>
                    <a:pt x="606" y="1222"/>
                  </a:lnTo>
                  <a:lnTo>
                    <a:pt x="602" y="1236"/>
                  </a:lnTo>
                  <a:lnTo>
                    <a:pt x="595" y="1250"/>
                  </a:lnTo>
                  <a:lnTo>
                    <a:pt x="590" y="1266"/>
                  </a:lnTo>
                  <a:lnTo>
                    <a:pt x="586" y="1279"/>
                  </a:lnTo>
                  <a:lnTo>
                    <a:pt x="582" y="1292"/>
                  </a:lnTo>
                  <a:lnTo>
                    <a:pt x="581" y="1308"/>
                  </a:lnTo>
                  <a:lnTo>
                    <a:pt x="579" y="1322"/>
                  </a:lnTo>
                  <a:lnTo>
                    <a:pt x="582" y="1332"/>
                  </a:lnTo>
                  <a:lnTo>
                    <a:pt x="586" y="1340"/>
                  </a:lnTo>
                  <a:lnTo>
                    <a:pt x="590" y="1348"/>
                  </a:lnTo>
                  <a:lnTo>
                    <a:pt x="597" y="1354"/>
                  </a:lnTo>
                  <a:lnTo>
                    <a:pt x="605" y="1359"/>
                  </a:lnTo>
                  <a:lnTo>
                    <a:pt x="613" y="1364"/>
                  </a:lnTo>
                  <a:lnTo>
                    <a:pt x="621" y="1369"/>
                  </a:lnTo>
                  <a:lnTo>
                    <a:pt x="629" y="1372"/>
                  </a:lnTo>
                  <a:lnTo>
                    <a:pt x="645" y="1386"/>
                  </a:lnTo>
                  <a:lnTo>
                    <a:pt x="651" y="1407"/>
                  </a:lnTo>
                  <a:lnTo>
                    <a:pt x="654" y="1431"/>
                  </a:lnTo>
                  <a:lnTo>
                    <a:pt x="659" y="1455"/>
                  </a:lnTo>
                  <a:lnTo>
                    <a:pt x="662" y="1463"/>
                  </a:lnTo>
                  <a:lnTo>
                    <a:pt x="665" y="1471"/>
                  </a:lnTo>
                  <a:lnTo>
                    <a:pt x="667" y="1479"/>
                  </a:lnTo>
                  <a:lnTo>
                    <a:pt x="667" y="1488"/>
                  </a:lnTo>
                  <a:lnTo>
                    <a:pt x="634" y="1544"/>
                  </a:lnTo>
                  <a:lnTo>
                    <a:pt x="611" y="1591"/>
                  </a:lnTo>
                  <a:lnTo>
                    <a:pt x="598" y="1630"/>
                  </a:lnTo>
                  <a:lnTo>
                    <a:pt x="594" y="1662"/>
                  </a:lnTo>
                  <a:lnTo>
                    <a:pt x="594" y="1690"/>
                  </a:lnTo>
                  <a:lnTo>
                    <a:pt x="598" y="1710"/>
                  </a:lnTo>
                  <a:lnTo>
                    <a:pt x="605" y="1729"/>
                  </a:lnTo>
                  <a:lnTo>
                    <a:pt x="611" y="1744"/>
                  </a:lnTo>
                  <a:lnTo>
                    <a:pt x="619" y="1752"/>
                  </a:lnTo>
                  <a:lnTo>
                    <a:pt x="627" y="1760"/>
                  </a:lnTo>
                  <a:lnTo>
                    <a:pt x="637" y="1766"/>
                  </a:lnTo>
                  <a:lnTo>
                    <a:pt x="648" y="1771"/>
                  </a:lnTo>
                  <a:lnTo>
                    <a:pt x="659" y="1776"/>
                  </a:lnTo>
                  <a:lnTo>
                    <a:pt x="670" y="1781"/>
                  </a:lnTo>
                  <a:lnTo>
                    <a:pt x="681" y="1785"/>
                  </a:lnTo>
                  <a:lnTo>
                    <a:pt x="693" y="1790"/>
                  </a:lnTo>
                  <a:lnTo>
                    <a:pt x="707" y="1819"/>
                  </a:lnTo>
                  <a:lnTo>
                    <a:pt x="715" y="1854"/>
                  </a:lnTo>
                  <a:lnTo>
                    <a:pt x="721" y="1889"/>
                  </a:lnTo>
                  <a:lnTo>
                    <a:pt x="731" y="1923"/>
                  </a:lnTo>
                  <a:lnTo>
                    <a:pt x="734" y="1943"/>
                  </a:lnTo>
                  <a:lnTo>
                    <a:pt x="739" y="1963"/>
                  </a:lnTo>
                  <a:lnTo>
                    <a:pt x="744" y="1982"/>
                  </a:lnTo>
                  <a:lnTo>
                    <a:pt x="747" y="1999"/>
                  </a:lnTo>
                  <a:lnTo>
                    <a:pt x="736" y="2003"/>
                  </a:lnTo>
                  <a:lnTo>
                    <a:pt x="725" y="2007"/>
                  </a:lnTo>
                  <a:lnTo>
                    <a:pt x="715" y="2014"/>
                  </a:lnTo>
                  <a:lnTo>
                    <a:pt x="707" y="2020"/>
                  </a:lnTo>
                  <a:lnTo>
                    <a:pt x="699" y="2028"/>
                  </a:lnTo>
                  <a:lnTo>
                    <a:pt x="691" y="2036"/>
                  </a:lnTo>
                  <a:lnTo>
                    <a:pt x="685" y="2046"/>
                  </a:lnTo>
                  <a:lnTo>
                    <a:pt x="680" y="2055"/>
                  </a:lnTo>
                  <a:lnTo>
                    <a:pt x="662" y="2062"/>
                  </a:lnTo>
                  <a:lnTo>
                    <a:pt x="646" y="2066"/>
                  </a:lnTo>
                  <a:lnTo>
                    <a:pt x="629" y="2070"/>
                  </a:lnTo>
                  <a:lnTo>
                    <a:pt x="613" y="2074"/>
                  </a:lnTo>
                  <a:lnTo>
                    <a:pt x="595" y="2076"/>
                  </a:lnTo>
                  <a:lnTo>
                    <a:pt x="579" y="2079"/>
                  </a:lnTo>
                  <a:lnTo>
                    <a:pt x="562" y="2081"/>
                  </a:lnTo>
                  <a:lnTo>
                    <a:pt x="546" y="2082"/>
                  </a:lnTo>
                  <a:lnTo>
                    <a:pt x="528" y="2084"/>
                  </a:lnTo>
                  <a:lnTo>
                    <a:pt x="512" y="2086"/>
                  </a:lnTo>
                  <a:lnTo>
                    <a:pt x="495" y="2087"/>
                  </a:lnTo>
                  <a:lnTo>
                    <a:pt x="477" y="2090"/>
                  </a:lnTo>
                  <a:lnTo>
                    <a:pt x="459" y="2092"/>
                  </a:lnTo>
                  <a:lnTo>
                    <a:pt x="444" y="2094"/>
                  </a:lnTo>
                  <a:lnTo>
                    <a:pt x="426" y="2097"/>
                  </a:lnTo>
                  <a:lnTo>
                    <a:pt x="408" y="2100"/>
                  </a:lnTo>
                  <a:lnTo>
                    <a:pt x="386" y="2100"/>
                  </a:lnTo>
                  <a:lnTo>
                    <a:pt x="362" y="2100"/>
                  </a:lnTo>
                  <a:lnTo>
                    <a:pt x="338" y="2098"/>
                  </a:lnTo>
                  <a:lnTo>
                    <a:pt x="314" y="2098"/>
                  </a:lnTo>
                  <a:lnTo>
                    <a:pt x="290" y="2100"/>
                  </a:lnTo>
                  <a:lnTo>
                    <a:pt x="268" y="2102"/>
                  </a:lnTo>
                  <a:lnTo>
                    <a:pt x="244" y="2105"/>
                  </a:lnTo>
                  <a:lnTo>
                    <a:pt x="223" y="2110"/>
                  </a:lnTo>
                  <a:lnTo>
                    <a:pt x="206" y="2121"/>
                  </a:lnTo>
                  <a:lnTo>
                    <a:pt x="194" y="2135"/>
                  </a:lnTo>
                  <a:lnTo>
                    <a:pt x="186" y="2150"/>
                  </a:lnTo>
                  <a:lnTo>
                    <a:pt x="183" y="2167"/>
                  </a:lnTo>
                  <a:lnTo>
                    <a:pt x="180" y="2186"/>
                  </a:lnTo>
                  <a:lnTo>
                    <a:pt x="180" y="2205"/>
                  </a:lnTo>
                  <a:lnTo>
                    <a:pt x="180" y="2226"/>
                  </a:lnTo>
                  <a:lnTo>
                    <a:pt x="180" y="2247"/>
                  </a:lnTo>
                  <a:lnTo>
                    <a:pt x="159" y="2249"/>
                  </a:lnTo>
                  <a:lnTo>
                    <a:pt x="139" y="2250"/>
                  </a:lnTo>
                  <a:lnTo>
                    <a:pt x="118" y="2252"/>
                  </a:lnTo>
                  <a:lnTo>
                    <a:pt x="97" y="2253"/>
                  </a:lnTo>
                  <a:lnTo>
                    <a:pt x="75" y="2256"/>
                  </a:lnTo>
                  <a:lnTo>
                    <a:pt x="54" y="2260"/>
                  </a:lnTo>
                  <a:lnTo>
                    <a:pt x="35" y="2264"/>
                  </a:lnTo>
                  <a:lnTo>
                    <a:pt x="14" y="2269"/>
                  </a:lnTo>
                  <a:lnTo>
                    <a:pt x="6" y="2276"/>
                  </a:lnTo>
                  <a:lnTo>
                    <a:pt x="1" y="2284"/>
                  </a:lnTo>
                  <a:lnTo>
                    <a:pt x="0" y="2295"/>
                  </a:lnTo>
                  <a:lnTo>
                    <a:pt x="0" y="2304"/>
                  </a:lnTo>
                  <a:lnTo>
                    <a:pt x="8" y="2325"/>
                  </a:lnTo>
                  <a:lnTo>
                    <a:pt x="14" y="2346"/>
                  </a:lnTo>
                  <a:lnTo>
                    <a:pt x="22" y="2365"/>
                  </a:lnTo>
                  <a:lnTo>
                    <a:pt x="28" y="2386"/>
                  </a:lnTo>
                  <a:lnTo>
                    <a:pt x="35" y="2408"/>
                  </a:lnTo>
                  <a:lnTo>
                    <a:pt x="41" y="2429"/>
                  </a:lnTo>
                  <a:lnTo>
                    <a:pt x="48" y="2451"/>
                  </a:lnTo>
                  <a:lnTo>
                    <a:pt x="54" y="2474"/>
                  </a:lnTo>
                  <a:lnTo>
                    <a:pt x="63" y="2506"/>
                  </a:lnTo>
                  <a:lnTo>
                    <a:pt x="76" y="2547"/>
                  </a:lnTo>
                  <a:lnTo>
                    <a:pt x="92" y="2595"/>
                  </a:lnTo>
                  <a:lnTo>
                    <a:pt x="108" y="2641"/>
                  </a:lnTo>
                  <a:lnTo>
                    <a:pt x="126" y="2688"/>
                  </a:lnTo>
                  <a:lnTo>
                    <a:pt x="142" y="2726"/>
                  </a:lnTo>
                  <a:lnTo>
                    <a:pt x="156" y="2753"/>
                  </a:lnTo>
                  <a:lnTo>
                    <a:pt x="169" y="2768"/>
                  </a:lnTo>
                  <a:lnTo>
                    <a:pt x="191" y="2779"/>
                  </a:lnTo>
                  <a:lnTo>
                    <a:pt x="209" y="2780"/>
                  </a:lnTo>
                  <a:lnTo>
                    <a:pt x="223" y="2776"/>
                  </a:lnTo>
                  <a:lnTo>
                    <a:pt x="236" y="2768"/>
                  </a:lnTo>
                  <a:lnTo>
                    <a:pt x="244" y="2756"/>
                  </a:lnTo>
                  <a:lnTo>
                    <a:pt x="250" y="2747"/>
                  </a:lnTo>
                  <a:lnTo>
                    <a:pt x="253" y="2739"/>
                  </a:lnTo>
                  <a:lnTo>
                    <a:pt x="255" y="2736"/>
                  </a:lnTo>
                  <a:lnTo>
                    <a:pt x="260" y="2691"/>
                  </a:lnTo>
                  <a:lnTo>
                    <a:pt x="268" y="2635"/>
                  </a:lnTo>
                  <a:lnTo>
                    <a:pt x="276" y="2587"/>
                  </a:lnTo>
                  <a:lnTo>
                    <a:pt x="279" y="2566"/>
                  </a:lnTo>
                  <a:lnTo>
                    <a:pt x="279" y="2550"/>
                  </a:lnTo>
                  <a:lnTo>
                    <a:pt x="279" y="2534"/>
                  </a:lnTo>
                  <a:lnTo>
                    <a:pt x="281" y="2520"/>
                  </a:lnTo>
                  <a:lnTo>
                    <a:pt x="284" y="2506"/>
                  </a:lnTo>
                  <a:lnTo>
                    <a:pt x="321" y="2493"/>
                  </a:lnTo>
                  <a:lnTo>
                    <a:pt x="359" y="2480"/>
                  </a:lnTo>
                  <a:lnTo>
                    <a:pt x="396" y="2466"/>
                  </a:lnTo>
                  <a:lnTo>
                    <a:pt x="432" y="2451"/>
                  </a:lnTo>
                  <a:lnTo>
                    <a:pt x="469" y="2439"/>
                  </a:lnTo>
                  <a:lnTo>
                    <a:pt x="507" y="2424"/>
                  </a:lnTo>
                  <a:lnTo>
                    <a:pt x="544" y="2410"/>
                  </a:lnTo>
                  <a:lnTo>
                    <a:pt x="581" y="2394"/>
                  </a:lnTo>
                  <a:lnTo>
                    <a:pt x="619" y="2379"/>
                  </a:lnTo>
                  <a:lnTo>
                    <a:pt x="656" y="2365"/>
                  </a:lnTo>
                  <a:lnTo>
                    <a:pt x="694" y="2351"/>
                  </a:lnTo>
                  <a:lnTo>
                    <a:pt x="731" y="2338"/>
                  </a:lnTo>
                  <a:lnTo>
                    <a:pt x="769" y="2324"/>
                  </a:lnTo>
                  <a:lnTo>
                    <a:pt x="808" y="2309"/>
                  </a:lnTo>
                  <a:lnTo>
                    <a:pt x="844" y="2296"/>
                  </a:lnTo>
                  <a:lnTo>
                    <a:pt x="883" y="2284"/>
                  </a:lnTo>
                  <a:lnTo>
                    <a:pt x="903" y="2279"/>
                  </a:lnTo>
                  <a:lnTo>
                    <a:pt x="926" y="2277"/>
                  </a:lnTo>
                  <a:lnTo>
                    <a:pt x="948" y="2274"/>
                  </a:lnTo>
                  <a:lnTo>
                    <a:pt x="970" y="2272"/>
                  </a:lnTo>
                  <a:lnTo>
                    <a:pt x="991" y="2269"/>
                  </a:lnTo>
                  <a:lnTo>
                    <a:pt x="1012" y="2263"/>
                  </a:lnTo>
                  <a:lnTo>
                    <a:pt x="1031" y="2255"/>
                  </a:lnTo>
                  <a:lnTo>
                    <a:pt x="1047" y="2242"/>
                  </a:lnTo>
                  <a:lnTo>
                    <a:pt x="1063" y="2213"/>
                  </a:lnTo>
                  <a:lnTo>
                    <a:pt x="1074" y="2183"/>
                  </a:lnTo>
                  <a:lnTo>
                    <a:pt x="1082" y="2154"/>
                  </a:lnTo>
                  <a:lnTo>
                    <a:pt x="1085" y="2126"/>
                  </a:lnTo>
                  <a:lnTo>
                    <a:pt x="1087" y="2100"/>
                  </a:lnTo>
                  <a:lnTo>
                    <a:pt x="1087" y="2079"/>
                  </a:lnTo>
                  <a:lnTo>
                    <a:pt x="1087" y="2063"/>
                  </a:lnTo>
                  <a:lnTo>
                    <a:pt x="1087" y="2054"/>
                  </a:lnTo>
                  <a:lnTo>
                    <a:pt x="1085" y="2035"/>
                  </a:lnTo>
                  <a:lnTo>
                    <a:pt x="1082" y="1998"/>
                  </a:lnTo>
                  <a:lnTo>
                    <a:pt x="1081" y="1961"/>
                  </a:lnTo>
                  <a:lnTo>
                    <a:pt x="1081" y="1942"/>
                  </a:lnTo>
                  <a:lnTo>
                    <a:pt x="1093" y="1951"/>
                  </a:lnTo>
                  <a:lnTo>
                    <a:pt x="1108" y="1961"/>
                  </a:lnTo>
                  <a:lnTo>
                    <a:pt x="1122" y="1972"/>
                  </a:lnTo>
                  <a:lnTo>
                    <a:pt x="1137" y="1982"/>
                  </a:lnTo>
                  <a:lnTo>
                    <a:pt x="1151" y="1993"/>
                  </a:lnTo>
                  <a:lnTo>
                    <a:pt x="1165" y="2003"/>
                  </a:lnTo>
                  <a:lnTo>
                    <a:pt x="1180" y="2012"/>
                  </a:lnTo>
                  <a:lnTo>
                    <a:pt x="1194" y="2020"/>
                  </a:lnTo>
                  <a:lnTo>
                    <a:pt x="1192" y="2049"/>
                  </a:lnTo>
                  <a:lnTo>
                    <a:pt x="1197" y="2074"/>
                  </a:lnTo>
                  <a:lnTo>
                    <a:pt x="1210" y="2097"/>
                  </a:lnTo>
                  <a:lnTo>
                    <a:pt x="1229" y="2113"/>
                  </a:lnTo>
                  <a:lnTo>
                    <a:pt x="1223" y="2137"/>
                  </a:lnTo>
                  <a:lnTo>
                    <a:pt x="1221" y="2162"/>
                  </a:lnTo>
                  <a:lnTo>
                    <a:pt x="1226" y="2186"/>
                  </a:lnTo>
                  <a:lnTo>
                    <a:pt x="1236" y="2210"/>
                  </a:lnTo>
                  <a:lnTo>
                    <a:pt x="1256" y="2226"/>
                  </a:lnTo>
                  <a:lnTo>
                    <a:pt x="1263" y="2245"/>
                  </a:lnTo>
                  <a:lnTo>
                    <a:pt x="1263" y="2269"/>
                  </a:lnTo>
                  <a:lnTo>
                    <a:pt x="1263" y="2293"/>
                  </a:lnTo>
                  <a:lnTo>
                    <a:pt x="1269" y="2352"/>
                  </a:lnTo>
                  <a:lnTo>
                    <a:pt x="1275" y="2413"/>
                  </a:lnTo>
                  <a:lnTo>
                    <a:pt x="1282" y="2474"/>
                  </a:lnTo>
                  <a:lnTo>
                    <a:pt x="1287" y="2531"/>
                  </a:lnTo>
                  <a:lnTo>
                    <a:pt x="1293" y="2568"/>
                  </a:lnTo>
                  <a:lnTo>
                    <a:pt x="1301" y="2606"/>
                  </a:lnTo>
                  <a:lnTo>
                    <a:pt x="1307" y="2645"/>
                  </a:lnTo>
                  <a:lnTo>
                    <a:pt x="1311" y="2683"/>
                  </a:lnTo>
                  <a:lnTo>
                    <a:pt x="1312" y="2683"/>
                  </a:lnTo>
                  <a:lnTo>
                    <a:pt x="1314" y="2697"/>
                  </a:lnTo>
                  <a:lnTo>
                    <a:pt x="1317" y="2713"/>
                  </a:lnTo>
                  <a:lnTo>
                    <a:pt x="1319" y="2728"/>
                  </a:lnTo>
                  <a:lnTo>
                    <a:pt x="1319" y="2745"/>
                  </a:lnTo>
                  <a:lnTo>
                    <a:pt x="1320" y="2750"/>
                  </a:lnTo>
                  <a:lnTo>
                    <a:pt x="1322" y="2756"/>
                  </a:lnTo>
                  <a:lnTo>
                    <a:pt x="1323" y="2764"/>
                  </a:lnTo>
                  <a:lnTo>
                    <a:pt x="1325" y="2769"/>
                  </a:lnTo>
                  <a:lnTo>
                    <a:pt x="1327" y="2776"/>
                  </a:lnTo>
                  <a:lnTo>
                    <a:pt x="1328" y="2785"/>
                  </a:lnTo>
                  <a:lnTo>
                    <a:pt x="1328" y="2793"/>
                  </a:lnTo>
                  <a:lnTo>
                    <a:pt x="1328" y="2799"/>
                  </a:lnTo>
                  <a:lnTo>
                    <a:pt x="1331" y="2807"/>
                  </a:lnTo>
                  <a:lnTo>
                    <a:pt x="1335" y="2815"/>
                  </a:lnTo>
                  <a:lnTo>
                    <a:pt x="1336" y="2825"/>
                  </a:lnTo>
                  <a:lnTo>
                    <a:pt x="1341" y="2833"/>
                  </a:lnTo>
                  <a:lnTo>
                    <a:pt x="1357" y="2833"/>
                  </a:lnTo>
                  <a:lnTo>
                    <a:pt x="1371" y="2831"/>
                  </a:lnTo>
                  <a:lnTo>
                    <a:pt x="1386" y="2828"/>
                  </a:lnTo>
                  <a:lnTo>
                    <a:pt x="1398" y="2823"/>
                  </a:lnTo>
                  <a:lnTo>
                    <a:pt x="1413" y="2819"/>
                  </a:lnTo>
                  <a:lnTo>
                    <a:pt x="1426" y="2812"/>
                  </a:lnTo>
                  <a:lnTo>
                    <a:pt x="1438" y="2807"/>
                  </a:lnTo>
                  <a:lnTo>
                    <a:pt x="1451" y="2801"/>
                  </a:lnTo>
                  <a:lnTo>
                    <a:pt x="1457" y="2811"/>
                  </a:lnTo>
                  <a:lnTo>
                    <a:pt x="1461" y="2823"/>
                  </a:lnTo>
                  <a:lnTo>
                    <a:pt x="1464" y="2835"/>
                  </a:lnTo>
                  <a:lnTo>
                    <a:pt x="1470" y="2843"/>
                  </a:lnTo>
                  <a:lnTo>
                    <a:pt x="1473" y="2854"/>
                  </a:lnTo>
                  <a:lnTo>
                    <a:pt x="1478" y="2865"/>
                  </a:lnTo>
                  <a:lnTo>
                    <a:pt x="1485" y="2876"/>
                  </a:lnTo>
                  <a:lnTo>
                    <a:pt x="1491" y="2887"/>
                  </a:lnTo>
                  <a:lnTo>
                    <a:pt x="1497" y="2895"/>
                  </a:lnTo>
                  <a:lnTo>
                    <a:pt x="1505" y="2905"/>
                  </a:lnTo>
                  <a:lnTo>
                    <a:pt x="1515" y="2914"/>
                  </a:lnTo>
                  <a:lnTo>
                    <a:pt x="1525" y="2922"/>
                  </a:lnTo>
                  <a:lnTo>
                    <a:pt x="1533" y="2929"/>
                  </a:lnTo>
                  <a:lnTo>
                    <a:pt x="1540" y="2935"/>
                  </a:lnTo>
                  <a:lnTo>
                    <a:pt x="1545" y="2938"/>
                  </a:lnTo>
                  <a:lnTo>
                    <a:pt x="1547" y="2940"/>
                  </a:lnTo>
                  <a:lnTo>
                    <a:pt x="1550" y="2938"/>
                  </a:lnTo>
                  <a:lnTo>
                    <a:pt x="1560" y="2935"/>
                  </a:lnTo>
                  <a:lnTo>
                    <a:pt x="1572" y="2930"/>
                  </a:lnTo>
                  <a:lnTo>
                    <a:pt x="1590" y="2922"/>
                  </a:lnTo>
                  <a:lnTo>
                    <a:pt x="1608" y="2914"/>
                  </a:lnTo>
                  <a:lnTo>
                    <a:pt x="1625" y="2905"/>
                  </a:lnTo>
                  <a:lnTo>
                    <a:pt x="1641" y="2895"/>
                  </a:lnTo>
                  <a:lnTo>
                    <a:pt x="1655" y="28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19"/>
            <p:cNvSpPr>
              <a:spLocks/>
            </p:cNvSpPr>
            <p:nvPr/>
          </p:nvSpPr>
          <p:spPr bwMode="auto">
            <a:xfrm>
              <a:off x="4560" y="1625"/>
              <a:ext cx="176" cy="104"/>
            </a:xfrm>
            <a:custGeom>
              <a:avLst/>
              <a:gdLst>
                <a:gd name="T0" fmla="*/ 310 w 351"/>
                <a:gd name="T1" fmla="*/ 14 h 207"/>
                <a:gd name="T2" fmla="*/ 330 w 351"/>
                <a:gd name="T3" fmla="*/ 43 h 207"/>
                <a:gd name="T4" fmla="*/ 343 w 351"/>
                <a:gd name="T5" fmla="*/ 94 h 207"/>
                <a:gd name="T6" fmla="*/ 350 w 351"/>
                <a:gd name="T7" fmla="*/ 143 h 207"/>
                <a:gd name="T8" fmla="*/ 351 w 351"/>
                <a:gd name="T9" fmla="*/ 170 h 207"/>
                <a:gd name="T10" fmla="*/ 330 w 351"/>
                <a:gd name="T11" fmla="*/ 170 h 207"/>
                <a:gd name="T12" fmla="*/ 310 w 351"/>
                <a:gd name="T13" fmla="*/ 170 h 207"/>
                <a:gd name="T14" fmla="*/ 289 w 351"/>
                <a:gd name="T15" fmla="*/ 172 h 207"/>
                <a:gd name="T16" fmla="*/ 266 w 351"/>
                <a:gd name="T17" fmla="*/ 172 h 207"/>
                <a:gd name="T18" fmla="*/ 244 w 351"/>
                <a:gd name="T19" fmla="*/ 172 h 207"/>
                <a:gd name="T20" fmla="*/ 222 w 351"/>
                <a:gd name="T21" fmla="*/ 174 h 207"/>
                <a:gd name="T22" fmla="*/ 201 w 351"/>
                <a:gd name="T23" fmla="*/ 175 h 207"/>
                <a:gd name="T24" fmla="*/ 179 w 351"/>
                <a:gd name="T25" fmla="*/ 177 h 207"/>
                <a:gd name="T26" fmla="*/ 156 w 351"/>
                <a:gd name="T27" fmla="*/ 178 h 207"/>
                <a:gd name="T28" fmla="*/ 134 w 351"/>
                <a:gd name="T29" fmla="*/ 180 h 207"/>
                <a:gd name="T30" fmla="*/ 112 w 351"/>
                <a:gd name="T31" fmla="*/ 183 h 207"/>
                <a:gd name="T32" fmla="*/ 91 w 351"/>
                <a:gd name="T33" fmla="*/ 186 h 207"/>
                <a:gd name="T34" fmla="*/ 70 w 351"/>
                <a:gd name="T35" fmla="*/ 191 h 207"/>
                <a:gd name="T36" fmla="*/ 48 w 351"/>
                <a:gd name="T37" fmla="*/ 196 h 207"/>
                <a:gd name="T38" fmla="*/ 29 w 351"/>
                <a:gd name="T39" fmla="*/ 201 h 207"/>
                <a:gd name="T40" fmla="*/ 8 w 351"/>
                <a:gd name="T41" fmla="*/ 207 h 207"/>
                <a:gd name="T42" fmla="*/ 5 w 351"/>
                <a:gd name="T43" fmla="*/ 183 h 207"/>
                <a:gd name="T44" fmla="*/ 0 w 351"/>
                <a:gd name="T45" fmla="*/ 148 h 207"/>
                <a:gd name="T46" fmla="*/ 3 w 351"/>
                <a:gd name="T47" fmla="*/ 105 h 207"/>
                <a:gd name="T48" fmla="*/ 24 w 351"/>
                <a:gd name="T49" fmla="*/ 60 h 207"/>
                <a:gd name="T50" fmla="*/ 38 w 351"/>
                <a:gd name="T51" fmla="*/ 49 h 207"/>
                <a:gd name="T52" fmla="*/ 53 w 351"/>
                <a:gd name="T53" fmla="*/ 39 h 207"/>
                <a:gd name="T54" fmla="*/ 70 w 351"/>
                <a:gd name="T55" fmla="*/ 31 h 207"/>
                <a:gd name="T56" fmla="*/ 88 w 351"/>
                <a:gd name="T57" fmla="*/ 23 h 207"/>
                <a:gd name="T58" fmla="*/ 107 w 351"/>
                <a:gd name="T59" fmla="*/ 17 h 207"/>
                <a:gd name="T60" fmla="*/ 126 w 351"/>
                <a:gd name="T61" fmla="*/ 12 h 207"/>
                <a:gd name="T62" fmla="*/ 145 w 351"/>
                <a:gd name="T63" fmla="*/ 8 h 207"/>
                <a:gd name="T64" fmla="*/ 166 w 351"/>
                <a:gd name="T65" fmla="*/ 4 h 207"/>
                <a:gd name="T66" fmla="*/ 185 w 351"/>
                <a:gd name="T67" fmla="*/ 1 h 207"/>
                <a:gd name="T68" fmla="*/ 206 w 351"/>
                <a:gd name="T69" fmla="*/ 1 h 207"/>
                <a:gd name="T70" fmla="*/ 225 w 351"/>
                <a:gd name="T71" fmla="*/ 0 h 207"/>
                <a:gd name="T72" fmla="*/ 244 w 351"/>
                <a:gd name="T73" fmla="*/ 1 h 207"/>
                <a:gd name="T74" fmla="*/ 262 w 351"/>
                <a:gd name="T75" fmla="*/ 3 h 207"/>
                <a:gd name="T76" fmla="*/ 279 w 351"/>
                <a:gd name="T77" fmla="*/ 6 h 207"/>
                <a:gd name="T78" fmla="*/ 295 w 351"/>
                <a:gd name="T79" fmla="*/ 9 h 207"/>
                <a:gd name="T80" fmla="*/ 310 w 3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1" h="207">
                  <a:moveTo>
                    <a:pt x="310" y="14"/>
                  </a:moveTo>
                  <a:lnTo>
                    <a:pt x="330" y="43"/>
                  </a:lnTo>
                  <a:lnTo>
                    <a:pt x="343" y="94"/>
                  </a:lnTo>
                  <a:lnTo>
                    <a:pt x="350" y="143"/>
                  </a:lnTo>
                  <a:lnTo>
                    <a:pt x="351" y="170"/>
                  </a:lnTo>
                  <a:lnTo>
                    <a:pt x="330" y="170"/>
                  </a:lnTo>
                  <a:lnTo>
                    <a:pt x="310" y="170"/>
                  </a:lnTo>
                  <a:lnTo>
                    <a:pt x="289" y="172"/>
                  </a:lnTo>
                  <a:lnTo>
                    <a:pt x="266" y="172"/>
                  </a:lnTo>
                  <a:lnTo>
                    <a:pt x="244" y="172"/>
                  </a:lnTo>
                  <a:lnTo>
                    <a:pt x="222" y="174"/>
                  </a:lnTo>
                  <a:lnTo>
                    <a:pt x="201" y="175"/>
                  </a:lnTo>
                  <a:lnTo>
                    <a:pt x="179" y="177"/>
                  </a:lnTo>
                  <a:lnTo>
                    <a:pt x="156" y="178"/>
                  </a:lnTo>
                  <a:lnTo>
                    <a:pt x="134" y="180"/>
                  </a:lnTo>
                  <a:lnTo>
                    <a:pt x="112" y="183"/>
                  </a:lnTo>
                  <a:lnTo>
                    <a:pt x="91" y="186"/>
                  </a:lnTo>
                  <a:lnTo>
                    <a:pt x="70" y="191"/>
                  </a:lnTo>
                  <a:lnTo>
                    <a:pt x="48" y="196"/>
                  </a:lnTo>
                  <a:lnTo>
                    <a:pt x="29" y="201"/>
                  </a:lnTo>
                  <a:lnTo>
                    <a:pt x="8" y="207"/>
                  </a:lnTo>
                  <a:lnTo>
                    <a:pt x="5" y="183"/>
                  </a:lnTo>
                  <a:lnTo>
                    <a:pt x="0" y="148"/>
                  </a:lnTo>
                  <a:lnTo>
                    <a:pt x="3" y="105"/>
                  </a:lnTo>
                  <a:lnTo>
                    <a:pt x="24" y="60"/>
                  </a:lnTo>
                  <a:lnTo>
                    <a:pt x="38" y="49"/>
                  </a:lnTo>
                  <a:lnTo>
                    <a:pt x="53" y="39"/>
                  </a:lnTo>
                  <a:lnTo>
                    <a:pt x="70" y="31"/>
                  </a:lnTo>
                  <a:lnTo>
                    <a:pt x="88" y="23"/>
                  </a:lnTo>
                  <a:lnTo>
                    <a:pt x="107" y="17"/>
                  </a:lnTo>
                  <a:lnTo>
                    <a:pt x="126" y="12"/>
                  </a:lnTo>
                  <a:lnTo>
                    <a:pt x="145" y="8"/>
                  </a:lnTo>
                  <a:lnTo>
                    <a:pt x="166" y="4"/>
                  </a:lnTo>
                  <a:lnTo>
                    <a:pt x="185" y="1"/>
                  </a:lnTo>
                  <a:lnTo>
                    <a:pt x="206" y="1"/>
                  </a:lnTo>
                  <a:lnTo>
                    <a:pt x="225" y="0"/>
                  </a:lnTo>
                  <a:lnTo>
                    <a:pt x="244" y="1"/>
                  </a:lnTo>
                  <a:lnTo>
                    <a:pt x="262" y="3"/>
                  </a:lnTo>
                  <a:lnTo>
                    <a:pt x="279" y="6"/>
                  </a:lnTo>
                  <a:lnTo>
                    <a:pt x="295" y="9"/>
                  </a:lnTo>
                  <a:lnTo>
                    <a:pt x="310" y="1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4641" y="1660"/>
              <a:ext cx="70" cy="41"/>
            </a:xfrm>
            <a:custGeom>
              <a:avLst/>
              <a:gdLst>
                <a:gd name="T0" fmla="*/ 136 w 139"/>
                <a:gd name="T1" fmla="*/ 35 h 81"/>
                <a:gd name="T2" fmla="*/ 134 w 139"/>
                <a:gd name="T3" fmla="*/ 40 h 81"/>
                <a:gd name="T4" fmla="*/ 136 w 139"/>
                <a:gd name="T5" fmla="*/ 46 h 81"/>
                <a:gd name="T6" fmla="*/ 139 w 139"/>
                <a:gd name="T7" fmla="*/ 52 h 81"/>
                <a:gd name="T8" fmla="*/ 136 w 139"/>
                <a:gd name="T9" fmla="*/ 59 h 81"/>
                <a:gd name="T10" fmla="*/ 139 w 139"/>
                <a:gd name="T11" fmla="*/ 62 h 81"/>
                <a:gd name="T12" fmla="*/ 139 w 139"/>
                <a:gd name="T13" fmla="*/ 65 h 81"/>
                <a:gd name="T14" fmla="*/ 139 w 139"/>
                <a:gd name="T15" fmla="*/ 68 h 81"/>
                <a:gd name="T16" fmla="*/ 136 w 139"/>
                <a:gd name="T17" fmla="*/ 72 h 81"/>
                <a:gd name="T18" fmla="*/ 120 w 139"/>
                <a:gd name="T19" fmla="*/ 72 h 81"/>
                <a:gd name="T20" fmla="*/ 102 w 139"/>
                <a:gd name="T21" fmla="*/ 73 h 81"/>
                <a:gd name="T22" fmla="*/ 86 w 139"/>
                <a:gd name="T23" fmla="*/ 75 h 81"/>
                <a:gd name="T24" fmla="*/ 69 w 139"/>
                <a:gd name="T25" fmla="*/ 76 h 81"/>
                <a:gd name="T26" fmla="*/ 53 w 139"/>
                <a:gd name="T27" fmla="*/ 80 h 81"/>
                <a:gd name="T28" fmla="*/ 37 w 139"/>
                <a:gd name="T29" fmla="*/ 80 h 81"/>
                <a:gd name="T30" fmla="*/ 21 w 139"/>
                <a:gd name="T31" fmla="*/ 81 h 81"/>
                <a:gd name="T32" fmla="*/ 5 w 139"/>
                <a:gd name="T33" fmla="*/ 81 h 81"/>
                <a:gd name="T34" fmla="*/ 5 w 139"/>
                <a:gd name="T35" fmla="*/ 60 h 81"/>
                <a:gd name="T36" fmla="*/ 2 w 139"/>
                <a:gd name="T37" fmla="*/ 41 h 81"/>
                <a:gd name="T38" fmla="*/ 0 w 139"/>
                <a:gd name="T39" fmla="*/ 24 h 81"/>
                <a:gd name="T40" fmla="*/ 5 w 139"/>
                <a:gd name="T41" fmla="*/ 6 h 81"/>
                <a:gd name="T42" fmla="*/ 19 w 139"/>
                <a:gd name="T43" fmla="*/ 6 h 81"/>
                <a:gd name="T44" fmla="*/ 35 w 139"/>
                <a:gd name="T45" fmla="*/ 5 h 81"/>
                <a:gd name="T46" fmla="*/ 51 w 139"/>
                <a:gd name="T47" fmla="*/ 5 h 81"/>
                <a:gd name="T48" fmla="*/ 67 w 139"/>
                <a:gd name="T49" fmla="*/ 3 h 81"/>
                <a:gd name="T50" fmla="*/ 83 w 139"/>
                <a:gd name="T51" fmla="*/ 1 h 81"/>
                <a:gd name="T52" fmla="*/ 101 w 139"/>
                <a:gd name="T53" fmla="*/ 1 h 81"/>
                <a:gd name="T54" fmla="*/ 117 w 139"/>
                <a:gd name="T55" fmla="*/ 0 h 81"/>
                <a:gd name="T56" fmla="*/ 134 w 139"/>
                <a:gd name="T57" fmla="*/ 0 h 81"/>
                <a:gd name="T58" fmla="*/ 134 w 139"/>
                <a:gd name="T59" fmla="*/ 9 h 81"/>
                <a:gd name="T60" fmla="*/ 134 w 139"/>
                <a:gd name="T61" fmla="*/ 17 h 81"/>
                <a:gd name="T62" fmla="*/ 136 w 139"/>
                <a:gd name="T63" fmla="*/ 25 h 81"/>
                <a:gd name="T64" fmla="*/ 136 w 139"/>
                <a:gd name="T65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81">
                  <a:moveTo>
                    <a:pt x="136" y="35"/>
                  </a:moveTo>
                  <a:lnTo>
                    <a:pt x="134" y="40"/>
                  </a:lnTo>
                  <a:lnTo>
                    <a:pt x="136" y="46"/>
                  </a:lnTo>
                  <a:lnTo>
                    <a:pt x="139" y="52"/>
                  </a:lnTo>
                  <a:lnTo>
                    <a:pt x="136" y="59"/>
                  </a:lnTo>
                  <a:lnTo>
                    <a:pt x="139" y="62"/>
                  </a:lnTo>
                  <a:lnTo>
                    <a:pt x="139" y="65"/>
                  </a:lnTo>
                  <a:lnTo>
                    <a:pt x="139" y="68"/>
                  </a:lnTo>
                  <a:lnTo>
                    <a:pt x="136" y="72"/>
                  </a:lnTo>
                  <a:lnTo>
                    <a:pt x="120" y="72"/>
                  </a:lnTo>
                  <a:lnTo>
                    <a:pt x="102" y="73"/>
                  </a:lnTo>
                  <a:lnTo>
                    <a:pt x="86" y="75"/>
                  </a:lnTo>
                  <a:lnTo>
                    <a:pt x="69" y="76"/>
                  </a:lnTo>
                  <a:lnTo>
                    <a:pt x="53" y="80"/>
                  </a:lnTo>
                  <a:lnTo>
                    <a:pt x="37" y="80"/>
                  </a:lnTo>
                  <a:lnTo>
                    <a:pt x="21" y="81"/>
                  </a:lnTo>
                  <a:lnTo>
                    <a:pt x="5" y="81"/>
                  </a:lnTo>
                  <a:lnTo>
                    <a:pt x="5" y="60"/>
                  </a:lnTo>
                  <a:lnTo>
                    <a:pt x="2" y="41"/>
                  </a:lnTo>
                  <a:lnTo>
                    <a:pt x="0" y="24"/>
                  </a:lnTo>
                  <a:lnTo>
                    <a:pt x="5" y="6"/>
                  </a:lnTo>
                  <a:lnTo>
                    <a:pt x="19" y="6"/>
                  </a:lnTo>
                  <a:lnTo>
                    <a:pt x="35" y="5"/>
                  </a:lnTo>
                  <a:lnTo>
                    <a:pt x="51" y="5"/>
                  </a:lnTo>
                  <a:lnTo>
                    <a:pt x="67" y="3"/>
                  </a:lnTo>
                  <a:lnTo>
                    <a:pt x="83" y="1"/>
                  </a:lnTo>
                  <a:lnTo>
                    <a:pt x="101" y="1"/>
                  </a:lnTo>
                  <a:lnTo>
                    <a:pt x="117" y="0"/>
                  </a:lnTo>
                  <a:lnTo>
                    <a:pt x="134" y="0"/>
                  </a:lnTo>
                  <a:lnTo>
                    <a:pt x="134" y="9"/>
                  </a:lnTo>
                  <a:lnTo>
                    <a:pt x="134" y="17"/>
                  </a:lnTo>
                  <a:lnTo>
                    <a:pt x="136" y="25"/>
                  </a:lnTo>
                  <a:lnTo>
                    <a:pt x="136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21"/>
            <p:cNvSpPr>
              <a:spLocks/>
            </p:cNvSpPr>
            <p:nvPr/>
          </p:nvSpPr>
          <p:spPr bwMode="auto">
            <a:xfrm>
              <a:off x="4650" y="1667"/>
              <a:ext cx="53" cy="26"/>
            </a:xfrm>
            <a:custGeom>
              <a:avLst/>
              <a:gdLst>
                <a:gd name="T0" fmla="*/ 103 w 105"/>
                <a:gd name="T1" fmla="*/ 8 h 51"/>
                <a:gd name="T2" fmla="*/ 103 w 105"/>
                <a:gd name="T3" fmla="*/ 18 h 51"/>
                <a:gd name="T4" fmla="*/ 105 w 105"/>
                <a:gd name="T5" fmla="*/ 27 h 51"/>
                <a:gd name="T6" fmla="*/ 103 w 105"/>
                <a:gd name="T7" fmla="*/ 37 h 51"/>
                <a:gd name="T8" fmla="*/ 102 w 105"/>
                <a:gd name="T9" fmla="*/ 45 h 51"/>
                <a:gd name="T10" fmla="*/ 87 w 105"/>
                <a:gd name="T11" fmla="*/ 43 h 51"/>
                <a:gd name="T12" fmla="*/ 75 w 105"/>
                <a:gd name="T13" fmla="*/ 42 h 51"/>
                <a:gd name="T14" fmla="*/ 62 w 105"/>
                <a:gd name="T15" fmla="*/ 42 h 51"/>
                <a:gd name="T16" fmla="*/ 51 w 105"/>
                <a:gd name="T17" fmla="*/ 42 h 51"/>
                <a:gd name="T18" fmla="*/ 40 w 105"/>
                <a:gd name="T19" fmla="*/ 43 h 51"/>
                <a:gd name="T20" fmla="*/ 28 w 105"/>
                <a:gd name="T21" fmla="*/ 45 h 51"/>
                <a:gd name="T22" fmla="*/ 17 w 105"/>
                <a:gd name="T23" fmla="*/ 48 h 51"/>
                <a:gd name="T24" fmla="*/ 6 w 105"/>
                <a:gd name="T25" fmla="*/ 51 h 51"/>
                <a:gd name="T26" fmla="*/ 0 w 105"/>
                <a:gd name="T27" fmla="*/ 46 h 51"/>
                <a:gd name="T28" fmla="*/ 0 w 105"/>
                <a:gd name="T29" fmla="*/ 11 h 51"/>
                <a:gd name="T30" fmla="*/ 12 w 105"/>
                <a:gd name="T31" fmla="*/ 8 h 51"/>
                <a:gd name="T32" fmla="*/ 25 w 105"/>
                <a:gd name="T33" fmla="*/ 7 h 51"/>
                <a:gd name="T34" fmla="*/ 38 w 105"/>
                <a:gd name="T35" fmla="*/ 5 h 51"/>
                <a:gd name="T36" fmla="*/ 51 w 105"/>
                <a:gd name="T37" fmla="*/ 3 h 51"/>
                <a:gd name="T38" fmla="*/ 64 w 105"/>
                <a:gd name="T39" fmla="*/ 2 h 51"/>
                <a:gd name="T40" fmla="*/ 76 w 105"/>
                <a:gd name="T41" fmla="*/ 0 h 51"/>
                <a:gd name="T42" fmla="*/ 89 w 105"/>
                <a:gd name="T43" fmla="*/ 0 h 51"/>
                <a:gd name="T44" fmla="*/ 102 w 105"/>
                <a:gd name="T45" fmla="*/ 0 h 51"/>
                <a:gd name="T46" fmla="*/ 103 w 105"/>
                <a:gd name="T47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51">
                  <a:moveTo>
                    <a:pt x="103" y="8"/>
                  </a:moveTo>
                  <a:lnTo>
                    <a:pt x="103" y="18"/>
                  </a:lnTo>
                  <a:lnTo>
                    <a:pt x="105" y="27"/>
                  </a:lnTo>
                  <a:lnTo>
                    <a:pt x="103" y="37"/>
                  </a:lnTo>
                  <a:lnTo>
                    <a:pt x="102" y="45"/>
                  </a:lnTo>
                  <a:lnTo>
                    <a:pt x="87" y="43"/>
                  </a:lnTo>
                  <a:lnTo>
                    <a:pt x="75" y="42"/>
                  </a:lnTo>
                  <a:lnTo>
                    <a:pt x="62" y="42"/>
                  </a:lnTo>
                  <a:lnTo>
                    <a:pt x="51" y="42"/>
                  </a:lnTo>
                  <a:lnTo>
                    <a:pt x="40" y="43"/>
                  </a:lnTo>
                  <a:lnTo>
                    <a:pt x="28" y="45"/>
                  </a:lnTo>
                  <a:lnTo>
                    <a:pt x="17" y="48"/>
                  </a:lnTo>
                  <a:lnTo>
                    <a:pt x="6" y="51"/>
                  </a:lnTo>
                  <a:lnTo>
                    <a:pt x="0" y="46"/>
                  </a:lnTo>
                  <a:lnTo>
                    <a:pt x="0" y="11"/>
                  </a:lnTo>
                  <a:lnTo>
                    <a:pt x="12" y="8"/>
                  </a:lnTo>
                  <a:lnTo>
                    <a:pt x="25" y="7"/>
                  </a:lnTo>
                  <a:lnTo>
                    <a:pt x="38" y="5"/>
                  </a:lnTo>
                  <a:lnTo>
                    <a:pt x="51" y="3"/>
                  </a:lnTo>
                  <a:lnTo>
                    <a:pt x="64" y="2"/>
                  </a:lnTo>
                  <a:lnTo>
                    <a:pt x="76" y="0"/>
                  </a:lnTo>
                  <a:lnTo>
                    <a:pt x="89" y="0"/>
                  </a:lnTo>
                  <a:lnTo>
                    <a:pt x="102" y="0"/>
                  </a:lnTo>
                  <a:lnTo>
                    <a:pt x="103" y="8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22"/>
            <p:cNvSpPr>
              <a:spLocks/>
            </p:cNvSpPr>
            <p:nvPr/>
          </p:nvSpPr>
          <p:spPr bwMode="auto">
            <a:xfrm>
              <a:off x="4767" y="1693"/>
              <a:ext cx="20" cy="20"/>
            </a:xfrm>
            <a:custGeom>
              <a:avLst/>
              <a:gdLst>
                <a:gd name="T0" fmla="*/ 40 w 40"/>
                <a:gd name="T1" fmla="*/ 23 h 40"/>
                <a:gd name="T2" fmla="*/ 34 w 40"/>
                <a:gd name="T3" fmla="*/ 29 h 40"/>
                <a:gd name="T4" fmla="*/ 26 w 40"/>
                <a:gd name="T5" fmla="*/ 34 h 40"/>
                <a:gd name="T6" fmla="*/ 20 w 40"/>
                <a:gd name="T7" fmla="*/ 37 h 40"/>
                <a:gd name="T8" fmla="*/ 10 w 40"/>
                <a:gd name="T9" fmla="*/ 40 h 40"/>
                <a:gd name="T10" fmla="*/ 7 w 40"/>
                <a:gd name="T11" fmla="*/ 39 h 40"/>
                <a:gd name="T12" fmla="*/ 2 w 40"/>
                <a:gd name="T13" fmla="*/ 35 h 40"/>
                <a:gd name="T14" fmla="*/ 0 w 40"/>
                <a:gd name="T15" fmla="*/ 31 h 40"/>
                <a:gd name="T16" fmla="*/ 0 w 40"/>
                <a:gd name="T17" fmla="*/ 24 h 40"/>
                <a:gd name="T18" fmla="*/ 4 w 40"/>
                <a:gd name="T19" fmla="*/ 15 h 40"/>
                <a:gd name="T20" fmla="*/ 8 w 40"/>
                <a:gd name="T21" fmla="*/ 8 h 40"/>
                <a:gd name="T22" fmla="*/ 15 w 40"/>
                <a:gd name="T23" fmla="*/ 3 h 40"/>
                <a:gd name="T24" fmla="*/ 23 w 40"/>
                <a:gd name="T25" fmla="*/ 0 h 40"/>
                <a:gd name="T26" fmla="*/ 29 w 40"/>
                <a:gd name="T27" fmla="*/ 2 h 40"/>
                <a:gd name="T28" fmla="*/ 34 w 40"/>
                <a:gd name="T29" fmla="*/ 8 h 40"/>
                <a:gd name="T30" fmla="*/ 37 w 40"/>
                <a:gd name="T31" fmla="*/ 15 h 40"/>
                <a:gd name="T32" fmla="*/ 40 w 40"/>
                <a:gd name="T3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40" y="23"/>
                  </a:moveTo>
                  <a:lnTo>
                    <a:pt x="34" y="29"/>
                  </a:lnTo>
                  <a:lnTo>
                    <a:pt x="26" y="34"/>
                  </a:lnTo>
                  <a:lnTo>
                    <a:pt x="20" y="37"/>
                  </a:lnTo>
                  <a:lnTo>
                    <a:pt x="10" y="40"/>
                  </a:lnTo>
                  <a:lnTo>
                    <a:pt x="7" y="39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4" y="15"/>
                  </a:lnTo>
                  <a:lnTo>
                    <a:pt x="8" y="8"/>
                  </a:lnTo>
                  <a:lnTo>
                    <a:pt x="15" y="3"/>
                  </a:lnTo>
                  <a:lnTo>
                    <a:pt x="23" y="0"/>
                  </a:lnTo>
                  <a:lnTo>
                    <a:pt x="29" y="2"/>
                  </a:lnTo>
                  <a:lnTo>
                    <a:pt x="34" y="8"/>
                  </a:lnTo>
                  <a:lnTo>
                    <a:pt x="37" y="15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23"/>
            <p:cNvSpPr>
              <a:spLocks/>
            </p:cNvSpPr>
            <p:nvPr/>
          </p:nvSpPr>
          <p:spPr bwMode="auto">
            <a:xfrm>
              <a:off x="4772" y="1711"/>
              <a:ext cx="113" cy="112"/>
            </a:xfrm>
            <a:custGeom>
              <a:avLst/>
              <a:gdLst>
                <a:gd name="T0" fmla="*/ 224 w 227"/>
                <a:gd name="T1" fmla="*/ 115 h 224"/>
                <a:gd name="T2" fmla="*/ 227 w 227"/>
                <a:gd name="T3" fmla="*/ 150 h 224"/>
                <a:gd name="T4" fmla="*/ 220 w 227"/>
                <a:gd name="T5" fmla="*/ 177 h 224"/>
                <a:gd name="T6" fmla="*/ 209 w 227"/>
                <a:gd name="T7" fmla="*/ 198 h 224"/>
                <a:gd name="T8" fmla="*/ 193 w 227"/>
                <a:gd name="T9" fmla="*/ 212 h 224"/>
                <a:gd name="T10" fmla="*/ 174 w 227"/>
                <a:gd name="T11" fmla="*/ 222 h 224"/>
                <a:gd name="T12" fmla="*/ 150 w 227"/>
                <a:gd name="T13" fmla="*/ 219 h 224"/>
                <a:gd name="T14" fmla="*/ 128 w 227"/>
                <a:gd name="T15" fmla="*/ 201 h 224"/>
                <a:gd name="T16" fmla="*/ 136 w 227"/>
                <a:gd name="T17" fmla="*/ 176 h 224"/>
                <a:gd name="T18" fmla="*/ 158 w 227"/>
                <a:gd name="T19" fmla="*/ 147 h 224"/>
                <a:gd name="T20" fmla="*/ 156 w 227"/>
                <a:gd name="T21" fmla="*/ 120 h 224"/>
                <a:gd name="T22" fmla="*/ 152 w 227"/>
                <a:gd name="T23" fmla="*/ 107 h 224"/>
                <a:gd name="T24" fmla="*/ 139 w 227"/>
                <a:gd name="T25" fmla="*/ 107 h 224"/>
                <a:gd name="T26" fmla="*/ 129 w 227"/>
                <a:gd name="T27" fmla="*/ 110 h 224"/>
                <a:gd name="T28" fmla="*/ 128 w 227"/>
                <a:gd name="T29" fmla="*/ 121 h 224"/>
                <a:gd name="T30" fmla="*/ 123 w 227"/>
                <a:gd name="T31" fmla="*/ 133 h 224"/>
                <a:gd name="T32" fmla="*/ 115 w 227"/>
                <a:gd name="T33" fmla="*/ 139 h 224"/>
                <a:gd name="T34" fmla="*/ 102 w 227"/>
                <a:gd name="T35" fmla="*/ 141 h 224"/>
                <a:gd name="T36" fmla="*/ 93 w 227"/>
                <a:gd name="T37" fmla="*/ 126 h 224"/>
                <a:gd name="T38" fmla="*/ 99 w 227"/>
                <a:gd name="T39" fmla="*/ 109 h 224"/>
                <a:gd name="T40" fmla="*/ 112 w 227"/>
                <a:gd name="T41" fmla="*/ 93 h 224"/>
                <a:gd name="T42" fmla="*/ 136 w 227"/>
                <a:gd name="T43" fmla="*/ 81 h 224"/>
                <a:gd name="T44" fmla="*/ 148 w 227"/>
                <a:gd name="T45" fmla="*/ 69 h 224"/>
                <a:gd name="T46" fmla="*/ 142 w 227"/>
                <a:gd name="T47" fmla="*/ 62 h 224"/>
                <a:gd name="T48" fmla="*/ 128 w 227"/>
                <a:gd name="T49" fmla="*/ 62 h 224"/>
                <a:gd name="T50" fmla="*/ 112 w 227"/>
                <a:gd name="T51" fmla="*/ 69 h 224"/>
                <a:gd name="T52" fmla="*/ 97 w 227"/>
                <a:gd name="T53" fmla="*/ 77 h 224"/>
                <a:gd name="T54" fmla="*/ 86 w 227"/>
                <a:gd name="T55" fmla="*/ 88 h 224"/>
                <a:gd name="T56" fmla="*/ 81 w 227"/>
                <a:gd name="T57" fmla="*/ 102 h 224"/>
                <a:gd name="T58" fmla="*/ 77 w 227"/>
                <a:gd name="T59" fmla="*/ 110 h 224"/>
                <a:gd name="T60" fmla="*/ 67 w 227"/>
                <a:gd name="T61" fmla="*/ 110 h 224"/>
                <a:gd name="T62" fmla="*/ 54 w 227"/>
                <a:gd name="T63" fmla="*/ 96 h 224"/>
                <a:gd name="T64" fmla="*/ 61 w 227"/>
                <a:gd name="T65" fmla="*/ 78 h 224"/>
                <a:gd name="T66" fmla="*/ 75 w 227"/>
                <a:gd name="T67" fmla="*/ 67 h 224"/>
                <a:gd name="T68" fmla="*/ 93 w 227"/>
                <a:gd name="T69" fmla="*/ 59 h 224"/>
                <a:gd name="T70" fmla="*/ 110 w 227"/>
                <a:gd name="T71" fmla="*/ 54 h 224"/>
                <a:gd name="T72" fmla="*/ 121 w 227"/>
                <a:gd name="T73" fmla="*/ 48 h 224"/>
                <a:gd name="T74" fmla="*/ 120 w 227"/>
                <a:gd name="T75" fmla="*/ 40 h 224"/>
                <a:gd name="T76" fmla="*/ 109 w 227"/>
                <a:gd name="T77" fmla="*/ 32 h 224"/>
                <a:gd name="T78" fmla="*/ 93 w 227"/>
                <a:gd name="T79" fmla="*/ 30 h 224"/>
                <a:gd name="T80" fmla="*/ 77 w 227"/>
                <a:gd name="T81" fmla="*/ 35 h 224"/>
                <a:gd name="T82" fmla="*/ 59 w 227"/>
                <a:gd name="T83" fmla="*/ 42 h 224"/>
                <a:gd name="T84" fmla="*/ 45 w 227"/>
                <a:gd name="T85" fmla="*/ 46 h 224"/>
                <a:gd name="T86" fmla="*/ 34 w 227"/>
                <a:gd name="T87" fmla="*/ 53 h 224"/>
                <a:gd name="T88" fmla="*/ 21 w 227"/>
                <a:gd name="T89" fmla="*/ 59 h 224"/>
                <a:gd name="T90" fmla="*/ 6 w 227"/>
                <a:gd name="T91" fmla="*/ 61 h 224"/>
                <a:gd name="T92" fmla="*/ 6 w 227"/>
                <a:gd name="T93" fmla="*/ 49 h 224"/>
                <a:gd name="T94" fmla="*/ 22 w 227"/>
                <a:gd name="T95" fmla="*/ 32 h 224"/>
                <a:gd name="T96" fmla="*/ 41 w 227"/>
                <a:gd name="T97" fmla="*/ 19 h 224"/>
                <a:gd name="T98" fmla="*/ 62 w 227"/>
                <a:gd name="T99" fmla="*/ 6 h 224"/>
                <a:gd name="T100" fmla="*/ 88 w 227"/>
                <a:gd name="T101" fmla="*/ 0 h 224"/>
                <a:gd name="T102" fmla="*/ 117 w 227"/>
                <a:gd name="T103" fmla="*/ 0 h 224"/>
                <a:gd name="T104" fmla="*/ 144 w 227"/>
                <a:gd name="T105" fmla="*/ 8 h 224"/>
                <a:gd name="T106" fmla="*/ 166 w 227"/>
                <a:gd name="T107" fmla="*/ 22 h 224"/>
                <a:gd name="T108" fmla="*/ 188 w 227"/>
                <a:gd name="T109" fmla="*/ 48 h 224"/>
                <a:gd name="T110" fmla="*/ 212 w 227"/>
                <a:gd name="T111" fmla="*/ 7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7" h="224">
                  <a:moveTo>
                    <a:pt x="222" y="99"/>
                  </a:moveTo>
                  <a:lnTo>
                    <a:pt x="224" y="115"/>
                  </a:lnTo>
                  <a:lnTo>
                    <a:pt x="227" y="133"/>
                  </a:lnTo>
                  <a:lnTo>
                    <a:pt x="227" y="150"/>
                  </a:lnTo>
                  <a:lnTo>
                    <a:pt x="225" y="168"/>
                  </a:lnTo>
                  <a:lnTo>
                    <a:pt x="220" y="177"/>
                  </a:lnTo>
                  <a:lnTo>
                    <a:pt x="216" y="188"/>
                  </a:lnTo>
                  <a:lnTo>
                    <a:pt x="209" y="198"/>
                  </a:lnTo>
                  <a:lnTo>
                    <a:pt x="201" y="206"/>
                  </a:lnTo>
                  <a:lnTo>
                    <a:pt x="193" y="212"/>
                  </a:lnTo>
                  <a:lnTo>
                    <a:pt x="185" y="219"/>
                  </a:lnTo>
                  <a:lnTo>
                    <a:pt x="174" y="222"/>
                  </a:lnTo>
                  <a:lnTo>
                    <a:pt x="163" y="224"/>
                  </a:lnTo>
                  <a:lnTo>
                    <a:pt x="150" y="219"/>
                  </a:lnTo>
                  <a:lnTo>
                    <a:pt x="137" y="211"/>
                  </a:lnTo>
                  <a:lnTo>
                    <a:pt x="128" y="201"/>
                  </a:lnTo>
                  <a:lnTo>
                    <a:pt x="123" y="188"/>
                  </a:lnTo>
                  <a:lnTo>
                    <a:pt x="136" y="176"/>
                  </a:lnTo>
                  <a:lnTo>
                    <a:pt x="148" y="163"/>
                  </a:lnTo>
                  <a:lnTo>
                    <a:pt x="158" y="147"/>
                  </a:lnTo>
                  <a:lnTo>
                    <a:pt x="158" y="126"/>
                  </a:lnTo>
                  <a:lnTo>
                    <a:pt x="156" y="120"/>
                  </a:lnTo>
                  <a:lnTo>
                    <a:pt x="155" y="113"/>
                  </a:lnTo>
                  <a:lnTo>
                    <a:pt x="152" y="107"/>
                  </a:lnTo>
                  <a:lnTo>
                    <a:pt x="144" y="105"/>
                  </a:lnTo>
                  <a:lnTo>
                    <a:pt x="139" y="107"/>
                  </a:lnTo>
                  <a:lnTo>
                    <a:pt x="134" y="107"/>
                  </a:lnTo>
                  <a:lnTo>
                    <a:pt x="129" y="110"/>
                  </a:lnTo>
                  <a:lnTo>
                    <a:pt x="128" y="115"/>
                  </a:lnTo>
                  <a:lnTo>
                    <a:pt x="128" y="121"/>
                  </a:lnTo>
                  <a:lnTo>
                    <a:pt x="126" y="128"/>
                  </a:lnTo>
                  <a:lnTo>
                    <a:pt x="123" y="133"/>
                  </a:lnTo>
                  <a:lnTo>
                    <a:pt x="120" y="136"/>
                  </a:lnTo>
                  <a:lnTo>
                    <a:pt x="115" y="139"/>
                  </a:lnTo>
                  <a:lnTo>
                    <a:pt x="109" y="141"/>
                  </a:lnTo>
                  <a:lnTo>
                    <a:pt x="102" y="141"/>
                  </a:lnTo>
                  <a:lnTo>
                    <a:pt x="97" y="136"/>
                  </a:lnTo>
                  <a:lnTo>
                    <a:pt x="93" y="126"/>
                  </a:lnTo>
                  <a:lnTo>
                    <a:pt x="94" y="117"/>
                  </a:lnTo>
                  <a:lnTo>
                    <a:pt x="99" y="109"/>
                  </a:lnTo>
                  <a:lnTo>
                    <a:pt x="102" y="99"/>
                  </a:lnTo>
                  <a:lnTo>
                    <a:pt x="112" y="93"/>
                  </a:lnTo>
                  <a:lnTo>
                    <a:pt x="123" y="86"/>
                  </a:lnTo>
                  <a:lnTo>
                    <a:pt x="136" y="81"/>
                  </a:lnTo>
                  <a:lnTo>
                    <a:pt x="148" y="77"/>
                  </a:lnTo>
                  <a:lnTo>
                    <a:pt x="148" y="69"/>
                  </a:lnTo>
                  <a:lnTo>
                    <a:pt x="147" y="64"/>
                  </a:lnTo>
                  <a:lnTo>
                    <a:pt x="142" y="62"/>
                  </a:lnTo>
                  <a:lnTo>
                    <a:pt x="137" y="61"/>
                  </a:lnTo>
                  <a:lnTo>
                    <a:pt x="128" y="62"/>
                  </a:lnTo>
                  <a:lnTo>
                    <a:pt x="120" y="65"/>
                  </a:lnTo>
                  <a:lnTo>
                    <a:pt x="112" y="69"/>
                  </a:lnTo>
                  <a:lnTo>
                    <a:pt x="105" y="72"/>
                  </a:lnTo>
                  <a:lnTo>
                    <a:pt x="97" y="77"/>
                  </a:lnTo>
                  <a:lnTo>
                    <a:pt x="91" y="81"/>
                  </a:lnTo>
                  <a:lnTo>
                    <a:pt x="86" y="88"/>
                  </a:lnTo>
                  <a:lnTo>
                    <a:pt x="81" y="96"/>
                  </a:lnTo>
                  <a:lnTo>
                    <a:pt x="81" y="102"/>
                  </a:lnTo>
                  <a:lnTo>
                    <a:pt x="78" y="107"/>
                  </a:lnTo>
                  <a:lnTo>
                    <a:pt x="77" y="110"/>
                  </a:lnTo>
                  <a:lnTo>
                    <a:pt x="75" y="115"/>
                  </a:lnTo>
                  <a:lnTo>
                    <a:pt x="67" y="110"/>
                  </a:lnTo>
                  <a:lnTo>
                    <a:pt x="59" y="104"/>
                  </a:lnTo>
                  <a:lnTo>
                    <a:pt x="54" y="96"/>
                  </a:lnTo>
                  <a:lnTo>
                    <a:pt x="54" y="85"/>
                  </a:lnTo>
                  <a:lnTo>
                    <a:pt x="61" y="78"/>
                  </a:lnTo>
                  <a:lnTo>
                    <a:pt x="67" y="72"/>
                  </a:lnTo>
                  <a:lnTo>
                    <a:pt x="75" y="67"/>
                  </a:lnTo>
                  <a:lnTo>
                    <a:pt x="83" y="62"/>
                  </a:lnTo>
                  <a:lnTo>
                    <a:pt x="93" y="59"/>
                  </a:lnTo>
                  <a:lnTo>
                    <a:pt x="102" y="56"/>
                  </a:lnTo>
                  <a:lnTo>
                    <a:pt x="110" y="54"/>
                  </a:lnTo>
                  <a:lnTo>
                    <a:pt x="120" y="51"/>
                  </a:lnTo>
                  <a:lnTo>
                    <a:pt x="121" y="48"/>
                  </a:lnTo>
                  <a:lnTo>
                    <a:pt x="121" y="43"/>
                  </a:lnTo>
                  <a:lnTo>
                    <a:pt x="120" y="40"/>
                  </a:lnTo>
                  <a:lnTo>
                    <a:pt x="117" y="37"/>
                  </a:lnTo>
                  <a:lnTo>
                    <a:pt x="109" y="32"/>
                  </a:lnTo>
                  <a:lnTo>
                    <a:pt x="101" y="30"/>
                  </a:lnTo>
                  <a:lnTo>
                    <a:pt x="93" y="30"/>
                  </a:lnTo>
                  <a:lnTo>
                    <a:pt x="85" y="32"/>
                  </a:lnTo>
                  <a:lnTo>
                    <a:pt x="77" y="35"/>
                  </a:lnTo>
                  <a:lnTo>
                    <a:pt x="67" y="38"/>
                  </a:lnTo>
                  <a:lnTo>
                    <a:pt x="59" y="42"/>
                  </a:lnTo>
                  <a:lnTo>
                    <a:pt x="51" y="43"/>
                  </a:lnTo>
                  <a:lnTo>
                    <a:pt x="45" y="46"/>
                  </a:lnTo>
                  <a:lnTo>
                    <a:pt x="38" y="49"/>
                  </a:lnTo>
                  <a:lnTo>
                    <a:pt x="34" y="53"/>
                  </a:lnTo>
                  <a:lnTo>
                    <a:pt x="27" y="56"/>
                  </a:lnTo>
                  <a:lnTo>
                    <a:pt x="21" y="59"/>
                  </a:lnTo>
                  <a:lnTo>
                    <a:pt x="14" y="61"/>
                  </a:lnTo>
                  <a:lnTo>
                    <a:pt x="6" y="61"/>
                  </a:lnTo>
                  <a:lnTo>
                    <a:pt x="0" y="59"/>
                  </a:lnTo>
                  <a:lnTo>
                    <a:pt x="6" y="49"/>
                  </a:lnTo>
                  <a:lnTo>
                    <a:pt x="13" y="40"/>
                  </a:lnTo>
                  <a:lnTo>
                    <a:pt x="22" y="32"/>
                  </a:lnTo>
                  <a:lnTo>
                    <a:pt x="32" y="26"/>
                  </a:lnTo>
                  <a:lnTo>
                    <a:pt x="41" y="19"/>
                  </a:lnTo>
                  <a:lnTo>
                    <a:pt x="51" y="13"/>
                  </a:lnTo>
                  <a:lnTo>
                    <a:pt x="62" y="6"/>
                  </a:lnTo>
                  <a:lnTo>
                    <a:pt x="73" y="2"/>
                  </a:lnTo>
                  <a:lnTo>
                    <a:pt x="88" y="0"/>
                  </a:lnTo>
                  <a:lnTo>
                    <a:pt x="102" y="0"/>
                  </a:lnTo>
                  <a:lnTo>
                    <a:pt x="117" y="0"/>
                  </a:lnTo>
                  <a:lnTo>
                    <a:pt x="131" y="3"/>
                  </a:lnTo>
                  <a:lnTo>
                    <a:pt x="144" y="8"/>
                  </a:lnTo>
                  <a:lnTo>
                    <a:pt x="155" y="13"/>
                  </a:lnTo>
                  <a:lnTo>
                    <a:pt x="166" y="22"/>
                  </a:lnTo>
                  <a:lnTo>
                    <a:pt x="176" y="32"/>
                  </a:lnTo>
                  <a:lnTo>
                    <a:pt x="188" y="48"/>
                  </a:lnTo>
                  <a:lnTo>
                    <a:pt x="200" y="62"/>
                  </a:lnTo>
                  <a:lnTo>
                    <a:pt x="212" y="78"/>
                  </a:lnTo>
                  <a:lnTo>
                    <a:pt x="222" y="99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24"/>
            <p:cNvSpPr>
              <a:spLocks/>
            </p:cNvSpPr>
            <p:nvPr/>
          </p:nvSpPr>
          <p:spPr bwMode="auto">
            <a:xfrm>
              <a:off x="4608" y="1727"/>
              <a:ext cx="156" cy="28"/>
            </a:xfrm>
            <a:custGeom>
              <a:avLst/>
              <a:gdLst>
                <a:gd name="T0" fmla="*/ 299 w 313"/>
                <a:gd name="T1" fmla="*/ 13 h 56"/>
                <a:gd name="T2" fmla="*/ 299 w 313"/>
                <a:gd name="T3" fmla="*/ 25 h 56"/>
                <a:gd name="T4" fmla="*/ 302 w 313"/>
                <a:gd name="T5" fmla="*/ 35 h 56"/>
                <a:gd name="T6" fmla="*/ 307 w 313"/>
                <a:gd name="T7" fmla="*/ 45 h 56"/>
                <a:gd name="T8" fmla="*/ 313 w 313"/>
                <a:gd name="T9" fmla="*/ 53 h 56"/>
                <a:gd name="T10" fmla="*/ 292 w 313"/>
                <a:gd name="T11" fmla="*/ 53 h 56"/>
                <a:gd name="T12" fmla="*/ 273 w 313"/>
                <a:gd name="T13" fmla="*/ 54 h 56"/>
                <a:gd name="T14" fmla="*/ 252 w 313"/>
                <a:gd name="T15" fmla="*/ 54 h 56"/>
                <a:gd name="T16" fmla="*/ 232 w 313"/>
                <a:gd name="T17" fmla="*/ 56 h 56"/>
                <a:gd name="T18" fmla="*/ 212 w 313"/>
                <a:gd name="T19" fmla="*/ 56 h 56"/>
                <a:gd name="T20" fmla="*/ 192 w 313"/>
                <a:gd name="T21" fmla="*/ 56 h 56"/>
                <a:gd name="T22" fmla="*/ 171 w 313"/>
                <a:gd name="T23" fmla="*/ 56 h 56"/>
                <a:gd name="T24" fmla="*/ 152 w 313"/>
                <a:gd name="T25" fmla="*/ 54 h 56"/>
                <a:gd name="T26" fmla="*/ 131 w 313"/>
                <a:gd name="T27" fmla="*/ 54 h 56"/>
                <a:gd name="T28" fmla="*/ 112 w 313"/>
                <a:gd name="T29" fmla="*/ 51 h 56"/>
                <a:gd name="T30" fmla="*/ 93 w 313"/>
                <a:gd name="T31" fmla="*/ 49 h 56"/>
                <a:gd name="T32" fmla="*/ 73 w 313"/>
                <a:gd name="T33" fmla="*/ 45 h 56"/>
                <a:gd name="T34" fmla="*/ 54 w 313"/>
                <a:gd name="T35" fmla="*/ 40 h 56"/>
                <a:gd name="T36" fmla="*/ 35 w 313"/>
                <a:gd name="T37" fmla="*/ 35 h 56"/>
                <a:gd name="T38" fmla="*/ 18 w 313"/>
                <a:gd name="T39" fmla="*/ 27 h 56"/>
                <a:gd name="T40" fmla="*/ 0 w 313"/>
                <a:gd name="T41" fmla="*/ 19 h 56"/>
                <a:gd name="T42" fmla="*/ 19 w 313"/>
                <a:gd name="T43" fmla="*/ 16 h 56"/>
                <a:gd name="T44" fmla="*/ 37 w 313"/>
                <a:gd name="T45" fmla="*/ 13 h 56"/>
                <a:gd name="T46" fmla="*/ 54 w 313"/>
                <a:gd name="T47" fmla="*/ 10 h 56"/>
                <a:gd name="T48" fmla="*/ 73 w 313"/>
                <a:gd name="T49" fmla="*/ 6 h 56"/>
                <a:gd name="T50" fmla="*/ 91 w 313"/>
                <a:gd name="T51" fmla="*/ 5 h 56"/>
                <a:gd name="T52" fmla="*/ 109 w 313"/>
                <a:gd name="T53" fmla="*/ 3 h 56"/>
                <a:gd name="T54" fmla="*/ 128 w 313"/>
                <a:gd name="T55" fmla="*/ 2 h 56"/>
                <a:gd name="T56" fmla="*/ 145 w 313"/>
                <a:gd name="T57" fmla="*/ 0 h 56"/>
                <a:gd name="T58" fmla="*/ 163 w 313"/>
                <a:gd name="T59" fmla="*/ 0 h 56"/>
                <a:gd name="T60" fmla="*/ 182 w 313"/>
                <a:gd name="T61" fmla="*/ 0 h 56"/>
                <a:gd name="T62" fmla="*/ 201 w 313"/>
                <a:gd name="T63" fmla="*/ 2 h 56"/>
                <a:gd name="T64" fmla="*/ 219 w 313"/>
                <a:gd name="T65" fmla="*/ 2 h 56"/>
                <a:gd name="T66" fmla="*/ 238 w 313"/>
                <a:gd name="T67" fmla="*/ 3 h 56"/>
                <a:gd name="T68" fmla="*/ 259 w 313"/>
                <a:gd name="T69" fmla="*/ 6 h 56"/>
                <a:gd name="T70" fmla="*/ 278 w 313"/>
                <a:gd name="T71" fmla="*/ 10 h 56"/>
                <a:gd name="T72" fmla="*/ 299 w 313"/>
                <a:gd name="T7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3" h="56">
                  <a:moveTo>
                    <a:pt x="299" y="13"/>
                  </a:moveTo>
                  <a:lnTo>
                    <a:pt x="299" y="25"/>
                  </a:lnTo>
                  <a:lnTo>
                    <a:pt x="302" y="35"/>
                  </a:lnTo>
                  <a:lnTo>
                    <a:pt x="307" y="45"/>
                  </a:lnTo>
                  <a:lnTo>
                    <a:pt x="313" y="53"/>
                  </a:lnTo>
                  <a:lnTo>
                    <a:pt x="292" y="53"/>
                  </a:lnTo>
                  <a:lnTo>
                    <a:pt x="273" y="54"/>
                  </a:lnTo>
                  <a:lnTo>
                    <a:pt x="252" y="54"/>
                  </a:lnTo>
                  <a:lnTo>
                    <a:pt x="232" y="56"/>
                  </a:lnTo>
                  <a:lnTo>
                    <a:pt x="212" y="56"/>
                  </a:lnTo>
                  <a:lnTo>
                    <a:pt x="192" y="56"/>
                  </a:lnTo>
                  <a:lnTo>
                    <a:pt x="171" y="56"/>
                  </a:lnTo>
                  <a:lnTo>
                    <a:pt x="152" y="54"/>
                  </a:lnTo>
                  <a:lnTo>
                    <a:pt x="131" y="54"/>
                  </a:lnTo>
                  <a:lnTo>
                    <a:pt x="112" y="51"/>
                  </a:lnTo>
                  <a:lnTo>
                    <a:pt x="93" y="49"/>
                  </a:lnTo>
                  <a:lnTo>
                    <a:pt x="73" y="45"/>
                  </a:lnTo>
                  <a:lnTo>
                    <a:pt x="54" y="40"/>
                  </a:lnTo>
                  <a:lnTo>
                    <a:pt x="35" y="35"/>
                  </a:lnTo>
                  <a:lnTo>
                    <a:pt x="18" y="27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37" y="13"/>
                  </a:lnTo>
                  <a:lnTo>
                    <a:pt x="54" y="10"/>
                  </a:lnTo>
                  <a:lnTo>
                    <a:pt x="73" y="6"/>
                  </a:lnTo>
                  <a:lnTo>
                    <a:pt x="91" y="5"/>
                  </a:lnTo>
                  <a:lnTo>
                    <a:pt x="109" y="3"/>
                  </a:lnTo>
                  <a:lnTo>
                    <a:pt x="128" y="2"/>
                  </a:lnTo>
                  <a:lnTo>
                    <a:pt x="145" y="0"/>
                  </a:lnTo>
                  <a:lnTo>
                    <a:pt x="163" y="0"/>
                  </a:lnTo>
                  <a:lnTo>
                    <a:pt x="182" y="0"/>
                  </a:lnTo>
                  <a:lnTo>
                    <a:pt x="201" y="2"/>
                  </a:lnTo>
                  <a:lnTo>
                    <a:pt x="219" y="2"/>
                  </a:lnTo>
                  <a:lnTo>
                    <a:pt x="238" y="3"/>
                  </a:lnTo>
                  <a:lnTo>
                    <a:pt x="259" y="6"/>
                  </a:lnTo>
                  <a:lnTo>
                    <a:pt x="278" y="10"/>
                  </a:lnTo>
                  <a:lnTo>
                    <a:pt x="299" y="1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25"/>
            <p:cNvSpPr>
              <a:spLocks/>
            </p:cNvSpPr>
            <p:nvPr/>
          </p:nvSpPr>
          <p:spPr bwMode="auto">
            <a:xfrm>
              <a:off x="4553" y="1749"/>
              <a:ext cx="194" cy="167"/>
            </a:xfrm>
            <a:custGeom>
              <a:avLst/>
              <a:gdLst>
                <a:gd name="T0" fmla="*/ 37 w 388"/>
                <a:gd name="T1" fmla="*/ 8 h 335"/>
                <a:gd name="T2" fmla="*/ 45 w 388"/>
                <a:gd name="T3" fmla="*/ 29 h 335"/>
                <a:gd name="T4" fmla="*/ 53 w 388"/>
                <a:gd name="T5" fmla="*/ 48 h 335"/>
                <a:gd name="T6" fmla="*/ 69 w 388"/>
                <a:gd name="T7" fmla="*/ 54 h 335"/>
                <a:gd name="T8" fmla="*/ 91 w 388"/>
                <a:gd name="T9" fmla="*/ 42 h 335"/>
                <a:gd name="T10" fmla="*/ 103 w 388"/>
                <a:gd name="T11" fmla="*/ 19 h 335"/>
                <a:gd name="T12" fmla="*/ 136 w 388"/>
                <a:gd name="T13" fmla="*/ 27 h 335"/>
                <a:gd name="T14" fmla="*/ 184 w 388"/>
                <a:gd name="T15" fmla="*/ 38 h 335"/>
                <a:gd name="T16" fmla="*/ 234 w 388"/>
                <a:gd name="T17" fmla="*/ 46 h 335"/>
                <a:gd name="T18" fmla="*/ 281 w 388"/>
                <a:gd name="T19" fmla="*/ 51 h 335"/>
                <a:gd name="T20" fmla="*/ 317 w 388"/>
                <a:gd name="T21" fmla="*/ 53 h 335"/>
                <a:gd name="T22" fmla="*/ 337 w 388"/>
                <a:gd name="T23" fmla="*/ 53 h 335"/>
                <a:gd name="T24" fmla="*/ 358 w 388"/>
                <a:gd name="T25" fmla="*/ 53 h 335"/>
                <a:gd name="T26" fmla="*/ 373 w 388"/>
                <a:gd name="T27" fmla="*/ 54 h 335"/>
                <a:gd name="T28" fmla="*/ 387 w 388"/>
                <a:gd name="T29" fmla="*/ 91 h 335"/>
                <a:gd name="T30" fmla="*/ 382 w 388"/>
                <a:gd name="T31" fmla="*/ 157 h 335"/>
                <a:gd name="T32" fmla="*/ 357 w 388"/>
                <a:gd name="T33" fmla="*/ 217 h 335"/>
                <a:gd name="T34" fmla="*/ 323 w 388"/>
                <a:gd name="T35" fmla="*/ 270 h 335"/>
                <a:gd name="T36" fmla="*/ 293 w 388"/>
                <a:gd name="T37" fmla="*/ 303 h 335"/>
                <a:gd name="T38" fmla="*/ 261 w 388"/>
                <a:gd name="T39" fmla="*/ 323 h 335"/>
                <a:gd name="T40" fmla="*/ 227 w 388"/>
                <a:gd name="T41" fmla="*/ 334 h 335"/>
                <a:gd name="T42" fmla="*/ 190 w 388"/>
                <a:gd name="T43" fmla="*/ 335 h 335"/>
                <a:gd name="T44" fmla="*/ 154 w 388"/>
                <a:gd name="T45" fmla="*/ 316 h 335"/>
                <a:gd name="T46" fmla="*/ 122 w 388"/>
                <a:gd name="T47" fmla="*/ 284 h 335"/>
                <a:gd name="T48" fmla="*/ 98 w 388"/>
                <a:gd name="T49" fmla="*/ 249 h 335"/>
                <a:gd name="T50" fmla="*/ 82 w 388"/>
                <a:gd name="T51" fmla="*/ 209 h 335"/>
                <a:gd name="T52" fmla="*/ 77 w 388"/>
                <a:gd name="T53" fmla="*/ 184 h 335"/>
                <a:gd name="T54" fmla="*/ 74 w 388"/>
                <a:gd name="T55" fmla="*/ 166 h 335"/>
                <a:gd name="T56" fmla="*/ 68 w 388"/>
                <a:gd name="T57" fmla="*/ 142 h 335"/>
                <a:gd name="T58" fmla="*/ 50 w 388"/>
                <a:gd name="T59" fmla="*/ 113 h 335"/>
                <a:gd name="T60" fmla="*/ 21 w 388"/>
                <a:gd name="T61" fmla="*/ 104 h 335"/>
                <a:gd name="T62" fmla="*/ 7 w 388"/>
                <a:gd name="T63" fmla="*/ 83 h 335"/>
                <a:gd name="T64" fmla="*/ 0 w 388"/>
                <a:gd name="T65" fmla="*/ 62 h 335"/>
                <a:gd name="T66" fmla="*/ 5 w 388"/>
                <a:gd name="T67" fmla="*/ 43 h 335"/>
                <a:gd name="T68" fmla="*/ 8 w 388"/>
                <a:gd name="T69" fmla="*/ 21 h 335"/>
                <a:gd name="T70" fmla="*/ 20 w 388"/>
                <a:gd name="T71" fmla="*/ 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8" h="335">
                  <a:moveTo>
                    <a:pt x="31" y="0"/>
                  </a:moveTo>
                  <a:lnTo>
                    <a:pt x="37" y="8"/>
                  </a:lnTo>
                  <a:lnTo>
                    <a:pt x="42" y="18"/>
                  </a:lnTo>
                  <a:lnTo>
                    <a:pt x="45" y="29"/>
                  </a:lnTo>
                  <a:lnTo>
                    <a:pt x="50" y="40"/>
                  </a:lnTo>
                  <a:lnTo>
                    <a:pt x="53" y="48"/>
                  </a:lnTo>
                  <a:lnTo>
                    <a:pt x="60" y="54"/>
                  </a:lnTo>
                  <a:lnTo>
                    <a:pt x="69" y="54"/>
                  </a:lnTo>
                  <a:lnTo>
                    <a:pt x="82" y="48"/>
                  </a:lnTo>
                  <a:lnTo>
                    <a:pt x="91" y="42"/>
                  </a:lnTo>
                  <a:lnTo>
                    <a:pt x="96" y="29"/>
                  </a:lnTo>
                  <a:lnTo>
                    <a:pt x="103" y="19"/>
                  </a:lnTo>
                  <a:lnTo>
                    <a:pt x="114" y="21"/>
                  </a:lnTo>
                  <a:lnTo>
                    <a:pt x="136" y="27"/>
                  </a:lnTo>
                  <a:lnTo>
                    <a:pt x="160" y="34"/>
                  </a:lnTo>
                  <a:lnTo>
                    <a:pt x="184" y="38"/>
                  </a:lnTo>
                  <a:lnTo>
                    <a:pt x="208" y="43"/>
                  </a:lnTo>
                  <a:lnTo>
                    <a:pt x="234" y="46"/>
                  </a:lnTo>
                  <a:lnTo>
                    <a:pt x="258" y="50"/>
                  </a:lnTo>
                  <a:lnTo>
                    <a:pt x="281" y="51"/>
                  </a:lnTo>
                  <a:lnTo>
                    <a:pt x="305" y="53"/>
                  </a:lnTo>
                  <a:lnTo>
                    <a:pt x="317" y="53"/>
                  </a:lnTo>
                  <a:lnTo>
                    <a:pt x="328" y="53"/>
                  </a:lnTo>
                  <a:lnTo>
                    <a:pt x="337" y="53"/>
                  </a:lnTo>
                  <a:lnTo>
                    <a:pt x="349" y="53"/>
                  </a:lnTo>
                  <a:lnTo>
                    <a:pt x="358" y="53"/>
                  </a:lnTo>
                  <a:lnTo>
                    <a:pt x="366" y="53"/>
                  </a:lnTo>
                  <a:lnTo>
                    <a:pt x="373" y="54"/>
                  </a:lnTo>
                  <a:lnTo>
                    <a:pt x="379" y="56"/>
                  </a:lnTo>
                  <a:lnTo>
                    <a:pt x="387" y="91"/>
                  </a:lnTo>
                  <a:lnTo>
                    <a:pt x="388" y="125"/>
                  </a:lnTo>
                  <a:lnTo>
                    <a:pt x="382" y="157"/>
                  </a:lnTo>
                  <a:lnTo>
                    <a:pt x="371" y="187"/>
                  </a:lnTo>
                  <a:lnTo>
                    <a:pt x="357" y="217"/>
                  </a:lnTo>
                  <a:lnTo>
                    <a:pt x="341" y="244"/>
                  </a:lnTo>
                  <a:lnTo>
                    <a:pt x="323" y="270"/>
                  </a:lnTo>
                  <a:lnTo>
                    <a:pt x="305" y="294"/>
                  </a:lnTo>
                  <a:lnTo>
                    <a:pt x="293" y="303"/>
                  </a:lnTo>
                  <a:lnTo>
                    <a:pt x="277" y="313"/>
                  </a:lnTo>
                  <a:lnTo>
                    <a:pt x="261" y="323"/>
                  </a:lnTo>
                  <a:lnTo>
                    <a:pt x="245" y="329"/>
                  </a:lnTo>
                  <a:lnTo>
                    <a:pt x="227" y="334"/>
                  </a:lnTo>
                  <a:lnTo>
                    <a:pt x="210" y="335"/>
                  </a:lnTo>
                  <a:lnTo>
                    <a:pt x="190" y="335"/>
                  </a:lnTo>
                  <a:lnTo>
                    <a:pt x="173" y="331"/>
                  </a:lnTo>
                  <a:lnTo>
                    <a:pt x="154" y="316"/>
                  </a:lnTo>
                  <a:lnTo>
                    <a:pt x="138" y="302"/>
                  </a:lnTo>
                  <a:lnTo>
                    <a:pt x="122" y="284"/>
                  </a:lnTo>
                  <a:lnTo>
                    <a:pt x="109" y="267"/>
                  </a:lnTo>
                  <a:lnTo>
                    <a:pt x="98" y="249"/>
                  </a:lnTo>
                  <a:lnTo>
                    <a:pt x="88" y="230"/>
                  </a:lnTo>
                  <a:lnTo>
                    <a:pt x="82" y="209"/>
                  </a:lnTo>
                  <a:lnTo>
                    <a:pt x="77" y="188"/>
                  </a:lnTo>
                  <a:lnTo>
                    <a:pt x="77" y="184"/>
                  </a:lnTo>
                  <a:lnTo>
                    <a:pt x="76" y="176"/>
                  </a:lnTo>
                  <a:lnTo>
                    <a:pt x="74" y="166"/>
                  </a:lnTo>
                  <a:lnTo>
                    <a:pt x="74" y="157"/>
                  </a:lnTo>
                  <a:lnTo>
                    <a:pt x="68" y="142"/>
                  </a:lnTo>
                  <a:lnTo>
                    <a:pt x="61" y="126"/>
                  </a:lnTo>
                  <a:lnTo>
                    <a:pt x="50" y="113"/>
                  </a:lnTo>
                  <a:lnTo>
                    <a:pt x="32" y="110"/>
                  </a:lnTo>
                  <a:lnTo>
                    <a:pt x="21" y="104"/>
                  </a:lnTo>
                  <a:lnTo>
                    <a:pt x="13" y="94"/>
                  </a:lnTo>
                  <a:lnTo>
                    <a:pt x="7" y="83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4" y="53"/>
                  </a:lnTo>
                  <a:lnTo>
                    <a:pt x="5" y="43"/>
                  </a:lnTo>
                  <a:lnTo>
                    <a:pt x="4" y="30"/>
                  </a:lnTo>
                  <a:lnTo>
                    <a:pt x="8" y="21"/>
                  </a:lnTo>
                  <a:lnTo>
                    <a:pt x="13" y="11"/>
                  </a:lnTo>
                  <a:lnTo>
                    <a:pt x="20" y="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4631" y="1784"/>
              <a:ext cx="32" cy="10"/>
            </a:xfrm>
            <a:custGeom>
              <a:avLst/>
              <a:gdLst>
                <a:gd name="T0" fmla="*/ 5 w 62"/>
                <a:gd name="T1" fmla="*/ 21 h 21"/>
                <a:gd name="T2" fmla="*/ 2 w 62"/>
                <a:gd name="T3" fmla="*/ 16 h 21"/>
                <a:gd name="T4" fmla="*/ 0 w 62"/>
                <a:gd name="T5" fmla="*/ 10 h 21"/>
                <a:gd name="T6" fmla="*/ 0 w 62"/>
                <a:gd name="T7" fmla="*/ 4 h 21"/>
                <a:gd name="T8" fmla="*/ 3 w 62"/>
                <a:gd name="T9" fmla="*/ 0 h 21"/>
                <a:gd name="T10" fmla="*/ 5 w 62"/>
                <a:gd name="T11" fmla="*/ 0 h 21"/>
                <a:gd name="T12" fmla="*/ 11 w 62"/>
                <a:gd name="T13" fmla="*/ 0 h 21"/>
                <a:gd name="T14" fmla="*/ 19 w 62"/>
                <a:gd name="T15" fmla="*/ 0 h 21"/>
                <a:gd name="T16" fmla="*/ 30 w 62"/>
                <a:gd name="T17" fmla="*/ 0 h 21"/>
                <a:gd name="T18" fmla="*/ 40 w 62"/>
                <a:gd name="T19" fmla="*/ 0 h 21"/>
                <a:gd name="T20" fmla="*/ 49 w 62"/>
                <a:gd name="T21" fmla="*/ 0 h 21"/>
                <a:gd name="T22" fmla="*/ 56 w 62"/>
                <a:gd name="T23" fmla="*/ 2 h 21"/>
                <a:gd name="T24" fmla="*/ 61 w 62"/>
                <a:gd name="T25" fmla="*/ 4 h 21"/>
                <a:gd name="T26" fmla="*/ 62 w 62"/>
                <a:gd name="T27" fmla="*/ 18 h 21"/>
                <a:gd name="T28" fmla="*/ 5 w 62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21">
                  <a:moveTo>
                    <a:pt x="5" y="21"/>
                  </a:moveTo>
                  <a:lnTo>
                    <a:pt x="2" y="16"/>
                  </a:lnTo>
                  <a:lnTo>
                    <a:pt x="0" y="10"/>
                  </a:lnTo>
                  <a:lnTo>
                    <a:pt x="0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2"/>
                  </a:lnTo>
                  <a:lnTo>
                    <a:pt x="61" y="4"/>
                  </a:lnTo>
                  <a:lnTo>
                    <a:pt x="62" y="18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27"/>
            <p:cNvSpPr>
              <a:spLocks/>
            </p:cNvSpPr>
            <p:nvPr/>
          </p:nvSpPr>
          <p:spPr bwMode="auto">
            <a:xfrm>
              <a:off x="4696" y="1783"/>
              <a:ext cx="31" cy="11"/>
            </a:xfrm>
            <a:custGeom>
              <a:avLst/>
              <a:gdLst>
                <a:gd name="T0" fmla="*/ 5 w 63"/>
                <a:gd name="T1" fmla="*/ 22 h 22"/>
                <a:gd name="T2" fmla="*/ 2 w 63"/>
                <a:gd name="T3" fmla="*/ 16 h 22"/>
                <a:gd name="T4" fmla="*/ 0 w 63"/>
                <a:gd name="T5" fmla="*/ 9 h 22"/>
                <a:gd name="T6" fmla="*/ 0 w 63"/>
                <a:gd name="T7" fmla="*/ 3 h 22"/>
                <a:gd name="T8" fmla="*/ 3 w 63"/>
                <a:gd name="T9" fmla="*/ 0 h 22"/>
                <a:gd name="T10" fmla="*/ 5 w 63"/>
                <a:gd name="T11" fmla="*/ 0 h 22"/>
                <a:gd name="T12" fmla="*/ 11 w 63"/>
                <a:gd name="T13" fmla="*/ 0 h 22"/>
                <a:gd name="T14" fmla="*/ 19 w 63"/>
                <a:gd name="T15" fmla="*/ 0 h 22"/>
                <a:gd name="T16" fmla="*/ 29 w 63"/>
                <a:gd name="T17" fmla="*/ 0 h 22"/>
                <a:gd name="T18" fmla="*/ 40 w 63"/>
                <a:gd name="T19" fmla="*/ 0 h 22"/>
                <a:gd name="T20" fmla="*/ 48 w 63"/>
                <a:gd name="T21" fmla="*/ 0 h 22"/>
                <a:gd name="T22" fmla="*/ 56 w 63"/>
                <a:gd name="T23" fmla="*/ 1 h 22"/>
                <a:gd name="T24" fmla="*/ 59 w 63"/>
                <a:gd name="T25" fmla="*/ 3 h 22"/>
                <a:gd name="T26" fmla="*/ 63 w 63"/>
                <a:gd name="T27" fmla="*/ 17 h 22"/>
                <a:gd name="T28" fmla="*/ 5 w 63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22">
                  <a:moveTo>
                    <a:pt x="5" y="22"/>
                  </a:moveTo>
                  <a:lnTo>
                    <a:pt x="2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6" y="1"/>
                  </a:lnTo>
                  <a:lnTo>
                    <a:pt x="59" y="3"/>
                  </a:lnTo>
                  <a:lnTo>
                    <a:pt x="63" y="17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28"/>
            <p:cNvSpPr>
              <a:spLocks/>
            </p:cNvSpPr>
            <p:nvPr/>
          </p:nvSpPr>
          <p:spPr bwMode="auto">
            <a:xfrm>
              <a:off x="4674" y="1820"/>
              <a:ext cx="20" cy="14"/>
            </a:xfrm>
            <a:custGeom>
              <a:avLst/>
              <a:gdLst>
                <a:gd name="T0" fmla="*/ 39 w 39"/>
                <a:gd name="T1" fmla="*/ 15 h 29"/>
                <a:gd name="T2" fmla="*/ 36 w 39"/>
                <a:gd name="T3" fmla="*/ 21 h 29"/>
                <a:gd name="T4" fmla="*/ 32 w 39"/>
                <a:gd name="T5" fmla="*/ 24 h 29"/>
                <a:gd name="T6" fmla="*/ 27 w 39"/>
                <a:gd name="T7" fmla="*/ 27 h 29"/>
                <a:gd name="T8" fmla="*/ 22 w 39"/>
                <a:gd name="T9" fmla="*/ 29 h 29"/>
                <a:gd name="T10" fmla="*/ 16 w 39"/>
                <a:gd name="T11" fmla="*/ 29 h 29"/>
                <a:gd name="T12" fmla="*/ 9 w 39"/>
                <a:gd name="T13" fmla="*/ 27 h 29"/>
                <a:gd name="T14" fmla="*/ 3 w 39"/>
                <a:gd name="T15" fmla="*/ 26 h 29"/>
                <a:gd name="T16" fmla="*/ 0 w 39"/>
                <a:gd name="T17" fmla="*/ 19 h 29"/>
                <a:gd name="T18" fmla="*/ 0 w 39"/>
                <a:gd name="T19" fmla="*/ 15 h 29"/>
                <a:gd name="T20" fmla="*/ 12 w 39"/>
                <a:gd name="T21" fmla="*/ 11 h 29"/>
                <a:gd name="T22" fmla="*/ 27 w 39"/>
                <a:gd name="T23" fmla="*/ 2 h 29"/>
                <a:gd name="T24" fmla="*/ 36 w 39"/>
                <a:gd name="T25" fmla="*/ 0 h 29"/>
                <a:gd name="T26" fmla="*/ 39 w 39"/>
                <a:gd name="T27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29">
                  <a:moveTo>
                    <a:pt x="39" y="15"/>
                  </a:moveTo>
                  <a:lnTo>
                    <a:pt x="36" y="21"/>
                  </a:lnTo>
                  <a:lnTo>
                    <a:pt x="32" y="24"/>
                  </a:lnTo>
                  <a:lnTo>
                    <a:pt x="27" y="27"/>
                  </a:lnTo>
                  <a:lnTo>
                    <a:pt x="22" y="29"/>
                  </a:lnTo>
                  <a:lnTo>
                    <a:pt x="16" y="29"/>
                  </a:lnTo>
                  <a:lnTo>
                    <a:pt x="9" y="27"/>
                  </a:lnTo>
                  <a:lnTo>
                    <a:pt x="3" y="26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2" y="11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3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29"/>
            <p:cNvSpPr>
              <a:spLocks/>
            </p:cNvSpPr>
            <p:nvPr/>
          </p:nvSpPr>
          <p:spPr bwMode="auto">
            <a:xfrm>
              <a:off x="4841" y="1821"/>
              <a:ext cx="47" cy="25"/>
            </a:xfrm>
            <a:custGeom>
              <a:avLst/>
              <a:gdLst>
                <a:gd name="T0" fmla="*/ 95 w 95"/>
                <a:gd name="T1" fmla="*/ 4 h 50"/>
                <a:gd name="T2" fmla="*/ 90 w 95"/>
                <a:gd name="T3" fmla="*/ 8 h 50"/>
                <a:gd name="T4" fmla="*/ 90 w 95"/>
                <a:gd name="T5" fmla="*/ 15 h 50"/>
                <a:gd name="T6" fmla="*/ 90 w 95"/>
                <a:gd name="T7" fmla="*/ 21 h 50"/>
                <a:gd name="T8" fmla="*/ 85 w 95"/>
                <a:gd name="T9" fmla="*/ 26 h 50"/>
                <a:gd name="T10" fmla="*/ 83 w 95"/>
                <a:gd name="T11" fmla="*/ 32 h 50"/>
                <a:gd name="T12" fmla="*/ 82 w 95"/>
                <a:gd name="T13" fmla="*/ 40 h 50"/>
                <a:gd name="T14" fmla="*/ 79 w 95"/>
                <a:gd name="T15" fmla="*/ 45 h 50"/>
                <a:gd name="T16" fmla="*/ 75 w 95"/>
                <a:gd name="T17" fmla="*/ 50 h 50"/>
                <a:gd name="T18" fmla="*/ 67 w 95"/>
                <a:gd name="T19" fmla="*/ 48 h 50"/>
                <a:gd name="T20" fmla="*/ 59 w 95"/>
                <a:gd name="T21" fmla="*/ 47 h 50"/>
                <a:gd name="T22" fmla="*/ 50 w 95"/>
                <a:gd name="T23" fmla="*/ 45 h 50"/>
                <a:gd name="T24" fmla="*/ 39 w 95"/>
                <a:gd name="T25" fmla="*/ 42 h 50"/>
                <a:gd name="T26" fmla="*/ 29 w 95"/>
                <a:gd name="T27" fmla="*/ 40 h 50"/>
                <a:gd name="T28" fmla="*/ 19 w 95"/>
                <a:gd name="T29" fmla="*/ 37 h 50"/>
                <a:gd name="T30" fmla="*/ 10 w 95"/>
                <a:gd name="T31" fmla="*/ 34 h 50"/>
                <a:gd name="T32" fmla="*/ 0 w 95"/>
                <a:gd name="T33" fmla="*/ 31 h 50"/>
                <a:gd name="T34" fmla="*/ 11 w 95"/>
                <a:gd name="T35" fmla="*/ 29 h 50"/>
                <a:gd name="T36" fmla="*/ 24 w 95"/>
                <a:gd name="T37" fmla="*/ 28 h 50"/>
                <a:gd name="T38" fmla="*/ 35 w 95"/>
                <a:gd name="T39" fmla="*/ 26 h 50"/>
                <a:gd name="T40" fmla="*/ 48 w 95"/>
                <a:gd name="T41" fmla="*/ 23 h 50"/>
                <a:gd name="T42" fmla="*/ 59 w 95"/>
                <a:gd name="T43" fmla="*/ 20 h 50"/>
                <a:gd name="T44" fmla="*/ 69 w 95"/>
                <a:gd name="T45" fmla="*/ 15 h 50"/>
                <a:gd name="T46" fmla="*/ 79 w 95"/>
                <a:gd name="T47" fmla="*/ 8 h 50"/>
                <a:gd name="T48" fmla="*/ 87 w 95"/>
                <a:gd name="T49" fmla="*/ 0 h 50"/>
                <a:gd name="T50" fmla="*/ 88 w 95"/>
                <a:gd name="T51" fmla="*/ 0 h 50"/>
                <a:gd name="T52" fmla="*/ 91 w 95"/>
                <a:gd name="T53" fmla="*/ 0 h 50"/>
                <a:gd name="T54" fmla="*/ 93 w 95"/>
                <a:gd name="T55" fmla="*/ 2 h 50"/>
                <a:gd name="T56" fmla="*/ 95 w 95"/>
                <a:gd name="T5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5" h="50">
                  <a:moveTo>
                    <a:pt x="95" y="4"/>
                  </a:moveTo>
                  <a:lnTo>
                    <a:pt x="90" y="8"/>
                  </a:lnTo>
                  <a:lnTo>
                    <a:pt x="90" y="15"/>
                  </a:lnTo>
                  <a:lnTo>
                    <a:pt x="90" y="21"/>
                  </a:lnTo>
                  <a:lnTo>
                    <a:pt x="85" y="26"/>
                  </a:lnTo>
                  <a:lnTo>
                    <a:pt x="83" y="32"/>
                  </a:lnTo>
                  <a:lnTo>
                    <a:pt x="82" y="40"/>
                  </a:lnTo>
                  <a:lnTo>
                    <a:pt x="79" y="45"/>
                  </a:lnTo>
                  <a:lnTo>
                    <a:pt x="75" y="50"/>
                  </a:lnTo>
                  <a:lnTo>
                    <a:pt x="67" y="48"/>
                  </a:lnTo>
                  <a:lnTo>
                    <a:pt x="59" y="47"/>
                  </a:lnTo>
                  <a:lnTo>
                    <a:pt x="50" y="45"/>
                  </a:lnTo>
                  <a:lnTo>
                    <a:pt x="39" y="42"/>
                  </a:lnTo>
                  <a:lnTo>
                    <a:pt x="29" y="40"/>
                  </a:lnTo>
                  <a:lnTo>
                    <a:pt x="19" y="37"/>
                  </a:lnTo>
                  <a:lnTo>
                    <a:pt x="10" y="34"/>
                  </a:lnTo>
                  <a:lnTo>
                    <a:pt x="0" y="31"/>
                  </a:lnTo>
                  <a:lnTo>
                    <a:pt x="11" y="29"/>
                  </a:lnTo>
                  <a:lnTo>
                    <a:pt x="24" y="28"/>
                  </a:lnTo>
                  <a:lnTo>
                    <a:pt x="35" y="26"/>
                  </a:lnTo>
                  <a:lnTo>
                    <a:pt x="48" y="23"/>
                  </a:lnTo>
                  <a:lnTo>
                    <a:pt x="59" y="20"/>
                  </a:lnTo>
                  <a:lnTo>
                    <a:pt x="69" y="15"/>
                  </a:lnTo>
                  <a:lnTo>
                    <a:pt x="79" y="8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3" y="2"/>
                  </a:lnTo>
                  <a:lnTo>
                    <a:pt x="95" y="4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30"/>
            <p:cNvSpPr>
              <a:spLocks/>
            </p:cNvSpPr>
            <p:nvPr/>
          </p:nvSpPr>
          <p:spPr bwMode="auto">
            <a:xfrm>
              <a:off x="4649" y="1831"/>
              <a:ext cx="55" cy="56"/>
            </a:xfrm>
            <a:custGeom>
              <a:avLst/>
              <a:gdLst>
                <a:gd name="T0" fmla="*/ 21 w 110"/>
                <a:gd name="T1" fmla="*/ 19 h 113"/>
                <a:gd name="T2" fmla="*/ 26 w 110"/>
                <a:gd name="T3" fmla="*/ 25 h 113"/>
                <a:gd name="T4" fmla="*/ 30 w 110"/>
                <a:gd name="T5" fmla="*/ 31 h 113"/>
                <a:gd name="T6" fmla="*/ 38 w 110"/>
                <a:gd name="T7" fmla="*/ 35 h 113"/>
                <a:gd name="T8" fmla="*/ 46 w 110"/>
                <a:gd name="T9" fmla="*/ 38 h 113"/>
                <a:gd name="T10" fmla="*/ 54 w 110"/>
                <a:gd name="T11" fmla="*/ 41 h 113"/>
                <a:gd name="T12" fmla="*/ 62 w 110"/>
                <a:gd name="T13" fmla="*/ 41 h 113"/>
                <a:gd name="T14" fmla="*/ 72 w 110"/>
                <a:gd name="T15" fmla="*/ 41 h 113"/>
                <a:gd name="T16" fmla="*/ 80 w 110"/>
                <a:gd name="T17" fmla="*/ 41 h 113"/>
                <a:gd name="T18" fmla="*/ 88 w 110"/>
                <a:gd name="T19" fmla="*/ 38 h 113"/>
                <a:gd name="T20" fmla="*/ 94 w 110"/>
                <a:gd name="T21" fmla="*/ 33 h 113"/>
                <a:gd name="T22" fmla="*/ 101 w 110"/>
                <a:gd name="T23" fmla="*/ 30 h 113"/>
                <a:gd name="T24" fmla="*/ 109 w 110"/>
                <a:gd name="T25" fmla="*/ 28 h 113"/>
                <a:gd name="T26" fmla="*/ 107 w 110"/>
                <a:gd name="T27" fmla="*/ 31 h 113"/>
                <a:gd name="T28" fmla="*/ 109 w 110"/>
                <a:gd name="T29" fmla="*/ 36 h 113"/>
                <a:gd name="T30" fmla="*/ 110 w 110"/>
                <a:gd name="T31" fmla="*/ 41 h 113"/>
                <a:gd name="T32" fmla="*/ 110 w 110"/>
                <a:gd name="T33" fmla="*/ 46 h 113"/>
                <a:gd name="T34" fmla="*/ 104 w 110"/>
                <a:gd name="T35" fmla="*/ 49 h 113"/>
                <a:gd name="T36" fmla="*/ 97 w 110"/>
                <a:gd name="T37" fmla="*/ 52 h 113"/>
                <a:gd name="T38" fmla="*/ 93 w 110"/>
                <a:gd name="T39" fmla="*/ 55 h 113"/>
                <a:gd name="T40" fmla="*/ 86 w 110"/>
                <a:gd name="T41" fmla="*/ 59 h 113"/>
                <a:gd name="T42" fmla="*/ 80 w 110"/>
                <a:gd name="T43" fmla="*/ 60 h 113"/>
                <a:gd name="T44" fmla="*/ 72 w 110"/>
                <a:gd name="T45" fmla="*/ 63 h 113"/>
                <a:gd name="T46" fmla="*/ 66 w 110"/>
                <a:gd name="T47" fmla="*/ 65 h 113"/>
                <a:gd name="T48" fmla="*/ 58 w 110"/>
                <a:gd name="T49" fmla="*/ 67 h 113"/>
                <a:gd name="T50" fmla="*/ 54 w 110"/>
                <a:gd name="T51" fmla="*/ 71 h 113"/>
                <a:gd name="T52" fmla="*/ 53 w 110"/>
                <a:gd name="T53" fmla="*/ 76 h 113"/>
                <a:gd name="T54" fmla="*/ 51 w 110"/>
                <a:gd name="T55" fmla="*/ 83 h 113"/>
                <a:gd name="T56" fmla="*/ 51 w 110"/>
                <a:gd name="T57" fmla="*/ 89 h 113"/>
                <a:gd name="T58" fmla="*/ 51 w 110"/>
                <a:gd name="T59" fmla="*/ 89 h 113"/>
                <a:gd name="T60" fmla="*/ 51 w 110"/>
                <a:gd name="T61" fmla="*/ 95 h 113"/>
                <a:gd name="T62" fmla="*/ 56 w 110"/>
                <a:gd name="T63" fmla="*/ 99 h 113"/>
                <a:gd name="T64" fmla="*/ 64 w 110"/>
                <a:gd name="T65" fmla="*/ 99 h 113"/>
                <a:gd name="T66" fmla="*/ 72 w 110"/>
                <a:gd name="T67" fmla="*/ 99 h 113"/>
                <a:gd name="T68" fmla="*/ 74 w 110"/>
                <a:gd name="T69" fmla="*/ 95 h 113"/>
                <a:gd name="T70" fmla="*/ 75 w 110"/>
                <a:gd name="T71" fmla="*/ 95 h 113"/>
                <a:gd name="T72" fmla="*/ 78 w 110"/>
                <a:gd name="T73" fmla="*/ 95 h 113"/>
                <a:gd name="T74" fmla="*/ 80 w 110"/>
                <a:gd name="T75" fmla="*/ 97 h 113"/>
                <a:gd name="T76" fmla="*/ 80 w 110"/>
                <a:gd name="T77" fmla="*/ 103 h 113"/>
                <a:gd name="T78" fmla="*/ 78 w 110"/>
                <a:gd name="T79" fmla="*/ 107 h 113"/>
                <a:gd name="T80" fmla="*/ 75 w 110"/>
                <a:gd name="T81" fmla="*/ 111 h 113"/>
                <a:gd name="T82" fmla="*/ 72 w 110"/>
                <a:gd name="T83" fmla="*/ 113 h 113"/>
                <a:gd name="T84" fmla="*/ 66 w 110"/>
                <a:gd name="T85" fmla="*/ 113 h 113"/>
                <a:gd name="T86" fmla="*/ 58 w 110"/>
                <a:gd name="T87" fmla="*/ 113 h 113"/>
                <a:gd name="T88" fmla="*/ 51 w 110"/>
                <a:gd name="T89" fmla="*/ 111 h 113"/>
                <a:gd name="T90" fmla="*/ 45 w 110"/>
                <a:gd name="T91" fmla="*/ 110 h 113"/>
                <a:gd name="T92" fmla="*/ 38 w 110"/>
                <a:gd name="T93" fmla="*/ 108 h 113"/>
                <a:gd name="T94" fmla="*/ 32 w 110"/>
                <a:gd name="T95" fmla="*/ 105 h 113"/>
                <a:gd name="T96" fmla="*/ 26 w 110"/>
                <a:gd name="T97" fmla="*/ 102 h 113"/>
                <a:gd name="T98" fmla="*/ 21 w 110"/>
                <a:gd name="T99" fmla="*/ 99 h 113"/>
                <a:gd name="T100" fmla="*/ 11 w 110"/>
                <a:gd name="T101" fmla="*/ 87 h 113"/>
                <a:gd name="T102" fmla="*/ 5 w 110"/>
                <a:gd name="T103" fmla="*/ 75 h 113"/>
                <a:gd name="T104" fmla="*/ 0 w 110"/>
                <a:gd name="T105" fmla="*/ 62 h 113"/>
                <a:gd name="T106" fmla="*/ 2 w 110"/>
                <a:gd name="T107" fmla="*/ 46 h 113"/>
                <a:gd name="T108" fmla="*/ 0 w 110"/>
                <a:gd name="T109" fmla="*/ 38 h 113"/>
                <a:gd name="T110" fmla="*/ 2 w 110"/>
                <a:gd name="T111" fmla="*/ 28 h 113"/>
                <a:gd name="T112" fmla="*/ 2 w 110"/>
                <a:gd name="T113" fmla="*/ 17 h 113"/>
                <a:gd name="T114" fmla="*/ 2 w 110"/>
                <a:gd name="T115" fmla="*/ 6 h 113"/>
                <a:gd name="T116" fmla="*/ 8 w 110"/>
                <a:gd name="T117" fmla="*/ 0 h 113"/>
                <a:gd name="T118" fmla="*/ 14 w 110"/>
                <a:gd name="T119" fmla="*/ 3 h 113"/>
                <a:gd name="T120" fmla="*/ 18 w 110"/>
                <a:gd name="T121" fmla="*/ 11 h 113"/>
                <a:gd name="T122" fmla="*/ 21 w 110"/>
                <a:gd name="T123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0" h="113">
                  <a:moveTo>
                    <a:pt x="21" y="19"/>
                  </a:moveTo>
                  <a:lnTo>
                    <a:pt x="26" y="25"/>
                  </a:lnTo>
                  <a:lnTo>
                    <a:pt x="30" y="31"/>
                  </a:lnTo>
                  <a:lnTo>
                    <a:pt x="38" y="35"/>
                  </a:lnTo>
                  <a:lnTo>
                    <a:pt x="46" y="38"/>
                  </a:lnTo>
                  <a:lnTo>
                    <a:pt x="54" y="41"/>
                  </a:lnTo>
                  <a:lnTo>
                    <a:pt x="62" y="41"/>
                  </a:lnTo>
                  <a:lnTo>
                    <a:pt x="72" y="41"/>
                  </a:lnTo>
                  <a:lnTo>
                    <a:pt x="80" y="41"/>
                  </a:lnTo>
                  <a:lnTo>
                    <a:pt x="88" y="38"/>
                  </a:lnTo>
                  <a:lnTo>
                    <a:pt x="94" y="33"/>
                  </a:lnTo>
                  <a:lnTo>
                    <a:pt x="101" y="30"/>
                  </a:lnTo>
                  <a:lnTo>
                    <a:pt x="109" y="28"/>
                  </a:lnTo>
                  <a:lnTo>
                    <a:pt x="107" y="31"/>
                  </a:lnTo>
                  <a:lnTo>
                    <a:pt x="109" y="36"/>
                  </a:lnTo>
                  <a:lnTo>
                    <a:pt x="110" y="41"/>
                  </a:lnTo>
                  <a:lnTo>
                    <a:pt x="110" y="46"/>
                  </a:lnTo>
                  <a:lnTo>
                    <a:pt x="104" y="49"/>
                  </a:lnTo>
                  <a:lnTo>
                    <a:pt x="97" y="52"/>
                  </a:lnTo>
                  <a:lnTo>
                    <a:pt x="93" y="55"/>
                  </a:lnTo>
                  <a:lnTo>
                    <a:pt x="86" y="59"/>
                  </a:lnTo>
                  <a:lnTo>
                    <a:pt x="80" y="60"/>
                  </a:lnTo>
                  <a:lnTo>
                    <a:pt x="72" y="63"/>
                  </a:lnTo>
                  <a:lnTo>
                    <a:pt x="66" y="65"/>
                  </a:lnTo>
                  <a:lnTo>
                    <a:pt x="58" y="67"/>
                  </a:lnTo>
                  <a:lnTo>
                    <a:pt x="54" y="71"/>
                  </a:lnTo>
                  <a:lnTo>
                    <a:pt x="53" y="76"/>
                  </a:lnTo>
                  <a:lnTo>
                    <a:pt x="51" y="8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1" y="95"/>
                  </a:lnTo>
                  <a:lnTo>
                    <a:pt x="56" y="99"/>
                  </a:lnTo>
                  <a:lnTo>
                    <a:pt x="64" y="99"/>
                  </a:lnTo>
                  <a:lnTo>
                    <a:pt x="72" y="99"/>
                  </a:lnTo>
                  <a:lnTo>
                    <a:pt x="74" y="95"/>
                  </a:lnTo>
                  <a:lnTo>
                    <a:pt x="75" y="95"/>
                  </a:lnTo>
                  <a:lnTo>
                    <a:pt x="78" y="95"/>
                  </a:lnTo>
                  <a:lnTo>
                    <a:pt x="80" y="97"/>
                  </a:lnTo>
                  <a:lnTo>
                    <a:pt x="80" y="103"/>
                  </a:lnTo>
                  <a:lnTo>
                    <a:pt x="78" y="107"/>
                  </a:lnTo>
                  <a:lnTo>
                    <a:pt x="75" y="111"/>
                  </a:lnTo>
                  <a:lnTo>
                    <a:pt x="72" y="113"/>
                  </a:lnTo>
                  <a:lnTo>
                    <a:pt x="66" y="113"/>
                  </a:lnTo>
                  <a:lnTo>
                    <a:pt x="58" y="113"/>
                  </a:lnTo>
                  <a:lnTo>
                    <a:pt x="51" y="111"/>
                  </a:lnTo>
                  <a:lnTo>
                    <a:pt x="45" y="110"/>
                  </a:lnTo>
                  <a:lnTo>
                    <a:pt x="38" y="108"/>
                  </a:lnTo>
                  <a:lnTo>
                    <a:pt x="32" y="105"/>
                  </a:lnTo>
                  <a:lnTo>
                    <a:pt x="26" y="102"/>
                  </a:lnTo>
                  <a:lnTo>
                    <a:pt x="21" y="99"/>
                  </a:lnTo>
                  <a:lnTo>
                    <a:pt x="11" y="87"/>
                  </a:lnTo>
                  <a:lnTo>
                    <a:pt x="5" y="75"/>
                  </a:lnTo>
                  <a:lnTo>
                    <a:pt x="0" y="6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2" y="17"/>
                  </a:lnTo>
                  <a:lnTo>
                    <a:pt x="2" y="6"/>
                  </a:lnTo>
                  <a:lnTo>
                    <a:pt x="8" y="0"/>
                  </a:lnTo>
                  <a:lnTo>
                    <a:pt x="14" y="3"/>
                  </a:lnTo>
                  <a:lnTo>
                    <a:pt x="18" y="11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31"/>
            <p:cNvSpPr>
              <a:spLocks/>
            </p:cNvSpPr>
            <p:nvPr/>
          </p:nvSpPr>
          <p:spPr bwMode="auto">
            <a:xfrm>
              <a:off x="4830" y="1852"/>
              <a:ext cx="8" cy="23"/>
            </a:xfrm>
            <a:custGeom>
              <a:avLst/>
              <a:gdLst>
                <a:gd name="T0" fmla="*/ 16 w 16"/>
                <a:gd name="T1" fmla="*/ 5 h 46"/>
                <a:gd name="T2" fmla="*/ 12 w 16"/>
                <a:gd name="T3" fmla="*/ 11 h 46"/>
                <a:gd name="T4" fmla="*/ 11 w 16"/>
                <a:gd name="T5" fmla="*/ 18 h 46"/>
                <a:gd name="T6" fmla="*/ 11 w 16"/>
                <a:gd name="T7" fmla="*/ 26 h 46"/>
                <a:gd name="T8" fmla="*/ 6 w 16"/>
                <a:gd name="T9" fmla="*/ 32 h 46"/>
                <a:gd name="T10" fmla="*/ 6 w 16"/>
                <a:gd name="T11" fmla="*/ 46 h 46"/>
                <a:gd name="T12" fmla="*/ 0 w 16"/>
                <a:gd name="T13" fmla="*/ 46 h 46"/>
                <a:gd name="T14" fmla="*/ 8 w 16"/>
                <a:gd name="T15" fmla="*/ 2 h 46"/>
                <a:gd name="T16" fmla="*/ 11 w 16"/>
                <a:gd name="T17" fmla="*/ 0 h 46"/>
                <a:gd name="T18" fmla="*/ 12 w 16"/>
                <a:gd name="T19" fmla="*/ 2 h 46"/>
                <a:gd name="T20" fmla="*/ 12 w 16"/>
                <a:gd name="T21" fmla="*/ 3 h 46"/>
                <a:gd name="T22" fmla="*/ 16 w 16"/>
                <a:gd name="T23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6">
                  <a:moveTo>
                    <a:pt x="16" y="5"/>
                  </a:moveTo>
                  <a:lnTo>
                    <a:pt x="12" y="11"/>
                  </a:lnTo>
                  <a:lnTo>
                    <a:pt x="11" y="18"/>
                  </a:lnTo>
                  <a:lnTo>
                    <a:pt x="11" y="26"/>
                  </a:lnTo>
                  <a:lnTo>
                    <a:pt x="6" y="32"/>
                  </a:lnTo>
                  <a:lnTo>
                    <a:pt x="6" y="46"/>
                  </a:lnTo>
                  <a:lnTo>
                    <a:pt x="0" y="46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32"/>
            <p:cNvSpPr>
              <a:spLocks/>
            </p:cNvSpPr>
            <p:nvPr/>
          </p:nvSpPr>
          <p:spPr bwMode="auto">
            <a:xfrm>
              <a:off x="4840" y="1856"/>
              <a:ext cx="13" cy="24"/>
            </a:xfrm>
            <a:custGeom>
              <a:avLst/>
              <a:gdLst>
                <a:gd name="T0" fmla="*/ 27 w 27"/>
                <a:gd name="T1" fmla="*/ 5 h 50"/>
                <a:gd name="T2" fmla="*/ 24 w 27"/>
                <a:gd name="T3" fmla="*/ 16 h 50"/>
                <a:gd name="T4" fmla="*/ 19 w 27"/>
                <a:gd name="T5" fmla="*/ 27 h 50"/>
                <a:gd name="T6" fmla="*/ 14 w 27"/>
                <a:gd name="T7" fmla="*/ 38 h 50"/>
                <a:gd name="T8" fmla="*/ 11 w 27"/>
                <a:gd name="T9" fmla="*/ 50 h 50"/>
                <a:gd name="T10" fmla="*/ 1 w 27"/>
                <a:gd name="T11" fmla="*/ 48 h 50"/>
                <a:gd name="T12" fmla="*/ 0 w 27"/>
                <a:gd name="T13" fmla="*/ 35 h 50"/>
                <a:gd name="T14" fmla="*/ 1 w 27"/>
                <a:gd name="T15" fmla="*/ 21 h 50"/>
                <a:gd name="T16" fmla="*/ 6 w 27"/>
                <a:gd name="T17" fmla="*/ 10 h 50"/>
                <a:gd name="T18" fmla="*/ 12 w 27"/>
                <a:gd name="T19" fmla="*/ 0 h 50"/>
                <a:gd name="T20" fmla="*/ 16 w 27"/>
                <a:gd name="T21" fmla="*/ 2 h 50"/>
                <a:gd name="T22" fmla="*/ 20 w 27"/>
                <a:gd name="T23" fmla="*/ 0 h 50"/>
                <a:gd name="T24" fmla="*/ 25 w 27"/>
                <a:gd name="T25" fmla="*/ 2 h 50"/>
                <a:gd name="T26" fmla="*/ 27 w 27"/>
                <a:gd name="T2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50">
                  <a:moveTo>
                    <a:pt x="27" y="5"/>
                  </a:moveTo>
                  <a:lnTo>
                    <a:pt x="24" y="16"/>
                  </a:lnTo>
                  <a:lnTo>
                    <a:pt x="19" y="27"/>
                  </a:lnTo>
                  <a:lnTo>
                    <a:pt x="14" y="38"/>
                  </a:lnTo>
                  <a:lnTo>
                    <a:pt x="11" y="50"/>
                  </a:lnTo>
                  <a:lnTo>
                    <a:pt x="1" y="48"/>
                  </a:lnTo>
                  <a:lnTo>
                    <a:pt x="0" y="35"/>
                  </a:lnTo>
                  <a:lnTo>
                    <a:pt x="1" y="21"/>
                  </a:lnTo>
                  <a:lnTo>
                    <a:pt x="6" y="1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5" y="2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33"/>
            <p:cNvSpPr>
              <a:spLocks/>
            </p:cNvSpPr>
            <p:nvPr/>
          </p:nvSpPr>
          <p:spPr bwMode="auto">
            <a:xfrm>
              <a:off x="4853" y="1860"/>
              <a:ext cx="18" cy="25"/>
            </a:xfrm>
            <a:custGeom>
              <a:avLst/>
              <a:gdLst>
                <a:gd name="T0" fmla="*/ 35 w 35"/>
                <a:gd name="T1" fmla="*/ 14 h 49"/>
                <a:gd name="T2" fmla="*/ 29 w 35"/>
                <a:gd name="T3" fmla="*/ 22 h 49"/>
                <a:gd name="T4" fmla="*/ 24 w 35"/>
                <a:gd name="T5" fmla="*/ 33 h 49"/>
                <a:gd name="T6" fmla="*/ 19 w 35"/>
                <a:gd name="T7" fmla="*/ 43 h 49"/>
                <a:gd name="T8" fmla="*/ 13 w 35"/>
                <a:gd name="T9" fmla="*/ 49 h 49"/>
                <a:gd name="T10" fmla="*/ 8 w 35"/>
                <a:gd name="T11" fmla="*/ 48 h 49"/>
                <a:gd name="T12" fmla="*/ 3 w 35"/>
                <a:gd name="T13" fmla="*/ 46 h 49"/>
                <a:gd name="T14" fmla="*/ 0 w 35"/>
                <a:gd name="T15" fmla="*/ 44 h 49"/>
                <a:gd name="T16" fmla="*/ 0 w 35"/>
                <a:gd name="T17" fmla="*/ 38 h 49"/>
                <a:gd name="T18" fmla="*/ 1 w 35"/>
                <a:gd name="T19" fmla="*/ 27 h 49"/>
                <a:gd name="T20" fmla="*/ 6 w 35"/>
                <a:gd name="T21" fmla="*/ 19 h 49"/>
                <a:gd name="T22" fmla="*/ 11 w 35"/>
                <a:gd name="T23" fmla="*/ 9 h 49"/>
                <a:gd name="T24" fmla="*/ 14 w 35"/>
                <a:gd name="T25" fmla="*/ 0 h 49"/>
                <a:gd name="T26" fmla="*/ 22 w 35"/>
                <a:gd name="T27" fmla="*/ 1 h 49"/>
                <a:gd name="T28" fmla="*/ 30 w 35"/>
                <a:gd name="T29" fmla="*/ 1 h 49"/>
                <a:gd name="T30" fmla="*/ 35 w 35"/>
                <a:gd name="T31" fmla="*/ 6 h 49"/>
                <a:gd name="T32" fmla="*/ 35 w 35"/>
                <a:gd name="T3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9">
                  <a:moveTo>
                    <a:pt x="35" y="14"/>
                  </a:moveTo>
                  <a:lnTo>
                    <a:pt x="29" y="22"/>
                  </a:lnTo>
                  <a:lnTo>
                    <a:pt x="24" y="33"/>
                  </a:lnTo>
                  <a:lnTo>
                    <a:pt x="19" y="43"/>
                  </a:lnTo>
                  <a:lnTo>
                    <a:pt x="13" y="49"/>
                  </a:lnTo>
                  <a:lnTo>
                    <a:pt x="8" y="48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1" y="27"/>
                  </a:lnTo>
                  <a:lnTo>
                    <a:pt x="6" y="19"/>
                  </a:lnTo>
                  <a:lnTo>
                    <a:pt x="11" y="9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30" y="1"/>
                  </a:lnTo>
                  <a:lnTo>
                    <a:pt x="35" y="6"/>
                  </a:lnTo>
                  <a:lnTo>
                    <a:pt x="35" y="1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34"/>
            <p:cNvSpPr>
              <a:spLocks/>
            </p:cNvSpPr>
            <p:nvPr/>
          </p:nvSpPr>
          <p:spPr bwMode="auto">
            <a:xfrm>
              <a:off x="4868" y="1865"/>
              <a:ext cx="14" cy="26"/>
            </a:xfrm>
            <a:custGeom>
              <a:avLst/>
              <a:gdLst>
                <a:gd name="T0" fmla="*/ 28 w 28"/>
                <a:gd name="T1" fmla="*/ 5 h 51"/>
                <a:gd name="T2" fmla="*/ 24 w 28"/>
                <a:gd name="T3" fmla="*/ 16 h 51"/>
                <a:gd name="T4" fmla="*/ 19 w 28"/>
                <a:gd name="T5" fmla="*/ 27 h 51"/>
                <a:gd name="T6" fmla="*/ 16 w 28"/>
                <a:gd name="T7" fmla="*/ 40 h 51"/>
                <a:gd name="T8" fmla="*/ 8 w 28"/>
                <a:gd name="T9" fmla="*/ 51 h 51"/>
                <a:gd name="T10" fmla="*/ 6 w 28"/>
                <a:gd name="T11" fmla="*/ 51 h 51"/>
                <a:gd name="T12" fmla="*/ 3 w 28"/>
                <a:gd name="T13" fmla="*/ 50 h 51"/>
                <a:gd name="T14" fmla="*/ 1 w 28"/>
                <a:gd name="T15" fmla="*/ 48 h 51"/>
                <a:gd name="T16" fmla="*/ 0 w 28"/>
                <a:gd name="T17" fmla="*/ 47 h 51"/>
                <a:gd name="T18" fmla="*/ 4 w 28"/>
                <a:gd name="T19" fmla="*/ 34 h 51"/>
                <a:gd name="T20" fmla="*/ 9 w 28"/>
                <a:gd name="T21" fmla="*/ 19 h 51"/>
                <a:gd name="T22" fmla="*/ 16 w 28"/>
                <a:gd name="T23" fmla="*/ 8 h 51"/>
                <a:gd name="T24" fmla="*/ 25 w 28"/>
                <a:gd name="T25" fmla="*/ 0 h 51"/>
                <a:gd name="T26" fmla="*/ 28 w 28"/>
                <a:gd name="T27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1">
                  <a:moveTo>
                    <a:pt x="28" y="5"/>
                  </a:moveTo>
                  <a:lnTo>
                    <a:pt x="24" y="16"/>
                  </a:lnTo>
                  <a:lnTo>
                    <a:pt x="19" y="27"/>
                  </a:lnTo>
                  <a:lnTo>
                    <a:pt x="16" y="40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3" y="50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4" y="34"/>
                  </a:lnTo>
                  <a:lnTo>
                    <a:pt x="9" y="19"/>
                  </a:lnTo>
                  <a:lnTo>
                    <a:pt x="16" y="8"/>
                  </a:lnTo>
                  <a:lnTo>
                    <a:pt x="25" y="0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35"/>
            <p:cNvSpPr>
              <a:spLocks/>
            </p:cNvSpPr>
            <p:nvPr/>
          </p:nvSpPr>
          <p:spPr bwMode="auto">
            <a:xfrm>
              <a:off x="4879" y="1869"/>
              <a:ext cx="14" cy="24"/>
            </a:xfrm>
            <a:custGeom>
              <a:avLst/>
              <a:gdLst>
                <a:gd name="T0" fmla="*/ 27 w 27"/>
                <a:gd name="T1" fmla="*/ 2 h 48"/>
                <a:gd name="T2" fmla="*/ 22 w 27"/>
                <a:gd name="T3" fmla="*/ 15 h 48"/>
                <a:gd name="T4" fmla="*/ 16 w 27"/>
                <a:gd name="T5" fmla="*/ 27 h 48"/>
                <a:gd name="T6" fmla="*/ 10 w 27"/>
                <a:gd name="T7" fmla="*/ 39 h 48"/>
                <a:gd name="T8" fmla="*/ 0 w 27"/>
                <a:gd name="T9" fmla="*/ 48 h 48"/>
                <a:gd name="T10" fmla="*/ 3 w 27"/>
                <a:gd name="T11" fmla="*/ 35 h 48"/>
                <a:gd name="T12" fmla="*/ 8 w 27"/>
                <a:gd name="T13" fmla="*/ 23 h 48"/>
                <a:gd name="T14" fmla="*/ 13 w 27"/>
                <a:gd name="T15" fmla="*/ 11 h 48"/>
                <a:gd name="T16" fmla="*/ 19 w 27"/>
                <a:gd name="T17" fmla="*/ 0 h 48"/>
                <a:gd name="T18" fmla="*/ 27 w 27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8">
                  <a:moveTo>
                    <a:pt x="27" y="2"/>
                  </a:moveTo>
                  <a:lnTo>
                    <a:pt x="22" y="15"/>
                  </a:lnTo>
                  <a:lnTo>
                    <a:pt x="16" y="27"/>
                  </a:lnTo>
                  <a:lnTo>
                    <a:pt x="10" y="39"/>
                  </a:lnTo>
                  <a:lnTo>
                    <a:pt x="0" y="48"/>
                  </a:lnTo>
                  <a:lnTo>
                    <a:pt x="3" y="35"/>
                  </a:lnTo>
                  <a:lnTo>
                    <a:pt x="8" y="23"/>
                  </a:lnTo>
                  <a:lnTo>
                    <a:pt x="13" y="11"/>
                  </a:lnTo>
                  <a:lnTo>
                    <a:pt x="19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36"/>
            <p:cNvSpPr>
              <a:spLocks/>
            </p:cNvSpPr>
            <p:nvPr/>
          </p:nvSpPr>
          <p:spPr bwMode="auto">
            <a:xfrm>
              <a:off x="4578" y="1878"/>
              <a:ext cx="23" cy="25"/>
            </a:xfrm>
            <a:custGeom>
              <a:avLst/>
              <a:gdLst>
                <a:gd name="T0" fmla="*/ 46 w 46"/>
                <a:gd name="T1" fmla="*/ 51 h 51"/>
                <a:gd name="T2" fmla="*/ 33 w 46"/>
                <a:gd name="T3" fmla="*/ 48 h 51"/>
                <a:gd name="T4" fmla="*/ 24 w 46"/>
                <a:gd name="T5" fmla="*/ 43 h 51"/>
                <a:gd name="T6" fmla="*/ 13 w 46"/>
                <a:gd name="T7" fmla="*/ 38 h 51"/>
                <a:gd name="T8" fmla="*/ 0 w 46"/>
                <a:gd name="T9" fmla="*/ 36 h 51"/>
                <a:gd name="T10" fmla="*/ 2 w 46"/>
                <a:gd name="T11" fmla="*/ 27 h 51"/>
                <a:gd name="T12" fmla="*/ 3 w 46"/>
                <a:gd name="T13" fmla="*/ 16 h 51"/>
                <a:gd name="T14" fmla="*/ 8 w 46"/>
                <a:gd name="T15" fmla="*/ 6 h 51"/>
                <a:gd name="T16" fmla="*/ 14 w 46"/>
                <a:gd name="T17" fmla="*/ 0 h 51"/>
                <a:gd name="T18" fmla="*/ 24 w 46"/>
                <a:gd name="T19" fmla="*/ 11 h 51"/>
                <a:gd name="T20" fmla="*/ 32 w 46"/>
                <a:gd name="T21" fmla="*/ 24 h 51"/>
                <a:gd name="T22" fmla="*/ 40 w 46"/>
                <a:gd name="T23" fmla="*/ 38 h 51"/>
                <a:gd name="T24" fmla="*/ 46 w 46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51">
                  <a:moveTo>
                    <a:pt x="46" y="51"/>
                  </a:moveTo>
                  <a:lnTo>
                    <a:pt x="33" y="48"/>
                  </a:lnTo>
                  <a:lnTo>
                    <a:pt x="24" y="43"/>
                  </a:lnTo>
                  <a:lnTo>
                    <a:pt x="13" y="38"/>
                  </a:lnTo>
                  <a:lnTo>
                    <a:pt x="0" y="36"/>
                  </a:lnTo>
                  <a:lnTo>
                    <a:pt x="2" y="27"/>
                  </a:lnTo>
                  <a:lnTo>
                    <a:pt x="3" y="16"/>
                  </a:lnTo>
                  <a:lnTo>
                    <a:pt x="8" y="6"/>
                  </a:lnTo>
                  <a:lnTo>
                    <a:pt x="14" y="0"/>
                  </a:lnTo>
                  <a:lnTo>
                    <a:pt x="24" y="11"/>
                  </a:lnTo>
                  <a:lnTo>
                    <a:pt x="32" y="24"/>
                  </a:lnTo>
                  <a:lnTo>
                    <a:pt x="40" y="38"/>
                  </a:lnTo>
                  <a:lnTo>
                    <a:pt x="46" y="51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Freeform 37"/>
            <p:cNvSpPr>
              <a:spLocks/>
            </p:cNvSpPr>
            <p:nvPr/>
          </p:nvSpPr>
          <p:spPr bwMode="auto">
            <a:xfrm>
              <a:off x="4774" y="1892"/>
              <a:ext cx="107" cy="176"/>
            </a:xfrm>
            <a:custGeom>
              <a:avLst/>
              <a:gdLst>
                <a:gd name="T0" fmla="*/ 212 w 212"/>
                <a:gd name="T1" fmla="*/ 68 h 351"/>
                <a:gd name="T2" fmla="*/ 211 w 212"/>
                <a:gd name="T3" fmla="*/ 107 h 351"/>
                <a:gd name="T4" fmla="*/ 207 w 212"/>
                <a:gd name="T5" fmla="*/ 145 h 351"/>
                <a:gd name="T6" fmla="*/ 199 w 212"/>
                <a:gd name="T7" fmla="*/ 180 h 351"/>
                <a:gd name="T8" fmla="*/ 188 w 212"/>
                <a:gd name="T9" fmla="*/ 217 h 351"/>
                <a:gd name="T10" fmla="*/ 175 w 212"/>
                <a:gd name="T11" fmla="*/ 250 h 351"/>
                <a:gd name="T12" fmla="*/ 159 w 212"/>
                <a:gd name="T13" fmla="*/ 284 h 351"/>
                <a:gd name="T14" fmla="*/ 143 w 212"/>
                <a:gd name="T15" fmla="*/ 316 h 351"/>
                <a:gd name="T16" fmla="*/ 126 w 212"/>
                <a:gd name="T17" fmla="*/ 346 h 351"/>
                <a:gd name="T18" fmla="*/ 120 w 212"/>
                <a:gd name="T19" fmla="*/ 351 h 351"/>
                <a:gd name="T20" fmla="*/ 0 w 212"/>
                <a:gd name="T21" fmla="*/ 336 h 351"/>
                <a:gd name="T22" fmla="*/ 6 w 212"/>
                <a:gd name="T23" fmla="*/ 287 h 351"/>
                <a:gd name="T24" fmla="*/ 21 w 212"/>
                <a:gd name="T25" fmla="*/ 196 h 351"/>
                <a:gd name="T26" fmla="*/ 33 w 212"/>
                <a:gd name="T27" fmla="*/ 107 h 351"/>
                <a:gd name="T28" fmla="*/ 40 w 212"/>
                <a:gd name="T29" fmla="*/ 67 h 351"/>
                <a:gd name="T30" fmla="*/ 41 w 212"/>
                <a:gd name="T31" fmla="*/ 49 h 351"/>
                <a:gd name="T32" fmla="*/ 51 w 212"/>
                <a:gd name="T33" fmla="*/ 28 h 351"/>
                <a:gd name="T34" fmla="*/ 62 w 212"/>
                <a:gd name="T35" fmla="*/ 11 h 351"/>
                <a:gd name="T36" fmla="*/ 73 w 212"/>
                <a:gd name="T37" fmla="*/ 1 h 351"/>
                <a:gd name="T38" fmla="*/ 96 w 212"/>
                <a:gd name="T39" fmla="*/ 0 h 351"/>
                <a:gd name="T40" fmla="*/ 116 w 212"/>
                <a:gd name="T41" fmla="*/ 1 h 351"/>
                <a:gd name="T42" fmla="*/ 137 w 212"/>
                <a:gd name="T43" fmla="*/ 6 h 351"/>
                <a:gd name="T44" fmla="*/ 156 w 212"/>
                <a:gd name="T45" fmla="*/ 14 h 351"/>
                <a:gd name="T46" fmla="*/ 174 w 212"/>
                <a:gd name="T47" fmla="*/ 23 h 351"/>
                <a:gd name="T48" fmla="*/ 190 w 212"/>
                <a:gd name="T49" fmla="*/ 36 h 351"/>
                <a:gd name="T50" fmla="*/ 203 w 212"/>
                <a:gd name="T51" fmla="*/ 51 h 351"/>
                <a:gd name="T52" fmla="*/ 212 w 212"/>
                <a:gd name="T53" fmla="*/ 68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2" h="351">
                  <a:moveTo>
                    <a:pt x="212" y="68"/>
                  </a:moveTo>
                  <a:lnTo>
                    <a:pt x="211" y="107"/>
                  </a:lnTo>
                  <a:lnTo>
                    <a:pt x="207" y="145"/>
                  </a:lnTo>
                  <a:lnTo>
                    <a:pt x="199" y="180"/>
                  </a:lnTo>
                  <a:lnTo>
                    <a:pt x="188" y="217"/>
                  </a:lnTo>
                  <a:lnTo>
                    <a:pt x="175" y="250"/>
                  </a:lnTo>
                  <a:lnTo>
                    <a:pt x="159" y="284"/>
                  </a:lnTo>
                  <a:lnTo>
                    <a:pt x="143" y="316"/>
                  </a:lnTo>
                  <a:lnTo>
                    <a:pt x="126" y="346"/>
                  </a:lnTo>
                  <a:lnTo>
                    <a:pt x="120" y="351"/>
                  </a:lnTo>
                  <a:lnTo>
                    <a:pt x="0" y="336"/>
                  </a:lnTo>
                  <a:lnTo>
                    <a:pt x="6" y="287"/>
                  </a:lnTo>
                  <a:lnTo>
                    <a:pt x="21" y="196"/>
                  </a:lnTo>
                  <a:lnTo>
                    <a:pt x="33" y="107"/>
                  </a:lnTo>
                  <a:lnTo>
                    <a:pt x="40" y="67"/>
                  </a:lnTo>
                  <a:lnTo>
                    <a:pt x="41" y="49"/>
                  </a:lnTo>
                  <a:lnTo>
                    <a:pt x="51" y="28"/>
                  </a:lnTo>
                  <a:lnTo>
                    <a:pt x="62" y="11"/>
                  </a:lnTo>
                  <a:lnTo>
                    <a:pt x="73" y="1"/>
                  </a:lnTo>
                  <a:lnTo>
                    <a:pt x="96" y="0"/>
                  </a:lnTo>
                  <a:lnTo>
                    <a:pt x="116" y="1"/>
                  </a:lnTo>
                  <a:lnTo>
                    <a:pt x="137" y="6"/>
                  </a:lnTo>
                  <a:lnTo>
                    <a:pt x="156" y="14"/>
                  </a:lnTo>
                  <a:lnTo>
                    <a:pt x="174" y="23"/>
                  </a:lnTo>
                  <a:lnTo>
                    <a:pt x="190" y="36"/>
                  </a:lnTo>
                  <a:lnTo>
                    <a:pt x="203" y="51"/>
                  </a:lnTo>
                  <a:lnTo>
                    <a:pt x="212" y="6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38"/>
            <p:cNvSpPr>
              <a:spLocks/>
            </p:cNvSpPr>
            <p:nvPr/>
          </p:nvSpPr>
          <p:spPr bwMode="auto">
            <a:xfrm>
              <a:off x="4540" y="1912"/>
              <a:ext cx="151" cy="125"/>
            </a:xfrm>
            <a:custGeom>
              <a:avLst/>
              <a:gdLst>
                <a:gd name="T0" fmla="*/ 241 w 302"/>
                <a:gd name="T1" fmla="*/ 107 h 250"/>
                <a:gd name="T2" fmla="*/ 252 w 302"/>
                <a:gd name="T3" fmla="*/ 122 h 250"/>
                <a:gd name="T4" fmla="*/ 263 w 302"/>
                <a:gd name="T5" fmla="*/ 138 h 250"/>
                <a:gd name="T6" fmla="*/ 271 w 302"/>
                <a:gd name="T7" fmla="*/ 155 h 250"/>
                <a:gd name="T8" fmla="*/ 279 w 302"/>
                <a:gd name="T9" fmla="*/ 173 h 250"/>
                <a:gd name="T10" fmla="*/ 286 w 302"/>
                <a:gd name="T11" fmla="*/ 192 h 250"/>
                <a:gd name="T12" fmla="*/ 292 w 302"/>
                <a:gd name="T13" fmla="*/ 213 h 250"/>
                <a:gd name="T14" fmla="*/ 297 w 302"/>
                <a:gd name="T15" fmla="*/ 230 h 250"/>
                <a:gd name="T16" fmla="*/ 302 w 302"/>
                <a:gd name="T17" fmla="*/ 250 h 250"/>
                <a:gd name="T18" fmla="*/ 283 w 302"/>
                <a:gd name="T19" fmla="*/ 222 h 250"/>
                <a:gd name="T20" fmla="*/ 262 w 302"/>
                <a:gd name="T21" fmla="*/ 197 h 250"/>
                <a:gd name="T22" fmla="*/ 238 w 302"/>
                <a:gd name="T23" fmla="*/ 176 h 250"/>
                <a:gd name="T24" fmla="*/ 211 w 302"/>
                <a:gd name="T25" fmla="*/ 155 h 250"/>
                <a:gd name="T26" fmla="*/ 182 w 302"/>
                <a:gd name="T27" fmla="*/ 139 h 250"/>
                <a:gd name="T28" fmla="*/ 152 w 302"/>
                <a:gd name="T29" fmla="*/ 125 h 250"/>
                <a:gd name="T30" fmla="*/ 120 w 302"/>
                <a:gd name="T31" fmla="*/ 114 h 250"/>
                <a:gd name="T32" fmla="*/ 86 w 302"/>
                <a:gd name="T33" fmla="*/ 104 h 250"/>
                <a:gd name="T34" fmla="*/ 80 w 302"/>
                <a:gd name="T35" fmla="*/ 95 h 250"/>
                <a:gd name="T36" fmla="*/ 72 w 302"/>
                <a:gd name="T37" fmla="*/ 83 h 250"/>
                <a:gd name="T38" fmla="*/ 65 w 302"/>
                <a:gd name="T39" fmla="*/ 75 h 250"/>
                <a:gd name="T40" fmla="*/ 56 w 302"/>
                <a:gd name="T41" fmla="*/ 68 h 250"/>
                <a:gd name="T42" fmla="*/ 46 w 302"/>
                <a:gd name="T43" fmla="*/ 61 h 250"/>
                <a:gd name="T44" fmla="*/ 35 w 302"/>
                <a:gd name="T45" fmla="*/ 56 h 250"/>
                <a:gd name="T46" fmla="*/ 22 w 302"/>
                <a:gd name="T47" fmla="*/ 53 h 250"/>
                <a:gd name="T48" fmla="*/ 8 w 302"/>
                <a:gd name="T49" fmla="*/ 55 h 250"/>
                <a:gd name="T50" fmla="*/ 2 w 302"/>
                <a:gd name="T51" fmla="*/ 45 h 250"/>
                <a:gd name="T52" fmla="*/ 0 w 302"/>
                <a:gd name="T53" fmla="*/ 28 h 250"/>
                <a:gd name="T54" fmla="*/ 0 w 302"/>
                <a:gd name="T55" fmla="*/ 8 h 250"/>
                <a:gd name="T56" fmla="*/ 2 w 302"/>
                <a:gd name="T57" fmla="*/ 0 h 250"/>
                <a:gd name="T58" fmla="*/ 37 w 302"/>
                <a:gd name="T59" fmla="*/ 2 h 250"/>
                <a:gd name="T60" fmla="*/ 72 w 302"/>
                <a:gd name="T61" fmla="*/ 7 h 250"/>
                <a:gd name="T62" fmla="*/ 104 w 302"/>
                <a:gd name="T63" fmla="*/ 16 h 250"/>
                <a:gd name="T64" fmla="*/ 136 w 302"/>
                <a:gd name="T65" fmla="*/ 29 h 250"/>
                <a:gd name="T66" fmla="*/ 166 w 302"/>
                <a:gd name="T67" fmla="*/ 45 h 250"/>
                <a:gd name="T68" fmla="*/ 193 w 302"/>
                <a:gd name="T69" fmla="*/ 63 h 250"/>
                <a:gd name="T70" fmla="*/ 219 w 302"/>
                <a:gd name="T71" fmla="*/ 83 h 250"/>
                <a:gd name="T72" fmla="*/ 241 w 302"/>
                <a:gd name="T73" fmla="*/ 1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2" h="250">
                  <a:moveTo>
                    <a:pt x="241" y="107"/>
                  </a:moveTo>
                  <a:lnTo>
                    <a:pt x="252" y="122"/>
                  </a:lnTo>
                  <a:lnTo>
                    <a:pt x="263" y="138"/>
                  </a:lnTo>
                  <a:lnTo>
                    <a:pt x="271" y="155"/>
                  </a:lnTo>
                  <a:lnTo>
                    <a:pt x="279" y="173"/>
                  </a:lnTo>
                  <a:lnTo>
                    <a:pt x="286" y="192"/>
                  </a:lnTo>
                  <a:lnTo>
                    <a:pt x="292" y="213"/>
                  </a:lnTo>
                  <a:lnTo>
                    <a:pt x="297" y="230"/>
                  </a:lnTo>
                  <a:lnTo>
                    <a:pt x="302" y="250"/>
                  </a:lnTo>
                  <a:lnTo>
                    <a:pt x="283" y="222"/>
                  </a:lnTo>
                  <a:lnTo>
                    <a:pt x="262" y="197"/>
                  </a:lnTo>
                  <a:lnTo>
                    <a:pt x="238" y="176"/>
                  </a:lnTo>
                  <a:lnTo>
                    <a:pt x="211" y="155"/>
                  </a:lnTo>
                  <a:lnTo>
                    <a:pt x="182" y="139"/>
                  </a:lnTo>
                  <a:lnTo>
                    <a:pt x="152" y="125"/>
                  </a:lnTo>
                  <a:lnTo>
                    <a:pt x="120" y="114"/>
                  </a:lnTo>
                  <a:lnTo>
                    <a:pt x="86" y="104"/>
                  </a:lnTo>
                  <a:lnTo>
                    <a:pt x="80" y="95"/>
                  </a:lnTo>
                  <a:lnTo>
                    <a:pt x="72" y="83"/>
                  </a:lnTo>
                  <a:lnTo>
                    <a:pt x="65" y="75"/>
                  </a:lnTo>
                  <a:lnTo>
                    <a:pt x="56" y="68"/>
                  </a:lnTo>
                  <a:lnTo>
                    <a:pt x="46" y="61"/>
                  </a:lnTo>
                  <a:lnTo>
                    <a:pt x="35" y="56"/>
                  </a:lnTo>
                  <a:lnTo>
                    <a:pt x="22" y="53"/>
                  </a:lnTo>
                  <a:lnTo>
                    <a:pt x="8" y="55"/>
                  </a:lnTo>
                  <a:lnTo>
                    <a:pt x="2" y="45"/>
                  </a:lnTo>
                  <a:lnTo>
                    <a:pt x="0" y="28"/>
                  </a:lnTo>
                  <a:lnTo>
                    <a:pt x="0" y="8"/>
                  </a:lnTo>
                  <a:lnTo>
                    <a:pt x="2" y="0"/>
                  </a:lnTo>
                  <a:lnTo>
                    <a:pt x="37" y="2"/>
                  </a:lnTo>
                  <a:lnTo>
                    <a:pt x="72" y="7"/>
                  </a:lnTo>
                  <a:lnTo>
                    <a:pt x="104" y="16"/>
                  </a:lnTo>
                  <a:lnTo>
                    <a:pt x="136" y="29"/>
                  </a:lnTo>
                  <a:lnTo>
                    <a:pt x="166" y="45"/>
                  </a:lnTo>
                  <a:lnTo>
                    <a:pt x="193" y="63"/>
                  </a:lnTo>
                  <a:lnTo>
                    <a:pt x="219" y="83"/>
                  </a:lnTo>
                  <a:lnTo>
                    <a:pt x="241" y="107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39"/>
            <p:cNvSpPr>
              <a:spLocks/>
            </p:cNvSpPr>
            <p:nvPr/>
          </p:nvSpPr>
          <p:spPr bwMode="auto">
            <a:xfrm>
              <a:off x="4657" y="1932"/>
              <a:ext cx="51" cy="88"/>
            </a:xfrm>
            <a:custGeom>
              <a:avLst/>
              <a:gdLst>
                <a:gd name="T0" fmla="*/ 102 w 102"/>
                <a:gd name="T1" fmla="*/ 114 h 176"/>
                <a:gd name="T2" fmla="*/ 102 w 102"/>
                <a:gd name="T3" fmla="*/ 128 h 176"/>
                <a:gd name="T4" fmla="*/ 102 w 102"/>
                <a:gd name="T5" fmla="*/ 144 h 176"/>
                <a:gd name="T6" fmla="*/ 101 w 102"/>
                <a:gd name="T7" fmla="*/ 162 h 176"/>
                <a:gd name="T8" fmla="*/ 97 w 102"/>
                <a:gd name="T9" fmla="*/ 176 h 176"/>
                <a:gd name="T10" fmla="*/ 88 w 102"/>
                <a:gd name="T11" fmla="*/ 154 h 176"/>
                <a:gd name="T12" fmla="*/ 80 w 102"/>
                <a:gd name="T13" fmla="*/ 131 h 176"/>
                <a:gd name="T14" fmla="*/ 69 w 102"/>
                <a:gd name="T15" fmla="*/ 111 h 176"/>
                <a:gd name="T16" fmla="*/ 59 w 102"/>
                <a:gd name="T17" fmla="*/ 90 h 176"/>
                <a:gd name="T18" fmla="*/ 46 w 102"/>
                <a:gd name="T19" fmla="*/ 69 h 176"/>
                <a:gd name="T20" fmla="*/ 34 w 102"/>
                <a:gd name="T21" fmla="*/ 50 h 176"/>
                <a:gd name="T22" fmla="*/ 18 w 102"/>
                <a:gd name="T23" fmla="*/ 32 h 176"/>
                <a:gd name="T24" fmla="*/ 0 w 102"/>
                <a:gd name="T25" fmla="*/ 16 h 176"/>
                <a:gd name="T26" fmla="*/ 5 w 102"/>
                <a:gd name="T27" fmla="*/ 8 h 176"/>
                <a:gd name="T28" fmla="*/ 14 w 102"/>
                <a:gd name="T29" fmla="*/ 5 h 176"/>
                <a:gd name="T30" fmla="*/ 27 w 102"/>
                <a:gd name="T31" fmla="*/ 5 h 176"/>
                <a:gd name="T32" fmla="*/ 38 w 102"/>
                <a:gd name="T33" fmla="*/ 0 h 176"/>
                <a:gd name="T34" fmla="*/ 54 w 102"/>
                <a:gd name="T35" fmla="*/ 8 h 176"/>
                <a:gd name="T36" fmla="*/ 67 w 102"/>
                <a:gd name="T37" fmla="*/ 18 h 176"/>
                <a:gd name="T38" fmla="*/ 77 w 102"/>
                <a:gd name="T39" fmla="*/ 31 h 176"/>
                <a:gd name="T40" fmla="*/ 85 w 102"/>
                <a:gd name="T41" fmla="*/ 45 h 176"/>
                <a:gd name="T42" fmla="*/ 91 w 102"/>
                <a:gd name="T43" fmla="*/ 61 h 176"/>
                <a:gd name="T44" fmla="*/ 96 w 102"/>
                <a:gd name="T45" fmla="*/ 79 h 176"/>
                <a:gd name="T46" fmla="*/ 99 w 102"/>
                <a:gd name="T47" fmla="*/ 96 h 176"/>
                <a:gd name="T48" fmla="*/ 102 w 102"/>
                <a:gd name="T49" fmla="*/ 11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2" h="176">
                  <a:moveTo>
                    <a:pt x="102" y="114"/>
                  </a:moveTo>
                  <a:lnTo>
                    <a:pt x="102" y="128"/>
                  </a:lnTo>
                  <a:lnTo>
                    <a:pt x="102" y="144"/>
                  </a:lnTo>
                  <a:lnTo>
                    <a:pt x="101" y="162"/>
                  </a:lnTo>
                  <a:lnTo>
                    <a:pt x="97" y="176"/>
                  </a:lnTo>
                  <a:lnTo>
                    <a:pt x="88" y="154"/>
                  </a:lnTo>
                  <a:lnTo>
                    <a:pt x="80" y="131"/>
                  </a:lnTo>
                  <a:lnTo>
                    <a:pt x="69" y="111"/>
                  </a:lnTo>
                  <a:lnTo>
                    <a:pt x="59" y="90"/>
                  </a:lnTo>
                  <a:lnTo>
                    <a:pt x="46" y="69"/>
                  </a:lnTo>
                  <a:lnTo>
                    <a:pt x="34" y="50"/>
                  </a:lnTo>
                  <a:lnTo>
                    <a:pt x="18" y="32"/>
                  </a:lnTo>
                  <a:lnTo>
                    <a:pt x="0" y="16"/>
                  </a:lnTo>
                  <a:lnTo>
                    <a:pt x="5" y="8"/>
                  </a:lnTo>
                  <a:lnTo>
                    <a:pt x="14" y="5"/>
                  </a:lnTo>
                  <a:lnTo>
                    <a:pt x="27" y="5"/>
                  </a:lnTo>
                  <a:lnTo>
                    <a:pt x="38" y="0"/>
                  </a:lnTo>
                  <a:lnTo>
                    <a:pt x="54" y="8"/>
                  </a:lnTo>
                  <a:lnTo>
                    <a:pt x="67" y="18"/>
                  </a:lnTo>
                  <a:lnTo>
                    <a:pt x="77" y="31"/>
                  </a:lnTo>
                  <a:lnTo>
                    <a:pt x="85" y="45"/>
                  </a:lnTo>
                  <a:lnTo>
                    <a:pt x="91" y="61"/>
                  </a:lnTo>
                  <a:lnTo>
                    <a:pt x="96" y="79"/>
                  </a:lnTo>
                  <a:lnTo>
                    <a:pt x="99" y="96"/>
                  </a:lnTo>
                  <a:lnTo>
                    <a:pt x="102" y="11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40"/>
            <p:cNvSpPr>
              <a:spLocks/>
            </p:cNvSpPr>
            <p:nvPr/>
          </p:nvSpPr>
          <p:spPr bwMode="auto">
            <a:xfrm>
              <a:off x="4337" y="1961"/>
              <a:ext cx="235" cy="353"/>
            </a:xfrm>
            <a:custGeom>
              <a:avLst/>
              <a:gdLst>
                <a:gd name="T0" fmla="*/ 469 w 469"/>
                <a:gd name="T1" fmla="*/ 64 h 706"/>
                <a:gd name="T2" fmla="*/ 458 w 469"/>
                <a:gd name="T3" fmla="*/ 104 h 706"/>
                <a:gd name="T4" fmla="*/ 434 w 469"/>
                <a:gd name="T5" fmla="*/ 140 h 706"/>
                <a:gd name="T6" fmla="*/ 409 w 469"/>
                <a:gd name="T7" fmla="*/ 174 h 706"/>
                <a:gd name="T8" fmla="*/ 385 w 469"/>
                <a:gd name="T9" fmla="*/ 206 h 706"/>
                <a:gd name="T10" fmla="*/ 359 w 469"/>
                <a:gd name="T11" fmla="*/ 233 h 706"/>
                <a:gd name="T12" fmla="*/ 333 w 469"/>
                <a:gd name="T13" fmla="*/ 262 h 706"/>
                <a:gd name="T14" fmla="*/ 308 w 469"/>
                <a:gd name="T15" fmla="*/ 290 h 706"/>
                <a:gd name="T16" fmla="*/ 284 w 469"/>
                <a:gd name="T17" fmla="*/ 326 h 706"/>
                <a:gd name="T18" fmla="*/ 271 w 469"/>
                <a:gd name="T19" fmla="*/ 370 h 706"/>
                <a:gd name="T20" fmla="*/ 289 w 469"/>
                <a:gd name="T21" fmla="*/ 407 h 706"/>
                <a:gd name="T22" fmla="*/ 311 w 469"/>
                <a:gd name="T23" fmla="*/ 431 h 706"/>
                <a:gd name="T24" fmla="*/ 337 w 469"/>
                <a:gd name="T25" fmla="*/ 452 h 706"/>
                <a:gd name="T26" fmla="*/ 364 w 469"/>
                <a:gd name="T27" fmla="*/ 473 h 706"/>
                <a:gd name="T28" fmla="*/ 389 w 469"/>
                <a:gd name="T29" fmla="*/ 490 h 706"/>
                <a:gd name="T30" fmla="*/ 415 w 469"/>
                <a:gd name="T31" fmla="*/ 503 h 706"/>
                <a:gd name="T32" fmla="*/ 437 w 469"/>
                <a:gd name="T33" fmla="*/ 520 h 706"/>
                <a:gd name="T34" fmla="*/ 447 w 469"/>
                <a:gd name="T35" fmla="*/ 544 h 706"/>
                <a:gd name="T36" fmla="*/ 436 w 469"/>
                <a:gd name="T37" fmla="*/ 586 h 706"/>
                <a:gd name="T38" fmla="*/ 410 w 469"/>
                <a:gd name="T39" fmla="*/ 629 h 706"/>
                <a:gd name="T40" fmla="*/ 377 w 469"/>
                <a:gd name="T41" fmla="*/ 663 h 706"/>
                <a:gd name="T42" fmla="*/ 338 w 469"/>
                <a:gd name="T43" fmla="*/ 693 h 706"/>
                <a:gd name="T44" fmla="*/ 294 w 469"/>
                <a:gd name="T45" fmla="*/ 699 h 706"/>
                <a:gd name="T46" fmla="*/ 254 w 469"/>
                <a:gd name="T47" fmla="*/ 672 h 706"/>
                <a:gd name="T48" fmla="*/ 220 w 469"/>
                <a:gd name="T49" fmla="*/ 634 h 706"/>
                <a:gd name="T50" fmla="*/ 188 w 469"/>
                <a:gd name="T51" fmla="*/ 597 h 706"/>
                <a:gd name="T52" fmla="*/ 164 w 469"/>
                <a:gd name="T53" fmla="*/ 559 h 706"/>
                <a:gd name="T54" fmla="*/ 142 w 469"/>
                <a:gd name="T55" fmla="*/ 516 h 706"/>
                <a:gd name="T56" fmla="*/ 112 w 469"/>
                <a:gd name="T57" fmla="*/ 481 h 706"/>
                <a:gd name="T58" fmla="*/ 70 w 469"/>
                <a:gd name="T59" fmla="*/ 455 h 706"/>
                <a:gd name="T60" fmla="*/ 35 w 469"/>
                <a:gd name="T61" fmla="*/ 445 h 706"/>
                <a:gd name="T62" fmla="*/ 13 w 469"/>
                <a:gd name="T63" fmla="*/ 436 h 706"/>
                <a:gd name="T64" fmla="*/ 0 w 469"/>
                <a:gd name="T65" fmla="*/ 413 h 706"/>
                <a:gd name="T66" fmla="*/ 3 w 469"/>
                <a:gd name="T67" fmla="*/ 385 h 706"/>
                <a:gd name="T68" fmla="*/ 14 w 469"/>
                <a:gd name="T69" fmla="*/ 358 h 706"/>
                <a:gd name="T70" fmla="*/ 30 w 469"/>
                <a:gd name="T71" fmla="*/ 335 h 706"/>
                <a:gd name="T72" fmla="*/ 44 w 469"/>
                <a:gd name="T73" fmla="*/ 321 h 706"/>
                <a:gd name="T74" fmla="*/ 67 w 469"/>
                <a:gd name="T75" fmla="*/ 298 h 706"/>
                <a:gd name="T76" fmla="*/ 96 w 469"/>
                <a:gd name="T77" fmla="*/ 268 h 706"/>
                <a:gd name="T78" fmla="*/ 115 w 469"/>
                <a:gd name="T79" fmla="*/ 246 h 706"/>
                <a:gd name="T80" fmla="*/ 147 w 469"/>
                <a:gd name="T81" fmla="*/ 215 h 706"/>
                <a:gd name="T82" fmla="*/ 204 w 469"/>
                <a:gd name="T83" fmla="*/ 160 h 706"/>
                <a:gd name="T84" fmla="*/ 260 w 469"/>
                <a:gd name="T85" fmla="*/ 104 h 706"/>
                <a:gd name="T86" fmla="*/ 319 w 469"/>
                <a:gd name="T87" fmla="*/ 48 h 706"/>
                <a:gd name="T88" fmla="*/ 359 w 469"/>
                <a:gd name="T89" fmla="*/ 16 h 706"/>
                <a:gd name="T90" fmla="*/ 373 w 469"/>
                <a:gd name="T91" fmla="*/ 9 h 706"/>
                <a:gd name="T92" fmla="*/ 388 w 469"/>
                <a:gd name="T93" fmla="*/ 5 h 706"/>
                <a:gd name="T94" fmla="*/ 404 w 469"/>
                <a:gd name="T95" fmla="*/ 0 h 706"/>
                <a:gd name="T96" fmla="*/ 421 w 469"/>
                <a:gd name="T97" fmla="*/ 3 h 706"/>
                <a:gd name="T98" fmla="*/ 437 w 469"/>
                <a:gd name="T99" fmla="*/ 11 h 706"/>
                <a:gd name="T100" fmla="*/ 452 w 469"/>
                <a:gd name="T101" fmla="*/ 21 h 706"/>
                <a:gd name="T102" fmla="*/ 463 w 469"/>
                <a:gd name="T103" fmla="*/ 33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9" h="706">
                  <a:moveTo>
                    <a:pt x="466" y="41"/>
                  </a:moveTo>
                  <a:lnTo>
                    <a:pt x="469" y="64"/>
                  </a:lnTo>
                  <a:lnTo>
                    <a:pt x="466" y="84"/>
                  </a:lnTo>
                  <a:lnTo>
                    <a:pt x="458" y="104"/>
                  </a:lnTo>
                  <a:lnTo>
                    <a:pt x="447" y="121"/>
                  </a:lnTo>
                  <a:lnTo>
                    <a:pt x="434" y="140"/>
                  </a:lnTo>
                  <a:lnTo>
                    <a:pt x="421" y="156"/>
                  </a:lnTo>
                  <a:lnTo>
                    <a:pt x="409" y="174"/>
                  </a:lnTo>
                  <a:lnTo>
                    <a:pt x="397" y="191"/>
                  </a:lnTo>
                  <a:lnTo>
                    <a:pt x="385" y="206"/>
                  </a:lnTo>
                  <a:lnTo>
                    <a:pt x="372" y="220"/>
                  </a:lnTo>
                  <a:lnTo>
                    <a:pt x="359" y="233"/>
                  </a:lnTo>
                  <a:lnTo>
                    <a:pt x="346" y="247"/>
                  </a:lnTo>
                  <a:lnTo>
                    <a:pt x="333" y="262"/>
                  </a:lnTo>
                  <a:lnTo>
                    <a:pt x="321" y="276"/>
                  </a:lnTo>
                  <a:lnTo>
                    <a:pt x="308" y="290"/>
                  </a:lnTo>
                  <a:lnTo>
                    <a:pt x="295" y="305"/>
                  </a:lnTo>
                  <a:lnTo>
                    <a:pt x="284" y="326"/>
                  </a:lnTo>
                  <a:lnTo>
                    <a:pt x="276" y="348"/>
                  </a:lnTo>
                  <a:lnTo>
                    <a:pt x="271" y="370"/>
                  </a:lnTo>
                  <a:lnTo>
                    <a:pt x="279" y="393"/>
                  </a:lnTo>
                  <a:lnTo>
                    <a:pt x="289" y="407"/>
                  </a:lnTo>
                  <a:lnTo>
                    <a:pt x="298" y="418"/>
                  </a:lnTo>
                  <a:lnTo>
                    <a:pt x="311" y="431"/>
                  </a:lnTo>
                  <a:lnTo>
                    <a:pt x="324" y="442"/>
                  </a:lnTo>
                  <a:lnTo>
                    <a:pt x="337" y="452"/>
                  </a:lnTo>
                  <a:lnTo>
                    <a:pt x="351" y="461"/>
                  </a:lnTo>
                  <a:lnTo>
                    <a:pt x="364" y="473"/>
                  </a:lnTo>
                  <a:lnTo>
                    <a:pt x="377" y="482"/>
                  </a:lnTo>
                  <a:lnTo>
                    <a:pt x="389" y="490"/>
                  </a:lnTo>
                  <a:lnTo>
                    <a:pt x="402" y="497"/>
                  </a:lnTo>
                  <a:lnTo>
                    <a:pt x="415" y="503"/>
                  </a:lnTo>
                  <a:lnTo>
                    <a:pt x="428" y="511"/>
                  </a:lnTo>
                  <a:lnTo>
                    <a:pt x="437" y="520"/>
                  </a:lnTo>
                  <a:lnTo>
                    <a:pt x="444" y="532"/>
                  </a:lnTo>
                  <a:lnTo>
                    <a:pt x="447" y="544"/>
                  </a:lnTo>
                  <a:lnTo>
                    <a:pt x="444" y="562"/>
                  </a:lnTo>
                  <a:lnTo>
                    <a:pt x="436" y="586"/>
                  </a:lnTo>
                  <a:lnTo>
                    <a:pt x="424" y="608"/>
                  </a:lnTo>
                  <a:lnTo>
                    <a:pt x="410" y="629"/>
                  </a:lnTo>
                  <a:lnTo>
                    <a:pt x="394" y="647"/>
                  </a:lnTo>
                  <a:lnTo>
                    <a:pt x="377" y="663"/>
                  </a:lnTo>
                  <a:lnTo>
                    <a:pt x="357" y="679"/>
                  </a:lnTo>
                  <a:lnTo>
                    <a:pt x="338" y="693"/>
                  </a:lnTo>
                  <a:lnTo>
                    <a:pt x="317" y="706"/>
                  </a:lnTo>
                  <a:lnTo>
                    <a:pt x="294" y="699"/>
                  </a:lnTo>
                  <a:lnTo>
                    <a:pt x="271" y="687"/>
                  </a:lnTo>
                  <a:lnTo>
                    <a:pt x="254" y="672"/>
                  </a:lnTo>
                  <a:lnTo>
                    <a:pt x="236" y="653"/>
                  </a:lnTo>
                  <a:lnTo>
                    <a:pt x="220" y="634"/>
                  </a:lnTo>
                  <a:lnTo>
                    <a:pt x="204" y="615"/>
                  </a:lnTo>
                  <a:lnTo>
                    <a:pt x="188" y="597"/>
                  </a:lnTo>
                  <a:lnTo>
                    <a:pt x="171" y="581"/>
                  </a:lnTo>
                  <a:lnTo>
                    <a:pt x="164" y="559"/>
                  </a:lnTo>
                  <a:lnTo>
                    <a:pt x="155" y="536"/>
                  </a:lnTo>
                  <a:lnTo>
                    <a:pt x="142" y="516"/>
                  </a:lnTo>
                  <a:lnTo>
                    <a:pt x="127" y="497"/>
                  </a:lnTo>
                  <a:lnTo>
                    <a:pt x="112" y="481"/>
                  </a:lnTo>
                  <a:lnTo>
                    <a:pt x="92" y="466"/>
                  </a:lnTo>
                  <a:lnTo>
                    <a:pt x="70" y="455"/>
                  </a:lnTo>
                  <a:lnTo>
                    <a:pt x="46" y="447"/>
                  </a:lnTo>
                  <a:lnTo>
                    <a:pt x="35" y="445"/>
                  </a:lnTo>
                  <a:lnTo>
                    <a:pt x="24" y="441"/>
                  </a:lnTo>
                  <a:lnTo>
                    <a:pt x="13" y="436"/>
                  </a:lnTo>
                  <a:lnTo>
                    <a:pt x="3" y="429"/>
                  </a:lnTo>
                  <a:lnTo>
                    <a:pt x="0" y="413"/>
                  </a:lnTo>
                  <a:lnTo>
                    <a:pt x="0" y="397"/>
                  </a:lnTo>
                  <a:lnTo>
                    <a:pt x="3" y="385"/>
                  </a:lnTo>
                  <a:lnTo>
                    <a:pt x="8" y="370"/>
                  </a:lnTo>
                  <a:lnTo>
                    <a:pt x="14" y="358"/>
                  </a:lnTo>
                  <a:lnTo>
                    <a:pt x="22" y="346"/>
                  </a:lnTo>
                  <a:lnTo>
                    <a:pt x="30" y="335"/>
                  </a:lnTo>
                  <a:lnTo>
                    <a:pt x="40" y="324"/>
                  </a:lnTo>
                  <a:lnTo>
                    <a:pt x="44" y="321"/>
                  </a:lnTo>
                  <a:lnTo>
                    <a:pt x="54" y="311"/>
                  </a:lnTo>
                  <a:lnTo>
                    <a:pt x="67" y="298"/>
                  </a:lnTo>
                  <a:lnTo>
                    <a:pt x="81" y="283"/>
                  </a:lnTo>
                  <a:lnTo>
                    <a:pt x="96" y="268"/>
                  </a:lnTo>
                  <a:lnTo>
                    <a:pt x="107" y="255"/>
                  </a:lnTo>
                  <a:lnTo>
                    <a:pt x="115" y="246"/>
                  </a:lnTo>
                  <a:lnTo>
                    <a:pt x="116" y="243"/>
                  </a:lnTo>
                  <a:lnTo>
                    <a:pt x="147" y="215"/>
                  </a:lnTo>
                  <a:lnTo>
                    <a:pt x="175" y="188"/>
                  </a:lnTo>
                  <a:lnTo>
                    <a:pt x="204" y="160"/>
                  </a:lnTo>
                  <a:lnTo>
                    <a:pt x="233" y="132"/>
                  </a:lnTo>
                  <a:lnTo>
                    <a:pt x="260" y="104"/>
                  </a:lnTo>
                  <a:lnTo>
                    <a:pt x="289" y="75"/>
                  </a:lnTo>
                  <a:lnTo>
                    <a:pt x="319" y="48"/>
                  </a:lnTo>
                  <a:lnTo>
                    <a:pt x="353" y="19"/>
                  </a:lnTo>
                  <a:lnTo>
                    <a:pt x="359" y="16"/>
                  </a:lnTo>
                  <a:lnTo>
                    <a:pt x="367" y="13"/>
                  </a:lnTo>
                  <a:lnTo>
                    <a:pt x="373" y="9"/>
                  </a:lnTo>
                  <a:lnTo>
                    <a:pt x="381" y="6"/>
                  </a:lnTo>
                  <a:lnTo>
                    <a:pt x="388" y="5"/>
                  </a:lnTo>
                  <a:lnTo>
                    <a:pt x="396" y="1"/>
                  </a:lnTo>
                  <a:lnTo>
                    <a:pt x="404" y="0"/>
                  </a:lnTo>
                  <a:lnTo>
                    <a:pt x="413" y="0"/>
                  </a:lnTo>
                  <a:lnTo>
                    <a:pt x="421" y="3"/>
                  </a:lnTo>
                  <a:lnTo>
                    <a:pt x="429" y="6"/>
                  </a:lnTo>
                  <a:lnTo>
                    <a:pt x="437" y="11"/>
                  </a:lnTo>
                  <a:lnTo>
                    <a:pt x="445" y="16"/>
                  </a:lnTo>
                  <a:lnTo>
                    <a:pt x="452" y="21"/>
                  </a:lnTo>
                  <a:lnTo>
                    <a:pt x="458" y="27"/>
                  </a:lnTo>
                  <a:lnTo>
                    <a:pt x="463" y="33"/>
                  </a:lnTo>
                  <a:lnTo>
                    <a:pt x="466" y="41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4576" y="1987"/>
              <a:ext cx="99" cy="63"/>
            </a:xfrm>
            <a:custGeom>
              <a:avLst/>
              <a:gdLst>
                <a:gd name="T0" fmla="*/ 179 w 196"/>
                <a:gd name="T1" fmla="*/ 95 h 126"/>
                <a:gd name="T2" fmla="*/ 183 w 196"/>
                <a:gd name="T3" fmla="*/ 102 h 126"/>
                <a:gd name="T4" fmla="*/ 190 w 196"/>
                <a:gd name="T5" fmla="*/ 108 h 126"/>
                <a:gd name="T6" fmla="*/ 193 w 196"/>
                <a:gd name="T7" fmla="*/ 118 h 126"/>
                <a:gd name="T8" fmla="*/ 196 w 196"/>
                <a:gd name="T9" fmla="*/ 126 h 126"/>
                <a:gd name="T10" fmla="*/ 172 w 196"/>
                <a:gd name="T11" fmla="*/ 124 h 126"/>
                <a:gd name="T12" fmla="*/ 148 w 196"/>
                <a:gd name="T13" fmla="*/ 121 h 126"/>
                <a:gd name="T14" fmla="*/ 124 w 196"/>
                <a:gd name="T15" fmla="*/ 118 h 126"/>
                <a:gd name="T16" fmla="*/ 99 w 196"/>
                <a:gd name="T17" fmla="*/ 113 h 126"/>
                <a:gd name="T18" fmla="*/ 75 w 196"/>
                <a:gd name="T19" fmla="*/ 110 h 126"/>
                <a:gd name="T20" fmla="*/ 49 w 196"/>
                <a:gd name="T21" fmla="*/ 105 h 126"/>
                <a:gd name="T22" fmla="*/ 24 w 196"/>
                <a:gd name="T23" fmla="*/ 102 h 126"/>
                <a:gd name="T24" fmla="*/ 0 w 196"/>
                <a:gd name="T25" fmla="*/ 99 h 126"/>
                <a:gd name="T26" fmla="*/ 19 w 196"/>
                <a:gd name="T27" fmla="*/ 60 h 126"/>
                <a:gd name="T28" fmla="*/ 27 w 196"/>
                <a:gd name="T29" fmla="*/ 31 h 126"/>
                <a:gd name="T30" fmla="*/ 27 w 196"/>
                <a:gd name="T31" fmla="*/ 11 h 126"/>
                <a:gd name="T32" fmla="*/ 24 w 196"/>
                <a:gd name="T33" fmla="*/ 3 h 126"/>
                <a:gd name="T34" fmla="*/ 35 w 196"/>
                <a:gd name="T35" fmla="*/ 0 h 126"/>
                <a:gd name="T36" fmla="*/ 46 w 196"/>
                <a:gd name="T37" fmla="*/ 1 h 126"/>
                <a:gd name="T38" fmla="*/ 59 w 196"/>
                <a:gd name="T39" fmla="*/ 6 h 126"/>
                <a:gd name="T40" fmla="*/ 68 w 196"/>
                <a:gd name="T41" fmla="*/ 11 h 126"/>
                <a:gd name="T42" fmla="*/ 83 w 196"/>
                <a:gd name="T43" fmla="*/ 20 h 126"/>
                <a:gd name="T44" fmla="*/ 99 w 196"/>
                <a:gd name="T45" fmla="*/ 30 h 126"/>
                <a:gd name="T46" fmla="*/ 113 w 196"/>
                <a:gd name="T47" fmla="*/ 39 h 126"/>
                <a:gd name="T48" fmla="*/ 128 w 196"/>
                <a:gd name="T49" fmla="*/ 49 h 126"/>
                <a:gd name="T50" fmla="*/ 140 w 196"/>
                <a:gd name="T51" fmla="*/ 59 h 126"/>
                <a:gd name="T52" fmla="*/ 155 w 196"/>
                <a:gd name="T53" fmla="*/ 70 h 126"/>
                <a:gd name="T54" fmla="*/ 167 w 196"/>
                <a:gd name="T55" fmla="*/ 83 h 126"/>
                <a:gd name="T56" fmla="*/ 179 w 196"/>
                <a:gd name="T57" fmla="*/ 9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126">
                  <a:moveTo>
                    <a:pt x="179" y="95"/>
                  </a:moveTo>
                  <a:lnTo>
                    <a:pt x="183" y="102"/>
                  </a:lnTo>
                  <a:lnTo>
                    <a:pt x="190" y="108"/>
                  </a:lnTo>
                  <a:lnTo>
                    <a:pt x="193" y="118"/>
                  </a:lnTo>
                  <a:lnTo>
                    <a:pt x="196" y="126"/>
                  </a:lnTo>
                  <a:lnTo>
                    <a:pt x="172" y="124"/>
                  </a:lnTo>
                  <a:lnTo>
                    <a:pt x="148" y="121"/>
                  </a:lnTo>
                  <a:lnTo>
                    <a:pt x="124" y="118"/>
                  </a:lnTo>
                  <a:lnTo>
                    <a:pt x="99" y="113"/>
                  </a:lnTo>
                  <a:lnTo>
                    <a:pt x="75" y="110"/>
                  </a:lnTo>
                  <a:lnTo>
                    <a:pt x="49" y="105"/>
                  </a:lnTo>
                  <a:lnTo>
                    <a:pt x="24" y="102"/>
                  </a:lnTo>
                  <a:lnTo>
                    <a:pt x="0" y="99"/>
                  </a:lnTo>
                  <a:lnTo>
                    <a:pt x="19" y="60"/>
                  </a:lnTo>
                  <a:lnTo>
                    <a:pt x="27" y="31"/>
                  </a:lnTo>
                  <a:lnTo>
                    <a:pt x="27" y="11"/>
                  </a:lnTo>
                  <a:lnTo>
                    <a:pt x="24" y="3"/>
                  </a:lnTo>
                  <a:lnTo>
                    <a:pt x="35" y="0"/>
                  </a:lnTo>
                  <a:lnTo>
                    <a:pt x="46" y="1"/>
                  </a:lnTo>
                  <a:lnTo>
                    <a:pt x="59" y="6"/>
                  </a:lnTo>
                  <a:lnTo>
                    <a:pt x="68" y="11"/>
                  </a:lnTo>
                  <a:lnTo>
                    <a:pt x="83" y="20"/>
                  </a:lnTo>
                  <a:lnTo>
                    <a:pt x="99" y="30"/>
                  </a:lnTo>
                  <a:lnTo>
                    <a:pt x="113" y="39"/>
                  </a:lnTo>
                  <a:lnTo>
                    <a:pt x="128" y="49"/>
                  </a:lnTo>
                  <a:lnTo>
                    <a:pt x="140" y="59"/>
                  </a:lnTo>
                  <a:lnTo>
                    <a:pt x="155" y="70"/>
                  </a:lnTo>
                  <a:lnTo>
                    <a:pt x="167" y="83"/>
                  </a:lnTo>
                  <a:lnTo>
                    <a:pt x="179" y="9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42"/>
            <p:cNvSpPr>
              <a:spLocks/>
            </p:cNvSpPr>
            <p:nvPr/>
          </p:nvSpPr>
          <p:spPr bwMode="auto">
            <a:xfrm>
              <a:off x="4476" y="1987"/>
              <a:ext cx="67" cy="69"/>
            </a:xfrm>
            <a:custGeom>
              <a:avLst/>
              <a:gdLst>
                <a:gd name="T0" fmla="*/ 134 w 134"/>
                <a:gd name="T1" fmla="*/ 68 h 137"/>
                <a:gd name="T2" fmla="*/ 131 w 134"/>
                <a:gd name="T3" fmla="*/ 83 h 137"/>
                <a:gd name="T4" fmla="*/ 123 w 134"/>
                <a:gd name="T5" fmla="*/ 95 h 137"/>
                <a:gd name="T6" fmla="*/ 111 w 134"/>
                <a:gd name="T7" fmla="*/ 105 h 137"/>
                <a:gd name="T8" fmla="*/ 100 w 134"/>
                <a:gd name="T9" fmla="*/ 115 h 137"/>
                <a:gd name="T10" fmla="*/ 95 w 134"/>
                <a:gd name="T11" fmla="*/ 121 h 137"/>
                <a:gd name="T12" fmla="*/ 91 w 134"/>
                <a:gd name="T13" fmla="*/ 130 h 137"/>
                <a:gd name="T14" fmla="*/ 84 w 134"/>
                <a:gd name="T15" fmla="*/ 137 h 137"/>
                <a:gd name="T16" fmla="*/ 75 w 134"/>
                <a:gd name="T17" fmla="*/ 134 h 137"/>
                <a:gd name="T18" fmla="*/ 67 w 134"/>
                <a:gd name="T19" fmla="*/ 124 h 137"/>
                <a:gd name="T20" fmla="*/ 57 w 134"/>
                <a:gd name="T21" fmla="*/ 115 h 137"/>
                <a:gd name="T22" fmla="*/ 49 w 134"/>
                <a:gd name="T23" fmla="*/ 107 h 137"/>
                <a:gd name="T24" fmla="*/ 39 w 134"/>
                <a:gd name="T25" fmla="*/ 99 h 137"/>
                <a:gd name="T26" fmla="*/ 30 w 134"/>
                <a:gd name="T27" fmla="*/ 91 h 137"/>
                <a:gd name="T28" fmla="*/ 20 w 134"/>
                <a:gd name="T29" fmla="*/ 83 h 137"/>
                <a:gd name="T30" fmla="*/ 11 w 134"/>
                <a:gd name="T31" fmla="*/ 76 h 137"/>
                <a:gd name="T32" fmla="*/ 0 w 134"/>
                <a:gd name="T33" fmla="*/ 68 h 137"/>
                <a:gd name="T34" fmla="*/ 1 w 134"/>
                <a:gd name="T35" fmla="*/ 52 h 137"/>
                <a:gd name="T36" fmla="*/ 11 w 134"/>
                <a:gd name="T37" fmla="*/ 39 h 137"/>
                <a:gd name="T38" fmla="*/ 22 w 134"/>
                <a:gd name="T39" fmla="*/ 30 h 137"/>
                <a:gd name="T40" fmla="*/ 32 w 134"/>
                <a:gd name="T41" fmla="*/ 22 h 137"/>
                <a:gd name="T42" fmla="*/ 39 w 134"/>
                <a:gd name="T43" fmla="*/ 17 h 137"/>
                <a:gd name="T44" fmla="*/ 46 w 134"/>
                <a:gd name="T45" fmla="*/ 6 h 137"/>
                <a:gd name="T46" fmla="*/ 55 w 134"/>
                <a:gd name="T47" fmla="*/ 0 h 137"/>
                <a:gd name="T48" fmla="*/ 65 w 134"/>
                <a:gd name="T49" fmla="*/ 9 h 137"/>
                <a:gd name="T50" fmla="*/ 73 w 134"/>
                <a:gd name="T51" fmla="*/ 16 h 137"/>
                <a:gd name="T52" fmla="*/ 81 w 134"/>
                <a:gd name="T53" fmla="*/ 23 h 137"/>
                <a:gd name="T54" fmla="*/ 89 w 134"/>
                <a:gd name="T55" fmla="*/ 31 h 137"/>
                <a:gd name="T56" fmla="*/ 97 w 134"/>
                <a:gd name="T57" fmla="*/ 39 h 137"/>
                <a:gd name="T58" fmla="*/ 107 w 134"/>
                <a:gd name="T59" fmla="*/ 49 h 137"/>
                <a:gd name="T60" fmla="*/ 115 w 134"/>
                <a:gd name="T61" fmla="*/ 57 h 137"/>
                <a:gd name="T62" fmla="*/ 124 w 134"/>
                <a:gd name="T63" fmla="*/ 63 h 137"/>
                <a:gd name="T64" fmla="*/ 134 w 134"/>
                <a:gd name="T6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137">
                  <a:moveTo>
                    <a:pt x="134" y="68"/>
                  </a:moveTo>
                  <a:lnTo>
                    <a:pt x="131" y="83"/>
                  </a:lnTo>
                  <a:lnTo>
                    <a:pt x="123" y="95"/>
                  </a:lnTo>
                  <a:lnTo>
                    <a:pt x="111" y="105"/>
                  </a:lnTo>
                  <a:lnTo>
                    <a:pt x="100" y="115"/>
                  </a:lnTo>
                  <a:lnTo>
                    <a:pt x="95" y="121"/>
                  </a:lnTo>
                  <a:lnTo>
                    <a:pt x="91" y="130"/>
                  </a:lnTo>
                  <a:lnTo>
                    <a:pt x="84" y="137"/>
                  </a:lnTo>
                  <a:lnTo>
                    <a:pt x="75" y="134"/>
                  </a:lnTo>
                  <a:lnTo>
                    <a:pt x="67" y="124"/>
                  </a:lnTo>
                  <a:lnTo>
                    <a:pt x="57" y="115"/>
                  </a:lnTo>
                  <a:lnTo>
                    <a:pt x="49" y="107"/>
                  </a:lnTo>
                  <a:lnTo>
                    <a:pt x="39" y="99"/>
                  </a:lnTo>
                  <a:lnTo>
                    <a:pt x="30" y="91"/>
                  </a:lnTo>
                  <a:lnTo>
                    <a:pt x="20" y="83"/>
                  </a:lnTo>
                  <a:lnTo>
                    <a:pt x="11" y="76"/>
                  </a:lnTo>
                  <a:lnTo>
                    <a:pt x="0" y="68"/>
                  </a:lnTo>
                  <a:lnTo>
                    <a:pt x="1" y="52"/>
                  </a:lnTo>
                  <a:lnTo>
                    <a:pt x="11" y="39"/>
                  </a:lnTo>
                  <a:lnTo>
                    <a:pt x="22" y="30"/>
                  </a:lnTo>
                  <a:lnTo>
                    <a:pt x="32" y="22"/>
                  </a:lnTo>
                  <a:lnTo>
                    <a:pt x="39" y="17"/>
                  </a:lnTo>
                  <a:lnTo>
                    <a:pt x="46" y="6"/>
                  </a:lnTo>
                  <a:lnTo>
                    <a:pt x="55" y="0"/>
                  </a:lnTo>
                  <a:lnTo>
                    <a:pt x="65" y="9"/>
                  </a:lnTo>
                  <a:lnTo>
                    <a:pt x="73" y="16"/>
                  </a:lnTo>
                  <a:lnTo>
                    <a:pt x="81" y="23"/>
                  </a:lnTo>
                  <a:lnTo>
                    <a:pt x="89" y="31"/>
                  </a:lnTo>
                  <a:lnTo>
                    <a:pt x="97" y="39"/>
                  </a:lnTo>
                  <a:lnTo>
                    <a:pt x="107" y="49"/>
                  </a:lnTo>
                  <a:lnTo>
                    <a:pt x="115" y="57"/>
                  </a:lnTo>
                  <a:lnTo>
                    <a:pt x="124" y="63"/>
                  </a:lnTo>
                  <a:lnTo>
                    <a:pt x="134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43"/>
            <p:cNvSpPr>
              <a:spLocks/>
            </p:cNvSpPr>
            <p:nvPr/>
          </p:nvSpPr>
          <p:spPr bwMode="auto">
            <a:xfrm>
              <a:off x="4485" y="2001"/>
              <a:ext cx="46" cy="44"/>
            </a:xfrm>
            <a:custGeom>
              <a:avLst/>
              <a:gdLst>
                <a:gd name="T0" fmla="*/ 93 w 93"/>
                <a:gd name="T1" fmla="*/ 48 h 88"/>
                <a:gd name="T2" fmla="*/ 93 w 93"/>
                <a:gd name="T3" fmla="*/ 54 h 88"/>
                <a:gd name="T4" fmla="*/ 91 w 93"/>
                <a:gd name="T5" fmla="*/ 57 h 88"/>
                <a:gd name="T6" fmla="*/ 86 w 93"/>
                <a:gd name="T7" fmla="*/ 60 h 88"/>
                <a:gd name="T8" fmla="*/ 83 w 93"/>
                <a:gd name="T9" fmla="*/ 62 h 88"/>
                <a:gd name="T10" fmla="*/ 62 w 93"/>
                <a:gd name="T11" fmla="*/ 88 h 88"/>
                <a:gd name="T12" fmla="*/ 54 w 93"/>
                <a:gd name="T13" fmla="*/ 81 h 88"/>
                <a:gd name="T14" fmla="*/ 46 w 93"/>
                <a:gd name="T15" fmla="*/ 75 h 88"/>
                <a:gd name="T16" fmla="*/ 40 w 93"/>
                <a:gd name="T17" fmla="*/ 68 h 88"/>
                <a:gd name="T18" fmla="*/ 32 w 93"/>
                <a:gd name="T19" fmla="*/ 60 h 88"/>
                <a:gd name="T20" fmla="*/ 26 w 93"/>
                <a:gd name="T21" fmla="*/ 54 h 88"/>
                <a:gd name="T22" fmla="*/ 18 w 93"/>
                <a:gd name="T23" fmla="*/ 46 h 88"/>
                <a:gd name="T24" fmla="*/ 10 w 93"/>
                <a:gd name="T25" fmla="*/ 38 h 88"/>
                <a:gd name="T26" fmla="*/ 0 w 93"/>
                <a:gd name="T27" fmla="*/ 30 h 88"/>
                <a:gd name="T28" fmla="*/ 8 w 93"/>
                <a:gd name="T29" fmla="*/ 27 h 88"/>
                <a:gd name="T30" fmla="*/ 15 w 93"/>
                <a:gd name="T31" fmla="*/ 22 h 88"/>
                <a:gd name="T32" fmla="*/ 19 w 93"/>
                <a:gd name="T33" fmla="*/ 16 h 88"/>
                <a:gd name="T34" fmla="*/ 24 w 93"/>
                <a:gd name="T35" fmla="*/ 9 h 88"/>
                <a:gd name="T36" fmla="*/ 29 w 93"/>
                <a:gd name="T37" fmla="*/ 4 h 88"/>
                <a:gd name="T38" fmla="*/ 34 w 93"/>
                <a:gd name="T39" fmla="*/ 1 h 88"/>
                <a:gd name="T40" fmla="*/ 42 w 93"/>
                <a:gd name="T41" fmla="*/ 0 h 88"/>
                <a:gd name="T42" fmla="*/ 51 w 93"/>
                <a:gd name="T43" fmla="*/ 3 h 88"/>
                <a:gd name="T44" fmla="*/ 62 w 93"/>
                <a:gd name="T45" fmla="*/ 14 h 88"/>
                <a:gd name="T46" fmla="*/ 74 w 93"/>
                <a:gd name="T47" fmla="*/ 25 h 88"/>
                <a:gd name="T48" fmla="*/ 83 w 93"/>
                <a:gd name="T49" fmla="*/ 36 h 88"/>
                <a:gd name="T50" fmla="*/ 93 w 93"/>
                <a:gd name="T51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" h="88">
                  <a:moveTo>
                    <a:pt x="93" y="48"/>
                  </a:moveTo>
                  <a:lnTo>
                    <a:pt x="93" y="54"/>
                  </a:lnTo>
                  <a:lnTo>
                    <a:pt x="91" y="57"/>
                  </a:lnTo>
                  <a:lnTo>
                    <a:pt x="86" y="60"/>
                  </a:lnTo>
                  <a:lnTo>
                    <a:pt x="83" y="62"/>
                  </a:lnTo>
                  <a:lnTo>
                    <a:pt x="62" y="88"/>
                  </a:lnTo>
                  <a:lnTo>
                    <a:pt x="54" y="81"/>
                  </a:lnTo>
                  <a:lnTo>
                    <a:pt x="46" y="75"/>
                  </a:lnTo>
                  <a:lnTo>
                    <a:pt x="40" y="68"/>
                  </a:lnTo>
                  <a:lnTo>
                    <a:pt x="32" y="60"/>
                  </a:lnTo>
                  <a:lnTo>
                    <a:pt x="26" y="54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0" y="30"/>
                  </a:lnTo>
                  <a:lnTo>
                    <a:pt x="8" y="27"/>
                  </a:lnTo>
                  <a:lnTo>
                    <a:pt x="15" y="22"/>
                  </a:lnTo>
                  <a:lnTo>
                    <a:pt x="19" y="16"/>
                  </a:lnTo>
                  <a:lnTo>
                    <a:pt x="24" y="9"/>
                  </a:lnTo>
                  <a:lnTo>
                    <a:pt x="29" y="4"/>
                  </a:lnTo>
                  <a:lnTo>
                    <a:pt x="34" y="1"/>
                  </a:lnTo>
                  <a:lnTo>
                    <a:pt x="42" y="0"/>
                  </a:lnTo>
                  <a:lnTo>
                    <a:pt x="51" y="3"/>
                  </a:lnTo>
                  <a:lnTo>
                    <a:pt x="62" y="14"/>
                  </a:lnTo>
                  <a:lnTo>
                    <a:pt x="74" y="25"/>
                  </a:lnTo>
                  <a:lnTo>
                    <a:pt x="83" y="36"/>
                  </a:lnTo>
                  <a:lnTo>
                    <a:pt x="93" y="48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44"/>
            <p:cNvSpPr>
              <a:spLocks/>
            </p:cNvSpPr>
            <p:nvPr/>
          </p:nvSpPr>
          <p:spPr bwMode="auto">
            <a:xfrm>
              <a:off x="4714" y="2027"/>
              <a:ext cx="33" cy="31"/>
            </a:xfrm>
            <a:custGeom>
              <a:avLst/>
              <a:gdLst>
                <a:gd name="T0" fmla="*/ 67 w 67"/>
                <a:gd name="T1" fmla="*/ 63 h 63"/>
                <a:gd name="T2" fmla="*/ 0 w 67"/>
                <a:gd name="T3" fmla="*/ 55 h 63"/>
                <a:gd name="T4" fmla="*/ 2 w 67"/>
                <a:gd name="T5" fmla="*/ 42 h 63"/>
                <a:gd name="T6" fmla="*/ 7 w 67"/>
                <a:gd name="T7" fmla="*/ 31 h 63"/>
                <a:gd name="T8" fmla="*/ 12 w 67"/>
                <a:gd name="T9" fmla="*/ 18 h 63"/>
                <a:gd name="T10" fmla="*/ 13 w 67"/>
                <a:gd name="T11" fmla="*/ 5 h 63"/>
                <a:gd name="T12" fmla="*/ 18 w 67"/>
                <a:gd name="T13" fmla="*/ 0 h 63"/>
                <a:gd name="T14" fmla="*/ 24 w 67"/>
                <a:gd name="T15" fmla="*/ 7 h 63"/>
                <a:gd name="T16" fmla="*/ 32 w 67"/>
                <a:gd name="T17" fmla="*/ 15 h 63"/>
                <a:gd name="T18" fmla="*/ 39 w 67"/>
                <a:gd name="T19" fmla="*/ 21 h 63"/>
                <a:gd name="T20" fmla="*/ 45 w 67"/>
                <a:gd name="T21" fmla="*/ 29 h 63"/>
                <a:gd name="T22" fmla="*/ 52 w 67"/>
                <a:gd name="T23" fmla="*/ 37 h 63"/>
                <a:gd name="T24" fmla="*/ 58 w 67"/>
                <a:gd name="T25" fmla="*/ 45 h 63"/>
                <a:gd name="T26" fmla="*/ 63 w 67"/>
                <a:gd name="T27" fmla="*/ 53 h 63"/>
                <a:gd name="T28" fmla="*/ 67 w 67"/>
                <a:gd name="T2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63">
                  <a:moveTo>
                    <a:pt x="67" y="63"/>
                  </a:moveTo>
                  <a:lnTo>
                    <a:pt x="0" y="55"/>
                  </a:lnTo>
                  <a:lnTo>
                    <a:pt x="2" y="42"/>
                  </a:lnTo>
                  <a:lnTo>
                    <a:pt x="7" y="31"/>
                  </a:lnTo>
                  <a:lnTo>
                    <a:pt x="12" y="18"/>
                  </a:lnTo>
                  <a:lnTo>
                    <a:pt x="13" y="5"/>
                  </a:lnTo>
                  <a:lnTo>
                    <a:pt x="18" y="0"/>
                  </a:lnTo>
                  <a:lnTo>
                    <a:pt x="24" y="7"/>
                  </a:lnTo>
                  <a:lnTo>
                    <a:pt x="32" y="15"/>
                  </a:lnTo>
                  <a:lnTo>
                    <a:pt x="39" y="21"/>
                  </a:lnTo>
                  <a:lnTo>
                    <a:pt x="45" y="29"/>
                  </a:lnTo>
                  <a:lnTo>
                    <a:pt x="52" y="37"/>
                  </a:lnTo>
                  <a:lnTo>
                    <a:pt x="58" y="45"/>
                  </a:lnTo>
                  <a:lnTo>
                    <a:pt x="63" y="53"/>
                  </a:lnTo>
                  <a:lnTo>
                    <a:pt x="67" y="63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45"/>
            <p:cNvSpPr>
              <a:spLocks/>
            </p:cNvSpPr>
            <p:nvPr/>
          </p:nvSpPr>
          <p:spPr bwMode="auto">
            <a:xfrm>
              <a:off x="4522" y="2054"/>
              <a:ext cx="184" cy="95"/>
            </a:xfrm>
            <a:custGeom>
              <a:avLst/>
              <a:gdLst>
                <a:gd name="T0" fmla="*/ 367 w 367"/>
                <a:gd name="T1" fmla="*/ 40 h 190"/>
                <a:gd name="T2" fmla="*/ 2 w 367"/>
                <a:gd name="T3" fmla="*/ 190 h 190"/>
                <a:gd name="T4" fmla="*/ 0 w 367"/>
                <a:gd name="T5" fmla="*/ 179 h 190"/>
                <a:gd name="T6" fmla="*/ 3 w 367"/>
                <a:gd name="T7" fmla="*/ 167 h 190"/>
                <a:gd name="T8" fmla="*/ 7 w 367"/>
                <a:gd name="T9" fmla="*/ 158 h 190"/>
                <a:gd name="T10" fmla="*/ 8 w 367"/>
                <a:gd name="T11" fmla="*/ 145 h 190"/>
                <a:gd name="T12" fmla="*/ 8 w 367"/>
                <a:gd name="T13" fmla="*/ 147 h 190"/>
                <a:gd name="T14" fmla="*/ 15 w 367"/>
                <a:gd name="T15" fmla="*/ 119 h 190"/>
                <a:gd name="T16" fmla="*/ 19 w 367"/>
                <a:gd name="T17" fmla="*/ 92 h 190"/>
                <a:gd name="T18" fmla="*/ 27 w 367"/>
                <a:gd name="T19" fmla="*/ 67 h 190"/>
                <a:gd name="T20" fmla="*/ 39 w 367"/>
                <a:gd name="T21" fmla="*/ 43 h 190"/>
                <a:gd name="T22" fmla="*/ 50 w 367"/>
                <a:gd name="T23" fmla="*/ 33 h 190"/>
                <a:gd name="T24" fmla="*/ 59 w 367"/>
                <a:gd name="T25" fmla="*/ 24 h 190"/>
                <a:gd name="T26" fmla="*/ 67 w 367"/>
                <a:gd name="T27" fmla="*/ 11 h 190"/>
                <a:gd name="T28" fmla="*/ 77 w 367"/>
                <a:gd name="T29" fmla="*/ 0 h 190"/>
                <a:gd name="T30" fmla="*/ 94 w 367"/>
                <a:gd name="T31" fmla="*/ 3 h 190"/>
                <a:gd name="T32" fmla="*/ 114 w 367"/>
                <a:gd name="T33" fmla="*/ 4 h 190"/>
                <a:gd name="T34" fmla="*/ 131 w 367"/>
                <a:gd name="T35" fmla="*/ 8 h 190"/>
                <a:gd name="T36" fmla="*/ 149 w 367"/>
                <a:gd name="T37" fmla="*/ 11 h 190"/>
                <a:gd name="T38" fmla="*/ 168 w 367"/>
                <a:gd name="T39" fmla="*/ 12 h 190"/>
                <a:gd name="T40" fmla="*/ 185 w 367"/>
                <a:gd name="T41" fmla="*/ 16 h 190"/>
                <a:gd name="T42" fmla="*/ 203 w 367"/>
                <a:gd name="T43" fmla="*/ 17 h 190"/>
                <a:gd name="T44" fmla="*/ 222 w 367"/>
                <a:gd name="T45" fmla="*/ 20 h 190"/>
                <a:gd name="T46" fmla="*/ 240 w 367"/>
                <a:gd name="T47" fmla="*/ 22 h 190"/>
                <a:gd name="T48" fmla="*/ 257 w 367"/>
                <a:gd name="T49" fmla="*/ 25 h 190"/>
                <a:gd name="T50" fmla="*/ 276 w 367"/>
                <a:gd name="T51" fmla="*/ 27 h 190"/>
                <a:gd name="T52" fmla="*/ 294 w 367"/>
                <a:gd name="T53" fmla="*/ 30 h 190"/>
                <a:gd name="T54" fmla="*/ 313 w 367"/>
                <a:gd name="T55" fmla="*/ 32 h 190"/>
                <a:gd name="T56" fmla="*/ 331 w 367"/>
                <a:gd name="T57" fmla="*/ 35 h 190"/>
                <a:gd name="T58" fmla="*/ 350 w 367"/>
                <a:gd name="T59" fmla="*/ 36 h 190"/>
                <a:gd name="T60" fmla="*/ 367 w 367"/>
                <a:gd name="T61" fmla="*/ 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7" h="190">
                  <a:moveTo>
                    <a:pt x="367" y="40"/>
                  </a:moveTo>
                  <a:lnTo>
                    <a:pt x="2" y="190"/>
                  </a:lnTo>
                  <a:lnTo>
                    <a:pt x="0" y="179"/>
                  </a:lnTo>
                  <a:lnTo>
                    <a:pt x="3" y="167"/>
                  </a:lnTo>
                  <a:lnTo>
                    <a:pt x="7" y="158"/>
                  </a:lnTo>
                  <a:lnTo>
                    <a:pt x="8" y="145"/>
                  </a:lnTo>
                  <a:lnTo>
                    <a:pt x="8" y="147"/>
                  </a:lnTo>
                  <a:lnTo>
                    <a:pt x="15" y="119"/>
                  </a:lnTo>
                  <a:lnTo>
                    <a:pt x="19" y="92"/>
                  </a:lnTo>
                  <a:lnTo>
                    <a:pt x="27" y="67"/>
                  </a:lnTo>
                  <a:lnTo>
                    <a:pt x="39" y="43"/>
                  </a:lnTo>
                  <a:lnTo>
                    <a:pt x="50" y="33"/>
                  </a:lnTo>
                  <a:lnTo>
                    <a:pt x="59" y="24"/>
                  </a:lnTo>
                  <a:lnTo>
                    <a:pt x="67" y="11"/>
                  </a:lnTo>
                  <a:lnTo>
                    <a:pt x="77" y="0"/>
                  </a:lnTo>
                  <a:lnTo>
                    <a:pt x="94" y="3"/>
                  </a:lnTo>
                  <a:lnTo>
                    <a:pt x="114" y="4"/>
                  </a:lnTo>
                  <a:lnTo>
                    <a:pt x="131" y="8"/>
                  </a:lnTo>
                  <a:lnTo>
                    <a:pt x="149" y="11"/>
                  </a:lnTo>
                  <a:lnTo>
                    <a:pt x="168" y="12"/>
                  </a:lnTo>
                  <a:lnTo>
                    <a:pt x="185" y="16"/>
                  </a:lnTo>
                  <a:lnTo>
                    <a:pt x="203" y="17"/>
                  </a:lnTo>
                  <a:lnTo>
                    <a:pt x="222" y="20"/>
                  </a:lnTo>
                  <a:lnTo>
                    <a:pt x="240" y="22"/>
                  </a:lnTo>
                  <a:lnTo>
                    <a:pt x="257" y="25"/>
                  </a:lnTo>
                  <a:lnTo>
                    <a:pt x="276" y="27"/>
                  </a:lnTo>
                  <a:lnTo>
                    <a:pt x="294" y="30"/>
                  </a:lnTo>
                  <a:lnTo>
                    <a:pt x="313" y="32"/>
                  </a:lnTo>
                  <a:lnTo>
                    <a:pt x="331" y="35"/>
                  </a:lnTo>
                  <a:lnTo>
                    <a:pt x="350" y="36"/>
                  </a:lnTo>
                  <a:lnTo>
                    <a:pt x="36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46"/>
            <p:cNvSpPr>
              <a:spLocks/>
            </p:cNvSpPr>
            <p:nvPr/>
          </p:nvSpPr>
          <p:spPr bwMode="auto">
            <a:xfrm>
              <a:off x="4516" y="2076"/>
              <a:ext cx="339" cy="190"/>
            </a:xfrm>
            <a:custGeom>
              <a:avLst/>
              <a:gdLst>
                <a:gd name="T0" fmla="*/ 586 w 679"/>
                <a:gd name="T1" fmla="*/ 24 h 380"/>
                <a:gd name="T2" fmla="*/ 582 w 679"/>
                <a:gd name="T3" fmla="*/ 54 h 380"/>
                <a:gd name="T4" fmla="*/ 614 w 679"/>
                <a:gd name="T5" fmla="*/ 124 h 380"/>
                <a:gd name="T6" fmla="*/ 633 w 679"/>
                <a:gd name="T7" fmla="*/ 121 h 380"/>
                <a:gd name="T8" fmla="*/ 638 w 679"/>
                <a:gd name="T9" fmla="*/ 105 h 380"/>
                <a:gd name="T10" fmla="*/ 623 w 679"/>
                <a:gd name="T11" fmla="*/ 75 h 380"/>
                <a:gd name="T12" fmla="*/ 604 w 679"/>
                <a:gd name="T13" fmla="*/ 22 h 380"/>
                <a:gd name="T14" fmla="*/ 676 w 679"/>
                <a:gd name="T15" fmla="*/ 56 h 380"/>
                <a:gd name="T16" fmla="*/ 665 w 679"/>
                <a:gd name="T17" fmla="*/ 132 h 380"/>
                <a:gd name="T18" fmla="*/ 665 w 679"/>
                <a:gd name="T19" fmla="*/ 144 h 380"/>
                <a:gd name="T20" fmla="*/ 653 w 679"/>
                <a:gd name="T21" fmla="*/ 131 h 380"/>
                <a:gd name="T22" fmla="*/ 630 w 679"/>
                <a:gd name="T23" fmla="*/ 142 h 380"/>
                <a:gd name="T24" fmla="*/ 628 w 679"/>
                <a:gd name="T25" fmla="*/ 171 h 380"/>
                <a:gd name="T26" fmla="*/ 644 w 679"/>
                <a:gd name="T27" fmla="*/ 177 h 380"/>
                <a:gd name="T28" fmla="*/ 655 w 679"/>
                <a:gd name="T29" fmla="*/ 171 h 380"/>
                <a:gd name="T30" fmla="*/ 660 w 679"/>
                <a:gd name="T31" fmla="*/ 182 h 380"/>
                <a:gd name="T32" fmla="*/ 653 w 679"/>
                <a:gd name="T33" fmla="*/ 215 h 380"/>
                <a:gd name="T34" fmla="*/ 631 w 679"/>
                <a:gd name="T35" fmla="*/ 225 h 380"/>
                <a:gd name="T36" fmla="*/ 574 w 679"/>
                <a:gd name="T37" fmla="*/ 249 h 380"/>
                <a:gd name="T38" fmla="*/ 495 w 679"/>
                <a:gd name="T39" fmla="*/ 282 h 380"/>
                <a:gd name="T40" fmla="*/ 409 w 679"/>
                <a:gd name="T41" fmla="*/ 319 h 380"/>
                <a:gd name="T42" fmla="*/ 328 w 679"/>
                <a:gd name="T43" fmla="*/ 358 h 380"/>
                <a:gd name="T44" fmla="*/ 291 w 679"/>
                <a:gd name="T45" fmla="*/ 372 h 380"/>
                <a:gd name="T46" fmla="*/ 267 w 679"/>
                <a:gd name="T47" fmla="*/ 377 h 380"/>
                <a:gd name="T48" fmla="*/ 243 w 679"/>
                <a:gd name="T49" fmla="*/ 362 h 380"/>
                <a:gd name="T50" fmla="*/ 216 w 679"/>
                <a:gd name="T51" fmla="*/ 358 h 380"/>
                <a:gd name="T52" fmla="*/ 184 w 679"/>
                <a:gd name="T53" fmla="*/ 351 h 380"/>
                <a:gd name="T54" fmla="*/ 146 w 679"/>
                <a:gd name="T55" fmla="*/ 322 h 380"/>
                <a:gd name="T56" fmla="*/ 130 w 679"/>
                <a:gd name="T57" fmla="*/ 268 h 380"/>
                <a:gd name="T58" fmla="*/ 127 w 679"/>
                <a:gd name="T59" fmla="*/ 212 h 380"/>
                <a:gd name="T60" fmla="*/ 157 w 679"/>
                <a:gd name="T61" fmla="*/ 206 h 380"/>
                <a:gd name="T62" fmla="*/ 157 w 679"/>
                <a:gd name="T63" fmla="*/ 231 h 380"/>
                <a:gd name="T64" fmla="*/ 141 w 679"/>
                <a:gd name="T65" fmla="*/ 246 h 380"/>
                <a:gd name="T66" fmla="*/ 149 w 679"/>
                <a:gd name="T67" fmla="*/ 265 h 380"/>
                <a:gd name="T68" fmla="*/ 174 w 679"/>
                <a:gd name="T69" fmla="*/ 286 h 380"/>
                <a:gd name="T70" fmla="*/ 198 w 679"/>
                <a:gd name="T71" fmla="*/ 306 h 380"/>
                <a:gd name="T72" fmla="*/ 222 w 679"/>
                <a:gd name="T73" fmla="*/ 306 h 380"/>
                <a:gd name="T74" fmla="*/ 219 w 679"/>
                <a:gd name="T75" fmla="*/ 287 h 380"/>
                <a:gd name="T76" fmla="*/ 184 w 679"/>
                <a:gd name="T77" fmla="*/ 257 h 380"/>
                <a:gd name="T78" fmla="*/ 192 w 679"/>
                <a:gd name="T79" fmla="*/ 211 h 380"/>
                <a:gd name="T80" fmla="*/ 182 w 679"/>
                <a:gd name="T81" fmla="*/ 180 h 380"/>
                <a:gd name="T82" fmla="*/ 160 w 679"/>
                <a:gd name="T83" fmla="*/ 175 h 380"/>
                <a:gd name="T84" fmla="*/ 138 w 679"/>
                <a:gd name="T85" fmla="*/ 177 h 380"/>
                <a:gd name="T86" fmla="*/ 112 w 679"/>
                <a:gd name="T87" fmla="*/ 183 h 380"/>
                <a:gd name="T88" fmla="*/ 88 w 679"/>
                <a:gd name="T89" fmla="*/ 193 h 380"/>
                <a:gd name="T90" fmla="*/ 87 w 679"/>
                <a:gd name="T91" fmla="*/ 249 h 380"/>
                <a:gd name="T92" fmla="*/ 4 w 679"/>
                <a:gd name="T93" fmla="*/ 193 h 380"/>
                <a:gd name="T94" fmla="*/ 0 w 679"/>
                <a:gd name="T95" fmla="*/ 183 h 380"/>
                <a:gd name="T96" fmla="*/ 56 w 679"/>
                <a:gd name="T97" fmla="*/ 156 h 380"/>
                <a:gd name="T98" fmla="*/ 155 w 679"/>
                <a:gd name="T99" fmla="*/ 113 h 380"/>
                <a:gd name="T100" fmla="*/ 270 w 679"/>
                <a:gd name="T101" fmla="*/ 65 h 380"/>
                <a:gd name="T102" fmla="*/ 371 w 679"/>
                <a:gd name="T103" fmla="*/ 25 h 380"/>
                <a:gd name="T104" fmla="*/ 428 w 679"/>
                <a:gd name="T105" fmla="*/ 1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9" h="380">
                  <a:moveTo>
                    <a:pt x="594" y="19"/>
                  </a:moveTo>
                  <a:lnTo>
                    <a:pt x="593" y="22"/>
                  </a:lnTo>
                  <a:lnTo>
                    <a:pt x="586" y="24"/>
                  </a:lnTo>
                  <a:lnTo>
                    <a:pt x="580" y="25"/>
                  </a:lnTo>
                  <a:lnTo>
                    <a:pt x="575" y="30"/>
                  </a:lnTo>
                  <a:lnTo>
                    <a:pt x="582" y="54"/>
                  </a:lnTo>
                  <a:lnTo>
                    <a:pt x="593" y="78"/>
                  </a:lnTo>
                  <a:lnTo>
                    <a:pt x="602" y="102"/>
                  </a:lnTo>
                  <a:lnTo>
                    <a:pt x="614" y="124"/>
                  </a:lnTo>
                  <a:lnTo>
                    <a:pt x="620" y="126"/>
                  </a:lnTo>
                  <a:lnTo>
                    <a:pt x="626" y="124"/>
                  </a:lnTo>
                  <a:lnTo>
                    <a:pt x="633" y="121"/>
                  </a:lnTo>
                  <a:lnTo>
                    <a:pt x="638" y="116"/>
                  </a:lnTo>
                  <a:lnTo>
                    <a:pt x="641" y="110"/>
                  </a:lnTo>
                  <a:lnTo>
                    <a:pt x="638" y="105"/>
                  </a:lnTo>
                  <a:lnTo>
                    <a:pt x="633" y="100"/>
                  </a:lnTo>
                  <a:lnTo>
                    <a:pt x="630" y="94"/>
                  </a:lnTo>
                  <a:lnTo>
                    <a:pt x="623" y="75"/>
                  </a:lnTo>
                  <a:lnTo>
                    <a:pt x="617" y="56"/>
                  </a:lnTo>
                  <a:lnTo>
                    <a:pt x="612" y="38"/>
                  </a:lnTo>
                  <a:lnTo>
                    <a:pt x="604" y="22"/>
                  </a:lnTo>
                  <a:lnTo>
                    <a:pt x="609" y="19"/>
                  </a:lnTo>
                  <a:lnTo>
                    <a:pt x="679" y="29"/>
                  </a:lnTo>
                  <a:lnTo>
                    <a:pt x="676" y="56"/>
                  </a:lnTo>
                  <a:lnTo>
                    <a:pt x="671" y="89"/>
                  </a:lnTo>
                  <a:lnTo>
                    <a:pt x="666" y="120"/>
                  </a:lnTo>
                  <a:lnTo>
                    <a:pt x="665" y="132"/>
                  </a:lnTo>
                  <a:lnTo>
                    <a:pt x="668" y="136"/>
                  </a:lnTo>
                  <a:lnTo>
                    <a:pt x="666" y="139"/>
                  </a:lnTo>
                  <a:lnTo>
                    <a:pt x="665" y="144"/>
                  </a:lnTo>
                  <a:lnTo>
                    <a:pt x="663" y="147"/>
                  </a:lnTo>
                  <a:lnTo>
                    <a:pt x="658" y="139"/>
                  </a:lnTo>
                  <a:lnTo>
                    <a:pt x="653" y="131"/>
                  </a:lnTo>
                  <a:lnTo>
                    <a:pt x="646" y="129"/>
                  </a:lnTo>
                  <a:lnTo>
                    <a:pt x="634" y="136"/>
                  </a:lnTo>
                  <a:lnTo>
                    <a:pt x="630" y="142"/>
                  </a:lnTo>
                  <a:lnTo>
                    <a:pt x="626" y="152"/>
                  </a:lnTo>
                  <a:lnTo>
                    <a:pt x="626" y="161"/>
                  </a:lnTo>
                  <a:lnTo>
                    <a:pt x="628" y="171"/>
                  </a:lnTo>
                  <a:lnTo>
                    <a:pt x="633" y="175"/>
                  </a:lnTo>
                  <a:lnTo>
                    <a:pt x="638" y="177"/>
                  </a:lnTo>
                  <a:lnTo>
                    <a:pt x="644" y="177"/>
                  </a:lnTo>
                  <a:lnTo>
                    <a:pt x="650" y="175"/>
                  </a:lnTo>
                  <a:lnTo>
                    <a:pt x="652" y="172"/>
                  </a:lnTo>
                  <a:lnTo>
                    <a:pt x="655" y="171"/>
                  </a:lnTo>
                  <a:lnTo>
                    <a:pt x="658" y="171"/>
                  </a:lnTo>
                  <a:lnTo>
                    <a:pt x="660" y="169"/>
                  </a:lnTo>
                  <a:lnTo>
                    <a:pt x="660" y="182"/>
                  </a:lnTo>
                  <a:lnTo>
                    <a:pt x="657" y="193"/>
                  </a:lnTo>
                  <a:lnTo>
                    <a:pt x="653" y="204"/>
                  </a:lnTo>
                  <a:lnTo>
                    <a:pt x="653" y="215"/>
                  </a:lnTo>
                  <a:lnTo>
                    <a:pt x="650" y="217"/>
                  </a:lnTo>
                  <a:lnTo>
                    <a:pt x="644" y="220"/>
                  </a:lnTo>
                  <a:lnTo>
                    <a:pt x="631" y="225"/>
                  </a:lnTo>
                  <a:lnTo>
                    <a:pt x="615" y="231"/>
                  </a:lnTo>
                  <a:lnTo>
                    <a:pt x="596" y="239"/>
                  </a:lnTo>
                  <a:lnTo>
                    <a:pt x="574" y="249"/>
                  </a:lnTo>
                  <a:lnTo>
                    <a:pt x="550" y="259"/>
                  </a:lnTo>
                  <a:lnTo>
                    <a:pt x="523" y="270"/>
                  </a:lnTo>
                  <a:lnTo>
                    <a:pt x="495" y="282"/>
                  </a:lnTo>
                  <a:lnTo>
                    <a:pt x="467" y="294"/>
                  </a:lnTo>
                  <a:lnTo>
                    <a:pt x="438" y="306"/>
                  </a:lnTo>
                  <a:lnTo>
                    <a:pt x="409" y="319"/>
                  </a:lnTo>
                  <a:lnTo>
                    <a:pt x="380" y="332"/>
                  </a:lnTo>
                  <a:lnTo>
                    <a:pt x="353" y="345"/>
                  </a:lnTo>
                  <a:lnTo>
                    <a:pt x="328" y="358"/>
                  </a:lnTo>
                  <a:lnTo>
                    <a:pt x="305" y="369"/>
                  </a:lnTo>
                  <a:lnTo>
                    <a:pt x="299" y="370"/>
                  </a:lnTo>
                  <a:lnTo>
                    <a:pt x="291" y="372"/>
                  </a:lnTo>
                  <a:lnTo>
                    <a:pt x="283" y="375"/>
                  </a:lnTo>
                  <a:lnTo>
                    <a:pt x="277" y="380"/>
                  </a:lnTo>
                  <a:lnTo>
                    <a:pt x="267" y="377"/>
                  </a:lnTo>
                  <a:lnTo>
                    <a:pt x="259" y="372"/>
                  </a:lnTo>
                  <a:lnTo>
                    <a:pt x="251" y="367"/>
                  </a:lnTo>
                  <a:lnTo>
                    <a:pt x="243" y="362"/>
                  </a:lnTo>
                  <a:lnTo>
                    <a:pt x="234" y="359"/>
                  </a:lnTo>
                  <a:lnTo>
                    <a:pt x="226" y="356"/>
                  </a:lnTo>
                  <a:lnTo>
                    <a:pt x="216" y="358"/>
                  </a:lnTo>
                  <a:lnTo>
                    <a:pt x="205" y="361"/>
                  </a:lnTo>
                  <a:lnTo>
                    <a:pt x="190" y="366"/>
                  </a:lnTo>
                  <a:lnTo>
                    <a:pt x="184" y="351"/>
                  </a:lnTo>
                  <a:lnTo>
                    <a:pt x="173" y="340"/>
                  </a:lnTo>
                  <a:lnTo>
                    <a:pt x="160" y="330"/>
                  </a:lnTo>
                  <a:lnTo>
                    <a:pt x="146" y="322"/>
                  </a:lnTo>
                  <a:lnTo>
                    <a:pt x="149" y="318"/>
                  </a:lnTo>
                  <a:lnTo>
                    <a:pt x="138" y="294"/>
                  </a:lnTo>
                  <a:lnTo>
                    <a:pt x="130" y="268"/>
                  </a:lnTo>
                  <a:lnTo>
                    <a:pt x="123" y="241"/>
                  </a:lnTo>
                  <a:lnTo>
                    <a:pt x="117" y="215"/>
                  </a:lnTo>
                  <a:lnTo>
                    <a:pt x="127" y="212"/>
                  </a:lnTo>
                  <a:lnTo>
                    <a:pt x="136" y="209"/>
                  </a:lnTo>
                  <a:lnTo>
                    <a:pt x="146" y="207"/>
                  </a:lnTo>
                  <a:lnTo>
                    <a:pt x="157" y="206"/>
                  </a:lnTo>
                  <a:lnTo>
                    <a:pt x="160" y="214"/>
                  </a:lnTo>
                  <a:lnTo>
                    <a:pt x="160" y="222"/>
                  </a:lnTo>
                  <a:lnTo>
                    <a:pt x="157" y="231"/>
                  </a:lnTo>
                  <a:lnTo>
                    <a:pt x="152" y="239"/>
                  </a:lnTo>
                  <a:lnTo>
                    <a:pt x="147" y="243"/>
                  </a:lnTo>
                  <a:lnTo>
                    <a:pt x="141" y="246"/>
                  </a:lnTo>
                  <a:lnTo>
                    <a:pt x="138" y="251"/>
                  </a:lnTo>
                  <a:lnTo>
                    <a:pt x="139" y="257"/>
                  </a:lnTo>
                  <a:lnTo>
                    <a:pt x="149" y="265"/>
                  </a:lnTo>
                  <a:lnTo>
                    <a:pt x="157" y="273"/>
                  </a:lnTo>
                  <a:lnTo>
                    <a:pt x="165" y="279"/>
                  </a:lnTo>
                  <a:lnTo>
                    <a:pt x="174" y="286"/>
                  </a:lnTo>
                  <a:lnTo>
                    <a:pt x="182" y="292"/>
                  </a:lnTo>
                  <a:lnTo>
                    <a:pt x="190" y="298"/>
                  </a:lnTo>
                  <a:lnTo>
                    <a:pt x="198" y="306"/>
                  </a:lnTo>
                  <a:lnTo>
                    <a:pt x="208" y="314"/>
                  </a:lnTo>
                  <a:lnTo>
                    <a:pt x="216" y="311"/>
                  </a:lnTo>
                  <a:lnTo>
                    <a:pt x="222" y="306"/>
                  </a:lnTo>
                  <a:lnTo>
                    <a:pt x="227" y="302"/>
                  </a:lnTo>
                  <a:lnTo>
                    <a:pt x="230" y="295"/>
                  </a:lnTo>
                  <a:lnTo>
                    <a:pt x="219" y="287"/>
                  </a:lnTo>
                  <a:lnTo>
                    <a:pt x="208" y="278"/>
                  </a:lnTo>
                  <a:lnTo>
                    <a:pt x="195" y="267"/>
                  </a:lnTo>
                  <a:lnTo>
                    <a:pt x="184" y="257"/>
                  </a:lnTo>
                  <a:lnTo>
                    <a:pt x="186" y="243"/>
                  </a:lnTo>
                  <a:lnTo>
                    <a:pt x="189" y="227"/>
                  </a:lnTo>
                  <a:lnTo>
                    <a:pt x="192" y="211"/>
                  </a:lnTo>
                  <a:lnTo>
                    <a:pt x="190" y="193"/>
                  </a:lnTo>
                  <a:lnTo>
                    <a:pt x="187" y="185"/>
                  </a:lnTo>
                  <a:lnTo>
                    <a:pt x="182" y="180"/>
                  </a:lnTo>
                  <a:lnTo>
                    <a:pt x="176" y="177"/>
                  </a:lnTo>
                  <a:lnTo>
                    <a:pt x="170" y="175"/>
                  </a:lnTo>
                  <a:lnTo>
                    <a:pt x="160" y="175"/>
                  </a:lnTo>
                  <a:lnTo>
                    <a:pt x="152" y="175"/>
                  </a:lnTo>
                  <a:lnTo>
                    <a:pt x="144" y="177"/>
                  </a:lnTo>
                  <a:lnTo>
                    <a:pt x="138" y="177"/>
                  </a:lnTo>
                  <a:lnTo>
                    <a:pt x="130" y="179"/>
                  </a:lnTo>
                  <a:lnTo>
                    <a:pt x="120" y="182"/>
                  </a:lnTo>
                  <a:lnTo>
                    <a:pt x="112" y="183"/>
                  </a:lnTo>
                  <a:lnTo>
                    <a:pt x="103" y="185"/>
                  </a:lnTo>
                  <a:lnTo>
                    <a:pt x="96" y="188"/>
                  </a:lnTo>
                  <a:lnTo>
                    <a:pt x="88" y="193"/>
                  </a:lnTo>
                  <a:lnTo>
                    <a:pt x="85" y="198"/>
                  </a:lnTo>
                  <a:lnTo>
                    <a:pt x="82" y="206"/>
                  </a:lnTo>
                  <a:lnTo>
                    <a:pt x="87" y="249"/>
                  </a:lnTo>
                  <a:lnTo>
                    <a:pt x="0" y="199"/>
                  </a:lnTo>
                  <a:lnTo>
                    <a:pt x="4" y="196"/>
                  </a:lnTo>
                  <a:lnTo>
                    <a:pt x="4" y="193"/>
                  </a:lnTo>
                  <a:lnTo>
                    <a:pt x="2" y="188"/>
                  </a:lnTo>
                  <a:lnTo>
                    <a:pt x="5" y="185"/>
                  </a:lnTo>
                  <a:lnTo>
                    <a:pt x="0" y="183"/>
                  </a:lnTo>
                  <a:lnTo>
                    <a:pt x="12" y="177"/>
                  </a:lnTo>
                  <a:lnTo>
                    <a:pt x="31" y="167"/>
                  </a:lnTo>
                  <a:lnTo>
                    <a:pt x="56" y="156"/>
                  </a:lnTo>
                  <a:lnTo>
                    <a:pt x="85" y="144"/>
                  </a:lnTo>
                  <a:lnTo>
                    <a:pt x="119" y="129"/>
                  </a:lnTo>
                  <a:lnTo>
                    <a:pt x="155" y="113"/>
                  </a:lnTo>
                  <a:lnTo>
                    <a:pt x="194" y="97"/>
                  </a:lnTo>
                  <a:lnTo>
                    <a:pt x="232" y="81"/>
                  </a:lnTo>
                  <a:lnTo>
                    <a:pt x="270" y="65"/>
                  </a:lnTo>
                  <a:lnTo>
                    <a:pt x="307" y="51"/>
                  </a:lnTo>
                  <a:lnTo>
                    <a:pt x="341" y="37"/>
                  </a:lnTo>
                  <a:lnTo>
                    <a:pt x="371" y="25"/>
                  </a:lnTo>
                  <a:lnTo>
                    <a:pt x="396" y="14"/>
                  </a:lnTo>
                  <a:lnTo>
                    <a:pt x="416" y="6"/>
                  </a:lnTo>
                  <a:lnTo>
                    <a:pt x="428" y="1"/>
                  </a:lnTo>
                  <a:lnTo>
                    <a:pt x="433" y="0"/>
                  </a:lnTo>
                  <a:lnTo>
                    <a:pt x="594" y="19"/>
                  </a:lnTo>
                  <a:close/>
                </a:path>
              </a:pathLst>
            </a:cu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47"/>
            <p:cNvSpPr>
              <a:spLocks/>
            </p:cNvSpPr>
            <p:nvPr/>
          </p:nvSpPr>
          <p:spPr bwMode="auto">
            <a:xfrm>
              <a:off x="4736" y="2095"/>
              <a:ext cx="74" cy="85"/>
            </a:xfrm>
            <a:custGeom>
              <a:avLst/>
              <a:gdLst>
                <a:gd name="T0" fmla="*/ 106 w 147"/>
                <a:gd name="T1" fmla="*/ 8 h 169"/>
                <a:gd name="T2" fmla="*/ 115 w 147"/>
                <a:gd name="T3" fmla="*/ 40 h 169"/>
                <a:gd name="T4" fmla="*/ 126 w 147"/>
                <a:gd name="T5" fmla="*/ 70 h 169"/>
                <a:gd name="T6" fmla="*/ 139 w 147"/>
                <a:gd name="T7" fmla="*/ 101 h 169"/>
                <a:gd name="T8" fmla="*/ 147 w 147"/>
                <a:gd name="T9" fmla="*/ 136 h 169"/>
                <a:gd name="T10" fmla="*/ 139 w 147"/>
                <a:gd name="T11" fmla="*/ 137 h 169"/>
                <a:gd name="T12" fmla="*/ 133 w 147"/>
                <a:gd name="T13" fmla="*/ 139 h 169"/>
                <a:gd name="T14" fmla="*/ 125 w 147"/>
                <a:gd name="T15" fmla="*/ 139 h 169"/>
                <a:gd name="T16" fmla="*/ 118 w 147"/>
                <a:gd name="T17" fmla="*/ 137 h 169"/>
                <a:gd name="T18" fmla="*/ 115 w 147"/>
                <a:gd name="T19" fmla="*/ 129 h 169"/>
                <a:gd name="T20" fmla="*/ 110 w 147"/>
                <a:gd name="T21" fmla="*/ 120 h 169"/>
                <a:gd name="T22" fmla="*/ 104 w 147"/>
                <a:gd name="T23" fmla="*/ 115 h 169"/>
                <a:gd name="T24" fmla="*/ 94 w 147"/>
                <a:gd name="T25" fmla="*/ 120 h 169"/>
                <a:gd name="T26" fmla="*/ 85 w 147"/>
                <a:gd name="T27" fmla="*/ 126 h 169"/>
                <a:gd name="T28" fmla="*/ 72 w 147"/>
                <a:gd name="T29" fmla="*/ 129 h 169"/>
                <a:gd name="T30" fmla="*/ 64 w 147"/>
                <a:gd name="T31" fmla="*/ 134 h 169"/>
                <a:gd name="T32" fmla="*/ 62 w 147"/>
                <a:gd name="T33" fmla="*/ 145 h 169"/>
                <a:gd name="T34" fmla="*/ 64 w 147"/>
                <a:gd name="T35" fmla="*/ 150 h 169"/>
                <a:gd name="T36" fmla="*/ 67 w 147"/>
                <a:gd name="T37" fmla="*/ 155 h 169"/>
                <a:gd name="T38" fmla="*/ 70 w 147"/>
                <a:gd name="T39" fmla="*/ 160 h 169"/>
                <a:gd name="T40" fmla="*/ 70 w 147"/>
                <a:gd name="T41" fmla="*/ 168 h 169"/>
                <a:gd name="T42" fmla="*/ 62 w 147"/>
                <a:gd name="T43" fmla="*/ 166 h 169"/>
                <a:gd name="T44" fmla="*/ 56 w 147"/>
                <a:gd name="T45" fmla="*/ 168 h 169"/>
                <a:gd name="T46" fmla="*/ 50 w 147"/>
                <a:gd name="T47" fmla="*/ 169 h 169"/>
                <a:gd name="T48" fmla="*/ 43 w 147"/>
                <a:gd name="T49" fmla="*/ 165 h 169"/>
                <a:gd name="T50" fmla="*/ 32 w 147"/>
                <a:gd name="T51" fmla="*/ 137 h 169"/>
                <a:gd name="T52" fmla="*/ 22 w 147"/>
                <a:gd name="T53" fmla="*/ 109 h 169"/>
                <a:gd name="T54" fmla="*/ 11 w 147"/>
                <a:gd name="T55" fmla="*/ 78 h 169"/>
                <a:gd name="T56" fmla="*/ 0 w 147"/>
                <a:gd name="T57" fmla="*/ 50 h 169"/>
                <a:gd name="T58" fmla="*/ 7 w 147"/>
                <a:gd name="T59" fmla="*/ 46 h 169"/>
                <a:gd name="T60" fmla="*/ 16 w 147"/>
                <a:gd name="T61" fmla="*/ 45 h 169"/>
                <a:gd name="T62" fmla="*/ 24 w 147"/>
                <a:gd name="T63" fmla="*/ 43 h 169"/>
                <a:gd name="T64" fmla="*/ 32 w 147"/>
                <a:gd name="T65" fmla="*/ 43 h 169"/>
                <a:gd name="T66" fmla="*/ 37 w 147"/>
                <a:gd name="T67" fmla="*/ 62 h 169"/>
                <a:gd name="T68" fmla="*/ 42 w 147"/>
                <a:gd name="T69" fmla="*/ 78 h 169"/>
                <a:gd name="T70" fmla="*/ 48 w 147"/>
                <a:gd name="T71" fmla="*/ 93 h 169"/>
                <a:gd name="T72" fmla="*/ 56 w 147"/>
                <a:gd name="T73" fmla="*/ 110 h 169"/>
                <a:gd name="T74" fmla="*/ 67 w 147"/>
                <a:gd name="T75" fmla="*/ 107 h 169"/>
                <a:gd name="T76" fmla="*/ 78 w 147"/>
                <a:gd name="T77" fmla="*/ 102 h 169"/>
                <a:gd name="T78" fmla="*/ 90 w 147"/>
                <a:gd name="T79" fmla="*/ 98 h 169"/>
                <a:gd name="T80" fmla="*/ 101 w 147"/>
                <a:gd name="T81" fmla="*/ 91 h 169"/>
                <a:gd name="T82" fmla="*/ 96 w 147"/>
                <a:gd name="T83" fmla="*/ 72 h 169"/>
                <a:gd name="T84" fmla="*/ 90 w 147"/>
                <a:gd name="T85" fmla="*/ 53 h 169"/>
                <a:gd name="T86" fmla="*/ 82 w 147"/>
                <a:gd name="T87" fmla="*/ 34 h 169"/>
                <a:gd name="T88" fmla="*/ 77 w 147"/>
                <a:gd name="T89" fmla="*/ 13 h 169"/>
                <a:gd name="T90" fmla="*/ 85 w 147"/>
                <a:gd name="T91" fmla="*/ 8 h 169"/>
                <a:gd name="T92" fmla="*/ 93 w 147"/>
                <a:gd name="T93" fmla="*/ 2 h 169"/>
                <a:gd name="T94" fmla="*/ 101 w 147"/>
                <a:gd name="T95" fmla="*/ 0 h 169"/>
                <a:gd name="T96" fmla="*/ 107 w 147"/>
                <a:gd name="T97" fmla="*/ 8 h 169"/>
                <a:gd name="T98" fmla="*/ 106 w 147"/>
                <a:gd name="T99" fmla="*/ 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" h="169">
                  <a:moveTo>
                    <a:pt x="106" y="8"/>
                  </a:moveTo>
                  <a:lnTo>
                    <a:pt x="115" y="40"/>
                  </a:lnTo>
                  <a:lnTo>
                    <a:pt x="126" y="70"/>
                  </a:lnTo>
                  <a:lnTo>
                    <a:pt x="139" y="101"/>
                  </a:lnTo>
                  <a:lnTo>
                    <a:pt x="147" y="136"/>
                  </a:lnTo>
                  <a:lnTo>
                    <a:pt x="139" y="137"/>
                  </a:lnTo>
                  <a:lnTo>
                    <a:pt x="133" y="139"/>
                  </a:lnTo>
                  <a:lnTo>
                    <a:pt x="125" y="139"/>
                  </a:lnTo>
                  <a:lnTo>
                    <a:pt x="118" y="137"/>
                  </a:lnTo>
                  <a:lnTo>
                    <a:pt x="115" y="129"/>
                  </a:lnTo>
                  <a:lnTo>
                    <a:pt x="110" y="120"/>
                  </a:lnTo>
                  <a:lnTo>
                    <a:pt x="104" y="115"/>
                  </a:lnTo>
                  <a:lnTo>
                    <a:pt x="94" y="120"/>
                  </a:lnTo>
                  <a:lnTo>
                    <a:pt x="85" y="126"/>
                  </a:lnTo>
                  <a:lnTo>
                    <a:pt x="72" y="129"/>
                  </a:lnTo>
                  <a:lnTo>
                    <a:pt x="64" y="134"/>
                  </a:lnTo>
                  <a:lnTo>
                    <a:pt x="62" y="145"/>
                  </a:lnTo>
                  <a:lnTo>
                    <a:pt x="64" y="150"/>
                  </a:lnTo>
                  <a:lnTo>
                    <a:pt x="67" y="155"/>
                  </a:lnTo>
                  <a:lnTo>
                    <a:pt x="70" y="160"/>
                  </a:lnTo>
                  <a:lnTo>
                    <a:pt x="70" y="168"/>
                  </a:lnTo>
                  <a:lnTo>
                    <a:pt x="62" y="166"/>
                  </a:lnTo>
                  <a:lnTo>
                    <a:pt x="56" y="168"/>
                  </a:lnTo>
                  <a:lnTo>
                    <a:pt x="50" y="169"/>
                  </a:lnTo>
                  <a:lnTo>
                    <a:pt x="43" y="165"/>
                  </a:lnTo>
                  <a:lnTo>
                    <a:pt x="32" y="137"/>
                  </a:lnTo>
                  <a:lnTo>
                    <a:pt x="22" y="109"/>
                  </a:lnTo>
                  <a:lnTo>
                    <a:pt x="11" y="78"/>
                  </a:lnTo>
                  <a:lnTo>
                    <a:pt x="0" y="50"/>
                  </a:lnTo>
                  <a:lnTo>
                    <a:pt x="7" y="46"/>
                  </a:lnTo>
                  <a:lnTo>
                    <a:pt x="16" y="45"/>
                  </a:lnTo>
                  <a:lnTo>
                    <a:pt x="24" y="43"/>
                  </a:lnTo>
                  <a:lnTo>
                    <a:pt x="32" y="43"/>
                  </a:lnTo>
                  <a:lnTo>
                    <a:pt x="37" y="62"/>
                  </a:lnTo>
                  <a:lnTo>
                    <a:pt x="42" y="78"/>
                  </a:lnTo>
                  <a:lnTo>
                    <a:pt x="48" y="93"/>
                  </a:lnTo>
                  <a:lnTo>
                    <a:pt x="56" y="110"/>
                  </a:lnTo>
                  <a:lnTo>
                    <a:pt x="67" y="107"/>
                  </a:lnTo>
                  <a:lnTo>
                    <a:pt x="78" y="102"/>
                  </a:lnTo>
                  <a:lnTo>
                    <a:pt x="90" y="98"/>
                  </a:lnTo>
                  <a:lnTo>
                    <a:pt x="101" y="91"/>
                  </a:lnTo>
                  <a:lnTo>
                    <a:pt x="96" y="72"/>
                  </a:lnTo>
                  <a:lnTo>
                    <a:pt x="90" y="53"/>
                  </a:lnTo>
                  <a:lnTo>
                    <a:pt x="82" y="34"/>
                  </a:lnTo>
                  <a:lnTo>
                    <a:pt x="77" y="13"/>
                  </a:lnTo>
                  <a:lnTo>
                    <a:pt x="85" y="8"/>
                  </a:lnTo>
                  <a:lnTo>
                    <a:pt x="93" y="2"/>
                  </a:lnTo>
                  <a:lnTo>
                    <a:pt x="101" y="0"/>
                  </a:lnTo>
                  <a:lnTo>
                    <a:pt x="107" y="8"/>
                  </a:lnTo>
                  <a:lnTo>
                    <a:pt x="10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48"/>
            <p:cNvSpPr>
              <a:spLocks/>
            </p:cNvSpPr>
            <p:nvPr/>
          </p:nvSpPr>
          <p:spPr bwMode="auto">
            <a:xfrm>
              <a:off x="4495" y="2121"/>
              <a:ext cx="11" cy="33"/>
            </a:xfrm>
            <a:custGeom>
              <a:avLst/>
              <a:gdLst>
                <a:gd name="T0" fmla="*/ 8 w 22"/>
                <a:gd name="T1" fmla="*/ 67 h 67"/>
                <a:gd name="T2" fmla="*/ 3 w 22"/>
                <a:gd name="T3" fmla="*/ 67 h 67"/>
                <a:gd name="T4" fmla="*/ 0 w 22"/>
                <a:gd name="T5" fmla="*/ 42 h 67"/>
                <a:gd name="T6" fmla="*/ 1 w 22"/>
                <a:gd name="T7" fmla="*/ 39 h 67"/>
                <a:gd name="T8" fmla="*/ 3 w 22"/>
                <a:gd name="T9" fmla="*/ 35 h 67"/>
                <a:gd name="T10" fmla="*/ 5 w 22"/>
                <a:gd name="T11" fmla="*/ 32 h 67"/>
                <a:gd name="T12" fmla="*/ 3 w 22"/>
                <a:gd name="T13" fmla="*/ 27 h 67"/>
                <a:gd name="T14" fmla="*/ 22 w 22"/>
                <a:gd name="T15" fmla="*/ 0 h 67"/>
                <a:gd name="T16" fmla="*/ 21 w 22"/>
                <a:gd name="T17" fmla="*/ 18 h 67"/>
                <a:gd name="T18" fmla="*/ 17 w 22"/>
                <a:gd name="T19" fmla="*/ 35 h 67"/>
                <a:gd name="T20" fmla="*/ 13 w 22"/>
                <a:gd name="T21" fmla="*/ 51 h 67"/>
                <a:gd name="T22" fmla="*/ 8 w 22"/>
                <a:gd name="T2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67">
                  <a:moveTo>
                    <a:pt x="8" y="67"/>
                  </a:moveTo>
                  <a:lnTo>
                    <a:pt x="3" y="67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3" y="35"/>
                  </a:lnTo>
                  <a:lnTo>
                    <a:pt x="5" y="32"/>
                  </a:lnTo>
                  <a:lnTo>
                    <a:pt x="3" y="27"/>
                  </a:lnTo>
                  <a:lnTo>
                    <a:pt x="22" y="0"/>
                  </a:lnTo>
                  <a:lnTo>
                    <a:pt x="21" y="18"/>
                  </a:lnTo>
                  <a:lnTo>
                    <a:pt x="17" y="35"/>
                  </a:lnTo>
                  <a:lnTo>
                    <a:pt x="13" y="51"/>
                  </a:lnTo>
                  <a:lnTo>
                    <a:pt x="8" y="67"/>
                  </a:lnTo>
                  <a:close/>
                </a:path>
              </a:pathLst>
            </a:custGeom>
            <a:solidFill>
              <a:srgbClr val="005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Freeform 49"/>
            <p:cNvSpPr>
              <a:spLocks/>
            </p:cNvSpPr>
            <p:nvPr/>
          </p:nvSpPr>
          <p:spPr bwMode="auto">
            <a:xfrm>
              <a:off x="4680" y="2124"/>
              <a:ext cx="62" cy="80"/>
            </a:xfrm>
            <a:custGeom>
              <a:avLst/>
              <a:gdLst>
                <a:gd name="T0" fmla="*/ 83 w 123"/>
                <a:gd name="T1" fmla="*/ 16 h 159"/>
                <a:gd name="T2" fmla="*/ 85 w 123"/>
                <a:gd name="T3" fmla="*/ 24 h 159"/>
                <a:gd name="T4" fmla="*/ 75 w 123"/>
                <a:gd name="T5" fmla="*/ 30 h 159"/>
                <a:gd name="T6" fmla="*/ 59 w 123"/>
                <a:gd name="T7" fmla="*/ 36 h 159"/>
                <a:gd name="T8" fmla="*/ 43 w 123"/>
                <a:gd name="T9" fmla="*/ 44 h 159"/>
                <a:gd name="T10" fmla="*/ 34 w 123"/>
                <a:gd name="T11" fmla="*/ 59 h 159"/>
                <a:gd name="T12" fmla="*/ 40 w 123"/>
                <a:gd name="T13" fmla="*/ 71 h 159"/>
                <a:gd name="T14" fmla="*/ 56 w 123"/>
                <a:gd name="T15" fmla="*/ 73 h 159"/>
                <a:gd name="T16" fmla="*/ 75 w 123"/>
                <a:gd name="T17" fmla="*/ 68 h 159"/>
                <a:gd name="T18" fmla="*/ 93 w 123"/>
                <a:gd name="T19" fmla="*/ 65 h 159"/>
                <a:gd name="T20" fmla="*/ 117 w 123"/>
                <a:gd name="T21" fmla="*/ 84 h 159"/>
                <a:gd name="T22" fmla="*/ 123 w 123"/>
                <a:gd name="T23" fmla="*/ 111 h 159"/>
                <a:gd name="T24" fmla="*/ 109 w 123"/>
                <a:gd name="T25" fmla="*/ 127 h 159"/>
                <a:gd name="T26" fmla="*/ 90 w 123"/>
                <a:gd name="T27" fmla="*/ 137 h 159"/>
                <a:gd name="T28" fmla="*/ 37 w 123"/>
                <a:gd name="T29" fmla="*/ 159 h 159"/>
                <a:gd name="T30" fmla="*/ 31 w 123"/>
                <a:gd name="T31" fmla="*/ 148 h 159"/>
                <a:gd name="T32" fmla="*/ 29 w 123"/>
                <a:gd name="T33" fmla="*/ 134 h 159"/>
                <a:gd name="T34" fmla="*/ 48 w 123"/>
                <a:gd name="T35" fmla="*/ 126 h 159"/>
                <a:gd name="T36" fmla="*/ 71 w 123"/>
                <a:gd name="T37" fmla="*/ 119 h 159"/>
                <a:gd name="T38" fmla="*/ 87 w 123"/>
                <a:gd name="T39" fmla="*/ 111 h 159"/>
                <a:gd name="T40" fmla="*/ 88 w 123"/>
                <a:gd name="T41" fmla="*/ 91 h 159"/>
                <a:gd name="T42" fmla="*/ 67 w 123"/>
                <a:gd name="T43" fmla="*/ 91 h 159"/>
                <a:gd name="T44" fmla="*/ 50 w 123"/>
                <a:gd name="T45" fmla="*/ 95 h 159"/>
                <a:gd name="T46" fmla="*/ 31 w 123"/>
                <a:gd name="T47" fmla="*/ 100 h 159"/>
                <a:gd name="T48" fmla="*/ 10 w 123"/>
                <a:gd name="T49" fmla="*/ 94 h 159"/>
                <a:gd name="T50" fmla="*/ 2 w 123"/>
                <a:gd name="T51" fmla="*/ 75 h 159"/>
                <a:gd name="T52" fmla="*/ 2 w 123"/>
                <a:gd name="T53" fmla="*/ 52 h 159"/>
                <a:gd name="T54" fmla="*/ 15 w 123"/>
                <a:gd name="T55" fmla="*/ 35 h 159"/>
                <a:gd name="T56" fmla="*/ 32 w 123"/>
                <a:gd name="T57" fmla="*/ 24 h 159"/>
                <a:gd name="T58" fmla="*/ 53 w 123"/>
                <a:gd name="T59" fmla="*/ 12 h 159"/>
                <a:gd name="T60" fmla="*/ 72 w 123"/>
                <a:gd name="T61" fmla="*/ 0 h 159"/>
                <a:gd name="T62" fmla="*/ 77 w 123"/>
                <a:gd name="T63" fmla="*/ 4 h 159"/>
                <a:gd name="T64" fmla="*/ 82 w 123"/>
                <a:gd name="T65" fmla="*/ 1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59">
                  <a:moveTo>
                    <a:pt x="82" y="12"/>
                  </a:moveTo>
                  <a:lnTo>
                    <a:pt x="83" y="16"/>
                  </a:lnTo>
                  <a:lnTo>
                    <a:pt x="85" y="19"/>
                  </a:lnTo>
                  <a:lnTo>
                    <a:pt x="85" y="24"/>
                  </a:lnTo>
                  <a:lnTo>
                    <a:pt x="83" y="27"/>
                  </a:lnTo>
                  <a:lnTo>
                    <a:pt x="75" y="30"/>
                  </a:lnTo>
                  <a:lnTo>
                    <a:pt x="67" y="33"/>
                  </a:lnTo>
                  <a:lnTo>
                    <a:pt x="59" y="36"/>
                  </a:lnTo>
                  <a:lnTo>
                    <a:pt x="51" y="40"/>
                  </a:lnTo>
                  <a:lnTo>
                    <a:pt x="43" y="44"/>
                  </a:lnTo>
                  <a:lnTo>
                    <a:pt x="37" y="51"/>
                  </a:lnTo>
                  <a:lnTo>
                    <a:pt x="34" y="59"/>
                  </a:lnTo>
                  <a:lnTo>
                    <a:pt x="32" y="67"/>
                  </a:lnTo>
                  <a:lnTo>
                    <a:pt x="40" y="71"/>
                  </a:lnTo>
                  <a:lnTo>
                    <a:pt x="48" y="73"/>
                  </a:lnTo>
                  <a:lnTo>
                    <a:pt x="56" y="73"/>
                  </a:lnTo>
                  <a:lnTo>
                    <a:pt x="66" y="70"/>
                  </a:lnTo>
                  <a:lnTo>
                    <a:pt x="75" y="68"/>
                  </a:lnTo>
                  <a:lnTo>
                    <a:pt x="83" y="65"/>
                  </a:lnTo>
                  <a:lnTo>
                    <a:pt x="93" y="65"/>
                  </a:lnTo>
                  <a:lnTo>
                    <a:pt x="103" y="67"/>
                  </a:lnTo>
                  <a:lnTo>
                    <a:pt x="117" y="84"/>
                  </a:lnTo>
                  <a:lnTo>
                    <a:pt x="123" y="100"/>
                  </a:lnTo>
                  <a:lnTo>
                    <a:pt x="123" y="111"/>
                  </a:lnTo>
                  <a:lnTo>
                    <a:pt x="119" y="121"/>
                  </a:lnTo>
                  <a:lnTo>
                    <a:pt x="109" y="127"/>
                  </a:lnTo>
                  <a:lnTo>
                    <a:pt x="99" y="132"/>
                  </a:lnTo>
                  <a:lnTo>
                    <a:pt x="90" y="137"/>
                  </a:lnTo>
                  <a:lnTo>
                    <a:pt x="83" y="142"/>
                  </a:lnTo>
                  <a:lnTo>
                    <a:pt x="37" y="159"/>
                  </a:lnTo>
                  <a:lnTo>
                    <a:pt x="32" y="155"/>
                  </a:lnTo>
                  <a:lnTo>
                    <a:pt x="31" y="148"/>
                  </a:lnTo>
                  <a:lnTo>
                    <a:pt x="29" y="142"/>
                  </a:lnTo>
                  <a:lnTo>
                    <a:pt x="29" y="134"/>
                  </a:lnTo>
                  <a:lnTo>
                    <a:pt x="39" y="129"/>
                  </a:lnTo>
                  <a:lnTo>
                    <a:pt x="48" y="126"/>
                  </a:lnTo>
                  <a:lnTo>
                    <a:pt x="61" y="123"/>
                  </a:lnTo>
                  <a:lnTo>
                    <a:pt x="71" y="119"/>
                  </a:lnTo>
                  <a:lnTo>
                    <a:pt x="80" y="116"/>
                  </a:lnTo>
                  <a:lnTo>
                    <a:pt x="87" y="111"/>
                  </a:lnTo>
                  <a:lnTo>
                    <a:pt x="90" y="103"/>
                  </a:lnTo>
                  <a:lnTo>
                    <a:pt x="88" y="91"/>
                  </a:lnTo>
                  <a:lnTo>
                    <a:pt x="77" y="89"/>
                  </a:lnTo>
                  <a:lnTo>
                    <a:pt x="67" y="91"/>
                  </a:lnTo>
                  <a:lnTo>
                    <a:pt x="58" y="92"/>
                  </a:lnTo>
                  <a:lnTo>
                    <a:pt x="50" y="95"/>
                  </a:lnTo>
                  <a:lnTo>
                    <a:pt x="40" y="99"/>
                  </a:lnTo>
                  <a:lnTo>
                    <a:pt x="31" y="100"/>
                  </a:lnTo>
                  <a:lnTo>
                    <a:pt x="21" y="99"/>
                  </a:lnTo>
                  <a:lnTo>
                    <a:pt x="10" y="94"/>
                  </a:lnTo>
                  <a:lnTo>
                    <a:pt x="4" y="84"/>
                  </a:lnTo>
                  <a:lnTo>
                    <a:pt x="2" y="75"/>
                  </a:lnTo>
                  <a:lnTo>
                    <a:pt x="0" y="64"/>
                  </a:lnTo>
                  <a:lnTo>
                    <a:pt x="2" y="52"/>
                  </a:lnTo>
                  <a:lnTo>
                    <a:pt x="7" y="43"/>
                  </a:lnTo>
                  <a:lnTo>
                    <a:pt x="15" y="35"/>
                  </a:lnTo>
                  <a:lnTo>
                    <a:pt x="23" y="28"/>
                  </a:lnTo>
                  <a:lnTo>
                    <a:pt x="32" y="24"/>
                  </a:lnTo>
                  <a:lnTo>
                    <a:pt x="42" y="17"/>
                  </a:lnTo>
                  <a:lnTo>
                    <a:pt x="53" y="12"/>
                  </a:lnTo>
                  <a:lnTo>
                    <a:pt x="63" y="6"/>
                  </a:lnTo>
                  <a:lnTo>
                    <a:pt x="72" y="0"/>
                  </a:lnTo>
                  <a:lnTo>
                    <a:pt x="75" y="1"/>
                  </a:lnTo>
                  <a:lnTo>
                    <a:pt x="77" y="4"/>
                  </a:lnTo>
                  <a:lnTo>
                    <a:pt x="80" y="8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50"/>
            <p:cNvSpPr>
              <a:spLocks/>
            </p:cNvSpPr>
            <p:nvPr/>
          </p:nvSpPr>
          <p:spPr bwMode="auto">
            <a:xfrm>
              <a:off x="4623" y="2145"/>
              <a:ext cx="60" cy="73"/>
            </a:xfrm>
            <a:custGeom>
              <a:avLst/>
              <a:gdLst>
                <a:gd name="T0" fmla="*/ 101 w 122"/>
                <a:gd name="T1" fmla="*/ 29 h 147"/>
                <a:gd name="T2" fmla="*/ 104 w 122"/>
                <a:gd name="T3" fmla="*/ 40 h 147"/>
                <a:gd name="T4" fmla="*/ 109 w 122"/>
                <a:gd name="T5" fmla="*/ 54 h 147"/>
                <a:gd name="T6" fmla="*/ 115 w 122"/>
                <a:gd name="T7" fmla="*/ 70 h 147"/>
                <a:gd name="T8" fmla="*/ 120 w 122"/>
                <a:gd name="T9" fmla="*/ 86 h 147"/>
                <a:gd name="T10" fmla="*/ 122 w 122"/>
                <a:gd name="T11" fmla="*/ 104 h 147"/>
                <a:gd name="T12" fmla="*/ 117 w 122"/>
                <a:gd name="T13" fmla="*/ 118 h 147"/>
                <a:gd name="T14" fmla="*/ 107 w 122"/>
                <a:gd name="T15" fmla="*/ 133 h 147"/>
                <a:gd name="T16" fmla="*/ 88 w 122"/>
                <a:gd name="T17" fmla="*/ 144 h 147"/>
                <a:gd name="T18" fmla="*/ 80 w 122"/>
                <a:gd name="T19" fmla="*/ 145 h 147"/>
                <a:gd name="T20" fmla="*/ 74 w 122"/>
                <a:gd name="T21" fmla="*/ 147 h 147"/>
                <a:gd name="T22" fmla="*/ 66 w 122"/>
                <a:gd name="T23" fmla="*/ 147 h 147"/>
                <a:gd name="T24" fmla="*/ 59 w 122"/>
                <a:gd name="T25" fmla="*/ 147 h 147"/>
                <a:gd name="T26" fmla="*/ 51 w 122"/>
                <a:gd name="T27" fmla="*/ 145 h 147"/>
                <a:gd name="T28" fmla="*/ 45 w 122"/>
                <a:gd name="T29" fmla="*/ 144 h 147"/>
                <a:gd name="T30" fmla="*/ 39 w 122"/>
                <a:gd name="T31" fmla="*/ 141 h 147"/>
                <a:gd name="T32" fmla="*/ 32 w 122"/>
                <a:gd name="T33" fmla="*/ 137 h 147"/>
                <a:gd name="T34" fmla="*/ 28 w 122"/>
                <a:gd name="T35" fmla="*/ 130 h 147"/>
                <a:gd name="T36" fmla="*/ 23 w 122"/>
                <a:gd name="T37" fmla="*/ 120 h 147"/>
                <a:gd name="T38" fmla="*/ 21 w 122"/>
                <a:gd name="T39" fmla="*/ 112 h 147"/>
                <a:gd name="T40" fmla="*/ 18 w 122"/>
                <a:gd name="T41" fmla="*/ 104 h 147"/>
                <a:gd name="T42" fmla="*/ 12 w 122"/>
                <a:gd name="T43" fmla="*/ 86 h 147"/>
                <a:gd name="T44" fmla="*/ 7 w 122"/>
                <a:gd name="T45" fmla="*/ 67 h 147"/>
                <a:gd name="T46" fmla="*/ 4 w 122"/>
                <a:gd name="T47" fmla="*/ 50 h 147"/>
                <a:gd name="T48" fmla="*/ 0 w 122"/>
                <a:gd name="T49" fmla="*/ 32 h 147"/>
                <a:gd name="T50" fmla="*/ 8 w 122"/>
                <a:gd name="T51" fmla="*/ 32 h 147"/>
                <a:gd name="T52" fmla="*/ 15 w 122"/>
                <a:gd name="T53" fmla="*/ 29 h 147"/>
                <a:gd name="T54" fmla="*/ 21 w 122"/>
                <a:gd name="T55" fmla="*/ 27 h 147"/>
                <a:gd name="T56" fmla="*/ 29 w 122"/>
                <a:gd name="T57" fmla="*/ 29 h 147"/>
                <a:gd name="T58" fmla="*/ 34 w 122"/>
                <a:gd name="T59" fmla="*/ 50 h 147"/>
                <a:gd name="T60" fmla="*/ 39 w 122"/>
                <a:gd name="T61" fmla="*/ 75 h 147"/>
                <a:gd name="T62" fmla="*/ 47 w 122"/>
                <a:gd name="T63" fmla="*/ 101 h 147"/>
                <a:gd name="T64" fmla="*/ 63 w 122"/>
                <a:gd name="T65" fmla="*/ 120 h 147"/>
                <a:gd name="T66" fmla="*/ 69 w 122"/>
                <a:gd name="T67" fmla="*/ 122 h 147"/>
                <a:gd name="T68" fmla="*/ 75 w 122"/>
                <a:gd name="T69" fmla="*/ 120 h 147"/>
                <a:gd name="T70" fmla="*/ 80 w 122"/>
                <a:gd name="T71" fmla="*/ 117 h 147"/>
                <a:gd name="T72" fmla="*/ 83 w 122"/>
                <a:gd name="T73" fmla="*/ 112 h 147"/>
                <a:gd name="T74" fmla="*/ 85 w 122"/>
                <a:gd name="T75" fmla="*/ 88 h 147"/>
                <a:gd name="T76" fmla="*/ 79 w 122"/>
                <a:gd name="T77" fmla="*/ 62 h 147"/>
                <a:gd name="T78" fmla="*/ 71 w 122"/>
                <a:gd name="T79" fmla="*/ 38 h 147"/>
                <a:gd name="T80" fmla="*/ 63 w 122"/>
                <a:gd name="T81" fmla="*/ 16 h 147"/>
                <a:gd name="T82" fmla="*/ 67 w 122"/>
                <a:gd name="T83" fmla="*/ 10 h 147"/>
                <a:gd name="T84" fmla="*/ 74 w 122"/>
                <a:gd name="T85" fmla="*/ 7 h 147"/>
                <a:gd name="T86" fmla="*/ 82 w 122"/>
                <a:gd name="T87" fmla="*/ 3 h 147"/>
                <a:gd name="T88" fmla="*/ 88 w 122"/>
                <a:gd name="T89" fmla="*/ 0 h 147"/>
                <a:gd name="T90" fmla="*/ 93 w 122"/>
                <a:gd name="T91" fmla="*/ 5 h 147"/>
                <a:gd name="T92" fmla="*/ 95 w 122"/>
                <a:gd name="T93" fmla="*/ 13 h 147"/>
                <a:gd name="T94" fmla="*/ 96 w 122"/>
                <a:gd name="T95" fmla="*/ 21 h 147"/>
                <a:gd name="T96" fmla="*/ 101 w 122"/>
                <a:gd name="T97" fmla="*/ 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147">
                  <a:moveTo>
                    <a:pt x="101" y="29"/>
                  </a:moveTo>
                  <a:lnTo>
                    <a:pt x="104" y="40"/>
                  </a:lnTo>
                  <a:lnTo>
                    <a:pt x="109" y="54"/>
                  </a:lnTo>
                  <a:lnTo>
                    <a:pt x="115" y="70"/>
                  </a:lnTo>
                  <a:lnTo>
                    <a:pt x="120" y="86"/>
                  </a:lnTo>
                  <a:lnTo>
                    <a:pt x="122" y="104"/>
                  </a:lnTo>
                  <a:lnTo>
                    <a:pt x="117" y="118"/>
                  </a:lnTo>
                  <a:lnTo>
                    <a:pt x="107" y="133"/>
                  </a:lnTo>
                  <a:lnTo>
                    <a:pt x="88" y="144"/>
                  </a:lnTo>
                  <a:lnTo>
                    <a:pt x="80" y="145"/>
                  </a:lnTo>
                  <a:lnTo>
                    <a:pt x="74" y="147"/>
                  </a:lnTo>
                  <a:lnTo>
                    <a:pt x="66" y="147"/>
                  </a:lnTo>
                  <a:lnTo>
                    <a:pt x="59" y="147"/>
                  </a:lnTo>
                  <a:lnTo>
                    <a:pt x="51" y="145"/>
                  </a:lnTo>
                  <a:lnTo>
                    <a:pt x="45" y="144"/>
                  </a:lnTo>
                  <a:lnTo>
                    <a:pt x="39" y="141"/>
                  </a:lnTo>
                  <a:lnTo>
                    <a:pt x="32" y="137"/>
                  </a:lnTo>
                  <a:lnTo>
                    <a:pt x="28" y="130"/>
                  </a:lnTo>
                  <a:lnTo>
                    <a:pt x="23" y="120"/>
                  </a:lnTo>
                  <a:lnTo>
                    <a:pt x="21" y="112"/>
                  </a:lnTo>
                  <a:lnTo>
                    <a:pt x="18" y="104"/>
                  </a:lnTo>
                  <a:lnTo>
                    <a:pt x="12" y="86"/>
                  </a:lnTo>
                  <a:lnTo>
                    <a:pt x="7" y="67"/>
                  </a:lnTo>
                  <a:lnTo>
                    <a:pt x="4" y="5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29"/>
                  </a:lnTo>
                  <a:lnTo>
                    <a:pt x="21" y="27"/>
                  </a:lnTo>
                  <a:lnTo>
                    <a:pt x="29" y="29"/>
                  </a:lnTo>
                  <a:lnTo>
                    <a:pt x="34" y="50"/>
                  </a:lnTo>
                  <a:lnTo>
                    <a:pt x="39" y="75"/>
                  </a:lnTo>
                  <a:lnTo>
                    <a:pt x="47" y="101"/>
                  </a:lnTo>
                  <a:lnTo>
                    <a:pt x="63" y="120"/>
                  </a:lnTo>
                  <a:lnTo>
                    <a:pt x="69" y="122"/>
                  </a:lnTo>
                  <a:lnTo>
                    <a:pt x="75" y="120"/>
                  </a:lnTo>
                  <a:lnTo>
                    <a:pt x="80" y="117"/>
                  </a:lnTo>
                  <a:lnTo>
                    <a:pt x="83" y="112"/>
                  </a:lnTo>
                  <a:lnTo>
                    <a:pt x="85" y="88"/>
                  </a:lnTo>
                  <a:lnTo>
                    <a:pt x="79" y="62"/>
                  </a:lnTo>
                  <a:lnTo>
                    <a:pt x="71" y="38"/>
                  </a:lnTo>
                  <a:lnTo>
                    <a:pt x="63" y="16"/>
                  </a:lnTo>
                  <a:lnTo>
                    <a:pt x="67" y="10"/>
                  </a:lnTo>
                  <a:lnTo>
                    <a:pt x="74" y="7"/>
                  </a:lnTo>
                  <a:lnTo>
                    <a:pt x="82" y="3"/>
                  </a:lnTo>
                  <a:lnTo>
                    <a:pt x="88" y="0"/>
                  </a:lnTo>
                  <a:lnTo>
                    <a:pt x="93" y="5"/>
                  </a:lnTo>
                  <a:lnTo>
                    <a:pt x="95" y="13"/>
                  </a:lnTo>
                  <a:lnTo>
                    <a:pt x="96" y="21"/>
                  </a:lnTo>
                  <a:lnTo>
                    <a:pt x="101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Freeform 51"/>
            <p:cNvSpPr>
              <a:spLocks/>
            </p:cNvSpPr>
            <p:nvPr/>
          </p:nvSpPr>
          <p:spPr bwMode="auto">
            <a:xfrm>
              <a:off x="4667" y="2200"/>
              <a:ext cx="174" cy="131"/>
            </a:xfrm>
            <a:custGeom>
              <a:avLst/>
              <a:gdLst>
                <a:gd name="T0" fmla="*/ 340 w 348"/>
                <a:gd name="T1" fmla="*/ 93 h 264"/>
                <a:gd name="T2" fmla="*/ 336 w 348"/>
                <a:gd name="T3" fmla="*/ 112 h 264"/>
                <a:gd name="T4" fmla="*/ 332 w 348"/>
                <a:gd name="T5" fmla="*/ 133 h 264"/>
                <a:gd name="T6" fmla="*/ 329 w 348"/>
                <a:gd name="T7" fmla="*/ 154 h 264"/>
                <a:gd name="T8" fmla="*/ 328 w 348"/>
                <a:gd name="T9" fmla="*/ 173 h 264"/>
                <a:gd name="T10" fmla="*/ 328 w 348"/>
                <a:gd name="T11" fmla="*/ 173 h 264"/>
                <a:gd name="T12" fmla="*/ 326 w 348"/>
                <a:gd name="T13" fmla="*/ 190 h 264"/>
                <a:gd name="T14" fmla="*/ 323 w 348"/>
                <a:gd name="T15" fmla="*/ 205 h 264"/>
                <a:gd name="T16" fmla="*/ 320 w 348"/>
                <a:gd name="T17" fmla="*/ 219 h 264"/>
                <a:gd name="T18" fmla="*/ 320 w 348"/>
                <a:gd name="T19" fmla="*/ 238 h 264"/>
                <a:gd name="T20" fmla="*/ 316 w 348"/>
                <a:gd name="T21" fmla="*/ 243 h 264"/>
                <a:gd name="T22" fmla="*/ 318 w 348"/>
                <a:gd name="T23" fmla="*/ 248 h 264"/>
                <a:gd name="T24" fmla="*/ 316 w 348"/>
                <a:gd name="T25" fmla="*/ 253 h 264"/>
                <a:gd name="T26" fmla="*/ 315 w 348"/>
                <a:gd name="T27" fmla="*/ 259 h 264"/>
                <a:gd name="T28" fmla="*/ 315 w 348"/>
                <a:gd name="T29" fmla="*/ 264 h 264"/>
                <a:gd name="T30" fmla="*/ 299 w 348"/>
                <a:gd name="T31" fmla="*/ 262 h 264"/>
                <a:gd name="T32" fmla="*/ 283 w 348"/>
                <a:gd name="T33" fmla="*/ 261 h 264"/>
                <a:gd name="T34" fmla="*/ 267 w 348"/>
                <a:gd name="T35" fmla="*/ 259 h 264"/>
                <a:gd name="T36" fmla="*/ 251 w 348"/>
                <a:gd name="T37" fmla="*/ 257 h 264"/>
                <a:gd name="T38" fmla="*/ 235 w 348"/>
                <a:gd name="T39" fmla="*/ 254 h 264"/>
                <a:gd name="T40" fmla="*/ 217 w 348"/>
                <a:gd name="T41" fmla="*/ 253 h 264"/>
                <a:gd name="T42" fmla="*/ 201 w 348"/>
                <a:gd name="T43" fmla="*/ 249 h 264"/>
                <a:gd name="T44" fmla="*/ 185 w 348"/>
                <a:gd name="T45" fmla="*/ 246 h 264"/>
                <a:gd name="T46" fmla="*/ 169 w 348"/>
                <a:gd name="T47" fmla="*/ 243 h 264"/>
                <a:gd name="T48" fmla="*/ 153 w 348"/>
                <a:gd name="T49" fmla="*/ 240 h 264"/>
                <a:gd name="T50" fmla="*/ 136 w 348"/>
                <a:gd name="T51" fmla="*/ 237 h 264"/>
                <a:gd name="T52" fmla="*/ 120 w 348"/>
                <a:gd name="T53" fmla="*/ 233 h 264"/>
                <a:gd name="T54" fmla="*/ 104 w 348"/>
                <a:gd name="T55" fmla="*/ 232 h 264"/>
                <a:gd name="T56" fmla="*/ 88 w 348"/>
                <a:gd name="T57" fmla="*/ 229 h 264"/>
                <a:gd name="T58" fmla="*/ 72 w 348"/>
                <a:gd name="T59" fmla="*/ 226 h 264"/>
                <a:gd name="T60" fmla="*/ 56 w 348"/>
                <a:gd name="T61" fmla="*/ 224 h 264"/>
                <a:gd name="T62" fmla="*/ 62 w 348"/>
                <a:gd name="T63" fmla="*/ 214 h 264"/>
                <a:gd name="T64" fmla="*/ 70 w 348"/>
                <a:gd name="T65" fmla="*/ 205 h 264"/>
                <a:gd name="T66" fmla="*/ 77 w 348"/>
                <a:gd name="T67" fmla="*/ 194 h 264"/>
                <a:gd name="T68" fmla="*/ 78 w 348"/>
                <a:gd name="T69" fmla="*/ 179 h 264"/>
                <a:gd name="T70" fmla="*/ 72 w 348"/>
                <a:gd name="T71" fmla="*/ 171 h 264"/>
                <a:gd name="T72" fmla="*/ 62 w 348"/>
                <a:gd name="T73" fmla="*/ 168 h 264"/>
                <a:gd name="T74" fmla="*/ 51 w 348"/>
                <a:gd name="T75" fmla="*/ 165 h 264"/>
                <a:gd name="T76" fmla="*/ 40 w 348"/>
                <a:gd name="T77" fmla="*/ 163 h 264"/>
                <a:gd name="T78" fmla="*/ 29 w 348"/>
                <a:gd name="T79" fmla="*/ 162 h 264"/>
                <a:gd name="T80" fmla="*/ 18 w 348"/>
                <a:gd name="T81" fmla="*/ 160 h 264"/>
                <a:gd name="T82" fmla="*/ 8 w 348"/>
                <a:gd name="T83" fmla="*/ 155 h 264"/>
                <a:gd name="T84" fmla="*/ 0 w 348"/>
                <a:gd name="T85" fmla="*/ 149 h 264"/>
                <a:gd name="T86" fmla="*/ 7 w 348"/>
                <a:gd name="T87" fmla="*/ 147 h 264"/>
                <a:gd name="T88" fmla="*/ 21 w 348"/>
                <a:gd name="T89" fmla="*/ 142 h 264"/>
                <a:gd name="T90" fmla="*/ 39 w 348"/>
                <a:gd name="T91" fmla="*/ 134 h 264"/>
                <a:gd name="T92" fmla="*/ 62 w 348"/>
                <a:gd name="T93" fmla="*/ 125 h 264"/>
                <a:gd name="T94" fmla="*/ 90 w 348"/>
                <a:gd name="T95" fmla="*/ 114 h 264"/>
                <a:gd name="T96" fmla="*/ 118 w 348"/>
                <a:gd name="T97" fmla="*/ 101 h 264"/>
                <a:gd name="T98" fmla="*/ 149 w 348"/>
                <a:gd name="T99" fmla="*/ 88 h 264"/>
                <a:gd name="T100" fmla="*/ 181 w 348"/>
                <a:gd name="T101" fmla="*/ 74 h 264"/>
                <a:gd name="T102" fmla="*/ 213 w 348"/>
                <a:gd name="T103" fmla="*/ 61 h 264"/>
                <a:gd name="T104" fmla="*/ 243 w 348"/>
                <a:gd name="T105" fmla="*/ 47 h 264"/>
                <a:gd name="T106" fmla="*/ 270 w 348"/>
                <a:gd name="T107" fmla="*/ 34 h 264"/>
                <a:gd name="T108" fmla="*/ 296 w 348"/>
                <a:gd name="T109" fmla="*/ 23 h 264"/>
                <a:gd name="T110" fmla="*/ 316 w 348"/>
                <a:gd name="T111" fmla="*/ 13 h 264"/>
                <a:gd name="T112" fmla="*/ 332 w 348"/>
                <a:gd name="T113" fmla="*/ 7 h 264"/>
                <a:gd name="T114" fmla="*/ 344 w 348"/>
                <a:gd name="T115" fmla="*/ 2 h 264"/>
                <a:gd name="T116" fmla="*/ 347 w 348"/>
                <a:gd name="T117" fmla="*/ 0 h 264"/>
                <a:gd name="T118" fmla="*/ 348 w 348"/>
                <a:gd name="T119" fmla="*/ 23 h 264"/>
                <a:gd name="T120" fmla="*/ 345 w 348"/>
                <a:gd name="T121" fmla="*/ 45 h 264"/>
                <a:gd name="T122" fmla="*/ 342 w 348"/>
                <a:gd name="T123" fmla="*/ 69 h 264"/>
                <a:gd name="T124" fmla="*/ 340 w 348"/>
                <a:gd name="T125" fmla="*/ 9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8" h="264">
                  <a:moveTo>
                    <a:pt x="340" y="93"/>
                  </a:moveTo>
                  <a:lnTo>
                    <a:pt x="336" y="112"/>
                  </a:lnTo>
                  <a:lnTo>
                    <a:pt x="332" y="133"/>
                  </a:lnTo>
                  <a:lnTo>
                    <a:pt x="329" y="154"/>
                  </a:lnTo>
                  <a:lnTo>
                    <a:pt x="328" y="173"/>
                  </a:lnTo>
                  <a:lnTo>
                    <a:pt x="328" y="173"/>
                  </a:lnTo>
                  <a:lnTo>
                    <a:pt x="326" y="190"/>
                  </a:lnTo>
                  <a:lnTo>
                    <a:pt x="323" y="205"/>
                  </a:lnTo>
                  <a:lnTo>
                    <a:pt x="320" y="219"/>
                  </a:lnTo>
                  <a:lnTo>
                    <a:pt x="320" y="238"/>
                  </a:lnTo>
                  <a:lnTo>
                    <a:pt x="316" y="243"/>
                  </a:lnTo>
                  <a:lnTo>
                    <a:pt x="318" y="248"/>
                  </a:lnTo>
                  <a:lnTo>
                    <a:pt x="316" y="253"/>
                  </a:lnTo>
                  <a:lnTo>
                    <a:pt x="315" y="259"/>
                  </a:lnTo>
                  <a:lnTo>
                    <a:pt x="315" y="264"/>
                  </a:lnTo>
                  <a:lnTo>
                    <a:pt x="299" y="262"/>
                  </a:lnTo>
                  <a:lnTo>
                    <a:pt x="283" y="261"/>
                  </a:lnTo>
                  <a:lnTo>
                    <a:pt x="267" y="259"/>
                  </a:lnTo>
                  <a:lnTo>
                    <a:pt x="251" y="257"/>
                  </a:lnTo>
                  <a:lnTo>
                    <a:pt x="235" y="254"/>
                  </a:lnTo>
                  <a:lnTo>
                    <a:pt x="217" y="253"/>
                  </a:lnTo>
                  <a:lnTo>
                    <a:pt x="201" y="249"/>
                  </a:lnTo>
                  <a:lnTo>
                    <a:pt x="185" y="246"/>
                  </a:lnTo>
                  <a:lnTo>
                    <a:pt x="169" y="243"/>
                  </a:lnTo>
                  <a:lnTo>
                    <a:pt x="153" y="240"/>
                  </a:lnTo>
                  <a:lnTo>
                    <a:pt x="136" y="237"/>
                  </a:lnTo>
                  <a:lnTo>
                    <a:pt x="120" y="233"/>
                  </a:lnTo>
                  <a:lnTo>
                    <a:pt x="104" y="232"/>
                  </a:lnTo>
                  <a:lnTo>
                    <a:pt x="88" y="229"/>
                  </a:lnTo>
                  <a:lnTo>
                    <a:pt x="72" y="226"/>
                  </a:lnTo>
                  <a:lnTo>
                    <a:pt x="56" y="224"/>
                  </a:lnTo>
                  <a:lnTo>
                    <a:pt x="62" y="214"/>
                  </a:lnTo>
                  <a:lnTo>
                    <a:pt x="70" y="205"/>
                  </a:lnTo>
                  <a:lnTo>
                    <a:pt x="77" y="194"/>
                  </a:lnTo>
                  <a:lnTo>
                    <a:pt x="78" y="179"/>
                  </a:lnTo>
                  <a:lnTo>
                    <a:pt x="72" y="171"/>
                  </a:lnTo>
                  <a:lnTo>
                    <a:pt x="62" y="168"/>
                  </a:lnTo>
                  <a:lnTo>
                    <a:pt x="51" y="165"/>
                  </a:lnTo>
                  <a:lnTo>
                    <a:pt x="40" y="163"/>
                  </a:lnTo>
                  <a:lnTo>
                    <a:pt x="29" y="162"/>
                  </a:lnTo>
                  <a:lnTo>
                    <a:pt x="18" y="160"/>
                  </a:lnTo>
                  <a:lnTo>
                    <a:pt x="8" y="155"/>
                  </a:lnTo>
                  <a:lnTo>
                    <a:pt x="0" y="149"/>
                  </a:lnTo>
                  <a:lnTo>
                    <a:pt x="7" y="147"/>
                  </a:lnTo>
                  <a:lnTo>
                    <a:pt x="21" y="142"/>
                  </a:lnTo>
                  <a:lnTo>
                    <a:pt x="39" y="134"/>
                  </a:lnTo>
                  <a:lnTo>
                    <a:pt x="62" y="125"/>
                  </a:lnTo>
                  <a:lnTo>
                    <a:pt x="90" y="114"/>
                  </a:lnTo>
                  <a:lnTo>
                    <a:pt x="118" y="101"/>
                  </a:lnTo>
                  <a:lnTo>
                    <a:pt x="149" y="88"/>
                  </a:lnTo>
                  <a:lnTo>
                    <a:pt x="181" y="74"/>
                  </a:lnTo>
                  <a:lnTo>
                    <a:pt x="213" y="61"/>
                  </a:lnTo>
                  <a:lnTo>
                    <a:pt x="243" y="47"/>
                  </a:lnTo>
                  <a:lnTo>
                    <a:pt x="270" y="34"/>
                  </a:lnTo>
                  <a:lnTo>
                    <a:pt x="296" y="23"/>
                  </a:lnTo>
                  <a:lnTo>
                    <a:pt x="316" y="13"/>
                  </a:lnTo>
                  <a:lnTo>
                    <a:pt x="332" y="7"/>
                  </a:lnTo>
                  <a:lnTo>
                    <a:pt x="344" y="2"/>
                  </a:lnTo>
                  <a:lnTo>
                    <a:pt x="347" y="0"/>
                  </a:lnTo>
                  <a:lnTo>
                    <a:pt x="348" y="23"/>
                  </a:lnTo>
                  <a:lnTo>
                    <a:pt x="345" y="45"/>
                  </a:lnTo>
                  <a:lnTo>
                    <a:pt x="342" y="69"/>
                  </a:lnTo>
                  <a:lnTo>
                    <a:pt x="340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Freeform 52"/>
            <p:cNvSpPr>
              <a:spLocks/>
            </p:cNvSpPr>
            <p:nvPr/>
          </p:nvSpPr>
          <p:spPr bwMode="auto">
            <a:xfrm>
              <a:off x="4382" y="2234"/>
              <a:ext cx="42" cy="51"/>
            </a:xfrm>
            <a:custGeom>
              <a:avLst/>
              <a:gdLst>
                <a:gd name="T0" fmla="*/ 85 w 85"/>
                <a:gd name="T1" fmla="*/ 96 h 102"/>
                <a:gd name="T2" fmla="*/ 75 w 85"/>
                <a:gd name="T3" fmla="*/ 101 h 102"/>
                <a:gd name="T4" fmla="*/ 67 w 85"/>
                <a:gd name="T5" fmla="*/ 102 h 102"/>
                <a:gd name="T6" fmla="*/ 59 w 85"/>
                <a:gd name="T7" fmla="*/ 99 h 102"/>
                <a:gd name="T8" fmla="*/ 51 w 85"/>
                <a:gd name="T9" fmla="*/ 96 h 102"/>
                <a:gd name="T10" fmla="*/ 42 w 85"/>
                <a:gd name="T11" fmla="*/ 89 h 102"/>
                <a:gd name="T12" fmla="*/ 34 w 85"/>
                <a:gd name="T13" fmla="*/ 85 h 102"/>
                <a:gd name="T14" fmla="*/ 26 w 85"/>
                <a:gd name="T15" fmla="*/ 80 h 102"/>
                <a:gd name="T16" fmla="*/ 16 w 85"/>
                <a:gd name="T17" fmla="*/ 78 h 102"/>
                <a:gd name="T18" fmla="*/ 8 w 85"/>
                <a:gd name="T19" fmla="*/ 70 h 102"/>
                <a:gd name="T20" fmla="*/ 3 w 85"/>
                <a:gd name="T21" fmla="*/ 59 h 102"/>
                <a:gd name="T22" fmla="*/ 0 w 85"/>
                <a:gd name="T23" fmla="*/ 46 h 102"/>
                <a:gd name="T24" fmla="*/ 2 w 85"/>
                <a:gd name="T25" fmla="*/ 32 h 102"/>
                <a:gd name="T26" fmla="*/ 5 w 85"/>
                <a:gd name="T27" fmla="*/ 27 h 102"/>
                <a:gd name="T28" fmla="*/ 10 w 85"/>
                <a:gd name="T29" fmla="*/ 22 h 102"/>
                <a:gd name="T30" fmla="*/ 11 w 85"/>
                <a:gd name="T31" fmla="*/ 16 h 102"/>
                <a:gd name="T32" fmla="*/ 13 w 85"/>
                <a:gd name="T33" fmla="*/ 10 h 102"/>
                <a:gd name="T34" fmla="*/ 15 w 85"/>
                <a:gd name="T35" fmla="*/ 11 h 102"/>
                <a:gd name="T36" fmla="*/ 19 w 85"/>
                <a:gd name="T37" fmla="*/ 0 h 102"/>
                <a:gd name="T38" fmla="*/ 29 w 85"/>
                <a:gd name="T39" fmla="*/ 11 h 102"/>
                <a:gd name="T40" fmla="*/ 37 w 85"/>
                <a:gd name="T41" fmla="*/ 22 h 102"/>
                <a:gd name="T42" fmla="*/ 45 w 85"/>
                <a:gd name="T43" fmla="*/ 35 h 102"/>
                <a:gd name="T44" fmla="*/ 51 w 85"/>
                <a:gd name="T45" fmla="*/ 48 h 102"/>
                <a:gd name="T46" fmla="*/ 59 w 85"/>
                <a:gd name="T47" fmla="*/ 61 h 102"/>
                <a:gd name="T48" fmla="*/ 66 w 85"/>
                <a:gd name="T49" fmla="*/ 73 h 102"/>
                <a:gd name="T50" fmla="*/ 75 w 85"/>
                <a:gd name="T51" fmla="*/ 85 h 102"/>
                <a:gd name="T52" fmla="*/ 85 w 85"/>
                <a:gd name="T53" fmla="*/ 9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102">
                  <a:moveTo>
                    <a:pt x="85" y="96"/>
                  </a:moveTo>
                  <a:lnTo>
                    <a:pt x="75" y="101"/>
                  </a:lnTo>
                  <a:lnTo>
                    <a:pt x="67" y="102"/>
                  </a:lnTo>
                  <a:lnTo>
                    <a:pt x="59" y="99"/>
                  </a:lnTo>
                  <a:lnTo>
                    <a:pt x="51" y="96"/>
                  </a:lnTo>
                  <a:lnTo>
                    <a:pt x="42" y="89"/>
                  </a:lnTo>
                  <a:lnTo>
                    <a:pt x="34" y="85"/>
                  </a:lnTo>
                  <a:lnTo>
                    <a:pt x="26" y="80"/>
                  </a:lnTo>
                  <a:lnTo>
                    <a:pt x="16" y="78"/>
                  </a:lnTo>
                  <a:lnTo>
                    <a:pt x="8" y="70"/>
                  </a:lnTo>
                  <a:lnTo>
                    <a:pt x="3" y="59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1" y="16"/>
                  </a:lnTo>
                  <a:lnTo>
                    <a:pt x="13" y="10"/>
                  </a:lnTo>
                  <a:lnTo>
                    <a:pt x="15" y="11"/>
                  </a:lnTo>
                  <a:lnTo>
                    <a:pt x="19" y="0"/>
                  </a:lnTo>
                  <a:lnTo>
                    <a:pt x="29" y="11"/>
                  </a:lnTo>
                  <a:lnTo>
                    <a:pt x="37" y="22"/>
                  </a:lnTo>
                  <a:lnTo>
                    <a:pt x="45" y="35"/>
                  </a:lnTo>
                  <a:lnTo>
                    <a:pt x="51" y="48"/>
                  </a:lnTo>
                  <a:lnTo>
                    <a:pt x="59" y="61"/>
                  </a:lnTo>
                  <a:lnTo>
                    <a:pt x="66" y="73"/>
                  </a:lnTo>
                  <a:lnTo>
                    <a:pt x="75" y="85"/>
                  </a:lnTo>
                  <a:lnTo>
                    <a:pt x="85" y="96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4578" y="2255"/>
              <a:ext cx="18" cy="15"/>
            </a:xfrm>
            <a:custGeom>
              <a:avLst/>
              <a:gdLst>
                <a:gd name="T0" fmla="*/ 37 w 37"/>
                <a:gd name="T1" fmla="*/ 27 h 30"/>
                <a:gd name="T2" fmla="*/ 27 w 37"/>
                <a:gd name="T3" fmla="*/ 30 h 30"/>
                <a:gd name="T4" fmla="*/ 19 w 37"/>
                <a:gd name="T5" fmla="*/ 25 h 30"/>
                <a:gd name="T6" fmla="*/ 10 w 37"/>
                <a:gd name="T7" fmla="*/ 17 h 30"/>
                <a:gd name="T8" fmla="*/ 0 w 37"/>
                <a:gd name="T9" fmla="*/ 11 h 30"/>
                <a:gd name="T10" fmla="*/ 6 w 37"/>
                <a:gd name="T11" fmla="*/ 0 h 30"/>
                <a:gd name="T12" fmla="*/ 16 w 37"/>
                <a:gd name="T13" fmla="*/ 3 h 30"/>
                <a:gd name="T14" fmla="*/ 24 w 37"/>
                <a:gd name="T15" fmla="*/ 9 h 30"/>
                <a:gd name="T16" fmla="*/ 30 w 37"/>
                <a:gd name="T17" fmla="*/ 19 h 30"/>
                <a:gd name="T18" fmla="*/ 37 w 37"/>
                <a:gd name="T1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0">
                  <a:moveTo>
                    <a:pt x="37" y="27"/>
                  </a:moveTo>
                  <a:lnTo>
                    <a:pt x="27" y="30"/>
                  </a:lnTo>
                  <a:lnTo>
                    <a:pt x="19" y="25"/>
                  </a:lnTo>
                  <a:lnTo>
                    <a:pt x="10" y="17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6" y="3"/>
                  </a:lnTo>
                  <a:lnTo>
                    <a:pt x="24" y="9"/>
                  </a:lnTo>
                  <a:lnTo>
                    <a:pt x="30" y="19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Freeform 54"/>
            <p:cNvSpPr>
              <a:spLocks/>
            </p:cNvSpPr>
            <p:nvPr/>
          </p:nvSpPr>
          <p:spPr bwMode="auto">
            <a:xfrm>
              <a:off x="4565" y="2265"/>
              <a:ext cx="23" cy="21"/>
            </a:xfrm>
            <a:custGeom>
              <a:avLst/>
              <a:gdLst>
                <a:gd name="T0" fmla="*/ 45 w 45"/>
                <a:gd name="T1" fmla="*/ 19 h 42"/>
                <a:gd name="T2" fmla="*/ 24 w 45"/>
                <a:gd name="T3" fmla="*/ 42 h 42"/>
                <a:gd name="T4" fmla="*/ 0 w 45"/>
                <a:gd name="T5" fmla="*/ 27 h 42"/>
                <a:gd name="T6" fmla="*/ 2 w 45"/>
                <a:gd name="T7" fmla="*/ 19 h 42"/>
                <a:gd name="T8" fmla="*/ 7 w 45"/>
                <a:gd name="T9" fmla="*/ 11 h 42"/>
                <a:gd name="T10" fmla="*/ 13 w 45"/>
                <a:gd name="T11" fmla="*/ 7 h 42"/>
                <a:gd name="T12" fmla="*/ 18 w 45"/>
                <a:gd name="T13" fmla="*/ 0 h 42"/>
                <a:gd name="T14" fmla="*/ 26 w 45"/>
                <a:gd name="T15" fmla="*/ 3 h 42"/>
                <a:gd name="T16" fmla="*/ 32 w 45"/>
                <a:gd name="T17" fmla="*/ 10 h 42"/>
                <a:gd name="T18" fmla="*/ 39 w 45"/>
                <a:gd name="T19" fmla="*/ 15 h 42"/>
                <a:gd name="T20" fmla="*/ 45 w 45"/>
                <a:gd name="T21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2">
                  <a:moveTo>
                    <a:pt x="45" y="19"/>
                  </a:moveTo>
                  <a:lnTo>
                    <a:pt x="24" y="42"/>
                  </a:lnTo>
                  <a:lnTo>
                    <a:pt x="0" y="27"/>
                  </a:lnTo>
                  <a:lnTo>
                    <a:pt x="2" y="19"/>
                  </a:lnTo>
                  <a:lnTo>
                    <a:pt x="7" y="11"/>
                  </a:lnTo>
                  <a:lnTo>
                    <a:pt x="13" y="7"/>
                  </a:lnTo>
                  <a:lnTo>
                    <a:pt x="18" y="0"/>
                  </a:lnTo>
                  <a:lnTo>
                    <a:pt x="26" y="3"/>
                  </a:lnTo>
                  <a:lnTo>
                    <a:pt x="32" y="10"/>
                  </a:lnTo>
                  <a:lnTo>
                    <a:pt x="39" y="15"/>
                  </a:lnTo>
                  <a:lnTo>
                    <a:pt x="45" y="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Freeform 55"/>
            <p:cNvSpPr>
              <a:spLocks/>
            </p:cNvSpPr>
            <p:nvPr/>
          </p:nvSpPr>
          <p:spPr bwMode="auto">
            <a:xfrm>
              <a:off x="4572" y="2272"/>
              <a:ext cx="152" cy="110"/>
            </a:xfrm>
            <a:custGeom>
              <a:avLst/>
              <a:gdLst>
                <a:gd name="T0" fmla="*/ 233 w 305"/>
                <a:gd name="T1" fmla="*/ 51 h 218"/>
                <a:gd name="T2" fmla="*/ 222 w 305"/>
                <a:gd name="T3" fmla="*/ 60 h 218"/>
                <a:gd name="T4" fmla="*/ 209 w 305"/>
                <a:gd name="T5" fmla="*/ 65 h 218"/>
                <a:gd name="T6" fmla="*/ 195 w 305"/>
                <a:gd name="T7" fmla="*/ 70 h 218"/>
                <a:gd name="T8" fmla="*/ 181 w 305"/>
                <a:gd name="T9" fmla="*/ 72 h 218"/>
                <a:gd name="T10" fmla="*/ 177 w 305"/>
                <a:gd name="T11" fmla="*/ 83 h 218"/>
                <a:gd name="T12" fmla="*/ 179 w 305"/>
                <a:gd name="T13" fmla="*/ 95 h 218"/>
                <a:gd name="T14" fmla="*/ 205 w 305"/>
                <a:gd name="T15" fmla="*/ 107 h 218"/>
                <a:gd name="T16" fmla="*/ 232 w 305"/>
                <a:gd name="T17" fmla="*/ 118 h 218"/>
                <a:gd name="T18" fmla="*/ 257 w 305"/>
                <a:gd name="T19" fmla="*/ 132 h 218"/>
                <a:gd name="T20" fmla="*/ 281 w 305"/>
                <a:gd name="T21" fmla="*/ 150 h 218"/>
                <a:gd name="T22" fmla="*/ 296 w 305"/>
                <a:gd name="T23" fmla="*/ 167 h 218"/>
                <a:gd name="T24" fmla="*/ 305 w 305"/>
                <a:gd name="T25" fmla="*/ 191 h 218"/>
                <a:gd name="T26" fmla="*/ 289 w 305"/>
                <a:gd name="T27" fmla="*/ 202 h 218"/>
                <a:gd name="T28" fmla="*/ 267 w 305"/>
                <a:gd name="T29" fmla="*/ 198 h 218"/>
                <a:gd name="T30" fmla="*/ 248 w 305"/>
                <a:gd name="T31" fmla="*/ 179 h 218"/>
                <a:gd name="T32" fmla="*/ 222 w 305"/>
                <a:gd name="T33" fmla="*/ 167 h 218"/>
                <a:gd name="T34" fmla="*/ 213 w 305"/>
                <a:gd name="T35" fmla="*/ 193 h 218"/>
                <a:gd name="T36" fmla="*/ 192 w 305"/>
                <a:gd name="T37" fmla="*/ 206 h 218"/>
                <a:gd name="T38" fmla="*/ 179 w 305"/>
                <a:gd name="T39" fmla="*/ 199 h 218"/>
                <a:gd name="T40" fmla="*/ 166 w 305"/>
                <a:gd name="T41" fmla="*/ 194 h 218"/>
                <a:gd name="T42" fmla="*/ 155 w 305"/>
                <a:gd name="T43" fmla="*/ 214 h 218"/>
                <a:gd name="T44" fmla="*/ 131 w 305"/>
                <a:gd name="T45" fmla="*/ 218 h 218"/>
                <a:gd name="T46" fmla="*/ 86 w 305"/>
                <a:gd name="T47" fmla="*/ 207 h 218"/>
                <a:gd name="T48" fmla="*/ 53 w 305"/>
                <a:gd name="T49" fmla="*/ 177 h 218"/>
                <a:gd name="T50" fmla="*/ 26 w 305"/>
                <a:gd name="T51" fmla="*/ 140 h 218"/>
                <a:gd name="T52" fmla="*/ 0 w 305"/>
                <a:gd name="T53" fmla="*/ 103 h 218"/>
                <a:gd name="T54" fmla="*/ 13 w 305"/>
                <a:gd name="T55" fmla="*/ 81 h 218"/>
                <a:gd name="T56" fmla="*/ 27 w 305"/>
                <a:gd name="T57" fmla="*/ 62 h 218"/>
                <a:gd name="T58" fmla="*/ 40 w 305"/>
                <a:gd name="T59" fmla="*/ 51 h 218"/>
                <a:gd name="T60" fmla="*/ 53 w 305"/>
                <a:gd name="T61" fmla="*/ 38 h 218"/>
                <a:gd name="T62" fmla="*/ 61 w 305"/>
                <a:gd name="T63" fmla="*/ 27 h 218"/>
                <a:gd name="T64" fmla="*/ 74 w 305"/>
                <a:gd name="T65" fmla="*/ 17 h 218"/>
                <a:gd name="T66" fmla="*/ 88 w 305"/>
                <a:gd name="T67" fmla="*/ 9 h 218"/>
                <a:gd name="T68" fmla="*/ 102 w 305"/>
                <a:gd name="T69" fmla="*/ 0 h 218"/>
                <a:gd name="T70" fmla="*/ 133 w 305"/>
                <a:gd name="T71" fmla="*/ 14 h 218"/>
                <a:gd name="T72" fmla="*/ 161 w 305"/>
                <a:gd name="T73" fmla="*/ 32 h 218"/>
                <a:gd name="T74" fmla="*/ 192 w 305"/>
                <a:gd name="T75" fmla="*/ 44 h 218"/>
                <a:gd name="T76" fmla="*/ 229 w 305"/>
                <a:gd name="T77" fmla="*/ 4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5" h="218">
                  <a:moveTo>
                    <a:pt x="229" y="48"/>
                  </a:moveTo>
                  <a:lnTo>
                    <a:pt x="233" y="51"/>
                  </a:lnTo>
                  <a:lnTo>
                    <a:pt x="229" y="56"/>
                  </a:lnTo>
                  <a:lnTo>
                    <a:pt x="222" y="60"/>
                  </a:lnTo>
                  <a:lnTo>
                    <a:pt x="216" y="64"/>
                  </a:lnTo>
                  <a:lnTo>
                    <a:pt x="209" y="65"/>
                  </a:lnTo>
                  <a:lnTo>
                    <a:pt x="201" y="68"/>
                  </a:lnTo>
                  <a:lnTo>
                    <a:pt x="195" y="70"/>
                  </a:lnTo>
                  <a:lnTo>
                    <a:pt x="187" y="72"/>
                  </a:lnTo>
                  <a:lnTo>
                    <a:pt x="181" y="72"/>
                  </a:lnTo>
                  <a:lnTo>
                    <a:pt x="177" y="76"/>
                  </a:lnTo>
                  <a:lnTo>
                    <a:pt x="177" y="83"/>
                  </a:lnTo>
                  <a:lnTo>
                    <a:pt x="177" y="91"/>
                  </a:lnTo>
                  <a:lnTo>
                    <a:pt x="179" y="95"/>
                  </a:lnTo>
                  <a:lnTo>
                    <a:pt x="192" y="100"/>
                  </a:lnTo>
                  <a:lnTo>
                    <a:pt x="205" y="107"/>
                  </a:lnTo>
                  <a:lnTo>
                    <a:pt x="219" y="111"/>
                  </a:lnTo>
                  <a:lnTo>
                    <a:pt x="232" y="118"/>
                  </a:lnTo>
                  <a:lnTo>
                    <a:pt x="244" y="126"/>
                  </a:lnTo>
                  <a:lnTo>
                    <a:pt x="257" y="132"/>
                  </a:lnTo>
                  <a:lnTo>
                    <a:pt x="270" y="140"/>
                  </a:lnTo>
                  <a:lnTo>
                    <a:pt x="281" y="150"/>
                  </a:lnTo>
                  <a:lnTo>
                    <a:pt x="289" y="159"/>
                  </a:lnTo>
                  <a:lnTo>
                    <a:pt x="296" y="167"/>
                  </a:lnTo>
                  <a:lnTo>
                    <a:pt x="302" y="179"/>
                  </a:lnTo>
                  <a:lnTo>
                    <a:pt x="305" y="191"/>
                  </a:lnTo>
                  <a:lnTo>
                    <a:pt x="299" y="199"/>
                  </a:lnTo>
                  <a:lnTo>
                    <a:pt x="289" y="202"/>
                  </a:lnTo>
                  <a:lnTo>
                    <a:pt x="278" y="202"/>
                  </a:lnTo>
                  <a:lnTo>
                    <a:pt x="267" y="198"/>
                  </a:lnTo>
                  <a:lnTo>
                    <a:pt x="257" y="188"/>
                  </a:lnTo>
                  <a:lnTo>
                    <a:pt x="248" y="179"/>
                  </a:lnTo>
                  <a:lnTo>
                    <a:pt x="237" y="171"/>
                  </a:lnTo>
                  <a:lnTo>
                    <a:pt x="222" y="167"/>
                  </a:lnTo>
                  <a:lnTo>
                    <a:pt x="219" y="182"/>
                  </a:lnTo>
                  <a:lnTo>
                    <a:pt x="213" y="193"/>
                  </a:lnTo>
                  <a:lnTo>
                    <a:pt x="205" y="201"/>
                  </a:lnTo>
                  <a:lnTo>
                    <a:pt x="192" y="206"/>
                  </a:lnTo>
                  <a:lnTo>
                    <a:pt x="185" y="202"/>
                  </a:lnTo>
                  <a:lnTo>
                    <a:pt x="179" y="199"/>
                  </a:lnTo>
                  <a:lnTo>
                    <a:pt x="173" y="196"/>
                  </a:lnTo>
                  <a:lnTo>
                    <a:pt x="166" y="194"/>
                  </a:lnTo>
                  <a:lnTo>
                    <a:pt x="161" y="206"/>
                  </a:lnTo>
                  <a:lnTo>
                    <a:pt x="155" y="214"/>
                  </a:lnTo>
                  <a:lnTo>
                    <a:pt x="144" y="218"/>
                  </a:lnTo>
                  <a:lnTo>
                    <a:pt x="131" y="218"/>
                  </a:lnTo>
                  <a:lnTo>
                    <a:pt x="107" y="215"/>
                  </a:lnTo>
                  <a:lnTo>
                    <a:pt x="86" y="207"/>
                  </a:lnTo>
                  <a:lnTo>
                    <a:pt x="69" y="193"/>
                  </a:lnTo>
                  <a:lnTo>
                    <a:pt x="53" y="177"/>
                  </a:lnTo>
                  <a:lnTo>
                    <a:pt x="39" y="159"/>
                  </a:lnTo>
                  <a:lnTo>
                    <a:pt x="26" y="140"/>
                  </a:lnTo>
                  <a:lnTo>
                    <a:pt x="13" y="121"/>
                  </a:lnTo>
                  <a:lnTo>
                    <a:pt x="0" y="103"/>
                  </a:lnTo>
                  <a:lnTo>
                    <a:pt x="5" y="91"/>
                  </a:lnTo>
                  <a:lnTo>
                    <a:pt x="13" y="81"/>
                  </a:lnTo>
                  <a:lnTo>
                    <a:pt x="21" y="72"/>
                  </a:lnTo>
                  <a:lnTo>
                    <a:pt x="27" y="62"/>
                  </a:lnTo>
                  <a:lnTo>
                    <a:pt x="34" y="57"/>
                  </a:lnTo>
                  <a:lnTo>
                    <a:pt x="40" y="51"/>
                  </a:lnTo>
                  <a:lnTo>
                    <a:pt x="46" y="44"/>
                  </a:lnTo>
                  <a:lnTo>
                    <a:pt x="53" y="38"/>
                  </a:lnTo>
                  <a:lnTo>
                    <a:pt x="56" y="32"/>
                  </a:lnTo>
                  <a:lnTo>
                    <a:pt x="61" y="27"/>
                  </a:lnTo>
                  <a:lnTo>
                    <a:pt x="67" y="22"/>
                  </a:lnTo>
                  <a:lnTo>
                    <a:pt x="74" y="17"/>
                  </a:lnTo>
                  <a:lnTo>
                    <a:pt x="80" y="12"/>
                  </a:lnTo>
                  <a:lnTo>
                    <a:pt x="88" y="9"/>
                  </a:lnTo>
                  <a:lnTo>
                    <a:pt x="94" y="4"/>
                  </a:lnTo>
                  <a:lnTo>
                    <a:pt x="102" y="0"/>
                  </a:lnTo>
                  <a:lnTo>
                    <a:pt x="118" y="6"/>
                  </a:lnTo>
                  <a:lnTo>
                    <a:pt x="133" y="14"/>
                  </a:lnTo>
                  <a:lnTo>
                    <a:pt x="147" y="24"/>
                  </a:lnTo>
                  <a:lnTo>
                    <a:pt x="161" y="32"/>
                  </a:lnTo>
                  <a:lnTo>
                    <a:pt x="176" y="38"/>
                  </a:lnTo>
                  <a:lnTo>
                    <a:pt x="192" y="44"/>
                  </a:lnTo>
                  <a:lnTo>
                    <a:pt x="209" y="48"/>
                  </a:lnTo>
                  <a:lnTo>
                    <a:pt x="229" y="48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Freeform 56"/>
            <p:cNvSpPr>
              <a:spLocks/>
            </p:cNvSpPr>
            <p:nvPr/>
          </p:nvSpPr>
          <p:spPr bwMode="auto">
            <a:xfrm>
              <a:off x="4553" y="2284"/>
              <a:ext cx="18" cy="17"/>
            </a:xfrm>
            <a:custGeom>
              <a:avLst/>
              <a:gdLst>
                <a:gd name="T0" fmla="*/ 36 w 36"/>
                <a:gd name="T1" fmla="*/ 16 h 35"/>
                <a:gd name="T2" fmla="*/ 32 w 36"/>
                <a:gd name="T3" fmla="*/ 24 h 35"/>
                <a:gd name="T4" fmla="*/ 28 w 36"/>
                <a:gd name="T5" fmla="*/ 30 h 35"/>
                <a:gd name="T6" fmla="*/ 23 w 36"/>
                <a:gd name="T7" fmla="*/ 35 h 35"/>
                <a:gd name="T8" fmla="*/ 15 w 36"/>
                <a:gd name="T9" fmla="*/ 32 h 35"/>
                <a:gd name="T10" fmla="*/ 0 w 36"/>
                <a:gd name="T11" fmla="*/ 19 h 35"/>
                <a:gd name="T12" fmla="*/ 4 w 36"/>
                <a:gd name="T13" fmla="*/ 14 h 35"/>
                <a:gd name="T14" fmla="*/ 7 w 36"/>
                <a:gd name="T15" fmla="*/ 10 h 35"/>
                <a:gd name="T16" fmla="*/ 10 w 36"/>
                <a:gd name="T17" fmla="*/ 5 h 35"/>
                <a:gd name="T18" fmla="*/ 15 w 36"/>
                <a:gd name="T19" fmla="*/ 0 h 35"/>
                <a:gd name="T20" fmla="*/ 21 w 36"/>
                <a:gd name="T21" fmla="*/ 2 h 35"/>
                <a:gd name="T22" fmla="*/ 26 w 36"/>
                <a:gd name="T23" fmla="*/ 5 h 35"/>
                <a:gd name="T24" fmla="*/ 31 w 36"/>
                <a:gd name="T25" fmla="*/ 11 h 35"/>
                <a:gd name="T26" fmla="*/ 36 w 36"/>
                <a:gd name="T27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5">
                  <a:moveTo>
                    <a:pt x="36" y="16"/>
                  </a:moveTo>
                  <a:lnTo>
                    <a:pt x="32" y="24"/>
                  </a:lnTo>
                  <a:lnTo>
                    <a:pt x="28" y="30"/>
                  </a:lnTo>
                  <a:lnTo>
                    <a:pt x="23" y="35"/>
                  </a:lnTo>
                  <a:lnTo>
                    <a:pt x="15" y="32"/>
                  </a:lnTo>
                  <a:lnTo>
                    <a:pt x="0" y="19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11"/>
                  </a:lnTo>
                  <a:lnTo>
                    <a:pt x="36" y="1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Freeform 57"/>
            <p:cNvSpPr>
              <a:spLocks/>
            </p:cNvSpPr>
            <p:nvPr/>
          </p:nvSpPr>
          <p:spPr bwMode="auto">
            <a:xfrm>
              <a:off x="4541" y="2296"/>
              <a:ext cx="18" cy="19"/>
            </a:xfrm>
            <a:custGeom>
              <a:avLst/>
              <a:gdLst>
                <a:gd name="T0" fmla="*/ 35 w 35"/>
                <a:gd name="T1" fmla="*/ 27 h 36"/>
                <a:gd name="T2" fmla="*/ 30 w 35"/>
                <a:gd name="T3" fmla="*/ 36 h 36"/>
                <a:gd name="T4" fmla="*/ 20 w 35"/>
                <a:gd name="T5" fmla="*/ 33 h 36"/>
                <a:gd name="T6" fmla="*/ 12 w 35"/>
                <a:gd name="T7" fmla="*/ 27 h 36"/>
                <a:gd name="T8" fmla="*/ 7 w 35"/>
                <a:gd name="T9" fmla="*/ 20 h 36"/>
                <a:gd name="T10" fmla="*/ 0 w 35"/>
                <a:gd name="T11" fmla="*/ 16 h 36"/>
                <a:gd name="T12" fmla="*/ 1 w 35"/>
                <a:gd name="T13" fmla="*/ 11 h 36"/>
                <a:gd name="T14" fmla="*/ 4 w 35"/>
                <a:gd name="T15" fmla="*/ 8 h 36"/>
                <a:gd name="T16" fmla="*/ 7 w 35"/>
                <a:gd name="T17" fmla="*/ 4 h 36"/>
                <a:gd name="T18" fmla="*/ 11 w 35"/>
                <a:gd name="T19" fmla="*/ 0 h 36"/>
                <a:gd name="T20" fmla="*/ 19 w 35"/>
                <a:gd name="T21" fmla="*/ 6 h 36"/>
                <a:gd name="T22" fmla="*/ 27 w 35"/>
                <a:gd name="T23" fmla="*/ 11 h 36"/>
                <a:gd name="T24" fmla="*/ 33 w 35"/>
                <a:gd name="T25" fmla="*/ 19 h 36"/>
                <a:gd name="T26" fmla="*/ 35 w 35"/>
                <a:gd name="T2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36">
                  <a:moveTo>
                    <a:pt x="35" y="27"/>
                  </a:move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7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8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9" y="6"/>
                  </a:lnTo>
                  <a:lnTo>
                    <a:pt x="27" y="11"/>
                  </a:lnTo>
                  <a:lnTo>
                    <a:pt x="33" y="19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Freeform 58"/>
            <p:cNvSpPr>
              <a:spLocks/>
            </p:cNvSpPr>
            <p:nvPr/>
          </p:nvSpPr>
          <p:spPr bwMode="auto">
            <a:xfrm>
              <a:off x="4429" y="2299"/>
              <a:ext cx="18" cy="34"/>
            </a:xfrm>
            <a:custGeom>
              <a:avLst/>
              <a:gdLst>
                <a:gd name="T0" fmla="*/ 21 w 35"/>
                <a:gd name="T1" fmla="*/ 28 h 69"/>
                <a:gd name="T2" fmla="*/ 35 w 35"/>
                <a:gd name="T3" fmla="*/ 66 h 69"/>
                <a:gd name="T4" fmla="*/ 30 w 35"/>
                <a:gd name="T5" fmla="*/ 67 h 69"/>
                <a:gd name="T6" fmla="*/ 26 w 35"/>
                <a:gd name="T7" fmla="*/ 69 h 69"/>
                <a:gd name="T8" fmla="*/ 19 w 35"/>
                <a:gd name="T9" fmla="*/ 69 h 69"/>
                <a:gd name="T10" fmla="*/ 14 w 35"/>
                <a:gd name="T11" fmla="*/ 66 h 69"/>
                <a:gd name="T12" fmla="*/ 13 w 35"/>
                <a:gd name="T13" fmla="*/ 53 h 69"/>
                <a:gd name="T14" fmla="*/ 8 w 35"/>
                <a:gd name="T15" fmla="*/ 35 h 69"/>
                <a:gd name="T16" fmla="*/ 2 w 35"/>
                <a:gd name="T17" fmla="*/ 18 h 69"/>
                <a:gd name="T18" fmla="*/ 0 w 35"/>
                <a:gd name="T19" fmla="*/ 4 h 69"/>
                <a:gd name="T20" fmla="*/ 10 w 35"/>
                <a:gd name="T21" fmla="*/ 0 h 69"/>
                <a:gd name="T22" fmla="*/ 14 w 35"/>
                <a:gd name="T23" fmla="*/ 7 h 69"/>
                <a:gd name="T24" fmla="*/ 18 w 35"/>
                <a:gd name="T25" fmla="*/ 18 h 69"/>
                <a:gd name="T26" fmla="*/ 21 w 35"/>
                <a:gd name="T27" fmla="*/ 2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69">
                  <a:moveTo>
                    <a:pt x="21" y="28"/>
                  </a:moveTo>
                  <a:lnTo>
                    <a:pt x="35" y="66"/>
                  </a:lnTo>
                  <a:lnTo>
                    <a:pt x="30" y="67"/>
                  </a:lnTo>
                  <a:lnTo>
                    <a:pt x="26" y="69"/>
                  </a:lnTo>
                  <a:lnTo>
                    <a:pt x="19" y="69"/>
                  </a:lnTo>
                  <a:lnTo>
                    <a:pt x="14" y="66"/>
                  </a:lnTo>
                  <a:lnTo>
                    <a:pt x="13" y="53"/>
                  </a:lnTo>
                  <a:lnTo>
                    <a:pt x="8" y="35"/>
                  </a:lnTo>
                  <a:lnTo>
                    <a:pt x="2" y="18"/>
                  </a:lnTo>
                  <a:lnTo>
                    <a:pt x="0" y="4"/>
                  </a:lnTo>
                  <a:lnTo>
                    <a:pt x="10" y="0"/>
                  </a:lnTo>
                  <a:lnTo>
                    <a:pt x="14" y="7"/>
                  </a:lnTo>
                  <a:lnTo>
                    <a:pt x="18" y="18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Freeform 59"/>
            <p:cNvSpPr>
              <a:spLocks/>
            </p:cNvSpPr>
            <p:nvPr/>
          </p:nvSpPr>
          <p:spPr bwMode="auto">
            <a:xfrm>
              <a:off x="4418" y="2303"/>
              <a:ext cx="12" cy="36"/>
            </a:xfrm>
            <a:custGeom>
              <a:avLst/>
              <a:gdLst>
                <a:gd name="T0" fmla="*/ 13 w 26"/>
                <a:gd name="T1" fmla="*/ 13 h 72"/>
                <a:gd name="T2" fmla="*/ 14 w 26"/>
                <a:gd name="T3" fmla="*/ 20 h 72"/>
                <a:gd name="T4" fmla="*/ 19 w 26"/>
                <a:gd name="T5" fmla="*/ 37 h 72"/>
                <a:gd name="T6" fmla="*/ 24 w 26"/>
                <a:gd name="T7" fmla="*/ 56 h 72"/>
                <a:gd name="T8" fmla="*/ 26 w 26"/>
                <a:gd name="T9" fmla="*/ 69 h 72"/>
                <a:gd name="T10" fmla="*/ 21 w 26"/>
                <a:gd name="T11" fmla="*/ 71 h 72"/>
                <a:gd name="T12" fmla="*/ 18 w 26"/>
                <a:gd name="T13" fmla="*/ 72 h 72"/>
                <a:gd name="T14" fmla="*/ 14 w 26"/>
                <a:gd name="T15" fmla="*/ 72 h 72"/>
                <a:gd name="T16" fmla="*/ 10 w 26"/>
                <a:gd name="T17" fmla="*/ 71 h 72"/>
                <a:gd name="T18" fmla="*/ 6 w 26"/>
                <a:gd name="T19" fmla="*/ 55 h 72"/>
                <a:gd name="T20" fmla="*/ 2 w 26"/>
                <a:gd name="T21" fmla="*/ 39 h 72"/>
                <a:gd name="T22" fmla="*/ 0 w 26"/>
                <a:gd name="T23" fmla="*/ 21 h 72"/>
                <a:gd name="T24" fmla="*/ 0 w 26"/>
                <a:gd name="T25" fmla="*/ 2 h 72"/>
                <a:gd name="T26" fmla="*/ 6 w 26"/>
                <a:gd name="T27" fmla="*/ 0 h 72"/>
                <a:gd name="T28" fmla="*/ 11 w 26"/>
                <a:gd name="T29" fmla="*/ 2 h 72"/>
                <a:gd name="T30" fmla="*/ 13 w 26"/>
                <a:gd name="T31" fmla="*/ 7 h 72"/>
                <a:gd name="T32" fmla="*/ 13 w 26"/>
                <a:gd name="T33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72">
                  <a:moveTo>
                    <a:pt x="13" y="13"/>
                  </a:moveTo>
                  <a:lnTo>
                    <a:pt x="14" y="20"/>
                  </a:lnTo>
                  <a:lnTo>
                    <a:pt x="19" y="37"/>
                  </a:lnTo>
                  <a:lnTo>
                    <a:pt x="24" y="56"/>
                  </a:lnTo>
                  <a:lnTo>
                    <a:pt x="26" y="69"/>
                  </a:lnTo>
                  <a:lnTo>
                    <a:pt x="21" y="71"/>
                  </a:lnTo>
                  <a:lnTo>
                    <a:pt x="18" y="72"/>
                  </a:lnTo>
                  <a:lnTo>
                    <a:pt x="14" y="72"/>
                  </a:lnTo>
                  <a:lnTo>
                    <a:pt x="10" y="71"/>
                  </a:lnTo>
                  <a:lnTo>
                    <a:pt x="6" y="55"/>
                  </a:lnTo>
                  <a:lnTo>
                    <a:pt x="2" y="39"/>
                  </a:lnTo>
                  <a:lnTo>
                    <a:pt x="0" y="21"/>
                  </a:lnTo>
                  <a:lnTo>
                    <a:pt x="0" y="2"/>
                  </a:lnTo>
                  <a:lnTo>
                    <a:pt x="6" y="0"/>
                  </a:lnTo>
                  <a:lnTo>
                    <a:pt x="11" y="2"/>
                  </a:lnTo>
                  <a:lnTo>
                    <a:pt x="13" y="7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Freeform 60"/>
            <p:cNvSpPr>
              <a:spLocks/>
            </p:cNvSpPr>
            <p:nvPr/>
          </p:nvSpPr>
          <p:spPr bwMode="auto">
            <a:xfrm>
              <a:off x="4445" y="2307"/>
              <a:ext cx="19" cy="21"/>
            </a:xfrm>
            <a:custGeom>
              <a:avLst/>
              <a:gdLst>
                <a:gd name="T0" fmla="*/ 39 w 39"/>
                <a:gd name="T1" fmla="*/ 35 h 43"/>
                <a:gd name="T2" fmla="*/ 35 w 39"/>
                <a:gd name="T3" fmla="*/ 39 h 43"/>
                <a:gd name="T4" fmla="*/ 31 w 39"/>
                <a:gd name="T5" fmla="*/ 42 h 43"/>
                <a:gd name="T6" fmla="*/ 24 w 39"/>
                <a:gd name="T7" fmla="*/ 43 h 43"/>
                <a:gd name="T8" fmla="*/ 18 w 39"/>
                <a:gd name="T9" fmla="*/ 42 h 43"/>
                <a:gd name="T10" fmla="*/ 15 w 39"/>
                <a:gd name="T11" fmla="*/ 31 h 43"/>
                <a:gd name="T12" fmla="*/ 10 w 39"/>
                <a:gd name="T13" fmla="*/ 18 h 43"/>
                <a:gd name="T14" fmla="*/ 5 w 39"/>
                <a:gd name="T15" fmla="*/ 7 h 43"/>
                <a:gd name="T16" fmla="*/ 0 w 39"/>
                <a:gd name="T17" fmla="*/ 0 h 43"/>
                <a:gd name="T18" fmla="*/ 39 w 39"/>
                <a:gd name="T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3">
                  <a:moveTo>
                    <a:pt x="39" y="35"/>
                  </a:moveTo>
                  <a:lnTo>
                    <a:pt x="35" y="39"/>
                  </a:lnTo>
                  <a:lnTo>
                    <a:pt x="31" y="42"/>
                  </a:lnTo>
                  <a:lnTo>
                    <a:pt x="24" y="43"/>
                  </a:lnTo>
                  <a:lnTo>
                    <a:pt x="18" y="42"/>
                  </a:lnTo>
                  <a:lnTo>
                    <a:pt x="15" y="31"/>
                  </a:lnTo>
                  <a:lnTo>
                    <a:pt x="10" y="18"/>
                  </a:lnTo>
                  <a:lnTo>
                    <a:pt x="5" y="7"/>
                  </a:lnTo>
                  <a:lnTo>
                    <a:pt x="0" y="0"/>
                  </a:lnTo>
                  <a:lnTo>
                    <a:pt x="39" y="3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Freeform 61"/>
            <p:cNvSpPr>
              <a:spLocks/>
            </p:cNvSpPr>
            <p:nvPr/>
          </p:nvSpPr>
          <p:spPr bwMode="auto">
            <a:xfrm>
              <a:off x="4532" y="2309"/>
              <a:ext cx="19" cy="14"/>
            </a:xfrm>
            <a:custGeom>
              <a:avLst/>
              <a:gdLst>
                <a:gd name="T0" fmla="*/ 39 w 39"/>
                <a:gd name="T1" fmla="*/ 29 h 29"/>
                <a:gd name="T2" fmla="*/ 32 w 39"/>
                <a:gd name="T3" fmla="*/ 29 h 29"/>
                <a:gd name="T4" fmla="*/ 27 w 39"/>
                <a:gd name="T5" fmla="*/ 24 h 29"/>
                <a:gd name="T6" fmla="*/ 21 w 39"/>
                <a:gd name="T7" fmla="*/ 19 h 29"/>
                <a:gd name="T8" fmla="*/ 13 w 39"/>
                <a:gd name="T9" fmla="*/ 16 h 29"/>
                <a:gd name="T10" fmla="*/ 10 w 39"/>
                <a:gd name="T11" fmla="*/ 14 h 29"/>
                <a:gd name="T12" fmla="*/ 7 w 39"/>
                <a:gd name="T13" fmla="*/ 13 h 29"/>
                <a:gd name="T14" fmla="*/ 4 w 39"/>
                <a:gd name="T15" fmla="*/ 10 h 29"/>
                <a:gd name="T16" fmla="*/ 0 w 39"/>
                <a:gd name="T17" fmla="*/ 8 h 29"/>
                <a:gd name="T18" fmla="*/ 4 w 39"/>
                <a:gd name="T19" fmla="*/ 5 h 29"/>
                <a:gd name="T20" fmla="*/ 7 w 39"/>
                <a:gd name="T21" fmla="*/ 2 h 29"/>
                <a:gd name="T22" fmla="*/ 12 w 39"/>
                <a:gd name="T23" fmla="*/ 0 h 29"/>
                <a:gd name="T24" fmla="*/ 16 w 39"/>
                <a:gd name="T25" fmla="*/ 2 h 29"/>
                <a:gd name="T26" fmla="*/ 23 w 39"/>
                <a:gd name="T27" fmla="*/ 8 h 29"/>
                <a:gd name="T28" fmla="*/ 31 w 39"/>
                <a:gd name="T29" fmla="*/ 14 h 29"/>
                <a:gd name="T30" fmla="*/ 37 w 39"/>
                <a:gd name="T31" fmla="*/ 22 h 29"/>
                <a:gd name="T32" fmla="*/ 39 w 39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9">
                  <a:moveTo>
                    <a:pt x="39" y="29"/>
                  </a:moveTo>
                  <a:lnTo>
                    <a:pt x="32" y="29"/>
                  </a:lnTo>
                  <a:lnTo>
                    <a:pt x="27" y="24"/>
                  </a:lnTo>
                  <a:lnTo>
                    <a:pt x="21" y="19"/>
                  </a:lnTo>
                  <a:lnTo>
                    <a:pt x="13" y="16"/>
                  </a:lnTo>
                  <a:lnTo>
                    <a:pt x="10" y="14"/>
                  </a:lnTo>
                  <a:lnTo>
                    <a:pt x="7" y="13"/>
                  </a:lnTo>
                  <a:lnTo>
                    <a:pt x="4" y="10"/>
                  </a:lnTo>
                  <a:lnTo>
                    <a:pt x="0" y="8"/>
                  </a:lnTo>
                  <a:lnTo>
                    <a:pt x="4" y="5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3" y="8"/>
                  </a:lnTo>
                  <a:lnTo>
                    <a:pt x="31" y="14"/>
                  </a:lnTo>
                  <a:lnTo>
                    <a:pt x="37" y="22"/>
                  </a:lnTo>
                  <a:lnTo>
                    <a:pt x="39" y="2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Freeform 62"/>
            <p:cNvSpPr>
              <a:spLocks/>
            </p:cNvSpPr>
            <p:nvPr/>
          </p:nvSpPr>
          <p:spPr bwMode="auto">
            <a:xfrm>
              <a:off x="4223" y="2334"/>
              <a:ext cx="650" cy="614"/>
            </a:xfrm>
            <a:custGeom>
              <a:avLst/>
              <a:gdLst>
                <a:gd name="T0" fmla="*/ 803 w 1298"/>
                <a:gd name="T1" fmla="*/ 126 h 1228"/>
                <a:gd name="T2" fmla="*/ 880 w 1298"/>
                <a:gd name="T3" fmla="*/ 110 h 1228"/>
                <a:gd name="T4" fmla="*/ 1043 w 1298"/>
                <a:gd name="T5" fmla="*/ 285 h 1228"/>
                <a:gd name="T6" fmla="*/ 1159 w 1298"/>
                <a:gd name="T7" fmla="*/ 469 h 1228"/>
                <a:gd name="T8" fmla="*/ 1185 w 1298"/>
                <a:gd name="T9" fmla="*/ 658 h 1228"/>
                <a:gd name="T10" fmla="*/ 1247 w 1298"/>
                <a:gd name="T11" fmla="*/ 896 h 1228"/>
                <a:gd name="T12" fmla="*/ 1298 w 1298"/>
                <a:gd name="T13" fmla="*/ 1081 h 1228"/>
                <a:gd name="T14" fmla="*/ 1121 w 1298"/>
                <a:gd name="T15" fmla="*/ 1197 h 1228"/>
                <a:gd name="T16" fmla="*/ 1019 w 1298"/>
                <a:gd name="T17" fmla="*/ 1011 h 1228"/>
                <a:gd name="T18" fmla="*/ 998 w 1298"/>
                <a:gd name="T19" fmla="*/ 803 h 1228"/>
                <a:gd name="T20" fmla="*/ 987 w 1298"/>
                <a:gd name="T21" fmla="*/ 737 h 1228"/>
                <a:gd name="T22" fmla="*/ 960 w 1298"/>
                <a:gd name="T23" fmla="*/ 690 h 1228"/>
                <a:gd name="T24" fmla="*/ 963 w 1298"/>
                <a:gd name="T25" fmla="*/ 638 h 1228"/>
                <a:gd name="T26" fmla="*/ 937 w 1298"/>
                <a:gd name="T27" fmla="*/ 610 h 1228"/>
                <a:gd name="T28" fmla="*/ 953 w 1298"/>
                <a:gd name="T29" fmla="*/ 568 h 1228"/>
                <a:gd name="T30" fmla="*/ 902 w 1298"/>
                <a:gd name="T31" fmla="*/ 527 h 1228"/>
                <a:gd name="T32" fmla="*/ 790 w 1298"/>
                <a:gd name="T33" fmla="*/ 444 h 1228"/>
                <a:gd name="T34" fmla="*/ 616 w 1298"/>
                <a:gd name="T35" fmla="*/ 265 h 1228"/>
                <a:gd name="T36" fmla="*/ 557 w 1298"/>
                <a:gd name="T37" fmla="*/ 263 h 1228"/>
                <a:gd name="T38" fmla="*/ 439 w 1298"/>
                <a:gd name="T39" fmla="*/ 242 h 1228"/>
                <a:gd name="T40" fmla="*/ 406 w 1298"/>
                <a:gd name="T41" fmla="*/ 171 h 1228"/>
                <a:gd name="T42" fmla="*/ 407 w 1298"/>
                <a:gd name="T43" fmla="*/ 260 h 1228"/>
                <a:gd name="T44" fmla="*/ 516 w 1298"/>
                <a:gd name="T45" fmla="*/ 311 h 1228"/>
                <a:gd name="T46" fmla="*/ 573 w 1298"/>
                <a:gd name="T47" fmla="*/ 301 h 1228"/>
                <a:gd name="T48" fmla="*/ 640 w 1298"/>
                <a:gd name="T49" fmla="*/ 354 h 1228"/>
                <a:gd name="T50" fmla="*/ 701 w 1298"/>
                <a:gd name="T51" fmla="*/ 412 h 1228"/>
                <a:gd name="T52" fmla="*/ 738 w 1298"/>
                <a:gd name="T53" fmla="*/ 461 h 1228"/>
                <a:gd name="T54" fmla="*/ 749 w 1298"/>
                <a:gd name="T55" fmla="*/ 595 h 1228"/>
                <a:gd name="T56" fmla="*/ 744 w 1298"/>
                <a:gd name="T57" fmla="*/ 710 h 1228"/>
                <a:gd name="T58" fmla="*/ 685 w 1298"/>
                <a:gd name="T59" fmla="*/ 776 h 1228"/>
                <a:gd name="T60" fmla="*/ 584 w 1298"/>
                <a:gd name="T61" fmla="*/ 782 h 1228"/>
                <a:gd name="T62" fmla="*/ 377 w 1298"/>
                <a:gd name="T63" fmla="*/ 857 h 1228"/>
                <a:gd name="T64" fmla="*/ 171 w 1298"/>
                <a:gd name="T65" fmla="*/ 935 h 1228"/>
                <a:gd name="T66" fmla="*/ 26 w 1298"/>
                <a:gd name="T67" fmla="*/ 956 h 1228"/>
                <a:gd name="T68" fmla="*/ 11 w 1298"/>
                <a:gd name="T69" fmla="*/ 889 h 1228"/>
                <a:gd name="T70" fmla="*/ 11 w 1298"/>
                <a:gd name="T71" fmla="*/ 884 h 1228"/>
                <a:gd name="T72" fmla="*/ 30 w 1298"/>
                <a:gd name="T73" fmla="*/ 696 h 1228"/>
                <a:gd name="T74" fmla="*/ 192 w 1298"/>
                <a:gd name="T75" fmla="*/ 683 h 1228"/>
                <a:gd name="T76" fmla="*/ 337 w 1298"/>
                <a:gd name="T77" fmla="*/ 659 h 1228"/>
                <a:gd name="T78" fmla="*/ 417 w 1298"/>
                <a:gd name="T79" fmla="*/ 613 h 1228"/>
                <a:gd name="T80" fmla="*/ 465 w 1298"/>
                <a:gd name="T81" fmla="*/ 610 h 1228"/>
                <a:gd name="T82" fmla="*/ 497 w 1298"/>
                <a:gd name="T83" fmla="*/ 613 h 1228"/>
                <a:gd name="T84" fmla="*/ 482 w 1298"/>
                <a:gd name="T85" fmla="*/ 535 h 1228"/>
                <a:gd name="T86" fmla="*/ 466 w 1298"/>
                <a:gd name="T87" fmla="*/ 456 h 1228"/>
                <a:gd name="T88" fmla="*/ 449 w 1298"/>
                <a:gd name="T89" fmla="*/ 391 h 1228"/>
                <a:gd name="T90" fmla="*/ 393 w 1298"/>
                <a:gd name="T91" fmla="*/ 293 h 1228"/>
                <a:gd name="T92" fmla="*/ 353 w 1298"/>
                <a:gd name="T93" fmla="*/ 185 h 1228"/>
                <a:gd name="T94" fmla="*/ 386 w 1298"/>
                <a:gd name="T95" fmla="*/ 86 h 1228"/>
                <a:gd name="T96" fmla="*/ 430 w 1298"/>
                <a:gd name="T97" fmla="*/ 44 h 1228"/>
                <a:gd name="T98" fmla="*/ 516 w 1298"/>
                <a:gd name="T99" fmla="*/ 14 h 1228"/>
                <a:gd name="T100" fmla="*/ 624 w 1298"/>
                <a:gd name="T101" fmla="*/ 4 h 1228"/>
                <a:gd name="T102" fmla="*/ 661 w 1298"/>
                <a:gd name="T103" fmla="*/ 24 h 1228"/>
                <a:gd name="T104" fmla="*/ 679 w 1298"/>
                <a:gd name="T105" fmla="*/ 14 h 1228"/>
                <a:gd name="T106" fmla="*/ 723 w 1298"/>
                <a:gd name="T107" fmla="*/ 73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8" h="1228">
                  <a:moveTo>
                    <a:pt x="733" y="84"/>
                  </a:moveTo>
                  <a:lnTo>
                    <a:pt x="746" y="94"/>
                  </a:lnTo>
                  <a:lnTo>
                    <a:pt x="758" y="103"/>
                  </a:lnTo>
                  <a:lnTo>
                    <a:pt x="773" y="113"/>
                  </a:lnTo>
                  <a:lnTo>
                    <a:pt x="787" y="121"/>
                  </a:lnTo>
                  <a:lnTo>
                    <a:pt x="803" y="126"/>
                  </a:lnTo>
                  <a:lnTo>
                    <a:pt x="819" y="129"/>
                  </a:lnTo>
                  <a:lnTo>
                    <a:pt x="837" y="129"/>
                  </a:lnTo>
                  <a:lnTo>
                    <a:pt x="854" y="126"/>
                  </a:lnTo>
                  <a:lnTo>
                    <a:pt x="862" y="123"/>
                  </a:lnTo>
                  <a:lnTo>
                    <a:pt x="872" y="116"/>
                  </a:lnTo>
                  <a:lnTo>
                    <a:pt x="880" y="110"/>
                  </a:lnTo>
                  <a:lnTo>
                    <a:pt x="893" y="111"/>
                  </a:lnTo>
                  <a:lnTo>
                    <a:pt x="923" y="145"/>
                  </a:lnTo>
                  <a:lnTo>
                    <a:pt x="953" y="178"/>
                  </a:lnTo>
                  <a:lnTo>
                    <a:pt x="982" y="214"/>
                  </a:lnTo>
                  <a:lnTo>
                    <a:pt x="1012" y="250"/>
                  </a:lnTo>
                  <a:lnTo>
                    <a:pt x="1043" y="285"/>
                  </a:lnTo>
                  <a:lnTo>
                    <a:pt x="1073" y="319"/>
                  </a:lnTo>
                  <a:lnTo>
                    <a:pt x="1103" y="351"/>
                  </a:lnTo>
                  <a:lnTo>
                    <a:pt x="1137" y="381"/>
                  </a:lnTo>
                  <a:lnTo>
                    <a:pt x="1153" y="407"/>
                  </a:lnTo>
                  <a:lnTo>
                    <a:pt x="1158" y="437"/>
                  </a:lnTo>
                  <a:lnTo>
                    <a:pt x="1159" y="469"/>
                  </a:lnTo>
                  <a:lnTo>
                    <a:pt x="1162" y="498"/>
                  </a:lnTo>
                  <a:lnTo>
                    <a:pt x="1164" y="498"/>
                  </a:lnTo>
                  <a:lnTo>
                    <a:pt x="1164" y="539"/>
                  </a:lnTo>
                  <a:lnTo>
                    <a:pt x="1170" y="578"/>
                  </a:lnTo>
                  <a:lnTo>
                    <a:pt x="1180" y="618"/>
                  </a:lnTo>
                  <a:lnTo>
                    <a:pt x="1185" y="658"/>
                  </a:lnTo>
                  <a:lnTo>
                    <a:pt x="1194" y="699"/>
                  </a:lnTo>
                  <a:lnTo>
                    <a:pt x="1206" y="739"/>
                  </a:lnTo>
                  <a:lnTo>
                    <a:pt x="1215" y="779"/>
                  </a:lnTo>
                  <a:lnTo>
                    <a:pt x="1226" y="819"/>
                  </a:lnTo>
                  <a:lnTo>
                    <a:pt x="1236" y="857"/>
                  </a:lnTo>
                  <a:lnTo>
                    <a:pt x="1247" y="896"/>
                  </a:lnTo>
                  <a:lnTo>
                    <a:pt x="1258" y="935"/>
                  </a:lnTo>
                  <a:lnTo>
                    <a:pt x="1271" y="975"/>
                  </a:lnTo>
                  <a:lnTo>
                    <a:pt x="1279" y="996"/>
                  </a:lnTo>
                  <a:lnTo>
                    <a:pt x="1287" y="1030"/>
                  </a:lnTo>
                  <a:lnTo>
                    <a:pt x="1295" y="1062"/>
                  </a:lnTo>
                  <a:lnTo>
                    <a:pt x="1298" y="1081"/>
                  </a:lnTo>
                  <a:lnTo>
                    <a:pt x="1271" y="1105"/>
                  </a:lnTo>
                  <a:lnTo>
                    <a:pt x="1244" y="1127"/>
                  </a:lnTo>
                  <a:lnTo>
                    <a:pt x="1215" y="1146"/>
                  </a:lnTo>
                  <a:lnTo>
                    <a:pt x="1185" y="1165"/>
                  </a:lnTo>
                  <a:lnTo>
                    <a:pt x="1154" y="1181"/>
                  </a:lnTo>
                  <a:lnTo>
                    <a:pt x="1121" y="1197"/>
                  </a:lnTo>
                  <a:lnTo>
                    <a:pt x="1087" y="1213"/>
                  </a:lnTo>
                  <a:lnTo>
                    <a:pt x="1052" y="1228"/>
                  </a:lnTo>
                  <a:lnTo>
                    <a:pt x="1046" y="1193"/>
                  </a:lnTo>
                  <a:lnTo>
                    <a:pt x="1036" y="1130"/>
                  </a:lnTo>
                  <a:lnTo>
                    <a:pt x="1027" y="1062"/>
                  </a:lnTo>
                  <a:lnTo>
                    <a:pt x="1019" y="1011"/>
                  </a:lnTo>
                  <a:lnTo>
                    <a:pt x="1014" y="980"/>
                  </a:lnTo>
                  <a:lnTo>
                    <a:pt x="1008" y="929"/>
                  </a:lnTo>
                  <a:lnTo>
                    <a:pt x="1003" y="878"/>
                  </a:lnTo>
                  <a:lnTo>
                    <a:pt x="1001" y="852"/>
                  </a:lnTo>
                  <a:lnTo>
                    <a:pt x="998" y="828"/>
                  </a:lnTo>
                  <a:lnTo>
                    <a:pt x="998" y="803"/>
                  </a:lnTo>
                  <a:lnTo>
                    <a:pt x="1000" y="779"/>
                  </a:lnTo>
                  <a:lnTo>
                    <a:pt x="1008" y="760"/>
                  </a:lnTo>
                  <a:lnTo>
                    <a:pt x="1016" y="742"/>
                  </a:lnTo>
                  <a:lnTo>
                    <a:pt x="1006" y="739"/>
                  </a:lnTo>
                  <a:lnTo>
                    <a:pt x="996" y="737"/>
                  </a:lnTo>
                  <a:lnTo>
                    <a:pt x="987" y="737"/>
                  </a:lnTo>
                  <a:lnTo>
                    <a:pt x="977" y="736"/>
                  </a:lnTo>
                  <a:lnTo>
                    <a:pt x="969" y="733"/>
                  </a:lnTo>
                  <a:lnTo>
                    <a:pt x="963" y="728"/>
                  </a:lnTo>
                  <a:lnTo>
                    <a:pt x="958" y="721"/>
                  </a:lnTo>
                  <a:lnTo>
                    <a:pt x="956" y="710"/>
                  </a:lnTo>
                  <a:lnTo>
                    <a:pt x="960" y="690"/>
                  </a:lnTo>
                  <a:lnTo>
                    <a:pt x="968" y="672"/>
                  </a:lnTo>
                  <a:lnTo>
                    <a:pt x="979" y="658"/>
                  </a:lnTo>
                  <a:lnTo>
                    <a:pt x="988" y="645"/>
                  </a:lnTo>
                  <a:lnTo>
                    <a:pt x="984" y="642"/>
                  </a:lnTo>
                  <a:lnTo>
                    <a:pt x="974" y="640"/>
                  </a:lnTo>
                  <a:lnTo>
                    <a:pt x="963" y="638"/>
                  </a:lnTo>
                  <a:lnTo>
                    <a:pt x="953" y="635"/>
                  </a:lnTo>
                  <a:lnTo>
                    <a:pt x="947" y="630"/>
                  </a:lnTo>
                  <a:lnTo>
                    <a:pt x="944" y="626"/>
                  </a:lnTo>
                  <a:lnTo>
                    <a:pt x="940" y="622"/>
                  </a:lnTo>
                  <a:lnTo>
                    <a:pt x="937" y="618"/>
                  </a:lnTo>
                  <a:lnTo>
                    <a:pt x="937" y="610"/>
                  </a:lnTo>
                  <a:lnTo>
                    <a:pt x="940" y="602"/>
                  </a:lnTo>
                  <a:lnTo>
                    <a:pt x="944" y="595"/>
                  </a:lnTo>
                  <a:lnTo>
                    <a:pt x="944" y="587"/>
                  </a:lnTo>
                  <a:lnTo>
                    <a:pt x="945" y="587"/>
                  </a:lnTo>
                  <a:lnTo>
                    <a:pt x="948" y="578"/>
                  </a:lnTo>
                  <a:lnTo>
                    <a:pt x="953" y="568"/>
                  </a:lnTo>
                  <a:lnTo>
                    <a:pt x="958" y="559"/>
                  </a:lnTo>
                  <a:lnTo>
                    <a:pt x="961" y="549"/>
                  </a:lnTo>
                  <a:lnTo>
                    <a:pt x="945" y="544"/>
                  </a:lnTo>
                  <a:lnTo>
                    <a:pt x="929" y="539"/>
                  </a:lnTo>
                  <a:lnTo>
                    <a:pt x="915" y="533"/>
                  </a:lnTo>
                  <a:lnTo>
                    <a:pt x="902" y="527"/>
                  </a:lnTo>
                  <a:lnTo>
                    <a:pt x="889" y="519"/>
                  </a:lnTo>
                  <a:lnTo>
                    <a:pt x="877" y="511"/>
                  </a:lnTo>
                  <a:lnTo>
                    <a:pt x="864" y="503"/>
                  </a:lnTo>
                  <a:lnTo>
                    <a:pt x="853" y="495"/>
                  </a:lnTo>
                  <a:lnTo>
                    <a:pt x="821" y="471"/>
                  </a:lnTo>
                  <a:lnTo>
                    <a:pt x="790" y="444"/>
                  </a:lnTo>
                  <a:lnTo>
                    <a:pt x="760" y="415"/>
                  </a:lnTo>
                  <a:lnTo>
                    <a:pt x="731" y="384"/>
                  </a:lnTo>
                  <a:lnTo>
                    <a:pt x="703" y="354"/>
                  </a:lnTo>
                  <a:lnTo>
                    <a:pt x="674" y="324"/>
                  </a:lnTo>
                  <a:lnTo>
                    <a:pt x="645" y="293"/>
                  </a:lnTo>
                  <a:lnTo>
                    <a:pt x="616" y="265"/>
                  </a:lnTo>
                  <a:lnTo>
                    <a:pt x="613" y="258"/>
                  </a:lnTo>
                  <a:lnTo>
                    <a:pt x="608" y="252"/>
                  </a:lnTo>
                  <a:lnTo>
                    <a:pt x="602" y="249"/>
                  </a:lnTo>
                  <a:lnTo>
                    <a:pt x="596" y="249"/>
                  </a:lnTo>
                  <a:lnTo>
                    <a:pt x="576" y="257"/>
                  </a:lnTo>
                  <a:lnTo>
                    <a:pt x="557" y="263"/>
                  </a:lnTo>
                  <a:lnTo>
                    <a:pt x="537" y="266"/>
                  </a:lnTo>
                  <a:lnTo>
                    <a:pt x="514" y="266"/>
                  </a:lnTo>
                  <a:lnTo>
                    <a:pt x="493" y="265"/>
                  </a:lnTo>
                  <a:lnTo>
                    <a:pt x="473" y="260"/>
                  </a:lnTo>
                  <a:lnTo>
                    <a:pt x="455" y="252"/>
                  </a:lnTo>
                  <a:lnTo>
                    <a:pt x="439" y="242"/>
                  </a:lnTo>
                  <a:lnTo>
                    <a:pt x="430" y="228"/>
                  </a:lnTo>
                  <a:lnTo>
                    <a:pt x="422" y="206"/>
                  </a:lnTo>
                  <a:lnTo>
                    <a:pt x="415" y="185"/>
                  </a:lnTo>
                  <a:lnTo>
                    <a:pt x="412" y="177"/>
                  </a:lnTo>
                  <a:lnTo>
                    <a:pt x="414" y="177"/>
                  </a:lnTo>
                  <a:lnTo>
                    <a:pt x="406" y="171"/>
                  </a:lnTo>
                  <a:lnTo>
                    <a:pt x="393" y="180"/>
                  </a:lnTo>
                  <a:lnTo>
                    <a:pt x="380" y="196"/>
                  </a:lnTo>
                  <a:lnTo>
                    <a:pt x="377" y="210"/>
                  </a:lnTo>
                  <a:lnTo>
                    <a:pt x="383" y="226"/>
                  </a:lnTo>
                  <a:lnTo>
                    <a:pt x="393" y="242"/>
                  </a:lnTo>
                  <a:lnTo>
                    <a:pt x="407" y="260"/>
                  </a:lnTo>
                  <a:lnTo>
                    <a:pt x="423" y="276"/>
                  </a:lnTo>
                  <a:lnTo>
                    <a:pt x="442" y="290"/>
                  </a:lnTo>
                  <a:lnTo>
                    <a:pt x="461" y="301"/>
                  </a:lnTo>
                  <a:lnTo>
                    <a:pt x="484" y="309"/>
                  </a:lnTo>
                  <a:lnTo>
                    <a:pt x="506" y="311"/>
                  </a:lnTo>
                  <a:lnTo>
                    <a:pt x="516" y="311"/>
                  </a:lnTo>
                  <a:lnTo>
                    <a:pt x="527" y="311"/>
                  </a:lnTo>
                  <a:lnTo>
                    <a:pt x="535" y="309"/>
                  </a:lnTo>
                  <a:lnTo>
                    <a:pt x="544" y="309"/>
                  </a:lnTo>
                  <a:lnTo>
                    <a:pt x="554" y="308"/>
                  </a:lnTo>
                  <a:lnTo>
                    <a:pt x="562" y="305"/>
                  </a:lnTo>
                  <a:lnTo>
                    <a:pt x="573" y="301"/>
                  </a:lnTo>
                  <a:lnTo>
                    <a:pt x="583" y="298"/>
                  </a:lnTo>
                  <a:lnTo>
                    <a:pt x="596" y="309"/>
                  </a:lnTo>
                  <a:lnTo>
                    <a:pt x="608" y="319"/>
                  </a:lnTo>
                  <a:lnTo>
                    <a:pt x="620" y="330"/>
                  </a:lnTo>
                  <a:lnTo>
                    <a:pt x="631" y="343"/>
                  </a:lnTo>
                  <a:lnTo>
                    <a:pt x="640" y="354"/>
                  </a:lnTo>
                  <a:lnTo>
                    <a:pt x="651" y="365"/>
                  </a:lnTo>
                  <a:lnTo>
                    <a:pt x="664" y="378"/>
                  </a:lnTo>
                  <a:lnTo>
                    <a:pt x="677" y="389"/>
                  </a:lnTo>
                  <a:lnTo>
                    <a:pt x="685" y="397"/>
                  </a:lnTo>
                  <a:lnTo>
                    <a:pt x="693" y="404"/>
                  </a:lnTo>
                  <a:lnTo>
                    <a:pt x="701" y="412"/>
                  </a:lnTo>
                  <a:lnTo>
                    <a:pt x="711" y="420"/>
                  </a:lnTo>
                  <a:lnTo>
                    <a:pt x="719" y="428"/>
                  </a:lnTo>
                  <a:lnTo>
                    <a:pt x="727" y="436"/>
                  </a:lnTo>
                  <a:lnTo>
                    <a:pt x="733" y="445"/>
                  </a:lnTo>
                  <a:lnTo>
                    <a:pt x="739" y="455"/>
                  </a:lnTo>
                  <a:lnTo>
                    <a:pt x="738" y="461"/>
                  </a:lnTo>
                  <a:lnTo>
                    <a:pt x="739" y="466"/>
                  </a:lnTo>
                  <a:lnTo>
                    <a:pt x="741" y="472"/>
                  </a:lnTo>
                  <a:lnTo>
                    <a:pt x="741" y="479"/>
                  </a:lnTo>
                  <a:lnTo>
                    <a:pt x="746" y="520"/>
                  </a:lnTo>
                  <a:lnTo>
                    <a:pt x="747" y="559"/>
                  </a:lnTo>
                  <a:lnTo>
                    <a:pt x="749" y="595"/>
                  </a:lnTo>
                  <a:lnTo>
                    <a:pt x="749" y="629"/>
                  </a:lnTo>
                  <a:lnTo>
                    <a:pt x="747" y="648"/>
                  </a:lnTo>
                  <a:lnTo>
                    <a:pt x="747" y="667"/>
                  </a:lnTo>
                  <a:lnTo>
                    <a:pt x="746" y="688"/>
                  </a:lnTo>
                  <a:lnTo>
                    <a:pt x="744" y="710"/>
                  </a:lnTo>
                  <a:lnTo>
                    <a:pt x="744" y="710"/>
                  </a:lnTo>
                  <a:lnTo>
                    <a:pt x="742" y="725"/>
                  </a:lnTo>
                  <a:lnTo>
                    <a:pt x="738" y="741"/>
                  </a:lnTo>
                  <a:lnTo>
                    <a:pt x="730" y="755"/>
                  </a:lnTo>
                  <a:lnTo>
                    <a:pt x="717" y="766"/>
                  </a:lnTo>
                  <a:lnTo>
                    <a:pt x="701" y="771"/>
                  </a:lnTo>
                  <a:lnTo>
                    <a:pt x="685" y="776"/>
                  </a:lnTo>
                  <a:lnTo>
                    <a:pt x="669" y="777"/>
                  </a:lnTo>
                  <a:lnTo>
                    <a:pt x="653" y="779"/>
                  </a:lnTo>
                  <a:lnTo>
                    <a:pt x="636" y="779"/>
                  </a:lnTo>
                  <a:lnTo>
                    <a:pt x="620" y="781"/>
                  </a:lnTo>
                  <a:lnTo>
                    <a:pt x="602" y="781"/>
                  </a:lnTo>
                  <a:lnTo>
                    <a:pt x="584" y="782"/>
                  </a:lnTo>
                  <a:lnTo>
                    <a:pt x="549" y="793"/>
                  </a:lnTo>
                  <a:lnTo>
                    <a:pt x="514" y="806"/>
                  </a:lnTo>
                  <a:lnTo>
                    <a:pt x="479" y="817"/>
                  </a:lnTo>
                  <a:lnTo>
                    <a:pt x="445" y="830"/>
                  </a:lnTo>
                  <a:lnTo>
                    <a:pt x="410" y="844"/>
                  </a:lnTo>
                  <a:lnTo>
                    <a:pt x="377" y="857"/>
                  </a:lnTo>
                  <a:lnTo>
                    <a:pt x="342" y="870"/>
                  </a:lnTo>
                  <a:lnTo>
                    <a:pt x="308" y="884"/>
                  </a:lnTo>
                  <a:lnTo>
                    <a:pt x="273" y="897"/>
                  </a:lnTo>
                  <a:lnTo>
                    <a:pt x="240" y="910"/>
                  </a:lnTo>
                  <a:lnTo>
                    <a:pt x="206" y="923"/>
                  </a:lnTo>
                  <a:lnTo>
                    <a:pt x="171" y="935"/>
                  </a:lnTo>
                  <a:lnTo>
                    <a:pt x="137" y="948"/>
                  </a:lnTo>
                  <a:lnTo>
                    <a:pt x="104" y="959"/>
                  </a:lnTo>
                  <a:lnTo>
                    <a:pt x="70" y="971"/>
                  </a:lnTo>
                  <a:lnTo>
                    <a:pt x="37" y="982"/>
                  </a:lnTo>
                  <a:lnTo>
                    <a:pt x="30" y="971"/>
                  </a:lnTo>
                  <a:lnTo>
                    <a:pt x="26" y="956"/>
                  </a:lnTo>
                  <a:lnTo>
                    <a:pt x="22" y="942"/>
                  </a:lnTo>
                  <a:lnTo>
                    <a:pt x="19" y="927"/>
                  </a:lnTo>
                  <a:lnTo>
                    <a:pt x="16" y="918"/>
                  </a:lnTo>
                  <a:lnTo>
                    <a:pt x="16" y="908"/>
                  </a:lnTo>
                  <a:lnTo>
                    <a:pt x="14" y="899"/>
                  </a:lnTo>
                  <a:lnTo>
                    <a:pt x="11" y="889"/>
                  </a:lnTo>
                  <a:lnTo>
                    <a:pt x="13" y="889"/>
                  </a:lnTo>
                  <a:lnTo>
                    <a:pt x="13" y="888"/>
                  </a:lnTo>
                  <a:lnTo>
                    <a:pt x="13" y="888"/>
                  </a:lnTo>
                  <a:lnTo>
                    <a:pt x="14" y="888"/>
                  </a:lnTo>
                  <a:lnTo>
                    <a:pt x="14" y="884"/>
                  </a:lnTo>
                  <a:lnTo>
                    <a:pt x="11" y="884"/>
                  </a:lnTo>
                  <a:lnTo>
                    <a:pt x="6" y="838"/>
                  </a:lnTo>
                  <a:lnTo>
                    <a:pt x="2" y="795"/>
                  </a:lnTo>
                  <a:lnTo>
                    <a:pt x="0" y="750"/>
                  </a:lnTo>
                  <a:lnTo>
                    <a:pt x="0" y="701"/>
                  </a:lnTo>
                  <a:lnTo>
                    <a:pt x="5" y="696"/>
                  </a:lnTo>
                  <a:lnTo>
                    <a:pt x="30" y="696"/>
                  </a:lnTo>
                  <a:lnTo>
                    <a:pt x="56" y="696"/>
                  </a:lnTo>
                  <a:lnTo>
                    <a:pt x="83" y="694"/>
                  </a:lnTo>
                  <a:lnTo>
                    <a:pt x="112" y="693"/>
                  </a:lnTo>
                  <a:lnTo>
                    <a:pt x="139" y="690"/>
                  </a:lnTo>
                  <a:lnTo>
                    <a:pt x="166" y="686"/>
                  </a:lnTo>
                  <a:lnTo>
                    <a:pt x="192" y="683"/>
                  </a:lnTo>
                  <a:lnTo>
                    <a:pt x="217" y="678"/>
                  </a:lnTo>
                  <a:lnTo>
                    <a:pt x="240" y="675"/>
                  </a:lnTo>
                  <a:lnTo>
                    <a:pt x="262" y="672"/>
                  </a:lnTo>
                  <a:lnTo>
                    <a:pt x="287" y="667"/>
                  </a:lnTo>
                  <a:lnTo>
                    <a:pt x="311" y="664"/>
                  </a:lnTo>
                  <a:lnTo>
                    <a:pt x="337" y="659"/>
                  </a:lnTo>
                  <a:lnTo>
                    <a:pt x="362" y="654"/>
                  </a:lnTo>
                  <a:lnTo>
                    <a:pt x="386" y="648"/>
                  </a:lnTo>
                  <a:lnTo>
                    <a:pt x="410" y="642"/>
                  </a:lnTo>
                  <a:lnTo>
                    <a:pt x="412" y="630"/>
                  </a:lnTo>
                  <a:lnTo>
                    <a:pt x="414" y="621"/>
                  </a:lnTo>
                  <a:lnTo>
                    <a:pt x="417" y="613"/>
                  </a:lnTo>
                  <a:lnTo>
                    <a:pt x="420" y="603"/>
                  </a:lnTo>
                  <a:lnTo>
                    <a:pt x="431" y="597"/>
                  </a:lnTo>
                  <a:lnTo>
                    <a:pt x="441" y="597"/>
                  </a:lnTo>
                  <a:lnTo>
                    <a:pt x="449" y="598"/>
                  </a:lnTo>
                  <a:lnTo>
                    <a:pt x="457" y="603"/>
                  </a:lnTo>
                  <a:lnTo>
                    <a:pt x="465" y="610"/>
                  </a:lnTo>
                  <a:lnTo>
                    <a:pt x="471" y="616"/>
                  </a:lnTo>
                  <a:lnTo>
                    <a:pt x="479" y="622"/>
                  </a:lnTo>
                  <a:lnTo>
                    <a:pt x="489" y="624"/>
                  </a:lnTo>
                  <a:lnTo>
                    <a:pt x="490" y="619"/>
                  </a:lnTo>
                  <a:lnTo>
                    <a:pt x="493" y="616"/>
                  </a:lnTo>
                  <a:lnTo>
                    <a:pt x="497" y="613"/>
                  </a:lnTo>
                  <a:lnTo>
                    <a:pt x="500" y="608"/>
                  </a:lnTo>
                  <a:lnTo>
                    <a:pt x="497" y="592"/>
                  </a:lnTo>
                  <a:lnTo>
                    <a:pt x="492" y="576"/>
                  </a:lnTo>
                  <a:lnTo>
                    <a:pt x="489" y="560"/>
                  </a:lnTo>
                  <a:lnTo>
                    <a:pt x="487" y="544"/>
                  </a:lnTo>
                  <a:lnTo>
                    <a:pt x="482" y="535"/>
                  </a:lnTo>
                  <a:lnTo>
                    <a:pt x="481" y="525"/>
                  </a:lnTo>
                  <a:lnTo>
                    <a:pt x="477" y="515"/>
                  </a:lnTo>
                  <a:lnTo>
                    <a:pt x="474" y="506"/>
                  </a:lnTo>
                  <a:lnTo>
                    <a:pt x="473" y="490"/>
                  </a:lnTo>
                  <a:lnTo>
                    <a:pt x="469" y="472"/>
                  </a:lnTo>
                  <a:lnTo>
                    <a:pt x="466" y="456"/>
                  </a:lnTo>
                  <a:lnTo>
                    <a:pt x="463" y="442"/>
                  </a:lnTo>
                  <a:lnTo>
                    <a:pt x="458" y="436"/>
                  </a:lnTo>
                  <a:lnTo>
                    <a:pt x="458" y="426"/>
                  </a:lnTo>
                  <a:lnTo>
                    <a:pt x="458" y="416"/>
                  </a:lnTo>
                  <a:lnTo>
                    <a:pt x="453" y="408"/>
                  </a:lnTo>
                  <a:lnTo>
                    <a:pt x="449" y="391"/>
                  </a:lnTo>
                  <a:lnTo>
                    <a:pt x="447" y="372"/>
                  </a:lnTo>
                  <a:lnTo>
                    <a:pt x="444" y="353"/>
                  </a:lnTo>
                  <a:lnTo>
                    <a:pt x="444" y="333"/>
                  </a:lnTo>
                  <a:lnTo>
                    <a:pt x="430" y="317"/>
                  </a:lnTo>
                  <a:lnTo>
                    <a:pt x="412" y="305"/>
                  </a:lnTo>
                  <a:lnTo>
                    <a:pt x="393" y="293"/>
                  </a:lnTo>
                  <a:lnTo>
                    <a:pt x="375" y="281"/>
                  </a:lnTo>
                  <a:lnTo>
                    <a:pt x="359" y="266"/>
                  </a:lnTo>
                  <a:lnTo>
                    <a:pt x="348" y="250"/>
                  </a:lnTo>
                  <a:lnTo>
                    <a:pt x="343" y="228"/>
                  </a:lnTo>
                  <a:lnTo>
                    <a:pt x="348" y="202"/>
                  </a:lnTo>
                  <a:lnTo>
                    <a:pt x="353" y="185"/>
                  </a:lnTo>
                  <a:lnTo>
                    <a:pt x="358" y="167"/>
                  </a:lnTo>
                  <a:lnTo>
                    <a:pt x="361" y="150"/>
                  </a:lnTo>
                  <a:lnTo>
                    <a:pt x="366" y="134"/>
                  </a:lnTo>
                  <a:lnTo>
                    <a:pt x="372" y="118"/>
                  </a:lnTo>
                  <a:lnTo>
                    <a:pt x="378" y="102"/>
                  </a:lnTo>
                  <a:lnTo>
                    <a:pt x="386" y="86"/>
                  </a:lnTo>
                  <a:lnTo>
                    <a:pt x="398" y="71"/>
                  </a:lnTo>
                  <a:lnTo>
                    <a:pt x="401" y="64"/>
                  </a:lnTo>
                  <a:lnTo>
                    <a:pt x="407" y="57"/>
                  </a:lnTo>
                  <a:lnTo>
                    <a:pt x="414" y="52"/>
                  </a:lnTo>
                  <a:lnTo>
                    <a:pt x="422" y="48"/>
                  </a:lnTo>
                  <a:lnTo>
                    <a:pt x="430" y="44"/>
                  </a:lnTo>
                  <a:lnTo>
                    <a:pt x="438" y="41"/>
                  </a:lnTo>
                  <a:lnTo>
                    <a:pt x="447" y="38"/>
                  </a:lnTo>
                  <a:lnTo>
                    <a:pt x="455" y="35"/>
                  </a:lnTo>
                  <a:lnTo>
                    <a:pt x="476" y="28"/>
                  </a:lnTo>
                  <a:lnTo>
                    <a:pt x="495" y="22"/>
                  </a:lnTo>
                  <a:lnTo>
                    <a:pt x="516" y="14"/>
                  </a:lnTo>
                  <a:lnTo>
                    <a:pt x="535" y="9"/>
                  </a:lnTo>
                  <a:lnTo>
                    <a:pt x="556" y="4"/>
                  </a:lnTo>
                  <a:lnTo>
                    <a:pt x="576" y="1"/>
                  </a:lnTo>
                  <a:lnTo>
                    <a:pt x="597" y="0"/>
                  </a:lnTo>
                  <a:lnTo>
                    <a:pt x="620" y="1"/>
                  </a:lnTo>
                  <a:lnTo>
                    <a:pt x="624" y="4"/>
                  </a:lnTo>
                  <a:lnTo>
                    <a:pt x="631" y="9"/>
                  </a:lnTo>
                  <a:lnTo>
                    <a:pt x="637" y="12"/>
                  </a:lnTo>
                  <a:lnTo>
                    <a:pt x="642" y="16"/>
                  </a:lnTo>
                  <a:lnTo>
                    <a:pt x="648" y="20"/>
                  </a:lnTo>
                  <a:lnTo>
                    <a:pt x="655" y="22"/>
                  </a:lnTo>
                  <a:lnTo>
                    <a:pt x="661" y="24"/>
                  </a:lnTo>
                  <a:lnTo>
                    <a:pt x="667" y="22"/>
                  </a:lnTo>
                  <a:lnTo>
                    <a:pt x="669" y="19"/>
                  </a:lnTo>
                  <a:lnTo>
                    <a:pt x="672" y="17"/>
                  </a:lnTo>
                  <a:lnTo>
                    <a:pt x="674" y="14"/>
                  </a:lnTo>
                  <a:lnTo>
                    <a:pt x="675" y="12"/>
                  </a:lnTo>
                  <a:lnTo>
                    <a:pt x="679" y="14"/>
                  </a:lnTo>
                  <a:lnTo>
                    <a:pt x="683" y="20"/>
                  </a:lnTo>
                  <a:lnTo>
                    <a:pt x="690" y="28"/>
                  </a:lnTo>
                  <a:lnTo>
                    <a:pt x="698" y="38"/>
                  </a:lnTo>
                  <a:lnTo>
                    <a:pt x="706" y="49"/>
                  </a:lnTo>
                  <a:lnTo>
                    <a:pt x="715" y="62"/>
                  </a:lnTo>
                  <a:lnTo>
                    <a:pt x="723" y="73"/>
                  </a:lnTo>
                  <a:lnTo>
                    <a:pt x="733" y="8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Freeform 63"/>
            <p:cNvSpPr>
              <a:spLocks/>
            </p:cNvSpPr>
            <p:nvPr/>
          </p:nvSpPr>
          <p:spPr bwMode="auto">
            <a:xfrm>
              <a:off x="4183" y="2684"/>
              <a:ext cx="49" cy="150"/>
            </a:xfrm>
            <a:custGeom>
              <a:avLst/>
              <a:gdLst>
                <a:gd name="T0" fmla="*/ 62 w 99"/>
                <a:gd name="T1" fmla="*/ 0 h 302"/>
                <a:gd name="T2" fmla="*/ 62 w 99"/>
                <a:gd name="T3" fmla="*/ 21 h 302"/>
                <a:gd name="T4" fmla="*/ 60 w 99"/>
                <a:gd name="T5" fmla="*/ 42 h 302"/>
                <a:gd name="T6" fmla="*/ 62 w 99"/>
                <a:gd name="T7" fmla="*/ 59 h 302"/>
                <a:gd name="T8" fmla="*/ 65 w 99"/>
                <a:gd name="T9" fmla="*/ 74 h 302"/>
                <a:gd name="T10" fmla="*/ 65 w 99"/>
                <a:gd name="T11" fmla="*/ 85 h 302"/>
                <a:gd name="T12" fmla="*/ 65 w 99"/>
                <a:gd name="T13" fmla="*/ 98 h 302"/>
                <a:gd name="T14" fmla="*/ 67 w 99"/>
                <a:gd name="T15" fmla="*/ 109 h 302"/>
                <a:gd name="T16" fmla="*/ 70 w 99"/>
                <a:gd name="T17" fmla="*/ 120 h 302"/>
                <a:gd name="T18" fmla="*/ 68 w 99"/>
                <a:gd name="T19" fmla="*/ 129 h 302"/>
                <a:gd name="T20" fmla="*/ 70 w 99"/>
                <a:gd name="T21" fmla="*/ 141 h 302"/>
                <a:gd name="T22" fmla="*/ 71 w 99"/>
                <a:gd name="T23" fmla="*/ 152 h 302"/>
                <a:gd name="T24" fmla="*/ 71 w 99"/>
                <a:gd name="T25" fmla="*/ 165 h 302"/>
                <a:gd name="T26" fmla="*/ 78 w 99"/>
                <a:gd name="T27" fmla="*/ 198 h 302"/>
                <a:gd name="T28" fmla="*/ 84 w 99"/>
                <a:gd name="T29" fmla="*/ 227 h 302"/>
                <a:gd name="T30" fmla="*/ 92 w 99"/>
                <a:gd name="T31" fmla="*/ 256 h 302"/>
                <a:gd name="T32" fmla="*/ 99 w 99"/>
                <a:gd name="T33" fmla="*/ 289 h 302"/>
                <a:gd name="T34" fmla="*/ 91 w 99"/>
                <a:gd name="T35" fmla="*/ 291 h 302"/>
                <a:gd name="T36" fmla="*/ 84 w 99"/>
                <a:gd name="T37" fmla="*/ 294 h 302"/>
                <a:gd name="T38" fmla="*/ 76 w 99"/>
                <a:gd name="T39" fmla="*/ 296 h 302"/>
                <a:gd name="T40" fmla="*/ 70 w 99"/>
                <a:gd name="T41" fmla="*/ 297 h 302"/>
                <a:gd name="T42" fmla="*/ 62 w 99"/>
                <a:gd name="T43" fmla="*/ 299 h 302"/>
                <a:gd name="T44" fmla="*/ 54 w 99"/>
                <a:gd name="T45" fmla="*/ 300 h 302"/>
                <a:gd name="T46" fmla="*/ 47 w 99"/>
                <a:gd name="T47" fmla="*/ 302 h 302"/>
                <a:gd name="T48" fmla="*/ 39 w 99"/>
                <a:gd name="T49" fmla="*/ 302 h 302"/>
                <a:gd name="T50" fmla="*/ 28 w 99"/>
                <a:gd name="T51" fmla="*/ 251 h 302"/>
                <a:gd name="T52" fmla="*/ 20 w 99"/>
                <a:gd name="T53" fmla="*/ 203 h 302"/>
                <a:gd name="T54" fmla="*/ 14 w 99"/>
                <a:gd name="T55" fmla="*/ 153 h 302"/>
                <a:gd name="T56" fmla="*/ 8 w 99"/>
                <a:gd name="T57" fmla="*/ 99 h 302"/>
                <a:gd name="T58" fmla="*/ 1 w 99"/>
                <a:gd name="T59" fmla="*/ 96 h 302"/>
                <a:gd name="T60" fmla="*/ 3 w 99"/>
                <a:gd name="T61" fmla="*/ 74 h 302"/>
                <a:gd name="T62" fmla="*/ 1 w 99"/>
                <a:gd name="T63" fmla="*/ 53 h 302"/>
                <a:gd name="T64" fmla="*/ 0 w 99"/>
                <a:gd name="T65" fmla="*/ 34 h 302"/>
                <a:gd name="T66" fmla="*/ 1 w 99"/>
                <a:gd name="T67" fmla="*/ 21 h 302"/>
                <a:gd name="T68" fmla="*/ 6 w 99"/>
                <a:gd name="T69" fmla="*/ 14 h 302"/>
                <a:gd name="T70" fmla="*/ 12 w 99"/>
                <a:gd name="T71" fmla="*/ 8 h 302"/>
                <a:gd name="T72" fmla="*/ 19 w 99"/>
                <a:gd name="T73" fmla="*/ 5 h 302"/>
                <a:gd name="T74" fmla="*/ 27 w 99"/>
                <a:gd name="T75" fmla="*/ 3 h 302"/>
                <a:gd name="T76" fmla="*/ 35 w 99"/>
                <a:gd name="T77" fmla="*/ 2 h 302"/>
                <a:gd name="T78" fmla="*/ 44 w 99"/>
                <a:gd name="T79" fmla="*/ 0 h 302"/>
                <a:gd name="T80" fmla="*/ 52 w 99"/>
                <a:gd name="T81" fmla="*/ 0 h 302"/>
                <a:gd name="T82" fmla="*/ 62 w 99"/>
                <a:gd name="T8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9" h="302">
                  <a:moveTo>
                    <a:pt x="62" y="0"/>
                  </a:moveTo>
                  <a:lnTo>
                    <a:pt x="62" y="21"/>
                  </a:lnTo>
                  <a:lnTo>
                    <a:pt x="60" y="42"/>
                  </a:lnTo>
                  <a:lnTo>
                    <a:pt x="62" y="59"/>
                  </a:lnTo>
                  <a:lnTo>
                    <a:pt x="65" y="74"/>
                  </a:lnTo>
                  <a:lnTo>
                    <a:pt x="65" y="85"/>
                  </a:lnTo>
                  <a:lnTo>
                    <a:pt x="65" y="98"/>
                  </a:lnTo>
                  <a:lnTo>
                    <a:pt x="67" y="109"/>
                  </a:lnTo>
                  <a:lnTo>
                    <a:pt x="70" y="120"/>
                  </a:lnTo>
                  <a:lnTo>
                    <a:pt x="68" y="129"/>
                  </a:lnTo>
                  <a:lnTo>
                    <a:pt x="70" y="141"/>
                  </a:lnTo>
                  <a:lnTo>
                    <a:pt x="71" y="152"/>
                  </a:lnTo>
                  <a:lnTo>
                    <a:pt x="71" y="165"/>
                  </a:lnTo>
                  <a:lnTo>
                    <a:pt x="78" y="198"/>
                  </a:lnTo>
                  <a:lnTo>
                    <a:pt x="84" y="227"/>
                  </a:lnTo>
                  <a:lnTo>
                    <a:pt x="92" y="256"/>
                  </a:lnTo>
                  <a:lnTo>
                    <a:pt x="99" y="289"/>
                  </a:lnTo>
                  <a:lnTo>
                    <a:pt x="91" y="291"/>
                  </a:lnTo>
                  <a:lnTo>
                    <a:pt x="84" y="294"/>
                  </a:lnTo>
                  <a:lnTo>
                    <a:pt x="76" y="296"/>
                  </a:lnTo>
                  <a:lnTo>
                    <a:pt x="70" y="297"/>
                  </a:lnTo>
                  <a:lnTo>
                    <a:pt x="62" y="299"/>
                  </a:lnTo>
                  <a:lnTo>
                    <a:pt x="54" y="300"/>
                  </a:lnTo>
                  <a:lnTo>
                    <a:pt x="47" y="302"/>
                  </a:lnTo>
                  <a:lnTo>
                    <a:pt x="39" y="302"/>
                  </a:lnTo>
                  <a:lnTo>
                    <a:pt x="28" y="251"/>
                  </a:lnTo>
                  <a:lnTo>
                    <a:pt x="20" y="203"/>
                  </a:lnTo>
                  <a:lnTo>
                    <a:pt x="14" y="153"/>
                  </a:lnTo>
                  <a:lnTo>
                    <a:pt x="8" y="99"/>
                  </a:lnTo>
                  <a:lnTo>
                    <a:pt x="1" y="96"/>
                  </a:lnTo>
                  <a:lnTo>
                    <a:pt x="3" y="74"/>
                  </a:lnTo>
                  <a:lnTo>
                    <a:pt x="1" y="53"/>
                  </a:lnTo>
                  <a:lnTo>
                    <a:pt x="0" y="34"/>
                  </a:lnTo>
                  <a:lnTo>
                    <a:pt x="1" y="21"/>
                  </a:lnTo>
                  <a:lnTo>
                    <a:pt x="6" y="14"/>
                  </a:lnTo>
                  <a:lnTo>
                    <a:pt x="12" y="8"/>
                  </a:lnTo>
                  <a:lnTo>
                    <a:pt x="19" y="5"/>
                  </a:lnTo>
                  <a:lnTo>
                    <a:pt x="27" y="3"/>
                  </a:lnTo>
                  <a:lnTo>
                    <a:pt x="35" y="2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Freeform 64"/>
            <p:cNvSpPr>
              <a:spLocks/>
            </p:cNvSpPr>
            <p:nvPr/>
          </p:nvSpPr>
          <p:spPr bwMode="auto">
            <a:xfrm>
              <a:off x="4118" y="2752"/>
              <a:ext cx="74" cy="214"/>
            </a:xfrm>
            <a:custGeom>
              <a:avLst/>
              <a:gdLst>
                <a:gd name="T0" fmla="*/ 101 w 149"/>
                <a:gd name="T1" fmla="*/ 60 h 428"/>
                <a:gd name="T2" fmla="*/ 115 w 149"/>
                <a:gd name="T3" fmla="*/ 144 h 428"/>
                <a:gd name="T4" fmla="*/ 117 w 149"/>
                <a:gd name="T5" fmla="*/ 179 h 428"/>
                <a:gd name="T6" fmla="*/ 104 w 149"/>
                <a:gd name="T7" fmla="*/ 170 h 428"/>
                <a:gd name="T8" fmla="*/ 91 w 149"/>
                <a:gd name="T9" fmla="*/ 173 h 428"/>
                <a:gd name="T10" fmla="*/ 93 w 149"/>
                <a:gd name="T11" fmla="*/ 182 h 428"/>
                <a:gd name="T12" fmla="*/ 147 w 149"/>
                <a:gd name="T13" fmla="*/ 218 h 428"/>
                <a:gd name="T14" fmla="*/ 147 w 149"/>
                <a:gd name="T15" fmla="*/ 237 h 428"/>
                <a:gd name="T16" fmla="*/ 146 w 149"/>
                <a:gd name="T17" fmla="*/ 238 h 428"/>
                <a:gd name="T18" fmla="*/ 139 w 149"/>
                <a:gd name="T19" fmla="*/ 237 h 428"/>
                <a:gd name="T20" fmla="*/ 123 w 149"/>
                <a:gd name="T21" fmla="*/ 227 h 428"/>
                <a:gd name="T22" fmla="*/ 109 w 149"/>
                <a:gd name="T23" fmla="*/ 221 h 428"/>
                <a:gd name="T24" fmla="*/ 94 w 149"/>
                <a:gd name="T25" fmla="*/ 219 h 428"/>
                <a:gd name="T26" fmla="*/ 94 w 149"/>
                <a:gd name="T27" fmla="*/ 230 h 428"/>
                <a:gd name="T28" fmla="*/ 114 w 149"/>
                <a:gd name="T29" fmla="*/ 242 h 428"/>
                <a:gd name="T30" fmla="*/ 134 w 149"/>
                <a:gd name="T31" fmla="*/ 254 h 428"/>
                <a:gd name="T32" fmla="*/ 146 w 149"/>
                <a:gd name="T33" fmla="*/ 274 h 428"/>
                <a:gd name="T34" fmla="*/ 134 w 149"/>
                <a:gd name="T35" fmla="*/ 285 h 428"/>
                <a:gd name="T36" fmla="*/ 115 w 149"/>
                <a:gd name="T37" fmla="*/ 277 h 428"/>
                <a:gd name="T38" fmla="*/ 106 w 149"/>
                <a:gd name="T39" fmla="*/ 286 h 428"/>
                <a:gd name="T40" fmla="*/ 112 w 149"/>
                <a:gd name="T41" fmla="*/ 297 h 428"/>
                <a:gd name="T42" fmla="*/ 126 w 149"/>
                <a:gd name="T43" fmla="*/ 304 h 428"/>
                <a:gd name="T44" fmla="*/ 141 w 149"/>
                <a:gd name="T45" fmla="*/ 312 h 428"/>
                <a:gd name="T46" fmla="*/ 142 w 149"/>
                <a:gd name="T47" fmla="*/ 342 h 428"/>
                <a:gd name="T48" fmla="*/ 133 w 149"/>
                <a:gd name="T49" fmla="*/ 393 h 428"/>
                <a:gd name="T50" fmla="*/ 128 w 149"/>
                <a:gd name="T51" fmla="*/ 419 h 428"/>
                <a:gd name="T52" fmla="*/ 126 w 149"/>
                <a:gd name="T53" fmla="*/ 424 h 428"/>
                <a:gd name="T54" fmla="*/ 123 w 149"/>
                <a:gd name="T55" fmla="*/ 428 h 428"/>
                <a:gd name="T56" fmla="*/ 94 w 149"/>
                <a:gd name="T57" fmla="*/ 321 h 428"/>
                <a:gd name="T58" fmla="*/ 64 w 149"/>
                <a:gd name="T59" fmla="*/ 216 h 428"/>
                <a:gd name="T60" fmla="*/ 32 w 149"/>
                <a:gd name="T61" fmla="*/ 112 h 428"/>
                <a:gd name="T62" fmla="*/ 0 w 149"/>
                <a:gd name="T63" fmla="*/ 7 h 428"/>
                <a:gd name="T64" fmla="*/ 24 w 149"/>
                <a:gd name="T65" fmla="*/ 2 h 428"/>
                <a:gd name="T66" fmla="*/ 47 w 149"/>
                <a:gd name="T67" fmla="*/ 0 h 428"/>
                <a:gd name="T68" fmla="*/ 67 w 149"/>
                <a:gd name="T69" fmla="*/ 2 h 428"/>
                <a:gd name="T70" fmla="*/ 91 w 149"/>
                <a:gd name="T7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9" h="428">
                  <a:moveTo>
                    <a:pt x="98" y="16"/>
                  </a:moveTo>
                  <a:lnTo>
                    <a:pt x="101" y="60"/>
                  </a:lnTo>
                  <a:lnTo>
                    <a:pt x="107" y="103"/>
                  </a:lnTo>
                  <a:lnTo>
                    <a:pt x="115" y="144"/>
                  </a:lnTo>
                  <a:lnTo>
                    <a:pt x="125" y="181"/>
                  </a:lnTo>
                  <a:lnTo>
                    <a:pt x="117" y="179"/>
                  </a:lnTo>
                  <a:lnTo>
                    <a:pt x="110" y="175"/>
                  </a:lnTo>
                  <a:lnTo>
                    <a:pt x="104" y="170"/>
                  </a:lnTo>
                  <a:lnTo>
                    <a:pt x="94" y="170"/>
                  </a:lnTo>
                  <a:lnTo>
                    <a:pt x="91" y="173"/>
                  </a:lnTo>
                  <a:lnTo>
                    <a:pt x="91" y="178"/>
                  </a:lnTo>
                  <a:lnTo>
                    <a:pt x="93" y="182"/>
                  </a:lnTo>
                  <a:lnTo>
                    <a:pt x="94" y="186"/>
                  </a:lnTo>
                  <a:lnTo>
                    <a:pt x="147" y="218"/>
                  </a:lnTo>
                  <a:lnTo>
                    <a:pt x="149" y="237"/>
                  </a:lnTo>
                  <a:lnTo>
                    <a:pt x="147" y="237"/>
                  </a:lnTo>
                  <a:lnTo>
                    <a:pt x="146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39" y="237"/>
                  </a:lnTo>
                  <a:lnTo>
                    <a:pt x="131" y="232"/>
                  </a:lnTo>
                  <a:lnTo>
                    <a:pt x="123" y="227"/>
                  </a:lnTo>
                  <a:lnTo>
                    <a:pt x="117" y="224"/>
                  </a:lnTo>
                  <a:lnTo>
                    <a:pt x="109" y="221"/>
                  </a:lnTo>
                  <a:lnTo>
                    <a:pt x="101" y="219"/>
                  </a:lnTo>
                  <a:lnTo>
                    <a:pt x="94" y="219"/>
                  </a:lnTo>
                  <a:lnTo>
                    <a:pt x="88" y="222"/>
                  </a:lnTo>
                  <a:lnTo>
                    <a:pt x="94" y="230"/>
                  </a:lnTo>
                  <a:lnTo>
                    <a:pt x="102" y="237"/>
                  </a:lnTo>
                  <a:lnTo>
                    <a:pt x="114" y="242"/>
                  </a:lnTo>
                  <a:lnTo>
                    <a:pt x="125" y="248"/>
                  </a:lnTo>
                  <a:lnTo>
                    <a:pt x="134" y="254"/>
                  </a:lnTo>
                  <a:lnTo>
                    <a:pt x="142" y="262"/>
                  </a:lnTo>
                  <a:lnTo>
                    <a:pt x="146" y="274"/>
                  </a:lnTo>
                  <a:lnTo>
                    <a:pt x="146" y="286"/>
                  </a:lnTo>
                  <a:lnTo>
                    <a:pt x="134" y="285"/>
                  </a:lnTo>
                  <a:lnTo>
                    <a:pt x="125" y="280"/>
                  </a:lnTo>
                  <a:lnTo>
                    <a:pt x="115" y="277"/>
                  </a:lnTo>
                  <a:lnTo>
                    <a:pt x="107" y="277"/>
                  </a:lnTo>
                  <a:lnTo>
                    <a:pt x="106" y="286"/>
                  </a:lnTo>
                  <a:lnTo>
                    <a:pt x="107" y="293"/>
                  </a:lnTo>
                  <a:lnTo>
                    <a:pt x="112" y="297"/>
                  </a:lnTo>
                  <a:lnTo>
                    <a:pt x="120" y="301"/>
                  </a:lnTo>
                  <a:lnTo>
                    <a:pt x="126" y="304"/>
                  </a:lnTo>
                  <a:lnTo>
                    <a:pt x="134" y="307"/>
                  </a:lnTo>
                  <a:lnTo>
                    <a:pt x="141" y="312"/>
                  </a:lnTo>
                  <a:lnTo>
                    <a:pt x="146" y="318"/>
                  </a:lnTo>
                  <a:lnTo>
                    <a:pt x="142" y="342"/>
                  </a:lnTo>
                  <a:lnTo>
                    <a:pt x="138" y="368"/>
                  </a:lnTo>
                  <a:lnTo>
                    <a:pt x="133" y="393"/>
                  </a:lnTo>
                  <a:lnTo>
                    <a:pt x="125" y="417"/>
                  </a:lnTo>
                  <a:lnTo>
                    <a:pt x="128" y="419"/>
                  </a:lnTo>
                  <a:lnTo>
                    <a:pt x="128" y="422"/>
                  </a:lnTo>
                  <a:lnTo>
                    <a:pt x="126" y="424"/>
                  </a:lnTo>
                  <a:lnTo>
                    <a:pt x="125" y="427"/>
                  </a:lnTo>
                  <a:lnTo>
                    <a:pt x="123" y="428"/>
                  </a:lnTo>
                  <a:lnTo>
                    <a:pt x="109" y="374"/>
                  </a:lnTo>
                  <a:lnTo>
                    <a:pt x="94" y="321"/>
                  </a:lnTo>
                  <a:lnTo>
                    <a:pt x="80" y="269"/>
                  </a:lnTo>
                  <a:lnTo>
                    <a:pt x="64" y="216"/>
                  </a:lnTo>
                  <a:lnTo>
                    <a:pt x="48" y="165"/>
                  </a:lnTo>
                  <a:lnTo>
                    <a:pt x="32" y="112"/>
                  </a:lnTo>
                  <a:lnTo>
                    <a:pt x="16" y="60"/>
                  </a:lnTo>
                  <a:lnTo>
                    <a:pt x="0" y="7"/>
                  </a:lnTo>
                  <a:lnTo>
                    <a:pt x="11" y="4"/>
                  </a:lnTo>
                  <a:lnTo>
                    <a:pt x="24" y="2"/>
                  </a:lnTo>
                  <a:lnTo>
                    <a:pt x="35" y="2"/>
                  </a:lnTo>
                  <a:lnTo>
                    <a:pt x="47" y="0"/>
                  </a:lnTo>
                  <a:lnTo>
                    <a:pt x="56" y="2"/>
                  </a:lnTo>
                  <a:lnTo>
                    <a:pt x="67" y="2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98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65"/>
            <p:cNvSpPr>
              <a:spLocks/>
            </p:cNvSpPr>
            <p:nvPr/>
          </p:nvSpPr>
          <p:spPr bwMode="auto">
            <a:xfrm>
              <a:off x="4093" y="2759"/>
              <a:ext cx="76" cy="218"/>
            </a:xfrm>
            <a:custGeom>
              <a:avLst/>
              <a:gdLst>
                <a:gd name="T0" fmla="*/ 30 w 151"/>
                <a:gd name="T1" fmla="*/ 16 h 436"/>
                <a:gd name="T2" fmla="*/ 40 w 151"/>
                <a:gd name="T3" fmla="*/ 50 h 436"/>
                <a:gd name="T4" fmla="*/ 51 w 151"/>
                <a:gd name="T5" fmla="*/ 83 h 436"/>
                <a:gd name="T6" fmla="*/ 60 w 151"/>
                <a:gd name="T7" fmla="*/ 117 h 436"/>
                <a:gd name="T8" fmla="*/ 72 w 151"/>
                <a:gd name="T9" fmla="*/ 150 h 436"/>
                <a:gd name="T10" fmla="*/ 83 w 151"/>
                <a:gd name="T11" fmla="*/ 184 h 436"/>
                <a:gd name="T12" fmla="*/ 92 w 151"/>
                <a:gd name="T13" fmla="*/ 216 h 436"/>
                <a:gd name="T14" fmla="*/ 104 w 151"/>
                <a:gd name="T15" fmla="*/ 249 h 436"/>
                <a:gd name="T16" fmla="*/ 113 w 151"/>
                <a:gd name="T17" fmla="*/ 281 h 436"/>
                <a:gd name="T18" fmla="*/ 116 w 151"/>
                <a:gd name="T19" fmla="*/ 300 h 436"/>
                <a:gd name="T20" fmla="*/ 123 w 151"/>
                <a:gd name="T21" fmla="*/ 316 h 436"/>
                <a:gd name="T22" fmla="*/ 129 w 151"/>
                <a:gd name="T23" fmla="*/ 332 h 436"/>
                <a:gd name="T24" fmla="*/ 132 w 151"/>
                <a:gd name="T25" fmla="*/ 352 h 436"/>
                <a:gd name="T26" fmla="*/ 135 w 151"/>
                <a:gd name="T27" fmla="*/ 372 h 436"/>
                <a:gd name="T28" fmla="*/ 142 w 151"/>
                <a:gd name="T29" fmla="*/ 393 h 436"/>
                <a:gd name="T30" fmla="*/ 148 w 151"/>
                <a:gd name="T31" fmla="*/ 412 h 436"/>
                <a:gd name="T32" fmla="*/ 151 w 151"/>
                <a:gd name="T33" fmla="*/ 435 h 436"/>
                <a:gd name="T34" fmla="*/ 147 w 151"/>
                <a:gd name="T35" fmla="*/ 436 h 436"/>
                <a:gd name="T36" fmla="*/ 142 w 151"/>
                <a:gd name="T37" fmla="*/ 436 h 436"/>
                <a:gd name="T38" fmla="*/ 137 w 151"/>
                <a:gd name="T39" fmla="*/ 436 h 436"/>
                <a:gd name="T40" fmla="*/ 132 w 151"/>
                <a:gd name="T41" fmla="*/ 435 h 436"/>
                <a:gd name="T42" fmla="*/ 127 w 151"/>
                <a:gd name="T43" fmla="*/ 420 h 436"/>
                <a:gd name="T44" fmla="*/ 123 w 151"/>
                <a:gd name="T45" fmla="*/ 406 h 436"/>
                <a:gd name="T46" fmla="*/ 119 w 151"/>
                <a:gd name="T47" fmla="*/ 390 h 436"/>
                <a:gd name="T48" fmla="*/ 111 w 151"/>
                <a:gd name="T49" fmla="*/ 377 h 436"/>
                <a:gd name="T50" fmla="*/ 111 w 151"/>
                <a:gd name="T51" fmla="*/ 361 h 436"/>
                <a:gd name="T52" fmla="*/ 107 w 151"/>
                <a:gd name="T53" fmla="*/ 347 h 436"/>
                <a:gd name="T54" fmla="*/ 102 w 151"/>
                <a:gd name="T55" fmla="*/ 331 h 436"/>
                <a:gd name="T56" fmla="*/ 102 w 151"/>
                <a:gd name="T57" fmla="*/ 315 h 436"/>
                <a:gd name="T58" fmla="*/ 99 w 151"/>
                <a:gd name="T59" fmla="*/ 308 h 436"/>
                <a:gd name="T60" fmla="*/ 96 w 151"/>
                <a:gd name="T61" fmla="*/ 299 h 436"/>
                <a:gd name="T62" fmla="*/ 91 w 151"/>
                <a:gd name="T63" fmla="*/ 291 h 436"/>
                <a:gd name="T64" fmla="*/ 88 w 151"/>
                <a:gd name="T65" fmla="*/ 284 h 436"/>
                <a:gd name="T66" fmla="*/ 78 w 151"/>
                <a:gd name="T67" fmla="*/ 251 h 436"/>
                <a:gd name="T68" fmla="*/ 68 w 151"/>
                <a:gd name="T69" fmla="*/ 217 h 436"/>
                <a:gd name="T70" fmla="*/ 57 w 151"/>
                <a:gd name="T71" fmla="*/ 182 h 436"/>
                <a:gd name="T72" fmla="*/ 46 w 151"/>
                <a:gd name="T73" fmla="*/ 147 h 436"/>
                <a:gd name="T74" fmla="*/ 35 w 151"/>
                <a:gd name="T75" fmla="*/ 114 h 436"/>
                <a:gd name="T76" fmla="*/ 24 w 151"/>
                <a:gd name="T77" fmla="*/ 80 h 436"/>
                <a:gd name="T78" fmla="*/ 12 w 151"/>
                <a:gd name="T79" fmla="*/ 47 h 436"/>
                <a:gd name="T80" fmla="*/ 0 w 151"/>
                <a:gd name="T81" fmla="*/ 16 h 436"/>
                <a:gd name="T82" fmla="*/ 0 w 151"/>
                <a:gd name="T83" fmla="*/ 10 h 436"/>
                <a:gd name="T84" fmla="*/ 3 w 151"/>
                <a:gd name="T85" fmla="*/ 5 h 436"/>
                <a:gd name="T86" fmla="*/ 8 w 151"/>
                <a:gd name="T87" fmla="*/ 3 h 436"/>
                <a:gd name="T88" fmla="*/ 12 w 151"/>
                <a:gd name="T89" fmla="*/ 0 h 436"/>
                <a:gd name="T90" fmla="*/ 20 w 151"/>
                <a:gd name="T91" fmla="*/ 0 h 436"/>
                <a:gd name="T92" fmla="*/ 24 w 151"/>
                <a:gd name="T93" fmla="*/ 5 h 436"/>
                <a:gd name="T94" fmla="*/ 27 w 151"/>
                <a:gd name="T95" fmla="*/ 11 h 436"/>
                <a:gd name="T96" fmla="*/ 30 w 151"/>
                <a:gd name="T97" fmla="*/ 1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1" h="436">
                  <a:moveTo>
                    <a:pt x="30" y="16"/>
                  </a:moveTo>
                  <a:lnTo>
                    <a:pt x="40" y="50"/>
                  </a:lnTo>
                  <a:lnTo>
                    <a:pt x="51" y="83"/>
                  </a:lnTo>
                  <a:lnTo>
                    <a:pt x="60" y="117"/>
                  </a:lnTo>
                  <a:lnTo>
                    <a:pt x="72" y="150"/>
                  </a:lnTo>
                  <a:lnTo>
                    <a:pt x="83" y="184"/>
                  </a:lnTo>
                  <a:lnTo>
                    <a:pt x="92" y="216"/>
                  </a:lnTo>
                  <a:lnTo>
                    <a:pt x="104" y="249"/>
                  </a:lnTo>
                  <a:lnTo>
                    <a:pt x="113" y="281"/>
                  </a:lnTo>
                  <a:lnTo>
                    <a:pt x="116" y="300"/>
                  </a:lnTo>
                  <a:lnTo>
                    <a:pt x="123" y="316"/>
                  </a:lnTo>
                  <a:lnTo>
                    <a:pt x="129" y="332"/>
                  </a:lnTo>
                  <a:lnTo>
                    <a:pt x="132" y="352"/>
                  </a:lnTo>
                  <a:lnTo>
                    <a:pt x="135" y="372"/>
                  </a:lnTo>
                  <a:lnTo>
                    <a:pt x="142" y="393"/>
                  </a:lnTo>
                  <a:lnTo>
                    <a:pt x="148" y="412"/>
                  </a:lnTo>
                  <a:lnTo>
                    <a:pt x="151" y="435"/>
                  </a:lnTo>
                  <a:lnTo>
                    <a:pt x="147" y="436"/>
                  </a:lnTo>
                  <a:lnTo>
                    <a:pt x="142" y="436"/>
                  </a:lnTo>
                  <a:lnTo>
                    <a:pt x="137" y="436"/>
                  </a:lnTo>
                  <a:lnTo>
                    <a:pt x="132" y="435"/>
                  </a:lnTo>
                  <a:lnTo>
                    <a:pt x="127" y="420"/>
                  </a:lnTo>
                  <a:lnTo>
                    <a:pt x="123" y="406"/>
                  </a:lnTo>
                  <a:lnTo>
                    <a:pt x="119" y="390"/>
                  </a:lnTo>
                  <a:lnTo>
                    <a:pt x="111" y="377"/>
                  </a:lnTo>
                  <a:lnTo>
                    <a:pt x="111" y="361"/>
                  </a:lnTo>
                  <a:lnTo>
                    <a:pt x="107" y="347"/>
                  </a:lnTo>
                  <a:lnTo>
                    <a:pt x="102" y="331"/>
                  </a:lnTo>
                  <a:lnTo>
                    <a:pt x="102" y="315"/>
                  </a:lnTo>
                  <a:lnTo>
                    <a:pt x="99" y="308"/>
                  </a:lnTo>
                  <a:lnTo>
                    <a:pt x="96" y="299"/>
                  </a:lnTo>
                  <a:lnTo>
                    <a:pt x="91" y="291"/>
                  </a:lnTo>
                  <a:lnTo>
                    <a:pt x="88" y="284"/>
                  </a:lnTo>
                  <a:lnTo>
                    <a:pt x="78" y="251"/>
                  </a:lnTo>
                  <a:lnTo>
                    <a:pt x="68" y="217"/>
                  </a:lnTo>
                  <a:lnTo>
                    <a:pt x="57" y="182"/>
                  </a:lnTo>
                  <a:lnTo>
                    <a:pt x="46" y="147"/>
                  </a:lnTo>
                  <a:lnTo>
                    <a:pt x="35" y="114"/>
                  </a:lnTo>
                  <a:lnTo>
                    <a:pt x="24" y="80"/>
                  </a:lnTo>
                  <a:lnTo>
                    <a:pt x="12" y="47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4" y="5"/>
                  </a:lnTo>
                  <a:lnTo>
                    <a:pt x="27" y="11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Freeform 66"/>
            <p:cNvSpPr>
              <a:spLocks/>
            </p:cNvSpPr>
            <p:nvPr/>
          </p:nvSpPr>
          <p:spPr bwMode="auto">
            <a:xfrm>
              <a:off x="4752" y="2893"/>
              <a:ext cx="134" cy="103"/>
            </a:xfrm>
            <a:custGeom>
              <a:avLst/>
              <a:gdLst>
                <a:gd name="T0" fmla="*/ 267 w 268"/>
                <a:gd name="T1" fmla="*/ 36 h 206"/>
                <a:gd name="T2" fmla="*/ 268 w 268"/>
                <a:gd name="T3" fmla="*/ 49 h 206"/>
                <a:gd name="T4" fmla="*/ 262 w 268"/>
                <a:gd name="T5" fmla="*/ 59 h 206"/>
                <a:gd name="T6" fmla="*/ 252 w 268"/>
                <a:gd name="T7" fmla="*/ 67 h 206"/>
                <a:gd name="T8" fmla="*/ 243 w 268"/>
                <a:gd name="T9" fmla="*/ 75 h 206"/>
                <a:gd name="T10" fmla="*/ 217 w 268"/>
                <a:gd name="T11" fmla="*/ 94 h 206"/>
                <a:gd name="T12" fmla="*/ 192 w 268"/>
                <a:gd name="T13" fmla="*/ 113 h 206"/>
                <a:gd name="T14" fmla="*/ 166 w 268"/>
                <a:gd name="T15" fmla="*/ 130 h 206"/>
                <a:gd name="T16" fmla="*/ 139 w 268"/>
                <a:gd name="T17" fmla="*/ 146 h 206"/>
                <a:gd name="T18" fmla="*/ 110 w 268"/>
                <a:gd name="T19" fmla="*/ 162 h 206"/>
                <a:gd name="T20" fmla="*/ 81 w 268"/>
                <a:gd name="T21" fmla="*/ 178 h 206"/>
                <a:gd name="T22" fmla="*/ 51 w 268"/>
                <a:gd name="T23" fmla="*/ 193 h 206"/>
                <a:gd name="T24" fmla="*/ 21 w 268"/>
                <a:gd name="T25" fmla="*/ 206 h 206"/>
                <a:gd name="T26" fmla="*/ 13 w 268"/>
                <a:gd name="T27" fmla="*/ 206 h 206"/>
                <a:gd name="T28" fmla="*/ 11 w 268"/>
                <a:gd name="T29" fmla="*/ 201 h 206"/>
                <a:gd name="T30" fmla="*/ 11 w 268"/>
                <a:gd name="T31" fmla="*/ 194 h 206"/>
                <a:gd name="T32" fmla="*/ 6 w 268"/>
                <a:gd name="T33" fmla="*/ 190 h 206"/>
                <a:gd name="T34" fmla="*/ 6 w 268"/>
                <a:gd name="T35" fmla="*/ 178 h 206"/>
                <a:gd name="T36" fmla="*/ 3 w 268"/>
                <a:gd name="T37" fmla="*/ 170 h 206"/>
                <a:gd name="T38" fmla="*/ 0 w 268"/>
                <a:gd name="T39" fmla="*/ 164 h 206"/>
                <a:gd name="T40" fmla="*/ 2 w 268"/>
                <a:gd name="T41" fmla="*/ 153 h 206"/>
                <a:gd name="T42" fmla="*/ 38 w 268"/>
                <a:gd name="T43" fmla="*/ 140 h 206"/>
                <a:gd name="T44" fmla="*/ 72 w 268"/>
                <a:gd name="T45" fmla="*/ 122 h 206"/>
                <a:gd name="T46" fmla="*/ 104 w 268"/>
                <a:gd name="T47" fmla="*/ 105 h 206"/>
                <a:gd name="T48" fmla="*/ 136 w 268"/>
                <a:gd name="T49" fmla="*/ 86 h 206"/>
                <a:gd name="T50" fmla="*/ 165 w 268"/>
                <a:gd name="T51" fmla="*/ 63 h 206"/>
                <a:gd name="T52" fmla="*/ 193 w 268"/>
                <a:gd name="T53" fmla="*/ 43 h 206"/>
                <a:gd name="T54" fmla="*/ 220 w 268"/>
                <a:gd name="T55" fmla="*/ 20 h 206"/>
                <a:gd name="T56" fmla="*/ 248 w 268"/>
                <a:gd name="T57" fmla="*/ 0 h 206"/>
                <a:gd name="T58" fmla="*/ 256 w 268"/>
                <a:gd name="T59" fmla="*/ 6 h 206"/>
                <a:gd name="T60" fmla="*/ 260 w 268"/>
                <a:gd name="T61" fmla="*/ 15 h 206"/>
                <a:gd name="T62" fmla="*/ 264 w 268"/>
                <a:gd name="T63" fmla="*/ 25 h 206"/>
                <a:gd name="T64" fmla="*/ 267 w 268"/>
                <a:gd name="T65" fmla="*/ 3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8" h="206">
                  <a:moveTo>
                    <a:pt x="267" y="36"/>
                  </a:moveTo>
                  <a:lnTo>
                    <a:pt x="268" y="49"/>
                  </a:lnTo>
                  <a:lnTo>
                    <a:pt x="262" y="59"/>
                  </a:lnTo>
                  <a:lnTo>
                    <a:pt x="252" y="67"/>
                  </a:lnTo>
                  <a:lnTo>
                    <a:pt x="243" y="75"/>
                  </a:lnTo>
                  <a:lnTo>
                    <a:pt x="217" y="94"/>
                  </a:lnTo>
                  <a:lnTo>
                    <a:pt x="192" y="113"/>
                  </a:lnTo>
                  <a:lnTo>
                    <a:pt x="166" y="130"/>
                  </a:lnTo>
                  <a:lnTo>
                    <a:pt x="139" y="146"/>
                  </a:lnTo>
                  <a:lnTo>
                    <a:pt x="110" y="162"/>
                  </a:lnTo>
                  <a:lnTo>
                    <a:pt x="81" y="178"/>
                  </a:lnTo>
                  <a:lnTo>
                    <a:pt x="51" y="193"/>
                  </a:lnTo>
                  <a:lnTo>
                    <a:pt x="21" y="206"/>
                  </a:lnTo>
                  <a:lnTo>
                    <a:pt x="13" y="206"/>
                  </a:lnTo>
                  <a:lnTo>
                    <a:pt x="11" y="201"/>
                  </a:lnTo>
                  <a:lnTo>
                    <a:pt x="11" y="194"/>
                  </a:lnTo>
                  <a:lnTo>
                    <a:pt x="6" y="190"/>
                  </a:lnTo>
                  <a:lnTo>
                    <a:pt x="6" y="178"/>
                  </a:lnTo>
                  <a:lnTo>
                    <a:pt x="3" y="170"/>
                  </a:lnTo>
                  <a:lnTo>
                    <a:pt x="0" y="164"/>
                  </a:lnTo>
                  <a:lnTo>
                    <a:pt x="2" y="153"/>
                  </a:lnTo>
                  <a:lnTo>
                    <a:pt x="38" y="140"/>
                  </a:lnTo>
                  <a:lnTo>
                    <a:pt x="72" y="122"/>
                  </a:lnTo>
                  <a:lnTo>
                    <a:pt x="104" y="105"/>
                  </a:lnTo>
                  <a:lnTo>
                    <a:pt x="136" y="86"/>
                  </a:lnTo>
                  <a:lnTo>
                    <a:pt x="165" y="63"/>
                  </a:lnTo>
                  <a:lnTo>
                    <a:pt x="193" y="43"/>
                  </a:lnTo>
                  <a:lnTo>
                    <a:pt x="220" y="20"/>
                  </a:lnTo>
                  <a:lnTo>
                    <a:pt x="248" y="0"/>
                  </a:lnTo>
                  <a:lnTo>
                    <a:pt x="256" y="6"/>
                  </a:lnTo>
                  <a:lnTo>
                    <a:pt x="260" y="15"/>
                  </a:lnTo>
                  <a:lnTo>
                    <a:pt x="264" y="25"/>
                  </a:lnTo>
                  <a:lnTo>
                    <a:pt x="267" y="36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67"/>
            <p:cNvSpPr>
              <a:spLocks/>
            </p:cNvSpPr>
            <p:nvPr/>
          </p:nvSpPr>
          <p:spPr bwMode="auto">
            <a:xfrm>
              <a:off x="4819" y="2925"/>
              <a:ext cx="178" cy="115"/>
            </a:xfrm>
            <a:custGeom>
              <a:avLst/>
              <a:gdLst>
                <a:gd name="T0" fmla="*/ 337 w 356"/>
                <a:gd name="T1" fmla="*/ 22 h 228"/>
                <a:gd name="T2" fmla="*/ 300 w 356"/>
                <a:gd name="T3" fmla="*/ 51 h 228"/>
                <a:gd name="T4" fmla="*/ 262 w 356"/>
                <a:gd name="T5" fmla="*/ 78 h 228"/>
                <a:gd name="T6" fmla="*/ 222 w 356"/>
                <a:gd name="T7" fmla="*/ 107 h 228"/>
                <a:gd name="T8" fmla="*/ 182 w 356"/>
                <a:gd name="T9" fmla="*/ 134 h 228"/>
                <a:gd name="T10" fmla="*/ 141 w 356"/>
                <a:gd name="T11" fmla="*/ 163 h 228"/>
                <a:gd name="T12" fmla="*/ 101 w 356"/>
                <a:gd name="T13" fmla="*/ 190 h 228"/>
                <a:gd name="T14" fmla="*/ 59 w 356"/>
                <a:gd name="T15" fmla="*/ 216 h 228"/>
                <a:gd name="T16" fmla="*/ 27 w 356"/>
                <a:gd name="T17" fmla="*/ 216 h 228"/>
                <a:gd name="T18" fmla="*/ 3 w 356"/>
                <a:gd name="T19" fmla="*/ 158 h 228"/>
                <a:gd name="T20" fmla="*/ 23 w 356"/>
                <a:gd name="T21" fmla="*/ 123 h 228"/>
                <a:gd name="T22" fmla="*/ 66 w 356"/>
                <a:gd name="T23" fmla="*/ 93 h 228"/>
                <a:gd name="T24" fmla="*/ 107 w 356"/>
                <a:gd name="T25" fmla="*/ 62 h 228"/>
                <a:gd name="T26" fmla="*/ 149 w 356"/>
                <a:gd name="T27" fmla="*/ 30 h 228"/>
                <a:gd name="T28" fmla="*/ 168 w 356"/>
                <a:gd name="T29" fmla="*/ 22 h 228"/>
                <a:gd name="T30" fmla="*/ 158 w 356"/>
                <a:gd name="T31" fmla="*/ 69 h 228"/>
                <a:gd name="T32" fmla="*/ 163 w 356"/>
                <a:gd name="T33" fmla="*/ 80 h 228"/>
                <a:gd name="T34" fmla="*/ 168 w 356"/>
                <a:gd name="T35" fmla="*/ 75 h 228"/>
                <a:gd name="T36" fmla="*/ 174 w 356"/>
                <a:gd name="T37" fmla="*/ 62 h 228"/>
                <a:gd name="T38" fmla="*/ 182 w 356"/>
                <a:gd name="T39" fmla="*/ 30 h 228"/>
                <a:gd name="T40" fmla="*/ 192 w 356"/>
                <a:gd name="T41" fmla="*/ 10 h 228"/>
                <a:gd name="T42" fmla="*/ 211 w 356"/>
                <a:gd name="T43" fmla="*/ 6 h 228"/>
                <a:gd name="T44" fmla="*/ 222 w 356"/>
                <a:gd name="T45" fmla="*/ 6 h 228"/>
                <a:gd name="T46" fmla="*/ 221 w 356"/>
                <a:gd name="T47" fmla="*/ 10 h 228"/>
                <a:gd name="T48" fmla="*/ 217 w 356"/>
                <a:gd name="T49" fmla="*/ 13 h 228"/>
                <a:gd name="T50" fmla="*/ 213 w 356"/>
                <a:gd name="T51" fmla="*/ 38 h 228"/>
                <a:gd name="T52" fmla="*/ 208 w 356"/>
                <a:gd name="T53" fmla="*/ 64 h 228"/>
                <a:gd name="T54" fmla="*/ 216 w 356"/>
                <a:gd name="T55" fmla="*/ 65 h 228"/>
                <a:gd name="T56" fmla="*/ 222 w 356"/>
                <a:gd name="T57" fmla="*/ 62 h 228"/>
                <a:gd name="T58" fmla="*/ 227 w 356"/>
                <a:gd name="T59" fmla="*/ 29 h 228"/>
                <a:gd name="T60" fmla="*/ 248 w 356"/>
                <a:gd name="T61" fmla="*/ 6 h 228"/>
                <a:gd name="T62" fmla="*/ 270 w 356"/>
                <a:gd name="T63" fmla="*/ 18 h 228"/>
                <a:gd name="T64" fmla="*/ 264 w 356"/>
                <a:gd name="T65" fmla="*/ 38 h 228"/>
                <a:gd name="T66" fmla="*/ 272 w 356"/>
                <a:gd name="T67" fmla="*/ 51 h 228"/>
                <a:gd name="T68" fmla="*/ 289 w 356"/>
                <a:gd name="T69" fmla="*/ 26 h 228"/>
                <a:gd name="T70" fmla="*/ 316 w 356"/>
                <a:gd name="T71" fmla="*/ 0 h 228"/>
                <a:gd name="T72" fmla="*/ 339 w 356"/>
                <a:gd name="T73" fmla="*/ 2 h 228"/>
                <a:gd name="T74" fmla="*/ 356 w 356"/>
                <a:gd name="T75" fmla="*/ 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6" h="228">
                  <a:moveTo>
                    <a:pt x="356" y="10"/>
                  </a:moveTo>
                  <a:lnTo>
                    <a:pt x="337" y="22"/>
                  </a:lnTo>
                  <a:lnTo>
                    <a:pt x="320" y="37"/>
                  </a:lnTo>
                  <a:lnTo>
                    <a:pt x="300" y="51"/>
                  </a:lnTo>
                  <a:lnTo>
                    <a:pt x="281" y="64"/>
                  </a:lnTo>
                  <a:lnTo>
                    <a:pt x="262" y="78"/>
                  </a:lnTo>
                  <a:lnTo>
                    <a:pt x="241" y="93"/>
                  </a:lnTo>
                  <a:lnTo>
                    <a:pt x="222" y="107"/>
                  </a:lnTo>
                  <a:lnTo>
                    <a:pt x="203" y="121"/>
                  </a:lnTo>
                  <a:lnTo>
                    <a:pt x="182" y="134"/>
                  </a:lnTo>
                  <a:lnTo>
                    <a:pt x="161" y="148"/>
                  </a:lnTo>
                  <a:lnTo>
                    <a:pt x="141" y="163"/>
                  </a:lnTo>
                  <a:lnTo>
                    <a:pt x="122" y="176"/>
                  </a:lnTo>
                  <a:lnTo>
                    <a:pt x="101" y="190"/>
                  </a:lnTo>
                  <a:lnTo>
                    <a:pt x="80" y="203"/>
                  </a:lnTo>
                  <a:lnTo>
                    <a:pt x="59" y="216"/>
                  </a:lnTo>
                  <a:lnTo>
                    <a:pt x="39" y="228"/>
                  </a:lnTo>
                  <a:lnTo>
                    <a:pt x="27" y="216"/>
                  </a:lnTo>
                  <a:lnTo>
                    <a:pt x="15" y="188"/>
                  </a:lnTo>
                  <a:lnTo>
                    <a:pt x="3" y="158"/>
                  </a:lnTo>
                  <a:lnTo>
                    <a:pt x="0" y="137"/>
                  </a:lnTo>
                  <a:lnTo>
                    <a:pt x="23" y="123"/>
                  </a:lnTo>
                  <a:lnTo>
                    <a:pt x="45" y="109"/>
                  </a:lnTo>
                  <a:lnTo>
                    <a:pt x="66" y="93"/>
                  </a:lnTo>
                  <a:lnTo>
                    <a:pt x="88" y="78"/>
                  </a:lnTo>
                  <a:lnTo>
                    <a:pt x="107" y="62"/>
                  </a:lnTo>
                  <a:lnTo>
                    <a:pt x="128" y="46"/>
                  </a:lnTo>
                  <a:lnTo>
                    <a:pt x="149" y="30"/>
                  </a:lnTo>
                  <a:lnTo>
                    <a:pt x="169" y="13"/>
                  </a:lnTo>
                  <a:lnTo>
                    <a:pt x="168" y="22"/>
                  </a:lnTo>
                  <a:lnTo>
                    <a:pt x="163" y="46"/>
                  </a:lnTo>
                  <a:lnTo>
                    <a:pt x="158" y="69"/>
                  </a:lnTo>
                  <a:lnTo>
                    <a:pt x="160" y="80"/>
                  </a:lnTo>
                  <a:lnTo>
                    <a:pt x="163" y="80"/>
                  </a:lnTo>
                  <a:lnTo>
                    <a:pt x="166" y="77"/>
                  </a:lnTo>
                  <a:lnTo>
                    <a:pt x="168" y="75"/>
                  </a:lnTo>
                  <a:lnTo>
                    <a:pt x="169" y="75"/>
                  </a:lnTo>
                  <a:lnTo>
                    <a:pt x="174" y="62"/>
                  </a:lnTo>
                  <a:lnTo>
                    <a:pt x="179" y="46"/>
                  </a:lnTo>
                  <a:lnTo>
                    <a:pt x="182" y="30"/>
                  </a:lnTo>
                  <a:lnTo>
                    <a:pt x="187" y="14"/>
                  </a:lnTo>
                  <a:lnTo>
                    <a:pt x="192" y="10"/>
                  </a:lnTo>
                  <a:lnTo>
                    <a:pt x="200" y="6"/>
                  </a:lnTo>
                  <a:lnTo>
                    <a:pt x="211" y="6"/>
                  </a:lnTo>
                  <a:lnTo>
                    <a:pt x="221" y="6"/>
                  </a:lnTo>
                  <a:lnTo>
                    <a:pt x="222" y="6"/>
                  </a:lnTo>
                  <a:lnTo>
                    <a:pt x="222" y="8"/>
                  </a:lnTo>
                  <a:lnTo>
                    <a:pt x="221" y="10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4" y="26"/>
                  </a:lnTo>
                  <a:lnTo>
                    <a:pt x="213" y="38"/>
                  </a:lnTo>
                  <a:lnTo>
                    <a:pt x="209" y="53"/>
                  </a:lnTo>
                  <a:lnTo>
                    <a:pt x="208" y="64"/>
                  </a:lnTo>
                  <a:lnTo>
                    <a:pt x="213" y="67"/>
                  </a:lnTo>
                  <a:lnTo>
                    <a:pt x="216" y="65"/>
                  </a:lnTo>
                  <a:lnTo>
                    <a:pt x="221" y="64"/>
                  </a:lnTo>
                  <a:lnTo>
                    <a:pt x="222" y="62"/>
                  </a:lnTo>
                  <a:lnTo>
                    <a:pt x="224" y="49"/>
                  </a:lnTo>
                  <a:lnTo>
                    <a:pt x="227" y="29"/>
                  </a:lnTo>
                  <a:lnTo>
                    <a:pt x="233" y="11"/>
                  </a:lnTo>
                  <a:lnTo>
                    <a:pt x="248" y="6"/>
                  </a:lnTo>
                  <a:lnTo>
                    <a:pt x="272" y="8"/>
                  </a:lnTo>
                  <a:lnTo>
                    <a:pt x="270" y="18"/>
                  </a:lnTo>
                  <a:lnTo>
                    <a:pt x="268" y="29"/>
                  </a:lnTo>
                  <a:lnTo>
                    <a:pt x="264" y="38"/>
                  </a:lnTo>
                  <a:lnTo>
                    <a:pt x="264" y="46"/>
                  </a:lnTo>
                  <a:lnTo>
                    <a:pt x="272" y="51"/>
                  </a:lnTo>
                  <a:lnTo>
                    <a:pt x="281" y="43"/>
                  </a:lnTo>
                  <a:lnTo>
                    <a:pt x="289" y="26"/>
                  </a:lnTo>
                  <a:lnTo>
                    <a:pt x="300" y="8"/>
                  </a:lnTo>
                  <a:lnTo>
                    <a:pt x="316" y="0"/>
                  </a:lnTo>
                  <a:lnTo>
                    <a:pt x="328" y="2"/>
                  </a:lnTo>
                  <a:lnTo>
                    <a:pt x="339" y="2"/>
                  </a:lnTo>
                  <a:lnTo>
                    <a:pt x="350" y="3"/>
                  </a:lnTo>
                  <a:lnTo>
                    <a:pt x="35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68"/>
            <p:cNvSpPr>
              <a:spLocks/>
            </p:cNvSpPr>
            <p:nvPr/>
          </p:nvSpPr>
          <p:spPr bwMode="auto">
            <a:xfrm>
              <a:off x="4844" y="2927"/>
              <a:ext cx="195" cy="132"/>
            </a:xfrm>
            <a:custGeom>
              <a:avLst/>
              <a:gdLst>
                <a:gd name="T0" fmla="*/ 385 w 391"/>
                <a:gd name="T1" fmla="*/ 7 h 264"/>
                <a:gd name="T2" fmla="*/ 391 w 391"/>
                <a:gd name="T3" fmla="*/ 21 h 264"/>
                <a:gd name="T4" fmla="*/ 365 w 391"/>
                <a:gd name="T5" fmla="*/ 35 h 264"/>
                <a:gd name="T6" fmla="*/ 341 w 391"/>
                <a:gd name="T7" fmla="*/ 50 h 264"/>
                <a:gd name="T8" fmla="*/ 317 w 391"/>
                <a:gd name="T9" fmla="*/ 64 h 264"/>
                <a:gd name="T10" fmla="*/ 293 w 391"/>
                <a:gd name="T11" fmla="*/ 80 h 264"/>
                <a:gd name="T12" fmla="*/ 270 w 391"/>
                <a:gd name="T13" fmla="*/ 96 h 264"/>
                <a:gd name="T14" fmla="*/ 246 w 391"/>
                <a:gd name="T15" fmla="*/ 112 h 264"/>
                <a:gd name="T16" fmla="*/ 223 w 391"/>
                <a:gd name="T17" fmla="*/ 128 h 264"/>
                <a:gd name="T18" fmla="*/ 201 w 391"/>
                <a:gd name="T19" fmla="*/ 144 h 264"/>
                <a:gd name="T20" fmla="*/ 177 w 391"/>
                <a:gd name="T21" fmla="*/ 160 h 264"/>
                <a:gd name="T22" fmla="*/ 155 w 391"/>
                <a:gd name="T23" fmla="*/ 176 h 264"/>
                <a:gd name="T24" fmla="*/ 131 w 391"/>
                <a:gd name="T25" fmla="*/ 192 h 264"/>
                <a:gd name="T26" fmla="*/ 107 w 391"/>
                <a:gd name="T27" fmla="*/ 206 h 264"/>
                <a:gd name="T28" fmla="*/ 83 w 391"/>
                <a:gd name="T29" fmla="*/ 222 h 264"/>
                <a:gd name="T30" fmla="*/ 59 w 391"/>
                <a:gd name="T31" fmla="*/ 237 h 264"/>
                <a:gd name="T32" fmla="*/ 35 w 391"/>
                <a:gd name="T33" fmla="*/ 251 h 264"/>
                <a:gd name="T34" fmla="*/ 9 w 391"/>
                <a:gd name="T35" fmla="*/ 264 h 264"/>
                <a:gd name="T36" fmla="*/ 6 w 391"/>
                <a:gd name="T37" fmla="*/ 260 h 264"/>
                <a:gd name="T38" fmla="*/ 3 w 391"/>
                <a:gd name="T39" fmla="*/ 257 h 264"/>
                <a:gd name="T40" fmla="*/ 0 w 391"/>
                <a:gd name="T41" fmla="*/ 252 h 264"/>
                <a:gd name="T42" fmla="*/ 0 w 391"/>
                <a:gd name="T43" fmla="*/ 246 h 264"/>
                <a:gd name="T44" fmla="*/ 22 w 391"/>
                <a:gd name="T45" fmla="*/ 233 h 264"/>
                <a:gd name="T46" fmla="*/ 46 w 391"/>
                <a:gd name="T47" fmla="*/ 221 h 264"/>
                <a:gd name="T48" fmla="*/ 67 w 391"/>
                <a:gd name="T49" fmla="*/ 208 h 264"/>
                <a:gd name="T50" fmla="*/ 89 w 391"/>
                <a:gd name="T51" fmla="*/ 193 h 264"/>
                <a:gd name="T52" fmla="*/ 110 w 391"/>
                <a:gd name="T53" fmla="*/ 177 h 264"/>
                <a:gd name="T54" fmla="*/ 132 w 391"/>
                <a:gd name="T55" fmla="*/ 163 h 264"/>
                <a:gd name="T56" fmla="*/ 153 w 391"/>
                <a:gd name="T57" fmla="*/ 147 h 264"/>
                <a:gd name="T58" fmla="*/ 174 w 391"/>
                <a:gd name="T59" fmla="*/ 131 h 264"/>
                <a:gd name="T60" fmla="*/ 194 w 391"/>
                <a:gd name="T61" fmla="*/ 115 h 264"/>
                <a:gd name="T62" fmla="*/ 215 w 391"/>
                <a:gd name="T63" fmla="*/ 99 h 264"/>
                <a:gd name="T64" fmla="*/ 236 w 391"/>
                <a:gd name="T65" fmla="*/ 85 h 264"/>
                <a:gd name="T66" fmla="*/ 258 w 391"/>
                <a:gd name="T67" fmla="*/ 69 h 264"/>
                <a:gd name="T68" fmla="*/ 279 w 391"/>
                <a:gd name="T69" fmla="*/ 54 h 264"/>
                <a:gd name="T70" fmla="*/ 301 w 391"/>
                <a:gd name="T71" fmla="*/ 40 h 264"/>
                <a:gd name="T72" fmla="*/ 324 w 391"/>
                <a:gd name="T73" fmla="*/ 26 h 264"/>
                <a:gd name="T74" fmla="*/ 346 w 391"/>
                <a:gd name="T75" fmla="*/ 13 h 264"/>
                <a:gd name="T76" fmla="*/ 349 w 391"/>
                <a:gd name="T77" fmla="*/ 3 h 264"/>
                <a:gd name="T78" fmla="*/ 361 w 391"/>
                <a:gd name="T79" fmla="*/ 0 h 264"/>
                <a:gd name="T80" fmla="*/ 375 w 391"/>
                <a:gd name="T81" fmla="*/ 2 h 264"/>
                <a:gd name="T82" fmla="*/ 385 w 391"/>
                <a:gd name="T83" fmla="*/ 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1" h="264">
                  <a:moveTo>
                    <a:pt x="385" y="7"/>
                  </a:moveTo>
                  <a:lnTo>
                    <a:pt x="391" y="21"/>
                  </a:lnTo>
                  <a:lnTo>
                    <a:pt x="365" y="35"/>
                  </a:lnTo>
                  <a:lnTo>
                    <a:pt x="341" y="50"/>
                  </a:lnTo>
                  <a:lnTo>
                    <a:pt x="317" y="64"/>
                  </a:lnTo>
                  <a:lnTo>
                    <a:pt x="293" y="80"/>
                  </a:lnTo>
                  <a:lnTo>
                    <a:pt x="270" y="96"/>
                  </a:lnTo>
                  <a:lnTo>
                    <a:pt x="246" y="112"/>
                  </a:lnTo>
                  <a:lnTo>
                    <a:pt x="223" y="128"/>
                  </a:lnTo>
                  <a:lnTo>
                    <a:pt x="201" y="144"/>
                  </a:lnTo>
                  <a:lnTo>
                    <a:pt x="177" y="160"/>
                  </a:lnTo>
                  <a:lnTo>
                    <a:pt x="155" y="176"/>
                  </a:lnTo>
                  <a:lnTo>
                    <a:pt x="131" y="192"/>
                  </a:lnTo>
                  <a:lnTo>
                    <a:pt x="107" y="206"/>
                  </a:lnTo>
                  <a:lnTo>
                    <a:pt x="83" y="222"/>
                  </a:lnTo>
                  <a:lnTo>
                    <a:pt x="59" y="237"/>
                  </a:lnTo>
                  <a:lnTo>
                    <a:pt x="35" y="251"/>
                  </a:lnTo>
                  <a:lnTo>
                    <a:pt x="9" y="264"/>
                  </a:lnTo>
                  <a:lnTo>
                    <a:pt x="6" y="260"/>
                  </a:lnTo>
                  <a:lnTo>
                    <a:pt x="3" y="257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22" y="233"/>
                  </a:lnTo>
                  <a:lnTo>
                    <a:pt x="46" y="221"/>
                  </a:lnTo>
                  <a:lnTo>
                    <a:pt x="67" y="208"/>
                  </a:lnTo>
                  <a:lnTo>
                    <a:pt x="89" y="193"/>
                  </a:lnTo>
                  <a:lnTo>
                    <a:pt x="110" y="177"/>
                  </a:lnTo>
                  <a:lnTo>
                    <a:pt x="132" y="163"/>
                  </a:lnTo>
                  <a:lnTo>
                    <a:pt x="153" y="147"/>
                  </a:lnTo>
                  <a:lnTo>
                    <a:pt x="174" y="131"/>
                  </a:lnTo>
                  <a:lnTo>
                    <a:pt x="194" y="115"/>
                  </a:lnTo>
                  <a:lnTo>
                    <a:pt x="215" y="99"/>
                  </a:lnTo>
                  <a:lnTo>
                    <a:pt x="236" y="85"/>
                  </a:lnTo>
                  <a:lnTo>
                    <a:pt x="258" y="69"/>
                  </a:lnTo>
                  <a:lnTo>
                    <a:pt x="279" y="54"/>
                  </a:lnTo>
                  <a:lnTo>
                    <a:pt x="301" y="40"/>
                  </a:lnTo>
                  <a:lnTo>
                    <a:pt x="324" y="26"/>
                  </a:lnTo>
                  <a:lnTo>
                    <a:pt x="346" y="13"/>
                  </a:lnTo>
                  <a:lnTo>
                    <a:pt x="349" y="3"/>
                  </a:lnTo>
                  <a:lnTo>
                    <a:pt x="361" y="0"/>
                  </a:lnTo>
                  <a:lnTo>
                    <a:pt x="375" y="2"/>
                  </a:lnTo>
                  <a:lnTo>
                    <a:pt x="385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Freeform 69"/>
            <p:cNvSpPr>
              <a:spLocks/>
            </p:cNvSpPr>
            <p:nvPr/>
          </p:nvSpPr>
          <p:spPr bwMode="auto">
            <a:xfrm>
              <a:off x="4840" y="2094"/>
              <a:ext cx="41" cy="241"/>
            </a:xfrm>
            <a:custGeom>
              <a:avLst/>
              <a:gdLst>
                <a:gd name="T0" fmla="*/ 57 w 83"/>
                <a:gd name="T1" fmla="*/ 0 h 480"/>
                <a:gd name="T2" fmla="*/ 54 w 83"/>
                <a:gd name="T3" fmla="*/ 19 h 480"/>
                <a:gd name="T4" fmla="*/ 46 w 83"/>
                <a:gd name="T5" fmla="*/ 70 h 480"/>
                <a:gd name="T6" fmla="*/ 36 w 83"/>
                <a:gd name="T7" fmla="*/ 143 h 480"/>
                <a:gd name="T8" fmla="*/ 24 w 83"/>
                <a:gd name="T9" fmla="*/ 228 h 480"/>
                <a:gd name="T10" fmla="*/ 12 w 83"/>
                <a:gd name="T11" fmla="*/ 314 h 480"/>
                <a:gd name="T12" fmla="*/ 4 w 83"/>
                <a:gd name="T13" fmla="*/ 391 h 480"/>
                <a:gd name="T14" fmla="*/ 0 w 83"/>
                <a:gd name="T15" fmla="*/ 450 h 480"/>
                <a:gd name="T16" fmla="*/ 0 w 83"/>
                <a:gd name="T17" fmla="*/ 480 h 480"/>
                <a:gd name="T18" fmla="*/ 9 w 83"/>
                <a:gd name="T19" fmla="*/ 445 h 480"/>
                <a:gd name="T20" fmla="*/ 22 w 83"/>
                <a:gd name="T21" fmla="*/ 383 h 480"/>
                <a:gd name="T22" fmla="*/ 36 w 83"/>
                <a:gd name="T23" fmla="*/ 306 h 480"/>
                <a:gd name="T24" fmla="*/ 49 w 83"/>
                <a:gd name="T25" fmla="*/ 220 h 480"/>
                <a:gd name="T26" fmla="*/ 62 w 83"/>
                <a:gd name="T27" fmla="*/ 138 h 480"/>
                <a:gd name="T28" fmla="*/ 73 w 83"/>
                <a:gd name="T29" fmla="*/ 68 h 480"/>
                <a:gd name="T30" fmla="*/ 80 w 83"/>
                <a:gd name="T31" fmla="*/ 19 h 480"/>
                <a:gd name="T32" fmla="*/ 83 w 83"/>
                <a:gd name="T33" fmla="*/ 0 h 480"/>
                <a:gd name="T34" fmla="*/ 57 w 83"/>
                <a:gd name="T3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480">
                  <a:moveTo>
                    <a:pt x="57" y="0"/>
                  </a:moveTo>
                  <a:lnTo>
                    <a:pt x="54" y="19"/>
                  </a:lnTo>
                  <a:lnTo>
                    <a:pt x="46" y="70"/>
                  </a:lnTo>
                  <a:lnTo>
                    <a:pt x="36" y="143"/>
                  </a:lnTo>
                  <a:lnTo>
                    <a:pt x="24" y="228"/>
                  </a:lnTo>
                  <a:lnTo>
                    <a:pt x="12" y="314"/>
                  </a:lnTo>
                  <a:lnTo>
                    <a:pt x="4" y="391"/>
                  </a:lnTo>
                  <a:lnTo>
                    <a:pt x="0" y="450"/>
                  </a:lnTo>
                  <a:lnTo>
                    <a:pt x="0" y="480"/>
                  </a:lnTo>
                  <a:lnTo>
                    <a:pt x="9" y="445"/>
                  </a:lnTo>
                  <a:lnTo>
                    <a:pt x="22" y="383"/>
                  </a:lnTo>
                  <a:lnTo>
                    <a:pt x="36" y="306"/>
                  </a:lnTo>
                  <a:lnTo>
                    <a:pt x="49" y="220"/>
                  </a:lnTo>
                  <a:lnTo>
                    <a:pt x="62" y="138"/>
                  </a:lnTo>
                  <a:lnTo>
                    <a:pt x="73" y="68"/>
                  </a:lnTo>
                  <a:lnTo>
                    <a:pt x="80" y="19"/>
                  </a:lnTo>
                  <a:lnTo>
                    <a:pt x="83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266826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pt-BR" sz="3200" dirty="0"/>
              <a:t>Inferência sobre a Diferença entre as Médias de Duas Populações: Amostras Relacionadas (ou Dependentes)</a:t>
            </a:r>
            <a:endParaRPr lang="pt-BR" sz="3200" baseline="-250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pPr/>
              <a:t>44</a:t>
            </a:fld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pPr marL="114300" indent="0">
              <a:buNone/>
            </a:pPr>
            <a:r>
              <a:rPr lang="pt-BR" dirty="0" smtClean="0"/>
              <a:t>Métodos do Valor Crítico</a:t>
            </a:r>
          </a:p>
          <a:p>
            <a:pPr marL="114300" indent="0">
              <a:buNone/>
            </a:pPr>
            <a:r>
              <a:rPr lang="pt-BR" dirty="0" smtClean="0"/>
              <a:t>4. </a:t>
            </a:r>
            <a:r>
              <a:rPr lang="pt-BR" b="1" dirty="0" smtClean="0"/>
              <a:t>Calcule o valor crítico e a regra de rejeição</a:t>
            </a:r>
            <a:r>
              <a:rPr lang="pt-BR" dirty="0" smtClean="0"/>
              <a:t>:</a:t>
            </a:r>
          </a:p>
          <a:p>
            <a:pPr marL="114300" indent="0">
              <a:buNone/>
            </a:pPr>
            <a:r>
              <a:rPr lang="pt-BR" dirty="0" smtClean="0"/>
              <a:t>Para </a:t>
            </a:r>
            <a:r>
              <a:rPr lang="el-GR" i="1" dirty="0" smtClean="0"/>
              <a:t>α</a:t>
            </a:r>
            <a:r>
              <a:rPr lang="pt-BR" dirty="0" smtClean="0"/>
              <a:t> = 0,05, </a:t>
            </a:r>
            <a:r>
              <a:rPr lang="pt-BR" i="1" dirty="0" err="1" smtClean="0"/>
              <a:t>gl</a:t>
            </a:r>
            <a:r>
              <a:rPr lang="pt-BR" dirty="0" smtClean="0"/>
              <a:t> = 9, </a:t>
            </a:r>
            <a:r>
              <a:rPr lang="pt-BR" i="1" dirty="0" smtClean="0"/>
              <a:t>t</a:t>
            </a:r>
            <a:r>
              <a:rPr lang="pt-BR" baseline="-25000" dirty="0" smtClean="0"/>
              <a:t>0,025</a:t>
            </a:r>
            <a:r>
              <a:rPr lang="pt-BR" dirty="0" smtClean="0"/>
              <a:t> = 2,262 </a:t>
            </a:r>
          </a:p>
          <a:p>
            <a:pPr marL="114300" indent="0">
              <a:buNone/>
            </a:pPr>
            <a:r>
              <a:rPr lang="pt-BR" dirty="0" smtClean="0"/>
              <a:t>Rejeitar </a:t>
            </a: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  <a:r>
              <a:rPr lang="pt-BR" dirty="0" smtClean="0"/>
              <a:t> se </a:t>
            </a:r>
            <a:r>
              <a:rPr lang="pt-BR" i="1" dirty="0" smtClean="0"/>
              <a:t>t</a:t>
            </a:r>
            <a:r>
              <a:rPr lang="pt-BR" dirty="0" smtClean="0"/>
              <a:t> ≥ 2,262</a:t>
            </a:r>
          </a:p>
          <a:p>
            <a:pPr marL="114300" indent="0">
              <a:buNone/>
            </a:pPr>
            <a:r>
              <a:rPr lang="pt-BR" dirty="0" smtClean="0"/>
              <a:t>5. </a:t>
            </a:r>
            <a:r>
              <a:rPr lang="pt-BR" b="1" dirty="0" smtClean="0"/>
              <a:t>Determine quando Rejeitar </a:t>
            </a:r>
            <a:r>
              <a:rPr lang="pt-BR" b="1" i="1" dirty="0" smtClean="0"/>
              <a:t>H</a:t>
            </a:r>
            <a:r>
              <a:rPr lang="pt-BR" b="1" baseline="-25000" dirty="0" smtClean="0"/>
              <a:t>0</a:t>
            </a:r>
            <a:r>
              <a:rPr lang="pt-BR" dirty="0" smtClean="0"/>
              <a:t>:</a:t>
            </a:r>
            <a:endParaRPr lang="pt-BR" dirty="0"/>
          </a:p>
          <a:p>
            <a:pPr marL="114300" indent="0">
              <a:buNone/>
            </a:pPr>
            <a:r>
              <a:rPr lang="pt-BR" dirty="0" smtClean="0"/>
              <a:t>Como </a:t>
            </a:r>
            <a:r>
              <a:rPr lang="pt-BR" i="1" dirty="0" smtClean="0"/>
              <a:t>t</a:t>
            </a:r>
            <a:r>
              <a:rPr lang="pt-BR" dirty="0" smtClean="0"/>
              <a:t> = 2,94 ≥ 2,262, rejeitamos </a:t>
            </a:r>
            <a:r>
              <a:rPr lang="pt-BR" i="1" dirty="0" smtClean="0"/>
              <a:t>H</a:t>
            </a:r>
            <a:r>
              <a:rPr lang="pt-BR" baseline="-25000" dirty="0" smtClean="0"/>
              <a:t>0</a:t>
            </a:r>
          </a:p>
          <a:p>
            <a:pPr marL="114300" indent="0">
              <a:buNone/>
            </a:pPr>
            <a:r>
              <a:rPr lang="pt-BR" dirty="0"/>
              <a:t>Estamos, pelo menos, 95% confiantes de que existe uma diferença nos tempos de entrega médios para os dois serviços</a:t>
            </a:r>
          </a:p>
        </p:txBody>
      </p:sp>
      <p:grpSp>
        <p:nvGrpSpPr>
          <p:cNvPr id="29" name="Group 17"/>
          <p:cNvGrpSpPr>
            <a:grpSpLocks/>
          </p:cNvGrpSpPr>
          <p:nvPr/>
        </p:nvGrpSpPr>
        <p:grpSpPr bwMode="auto">
          <a:xfrm>
            <a:off x="8072438" y="204788"/>
            <a:ext cx="912812" cy="1533525"/>
            <a:chOff x="4072" y="1608"/>
            <a:chExt cx="983" cy="1470"/>
          </a:xfrm>
        </p:grpSpPr>
        <p:sp>
          <p:nvSpPr>
            <p:cNvPr id="30" name="Freeform 18"/>
            <p:cNvSpPr>
              <a:spLocks/>
            </p:cNvSpPr>
            <p:nvPr/>
          </p:nvSpPr>
          <p:spPr bwMode="auto">
            <a:xfrm>
              <a:off x="4072" y="1608"/>
              <a:ext cx="983" cy="1470"/>
            </a:xfrm>
            <a:custGeom>
              <a:avLst/>
              <a:gdLst>
                <a:gd name="T0" fmla="*/ 1745 w 1967"/>
                <a:gd name="T1" fmla="*/ 2822 h 2940"/>
                <a:gd name="T2" fmla="*/ 1967 w 1967"/>
                <a:gd name="T3" fmla="*/ 2664 h 2940"/>
                <a:gd name="T4" fmla="*/ 1905 w 1967"/>
                <a:gd name="T5" fmla="*/ 2597 h 2940"/>
                <a:gd name="T6" fmla="*/ 1655 w 1967"/>
                <a:gd name="T7" fmla="*/ 2547 h 2940"/>
                <a:gd name="T8" fmla="*/ 1587 w 1967"/>
                <a:gd name="T9" fmla="*/ 2308 h 2940"/>
                <a:gd name="T10" fmla="*/ 1512 w 1967"/>
                <a:gd name="T11" fmla="*/ 1985 h 2940"/>
                <a:gd name="T12" fmla="*/ 1478 w 1967"/>
                <a:gd name="T13" fmla="*/ 1827 h 2940"/>
                <a:gd name="T14" fmla="*/ 1350 w 1967"/>
                <a:gd name="T15" fmla="*/ 1680 h 2940"/>
                <a:gd name="T16" fmla="*/ 1259 w 1967"/>
                <a:gd name="T17" fmla="*/ 1555 h 2940"/>
                <a:gd name="T18" fmla="*/ 1338 w 1967"/>
                <a:gd name="T19" fmla="*/ 1517 h 2940"/>
                <a:gd name="T20" fmla="*/ 1288 w 1967"/>
                <a:gd name="T21" fmla="*/ 1448 h 2940"/>
                <a:gd name="T22" fmla="*/ 1457 w 1967"/>
                <a:gd name="T23" fmla="*/ 1476 h 2940"/>
                <a:gd name="T24" fmla="*/ 1596 w 1967"/>
                <a:gd name="T25" fmla="*/ 1313 h 2940"/>
                <a:gd name="T26" fmla="*/ 1614 w 1967"/>
                <a:gd name="T27" fmla="*/ 937 h 2940"/>
                <a:gd name="T28" fmla="*/ 1668 w 1967"/>
                <a:gd name="T29" fmla="*/ 677 h 2940"/>
                <a:gd name="T30" fmla="*/ 1697 w 1967"/>
                <a:gd name="T31" fmla="*/ 516 h 2940"/>
                <a:gd name="T32" fmla="*/ 1659 w 1967"/>
                <a:gd name="T33" fmla="*/ 404 h 2940"/>
                <a:gd name="T34" fmla="*/ 1587 w 1967"/>
                <a:gd name="T35" fmla="*/ 206 h 2940"/>
                <a:gd name="T36" fmla="*/ 1443 w 1967"/>
                <a:gd name="T37" fmla="*/ 340 h 2940"/>
                <a:gd name="T38" fmla="*/ 1509 w 1967"/>
                <a:gd name="T39" fmla="*/ 452 h 2940"/>
                <a:gd name="T40" fmla="*/ 1473 w 1967"/>
                <a:gd name="T41" fmla="*/ 532 h 2940"/>
                <a:gd name="T42" fmla="*/ 1394 w 1967"/>
                <a:gd name="T43" fmla="*/ 717 h 2940"/>
                <a:gd name="T44" fmla="*/ 1311 w 1967"/>
                <a:gd name="T45" fmla="*/ 795 h 2940"/>
                <a:gd name="T46" fmla="*/ 1283 w 1967"/>
                <a:gd name="T47" fmla="*/ 596 h 2940"/>
                <a:gd name="T48" fmla="*/ 1373 w 1967"/>
                <a:gd name="T49" fmla="*/ 430 h 2940"/>
                <a:gd name="T50" fmla="*/ 1405 w 1967"/>
                <a:gd name="T51" fmla="*/ 329 h 2940"/>
                <a:gd name="T52" fmla="*/ 1411 w 1967"/>
                <a:gd name="T53" fmla="*/ 141 h 2940"/>
                <a:gd name="T54" fmla="*/ 1363 w 1967"/>
                <a:gd name="T55" fmla="*/ 161 h 2940"/>
                <a:gd name="T56" fmla="*/ 1232 w 1967"/>
                <a:gd name="T57" fmla="*/ 2 h 2940"/>
                <a:gd name="T58" fmla="*/ 985 w 1967"/>
                <a:gd name="T59" fmla="*/ 64 h 2940"/>
                <a:gd name="T60" fmla="*/ 945 w 1967"/>
                <a:gd name="T61" fmla="*/ 243 h 2940"/>
                <a:gd name="T62" fmla="*/ 950 w 1967"/>
                <a:gd name="T63" fmla="*/ 422 h 2940"/>
                <a:gd name="T64" fmla="*/ 945 w 1967"/>
                <a:gd name="T65" fmla="*/ 565 h 2940"/>
                <a:gd name="T66" fmla="*/ 899 w 1967"/>
                <a:gd name="T67" fmla="*/ 679 h 2940"/>
                <a:gd name="T68" fmla="*/ 745 w 1967"/>
                <a:gd name="T69" fmla="*/ 805 h 2940"/>
                <a:gd name="T70" fmla="*/ 519 w 1967"/>
                <a:gd name="T71" fmla="*/ 1036 h 2940"/>
                <a:gd name="T72" fmla="*/ 578 w 1967"/>
                <a:gd name="T73" fmla="*/ 1193 h 2940"/>
                <a:gd name="T74" fmla="*/ 579 w 1967"/>
                <a:gd name="T75" fmla="*/ 1322 h 2940"/>
                <a:gd name="T76" fmla="*/ 651 w 1967"/>
                <a:gd name="T77" fmla="*/ 1407 h 2940"/>
                <a:gd name="T78" fmla="*/ 594 w 1967"/>
                <a:gd name="T79" fmla="*/ 1662 h 2940"/>
                <a:gd name="T80" fmla="*/ 670 w 1967"/>
                <a:gd name="T81" fmla="*/ 1781 h 2940"/>
                <a:gd name="T82" fmla="*/ 747 w 1967"/>
                <a:gd name="T83" fmla="*/ 1999 h 2940"/>
                <a:gd name="T84" fmla="*/ 646 w 1967"/>
                <a:gd name="T85" fmla="*/ 2066 h 2940"/>
                <a:gd name="T86" fmla="*/ 477 w 1967"/>
                <a:gd name="T87" fmla="*/ 2090 h 2940"/>
                <a:gd name="T88" fmla="*/ 268 w 1967"/>
                <a:gd name="T89" fmla="*/ 2102 h 2940"/>
                <a:gd name="T90" fmla="*/ 180 w 1967"/>
                <a:gd name="T91" fmla="*/ 2247 h 2940"/>
                <a:gd name="T92" fmla="*/ 1 w 1967"/>
                <a:gd name="T93" fmla="*/ 2284 h 2940"/>
                <a:gd name="T94" fmla="*/ 54 w 1967"/>
                <a:gd name="T95" fmla="*/ 2474 h 2940"/>
                <a:gd name="T96" fmla="*/ 209 w 1967"/>
                <a:gd name="T97" fmla="*/ 2780 h 2940"/>
                <a:gd name="T98" fmla="*/ 279 w 1967"/>
                <a:gd name="T99" fmla="*/ 2566 h 2940"/>
                <a:gd name="T100" fmla="*/ 507 w 1967"/>
                <a:gd name="T101" fmla="*/ 2424 h 2940"/>
                <a:gd name="T102" fmla="*/ 883 w 1967"/>
                <a:gd name="T103" fmla="*/ 2284 h 2940"/>
                <a:gd name="T104" fmla="*/ 1074 w 1967"/>
                <a:gd name="T105" fmla="*/ 2183 h 2940"/>
                <a:gd name="T106" fmla="*/ 1081 w 1967"/>
                <a:gd name="T107" fmla="*/ 1942 h 2940"/>
                <a:gd name="T108" fmla="*/ 1197 w 1967"/>
                <a:gd name="T109" fmla="*/ 2074 h 2940"/>
                <a:gd name="T110" fmla="*/ 1263 w 1967"/>
                <a:gd name="T111" fmla="*/ 2293 h 2940"/>
                <a:gd name="T112" fmla="*/ 1314 w 1967"/>
                <a:gd name="T113" fmla="*/ 2697 h 2940"/>
                <a:gd name="T114" fmla="*/ 1328 w 1967"/>
                <a:gd name="T115" fmla="*/ 2793 h 2940"/>
                <a:gd name="T116" fmla="*/ 1413 w 1967"/>
                <a:gd name="T117" fmla="*/ 2819 h 2940"/>
                <a:gd name="T118" fmla="*/ 1485 w 1967"/>
                <a:gd name="T119" fmla="*/ 2876 h 2940"/>
                <a:gd name="T120" fmla="*/ 1550 w 1967"/>
                <a:gd name="T121" fmla="*/ 2938 h 2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7" h="2940">
                  <a:moveTo>
                    <a:pt x="1655" y="2884"/>
                  </a:moveTo>
                  <a:lnTo>
                    <a:pt x="1662" y="2879"/>
                  </a:lnTo>
                  <a:lnTo>
                    <a:pt x="1670" y="2873"/>
                  </a:lnTo>
                  <a:lnTo>
                    <a:pt x="1679" y="2868"/>
                  </a:lnTo>
                  <a:lnTo>
                    <a:pt x="1687" y="2862"/>
                  </a:lnTo>
                  <a:lnTo>
                    <a:pt x="1697" y="2855"/>
                  </a:lnTo>
                  <a:lnTo>
                    <a:pt x="1705" y="2851"/>
                  </a:lnTo>
                  <a:lnTo>
                    <a:pt x="1711" y="2844"/>
                  </a:lnTo>
                  <a:lnTo>
                    <a:pt x="1718" y="2839"/>
                  </a:lnTo>
                  <a:lnTo>
                    <a:pt x="1745" y="2822"/>
                  </a:lnTo>
                  <a:lnTo>
                    <a:pt x="1770" y="2806"/>
                  </a:lnTo>
                  <a:lnTo>
                    <a:pt x="1798" y="2788"/>
                  </a:lnTo>
                  <a:lnTo>
                    <a:pt x="1825" y="2772"/>
                  </a:lnTo>
                  <a:lnTo>
                    <a:pt x="1852" y="2755"/>
                  </a:lnTo>
                  <a:lnTo>
                    <a:pt x="1881" y="2737"/>
                  </a:lnTo>
                  <a:lnTo>
                    <a:pt x="1908" y="2720"/>
                  </a:lnTo>
                  <a:lnTo>
                    <a:pt x="1935" y="2702"/>
                  </a:lnTo>
                  <a:lnTo>
                    <a:pt x="1946" y="2691"/>
                  </a:lnTo>
                  <a:lnTo>
                    <a:pt x="1959" y="2678"/>
                  </a:lnTo>
                  <a:lnTo>
                    <a:pt x="1967" y="2664"/>
                  </a:lnTo>
                  <a:lnTo>
                    <a:pt x="1965" y="2648"/>
                  </a:lnTo>
                  <a:lnTo>
                    <a:pt x="1962" y="2640"/>
                  </a:lnTo>
                  <a:lnTo>
                    <a:pt x="1960" y="2635"/>
                  </a:lnTo>
                  <a:lnTo>
                    <a:pt x="1959" y="2629"/>
                  </a:lnTo>
                  <a:lnTo>
                    <a:pt x="1956" y="2622"/>
                  </a:lnTo>
                  <a:lnTo>
                    <a:pt x="1952" y="2616"/>
                  </a:lnTo>
                  <a:lnTo>
                    <a:pt x="1948" y="2608"/>
                  </a:lnTo>
                  <a:lnTo>
                    <a:pt x="1941" y="2601"/>
                  </a:lnTo>
                  <a:lnTo>
                    <a:pt x="1933" y="2597"/>
                  </a:lnTo>
                  <a:lnTo>
                    <a:pt x="1905" y="2597"/>
                  </a:lnTo>
                  <a:lnTo>
                    <a:pt x="1874" y="2597"/>
                  </a:lnTo>
                  <a:lnTo>
                    <a:pt x="1842" y="2598"/>
                  </a:lnTo>
                  <a:lnTo>
                    <a:pt x="1810" y="2600"/>
                  </a:lnTo>
                  <a:lnTo>
                    <a:pt x="1778" y="2600"/>
                  </a:lnTo>
                  <a:lnTo>
                    <a:pt x="1746" y="2601"/>
                  </a:lnTo>
                  <a:lnTo>
                    <a:pt x="1715" y="2601"/>
                  </a:lnTo>
                  <a:lnTo>
                    <a:pt x="1684" y="2600"/>
                  </a:lnTo>
                  <a:lnTo>
                    <a:pt x="1671" y="2584"/>
                  </a:lnTo>
                  <a:lnTo>
                    <a:pt x="1662" y="2565"/>
                  </a:lnTo>
                  <a:lnTo>
                    <a:pt x="1655" y="2547"/>
                  </a:lnTo>
                  <a:lnTo>
                    <a:pt x="1649" y="2526"/>
                  </a:lnTo>
                  <a:lnTo>
                    <a:pt x="1643" y="2507"/>
                  </a:lnTo>
                  <a:lnTo>
                    <a:pt x="1638" y="2488"/>
                  </a:lnTo>
                  <a:lnTo>
                    <a:pt x="1632" y="2470"/>
                  </a:lnTo>
                  <a:lnTo>
                    <a:pt x="1624" y="2453"/>
                  </a:lnTo>
                  <a:lnTo>
                    <a:pt x="1622" y="2434"/>
                  </a:lnTo>
                  <a:lnTo>
                    <a:pt x="1616" y="2408"/>
                  </a:lnTo>
                  <a:lnTo>
                    <a:pt x="1608" y="2376"/>
                  </a:lnTo>
                  <a:lnTo>
                    <a:pt x="1598" y="2341"/>
                  </a:lnTo>
                  <a:lnTo>
                    <a:pt x="1587" y="2308"/>
                  </a:lnTo>
                  <a:lnTo>
                    <a:pt x="1577" y="2276"/>
                  </a:lnTo>
                  <a:lnTo>
                    <a:pt x="1568" y="2250"/>
                  </a:lnTo>
                  <a:lnTo>
                    <a:pt x="1563" y="2231"/>
                  </a:lnTo>
                  <a:lnTo>
                    <a:pt x="1556" y="2212"/>
                  </a:lnTo>
                  <a:lnTo>
                    <a:pt x="1547" y="2183"/>
                  </a:lnTo>
                  <a:lnTo>
                    <a:pt x="1539" y="2156"/>
                  </a:lnTo>
                  <a:lnTo>
                    <a:pt x="1533" y="2137"/>
                  </a:lnTo>
                  <a:lnTo>
                    <a:pt x="1526" y="2087"/>
                  </a:lnTo>
                  <a:lnTo>
                    <a:pt x="1518" y="2030"/>
                  </a:lnTo>
                  <a:lnTo>
                    <a:pt x="1512" y="1985"/>
                  </a:lnTo>
                  <a:lnTo>
                    <a:pt x="1509" y="1966"/>
                  </a:lnTo>
                  <a:lnTo>
                    <a:pt x="1509" y="1956"/>
                  </a:lnTo>
                  <a:lnTo>
                    <a:pt x="1507" y="1939"/>
                  </a:lnTo>
                  <a:lnTo>
                    <a:pt x="1505" y="1920"/>
                  </a:lnTo>
                  <a:lnTo>
                    <a:pt x="1504" y="1907"/>
                  </a:lnTo>
                  <a:lnTo>
                    <a:pt x="1502" y="1889"/>
                  </a:lnTo>
                  <a:lnTo>
                    <a:pt x="1499" y="1872"/>
                  </a:lnTo>
                  <a:lnTo>
                    <a:pt x="1494" y="1857"/>
                  </a:lnTo>
                  <a:lnTo>
                    <a:pt x="1486" y="1841"/>
                  </a:lnTo>
                  <a:lnTo>
                    <a:pt x="1478" y="1827"/>
                  </a:lnTo>
                  <a:lnTo>
                    <a:pt x="1469" y="1813"/>
                  </a:lnTo>
                  <a:lnTo>
                    <a:pt x="1459" y="1798"/>
                  </a:lnTo>
                  <a:lnTo>
                    <a:pt x="1449" y="1782"/>
                  </a:lnTo>
                  <a:lnTo>
                    <a:pt x="1441" y="1774"/>
                  </a:lnTo>
                  <a:lnTo>
                    <a:pt x="1434" y="1768"/>
                  </a:lnTo>
                  <a:lnTo>
                    <a:pt x="1426" y="1758"/>
                  </a:lnTo>
                  <a:lnTo>
                    <a:pt x="1421" y="1749"/>
                  </a:lnTo>
                  <a:lnTo>
                    <a:pt x="1397" y="1728"/>
                  </a:lnTo>
                  <a:lnTo>
                    <a:pt x="1374" y="1706"/>
                  </a:lnTo>
                  <a:lnTo>
                    <a:pt x="1350" y="1680"/>
                  </a:lnTo>
                  <a:lnTo>
                    <a:pt x="1328" y="1656"/>
                  </a:lnTo>
                  <a:lnTo>
                    <a:pt x="1307" y="1630"/>
                  </a:lnTo>
                  <a:lnTo>
                    <a:pt x="1285" y="1605"/>
                  </a:lnTo>
                  <a:lnTo>
                    <a:pt x="1264" y="1579"/>
                  </a:lnTo>
                  <a:lnTo>
                    <a:pt x="1243" y="1555"/>
                  </a:lnTo>
                  <a:lnTo>
                    <a:pt x="1245" y="1554"/>
                  </a:lnTo>
                  <a:lnTo>
                    <a:pt x="1247" y="1554"/>
                  </a:lnTo>
                  <a:lnTo>
                    <a:pt x="1248" y="1554"/>
                  </a:lnTo>
                  <a:lnTo>
                    <a:pt x="1250" y="1554"/>
                  </a:lnTo>
                  <a:lnTo>
                    <a:pt x="1259" y="1555"/>
                  </a:lnTo>
                  <a:lnTo>
                    <a:pt x="1269" y="1557"/>
                  </a:lnTo>
                  <a:lnTo>
                    <a:pt x="1280" y="1559"/>
                  </a:lnTo>
                  <a:lnTo>
                    <a:pt x="1291" y="1560"/>
                  </a:lnTo>
                  <a:lnTo>
                    <a:pt x="1303" y="1560"/>
                  </a:lnTo>
                  <a:lnTo>
                    <a:pt x="1312" y="1559"/>
                  </a:lnTo>
                  <a:lnTo>
                    <a:pt x="1322" y="1555"/>
                  </a:lnTo>
                  <a:lnTo>
                    <a:pt x="1328" y="1547"/>
                  </a:lnTo>
                  <a:lnTo>
                    <a:pt x="1331" y="1539"/>
                  </a:lnTo>
                  <a:lnTo>
                    <a:pt x="1335" y="1528"/>
                  </a:lnTo>
                  <a:lnTo>
                    <a:pt x="1338" y="1517"/>
                  </a:lnTo>
                  <a:lnTo>
                    <a:pt x="1336" y="1504"/>
                  </a:lnTo>
                  <a:lnTo>
                    <a:pt x="1335" y="1504"/>
                  </a:lnTo>
                  <a:lnTo>
                    <a:pt x="1333" y="1503"/>
                  </a:lnTo>
                  <a:lnTo>
                    <a:pt x="1333" y="1501"/>
                  </a:lnTo>
                  <a:lnTo>
                    <a:pt x="1333" y="1500"/>
                  </a:lnTo>
                  <a:lnTo>
                    <a:pt x="1333" y="1496"/>
                  </a:lnTo>
                  <a:lnTo>
                    <a:pt x="1322" y="1484"/>
                  </a:lnTo>
                  <a:lnTo>
                    <a:pt x="1309" y="1472"/>
                  </a:lnTo>
                  <a:lnTo>
                    <a:pt x="1298" y="1461"/>
                  </a:lnTo>
                  <a:lnTo>
                    <a:pt x="1288" y="1448"/>
                  </a:lnTo>
                  <a:lnTo>
                    <a:pt x="1304" y="1452"/>
                  </a:lnTo>
                  <a:lnTo>
                    <a:pt x="1322" y="1453"/>
                  </a:lnTo>
                  <a:lnTo>
                    <a:pt x="1338" y="1456"/>
                  </a:lnTo>
                  <a:lnTo>
                    <a:pt x="1354" y="1458"/>
                  </a:lnTo>
                  <a:lnTo>
                    <a:pt x="1371" y="1461"/>
                  </a:lnTo>
                  <a:lnTo>
                    <a:pt x="1389" y="1464"/>
                  </a:lnTo>
                  <a:lnTo>
                    <a:pt x="1405" y="1466"/>
                  </a:lnTo>
                  <a:lnTo>
                    <a:pt x="1422" y="1469"/>
                  </a:lnTo>
                  <a:lnTo>
                    <a:pt x="1440" y="1472"/>
                  </a:lnTo>
                  <a:lnTo>
                    <a:pt x="1457" y="1476"/>
                  </a:lnTo>
                  <a:lnTo>
                    <a:pt x="1475" y="1479"/>
                  </a:lnTo>
                  <a:lnTo>
                    <a:pt x="1491" y="1482"/>
                  </a:lnTo>
                  <a:lnTo>
                    <a:pt x="1509" y="1484"/>
                  </a:lnTo>
                  <a:lnTo>
                    <a:pt x="1526" y="1487"/>
                  </a:lnTo>
                  <a:lnTo>
                    <a:pt x="1542" y="1490"/>
                  </a:lnTo>
                  <a:lnTo>
                    <a:pt x="1560" y="1493"/>
                  </a:lnTo>
                  <a:lnTo>
                    <a:pt x="1571" y="1488"/>
                  </a:lnTo>
                  <a:lnTo>
                    <a:pt x="1574" y="1458"/>
                  </a:lnTo>
                  <a:lnTo>
                    <a:pt x="1584" y="1396"/>
                  </a:lnTo>
                  <a:lnTo>
                    <a:pt x="1596" y="1313"/>
                  </a:lnTo>
                  <a:lnTo>
                    <a:pt x="1612" y="1217"/>
                  </a:lnTo>
                  <a:lnTo>
                    <a:pt x="1628" y="1124"/>
                  </a:lnTo>
                  <a:lnTo>
                    <a:pt x="1641" y="1044"/>
                  </a:lnTo>
                  <a:lnTo>
                    <a:pt x="1651" y="987"/>
                  </a:lnTo>
                  <a:lnTo>
                    <a:pt x="1654" y="966"/>
                  </a:lnTo>
                  <a:lnTo>
                    <a:pt x="1654" y="953"/>
                  </a:lnTo>
                  <a:lnTo>
                    <a:pt x="1649" y="945"/>
                  </a:lnTo>
                  <a:lnTo>
                    <a:pt x="1639" y="941"/>
                  </a:lnTo>
                  <a:lnTo>
                    <a:pt x="1628" y="939"/>
                  </a:lnTo>
                  <a:lnTo>
                    <a:pt x="1614" y="937"/>
                  </a:lnTo>
                  <a:lnTo>
                    <a:pt x="1601" y="936"/>
                  </a:lnTo>
                  <a:lnTo>
                    <a:pt x="1588" y="934"/>
                  </a:lnTo>
                  <a:lnTo>
                    <a:pt x="1579" y="928"/>
                  </a:lnTo>
                  <a:lnTo>
                    <a:pt x="1587" y="910"/>
                  </a:lnTo>
                  <a:lnTo>
                    <a:pt x="1600" y="883"/>
                  </a:lnTo>
                  <a:lnTo>
                    <a:pt x="1616" y="850"/>
                  </a:lnTo>
                  <a:lnTo>
                    <a:pt x="1632" y="810"/>
                  </a:lnTo>
                  <a:lnTo>
                    <a:pt x="1647" y="767"/>
                  </a:lnTo>
                  <a:lnTo>
                    <a:pt x="1660" y="722"/>
                  </a:lnTo>
                  <a:lnTo>
                    <a:pt x="1668" y="677"/>
                  </a:lnTo>
                  <a:lnTo>
                    <a:pt x="1668" y="636"/>
                  </a:lnTo>
                  <a:lnTo>
                    <a:pt x="1667" y="624"/>
                  </a:lnTo>
                  <a:lnTo>
                    <a:pt x="1657" y="612"/>
                  </a:lnTo>
                  <a:lnTo>
                    <a:pt x="1651" y="599"/>
                  </a:lnTo>
                  <a:lnTo>
                    <a:pt x="1660" y="586"/>
                  </a:lnTo>
                  <a:lnTo>
                    <a:pt x="1668" y="570"/>
                  </a:lnTo>
                  <a:lnTo>
                    <a:pt x="1678" y="554"/>
                  </a:lnTo>
                  <a:lnTo>
                    <a:pt x="1687" y="538"/>
                  </a:lnTo>
                  <a:lnTo>
                    <a:pt x="1695" y="522"/>
                  </a:lnTo>
                  <a:lnTo>
                    <a:pt x="1697" y="516"/>
                  </a:lnTo>
                  <a:lnTo>
                    <a:pt x="1695" y="513"/>
                  </a:lnTo>
                  <a:lnTo>
                    <a:pt x="1692" y="511"/>
                  </a:lnTo>
                  <a:lnTo>
                    <a:pt x="1689" y="508"/>
                  </a:lnTo>
                  <a:lnTo>
                    <a:pt x="1675" y="505"/>
                  </a:lnTo>
                  <a:lnTo>
                    <a:pt x="1663" y="498"/>
                  </a:lnTo>
                  <a:lnTo>
                    <a:pt x="1654" y="492"/>
                  </a:lnTo>
                  <a:lnTo>
                    <a:pt x="1644" y="484"/>
                  </a:lnTo>
                  <a:lnTo>
                    <a:pt x="1647" y="455"/>
                  </a:lnTo>
                  <a:lnTo>
                    <a:pt x="1654" y="426"/>
                  </a:lnTo>
                  <a:lnTo>
                    <a:pt x="1659" y="404"/>
                  </a:lnTo>
                  <a:lnTo>
                    <a:pt x="1660" y="394"/>
                  </a:lnTo>
                  <a:lnTo>
                    <a:pt x="1660" y="382"/>
                  </a:lnTo>
                  <a:lnTo>
                    <a:pt x="1660" y="355"/>
                  </a:lnTo>
                  <a:lnTo>
                    <a:pt x="1657" y="323"/>
                  </a:lnTo>
                  <a:lnTo>
                    <a:pt x="1646" y="289"/>
                  </a:lnTo>
                  <a:lnTo>
                    <a:pt x="1636" y="271"/>
                  </a:lnTo>
                  <a:lnTo>
                    <a:pt x="1625" y="254"/>
                  </a:lnTo>
                  <a:lnTo>
                    <a:pt x="1612" y="236"/>
                  </a:lnTo>
                  <a:lnTo>
                    <a:pt x="1600" y="219"/>
                  </a:lnTo>
                  <a:lnTo>
                    <a:pt x="1587" y="206"/>
                  </a:lnTo>
                  <a:lnTo>
                    <a:pt x="1572" y="196"/>
                  </a:lnTo>
                  <a:lnTo>
                    <a:pt x="1556" y="188"/>
                  </a:lnTo>
                  <a:lnTo>
                    <a:pt x="1540" y="184"/>
                  </a:lnTo>
                  <a:lnTo>
                    <a:pt x="1523" y="180"/>
                  </a:lnTo>
                  <a:lnTo>
                    <a:pt x="1505" y="179"/>
                  </a:lnTo>
                  <a:lnTo>
                    <a:pt x="1486" y="182"/>
                  </a:lnTo>
                  <a:lnTo>
                    <a:pt x="1467" y="187"/>
                  </a:lnTo>
                  <a:lnTo>
                    <a:pt x="1424" y="326"/>
                  </a:lnTo>
                  <a:lnTo>
                    <a:pt x="1435" y="332"/>
                  </a:lnTo>
                  <a:lnTo>
                    <a:pt x="1443" y="340"/>
                  </a:lnTo>
                  <a:lnTo>
                    <a:pt x="1454" y="348"/>
                  </a:lnTo>
                  <a:lnTo>
                    <a:pt x="1467" y="351"/>
                  </a:lnTo>
                  <a:lnTo>
                    <a:pt x="1470" y="362"/>
                  </a:lnTo>
                  <a:lnTo>
                    <a:pt x="1477" y="374"/>
                  </a:lnTo>
                  <a:lnTo>
                    <a:pt x="1486" y="383"/>
                  </a:lnTo>
                  <a:lnTo>
                    <a:pt x="1497" y="391"/>
                  </a:lnTo>
                  <a:lnTo>
                    <a:pt x="1501" y="406"/>
                  </a:lnTo>
                  <a:lnTo>
                    <a:pt x="1505" y="420"/>
                  </a:lnTo>
                  <a:lnTo>
                    <a:pt x="1510" y="434"/>
                  </a:lnTo>
                  <a:lnTo>
                    <a:pt x="1509" y="452"/>
                  </a:lnTo>
                  <a:lnTo>
                    <a:pt x="1497" y="450"/>
                  </a:lnTo>
                  <a:lnTo>
                    <a:pt x="1489" y="457"/>
                  </a:lnTo>
                  <a:lnTo>
                    <a:pt x="1485" y="465"/>
                  </a:lnTo>
                  <a:lnTo>
                    <a:pt x="1485" y="476"/>
                  </a:lnTo>
                  <a:lnTo>
                    <a:pt x="1485" y="479"/>
                  </a:lnTo>
                  <a:lnTo>
                    <a:pt x="1483" y="479"/>
                  </a:lnTo>
                  <a:lnTo>
                    <a:pt x="1481" y="492"/>
                  </a:lnTo>
                  <a:lnTo>
                    <a:pt x="1481" y="506"/>
                  </a:lnTo>
                  <a:lnTo>
                    <a:pt x="1480" y="521"/>
                  </a:lnTo>
                  <a:lnTo>
                    <a:pt x="1473" y="532"/>
                  </a:lnTo>
                  <a:lnTo>
                    <a:pt x="1462" y="533"/>
                  </a:lnTo>
                  <a:lnTo>
                    <a:pt x="1453" y="537"/>
                  </a:lnTo>
                  <a:lnTo>
                    <a:pt x="1443" y="541"/>
                  </a:lnTo>
                  <a:lnTo>
                    <a:pt x="1437" y="548"/>
                  </a:lnTo>
                  <a:lnTo>
                    <a:pt x="1430" y="556"/>
                  </a:lnTo>
                  <a:lnTo>
                    <a:pt x="1426" y="565"/>
                  </a:lnTo>
                  <a:lnTo>
                    <a:pt x="1421" y="573"/>
                  </a:lnTo>
                  <a:lnTo>
                    <a:pt x="1416" y="583"/>
                  </a:lnTo>
                  <a:lnTo>
                    <a:pt x="1403" y="650"/>
                  </a:lnTo>
                  <a:lnTo>
                    <a:pt x="1394" y="717"/>
                  </a:lnTo>
                  <a:lnTo>
                    <a:pt x="1384" y="784"/>
                  </a:lnTo>
                  <a:lnTo>
                    <a:pt x="1370" y="850"/>
                  </a:lnTo>
                  <a:lnTo>
                    <a:pt x="1363" y="842"/>
                  </a:lnTo>
                  <a:lnTo>
                    <a:pt x="1357" y="835"/>
                  </a:lnTo>
                  <a:lnTo>
                    <a:pt x="1350" y="827"/>
                  </a:lnTo>
                  <a:lnTo>
                    <a:pt x="1342" y="819"/>
                  </a:lnTo>
                  <a:lnTo>
                    <a:pt x="1336" y="813"/>
                  </a:lnTo>
                  <a:lnTo>
                    <a:pt x="1328" y="806"/>
                  </a:lnTo>
                  <a:lnTo>
                    <a:pt x="1320" y="800"/>
                  </a:lnTo>
                  <a:lnTo>
                    <a:pt x="1311" y="795"/>
                  </a:lnTo>
                  <a:lnTo>
                    <a:pt x="1309" y="782"/>
                  </a:lnTo>
                  <a:lnTo>
                    <a:pt x="1309" y="765"/>
                  </a:lnTo>
                  <a:lnTo>
                    <a:pt x="1309" y="744"/>
                  </a:lnTo>
                  <a:lnTo>
                    <a:pt x="1307" y="720"/>
                  </a:lnTo>
                  <a:lnTo>
                    <a:pt x="1303" y="695"/>
                  </a:lnTo>
                  <a:lnTo>
                    <a:pt x="1293" y="669"/>
                  </a:lnTo>
                  <a:lnTo>
                    <a:pt x="1279" y="645"/>
                  </a:lnTo>
                  <a:lnTo>
                    <a:pt x="1255" y="623"/>
                  </a:lnTo>
                  <a:lnTo>
                    <a:pt x="1267" y="612"/>
                  </a:lnTo>
                  <a:lnTo>
                    <a:pt x="1283" y="596"/>
                  </a:lnTo>
                  <a:lnTo>
                    <a:pt x="1299" y="576"/>
                  </a:lnTo>
                  <a:lnTo>
                    <a:pt x="1317" y="556"/>
                  </a:lnTo>
                  <a:lnTo>
                    <a:pt x="1331" y="537"/>
                  </a:lnTo>
                  <a:lnTo>
                    <a:pt x="1344" y="517"/>
                  </a:lnTo>
                  <a:lnTo>
                    <a:pt x="1352" y="503"/>
                  </a:lnTo>
                  <a:lnTo>
                    <a:pt x="1354" y="495"/>
                  </a:lnTo>
                  <a:lnTo>
                    <a:pt x="1357" y="489"/>
                  </a:lnTo>
                  <a:lnTo>
                    <a:pt x="1362" y="471"/>
                  </a:lnTo>
                  <a:lnTo>
                    <a:pt x="1368" y="450"/>
                  </a:lnTo>
                  <a:lnTo>
                    <a:pt x="1373" y="430"/>
                  </a:lnTo>
                  <a:lnTo>
                    <a:pt x="1374" y="433"/>
                  </a:lnTo>
                  <a:lnTo>
                    <a:pt x="1378" y="418"/>
                  </a:lnTo>
                  <a:lnTo>
                    <a:pt x="1379" y="402"/>
                  </a:lnTo>
                  <a:lnTo>
                    <a:pt x="1382" y="388"/>
                  </a:lnTo>
                  <a:lnTo>
                    <a:pt x="1390" y="378"/>
                  </a:lnTo>
                  <a:lnTo>
                    <a:pt x="1394" y="367"/>
                  </a:lnTo>
                  <a:lnTo>
                    <a:pt x="1397" y="355"/>
                  </a:lnTo>
                  <a:lnTo>
                    <a:pt x="1400" y="343"/>
                  </a:lnTo>
                  <a:lnTo>
                    <a:pt x="1403" y="332"/>
                  </a:lnTo>
                  <a:lnTo>
                    <a:pt x="1405" y="329"/>
                  </a:lnTo>
                  <a:lnTo>
                    <a:pt x="1410" y="327"/>
                  </a:lnTo>
                  <a:lnTo>
                    <a:pt x="1418" y="326"/>
                  </a:lnTo>
                  <a:lnTo>
                    <a:pt x="1424" y="326"/>
                  </a:lnTo>
                  <a:lnTo>
                    <a:pt x="1467" y="187"/>
                  </a:lnTo>
                  <a:lnTo>
                    <a:pt x="1457" y="176"/>
                  </a:lnTo>
                  <a:lnTo>
                    <a:pt x="1449" y="163"/>
                  </a:lnTo>
                  <a:lnTo>
                    <a:pt x="1440" y="150"/>
                  </a:lnTo>
                  <a:lnTo>
                    <a:pt x="1426" y="141"/>
                  </a:lnTo>
                  <a:lnTo>
                    <a:pt x="1418" y="139"/>
                  </a:lnTo>
                  <a:lnTo>
                    <a:pt x="1411" y="141"/>
                  </a:lnTo>
                  <a:lnTo>
                    <a:pt x="1405" y="142"/>
                  </a:lnTo>
                  <a:lnTo>
                    <a:pt x="1400" y="144"/>
                  </a:lnTo>
                  <a:lnTo>
                    <a:pt x="1394" y="147"/>
                  </a:lnTo>
                  <a:lnTo>
                    <a:pt x="1389" y="150"/>
                  </a:lnTo>
                  <a:lnTo>
                    <a:pt x="1382" y="153"/>
                  </a:lnTo>
                  <a:lnTo>
                    <a:pt x="1378" y="155"/>
                  </a:lnTo>
                  <a:lnTo>
                    <a:pt x="1376" y="158"/>
                  </a:lnTo>
                  <a:lnTo>
                    <a:pt x="1373" y="160"/>
                  </a:lnTo>
                  <a:lnTo>
                    <a:pt x="1368" y="161"/>
                  </a:lnTo>
                  <a:lnTo>
                    <a:pt x="1363" y="161"/>
                  </a:lnTo>
                  <a:lnTo>
                    <a:pt x="1358" y="134"/>
                  </a:lnTo>
                  <a:lnTo>
                    <a:pt x="1354" y="99"/>
                  </a:lnTo>
                  <a:lnTo>
                    <a:pt x="1346" y="62"/>
                  </a:lnTo>
                  <a:lnTo>
                    <a:pt x="1328" y="30"/>
                  </a:lnTo>
                  <a:lnTo>
                    <a:pt x="1315" y="21"/>
                  </a:lnTo>
                  <a:lnTo>
                    <a:pt x="1299" y="13"/>
                  </a:lnTo>
                  <a:lnTo>
                    <a:pt x="1283" y="8"/>
                  </a:lnTo>
                  <a:lnTo>
                    <a:pt x="1267" y="5"/>
                  </a:lnTo>
                  <a:lnTo>
                    <a:pt x="1250" y="3"/>
                  </a:lnTo>
                  <a:lnTo>
                    <a:pt x="1232" y="2"/>
                  </a:lnTo>
                  <a:lnTo>
                    <a:pt x="1215" y="2"/>
                  </a:lnTo>
                  <a:lnTo>
                    <a:pt x="1197" y="0"/>
                  </a:lnTo>
                  <a:lnTo>
                    <a:pt x="1167" y="0"/>
                  </a:lnTo>
                  <a:lnTo>
                    <a:pt x="1133" y="5"/>
                  </a:lnTo>
                  <a:lnTo>
                    <a:pt x="1098" y="14"/>
                  </a:lnTo>
                  <a:lnTo>
                    <a:pt x="1065" y="26"/>
                  </a:lnTo>
                  <a:lnTo>
                    <a:pt x="1033" y="38"/>
                  </a:lnTo>
                  <a:lnTo>
                    <a:pt x="1007" y="49"/>
                  </a:lnTo>
                  <a:lnTo>
                    <a:pt x="991" y="59"/>
                  </a:lnTo>
                  <a:lnTo>
                    <a:pt x="985" y="64"/>
                  </a:lnTo>
                  <a:lnTo>
                    <a:pt x="966" y="88"/>
                  </a:lnTo>
                  <a:lnTo>
                    <a:pt x="953" y="120"/>
                  </a:lnTo>
                  <a:lnTo>
                    <a:pt x="946" y="149"/>
                  </a:lnTo>
                  <a:lnTo>
                    <a:pt x="943" y="160"/>
                  </a:lnTo>
                  <a:lnTo>
                    <a:pt x="943" y="179"/>
                  </a:lnTo>
                  <a:lnTo>
                    <a:pt x="943" y="198"/>
                  </a:lnTo>
                  <a:lnTo>
                    <a:pt x="943" y="217"/>
                  </a:lnTo>
                  <a:lnTo>
                    <a:pt x="946" y="233"/>
                  </a:lnTo>
                  <a:lnTo>
                    <a:pt x="945" y="236"/>
                  </a:lnTo>
                  <a:lnTo>
                    <a:pt x="945" y="243"/>
                  </a:lnTo>
                  <a:lnTo>
                    <a:pt x="946" y="251"/>
                  </a:lnTo>
                  <a:lnTo>
                    <a:pt x="948" y="257"/>
                  </a:lnTo>
                  <a:lnTo>
                    <a:pt x="940" y="281"/>
                  </a:lnTo>
                  <a:lnTo>
                    <a:pt x="932" y="305"/>
                  </a:lnTo>
                  <a:lnTo>
                    <a:pt x="927" y="327"/>
                  </a:lnTo>
                  <a:lnTo>
                    <a:pt x="926" y="350"/>
                  </a:lnTo>
                  <a:lnTo>
                    <a:pt x="929" y="372"/>
                  </a:lnTo>
                  <a:lnTo>
                    <a:pt x="934" y="390"/>
                  </a:lnTo>
                  <a:lnTo>
                    <a:pt x="940" y="407"/>
                  </a:lnTo>
                  <a:lnTo>
                    <a:pt x="950" y="422"/>
                  </a:lnTo>
                  <a:lnTo>
                    <a:pt x="961" y="434"/>
                  </a:lnTo>
                  <a:lnTo>
                    <a:pt x="974" y="449"/>
                  </a:lnTo>
                  <a:lnTo>
                    <a:pt x="988" y="462"/>
                  </a:lnTo>
                  <a:lnTo>
                    <a:pt x="1004" y="476"/>
                  </a:lnTo>
                  <a:lnTo>
                    <a:pt x="996" y="501"/>
                  </a:lnTo>
                  <a:lnTo>
                    <a:pt x="990" y="524"/>
                  </a:lnTo>
                  <a:lnTo>
                    <a:pt x="980" y="546"/>
                  </a:lnTo>
                  <a:lnTo>
                    <a:pt x="970" y="569"/>
                  </a:lnTo>
                  <a:lnTo>
                    <a:pt x="958" y="567"/>
                  </a:lnTo>
                  <a:lnTo>
                    <a:pt x="945" y="565"/>
                  </a:lnTo>
                  <a:lnTo>
                    <a:pt x="931" y="565"/>
                  </a:lnTo>
                  <a:lnTo>
                    <a:pt x="916" y="565"/>
                  </a:lnTo>
                  <a:lnTo>
                    <a:pt x="903" y="565"/>
                  </a:lnTo>
                  <a:lnTo>
                    <a:pt x="892" y="567"/>
                  </a:lnTo>
                  <a:lnTo>
                    <a:pt x="886" y="567"/>
                  </a:lnTo>
                  <a:lnTo>
                    <a:pt x="883" y="567"/>
                  </a:lnTo>
                  <a:lnTo>
                    <a:pt x="887" y="588"/>
                  </a:lnTo>
                  <a:lnTo>
                    <a:pt x="894" y="618"/>
                  </a:lnTo>
                  <a:lnTo>
                    <a:pt x="899" y="652"/>
                  </a:lnTo>
                  <a:lnTo>
                    <a:pt x="899" y="679"/>
                  </a:lnTo>
                  <a:lnTo>
                    <a:pt x="884" y="687"/>
                  </a:lnTo>
                  <a:lnTo>
                    <a:pt x="870" y="695"/>
                  </a:lnTo>
                  <a:lnTo>
                    <a:pt x="855" y="704"/>
                  </a:lnTo>
                  <a:lnTo>
                    <a:pt x="843" y="714"/>
                  </a:lnTo>
                  <a:lnTo>
                    <a:pt x="830" y="723"/>
                  </a:lnTo>
                  <a:lnTo>
                    <a:pt x="817" y="733"/>
                  </a:lnTo>
                  <a:lnTo>
                    <a:pt x="806" y="744"/>
                  </a:lnTo>
                  <a:lnTo>
                    <a:pt x="793" y="754"/>
                  </a:lnTo>
                  <a:lnTo>
                    <a:pt x="772" y="778"/>
                  </a:lnTo>
                  <a:lnTo>
                    <a:pt x="745" y="805"/>
                  </a:lnTo>
                  <a:lnTo>
                    <a:pt x="713" y="837"/>
                  </a:lnTo>
                  <a:lnTo>
                    <a:pt x="681" y="870"/>
                  </a:lnTo>
                  <a:lnTo>
                    <a:pt x="648" y="901"/>
                  </a:lnTo>
                  <a:lnTo>
                    <a:pt x="621" y="928"/>
                  </a:lnTo>
                  <a:lnTo>
                    <a:pt x="598" y="950"/>
                  </a:lnTo>
                  <a:lnTo>
                    <a:pt x="584" y="963"/>
                  </a:lnTo>
                  <a:lnTo>
                    <a:pt x="571" y="982"/>
                  </a:lnTo>
                  <a:lnTo>
                    <a:pt x="554" y="1001"/>
                  </a:lnTo>
                  <a:lnTo>
                    <a:pt x="536" y="1019"/>
                  </a:lnTo>
                  <a:lnTo>
                    <a:pt x="519" y="1036"/>
                  </a:lnTo>
                  <a:lnTo>
                    <a:pt x="504" y="1057"/>
                  </a:lnTo>
                  <a:lnTo>
                    <a:pt x="493" y="1080"/>
                  </a:lnTo>
                  <a:lnTo>
                    <a:pt x="491" y="1105"/>
                  </a:lnTo>
                  <a:lnTo>
                    <a:pt x="498" y="1135"/>
                  </a:lnTo>
                  <a:lnTo>
                    <a:pt x="506" y="1148"/>
                  </a:lnTo>
                  <a:lnTo>
                    <a:pt x="517" y="1161"/>
                  </a:lnTo>
                  <a:lnTo>
                    <a:pt x="530" y="1171"/>
                  </a:lnTo>
                  <a:lnTo>
                    <a:pt x="546" y="1179"/>
                  </a:lnTo>
                  <a:lnTo>
                    <a:pt x="562" y="1187"/>
                  </a:lnTo>
                  <a:lnTo>
                    <a:pt x="578" y="1193"/>
                  </a:lnTo>
                  <a:lnTo>
                    <a:pt x="595" y="1199"/>
                  </a:lnTo>
                  <a:lnTo>
                    <a:pt x="611" y="1206"/>
                  </a:lnTo>
                  <a:lnTo>
                    <a:pt x="606" y="1222"/>
                  </a:lnTo>
                  <a:lnTo>
                    <a:pt x="602" y="1236"/>
                  </a:lnTo>
                  <a:lnTo>
                    <a:pt x="595" y="1250"/>
                  </a:lnTo>
                  <a:lnTo>
                    <a:pt x="590" y="1266"/>
                  </a:lnTo>
                  <a:lnTo>
                    <a:pt x="586" y="1279"/>
                  </a:lnTo>
                  <a:lnTo>
                    <a:pt x="582" y="1292"/>
                  </a:lnTo>
                  <a:lnTo>
                    <a:pt x="581" y="1308"/>
                  </a:lnTo>
                  <a:lnTo>
                    <a:pt x="579" y="1322"/>
                  </a:lnTo>
                  <a:lnTo>
                    <a:pt x="582" y="1332"/>
                  </a:lnTo>
                  <a:lnTo>
                    <a:pt x="586" y="1340"/>
                  </a:lnTo>
                  <a:lnTo>
                    <a:pt x="590" y="1348"/>
                  </a:lnTo>
                  <a:lnTo>
                    <a:pt x="597" y="1354"/>
                  </a:lnTo>
                  <a:lnTo>
                    <a:pt x="605" y="1359"/>
                  </a:lnTo>
                  <a:lnTo>
                    <a:pt x="613" y="1364"/>
                  </a:lnTo>
                  <a:lnTo>
                    <a:pt x="621" y="1369"/>
                  </a:lnTo>
                  <a:lnTo>
                    <a:pt x="629" y="1372"/>
                  </a:lnTo>
                  <a:lnTo>
                    <a:pt x="645" y="1386"/>
                  </a:lnTo>
                  <a:lnTo>
                    <a:pt x="651" y="1407"/>
                  </a:lnTo>
                  <a:lnTo>
                    <a:pt x="654" y="1431"/>
                  </a:lnTo>
                  <a:lnTo>
                    <a:pt x="659" y="1455"/>
                  </a:lnTo>
                  <a:lnTo>
                    <a:pt x="662" y="1463"/>
                  </a:lnTo>
                  <a:lnTo>
                    <a:pt x="665" y="1471"/>
                  </a:lnTo>
                  <a:lnTo>
                    <a:pt x="667" y="1479"/>
                  </a:lnTo>
                  <a:lnTo>
                    <a:pt x="667" y="1488"/>
                  </a:lnTo>
                  <a:lnTo>
                    <a:pt x="634" y="1544"/>
                  </a:lnTo>
                  <a:lnTo>
                    <a:pt x="611" y="1591"/>
                  </a:lnTo>
                  <a:lnTo>
                    <a:pt x="598" y="1630"/>
                  </a:lnTo>
                  <a:lnTo>
                    <a:pt x="594" y="1662"/>
                  </a:lnTo>
                  <a:lnTo>
                    <a:pt x="594" y="1690"/>
                  </a:lnTo>
                  <a:lnTo>
                    <a:pt x="598" y="1710"/>
                  </a:lnTo>
                  <a:lnTo>
                    <a:pt x="605" y="1729"/>
                  </a:lnTo>
                  <a:lnTo>
                    <a:pt x="611" y="1744"/>
                  </a:lnTo>
                  <a:lnTo>
                    <a:pt x="619" y="1752"/>
                  </a:lnTo>
                  <a:lnTo>
                    <a:pt x="627" y="1760"/>
                  </a:lnTo>
                  <a:lnTo>
                    <a:pt x="637" y="1766"/>
                  </a:lnTo>
                  <a:lnTo>
                    <a:pt x="648" y="1771"/>
                  </a:lnTo>
                  <a:lnTo>
                    <a:pt x="659" y="1776"/>
                  </a:lnTo>
                  <a:lnTo>
                    <a:pt x="670" y="1781"/>
                  </a:lnTo>
                  <a:lnTo>
                    <a:pt x="681" y="1785"/>
                  </a:lnTo>
                  <a:lnTo>
                    <a:pt x="693" y="1790"/>
                  </a:lnTo>
                  <a:lnTo>
                    <a:pt x="707" y="1819"/>
                  </a:lnTo>
                  <a:lnTo>
                    <a:pt x="715" y="1854"/>
                  </a:lnTo>
                  <a:lnTo>
                    <a:pt x="721" y="1889"/>
                  </a:lnTo>
                  <a:lnTo>
                    <a:pt x="731" y="1923"/>
                  </a:lnTo>
                  <a:lnTo>
                    <a:pt x="734" y="1943"/>
                  </a:lnTo>
                  <a:lnTo>
                    <a:pt x="739" y="1963"/>
                  </a:lnTo>
                  <a:lnTo>
                    <a:pt x="744" y="1982"/>
                  </a:lnTo>
                  <a:lnTo>
                    <a:pt x="747" y="1999"/>
                  </a:lnTo>
                  <a:lnTo>
                    <a:pt x="736" y="2003"/>
                  </a:lnTo>
                  <a:lnTo>
                    <a:pt x="725" y="2007"/>
                  </a:lnTo>
                  <a:lnTo>
                    <a:pt x="715" y="2014"/>
                  </a:lnTo>
                  <a:lnTo>
                    <a:pt x="707" y="2020"/>
                  </a:lnTo>
                  <a:lnTo>
                    <a:pt x="699" y="2028"/>
                  </a:lnTo>
                  <a:lnTo>
                    <a:pt x="691" y="2036"/>
                  </a:lnTo>
                  <a:lnTo>
                    <a:pt x="685" y="2046"/>
                  </a:lnTo>
                  <a:lnTo>
                    <a:pt x="680" y="2055"/>
                  </a:lnTo>
                  <a:lnTo>
                    <a:pt x="662" y="2062"/>
                  </a:lnTo>
                  <a:lnTo>
                    <a:pt x="646" y="2066"/>
                  </a:lnTo>
                  <a:lnTo>
                    <a:pt x="629" y="2070"/>
                  </a:lnTo>
                  <a:lnTo>
                    <a:pt x="613" y="2074"/>
                  </a:lnTo>
                  <a:lnTo>
                    <a:pt x="595" y="2076"/>
                  </a:lnTo>
                  <a:lnTo>
                    <a:pt x="579" y="2079"/>
                  </a:lnTo>
                  <a:lnTo>
                    <a:pt x="562" y="2081"/>
                  </a:lnTo>
                  <a:lnTo>
                    <a:pt x="546" y="2082"/>
                  </a:lnTo>
                  <a:lnTo>
                    <a:pt x="528" y="2084"/>
                  </a:lnTo>
                  <a:lnTo>
                    <a:pt x="512" y="2086"/>
                  </a:lnTo>
                  <a:lnTo>
                    <a:pt x="495" y="2087"/>
                  </a:lnTo>
                  <a:lnTo>
                    <a:pt x="477" y="2090"/>
                  </a:lnTo>
                  <a:lnTo>
                    <a:pt x="459" y="2092"/>
                  </a:lnTo>
                  <a:lnTo>
                    <a:pt x="444" y="2094"/>
                  </a:lnTo>
                  <a:lnTo>
                    <a:pt x="426" y="2097"/>
                  </a:lnTo>
                  <a:lnTo>
                    <a:pt x="408" y="2100"/>
                  </a:lnTo>
                  <a:lnTo>
                    <a:pt x="386" y="2100"/>
                  </a:lnTo>
                  <a:lnTo>
                    <a:pt x="362" y="2100"/>
                  </a:lnTo>
                  <a:lnTo>
                    <a:pt x="338" y="2098"/>
                  </a:lnTo>
                  <a:lnTo>
                    <a:pt x="314" y="2098"/>
                  </a:lnTo>
                  <a:lnTo>
                    <a:pt x="290" y="2100"/>
                  </a:lnTo>
                  <a:lnTo>
                    <a:pt x="268" y="2102"/>
                  </a:lnTo>
                  <a:lnTo>
                    <a:pt x="244" y="2105"/>
                  </a:lnTo>
                  <a:lnTo>
                    <a:pt x="223" y="2110"/>
                  </a:lnTo>
                  <a:lnTo>
                    <a:pt x="206" y="2121"/>
                  </a:lnTo>
                  <a:lnTo>
                    <a:pt x="194" y="2135"/>
                  </a:lnTo>
                  <a:lnTo>
                    <a:pt x="186" y="2150"/>
                  </a:lnTo>
                  <a:lnTo>
                    <a:pt x="183" y="2167"/>
                  </a:lnTo>
                  <a:lnTo>
                    <a:pt x="180" y="2186"/>
                  </a:lnTo>
                  <a:lnTo>
                    <a:pt x="180" y="2205"/>
                  </a:lnTo>
                  <a:lnTo>
                    <a:pt x="180" y="2226"/>
                  </a:lnTo>
                  <a:lnTo>
                    <a:pt x="180" y="2247"/>
                  </a:lnTo>
                  <a:lnTo>
                    <a:pt x="159" y="2249"/>
                  </a:lnTo>
                  <a:lnTo>
                    <a:pt x="139" y="2250"/>
                  </a:lnTo>
                  <a:lnTo>
                    <a:pt x="118" y="2252"/>
                  </a:lnTo>
                  <a:lnTo>
                    <a:pt x="97" y="2253"/>
                  </a:lnTo>
                  <a:lnTo>
                    <a:pt x="75" y="2256"/>
                  </a:lnTo>
                  <a:lnTo>
                    <a:pt x="54" y="2260"/>
                  </a:lnTo>
                  <a:lnTo>
                    <a:pt x="35" y="2264"/>
                  </a:lnTo>
                  <a:lnTo>
                    <a:pt x="14" y="2269"/>
                  </a:lnTo>
                  <a:lnTo>
                    <a:pt x="6" y="2276"/>
                  </a:lnTo>
                  <a:lnTo>
                    <a:pt x="1" y="2284"/>
                  </a:lnTo>
                  <a:lnTo>
                    <a:pt x="0" y="2295"/>
                  </a:lnTo>
                  <a:lnTo>
                    <a:pt x="0" y="2304"/>
                  </a:lnTo>
                  <a:lnTo>
                    <a:pt x="8" y="2325"/>
                  </a:lnTo>
                  <a:lnTo>
                    <a:pt x="14" y="2346"/>
                  </a:lnTo>
                  <a:lnTo>
                    <a:pt x="22" y="2365"/>
                  </a:lnTo>
                  <a:lnTo>
                    <a:pt x="28" y="2386"/>
                  </a:lnTo>
                  <a:lnTo>
                    <a:pt x="35" y="2408"/>
                  </a:lnTo>
                  <a:lnTo>
                    <a:pt x="41" y="2429"/>
                  </a:lnTo>
                  <a:lnTo>
                    <a:pt x="48" y="2451"/>
                  </a:lnTo>
                  <a:lnTo>
                    <a:pt x="54" y="2474"/>
                  </a:lnTo>
                  <a:lnTo>
                    <a:pt x="63" y="2506"/>
                  </a:lnTo>
                  <a:lnTo>
                    <a:pt x="76" y="2547"/>
                  </a:lnTo>
                  <a:lnTo>
                    <a:pt x="92" y="2595"/>
                  </a:lnTo>
                  <a:lnTo>
                    <a:pt x="108" y="2641"/>
                  </a:lnTo>
                  <a:lnTo>
                    <a:pt x="126" y="2688"/>
                  </a:lnTo>
                  <a:lnTo>
                    <a:pt x="142" y="2726"/>
                  </a:lnTo>
                  <a:lnTo>
                    <a:pt x="156" y="2753"/>
                  </a:lnTo>
                  <a:lnTo>
                    <a:pt x="169" y="2768"/>
                  </a:lnTo>
                  <a:lnTo>
                    <a:pt x="191" y="2779"/>
                  </a:lnTo>
                  <a:lnTo>
                    <a:pt x="209" y="2780"/>
                  </a:lnTo>
                  <a:lnTo>
                    <a:pt x="223" y="2776"/>
                  </a:lnTo>
                  <a:lnTo>
                    <a:pt x="236" y="2768"/>
                  </a:lnTo>
                  <a:lnTo>
                    <a:pt x="244" y="2756"/>
                  </a:lnTo>
                  <a:lnTo>
                    <a:pt x="250" y="2747"/>
                  </a:lnTo>
                  <a:lnTo>
                    <a:pt x="253" y="2739"/>
                  </a:lnTo>
                  <a:lnTo>
                    <a:pt x="255" y="2736"/>
                  </a:lnTo>
                  <a:lnTo>
                    <a:pt x="260" y="2691"/>
                  </a:lnTo>
                  <a:lnTo>
                    <a:pt x="268" y="2635"/>
                  </a:lnTo>
                  <a:lnTo>
                    <a:pt x="276" y="2587"/>
                  </a:lnTo>
                  <a:lnTo>
                    <a:pt x="279" y="2566"/>
                  </a:lnTo>
                  <a:lnTo>
                    <a:pt x="279" y="2550"/>
                  </a:lnTo>
                  <a:lnTo>
                    <a:pt x="279" y="2534"/>
                  </a:lnTo>
                  <a:lnTo>
                    <a:pt x="281" y="2520"/>
                  </a:lnTo>
                  <a:lnTo>
                    <a:pt x="284" y="2506"/>
                  </a:lnTo>
                  <a:lnTo>
                    <a:pt x="321" y="2493"/>
                  </a:lnTo>
                  <a:lnTo>
                    <a:pt x="359" y="2480"/>
                  </a:lnTo>
                  <a:lnTo>
                    <a:pt x="396" y="2466"/>
                  </a:lnTo>
                  <a:lnTo>
                    <a:pt x="432" y="2451"/>
                  </a:lnTo>
                  <a:lnTo>
                    <a:pt x="469" y="2439"/>
                  </a:lnTo>
                  <a:lnTo>
                    <a:pt x="507" y="2424"/>
                  </a:lnTo>
                  <a:lnTo>
                    <a:pt x="544" y="2410"/>
                  </a:lnTo>
                  <a:lnTo>
                    <a:pt x="581" y="2394"/>
                  </a:lnTo>
                  <a:lnTo>
                    <a:pt x="619" y="2379"/>
                  </a:lnTo>
                  <a:lnTo>
                    <a:pt x="656" y="2365"/>
                  </a:lnTo>
                  <a:lnTo>
                    <a:pt x="694" y="2351"/>
                  </a:lnTo>
                  <a:lnTo>
                    <a:pt x="731" y="2338"/>
                  </a:lnTo>
                  <a:lnTo>
                    <a:pt x="769" y="2324"/>
                  </a:lnTo>
                  <a:lnTo>
                    <a:pt x="808" y="2309"/>
                  </a:lnTo>
                  <a:lnTo>
                    <a:pt x="844" y="2296"/>
                  </a:lnTo>
                  <a:lnTo>
                    <a:pt x="883" y="2284"/>
                  </a:lnTo>
                  <a:lnTo>
                    <a:pt x="903" y="2279"/>
                  </a:lnTo>
                  <a:lnTo>
                    <a:pt x="926" y="2277"/>
                  </a:lnTo>
                  <a:lnTo>
                    <a:pt x="948" y="2274"/>
                  </a:lnTo>
                  <a:lnTo>
                    <a:pt x="970" y="2272"/>
                  </a:lnTo>
                  <a:lnTo>
                    <a:pt x="991" y="2269"/>
                  </a:lnTo>
                  <a:lnTo>
                    <a:pt x="1012" y="2263"/>
                  </a:lnTo>
                  <a:lnTo>
                    <a:pt x="1031" y="2255"/>
                  </a:lnTo>
                  <a:lnTo>
                    <a:pt x="1047" y="2242"/>
                  </a:lnTo>
                  <a:lnTo>
                    <a:pt x="1063" y="2213"/>
                  </a:lnTo>
                  <a:lnTo>
                    <a:pt x="1074" y="2183"/>
                  </a:lnTo>
                  <a:lnTo>
                    <a:pt x="1082" y="2154"/>
                  </a:lnTo>
                  <a:lnTo>
                    <a:pt x="1085" y="2126"/>
                  </a:lnTo>
                  <a:lnTo>
                    <a:pt x="1087" y="2100"/>
                  </a:lnTo>
                  <a:lnTo>
                    <a:pt x="1087" y="2079"/>
                  </a:lnTo>
                  <a:lnTo>
                    <a:pt x="1087" y="2063"/>
                  </a:lnTo>
                  <a:lnTo>
                    <a:pt x="1087" y="2054"/>
                  </a:lnTo>
                  <a:lnTo>
                    <a:pt x="1085" y="2035"/>
                  </a:lnTo>
                  <a:lnTo>
                    <a:pt x="1082" y="1998"/>
                  </a:lnTo>
                  <a:lnTo>
                    <a:pt x="1081" y="1961"/>
                  </a:lnTo>
                  <a:lnTo>
                    <a:pt x="1081" y="1942"/>
                  </a:lnTo>
                  <a:lnTo>
                    <a:pt x="1093" y="1951"/>
                  </a:lnTo>
                  <a:lnTo>
                    <a:pt x="1108" y="1961"/>
                  </a:lnTo>
                  <a:lnTo>
                    <a:pt x="1122" y="1972"/>
                  </a:lnTo>
                  <a:lnTo>
                    <a:pt x="1137" y="1982"/>
                  </a:lnTo>
                  <a:lnTo>
                    <a:pt x="1151" y="1993"/>
                  </a:lnTo>
                  <a:lnTo>
                    <a:pt x="1165" y="2003"/>
                  </a:lnTo>
                  <a:lnTo>
                    <a:pt x="1180" y="2012"/>
                  </a:lnTo>
                  <a:lnTo>
                    <a:pt x="1194" y="2020"/>
                  </a:lnTo>
                  <a:lnTo>
                    <a:pt x="1192" y="2049"/>
                  </a:lnTo>
                  <a:lnTo>
                    <a:pt x="1197" y="2074"/>
                  </a:lnTo>
                  <a:lnTo>
                    <a:pt x="1210" y="2097"/>
                  </a:lnTo>
                  <a:lnTo>
                    <a:pt x="1229" y="2113"/>
                  </a:lnTo>
                  <a:lnTo>
                    <a:pt x="1223" y="2137"/>
                  </a:lnTo>
                  <a:lnTo>
                    <a:pt x="1221" y="2162"/>
                  </a:lnTo>
                  <a:lnTo>
                    <a:pt x="1226" y="2186"/>
                  </a:lnTo>
                  <a:lnTo>
                    <a:pt x="1236" y="2210"/>
                  </a:lnTo>
                  <a:lnTo>
                    <a:pt x="1256" y="2226"/>
                  </a:lnTo>
                  <a:lnTo>
                    <a:pt x="1263" y="2245"/>
                  </a:lnTo>
                  <a:lnTo>
                    <a:pt x="1263" y="2269"/>
                  </a:lnTo>
                  <a:lnTo>
                    <a:pt x="1263" y="2293"/>
                  </a:lnTo>
                  <a:lnTo>
                    <a:pt x="1269" y="2352"/>
                  </a:lnTo>
                  <a:lnTo>
                    <a:pt x="1275" y="2413"/>
                  </a:lnTo>
                  <a:lnTo>
                    <a:pt x="1282" y="2474"/>
                  </a:lnTo>
                  <a:lnTo>
                    <a:pt x="1287" y="2531"/>
                  </a:lnTo>
                  <a:lnTo>
                    <a:pt x="1293" y="2568"/>
                  </a:lnTo>
                  <a:lnTo>
                    <a:pt x="1301" y="2606"/>
                  </a:lnTo>
                  <a:lnTo>
                    <a:pt x="1307" y="2645"/>
                  </a:lnTo>
                  <a:lnTo>
                    <a:pt x="1311" y="2683"/>
                  </a:lnTo>
                  <a:lnTo>
                    <a:pt x="1312" y="2683"/>
                  </a:lnTo>
                  <a:lnTo>
                    <a:pt x="1314" y="2697"/>
                  </a:lnTo>
                  <a:lnTo>
                    <a:pt x="1317" y="2713"/>
                  </a:lnTo>
                  <a:lnTo>
                    <a:pt x="1319" y="2728"/>
                  </a:lnTo>
                  <a:lnTo>
                    <a:pt x="1319" y="2745"/>
                  </a:lnTo>
                  <a:lnTo>
                    <a:pt x="1320" y="2750"/>
                  </a:lnTo>
                  <a:lnTo>
                    <a:pt x="1322" y="2756"/>
                  </a:lnTo>
                  <a:lnTo>
                    <a:pt x="1323" y="2764"/>
                  </a:lnTo>
                  <a:lnTo>
                    <a:pt x="1325" y="2769"/>
                  </a:lnTo>
                  <a:lnTo>
                    <a:pt x="1327" y="2776"/>
                  </a:lnTo>
                  <a:lnTo>
                    <a:pt x="1328" y="2785"/>
                  </a:lnTo>
                  <a:lnTo>
                    <a:pt x="1328" y="2793"/>
                  </a:lnTo>
                  <a:lnTo>
                    <a:pt x="1328" y="2799"/>
                  </a:lnTo>
                  <a:lnTo>
                    <a:pt x="1331" y="2807"/>
                  </a:lnTo>
                  <a:lnTo>
                    <a:pt x="1335" y="2815"/>
                  </a:lnTo>
                  <a:lnTo>
                    <a:pt x="1336" y="2825"/>
                  </a:lnTo>
                  <a:lnTo>
                    <a:pt x="1341" y="2833"/>
                  </a:lnTo>
                  <a:lnTo>
                    <a:pt x="1357" y="2833"/>
                  </a:lnTo>
                  <a:lnTo>
                    <a:pt x="1371" y="2831"/>
                  </a:lnTo>
                  <a:lnTo>
                    <a:pt x="1386" y="2828"/>
                  </a:lnTo>
                  <a:lnTo>
                    <a:pt x="1398" y="2823"/>
                  </a:lnTo>
                  <a:lnTo>
                    <a:pt x="1413" y="2819"/>
                  </a:lnTo>
                  <a:lnTo>
                    <a:pt x="1426" y="2812"/>
                  </a:lnTo>
                  <a:lnTo>
                    <a:pt x="1438" y="2807"/>
                  </a:lnTo>
                  <a:lnTo>
                    <a:pt x="1451" y="2801"/>
                  </a:lnTo>
                  <a:lnTo>
                    <a:pt x="1457" y="2811"/>
                  </a:lnTo>
                  <a:lnTo>
                    <a:pt x="1461" y="2823"/>
                  </a:lnTo>
                  <a:lnTo>
                    <a:pt x="1464" y="2835"/>
                  </a:lnTo>
                  <a:lnTo>
                    <a:pt x="1470" y="2843"/>
                  </a:lnTo>
                  <a:lnTo>
                    <a:pt x="1473" y="2854"/>
                  </a:lnTo>
                  <a:lnTo>
                    <a:pt x="1478" y="2865"/>
                  </a:lnTo>
                  <a:lnTo>
                    <a:pt x="1485" y="2876"/>
                  </a:lnTo>
                  <a:lnTo>
                    <a:pt x="1491" y="2887"/>
                  </a:lnTo>
                  <a:lnTo>
                    <a:pt x="1497" y="2895"/>
                  </a:lnTo>
                  <a:lnTo>
                    <a:pt x="1505" y="2905"/>
                  </a:lnTo>
                  <a:lnTo>
                    <a:pt x="1515" y="2914"/>
                  </a:lnTo>
                  <a:lnTo>
                    <a:pt x="1525" y="2922"/>
                  </a:lnTo>
                  <a:lnTo>
                    <a:pt x="1533" y="2929"/>
                  </a:lnTo>
                  <a:lnTo>
                    <a:pt x="1540" y="2935"/>
                  </a:lnTo>
                  <a:lnTo>
                    <a:pt x="1545" y="2938"/>
                  </a:lnTo>
                  <a:lnTo>
                    <a:pt x="1547" y="2940"/>
                  </a:lnTo>
                  <a:lnTo>
                    <a:pt x="1550" y="2938"/>
                  </a:lnTo>
                  <a:lnTo>
                    <a:pt x="1560" y="2935"/>
                  </a:lnTo>
                  <a:lnTo>
                    <a:pt x="1572" y="2930"/>
                  </a:lnTo>
                  <a:lnTo>
                    <a:pt x="1590" y="2922"/>
                  </a:lnTo>
                  <a:lnTo>
                    <a:pt x="1608" y="2914"/>
                  </a:lnTo>
                  <a:lnTo>
                    <a:pt x="1625" y="2905"/>
                  </a:lnTo>
                  <a:lnTo>
                    <a:pt x="1641" y="2895"/>
                  </a:lnTo>
                  <a:lnTo>
                    <a:pt x="1655" y="28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19"/>
            <p:cNvSpPr>
              <a:spLocks/>
            </p:cNvSpPr>
            <p:nvPr/>
          </p:nvSpPr>
          <p:spPr bwMode="auto">
            <a:xfrm>
              <a:off x="4560" y="1625"/>
              <a:ext cx="176" cy="104"/>
            </a:xfrm>
            <a:custGeom>
              <a:avLst/>
              <a:gdLst>
                <a:gd name="T0" fmla="*/ 310 w 351"/>
                <a:gd name="T1" fmla="*/ 14 h 207"/>
                <a:gd name="T2" fmla="*/ 330 w 351"/>
                <a:gd name="T3" fmla="*/ 43 h 207"/>
                <a:gd name="T4" fmla="*/ 343 w 351"/>
                <a:gd name="T5" fmla="*/ 94 h 207"/>
                <a:gd name="T6" fmla="*/ 350 w 351"/>
                <a:gd name="T7" fmla="*/ 143 h 207"/>
                <a:gd name="T8" fmla="*/ 351 w 351"/>
                <a:gd name="T9" fmla="*/ 170 h 207"/>
                <a:gd name="T10" fmla="*/ 330 w 351"/>
                <a:gd name="T11" fmla="*/ 170 h 207"/>
                <a:gd name="T12" fmla="*/ 310 w 351"/>
                <a:gd name="T13" fmla="*/ 170 h 207"/>
                <a:gd name="T14" fmla="*/ 289 w 351"/>
                <a:gd name="T15" fmla="*/ 172 h 207"/>
                <a:gd name="T16" fmla="*/ 266 w 351"/>
                <a:gd name="T17" fmla="*/ 172 h 207"/>
                <a:gd name="T18" fmla="*/ 244 w 351"/>
                <a:gd name="T19" fmla="*/ 172 h 207"/>
                <a:gd name="T20" fmla="*/ 222 w 351"/>
                <a:gd name="T21" fmla="*/ 174 h 207"/>
                <a:gd name="T22" fmla="*/ 201 w 351"/>
                <a:gd name="T23" fmla="*/ 175 h 207"/>
                <a:gd name="T24" fmla="*/ 179 w 351"/>
                <a:gd name="T25" fmla="*/ 177 h 207"/>
                <a:gd name="T26" fmla="*/ 156 w 351"/>
                <a:gd name="T27" fmla="*/ 178 h 207"/>
                <a:gd name="T28" fmla="*/ 134 w 351"/>
                <a:gd name="T29" fmla="*/ 180 h 207"/>
                <a:gd name="T30" fmla="*/ 112 w 351"/>
                <a:gd name="T31" fmla="*/ 183 h 207"/>
                <a:gd name="T32" fmla="*/ 91 w 351"/>
                <a:gd name="T33" fmla="*/ 186 h 207"/>
                <a:gd name="T34" fmla="*/ 70 w 351"/>
                <a:gd name="T35" fmla="*/ 191 h 207"/>
                <a:gd name="T36" fmla="*/ 48 w 351"/>
                <a:gd name="T37" fmla="*/ 196 h 207"/>
                <a:gd name="T38" fmla="*/ 29 w 351"/>
                <a:gd name="T39" fmla="*/ 201 h 207"/>
                <a:gd name="T40" fmla="*/ 8 w 351"/>
                <a:gd name="T41" fmla="*/ 207 h 207"/>
                <a:gd name="T42" fmla="*/ 5 w 351"/>
                <a:gd name="T43" fmla="*/ 183 h 207"/>
                <a:gd name="T44" fmla="*/ 0 w 351"/>
                <a:gd name="T45" fmla="*/ 148 h 207"/>
                <a:gd name="T46" fmla="*/ 3 w 351"/>
                <a:gd name="T47" fmla="*/ 105 h 207"/>
                <a:gd name="T48" fmla="*/ 24 w 351"/>
                <a:gd name="T49" fmla="*/ 60 h 207"/>
                <a:gd name="T50" fmla="*/ 38 w 351"/>
                <a:gd name="T51" fmla="*/ 49 h 207"/>
                <a:gd name="T52" fmla="*/ 53 w 351"/>
                <a:gd name="T53" fmla="*/ 39 h 207"/>
                <a:gd name="T54" fmla="*/ 70 w 351"/>
                <a:gd name="T55" fmla="*/ 31 h 207"/>
                <a:gd name="T56" fmla="*/ 88 w 351"/>
                <a:gd name="T57" fmla="*/ 23 h 207"/>
                <a:gd name="T58" fmla="*/ 107 w 351"/>
                <a:gd name="T59" fmla="*/ 17 h 207"/>
                <a:gd name="T60" fmla="*/ 126 w 351"/>
                <a:gd name="T61" fmla="*/ 12 h 207"/>
                <a:gd name="T62" fmla="*/ 145 w 351"/>
                <a:gd name="T63" fmla="*/ 8 h 207"/>
                <a:gd name="T64" fmla="*/ 166 w 351"/>
                <a:gd name="T65" fmla="*/ 4 h 207"/>
                <a:gd name="T66" fmla="*/ 185 w 351"/>
                <a:gd name="T67" fmla="*/ 1 h 207"/>
                <a:gd name="T68" fmla="*/ 206 w 351"/>
                <a:gd name="T69" fmla="*/ 1 h 207"/>
                <a:gd name="T70" fmla="*/ 225 w 351"/>
                <a:gd name="T71" fmla="*/ 0 h 207"/>
                <a:gd name="T72" fmla="*/ 244 w 351"/>
                <a:gd name="T73" fmla="*/ 1 h 207"/>
                <a:gd name="T74" fmla="*/ 262 w 351"/>
                <a:gd name="T75" fmla="*/ 3 h 207"/>
                <a:gd name="T76" fmla="*/ 279 w 351"/>
                <a:gd name="T77" fmla="*/ 6 h 207"/>
                <a:gd name="T78" fmla="*/ 295 w 351"/>
                <a:gd name="T79" fmla="*/ 9 h 207"/>
                <a:gd name="T80" fmla="*/ 310 w 3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1" h="207">
                  <a:moveTo>
                    <a:pt x="310" y="14"/>
                  </a:moveTo>
                  <a:lnTo>
                    <a:pt x="330" y="43"/>
                  </a:lnTo>
                  <a:lnTo>
                    <a:pt x="343" y="94"/>
                  </a:lnTo>
                  <a:lnTo>
                    <a:pt x="350" y="143"/>
                  </a:lnTo>
                  <a:lnTo>
                    <a:pt x="351" y="170"/>
                  </a:lnTo>
                  <a:lnTo>
                    <a:pt x="330" y="170"/>
                  </a:lnTo>
                  <a:lnTo>
                    <a:pt x="310" y="170"/>
                  </a:lnTo>
                  <a:lnTo>
                    <a:pt x="289" y="172"/>
                  </a:lnTo>
                  <a:lnTo>
                    <a:pt x="266" y="172"/>
                  </a:lnTo>
                  <a:lnTo>
                    <a:pt x="244" y="172"/>
                  </a:lnTo>
                  <a:lnTo>
                    <a:pt x="222" y="174"/>
                  </a:lnTo>
                  <a:lnTo>
                    <a:pt x="201" y="175"/>
                  </a:lnTo>
                  <a:lnTo>
                    <a:pt x="179" y="177"/>
                  </a:lnTo>
                  <a:lnTo>
                    <a:pt x="156" y="178"/>
                  </a:lnTo>
                  <a:lnTo>
                    <a:pt x="134" y="180"/>
                  </a:lnTo>
                  <a:lnTo>
                    <a:pt x="112" y="183"/>
                  </a:lnTo>
                  <a:lnTo>
                    <a:pt x="91" y="186"/>
                  </a:lnTo>
                  <a:lnTo>
                    <a:pt x="70" y="191"/>
                  </a:lnTo>
                  <a:lnTo>
                    <a:pt x="48" y="196"/>
                  </a:lnTo>
                  <a:lnTo>
                    <a:pt x="29" y="201"/>
                  </a:lnTo>
                  <a:lnTo>
                    <a:pt x="8" y="207"/>
                  </a:lnTo>
                  <a:lnTo>
                    <a:pt x="5" y="183"/>
                  </a:lnTo>
                  <a:lnTo>
                    <a:pt x="0" y="148"/>
                  </a:lnTo>
                  <a:lnTo>
                    <a:pt x="3" y="105"/>
                  </a:lnTo>
                  <a:lnTo>
                    <a:pt x="24" y="60"/>
                  </a:lnTo>
                  <a:lnTo>
                    <a:pt x="38" y="49"/>
                  </a:lnTo>
                  <a:lnTo>
                    <a:pt x="53" y="39"/>
                  </a:lnTo>
                  <a:lnTo>
                    <a:pt x="70" y="31"/>
                  </a:lnTo>
                  <a:lnTo>
                    <a:pt x="88" y="23"/>
                  </a:lnTo>
                  <a:lnTo>
                    <a:pt x="107" y="17"/>
                  </a:lnTo>
                  <a:lnTo>
                    <a:pt x="126" y="12"/>
                  </a:lnTo>
                  <a:lnTo>
                    <a:pt x="145" y="8"/>
                  </a:lnTo>
                  <a:lnTo>
                    <a:pt x="166" y="4"/>
                  </a:lnTo>
                  <a:lnTo>
                    <a:pt x="185" y="1"/>
                  </a:lnTo>
                  <a:lnTo>
                    <a:pt x="206" y="1"/>
                  </a:lnTo>
                  <a:lnTo>
                    <a:pt x="225" y="0"/>
                  </a:lnTo>
                  <a:lnTo>
                    <a:pt x="244" y="1"/>
                  </a:lnTo>
                  <a:lnTo>
                    <a:pt x="262" y="3"/>
                  </a:lnTo>
                  <a:lnTo>
                    <a:pt x="279" y="6"/>
                  </a:lnTo>
                  <a:lnTo>
                    <a:pt x="295" y="9"/>
                  </a:lnTo>
                  <a:lnTo>
                    <a:pt x="310" y="1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4641" y="1660"/>
              <a:ext cx="70" cy="41"/>
            </a:xfrm>
            <a:custGeom>
              <a:avLst/>
              <a:gdLst>
                <a:gd name="T0" fmla="*/ 136 w 139"/>
                <a:gd name="T1" fmla="*/ 35 h 81"/>
                <a:gd name="T2" fmla="*/ 134 w 139"/>
                <a:gd name="T3" fmla="*/ 40 h 81"/>
                <a:gd name="T4" fmla="*/ 136 w 139"/>
                <a:gd name="T5" fmla="*/ 46 h 81"/>
                <a:gd name="T6" fmla="*/ 139 w 139"/>
                <a:gd name="T7" fmla="*/ 52 h 81"/>
                <a:gd name="T8" fmla="*/ 136 w 139"/>
                <a:gd name="T9" fmla="*/ 59 h 81"/>
                <a:gd name="T10" fmla="*/ 139 w 139"/>
                <a:gd name="T11" fmla="*/ 62 h 81"/>
                <a:gd name="T12" fmla="*/ 139 w 139"/>
                <a:gd name="T13" fmla="*/ 65 h 81"/>
                <a:gd name="T14" fmla="*/ 139 w 139"/>
                <a:gd name="T15" fmla="*/ 68 h 81"/>
                <a:gd name="T16" fmla="*/ 136 w 139"/>
                <a:gd name="T17" fmla="*/ 72 h 81"/>
                <a:gd name="T18" fmla="*/ 120 w 139"/>
                <a:gd name="T19" fmla="*/ 72 h 81"/>
                <a:gd name="T20" fmla="*/ 102 w 139"/>
                <a:gd name="T21" fmla="*/ 73 h 81"/>
                <a:gd name="T22" fmla="*/ 86 w 139"/>
                <a:gd name="T23" fmla="*/ 75 h 81"/>
                <a:gd name="T24" fmla="*/ 69 w 139"/>
                <a:gd name="T25" fmla="*/ 76 h 81"/>
                <a:gd name="T26" fmla="*/ 53 w 139"/>
                <a:gd name="T27" fmla="*/ 80 h 81"/>
                <a:gd name="T28" fmla="*/ 37 w 139"/>
                <a:gd name="T29" fmla="*/ 80 h 81"/>
                <a:gd name="T30" fmla="*/ 21 w 139"/>
                <a:gd name="T31" fmla="*/ 81 h 81"/>
                <a:gd name="T32" fmla="*/ 5 w 139"/>
                <a:gd name="T33" fmla="*/ 81 h 81"/>
                <a:gd name="T34" fmla="*/ 5 w 139"/>
                <a:gd name="T35" fmla="*/ 60 h 81"/>
                <a:gd name="T36" fmla="*/ 2 w 139"/>
                <a:gd name="T37" fmla="*/ 41 h 81"/>
                <a:gd name="T38" fmla="*/ 0 w 139"/>
                <a:gd name="T39" fmla="*/ 24 h 81"/>
                <a:gd name="T40" fmla="*/ 5 w 139"/>
                <a:gd name="T41" fmla="*/ 6 h 81"/>
                <a:gd name="T42" fmla="*/ 19 w 139"/>
                <a:gd name="T43" fmla="*/ 6 h 81"/>
                <a:gd name="T44" fmla="*/ 35 w 139"/>
                <a:gd name="T45" fmla="*/ 5 h 81"/>
                <a:gd name="T46" fmla="*/ 51 w 139"/>
                <a:gd name="T47" fmla="*/ 5 h 81"/>
                <a:gd name="T48" fmla="*/ 67 w 139"/>
                <a:gd name="T49" fmla="*/ 3 h 81"/>
                <a:gd name="T50" fmla="*/ 83 w 139"/>
                <a:gd name="T51" fmla="*/ 1 h 81"/>
                <a:gd name="T52" fmla="*/ 101 w 139"/>
                <a:gd name="T53" fmla="*/ 1 h 81"/>
                <a:gd name="T54" fmla="*/ 117 w 139"/>
                <a:gd name="T55" fmla="*/ 0 h 81"/>
                <a:gd name="T56" fmla="*/ 134 w 139"/>
                <a:gd name="T57" fmla="*/ 0 h 81"/>
                <a:gd name="T58" fmla="*/ 134 w 139"/>
                <a:gd name="T59" fmla="*/ 9 h 81"/>
                <a:gd name="T60" fmla="*/ 134 w 139"/>
                <a:gd name="T61" fmla="*/ 17 h 81"/>
                <a:gd name="T62" fmla="*/ 136 w 139"/>
                <a:gd name="T63" fmla="*/ 25 h 81"/>
                <a:gd name="T64" fmla="*/ 136 w 139"/>
                <a:gd name="T65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81">
                  <a:moveTo>
                    <a:pt x="136" y="35"/>
                  </a:moveTo>
                  <a:lnTo>
                    <a:pt x="134" y="40"/>
                  </a:lnTo>
                  <a:lnTo>
                    <a:pt x="136" y="46"/>
                  </a:lnTo>
                  <a:lnTo>
                    <a:pt x="139" y="52"/>
                  </a:lnTo>
                  <a:lnTo>
                    <a:pt x="136" y="59"/>
                  </a:lnTo>
                  <a:lnTo>
                    <a:pt x="139" y="62"/>
                  </a:lnTo>
                  <a:lnTo>
                    <a:pt x="139" y="65"/>
                  </a:lnTo>
                  <a:lnTo>
                    <a:pt x="139" y="68"/>
                  </a:lnTo>
                  <a:lnTo>
                    <a:pt x="136" y="72"/>
                  </a:lnTo>
                  <a:lnTo>
                    <a:pt x="120" y="72"/>
                  </a:lnTo>
                  <a:lnTo>
                    <a:pt x="102" y="73"/>
                  </a:lnTo>
                  <a:lnTo>
                    <a:pt x="86" y="75"/>
                  </a:lnTo>
                  <a:lnTo>
                    <a:pt x="69" y="76"/>
                  </a:lnTo>
                  <a:lnTo>
                    <a:pt x="53" y="80"/>
                  </a:lnTo>
                  <a:lnTo>
                    <a:pt x="37" y="80"/>
                  </a:lnTo>
                  <a:lnTo>
                    <a:pt x="21" y="81"/>
                  </a:lnTo>
                  <a:lnTo>
                    <a:pt x="5" y="81"/>
                  </a:lnTo>
                  <a:lnTo>
                    <a:pt x="5" y="60"/>
                  </a:lnTo>
                  <a:lnTo>
                    <a:pt x="2" y="41"/>
                  </a:lnTo>
                  <a:lnTo>
                    <a:pt x="0" y="24"/>
                  </a:lnTo>
                  <a:lnTo>
                    <a:pt x="5" y="6"/>
                  </a:lnTo>
                  <a:lnTo>
                    <a:pt x="19" y="6"/>
                  </a:lnTo>
                  <a:lnTo>
                    <a:pt x="35" y="5"/>
                  </a:lnTo>
                  <a:lnTo>
                    <a:pt x="51" y="5"/>
                  </a:lnTo>
                  <a:lnTo>
                    <a:pt x="67" y="3"/>
                  </a:lnTo>
                  <a:lnTo>
                    <a:pt x="83" y="1"/>
                  </a:lnTo>
                  <a:lnTo>
                    <a:pt x="101" y="1"/>
                  </a:lnTo>
                  <a:lnTo>
                    <a:pt x="117" y="0"/>
                  </a:lnTo>
                  <a:lnTo>
                    <a:pt x="134" y="0"/>
                  </a:lnTo>
                  <a:lnTo>
                    <a:pt x="134" y="9"/>
                  </a:lnTo>
                  <a:lnTo>
                    <a:pt x="134" y="17"/>
                  </a:lnTo>
                  <a:lnTo>
                    <a:pt x="136" y="25"/>
                  </a:lnTo>
                  <a:lnTo>
                    <a:pt x="136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21"/>
            <p:cNvSpPr>
              <a:spLocks/>
            </p:cNvSpPr>
            <p:nvPr/>
          </p:nvSpPr>
          <p:spPr bwMode="auto">
            <a:xfrm>
              <a:off x="4650" y="1667"/>
              <a:ext cx="53" cy="26"/>
            </a:xfrm>
            <a:custGeom>
              <a:avLst/>
              <a:gdLst>
                <a:gd name="T0" fmla="*/ 103 w 105"/>
                <a:gd name="T1" fmla="*/ 8 h 51"/>
                <a:gd name="T2" fmla="*/ 103 w 105"/>
                <a:gd name="T3" fmla="*/ 18 h 51"/>
                <a:gd name="T4" fmla="*/ 105 w 105"/>
                <a:gd name="T5" fmla="*/ 27 h 51"/>
                <a:gd name="T6" fmla="*/ 103 w 105"/>
                <a:gd name="T7" fmla="*/ 37 h 51"/>
                <a:gd name="T8" fmla="*/ 102 w 105"/>
                <a:gd name="T9" fmla="*/ 45 h 51"/>
                <a:gd name="T10" fmla="*/ 87 w 105"/>
                <a:gd name="T11" fmla="*/ 43 h 51"/>
                <a:gd name="T12" fmla="*/ 75 w 105"/>
                <a:gd name="T13" fmla="*/ 42 h 51"/>
                <a:gd name="T14" fmla="*/ 62 w 105"/>
                <a:gd name="T15" fmla="*/ 42 h 51"/>
                <a:gd name="T16" fmla="*/ 51 w 105"/>
                <a:gd name="T17" fmla="*/ 42 h 51"/>
                <a:gd name="T18" fmla="*/ 40 w 105"/>
                <a:gd name="T19" fmla="*/ 43 h 51"/>
                <a:gd name="T20" fmla="*/ 28 w 105"/>
                <a:gd name="T21" fmla="*/ 45 h 51"/>
                <a:gd name="T22" fmla="*/ 17 w 105"/>
                <a:gd name="T23" fmla="*/ 48 h 51"/>
                <a:gd name="T24" fmla="*/ 6 w 105"/>
                <a:gd name="T25" fmla="*/ 51 h 51"/>
                <a:gd name="T26" fmla="*/ 0 w 105"/>
                <a:gd name="T27" fmla="*/ 46 h 51"/>
                <a:gd name="T28" fmla="*/ 0 w 105"/>
                <a:gd name="T29" fmla="*/ 11 h 51"/>
                <a:gd name="T30" fmla="*/ 12 w 105"/>
                <a:gd name="T31" fmla="*/ 8 h 51"/>
                <a:gd name="T32" fmla="*/ 25 w 105"/>
                <a:gd name="T33" fmla="*/ 7 h 51"/>
                <a:gd name="T34" fmla="*/ 38 w 105"/>
                <a:gd name="T35" fmla="*/ 5 h 51"/>
                <a:gd name="T36" fmla="*/ 51 w 105"/>
                <a:gd name="T37" fmla="*/ 3 h 51"/>
                <a:gd name="T38" fmla="*/ 64 w 105"/>
                <a:gd name="T39" fmla="*/ 2 h 51"/>
                <a:gd name="T40" fmla="*/ 76 w 105"/>
                <a:gd name="T41" fmla="*/ 0 h 51"/>
                <a:gd name="T42" fmla="*/ 89 w 105"/>
                <a:gd name="T43" fmla="*/ 0 h 51"/>
                <a:gd name="T44" fmla="*/ 102 w 105"/>
                <a:gd name="T45" fmla="*/ 0 h 51"/>
                <a:gd name="T46" fmla="*/ 103 w 105"/>
                <a:gd name="T47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51">
                  <a:moveTo>
                    <a:pt x="103" y="8"/>
                  </a:moveTo>
                  <a:lnTo>
                    <a:pt x="103" y="18"/>
                  </a:lnTo>
                  <a:lnTo>
                    <a:pt x="105" y="27"/>
                  </a:lnTo>
                  <a:lnTo>
                    <a:pt x="103" y="37"/>
                  </a:lnTo>
                  <a:lnTo>
                    <a:pt x="102" y="45"/>
                  </a:lnTo>
                  <a:lnTo>
                    <a:pt x="87" y="43"/>
                  </a:lnTo>
                  <a:lnTo>
                    <a:pt x="75" y="42"/>
                  </a:lnTo>
                  <a:lnTo>
                    <a:pt x="62" y="42"/>
                  </a:lnTo>
                  <a:lnTo>
                    <a:pt x="51" y="42"/>
                  </a:lnTo>
                  <a:lnTo>
                    <a:pt x="40" y="43"/>
                  </a:lnTo>
                  <a:lnTo>
                    <a:pt x="28" y="45"/>
                  </a:lnTo>
                  <a:lnTo>
                    <a:pt x="17" y="48"/>
                  </a:lnTo>
                  <a:lnTo>
                    <a:pt x="6" y="51"/>
                  </a:lnTo>
                  <a:lnTo>
                    <a:pt x="0" y="46"/>
                  </a:lnTo>
                  <a:lnTo>
                    <a:pt x="0" y="11"/>
                  </a:lnTo>
                  <a:lnTo>
                    <a:pt x="12" y="8"/>
                  </a:lnTo>
                  <a:lnTo>
                    <a:pt x="25" y="7"/>
                  </a:lnTo>
                  <a:lnTo>
                    <a:pt x="38" y="5"/>
                  </a:lnTo>
                  <a:lnTo>
                    <a:pt x="51" y="3"/>
                  </a:lnTo>
                  <a:lnTo>
                    <a:pt x="64" y="2"/>
                  </a:lnTo>
                  <a:lnTo>
                    <a:pt x="76" y="0"/>
                  </a:lnTo>
                  <a:lnTo>
                    <a:pt x="89" y="0"/>
                  </a:lnTo>
                  <a:lnTo>
                    <a:pt x="102" y="0"/>
                  </a:lnTo>
                  <a:lnTo>
                    <a:pt x="103" y="8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22"/>
            <p:cNvSpPr>
              <a:spLocks/>
            </p:cNvSpPr>
            <p:nvPr/>
          </p:nvSpPr>
          <p:spPr bwMode="auto">
            <a:xfrm>
              <a:off x="4767" y="1693"/>
              <a:ext cx="20" cy="20"/>
            </a:xfrm>
            <a:custGeom>
              <a:avLst/>
              <a:gdLst>
                <a:gd name="T0" fmla="*/ 40 w 40"/>
                <a:gd name="T1" fmla="*/ 23 h 40"/>
                <a:gd name="T2" fmla="*/ 34 w 40"/>
                <a:gd name="T3" fmla="*/ 29 h 40"/>
                <a:gd name="T4" fmla="*/ 26 w 40"/>
                <a:gd name="T5" fmla="*/ 34 h 40"/>
                <a:gd name="T6" fmla="*/ 20 w 40"/>
                <a:gd name="T7" fmla="*/ 37 h 40"/>
                <a:gd name="T8" fmla="*/ 10 w 40"/>
                <a:gd name="T9" fmla="*/ 40 h 40"/>
                <a:gd name="T10" fmla="*/ 7 w 40"/>
                <a:gd name="T11" fmla="*/ 39 h 40"/>
                <a:gd name="T12" fmla="*/ 2 w 40"/>
                <a:gd name="T13" fmla="*/ 35 h 40"/>
                <a:gd name="T14" fmla="*/ 0 w 40"/>
                <a:gd name="T15" fmla="*/ 31 h 40"/>
                <a:gd name="T16" fmla="*/ 0 w 40"/>
                <a:gd name="T17" fmla="*/ 24 h 40"/>
                <a:gd name="T18" fmla="*/ 4 w 40"/>
                <a:gd name="T19" fmla="*/ 15 h 40"/>
                <a:gd name="T20" fmla="*/ 8 w 40"/>
                <a:gd name="T21" fmla="*/ 8 h 40"/>
                <a:gd name="T22" fmla="*/ 15 w 40"/>
                <a:gd name="T23" fmla="*/ 3 h 40"/>
                <a:gd name="T24" fmla="*/ 23 w 40"/>
                <a:gd name="T25" fmla="*/ 0 h 40"/>
                <a:gd name="T26" fmla="*/ 29 w 40"/>
                <a:gd name="T27" fmla="*/ 2 h 40"/>
                <a:gd name="T28" fmla="*/ 34 w 40"/>
                <a:gd name="T29" fmla="*/ 8 h 40"/>
                <a:gd name="T30" fmla="*/ 37 w 40"/>
                <a:gd name="T31" fmla="*/ 15 h 40"/>
                <a:gd name="T32" fmla="*/ 40 w 40"/>
                <a:gd name="T3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40" y="23"/>
                  </a:moveTo>
                  <a:lnTo>
                    <a:pt x="34" y="29"/>
                  </a:lnTo>
                  <a:lnTo>
                    <a:pt x="26" y="34"/>
                  </a:lnTo>
                  <a:lnTo>
                    <a:pt x="20" y="37"/>
                  </a:lnTo>
                  <a:lnTo>
                    <a:pt x="10" y="40"/>
                  </a:lnTo>
                  <a:lnTo>
                    <a:pt x="7" y="39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4" y="15"/>
                  </a:lnTo>
                  <a:lnTo>
                    <a:pt x="8" y="8"/>
                  </a:lnTo>
                  <a:lnTo>
                    <a:pt x="15" y="3"/>
                  </a:lnTo>
                  <a:lnTo>
                    <a:pt x="23" y="0"/>
                  </a:lnTo>
                  <a:lnTo>
                    <a:pt x="29" y="2"/>
                  </a:lnTo>
                  <a:lnTo>
                    <a:pt x="34" y="8"/>
                  </a:lnTo>
                  <a:lnTo>
                    <a:pt x="37" y="15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23"/>
            <p:cNvSpPr>
              <a:spLocks/>
            </p:cNvSpPr>
            <p:nvPr/>
          </p:nvSpPr>
          <p:spPr bwMode="auto">
            <a:xfrm>
              <a:off x="4772" y="1711"/>
              <a:ext cx="113" cy="112"/>
            </a:xfrm>
            <a:custGeom>
              <a:avLst/>
              <a:gdLst>
                <a:gd name="T0" fmla="*/ 224 w 227"/>
                <a:gd name="T1" fmla="*/ 115 h 224"/>
                <a:gd name="T2" fmla="*/ 227 w 227"/>
                <a:gd name="T3" fmla="*/ 150 h 224"/>
                <a:gd name="T4" fmla="*/ 220 w 227"/>
                <a:gd name="T5" fmla="*/ 177 h 224"/>
                <a:gd name="T6" fmla="*/ 209 w 227"/>
                <a:gd name="T7" fmla="*/ 198 h 224"/>
                <a:gd name="T8" fmla="*/ 193 w 227"/>
                <a:gd name="T9" fmla="*/ 212 h 224"/>
                <a:gd name="T10" fmla="*/ 174 w 227"/>
                <a:gd name="T11" fmla="*/ 222 h 224"/>
                <a:gd name="T12" fmla="*/ 150 w 227"/>
                <a:gd name="T13" fmla="*/ 219 h 224"/>
                <a:gd name="T14" fmla="*/ 128 w 227"/>
                <a:gd name="T15" fmla="*/ 201 h 224"/>
                <a:gd name="T16" fmla="*/ 136 w 227"/>
                <a:gd name="T17" fmla="*/ 176 h 224"/>
                <a:gd name="T18" fmla="*/ 158 w 227"/>
                <a:gd name="T19" fmla="*/ 147 h 224"/>
                <a:gd name="T20" fmla="*/ 156 w 227"/>
                <a:gd name="T21" fmla="*/ 120 h 224"/>
                <a:gd name="T22" fmla="*/ 152 w 227"/>
                <a:gd name="T23" fmla="*/ 107 h 224"/>
                <a:gd name="T24" fmla="*/ 139 w 227"/>
                <a:gd name="T25" fmla="*/ 107 h 224"/>
                <a:gd name="T26" fmla="*/ 129 w 227"/>
                <a:gd name="T27" fmla="*/ 110 h 224"/>
                <a:gd name="T28" fmla="*/ 128 w 227"/>
                <a:gd name="T29" fmla="*/ 121 h 224"/>
                <a:gd name="T30" fmla="*/ 123 w 227"/>
                <a:gd name="T31" fmla="*/ 133 h 224"/>
                <a:gd name="T32" fmla="*/ 115 w 227"/>
                <a:gd name="T33" fmla="*/ 139 h 224"/>
                <a:gd name="T34" fmla="*/ 102 w 227"/>
                <a:gd name="T35" fmla="*/ 141 h 224"/>
                <a:gd name="T36" fmla="*/ 93 w 227"/>
                <a:gd name="T37" fmla="*/ 126 h 224"/>
                <a:gd name="T38" fmla="*/ 99 w 227"/>
                <a:gd name="T39" fmla="*/ 109 h 224"/>
                <a:gd name="T40" fmla="*/ 112 w 227"/>
                <a:gd name="T41" fmla="*/ 93 h 224"/>
                <a:gd name="T42" fmla="*/ 136 w 227"/>
                <a:gd name="T43" fmla="*/ 81 h 224"/>
                <a:gd name="T44" fmla="*/ 148 w 227"/>
                <a:gd name="T45" fmla="*/ 69 h 224"/>
                <a:gd name="T46" fmla="*/ 142 w 227"/>
                <a:gd name="T47" fmla="*/ 62 h 224"/>
                <a:gd name="T48" fmla="*/ 128 w 227"/>
                <a:gd name="T49" fmla="*/ 62 h 224"/>
                <a:gd name="T50" fmla="*/ 112 w 227"/>
                <a:gd name="T51" fmla="*/ 69 h 224"/>
                <a:gd name="T52" fmla="*/ 97 w 227"/>
                <a:gd name="T53" fmla="*/ 77 h 224"/>
                <a:gd name="T54" fmla="*/ 86 w 227"/>
                <a:gd name="T55" fmla="*/ 88 h 224"/>
                <a:gd name="T56" fmla="*/ 81 w 227"/>
                <a:gd name="T57" fmla="*/ 102 h 224"/>
                <a:gd name="T58" fmla="*/ 77 w 227"/>
                <a:gd name="T59" fmla="*/ 110 h 224"/>
                <a:gd name="T60" fmla="*/ 67 w 227"/>
                <a:gd name="T61" fmla="*/ 110 h 224"/>
                <a:gd name="T62" fmla="*/ 54 w 227"/>
                <a:gd name="T63" fmla="*/ 96 h 224"/>
                <a:gd name="T64" fmla="*/ 61 w 227"/>
                <a:gd name="T65" fmla="*/ 78 h 224"/>
                <a:gd name="T66" fmla="*/ 75 w 227"/>
                <a:gd name="T67" fmla="*/ 67 h 224"/>
                <a:gd name="T68" fmla="*/ 93 w 227"/>
                <a:gd name="T69" fmla="*/ 59 h 224"/>
                <a:gd name="T70" fmla="*/ 110 w 227"/>
                <a:gd name="T71" fmla="*/ 54 h 224"/>
                <a:gd name="T72" fmla="*/ 121 w 227"/>
                <a:gd name="T73" fmla="*/ 48 h 224"/>
                <a:gd name="T74" fmla="*/ 120 w 227"/>
                <a:gd name="T75" fmla="*/ 40 h 224"/>
                <a:gd name="T76" fmla="*/ 109 w 227"/>
                <a:gd name="T77" fmla="*/ 32 h 224"/>
                <a:gd name="T78" fmla="*/ 93 w 227"/>
                <a:gd name="T79" fmla="*/ 30 h 224"/>
                <a:gd name="T80" fmla="*/ 77 w 227"/>
                <a:gd name="T81" fmla="*/ 35 h 224"/>
                <a:gd name="T82" fmla="*/ 59 w 227"/>
                <a:gd name="T83" fmla="*/ 42 h 224"/>
                <a:gd name="T84" fmla="*/ 45 w 227"/>
                <a:gd name="T85" fmla="*/ 46 h 224"/>
                <a:gd name="T86" fmla="*/ 34 w 227"/>
                <a:gd name="T87" fmla="*/ 53 h 224"/>
                <a:gd name="T88" fmla="*/ 21 w 227"/>
                <a:gd name="T89" fmla="*/ 59 h 224"/>
                <a:gd name="T90" fmla="*/ 6 w 227"/>
                <a:gd name="T91" fmla="*/ 61 h 224"/>
                <a:gd name="T92" fmla="*/ 6 w 227"/>
                <a:gd name="T93" fmla="*/ 49 h 224"/>
                <a:gd name="T94" fmla="*/ 22 w 227"/>
                <a:gd name="T95" fmla="*/ 32 h 224"/>
                <a:gd name="T96" fmla="*/ 41 w 227"/>
                <a:gd name="T97" fmla="*/ 19 h 224"/>
                <a:gd name="T98" fmla="*/ 62 w 227"/>
                <a:gd name="T99" fmla="*/ 6 h 224"/>
                <a:gd name="T100" fmla="*/ 88 w 227"/>
                <a:gd name="T101" fmla="*/ 0 h 224"/>
                <a:gd name="T102" fmla="*/ 117 w 227"/>
                <a:gd name="T103" fmla="*/ 0 h 224"/>
                <a:gd name="T104" fmla="*/ 144 w 227"/>
                <a:gd name="T105" fmla="*/ 8 h 224"/>
                <a:gd name="T106" fmla="*/ 166 w 227"/>
                <a:gd name="T107" fmla="*/ 22 h 224"/>
                <a:gd name="T108" fmla="*/ 188 w 227"/>
                <a:gd name="T109" fmla="*/ 48 h 224"/>
                <a:gd name="T110" fmla="*/ 212 w 227"/>
                <a:gd name="T111" fmla="*/ 7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7" h="224">
                  <a:moveTo>
                    <a:pt x="222" y="99"/>
                  </a:moveTo>
                  <a:lnTo>
                    <a:pt x="224" y="115"/>
                  </a:lnTo>
                  <a:lnTo>
                    <a:pt x="227" y="133"/>
                  </a:lnTo>
                  <a:lnTo>
                    <a:pt x="227" y="150"/>
                  </a:lnTo>
                  <a:lnTo>
                    <a:pt x="225" y="168"/>
                  </a:lnTo>
                  <a:lnTo>
                    <a:pt x="220" y="177"/>
                  </a:lnTo>
                  <a:lnTo>
                    <a:pt x="216" y="188"/>
                  </a:lnTo>
                  <a:lnTo>
                    <a:pt x="209" y="198"/>
                  </a:lnTo>
                  <a:lnTo>
                    <a:pt x="201" y="206"/>
                  </a:lnTo>
                  <a:lnTo>
                    <a:pt x="193" y="212"/>
                  </a:lnTo>
                  <a:lnTo>
                    <a:pt x="185" y="219"/>
                  </a:lnTo>
                  <a:lnTo>
                    <a:pt x="174" y="222"/>
                  </a:lnTo>
                  <a:lnTo>
                    <a:pt x="163" y="224"/>
                  </a:lnTo>
                  <a:lnTo>
                    <a:pt x="150" y="219"/>
                  </a:lnTo>
                  <a:lnTo>
                    <a:pt x="137" y="211"/>
                  </a:lnTo>
                  <a:lnTo>
                    <a:pt x="128" y="201"/>
                  </a:lnTo>
                  <a:lnTo>
                    <a:pt x="123" y="188"/>
                  </a:lnTo>
                  <a:lnTo>
                    <a:pt x="136" y="176"/>
                  </a:lnTo>
                  <a:lnTo>
                    <a:pt x="148" y="163"/>
                  </a:lnTo>
                  <a:lnTo>
                    <a:pt x="158" y="147"/>
                  </a:lnTo>
                  <a:lnTo>
                    <a:pt x="158" y="126"/>
                  </a:lnTo>
                  <a:lnTo>
                    <a:pt x="156" y="120"/>
                  </a:lnTo>
                  <a:lnTo>
                    <a:pt x="155" y="113"/>
                  </a:lnTo>
                  <a:lnTo>
                    <a:pt x="152" y="107"/>
                  </a:lnTo>
                  <a:lnTo>
                    <a:pt x="144" y="105"/>
                  </a:lnTo>
                  <a:lnTo>
                    <a:pt x="139" y="107"/>
                  </a:lnTo>
                  <a:lnTo>
                    <a:pt x="134" y="107"/>
                  </a:lnTo>
                  <a:lnTo>
                    <a:pt x="129" y="110"/>
                  </a:lnTo>
                  <a:lnTo>
                    <a:pt x="128" y="115"/>
                  </a:lnTo>
                  <a:lnTo>
                    <a:pt x="128" y="121"/>
                  </a:lnTo>
                  <a:lnTo>
                    <a:pt x="126" y="128"/>
                  </a:lnTo>
                  <a:lnTo>
                    <a:pt x="123" y="133"/>
                  </a:lnTo>
                  <a:lnTo>
                    <a:pt x="120" y="136"/>
                  </a:lnTo>
                  <a:lnTo>
                    <a:pt x="115" y="139"/>
                  </a:lnTo>
                  <a:lnTo>
                    <a:pt x="109" y="141"/>
                  </a:lnTo>
                  <a:lnTo>
                    <a:pt x="102" y="141"/>
                  </a:lnTo>
                  <a:lnTo>
                    <a:pt x="97" y="136"/>
                  </a:lnTo>
                  <a:lnTo>
                    <a:pt x="93" y="126"/>
                  </a:lnTo>
                  <a:lnTo>
                    <a:pt x="94" y="117"/>
                  </a:lnTo>
                  <a:lnTo>
                    <a:pt x="99" y="109"/>
                  </a:lnTo>
                  <a:lnTo>
                    <a:pt x="102" y="99"/>
                  </a:lnTo>
                  <a:lnTo>
                    <a:pt x="112" y="93"/>
                  </a:lnTo>
                  <a:lnTo>
                    <a:pt x="123" y="86"/>
                  </a:lnTo>
                  <a:lnTo>
                    <a:pt x="136" y="81"/>
                  </a:lnTo>
                  <a:lnTo>
                    <a:pt x="148" y="77"/>
                  </a:lnTo>
                  <a:lnTo>
                    <a:pt x="148" y="69"/>
                  </a:lnTo>
                  <a:lnTo>
                    <a:pt x="147" y="64"/>
                  </a:lnTo>
                  <a:lnTo>
                    <a:pt x="142" y="62"/>
                  </a:lnTo>
                  <a:lnTo>
                    <a:pt x="137" y="61"/>
                  </a:lnTo>
                  <a:lnTo>
                    <a:pt x="128" y="62"/>
                  </a:lnTo>
                  <a:lnTo>
                    <a:pt x="120" y="65"/>
                  </a:lnTo>
                  <a:lnTo>
                    <a:pt x="112" y="69"/>
                  </a:lnTo>
                  <a:lnTo>
                    <a:pt x="105" y="72"/>
                  </a:lnTo>
                  <a:lnTo>
                    <a:pt x="97" y="77"/>
                  </a:lnTo>
                  <a:lnTo>
                    <a:pt x="91" y="81"/>
                  </a:lnTo>
                  <a:lnTo>
                    <a:pt x="86" y="88"/>
                  </a:lnTo>
                  <a:lnTo>
                    <a:pt x="81" y="96"/>
                  </a:lnTo>
                  <a:lnTo>
                    <a:pt x="81" y="102"/>
                  </a:lnTo>
                  <a:lnTo>
                    <a:pt x="78" y="107"/>
                  </a:lnTo>
                  <a:lnTo>
                    <a:pt x="77" y="110"/>
                  </a:lnTo>
                  <a:lnTo>
                    <a:pt x="75" y="115"/>
                  </a:lnTo>
                  <a:lnTo>
                    <a:pt x="67" y="110"/>
                  </a:lnTo>
                  <a:lnTo>
                    <a:pt x="59" y="104"/>
                  </a:lnTo>
                  <a:lnTo>
                    <a:pt x="54" y="96"/>
                  </a:lnTo>
                  <a:lnTo>
                    <a:pt x="54" y="85"/>
                  </a:lnTo>
                  <a:lnTo>
                    <a:pt x="61" y="78"/>
                  </a:lnTo>
                  <a:lnTo>
                    <a:pt x="67" y="72"/>
                  </a:lnTo>
                  <a:lnTo>
                    <a:pt x="75" y="67"/>
                  </a:lnTo>
                  <a:lnTo>
                    <a:pt x="83" y="62"/>
                  </a:lnTo>
                  <a:lnTo>
                    <a:pt x="93" y="59"/>
                  </a:lnTo>
                  <a:lnTo>
                    <a:pt x="102" y="56"/>
                  </a:lnTo>
                  <a:lnTo>
                    <a:pt x="110" y="54"/>
                  </a:lnTo>
                  <a:lnTo>
                    <a:pt x="120" y="51"/>
                  </a:lnTo>
                  <a:lnTo>
                    <a:pt x="121" y="48"/>
                  </a:lnTo>
                  <a:lnTo>
                    <a:pt x="121" y="43"/>
                  </a:lnTo>
                  <a:lnTo>
                    <a:pt x="120" y="40"/>
                  </a:lnTo>
                  <a:lnTo>
                    <a:pt x="117" y="37"/>
                  </a:lnTo>
                  <a:lnTo>
                    <a:pt x="109" y="32"/>
                  </a:lnTo>
                  <a:lnTo>
                    <a:pt x="101" y="30"/>
                  </a:lnTo>
                  <a:lnTo>
                    <a:pt x="93" y="30"/>
                  </a:lnTo>
                  <a:lnTo>
                    <a:pt x="85" y="32"/>
                  </a:lnTo>
                  <a:lnTo>
                    <a:pt x="77" y="35"/>
                  </a:lnTo>
                  <a:lnTo>
                    <a:pt x="67" y="38"/>
                  </a:lnTo>
                  <a:lnTo>
                    <a:pt x="59" y="42"/>
                  </a:lnTo>
                  <a:lnTo>
                    <a:pt x="51" y="43"/>
                  </a:lnTo>
                  <a:lnTo>
                    <a:pt x="45" y="46"/>
                  </a:lnTo>
                  <a:lnTo>
                    <a:pt x="38" y="49"/>
                  </a:lnTo>
                  <a:lnTo>
                    <a:pt x="34" y="53"/>
                  </a:lnTo>
                  <a:lnTo>
                    <a:pt x="27" y="56"/>
                  </a:lnTo>
                  <a:lnTo>
                    <a:pt x="21" y="59"/>
                  </a:lnTo>
                  <a:lnTo>
                    <a:pt x="14" y="61"/>
                  </a:lnTo>
                  <a:lnTo>
                    <a:pt x="6" y="61"/>
                  </a:lnTo>
                  <a:lnTo>
                    <a:pt x="0" y="59"/>
                  </a:lnTo>
                  <a:lnTo>
                    <a:pt x="6" y="49"/>
                  </a:lnTo>
                  <a:lnTo>
                    <a:pt x="13" y="40"/>
                  </a:lnTo>
                  <a:lnTo>
                    <a:pt x="22" y="32"/>
                  </a:lnTo>
                  <a:lnTo>
                    <a:pt x="32" y="26"/>
                  </a:lnTo>
                  <a:lnTo>
                    <a:pt x="41" y="19"/>
                  </a:lnTo>
                  <a:lnTo>
                    <a:pt x="51" y="13"/>
                  </a:lnTo>
                  <a:lnTo>
                    <a:pt x="62" y="6"/>
                  </a:lnTo>
                  <a:lnTo>
                    <a:pt x="73" y="2"/>
                  </a:lnTo>
                  <a:lnTo>
                    <a:pt x="88" y="0"/>
                  </a:lnTo>
                  <a:lnTo>
                    <a:pt x="102" y="0"/>
                  </a:lnTo>
                  <a:lnTo>
                    <a:pt x="117" y="0"/>
                  </a:lnTo>
                  <a:lnTo>
                    <a:pt x="131" y="3"/>
                  </a:lnTo>
                  <a:lnTo>
                    <a:pt x="144" y="8"/>
                  </a:lnTo>
                  <a:lnTo>
                    <a:pt x="155" y="13"/>
                  </a:lnTo>
                  <a:lnTo>
                    <a:pt x="166" y="22"/>
                  </a:lnTo>
                  <a:lnTo>
                    <a:pt x="176" y="32"/>
                  </a:lnTo>
                  <a:lnTo>
                    <a:pt x="188" y="48"/>
                  </a:lnTo>
                  <a:lnTo>
                    <a:pt x="200" y="62"/>
                  </a:lnTo>
                  <a:lnTo>
                    <a:pt x="212" y="78"/>
                  </a:lnTo>
                  <a:lnTo>
                    <a:pt x="222" y="99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24"/>
            <p:cNvSpPr>
              <a:spLocks/>
            </p:cNvSpPr>
            <p:nvPr/>
          </p:nvSpPr>
          <p:spPr bwMode="auto">
            <a:xfrm>
              <a:off x="4608" y="1727"/>
              <a:ext cx="156" cy="28"/>
            </a:xfrm>
            <a:custGeom>
              <a:avLst/>
              <a:gdLst>
                <a:gd name="T0" fmla="*/ 299 w 313"/>
                <a:gd name="T1" fmla="*/ 13 h 56"/>
                <a:gd name="T2" fmla="*/ 299 w 313"/>
                <a:gd name="T3" fmla="*/ 25 h 56"/>
                <a:gd name="T4" fmla="*/ 302 w 313"/>
                <a:gd name="T5" fmla="*/ 35 h 56"/>
                <a:gd name="T6" fmla="*/ 307 w 313"/>
                <a:gd name="T7" fmla="*/ 45 h 56"/>
                <a:gd name="T8" fmla="*/ 313 w 313"/>
                <a:gd name="T9" fmla="*/ 53 h 56"/>
                <a:gd name="T10" fmla="*/ 292 w 313"/>
                <a:gd name="T11" fmla="*/ 53 h 56"/>
                <a:gd name="T12" fmla="*/ 273 w 313"/>
                <a:gd name="T13" fmla="*/ 54 h 56"/>
                <a:gd name="T14" fmla="*/ 252 w 313"/>
                <a:gd name="T15" fmla="*/ 54 h 56"/>
                <a:gd name="T16" fmla="*/ 232 w 313"/>
                <a:gd name="T17" fmla="*/ 56 h 56"/>
                <a:gd name="T18" fmla="*/ 212 w 313"/>
                <a:gd name="T19" fmla="*/ 56 h 56"/>
                <a:gd name="T20" fmla="*/ 192 w 313"/>
                <a:gd name="T21" fmla="*/ 56 h 56"/>
                <a:gd name="T22" fmla="*/ 171 w 313"/>
                <a:gd name="T23" fmla="*/ 56 h 56"/>
                <a:gd name="T24" fmla="*/ 152 w 313"/>
                <a:gd name="T25" fmla="*/ 54 h 56"/>
                <a:gd name="T26" fmla="*/ 131 w 313"/>
                <a:gd name="T27" fmla="*/ 54 h 56"/>
                <a:gd name="T28" fmla="*/ 112 w 313"/>
                <a:gd name="T29" fmla="*/ 51 h 56"/>
                <a:gd name="T30" fmla="*/ 93 w 313"/>
                <a:gd name="T31" fmla="*/ 49 h 56"/>
                <a:gd name="T32" fmla="*/ 73 w 313"/>
                <a:gd name="T33" fmla="*/ 45 h 56"/>
                <a:gd name="T34" fmla="*/ 54 w 313"/>
                <a:gd name="T35" fmla="*/ 40 h 56"/>
                <a:gd name="T36" fmla="*/ 35 w 313"/>
                <a:gd name="T37" fmla="*/ 35 h 56"/>
                <a:gd name="T38" fmla="*/ 18 w 313"/>
                <a:gd name="T39" fmla="*/ 27 h 56"/>
                <a:gd name="T40" fmla="*/ 0 w 313"/>
                <a:gd name="T41" fmla="*/ 19 h 56"/>
                <a:gd name="T42" fmla="*/ 19 w 313"/>
                <a:gd name="T43" fmla="*/ 16 h 56"/>
                <a:gd name="T44" fmla="*/ 37 w 313"/>
                <a:gd name="T45" fmla="*/ 13 h 56"/>
                <a:gd name="T46" fmla="*/ 54 w 313"/>
                <a:gd name="T47" fmla="*/ 10 h 56"/>
                <a:gd name="T48" fmla="*/ 73 w 313"/>
                <a:gd name="T49" fmla="*/ 6 h 56"/>
                <a:gd name="T50" fmla="*/ 91 w 313"/>
                <a:gd name="T51" fmla="*/ 5 h 56"/>
                <a:gd name="T52" fmla="*/ 109 w 313"/>
                <a:gd name="T53" fmla="*/ 3 h 56"/>
                <a:gd name="T54" fmla="*/ 128 w 313"/>
                <a:gd name="T55" fmla="*/ 2 h 56"/>
                <a:gd name="T56" fmla="*/ 145 w 313"/>
                <a:gd name="T57" fmla="*/ 0 h 56"/>
                <a:gd name="T58" fmla="*/ 163 w 313"/>
                <a:gd name="T59" fmla="*/ 0 h 56"/>
                <a:gd name="T60" fmla="*/ 182 w 313"/>
                <a:gd name="T61" fmla="*/ 0 h 56"/>
                <a:gd name="T62" fmla="*/ 201 w 313"/>
                <a:gd name="T63" fmla="*/ 2 h 56"/>
                <a:gd name="T64" fmla="*/ 219 w 313"/>
                <a:gd name="T65" fmla="*/ 2 h 56"/>
                <a:gd name="T66" fmla="*/ 238 w 313"/>
                <a:gd name="T67" fmla="*/ 3 h 56"/>
                <a:gd name="T68" fmla="*/ 259 w 313"/>
                <a:gd name="T69" fmla="*/ 6 h 56"/>
                <a:gd name="T70" fmla="*/ 278 w 313"/>
                <a:gd name="T71" fmla="*/ 10 h 56"/>
                <a:gd name="T72" fmla="*/ 299 w 313"/>
                <a:gd name="T7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3" h="56">
                  <a:moveTo>
                    <a:pt x="299" y="13"/>
                  </a:moveTo>
                  <a:lnTo>
                    <a:pt x="299" y="25"/>
                  </a:lnTo>
                  <a:lnTo>
                    <a:pt x="302" y="35"/>
                  </a:lnTo>
                  <a:lnTo>
                    <a:pt x="307" y="45"/>
                  </a:lnTo>
                  <a:lnTo>
                    <a:pt x="313" y="53"/>
                  </a:lnTo>
                  <a:lnTo>
                    <a:pt x="292" y="53"/>
                  </a:lnTo>
                  <a:lnTo>
                    <a:pt x="273" y="54"/>
                  </a:lnTo>
                  <a:lnTo>
                    <a:pt x="252" y="54"/>
                  </a:lnTo>
                  <a:lnTo>
                    <a:pt x="232" y="56"/>
                  </a:lnTo>
                  <a:lnTo>
                    <a:pt x="212" y="56"/>
                  </a:lnTo>
                  <a:lnTo>
                    <a:pt x="192" y="56"/>
                  </a:lnTo>
                  <a:lnTo>
                    <a:pt x="171" y="56"/>
                  </a:lnTo>
                  <a:lnTo>
                    <a:pt x="152" y="54"/>
                  </a:lnTo>
                  <a:lnTo>
                    <a:pt x="131" y="54"/>
                  </a:lnTo>
                  <a:lnTo>
                    <a:pt x="112" y="51"/>
                  </a:lnTo>
                  <a:lnTo>
                    <a:pt x="93" y="49"/>
                  </a:lnTo>
                  <a:lnTo>
                    <a:pt x="73" y="45"/>
                  </a:lnTo>
                  <a:lnTo>
                    <a:pt x="54" y="40"/>
                  </a:lnTo>
                  <a:lnTo>
                    <a:pt x="35" y="35"/>
                  </a:lnTo>
                  <a:lnTo>
                    <a:pt x="18" y="27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37" y="13"/>
                  </a:lnTo>
                  <a:lnTo>
                    <a:pt x="54" y="10"/>
                  </a:lnTo>
                  <a:lnTo>
                    <a:pt x="73" y="6"/>
                  </a:lnTo>
                  <a:lnTo>
                    <a:pt x="91" y="5"/>
                  </a:lnTo>
                  <a:lnTo>
                    <a:pt x="109" y="3"/>
                  </a:lnTo>
                  <a:lnTo>
                    <a:pt x="128" y="2"/>
                  </a:lnTo>
                  <a:lnTo>
                    <a:pt x="145" y="0"/>
                  </a:lnTo>
                  <a:lnTo>
                    <a:pt x="163" y="0"/>
                  </a:lnTo>
                  <a:lnTo>
                    <a:pt x="182" y="0"/>
                  </a:lnTo>
                  <a:lnTo>
                    <a:pt x="201" y="2"/>
                  </a:lnTo>
                  <a:lnTo>
                    <a:pt x="219" y="2"/>
                  </a:lnTo>
                  <a:lnTo>
                    <a:pt x="238" y="3"/>
                  </a:lnTo>
                  <a:lnTo>
                    <a:pt x="259" y="6"/>
                  </a:lnTo>
                  <a:lnTo>
                    <a:pt x="278" y="10"/>
                  </a:lnTo>
                  <a:lnTo>
                    <a:pt x="299" y="1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25"/>
            <p:cNvSpPr>
              <a:spLocks/>
            </p:cNvSpPr>
            <p:nvPr/>
          </p:nvSpPr>
          <p:spPr bwMode="auto">
            <a:xfrm>
              <a:off x="4553" y="1749"/>
              <a:ext cx="194" cy="167"/>
            </a:xfrm>
            <a:custGeom>
              <a:avLst/>
              <a:gdLst>
                <a:gd name="T0" fmla="*/ 37 w 388"/>
                <a:gd name="T1" fmla="*/ 8 h 335"/>
                <a:gd name="T2" fmla="*/ 45 w 388"/>
                <a:gd name="T3" fmla="*/ 29 h 335"/>
                <a:gd name="T4" fmla="*/ 53 w 388"/>
                <a:gd name="T5" fmla="*/ 48 h 335"/>
                <a:gd name="T6" fmla="*/ 69 w 388"/>
                <a:gd name="T7" fmla="*/ 54 h 335"/>
                <a:gd name="T8" fmla="*/ 91 w 388"/>
                <a:gd name="T9" fmla="*/ 42 h 335"/>
                <a:gd name="T10" fmla="*/ 103 w 388"/>
                <a:gd name="T11" fmla="*/ 19 h 335"/>
                <a:gd name="T12" fmla="*/ 136 w 388"/>
                <a:gd name="T13" fmla="*/ 27 h 335"/>
                <a:gd name="T14" fmla="*/ 184 w 388"/>
                <a:gd name="T15" fmla="*/ 38 h 335"/>
                <a:gd name="T16" fmla="*/ 234 w 388"/>
                <a:gd name="T17" fmla="*/ 46 h 335"/>
                <a:gd name="T18" fmla="*/ 281 w 388"/>
                <a:gd name="T19" fmla="*/ 51 h 335"/>
                <a:gd name="T20" fmla="*/ 317 w 388"/>
                <a:gd name="T21" fmla="*/ 53 h 335"/>
                <a:gd name="T22" fmla="*/ 337 w 388"/>
                <a:gd name="T23" fmla="*/ 53 h 335"/>
                <a:gd name="T24" fmla="*/ 358 w 388"/>
                <a:gd name="T25" fmla="*/ 53 h 335"/>
                <a:gd name="T26" fmla="*/ 373 w 388"/>
                <a:gd name="T27" fmla="*/ 54 h 335"/>
                <a:gd name="T28" fmla="*/ 387 w 388"/>
                <a:gd name="T29" fmla="*/ 91 h 335"/>
                <a:gd name="T30" fmla="*/ 382 w 388"/>
                <a:gd name="T31" fmla="*/ 157 h 335"/>
                <a:gd name="T32" fmla="*/ 357 w 388"/>
                <a:gd name="T33" fmla="*/ 217 h 335"/>
                <a:gd name="T34" fmla="*/ 323 w 388"/>
                <a:gd name="T35" fmla="*/ 270 h 335"/>
                <a:gd name="T36" fmla="*/ 293 w 388"/>
                <a:gd name="T37" fmla="*/ 303 h 335"/>
                <a:gd name="T38" fmla="*/ 261 w 388"/>
                <a:gd name="T39" fmla="*/ 323 h 335"/>
                <a:gd name="T40" fmla="*/ 227 w 388"/>
                <a:gd name="T41" fmla="*/ 334 h 335"/>
                <a:gd name="T42" fmla="*/ 190 w 388"/>
                <a:gd name="T43" fmla="*/ 335 h 335"/>
                <a:gd name="T44" fmla="*/ 154 w 388"/>
                <a:gd name="T45" fmla="*/ 316 h 335"/>
                <a:gd name="T46" fmla="*/ 122 w 388"/>
                <a:gd name="T47" fmla="*/ 284 h 335"/>
                <a:gd name="T48" fmla="*/ 98 w 388"/>
                <a:gd name="T49" fmla="*/ 249 h 335"/>
                <a:gd name="T50" fmla="*/ 82 w 388"/>
                <a:gd name="T51" fmla="*/ 209 h 335"/>
                <a:gd name="T52" fmla="*/ 77 w 388"/>
                <a:gd name="T53" fmla="*/ 184 h 335"/>
                <a:gd name="T54" fmla="*/ 74 w 388"/>
                <a:gd name="T55" fmla="*/ 166 h 335"/>
                <a:gd name="T56" fmla="*/ 68 w 388"/>
                <a:gd name="T57" fmla="*/ 142 h 335"/>
                <a:gd name="T58" fmla="*/ 50 w 388"/>
                <a:gd name="T59" fmla="*/ 113 h 335"/>
                <a:gd name="T60" fmla="*/ 21 w 388"/>
                <a:gd name="T61" fmla="*/ 104 h 335"/>
                <a:gd name="T62" fmla="*/ 7 w 388"/>
                <a:gd name="T63" fmla="*/ 83 h 335"/>
                <a:gd name="T64" fmla="*/ 0 w 388"/>
                <a:gd name="T65" fmla="*/ 62 h 335"/>
                <a:gd name="T66" fmla="*/ 5 w 388"/>
                <a:gd name="T67" fmla="*/ 43 h 335"/>
                <a:gd name="T68" fmla="*/ 8 w 388"/>
                <a:gd name="T69" fmla="*/ 21 h 335"/>
                <a:gd name="T70" fmla="*/ 20 w 388"/>
                <a:gd name="T71" fmla="*/ 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8" h="335">
                  <a:moveTo>
                    <a:pt x="31" y="0"/>
                  </a:moveTo>
                  <a:lnTo>
                    <a:pt x="37" y="8"/>
                  </a:lnTo>
                  <a:lnTo>
                    <a:pt x="42" y="18"/>
                  </a:lnTo>
                  <a:lnTo>
                    <a:pt x="45" y="29"/>
                  </a:lnTo>
                  <a:lnTo>
                    <a:pt x="50" y="40"/>
                  </a:lnTo>
                  <a:lnTo>
                    <a:pt x="53" y="48"/>
                  </a:lnTo>
                  <a:lnTo>
                    <a:pt x="60" y="54"/>
                  </a:lnTo>
                  <a:lnTo>
                    <a:pt x="69" y="54"/>
                  </a:lnTo>
                  <a:lnTo>
                    <a:pt x="82" y="48"/>
                  </a:lnTo>
                  <a:lnTo>
                    <a:pt x="91" y="42"/>
                  </a:lnTo>
                  <a:lnTo>
                    <a:pt x="96" y="29"/>
                  </a:lnTo>
                  <a:lnTo>
                    <a:pt x="103" y="19"/>
                  </a:lnTo>
                  <a:lnTo>
                    <a:pt x="114" y="21"/>
                  </a:lnTo>
                  <a:lnTo>
                    <a:pt x="136" y="27"/>
                  </a:lnTo>
                  <a:lnTo>
                    <a:pt x="160" y="34"/>
                  </a:lnTo>
                  <a:lnTo>
                    <a:pt x="184" y="38"/>
                  </a:lnTo>
                  <a:lnTo>
                    <a:pt x="208" y="43"/>
                  </a:lnTo>
                  <a:lnTo>
                    <a:pt x="234" y="46"/>
                  </a:lnTo>
                  <a:lnTo>
                    <a:pt x="258" y="50"/>
                  </a:lnTo>
                  <a:lnTo>
                    <a:pt x="281" y="51"/>
                  </a:lnTo>
                  <a:lnTo>
                    <a:pt x="305" y="53"/>
                  </a:lnTo>
                  <a:lnTo>
                    <a:pt x="317" y="53"/>
                  </a:lnTo>
                  <a:lnTo>
                    <a:pt x="328" y="53"/>
                  </a:lnTo>
                  <a:lnTo>
                    <a:pt x="337" y="53"/>
                  </a:lnTo>
                  <a:lnTo>
                    <a:pt x="349" y="53"/>
                  </a:lnTo>
                  <a:lnTo>
                    <a:pt x="358" y="53"/>
                  </a:lnTo>
                  <a:lnTo>
                    <a:pt x="366" y="53"/>
                  </a:lnTo>
                  <a:lnTo>
                    <a:pt x="373" y="54"/>
                  </a:lnTo>
                  <a:lnTo>
                    <a:pt x="379" y="56"/>
                  </a:lnTo>
                  <a:lnTo>
                    <a:pt x="387" y="91"/>
                  </a:lnTo>
                  <a:lnTo>
                    <a:pt x="388" y="125"/>
                  </a:lnTo>
                  <a:lnTo>
                    <a:pt x="382" y="157"/>
                  </a:lnTo>
                  <a:lnTo>
                    <a:pt x="371" y="187"/>
                  </a:lnTo>
                  <a:lnTo>
                    <a:pt x="357" y="217"/>
                  </a:lnTo>
                  <a:lnTo>
                    <a:pt x="341" y="244"/>
                  </a:lnTo>
                  <a:lnTo>
                    <a:pt x="323" y="270"/>
                  </a:lnTo>
                  <a:lnTo>
                    <a:pt x="305" y="294"/>
                  </a:lnTo>
                  <a:lnTo>
                    <a:pt x="293" y="303"/>
                  </a:lnTo>
                  <a:lnTo>
                    <a:pt x="277" y="313"/>
                  </a:lnTo>
                  <a:lnTo>
                    <a:pt x="261" y="323"/>
                  </a:lnTo>
                  <a:lnTo>
                    <a:pt x="245" y="329"/>
                  </a:lnTo>
                  <a:lnTo>
                    <a:pt x="227" y="334"/>
                  </a:lnTo>
                  <a:lnTo>
                    <a:pt x="210" y="335"/>
                  </a:lnTo>
                  <a:lnTo>
                    <a:pt x="190" y="335"/>
                  </a:lnTo>
                  <a:lnTo>
                    <a:pt x="173" y="331"/>
                  </a:lnTo>
                  <a:lnTo>
                    <a:pt x="154" y="316"/>
                  </a:lnTo>
                  <a:lnTo>
                    <a:pt x="138" y="302"/>
                  </a:lnTo>
                  <a:lnTo>
                    <a:pt x="122" y="284"/>
                  </a:lnTo>
                  <a:lnTo>
                    <a:pt x="109" y="267"/>
                  </a:lnTo>
                  <a:lnTo>
                    <a:pt x="98" y="249"/>
                  </a:lnTo>
                  <a:lnTo>
                    <a:pt x="88" y="230"/>
                  </a:lnTo>
                  <a:lnTo>
                    <a:pt x="82" y="209"/>
                  </a:lnTo>
                  <a:lnTo>
                    <a:pt x="77" y="188"/>
                  </a:lnTo>
                  <a:lnTo>
                    <a:pt x="77" y="184"/>
                  </a:lnTo>
                  <a:lnTo>
                    <a:pt x="76" y="176"/>
                  </a:lnTo>
                  <a:lnTo>
                    <a:pt x="74" y="166"/>
                  </a:lnTo>
                  <a:lnTo>
                    <a:pt x="74" y="157"/>
                  </a:lnTo>
                  <a:lnTo>
                    <a:pt x="68" y="142"/>
                  </a:lnTo>
                  <a:lnTo>
                    <a:pt x="61" y="126"/>
                  </a:lnTo>
                  <a:lnTo>
                    <a:pt x="50" y="113"/>
                  </a:lnTo>
                  <a:lnTo>
                    <a:pt x="32" y="110"/>
                  </a:lnTo>
                  <a:lnTo>
                    <a:pt x="21" y="104"/>
                  </a:lnTo>
                  <a:lnTo>
                    <a:pt x="13" y="94"/>
                  </a:lnTo>
                  <a:lnTo>
                    <a:pt x="7" y="83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4" y="53"/>
                  </a:lnTo>
                  <a:lnTo>
                    <a:pt x="5" y="43"/>
                  </a:lnTo>
                  <a:lnTo>
                    <a:pt x="4" y="30"/>
                  </a:lnTo>
                  <a:lnTo>
                    <a:pt x="8" y="21"/>
                  </a:lnTo>
                  <a:lnTo>
                    <a:pt x="13" y="11"/>
                  </a:lnTo>
                  <a:lnTo>
                    <a:pt x="20" y="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4631" y="1784"/>
              <a:ext cx="32" cy="10"/>
            </a:xfrm>
            <a:custGeom>
              <a:avLst/>
              <a:gdLst>
                <a:gd name="T0" fmla="*/ 5 w 62"/>
                <a:gd name="T1" fmla="*/ 21 h 21"/>
                <a:gd name="T2" fmla="*/ 2 w 62"/>
                <a:gd name="T3" fmla="*/ 16 h 21"/>
                <a:gd name="T4" fmla="*/ 0 w 62"/>
                <a:gd name="T5" fmla="*/ 10 h 21"/>
                <a:gd name="T6" fmla="*/ 0 w 62"/>
                <a:gd name="T7" fmla="*/ 4 h 21"/>
                <a:gd name="T8" fmla="*/ 3 w 62"/>
                <a:gd name="T9" fmla="*/ 0 h 21"/>
                <a:gd name="T10" fmla="*/ 5 w 62"/>
                <a:gd name="T11" fmla="*/ 0 h 21"/>
                <a:gd name="T12" fmla="*/ 11 w 62"/>
                <a:gd name="T13" fmla="*/ 0 h 21"/>
                <a:gd name="T14" fmla="*/ 19 w 62"/>
                <a:gd name="T15" fmla="*/ 0 h 21"/>
                <a:gd name="T16" fmla="*/ 30 w 62"/>
                <a:gd name="T17" fmla="*/ 0 h 21"/>
                <a:gd name="T18" fmla="*/ 40 w 62"/>
                <a:gd name="T19" fmla="*/ 0 h 21"/>
                <a:gd name="T20" fmla="*/ 49 w 62"/>
                <a:gd name="T21" fmla="*/ 0 h 21"/>
                <a:gd name="T22" fmla="*/ 56 w 62"/>
                <a:gd name="T23" fmla="*/ 2 h 21"/>
                <a:gd name="T24" fmla="*/ 61 w 62"/>
                <a:gd name="T25" fmla="*/ 4 h 21"/>
                <a:gd name="T26" fmla="*/ 62 w 62"/>
                <a:gd name="T27" fmla="*/ 18 h 21"/>
                <a:gd name="T28" fmla="*/ 5 w 62"/>
                <a:gd name="T2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21">
                  <a:moveTo>
                    <a:pt x="5" y="21"/>
                  </a:moveTo>
                  <a:lnTo>
                    <a:pt x="2" y="16"/>
                  </a:lnTo>
                  <a:lnTo>
                    <a:pt x="0" y="10"/>
                  </a:lnTo>
                  <a:lnTo>
                    <a:pt x="0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2"/>
                  </a:lnTo>
                  <a:lnTo>
                    <a:pt x="61" y="4"/>
                  </a:lnTo>
                  <a:lnTo>
                    <a:pt x="62" y="18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27"/>
            <p:cNvSpPr>
              <a:spLocks/>
            </p:cNvSpPr>
            <p:nvPr/>
          </p:nvSpPr>
          <p:spPr bwMode="auto">
            <a:xfrm>
              <a:off x="4696" y="1783"/>
              <a:ext cx="31" cy="11"/>
            </a:xfrm>
            <a:custGeom>
              <a:avLst/>
              <a:gdLst>
                <a:gd name="T0" fmla="*/ 5 w 63"/>
                <a:gd name="T1" fmla="*/ 22 h 22"/>
                <a:gd name="T2" fmla="*/ 2 w 63"/>
                <a:gd name="T3" fmla="*/ 16 h 22"/>
                <a:gd name="T4" fmla="*/ 0 w 63"/>
                <a:gd name="T5" fmla="*/ 9 h 22"/>
                <a:gd name="T6" fmla="*/ 0 w 63"/>
                <a:gd name="T7" fmla="*/ 3 h 22"/>
                <a:gd name="T8" fmla="*/ 3 w 63"/>
                <a:gd name="T9" fmla="*/ 0 h 22"/>
                <a:gd name="T10" fmla="*/ 5 w 63"/>
                <a:gd name="T11" fmla="*/ 0 h 22"/>
                <a:gd name="T12" fmla="*/ 11 w 63"/>
                <a:gd name="T13" fmla="*/ 0 h 22"/>
                <a:gd name="T14" fmla="*/ 19 w 63"/>
                <a:gd name="T15" fmla="*/ 0 h 22"/>
                <a:gd name="T16" fmla="*/ 29 w 63"/>
                <a:gd name="T17" fmla="*/ 0 h 22"/>
                <a:gd name="T18" fmla="*/ 40 w 63"/>
                <a:gd name="T19" fmla="*/ 0 h 22"/>
                <a:gd name="T20" fmla="*/ 48 w 63"/>
                <a:gd name="T21" fmla="*/ 0 h 22"/>
                <a:gd name="T22" fmla="*/ 56 w 63"/>
                <a:gd name="T23" fmla="*/ 1 h 22"/>
                <a:gd name="T24" fmla="*/ 59 w 63"/>
                <a:gd name="T25" fmla="*/ 3 h 22"/>
                <a:gd name="T26" fmla="*/ 63 w 63"/>
                <a:gd name="T27" fmla="*/ 17 h 22"/>
                <a:gd name="T28" fmla="*/ 5 w 63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22">
                  <a:moveTo>
                    <a:pt x="5" y="22"/>
                  </a:moveTo>
                  <a:lnTo>
                    <a:pt x="2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6" y="1"/>
                  </a:lnTo>
                  <a:lnTo>
                    <a:pt x="59" y="3"/>
                  </a:lnTo>
                  <a:lnTo>
                    <a:pt x="63" y="17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28"/>
            <p:cNvSpPr>
              <a:spLocks/>
            </p:cNvSpPr>
            <p:nvPr/>
          </p:nvSpPr>
          <p:spPr bwMode="auto">
            <a:xfrm>
              <a:off x="4674" y="1820"/>
              <a:ext cx="20" cy="14"/>
            </a:xfrm>
            <a:custGeom>
              <a:avLst/>
              <a:gdLst>
                <a:gd name="T0" fmla="*/ 39 w 39"/>
                <a:gd name="T1" fmla="*/ 15 h 29"/>
                <a:gd name="T2" fmla="*/ 36 w 39"/>
                <a:gd name="T3" fmla="*/ 21 h 29"/>
                <a:gd name="T4" fmla="*/ 32 w 39"/>
                <a:gd name="T5" fmla="*/ 24 h 29"/>
                <a:gd name="T6" fmla="*/ 27 w 39"/>
                <a:gd name="T7" fmla="*/ 27 h 29"/>
                <a:gd name="T8" fmla="*/ 22 w 39"/>
                <a:gd name="T9" fmla="*/ 29 h 29"/>
                <a:gd name="T10" fmla="*/ 16 w 39"/>
                <a:gd name="T11" fmla="*/ 29 h 29"/>
                <a:gd name="T12" fmla="*/ 9 w 39"/>
                <a:gd name="T13" fmla="*/ 27 h 29"/>
                <a:gd name="T14" fmla="*/ 3 w 39"/>
                <a:gd name="T15" fmla="*/ 26 h 29"/>
                <a:gd name="T16" fmla="*/ 0 w 39"/>
                <a:gd name="T17" fmla="*/ 19 h 29"/>
                <a:gd name="T18" fmla="*/ 0 w 39"/>
                <a:gd name="T19" fmla="*/ 15 h 29"/>
                <a:gd name="T20" fmla="*/ 12 w 39"/>
                <a:gd name="T21" fmla="*/ 11 h 29"/>
                <a:gd name="T22" fmla="*/ 27 w 39"/>
                <a:gd name="T23" fmla="*/ 2 h 29"/>
                <a:gd name="T24" fmla="*/ 36 w 39"/>
                <a:gd name="T25" fmla="*/ 0 h 29"/>
                <a:gd name="T26" fmla="*/ 39 w 39"/>
                <a:gd name="T27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29">
                  <a:moveTo>
                    <a:pt x="39" y="15"/>
                  </a:moveTo>
                  <a:lnTo>
                    <a:pt x="36" y="21"/>
                  </a:lnTo>
                  <a:lnTo>
                    <a:pt x="32" y="24"/>
                  </a:lnTo>
                  <a:lnTo>
                    <a:pt x="27" y="27"/>
                  </a:lnTo>
                  <a:lnTo>
                    <a:pt x="22" y="29"/>
                  </a:lnTo>
                  <a:lnTo>
                    <a:pt x="16" y="29"/>
                  </a:lnTo>
                  <a:lnTo>
                    <a:pt x="9" y="27"/>
                  </a:lnTo>
                  <a:lnTo>
                    <a:pt x="3" y="26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2" y="11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3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29"/>
            <p:cNvSpPr>
              <a:spLocks/>
            </p:cNvSpPr>
            <p:nvPr/>
          </p:nvSpPr>
          <p:spPr bwMode="auto">
            <a:xfrm>
              <a:off x="4841" y="1821"/>
              <a:ext cx="47" cy="25"/>
            </a:xfrm>
            <a:custGeom>
              <a:avLst/>
              <a:gdLst>
                <a:gd name="T0" fmla="*/ 95 w 95"/>
                <a:gd name="T1" fmla="*/ 4 h 50"/>
                <a:gd name="T2" fmla="*/ 90 w 95"/>
                <a:gd name="T3" fmla="*/ 8 h 50"/>
                <a:gd name="T4" fmla="*/ 90 w 95"/>
                <a:gd name="T5" fmla="*/ 15 h 50"/>
                <a:gd name="T6" fmla="*/ 90 w 95"/>
                <a:gd name="T7" fmla="*/ 21 h 50"/>
                <a:gd name="T8" fmla="*/ 85 w 95"/>
                <a:gd name="T9" fmla="*/ 26 h 50"/>
                <a:gd name="T10" fmla="*/ 83 w 95"/>
                <a:gd name="T11" fmla="*/ 32 h 50"/>
                <a:gd name="T12" fmla="*/ 82 w 95"/>
                <a:gd name="T13" fmla="*/ 40 h 50"/>
                <a:gd name="T14" fmla="*/ 79 w 95"/>
                <a:gd name="T15" fmla="*/ 45 h 50"/>
                <a:gd name="T16" fmla="*/ 75 w 95"/>
                <a:gd name="T17" fmla="*/ 50 h 50"/>
                <a:gd name="T18" fmla="*/ 67 w 95"/>
                <a:gd name="T19" fmla="*/ 48 h 50"/>
                <a:gd name="T20" fmla="*/ 59 w 95"/>
                <a:gd name="T21" fmla="*/ 47 h 50"/>
                <a:gd name="T22" fmla="*/ 50 w 95"/>
                <a:gd name="T23" fmla="*/ 45 h 50"/>
                <a:gd name="T24" fmla="*/ 39 w 95"/>
                <a:gd name="T25" fmla="*/ 42 h 50"/>
                <a:gd name="T26" fmla="*/ 29 w 95"/>
                <a:gd name="T27" fmla="*/ 40 h 50"/>
                <a:gd name="T28" fmla="*/ 19 w 95"/>
                <a:gd name="T29" fmla="*/ 37 h 50"/>
                <a:gd name="T30" fmla="*/ 10 w 95"/>
                <a:gd name="T31" fmla="*/ 34 h 50"/>
                <a:gd name="T32" fmla="*/ 0 w 95"/>
                <a:gd name="T33" fmla="*/ 31 h 50"/>
                <a:gd name="T34" fmla="*/ 11 w 95"/>
                <a:gd name="T35" fmla="*/ 29 h 50"/>
                <a:gd name="T36" fmla="*/ 24 w 95"/>
                <a:gd name="T37" fmla="*/ 28 h 50"/>
                <a:gd name="T38" fmla="*/ 35 w 95"/>
                <a:gd name="T39" fmla="*/ 26 h 50"/>
                <a:gd name="T40" fmla="*/ 48 w 95"/>
                <a:gd name="T41" fmla="*/ 23 h 50"/>
                <a:gd name="T42" fmla="*/ 59 w 95"/>
                <a:gd name="T43" fmla="*/ 20 h 50"/>
                <a:gd name="T44" fmla="*/ 69 w 95"/>
                <a:gd name="T45" fmla="*/ 15 h 50"/>
                <a:gd name="T46" fmla="*/ 79 w 95"/>
                <a:gd name="T47" fmla="*/ 8 h 50"/>
                <a:gd name="T48" fmla="*/ 87 w 95"/>
                <a:gd name="T49" fmla="*/ 0 h 50"/>
                <a:gd name="T50" fmla="*/ 88 w 95"/>
                <a:gd name="T51" fmla="*/ 0 h 50"/>
                <a:gd name="T52" fmla="*/ 91 w 95"/>
                <a:gd name="T53" fmla="*/ 0 h 50"/>
                <a:gd name="T54" fmla="*/ 93 w 95"/>
                <a:gd name="T55" fmla="*/ 2 h 50"/>
                <a:gd name="T56" fmla="*/ 95 w 95"/>
                <a:gd name="T5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5" h="50">
                  <a:moveTo>
                    <a:pt x="95" y="4"/>
                  </a:moveTo>
                  <a:lnTo>
                    <a:pt x="90" y="8"/>
                  </a:lnTo>
                  <a:lnTo>
                    <a:pt x="90" y="15"/>
                  </a:lnTo>
                  <a:lnTo>
                    <a:pt x="90" y="21"/>
                  </a:lnTo>
                  <a:lnTo>
                    <a:pt x="85" y="26"/>
                  </a:lnTo>
                  <a:lnTo>
                    <a:pt x="83" y="32"/>
                  </a:lnTo>
                  <a:lnTo>
                    <a:pt x="82" y="40"/>
                  </a:lnTo>
                  <a:lnTo>
                    <a:pt x="79" y="45"/>
                  </a:lnTo>
                  <a:lnTo>
                    <a:pt x="75" y="50"/>
                  </a:lnTo>
                  <a:lnTo>
                    <a:pt x="67" y="48"/>
                  </a:lnTo>
                  <a:lnTo>
                    <a:pt x="59" y="47"/>
                  </a:lnTo>
                  <a:lnTo>
                    <a:pt x="50" y="45"/>
                  </a:lnTo>
                  <a:lnTo>
                    <a:pt x="39" y="42"/>
                  </a:lnTo>
                  <a:lnTo>
                    <a:pt x="29" y="40"/>
                  </a:lnTo>
                  <a:lnTo>
                    <a:pt x="19" y="37"/>
                  </a:lnTo>
                  <a:lnTo>
                    <a:pt x="10" y="34"/>
                  </a:lnTo>
                  <a:lnTo>
                    <a:pt x="0" y="31"/>
                  </a:lnTo>
                  <a:lnTo>
                    <a:pt x="11" y="29"/>
                  </a:lnTo>
                  <a:lnTo>
                    <a:pt x="24" y="28"/>
                  </a:lnTo>
                  <a:lnTo>
                    <a:pt x="35" y="26"/>
                  </a:lnTo>
                  <a:lnTo>
                    <a:pt x="48" y="23"/>
                  </a:lnTo>
                  <a:lnTo>
                    <a:pt x="59" y="20"/>
                  </a:lnTo>
                  <a:lnTo>
                    <a:pt x="69" y="15"/>
                  </a:lnTo>
                  <a:lnTo>
                    <a:pt x="79" y="8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3" y="2"/>
                  </a:lnTo>
                  <a:lnTo>
                    <a:pt x="95" y="4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30"/>
            <p:cNvSpPr>
              <a:spLocks/>
            </p:cNvSpPr>
            <p:nvPr/>
          </p:nvSpPr>
          <p:spPr bwMode="auto">
            <a:xfrm>
              <a:off x="4649" y="1831"/>
              <a:ext cx="55" cy="56"/>
            </a:xfrm>
            <a:custGeom>
              <a:avLst/>
              <a:gdLst>
                <a:gd name="T0" fmla="*/ 21 w 110"/>
                <a:gd name="T1" fmla="*/ 19 h 113"/>
                <a:gd name="T2" fmla="*/ 26 w 110"/>
                <a:gd name="T3" fmla="*/ 25 h 113"/>
                <a:gd name="T4" fmla="*/ 30 w 110"/>
                <a:gd name="T5" fmla="*/ 31 h 113"/>
                <a:gd name="T6" fmla="*/ 38 w 110"/>
                <a:gd name="T7" fmla="*/ 35 h 113"/>
                <a:gd name="T8" fmla="*/ 46 w 110"/>
                <a:gd name="T9" fmla="*/ 38 h 113"/>
                <a:gd name="T10" fmla="*/ 54 w 110"/>
                <a:gd name="T11" fmla="*/ 41 h 113"/>
                <a:gd name="T12" fmla="*/ 62 w 110"/>
                <a:gd name="T13" fmla="*/ 41 h 113"/>
                <a:gd name="T14" fmla="*/ 72 w 110"/>
                <a:gd name="T15" fmla="*/ 41 h 113"/>
                <a:gd name="T16" fmla="*/ 80 w 110"/>
                <a:gd name="T17" fmla="*/ 41 h 113"/>
                <a:gd name="T18" fmla="*/ 88 w 110"/>
                <a:gd name="T19" fmla="*/ 38 h 113"/>
                <a:gd name="T20" fmla="*/ 94 w 110"/>
                <a:gd name="T21" fmla="*/ 33 h 113"/>
                <a:gd name="T22" fmla="*/ 101 w 110"/>
                <a:gd name="T23" fmla="*/ 30 h 113"/>
                <a:gd name="T24" fmla="*/ 109 w 110"/>
                <a:gd name="T25" fmla="*/ 28 h 113"/>
                <a:gd name="T26" fmla="*/ 107 w 110"/>
                <a:gd name="T27" fmla="*/ 31 h 113"/>
                <a:gd name="T28" fmla="*/ 109 w 110"/>
                <a:gd name="T29" fmla="*/ 36 h 113"/>
                <a:gd name="T30" fmla="*/ 110 w 110"/>
                <a:gd name="T31" fmla="*/ 41 h 113"/>
                <a:gd name="T32" fmla="*/ 110 w 110"/>
                <a:gd name="T33" fmla="*/ 46 h 113"/>
                <a:gd name="T34" fmla="*/ 104 w 110"/>
                <a:gd name="T35" fmla="*/ 49 h 113"/>
                <a:gd name="T36" fmla="*/ 97 w 110"/>
                <a:gd name="T37" fmla="*/ 52 h 113"/>
                <a:gd name="T38" fmla="*/ 93 w 110"/>
                <a:gd name="T39" fmla="*/ 55 h 113"/>
                <a:gd name="T40" fmla="*/ 86 w 110"/>
                <a:gd name="T41" fmla="*/ 59 h 113"/>
                <a:gd name="T42" fmla="*/ 80 w 110"/>
                <a:gd name="T43" fmla="*/ 60 h 113"/>
                <a:gd name="T44" fmla="*/ 72 w 110"/>
                <a:gd name="T45" fmla="*/ 63 h 113"/>
                <a:gd name="T46" fmla="*/ 66 w 110"/>
                <a:gd name="T47" fmla="*/ 65 h 113"/>
                <a:gd name="T48" fmla="*/ 58 w 110"/>
                <a:gd name="T49" fmla="*/ 67 h 113"/>
                <a:gd name="T50" fmla="*/ 54 w 110"/>
                <a:gd name="T51" fmla="*/ 71 h 113"/>
                <a:gd name="T52" fmla="*/ 53 w 110"/>
                <a:gd name="T53" fmla="*/ 76 h 113"/>
                <a:gd name="T54" fmla="*/ 51 w 110"/>
                <a:gd name="T55" fmla="*/ 83 h 113"/>
                <a:gd name="T56" fmla="*/ 51 w 110"/>
                <a:gd name="T57" fmla="*/ 89 h 113"/>
                <a:gd name="T58" fmla="*/ 51 w 110"/>
                <a:gd name="T59" fmla="*/ 89 h 113"/>
                <a:gd name="T60" fmla="*/ 51 w 110"/>
                <a:gd name="T61" fmla="*/ 95 h 113"/>
                <a:gd name="T62" fmla="*/ 56 w 110"/>
                <a:gd name="T63" fmla="*/ 99 h 113"/>
                <a:gd name="T64" fmla="*/ 64 w 110"/>
                <a:gd name="T65" fmla="*/ 99 h 113"/>
                <a:gd name="T66" fmla="*/ 72 w 110"/>
                <a:gd name="T67" fmla="*/ 99 h 113"/>
                <a:gd name="T68" fmla="*/ 74 w 110"/>
                <a:gd name="T69" fmla="*/ 95 h 113"/>
                <a:gd name="T70" fmla="*/ 75 w 110"/>
                <a:gd name="T71" fmla="*/ 95 h 113"/>
                <a:gd name="T72" fmla="*/ 78 w 110"/>
                <a:gd name="T73" fmla="*/ 95 h 113"/>
                <a:gd name="T74" fmla="*/ 80 w 110"/>
                <a:gd name="T75" fmla="*/ 97 h 113"/>
                <a:gd name="T76" fmla="*/ 80 w 110"/>
                <a:gd name="T77" fmla="*/ 103 h 113"/>
                <a:gd name="T78" fmla="*/ 78 w 110"/>
                <a:gd name="T79" fmla="*/ 107 h 113"/>
                <a:gd name="T80" fmla="*/ 75 w 110"/>
                <a:gd name="T81" fmla="*/ 111 h 113"/>
                <a:gd name="T82" fmla="*/ 72 w 110"/>
                <a:gd name="T83" fmla="*/ 113 h 113"/>
                <a:gd name="T84" fmla="*/ 66 w 110"/>
                <a:gd name="T85" fmla="*/ 113 h 113"/>
                <a:gd name="T86" fmla="*/ 58 w 110"/>
                <a:gd name="T87" fmla="*/ 113 h 113"/>
                <a:gd name="T88" fmla="*/ 51 w 110"/>
                <a:gd name="T89" fmla="*/ 111 h 113"/>
                <a:gd name="T90" fmla="*/ 45 w 110"/>
                <a:gd name="T91" fmla="*/ 110 h 113"/>
                <a:gd name="T92" fmla="*/ 38 w 110"/>
                <a:gd name="T93" fmla="*/ 108 h 113"/>
                <a:gd name="T94" fmla="*/ 32 w 110"/>
                <a:gd name="T95" fmla="*/ 105 h 113"/>
                <a:gd name="T96" fmla="*/ 26 w 110"/>
                <a:gd name="T97" fmla="*/ 102 h 113"/>
                <a:gd name="T98" fmla="*/ 21 w 110"/>
                <a:gd name="T99" fmla="*/ 99 h 113"/>
                <a:gd name="T100" fmla="*/ 11 w 110"/>
                <a:gd name="T101" fmla="*/ 87 h 113"/>
                <a:gd name="T102" fmla="*/ 5 w 110"/>
                <a:gd name="T103" fmla="*/ 75 h 113"/>
                <a:gd name="T104" fmla="*/ 0 w 110"/>
                <a:gd name="T105" fmla="*/ 62 h 113"/>
                <a:gd name="T106" fmla="*/ 2 w 110"/>
                <a:gd name="T107" fmla="*/ 46 h 113"/>
                <a:gd name="T108" fmla="*/ 0 w 110"/>
                <a:gd name="T109" fmla="*/ 38 h 113"/>
                <a:gd name="T110" fmla="*/ 2 w 110"/>
                <a:gd name="T111" fmla="*/ 28 h 113"/>
                <a:gd name="T112" fmla="*/ 2 w 110"/>
                <a:gd name="T113" fmla="*/ 17 h 113"/>
                <a:gd name="T114" fmla="*/ 2 w 110"/>
                <a:gd name="T115" fmla="*/ 6 h 113"/>
                <a:gd name="T116" fmla="*/ 8 w 110"/>
                <a:gd name="T117" fmla="*/ 0 h 113"/>
                <a:gd name="T118" fmla="*/ 14 w 110"/>
                <a:gd name="T119" fmla="*/ 3 h 113"/>
                <a:gd name="T120" fmla="*/ 18 w 110"/>
                <a:gd name="T121" fmla="*/ 11 h 113"/>
                <a:gd name="T122" fmla="*/ 21 w 110"/>
                <a:gd name="T123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0" h="113">
                  <a:moveTo>
                    <a:pt x="21" y="19"/>
                  </a:moveTo>
                  <a:lnTo>
                    <a:pt x="26" y="25"/>
                  </a:lnTo>
                  <a:lnTo>
                    <a:pt x="30" y="31"/>
                  </a:lnTo>
                  <a:lnTo>
                    <a:pt x="38" y="35"/>
                  </a:lnTo>
                  <a:lnTo>
                    <a:pt x="46" y="38"/>
                  </a:lnTo>
                  <a:lnTo>
                    <a:pt x="54" y="41"/>
                  </a:lnTo>
                  <a:lnTo>
                    <a:pt x="62" y="41"/>
                  </a:lnTo>
                  <a:lnTo>
                    <a:pt x="72" y="41"/>
                  </a:lnTo>
                  <a:lnTo>
                    <a:pt x="80" y="41"/>
                  </a:lnTo>
                  <a:lnTo>
                    <a:pt x="88" y="38"/>
                  </a:lnTo>
                  <a:lnTo>
                    <a:pt x="94" y="33"/>
                  </a:lnTo>
                  <a:lnTo>
                    <a:pt x="101" y="30"/>
                  </a:lnTo>
                  <a:lnTo>
                    <a:pt x="109" y="28"/>
                  </a:lnTo>
                  <a:lnTo>
                    <a:pt x="107" y="31"/>
                  </a:lnTo>
                  <a:lnTo>
                    <a:pt x="109" y="36"/>
                  </a:lnTo>
                  <a:lnTo>
                    <a:pt x="110" y="41"/>
                  </a:lnTo>
                  <a:lnTo>
                    <a:pt x="110" y="46"/>
                  </a:lnTo>
                  <a:lnTo>
                    <a:pt x="104" y="49"/>
                  </a:lnTo>
                  <a:lnTo>
                    <a:pt x="97" y="52"/>
                  </a:lnTo>
                  <a:lnTo>
                    <a:pt x="93" y="55"/>
                  </a:lnTo>
                  <a:lnTo>
                    <a:pt x="86" y="59"/>
                  </a:lnTo>
                  <a:lnTo>
                    <a:pt x="80" y="60"/>
                  </a:lnTo>
                  <a:lnTo>
                    <a:pt x="72" y="63"/>
                  </a:lnTo>
                  <a:lnTo>
                    <a:pt x="66" y="65"/>
                  </a:lnTo>
                  <a:lnTo>
                    <a:pt x="58" y="67"/>
                  </a:lnTo>
                  <a:lnTo>
                    <a:pt x="54" y="71"/>
                  </a:lnTo>
                  <a:lnTo>
                    <a:pt x="53" y="76"/>
                  </a:lnTo>
                  <a:lnTo>
                    <a:pt x="51" y="8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1" y="95"/>
                  </a:lnTo>
                  <a:lnTo>
                    <a:pt x="56" y="99"/>
                  </a:lnTo>
                  <a:lnTo>
                    <a:pt x="64" y="99"/>
                  </a:lnTo>
                  <a:lnTo>
                    <a:pt x="72" y="99"/>
                  </a:lnTo>
                  <a:lnTo>
                    <a:pt x="74" y="95"/>
                  </a:lnTo>
                  <a:lnTo>
                    <a:pt x="75" y="95"/>
                  </a:lnTo>
                  <a:lnTo>
                    <a:pt x="78" y="95"/>
                  </a:lnTo>
                  <a:lnTo>
                    <a:pt x="80" y="97"/>
                  </a:lnTo>
                  <a:lnTo>
                    <a:pt x="80" y="103"/>
                  </a:lnTo>
                  <a:lnTo>
                    <a:pt x="78" y="107"/>
                  </a:lnTo>
                  <a:lnTo>
                    <a:pt x="75" y="111"/>
                  </a:lnTo>
                  <a:lnTo>
                    <a:pt x="72" y="113"/>
                  </a:lnTo>
                  <a:lnTo>
                    <a:pt x="66" y="113"/>
                  </a:lnTo>
                  <a:lnTo>
                    <a:pt x="58" y="113"/>
                  </a:lnTo>
                  <a:lnTo>
                    <a:pt x="51" y="111"/>
                  </a:lnTo>
                  <a:lnTo>
                    <a:pt x="45" y="110"/>
                  </a:lnTo>
                  <a:lnTo>
                    <a:pt x="38" y="108"/>
                  </a:lnTo>
                  <a:lnTo>
                    <a:pt x="32" y="105"/>
                  </a:lnTo>
                  <a:lnTo>
                    <a:pt x="26" y="102"/>
                  </a:lnTo>
                  <a:lnTo>
                    <a:pt x="21" y="99"/>
                  </a:lnTo>
                  <a:lnTo>
                    <a:pt x="11" y="87"/>
                  </a:lnTo>
                  <a:lnTo>
                    <a:pt x="5" y="75"/>
                  </a:lnTo>
                  <a:lnTo>
                    <a:pt x="0" y="6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2" y="17"/>
                  </a:lnTo>
                  <a:lnTo>
                    <a:pt x="2" y="6"/>
                  </a:lnTo>
                  <a:lnTo>
                    <a:pt x="8" y="0"/>
                  </a:lnTo>
                  <a:lnTo>
                    <a:pt x="14" y="3"/>
                  </a:lnTo>
                  <a:lnTo>
                    <a:pt x="18" y="11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31"/>
            <p:cNvSpPr>
              <a:spLocks/>
            </p:cNvSpPr>
            <p:nvPr/>
          </p:nvSpPr>
          <p:spPr bwMode="auto">
            <a:xfrm>
              <a:off x="4830" y="1852"/>
              <a:ext cx="8" cy="23"/>
            </a:xfrm>
            <a:custGeom>
              <a:avLst/>
              <a:gdLst>
                <a:gd name="T0" fmla="*/ 16 w 16"/>
                <a:gd name="T1" fmla="*/ 5 h 46"/>
                <a:gd name="T2" fmla="*/ 12 w 16"/>
                <a:gd name="T3" fmla="*/ 11 h 46"/>
                <a:gd name="T4" fmla="*/ 11 w 16"/>
                <a:gd name="T5" fmla="*/ 18 h 46"/>
                <a:gd name="T6" fmla="*/ 11 w 16"/>
                <a:gd name="T7" fmla="*/ 26 h 46"/>
                <a:gd name="T8" fmla="*/ 6 w 16"/>
                <a:gd name="T9" fmla="*/ 32 h 46"/>
                <a:gd name="T10" fmla="*/ 6 w 16"/>
                <a:gd name="T11" fmla="*/ 46 h 46"/>
                <a:gd name="T12" fmla="*/ 0 w 16"/>
                <a:gd name="T13" fmla="*/ 46 h 46"/>
                <a:gd name="T14" fmla="*/ 8 w 16"/>
                <a:gd name="T15" fmla="*/ 2 h 46"/>
                <a:gd name="T16" fmla="*/ 11 w 16"/>
                <a:gd name="T17" fmla="*/ 0 h 46"/>
                <a:gd name="T18" fmla="*/ 12 w 16"/>
                <a:gd name="T19" fmla="*/ 2 h 46"/>
                <a:gd name="T20" fmla="*/ 12 w 16"/>
                <a:gd name="T21" fmla="*/ 3 h 46"/>
                <a:gd name="T22" fmla="*/ 16 w 16"/>
                <a:gd name="T23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6">
                  <a:moveTo>
                    <a:pt x="16" y="5"/>
                  </a:moveTo>
                  <a:lnTo>
                    <a:pt x="12" y="11"/>
                  </a:lnTo>
                  <a:lnTo>
                    <a:pt x="11" y="18"/>
                  </a:lnTo>
                  <a:lnTo>
                    <a:pt x="11" y="26"/>
                  </a:lnTo>
                  <a:lnTo>
                    <a:pt x="6" y="32"/>
                  </a:lnTo>
                  <a:lnTo>
                    <a:pt x="6" y="46"/>
                  </a:lnTo>
                  <a:lnTo>
                    <a:pt x="0" y="46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32"/>
            <p:cNvSpPr>
              <a:spLocks/>
            </p:cNvSpPr>
            <p:nvPr/>
          </p:nvSpPr>
          <p:spPr bwMode="auto">
            <a:xfrm>
              <a:off x="4840" y="1856"/>
              <a:ext cx="13" cy="24"/>
            </a:xfrm>
            <a:custGeom>
              <a:avLst/>
              <a:gdLst>
                <a:gd name="T0" fmla="*/ 27 w 27"/>
                <a:gd name="T1" fmla="*/ 5 h 50"/>
                <a:gd name="T2" fmla="*/ 24 w 27"/>
                <a:gd name="T3" fmla="*/ 16 h 50"/>
                <a:gd name="T4" fmla="*/ 19 w 27"/>
                <a:gd name="T5" fmla="*/ 27 h 50"/>
                <a:gd name="T6" fmla="*/ 14 w 27"/>
                <a:gd name="T7" fmla="*/ 38 h 50"/>
                <a:gd name="T8" fmla="*/ 11 w 27"/>
                <a:gd name="T9" fmla="*/ 50 h 50"/>
                <a:gd name="T10" fmla="*/ 1 w 27"/>
                <a:gd name="T11" fmla="*/ 48 h 50"/>
                <a:gd name="T12" fmla="*/ 0 w 27"/>
                <a:gd name="T13" fmla="*/ 35 h 50"/>
                <a:gd name="T14" fmla="*/ 1 w 27"/>
                <a:gd name="T15" fmla="*/ 21 h 50"/>
                <a:gd name="T16" fmla="*/ 6 w 27"/>
                <a:gd name="T17" fmla="*/ 10 h 50"/>
                <a:gd name="T18" fmla="*/ 12 w 27"/>
                <a:gd name="T19" fmla="*/ 0 h 50"/>
                <a:gd name="T20" fmla="*/ 16 w 27"/>
                <a:gd name="T21" fmla="*/ 2 h 50"/>
                <a:gd name="T22" fmla="*/ 20 w 27"/>
                <a:gd name="T23" fmla="*/ 0 h 50"/>
                <a:gd name="T24" fmla="*/ 25 w 27"/>
                <a:gd name="T25" fmla="*/ 2 h 50"/>
                <a:gd name="T26" fmla="*/ 27 w 27"/>
                <a:gd name="T2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50">
                  <a:moveTo>
                    <a:pt x="27" y="5"/>
                  </a:moveTo>
                  <a:lnTo>
                    <a:pt x="24" y="16"/>
                  </a:lnTo>
                  <a:lnTo>
                    <a:pt x="19" y="27"/>
                  </a:lnTo>
                  <a:lnTo>
                    <a:pt x="14" y="38"/>
                  </a:lnTo>
                  <a:lnTo>
                    <a:pt x="11" y="50"/>
                  </a:lnTo>
                  <a:lnTo>
                    <a:pt x="1" y="48"/>
                  </a:lnTo>
                  <a:lnTo>
                    <a:pt x="0" y="35"/>
                  </a:lnTo>
                  <a:lnTo>
                    <a:pt x="1" y="21"/>
                  </a:lnTo>
                  <a:lnTo>
                    <a:pt x="6" y="1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5" y="2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33"/>
            <p:cNvSpPr>
              <a:spLocks/>
            </p:cNvSpPr>
            <p:nvPr/>
          </p:nvSpPr>
          <p:spPr bwMode="auto">
            <a:xfrm>
              <a:off x="4853" y="1860"/>
              <a:ext cx="18" cy="25"/>
            </a:xfrm>
            <a:custGeom>
              <a:avLst/>
              <a:gdLst>
                <a:gd name="T0" fmla="*/ 35 w 35"/>
                <a:gd name="T1" fmla="*/ 14 h 49"/>
                <a:gd name="T2" fmla="*/ 29 w 35"/>
                <a:gd name="T3" fmla="*/ 22 h 49"/>
                <a:gd name="T4" fmla="*/ 24 w 35"/>
                <a:gd name="T5" fmla="*/ 33 h 49"/>
                <a:gd name="T6" fmla="*/ 19 w 35"/>
                <a:gd name="T7" fmla="*/ 43 h 49"/>
                <a:gd name="T8" fmla="*/ 13 w 35"/>
                <a:gd name="T9" fmla="*/ 49 h 49"/>
                <a:gd name="T10" fmla="*/ 8 w 35"/>
                <a:gd name="T11" fmla="*/ 48 h 49"/>
                <a:gd name="T12" fmla="*/ 3 w 35"/>
                <a:gd name="T13" fmla="*/ 46 h 49"/>
                <a:gd name="T14" fmla="*/ 0 w 35"/>
                <a:gd name="T15" fmla="*/ 44 h 49"/>
                <a:gd name="T16" fmla="*/ 0 w 35"/>
                <a:gd name="T17" fmla="*/ 38 h 49"/>
                <a:gd name="T18" fmla="*/ 1 w 35"/>
                <a:gd name="T19" fmla="*/ 27 h 49"/>
                <a:gd name="T20" fmla="*/ 6 w 35"/>
                <a:gd name="T21" fmla="*/ 19 h 49"/>
                <a:gd name="T22" fmla="*/ 11 w 35"/>
                <a:gd name="T23" fmla="*/ 9 h 49"/>
                <a:gd name="T24" fmla="*/ 14 w 35"/>
                <a:gd name="T25" fmla="*/ 0 h 49"/>
                <a:gd name="T26" fmla="*/ 22 w 35"/>
                <a:gd name="T27" fmla="*/ 1 h 49"/>
                <a:gd name="T28" fmla="*/ 30 w 35"/>
                <a:gd name="T29" fmla="*/ 1 h 49"/>
                <a:gd name="T30" fmla="*/ 35 w 35"/>
                <a:gd name="T31" fmla="*/ 6 h 49"/>
                <a:gd name="T32" fmla="*/ 35 w 35"/>
                <a:gd name="T3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9">
                  <a:moveTo>
                    <a:pt x="35" y="14"/>
                  </a:moveTo>
                  <a:lnTo>
                    <a:pt x="29" y="22"/>
                  </a:lnTo>
                  <a:lnTo>
                    <a:pt x="24" y="33"/>
                  </a:lnTo>
                  <a:lnTo>
                    <a:pt x="19" y="43"/>
                  </a:lnTo>
                  <a:lnTo>
                    <a:pt x="13" y="49"/>
                  </a:lnTo>
                  <a:lnTo>
                    <a:pt x="8" y="48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1" y="27"/>
                  </a:lnTo>
                  <a:lnTo>
                    <a:pt x="6" y="19"/>
                  </a:lnTo>
                  <a:lnTo>
                    <a:pt x="11" y="9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30" y="1"/>
                  </a:lnTo>
                  <a:lnTo>
                    <a:pt x="35" y="6"/>
                  </a:lnTo>
                  <a:lnTo>
                    <a:pt x="35" y="1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34"/>
            <p:cNvSpPr>
              <a:spLocks/>
            </p:cNvSpPr>
            <p:nvPr/>
          </p:nvSpPr>
          <p:spPr bwMode="auto">
            <a:xfrm>
              <a:off x="4868" y="1865"/>
              <a:ext cx="14" cy="26"/>
            </a:xfrm>
            <a:custGeom>
              <a:avLst/>
              <a:gdLst>
                <a:gd name="T0" fmla="*/ 28 w 28"/>
                <a:gd name="T1" fmla="*/ 5 h 51"/>
                <a:gd name="T2" fmla="*/ 24 w 28"/>
                <a:gd name="T3" fmla="*/ 16 h 51"/>
                <a:gd name="T4" fmla="*/ 19 w 28"/>
                <a:gd name="T5" fmla="*/ 27 h 51"/>
                <a:gd name="T6" fmla="*/ 16 w 28"/>
                <a:gd name="T7" fmla="*/ 40 h 51"/>
                <a:gd name="T8" fmla="*/ 8 w 28"/>
                <a:gd name="T9" fmla="*/ 51 h 51"/>
                <a:gd name="T10" fmla="*/ 6 w 28"/>
                <a:gd name="T11" fmla="*/ 51 h 51"/>
                <a:gd name="T12" fmla="*/ 3 w 28"/>
                <a:gd name="T13" fmla="*/ 50 h 51"/>
                <a:gd name="T14" fmla="*/ 1 w 28"/>
                <a:gd name="T15" fmla="*/ 48 h 51"/>
                <a:gd name="T16" fmla="*/ 0 w 28"/>
                <a:gd name="T17" fmla="*/ 47 h 51"/>
                <a:gd name="T18" fmla="*/ 4 w 28"/>
                <a:gd name="T19" fmla="*/ 34 h 51"/>
                <a:gd name="T20" fmla="*/ 9 w 28"/>
                <a:gd name="T21" fmla="*/ 19 h 51"/>
                <a:gd name="T22" fmla="*/ 16 w 28"/>
                <a:gd name="T23" fmla="*/ 8 h 51"/>
                <a:gd name="T24" fmla="*/ 25 w 28"/>
                <a:gd name="T25" fmla="*/ 0 h 51"/>
                <a:gd name="T26" fmla="*/ 28 w 28"/>
                <a:gd name="T27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1">
                  <a:moveTo>
                    <a:pt x="28" y="5"/>
                  </a:moveTo>
                  <a:lnTo>
                    <a:pt x="24" y="16"/>
                  </a:lnTo>
                  <a:lnTo>
                    <a:pt x="19" y="27"/>
                  </a:lnTo>
                  <a:lnTo>
                    <a:pt x="16" y="40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3" y="50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4" y="34"/>
                  </a:lnTo>
                  <a:lnTo>
                    <a:pt x="9" y="19"/>
                  </a:lnTo>
                  <a:lnTo>
                    <a:pt x="16" y="8"/>
                  </a:lnTo>
                  <a:lnTo>
                    <a:pt x="25" y="0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35"/>
            <p:cNvSpPr>
              <a:spLocks/>
            </p:cNvSpPr>
            <p:nvPr/>
          </p:nvSpPr>
          <p:spPr bwMode="auto">
            <a:xfrm>
              <a:off x="4879" y="1869"/>
              <a:ext cx="14" cy="24"/>
            </a:xfrm>
            <a:custGeom>
              <a:avLst/>
              <a:gdLst>
                <a:gd name="T0" fmla="*/ 27 w 27"/>
                <a:gd name="T1" fmla="*/ 2 h 48"/>
                <a:gd name="T2" fmla="*/ 22 w 27"/>
                <a:gd name="T3" fmla="*/ 15 h 48"/>
                <a:gd name="T4" fmla="*/ 16 w 27"/>
                <a:gd name="T5" fmla="*/ 27 h 48"/>
                <a:gd name="T6" fmla="*/ 10 w 27"/>
                <a:gd name="T7" fmla="*/ 39 h 48"/>
                <a:gd name="T8" fmla="*/ 0 w 27"/>
                <a:gd name="T9" fmla="*/ 48 h 48"/>
                <a:gd name="T10" fmla="*/ 3 w 27"/>
                <a:gd name="T11" fmla="*/ 35 h 48"/>
                <a:gd name="T12" fmla="*/ 8 w 27"/>
                <a:gd name="T13" fmla="*/ 23 h 48"/>
                <a:gd name="T14" fmla="*/ 13 w 27"/>
                <a:gd name="T15" fmla="*/ 11 h 48"/>
                <a:gd name="T16" fmla="*/ 19 w 27"/>
                <a:gd name="T17" fmla="*/ 0 h 48"/>
                <a:gd name="T18" fmla="*/ 27 w 27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8">
                  <a:moveTo>
                    <a:pt x="27" y="2"/>
                  </a:moveTo>
                  <a:lnTo>
                    <a:pt x="22" y="15"/>
                  </a:lnTo>
                  <a:lnTo>
                    <a:pt x="16" y="27"/>
                  </a:lnTo>
                  <a:lnTo>
                    <a:pt x="10" y="39"/>
                  </a:lnTo>
                  <a:lnTo>
                    <a:pt x="0" y="48"/>
                  </a:lnTo>
                  <a:lnTo>
                    <a:pt x="3" y="35"/>
                  </a:lnTo>
                  <a:lnTo>
                    <a:pt x="8" y="23"/>
                  </a:lnTo>
                  <a:lnTo>
                    <a:pt x="13" y="11"/>
                  </a:lnTo>
                  <a:lnTo>
                    <a:pt x="19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36"/>
            <p:cNvSpPr>
              <a:spLocks/>
            </p:cNvSpPr>
            <p:nvPr/>
          </p:nvSpPr>
          <p:spPr bwMode="auto">
            <a:xfrm>
              <a:off x="4578" y="1878"/>
              <a:ext cx="23" cy="25"/>
            </a:xfrm>
            <a:custGeom>
              <a:avLst/>
              <a:gdLst>
                <a:gd name="T0" fmla="*/ 46 w 46"/>
                <a:gd name="T1" fmla="*/ 51 h 51"/>
                <a:gd name="T2" fmla="*/ 33 w 46"/>
                <a:gd name="T3" fmla="*/ 48 h 51"/>
                <a:gd name="T4" fmla="*/ 24 w 46"/>
                <a:gd name="T5" fmla="*/ 43 h 51"/>
                <a:gd name="T6" fmla="*/ 13 w 46"/>
                <a:gd name="T7" fmla="*/ 38 h 51"/>
                <a:gd name="T8" fmla="*/ 0 w 46"/>
                <a:gd name="T9" fmla="*/ 36 h 51"/>
                <a:gd name="T10" fmla="*/ 2 w 46"/>
                <a:gd name="T11" fmla="*/ 27 h 51"/>
                <a:gd name="T12" fmla="*/ 3 w 46"/>
                <a:gd name="T13" fmla="*/ 16 h 51"/>
                <a:gd name="T14" fmla="*/ 8 w 46"/>
                <a:gd name="T15" fmla="*/ 6 h 51"/>
                <a:gd name="T16" fmla="*/ 14 w 46"/>
                <a:gd name="T17" fmla="*/ 0 h 51"/>
                <a:gd name="T18" fmla="*/ 24 w 46"/>
                <a:gd name="T19" fmla="*/ 11 h 51"/>
                <a:gd name="T20" fmla="*/ 32 w 46"/>
                <a:gd name="T21" fmla="*/ 24 h 51"/>
                <a:gd name="T22" fmla="*/ 40 w 46"/>
                <a:gd name="T23" fmla="*/ 38 h 51"/>
                <a:gd name="T24" fmla="*/ 46 w 46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51">
                  <a:moveTo>
                    <a:pt x="46" y="51"/>
                  </a:moveTo>
                  <a:lnTo>
                    <a:pt x="33" y="48"/>
                  </a:lnTo>
                  <a:lnTo>
                    <a:pt x="24" y="43"/>
                  </a:lnTo>
                  <a:lnTo>
                    <a:pt x="13" y="38"/>
                  </a:lnTo>
                  <a:lnTo>
                    <a:pt x="0" y="36"/>
                  </a:lnTo>
                  <a:lnTo>
                    <a:pt x="2" y="27"/>
                  </a:lnTo>
                  <a:lnTo>
                    <a:pt x="3" y="16"/>
                  </a:lnTo>
                  <a:lnTo>
                    <a:pt x="8" y="6"/>
                  </a:lnTo>
                  <a:lnTo>
                    <a:pt x="14" y="0"/>
                  </a:lnTo>
                  <a:lnTo>
                    <a:pt x="24" y="11"/>
                  </a:lnTo>
                  <a:lnTo>
                    <a:pt x="32" y="24"/>
                  </a:lnTo>
                  <a:lnTo>
                    <a:pt x="40" y="38"/>
                  </a:lnTo>
                  <a:lnTo>
                    <a:pt x="46" y="51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Freeform 37"/>
            <p:cNvSpPr>
              <a:spLocks/>
            </p:cNvSpPr>
            <p:nvPr/>
          </p:nvSpPr>
          <p:spPr bwMode="auto">
            <a:xfrm>
              <a:off x="4774" y="1892"/>
              <a:ext cx="107" cy="176"/>
            </a:xfrm>
            <a:custGeom>
              <a:avLst/>
              <a:gdLst>
                <a:gd name="T0" fmla="*/ 212 w 212"/>
                <a:gd name="T1" fmla="*/ 68 h 351"/>
                <a:gd name="T2" fmla="*/ 211 w 212"/>
                <a:gd name="T3" fmla="*/ 107 h 351"/>
                <a:gd name="T4" fmla="*/ 207 w 212"/>
                <a:gd name="T5" fmla="*/ 145 h 351"/>
                <a:gd name="T6" fmla="*/ 199 w 212"/>
                <a:gd name="T7" fmla="*/ 180 h 351"/>
                <a:gd name="T8" fmla="*/ 188 w 212"/>
                <a:gd name="T9" fmla="*/ 217 h 351"/>
                <a:gd name="T10" fmla="*/ 175 w 212"/>
                <a:gd name="T11" fmla="*/ 250 h 351"/>
                <a:gd name="T12" fmla="*/ 159 w 212"/>
                <a:gd name="T13" fmla="*/ 284 h 351"/>
                <a:gd name="T14" fmla="*/ 143 w 212"/>
                <a:gd name="T15" fmla="*/ 316 h 351"/>
                <a:gd name="T16" fmla="*/ 126 w 212"/>
                <a:gd name="T17" fmla="*/ 346 h 351"/>
                <a:gd name="T18" fmla="*/ 120 w 212"/>
                <a:gd name="T19" fmla="*/ 351 h 351"/>
                <a:gd name="T20" fmla="*/ 0 w 212"/>
                <a:gd name="T21" fmla="*/ 336 h 351"/>
                <a:gd name="T22" fmla="*/ 6 w 212"/>
                <a:gd name="T23" fmla="*/ 287 h 351"/>
                <a:gd name="T24" fmla="*/ 21 w 212"/>
                <a:gd name="T25" fmla="*/ 196 h 351"/>
                <a:gd name="T26" fmla="*/ 33 w 212"/>
                <a:gd name="T27" fmla="*/ 107 h 351"/>
                <a:gd name="T28" fmla="*/ 40 w 212"/>
                <a:gd name="T29" fmla="*/ 67 h 351"/>
                <a:gd name="T30" fmla="*/ 41 w 212"/>
                <a:gd name="T31" fmla="*/ 49 h 351"/>
                <a:gd name="T32" fmla="*/ 51 w 212"/>
                <a:gd name="T33" fmla="*/ 28 h 351"/>
                <a:gd name="T34" fmla="*/ 62 w 212"/>
                <a:gd name="T35" fmla="*/ 11 h 351"/>
                <a:gd name="T36" fmla="*/ 73 w 212"/>
                <a:gd name="T37" fmla="*/ 1 h 351"/>
                <a:gd name="T38" fmla="*/ 96 w 212"/>
                <a:gd name="T39" fmla="*/ 0 h 351"/>
                <a:gd name="T40" fmla="*/ 116 w 212"/>
                <a:gd name="T41" fmla="*/ 1 h 351"/>
                <a:gd name="T42" fmla="*/ 137 w 212"/>
                <a:gd name="T43" fmla="*/ 6 h 351"/>
                <a:gd name="T44" fmla="*/ 156 w 212"/>
                <a:gd name="T45" fmla="*/ 14 h 351"/>
                <a:gd name="T46" fmla="*/ 174 w 212"/>
                <a:gd name="T47" fmla="*/ 23 h 351"/>
                <a:gd name="T48" fmla="*/ 190 w 212"/>
                <a:gd name="T49" fmla="*/ 36 h 351"/>
                <a:gd name="T50" fmla="*/ 203 w 212"/>
                <a:gd name="T51" fmla="*/ 51 h 351"/>
                <a:gd name="T52" fmla="*/ 212 w 212"/>
                <a:gd name="T53" fmla="*/ 68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2" h="351">
                  <a:moveTo>
                    <a:pt x="212" y="68"/>
                  </a:moveTo>
                  <a:lnTo>
                    <a:pt x="211" y="107"/>
                  </a:lnTo>
                  <a:lnTo>
                    <a:pt x="207" y="145"/>
                  </a:lnTo>
                  <a:lnTo>
                    <a:pt x="199" y="180"/>
                  </a:lnTo>
                  <a:lnTo>
                    <a:pt x="188" y="217"/>
                  </a:lnTo>
                  <a:lnTo>
                    <a:pt x="175" y="250"/>
                  </a:lnTo>
                  <a:lnTo>
                    <a:pt x="159" y="284"/>
                  </a:lnTo>
                  <a:lnTo>
                    <a:pt x="143" y="316"/>
                  </a:lnTo>
                  <a:lnTo>
                    <a:pt x="126" y="346"/>
                  </a:lnTo>
                  <a:lnTo>
                    <a:pt x="120" y="351"/>
                  </a:lnTo>
                  <a:lnTo>
                    <a:pt x="0" y="336"/>
                  </a:lnTo>
                  <a:lnTo>
                    <a:pt x="6" y="287"/>
                  </a:lnTo>
                  <a:lnTo>
                    <a:pt x="21" y="196"/>
                  </a:lnTo>
                  <a:lnTo>
                    <a:pt x="33" y="107"/>
                  </a:lnTo>
                  <a:lnTo>
                    <a:pt x="40" y="67"/>
                  </a:lnTo>
                  <a:lnTo>
                    <a:pt x="41" y="49"/>
                  </a:lnTo>
                  <a:lnTo>
                    <a:pt x="51" y="28"/>
                  </a:lnTo>
                  <a:lnTo>
                    <a:pt x="62" y="11"/>
                  </a:lnTo>
                  <a:lnTo>
                    <a:pt x="73" y="1"/>
                  </a:lnTo>
                  <a:lnTo>
                    <a:pt x="96" y="0"/>
                  </a:lnTo>
                  <a:lnTo>
                    <a:pt x="116" y="1"/>
                  </a:lnTo>
                  <a:lnTo>
                    <a:pt x="137" y="6"/>
                  </a:lnTo>
                  <a:lnTo>
                    <a:pt x="156" y="14"/>
                  </a:lnTo>
                  <a:lnTo>
                    <a:pt x="174" y="23"/>
                  </a:lnTo>
                  <a:lnTo>
                    <a:pt x="190" y="36"/>
                  </a:lnTo>
                  <a:lnTo>
                    <a:pt x="203" y="51"/>
                  </a:lnTo>
                  <a:lnTo>
                    <a:pt x="212" y="68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38"/>
            <p:cNvSpPr>
              <a:spLocks/>
            </p:cNvSpPr>
            <p:nvPr/>
          </p:nvSpPr>
          <p:spPr bwMode="auto">
            <a:xfrm>
              <a:off x="4540" y="1912"/>
              <a:ext cx="151" cy="125"/>
            </a:xfrm>
            <a:custGeom>
              <a:avLst/>
              <a:gdLst>
                <a:gd name="T0" fmla="*/ 241 w 302"/>
                <a:gd name="T1" fmla="*/ 107 h 250"/>
                <a:gd name="T2" fmla="*/ 252 w 302"/>
                <a:gd name="T3" fmla="*/ 122 h 250"/>
                <a:gd name="T4" fmla="*/ 263 w 302"/>
                <a:gd name="T5" fmla="*/ 138 h 250"/>
                <a:gd name="T6" fmla="*/ 271 w 302"/>
                <a:gd name="T7" fmla="*/ 155 h 250"/>
                <a:gd name="T8" fmla="*/ 279 w 302"/>
                <a:gd name="T9" fmla="*/ 173 h 250"/>
                <a:gd name="T10" fmla="*/ 286 w 302"/>
                <a:gd name="T11" fmla="*/ 192 h 250"/>
                <a:gd name="T12" fmla="*/ 292 w 302"/>
                <a:gd name="T13" fmla="*/ 213 h 250"/>
                <a:gd name="T14" fmla="*/ 297 w 302"/>
                <a:gd name="T15" fmla="*/ 230 h 250"/>
                <a:gd name="T16" fmla="*/ 302 w 302"/>
                <a:gd name="T17" fmla="*/ 250 h 250"/>
                <a:gd name="T18" fmla="*/ 283 w 302"/>
                <a:gd name="T19" fmla="*/ 222 h 250"/>
                <a:gd name="T20" fmla="*/ 262 w 302"/>
                <a:gd name="T21" fmla="*/ 197 h 250"/>
                <a:gd name="T22" fmla="*/ 238 w 302"/>
                <a:gd name="T23" fmla="*/ 176 h 250"/>
                <a:gd name="T24" fmla="*/ 211 w 302"/>
                <a:gd name="T25" fmla="*/ 155 h 250"/>
                <a:gd name="T26" fmla="*/ 182 w 302"/>
                <a:gd name="T27" fmla="*/ 139 h 250"/>
                <a:gd name="T28" fmla="*/ 152 w 302"/>
                <a:gd name="T29" fmla="*/ 125 h 250"/>
                <a:gd name="T30" fmla="*/ 120 w 302"/>
                <a:gd name="T31" fmla="*/ 114 h 250"/>
                <a:gd name="T32" fmla="*/ 86 w 302"/>
                <a:gd name="T33" fmla="*/ 104 h 250"/>
                <a:gd name="T34" fmla="*/ 80 w 302"/>
                <a:gd name="T35" fmla="*/ 95 h 250"/>
                <a:gd name="T36" fmla="*/ 72 w 302"/>
                <a:gd name="T37" fmla="*/ 83 h 250"/>
                <a:gd name="T38" fmla="*/ 65 w 302"/>
                <a:gd name="T39" fmla="*/ 75 h 250"/>
                <a:gd name="T40" fmla="*/ 56 w 302"/>
                <a:gd name="T41" fmla="*/ 68 h 250"/>
                <a:gd name="T42" fmla="*/ 46 w 302"/>
                <a:gd name="T43" fmla="*/ 61 h 250"/>
                <a:gd name="T44" fmla="*/ 35 w 302"/>
                <a:gd name="T45" fmla="*/ 56 h 250"/>
                <a:gd name="T46" fmla="*/ 22 w 302"/>
                <a:gd name="T47" fmla="*/ 53 h 250"/>
                <a:gd name="T48" fmla="*/ 8 w 302"/>
                <a:gd name="T49" fmla="*/ 55 h 250"/>
                <a:gd name="T50" fmla="*/ 2 w 302"/>
                <a:gd name="T51" fmla="*/ 45 h 250"/>
                <a:gd name="T52" fmla="*/ 0 w 302"/>
                <a:gd name="T53" fmla="*/ 28 h 250"/>
                <a:gd name="T54" fmla="*/ 0 w 302"/>
                <a:gd name="T55" fmla="*/ 8 h 250"/>
                <a:gd name="T56" fmla="*/ 2 w 302"/>
                <a:gd name="T57" fmla="*/ 0 h 250"/>
                <a:gd name="T58" fmla="*/ 37 w 302"/>
                <a:gd name="T59" fmla="*/ 2 h 250"/>
                <a:gd name="T60" fmla="*/ 72 w 302"/>
                <a:gd name="T61" fmla="*/ 7 h 250"/>
                <a:gd name="T62" fmla="*/ 104 w 302"/>
                <a:gd name="T63" fmla="*/ 16 h 250"/>
                <a:gd name="T64" fmla="*/ 136 w 302"/>
                <a:gd name="T65" fmla="*/ 29 h 250"/>
                <a:gd name="T66" fmla="*/ 166 w 302"/>
                <a:gd name="T67" fmla="*/ 45 h 250"/>
                <a:gd name="T68" fmla="*/ 193 w 302"/>
                <a:gd name="T69" fmla="*/ 63 h 250"/>
                <a:gd name="T70" fmla="*/ 219 w 302"/>
                <a:gd name="T71" fmla="*/ 83 h 250"/>
                <a:gd name="T72" fmla="*/ 241 w 302"/>
                <a:gd name="T73" fmla="*/ 1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2" h="250">
                  <a:moveTo>
                    <a:pt x="241" y="107"/>
                  </a:moveTo>
                  <a:lnTo>
                    <a:pt x="252" y="122"/>
                  </a:lnTo>
                  <a:lnTo>
                    <a:pt x="263" y="138"/>
                  </a:lnTo>
                  <a:lnTo>
                    <a:pt x="271" y="155"/>
                  </a:lnTo>
                  <a:lnTo>
                    <a:pt x="279" y="173"/>
                  </a:lnTo>
                  <a:lnTo>
                    <a:pt x="286" y="192"/>
                  </a:lnTo>
                  <a:lnTo>
                    <a:pt x="292" y="213"/>
                  </a:lnTo>
                  <a:lnTo>
                    <a:pt x="297" y="230"/>
                  </a:lnTo>
                  <a:lnTo>
                    <a:pt x="302" y="250"/>
                  </a:lnTo>
                  <a:lnTo>
                    <a:pt x="283" y="222"/>
                  </a:lnTo>
                  <a:lnTo>
                    <a:pt x="262" y="197"/>
                  </a:lnTo>
                  <a:lnTo>
                    <a:pt x="238" y="176"/>
                  </a:lnTo>
                  <a:lnTo>
                    <a:pt x="211" y="155"/>
                  </a:lnTo>
                  <a:lnTo>
                    <a:pt x="182" y="139"/>
                  </a:lnTo>
                  <a:lnTo>
                    <a:pt x="152" y="125"/>
                  </a:lnTo>
                  <a:lnTo>
                    <a:pt x="120" y="114"/>
                  </a:lnTo>
                  <a:lnTo>
                    <a:pt x="86" y="104"/>
                  </a:lnTo>
                  <a:lnTo>
                    <a:pt x="80" y="95"/>
                  </a:lnTo>
                  <a:lnTo>
                    <a:pt x="72" y="83"/>
                  </a:lnTo>
                  <a:lnTo>
                    <a:pt x="65" y="75"/>
                  </a:lnTo>
                  <a:lnTo>
                    <a:pt x="56" y="68"/>
                  </a:lnTo>
                  <a:lnTo>
                    <a:pt x="46" y="61"/>
                  </a:lnTo>
                  <a:lnTo>
                    <a:pt x="35" y="56"/>
                  </a:lnTo>
                  <a:lnTo>
                    <a:pt x="22" y="53"/>
                  </a:lnTo>
                  <a:lnTo>
                    <a:pt x="8" y="55"/>
                  </a:lnTo>
                  <a:lnTo>
                    <a:pt x="2" y="45"/>
                  </a:lnTo>
                  <a:lnTo>
                    <a:pt x="0" y="28"/>
                  </a:lnTo>
                  <a:lnTo>
                    <a:pt x="0" y="8"/>
                  </a:lnTo>
                  <a:lnTo>
                    <a:pt x="2" y="0"/>
                  </a:lnTo>
                  <a:lnTo>
                    <a:pt x="37" y="2"/>
                  </a:lnTo>
                  <a:lnTo>
                    <a:pt x="72" y="7"/>
                  </a:lnTo>
                  <a:lnTo>
                    <a:pt x="104" y="16"/>
                  </a:lnTo>
                  <a:lnTo>
                    <a:pt x="136" y="29"/>
                  </a:lnTo>
                  <a:lnTo>
                    <a:pt x="166" y="45"/>
                  </a:lnTo>
                  <a:lnTo>
                    <a:pt x="193" y="63"/>
                  </a:lnTo>
                  <a:lnTo>
                    <a:pt x="219" y="83"/>
                  </a:lnTo>
                  <a:lnTo>
                    <a:pt x="241" y="107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39"/>
            <p:cNvSpPr>
              <a:spLocks/>
            </p:cNvSpPr>
            <p:nvPr/>
          </p:nvSpPr>
          <p:spPr bwMode="auto">
            <a:xfrm>
              <a:off x="4657" y="1932"/>
              <a:ext cx="51" cy="88"/>
            </a:xfrm>
            <a:custGeom>
              <a:avLst/>
              <a:gdLst>
                <a:gd name="T0" fmla="*/ 102 w 102"/>
                <a:gd name="T1" fmla="*/ 114 h 176"/>
                <a:gd name="T2" fmla="*/ 102 w 102"/>
                <a:gd name="T3" fmla="*/ 128 h 176"/>
                <a:gd name="T4" fmla="*/ 102 w 102"/>
                <a:gd name="T5" fmla="*/ 144 h 176"/>
                <a:gd name="T6" fmla="*/ 101 w 102"/>
                <a:gd name="T7" fmla="*/ 162 h 176"/>
                <a:gd name="T8" fmla="*/ 97 w 102"/>
                <a:gd name="T9" fmla="*/ 176 h 176"/>
                <a:gd name="T10" fmla="*/ 88 w 102"/>
                <a:gd name="T11" fmla="*/ 154 h 176"/>
                <a:gd name="T12" fmla="*/ 80 w 102"/>
                <a:gd name="T13" fmla="*/ 131 h 176"/>
                <a:gd name="T14" fmla="*/ 69 w 102"/>
                <a:gd name="T15" fmla="*/ 111 h 176"/>
                <a:gd name="T16" fmla="*/ 59 w 102"/>
                <a:gd name="T17" fmla="*/ 90 h 176"/>
                <a:gd name="T18" fmla="*/ 46 w 102"/>
                <a:gd name="T19" fmla="*/ 69 h 176"/>
                <a:gd name="T20" fmla="*/ 34 w 102"/>
                <a:gd name="T21" fmla="*/ 50 h 176"/>
                <a:gd name="T22" fmla="*/ 18 w 102"/>
                <a:gd name="T23" fmla="*/ 32 h 176"/>
                <a:gd name="T24" fmla="*/ 0 w 102"/>
                <a:gd name="T25" fmla="*/ 16 h 176"/>
                <a:gd name="T26" fmla="*/ 5 w 102"/>
                <a:gd name="T27" fmla="*/ 8 h 176"/>
                <a:gd name="T28" fmla="*/ 14 w 102"/>
                <a:gd name="T29" fmla="*/ 5 h 176"/>
                <a:gd name="T30" fmla="*/ 27 w 102"/>
                <a:gd name="T31" fmla="*/ 5 h 176"/>
                <a:gd name="T32" fmla="*/ 38 w 102"/>
                <a:gd name="T33" fmla="*/ 0 h 176"/>
                <a:gd name="T34" fmla="*/ 54 w 102"/>
                <a:gd name="T35" fmla="*/ 8 h 176"/>
                <a:gd name="T36" fmla="*/ 67 w 102"/>
                <a:gd name="T37" fmla="*/ 18 h 176"/>
                <a:gd name="T38" fmla="*/ 77 w 102"/>
                <a:gd name="T39" fmla="*/ 31 h 176"/>
                <a:gd name="T40" fmla="*/ 85 w 102"/>
                <a:gd name="T41" fmla="*/ 45 h 176"/>
                <a:gd name="T42" fmla="*/ 91 w 102"/>
                <a:gd name="T43" fmla="*/ 61 h 176"/>
                <a:gd name="T44" fmla="*/ 96 w 102"/>
                <a:gd name="T45" fmla="*/ 79 h 176"/>
                <a:gd name="T46" fmla="*/ 99 w 102"/>
                <a:gd name="T47" fmla="*/ 96 h 176"/>
                <a:gd name="T48" fmla="*/ 102 w 102"/>
                <a:gd name="T49" fmla="*/ 11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2" h="176">
                  <a:moveTo>
                    <a:pt x="102" y="114"/>
                  </a:moveTo>
                  <a:lnTo>
                    <a:pt x="102" y="128"/>
                  </a:lnTo>
                  <a:lnTo>
                    <a:pt x="102" y="144"/>
                  </a:lnTo>
                  <a:lnTo>
                    <a:pt x="101" y="162"/>
                  </a:lnTo>
                  <a:lnTo>
                    <a:pt x="97" y="176"/>
                  </a:lnTo>
                  <a:lnTo>
                    <a:pt x="88" y="154"/>
                  </a:lnTo>
                  <a:lnTo>
                    <a:pt x="80" y="131"/>
                  </a:lnTo>
                  <a:lnTo>
                    <a:pt x="69" y="111"/>
                  </a:lnTo>
                  <a:lnTo>
                    <a:pt x="59" y="90"/>
                  </a:lnTo>
                  <a:lnTo>
                    <a:pt x="46" y="69"/>
                  </a:lnTo>
                  <a:lnTo>
                    <a:pt x="34" y="50"/>
                  </a:lnTo>
                  <a:lnTo>
                    <a:pt x="18" y="32"/>
                  </a:lnTo>
                  <a:lnTo>
                    <a:pt x="0" y="16"/>
                  </a:lnTo>
                  <a:lnTo>
                    <a:pt x="5" y="8"/>
                  </a:lnTo>
                  <a:lnTo>
                    <a:pt x="14" y="5"/>
                  </a:lnTo>
                  <a:lnTo>
                    <a:pt x="27" y="5"/>
                  </a:lnTo>
                  <a:lnTo>
                    <a:pt x="38" y="0"/>
                  </a:lnTo>
                  <a:lnTo>
                    <a:pt x="54" y="8"/>
                  </a:lnTo>
                  <a:lnTo>
                    <a:pt x="67" y="18"/>
                  </a:lnTo>
                  <a:lnTo>
                    <a:pt x="77" y="31"/>
                  </a:lnTo>
                  <a:lnTo>
                    <a:pt x="85" y="45"/>
                  </a:lnTo>
                  <a:lnTo>
                    <a:pt x="91" y="61"/>
                  </a:lnTo>
                  <a:lnTo>
                    <a:pt x="96" y="79"/>
                  </a:lnTo>
                  <a:lnTo>
                    <a:pt x="99" y="96"/>
                  </a:lnTo>
                  <a:lnTo>
                    <a:pt x="102" y="11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40"/>
            <p:cNvSpPr>
              <a:spLocks/>
            </p:cNvSpPr>
            <p:nvPr/>
          </p:nvSpPr>
          <p:spPr bwMode="auto">
            <a:xfrm>
              <a:off x="4337" y="1961"/>
              <a:ext cx="235" cy="353"/>
            </a:xfrm>
            <a:custGeom>
              <a:avLst/>
              <a:gdLst>
                <a:gd name="T0" fmla="*/ 469 w 469"/>
                <a:gd name="T1" fmla="*/ 64 h 706"/>
                <a:gd name="T2" fmla="*/ 458 w 469"/>
                <a:gd name="T3" fmla="*/ 104 h 706"/>
                <a:gd name="T4" fmla="*/ 434 w 469"/>
                <a:gd name="T5" fmla="*/ 140 h 706"/>
                <a:gd name="T6" fmla="*/ 409 w 469"/>
                <a:gd name="T7" fmla="*/ 174 h 706"/>
                <a:gd name="T8" fmla="*/ 385 w 469"/>
                <a:gd name="T9" fmla="*/ 206 h 706"/>
                <a:gd name="T10" fmla="*/ 359 w 469"/>
                <a:gd name="T11" fmla="*/ 233 h 706"/>
                <a:gd name="T12" fmla="*/ 333 w 469"/>
                <a:gd name="T13" fmla="*/ 262 h 706"/>
                <a:gd name="T14" fmla="*/ 308 w 469"/>
                <a:gd name="T15" fmla="*/ 290 h 706"/>
                <a:gd name="T16" fmla="*/ 284 w 469"/>
                <a:gd name="T17" fmla="*/ 326 h 706"/>
                <a:gd name="T18" fmla="*/ 271 w 469"/>
                <a:gd name="T19" fmla="*/ 370 h 706"/>
                <a:gd name="T20" fmla="*/ 289 w 469"/>
                <a:gd name="T21" fmla="*/ 407 h 706"/>
                <a:gd name="T22" fmla="*/ 311 w 469"/>
                <a:gd name="T23" fmla="*/ 431 h 706"/>
                <a:gd name="T24" fmla="*/ 337 w 469"/>
                <a:gd name="T25" fmla="*/ 452 h 706"/>
                <a:gd name="T26" fmla="*/ 364 w 469"/>
                <a:gd name="T27" fmla="*/ 473 h 706"/>
                <a:gd name="T28" fmla="*/ 389 w 469"/>
                <a:gd name="T29" fmla="*/ 490 h 706"/>
                <a:gd name="T30" fmla="*/ 415 w 469"/>
                <a:gd name="T31" fmla="*/ 503 h 706"/>
                <a:gd name="T32" fmla="*/ 437 w 469"/>
                <a:gd name="T33" fmla="*/ 520 h 706"/>
                <a:gd name="T34" fmla="*/ 447 w 469"/>
                <a:gd name="T35" fmla="*/ 544 h 706"/>
                <a:gd name="T36" fmla="*/ 436 w 469"/>
                <a:gd name="T37" fmla="*/ 586 h 706"/>
                <a:gd name="T38" fmla="*/ 410 w 469"/>
                <a:gd name="T39" fmla="*/ 629 h 706"/>
                <a:gd name="T40" fmla="*/ 377 w 469"/>
                <a:gd name="T41" fmla="*/ 663 h 706"/>
                <a:gd name="T42" fmla="*/ 338 w 469"/>
                <a:gd name="T43" fmla="*/ 693 h 706"/>
                <a:gd name="T44" fmla="*/ 294 w 469"/>
                <a:gd name="T45" fmla="*/ 699 h 706"/>
                <a:gd name="T46" fmla="*/ 254 w 469"/>
                <a:gd name="T47" fmla="*/ 672 h 706"/>
                <a:gd name="T48" fmla="*/ 220 w 469"/>
                <a:gd name="T49" fmla="*/ 634 h 706"/>
                <a:gd name="T50" fmla="*/ 188 w 469"/>
                <a:gd name="T51" fmla="*/ 597 h 706"/>
                <a:gd name="T52" fmla="*/ 164 w 469"/>
                <a:gd name="T53" fmla="*/ 559 h 706"/>
                <a:gd name="T54" fmla="*/ 142 w 469"/>
                <a:gd name="T55" fmla="*/ 516 h 706"/>
                <a:gd name="T56" fmla="*/ 112 w 469"/>
                <a:gd name="T57" fmla="*/ 481 h 706"/>
                <a:gd name="T58" fmla="*/ 70 w 469"/>
                <a:gd name="T59" fmla="*/ 455 h 706"/>
                <a:gd name="T60" fmla="*/ 35 w 469"/>
                <a:gd name="T61" fmla="*/ 445 h 706"/>
                <a:gd name="T62" fmla="*/ 13 w 469"/>
                <a:gd name="T63" fmla="*/ 436 h 706"/>
                <a:gd name="T64" fmla="*/ 0 w 469"/>
                <a:gd name="T65" fmla="*/ 413 h 706"/>
                <a:gd name="T66" fmla="*/ 3 w 469"/>
                <a:gd name="T67" fmla="*/ 385 h 706"/>
                <a:gd name="T68" fmla="*/ 14 w 469"/>
                <a:gd name="T69" fmla="*/ 358 h 706"/>
                <a:gd name="T70" fmla="*/ 30 w 469"/>
                <a:gd name="T71" fmla="*/ 335 h 706"/>
                <a:gd name="T72" fmla="*/ 44 w 469"/>
                <a:gd name="T73" fmla="*/ 321 h 706"/>
                <a:gd name="T74" fmla="*/ 67 w 469"/>
                <a:gd name="T75" fmla="*/ 298 h 706"/>
                <a:gd name="T76" fmla="*/ 96 w 469"/>
                <a:gd name="T77" fmla="*/ 268 h 706"/>
                <a:gd name="T78" fmla="*/ 115 w 469"/>
                <a:gd name="T79" fmla="*/ 246 h 706"/>
                <a:gd name="T80" fmla="*/ 147 w 469"/>
                <a:gd name="T81" fmla="*/ 215 h 706"/>
                <a:gd name="T82" fmla="*/ 204 w 469"/>
                <a:gd name="T83" fmla="*/ 160 h 706"/>
                <a:gd name="T84" fmla="*/ 260 w 469"/>
                <a:gd name="T85" fmla="*/ 104 h 706"/>
                <a:gd name="T86" fmla="*/ 319 w 469"/>
                <a:gd name="T87" fmla="*/ 48 h 706"/>
                <a:gd name="T88" fmla="*/ 359 w 469"/>
                <a:gd name="T89" fmla="*/ 16 h 706"/>
                <a:gd name="T90" fmla="*/ 373 w 469"/>
                <a:gd name="T91" fmla="*/ 9 h 706"/>
                <a:gd name="T92" fmla="*/ 388 w 469"/>
                <a:gd name="T93" fmla="*/ 5 h 706"/>
                <a:gd name="T94" fmla="*/ 404 w 469"/>
                <a:gd name="T95" fmla="*/ 0 h 706"/>
                <a:gd name="T96" fmla="*/ 421 w 469"/>
                <a:gd name="T97" fmla="*/ 3 h 706"/>
                <a:gd name="T98" fmla="*/ 437 w 469"/>
                <a:gd name="T99" fmla="*/ 11 h 706"/>
                <a:gd name="T100" fmla="*/ 452 w 469"/>
                <a:gd name="T101" fmla="*/ 21 h 706"/>
                <a:gd name="T102" fmla="*/ 463 w 469"/>
                <a:gd name="T103" fmla="*/ 33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9" h="706">
                  <a:moveTo>
                    <a:pt x="466" y="41"/>
                  </a:moveTo>
                  <a:lnTo>
                    <a:pt x="469" y="64"/>
                  </a:lnTo>
                  <a:lnTo>
                    <a:pt x="466" y="84"/>
                  </a:lnTo>
                  <a:lnTo>
                    <a:pt x="458" y="104"/>
                  </a:lnTo>
                  <a:lnTo>
                    <a:pt x="447" y="121"/>
                  </a:lnTo>
                  <a:lnTo>
                    <a:pt x="434" y="140"/>
                  </a:lnTo>
                  <a:lnTo>
                    <a:pt x="421" y="156"/>
                  </a:lnTo>
                  <a:lnTo>
                    <a:pt x="409" y="174"/>
                  </a:lnTo>
                  <a:lnTo>
                    <a:pt x="397" y="191"/>
                  </a:lnTo>
                  <a:lnTo>
                    <a:pt x="385" y="206"/>
                  </a:lnTo>
                  <a:lnTo>
                    <a:pt x="372" y="220"/>
                  </a:lnTo>
                  <a:lnTo>
                    <a:pt x="359" y="233"/>
                  </a:lnTo>
                  <a:lnTo>
                    <a:pt x="346" y="247"/>
                  </a:lnTo>
                  <a:lnTo>
                    <a:pt x="333" y="262"/>
                  </a:lnTo>
                  <a:lnTo>
                    <a:pt x="321" y="276"/>
                  </a:lnTo>
                  <a:lnTo>
                    <a:pt x="308" y="290"/>
                  </a:lnTo>
                  <a:lnTo>
                    <a:pt x="295" y="305"/>
                  </a:lnTo>
                  <a:lnTo>
                    <a:pt x="284" y="326"/>
                  </a:lnTo>
                  <a:lnTo>
                    <a:pt x="276" y="348"/>
                  </a:lnTo>
                  <a:lnTo>
                    <a:pt x="271" y="370"/>
                  </a:lnTo>
                  <a:lnTo>
                    <a:pt x="279" y="393"/>
                  </a:lnTo>
                  <a:lnTo>
                    <a:pt x="289" y="407"/>
                  </a:lnTo>
                  <a:lnTo>
                    <a:pt x="298" y="418"/>
                  </a:lnTo>
                  <a:lnTo>
                    <a:pt x="311" y="431"/>
                  </a:lnTo>
                  <a:lnTo>
                    <a:pt x="324" y="442"/>
                  </a:lnTo>
                  <a:lnTo>
                    <a:pt x="337" y="452"/>
                  </a:lnTo>
                  <a:lnTo>
                    <a:pt x="351" y="461"/>
                  </a:lnTo>
                  <a:lnTo>
                    <a:pt x="364" y="473"/>
                  </a:lnTo>
                  <a:lnTo>
                    <a:pt x="377" y="482"/>
                  </a:lnTo>
                  <a:lnTo>
                    <a:pt x="389" y="490"/>
                  </a:lnTo>
                  <a:lnTo>
                    <a:pt x="402" y="497"/>
                  </a:lnTo>
                  <a:lnTo>
                    <a:pt x="415" y="503"/>
                  </a:lnTo>
                  <a:lnTo>
                    <a:pt x="428" y="511"/>
                  </a:lnTo>
                  <a:lnTo>
                    <a:pt x="437" y="520"/>
                  </a:lnTo>
                  <a:lnTo>
                    <a:pt x="444" y="532"/>
                  </a:lnTo>
                  <a:lnTo>
                    <a:pt x="447" y="544"/>
                  </a:lnTo>
                  <a:lnTo>
                    <a:pt x="444" y="562"/>
                  </a:lnTo>
                  <a:lnTo>
                    <a:pt x="436" y="586"/>
                  </a:lnTo>
                  <a:lnTo>
                    <a:pt x="424" y="608"/>
                  </a:lnTo>
                  <a:lnTo>
                    <a:pt x="410" y="629"/>
                  </a:lnTo>
                  <a:lnTo>
                    <a:pt x="394" y="647"/>
                  </a:lnTo>
                  <a:lnTo>
                    <a:pt x="377" y="663"/>
                  </a:lnTo>
                  <a:lnTo>
                    <a:pt x="357" y="679"/>
                  </a:lnTo>
                  <a:lnTo>
                    <a:pt x="338" y="693"/>
                  </a:lnTo>
                  <a:lnTo>
                    <a:pt x="317" y="706"/>
                  </a:lnTo>
                  <a:lnTo>
                    <a:pt x="294" y="699"/>
                  </a:lnTo>
                  <a:lnTo>
                    <a:pt x="271" y="687"/>
                  </a:lnTo>
                  <a:lnTo>
                    <a:pt x="254" y="672"/>
                  </a:lnTo>
                  <a:lnTo>
                    <a:pt x="236" y="653"/>
                  </a:lnTo>
                  <a:lnTo>
                    <a:pt x="220" y="634"/>
                  </a:lnTo>
                  <a:lnTo>
                    <a:pt x="204" y="615"/>
                  </a:lnTo>
                  <a:lnTo>
                    <a:pt x="188" y="597"/>
                  </a:lnTo>
                  <a:lnTo>
                    <a:pt x="171" y="581"/>
                  </a:lnTo>
                  <a:lnTo>
                    <a:pt x="164" y="559"/>
                  </a:lnTo>
                  <a:lnTo>
                    <a:pt x="155" y="536"/>
                  </a:lnTo>
                  <a:lnTo>
                    <a:pt x="142" y="516"/>
                  </a:lnTo>
                  <a:lnTo>
                    <a:pt x="127" y="497"/>
                  </a:lnTo>
                  <a:lnTo>
                    <a:pt x="112" y="481"/>
                  </a:lnTo>
                  <a:lnTo>
                    <a:pt x="92" y="466"/>
                  </a:lnTo>
                  <a:lnTo>
                    <a:pt x="70" y="455"/>
                  </a:lnTo>
                  <a:lnTo>
                    <a:pt x="46" y="447"/>
                  </a:lnTo>
                  <a:lnTo>
                    <a:pt x="35" y="445"/>
                  </a:lnTo>
                  <a:lnTo>
                    <a:pt x="24" y="441"/>
                  </a:lnTo>
                  <a:lnTo>
                    <a:pt x="13" y="436"/>
                  </a:lnTo>
                  <a:lnTo>
                    <a:pt x="3" y="429"/>
                  </a:lnTo>
                  <a:lnTo>
                    <a:pt x="0" y="413"/>
                  </a:lnTo>
                  <a:lnTo>
                    <a:pt x="0" y="397"/>
                  </a:lnTo>
                  <a:lnTo>
                    <a:pt x="3" y="385"/>
                  </a:lnTo>
                  <a:lnTo>
                    <a:pt x="8" y="370"/>
                  </a:lnTo>
                  <a:lnTo>
                    <a:pt x="14" y="358"/>
                  </a:lnTo>
                  <a:lnTo>
                    <a:pt x="22" y="346"/>
                  </a:lnTo>
                  <a:lnTo>
                    <a:pt x="30" y="335"/>
                  </a:lnTo>
                  <a:lnTo>
                    <a:pt x="40" y="324"/>
                  </a:lnTo>
                  <a:lnTo>
                    <a:pt x="44" y="321"/>
                  </a:lnTo>
                  <a:lnTo>
                    <a:pt x="54" y="311"/>
                  </a:lnTo>
                  <a:lnTo>
                    <a:pt x="67" y="298"/>
                  </a:lnTo>
                  <a:lnTo>
                    <a:pt x="81" y="283"/>
                  </a:lnTo>
                  <a:lnTo>
                    <a:pt x="96" y="268"/>
                  </a:lnTo>
                  <a:lnTo>
                    <a:pt x="107" y="255"/>
                  </a:lnTo>
                  <a:lnTo>
                    <a:pt x="115" y="246"/>
                  </a:lnTo>
                  <a:lnTo>
                    <a:pt x="116" y="243"/>
                  </a:lnTo>
                  <a:lnTo>
                    <a:pt x="147" y="215"/>
                  </a:lnTo>
                  <a:lnTo>
                    <a:pt x="175" y="188"/>
                  </a:lnTo>
                  <a:lnTo>
                    <a:pt x="204" y="160"/>
                  </a:lnTo>
                  <a:lnTo>
                    <a:pt x="233" y="132"/>
                  </a:lnTo>
                  <a:lnTo>
                    <a:pt x="260" y="104"/>
                  </a:lnTo>
                  <a:lnTo>
                    <a:pt x="289" y="75"/>
                  </a:lnTo>
                  <a:lnTo>
                    <a:pt x="319" y="48"/>
                  </a:lnTo>
                  <a:lnTo>
                    <a:pt x="353" y="19"/>
                  </a:lnTo>
                  <a:lnTo>
                    <a:pt x="359" y="16"/>
                  </a:lnTo>
                  <a:lnTo>
                    <a:pt x="367" y="13"/>
                  </a:lnTo>
                  <a:lnTo>
                    <a:pt x="373" y="9"/>
                  </a:lnTo>
                  <a:lnTo>
                    <a:pt x="381" y="6"/>
                  </a:lnTo>
                  <a:lnTo>
                    <a:pt x="388" y="5"/>
                  </a:lnTo>
                  <a:lnTo>
                    <a:pt x="396" y="1"/>
                  </a:lnTo>
                  <a:lnTo>
                    <a:pt x="404" y="0"/>
                  </a:lnTo>
                  <a:lnTo>
                    <a:pt x="413" y="0"/>
                  </a:lnTo>
                  <a:lnTo>
                    <a:pt x="421" y="3"/>
                  </a:lnTo>
                  <a:lnTo>
                    <a:pt x="429" y="6"/>
                  </a:lnTo>
                  <a:lnTo>
                    <a:pt x="437" y="11"/>
                  </a:lnTo>
                  <a:lnTo>
                    <a:pt x="445" y="16"/>
                  </a:lnTo>
                  <a:lnTo>
                    <a:pt x="452" y="21"/>
                  </a:lnTo>
                  <a:lnTo>
                    <a:pt x="458" y="27"/>
                  </a:lnTo>
                  <a:lnTo>
                    <a:pt x="463" y="33"/>
                  </a:lnTo>
                  <a:lnTo>
                    <a:pt x="466" y="41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4576" y="1987"/>
              <a:ext cx="99" cy="63"/>
            </a:xfrm>
            <a:custGeom>
              <a:avLst/>
              <a:gdLst>
                <a:gd name="T0" fmla="*/ 179 w 196"/>
                <a:gd name="T1" fmla="*/ 95 h 126"/>
                <a:gd name="T2" fmla="*/ 183 w 196"/>
                <a:gd name="T3" fmla="*/ 102 h 126"/>
                <a:gd name="T4" fmla="*/ 190 w 196"/>
                <a:gd name="T5" fmla="*/ 108 h 126"/>
                <a:gd name="T6" fmla="*/ 193 w 196"/>
                <a:gd name="T7" fmla="*/ 118 h 126"/>
                <a:gd name="T8" fmla="*/ 196 w 196"/>
                <a:gd name="T9" fmla="*/ 126 h 126"/>
                <a:gd name="T10" fmla="*/ 172 w 196"/>
                <a:gd name="T11" fmla="*/ 124 h 126"/>
                <a:gd name="T12" fmla="*/ 148 w 196"/>
                <a:gd name="T13" fmla="*/ 121 h 126"/>
                <a:gd name="T14" fmla="*/ 124 w 196"/>
                <a:gd name="T15" fmla="*/ 118 h 126"/>
                <a:gd name="T16" fmla="*/ 99 w 196"/>
                <a:gd name="T17" fmla="*/ 113 h 126"/>
                <a:gd name="T18" fmla="*/ 75 w 196"/>
                <a:gd name="T19" fmla="*/ 110 h 126"/>
                <a:gd name="T20" fmla="*/ 49 w 196"/>
                <a:gd name="T21" fmla="*/ 105 h 126"/>
                <a:gd name="T22" fmla="*/ 24 w 196"/>
                <a:gd name="T23" fmla="*/ 102 h 126"/>
                <a:gd name="T24" fmla="*/ 0 w 196"/>
                <a:gd name="T25" fmla="*/ 99 h 126"/>
                <a:gd name="T26" fmla="*/ 19 w 196"/>
                <a:gd name="T27" fmla="*/ 60 h 126"/>
                <a:gd name="T28" fmla="*/ 27 w 196"/>
                <a:gd name="T29" fmla="*/ 31 h 126"/>
                <a:gd name="T30" fmla="*/ 27 w 196"/>
                <a:gd name="T31" fmla="*/ 11 h 126"/>
                <a:gd name="T32" fmla="*/ 24 w 196"/>
                <a:gd name="T33" fmla="*/ 3 h 126"/>
                <a:gd name="T34" fmla="*/ 35 w 196"/>
                <a:gd name="T35" fmla="*/ 0 h 126"/>
                <a:gd name="T36" fmla="*/ 46 w 196"/>
                <a:gd name="T37" fmla="*/ 1 h 126"/>
                <a:gd name="T38" fmla="*/ 59 w 196"/>
                <a:gd name="T39" fmla="*/ 6 h 126"/>
                <a:gd name="T40" fmla="*/ 68 w 196"/>
                <a:gd name="T41" fmla="*/ 11 h 126"/>
                <a:gd name="T42" fmla="*/ 83 w 196"/>
                <a:gd name="T43" fmla="*/ 20 h 126"/>
                <a:gd name="T44" fmla="*/ 99 w 196"/>
                <a:gd name="T45" fmla="*/ 30 h 126"/>
                <a:gd name="T46" fmla="*/ 113 w 196"/>
                <a:gd name="T47" fmla="*/ 39 h 126"/>
                <a:gd name="T48" fmla="*/ 128 w 196"/>
                <a:gd name="T49" fmla="*/ 49 h 126"/>
                <a:gd name="T50" fmla="*/ 140 w 196"/>
                <a:gd name="T51" fmla="*/ 59 h 126"/>
                <a:gd name="T52" fmla="*/ 155 w 196"/>
                <a:gd name="T53" fmla="*/ 70 h 126"/>
                <a:gd name="T54" fmla="*/ 167 w 196"/>
                <a:gd name="T55" fmla="*/ 83 h 126"/>
                <a:gd name="T56" fmla="*/ 179 w 196"/>
                <a:gd name="T57" fmla="*/ 9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126">
                  <a:moveTo>
                    <a:pt x="179" y="95"/>
                  </a:moveTo>
                  <a:lnTo>
                    <a:pt x="183" y="102"/>
                  </a:lnTo>
                  <a:lnTo>
                    <a:pt x="190" y="108"/>
                  </a:lnTo>
                  <a:lnTo>
                    <a:pt x="193" y="118"/>
                  </a:lnTo>
                  <a:lnTo>
                    <a:pt x="196" y="126"/>
                  </a:lnTo>
                  <a:lnTo>
                    <a:pt x="172" y="124"/>
                  </a:lnTo>
                  <a:lnTo>
                    <a:pt x="148" y="121"/>
                  </a:lnTo>
                  <a:lnTo>
                    <a:pt x="124" y="118"/>
                  </a:lnTo>
                  <a:lnTo>
                    <a:pt x="99" y="113"/>
                  </a:lnTo>
                  <a:lnTo>
                    <a:pt x="75" y="110"/>
                  </a:lnTo>
                  <a:lnTo>
                    <a:pt x="49" y="105"/>
                  </a:lnTo>
                  <a:lnTo>
                    <a:pt x="24" y="102"/>
                  </a:lnTo>
                  <a:lnTo>
                    <a:pt x="0" y="99"/>
                  </a:lnTo>
                  <a:lnTo>
                    <a:pt x="19" y="60"/>
                  </a:lnTo>
                  <a:lnTo>
                    <a:pt x="27" y="31"/>
                  </a:lnTo>
                  <a:lnTo>
                    <a:pt x="27" y="11"/>
                  </a:lnTo>
                  <a:lnTo>
                    <a:pt x="24" y="3"/>
                  </a:lnTo>
                  <a:lnTo>
                    <a:pt x="35" y="0"/>
                  </a:lnTo>
                  <a:lnTo>
                    <a:pt x="46" y="1"/>
                  </a:lnTo>
                  <a:lnTo>
                    <a:pt x="59" y="6"/>
                  </a:lnTo>
                  <a:lnTo>
                    <a:pt x="68" y="11"/>
                  </a:lnTo>
                  <a:lnTo>
                    <a:pt x="83" y="20"/>
                  </a:lnTo>
                  <a:lnTo>
                    <a:pt x="99" y="30"/>
                  </a:lnTo>
                  <a:lnTo>
                    <a:pt x="113" y="39"/>
                  </a:lnTo>
                  <a:lnTo>
                    <a:pt x="128" y="49"/>
                  </a:lnTo>
                  <a:lnTo>
                    <a:pt x="140" y="59"/>
                  </a:lnTo>
                  <a:lnTo>
                    <a:pt x="155" y="70"/>
                  </a:lnTo>
                  <a:lnTo>
                    <a:pt x="167" y="83"/>
                  </a:lnTo>
                  <a:lnTo>
                    <a:pt x="179" y="9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42"/>
            <p:cNvSpPr>
              <a:spLocks/>
            </p:cNvSpPr>
            <p:nvPr/>
          </p:nvSpPr>
          <p:spPr bwMode="auto">
            <a:xfrm>
              <a:off x="4476" y="1987"/>
              <a:ext cx="67" cy="69"/>
            </a:xfrm>
            <a:custGeom>
              <a:avLst/>
              <a:gdLst>
                <a:gd name="T0" fmla="*/ 134 w 134"/>
                <a:gd name="T1" fmla="*/ 68 h 137"/>
                <a:gd name="T2" fmla="*/ 131 w 134"/>
                <a:gd name="T3" fmla="*/ 83 h 137"/>
                <a:gd name="T4" fmla="*/ 123 w 134"/>
                <a:gd name="T5" fmla="*/ 95 h 137"/>
                <a:gd name="T6" fmla="*/ 111 w 134"/>
                <a:gd name="T7" fmla="*/ 105 h 137"/>
                <a:gd name="T8" fmla="*/ 100 w 134"/>
                <a:gd name="T9" fmla="*/ 115 h 137"/>
                <a:gd name="T10" fmla="*/ 95 w 134"/>
                <a:gd name="T11" fmla="*/ 121 h 137"/>
                <a:gd name="T12" fmla="*/ 91 w 134"/>
                <a:gd name="T13" fmla="*/ 130 h 137"/>
                <a:gd name="T14" fmla="*/ 84 w 134"/>
                <a:gd name="T15" fmla="*/ 137 h 137"/>
                <a:gd name="T16" fmla="*/ 75 w 134"/>
                <a:gd name="T17" fmla="*/ 134 h 137"/>
                <a:gd name="T18" fmla="*/ 67 w 134"/>
                <a:gd name="T19" fmla="*/ 124 h 137"/>
                <a:gd name="T20" fmla="*/ 57 w 134"/>
                <a:gd name="T21" fmla="*/ 115 h 137"/>
                <a:gd name="T22" fmla="*/ 49 w 134"/>
                <a:gd name="T23" fmla="*/ 107 h 137"/>
                <a:gd name="T24" fmla="*/ 39 w 134"/>
                <a:gd name="T25" fmla="*/ 99 h 137"/>
                <a:gd name="T26" fmla="*/ 30 w 134"/>
                <a:gd name="T27" fmla="*/ 91 h 137"/>
                <a:gd name="T28" fmla="*/ 20 w 134"/>
                <a:gd name="T29" fmla="*/ 83 h 137"/>
                <a:gd name="T30" fmla="*/ 11 w 134"/>
                <a:gd name="T31" fmla="*/ 76 h 137"/>
                <a:gd name="T32" fmla="*/ 0 w 134"/>
                <a:gd name="T33" fmla="*/ 68 h 137"/>
                <a:gd name="T34" fmla="*/ 1 w 134"/>
                <a:gd name="T35" fmla="*/ 52 h 137"/>
                <a:gd name="T36" fmla="*/ 11 w 134"/>
                <a:gd name="T37" fmla="*/ 39 h 137"/>
                <a:gd name="T38" fmla="*/ 22 w 134"/>
                <a:gd name="T39" fmla="*/ 30 h 137"/>
                <a:gd name="T40" fmla="*/ 32 w 134"/>
                <a:gd name="T41" fmla="*/ 22 h 137"/>
                <a:gd name="T42" fmla="*/ 39 w 134"/>
                <a:gd name="T43" fmla="*/ 17 h 137"/>
                <a:gd name="T44" fmla="*/ 46 w 134"/>
                <a:gd name="T45" fmla="*/ 6 h 137"/>
                <a:gd name="T46" fmla="*/ 55 w 134"/>
                <a:gd name="T47" fmla="*/ 0 h 137"/>
                <a:gd name="T48" fmla="*/ 65 w 134"/>
                <a:gd name="T49" fmla="*/ 9 h 137"/>
                <a:gd name="T50" fmla="*/ 73 w 134"/>
                <a:gd name="T51" fmla="*/ 16 h 137"/>
                <a:gd name="T52" fmla="*/ 81 w 134"/>
                <a:gd name="T53" fmla="*/ 23 h 137"/>
                <a:gd name="T54" fmla="*/ 89 w 134"/>
                <a:gd name="T55" fmla="*/ 31 h 137"/>
                <a:gd name="T56" fmla="*/ 97 w 134"/>
                <a:gd name="T57" fmla="*/ 39 h 137"/>
                <a:gd name="T58" fmla="*/ 107 w 134"/>
                <a:gd name="T59" fmla="*/ 49 h 137"/>
                <a:gd name="T60" fmla="*/ 115 w 134"/>
                <a:gd name="T61" fmla="*/ 57 h 137"/>
                <a:gd name="T62" fmla="*/ 124 w 134"/>
                <a:gd name="T63" fmla="*/ 63 h 137"/>
                <a:gd name="T64" fmla="*/ 134 w 134"/>
                <a:gd name="T6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137">
                  <a:moveTo>
                    <a:pt x="134" y="68"/>
                  </a:moveTo>
                  <a:lnTo>
                    <a:pt x="131" y="83"/>
                  </a:lnTo>
                  <a:lnTo>
                    <a:pt x="123" y="95"/>
                  </a:lnTo>
                  <a:lnTo>
                    <a:pt x="111" y="105"/>
                  </a:lnTo>
                  <a:lnTo>
                    <a:pt x="100" y="115"/>
                  </a:lnTo>
                  <a:lnTo>
                    <a:pt x="95" y="121"/>
                  </a:lnTo>
                  <a:lnTo>
                    <a:pt x="91" y="130"/>
                  </a:lnTo>
                  <a:lnTo>
                    <a:pt x="84" y="137"/>
                  </a:lnTo>
                  <a:lnTo>
                    <a:pt x="75" y="134"/>
                  </a:lnTo>
                  <a:lnTo>
                    <a:pt x="67" y="124"/>
                  </a:lnTo>
                  <a:lnTo>
                    <a:pt x="57" y="115"/>
                  </a:lnTo>
                  <a:lnTo>
                    <a:pt x="49" y="107"/>
                  </a:lnTo>
                  <a:lnTo>
                    <a:pt x="39" y="99"/>
                  </a:lnTo>
                  <a:lnTo>
                    <a:pt x="30" y="91"/>
                  </a:lnTo>
                  <a:lnTo>
                    <a:pt x="20" y="83"/>
                  </a:lnTo>
                  <a:lnTo>
                    <a:pt x="11" y="76"/>
                  </a:lnTo>
                  <a:lnTo>
                    <a:pt x="0" y="68"/>
                  </a:lnTo>
                  <a:lnTo>
                    <a:pt x="1" y="52"/>
                  </a:lnTo>
                  <a:lnTo>
                    <a:pt x="11" y="39"/>
                  </a:lnTo>
                  <a:lnTo>
                    <a:pt x="22" y="30"/>
                  </a:lnTo>
                  <a:lnTo>
                    <a:pt x="32" y="22"/>
                  </a:lnTo>
                  <a:lnTo>
                    <a:pt x="39" y="17"/>
                  </a:lnTo>
                  <a:lnTo>
                    <a:pt x="46" y="6"/>
                  </a:lnTo>
                  <a:lnTo>
                    <a:pt x="55" y="0"/>
                  </a:lnTo>
                  <a:lnTo>
                    <a:pt x="65" y="9"/>
                  </a:lnTo>
                  <a:lnTo>
                    <a:pt x="73" y="16"/>
                  </a:lnTo>
                  <a:lnTo>
                    <a:pt x="81" y="23"/>
                  </a:lnTo>
                  <a:lnTo>
                    <a:pt x="89" y="31"/>
                  </a:lnTo>
                  <a:lnTo>
                    <a:pt x="97" y="39"/>
                  </a:lnTo>
                  <a:lnTo>
                    <a:pt x="107" y="49"/>
                  </a:lnTo>
                  <a:lnTo>
                    <a:pt x="115" y="57"/>
                  </a:lnTo>
                  <a:lnTo>
                    <a:pt x="124" y="63"/>
                  </a:lnTo>
                  <a:lnTo>
                    <a:pt x="134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43"/>
            <p:cNvSpPr>
              <a:spLocks/>
            </p:cNvSpPr>
            <p:nvPr/>
          </p:nvSpPr>
          <p:spPr bwMode="auto">
            <a:xfrm>
              <a:off x="4485" y="2001"/>
              <a:ext cx="46" cy="44"/>
            </a:xfrm>
            <a:custGeom>
              <a:avLst/>
              <a:gdLst>
                <a:gd name="T0" fmla="*/ 93 w 93"/>
                <a:gd name="T1" fmla="*/ 48 h 88"/>
                <a:gd name="T2" fmla="*/ 93 w 93"/>
                <a:gd name="T3" fmla="*/ 54 h 88"/>
                <a:gd name="T4" fmla="*/ 91 w 93"/>
                <a:gd name="T5" fmla="*/ 57 h 88"/>
                <a:gd name="T6" fmla="*/ 86 w 93"/>
                <a:gd name="T7" fmla="*/ 60 h 88"/>
                <a:gd name="T8" fmla="*/ 83 w 93"/>
                <a:gd name="T9" fmla="*/ 62 h 88"/>
                <a:gd name="T10" fmla="*/ 62 w 93"/>
                <a:gd name="T11" fmla="*/ 88 h 88"/>
                <a:gd name="T12" fmla="*/ 54 w 93"/>
                <a:gd name="T13" fmla="*/ 81 h 88"/>
                <a:gd name="T14" fmla="*/ 46 w 93"/>
                <a:gd name="T15" fmla="*/ 75 h 88"/>
                <a:gd name="T16" fmla="*/ 40 w 93"/>
                <a:gd name="T17" fmla="*/ 68 h 88"/>
                <a:gd name="T18" fmla="*/ 32 w 93"/>
                <a:gd name="T19" fmla="*/ 60 h 88"/>
                <a:gd name="T20" fmla="*/ 26 w 93"/>
                <a:gd name="T21" fmla="*/ 54 h 88"/>
                <a:gd name="T22" fmla="*/ 18 w 93"/>
                <a:gd name="T23" fmla="*/ 46 h 88"/>
                <a:gd name="T24" fmla="*/ 10 w 93"/>
                <a:gd name="T25" fmla="*/ 38 h 88"/>
                <a:gd name="T26" fmla="*/ 0 w 93"/>
                <a:gd name="T27" fmla="*/ 30 h 88"/>
                <a:gd name="T28" fmla="*/ 8 w 93"/>
                <a:gd name="T29" fmla="*/ 27 h 88"/>
                <a:gd name="T30" fmla="*/ 15 w 93"/>
                <a:gd name="T31" fmla="*/ 22 h 88"/>
                <a:gd name="T32" fmla="*/ 19 w 93"/>
                <a:gd name="T33" fmla="*/ 16 h 88"/>
                <a:gd name="T34" fmla="*/ 24 w 93"/>
                <a:gd name="T35" fmla="*/ 9 h 88"/>
                <a:gd name="T36" fmla="*/ 29 w 93"/>
                <a:gd name="T37" fmla="*/ 4 h 88"/>
                <a:gd name="T38" fmla="*/ 34 w 93"/>
                <a:gd name="T39" fmla="*/ 1 h 88"/>
                <a:gd name="T40" fmla="*/ 42 w 93"/>
                <a:gd name="T41" fmla="*/ 0 h 88"/>
                <a:gd name="T42" fmla="*/ 51 w 93"/>
                <a:gd name="T43" fmla="*/ 3 h 88"/>
                <a:gd name="T44" fmla="*/ 62 w 93"/>
                <a:gd name="T45" fmla="*/ 14 h 88"/>
                <a:gd name="T46" fmla="*/ 74 w 93"/>
                <a:gd name="T47" fmla="*/ 25 h 88"/>
                <a:gd name="T48" fmla="*/ 83 w 93"/>
                <a:gd name="T49" fmla="*/ 36 h 88"/>
                <a:gd name="T50" fmla="*/ 93 w 93"/>
                <a:gd name="T51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" h="88">
                  <a:moveTo>
                    <a:pt x="93" y="48"/>
                  </a:moveTo>
                  <a:lnTo>
                    <a:pt x="93" y="54"/>
                  </a:lnTo>
                  <a:lnTo>
                    <a:pt x="91" y="57"/>
                  </a:lnTo>
                  <a:lnTo>
                    <a:pt x="86" y="60"/>
                  </a:lnTo>
                  <a:lnTo>
                    <a:pt x="83" y="62"/>
                  </a:lnTo>
                  <a:lnTo>
                    <a:pt x="62" y="88"/>
                  </a:lnTo>
                  <a:lnTo>
                    <a:pt x="54" y="81"/>
                  </a:lnTo>
                  <a:lnTo>
                    <a:pt x="46" y="75"/>
                  </a:lnTo>
                  <a:lnTo>
                    <a:pt x="40" y="68"/>
                  </a:lnTo>
                  <a:lnTo>
                    <a:pt x="32" y="60"/>
                  </a:lnTo>
                  <a:lnTo>
                    <a:pt x="26" y="54"/>
                  </a:lnTo>
                  <a:lnTo>
                    <a:pt x="18" y="46"/>
                  </a:lnTo>
                  <a:lnTo>
                    <a:pt x="10" y="38"/>
                  </a:lnTo>
                  <a:lnTo>
                    <a:pt x="0" y="30"/>
                  </a:lnTo>
                  <a:lnTo>
                    <a:pt x="8" y="27"/>
                  </a:lnTo>
                  <a:lnTo>
                    <a:pt x="15" y="22"/>
                  </a:lnTo>
                  <a:lnTo>
                    <a:pt x="19" y="16"/>
                  </a:lnTo>
                  <a:lnTo>
                    <a:pt x="24" y="9"/>
                  </a:lnTo>
                  <a:lnTo>
                    <a:pt x="29" y="4"/>
                  </a:lnTo>
                  <a:lnTo>
                    <a:pt x="34" y="1"/>
                  </a:lnTo>
                  <a:lnTo>
                    <a:pt x="42" y="0"/>
                  </a:lnTo>
                  <a:lnTo>
                    <a:pt x="51" y="3"/>
                  </a:lnTo>
                  <a:lnTo>
                    <a:pt x="62" y="14"/>
                  </a:lnTo>
                  <a:lnTo>
                    <a:pt x="74" y="25"/>
                  </a:lnTo>
                  <a:lnTo>
                    <a:pt x="83" y="36"/>
                  </a:lnTo>
                  <a:lnTo>
                    <a:pt x="93" y="48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44"/>
            <p:cNvSpPr>
              <a:spLocks/>
            </p:cNvSpPr>
            <p:nvPr/>
          </p:nvSpPr>
          <p:spPr bwMode="auto">
            <a:xfrm>
              <a:off x="4714" y="2027"/>
              <a:ext cx="33" cy="31"/>
            </a:xfrm>
            <a:custGeom>
              <a:avLst/>
              <a:gdLst>
                <a:gd name="T0" fmla="*/ 67 w 67"/>
                <a:gd name="T1" fmla="*/ 63 h 63"/>
                <a:gd name="T2" fmla="*/ 0 w 67"/>
                <a:gd name="T3" fmla="*/ 55 h 63"/>
                <a:gd name="T4" fmla="*/ 2 w 67"/>
                <a:gd name="T5" fmla="*/ 42 h 63"/>
                <a:gd name="T6" fmla="*/ 7 w 67"/>
                <a:gd name="T7" fmla="*/ 31 h 63"/>
                <a:gd name="T8" fmla="*/ 12 w 67"/>
                <a:gd name="T9" fmla="*/ 18 h 63"/>
                <a:gd name="T10" fmla="*/ 13 w 67"/>
                <a:gd name="T11" fmla="*/ 5 h 63"/>
                <a:gd name="T12" fmla="*/ 18 w 67"/>
                <a:gd name="T13" fmla="*/ 0 h 63"/>
                <a:gd name="T14" fmla="*/ 24 w 67"/>
                <a:gd name="T15" fmla="*/ 7 h 63"/>
                <a:gd name="T16" fmla="*/ 32 w 67"/>
                <a:gd name="T17" fmla="*/ 15 h 63"/>
                <a:gd name="T18" fmla="*/ 39 w 67"/>
                <a:gd name="T19" fmla="*/ 21 h 63"/>
                <a:gd name="T20" fmla="*/ 45 w 67"/>
                <a:gd name="T21" fmla="*/ 29 h 63"/>
                <a:gd name="T22" fmla="*/ 52 w 67"/>
                <a:gd name="T23" fmla="*/ 37 h 63"/>
                <a:gd name="T24" fmla="*/ 58 w 67"/>
                <a:gd name="T25" fmla="*/ 45 h 63"/>
                <a:gd name="T26" fmla="*/ 63 w 67"/>
                <a:gd name="T27" fmla="*/ 53 h 63"/>
                <a:gd name="T28" fmla="*/ 67 w 67"/>
                <a:gd name="T2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63">
                  <a:moveTo>
                    <a:pt x="67" y="63"/>
                  </a:moveTo>
                  <a:lnTo>
                    <a:pt x="0" y="55"/>
                  </a:lnTo>
                  <a:lnTo>
                    <a:pt x="2" y="42"/>
                  </a:lnTo>
                  <a:lnTo>
                    <a:pt x="7" y="31"/>
                  </a:lnTo>
                  <a:lnTo>
                    <a:pt x="12" y="18"/>
                  </a:lnTo>
                  <a:lnTo>
                    <a:pt x="13" y="5"/>
                  </a:lnTo>
                  <a:lnTo>
                    <a:pt x="18" y="0"/>
                  </a:lnTo>
                  <a:lnTo>
                    <a:pt x="24" y="7"/>
                  </a:lnTo>
                  <a:lnTo>
                    <a:pt x="32" y="15"/>
                  </a:lnTo>
                  <a:lnTo>
                    <a:pt x="39" y="21"/>
                  </a:lnTo>
                  <a:lnTo>
                    <a:pt x="45" y="29"/>
                  </a:lnTo>
                  <a:lnTo>
                    <a:pt x="52" y="37"/>
                  </a:lnTo>
                  <a:lnTo>
                    <a:pt x="58" y="45"/>
                  </a:lnTo>
                  <a:lnTo>
                    <a:pt x="63" y="53"/>
                  </a:lnTo>
                  <a:lnTo>
                    <a:pt x="67" y="63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45"/>
            <p:cNvSpPr>
              <a:spLocks/>
            </p:cNvSpPr>
            <p:nvPr/>
          </p:nvSpPr>
          <p:spPr bwMode="auto">
            <a:xfrm>
              <a:off x="4522" y="2054"/>
              <a:ext cx="184" cy="95"/>
            </a:xfrm>
            <a:custGeom>
              <a:avLst/>
              <a:gdLst>
                <a:gd name="T0" fmla="*/ 367 w 367"/>
                <a:gd name="T1" fmla="*/ 40 h 190"/>
                <a:gd name="T2" fmla="*/ 2 w 367"/>
                <a:gd name="T3" fmla="*/ 190 h 190"/>
                <a:gd name="T4" fmla="*/ 0 w 367"/>
                <a:gd name="T5" fmla="*/ 179 h 190"/>
                <a:gd name="T6" fmla="*/ 3 w 367"/>
                <a:gd name="T7" fmla="*/ 167 h 190"/>
                <a:gd name="T8" fmla="*/ 7 w 367"/>
                <a:gd name="T9" fmla="*/ 158 h 190"/>
                <a:gd name="T10" fmla="*/ 8 w 367"/>
                <a:gd name="T11" fmla="*/ 145 h 190"/>
                <a:gd name="T12" fmla="*/ 8 w 367"/>
                <a:gd name="T13" fmla="*/ 147 h 190"/>
                <a:gd name="T14" fmla="*/ 15 w 367"/>
                <a:gd name="T15" fmla="*/ 119 h 190"/>
                <a:gd name="T16" fmla="*/ 19 w 367"/>
                <a:gd name="T17" fmla="*/ 92 h 190"/>
                <a:gd name="T18" fmla="*/ 27 w 367"/>
                <a:gd name="T19" fmla="*/ 67 h 190"/>
                <a:gd name="T20" fmla="*/ 39 w 367"/>
                <a:gd name="T21" fmla="*/ 43 h 190"/>
                <a:gd name="T22" fmla="*/ 50 w 367"/>
                <a:gd name="T23" fmla="*/ 33 h 190"/>
                <a:gd name="T24" fmla="*/ 59 w 367"/>
                <a:gd name="T25" fmla="*/ 24 h 190"/>
                <a:gd name="T26" fmla="*/ 67 w 367"/>
                <a:gd name="T27" fmla="*/ 11 h 190"/>
                <a:gd name="T28" fmla="*/ 77 w 367"/>
                <a:gd name="T29" fmla="*/ 0 h 190"/>
                <a:gd name="T30" fmla="*/ 94 w 367"/>
                <a:gd name="T31" fmla="*/ 3 h 190"/>
                <a:gd name="T32" fmla="*/ 114 w 367"/>
                <a:gd name="T33" fmla="*/ 4 h 190"/>
                <a:gd name="T34" fmla="*/ 131 w 367"/>
                <a:gd name="T35" fmla="*/ 8 h 190"/>
                <a:gd name="T36" fmla="*/ 149 w 367"/>
                <a:gd name="T37" fmla="*/ 11 h 190"/>
                <a:gd name="T38" fmla="*/ 168 w 367"/>
                <a:gd name="T39" fmla="*/ 12 h 190"/>
                <a:gd name="T40" fmla="*/ 185 w 367"/>
                <a:gd name="T41" fmla="*/ 16 h 190"/>
                <a:gd name="T42" fmla="*/ 203 w 367"/>
                <a:gd name="T43" fmla="*/ 17 h 190"/>
                <a:gd name="T44" fmla="*/ 222 w 367"/>
                <a:gd name="T45" fmla="*/ 20 h 190"/>
                <a:gd name="T46" fmla="*/ 240 w 367"/>
                <a:gd name="T47" fmla="*/ 22 h 190"/>
                <a:gd name="T48" fmla="*/ 257 w 367"/>
                <a:gd name="T49" fmla="*/ 25 h 190"/>
                <a:gd name="T50" fmla="*/ 276 w 367"/>
                <a:gd name="T51" fmla="*/ 27 h 190"/>
                <a:gd name="T52" fmla="*/ 294 w 367"/>
                <a:gd name="T53" fmla="*/ 30 h 190"/>
                <a:gd name="T54" fmla="*/ 313 w 367"/>
                <a:gd name="T55" fmla="*/ 32 h 190"/>
                <a:gd name="T56" fmla="*/ 331 w 367"/>
                <a:gd name="T57" fmla="*/ 35 h 190"/>
                <a:gd name="T58" fmla="*/ 350 w 367"/>
                <a:gd name="T59" fmla="*/ 36 h 190"/>
                <a:gd name="T60" fmla="*/ 367 w 367"/>
                <a:gd name="T61" fmla="*/ 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7" h="190">
                  <a:moveTo>
                    <a:pt x="367" y="40"/>
                  </a:moveTo>
                  <a:lnTo>
                    <a:pt x="2" y="190"/>
                  </a:lnTo>
                  <a:lnTo>
                    <a:pt x="0" y="179"/>
                  </a:lnTo>
                  <a:lnTo>
                    <a:pt x="3" y="167"/>
                  </a:lnTo>
                  <a:lnTo>
                    <a:pt x="7" y="158"/>
                  </a:lnTo>
                  <a:lnTo>
                    <a:pt x="8" y="145"/>
                  </a:lnTo>
                  <a:lnTo>
                    <a:pt x="8" y="147"/>
                  </a:lnTo>
                  <a:lnTo>
                    <a:pt x="15" y="119"/>
                  </a:lnTo>
                  <a:lnTo>
                    <a:pt x="19" y="92"/>
                  </a:lnTo>
                  <a:lnTo>
                    <a:pt x="27" y="67"/>
                  </a:lnTo>
                  <a:lnTo>
                    <a:pt x="39" y="43"/>
                  </a:lnTo>
                  <a:lnTo>
                    <a:pt x="50" y="33"/>
                  </a:lnTo>
                  <a:lnTo>
                    <a:pt x="59" y="24"/>
                  </a:lnTo>
                  <a:lnTo>
                    <a:pt x="67" y="11"/>
                  </a:lnTo>
                  <a:lnTo>
                    <a:pt x="77" y="0"/>
                  </a:lnTo>
                  <a:lnTo>
                    <a:pt x="94" y="3"/>
                  </a:lnTo>
                  <a:lnTo>
                    <a:pt x="114" y="4"/>
                  </a:lnTo>
                  <a:lnTo>
                    <a:pt x="131" y="8"/>
                  </a:lnTo>
                  <a:lnTo>
                    <a:pt x="149" y="11"/>
                  </a:lnTo>
                  <a:lnTo>
                    <a:pt x="168" y="12"/>
                  </a:lnTo>
                  <a:lnTo>
                    <a:pt x="185" y="16"/>
                  </a:lnTo>
                  <a:lnTo>
                    <a:pt x="203" y="17"/>
                  </a:lnTo>
                  <a:lnTo>
                    <a:pt x="222" y="20"/>
                  </a:lnTo>
                  <a:lnTo>
                    <a:pt x="240" y="22"/>
                  </a:lnTo>
                  <a:lnTo>
                    <a:pt x="257" y="25"/>
                  </a:lnTo>
                  <a:lnTo>
                    <a:pt x="276" y="27"/>
                  </a:lnTo>
                  <a:lnTo>
                    <a:pt x="294" y="30"/>
                  </a:lnTo>
                  <a:lnTo>
                    <a:pt x="313" y="32"/>
                  </a:lnTo>
                  <a:lnTo>
                    <a:pt x="331" y="35"/>
                  </a:lnTo>
                  <a:lnTo>
                    <a:pt x="350" y="36"/>
                  </a:lnTo>
                  <a:lnTo>
                    <a:pt x="36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46"/>
            <p:cNvSpPr>
              <a:spLocks/>
            </p:cNvSpPr>
            <p:nvPr/>
          </p:nvSpPr>
          <p:spPr bwMode="auto">
            <a:xfrm>
              <a:off x="4516" y="2076"/>
              <a:ext cx="339" cy="190"/>
            </a:xfrm>
            <a:custGeom>
              <a:avLst/>
              <a:gdLst>
                <a:gd name="T0" fmla="*/ 586 w 679"/>
                <a:gd name="T1" fmla="*/ 24 h 380"/>
                <a:gd name="T2" fmla="*/ 582 w 679"/>
                <a:gd name="T3" fmla="*/ 54 h 380"/>
                <a:gd name="T4" fmla="*/ 614 w 679"/>
                <a:gd name="T5" fmla="*/ 124 h 380"/>
                <a:gd name="T6" fmla="*/ 633 w 679"/>
                <a:gd name="T7" fmla="*/ 121 h 380"/>
                <a:gd name="T8" fmla="*/ 638 w 679"/>
                <a:gd name="T9" fmla="*/ 105 h 380"/>
                <a:gd name="T10" fmla="*/ 623 w 679"/>
                <a:gd name="T11" fmla="*/ 75 h 380"/>
                <a:gd name="T12" fmla="*/ 604 w 679"/>
                <a:gd name="T13" fmla="*/ 22 h 380"/>
                <a:gd name="T14" fmla="*/ 676 w 679"/>
                <a:gd name="T15" fmla="*/ 56 h 380"/>
                <a:gd name="T16" fmla="*/ 665 w 679"/>
                <a:gd name="T17" fmla="*/ 132 h 380"/>
                <a:gd name="T18" fmla="*/ 665 w 679"/>
                <a:gd name="T19" fmla="*/ 144 h 380"/>
                <a:gd name="T20" fmla="*/ 653 w 679"/>
                <a:gd name="T21" fmla="*/ 131 h 380"/>
                <a:gd name="T22" fmla="*/ 630 w 679"/>
                <a:gd name="T23" fmla="*/ 142 h 380"/>
                <a:gd name="T24" fmla="*/ 628 w 679"/>
                <a:gd name="T25" fmla="*/ 171 h 380"/>
                <a:gd name="T26" fmla="*/ 644 w 679"/>
                <a:gd name="T27" fmla="*/ 177 h 380"/>
                <a:gd name="T28" fmla="*/ 655 w 679"/>
                <a:gd name="T29" fmla="*/ 171 h 380"/>
                <a:gd name="T30" fmla="*/ 660 w 679"/>
                <a:gd name="T31" fmla="*/ 182 h 380"/>
                <a:gd name="T32" fmla="*/ 653 w 679"/>
                <a:gd name="T33" fmla="*/ 215 h 380"/>
                <a:gd name="T34" fmla="*/ 631 w 679"/>
                <a:gd name="T35" fmla="*/ 225 h 380"/>
                <a:gd name="T36" fmla="*/ 574 w 679"/>
                <a:gd name="T37" fmla="*/ 249 h 380"/>
                <a:gd name="T38" fmla="*/ 495 w 679"/>
                <a:gd name="T39" fmla="*/ 282 h 380"/>
                <a:gd name="T40" fmla="*/ 409 w 679"/>
                <a:gd name="T41" fmla="*/ 319 h 380"/>
                <a:gd name="T42" fmla="*/ 328 w 679"/>
                <a:gd name="T43" fmla="*/ 358 h 380"/>
                <a:gd name="T44" fmla="*/ 291 w 679"/>
                <a:gd name="T45" fmla="*/ 372 h 380"/>
                <a:gd name="T46" fmla="*/ 267 w 679"/>
                <a:gd name="T47" fmla="*/ 377 h 380"/>
                <a:gd name="T48" fmla="*/ 243 w 679"/>
                <a:gd name="T49" fmla="*/ 362 h 380"/>
                <a:gd name="T50" fmla="*/ 216 w 679"/>
                <a:gd name="T51" fmla="*/ 358 h 380"/>
                <a:gd name="T52" fmla="*/ 184 w 679"/>
                <a:gd name="T53" fmla="*/ 351 h 380"/>
                <a:gd name="T54" fmla="*/ 146 w 679"/>
                <a:gd name="T55" fmla="*/ 322 h 380"/>
                <a:gd name="T56" fmla="*/ 130 w 679"/>
                <a:gd name="T57" fmla="*/ 268 h 380"/>
                <a:gd name="T58" fmla="*/ 127 w 679"/>
                <a:gd name="T59" fmla="*/ 212 h 380"/>
                <a:gd name="T60" fmla="*/ 157 w 679"/>
                <a:gd name="T61" fmla="*/ 206 h 380"/>
                <a:gd name="T62" fmla="*/ 157 w 679"/>
                <a:gd name="T63" fmla="*/ 231 h 380"/>
                <a:gd name="T64" fmla="*/ 141 w 679"/>
                <a:gd name="T65" fmla="*/ 246 h 380"/>
                <a:gd name="T66" fmla="*/ 149 w 679"/>
                <a:gd name="T67" fmla="*/ 265 h 380"/>
                <a:gd name="T68" fmla="*/ 174 w 679"/>
                <a:gd name="T69" fmla="*/ 286 h 380"/>
                <a:gd name="T70" fmla="*/ 198 w 679"/>
                <a:gd name="T71" fmla="*/ 306 h 380"/>
                <a:gd name="T72" fmla="*/ 222 w 679"/>
                <a:gd name="T73" fmla="*/ 306 h 380"/>
                <a:gd name="T74" fmla="*/ 219 w 679"/>
                <a:gd name="T75" fmla="*/ 287 h 380"/>
                <a:gd name="T76" fmla="*/ 184 w 679"/>
                <a:gd name="T77" fmla="*/ 257 h 380"/>
                <a:gd name="T78" fmla="*/ 192 w 679"/>
                <a:gd name="T79" fmla="*/ 211 h 380"/>
                <a:gd name="T80" fmla="*/ 182 w 679"/>
                <a:gd name="T81" fmla="*/ 180 h 380"/>
                <a:gd name="T82" fmla="*/ 160 w 679"/>
                <a:gd name="T83" fmla="*/ 175 h 380"/>
                <a:gd name="T84" fmla="*/ 138 w 679"/>
                <a:gd name="T85" fmla="*/ 177 h 380"/>
                <a:gd name="T86" fmla="*/ 112 w 679"/>
                <a:gd name="T87" fmla="*/ 183 h 380"/>
                <a:gd name="T88" fmla="*/ 88 w 679"/>
                <a:gd name="T89" fmla="*/ 193 h 380"/>
                <a:gd name="T90" fmla="*/ 87 w 679"/>
                <a:gd name="T91" fmla="*/ 249 h 380"/>
                <a:gd name="T92" fmla="*/ 4 w 679"/>
                <a:gd name="T93" fmla="*/ 193 h 380"/>
                <a:gd name="T94" fmla="*/ 0 w 679"/>
                <a:gd name="T95" fmla="*/ 183 h 380"/>
                <a:gd name="T96" fmla="*/ 56 w 679"/>
                <a:gd name="T97" fmla="*/ 156 h 380"/>
                <a:gd name="T98" fmla="*/ 155 w 679"/>
                <a:gd name="T99" fmla="*/ 113 h 380"/>
                <a:gd name="T100" fmla="*/ 270 w 679"/>
                <a:gd name="T101" fmla="*/ 65 h 380"/>
                <a:gd name="T102" fmla="*/ 371 w 679"/>
                <a:gd name="T103" fmla="*/ 25 h 380"/>
                <a:gd name="T104" fmla="*/ 428 w 679"/>
                <a:gd name="T105" fmla="*/ 1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9" h="380">
                  <a:moveTo>
                    <a:pt x="594" y="19"/>
                  </a:moveTo>
                  <a:lnTo>
                    <a:pt x="593" y="22"/>
                  </a:lnTo>
                  <a:lnTo>
                    <a:pt x="586" y="24"/>
                  </a:lnTo>
                  <a:lnTo>
                    <a:pt x="580" y="25"/>
                  </a:lnTo>
                  <a:lnTo>
                    <a:pt x="575" y="30"/>
                  </a:lnTo>
                  <a:lnTo>
                    <a:pt x="582" y="54"/>
                  </a:lnTo>
                  <a:lnTo>
                    <a:pt x="593" y="78"/>
                  </a:lnTo>
                  <a:lnTo>
                    <a:pt x="602" y="102"/>
                  </a:lnTo>
                  <a:lnTo>
                    <a:pt x="614" y="124"/>
                  </a:lnTo>
                  <a:lnTo>
                    <a:pt x="620" y="126"/>
                  </a:lnTo>
                  <a:lnTo>
                    <a:pt x="626" y="124"/>
                  </a:lnTo>
                  <a:lnTo>
                    <a:pt x="633" y="121"/>
                  </a:lnTo>
                  <a:lnTo>
                    <a:pt x="638" y="116"/>
                  </a:lnTo>
                  <a:lnTo>
                    <a:pt x="641" y="110"/>
                  </a:lnTo>
                  <a:lnTo>
                    <a:pt x="638" y="105"/>
                  </a:lnTo>
                  <a:lnTo>
                    <a:pt x="633" y="100"/>
                  </a:lnTo>
                  <a:lnTo>
                    <a:pt x="630" y="94"/>
                  </a:lnTo>
                  <a:lnTo>
                    <a:pt x="623" y="75"/>
                  </a:lnTo>
                  <a:lnTo>
                    <a:pt x="617" y="56"/>
                  </a:lnTo>
                  <a:lnTo>
                    <a:pt x="612" y="38"/>
                  </a:lnTo>
                  <a:lnTo>
                    <a:pt x="604" y="22"/>
                  </a:lnTo>
                  <a:lnTo>
                    <a:pt x="609" y="19"/>
                  </a:lnTo>
                  <a:lnTo>
                    <a:pt x="679" y="29"/>
                  </a:lnTo>
                  <a:lnTo>
                    <a:pt x="676" y="56"/>
                  </a:lnTo>
                  <a:lnTo>
                    <a:pt x="671" y="89"/>
                  </a:lnTo>
                  <a:lnTo>
                    <a:pt x="666" y="120"/>
                  </a:lnTo>
                  <a:lnTo>
                    <a:pt x="665" y="132"/>
                  </a:lnTo>
                  <a:lnTo>
                    <a:pt x="668" y="136"/>
                  </a:lnTo>
                  <a:lnTo>
                    <a:pt x="666" y="139"/>
                  </a:lnTo>
                  <a:lnTo>
                    <a:pt x="665" y="144"/>
                  </a:lnTo>
                  <a:lnTo>
                    <a:pt x="663" y="147"/>
                  </a:lnTo>
                  <a:lnTo>
                    <a:pt x="658" y="139"/>
                  </a:lnTo>
                  <a:lnTo>
                    <a:pt x="653" y="131"/>
                  </a:lnTo>
                  <a:lnTo>
                    <a:pt x="646" y="129"/>
                  </a:lnTo>
                  <a:lnTo>
                    <a:pt x="634" y="136"/>
                  </a:lnTo>
                  <a:lnTo>
                    <a:pt x="630" y="142"/>
                  </a:lnTo>
                  <a:lnTo>
                    <a:pt x="626" y="152"/>
                  </a:lnTo>
                  <a:lnTo>
                    <a:pt x="626" y="161"/>
                  </a:lnTo>
                  <a:lnTo>
                    <a:pt x="628" y="171"/>
                  </a:lnTo>
                  <a:lnTo>
                    <a:pt x="633" y="175"/>
                  </a:lnTo>
                  <a:lnTo>
                    <a:pt x="638" y="177"/>
                  </a:lnTo>
                  <a:lnTo>
                    <a:pt x="644" y="177"/>
                  </a:lnTo>
                  <a:lnTo>
                    <a:pt x="650" y="175"/>
                  </a:lnTo>
                  <a:lnTo>
                    <a:pt x="652" y="172"/>
                  </a:lnTo>
                  <a:lnTo>
                    <a:pt x="655" y="171"/>
                  </a:lnTo>
                  <a:lnTo>
                    <a:pt x="658" y="171"/>
                  </a:lnTo>
                  <a:lnTo>
                    <a:pt x="660" y="169"/>
                  </a:lnTo>
                  <a:lnTo>
                    <a:pt x="660" y="182"/>
                  </a:lnTo>
                  <a:lnTo>
                    <a:pt x="657" y="193"/>
                  </a:lnTo>
                  <a:lnTo>
                    <a:pt x="653" y="204"/>
                  </a:lnTo>
                  <a:lnTo>
                    <a:pt x="653" y="215"/>
                  </a:lnTo>
                  <a:lnTo>
                    <a:pt x="650" y="217"/>
                  </a:lnTo>
                  <a:lnTo>
                    <a:pt x="644" y="220"/>
                  </a:lnTo>
                  <a:lnTo>
                    <a:pt x="631" y="225"/>
                  </a:lnTo>
                  <a:lnTo>
                    <a:pt x="615" y="231"/>
                  </a:lnTo>
                  <a:lnTo>
                    <a:pt x="596" y="239"/>
                  </a:lnTo>
                  <a:lnTo>
                    <a:pt x="574" y="249"/>
                  </a:lnTo>
                  <a:lnTo>
                    <a:pt x="550" y="259"/>
                  </a:lnTo>
                  <a:lnTo>
                    <a:pt x="523" y="270"/>
                  </a:lnTo>
                  <a:lnTo>
                    <a:pt x="495" y="282"/>
                  </a:lnTo>
                  <a:lnTo>
                    <a:pt x="467" y="294"/>
                  </a:lnTo>
                  <a:lnTo>
                    <a:pt x="438" y="306"/>
                  </a:lnTo>
                  <a:lnTo>
                    <a:pt x="409" y="319"/>
                  </a:lnTo>
                  <a:lnTo>
                    <a:pt x="380" y="332"/>
                  </a:lnTo>
                  <a:lnTo>
                    <a:pt x="353" y="345"/>
                  </a:lnTo>
                  <a:lnTo>
                    <a:pt x="328" y="358"/>
                  </a:lnTo>
                  <a:lnTo>
                    <a:pt x="305" y="369"/>
                  </a:lnTo>
                  <a:lnTo>
                    <a:pt x="299" y="370"/>
                  </a:lnTo>
                  <a:lnTo>
                    <a:pt x="291" y="372"/>
                  </a:lnTo>
                  <a:lnTo>
                    <a:pt x="283" y="375"/>
                  </a:lnTo>
                  <a:lnTo>
                    <a:pt x="277" y="380"/>
                  </a:lnTo>
                  <a:lnTo>
                    <a:pt x="267" y="377"/>
                  </a:lnTo>
                  <a:lnTo>
                    <a:pt x="259" y="372"/>
                  </a:lnTo>
                  <a:lnTo>
                    <a:pt x="251" y="367"/>
                  </a:lnTo>
                  <a:lnTo>
                    <a:pt x="243" y="362"/>
                  </a:lnTo>
                  <a:lnTo>
                    <a:pt x="234" y="359"/>
                  </a:lnTo>
                  <a:lnTo>
                    <a:pt x="226" y="356"/>
                  </a:lnTo>
                  <a:lnTo>
                    <a:pt x="216" y="358"/>
                  </a:lnTo>
                  <a:lnTo>
                    <a:pt x="205" y="361"/>
                  </a:lnTo>
                  <a:lnTo>
                    <a:pt x="190" y="366"/>
                  </a:lnTo>
                  <a:lnTo>
                    <a:pt x="184" y="351"/>
                  </a:lnTo>
                  <a:lnTo>
                    <a:pt x="173" y="340"/>
                  </a:lnTo>
                  <a:lnTo>
                    <a:pt x="160" y="330"/>
                  </a:lnTo>
                  <a:lnTo>
                    <a:pt x="146" y="322"/>
                  </a:lnTo>
                  <a:lnTo>
                    <a:pt x="149" y="318"/>
                  </a:lnTo>
                  <a:lnTo>
                    <a:pt x="138" y="294"/>
                  </a:lnTo>
                  <a:lnTo>
                    <a:pt x="130" y="268"/>
                  </a:lnTo>
                  <a:lnTo>
                    <a:pt x="123" y="241"/>
                  </a:lnTo>
                  <a:lnTo>
                    <a:pt x="117" y="215"/>
                  </a:lnTo>
                  <a:lnTo>
                    <a:pt x="127" y="212"/>
                  </a:lnTo>
                  <a:lnTo>
                    <a:pt x="136" y="209"/>
                  </a:lnTo>
                  <a:lnTo>
                    <a:pt x="146" y="207"/>
                  </a:lnTo>
                  <a:lnTo>
                    <a:pt x="157" y="206"/>
                  </a:lnTo>
                  <a:lnTo>
                    <a:pt x="160" y="214"/>
                  </a:lnTo>
                  <a:lnTo>
                    <a:pt x="160" y="222"/>
                  </a:lnTo>
                  <a:lnTo>
                    <a:pt x="157" y="231"/>
                  </a:lnTo>
                  <a:lnTo>
                    <a:pt x="152" y="239"/>
                  </a:lnTo>
                  <a:lnTo>
                    <a:pt x="147" y="243"/>
                  </a:lnTo>
                  <a:lnTo>
                    <a:pt x="141" y="246"/>
                  </a:lnTo>
                  <a:lnTo>
                    <a:pt x="138" y="251"/>
                  </a:lnTo>
                  <a:lnTo>
                    <a:pt x="139" y="257"/>
                  </a:lnTo>
                  <a:lnTo>
                    <a:pt x="149" y="265"/>
                  </a:lnTo>
                  <a:lnTo>
                    <a:pt x="157" y="273"/>
                  </a:lnTo>
                  <a:lnTo>
                    <a:pt x="165" y="279"/>
                  </a:lnTo>
                  <a:lnTo>
                    <a:pt x="174" y="286"/>
                  </a:lnTo>
                  <a:lnTo>
                    <a:pt x="182" y="292"/>
                  </a:lnTo>
                  <a:lnTo>
                    <a:pt x="190" y="298"/>
                  </a:lnTo>
                  <a:lnTo>
                    <a:pt x="198" y="306"/>
                  </a:lnTo>
                  <a:lnTo>
                    <a:pt x="208" y="314"/>
                  </a:lnTo>
                  <a:lnTo>
                    <a:pt x="216" y="311"/>
                  </a:lnTo>
                  <a:lnTo>
                    <a:pt x="222" y="306"/>
                  </a:lnTo>
                  <a:lnTo>
                    <a:pt x="227" y="302"/>
                  </a:lnTo>
                  <a:lnTo>
                    <a:pt x="230" y="295"/>
                  </a:lnTo>
                  <a:lnTo>
                    <a:pt x="219" y="287"/>
                  </a:lnTo>
                  <a:lnTo>
                    <a:pt x="208" y="278"/>
                  </a:lnTo>
                  <a:lnTo>
                    <a:pt x="195" y="267"/>
                  </a:lnTo>
                  <a:lnTo>
                    <a:pt x="184" y="257"/>
                  </a:lnTo>
                  <a:lnTo>
                    <a:pt x="186" y="243"/>
                  </a:lnTo>
                  <a:lnTo>
                    <a:pt x="189" y="227"/>
                  </a:lnTo>
                  <a:lnTo>
                    <a:pt x="192" y="211"/>
                  </a:lnTo>
                  <a:lnTo>
                    <a:pt x="190" y="193"/>
                  </a:lnTo>
                  <a:lnTo>
                    <a:pt x="187" y="185"/>
                  </a:lnTo>
                  <a:lnTo>
                    <a:pt x="182" y="180"/>
                  </a:lnTo>
                  <a:lnTo>
                    <a:pt x="176" y="177"/>
                  </a:lnTo>
                  <a:lnTo>
                    <a:pt x="170" y="175"/>
                  </a:lnTo>
                  <a:lnTo>
                    <a:pt x="160" y="175"/>
                  </a:lnTo>
                  <a:lnTo>
                    <a:pt x="152" y="175"/>
                  </a:lnTo>
                  <a:lnTo>
                    <a:pt x="144" y="177"/>
                  </a:lnTo>
                  <a:lnTo>
                    <a:pt x="138" y="177"/>
                  </a:lnTo>
                  <a:lnTo>
                    <a:pt x="130" y="179"/>
                  </a:lnTo>
                  <a:lnTo>
                    <a:pt x="120" y="182"/>
                  </a:lnTo>
                  <a:lnTo>
                    <a:pt x="112" y="183"/>
                  </a:lnTo>
                  <a:lnTo>
                    <a:pt x="103" y="185"/>
                  </a:lnTo>
                  <a:lnTo>
                    <a:pt x="96" y="188"/>
                  </a:lnTo>
                  <a:lnTo>
                    <a:pt x="88" y="193"/>
                  </a:lnTo>
                  <a:lnTo>
                    <a:pt x="85" y="198"/>
                  </a:lnTo>
                  <a:lnTo>
                    <a:pt x="82" y="206"/>
                  </a:lnTo>
                  <a:lnTo>
                    <a:pt x="87" y="249"/>
                  </a:lnTo>
                  <a:lnTo>
                    <a:pt x="0" y="199"/>
                  </a:lnTo>
                  <a:lnTo>
                    <a:pt x="4" y="196"/>
                  </a:lnTo>
                  <a:lnTo>
                    <a:pt x="4" y="193"/>
                  </a:lnTo>
                  <a:lnTo>
                    <a:pt x="2" y="188"/>
                  </a:lnTo>
                  <a:lnTo>
                    <a:pt x="5" y="185"/>
                  </a:lnTo>
                  <a:lnTo>
                    <a:pt x="0" y="183"/>
                  </a:lnTo>
                  <a:lnTo>
                    <a:pt x="12" y="177"/>
                  </a:lnTo>
                  <a:lnTo>
                    <a:pt x="31" y="167"/>
                  </a:lnTo>
                  <a:lnTo>
                    <a:pt x="56" y="156"/>
                  </a:lnTo>
                  <a:lnTo>
                    <a:pt x="85" y="144"/>
                  </a:lnTo>
                  <a:lnTo>
                    <a:pt x="119" y="129"/>
                  </a:lnTo>
                  <a:lnTo>
                    <a:pt x="155" y="113"/>
                  </a:lnTo>
                  <a:lnTo>
                    <a:pt x="194" y="97"/>
                  </a:lnTo>
                  <a:lnTo>
                    <a:pt x="232" y="81"/>
                  </a:lnTo>
                  <a:lnTo>
                    <a:pt x="270" y="65"/>
                  </a:lnTo>
                  <a:lnTo>
                    <a:pt x="307" y="51"/>
                  </a:lnTo>
                  <a:lnTo>
                    <a:pt x="341" y="37"/>
                  </a:lnTo>
                  <a:lnTo>
                    <a:pt x="371" y="25"/>
                  </a:lnTo>
                  <a:lnTo>
                    <a:pt x="396" y="14"/>
                  </a:lnTo>
                  <a:lnTo>
                    <a:pt x="416" y="6"/>
                  </a:lnTo>
                  <a:lnTo>
                    <a:pt x="428" y="1"/>
                  </a:lnTo>
                  <a:lnTo>
                    <a:pt x="433" y="0"/>
                  </a:lnTo>
                  <a:lnTo>
                    <a:pt x="594" y="19"/>
                  </a:lnTo>
                  <a:close/>
                </a:path>
              </a:pathLst>
            </a:custGeom>
            <a:solidFill>
              <a:srgbClr val="D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47"/>
            <p:cNvSpPr>
              <a:spLocks/>
            </p:cNvSpPr>
            <p:nvPr/>
          </p:nvSpPr>
          <p:spPr bwMode="auto">
            <a:xfrm>
              <a:off x="4736" y="2095"/>
              <a:ext cx="74" cy="85"/>
            </a:xfrm>
            <a:custGeom>
              <a:avLst/>
              <a:gdLst>
                <a:gd name="T0" fmla="*/ 106 w 147"/>
                <a:gd name="T1" fmla="*/ 8 h 169"/>
                <a:gd name="T2" fmla="*/ 115 w 147"/>
                <a:gd name="T3" fmla="*/ 40 h 169"/>
                <a:gd name="T4" fmla="*/ 126 w 147"/>
                <a:gd name="T5" fmla="*/ 70 h 169"/>
                <a:gd name="T6" fmla="*/ 139 w 147"/>
                <a:gd name="T7" fmla="*/ 101 h 169"/>
                <a:gd name="T8" fmla="*/ 147 w 147"/>
                <a:gd name="T9" fmla="*/ 136 h 169"/>
                <a:gd name="T10" fmla="*/ 139 w 147"/>
                <a:gd name="T11" fmla="*/ 137 h 169"/>
                <a:gd name="T12" fmla="*/ 133 w 147"/>
                <a:gd name="T13" fmla="*/ 139 h 169"/>
                <a:gd name="T14" fmla="*/ 125 w 147"/>
                <a:gd name="T15" fmla="*/ 139 h 169"/>
                <a:gd name="T16" fmla="*/ 118 w 147"/>
                <a:gd name="T17" fmla="*/ 137 h 169"/>
                <a:gd name="T18" fmla="*/ 115 w 147"/>
                <a:gd name="T19" fmla="*/ 129 h 169"/>
                <a:gd name="T20" fmla="*/ 110 w 147"/>
                <a:gd name="T21" fmla="*/ 120 h 169"/>
                <a:gd name="T22" fmla="*/ 104 w 147"/>
                <a:gd name="T23" fmla="*/ 115 h 169"/>
                <a:gd name="T24" fmla="*/ 94 w 147"/>
                <a:gd name="T25" fmla="*/ 120 h 169"/>
                <a:gd name="T26" fmla="*/ 85 w 147"/>
                <a:gd name="T27" fmla="*/ 126 h 169"/>
                <a:gd name="T28" fmla="*/ 72 w 147"/>
                <a:gd name="T29" fmla="*/ 129 h 169"/>
                <a:gd name="T30" fmla="*/ 64 w 147"/>
                <a:gd name="T31" fmla="*/ 134 h 169"/>
                <a:gd name="T32" fmla="*/ 62 w 147"/>
                <a:gd name="T33" fmla="*/ 145 h 169"/>
                <a:gd name="T34" fmla="*/ 64 w 147"/>
                <a:gd name="T35" fmla="*/ 150 h 169"/>
                <a:gd name="T36" fmla="*/ 67 w 147"/>
                <a:gd name="T37" fmla="*/ 155 h 169"/>
                <a:gd name="T38" fmla="*/ 70 w 147"/>
                <a:gd name="T39" fmla="*/ 160 h 169"/>
                <a:gd name="T40" fmla="*/ 70 w 147"/>
                <a:gd name="T41" fmla="*/ 168 h 169"/>
                <a:gd name="T42" fmla="*/ 62 w 147"/>
                <a:gd name="T43" fmla="*/ 166 h 169"/>
                <a:gd name="T44" fmla="*/ 56 w 147"/>
                <a:gd name="T45" fmla="*/ 168 h 169"/>
                <a:gd name="T46" fmla="*/ 50 w 147"/>
                <a:gd name="T47" fmla="*/ 169 h 169"/>
                <a:gd name="T48" fmla="*/ 43 w 147"/>
                <a:gd name="T49" fmla="*/ 165 h 169"/>
                <a:gd name="T50" fmla="*/ 32 w 147"/>
                <a:gd name="T51" fmla="*/ 137 h 169"/>
                <a:gd name="T52" fmla="*/ 22 w 147"/>
                <a:gd name="T53" fmla="*/ 109 h 169"/>
                <a:gd name="T54" fmla="*/ 11 w 147"/>
                <a:gd name="T55" fmla="*/ 78 h 169"/>
                <a:gd name="T56" fmla="*/ 0 w 147"/>
                <a:gd name="T57" fmla="*/ 50 h 169"/>
                <a:gd name="T58" fmla="*/ 7 w 147"/>
                <a:gd name="T59" fmla="*/ 46 h 169"/>
                <a:gd name="T60" fmla="*/ 16 w 147"/>
                <a:gd name="T61" fmla="*/ 45 h 169"/>
                <a:gd name="T62" fmla="*/ 24 w 147"/>
                <a:gd name="T63" fmla="*/ 43 h 169"/>
                <a:gd name="T64" fmla="*/ 32 w 147"/>
                <a:gd name="T65" fmla="*/ 43 h 169"/>
                <a:gd name="T66" fmla="*/ 37 w 147"/>
                <a:gd name="T67" fmla="*/ 62 h 169"/>
                <a:gd name="T68" fmla="*/ 42 w 147"/>
                <a:gd name="T69" fmla="*/ 78 h 169"/>
                <a:gd name="T70" fmla="*/ 48 w 147"/>
                <a:gd name="T71" fmla="*/ 93 h 169"/>
                <a:gd name="T72" fmla="*/ 56 w 147"/>
                <a:gd name="T73" fmla="*/ 110 h 169"/>
                <a:gd name="T74" fmla="*/ 67 w 147"/>
                <a:gd name="T75" fmla="*/ 107 h 169"/>
                <a:gd name="T76" fmla="*/ 78 w 147"/>
                <a:gd name="T77" fmla="*/ 102 h 169"/>
                <a:gd name="T78" fmla="*/ 90 w 147"/>
                <a:gd name="T79" fmla="*/ 98 h 169"/>
                <a:gd name="T80" fmla="*/ 101 w 147"/>
                <a:gd name="T81" fmla="*/ 91 h 169"/>
                <a:gd name="T82" fmla="*/ 96 w 147"/>
                <a:gd name="T83" fmla="*/ 72 h 169"/>
                <a:gd name="T84" fmla="*/ 90 w 147"/>
                <a:gd name="T85" fmla="*/ 53 h 169"/>
                <a:gd name="T86" fmla="*/ 82 w 147"/>
                <a:gd name="T87" fmla="*/ 34 h 169"/>
                <a:gd name="T88" fmla="*/ 77 w 147"/>
                <a:gd name="T89" fmla="*/ 13 h 169"/>
                <a:gd name="T90" fmla="*/ 85 w 147"/>
                <a:gd name="T91" fmla="*/ 8 h 169"/>
                <a:gd name="T92" fmla="*/ 93 w 147"/>
                <a:gd name="T93" fmla="*/ 2 h 169"/>
                <a:gd name="T94" fmla="*/ 101 w 147"/>
                <a:gd name="T95" fmla="*/ 0 h 169"/>
                <a:gd name="T96" fmla="*/ 107 w 147"/>
                <a:gd name="T97" fmla="*/ 8 h 169"/>
                <a:gd name="T98" fmla="*/ 106 w 147"/>
                <a:gd name="T99" fmla="*/ 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7" h="169">
                  <a:moveTo>
                    <a:pt x="106" y="8"/>
                  </a:moveTo>
                  <a:lnTo>
                    <a:pt x="115" y="40"/>
                  </a:lnTo>
                  <a:lnTo>
                    <a:pt x="126" y="70"/>
                  </a:lnTo>
                  <a:lnTo>
                    <a:pt x="139" y="101"/>
                  </a:lnTo>
                  <a:lnTo>
                    <a:pt x="147" y="136"/>
                  </a:lnTo>
                  <a:lnTo>
                    <a:pt x="139" y="137"/>
                  </a:lnTo>
                  <a:lnTo>
                    <a:pt x="133" y="139"/>
                  </a:lnTo>
                  <a:lnTo>
                    <a:pt x="125" y="139"/>
                  </a:lnTo>
                  <a:lnTo>
                    <a:pt x="118" y="137"/>
                  </a:lnTo>
                  <a:lnTo>
                    <a:pt x="115" y="129"/>
                  </a:lnTo>
                  <a:lnTo>
                    <a:pt x="110" y="120"/>
                  </a:lnTo>
                  <a:lnTo>
                    <a:pt x="104" y="115"/>
                  </a:lnTo>
                  <a:lnTo>
                    <a:pt x="94" y="120"/>
                  </a:lnTo>
                  <a:lnTo>
                    <a:pt x="85" y="126"/>
                  </a:lnTo>
                  <a:lnTo>
                    <a:pt x="72" y="129"/>
                  </a:lnTo>
                  <a:lnTo>
                    <a:pt x="64" y="134"/>
                  </a:lnTo>
                  <a:lnTo>
                    <a:pt x="62" y="145"/>
                  </a:lnTo>
                  <a:lnTo>
                    <a:pt x="64" y="150"/>
                  </a:lnTo>
                  <a:lnTo>
                    <a:pt x="67" y="155"/>
                  </a:lnTo>
                  <a:lnTo>
                    <a:pt x="70" y="160"/>
                  </a:lnTo>
                  <a:lnTo>
                    <a:pt x="70" y="168"/>
                  </a:lnTo>
                  <a:lnTo>
                    <a:pt x="62" y="166"/>
                  </a:lnTo>
                  <a:lnTo>
                    <a:pt x="56" y="168"/>
                  </a:lnTo>
                  <a:lnTo>
                    <a:pt x="50" y="169"/>
                  </a:lnTo>
                  <a:lnTo>
                    <a:pt x="43" y="165"/>
                  </a:lnTo>
                  <a:lnTo>
                    <a:pt x="32" y="137"/>
                  </a:lnTo>
                  <a:lnTo>
                    <a:pt x="22" y="109"/>
                  </a:lnTo>
                  <a:lnTo>
                    <a:pt x="11" y="78"/>
                  </a:lnTo>
                  <a:lnTo>
                    <a:pt x="0" y="50"/>
                  </a:lnTo>
                  <a:lnTo>
                    <a:pt x="7" y="46"/>
                  </a:lnTo>
                  <a:lnTo>
                    <a:pt x="16" y="45"/>
                  </a:lnTo>
                  <a:lnTo>
                    <a:pt x="24" y="43"/>
                  </a:lnTo>
                  <a:lnTo>
                    <a:pt x="32" y="43"/>
                  </a:lnTo>
                  <a:lnTo>
                    <a:pt x="37" y="62"/>
                  </a:lnTo>
                  <a:lnTo>
                    <a:pt x="42" y="78"/>
                  </a:lnTo>
                  <a:lnTo>
                    <a:pt x="48" y="93"/>
                  </a:lnTo>
                  <a:lnTo>
                    <a:pt x="56" y="110"/>
                  </a:lnTo>
                  <a:lnTo>
                    <a:pt x="67" y="107"/>
                  </a:lnTo>
                  <a:lnTo>
                    <a:pt x="78" y="102"/>
                  </a:lnTo>
                  <a:lnTo>
                    <a:pt x="90" y="98"/>
                  </a:lnTo>
                  <a:lnTo>
                    <a:pt x="101" y="91"/>
                  </a:lnTo>
                  <a:lnTo>
                    <a:pt x="96" y="72"/>
                  </a:lnTo>
                  <a:lnTo>
                    <a:pt x="90" y="53"/>
                  </a:lnTo>
                  <a:lnTo>
                    <a:pt x="82" y="34"/>
                  </a:lnTo>
                  <a:lnTo>
                    <a:pt x="77" y="13"/>
                  </a:lnTo>
                  <a:lnTo>
                    <a:pt x="85" y="8"/>
                  </a:lnTo>
                  <a:lnTo>
                    <a:pt x="93" y="2"/>
                  </a:lnTo>
                  <a:lnTo>
                    <a:pt x="101" y="0"/>
                  </a:lnTo>
                  <a:lnTo>
                    <a:pt x="107" y="8"/>
                  </a:lnTo>
                  <a:lnTo>
                    <a:pt x="10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48"/>
            <p:cNvSpPr>
              <a:spLocks/>
            </p:cNvSpPr>
            <p:nvPr/>
          </p:nvSpPr>
          <p:spPr bwMode="auto">
            <a:xfrm>
              <a:off x="4495" y="2121"/>
              <a:ext cx="11" cy="33"/>
            </a:xfrm>
            <a:custGeom>
              <a:avLst/>
              <a:gdLst>
                <a:gd name="T0" fmla="*/ 8 w 22"/>
                <a:gd name="T1" fmla="*/ 67 h 67"/>
                <a:gd name="T2" fmla="*/ 3 w 22"/>
                <a:gd name="T3" fmla="*/ 67 h 67"/>
                <a:gd name="T4" fmla="*/ 0 w 22"/>
                <a:gd name="T5" fmla="*/ 42 h 67"/>
                <a:gd name="T6" fmla="*/ 1 w 22"/>
                <a:gd name="T7" fmla="*/ 39 h 67"/>
                <a:gd name="T8" fmla="*/ 3 w 22"/>
                <a:gd name="T9" fmla="*/ 35 h 67"/>
                <a:gd name="T10" fmla="*/ 5 w 22"/>
                <a:gd name="T11" fmla="*/ 32 h 67"/>
                <a:gd name="T12" fmla="*/ 3 w 22"/>
                <a:gd name="T13" fmla="*/ 27 h 67"/>
                <a:gd name="T14" fmla="*/ 22 w 22"/>
                <a:gd name="T15" fmla="*/ 0 h 67"/>
                <a:gd name="T16" fmla="*/ 21 w 22"/>
                <a:gd name="T17" fmla="*/ 18 h 67"/>
                <a:gd name="T18" fmla="*/ 17 w 22"/>
                <a:gd name="T19" fmla="*/ 35 h 67"/>
                <a:gd name="T20" fmla="*/ 13 w 22"/>
                <a:gd name="T21" fmla="*/ 51 h 67"/>
                <a:gd name="T22" fmla="*/ 8 w 22"/>
                <a:gd name="T2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67">
                  <a:moveTo>
                    <a:pt x="8" y="67"/>
                  </a:moveTo>
                  <a:lnTo>
                    <a:pt x="3" y="67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3" y="35"/>
                  </a:lnTo>
                  <a:lnTo>
                    <a:pt x="5" y="32"/>
                  </a:lnTo>
                  <a:lnTo>
                    <a:pt x="3" y="27"/>
                  </a:lnTo>
                  <a:lnTo>
                    <a:pt x="22" y="0"/>
                  </a:lnTo>
                  <a:lnTo>
                    <a:pt x="21" y="18"/>
                  </a:lnTo>
                  <a:lnTo>
                    <a:pt x="17" y="35"/>
                  </a:lnTo>
                  <a:lnTo>
                    <a:pt x="13" y="51"/>
                  </a:lnTo>
                  <a:lnTo>
                    <a:pt x="8" y="67"/>
                  </a:lnTo>
                  <a:close/>
                </a:path>
              </a:pathLst>
            </a:custGeom>
            <a:solidFill>
              <a:srgbClr val="005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Freeform 49"/>
            <p:cNvSpPr>
              <a:spLocks/>
            </p:cNvSpPr>
            <p:nvPr/>
          </p:nvSpPr>
          <p:spPr bwMode="auto">
            <a:xfrm>
              <a:off x="4680" y="2124"/>
              <a:ext cx="62" cy="80"/>
            </a:xfrm>
            <a:custGeom>
              <a:avLst/>
              <a:gdLst>
                <a:gd name="T0" fmla="*/ 83 w 123"/>
                <a:gd name="T1" fmla="*/ 16 h 159"/>
                <a:gd name="T2" fmla="*/ 85 w 123"/>
                <a:gd name="T3" fmla="*/ 24 h 159"/>
                <a:gd name="T4" fmla="*/ 75 w 123"/>
                <a:gd name="T5" fmla="*/ 30 h 159"/>
                <a:gd name="T6" fmla="*/ 59 w 123"/>
                <a:gd name="T7" fmla="*/ 36 h 159"/>
                <a:gd name="T8" fmla="*/ 43 w 123"/>
                <a:gd name="T9" fmla="*/ 44 h 159"/>
                <a:gd name="T10" fmla="*/ 34 w 123"/>
                <a:gd name="T11" fmla="*/ 59 h 159"/>
                <a:gd name="T12" fmla="*/ 40 w 123"/>
                <a:gd name="T13" fmla="*/ 71 h 159"/>
                <a:gd name="T14" fmla="*/ 56 w 123"/>
                <a:gd name="T15" fmla="*/ 73 h 159"/>
                <a:gd name="T16" fmla="*/ 75 w 123"/>
                <a:gd name="T17" fmla="*/ 68 h 159"/>
                <a:gd name="T18" fmla="*/ 93 w 123"/>
                <a:gd name="T19" fmla="*/ 65 h 159"/>
                <a:gd name="T20" fmla="*/ 117 w 123"/>
                <a:gd name="T21" fmla="*/ 84 h 159"/>
                <a:gd name="T22" fmla="*/ 123 w 123"/>
                <a:gd name="T23" fmla="*/ 111 h 159"/>
                <a:gd name="T24" fmla="*/ 109 w 123"/>
                <a:gd name="T25" fmla="*/ 127 h 159"/>
                <a:gd name="T26" fmla="*/ 90 w 123"/>
                <a:gd name="T27" fmla="*/ 137 h 159"/>
                <a:gd name="T28" fmla="*/ 37 w 123"/>
                <a:gd name="T29" fmla="*/ 159 h 159"/>
                <a:gd name="T30" fmla="*/ 31 w 123"/>
                <a:gd name="T31" fmla="*/ 148 h 159"/>
                <a:gd name="T32" fmla="*/ 29 w 123"/>
                <a:gd name="T33" fmla="*/ 134 h 159"/>
                <a:gd name="T34" fmla="*/ 48 w 123"/>
                <a:gd name="T35" fmla="*/ 126 h 159"/>
                <a:gd name="T36" fmla="*/ 71 w 123"/>
                <a:gd name="T37" fmla="*/ 119 h 159"/>
                <a:gd name="T38" fmla="*/ 87 w 123"/>
                <a:gd name="T39" fmla="*/ 111 h 159"/>
                <a:gd name="T40" fmla="*/ 88 w 123"/>
                <a:gd name="T41" fmla="*/ 91 h 159"/>
                <a:gd name="T42" fmla="*/ 67 w 123"/>
                <a:gd name="T43" fmla="*/ 91 h 159"/>
                <a:gd name="T44" fmla="*/ 50 w 123"/>
                <a:gd name="T45" fmla="*/ 95 h 159"/>
                <a:gd name="T46" fmla="*/ 31 w 123"/>
                <a:gd name="T47" fmla="*/ 100 h 159"/>
                <a:gd name="T48" fmla="*/ 10 w 123"/>
                <a:gd name="T49" fmla="*/ 94 h 159"/>
                <a:gd name="T50" fmla="*/ 2 w 123"/>
                <a:gd name="T51" fmla="*/ 75 h 159"/>
                <a:gd name="T52" fmla="*/ 2 w 123"/>
                <a:gd name="T53" fmla="*/ 52 h 159"/>
                <a:gd name="T54" fmla="*/ 15 w 123"/>
                <a:gd name="T55" fmla="*/ 35 h 159"/>
                <a:gd name="T56" fmla="*/ 32 w 123"/>
                <a:gd name="T57" fmla="*/ 24 h 159"/>
                <a:gd name="T58" fmla="*/ 53 w 123"/>
                <a:gd name="T59" fmla="*/ 12 h 159"/>
                <a:gd name="T60" fmla="*/ 72 w 123"/>
                <a:gd name="T61" fmla="*/ 0 h 159"/>
                <a:gd name="T62" fmla="*/ 77 w 123"/>
                <a:gd name="T63" fmla="*/ 4 h 159"/>
                <a:gd name="T64" fmla="*/ 82 w 123"/>
                <a:gd name="T65" fmla="*/ 1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59">
                  <a:moveTo>
                    <a:pt x="82" y="12"/>
                  </a:moveTo>
                  <a:lnTo>
                    <a:pt x="83" y="16"/>
                  </a:lnTo>
                  <a:lnTo>
                    <a:pt x="85" y="19"/>
                  </a:lnTo>
                  <a:lnTo>
                    <a:pt x="85" y="24"/>
                  </a:lnTo>
                  <a:lnTo>
                    <a:pt x="83" y="27"/>
                  </a:lnTo>
                  <a:lnTo>
                    <a:pt x="75" y="30"/>
                  </a:lnTo>
                  <a:lnTo>
                    <a:pt x="67" y="33"/>
                  </a:lnTo>
                  <a:lnTo>
                    <a:pt x="59" y="36"/>
                  </a:lnTo>
                  <a:lnTo>
                    <a:pt x="51" y="40"/>
                  </a:lnTo>
                  <a:lnTo>
                    <a:pt x="43" y="44"/>
                  </a:lnTo>
                  <a:lnTo>
                    <a:pt x="37" y="51"/>
                  </a:lnTo>
                  <a:lnTo>
                    <a:pt x="34" y="59"/>
                  </a:lnTo>
                  <a:lnTo>
                    <a:pt x="32" y="67"/>
                  </a:lnTo>
                  <a:lnTo>
                    <a:pt x="40" y="71"/>
                  </a:lnTo>
                  <a:lnTo>
                    <a:pt x="48" y="73"/>
                  </a:lnTo>
                  <a:lnTo>
                    <a:pt x="56" y="73"/>
                  </a:lnTo>
                  <a:lnTo>
                    <a:pt x="66" y="70"/>
                  </a:lnTo>
                  <a:lnTo>
                    <a:pt x="75" y="68"/>
                  </a:lnTo>
                  <a:lnTo>
                    <a:pt x="83" y="65"/>
                  </a:lnTo>
                  <a:lnTo>
                    <a:pt x="93" y="65"/>
                  </a:lnTo>
                  <a:lnTo>
                    <a:pt x="103" y="67"/>
                  </a:lnTo>
                  <a:lnTo>
                    <a:pt x="117" y="84"/>
                  </a:lnTo>
                  <a:lnTo>
                    <a:pt x="123" y="100"/>
                  </a:lnTo>
                  <a:lnTo>
                    <a:pt x="123" y="111"/>
                  </a:lnTo>
                  <a:lnTo>
                    <a:pt x="119" y="121"/>
                  </a:lnTo>
                  <a:lnTo>
                    <a:pt x="109" y="127"/>
                  </a:lnTo>
                  <a:lnTo>
                    <a:pt x="99" y="132"/>
                  </a:lnTo>
                  <a:lnTo>
                    <a:pt x="90" y="137"/>
                  </a:lnTo>
                  <a:lnTo>
                    <a:pt x="83" y="142"/>
                  </a:lnTo>
                  <a:lnTo>
                    <a:pt x="37" y="159"/>
                  </a:lnTo>
                  <a:lnTo>
                    <a:pt x="32" y="155"/>
                  </a:lnTo>
                  <a:lnTo>
                    <a:pt x="31" y="148"/>
                  </a:lnTo>
                  <a:lnTo>
                    <a:pt x="29" y="142"/>
                  </a:lnTo>
                  <a:lnTo>
                    <a:pt x="29" y="134"/>
                  </a:lnTo>
                  <a:lnTo>
                    <a:pt x="39" y="129"/>
                  </a:lnTo>
                  <a:lnTo>
                    <a:pt x="48" y="126"/>
                  </a:lnTo>
                  <a:lnTo>
                    <a:pt x="61" y="123"/>
                  </a:lnTo>
                  <a:lnTo>
                    <a:pt x="71" y="119"/>
                  </a:lnTo>
                  <a:lnTo>
                    <a:pt x="80" y="116"/>
                  </a:lnTo>
                  <a:lnTo>
                    <a:pt x="87" y="111"/>
                  </a:lnTo>
                  <a:lnTo>
                    <a:pt x="90" y="103"/>
                  </a:lnTo>
                  <a:lnTo>
                    <a:pt x="88" y="91"/>
                  </a:lnTo>
                  <a:lnTo>
                    <a:pt x="77" y="89"/>
                  </a:lnTo>
                  <a:lnTo>
                    <a:pt x="67" y="91"/>
                  </a:lnTo>
                  <a:lnTo>
                    <a:pt x="58" y="92"/>
                  </a:lnTo>
                  <a:lnTo>
                    <a:pt x="50" y="95"/>
                  </a:lnTo>
                  <a:lnTo>
                    <a:pt x="40" y="99"/>
                  </a:lnTo>
                  <a:lnTo>
                    <a:pt x="31" y="100"/>
                  </a:lnTo>
                  <a:lnTo>
                    <a:pt x="21" y="99"/>
                  </a:lnTo>
                  <a:lnTo>
                    <a:pt x="10" y="94"/>
                  </a:lnTo>
                  <a:lnTo>
                    <a:pt x="4" y="84"/>
                  </a:lnTo>
                  <a:lnTo>
                    <a:pt x="2" y="75"/>
                  </a:lnTo>
                  <a:lnTo>
                    <a:pt x="0" y="64"/>
                  </a:lnTo>
                  <a:lnTo>
                    <a:pt x="2" y="52"/>
                  </a:lnTo>
                  <a:lnTo>
                    <a:pt x="7" y="43"/>
                  </a:lnTo>
                  <a:lnTo>
                    <a:pt x="15" y="35"/>
                  </a:lnTo>
                  <a:lnTo>
                    <a:pt x="23" y="28"/>
                  </a:lnTo>
                  <a:lnTo>
                    <a:pt x="32" y="24"/>
                  </a:lnTo>
                  <a:lnTo>
                    <a:pt x="42" y="17"/>
                  </a:lnTo>
                  <a:lnTo>
                    <a:pt x="53" y="12"/>
                  </a:lnTo>
                  <a:lnTo>
                    <a:pt x="63" y="6"/>
                  </a:lnTo>
                  <a:lnTo>
                    <a:pt x="72" y="0"/>
                  </a:lnTo>
                  <a:lnTo>
                    <a:pt x="75" y="1"/>
                  </a:lnTo>
                  <a:lnTo>
                    <a:pt x="77" y="4"/>
                  </a:lnTo>
                  <a:lnTo>
                    <a:pt x="80" y="8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50"/>
            <p:cNvSpPr>
              <a:spLocks/>
            </p:cNvSpPr>
            <p:nvPr/>
          </p:nvSpPr>
          <p:spPr bwMode="auto">
            <a:xfrm>
              <a:off x="4623" y="2145"/>
              <a:ext cx="60" cy="73"/>
            </a:xfrm>
            <a:custGeom>
              <a:avLst/>
              <a:gdLst>
                <a:gd name="T0" fmla="*/ 101 w 122"/>
                <a:gd name="T1" fmla="*/ 29 h 147"/>
                <a:gd name="T2" fmla="*/ 104 w 122"/>
                <a:gd name="T3" fmla="*/ 40 h 147"/>
                <a:gd name="T4" fmla="*/ 109 w 122"/>
                <a:gd name="T5" fmla="*/ 54 h 147"/>
                <a:gd name="T6" fmla="*/ 115 w 122"/>
                <a:gd name="T7" fmla="*/ 70 h 147"/>
                <a:gd name="T8" fmla="*/ 120 w 122"/>
                <a:gd name="T9" fmla="*/ 86 h 147"/>
                <a:gd name="T10" fmla="*/ 122 w 122"/>
                <a:gd name="T11" fmla="*/ 104 h 147"/>
                <a:gd name="T12" fmla="*/ 117 w 122"/>
                <a:gd name="T13" fmla="*/ 118 h 147"/>
                <a:gd name="T14" fmla="*/ 107 w 122"/>
                <a:gd name="T15" fmla="*/ 133 h 147"/>
                <a:gd name="T16" fmla="*/ 88 w 122"/>
                <a:gd name="T17" fmla="*/ 144 h 147"/>
                <a:gd name="T18" fmla="*/ 80 w 122"/>
                <a:gd name="T19" fmla="*/ 145 h 147"/>
                <a:gd name="T20" fmla="*/ 74 w 122"/>
                <a:gd name="T21" fmla="*/ 147 h 147"/>
                <a:gd name="T22" fmla="*/ 66 w 122"/>
                <a:gd name="T23" fmla="*/ 147 h 147"/>
                <a:gd name="T24" fmla="*/ 59 w 122"/>
                <a:gd name="T25" fmla="*/ 147 h 147"/>
                <a:gd name="T26" fmla="*/ 51 w 122"/>
                <a:gd name="T27" fmla="*/ 145 h 147"/>
                <a:gd name="T28" fmla="*/ 45 w 122"/>
                <a:gd name="T29" fmla="*/ 144 h 147"/>
                <a:gd name="T30" fmla="*/ 39 w 122"/>
                <a:gd name="T31" fmla="*/ 141 h 147"/>
                <a:gd name="T32" fmla="*/ 32 w 122"/>
                <a:gd name="T33" fmla="*/ 137 h 147"/>
                <a:gd name="T34" fmla="*/ 28 w 122"/>
                <a:gd name="T35" fmla="*/ 130 h 147"/>
                <a:gd name="T36" fmla="*/ 23 w 122"/>
                <a:gd name="T37" fmla="*/ 120 h 147"/>
                <a:gd name="T38" fmla="*/ 21 w 122"/>
                <a:gd name="T39" fmla="*/ 112 h 147"/>
                <a:gd name="T40" fmla="*/ 18 w 122"/>
                <a:gd name="T41" fmla="*/ 104 h 147"/>
                <a:gd name="T42" fmla="*/ 12 w 122"/>
                <a:gd name="T43" fmla="*/ 86 h 147"/>
                <a:gd name="T44" fmla="*/ 7 w 122"/>
                <a:gd name="T45" fmla="*/ 67 h 147"/>
                <a:gd name="T46" fmla="*/ 4 w 122"/>
                <a:gd name="T47" fmla="*/ 50 h 147"/>
                <a:gd name="T48" fmla="*/ 0 w 122"/>
                <a:gd name="T49" fmla="*/ 32 h 147"/>
                <a:gd name="T50" fmla="*/ 8 w 122"/>
                <a:gd name="T51" fmla="*/ 32 h 147"/>
                <a:gd name="T52" fmla="*/ 15 w 122"/>
                <a:gd name="T53" fmla="*/ 29 h 147"/>
                <a:gd name="T54" fmla="*/ 21 w 122"/>
                <a:gd name="T55" fmla="*/ 27 h 147"/>
                <a:gd name="T56" fmla="*/ 29 w 122"/>
                <a:gd name="T57" fmla="*/ 29 h 147"/>
                <a:gd name="T58" fmla="*/ 34 w 122"/>
                <a:gd name="T59" fmla="*/ 50 h 147"/>
                <a:gd name="T60" fmla="*/ 39 w 122"/>
                <a:gd name="T61" fmla="*/ 75 h 147"/>
                <a:gd name="T62" fmla="*/ 47 w 122"/>
                <a:gd name="T63" fmla="*/ 101 h 147"/>
                <a:gd name="T64" fmla="*/ 63 w 122"/>
                <a:gd name="T65" fmla="*/ 120 h 147"/>
                <a:gd name="T66" fmla="*/ 69 w 122"/>
                <a:gd name="T67" fmla="*/ 122 h 147"/>
                <a:gd name="T68" fmla="*/ 75 w 122"/>
                <a:gd name="T69" fmla="*/ 120 h 147"/>
                <a:gd name="T70" fmla="*/ 80 w 122"/>
                <a:gd name="T71" fmla="*/ 117 h 147"/>
                <a:gd name="T72" fmla="*/ 83 w 122"/>
                <a:gd name="T73" fmla="*/ 112 h 147"/>
                <a:gd name="T74" fmla="*/ 85 w 122"/>
                <a:gd name="T75" fmla="*/ 88 h 147"/>
                <a:gd name="T76" fmla="*/ 79 w 122"/>
                <a:gd name="T77" fmla="*/ 62 h 147"/>
                <a:gd name="T78" fmla="*/ 71 w 122"/>
                <a:gd name="T79" fmla="*/ 38 h 147"/>
                <a:gd name="T80" fmla="*/ 63 w 122"/>
                <a:gd name="T81" fmla="*/ 16 h 147"/>
                <a:gd name="T82" fmla="*/ 67 w 122"/>
                <a:gd name="T83" fmla="*/ 10 h 147"/>
                <a:gd name="T84" fmla="*/ 74 w 122"/>
                <a:gd name="T85" fmla="*/ 7 h 147"/>
                <a:gd name="T86" fmla="*/ 82 w 122"/>
                <a:gd name="T87" fmla="*/ 3 h 147"/>
                <a:gd name="T88" fmla="*/ 88 w 122"/>
                <a:gd name="T89" fmla="*/ 0 h 147"/>
                <a:gd name="T90" fmla="*/ 93 w 122"/>
                <a:gd name="T91" fmla="*/ 5 h 147"/>
                <a:gd name="T92" fmla="*/ 95 w 122"/>
                <a:gd name="T93" fmla="*/ 13 h 147"/>
                <a:gd name="T94" fmla="*/ 96 w 122"/>
                <a:gd name="T95" fmla="*/ 21 h 147"/>
                <a:gd name="T96" fmla="*/ 101 w 122"/>
                <a:gd name="T97" fmla="*/ 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147">
                  <a:moveTo>
                    <a:pt x="101" y="29"/>
                  </a:moveTo>
                  <a:lnTo>
                    <a:pt x="104" y="40"/>
                  </a:lnTo>
                  <a:lnTo>
                    <a:pt x="109" y="54"/>
                  </a:lnTo>
                  <a:lnTo>
                    <a:pt x="115" y="70"/>
                  </a:lnTo>
                  <a:lnTo>
                    <a:pt x="120" y="86"/>
                  </a:lnTo>
                  <a:lnTo>
                    <a:pt x="122" y="104"/>
                  </a:lnTo>
                  <a:lnTo>
                    <a:pt x="117" y="118"/>
                  </a:lnTo>
                  <a:lnTo>
                    <a:pt x="107" y="133"/>
                  </a:lnTo>
                  <a:lnTo>
                    <a:pt x="88" y="144"/>
                  </a:lnTo>
                  <a:lnTo>
                    <a:pt x="80" y="145"/>
                  </a:lnTo>
                  <a:lnTo>
                    <a:pt x="74" y="147"/>
                  </a:lnTo>
                  <a:lnTo>
                    <a:pt x="66" y="147"/>
                  </a:lnTo>
                  <a:lnTo>
                    <a:pt x="59" y="147"/>
                  </a:lnTo>
                  <a:lnTo>
                    <a:pt x="51" y="145"/>
                  </a:lnTo>
                  <a:lnTo>
                    <a:pt x="45" y="144"/>
                  </a:lnTo>
                  <a:lnTo>
                    <a:pt x="39" y="141"/>
                  </a:lnTo>
                  <a:lnTo>
                    <a:pt x="32" y="137"/>
                  </a:lnTo>
                  <a:lnTo>
                    <a:pt x="28" y="130"/>
                  </a:lnTo>
                  <a:lnTo>
                    <a:pt x="23" y="120"/>
                  </a:lnTo>
                  <a:lnTo>
                    <a:pt x="21" y="112"/>
                  </a:lnTo>
                  <a:lnTo>
                    <a:pt x="18" y="104"/>
                  </a:lnTo>
                  <a:lnTo>
                    <a:pt x="12" y="86"/>
                  </a:lnTo>
                  <a:lnTo>
                    <a:pt x="7" y="67"/>
                  </a:lnTo>
                  <a:lnTo>
                    <a:pt x="4" y="50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15" y="29"/>
                  </a:lnTo>
                  <a:lnTo>
                    <a:pt x="21" y="27"/>
                  </a:lnTo>
                  <a:lnTo>
                    <a:pt x="29" y="29"/>
                  </a:lnTo>
                  <a:lnTo>
                    <a:pt x="34" y="50"/>
                  </a:lnTo>
                  <a:lnTo>
                    <a:pt x="39" y="75"/>
                  </a:lnTo>
                  <a:lnTo>
                    <a:pt x="47" y="101"/>
                  </a:lnTo>
                  <a:lnTo>
                    <a:pt x="63" y="120"/>
                  </a:lnTo>
                  <a:lnTo>
                    <a:pt x="69" y="122"/>
                  </a:lnTo>
                  <a:lnTo>
                    <a:pt x="75" y="120"/>
                  </a:lnTo>
                  <a:lnTo>
                    <a:pt x="80" y="117"/>
                  </a:lnTo>
                  <a:lnTo>
                    <a:pt x="83" y="112"/>
                  </a:lnTo>
                  <a:lnTo>
                    <a:pt x="85" y="88"/>
                  </a:lnTo>
                  <a:lnTo>
                    <a:pt x="79" y="62"/>
                  </a:lnTo>
                  <a:lnTo>
                    <a:pt x="71" y="38"/>
                  </a:lnTo>
                  <a:lnTo>
                    <a:pt x="63" y="16"/>
                  </a:lnTo>
                  <a:lnTo>
                    <a:pt x="67" y="10"/>
                  </a:lnTo>
                  <a:lnTo>
                    <a:pt x="74" y="7"/>
                  </a:lnTo>
                  <a:lnTo>
                    <a:pt x="82" y="3"/>
                  </a:lnTo>
                  <a:lnTo>
                    <a:pt x="88" y="0"/>
                  </a:lnTo>
                  <a:lnTo>
                    <a:pt x="93" y="5"/>
                  </a:lnTo>
                  <a:lnTo>
                    <a:pt x="95" y="13"/>
                  </a:lnTo>
                  <a:lnTo>
                    <a:pt x="96" y="21"/>
                  </a:lnTo>
                  <a:lnTo>
                    <a:pt x="101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Freeform 51"/>
            <p:cNvSpPr>
              <a:spLocks/>
            </p:cNvSpPr>
            <p:nvPr/>
          </p:nvSpPr>
          <p:spPr bwMode="auto">
            <a:xfrm>
              <a:off x="4667" y="2200"/>
              <a:ext cx="174" cy="131"/>
            </a:xfrm>
            <a:custGeom>
              <a:avLst/>
              <a:gdLst>
                <a:gd name="T0" fmla="*/ 340 w 348"/>
                <a:gd name="T1" fmla="*/ 93 h 264"/>
                <a:gd name="T2" fmla="*/ 336 w 348"/>
                <a:gd name="T3" fmla="*/ 112 h 264"/>
                <a:gd name="T4" fmla="*/ 332 w 348"/>
                <a:gd name="T5" fmla="*/ 133 h 264"/>
                <a:gd name="T6" fmla="*/ 329 w 348"/>
                <a:gd name="T7" fmla="*/ 154 h 264"/>
                <a:gd name="T8" fmla="*/ 328 w 348"/>
                <a:gd name="T9" fmla="*/ 173 h 264"/>
                <a:gd name="T10" fmla="*/ 328 w 348"/>
                <a:gd name="T11" fmla="*/ 173 h 264"/>
                <a:gd name="T12" fmla="*/ 326 w 348"/>
                <a:gd name="T13" fmla="*/ 190 h 264"/>
                <a:gd name="T14" fmla="*/ 323 w 348"/>
                <a:gd name="T15" fmla="*/ 205 h 264"/>
                <a:gd name="T16" fmla="*/ 320 w 348"/>
                <a:gd name="T17" fmla="*/ 219 h 264"/>
                <a:gd name="T18" fmla="*/ 320 w 348"/>
                <a:gd name="T19" fmla="*/ 238 h 264"/>
                <a:gd name="T20" fmla="*/ 316 w 348"/>
                <a:gd name="T21" fmla="*/ 243 h 264"/>
                <a:gd name="T22" fmla="*/ 318 w 348"/>
                <a:gd name="T23" fmla="*/ 248 h 264"/>
                <a:gd name="T24" fmla="*/ 316 w 348"/>
                <a:gd name="T25" fmla="*/ 253 h 264"/>
                <a:gd name="T26" fmla="*/ 315 w 348"/>
                <a:gd name="T27" fmla="*/ 259 h 264"/>
                <a:gd name="T28" fmla="*/ 315 w 348"/>
                <a:gd name="T29" fmla="*/ 264 h 264"/>
                <a:gd name="T30" fmla="*/ 299 w 348"/>
                <a:gd name="T31" fmla="*/ 262 h 264"/>
                <a:gd name="T32" fmla="*/ 283 w 348"/>
                <a:gd name="T33" fmla="*/ 261 h 264"/>
                <a:gd name="T34" fmla="*/ 267 w 348"/>
                <a:gd name="T35" fmla="*/ 259 h 264"/>
                <a:gd name="T36" fmla="*/ 251 w 348"/>
                <a:gd name="T37" fmla="*/ 257 h 264"/>
                <a:gd name="T38" fmla="*/ 235 w 348"/>
                <a:gd name="T39" fmla="*/ 254 h 264"/>
                <a:gd name="T40" fmla="*/ 217 w 348"/>
                <a:gd name="T41" fmla="*/ 253 h 264"/>
                <a:gd name="T42" fmla="*/ 201 w 348"/>
                <a:gd name="T43" fmla="*/ 249 h 264"/>
                <a:gd name="T44" fmla="*/ 185 w 348"/>
                <a:gd name="T45" fmla="*/ 246 h 264"/>
                <a:gd name="T46" fmla="*/ 169 w 348"/>
                <a:gd name="T47" fmla="*/ 243 h 264"/>
                <a:gd name="T48" fmla="*/ 153 w 348"/>
                <a:gd name="T49" fmla="*/ 240 h 264"/>
                <a:gd name="T50" fmla="*/ 136 w 348"/>
                <a:gd name="T51" fmla="*/ 237 h 264"/>
                <a:gd name="T52" fmla="*/ 120 w 348"/>
                <a:gd name="T53" fmla="*/ 233 h 264"/>
                <a:gd name="T54" fmla="*/ 104 w 348"/>
                <a:gd name="T55" fmla="*/ 232 h 264"/>
                <a:gd name="T56" fmla="*/ 88 w 348"/>
                <a:gd name="T57" fmla="*/ 229 h 264"/>
                <a:gd name="T58" fmla="*/ 72 w 348"/>
                <a:gd name="T59" fmla="*/ 226 h 264"/>
                <a:gd name="T60" fmla="*/ 56 w 348"/>
                <a:gd name="T61" fmla="*/ 224 h 264"/>
                <a:gd name="T62" fmla="*/ 62 w 348"/>
                <a:gd name="T63" fmla="*/ 214 h 264"/>
                <a:gd name="T64" fmla="*/ 70 w 348"/>
                <a:gd name="T65" fmla="*/ 205 h 264"/>
                <a:gd name="T66" fmla="*/ 77 w 348"/>
                <a:gd name="T67" fmla="*/ 194 h 264"/>
                <a:gd name="T68" fmla="*/ 78 w 348"/>
                <a:gd name="T69" fmla="*/ 179 h 264"/>
                <a:gd name="T70" fmla="*/ 72 w 348"/>
                <a:gd name="T71" fmla="*/ 171 h 264"/>
                <a:gd name="T72" fmla="*/ 62 w 348"/>
                <a:gd name="T73" fmla="*/ 168 h 264"/>
                <a:gd name="T74" fmla="*/ 51 w 348"/>
                <a:gd name="T75" fmla="*/ 165 h 264"/>
                <a:gd name="T76" fmla="*/ 40 w 348"/>
                <a:gd name="T77" fmla="*/ 163 h 264"/>
                <a:gd name="T78" fmla="*/ 29 w 348"/>
                <a:gd name="T79" fmla="*/ 162 h 264"/>
                <a:gd name="T80" fmla="*/ 18 w 348"/>
                <a:gd name="T81" fmla="*/ 160 h 264"/>
                <a:gd name="T82" fmla="*/ 8 w 348"/>
                <a:gd name="T83" fmla="*/ 155 h 264"/>
                <a:gd name="T84" fmla="*/ 0 w 348"/>
                <a:gd name="T85" fmla="*/ 149 h 264"/>
                <a:gd name="T86" fmla="*/ 7 w 348"/>
                <a:gd name="T87" fmla="*/ 147 h 264"/>
                <a:gd name="T88" fmla="*/ 21 w 348"/>
                <a:gd name="T89" fmla="*/ 142 h 264"/>
                <a:gd name="T90" fmla="*/ 39 w 348"/>
                <a:gd name="T91" fmla="*/ 134 h 264"/>
                <a:gd name="T92" fmla="*/ 62 w 348"/>
                <a:gd name="T93" fmla="*/ 125 h 264"/>
                <a:gd name="T94" fmla="*/ 90 w 348"/>
                <a:gd name="T95" fmla="*/ 114 h 264"/>
                <a:gd name="T96" fmla="*/ 118 w 348"/>
                <a:gd name="T97" fmla="*/ 101 h 264"/>
                <a:gd name="T98" fmla="*/ 149 w 348"/>
                <a:gd name="T99" fmla="*/ 88 h 264"/>
                <a:gd name="T100" fmla="*/ 181 w 348"/>
                <a:gd name="T101" fmla="*/ 74 h 264"/>
                <a:gd name="T102" fmla="*/ 213 w 348"/>
                <a:gd name="T103" fmla="*/ 61 h 264"/>
                <a:gd name="T104" fmla="*/ 243 w 348"/>
                <a:gd name="T105" fmla="*/ 47 h 264"/>
                <a:gd name="T106" fmla="*/ 270 w 348"/>
                <a:gd name="T107" fmla="*/ 34 h 264"/>
                <a:gd name="T108" fmla="*/ 296 w 348"/>
                <a:gd name="T109" fmla="*/ 23 h 264"/>
                <a:gd name="T110" fmla="*/ 316 w 348"/>
                <a:gd name="T111" fmla="*/ 13 h 264"/>
                <a:gd name="T112" fmla="*/ 332 w 348"/>
                <a:gd name="T113" fmla="*/ 7 h 264"/>
                <a:gd name="T114" fmla="*/ 344 w 348"/>
                <a:gd name="T115" fmla="*/ 2 h 264"/>
                <a:gd name="T116" fmla="*/ 347 w 348"/>
                <a:gd name="T117" fmla="*/ 0 h 264"/>
                <a:gd name="T118" fmla="*/ 348 w 348"/>
                <a:gd name="T119" fmla="*/ 23 h 264"/>
                <a:gd name="T120" fmla="*/ 345 w 348"/>
                <a:gd name="T121" fmla="*/ 45 h 264"/>
                <a:gd name="T122" fmla="*/ 342 w 348"/>
                <a:gd name="T123" fmla="*/ 69 h 264"/>
                <a:gd name="T124" fmla="*/ 340 w 348"/>
                <a:gd name="T125" fmla="*/ 9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8" h="264">
                  <a:moveTo>
                    <a:pt x="340" y="93"/>
                  </a:moveTo>
                  <a:lnTo>
                    <a:pt x="336" y="112"/>
                  </a:lnTo>
                  <a:lnTo>
                    <a:pt x="332" y="133"/>
                  </a:lnTo>
                  <a:lnTo>
                    <a:pt x="329" y="154"/>
                  </a:lnTo>
                  <a:lnTo>
                    <a:pt x="328" y="173"/>
                  </a:lnTo>
                  <a:lnTo>
                    <a:pt x="328" y="173"/>
                  </a:lnTo>
                  <a:lnTo>
                    <a:pt x="326" y="190"/>
                  </a:lnTo>
                  <a:lnTo>
                    <a:pt x="323" y="205"/>
                  </a:lnTo>
                  <a:lnTo>
                    <a:pt x="320" y="219"/>
                  </a:lnTo>
                  <a:lnTo>
                    <a:pt x="320" y="238"/>
                  </a:lnTo>
                  <a:lnTo>
                    <a:pt x="316" y="243"/>
                  </a:lnTo>
                  <a:lnTo>
                    <a:pt x="318" y="248"/>
                  </a:lnTo>
                  <a:lnTo>
                    <a:pt x="316" y="253"/>
                  </a:lnTo>
                  <a:lnTo>
                    <a:pt x="315" y="259"/>
                  </a:lnTo>
                  <a:lnTo>
                    <a:pt x="315" y="264"/>
                  </a:lnTo>
                  <a:lnTo>
                    <a:pt x="299" y="262"/>
                  </a:lnTo>
                  <a:lnTo>
                    <a:pt x="283" y="261"/>
                  </a:lnTo>
                  <a:lnTo>
                    <a:pt x="267" y="259"/>
                  </a:lnTo>
                  <a:lnTo>
                    <a:pt x="251" y="257"/>
                  </a:lnTo>
                  <a:lnTo>
                    <a:pt x="235" y="254"/>
                  </a:lnTo>
                  <a:lnTo>
                    <a:pt x="217" y="253"/>
                  </a:lnTo>
                  <a:lnTo>
                    <a:pt x="201" y="249"/>
                  </a:lnTo>
                  <a:lnTo>
                    <a:pt x="185" y="246"/>
                  </a:lnTo>
                  <a:lnTo>
                    <a:pt x="169" y="243"/>
                  </a:lnTo>
                  <a:lnTo>
                    <a:pt x="153" y="240"/>
                  </a:lnTo>
                  <a:lnTo>
                    <a:pt x="136" y="237"/>
                  </a:lnTo>
                  <a:lnTo>
                    <a:pt x="120" y="233"/>
                  </a:lnTo>
                  <a:lnTo>
                    <a:pt x="104" y="232"/>
                  </a:lnTo>
                  <a:lnTo>
                    <a:pt x="88" y="229"/>
                  </a:lnTo>
                  <a:lnTo>
                    <a:pt x="72" y="226"/>
                  </a:lnTo>
                  <a:lnTo>
                    <a:pt x="56" y="224"/>
                  </a:lnTo>
                  <a:lnTo>
                    <a:pt x="62" y="214"/>
                  </a:lnTo>
                  <a:lnTo>
                    <a:pt x="70" y="205"/>
                  </a:lnTo>
                  <a:lnTo>
                    <a:pt x="77" y="194"/>
                  </a:lnTo>
                  <a:lnTo>
                    <a:pt x="78" y="179"/>
                  </a:lnTo>
                  <a:lnTo>
                    <a:pt x="72" y="171"/>
                  </a:lnTo>
                  <a:lnTo>
                    <a:pt x="62" y="168"/>
                  </a:lnTo>
                  <a:lnTo>
                    <a:pt x="51" y="165"/>
                  </a:lnTo>
                  <a:lnTo>
                    <a:pt x="40" y="163"/>
                  </a:lnTo>
                  <a:lnTo>
                    <a:pt x="29" y="162"/>
                  </a:lnTo>
                  <a:lnTo>
                    <a:pt x="18" y="160"/>
                  </a:lnTo>
                  <a:lnTo>
                    <a:pt x="8" y="155"/>
                  </a:lnTo>
                  <a:lnTo>
                    <a:pt x="0" y="149"/>
                  </a:lnTo>
                  <a:lnTo>
                    <a:pt x="7" y="147"/>
                  </a:lnTo>
                  <a:lnTo>
                    <a:pt x="21" y="142"/>
                  </a:lnTo>
                  <a:lnTo>
                    <a:pt x="39" y="134"/>
                  </a:lnTo>
                  <a:lnTo>
                    <a:pt x="62" y="125"/>
                  </a:lnTo>
                  <a:lnTo>
                    <a:pt x="90" y="114"/>
                  </a:lnTo>
                  <a:lnTo>
                    <a:pt x="118" y="101"/>
                  </a:lnTo>
                  <a:lnTo>
                    <a:pt x="149" y="88"/>
                  </a:lnTo>
                  <a:lnTo>
                    <a:pt x="181" y="74"/>
                  </a:lnTo>
                  <a:lnTo>
                    <a:pt x="213" y="61"/>
                  </a:lnTo>
                  <a:lnTo>
                    <a:pt x="243" y="47"/>
                  </a:lnTo>
                  <a:lnTo>
                    <a:pt x="270" y="34"/>
                  </a:lnTo>
                  <a:lnTo>
                    <a:pt x="296" y="23"/>
                  </a:lnTo>
                  <a:lnTo>
                    <a:pt x="316" y="13"/>
                  </a:lnTo>
                  <a:lnTo>
                    <a:pt x="332" y="7"/>
                  </a:lnTo>
                  <a:lnTo>
                    <a:pt x="344" y="2"/>
                  </a:lnTo>
                  <a:lnTo>
                    <a:pt x="347" y="0"/>
                  </a:lnTo>
                  <a:lnTo>
                    <a:pt x="348" y="23"/>
                  </a:lnTo>
                  <a:lnTo>
                    <a:pt x="345" y="45"/>
                  </a:lnTo>
                  <a:lnTo>
                    <a:pt x="342" y="69"/>
                  </a:lnTo>
                  <a:lnTo>
                    <a:pt x="340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Freeform 52"/>
            <p:cNvSpPr>
              <a:spLocks/>
            </p:cNvSpPr>
            <p:nvPr/>
          </p:nvSpPr>
          <p:spPr bwMode="auto">
            <a:xfrm>
              <a:off x="4382" y="2234"/>
              <a:ext cx="42" cy="51"/>
            </a:xfrm>
            <a:custGeom>
              <a:avLst/>
              <a:gdLst>
                <a:gd name="T0" fmla="*/ 85 w 85"/>
                <a:gd name="T1" fmla="*/ 96 h 102"/>
                <a:gd name="T2" fmla="*/ 75 w 85"/>
                <a:gd name="T3" fmla="*/ 101 h 102"/>
                <a:gd name="T4" fmla="*/ 67 w 85"/>
                <a:gd name="T5" fmla="*/ 102 h 102"/>
                <a:gd name="T6" fmla="*/ 59 w 85"/>
                <a:gd name="T7" fmla="*/ 99 h 102"/>
                <a:gd name="T8" fmla="*/ 51 w 85"/>
                <a:gd name="T9" fmla="*/ 96 h 102"/>
                <a:gd name="T10" fmla="*/ 42 w 85"/>
                <a:gd name="T11" fmla="*/ 89 h 102"/>
                <a:gd name="T12" fmla="*/ 34 w 85"/>
                <a:gd name="T13" fmla="*/ 85 h 102"/>
                <a:gd name="T14" fmla="*/ 26 w 85"/>
                <a:gd name="T15" fmla="*/ 80 h 102"/>
                <a:gd name="T16" fmla="*/ 16 w 85"/>
                <a:gd name="T17" fmla="*/ 78 h 102"/>
                <a:gd name="T18" fmla="*/ 8 w 85"/>
                <a:gd name="T19" fmla="*/ 70 h 102"/>
                <a:gd name="T20" fmla="*/ 3 w 85"/>
                <a:gd name="T21" fmla="*/ 59 h 102"/>
                <a:gd name="T22" fmla="*/ 0 w 85"/>
                <a:gd name="T23" fmla="*/ 46 h 102"/>
                <a:gd name="T24" fmla="*/ 2 w 85"/>
                <a:gd name="T25" fmla="*/ 32 h 102"/>
                <a:gd name="T26" fmla="*/ 5 w 85"/>
                <a:gd name="T27" fmla="*/ 27 h 102"/>
                <a:gd name="T28" fmla="*/ 10 w 85"/>
                <a:gd name="T29" fmla="*/ 22 h 102"/>
                <a:gd name="T30" fmla="*/ 11 w 85"/>
                <a:gd name="T31" fmla="*/ 16 h 102"/>
                <a:gd name="T32" fmla="*/ 13 w 85"/>
                <a:gd name="T33" fmla="*/ 10 h 102"/>
                <a:gd name="T34" fmla="*/ 15 w 85"/>
                <a:gd name="T35" fmla="*/ 11 h 102"/>
                <a:gd name="T36" fmla="*/ 19 w 85"/>
                <a:gd name="T37" fmla="*/ 0 h 102"/>
                <a:gd name="T38" fmla="*/ 29 w 85"/>
                <a:gd name="T39" fmla="*/ 11 h 102"/>
                <a:gd name="T40" fmla="*/ 37 w 85"/>
                <a:gd name="T41" fmla="*/ 22 h 102"/>
                <a:gd name="T42" fmla="*/ 45 w 85"/>
                <a:gd name="T43" fmla="*/ 35 h 102"/>
                <a:gd name="T44" fmla="*/ 51 w 85"/>
                <a:gd name="T45" fmla="*/ 48 h 102"/>
                <a:gd name="T46" fmla="*/ 59 w 85"/>
                <a:gd name="T47" fmla="*/ 61 h 102"/>
                <a:gd name="T48" fmla="*/ 66 w 85"/>
                <a:gd name="T49" fmla="*/ 73 h 102"/>
                <a:gd name="T50" fmla="*/ 75 w 85"/>
                <a:gd name="T51" fmla="*/ 85 h 102"/>
                <a:gd name="T52" fmla="*/ 85 w 85"/>
                <a:gd name="T53" fmla="*/ 9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102">
                  <a:moveTo>
                    <a:pt x="85" y="96"/>
                  </a:moveTo>
                  <a:lnTo>
                    <a:pt x="75" y="101"/>
                  </a:lnTo>
                  <a:lnTo>
                    <a:pt x="67" y="102"/>
                  </a:lnTo>
                  <a:lnTo>
                    <a:pt x="59" y="99"/>
                  </a:lnTo>
                  <a:lnTo>
                    <a:pt x="51" y="96"/>
                  </a:lnTo>
                  <a:lnTo>
                    <a:pt x="42" y="89"/>
                  </a:lnTo>
                  <a:lnTo>
                    <a:pt x="34" y="85"/>
                  </a:lnTo>
                  <a:lnTo>
                    <a:pt x="26" y="80"/>
                  </a:lnTo>
                  <a:lnTo>
                    <a:pt x="16" y="78"/>
                  </a:lnTo>
                  <a:lnTo>
                    <a:pt x="8" y="70"/>
                  </a:lnTo>
                  <a:lnTo>
                    <a:pt x="3" y="59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1" y="16"/>
                  </a:lnTo>
                  <a:lnTo>
                    <a:pt x="13" y="10"/>
                  </a:lnTo>
                  <a:lnTo>
                    <a:pt x="15" y="11"/>
                  </a:lnTo>
                  <a:lnTo>
                    <a:pt x="19" y="0"/>
                  </a:lnTo>
                  <a:lnTo>
                    <a:pt x="29" y="11"/>
                  </a:lnTo>
                  <a:lnTo>
                    <a:pt x="37" y="22"/>
                  </a:lnTo>
                  <a:lnTo>
                    <a:pt x="45" y="35"/>
                  </a:lnTo>
                  <a:lnTo>
                    <a:pt x="51" y="48"/>
                  </a:lnTo>
                  <a:lnTo>
                    <a:pt x="59" y="61"/>
                  </a:lnTo>
                  <a:lnTo>
                    <a:pt x="66" y="73"/>
                  </a:lnTo>
                  <a:lnTo>
                    <a:pt x="75" y="85"/>
                  </a:lnTo>
                  <a:lnTo>
                    <a:pt x="85" y="96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4578" y="2255"/>
              <a:ext cx="18" cy="15"/>
            </a:xfrm>
            <a:custGeom>
              <a:avLst/>
              <a:gdLst>
                <a:gd name="T0" fmla="*/ 37 w 37"/>
                <a:gd name="T1" fmla="*/ 27 h 30"/>
                <a:gd name="T2" fmla="*/ 27 w 37"/>
                <a:gd name="T3" fmla="*/ 30 h 30"/>
                <a:gd name="T4" fmla="*/ 19 w 37"/>
                <a:gd name="T5" fmla="*/ 25 h 30"/>
                <a:gd name="T6" fmla="*/ 10 w 37"/>
                <a:gd name="T7" fmla="*/ 17 h 30"/>
                <a:gd name="T8" fmla="*/ 0 w 37"/>
                <a:gd name="T9" fmla="*/ 11 h 30"/>
                <a:gd name="T10" fmla="*/ 6 w 37"/>
                <a:gd name="T11" fmla="*/ 0 h 30"/>
                <a:gd name="T12" fmla="*/ 16 w 37"/>
                <a:gd name="T13" fmla="*/ 3 h 30"/>
                <a:gd name="T14" fmla="*/ 24 w 37"/>
                <a:gd name="T15" fmla="*/ 9 h 30"/>
                <a:gd name="T16" fmla="*/ 30 w 37"/>
                <a:gd name="T17" fmla="*/ 19 h 30"/>
                <a:gd name="T18" fmla="*/ 37 w 37"/>
                <a:gd name="T1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0">
                  <a:moveTo>
                    <a:pt x="37" y="27"/>
                  </a:moveTo>
                  <a:lnTo>
                    <a:pt x="27" y="30"/>
                  </a:lnTo>
                  <a:lnTo>
                    <a:pt x="19" y="25"/>
                  </a:lnTo>
                  <a:lnTo>
                    <a:pt x="10" y="17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6" y="3"/>
                  </a:lnTo>
                  <a:lnTo>
                    <a:pt x="24" y="9"/>
                  </a:lnTo>
                  <a:lnTo>
                    <a:pt x="30" y="19"/>
                  </a:lnTo>
                  <a:lnTo>
                    <a:pt x="37" y="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Freeform 54"/>
            <p:cNvSpPr>
              <a:spLocks/>
            </p:cNvSpPr>
            <p:nvPr/>
          </p:nvSpPr>
          <p:spPr bwMode="auto">
            <a:xfrm>
              <a:off x="4565" y="2265"/>
              <a:ext cx="23" cy="21"/>
            </a:xfrm>
            <a:custGeom>
              <a:avLst/>
              <a:gdLst>
                <a:gd name="T0" fmla="*/ 45 w 45"/>
                <a:gd name="T1" fmla="*/ 19 h 42"/>
                <a:gd name="T2" fmla="*/ 24 w 45"/>
                <a:gd name="T3" fmla="*/ 42 h 42"/>
                <a:gd name="T4" fmla="*/ 0 w 45"/>
                <a:gd name="T5" fmla="*/ 27 h 42"/>
                <a:gd name="T6" fmla="*/ 2 w 45"/>
                <a:gd name="T7" fmla="*/ 19 h 42"/>
                <a:gd name="T8" fmla="*/ 7 w 45"/>
                <a:gd name="T9" fmla="*/ 11 h 42"/>
                <a:gd name="T10" fmla="*/ 13 w 45"/>
                <a:gd name="T11" fmla="*/ 7 h 42"/>
                <a:gd name="T12" fmla="*/ 18 w 45"/>
                <a:gd name="T13" fmla="*/ 0 h 42"/>
                <a:gd name="T14" fmla="*/ 26 w 45"/>
                <a:gd name="T15" fmla="*/ 3 h 42"/>
                <a:gd name="T16" fmla="*/ 32 w 45"/>
                <a:gd name="T17" fmla="*/ 10 h 42"/>
                <a:gd name="T18" fmla="*/ 39 w 45"/>
                <a:gd name="T19" fmla="*/ 15 h 42"/>
                <a:gd name="T20" fmla="*/ 45 w 45"/>
                <a:gd name="T21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42">
                  <a:moveTo>
                    <a:pt x="45" y="19"/>
                  </a:moveTo>
                  <a:lnTo>
                    <a:pt x="24" y="42"/>
                  </a:lnTo>
                  <a:lnTo>
                    <a:pt x="0" y="27"/>
                  </a:lnTo>
                  <a:lnTo>
                    <a:pt x="2" y="19"/>
                  </a:lnTo>
                  <a:lnTo>
                    <a:pt x="7" y="11"/>
                  </a:lnTo>
                  <a:lnTo>
                    <a:pt x="13" y="7"/>
                  </a:lnTo>
                  <a:lnTo>
                    <a:pt x="18" y="0"/>
                  </a:lnTo>
                  <a:lnTo>
                    <a:pt x="26" y="3"/>
                  </a:lnTo>
                  <a:lnTo>
                    <a:pt x="32" y="10"/>
                  </a:lnTo>
                  <a:lnTo>
                    <a:pt x="39" y="15"/>
                  </a:lnTo>
                  <a:lnTo>
                    <a:pt x="45" y="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Freeform 55"/>
            <p:cNvSpPr>
              <a:spLocks/>
            </p:cNvSpPr>
            <p:nvPr/>
          </p:nvSpPr>
          <p:spPr bwMode="auto">
            <a:xfrm>
              <a:off x="4572" y="2272"/>
              <a:ext cx="152" cy="110"/>
            </a:xfrm>
            <a:custGeom>
              <a:avLst/>
              <a:gdLst>
                <a:gd name="T0" fmla="*/ 233 w 305"/>
                <a:gd name="T1" fmla="*/ 51 h 218"/>
                <a:gd name="T2" fmla="*/ 222 w 305"/>
                <a:gd name="T3" fmla="*/ 60 h 218"/>
                <a:gd name="T4" fmla="*/ 209 w 305"/>
                <a:gd name="T5" fmla="*/ 65 h 218"/>
                <a:gd name="T6" fmla="*/ 195 w 305"/>
                <a:gd name="T7" fmla="*/ 70 h 218"/>
                <a:gd name="T8" fmla="*/ 181 w 305"/>
                <a:gd name="T9" fmla="*/ 72 h 218"/>
                <a:gd name="T10" fmla="*/ 177 w 305"/>
                <a:gd name="T11" fmla="*/ 83 h 218"/>
                <a:gd name="T12" fmla="*/ 179 w 305"/>
                <a:gd name="T13" fmla="*/ 95 h 218"/>
                <a:gd name="T14" fmla="*/ 205 w 305"/>
                <a:gd name="T15" fmla="*/ 107 h 218"/>
                <a:gd name="T16" fmla="*/ 232 w 305"/>
                <a:gd name="T17" fmla="*/ 118 h 218"/>
                <a:gd name="T18" fmla="*/ 257 w 305"/>
                <a:gd name="T19" fmla="*/ 132 h 218"/>
                <a:gd name="T20" fmla="*/ 281 w 305"/>
                <a:gd name="T21" fmla="*/ 150 h 218"/>
                <a:gd name="T22" fmla="*/ 296 w 305"/>
                <a:gd name="T23" fmla="*/ 167 h 218"/>
                <a:gd name="T24" fmla="*/ 305 w 305"/>
                <a:gd name="T25" fmla="*/ 191 h 218"/>
                <a:gd name="T26" fmla="*/ 289 w 305"/>
                <a:gd name="T27" fmla="*/ 202 h 218"/>
                <a:gd name="T28" fmla="*/ 267 w 305"/>
                <a:gd name="T29" fmla="*/ 198 h 218"/>
                <a:gd name="T30" fmla="*/ 248 w 305"/>
                <a:gd name="T31" fmla="*/ 179 h 218"/>
                <a:gd name="T32" fmla="*/ 222 w 305"/>
                <a:gd name="T33" fmla="*/ 167 h 218"/>
                <a:gd name="T34" fmla="*/ 213 w 305"/>
                <a:gd name="T35" fmla="*/ 193 h 218"/>
                <a:gd name="T36" fmla="*/ 192 w 305"/>
                <a:gd name="T37" fmla="*/ 206 h 218"/>
                <a:gd name="T38" fmla="*/ 179 w 305"/>
                <a:gd name="T39" fmla="*/ 199 h 218"/>
                <a:gd name="T40" fmla="*/ 166 w 305"/>
                <a:gd name="T41" fmla="*/ 194 h 218"/>
                <a:gd name="T42" fmla="*/ 155 w 305"/>
                <a:gd name="T43" fmla="*/ 214 h 218"/>
                <a:gd name="T44" fmla="*/ 131 w 305"/>
                <a:gd name="T45" fmla="*/ 218 h 218"/>
                <a:gd name="T46" fmla="*/ 86 w 305"/>
                <a:gd name="T47" fmla="*/ 207 h 218"/>
                <a:gd name="T48" fmla="*/ 53 w 305"/>
                <a:gd name="T49" fmla="*/ 177 h 218"/>
                <a:gd name="T50" fmla="*/ 26 w 305"/>
                <a:gd name="T51" fmla="*/ 140 h 218"/>
                <a:gd name="T52" fmla="*/ 0 w 305"/>
                <a:gd name="T53" fmla="*/ 103 h 218"/>
                <a:gd name="T54" fmla="*/ 13 w 305"/>
                <a:gd name="T55" fmla="*/ 81 h 218"/>
                <a:gd name="T56" fmla="*/ 27 w 305"/>
                <a:gd name="T57" fmla="*/ 62 h 218"/>
                <a:gd name="T58" fmla="*/ 40 w 305"/>
                <a:gd name="T59" fmla="*/ 51 h 218"/>
                <a:gd name="T60" fmla="*/ 53 w 305"/>
                <a:gd name="T61" fmla="*/ 38 h 218"/>
                <a:gd name="T62" fmla="*/ 61 w 305"/>
                <a:gd name="T63" fmla="*/ 27 h 218"/>
                <a:gd name="T64" fmla="*/ 74 w 305"/>
                <a:gd name="T65" fmla="*/ 17 h 218"/>
                <a:gd name="T66" fmla="*/ 88 w 305"/>
                <a:gd name="T67" fmla="*/ 9 h 218"/>
                <a:gd name="T68" fmla="*/ 102 w 305"/>
                <a:gd name="T69" fmla="*/ 0 h 218"/>
                <a:gd name="T70" fmla="*/ 133 w 305"/>
                <a:gd name="T71" fmla="*/ 14 h 218"/>
                <a:gd name="T72" fmla="*/ 161 w 305"/>
                <a:gd name="T73" fmla="*/ 32 h 218"/>
                <a:gd name="T74" fmla="*/ 192 w 305"/>
                <a:gd name="T75" fmla="*/ 44 h 218"/>
                <a:gd name="T76" fmla="*/ 229 w 305"/>
                <a:gd name="T77" fmla="*/ 4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5" h="218">
                  <a:moveTo>
                    <a:pt x="229" y="48"/>
                  </a:moveTo>
                  <a:lnTo>
                    <a:pt x="233" y="51"/>
                  </a:lnTo>
                  <a:lnTo>
                    <a:pt x="229" y="56"/>
                  </a:lnTo>
                  <a:lnTo>
                    <a:pt x="222" y="60"/>
                  </a:lnTo>
                  <a:lnTo>
                    <a:pt x="216" y="64"/>
                  </a:lnTo>
                  <a:lnTo>
                    <a:pt x="209" y="65"/>
                  </a:lnTo>
                  <a:lnTo>
                    <a:pt x="201" y="68"/>
                  </a:lnTo>
                  <a:lnTo>
                    <a:pt x="195" y="70"/>
                  </a:lnTo>
                  <a:lnTo>
                    <a:pt x="187" y="72"/>
                  </a:lnTo>
                  <a:lnTo>
                    <a:pt x="181" y="72"/>
                  </a:lnTo>
                  <a:lnTo>
                    <a:pt x="177" y="76"/>
                  </a:lnTo>
                  <a:lnTo>
                    <a:pt x="177" y="83"/>
                  </a:lnTo>
                  <a:lnTo>
                    <a:pt x="177" y="91"/>
                  </a:lnTo>
                  <a:lnTo>
                    <a:pt x="179" y="95"/>
                  </a:lnTo>
                  <a:lnTo>
                    <a:pt x="192" y="100"/>
                  </a:lnTo>
                  <a:lnTo>
                    <a:pt x="205" y="107"/>
                  </a:lnTo>
                  <a:lnTo>
                    <a:pt x="219" y="111"/>
                  </a:lnTo>
                  <a:lnTo>
                    <a:pt x="232" y="118"/>
                  </a:lnTo>
                  <a:lnTo>
                    <a:pt x="244" y="126"/>
                  </a:lnTo>
                  <a:lnTo>
                    <a:pt x="257" y="132"/>
                  </a:lnTo>
                  <a:lnTo>
                    <a:pt x="270" y="140"/>
                  </a:lnTo>
                  <a:lnTo>
                    <a:pt x="281" y="150"/>
                  </a:lnTo>
                  <a:lnTo>
                    <a:pt x="289" y="159"/>
                  </a:lnTo>
                  <a:lnTo>
                    <a:pt x="296" y="167"/>
                  </a:lnTo>
                  <a:lnTo>
                    <a:pt x="302" y="179"/>
                  </a:lnTo>
                  <a:lnTo>
                    <a:pt x="305" y="191"/>
                  </a:lnTo>
                  <a:lnTo>
                    <a:pt x="299" y="199"/>
                  </a:lnTo>
                  <a:lnTo>
                    <a:pt x="289" y="202"/>
                  </a:lnTo>
                  <a:lnTo>
                    <a:pt x="278" y="202"/>
                  </a:lnTo>
                  <a:lnTo>
                    <a:pt x="267" y="198"/>
                  </a:lnTo>
                  <a:lnTo>
                    <a:pt x="257" y="188"/>
                  </a:lnTo>
                  <a:lnTo>
                    <a:pt x="248" y="179"/>
                  </a:lnTo>
                  <a:lnTo>
                    <a:pt x="237" y="171"/>
                  </a:lnTo>
                  <a:lnTo>
                    <a:pt x="222" y="167"/>
                  </a:lnTo>
                  <a:lnTo>
                    <a:pt x="219" y="182"/>
                  </a:lnTo>
                  <a:lnTo>
                    <a:pt x="213" y="193"/>
                  </a:lnTo>
                  <a:lnTo>
                    <a:pt x="205" y="201"/>
                  </a:lnTo>
                  <a:lnTo>
                    <a:pt x="192" y="206"/>
                  </a:lnTo>
                  <a:lnTo>
                    <a:pt x="185" y="202"/>
                  </a:lnTo>
                  <a:lnTo>
                    <a:pt x="179" y="199"/>
                  </a:lnTo>
                  <a:lnTo>
                    <a:pt x="173" y="196"/>
                  </a:lnTo>
                  <a:lnTo>
                    <a:pt x="166" y="194"/>
                  </a:lnTo>
                  <a:lnTo>
                    <a:pt x="161" y="206"/>
                  </a:lnTo>
                  <a:lnTo>
                    <a:pt x="155" y="214"/>
                  </a:lnTo>
                  <a:lnTo>
                    <a:pt x="144" y="218"/>
                  </a:lnTo>
                  <a:lnTo>
                    <a:pt x="131" y="218"/>
                  </a:lnTo>
                  <a:lnTo>
                    <a:pt x="107" y="215"/>
                  </a:lnTo>
                  <a:lnTo>
                    <a:pt x="86" y="207"/>
                  </a:lnTo>
                  <a:lnTo>
                    <a:pt x="69" y="193"/>
                  </a:lnTo>
                  <a:lnTo>
                    <a:pt x="53" y="177"/>
                  </a:lnTo>
                  <a:lnTo>
                    <a:pt x="39" y="159"/>
                  </a:lnTo>
                  <a:lnTo>
                    <a:pt x="26" y="140"/>
                  </a:lnTo>
                  <a:lnTo>
                    <a:pt x="13" y="121"/>
                  </a:lnTo>
                  <a:lnTo>
                    <a:pt x="0" y="103"/>
                  </a:lnTo>
                  <a:lnTo>
                    <a:pt x="5" y="91"/>
                  </a:lnTo>
                  <a:lnTo>
                    <a:pt x="13" y="81"/>
                  </a:lnTo>
                  <a:lnTo>
                    <a:pt x="21" y="72"/>
                  </a:lnTo>
                  <a:lnTo>
                    <a:pt x="27" y="62"/>
                  </a:lnTo>
                  <a:lnTo>
                    <a:pt x="34" y="57"/>
                  </a:lnTo>
                  <a:lnTo>
                    <a:pt x="40" y="51"/>
                  </a:lnTo>
                  <a:lnTo>
                    <a:pt x="46" y="44"/>
                  </a:lnTo>
                  <a:lnTo>
                    <a:pt x="53" y="38"/>
                  </a:lnTo>
                  <a:lnTo>
                    <a:pt x="56" y="32"/>
                  </a:lnTo>
                  <a:lnTo>
                    <a:pt x="61" y="27"/>
                  </a:lnTo>
                  <a:lnTo>
                    <a:pt x="67" y="22"/>
                  </a:lnTo>
                  <a:lnTo>
                    <a:pt x="74" y="17"/>
                  </a:lnTo>
                  <a:lnTo>
                    <a:pt x="80" y="12"/>
                  </a:lnTo>
                  <a:lnTo>
                    <a:pt x="88" y="9"/>
                  </a:lnTo>
                  <a:lnTo>
                    <a:pt x="94" y="4"/>
                  </a:lnTo>
                  <a:lnTo>
                    <a:pt x="102" y="0"/>
                  </a:lnTo>
                  <a:lnTo>
                    <a:pt x="118" y="6"/>
                  </a:lnTo>
                  <a:lnTo>
                    <a:pt x="133" y="14"/>
                  </a:lnTo>
                  <a:lnTo>
                    <a:pt x="147" y="24"/>
                  </a:lnTo>
                  <a:lnTo>
                    <a:pt x="161" y="32"/>
                  </a:lnTo>
                  <a:lnTo>
                    <a:pt x="176" y="38"/>
                  </a:lnTo>
                  <a:lnTo>
                    <a:pt x="192" y="44"/>
                  </a:lnTo>
                  <a:lnTo>
                    <a:pt x="209" y="48"/>
                  </a:lnTo>
                  <a:lnTo>
                    <a:pt x="229" y="48"/>
                  </a:lnTo>
                  <a:close/>
                </a:path>
              </a:pathLst>
            </a:custGeom>
            <a:solidFill>
              <a:srgbClr val="C6A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Freeform 56"/>
            <p:cNvSpPr>
              <a:spLocks/>
            </p:cNvSpPr>
            <p:nvPr/>
          </p:nvSpPr>
          <p:spPr bwMode="auto">
            <a:xfrm>
              <a:off x="4553" y="2284"/>
              <a:ext cx="18" cy="17"/>
            </a:xfrm>
            <a:custGeom>
              <a:avLst/>
              <a:gdLst>
                <a:gd name="T0" fmla="*/ 36 w 36"/>
                <a:gd name="T1" fmla="*/ 16 h 35"/>
                <a:gd name="T2" fmla="*/ 32 w 36"/>
                <a:gd name="T3" fmla="*/ 24 h 35"/>
                <a:gd name="T4" fmla="*/ 28 w 36"/>
                <a:gd name="T5" fmla="*/ 30 h 35"/>
                <a:gd name="T6" fmla="*/ 23 w 36"/>
                <a:gd name="T7" fmla="*/ 35 h 35"/>
                <a:gd name="T8" fmla="*/ 15 w 36"/>
                <a:gd name="T9" fmla="*/ 32 h 35"/>
                <a:gd name="T10" fmla="*/ 0 w 36"/>
                <a:gd name="T11" fmla="*/ 19 h 35"/>
                <a:gd name="T12" fmla="*/ 4 w 36"/>
                <a:gd name="T13" fmla="*/ 14 h 35"/>
                <a:gd name="T14" fmla="*/ 7 w 36"/>
                <a:gd name="T15" fmla="*/ 10 h 35"/>
                <a:gd name="T16" fmla="*/ 10 w 36"/>
                <a:gd name="T17" fmla="*/ 5 h 35"/>
                <a:gd name="T18" fmla="*/ 15 w 36"/>
                <a:gd name="T19" fmla="*/ 0 h 35"/>
                <a:gd name="T20" fmla="*/ 21 w 36"/>
                <a:gd name="T21" fmla="*/ 2 h 35"/>
                <a:gd name="T22" fmla="*/ 26 w 36"/>
                <a:gd name="T23" fmla="*/ 5 h 35"/>
                <a:gd name="T24" fmla="*/ 31 w 36"/>
                <a:gd name="T25" fmla="*/ 11 h 35"/>
                <a:gd name="T26" fmla="*/ 36 w 36"/>
                <a:gd name="T27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5">
                  <a:moveTo>
                    <a:pt x="36" y="16"/>
                  </a:moveTo>
                  <a:lnTo>
                    <a:pt x="32" y="24"/>
                  </a:lnTo>
                  <a:lnTo>
                    <a:pt x="28" y="30"/>
                  </a:lnTo>
                  <a:lnTo>
                    <a:pt x="23" y="35"/>
                  </a:lnTo>
                  <a:lnTo>
                    <a:pt x="15" y="32"/>
                  </a:lnTo>
                  <a:lnTo>
                    <a:pt x="0" y="19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1" y="11"/>
                  </a:lnTo>
                  <a:lnTo>
                    <a:pt x="36" y="1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Freeform 57"/>
            <p:cNvSpPr>
              <a:spLocks/>
            </p:cNvSpPr>
            <p:nvPr/>
          </p:nvSpPr>
          <p:spPr bwMode="auto">
            <a:xfrm>
              <a:off x="4541" y="2296"/>
              <a:ext cx="18" cy="19"/>
            </a:xfrm>
            <a:custGeom>
              <a:avLst/>
              <a:gdLst>
                <a:gd name="T0" fmla="*/ 35 w 35"/>
                <a:gd name="T1" fmla="*/ 27 h 36"/>
                <a:gd name="T2" fmla="*/ 30 w 35"/>
                <a:gd name="T3" fmla="*/ 36 h 36"/>
                <a:gd name="T4" fmla="*/ 20 w 35"/>
                <a:gd name="T5" fmla="*/ 33 h 36"/>
                <a:gd name="T6" fmla="*/ 12 w 35"/>
                <a:gd name="T7" fmla="*/ 27 h 36"/>
                <a:gd name="T8" fmla="*/ 7 w 35"/>
                <a:gd name="T9" fmla="*/ 20 h 36"/>
                <a:gd name="T10" fmla="*/ 0 w 35"/>
                <a:gd name="T11" fmla="*/ 16 h 36"/>
                <a:gd name="T12" fmla="*/ 1 w 35"/>
                <a:gd name="T13" fmla="*/ 11 h 36"/>
                <a:gd name="T14" fmla="*/ 4 w 35"/>
                <a:gd name="T15" fmla="*/ 8 h 36"/>
                <a:gd name="T16" fmla="*/ 7 w 35"/>
                <a:gd name="T17" fmla="*/ 4 h 36"/>
                <a:gd name="T18" fmla="*/ 11 w 35"/>
                <a:gd name="T19" fmla="*/ 0 h 36"/>
                <a:gd name="T20" fmla="*/ 19 w 35"/>
                <a:gd name="T21" fmla="*/ 6 h 36"/>
                <a:gd name="T22" fmla="*/ 27 w 35"/>
                <a:gd name="T23" fmla="*/ 11 h 36"/>
                <a:gd name="T24" fmla="*/ 33 w 35"/>
                <a:gd name="T25" fmla="*/ 19 h 36"/>
                <a:gd name="T26" fmla="*/ 35 w 35"/>
                <a:gd name="T2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36">
                  <a:moveTo>
                    <a:pt x="35" y="27"/>
                  </a:move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7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8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9" y="6"/>
                  </a:lnTo>
                  <a:lnTo>
                    <a:pt x="27" y="11"/>
                  </a:lnTo>
                  <a:lnTo>
                    <a:pt x="33" y="19"/>
                  </a:lnTo>
                  <a:lnTo>
                    <a:pt x="35" y="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Freeform 58"/>
            <p:cNvSpPr>
              <a:spLocks/>
            </p:cNvSpPr>
            <p:nvPr/>
          </p:nvSpPr>
          <p:spPr bwMode="auto">
            <a:xfrm>
              <a:off x="4429" y="2299"/>
              <a:ext cx="18" cy="34"/>
            </a:xfrm>
            <a:custGeom>
              <a:avLst/>
              <a:gdLst>
                <a:gd name="T0" fmla="*/ 21 w 35"/>
                <a:gd name="T1" fmla="*/ 28 h 69"/>
                <a:gd name="T2" fmla="*/ 35 w 35"/>
                <a:gd name="T3" fmla="*/ 66 h 69"/>
                <a:gd name="T4" fmla="*/ 30 w 35"/>
                <a:gd name="T5" fmla="*/ 67 h 69"/>
                <a:gd name="T6" fmla="*/ 26 w 35"/>
                <a:gd name="T7" fmla="*/ 69 h 69"/>
                <a:gd name="T8" fmla="*/ 19 w 35"/>
                <a:gd name="T9" fmla="*/ 69 h 69"/>
                <a:gd name="T10" fmla="*/ 14 w 35"/>
                <a:gd name="T11" fmla="*/ 66 h 69"/>
                <a:gd name="T12" fmla="*/ 13 w 35"/>
                <a:gd name="T13" fmla="*/ 53 h 69"/>
                <a:gd name="T14" fmla="*/ 8 w 35"/>
                <a:gd name="T15" fmla="*/ 35 h 69"/>
                <a:gd name="T16" fmla="*/ 2 w 35"/>
                <a:gd name="T17" fmla="*/ 18 h 69"/>
                <a:gd name="T18" fmla="*/ 0 w 35"/>
                <a:gd name="T19" fmla="*/ 4 h 69"/>
                <a:gd name="T20" fmla="*/ 10 w 35"/>
                <a:gd name="T21" fmla="*/ 0 h 69"/>
                <a:gd name="T22" fmla="*/ 14 w 35"/>
                <a:gd name="T23" fmla="*/ 7 h 69"/>
                <a:gd name="T24" fmla="*/ 18 w 35"/>
                <a:gd name="T25" fmla="*/ 18 h 69"/>
                <a:gd name="T26" fmla="*/ 21 w 35"/>
                <a:gd name="T27" fmla="*/ 2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69">
                  <a:moveTo>
                    <a:pt x="21" y="28"/>
                  </a:moveTo>
                  <a:lnTo>
                    <a:pt x="35" y="66"/>
                  </a:lnTo>
                  <a:lnTo>
                    <a:pt x="30" y="67"/>
                  </a:lnTo>
                  <a:lnTo>
                    <a:pt x="26" y="69"/>
                  </a:lnTo>
                  <a:lnTo>
                    <a:pt x="19" y="69"/>
                  </a:lnTo>
                  <a:lnTo>
                    <a:pt x="14" y="66"/>
                  </a:lnTo>
                  <a:lnTo>
                    <a:pt x="13" y="53"/>
                  </a:lnTo>
                  <a:lnTo>
                    <a:pt x="8" y="35"/>
                  </a:lnTo>
                  <a:lnTo>
                    <a:pt x="2" y="18"/>
                  </a:lnTo>
                  <a:lnTo>
                    <a:pt x="0" y="4"/>
                  </a:lnTo>
                  <a:lnTo>
                    <a:pt x="10" y="0"/>
                  </a:lnTo>
                  <a:lnTo>
                    <a:pt x="14" y="7"/>
                  </a:lnTo>
                  <a:lnTo>
                    <a:pt x="18" y="18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Freeform 59"/>
            <p:cNvSpPr>
              <a:spLocks/>
            </p:cNvSpPr>
            <p:nvPr/>
          </p:nvSpPr>
          <p:spPr bwMode="auto">
            <a:xfrm>
              <a:off x="4418" y="2303"/>
              <a:ext cx="12" cy="36"/>
            </a:xfrm>
            <a:custGeom>
              <a:avLst/>
              <a:gdLst>
                <a:gd name="T0" fmla="*/ 13 w 26"/>
                <a:gd name="T1" fmla="*/ 13 h 72"/>
                <a:gd name="T2" fmla="*/ 14 w 26"/>
                <a:gd name="T3" fmla="*/ 20 h 72"/>
                <a:gd name="T4" fmla="*/ 19 w 26"/>
                <a:gd name="T5" fmla="*/ 37 h 72"/>
                <a:gd name="T6" fmla="*/ 24 w 26"/>
                <a:gd name="T7" fmla="*/ 56 h 72"/>
                <a:gd name="T8" fmla="*/ 26 w 26"/>
                <a:gd name="T9" fmla="*/ 69 h 72"/>
                <a:gd name="T10" fmla="*/ 21 w 26"/>
                <a:gd name="T11" fmla="*/ 71 h 72"/>
                <a:gd name="T12" fmla="*/ 18 w 26"/>
                <a:gd name="T13" fmla="*/ 72 h 72"/>
                <a:gd name="T14" fmla="*/ 14 w 26"/>
                <a:gd name="T15" fmla="*/ 72 h 72"/>
                <a:gd name="T16" fmla="*/ 10 w 26"/>
                <a:gd name="T17" fmla="*/ 71 h 72"/>
                <a:gd name="T18" fmla="*/ 6 w 26"/>
                <a:gd name="T19" fmla="*/ 55 h 72"/>
                <a:gd name="T20" fmla="*/ 2 w 26"/>
                <a:gd name="T21" fmla="*/ 39 h 72"/>
                <a:gd name="T22" fmla="*/ 0 w 26"/>
                <a:gd name="T23" fmla="*/ 21 h 72"/>
                <a:gd name="T24" fmla="*/ 0 w 26"/>
                <a:gd name="T25" fmla="*/ 2 h 72"/>
                <a:gd name="T26" fmla="*/ 6 w 26"/>
                <a:gd name="T27" fmla="*/ 0 h 72"/>
                <a:gd name="T28" fmla="*/ 11 w 26"/>
                <a:gd name="T29" fmla="*/ 2 h 72"/>
                <a:gd name="T30" fmla="*/ 13 w 26"/>
                <a:gd name="T31" fmla="*/ 7 h 72"/>
                <a:gd name="T32" fmla="*/ 13 w 26"/>
                <a:gd name="T33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72">
                  <a:moveTo>
                    <a:pt x="13" y="13"/>
                  </a:moveTo>
                  <a:lnTo>
                    <a:pt x="14" y="20"/>
                  </a:lnTo>
                  <a:lnTo>
                    <a:pt x="19" y="37"/>
                  </a:lnTo>
                  <a:lnTo>
                    <a:pt x="24" y="56"/>
                  </a:lnTo>
                  <a:lnTo>
                    <a:pt x="26" y="69"/>
                  </a:lnTo>
                  <a:lnTo>
                    <a:pt x="21" y="71"/>
                  </a:lnTo>
                  <a:lnTo>
                    <a:pt x="18" y="72"/>
                  </a:lnTo>
                  <a:lnTo>
                    <a:pt x="14" y="72"/>
                  </a:lnTo>
                  <a:lnTo>
                    <a:pt x="10" y="71"/>
                  </a:lnTo>
                  <a:lnTo>
                    <a:pt x="6" y="55"/>
                  </a:lnTo>
                  <a:lnTo>
                    <a:pt x="2" y="39"/>
                  </a:lnTo>
                  <a:lnTo>
                    <a:pt x="0" y="21"/>
                  </a:lnTo>
                  <a:lnTo>
                    <a:pt x="0" y="2"/>
                  </a:lnTo>
                  <a:lnTo>
                    <a:pt x="6" y="0"/>
                  </a:lnTo>
                  <a:lnTo>
                    <a:pt x="11" y="2"/>
                  </a:lnTo>
                  <a:lnTo>
                    <a:pt x="13" y="7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Freeform 60"/>
            <p:cNvSpPr>
              <a:spLocks/>
            </p:cNvSpPr>
            <p:nvPr/>
          </p:nvSpPr>
          <p:spPr bwMode="auto">
            <a:xfrm>
              <a:off x="4445" y="2307"/>
              <a:ext cx="19" cy="21"/>
            </a:xfrm>
            <a:custGeom>
              <a:avLst/>
              <a:gdLst>
                <a:gd name="T0" fmla="*/ 39 w 39"/>
                <a:gd name="T1" fmla="*/ 35 h 43"/>
                <a:gd name="T2" fmla="*/ 35 w 39"/>
                <a:gd name="T3" fmla="*/ 39 h 43"/>
                <a:gd name="T4" fmla="*/ 31 w 39"/>
                <a:gd name="T5" fmla="*/ 42 h 43"/>
                <a:gd name="T6" fmla="*/ 24 w 39"/>
                <a:gd name="T7" fmla="*/ 43 h 43"/>
                <a:gd name="T8" fmla="*/ 18 w 39"/>
                <a:gd name="T9" fmla="*/ 42 h 43"/>
                <a:gd name="T10" fmla="*/ 15 w 39"/>
                <a:gd name="T11" fmla="*/ 31 h 43"/>
                <a:gd name="T12" fmla="*/ 10 w 39"/>
                <a:gd name="T13" fmla="*/ 18 h 43"/>
                <a:gd name="T14" fmla="*/ 5 w 39"/>
                <a:gd name="T15" fmla="*/ 7 h 43"/>
                <a:gd name="T16" fmla="*/ 0 w 39"/>
                <a:gd name="T17" fmla="*/ 0 h 43"/>
                <a:gd name="T18" fmla="*/ 39 w 39"/>
                <a:gd name="T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3">
                  <a:moveTo>
                    <a:pt x="39" y="35"/>
                  </a:moveTo>
                  <a:lnTo>
                    <a:pt x="35" y="39"/>
                  </a:lnTo>
                  <a:lnTo>
                    <a:pt x="31" y="42"/>
                  </a:lnTo>
                  <a:lnTo>
                    <a:pt x="24" y="43"/>
                  </a:lnTo>
                  <a:lnTo>
                    <a:pt x="18" y="42"/>
                  </a:lnTo>
                  <a:lnTo>
                    <a:pt x="15" y="31"/>
                  </a:lnTo>
                  <a:lnTo>
                    <a:pt x="10" y="18"/>
                  </a:lnTo>
                  <a:lnTo>
                    <a:pt x="5" y="7"/>
                  </a:lnTo>
                  <a:lnTo>
                    <a:pt x="0" y="0"/>
                  </a:lnTo>
                  <a:lnTo>
                    <a:pt x="39" y="3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Freeform 61"/>
            <p:cNvSpPr>
              <a:spLocks/>
            </p:cNvSpPr>
            <p:nvPr/>
          </p:nvSpPr>
          <p:spPr bwMode="auto">
            <a:xfrm>
              <a:off x="4532" y="2309"/>
              <a:ext cx="19" cy="14"/>
            </a:xfrm>
            <a:custGeom>
              <a:avLst/>
              <a:gdLst>
                <a:gd name="T0" fmla="*/ 39 w 39"/>
                <a:gd name="T1" fmla="*/ 29 h 29"/>
                <a:gd name="T2" fmla="*/ 32 w 39"/>
                <a:gd name="T3" fmla="*/ 29 h 29"/>
                <a:gd name="T4" fmla="*/ 27 w 39"/>
                <a:gd name="T5" fmla="*/ 24 h 29"/>
                <a:gd name="T6" fmla="*/ 21 w 39"/>
                <a:gd name="T7" fmla="*/ 19 h 29"/>
                <a:gd name="T8" fmla="*/ 13 w 39"/>
                <a:gd name="T9" fmla="*/ 16 h 29"/>
                <a:gd name="T10" fmla="*/ 10 w 39"/>
                <a:gd name="T11" fmla="*/ 14 h 29"/>
                <a:gd name="T12" fmla="*/ 7 w 39"/>
                <a:gd name="T13" fmla="*/ 13 h 29"/>
                <a:gd name="T14" fmla="*/ 4 w 39"/>
                <a:gd name="T15" fmla="*/ 10 h 29"/>
                <a:gd name="T16" fmla="*/ 0 w 39"/>
                <a:gd name="T17" fmla="*/ 8 h 29"/>
                <a:gd name="T18" fmla="*/ 4 w 39"/>
                <a:gd name="T19" fmla="*/ 5 h 29"/>
                <a:gd name="T20" fmla="*/ 7 w 39"/>
                <a:gd name="T21" fmla="*/ 2 h 29"/>
                <a:gd name="T22" fmla="*/ 12 w 39"/>
                <a:gd name="T23" fmla="*/ 0 h 29"/>
                <a:gd name="T24" fmla="*/ 16 w 39"/>
                <a:gd name="T25" fmla="*/ 2 h 29"/>
                <a:gd name="T26" fmla="*/ 23 w 39"/>
                <a:gd name="T27" fmla="*/ 8 h 29"/>
                <a:gd name="T28" fmla="*/ 31 w 39"/>
                <a:gd name="T29" fmla="*/ 14 h 29"/>
                <a:gd name="T30" fmla="*/ 37 w 39"/>
                <a:gd name="T31" fmla="*/ 22 h 29"/>
                <a:gd name="T32" fmla="*/ 39 w 39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9">
                  <a:moveTo>
                    <a:pt x="39" y="29"/>
                  </a:moveTo>
                  <a:lnTo>
                    <a:pt x="32" y="29"/>
                  </a:lnTo>
                  <a:lnTo>
                    <a:pt x="27" y="24"/>
                  </a:lnTo>
                  <a:lnTo>
                    <a:pt x="21" y="19"/>
                  </a:lnTo>
                  <a:lnTo>
                    <a:pt x="13" y="16"/>
                  </a:lnTo>
                  <a:lnTo>
                    <a:pt x="10" y="14"/>
                  </a:lnTo>
                  <a:lnTo>
                    <a:pt x="7" y="13"/>
                  </a:lnTo>
                  <a:lnTo>
                    <a:pt x="4" y="10"/>
                  </a:lnTo>
                  <a:lnTo>
                    <a:pt x="0" y="8"/>
                  </a:lnTo>
                  <a:lnTo>
                    <a:pt x="4" y="5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3" y="8"/>
                  </a:lnTo>
                  <a:lnTo>
                    <a:pt x="31" y="14"/>
                  </a:lnTo>
                  <a:lnTo>
                    <a:pt x="37" y="22"/>
                  </a:lnTo>
                  <a:lnTo>
                    <a:pt x="39" y="2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Freeform 62"/>
            <p:cNvSpPr>
              <a:spLocks/>
            </p:cNvSpPr>
            <p:nvPr/>
          </p:nvSpPr>
          <p:spPr bwMode="auto">
            <a:xfrm>
              <a:off x="4223" y="2334"/>
              <a:ext cx="650" cy="614"/>
            </a:xfrm>
            <a:custGeom>
              <a:avLst/>
              <a:gdLst>
                <a:gd name="T0" fmla="*/ 803 w 1298"/>
                <a:gd name="T1" fmla="*/ 126 h 1228"/>
                <a:gd name="T2" fmla="*/ 880 w 1298"/>
                <a:gd name="T3" fmla="*/ 110 h 1228"/>
                <a:gd name="T4" fmla="*/ 1043 w 1298"/>
                <a:gd name="T5" fmla="*/ 285 h 1228"/>
                <a:gd name="T6" fmla="*/ 1159 w 1298"/>
                <a:gd name="T7" fmla="*/ 469 h 1228"/>
                <a:gd name="T8" fmla="*/ 1185 w 1298"/>
                <a:gd name="T9" fmla="*/ 658 h 1228"/>
                <a:gd name="T10" fmla="*/ 1247 w 1298"/>
                <a:gd name="T11" fmla="*/ 896 h 1228"/>
                <a:gd name="T12" fmla="*/ 1298 w 1298"/>
                <a:gd name="T13" fmla="*/ 1081 h 1228"/>
                <a:gd name="T14" fmla="*/ 1121 w 1298"/>
                <a:gd name="T15" fmla="*/ 1197 h 1228"/>
                <a:gd name="T16" fmla="*/ 1019 w 1298"/>
                <a:gd name="T17" fmla="*/ 1011 h 1228"/>
                <a:gd name="T18" fmla="*/ 998 w 1298"/>
                <a:gd name="T19" fmla="*/ 803 h 1228"/>
                <a:gd name="T20" fmla="*/ 987 w 1298"/>
                <a:gd name="T21" fmla="*/ 737 h 1228"/>
                <a:gd name="T22" fmla="*/ 960 w 1298"/>
                <a:gd name="T23" fmla="*/ 690 h 1228"/>
                <a:gd name="T24" fmla="*/ 963 w 1298"/>
                <a:gd name="T25" fmla="*/ 638 h 1228"/>
                <a:gd name="T26" fmla="*/ 937 w 1298"/>
                <a:gd name="T27" fmla="*/ 610 h 1228"/>
                <a:gd name="T28" fmla="*/ 953 w 1298"/>
                <a:gd name="T29" fmla="*/ 568 h 1228"/>
                <a:gd name="T30" fmla="*/ 902 w 1298"/>
                <a:gd name="T31" fmla="*/ 527 h 1228"/>
                <a:gd name="T32" fmla="*/ 790 w 1298"/>
                <a:gd name="T33" fmla="*/ 444 h 1228"/>
                <a:gd name="T34" fmla="*/ 616 w 1298"/>
                <a:gd name="T35" fmla="*/ 265 h 1228"/>
                <a:gd name="T36" fmla="*/ 557 w 1298"/>
                <a:gd name="T37" fmla="*/ 263 h 1228"/>
                <a:gd name="T38" fmla="*/ 439 w 1298"/>
                <a:gd name="T39" fmla="*/ 242 h 1228"/>
                <a:gd name="T40" fmla="*/ 406 w 1298"/>
                <a:gd name="T41" fmla="*/ 171 h 1228"/>
                <a:gd name="T42" fmla="*/ 407 w 1298"/>
                <a:gd name="T43" fmla="*/ 260 h 1228"/>
                <a:gd name="T44" fmla="*/ 516 w 1298"/>
                <a:gd name="T45" fmla="*/ 311 h 1228"/>
                <a:gd name="T46" fmla="*/ 573 w 1298"/>
                <a:gd name="T47" fmla="*/ 301 h 1228"/>
                <a:gd name="T48" fmla="*/ 640 w 1298"/>
                <a:gd name="T49" fmla="*/ 354 h 1228"/>
                <a:gd name="T50" fmla="*/ 701 w 1298"/>
                <a:gd name="T51" fmla="*/ 412 h 1228"/>
                <a:gd name="T52" fmla="*/ 738 w 1298"/>
                <a:gd name="T53" fmla="*/ 461 h 1228"/>
                <a:gd name="T54" fmla="*/ 749 w 1298"/>
                <a:gd name="T55" fmla="*/ 595 h 1228"/>
                <a:gd name="T56" fmla="*/ 744 w 1298"/>
                <a:gd name="T57" fmla="*/ 710 h 1228"/>
                <a:gd name="T58" fmla="*/ 685 w 1298"/>
                <a:gd name="T59" fmla="*/ 776 h 1228"/>
                <a:gd name="T60" fmla="*/ 584 w 1298"/>
                <a:gd name="T61" fmla="*/ 782 h 1228"/>
                <a:gd name="T62" fmla="*/ 377 w 1298"/>
                <a:gd name="T63" fmla="*/ 857 h 1228"/>
                <a:gd name="T64" fmla="*/ 171 w 1298"/>
                <a:gd name="T65" fmla="*/ 935 h 1228"/>
                <a:gd name="T66" fmla="*/ 26 w 1298"/>
                <a:gd name="T67" fmla="*/ 956 h 1228"/>
                <a:gd name="T68" fmla="*/ 11 w 1298"/>
                <a:gd name="T69" fmla="*/ 889 h 1228"/>
                <a:gd name="T70" fmla="*/ 11 w 1298"/>
                <a:gd name="T71" fmla="*/ 884 h 1228"/>
                <a:gd name="T72" fmla="*/ 30 w 1298"/>
                <a:gd name="T73" fmla="*/ 696 h 1228"/>
                <a:gd name="T74" fmla="*/ 192 w 1298"/>
                <a:gd name="T75" fmla="*/ 683 h 1228"/>
                <a:gd name="T76" fmla="*/ 337 w 1298"/>
                <a:gd name="T77" fmla="*/ 659 h 1228"/>
                <a:gd name="T78" fmla="*/ 417 w 1298"/>
                <a:gd name="T79" fmla="*/ 613 h 1228"/>
                <a:gd name="T80" fmla="*/ 465 w 1298"/>
                <a:gd name="T81" fmla="*/ 610 h 1228"/>
                <a:gd name="T82" fmla="*/ 497 w 1298"/>
                <a:gd name="T83" fmla="*/ 613 h 1228"/>
                <a:gd name="T84" fmla="*/ 482 w 1298"/>
                <a:gd name="T85" fmla="*/ 535 h 1228"/>
                <a:gd name="T86" fmla="*/ 466 w 1298"/>
                <a:gd name="T87" fmla="*/ 456 h 1228"/>
                <a:gd name="T88" fmla="*/ 449 w 1298"/>
                <a:gd name="T89" fmla="*/ 391 h 1228"/>
                <a:gd name="T90" fmla="*/ 393 w 1298"/>
                <a:gd name="T91" fmla="*/ 293 h 1228"/>
                <a:gd name="T92" fmla="*/ 353 w 1298"/>
                <a:gd name="T93" fmla="*/ 185 h 1228"/>
                <a:gd name="T94" fmla="*/ 386 w 1298"/>
                <a:gd name="T95" fmla="*/ 86 h 1228"/>
                <a:gd name="T96" fmla="*/ 430 w 1298"/>
                <a:gd name="T97" fmla="*/ 44 h 1228"/>
                <a:gd name="T98" fmla="*/ 516 w 1298"/>
                <a:gd name="T99" fmla="*/ 14 h 1228"/>
                <a:gd name="T100" fmla="*/ 624 w 1298"/>
                <a:gd name="T101" fmla="*/ 4 h 1228"/>
                <a:gd name="T102" fmla="*/ 661 w 1298"/>
                <a:gd name="T103" fmla="*/ 24 h 1228"/>
                <a:gd name="T104" fmla="*/ 679 w 1298"/>
                <a:gd name="T105" fmla="*/ 14 h 1228"/>
                <a:gd name="T106" fmla="*/ 723 w 1298"/>
                <a:gd name="T107" fmla="*/ 73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8" h="1228">
                  <a:moveTo>
                    <a:pt x="733" y="84"/>
                  </a:moveTo>
                  <a:lnTo>
                    <a:pt x="746" y="94"/>
                  </a:lnTo>
                  <a:lnTo>
                    <a:pt x="758" y="103"/>
                  </a:lnTo>
                  <a:lnTo>
                    <a:pt x="773" y="113"/>
                  </a:lnTo>
                  <a:lnTo>
                    <a:pt x="787" y="121"/>
                  </a:lnTo>
                  <a:lnTo>
                    <a:pt x="803" y="126"/>
                  </a:lnTo>
                  <a:lnTo>
                    <a:pt x="819" y="129"/>
                  </a:lnTo>
                  <a:lnTo>
                    <a:pt x="837" y="129"/>
                  </a:lnTo>
                  <a:lnTo>
                    <a:pt x="854" y="126"/>
                  </a:lnTo>
                  <a:lnTo>
                    <a:pt x="862" y="123"/>
                  </a:lnTo>
                  <a:lnTo>
                    <a:pt x="872" y="116"/>
                  </a:lnTo>
                  <a:lnTo>
                    <a:pt x="880" y="110"/>
                  </a:lnTo>
                  <a:lnTo>
                    <a:pt x="893" y="111"/>
                  </a:lnTo>
                  <a:lnTo>
                    <a:pt x="923" y="145"/>
                  </a:lnTo>
                  <a:lnTo>
                    <a:pt x="953" y="178"/>
                  </a:lnTo>
                  <a:lnTo>
                    <a:pt x="982" y="214"/>
                  </a:lnTo>
                  <a:lnTo>
                    <a:pt x="1012" y="250"/>
                  </a:lnTo>
                  <a:lnTo>
                    <a:pt x="1043" y="285"/>
                  </a:lnTo>
                  <a:lnTo>
                    <a:pt x="1073" y="319"/>
                  </a:lnTo>
                  <a:lnTo>
                    <a:pt x="1103" y="351"/>
                  </a:lnTo>
                  <a:lnTo>
                    <a:pt x="1137" y="381"/>
                  </a:lnTo>
                  <a:lnTo>
                    <a:pt x="1153" y="407"/>
                  </a:lnTo>
                  <a:lnTo>
                    <a:pt x="1158" y="437"/>
                  </a:lnTo>
                  <a:lnTo>
                    <a:pt x="1159" y="469"/>
                  </a:lnTo>
                  <a:lnTo>
                    <a:pt x="1162" y="498"/>
                  </a:lnTo>
                  <a:lnTo>
                    <a:pt x="1164" y="498"/>
                  </a:lnTo>
                  <a:lnTo>
                    <a:pt x="1164" y="539"/>
                  </a:lnTo>
                  <a:lnTo>
                    <a:pt x="1170" y="578"/>
                  </a:lnTo>
                  <a:lnTo>
                    <a:pt x="1180" y="618"/>
                  </a:lnTo>
                  <a:lnTo>
                    <a:pt x="1185" y="658"/>
                  </a:lnTo>
                  <a:lnTo>
                    <a:pt x="1194" y="699"/>
                  </a:lnTo>
                  <a:lnTo>
                    <a:pt x="1206" y="739"/>
                  </a:lnTo>
                  <a:lnTo>
                    <a:pt x="1215" y="779"/>
                  </a:lnTo>
                  <a:lnTo>
                    <a:pt x="1226" y="819"/>
                  </a:lnTo>
                  <a:lnTo>
                    <a:pt x="1236" y="857"/>
                  </a:lnTo>
                  <a:lnTo>
                    <a:pt x="1247" y="896"/>
                  </a:lnTo>
                  <a:lnTo>
                    <a:pt x="1258" y="935"/>
                  </a:lnTo>
                  <a:lnTo>
                    <a:pt x="1271" y="975"/>
                  </a:lnTo>
                  <a:lnTo>
                    <a:pt x="1279" y="996"/>
                  </a:lnTo>
                  <a:lnTo>
                    <a:pt x="1287" y="1030"/>
                  </a:lnTo>
                  <a:lnTo>
                    <a:pt x="1295" y="1062"/>
                  </a:lnTo>
                  <a:lnTo>
                    <a:pt x="1298" y="1081"/>
                  </a:lnTo>
                  <a:lnTo>
                    <a:pt x="1271" y="1105"/>
                  </a:lnTo>
                  <a:lnTo>
                    <a:pt x="1244" y="1127"/>
                  </a:lnTo>
                  <a:lnTo>
                    <a:pt x="1215" y="1146"/>
                  </a:lnTo>
                  <a:lnTo>
                    <a:pt x="1185" y="1165"/>
                  </a:lnTo>
                  <a:lnTo>
                    <a:pt x="1154" y="1181"/>
                  </a:lnTo>
                  <a:lnTo>
                    <a:pt x="1121" y="1197"/>
                  </a:lnTo>
                  <a:lnTo>
                    <a:pt x="1087" y="1213"/>
                  </a:lnTo>
                  <a:lnTo>
                    <a:pt x="1052" y="1228"/>
                  </a:lnTo>
                  <a:lnTo>
                    <a:pt x="1046" y="1193"/>
                  </a:lnTo>
                  <a:lnTo>
                    <a:pt x="1036" y="1130"/>
                  </a:lnTo>
                  <a:lnTo>
                    <a:pt x="1027" y="1062"/>
                  </a:lnTo>
                  <a:lnTo>
                    <a:pt x="1019" y="1011"/>
                  </a:lnTo>
                  <a:lnTo>
                    <a:pt x="1014" y="980"/>
                  </a:lnTo>
                  <a:lnTo>
                    <a:pt x="1008" y="929"/>
                  </a:lnTo>
                  <a:lnTo>
                    <a:pt x="1003" y="878"/>
                  </a:lnTo>
                  <a:lnTo>
                    <a:pt x="1001" y="852"/>
                  </a:lnTo>
                  <a:lnTo>
                    <a:pt x="998" y="828"/>
                  </a:lnTo>
                  <a:lnTo>
                    <a:pt x="998" y="803"/>
                  </a:lnTo>
                  <a:lnTo>
                    <a:pt x="1000" y="779"/>
                  </a:lnTo>
                  <a:lnTo>
                    <a:pt x="1008" y="760"/>
                  </a:lnTo>
                  <a:lnTo>
                    <a:pt x="1016" y="742"/>
                  </a:lnTo>
                  <a:lnTo>
                    <a:pt x="1006" y="739"/>
                  </a:lnTo>
                  <a:lnTo>
                    <a:pt x="996" y="737"/>
                  </a:lnTo>
                  <a:lnTo>
                    <a:pt x="987" y="737"/>
                  </a:lnTo>
                  <a:lnTo>
                    <a:pt x="977" y="736"/>
                  </a:lnTo>
                  <a:lnTo>
                    <a:pt x="969" y="733"/>
                  </a:lnTo>
                  <a:lnTo>
                    <a:pt x="963" y="728"/>
                  </a:lnTo>
                  <a:lnTo>
                    <a:pt x="958" y="721"/>
                  </a:lnTo>
                  <a:lnTo>
                    <a:pt x="956" y="710"/>
                  </a:lnTo>
                  <a:lnTo>
                    <a:pt x="960" y="690"/>
                  </a:lnTo>
                  <a:lnTo>
                    <a:pt x="968" y="672"/>
                  </a:lnTo>
                  <a:lnTo>
                    <a:pt x="979" y="658"/>
                  </a:lnTo>
                  <a:lnTo>
                    <a:pt x="988" y="645"/>
                  </a:lnTo>
                  <a:lnTo>
                    <a:pt x="984" y="642"/>
                  </a:lnTo>
                  <a:lnTo>
                    <a:pt x="974" y="640"/>
                  </a:lnTo>
                  <a:lnTo>
                    <a:pt x="963" y="638"/>
                  </a:lnTo>
                  <a:lnTo>
                    <a:pt x="953" y="635"/>
                  </a:lnTo>
                  <a:lnTo>
                    <a:pt x="947" y="630"/>
                  </a:lnTo>
                  <a:lnTo>
                    <a:pt x="944" y="626"/>
                  </a:lnTo>
                  <a:lnTo>
                    <a:pt x="940" y="622"/>
                  </a:lnTo>
                  <a:lnTo>
                    <a:pt x="937" y="618"/>
                  </a:lnTo>
                  <a:lnTo>
                    <a:pt x="937" y="610"/>
                  </a:lnTo>
                  <a:lnTo>
                    <a:pt x="940" y="602"/>
                  </a:lnTo>
                  <a:lnTo>
                    <a:pt x="944" y="595"/>
                  </a:lnTo>
                  <a:lnTo>
                    <a:pt x="944" y="587"/>
                  </a:lnTo>
                  <a:lnTo>
                    <a:pt x="945" y="587"/>
                  </a:lnTo>
                  <a:lnTo>
                    <a:pt x="948" y="578"/>
                  </a:lnTo>
                  <a:lnTo>
                    <a:pt x="953" y="568"/>
                  </a:lnTo>
                  <a:lnTo>
                    <a:pt x="958" y="559"/>
                  </a:lnTo>
                  <a:lnTo>
                    <a:pt x="961" y="549"/>
                  </a:lnTo>
                  <a:lnTo>
                    <a:pt x="945" y="544"/>
                  </a:lnTo>
                  <a:lnTo>
                    <a:pt x="929" y="539"/>
                  </a:lnTo>
                  <a:lnTo>
                    <a:pt x="915" y="533"/>
                  </a:lnTo>
                  <a:lnTo>
                    <a:pt x="902" y="527"/>
                  </a:lnTo>
                  <a:lnTo>
                    <a:pt x="889" y="519"/>
                  </a:lnTo>
                  <a:lnTo>
                    <a:pt x="877" y="511"/>
                  </a:lnTo>
                  <a:lnTo>
                    <a:pt x="864" y="503"/>
                  </a:lnTo>
                  <a:lnTo>
                    <a:pt x="853" y="495"/>
                  </a:lnTo>
                  <a:lnTo>
                    <a:pt x="821" y="471"/>
                  </a:lnTo>
                  <a:lnTo>
                    <a:pt x="790" y="444"/>
                  </a:lnTo>
                  <a:lnTo>
                    <a:pt x="760" y="415"/>
                  </a:lnTo>
                  <a:lnTo>
                    <a:pt x="731" y="384"/>
                  </a:lnTo>
                  <a:lnTo>
                    <a:pt x="703" y="354"/>
                  </a:lnTo>
                  <a:lnTo>
                    <a:pt x="674" y="324"/>
                  </a:lnTo>
                  <a:lnTo>
                    <a:pt x="645" y="293"/>
                  </a:lnTo>
                  <a:lnTo>
                    <a:pt x="616" y="265"/>
                  </a:lnTo>
                  <a:lnTo>
                    <a:pt x="613" y="258"/>
                  </a:lnTo>
                  <a:lnTo>
                    <a:pt x="608" y="252"/>
                  </a:lnTo>
                  <a:lnTo>
                    <a:pt x="602" y="249"/>
                  </a:lnTo>
                  <a:lnTo>
                    <a:pt x="596" y="249"/>
                  </a:lnTo>
                  <a:lnTo>
                    <a:pt x="576" y="257"/>
                  </a:lnTo>
                  <a:lnTo>
                    <a:pt x="557" y="263"/>
                  </a:lnTo>
                  <a:lnTo>
                    <a:pt x="537" y="266"/>
                  </a:lnTo>
                  <a:lnTo>
                    <a:pt x="514" y="266"/>
                  </a:lnTo>
                  <a:lnTo>
                    <a:pt x="493" y="265"/>
                  </a:lnTo>
                  <a:lnTo>
                    <a:pt x="473" y="260"/>
                  </a:lnTo>
                  <a:lnTo>
                    <a:pt x="455" y="252"/>
                  </a:lnTo>
                  <a:lnTo>
                    <a:pt x="439" y="242"/>
                  </a:lnTo>
                  <a:lnTo>
                    <a:pt x="430" y="228"/>
                  </a:lnTo>
                  <a:lnTo>
                    <a:pt x="422" y="206"/>
                  </a:lnTo>
                  <a:lnTo>
                    <a:pt x="415" y="185"/>
                  </a:lnTo>
                  <a:lnTo>
                    <a:pt x="412" y="177"/>
                  </a:lnTo>
                  <a:lnTo>
                    <a:pt x="414" y="177"/>
                  </a:lnTo>
                  <a:lnTo>
                    <a:pt x="406" y="171"/>
                  </a:lnTo>
                  <a:lnTo>
                    <a:pt x="393" y="180"/>
                  </a:lnTo>
                  <a:lnTo>
                    <a:pt x="380" y="196"/>
                  </a:lnTo>
                  <a:lnTo>
                    <a:pt x="377" y="210"/>
                  </a:lnTo>
                  <a:lnTo>
                    <a:pt x="383" y="226"/>
                  </a:lnTo>
                  <a:lnTo>
                    <a:pt x="393" y="242"/>
                  </a:lnTo>
                  <a:lnTo>
                    <a:pt x="407" y="260"/>
                  </a:lnTo>
                  <a:lnTo>
                    <a:pt x="423" y="276"/>
                  </a:lnTo>
                  <a:lnTo>
                    <a:pt x="442" y="290"/>
                  </a:lnTo>
                  <a:lnTo>
                    <a:pt x="461" y="301"/>
                  </a:lnTo>
                  <a:lnTo>
                    <a:pt x="484" y="309"/>
                  </a:lnTo>
                  <a:lnTo>
                    <a:pt x="506" y="311"/>
                  </a:lnTo>
                  <a:lnTo>
                    <a:pt x="516" y="311"/>
                  </a:lnTo>
                  <a:lnTo>
                    <a:pt x="527" y="311"/>
                  </a:lnTo>
                  <a:lnTo>
                    <a:pt x="535" y="309"/>
                  </a:lnTo>
                  <a:lnTo>
                    <a:pt x="544" y="309"/>
                  </a:lnTo>
                  <a:lnTo>
                    <a:pt x="554" y="308"/>
                  </a:lnTo>
                  <a:lnTo>
                    <a:pt x="562" y="305"/>
                  </a:lnTo>
                  <a:lnTo>
                    <a:pt x="573" y="301"/>
                  </a:lnTo>
                  <a:lnTo>
                    <a:pt x="583" y="298"/>
                  </a:lnTo>
                  <a:lnTo>
                    <a:pt x="596" y="309"/>
                  </a:lnTo>
                  <a:lnTo>
                    <a:pt x="608" y="319"/>
                  </a:lnTo>
                  <a:lnTo>
                    <a:pt x="620" y="330"/>
                  </a:lnTo>
                  <a:lnTo>
                    <a:pt x="631" y="343"/>
                  </a:lnTo>
                  <a:lnTo>
                    <a:pt x="640" y="354"/>
                  </a:lnTo>
                  <a:lnTo>
                    <a:pt x="651" y="365"/>
                  </a:lnTo>
                  <a:lnTo>
                    <a:pt x="664" y="378"/>
                  </a:lnTo>
                  <a:lnTo>
                    <a:pt x="677" y="389"/>
                  </a:lnTo>
                  <a:lnTo>
                    <a:pt x="685" y="397"/>
                  </a:lnTo>
                  <a:lnTo>
                    <a:pt x="693" y="404"/>
                  </a:lnTo>
                  <a:lnTo>
                    <a:pt x="701" y="412"/>
                  </a:lnTo>
                  <a:lnTo>
                    <a:pt x="711" y="420"/>
                  </a:lnTo>
                  <a:lnTo>
                    <a:pt x="719" y="428"/>
                  </a:lnTo>
                  <a:lnTo>
                    <a:pt x="727" y="436"/>
                  </a:lnTo>
                  <a:lnTo>
                    <a:pt x="733" y="445"/>
                  </a:lnTo>
                  <a:lnTo>
                    <a:pt x="739" y="455"/>
                  </a:lnTo>
                  <a:lnTo>
                    <a:pt x="738" y="461"/>
                  </a:lnTo>
                  <a:lnTo>
                    <a:pt x="739" y="466"/>
                  </a:lnTo>
                  <a:lnTo>
                    <a:pt x="741" y="472"/>
                  </a:lnTo>
                  <a:lnTo>
                    <a:pt x="741" y="479"/>
                  </a:lnTo>
                  <a:lnTo>
                    <a:pt x="746" y="520"/>
                  </a:lnTo>
                  <a:lnTo>
                    <a:pt x="747" y="559"/>
                  </a:lnTo>
                  <a:lnTo>
                    <a:pt x="749" y="595"/>
                  </a:lnTo>
                  <a:lnTo>
                    <a:pt x="749" y="629"/>
                  </a:lnTo>
                  <a:lnTo>
                    <a:pt x="747" y="648"/>
                  </a:lnTo>
                  <a:lnTo>
                    <a:pt x="747" y="667"/>
                  </a:lnTo>
                  <a:lnTo>
                    <a:pt x="746" y="688"/>
                  </a:lnTo>
                  <a:lnTo>
                    <a:pt x="744" y="710"/>
                  </a:lnTo>
                  <a:lnTo>
                    <a:pt x="744" y="710"/>
                  </a:lnTo>
                  <a:lnTo>
                    <a:pt x="742" y="725"/>
                  </a:lnTo>
                  <a:lnTo>
                    <a:pt x="738" y="741"/>
                  </a:lnTo>
                  <a:lnTo>
                    <a:pt x="730" y="755"/>
                  </a:lnTo>
                  <a:lnTo>
                    <a:pt x="717" y="766"/>
                  </a:lnTo>
                  <a:lnTo>
                    <a:pt x="701" y="771"/>
                  </a:lnTo>
                  <a:lnTo>
                    <a:pt x="685" y="776"/>
                  </a:lnTo>
                  <a:lnTo>
                    <a:pt x="669" y="777"/>
                  </a:lnTo>
                  <a:lnTo>
                    <a:pt x="653" y="779"/>
                  </a:lnTo>
                  <a:lnTo>
                    <a:pt x="636" y="779"/>
                  </a:lnTo>
                  <a:lnTo>
                    <a:pt x="620" y="781"/>
                  </a:lnTo>
                  <a:lnTo>
                    <a:pt x="602" y="781"/>
                  </a:lnTo>
                  <a:lnTo>
                    <a:pt x="584" y="782"/>
                  </a:lnTo>
                  <a:lnTo>
                    <a:pt x="549" y="793"/>
                  </a:lnTo>
                  <a:lnTo>
                    <a:pt x="514" y="806"/>
                  </a:lnTo>
                  <a:lnTo>
                    <a:pt x="479" y="817"/>
                  </a:lnTo>
                  <a:lnTo>
                    <a:pt x="445" y="830"/>
                  </a:lnTo>
                  <a:lnTo>
                    <a:pt x="410" y="844"/>
                  </a:lnTo>
                  <a:lnTo>
                    <a:pt x="377" y="857"/>
                  </a:lnTo>
                  <a:lnTo>
                    <a:pt x="342" y="870"/>
                  </a:lnTo>
                  <a:lnTo>
                    <a:pt x="308" y="884"/>
                  </a:lnTo>
                  <a:lnTo>
                    <a:pt x="273" y="897"/>
                  </a:lnTo>
                  <a:lnTo>
                    <a:pt x="240" y="910"/>
                  </a:lnTo>
                  <a:lnTo>
                    <a:pt x="206" y="923"/>
                  </a:lnTo>
                  <a:lnTo>
                    <a:pt x="171" y="935"/>
                  </a:lnTo>
                  <a:lnTo>
                    <a:pt x="137" y="948"/>
                  </a:lnTo>
                  <a:lnTo>
                    <a:pt x="104" y="959"/>
                  </a:lnTo>
                  <a:lnTo>
                    <a:pt x="70" y="971"/>
                  </a:lnTo>
                  <a:lnTo>
                    <a:pt x="37" y="982"/>
                  </a:lnTo>
                  <a:lnTo>
                    <a:pt x="30" y="971"/>
                  </a:lnTo>
                  <a:lnTo>
                    <a:pt x="26" y="956"/>
                  </a:lnTo>
                  <a:lnTo>
                    <a:pt x="22" y="942"/>
                  </a:lnTo>
                  <a:lnTo>
                    <a:pt x="19" y="927"/>
                  </a:lnTo>
                  <a:lnTo>
                    <a:pt x="16" y="918"/>
                  </a:lnTo>
                  <a:lnTo>
                    <a:pt x="16" y="908"/>
                  </a:lnTo>
                  <a:lnTo>
                    <a:pt x="14" y="899"/>
                  </a:lnTo>
                  <a:lnTo>
                    <a:pt x="11" y="889"/>
                  </a:lnTo>
                  <a:lnTo>
                    <a:pt x="13" y="889"/>
                  </a:lnTo>
                  <a:lnTo>
                    <a:pt x="13" y="888"/>
                  </a:lnTo>
                  <a:lnTo>
                    <a:pt x="13" y="888"/>
                  </a:lnTo>
                  <a:lnTo>
                    <a:pt x="14" y="888"/>
                  </a:lnTo>
                  <a:lnTo>
                    <a:pt x="14" y="884"/>
                  </a:lnTo>
                  <a:lnTo>
                    <a:pt x="11" y="884"/>
                  </a:lnTo>
                  <a:lnTo>
                    <a:pt x="6" y="838"/>
                  </a:lnTo>
                  <a:lnTo>
                    <a:pt x="2" y="795"/>
                  </a:lnTo>
                  <a:lnTo>
                    <a:pt x="0" y="750"/>
                  </a:lnTo>
                  <a:lnTo>
                    <a:pt x="0" y="701"/>
                  </a:lnTo>
                  <a:lnTo>
                    <a:pt x="5" y="696"/>
                  </a:lnTo>
                  <a:lnTo>
                    <a:pt x="30" y="696"/>
                  </a:lnTo>
                  <a:lnTo>
                    <a:pt x="56" y="696"/>
                  </a:lnTo>
                  <a:lnTo>
                    <a:pt x="83" y="694"/>
                  </a:lnTo>
                  <a:lnTo>
                    <a:pt x="112" y="693"/>
                  </a:lnTo>
                  <a:lnTo>
                    <a:pt x="139" y="690"/>
                  </a:lnTo>
                  <a:lnTo>
                    <a:pt x="166" y="686"/>
                  </a:lnTo>
                  <a:lnTo>
                    <a:pt x="192" y="683"/>
                  </a:lnTo>
                  <a:lnTo>
                    <a:pt x="217" y="678"/>
                  </a:lnTo>
                  <a:lnTo>
                    <a:pt x="240" y="675"/>
                  </a:lnTo>
                  <a:lnTo>
                    <a:pt x="262" y="672"/>
                  </a:lnTo>
                  <a:lnTo>
                    <a:pt x="287" y="667"/>
                  </a:lnTo>
                  <a:lnTo>
                    <a:pt x="311" y="664"/>
                  </a:lnTo>
                  <a:lnTo>
                    <a:pt x="337" y="659"/>
                  </a:lnTo>
                  <a:lnTo>
                    <a:pt x="362" y="654"/>
                  </a:lnTo>
                  <a:lnTo>
                    <a:pt x="386" y="648"/>
                  </a:lnTo>
                  <a:lnTo>
                    <a:pt x="410" y="642"/>
                  </a:lnTo>
                  <a:lnTo>
                    <a:pt x="412" y="630"/>
                  </a:lnTo>
                  <a:lnTo>
                    <a:pt x="414" y="621"/>
                  </a:lnTo>
                  <a:lnTo>
                    <a:pt x="417" y="613"/>
                  </a:lnTo>
                  <a:lnTo>
                    <a:pt x="420" y="603"/>
                  </a:lnTo>
                  <a:lnTo>
                    <a:pt x="431" y="597"/>
                  </a:lnTo>
                  <a:lnTo>
                    <a:pt x="441" y="597"/>
                  </a:lnTo>
                  <a:lnTo>
                    <a:pt x="449" y="598"/>
                  </a:lnTo>
                  <a:lnTo>
                    <a:pt x="457" y="603"/>
                  </a:lnTo>
                  <a:lnTo>
                    <a:pt x="465" y="610"/>
                  </a:lnTo>
                  <a:lnTo>
                    <a:pt x="471" y="616"/>
                  </a:lnTo>
                  <a:lnTo>
                    <a:pt x="479" y="622"/>
                  </a:lnTo>
                  <a:lnTo>
                    <a:pt x="489" y="624"/>
                  </a:lnTo>
                  <a:lnTo>
                    <a:pt x="490" y="619"/>
                  </a:lnTo>
                  <a:lnTo>
                    <a:pt x="493" y="616"/>
                  </a:lnTo>
                  <a:lnTo>
                    <a:pt x="497" y="613"/>
                  </a:lnTo>
                  <a:lnTo>
                    <a:pt x="500" y="608"/>
                  </a:lnTo>
                  <a:lnTo>
                    <a:pt x="497" y="592"/>
                  </a:lnTo>
                  <a:lnTo>
                    <a:pt x="492" y="576"/>
                  </a:lnTo>
                  <a:lnTo>
                    <a:pt x="489" y="560"/>
                  </a:lnTo>
                  <a:lnTo>
                    <a:pt x="487" y="544"/>
                  </a:lnTo>
                  <a:lnTo>
                    <a:pt x="482" y="535"/>
                  </a:lnTo>
                  <a:lnTo>
                    <a:pt x="481" y="525"/>
                  </a:lnTo>
                  <a:lnTo>
                    <a:pt x="477" y="515"/>
                  </a:lnTo>
                  <a:lnTo>
                    <a:pt x="474" y="506"/>
                  </a:lnTo>
                  <a:lnTo>
                    <a:pt x="473" y="490"/>
                  </a:lnTo>
                  <a:lnTo>
                    <a:pt x="469" y="472"/>
                  </a:lnTo>
                  <a:lnTo>
                    <a:pt x="466" y="456"/>
                  </a:lnTo>
                  <a:lnTo>
                    <a:pt x="463" y="442"/>
                  </a:lnTo>
                  <a:lnTo>
                    <a:pt x="458" y="436"/>
                  </a:lnTo>
                  <a:lnTo>
                    <a:pt x="458" y="426"/>
                  </a:lnTo>
                  <a:lnTo>
                    <a:pt x="458" y="416"/>
                  </a:lnTo>
                  <a:lnTo>
                    <a:pt x="453" y="408"/>
                  </a:lnTo>
                  <a:lnTo>
                    <a:pt x="449" y="391"/>
                  </a:lnTo>
                  <a:lnTo>
                    <a:pt x="447" y="372"/>
                  </a:lnTo>
                  <a:lnTo>
                    <a:pt x="444" y="353"/>
                  </a:lnTo>
                  <a:lnTo>
                    <a:pt x="444" y="333"/>
                  </a:lnTo>
                  <a:lnTo>
                    <a:pt x="430" y="317"/>
                  </a:lnTo>
                  <a:lnTo>
                    <a:pt x="412" y="305"/>
                  </a:lnTo>
                  <a:lnTo>
                    <a:pt x="393" y="293"/>
                  </a:lnTo>
                  <a:lnTo>
                    <a:pt x="375" y="281"/>
                  </a:lnTo>
                  <a:lnTo>
                    <a:pt x="359" y="266"/>
                  </a:lnTo>
                  <a:lnTo>
                    <a:pt x="348" y="250"/>
                  </a:lnTo>
                  <a:lnTo>
                    <a:pt x="343" y="228"/>
                  </a:lnTo>
                  <a:lnTo>
                    <a:pt x="348" y="202"/>
                  </a:lnTo>
                  <a:lnTo>
                    <a:pt x="353" y="185"/>
                  </a:lnTo>
                  <a:lnTo>
                    <a:pt x="358" y="167"/>
                  </a:lnTo>
                  <a:lnTo>
                    <a:pt x="361" y="150"/>
                  </a:lnTo>
                  <a:lnTo>
                    <a:pt x="366" y="134"/>
                  </a:lnTo>
                  <a:lnTo>
                    <a:pt x="372" y="118"/>
                  </a:lnTo>
                  <a:lnTo>
                    <a:pt x="378" y="102"/>
                  </a:lnTo>
                  <a:lnTo>
                    <a:pt x="386" y="86"/>
                  </a:lnTo>
                  <a:lnTo>
                    <a:pt x="398" y="71"/>
                  </a:lnTo>
                  <a:lnTo>
                    <a:pt x="401" y="64"/>
                  </a:lnTo>
                  <a:lnTo>
                    <a:pt x="407" y="57"/>
                  </a:lnTo>
                  <a:lnTo>
                    <a:pt x="414" y="52"/>
                  </a:lnTo>
                  <a:lnTo>
                    <a:pt x="422" y="48"/>
                  </a:lnTo>
                  <a:lnTo>
                    <a:pt x="430" y="44"/>
                  </a:lnTo>
                  <a:lnTo>
                    <a:pt x="438" y="41"/>
                  </a:lnTo>
                  <a:lnTo>
                    <a:pt x="447" y="38"/>
                  </a:lnTo>
                  <a:lnTo>
                    <a:pt x="455" y="35"/>
                  </a:lnTo>
                  <a:lnTo>
                    <a:pt x="476" y="28"/>
                  </a:lnTo>
                  <a:lnTo>
                    <a:pt x="495" y="22"/>
                  </a:lnTo>
                  <a:lnTo>
                    <a:pt x="516" y="14"/>
                  </a:lnTo>
                  <a:lnTo>
                    <a:pt x="535" y="9"/>
                  </a:lnTo>
                  <a:lnTo>
                    <a:pt x="556" y="4"/>
                  </a:lnTo>
                  <a:lnTo>
                    <a:pt x="576" y="1"/>
                  </a:lnTo>
                  <a:lnTo>
                    <a:pt x="597" y="0"/>
                  </a:lnTo>
                  <a:lnTo>
                    <a:pt x="620" y="1"/>
                  </a:lnTo>
                  <a:lnTo>
                    <a:pt x="624" y="4"/>
                  </a:lnTo>
                  <a:lnTo>
                    <a:pt x="631" y="9"/>
                  </a:lnTo>
                  <a:lnTo>
                    <a:pt x="637" y="12"/>
                  </a:lnTo>
                  <a:lnTo>
                    <a:pt x="642" y="16"/>
                  </a:lnTo>
                  <a:lnTo>
                    <a:pt x="648" y="20"/>
                  </a:lnTo>
                  <a:lnTo>
                    <a:pt x="655" y="22"/>
                  </a:lnTo>
                  <a:lnTo>
                    <a:pt x="661" y="24"/>
                  </a:lnTo>
                  <a:lnTo>
                    <a:pt x="667" y="22"/>
                  </a:lnTo>
                  <a:lnTo>
                    <a:pt x="669" y="19"/>
                  </a:lnTo>
                  <a:lnTo>
                    <a:pt x="672" y="17"/>
                  </a:lnTo>
                  <a:lnTo>
                    <a:pt x="674" y="14"/>
                  </a:lnTo>
                  <a:lnTo>
                    <a:pt x="675" y="12"/>
                  </a:lnTo>
                  <a:lnTo>
                    <a:pt x="679" y="14"/>
                  </a:lnTo>
                  <a:lnTo>
                    <a:pt x="683" y="20"/>
                  </a:lnTo>
                  <a:lnTo>
                    <a:pt x="690" y="28"/>
                  </a:lnTo>
                  <a:lnTo>
                    <a:pt x="698" y="38"/>
                  </a:lnTo>
                  <a:lnTo>
                    <a:pt x="706" y="49"/>
                  </a:lnTo>
                  <a:lnTo>
                    <a:pt x="715" y="62"/>
                  </a:lnTo>
                  <a:lnTo>
                    <a:pt x="723" y="73"/>
                  </a:lnTo>
                  <a:lnTo>
                    <a:pt x="733" y="8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Freeform 63"/>
            <p:cNvSpPr>
              <a:spLocks/>
            </p:cNvSpPr>
            <p:nvPr/>
          </p:nvSpPr>
          <p:spPr bwMode="auto">
            <a:xfrm>
              <a:off x="4183" y="2684"/>
              <a:ext cx="49" cy="150"/>
            </a:xfrm>
            <a:custGeom>
              <a:avLst/>
              <a:gdLst>
                <a:gd name="T0" fmla="*/ 62 w 99"/>
                <a:gd name="T1" fmla="*/ 0 h 302"/>
                <a:gd name="T2" fmla="*/ 62 w 99"/>
                <a:gd name="T3" fmla="*/ 21 h 302"/>
                <a:gd name="T4" fmla="*/ 60 w 99"/>
                <a:gd name="T5" fmla="*/ 42 h 302"/>
                <a:gd name="T6" fmla="*/ 62 w 99"/>
                <a:gd name="T7" fmla="*/ 59 h 302"/>
                <a:gd name="T8" fmla="*/ 65 w 99"/>
                <a:gd name="T9" fmla="*/ 74 h 302"/>
                <a:gd name="T10" fmla="*/ 65 w 99"/>
                <a:gd name="T11" fmla="*/ 85 h 302"/>
                <a:gd name="T12" fmla="*/ 65 w 99"/>
                <a:gd name="T13" fmla="*/ 98 h 302"/>
                <a:gd name="T14" fmla="*/ 67 w 99"/>
                <a:gd name="T15" fmla="*/ 109 h 302"/>
                <a:gd name="T16" fmla="*/ 70 w 99"/>
                <a:gd name="T17" fmla="*/ 120 h 302"/>
                <a:gd name="T18" fmla="*/ 68 w 99"/>
                <a:gd name="T19" fmla="*/ 129 h 302"/>
                <a:gd name="T20" fmla="*/ 70 w 99"/>
                <a:gd name="T21" fmla="*/ 141 h 302"/>
                <a:gd name="T22" fmla="*/ 71 w 99"/>
                <a:gd name="T23" fmla="*/ 152 h 302"/>
                <a:gd name="T24" fmla="*/ 71 w 99"/>
                <a:gd name="T25" fmla="*/ 165 h 302"/>
                <a:gd name="T26" fmla="*/ 78 w 99"/>
                <a:gd name="T27" fmla="*/ 198 h 302"/>
                <a:gd name="T28" fmla="*/ 84 w 99"/>
                <a:gd name="T29" fmla="*/ 227 h 302"/>
                <a:gd name="T30" fmla="*/ 92 w 99"/>
                <a:gd name="T31" fmla="*/ 256 h 302"/>
                <a:gd name="T32" fmla="*/ 99 w 99"/>
                <a:gd name="T33" fmla="*/ 289 h 302"/>
                <a:gd name="T34" fmla="*/ 91 w 99"/>
                <a:gd name="T35" fmla="*/ 291 h 302"/>
                <a:gd name="T36" fmla="*/ 84 w 99"/>
                <a:gd name="T37" fmla="*/ 294 h 302"/>
                <a:gd name="T38" fmla="*/ 76 w 99"/>
                <a:gd name="T39" fmla="*/ 296 h 302"/>
                <a:gd name="T40" fmla="*/ 70 w 99"/>
                <a:gd name="T41" fmla="*/ 297 h 302"/>
                <a:gd name="T42" fmla="*/ 62 w 99"/>
                <a:gd name="T43" fmla="*/ 299 h 302"/>
                <a:gd name="T44" fmla="*/ 54 w 99"/>
                <a:gd name="T45" fmla="*/ 300 h 302"/>
                <a:gd name="T46" fmla="*/ 47 w 99"/>
                <a:gd name="T47" fmla="*/ 302 h 302"/>
                <a:gd name="T48" fmla="*/ 39 w 99"/>
                <a:gd name="T49" fmla="*/ 302 h 302"/>
                <a:gd name="T50" fmla="*/ 28 w 99"/>
                <a:gd name="T51" fmla="*/ 251 h 302"/>
                <a:gd name="T52" fmla="*/ 20 w 99"/>
                <a:gd name="T53" fmla="*/ 203 h 302"/>
                <a:gd name="T54" fmla="*/ 14 w 99"/>
                <a:gd name="T55" fmla="*/ 153 h 302"/>
                <a:gd name="T56" fmla="*/ 8 w 99"/>
                <a:gd name="T57" fmla="*/ 99 h 302"/>
                <a:gd name="T58" fmla="*/ 1 w 99"/>
                <a:gd name="T59" fmla="*/ 96 h 302"/>
                <a:gd name="T60" fmla="*/ 3 w 99"/>
                <a:gd name="T61" fmla="*/ 74 h 302"/>
                <a:gd name="T62" fmla="*/ 1 w 99"/>
                <a:gd name="T63" fmla="*/ 53 h 302"/>
                <a:gd name="T64" fmla="*/ 0 w 99"/>
                <a:gd name="T65" fmla="*/ 34 h 302"/>
                <a:gd name="T66" fmla="*/ 1 w 99"/>
                <a:gd name="T67" fmla="*/ 21 h 302"/>
                <a:gd name="T68" fmla="*/ 6 w 99"/>
                <a:gd name="T69" fmla="*/ 14 h 302"/>
                <a:gd name="T70" fmla="*/ 12 w 99"/>
                <a:gd name="T71" fmla="*/ 8 h 302"/>
                <a:gd name="T72" fmla="*/ 19 w 99"/>
                <a:gd name="T73" fmla="*/ 5 h 302"/>
                <a:gd name="T74" fmla="*/ 27 w 99"/>
                <a:gd name="T75" fmla="*/ 3 h 302"/>
                <a:gd name="T76" fmla="*/ 35 w 99"/>
                <a:gd name="T77" fmla="*/ 2 h 302"/>
                <a:gd name="T78" fmla="*/ 44 w 99"/>
                <a:gd name="T79" fmla="*/ 0 h 302"/>
                <a:gd name="T80" fmla="*/ 52 w 99"/>
                <a:gd name="T81" fmla="*/ 0 h 302"/>
                <a:gd name="T82" fmla="*/ 62 w 99"/>
                <a:gd name="T8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9" h="302">
                  <a:moveTo>
                    <a:pt x="62" y="0"/>
                  </a:moveTo>
                  <a:lnTo>
                    <a:pt x="62" y="21"/>
                  </a:lnTo>
                  <a:lnTo>
                    <a:pt x="60" y="42"/>
                  </a:lnTo>
                  <a:lnTo>
                    <a:pt x="62" y="59"/>
                  </a:lnTo>
                  <a:lnTo>
                    <a:pt x="65" y="74"/>
                  </a:lnTo>
                  <a:lnTo>
                    <a:pt x="65" y="85"/>
                  </a:lnTo>
                  <a:lnTo>
                    <a:pt x="65" y="98"/>
                  </a:lnTo>
                  <a:lnTo>
                    <a:pt x="67" y="109"/>
                  </a:lnTo>
                  <a:lnTo>
                    <a:pt x="70" y="120"/>
                  </a:lnTo>
                  <a:lnTo>
                    <a:pt x="68" y="129"/>
                  </a:lnTo>
                  <a:lnTo>
                    <a:pt x="70" y="141"/>
                  </a:lnTo>
                  <a:lnTo>
                    <a:pt x="71" y="152"/>
                  </a:lnTo>
                  <a:lnTo>
                    <a:pt x="71" y="165"/>
                  </a:lnTo>
                  <a:lnTo>
                    <a:pt x="78" y="198"/>
                  </a:lnTo>
                  <a:lnTo>
                    <a:pt x="84" y="227"/>
                  </a:lnTo>
                  <a:lnTo>
                    <a:pt x="92" y="256"/>
                  </a:lnTo>
                  <a:lnTo>
                    <a:pt x="99" y="289"/>
                  </a:lnTo>
                  <a:lnTo>
                    <a:pt x="91" y="291"/>
                  </a:lnTo>
                  <a:lnTo>
                    <a:pt x="84" y="294"/>
                  </a:lnTo>
                  <a:lnTo>
                    <a:pt x="76" y="296"/>
                  </a:lnTo>
                  <a:lnTo>
                    <a:pt x="70" y="297"/>
                  </a:lnTo>
                  <a:lnTo>
                    <a:pt x="62" y="299"/>
                  </a:lnTo>
                  <a:lnTo>
                    <a:pt x="54" y="300"/>
                  </a:lnTo>
                  <a:lnTo>
                    <a:pt x="47" y="302"/>
                  </a:lnTo>
                  <a:lnTo>
                    <a:pt x="39" y="302"/>
                  </a:lnTo>
                  <a:lnTo>
                    <a:pt x="28" y="251"/>
                  </a:lnTo>
                  <a:lnTo>
                    <a:pt x="20" y="203"/>
                  </a:lnTo>
                  <a:lnTo>
                    <a:pt x="14" y="153"/>
                  </a:lnTo>
                  <a:lnTo>
                    <a:pt x="8" y="99"/>
                  </a:lnTo>
                  <a:lnTo>
                    <a:pt x="1" y="96"/>
                  </a:lnTo>
                  <a:lnTo>
                    <a:pt x="3" y="74"/>
                  </a:lnTo>
                  <a:lnTo>
                    <a:pt x="1" y="53"/>
                  </a:lnTo>
                  <a:lnTo>
                    <a:pt x="0" y="34"/>
                  </a:lnTo>
                  <a:lnTo>
                    <a:pt x="1" y="21"/>
                  </a:lnTo>
                  <a:lnTo>
                    <a:pt x="6" y="14"/>
                  </a:lnTo>
                  <a:lnTo>
                    <a:pt x="12" y="8"/>
                  </a:lnTo>
                  <a:lnTo>
                    <a:pt x="19" y="5"/>
                  </a:lnTo>
                  <a:lnTo>
                    <a:pt x="27" y="3"/>
                  </a:lnTo>
                  <a:lnTo>
                    <a:pt x="35" y="2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Freeform 64"/>
            <p:cNvSpPr>
              <a:spLocks/>
            </p:cNvSpPr>
            <p:nvPr/>
          </p:nvSpPr>
          <p:spPr bwMode="auto">
            <a:xfrm>
              <a:off x="4118" y="2752"/>
              <a:ext cx="74" cy="214"/>
            </a:xfrm>
            <a:custGeom>
              <a:avLst/>
              <a:gdLst>
                <a:gd name="T0" fmla="*/ 101 w 149"/>
                <a:gd name="T1" fmla="*/ 60 h 428"/>
                <a:gd name="T2" fmla="*/ 115 w 149"/>
                <a:gd name="T3" fmla="*/ 144 h 428"/>
                <a:gd name="T4" fmla="*/ 117 w 149"/>
                <a:gd name="T5" fmla="*/ 179 h 428"/>
                <a:gd name="T6" fmla="*/ 104 w 149"/>
                <a:gd name="T7" fmla="*/ 170 h 428"/>
                <a:gd name="T8" fmla="*/ 91 w 149"/>
                <a:gd name="T9" fmla="*/ 173 h 428"/>
                <a:gd name="T10" fmla="*/ 93 w 149"/>
                <a:gd name="T11" fmla="*/ 182 h 428"/>
                <a:gd name="T12" fmla="*/ 147 w 149"/>
                <a:gd name="T13" fmla="*/ 218 h 428"/>
                <a:gd name="T14" fmla="*/ 147 w 149"/>
                <a:gd name="T15" fmla="*/ 237 h 428"/>
                <a:gd name="T16" fmla="*/ 146 w 149"/>
                <a:gd name="T17" fmla="*/ 238 h 428"/>
                <a:gd name="T18" fmla="*/ 139 w 149"/>
                <a:gd name="T19" fmla="*/ 237 h 428"/>
                <a:gd name="T20" fmla="*/ 123 w 149"/>
                <a:gd name="T21" fmla="*/ 227 h 428"/>
                <a:gd name="T22" fmla="*/ 109 w 149"/>
                <a:gd name="T23" fmla="*/ 221 h 428"/>
                <a:gd name="T24" fmla="*/ 94 w 149"/>
                <a:gd name="T25" fmla="*/ 219 h 428"/>
                <a:gd name="T26" fmla="*/ 94 w 149"/>
                <a:gd name="T27" fmla="*/ 230 h 428"/>
                <a:gd name="T28" fmla="*/ 114 w 149"/>
                <a:gd name="T29" fmla="*/ 242 h 428"/>
                <a:gd name="T30" fmla="*/ 134 w 149"/>
                <a:gd name="T31" fmla="*/ 254 h 428"/>
                <a:gd name="T32" fmla="*/ 146 w 149"/>
                <a:gd name="T33" fmla="*/ 274 h 428"/>
                <a:gd name="T34" fmla="*/ 134 w 149"/>
                <a:gd name="T35" fmla="*/ 285 h 428"/>
                <a:gd name="T36" fmla="*/ 115 w 149"/>
                <a:gd name="T37" fmla="*/ 277 h 428"/>
                <a:gd name="T38" fmla="*/ 106 w 149"/>
                <a:gd name="T39" fmla="*/ 286 h 428"/>
                <a:gd name="T40" fmla="*/ 112 w 149"/>
                <a:gd name="T41" fmla="*/ 297 h 428"/>
                <a:gd name="T42" fmla="*/ 126 w 149"/>
                <a:gd name="T43" fmla="*/ 304 h 428"/>
                <a:gd name="T44" fmla="*/ 141 w 149"/>
                <a:gd name="T45" fmla="*/ 312 h 428"/>
                <a:gd name="T46" fmla="*/ 142 w 149"/>
                <a:gd name="T47" fmla="*/ 342 h 428"/>
                <a:gd name="T48" fmla="*/ 133 w 149"/>
                <a:gd name="T49" fmla="*/ 393 h 428"/>
                <a:gd name="T50" fmla="*/ 128 w 149"/>
                <a:gd name="T51" fmla="*/ 419 h 428"/>
                <a:gd name="T52" fmla="*/ 126 w 149"/>
                <a:gd name="T53" fmla="*/ 424 h 428"/>
                <a:gd name="T54" fmla="*/ 123 w 149"/>
                <a:gd name="T55" fmla="*/ 428 h 428"/>
                <a:gd name="T56" fmla="*/ 94 w 149"/>
                <a:gd name="T57" fmla="*/ 321 h 428"/>
                <a:gd name="T58" fmla="*/ 64 w 149"/>
                <a:gd name="T59" fmla="*/ 216 h 428"/>
                <a:gd name="T60" fmla="*/ 32 w 149"/>
                <a:gd name="T61" fmla="*/ 112 h 428"/>
                <a:gd name="T62" fmla="*/ 0 w 149"/>
                <a:gd name="T63" fmla="*/ 7 h 428"/>
                <a:gd name="T64" fmla="*/ 24 w 149"/>
                <a:gd name="T65" fmla="*/ 2 h 428"/>
                <a:gd name="T66" fmla="*/ 47 w 149"/>
                <a:gd name="T67" fmla="*/ 0 h 428"/>
                <a:gd name="T68" fmla="*/ 67 w 149"/>
                <a:gd name="T69" fmla="*/ 2 h 428"/>
                <a:gd name="T70" fmla="*/ 91 w 149"/>
                <a:gd name="T7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9" h="428">
                  <a:moveTo>
                    <a:pt x="98" y="16"/>
                  </a:moveTo>
                  <a:lnTo>
                    <a:pt x="101" y="60"/>
                  </a:lnTo>
                  <a:lnTo>
                    <a:pt x="107" y="103"/>
                  </a:lnTo>
                  <a:lnTo>
                    <a:pt x="115" y="144"/>
                  </a:lnTo>
                  <a:lnTo>
                    <a:pt x="125" y="181"/>
                  </a:lnTo>
                  <a:lnTo>
                    <a:pt x="117" y="179"/>
                  </a:lnTo>
                  <a:lnTo>
                    <a:pt x="110" y="175"/>
                  </a:lnTo>
                  <a:lnTo>
                    <a:pt x="104" y="170"/>
                  </a:lnTo>
                  <a:lnTo>
                    <a:pt x="94" y="170"/>
                  </a:lnTo>
                  <a:lnTo>
                    <a:pt x="91" y="173"/>
                  </a:lnTo>
                  <a:lnTo>
                    <a:pt x="91" y="178"/>
                  </a:lnTo>
                  <a:lnTo>
                    <a:pt x="93" y="182"/>
                  </a:lnTo>
                  <a:lnTo>
                    <a:pt x="94" y="186"/>
                  </a:lnTo>
                  <a:lnTo>
                    <a:pt x="147" y="218"/>
                  </a:lnTo>
                  <a:lnTo>
                    <a:pt x="149" y="237"/>
                  </a:lnTo>
                  <a:lnTo>
                    <a:pt x="147" y="237"/>
                  </a:lnTo>
                  <a:lnTo>
                    <a:pt x="146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39" y="237"/>
                  </a:lnTo>
                  <a:lnTo>
                    <a:pt x="131" y="232"/>
                  </a:lnTo>
                  <a:lnTo>
                    <a:pt x="123" y="227"/>
                  </a:lnTo>
                  <a:lnTo>
                    <a:pt x="117" y="224"/>
                  </a:lnTo>
                  <a:lnTo>
                    <a:pt x="109" y="221"/>
                  </a:lnTo>
                  <a:lnTo>
                    <a:pt x="101" y="219"/>
                  </a:lnTo>
                  <a:lnTo>
                    <a:pt x="94" y="219"/>
                  </a:lnTo>
                  <a:lnTo>
                    <a:pt x="88" y="222"/>
                  </a:lnTo>
                  <a:lnTo>
                    <a:pt x="94" y="230"/>
                  </a:lnTo>
                  <a:lnTo>
                    <a:pt x="102" y="237"/>
                  </a:lnTo>
                  <a:lnTo>
                    <a:pt x="114" y="242"/>
                  </a:lnTo>
                  <a:lnTo>
                    <a:pt x="125" y="248"/>
                  </a:lnTo>
                  <a:lnTo>
                    <a:pt x="134" y="254"/>
                  </a:lnTo>
                  <a:lnTo>
                    <a:pt x="142" y="262"/>
                  </a:lnTo>
                  <a:lnTo>
                    <a:pt x="146" y="274"/>
                  </a:lnTo>
                  <a:lnTo>
                    <a:pt x="146" y="286"/>
                  </a:lnTo>
                  <a:lnTo>
                    <a:pt x="134" y="285"/>
                  </a:lnTo>
                  <a:lnTo>
                    <a:pt x="125" y="280"/>
                  </a:lnTo>
                  <a:lnTo>
                    <a:pt x="115" y="277"/>
                  </a:lnTo>
                  <a:lnTo>
                    <a:pt x="107" y="277"/>
                  </a:lnTo>
                  <a:lnTo>
                    <a:pt x="106" y="286"/>
                  </a:lnTo>
                  <a:lnTo>
                    <a:pt x="107" y="293"/>
                  </a:lnTo>
                  <a:lnTo>
                    <a:pt x="112" y="297"/>
                  </a:lnTo>
                  <a:lnTo>
                    <a:pt x="120" y="301"/>
                  </a:lnTo>
                  <a:lnTo>
                    <a:pt x="126" y="304"/>
                  </a:lnTo>
                  <a:lnTo>
                    <a:pt x="134" y="307"/>
                  </a:lnTo>
                  <a:lnTo>
                    <a:pt x="141" y="312"/>
                  </a:lnTo>
                  <a:lnTo>
                    <a:pt x="146" y="318"/>
                  </a:lnTo>
                  <a:lnTo>
                    <a:pt x="142" y="342"/>
                  </a:lnTo>
                  <a:lnTo>
                    <a:pt x="138" y="368"/>
                  </a:lnTo>
                  <a:lnTo>
                    <a:pt x="133" y="393"/>
                  </a:lnTo>
                  <a:lnTo>
                    <a:pt x="125" y="417"/>
                  </a:lnTo>
                  <a:lnTo>
                    <a:pt x="128" y="419"/>
                  </a:lnTo>
                  <a:lnTo>
                    <a:pt x="128" y="422"/>
                  </a:lnTo>
                  <a:lnTo>
                    <a:pt x="126" y="424"/>
                  </a:lnTo>
                  <a:lnTo>
                    <a:pt x="125" y="427"/>
                  </a:lnTo>
                  <a:lnTo>
                    <a:pt x="123" y="428"/>
                  </a:lnTo>
                  <a:lnTo>
                    <a:pt x="109" y="374"/>
                  </a:lnTo>
                  <a:lnTo>
                    <a:pt x="94" y="321"/>
                  </a:lnTo>
                  <a:lnTo>
                    <a:pt x="80" y="269"/>
                  </a:lnTo>
                  <a:lnTo>
                    <a:pt x="64" y="216"/>
                  </a:lnTo>
                  <a:lnTo>
                    <a:pt x="48" y="165"/>
                  </a:lnTo>
                  <a:lnTo>
                    <a:pt x="32" y="112"/>
                  </a:lnTo>
                  <a:lnTo>
                    <a:pt x="16" y="60"/>
                  </a:lnTo>
                  <a:lnTo>
                    <a:pt x="0" y="7"/>
                  </a:lnTo>
                  <a:lnTo>
                    <a:pt x="11" y="4"/>
                  </a:lnTo>
                  <a:lnTo>
                    <a:pt x="24" y="2"/>
                  </a:lnTo>
                  <a:lnTo>
                    <a:pt x="35" y="2"/>
                  </a:lnTo>
                  <a:lnTo>
                    <a:pt x="47" y="0"/>
                  </a:lnTo>
                  <a:lnTo>
                    <a:pt x="56" y="2"/>
                  </a:lnTo>
                  <a:lnTo>
                    <a:pt x="67" y="2"/>
                  </a:lnTo>
                  <a:lnTo>
                    <a:pt x="80" y="0"/>
                  </a:lnTo>
                  <a:lnTo>
                    <a:pt x="91" y="0"/>
                  </a:lnTo>
                  <a:lnTo>
                    <a:pt x="98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65"/>
            <p:cNvSpPr>
              <a:spLocks/>
            </p:cNvSpPr>
            <p:nvPr/>
          </p:nvSpPr>
          <p:spPr bwMode="auto">
            <a:xfrm>
              <a:off x="4093" y="2759"/>
              <a:ext cx="76" cy="218"/>
            </a:xfrm>
            <a:custGeom>
              <a:avLst/>
              <a:gdLst>
                <a:gd name="T0" fmla="*/ 30 w 151"/>
                <a:gd name="T1" fmla="*/ 16 h 436"/>
                <a:gd name="T2" fmla="*/ 40 w 151"/>
                <a:gd name="T3" fmla="*/ 50 h 436"/>
                <a:gd name="T4" fmla="*/ 51 w 151"/>
                <a:gd name="T5" fmla="*/ 83 h 436"/>
                <a:gd name="T6" fmla="*/ 60 w 151"/>
                <a:gd name="T7" fmla="*/ 117 h 436"/>
                <a:gd name="T8" fmla="*/ 72 w 151"/>
                <a:gd name="T9" fmla="*/ 150 h 436"/>
                <a:gd name="T10" fmla="*/ 83 w 151"/>
                <a:gd name="T11" fmla="*/ 184 h 436"/>
                <a:gd name="T12" fmla="*/ 92 w 151"/>
                <a:gd name="T13" fmla="*/ 216 h 436"/>
                <a:gd name="T14" fmla="*/ 104 w 151"/>
                <a:gd name="T15" fmla="*/ 249 h 436"/>
                <a:gd name="T16" fmla="*/ 113 w 151"/>
                <a:gd name="T17" fmla="*/ 281 h 436"/>
                <a:gd name="T18" fmla="*/ 116 w 151"/>
                <a:gd name="T19" fmla="*/ 300 h 436"/>
                <a:gd name="T20" fmla="*/ 123 w 151"/>
                <a:gd name="T21" fmla="*/ 316 h 436"/>
                <a:gd name="T22" fmla="*/ 129 w 151"/>
                <a:gd name="T23" fmla="*/ 332 h 436"/>
                <a:gd name="T24" fmla="*/ 132 w 151"/>
                <a:gd name="T25" fmla="*/ 352 h 436"/>
                <a:gd name="T26" fmla="*/ 135 w 151"/>
                <a:gd name="T27" fmla="*/ 372 h 436"/>
                <a:gd name="T28" fmla="*/ 142 w 151"/>
                <a:gd name="T29" fmla="*/ 393 h 436"/>
                <a:gd name="T30" fmla="*/ 148 w 151"/>
                <a:gd name="T31" fmla="*/ 412 h 436"/>
                <a:gd name="T32" fmla="*/ 151 w 151"/>
                <a:gd name="T33" fmla="*/ 435 h 436"/>
                <a:gd name="T34" fmla="*/ 147 w 151"/>
                <a:gd name="T35" fmla="*/ 436 h 436"/>
                <a:gd name="T36" fmla="*/ 142 w 151"/>
                <a:gd name="T37" fmla="*/ 436 h 436"/>
                <a:gd name="T38" fmla="*/ 137 w 151"/>
                <a:gd name="T39" fmla="*/ 436 h 436"/>
                <a:gd name="T40" fmla="*/ 132 w 151"/>
                <a:gd name="T41" fmla="*/ 435 h 436"/>
                <a:gd name="T42" fmla="*/ 127 w 151"/>
                <a:gd name="T43" fmla="*/ 420 h 436"/>
                <a:gd name="T44" fmla="*/ 123 w 151"/>
                <a:gd name="T45" fmla="*/ 406 h 436"/>
                <a:gd name="T46" fmla="*/ 119 w 151"/>
                <a:gd name="T47" fmla="*/ 390 h 436"/>
                <a:gd name="T48" fmla="*/ 111 w 151"/>
                <a:gd name="T49" fmla="*/ 377 h 436"/>
                <a:gd name="T50" fmla="*/ 111 w 151"/>
                <a:gd name="T51" fmla="*/ 361 h 436"/>
                <a:gd name="T52" fmla="*/ 107 w 151"/>
                <a:gd name="T53" fmla="*/ 347 h 436"/>
                <a:gd name="T54" fmla="*/ 102 w 151"/>
                <a:gd name="T55" fmla="*/ 331 h 436"/>
                <a:gd name="T56" fmla="*/ 102 w 151"/>
                <a:gd name="T57" fmla="*/ 315 h 436"/>
                <a:gd name="T58" fmla="*/ 99 w 151"/>
                <a:gd name="T59" fmla="*/ 308 h 436"/>
                <a:gd name="T60" fmla="*/ 96 w 151"/>
                <a:gd name="T61" fmla="*/ 299 h 436"/>
                <a:gd name="T62" fmla="*/ 91 w 151"/>
                <a:gd name="T63" fmla="*/ 291 h 436"/>
                <a:gd name="T64" fmla="*/ 88 w 151"/>
                <a:gd name="T65" fmla="*/ 284 h 436"/>
                <a:gd name="T66" fmla="*/ 78 w 151"/>
                <a:gd name="T67" fmla="*/ 251 h 436"/>
                <a:gd name="T68" fmla="*/ 68 w 151"/>
                <a:gd name="T69" fmla="*/ 217 h 436"/>
                <a:gd name="T70" fmla="*/ 57 w 151"/>
                <a:gd name="T71" fmla="*/ 182 h 436"/>
                <a:gd name="T72" fmla="*/ 46 w 151"/>
                <a:gd name="T73" fmla="*/ 147 h 436"/>
                <a:gd name="T74" fmla="*/ 35 w 151"/>
                <a:gd name="T75" fmla="*/ 114 h 436"/>
                <a:gd name="T76" fmla="*/ 24 w 151"/>
                <a:gd name="T77" fmla="*/ 80 h 436"/>
                <a:gd name="T78" fmla="*/ 12 w 151"/>
                <a:gd name="T79" fmla="*/ 47 h 436"/>
                <a:gd name="T80" fmla="*/ 0 w 151"/>
                <a:gd name="T81" fmla="*/ 16 h 436"/>
                <a:gd name="T82" fmla="*/ 0 w 151"/>
                <a:gd name="T83" fmla="*/ 10 h 436"/>
                <a:gd name="T84" fmla="*/ 3 w 151"/>
                <a:gd name="T85" fmla="*/ 5 h 436"/>
                <a:gd name="T86" fmla="*/ 8 w 151"/>
                <a:gd name="T87" fmla="*/ 3 h 436"/>
                <a:gd name="T88" fmla="*/ 12 w 151"/>
                <a:gd name="T89" fmla="*/ 0 h 436"/>
                <a:gd name="T90" fmla="*/ 20 w 151"/>
                <a:gd name="T91" fmla="*/ 0 h 436"/>
                <a:gd name="T92" fmla="*/ 24 w 151"/>
                <a:gd name="T93" fmla="*/ 5 h 436"/>
                <a:gd name="T94" fmla="*/ 27 w 151"/>
                <a:gd name="T95" fmla="*/ 11 h 436"/>
                <a:gd name="T96" fmla="*/ 30 w 151"/>
                <a:gd name="T97" fmla="*/ 1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1" h="436">
                  <a:moveTo>
                    <a:pt x="30" y="16"/>
                  </a:moveTo>
                  <a:lnTo>
                    <a:pt x="40" y="50"/>
                  </a:lnTo>
                  <a:lnTo>
                    <a:pt x="51" y="83"/>
                  </a:lnTo>
                  <a:lnTo>
                    <a:pt x="60" y="117"/>
                  </a:lnTo>
                  <a:lnTo>
                    <a:pt x="72" y="150"/>
                  </a:lnTo>
                  <a:lnTo>
                    <a:pt x="83" y="184"/>
                  </a:lnTo>
                  <a:lnTo>
                    <a:pt x="92" y="216"/>
                  </a:lnTo>
                  <a:lnTo>
                    <a:pt x="104" y="249"/>
                  </a:lnTo>
                  <a:lnTo>
                    <a:pt x="113" y="281"/>
                  </a:lnTo>
                  <a:lnTo>
                    <a:pt x="116" y="300"/>
                  </a:lnTo>
                  <a:lnTo>
                    <a:pt x="123" y="316"/>
                  </a:lnTo>
                  <a:lnTo>
                    <a:pt x="129" y="332"/>
                  </a:lnTo>
                  <a:lnTo>
                    <a:pt x="132" y="352"/>
                  </a:lnTo>
                  <a:lnTo>
                    <a:pt x="135" y="372"/>
                  </a:lnTo>
                  <a:lnTo>
                    <a:pt x="142" y="393"/>
                  </a:lnTo>
                  <a:lnTo>
                    <a:pt x="148" y="412"/>
                  </a:lnTo>
                  <a:lnTo>
                    <a:pt x="151" y="435"/>
                  </a:lnTo>
                  <a:lnTo>
                    <a:pt x="147" y="436"/>
                  </a:lnTo>
                  <a:lnTo>
                    <a:pt x="142" y="436"/>
                  </a:lnTo>
                  <a:lnTo>
                    <a:pt x="137" y="436"/>
                  </a:lnTo>
                  <a:lnTo>
                    <a:pt x="132" y="435"/>
                  </a:lnTo>
                  <a:lnTo>
                    <a:pt x="127" y="420"/>
                  </a:lnTo>
                  <a:lnTo>
                    <a:pt x="123" y="406"/>
                  </a:lnTo>
                  <a:lnTo>
                    <a:pt x="119" y="390"/>
                  </a:lnTo>
                  <a:lnTo>
                    <a:pt x="111" y="377"/>
                  </a:lnTo>
                  <a:lnTo>
                    <a:pt x="111" y="361"/>
                  </a:lnTo>
                  <a:lnTo>
                    <a:pt x="107" y="347"/>
                  </a:lnTo>
                  <a:lnTo>
                    <a:pt x="102" y="331"/>
                  </a:lnTo>
                  <a:lnTo>
                    <a:pt x="102" y="315"/>
                  </a:lnTo>
                  <a:lnTo>
                    <a:pt x="99" y="308"/>
                  </a:lnTo>
                  <a:lnTo>
                    <a:pt x="96" y="299"/>
                  </a:lnTo>
                  <a:lnTo>
                    <a:pt x="91" y="291"/>
                  </a:lnTo>
                  <a:lnTo>
                    <a:pt x="88" y="284"/>
                  </a:lnTo>
                  <a:lnTo>
                    <a:pt x="78" y="251"/>
                  </a:lnTo>
                  <a:lnTo>
                    <a:pt x="68" y="217"/>
                  </a:lnTo>
                  <a:lnTo>
                    <a:pt x="57" y="182"/>
                  </a:lnTo>
                  <a:lnTo>
                    <a:pt x="46" y="147"/>
                  </a:lnTo>
                  <a:lnTo>
                    <a:pt x="35" y="114"/>
                  </a:lnTo>
                  <a:lnTo>
                    <a:pt x="24" y="80"/>
                  </a:lnTo>
                  <a:lnTo>
                    <a:pt x="12" y="47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3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4" y="5"/>
                  </a:lnTo>
                  <a:lnTo>
                    <a:pt x="27" y="11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Freeform 66"/>
            <p:cNvSpPr>
              <a:spLocks/>
            </p:cNvSpPr>
            <p:nvPr/>
          </p:nvSpPr>
          <p:spPr bwMode="auto">
            <a:xfrm>
              <a:off x="4752" y="2893"/>
              <a:ext cx="134" cy="103"/>
            </a:xfrm>
            <a:custGeom>
              <a:avLst/>
              <a:gdLst>
                <a:gd name="T0" fmla="*/ 267 w 268"/>
                <a:gd name="T1" fmla="*/ 36 h 206"/>
                <a:gd name="T2" fmla="*/ 268 w 268"/>
                <a:gd name="T3" fmla="*/ 49 h 206"/>
                <a:gd name="T4" fmla="*/ 262 w 268"/>
                <a:gd name="T5" fmla="*/ 59 h 206"/>
                <a:gd name="T6" fmla="*/ 252 w 268"/>
                <a:gd name="T7" fmla="*/ 67 h 206"/>
                <a:gd name="T8" fmla="*/ 243 w 268"/>
                <a:gd name="T9" fmla="*/ 75 h 206"/>
                <a:gd name="T10" fmla="*/ 217 w 268"/>
                <a:gd name="T11" fmla="*/ 94 h 206"/>
                <a:gd name="T12" fmla="*/ 192 w 268"/>
                <a:gd name="T13" fmla="*/ 113 h 206"/>
                <a:gd name="T14" fmla="*/ 166 w 268"/>
                <a:gd name="T15" fmla="*/ 130 h 206"/>
                <a:gd name="T16" fmla="*/ 139 w 268"/>
                <a:gd name="T17" fmla="*/ 146 h 206"/>
                <a:gd name="T18" fmla="*/ 110 w 268"/>
                <a:gd name="T19" fmla="*/ 162 h 206"/>
                <a:gd name="T20" fmla="*/ 81 w 268"/>
                <a:gd name="T21" fmla="*/ 178 h 206"/>
                <a:gd name="T22" fmla="*/ 51 w 268"/>
                <a:gd name="T23" fmla="*/ 193 h 206"/>
                <a:gd name="T24" fmla="*/ 21 w 268"/>
                <a:gd name="T25" fmla="*/ 206 h 206"/>
                <a:gd name="T26" fmla="*/ 13 w 268"/>
                <a:gd name="T27" fmla="*/ 206 h 206"/>
                <a:gd name="T28" fmla="*/ 11 w 268"/>
                <a:gd name="T29" fmla="*/ 201 h 206"/>
                <a:gd name="T30" fmla="*/ 11 w 268"/>
                <a:gd name="T31" fmla="*/ 194 h 206"/>
                <a:gd name="T32" fmla="*/ 6 w 268"/>
                <a:gd name="T33" fmla="*/ 190 h 206"/>
                <a:gd name="T34" fmla="*/ 6 w 268"/>
                <a:gd name="T35" fmla="*/ 178 h 206"/>
                <a:gd name="T36" fmla="*/ 3 w 268"/>
                <a:gd name="T37" fmla="*/ 170 h 206"/>
                <a:gd name="T38" fmla="*/ 0 w 268"/>
                <a:gd name="T39" fmla="*/ 164 h 206"/>
                <a:gd name="T40" fmla="*/ 2 w 268"/>
                <a:gd name="T41" fmla="*/ 153 h 206"/>
                <a:gd name="T42" fmla="*/ 38 w 268"/>
                <a:gd name="T43" fmla="*/ 140 h 206"/>
                <a:gd name="T44" fmla="*/ 72 w 268"/>
                <a:gd name="T45" fmla="*/ 122 h 206"/>
                <a:gd name="T46" fmla="*/ 104 w 268"/>
                <a:gd name="T47" fmla="*/ 105 h 206"/>
                <a:gd name="T48" fmla="*/ 136 w 268"/>
                <a:gd name="T49" fmla="*/ 86 h 206"/>
                <a:gd name="T50" fmla="*/ 165 w 268"/>
                <a:gd name="T51" fmla="*/ 63 h 206"/>
                <a:gd name="T52" fmla="*/ 193 w 268"/>
                <a:gd name="T53" fmla="*/ 43 h 206"/>
                <a:gd name="T54" fmla="*/ 220 w 268"/>
                <a:gd name="T55" fmla="*/ 20 h 206"/>
                <a:gd name="T56" fmla="*/ 248 w 268"/>
                <a:gd name="T57" fmla="*/ 0 h 206"/>
                <a:gd name="T58" fmla="*/ 256 w 268"/>
                <a:gd name="T59" fmla="*/ 6 h 206"/>
                <a:gd name="T60" fmla="*/ 260 w 268"/>
                <a:gd name="T61" fmla="*/ 15 h 206"/>
                <a:gd name="T62" fmla="*/ 264 w 268"/>
                <a:gd name="T63" fmla="*/ 25 h 206"/>
                <a:gd name="T64" fmla="*/ 267 w 268"/>
                <a:gd name="T65" fmla="*/ 3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8" h="206">
                  <a:moveTo>
                    <a:pt x="267" y="36"/>
                  </a:moveTo>
                  <a:lnTo>
                    <a:pt x="268" y="49"/>
                  </a:lnTo>
                  <a:lnTo>
                    <a:pt x="262" y="59"/>
                  </a:lnTo>
                  <a:lnTo>
                    <a:pt x="252" y="67"/>
                  </a:lnTo>
                  <a:lnTo>
                    <a:pt x="243" y="75"/>
                  </a:lnTo>
                  <a:lnTo>
                    <a:pt x="217" y="94"/>
                  </a:lnTo>
                  <a:lnTo>
                    <a:pt x="192" y="113"/>
                  </a:lnTo>
                  <a:lnTo>
                    <a:pt x="166" y="130"/>
                  </a:lnTo>
                  <a:lnTo>
                    <a:pt x="139" y="146"/>
                  </a:lnTo>
                  <a:lnTo>
                    <a:pt x="110" y="162"/>
                  </a:lnTo>
                  <a:lnTo>
                    <a:pt x="81" y="178"/>
                  </a:lnTo>
                  <a:lnTo>
                    <a:pt x="51" y="193"/>
                  </a:lnTo>
                  <a:lnTo>
                    <a:pt x="21" y="206"/>
                  </a:lnTo>
                  <a:lnTo>
                    <a:pt x="13" y="206"/>
                  </a:lnTo>
                  <a:lnTo>
                    <a:pt x="11" y="201"/>
                  </a:lnTo>
                  <a:lnTo>
                    <a:pt x="11" y="194"/>
                  </a:lnTo>
                  <a:lnTo>
                    <a:pt x="6" y="190"/>
                  </a:lnTo>
                  <a:lnTo>
                    <a:pt x="6" y="178"/>
                  </a:lnTo>
                  <a:lnTo>
                    <a:pt x="3" y="170"/>
                  </a:lnTo>
                  <a:lnTo>
                    <a:pt x="0" y="164"/>
                  </a:lnTo>
                  <a:lnTo>
                    <a:pt x="2" y="153"/>
                  </a:lnTo>
                  <a:lnTo>
                    <a:pt x="38" y="140"/>
                  </a:lnTo>
                  <a:lnTo>
                    <a:pt x="72" y="122"/>
                  </a:lnTo>
                  <a:lnTo>
                    <a:pt x="104" y="105"/>
                  </a:lnTo>
                  <a:lnTo>
                    <a:pt x="136" y="86"/>
                  </a:lnTo>
                  <a:lnTo>
                    <a:pt x="165" y="63"/>
                  </a:lnTo>
                  <a:lnTo>
                    <a:pt x="193" y="43"/>
                  </a:lnTo>
                  <a:lnTo>
                    <a:pt x="220" y="20"/>
                  </a:lnTo>
                  <a:lnTo>
                    <a:pt x="248" y="0"/>
                  </a:lnTo>
                  <a:lnTo>
                    <a:pt x="256" y="6"/>
                  </a:lnTo>
                  <a:lnTo>
                    <a:pt x="260" y="15"/>
                  </a:lnTo>
                  <a:lnTo>
                    <a:pt x="264" y="25"/>
                  </a:lnTo>
                  <a:lnTo>
                    <a:pt x="267" y="36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67"/>
            <p:cNvSpPr>
              <a:spLocks/>
            </p:cNvSpPr>
            <p:nvPr/>
          </p:nvSpPr>
          <p:spPr bwMode="auto">
            <a:xfrm>
              <a:off x="4819" y="2925"/>
              <a:ext cx="178" cy="115"/>
            </a:xfrm>
            <a:custGeom>
              <a:avLst/>
              <a:gdLst>
                <a:gd name="T0" fmla="*/ 337 w 356"/>
                <a:gd name="T1" fmla="*/ 22 h 228"/>
                <a:gd name="T2" fmla="*/ 300 w 356"/>
                <a:gd name="T3" fmla="*/ 51 h 228"/>
                <a:gd name="T4" fmla="*/ 262 w 356"/>
                <a:gd name="T5" fmla="*/ 78 h 228"/>
                <a:gd name="T6" fmla="*/ 222 w 356"/>
                <a:gd name="T7" fmla="*/ 107 h 228"/>
                <a:gd name="T8" fmla="*/ 182 w 356"/>
                <a:gd name="T9" fmla="*/ 134 h 228"/>
                <a:gd name="T10" fmla="*/ 141 w 356"/>
                <a:gd name="T11" fmla="*/ 163 h 228"/>
                <a:gd name="T12" fmla="*/ 101 w 356"/>
                <a:gd name="T13" fmla="*/ 190 h 228"/>
                <a:gd name="T14" fmla="*/ 59 w 356"/>
                <a:gd name="T15" fmla="*/ 216 h 228"/>
                <a:gd name="T16" fmla="*/ 27 w 356"/>
                <a:gd name="T17" fmla="*/ 216 h 228"/>
                <a:gd name="T18" fmla="*/ 3 w 356"/>
                <a:gd name="T19" fmla="*/ 158 h 228"/>
                <a:gd name="T20" fmla="*/ 23 w 356"/>
                <a:gd name="T21" fmla="*/ 123 h 228"/>
                <a:gd name="T22" fmla="*/ 66 w 356"/>
                <a:gd name="T23" fmla="*/ 93 h 228"/>
                <a:gd name="T24" fmla="*/ 107 w 356"/>
                <a:gd name="T25" fmla="*/ 62 h 228"/>
                <a:gd name="T26" fmla="*/ 149 w 356"/>
                <a:gd name="T27" fmla="*/ 30 h 228"/>
                <a:gd name="T28" fmla="*/ 168 w 356"/>
                <a:gd name="T29" fmla="*/ 22 h 228"/>
                <a:gd name="T30" fmla="*/ 158 w 356"/>
                <a:gd name="T31" fmla="*/ 69 h 228"/>
                <a:gd name="T32" fmla="*/ 163 w 356"/>
                <a:gd name="T33" fmla="*/ 80 h 228"/>
                <a:gd name="T34" fmla="*/ 168 w 356"/>
                <a:gd name="T35" fmla="*/ 75 h 228"/>
                <a:gd name="T36" fmla="*/ 174 w 356"/>
                <a:gd name="T37" fmla="*/ 62 h 228"/>
                <a:gd name="T38" fmla="*/ 182 w 356"/>
                <a:gd name="T39" fmla="*/ 30 h 228"/>
                <a:gd name="T40" fmla="*/ 192 w 356"/>
                <a:gd name="T41" fmla="*/ 10 h 228"/>
                <a:gd name="T42" fmla="*/ 211 w 356"/>
                <a:gd name="T43" fmla="*/ 6 h 228"/>
                <a:gd name="T44" fmla="*/ 222 w 356"/>
                <a:gd name="T45" fmla="*/ 6 h 228"/>
                <a:gd name="T46" fmla="*/ 221 w 356"/>
                <a:gd name="T47" fmla="*/ 10 h 228"/>
                <a:gd name="T48" fmla="*/ 217 w 356"/>
                <a:gd name="T49" fmla="*/ 13 h 228"/>
                <a:gd name="T50" fmla="*/ 213 w 356"/>
                <a:gd name="T51" fmla="*/ 38 h 228"/>
                <a:gd name="T52" fmla="*/ 208 w 356"/>
                <a:gd name="T53" fmla="*/ 64 h 228"/>
                <a:gd name="T54" fmla="*/ 216 w 356"/>
                <a:gd name="T55" fmla="*/ 65 h 228"/>
                <a:gd name="T56" fmla="*/ 222 w 356"/>
                <a:gd name="T57" fmla="*/ 62 h 228"/>
                <a:gd name="T58" fmla="*/ 227 w 356"/>
                <a:gd name="T59" fmla="*/ 29 h 228"/>
                <a:gd name="T60" fmla="*/ 248 w 356"/>
                <a:gd name="T61" fmla="*/ 6 h 228"/>
                <a:gd name="T62" fmla="*/ 270 w 356"/>
                <a:gd name="T63" fmla="*/ 18 h 228"/>
                <a:gd name="T64" fmla="*/ 264 w 356"/>
                <a:gd name="T65" fmla="*/ 38 h 228"/>
                <a:gd name="T66" fmla="*/ 272 w 356"/>
                <a:gd name="T67" fmla="*/ 51 h 228"/>
                <a:gd name="T68" fmla="*/ 289 w 356"/>
                <a:gd name="T69" fmla="*/ 26 h 228"/>
                <a:gd name="T70" fmla="*/ 316 w 356"/>
                <a:gd name="T71" fmla="*/ 0 h 228"/>
                <a:gd name="T72" fmla="*/ 339 w 356"/>
                <a:gd name="T73" fmla="*/ 2 h 228"/>
                <a:gd name="T74" fmla="*/ 356 w 356"/>
                <a:gd name="T75" fmla="*/ 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6" h="228">
                  <a:moveTo>
                    <a:pt x="356" y="10"/>
                  </a:moveTo>
                  <a:lnTo>
                    <a:pt x="337" y="22"/>
                  </a:lnTo>
                  <a:lnTo>
                    <a:pt x="320" y="37"/>
                  </a:lnTo>
                  <a:lnTo>
                    <a:pt x="300" y="51"/>
                  </a:lnTo>
                  <a:lnTo>
                    <a:pt x="281" y="64"/>
                  </a:lnTo>
                  <a:lnTo>
                    <a:pt x="262" y="78"/>
                  </a:lnTo>
                  <a:lnTo>
                    <a:pt x="241" y="93"/>
                  </a:lnTo>
                  <a:lnTo>
                    <a:pt x="222" y="107"/>
                  </a:lnTo>
                  <a:lnTo>
                    <a:pt x="203" y="121"/>
                  </a:lnTo>
                  <a:lnTo>
                    <a:pt x="182" y="134"/>
                  </a:lnTo>
                  <a:lnTo>
                    <a:pt x="161" y="148"/>
                  </a:lnTo>
                  <a:lnTo>
                    <a:pt x="141" y="163"/>
                  </a:lnTo>
                  <a:lnTo>
                    <a:pt x="122" y="176"/>
                  </a:lnTo>
                  <a:lnTo>
                    <a:pt x="101" y="190"/>
                  </a:lnTo>
                  <a:lnTo>
                    <a:pt x="80" y="203"/>
                  </a:lnTo>
                  <a:lnTo>
                    <a:pt x="59" y="216"/>
                  </a:lnTo>
                  <a:lnTo>
                    <a:pt x="39" y="228"/>
                  </a:lnTo>
                  <a:lnTo>
                    <a:pt x="27" y="216"/>
                  </a:lnTo>
                  <a:lnTo>
                    <a:pt x="15" y="188"/>
                  </a:lnTo>
                  <a:lnTo>
                    <a:pt x="3" y="158"/>
                  </a:lnTo>
                  <a:lnTo>
                    <a:pt x="0" y="137"/>
                  </a:lnTo>
                  <a:lnTo>
                    <a:pt x="23" y="123"/>
                  </a:lnTo>
                  <a:lnTo>
                    <a:pt x="45" y="109"/>
                  </a:lnTo>
                  <a:lnTo>
                    <a:pt x="66" y="93"/>
                  </a:lnTo>
                  <a:lnTo>
                    <a:pt x="88" y="78"/>
                  </a:lnTo>
                  <a:lnTo>
                    <a:pt x="107" y="62"/>
                  </a:lnTo>
                  <a:lnTo>
                    <a:pt x="128" y="46"/>
                  </a:lnTo>
                  <a:lnTo>
                    <a:pt x="149" y="30"/>
                  </a:lnTo>
                  <a:lnTo>
                    <a:pt x="169" y="13"/>
                  </a:lnTo>
                  <a:lnTo>
                    <a:pt x="168" y="22"/>
                  </a:lnTo>
                  <a:lnTo>
                    <a:pt x="163" y="46"/>
                  </a:lnTo>
                  <a:lnTo>
                    <a:pt x="158" y="69"/>
                  </a:lnTo>
                  <a:lnTo>
                    <a:pt x="160" y="80"/>
                  </a:lnTo>
                  <a:lnTo>
                    <a:pt x="163" y="80"/>
                  </a:lnTo>
                  <a:lnTo>
                    <a:pt x="166" y="77"/>
                  </a:lnTo>
                  <a:lnTo>
                    <a:pt x="168" y="75"/>
                  </a:lnTo>
                  <a:lnTo>
                    <a:pt x="169" y="75"/>
                  </a:lnTo>
                  <a:lnTo>
                    <a:pt x="174" y="62"/>
                  </a:lnTo>
                  <a:lnTo>
                    <a:pt x="179" y="46"/>
                  </a:lnTo>
                  <a:lnTo>
                    <a:pt x="182" y="30"/>
                  </a:lnTo>
                  <a:lnTo>
                    <a:pt x="187" y="14"/>
                  </a:lnTo>
                  <a:lnTo>
                    <a:pt x="192" y="10"/>
                  </a:lnTo>
                  <a:lnTo>
                    <a:pt x="200" y="6"/>
                  </a:lnTo>
                  <a:lnTo>
                    <a:pt x="211" y="6"/>
                  </a:lnTo>
                  <a:lnTo>
                    <a:pt x="221" y="6"/>
                  </a:lnTo>
                  <a:lnTo>
                    <a:pt x="222" y="6"/>
                  </a:lnTo>
                  <a:lnTo>
                    <a:pt x="222" y="8"/>
                  </a:lnTo>
                  <a:lnTo>
                    <a:pt x="221" y="10"/>
                  </a:lnTo>
                  <a:lnTo>
                    <a:pt x="219" y="13"/>
                  </a:lnTo>
                  <a:lnTo>
                    <a:pt x="217" y="13"/>
                  </a:lnTo>
                  <a:lnTo>
                    <a:pt x="214" y="26"/>
                  </a:lnTo>
                  <a:lnTo>
                    <a:pt x="213" y="38"/>
                  </a:lnTo>
                  <a:lnTo>
                    <a:pt x="209" y="53"/>
                  </a:lnTo>
                  <a:lnTo>
                    <a:pt x="208" y="64"/>
                  </a:lnTo>
                  <a:lnTo>
                    <a:pt x="213" y="67"/>
                  </a:lnTo>
                  <a:lnTo>
                    <a:pt x="216" y="65"/>
                  </a:lnTo>
                  <a:lnTo>
                    <a:pt x="221" y="64"/>
                  </a:lnTo>
                  <a:lnTo>
                    <a:pt x="222" y="62"/>
                  </a:lnTo>
                  <a:lnTo>
                    <a:pt x="224" y="49"/>
                  </a:lnTo>
                  <a:lnTo>
                    <a:pt x="227" y="29"/>
                  </a:lnTo>
                  <a:lnTo>
                    <a:pt x="233" y="11"/>
                  </a:lnTo>
                  <a:lnTo>
                    <a:pt x="248" y="6"/>
                  </a:lnTo>
                  <a:lnTo>
                    <a:pt x="272" y="8"/>
                  </a:lnTo>
                  <a:lnTo>
                    <a:pt x="270" y="18"/>
                  </a:lnTo>
                  <a:lnTo>
                    <a:pt x="268" y="29"/>
                  </a:lnTo>
                  <a:lnTo>
                    <a:pt x="264" y="38"/>
                  </a:lnTo>
                  <a:lnTo>
                    <a:pt x="264" y="46"/>
                  </a:lnTo>
                  <a:lnTo>
                    <a:pt x="272" y="51"/>
                  </a:lnTo>
                  <a:lnTo>
                    <a:pt x="281" y="43"/>
                  </a:lnTo>
                  <a:lnTo>
                    <a:pt x="289" y="26"/>
                  </a:lnTo>
                  <a:lnTo>
                    <a:pt x="300" y="8"/>
                  </a:lnTo>
                  <a:lnTo>
                    <a:pt x="316" y="0"/>
                  </a:lnTo>
                  <a:lnTo>
                    <a:pt x="328" y="2"/>
                  </a:lnTo>
                  <a:lnTo>
                    <a:pt x="339" y="2"/>
                  </a:lnTo>
                  <a:lnTo>
                    <a:pt x="350" y="3"/>
                  </a:lnTo>
                  <a:lnTo>
                    <a:pt x="356" y="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68"/>
            <p:cNvSpPr>
              <a:spLocks/>
            </p:cNvSpPr>
            <p:nvPr/>
          </p:nvSpPr>
          <p:spPr bwMode="auto">
            <a:xfrm>
              <a:off x="4844" y="2927"/>
              <a:ext cx="195" cy="132"/>
            </a:xfrm>
            <a:custGeom>
              <a:avLst/>
              <a:gdLst>
                <a:gd name="T0" fmla="*/ 385 w 391"/>
                <a:gd name="T1" fmla="*/ 7 h 264"/>
                <a:gd name="T2" fmla="*/ 391 w 391"/>
                <a:gd name="T3" fmla="*/ 21 h 264"/>
                <a:gd name="T4" fmla="*/ 365 w 391"/>
                <a:gd name="T5" fmla="*/ 35 h 264"/>
                <a:gd name="T6" fmla="*/ 341 w 391"/>
                <a:gd name="T7" fmla="*/ 50 h 264"/>
                <a:gd name="T8" fmla="*/ 317 w 391"/>
                <a:gd name="T9" fmla="*/ 64 h 264"/>
                <a:gd name="T10" fmla="*/ 293 w 391"/>
                <a:gd name="T11" fmla="*/ 80 h 264"/>
                <a:gd name="T12" fmla="*/ 270 w 391"/>
                <a:gd name="T13" fmla="*/ 96 h 264"/>
                <a:gd name="T14" fmla="*/ 246 w 391"/>
                <a:gd name="T15" fmla="*/ 112 h 264"/>
                <a:gd name="T16" fmla="*/ 223 w 391"/>
                <a:gd name="T17" fmla="*/ 128 h 264"/>
                <a:gd name="T18" fmla="*/ 201 w 391"/>
                <a:gd name="T19" fmla="*/ 144 h 264"/>
                <a:gd name="T20" fmla="*/ 177 w 391"/>
                <a:gd name="T21" fmla="*/ 160 h 264"/>
                <a:gd name="T22" fmla="*/ 155 w 391"/>
                <a:gd name="T23" fmla="*/ 176 h 264"/>
                <a:gd name="T24" fmla="*/ 131 w 391"/>
                <a:gd name="T25" fmla="*/ 192 h 264"/>
                <a:gd name="T26" fmla="*/ 107 w 391"/>
                <a:gd name="T27" fmla="*/ 206 h 264"/>
                <a:gd name="T28" fmla="*/ 83 w 391"/>
                <a:gd name="T29" fmla="*/ 222 h 264"/>
                <a:gd name="T30" fmla="*/ 59 w 391"/>
                <a:gd name="T31" fmla="*/ 237 h 264"/>
                <a:gd name="T32" fmla="*/ 35 w 391"/>
                <a:gd name="T33" fmla="*/ 251 h 264"/>
                <a:gd name="T34" fmla="*/ 9 w 391"/>
                <a:gd name="T35" fmla="*/ 264 h 264"/>
                <a:gd name="T36" fmla="*/ 6 w 391"/>
                <a:gd name="T37" fmla="*/ 260 h 264"/>
                <a:gd name="T38" fmla="*/ 3 w 391"/>
                <a:gd name="T39" fmla="*/ 257 h 264"/>
                <a:gd name="T40" fmla="*/ 0 w 391"/>
                <a:gd name="T41" fmla="*/ 252 h 264"/>
                <a:gd name="T42" fmla="*/ 0 w 391"/>
                <a:gd name="T43" fmla="*/ 246 h 264"/>
                <a:gd name="T44" fmla="*/ 22 w 391"/>
                <a:gd name="T45" fmla="*/ 233 h 264"/>
                <a:gd name="T46" fmla="*/ 46 w 391"/>
                <a:gd name="T47" fmla="*/ 221 h 264"/>
                <a:gd name="T48" fmla="*/ 67 w 391"/>
                <a:gd name="T49" fmla="*/ 208 h 264"/>
                <a:gd name="T50" fmla="*/ 89 w 391"/>
                <a:gd name="T51" fmla="*/ 193 h 264"/>
                <a:gd name="T52" fmla="*/ 110 w 391"/>
                <a:gd name="T53" fmla="*/ 177 h 264"/>
                <a:gd name="T54" fmla="*/ 132 w 391"/>
                <a:gd name="T55" fmla="*/ 163 h 264"/>
                <a:gd name="T56" fmla="*/ 153 w 391"/>
                <a:gd name="T57" fmla="*/ 147 h 264"/>
                <a:gd name="T58" fmla="*/ 174 w 391"/>
                <a:gd name="T59" fmla="*/ 131 h 264"/>
                <a:gd name="T60" fmla="*/ 194 w 391"/>
                <a:gd name="T61" fmla="*/ 115 h 264"/>
                <a:gd name="T62" fmla="*/ 215 w 391"/>
                <a:gd name="T63" fmla="*/ 99 h 264"/>
                <a:gd name="T64" fmla="*/ 236 w 391"/>
                <a:gd name="T65" fmla="*/ 85 h 264"/>
                <a:gd name="T66" fmla="*/ 258 w 391"/>
                <a:gd name="T67" fmla="*/ 69 h 264"/>
                <a:gd name="T68" fmla="*/ 279 w 391"/>
                <a:gd name="T69" fmla="*/ 54 h 264"/>
                <a:gd name="T70" fmla="*/ 301 w 391"/>
                <a:gd name="T71" fmla="*/ 40 h 264"/>
                <a:gd name="T72" fmla="*/ 324 w 391"/>
                <a:gd name="T73" fmla="*/ 26 h 264"/>
                <a:gd name="T74" fmla="*/ 346 w 391"/>
                <a:gd name="T75" fmla="*/ 13 h 264"/>
                <a:gd name="T76" fmla="*/ 349 w 391"/>
                <a:gd name="T77" fmla="*/ 3 h 264"/>
                <a:gd name="T78" fmla="*/ 361 w 391"/>
                <a:gd name="T79" fmla="*/ 0 h 264"/>
                <a:gd name="T80" fmla="*/ 375 w 391"/>
                <a:gd name="T81" fmla="*/ 2 h 264"/>
                <a:gd name="T82" fmla="*/ 385 w 391"/>
                <a:gd name="T83" fmla="*/ 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1" h="264">
                  <a:moveTo>
                    <a:pt x="385" y="7"/>
                  </a:moveTo>
                  <a:lnTo>
                    <a:pt x="391" y="21"/>
                  </a:lnTo>
                  <a:lnTo>
                    <a:pt x="365" y="35"/>
                  </a:lnTo>
                  <a:lnTo>
                    <a:pt x="341" y="50"/>
                  </a:lnTo>
                  <a:lnTo>
                    <a:pt x="317" y="64"/>
                  </a:lnTo>
                  <a:lnTo>
                    <a:pt x="293" y="80"/>
                  </a:lnTo>
                  <a:lnTo>
                    <a:pt x="270" y="96"/>
                  </a:lnTo>
                  <a:lnTo>
                    <a:pt x="246" y="112"/>
                  </a:lnTo>
                  <a:lnTo>
                    <a:pt x="223" y="128"/>
                  </a:lnTo>
                  <a:lnTo>
                    <a:pt x="201" y="144"/>
                  </a:lnTo>
                  <a:lnTo>
                    <a:pt x="177" y="160"/>
                  </a:lnTo>
                  <a:lnTo>
                    <a:pt x="155" y="176"/>
                  </a:lnTo>
                  <a:lnTo>
                    <a:pt x="131" y="192"/>
                  </a:lnTo>
                  <a:lnTo>
                    <a:pt x="107" y="206"/>
                  </a:lnTo>
                  <a:lnTo>
                    <a:pt x="83" y="222"/>
                  </a:lnTo>
                  <a:lnTo>
                    <a:pt x="59" y="237"/>
                  </a:lnTo>
                  <a:lnTo>
                    <a:pt x="35" y="251"/>
                  </a:lnTo>
                  <a:lnTo>
                    <a:pt x="9" y="264"/>
                  </a:lnTo>
                  <a:lnTo>
                    <a:pt x="6" y="260"/>
                  </a:lnTo>
                  <a:lnTo>
                    <a:pt x="3" y="257"/>
                  </a:lnTo>
                  <a:lnTo>
                    <a:pt x="0" y="252"/>
                  </a:lnTo>
                  <a:lnTo>
                    <a:pt x="0" y="246"/>
                  </a:lnTo>
                  <a:lnTo>
                    <a:pt x="22" y="233"/>
                  </a:lnTo>
                  <a:lnTo>
                    <a:pt x="46" y="221"/>
                  </a:lnTo>
                  <a:lnTo>
                    <a:pt x="67" y="208"/>
                  </a:lnTo>
                  <a:lnTo>
                    <a:pt x="89" y="193"/>
                  </a:lnTo>
                  <a:lnTo>
                    <a:pt x="110" y="177"/>
                  </a:lnTo>
                  <a:lnTo>
                    <a:pt x="132" y="163"/>
                  </a:lnTo>
                  <a:lnTo>
                    <a:pt x="153" y="147"/>
                  </a:lnTo>
                  <a:lnTo>
                    <a:pt x="174" y="131"/>
                  </a:lnTo>
                  <a:lnTo>
                    <a:pt x="194" y="115"/>
                  </a:lnTo>
                  <a:lnTo>
                    <a:pt x="215" y="99"/>
                  </a:lnTo>
                  <a:lnTo>
                    <a:pt x="236" y="85"/>
                  </a:lnTo>
                  <a:lnTo>
                    <a:pt x="258" y="69"/>
                  </a:lnTo>
                  <a:lnTo>
                    <a:pt x="279" y="54"/>
                  </a:lnTo>
                  <a:lnTo>
                    <a:pt x="301" y="40"/>
                  </a:lnTo>
                  <a:lnTo>
                    <a:pt x="324" y="26"/>
                  </a:lnTo>
                  <a:lnTo>
                    <a:pt x="346" y="13"/>
                  </a:lnTo>
                  <a:lnTo>
                    <a:pt x="349" y="3"/>
                  </a:lnTo>
                  <a:lnTo>
                    <a:pt x="361" y="0"/>
                  </a:lnTo>
                  <a:lnTo>
                    <a:pt x="375" y="2"/>
                  </a:lnTo>
                  <a:lnTo>
                    <a:pt x="385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Freeform 69"/>
            <p:cNvSpPr>
              <a:spLocks/>
            </p:cNvSpPr>
            <p:nvPr/>
          </p:nvSpPr>
          <p:spPr bwMode="auto">
            <a:xfrm>
              <a:off x="4840" y="2094"/>
              <a:ext cx="41" cy="241"/>
            </a:xfrm>
            <a:custGeom>
              <a:avLst/>
              <a:gdLst>
                <a:gd name="T0" fmla="*/ 57 w 83"/>
                <a:gd name="T1" fmla="*/ 0 h 480"/>
                <a:gd name="T2" fmla="*/ 54 w 83"/>
                <a:gd name="T3" fmla="*/ 19 h 480"/>
                <a:gd name="T4" fmla="*/ 46 w 83"/>
                <a:gd name="T5" fmla="*/ 70 h 480"/>
                <a:gd name="T6" fmla="*/ 36 w 83"/>
                <a:gd name="T7" fmla="*/ 143 h 480"/>
                <a:gd name="T8" fmla="*/ 24 w 83"/>
                <a:gd name="T9" fmla="*/ 228 h 480"/>
                <a:gd name="T10" fmla="*/ 12 w 83"/>
                <a:gd name="T11" fmla="*/ 314 h 480"/>
                <a:gd name="T12" fmla="*/ 4 w 83"/>
                <a:gd name="T13" fmla="*/ 391 h 480"/>
                <a:gd name="T14" fmla="*/ 0 w 83"/>
                <a:gd name="T15" fmla="*/ 450 h 480"/>
                <a:gd name="T16" fmla="*/ 0 w 83"/>
                <a:gd name="T17" fmla="*/ 480 h 480"/>
                <a:gd name="T18" fmla="*/ 9 w 83"/>
                <a:gd name="T19" fmla="*/ 445 h 480"/>
                <a:gd name="T20" fmla="*/ 22 w 83"/>
                <a:gd name="T21" fmla="*/ 383 h 480"/>
                <a:gd name="T22" fmla="*/ 36 w 83"/>
                <a:gd name="T23" fmla="*/ 306 h 480"/>
                <a:gd name="T24" fmla="*/ 49 w 83"/>
                <a:gd name="T25" fmla="*/ 220 h 480"/>
                <a:gd name="T26" fmla="*/ 62 w 83"/>
                <a:gd name="T27" fmla="*/ 138 h 480"/>
                <a:gd name="T28" fmla="*/ 73 w 83"/>
                <a:gd name="T29" fmla="*/ 68 h 480"/>
                <a:gd name="T30" fmla="*/ 80 w 83"/>
                <a:gd name="T31" fmla="*/ 19 h 480"/>
                <a:gd name="T32" fmla="*/ 83 w 83"/>
                <a:gd name="T33" fmla="*/ 0 h 480"/>
                <a:gd name="T34" fmla="*/ 57 w 83"/>
                <a:gd name="T3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480">
                  <a:moveTo>
                    <a:pt x="57" y="0"/>
                  </a:moveTo>
                  <a:lnTo>
                    <a:pt x="54" y="19"/>
                  </a:lnTo>
                  <a:lnTo>
                    <a:pt x="46" y="70"/>
                  </a:lnTo>
                  <a:lnTo>
                    <a:pt x="36" y="143"/>
                  </a:lnTo>
                  <a:lnTo>
                    <a:pt x="24" y="228"/>
                  </a:lnTo>
                  <a:lnTo>
                    <a:pt x="12" y="314"/>
                  </a:lnTo>
                  <a:lnTo>
                    <a:pt x="4" y="391"/>
                  </a:lnTo>
                  <a:lnTo>
                    <a:pt x="0" y="450"/>
                  </a:lnTo>
                  <a:lnTo>
                    <a:pt x="0" y="480"/>
                  </a:lnTo>
                  <a:lnTo>
                    <a:pt x="9" y="445"/>
                  </a:lnTo>
                  <a:lnTo>
                    <a:pt x="22" y="383"/>
                  </a:lnTo>
                  <a:lnTo>
                    <a:pt x="36" y="306"/>
                  </a:lnTo>
                  <a:lnTo>
                    <a:pt x="49" y="220"/>
                  </a:lnTo>
                  <a:lnTo>
                    <a:pt x="62" y="138"/>
                  </a:lnTo>
                  <a:lnTo>
                    <a:pt x="73" y="68"/>
                  </a:lnTo>
                  <a:lnTo>
                    <a:pt x="80" y="19"/>
                  </a:lnTo>
                  <a:lnTo>
                    <a:pt x="83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936666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pt-BR" dirty="0" smtClean="0"/>
              <a:t>Obrigado pela Atenção!!!</a:t>
            </a:r>
            <a:r>
              <a:rPr lang="pt-BR" smtClean="0"/>
              <a:t/>
            </a:r>
            <a:br>
              <a:rPr lang="pt-BR" smtClean="0"/>
            </a:br>
            <a:endParaRPr lang="pt-BR" sz="3200" dirty="0"/>
          </a:p>
        </p:txBody>
      </p:sp>
      <p:sp>
        <p:nvSpPr>
          <p:cNvPr id="6" name="Subtítulo 5"/>
          <p:cNvSpPr>
            <a:spLocks noGrp="1"/>
          </p:cNvSpPr>
          <p:nvPr>
            <p:ph type="subTitle" idx="1"/>
          </p:nvPr>
        </p:nvSpPr>
        <p:spPr/>
        <p:txBody>
          <a:bodyPr>
            <a:normAutofit lnSpcReduction="10000"/>
          </a:bodyPr>
          <a:lstStyle/>
          <a:p>
            <a:r>
              <a:rPr lang="pt-BR" dirty="0">
                <a:solidFill>
                  <a:schemeClr val="tx1"/>
                </a:solidFill>
              </a:rPr>
              <a:t>Prof. Dr. Marcelo Botelho da Costa Moraes</a:t>
            </a:r>
          </a:p>
          <a:p>
            <a:r>
              <a:rPr lang="pt-BR" dirty="0">
                <a:solidFill>
                  <a:schemeClr val="tx1"/>
                </a:solidFill>
                <a:hlinkClick r:id="rId2"/>
              </a:rPr>
              <a:t>mbotelho@usp.br</a:t>
            </a:r>
            <a:endParaRPr lang="pt-BR" dirty="0">
              <a:solidFill>
                <a:schemeClr val="tx1"/>
              </a:solidFill>
            </a:endParaRPr>
          </a:p>
          <a:p>
            <a:r>
              <a:rPr lang="pt-BR" dirty="0">
                <a:solidFill>
                  <a:schemeClr val="tx1"/>
                </a:solidFill>
                <a:hlinkClick r:id="rId3"/>
              </a:rPr>
              <a:t>www.marcelobotelho.com</a:t>
            </a:r>
            <a:r>
              <a:rPr lang="pt-BR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45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99684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Estimando a Diferença entre Duas Médias Populacionais</a:t>
            </a:r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70000" lnSpcReduction="20000"/>
              </a:bodyPr>
              <a:lstStyle/>
              <a:p>
                <a:r>
                  <a:rPr lang="pt-BR" dirty="0" smtClean="0"/>
                  <a:t>Seja </a:t>
                </a:r>
                <a:r>
                  <a:rPr lang="pt-BR" i="1" dirty="0"/>
                  <a:t>µ</a:t>
                </a:r>
                <a:r>
                  <a:rPr lang="pt-BR" baseline="-25000" dirty="0"/>
                  <a:t>1</a:t>
                </a:r>
                <a:r>
                  <a:rPr lang="pt-BR" dirty="0" smtClean="0"/>
                  <a:t> igual a média da população 1 e </a:t>
                </a:r>
                <a:r>
                  <a:rPr lang="pt-BR" i="1" dirty="0" smtClean="0"/>
                  <a:t>µ</a:t>
                </a:r>
                <a:r>
                  <a:rPr lang="pt-BR" baseline="-25000" dirty="0" smtClean="0"/>
                  <a:t>2</a:t>
                </a:r>
                <a:r>
                  <a:rPr lang="pt-BR" dirty="0" smtClean="0"/>
                  <a:t> igual a média da população 2</a:t>
                </a:r>
              </a:p>
              <a:p>
                <a:r>
                  <a:rPr lang="pt-BR" dirty="0" smtClean="0"/>
                  <a:t>A diferença entre as médias de duas populações é </a:t>
                </a:r>
                <a:r>
                  <a:rPr lang="pt-BR" i="1" dirty="0"/>
                  <a:t>µ</a:t>
                </a:r>
                <a:r>
                  <a:rPr lang="pt-BR" baseline="-25000" dirty="0"/>
                  <a:t>1 </a:t>
                </a:r>
                <a:r>
                  <a:rPr lang="pt-BR" dirty="0" smtClean="0"/>
                  <a:t>– </a:t>
                </a:r>
                <a:r>
                  <a:rPr lang="pt-BR" i="1" dirty="0" smtClean="0"/>
                  <a:t>µ</a:t>
                </a:r>
                <a:r>
                  <a:rPr lang="pt-BR" baseline="-25000" dirty="0" smtClean="0"/>
                  <a:t>2</a:t>
                </a:r>
                <a:endParaRPr lang="pt-BR" dirty="0" smtClean="0"/>
              </a:p>
              <a:p>
                <a:r>
                  <a:rPr lang="pt-BR" dirty="0" smtClean="0"/>
                  <a:t>Para estimar </a:t>
                </a:r>
                <a:r>
                  <a:rPr lang="pt-BR" i="1" dirty="0"/>
                  <a:t>µ</a:t>
                </a:r>
                <a:r>
                  <a:rPr lang="pt-BR" baseline="-25000" dirty="0"/>
                  <a:t>1 </a:t>
                </a:r>
                <a:r>
                  <a:rPr lang="pt-BR" dirty="0"/>
                  <a:t>– </a:t>
                </a:r>
                <a:r>
                  <a:rPr lang="pt-BR" i="1" dirty="0" smtClean="0"/>
                  <a:t>µ</a:t>
                </a:r>
                <a:r>
                  <a:rPr lang="pt-BR" baseline="-25000" dirty="0" smtClean="0"/>
                  <a:t>2</a:t>
                </a:r>
                <a:r>
                  <a:rPr lang="pt-BR" dirty="0" smtClean="0"/>
                  <a:t>, </a:t>
                </a:r>
                <a:r>
                  <a:rPr lang="pt-BR" dirty="0"/>
                  <a:t>vamos selecionar uma amostra aleatória simples de tamanho </a:t>
                </a:r>
                <a:r>
                  <a:rPr lang="pt-BR" i="1" dirty="0"/>
                  <a:t>n</a:t>
                </a:r>
                <a:r>
                  <a:rPr lang="pt-BR" baseline="-25000" dirty="0"/>
                  <a:t>1</a:t>
                </a:r>
                <a:r>
                  <a:rPr lang="pt-BR" dirty="0"/>
                  <a:t> da população 1 e uma amostra aleatória simples de tamanho </a:t>
                </a:r>
                <a:r>
                  <a:rPr lang="pt-BR" i="1" dirty="0" smtClean="0"/>
                  <a:t>n</a:t>
                </a:r>
                <a:r>
                  <a:rPr lang="pt-BR" baseline="-25000" dirty="0" smtClean="0"/>
                  <a:t>2</a:t>
                </a:r>
                <a:r>
                  <a:rPr lang="pt-BR" dirty="0" smtClean="0"/>
                  <a:t> </a:t>
                </a:r>
                <a:r>
                  <a:rPr lang="pt-BR" dirty="0"/>
                  <a:t>da população </a:t>
                </a:r>
                <a:r>
                  <a:rPr lang="pt-BR" dirty="0" smtClean="0"/>
                  <a:t>2</a:t>
                </a:r>
              </a:p>
              <a:p>
                <a:r>
                  <a:rPr lang="pt-BR" dirty="0" smtClean="0"/>
                  <a:t>Seja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pt-BR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b="0" i="1" smtClean="0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b="0" i="1" smtClean="0">
                            <a:latin typeface="Cambria Math"/>
                          </a:rPr>
                          <m:t>1</m:t>
                        </m:r>
                      </m:sub>
                    </m:sSub>
                  </m:oMath>
                </a14:m>
                <a:r>
                  <a:rPr lang="pt-BR" dirty="0" smtClean="0"/>
                  <a:t> igual a média da amostra 1 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i="1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b="0" i="1" smtClean="0">
                            <a:latin typeface="Cambria Math"/>
                          </a:rPr>
                          <m:t>2</m:t>
                        </m:r>
                      </m:sub>
                    </m:sSub>
                  </m:oMath>
                </a14:m>
                <a:r>
                  <a:rPr lang="pt-BR" dirty="0" smtClean="0"/>
                  <a:t> igual a média da amostra 2</a:t>
                </a:r>
              </a:p>
              <a:p>
                <a:r>
                  <a:rPr lang="pt-BR" dirty="0"/>
                  <a:t>O estimador de ponto de a diferença entre as médias dos populações 1 e 2 </a:t>
                </a:r>
                <a:r>
                  <a:rPr lang="pt-BR" dirty="0" smtClean="0"/>
                  <a:t>é</a:t>
                </a:r>
                <a:r>
                  <a:rPr lang="pt-BR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i="1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b="0" i="1" smtClean="0">
                            <a:latin typeface="Cambria Math"/>
                          </a:rPr>
                          <m:t>1</m:t>
                        </m:r>
                      </m:sub>
                    </m:sSub>
                    <m:r>
                      <a:rPr lang="pt-BR" b="0" i="1" smtClean="0">
                        <a:latin typeface="Cambria Math"/>
                      </a:rPr>
                      <m:t>−</m:t>
                    </m:r>
                    <m:sSub>
                      <m:sSub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i="1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i="1">
                            <a:latin typeface="Cambria Math"/>
                          </a:rPr>
                          <m:t>2</m:t>
                        </m:r>
                      </m:sub>
                    </m:sSub>
                  </m:oMath>
                </a14:m>
                <a:endParaRPr lang="pt-BR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t="-2795" r="-112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81532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ítulo 1"/>
              <p:cNvSpPr>
                <a:spLocks noGrp="1"/>
              </p:cNvSpPr>
              <p:nvPr>
                <p:ph type="title"/>
              </p:nvPr>
            </p:nvSpPr>
            <p:spPr/>
            <p:txBody>
              <a:bodyPr>
                <a:normAutofit fontScale="90000"/>
              </a:bodyPr>
              <a:lstStyle/>
              <a:p>
                <a:r>
                  <a:rPr lang="pt-BR" dirty="0" smtClean="0"/>
                  <a:t>Distribuição Amostral de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i="1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i="1">
                            <a:latin typeface="Cambria Math"/>
                          </a:rPr>
                          <m:t>1</m:t>
                        </m:r>
                      </m:sub>
                    </m:sSub>
                    <m:r>
                      <a:rPr lang="pt-BR" i="1">
                        <a:latin typeface="Cambria Math"/>
                      </a:rPr>
                      <m:t>−</m:t>
                    </m:r>
                    <m:sSub>
                      <m:sSub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i="1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i="1">
                            <a:latin typeface="Cambria Math"/>
                          </a:rPr>
                          <m:t>2</m:t>
                        </m:r>
                      </m:sub>
                    </m:sSub>
                  </m:oMath>
                </a14:m>
                <a:endParaRPr lang="pt-BR" dirty="0"/>
              </a:p>
            </p:txBody>
          </p:sp>
        </mc:Choice>
        <mc:Fallback xmlns="">
          <p:sp>
            <p:nvSpPr>
              <p:cNvPr id="2" name="Título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 rotWithShape="1">
                <a:blip r:embed="rId2"/>
                <a:stretch>
                  <a:fillRect l="-2880" b="-4255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 fontScale="70000" lnSpcReduction="20000"/>
              </a:bodyPr>
              <a:lstStyle/>
              <a:p>
                <a:r>
                  <a:rPr lang="pt-BR" dirty="0" smtClean="0"/>
                  <a:t>Valor Esperado</a:t>
                </a:r>
              </a:p>
              <a:p>
                <a:pPr marL="1143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b="0" i="1" smtClean="0">
                          <a:latin typeface="Cambria Math"/>
                        </a:rPr>
                        <m:t>𝐸</m:t>
                      </m:r>
                      <m:d>
                        <m:dPr>
                          <m:ctrlPr>
                            <a:rPr lang="pt-BR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̅"/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pt-BR" i="1">
                                      <a:latin typeface="Cambria Math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pt-BR" i="1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pt-BR" i="1">
                              <a:latin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̅"/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pt-BR" i="1">
                                      <a:latin typeface="Cambria Math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pt-BR" i="1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pt-BR" b="0" i="0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pt-BR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𝜇</m:t>
                          </m:r>
                        </m:e>
                        <m:sub>
                          <m:r>
                            <a:rPr lang="pt-BR" b="0" i="1" smtClean="0">
                              <a:latin typeface="Cambria Math"/>
                            </a:rPr>
                            <m:t>1</m:t>
                          </m:r>
                        </m:sub>
                      </m:sSub>
                      <m:r>
                        <a:rPr lang="pt-BR" b="0" i="1" smtClean="0">
                          <a:latin typeface="Cambria Math"/>
                        </a:rPr>
                        <m:t>−</m:t>
                      </m:r>
                      <m:sSub>
                        <m:sSubPr>
                          <m:ctrlPr>
                            <a:rPr lang="pt-BR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pt-BR" i="1">
                              <a:latin typeface="Cambria Math"/>
                              <a:ea typeface="Cambria Math"/>
                            </a:rPr>
                            <m:t>𝜇</m:t>
                          </m:r>
                        </m:e>
                        <m:sub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pt-BR" dirty="0" smtClean="0"/>
              </a:p>
              <a:p>
                <a:r>
                  <a:rPr lang="pt-BR" dirty="0" smtClean="0"/>
                  <a:t>Desvio Padrão (Erro Padrão)</a:t>
                </a:r>
              </a:p>
              <a:p>
                <a:pPr marL="1143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pt-BR" i="1" smtClean="0">
                              <a:latin typeface="Cambria Math"/>
                              <a:ea typeface="Cambria Math"/>
                            </a:rPr>
                            <m:t>𝜎</m:t>
                          </m:r>
                        </m:e>
                        <m:sub>
                          <m:sSub>
                            <m:sSubPr>
                              <m:ctrlPr>
                                <a:rPr lang="pt-BR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̅"/>
                                  <m:ctrlPr>
                                    <a:rPr lang="pt-BR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pt-BR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pt-BR" b="0" i="1" smtClean="0">
                              <a:latin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̅"/>
                                  <m:ctrlPr>
                                    <a:rPr lang="pt-B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pt-BR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</m:sub>
                      </m:sSub>
                      <m:r>
                        <a:rPr lang="pt-BR" b="0" i="1" smtClean="0">
                          <a:latin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pt-BR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pt-BR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Sup>
                                <m:sSub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𝜎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  <m:sup>
                                  <m:r>
                                    <a:rPr lang="pt-BR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bSup>
                            </m:num>
                            <m:den>
                              <m:sSub>
                                <m:sSubPr>
                                  <m:ctrlPr>
                                    <a:rPr lang="pt-B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</m:den>
                          </m:f>
                          <m:r>
                            <a:rPr lang="pt-BR" b="0" i="1" smtClean="0">
                              <a:latin typeface="Cambria Math"/>
                            </a:rPr>
                            <m:t>+</m:t>
                          </m:r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Sup>
                                <m:sSub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𝜎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b>
                                <m:sup>
                                  <m:r>
                                    <a:rPr lang="pt-BR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bSup>
                            </m:num>
                            <m:den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i="1">
                                      <a:latin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b="0" i="1" smtClean="0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</m:den>
                          </m:f>
                        </m:e>
                      </m:rad>
                    </m:oMath>
                  </m:oMathPara>
                </a14:m>
                <a:endParaRPr lang="pt-BR" dirty="0"/>
              </a:p>
              <a:p>
                <a:pPr marL="114300" indent="0">
                  <a:buNone/>
                </a:pPr>
                <a:r>
                  <a:rPr lang="pt-BR" dirty="0" smtClean="0"/>
                  <a:t>Onde: </a:t>
                </a:r>
              </a:p>
              <a:p>
                <a:pPr marL="114300" indent="0">
                  <a:buNone/>
                </a:pPr>
                <a:r>
                  <a:rPr lang="pt-BR" i="1" dirty="0"/>
                  <a:t>	</a:t>
                </a:r>
                <a:r>
                  <a:rPr lang="el-GR" i="1" dirty="0" smtClean="0"/>
                  <a:t>σ</a:t>
                </a:r>
                <a:r>
                  <a:rPr lang="pt-BR" baseline="-25000" dirty="0" smtClean="0"/>
                  <a:t>1</a:t>
                </a:r>
                <a:r>
                  <a:rPr lang="pt-BR" dirty="0" smtClean="0"/>
                  <a:t> = desvio padrão da população 1</a:t>
                </a:r>
              </a:p>
              <a:p>
                <a:pPr marL="114300" indent="0">
                  <a:buNone/>
                </a:pPr>
                <a:r>
                  <a:rPr lang="pt-BR" dirty="0"/>
                  <a:t>	</a:t>
                </a:r>
                <a:r>
                  <a:rPr lang="el-GR" i="1" dirty="0" smtClean="0"/>
                  <a:t>σ</a:t>
                </a:r>
                <a:r>
                  <a:rPr lang="pt-BR" baseline="-25000" dirty="0" smtClean="0"/>
                  <a:t>2</a:t>
                </a:r>
                <a:r>
                  <a:rPr lang="pt-BR" dirty="0" smtClean="0"/>
                  <a:t> </a:t>
                </a:r>
                <a:r>
                  <a:rPr lang="pt-BR" dirty="0"/>
                  <a:t>= desvio padrão da população </a:t>
                </a:r>
                <a:r>
                  <a:rPr lang="pt-BR" dirty="0" smtClean="0"/>
                  <a:t>2</a:t>
                </a:r>
              </a:p>
              <a:p>
                <a:pPr marL="114300" indent="0">
                  <a:buNone/>
                </a:pPr>
                <a:r>
                  <a:rPr lang="pt-BR" dirty="0"/>
                  <a:t>	</a:t>
                </a:r>
                <a:r>
                  <a:rPr lang="pt-BR" i="1" dirty="0" smtClean="0"/>
                  <a:t>n</a:t>
                </a:r>
                <a:r>
                  <a:rPr lang="pt-BR" baseline="-25000" dirty="0" smtClean="0"/>
                  <a:t>1</a:t>
                </a:r>
                <a:r>
                  <a:rPr lang="pt-BR" dirty="0" smtClean="0"/>
                  <a:t> </a:t>
                </a:r>
                <a:r>
                  <a:rPr lang="pt-BR" dirty="0"/>
                  <a:t>= </a:t>
                </a:r>
                <a:r>
                  <a:rPr lang="pt-BR" dirty="0" smtClean="0"/>
                  <a:t>tamanho da amostra da </a:t>
                </a:r>
                <a:r>
                  <a:rPr lang="pt-BR" dirty="0"/>
                  <a:t>população </a:t>
                </a:r>
                <a:r>
                  <a:rPr lang="pt-BR" dirty="0" smtClean="0"/>
                  <a:t>1</a:t>
                </a:r>
              </a:p>
              <a:p>
                <a:pPr marL="114300" indent="0">
                  <a:buNone/>
                </a:pPr>
                <a:r>
                  <a:rPr lang="pt-BR" dirty="0"/>
                  <a:t>	</a:t>
                </a:r>
                <a:r>
                  <a:rPr lang="pt-BR" i="1" dirty="0" smtClean="0"/>
                  <a:t>n</a:t>
                </a:r>
                <a:r>
                  <a:rPr lang="pt-BR" baseline="-25000" dirty="0" smtClean="0"/>
                  <a:t>2</a:t>
                </a:r>
                <a:r>
                  <a:rPr lang="pt-BR" dirty="0" smtClean="0"/>
                  <a:t> </a:t>
                </a:r>
                <a:r>
                  <a:rPr lang="pt-BR" dirty="0"/>
                  <a:t>= tamanho da amostra da população 2</a:t>
                </a:r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3"/>
                <a:stretch>
                  <a:fillRect l="-80" t="-2922" b="-1271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293800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Estimação por Intervalo de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 smtClean="0"/>
              <a:t>µ</a:t>
            </a:r>
            <a:r>
              <a:rPr lang="pt-BR" baseline="-25000" dirty="0" smtClean="0"/>
              <a:t>2</a:t>
            </a:r>
            <a:r>
              <a:rPr lang="pt-BR" dirty="0" smtClean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Conhecidos</a:t>
            </a:r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pt-BR" dirty="0" smtClean="0"/>
                  <a:t>Estimação por Intervalo</a:t>
                </a:r>
              </a:p>
              <a:p>
                <a:pPr marL="114300" indent="0" algn="ctr">
                  <a:buNone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pt-BR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b="0" i="1" smtClean="0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b="0" i="1" smtClean="0">
                            <a:latin typeface="Cambria Math"/>
                          </a:rPr>
                          <m:t>1</m:t>
                        </m:r>
                      </m:sub>
                    </m:sSub>
                    <m:r>
                      <a:rPr lang="pt-BR" b="0" i="1" smtClean="0">
                        <a:latin typeface="Cambria Math"/>
                      </a:rPr>
                      <m:t>−</m:t>
                    </m:r>
                    <m:sSub>
                      <m:sSub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pt-BR" i="1">
                                <a:latin typeface="Cambria Math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pt-BR" b="0" i="1" smtClean="0">
                            <a:latin typeface="Cambria Math"/>
                          </a:rPr>
                          <m:t>2</m:t>
                        </m:r>
                      </m:sub>
                    </m:sSub>
                    <m:r>
                      <a:rPr lang="pt-BR" i="1" smtClean="0">
                        <a:latin typeface="Cambria Math"/>
                        <a:ea typeface="Cambria Math"/>
                      </a:rPr>
                      <m:t>±</m:t>
                    </m:r>
                  </m:oMath>
                </a14:m>
                <a:r>
                  <a:rPr lang="pt-BR" dirty="0">
                    <a:ea typeface="Cambria Math"/>
                  </a:rPr>
                  <a:t> Margem de Erro</a:t>
                </a:r>
                <a:endParaRPr lang="pt-BR" dirty="0" smtClean="0">
                  <a:latin typeface="Cambria Math"/>
                  <a:ea typeface="Cambria Math"/>
                </a:endParaRPr>
              </a:p>
              <a:p>
                <a:pPr marL="114300" indent="0" algn="ctr">
                  <a:buNone/>
                </a:pPr>
                <a:endParaRPr lang="pt-BR" dirty="0" smtClean="0">
                  <a:ea typeface="Cambria Math"/>
                </a:endParaRPr>
              </a:p>
              <a:p>
                <a:pPr marL="114300" indent="0" algn="ctr">
                  <a:buNone/>
                </a:pPr>
                <a:r>
                  <a:rPr lang="pt-BR" dirty="0" smtClean="0">
                    <a:ea typeface="Cambria Math"/>
                  </a:rPr>
                  <a:t>Margem de Erro 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pt-BR" i="1" smtClean="0"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sSubPr>
                      <m:e>
                        <m:r>
                          <a:rPr lang="pt-BR" b="0" i="1" smtClean="0">
                            <a:latin typeface="Cambria Math"/>
                            <a:ea typeface="Cambria Math"/>
                          </a:rPr>
                          <m:t>𝑧</m:t>
                        </m:r>
                      </m:e>
                      <m:sub>
                        <m:r>
                          <a:rPr lang="pt-BR" i="1" smtClean="0">
                            <a:latin typeface="Cambria Math"/>
                            <a:ea typeface="Cambria Math"/>
                          </a:rPr>
                          <m:t>𝛼</m:t>
                        </m:r>
                        <m:r>
                          <a:rPr lang="pt-BR" b="0" i="1" smtClean="0">
                            <a:latin typeface="Cambria Math"/>
                            <a:ea typeface="Cambria Math"/>
                          </a:rPr>
                          <m:t>/2</m:t>
                        </m:r>
                      </m:sub>
                    </m:sSub>
                    <m:sSub>
                      <m:sSubPr>
                        <m:ctrlPr>
                          <a:rPr lang="pt-B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pt-BR" i="1">
                            <a:latin typeface="Cambria Math"/>
                            <a:ea typeface="Cambria Math"/>
                          </a:rPr>
                          <m:t>𝜎</m:t>
                        </m:r>
                      </m:e>
                      <m:sub>
                        <m:sSub>
                          <m:sSubPr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̅"/>
                                <m:ctrlPr>
                                  <a:rPr lang="pt-BR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pt-BR" i="1">
                                    <a:latin typeface="Cambria Math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pt-BR" i="1">
                                <a:latin typeface="Cambria Math"/>
                              </a:rPr>
                              <m:t>1</m:t>
                            </m:r>
                          </m:sub>
                        </m:sSub>
                        <m:r>
                          <a:rPr lang="pt-BR" i="1">
                            <a:latin typeface="Cambria Math"/>
                          </a:rPr>
                          <m:t>−</m:t>
                        </m:r>
                        <m:sSub>
                          <m:sSubPr>
                            <m:ctrlPr>
                              <a:rPr lang="pt-BR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̅"/>
                                <m:ctrlPr>
                                  <a:rPr lang="pt-BR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pt-BR" i="1">
                                    <a:latin typeface="Cambria Math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pt-BR" i="1">
                                <a:latin typeface="Cambria Math"/>
                              </a:rPr>
                              <m:t>2</m:t>
                            </m:r>
                          </m:sub>
                        </m:sSub>
                      </m:sub>
                    </m:sSub>
                  </m:oMath>
                </a14:m>
                <a:endParaRPr lang="pt-BR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l="-960" t="-2287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122010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Estimação por Intervalo de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 smtClean="0"/>
              <a:t>µ</a:t>
            </a:r>
            <a:r>
              <a:rPr lang="pt-BR" baseline="-25000" dirty="0" smtClean="0"/>
              <a:t>2</a:t>
            </a:r>
            <a:r>
              <a:rPr lang="pt-BR" dirty="0" smtClean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Conhecidos</a:t>
            </a:r>
            <a:endParaRPr lang="pt-BR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ço Reservado para Conteúdo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pt-BR" dirty="0" smtClean="0"/>
                  <a:t>Estimação por Intervalo</a:t>
                </a:r>
              </a:p>
              <a:p>
                <a:pPr marL="1143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pt-BR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pt-BR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pt-BR" b="0" i="1" smtClean="0">
                                  <a:latin typeface="Cambria Math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pt-BR" b="0" i="1" smtClean="0">
                              <a:latin typeface="Cambria Math"/>
                            </a:rPr>
                            <m:t>1</m:t>
                          </m:r>
                        </m:sub>
                      </m:sSub>
                      <m:r>
                        <a:rPr lang="pt-BR" b="0" i="1" smtClean="0">
                          <a:latin typeface="Cambria Math"/>
                        </a:rPr>
                        <m:t>−</m:t>
                      </m:r>
                      <m:sSub>
                        <m:sSubPr>
                          <m:ctrlPr>
                            <a:rPr lang="pt-BR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pt-BR" i="1">
                                  <a:latin typeface="Cambria Math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pt-BR" b="0" i="1" smtClean="0">
                              <a:latin typeface="Cambria Math"/>
                            </a:rPr>
                            <m:t>2</m:t>
                          </m:r>
                        </m:sub>
                      </m:sSub>
                      <m:r>
                        <a:rPr lang="pt-BR" i="1" smtClean="0">
                          <a:latin typeface="Cambria Math"/>
                          <a:ea typeface="Cambria Math"/>
                        </a:rPr>
                        <m:t>±</m:t>
                      </m:r>
                      <m:sSub>
                        <m:sSubPr>
                          <m:ctrlPr>
                            <a:rPr lang="pt-BR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𝑧</m:t>
                          </m:r>
                        </m:e>
                        <m:sub>
                          <m:r>
                            <a:rPr lang="pt-BR" i="1" smtClean="0">
                              <a:latin typeface="Cambria Math"/>
                              <a:ea typeface="Cambria Math"/>
                            </a:rPr>
                            <m:t>𝛼</m:t>
                          </m:r>
                          <m:r>
                            <a:rPr lang="pt-BR" b="0" i="1" smtClean="0">
                              <a:latin typeface="Cambria Math"/>
                              <a:ea typeface="Cambria Math"/>
                            </a:rPr>
                            <m:t>/2</m:t>
                          </m:r>
                        </m:sub>
                      </m:sSub>
                      <m:rad>
                        <m:radPr>
                          <m:degHide m:val="on"/>
                          <m:ctrlPr>
                            <a:rPr lang="pt-BR" i="1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Sup>
                                <m:sSub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𝜎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  <m:sup>
                                  <m:r>
                                    <a:rPr lang="pt-BR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bSup>
                            </m:num>
                            <m:den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i="1">
                                      <a:latin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</m:den>
                          </m:f>
                          <m:r>
                            <a:rPr lang="pt-BR" i="1">
                              <a:latin typeface="Cambria Math"/>
                            </a:rPr>
                            <m:t>+</m:t>
                          </m:r>
                          <m:f>
                            <m:fPr>
                              <m:ctrlPr>
                                <a:rPr lang="pt-BR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Sup>
                                <m:sSubSup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𝜎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  <a:ea typeface="Cambria Math"/>
                                    </a:rPr>
                                    <m:t>2</m:t>
                                  </m:r>
                                </m:sub>
                                <m:sup>
                                  <m:r>
                                    <a:rPr lang="pt-BR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  <m:t>2</m:t>
                                  </m:r>
                                </m:sup>
                              </m:sSubSup>
                            </m:num>
                            <m:den>
                              <m:sSub>
                                <m:sSubPr>
                                  <m:ctrlPr>
                                    <a:rPr lang="pt-BR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t-BR" i="1">
                                      <a:latin typeface="Cambria Math"/>
                                    </a:rPr>
                                    <m:t>𝑛</m:t>
                                  </m:r>
                                </m:e>
                                <m:sub>
                                  <m:r>
                                    <a:rPr lang="pt-BR" i="1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</m:den>
                          </m:f>
                        </m:e>
                      </m:rad>
                    </m:oMath>
                  </m:oMathPara>
                </a14:m>
                <a:endParaRPr lang="pt-BR" dirty="0"/>
              </a:p>
              <a:p>
                <a:pPr marL="114300" indent="0">
                  <a:buNone/>
                </a:pPr>
                <a:r>
                  <a:rPr lang="pt-BR" dirty="0" smtClean="0"/>
                  <a:t>Em que 1 – </a:t>
                </a:r>
                <a:r>
                  <a:rPr lang="el-GR" i="1" dirty="0" smtClean="0"/>
                  <a:t>α</a:t>
                </a:r>
                <a:r>
                  <a:rPr lang="pt-BR" dirty="0" smtClean="0"/>
                  <a:t> é o coeficiente de confiança</a:t>
                </a:r>
                <a:endParaRPr lang="pt-BR" dirty="0"/>
              </a:p>
            </p:txBody>
          </p:sp>
        </mc:Choice>
        <mc:Fallback xmlns="">
          <p:sp>
            <p:nvSpPr>
              <p:cNvPr id="3" name="Espaço Reservado para Conteúdo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2"/>
                <a:stretch>
                  <a:fillRect l="-1280" t="-2287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26767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3"/>
          <p:cNvGrpSpPr>
            <a:grpSpLocks/>
          </p:cNvGrpSpPr>
          <p:nvPr/>
        </p:nvGrpSpPr>
        <p:grpSpPr bwMode="auto">
          <a:xfrm>
            <a:off x="5724128" y="404664"/>
            <a:ext cx="3441700" cy="2724150"/>
            <a:chOff x="3234" y="1168"/>
            <a:chExt cx="2168" cy="1716"/>
          </a:xfrm>
        </p:grpSpPr>
        <p:grpSp>
          <p:nvGrpSpPr>
            <p:cNvPr id="6" name="Group 4"/>
            <p:cNvGrpSpPr>
              <a:grpSpLocks/>
            </p:cNvGrpSpPr>
            <p:nvPr/>
          </p:nvGrpSpPr>
          <p:grpSpPr bwMode="auto">
            <a:xfrm>
              <a:off x="5119" y="1746"/>
              <a:ext cx="283" cy="286"/>
              <a:chOff x="3672" y="1774"/>
              <a:chExt cx="278" cy="276"/>
            </a:xfrm>
          </p:grpSpPr>
          <p:sp>
            <p:nvSpPr>
              <p:cNvPr id="147" name="Freeform 5"/>
              <p:cNvSpPr>
                <a:spLocks/>
              </p:cNvSpPr>
              <p:nvPr/>
            </p:nvSpPr>
            <p:spPr bwMode="auto">
              <a:xfrm>
                <a:off x="3672" y="1774"/>
                <a:ext cx="278" cy="276"/>
              </a:xfrm>
              <a:custGeom>
                <a:avLst/>
                <a:gdLst>
                  <a:gd name="T0" fmla="*/ 543 w 556"/>
                  <a:gd name="T1" fmla="*/ 190 h 550"/>
                  <a:gd name="T2" fmla="*/ 520 w 556"/>
                  <a:gd name="T3" fmla="*/ 139 h 550"/>
                  <a:gd name="T4" fmla="*/ 490 w 556"/>
                  <a:gd name="T5" fmla="*/ 95 h 550"/>
                  <a:gd name="T6" fmla="*/ 452 w 556"/>
                  <a:gd name="T7" fmla="*/ 58 h 550"/>
                  <a:gd name="T8" fmla="*/ 407 w 556"/>
                  <a:gd name="T9" fmla="*/ 30 h 550"/>
                  <a:gd name="T10" fmla="*/ 358 w 556"/>
                  <a:gd name="T11" fmla="*/ 10 h 550"/>
                  <a:gd name="T12" fmla="*/ 306 w 556"/>
                  <a:gd name="T13" fmla="*/ 1 h 550"/>
                  <a:gd name="T14" fmla="*/ 251 w 556"/>
                  <a:gd name="T15" fmla="*/ 1 h 550"/>
                  <a:gd name="T16" fmla="*/ 196 w 556"/>
                  <a:gd name="T17" fmla="*/ 12 h 550"/>
                  <a:gd name="T18" fmla="*/ 145 w 556"/>
                  <a:gd name="T19" fmla="*/ 32 h 550"/>
                  <a:gd name="T20" fmla="*/ 99 w 556"/>
                  <a:gd name="T21" fmla="*/ 62 h 550"/>
                  <a:gd name="T22" fmla="*/ 62 w 556"/>
                  <a:gd name="T23" fmla="*/ 100 h 550"/>
                  <a:gd name="T24" fmla="*/ 32 w 556"/>
                  <a:gd name="T25" fmla="*/ 144 h 550"/>
                  <a:gd name="T26" fmla="*/ 11 w 556"/>
                  <a:gd name="T27" fmla="*/ 192 h 550"/>
                  <a:gd name="T28" fmla="*/ 1 w 556"/>
                  <a:gd name="T29" fmla="*/ 245 h 550"/>
                  <a:gd name="T30" fmla="*/ 1 w 556"/>
                  <a:gd name="T31" fmla="*/ 301 h 550"/>
                  <a:gd name="T32" fmla="*/ 12 w 556"/>
                  <a:gd name="T33" fmla="*/ 357 h 550"/>
                  <a:gd name="T34" fmla="*/ 34 w 556"/>
                  <a:gd name="T35" fmla="*/ 407 h 550"/>
                  <a:gd name="T36" fmla="*/ 65 w 556"/>
                  <a:gd name="T37" fmla="*/ 452 h 550"/>
                  <a:gd name="T38" fmla="*/ 103 w 556"/>
                  <a:gd name="T39" fmla="*/ 490 h 550"/>
                  <a:gd name="T40" fmla="*/ 147 w 556"/>
                  <a:gd name="T41" fmla="*/ 519 h 550"/>
                  <a:gd name="T42" fmla="*/ 197 w 556"/>
                  <a:gd name="T43" fmla="*/ 539 h 550"/>
                  <a:gd name="T44" fmla="*/ 250 w 556"/>
                  <a:gd name="T45" fmla="*/ 549 h 550"/>
                  <a:gd name="T46" fmla="*/ 306 w 556"/>
                  <a:gd name="T47" fmla="*/ 549 h 550"/>
                  <a:gd name="T48" fmla="*/ 361 w 556"/>
                  <a:gd name="T49" fmla="*/ 538 h 550"/>
                  <a:gd name="T50" fmla="*/ 412 w 556"/>
                  <a:gd name="T51" fmla="*/ 517 h 550"/>
                  <a:gd name="T52" fmla="*/ 457 w 556"/>
                  <a:gd name="T53" fmla="*/ 486 h 550"/>
                  <a:gd name="T54" fmla="*/ 494 w 556"/>
                  <a:gd name="T55" fmla="*/ 448 h 550"/>
                  <a:gd name="T56" fmla="*/ 524 w 556"/>
                  <a:gd name="T57" fmla="*/ 404 h 550"/>
                  <a:gd name="T58" fmla="*/ 544 w 556"/>
                  <a:gd name="T59" fmla="*/ 354 h 550"/>
                  <a:gd name="T60" fmla="*/ 555 w 556"/>
                  <a:gd name="T61" fmla="*/ 301 h 550"/>
                  <a:gd name="T62" fmla="*/ 555 w 556"/>
                  <a:gd name="T63" fmla="*/ 246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6" h="550">
                    <a:moveTo>
                      <a:pt x="550" y="217"/>
                    </a:moveTo>
                    <a:lnTo>
                      <a:pt x="543" y="190"/>
                    </a:lnTo>
                    <a:lnTo>
                      <a:pt x="533" y="163"/>
                    </a:lnTo>
                    <a:lnTo>
                      <a:pt x="520" y="139"/>
                    </a:lnTo>
                    <a:lnTo>
                      <a:pt x="506" y="116"/>
                    </a:lnTo>
                    <a:lnTo>
                      <a:pt x="490" y="95"/>
                    </a:lnTo>
                    <a:lnTo>
                      <a:pt x="472" y="76"/>
                    </a:lnTo>
                    <a:lnTo>
                      <a:pt x="452" y="58"/>
                    </a:lnTo>
                    <a:lnTo>
                      <a:pt x="430" y="43"/>
                    </a:lnTo>
                    <a:lnTo>
                      <a:pt x="407" y="30"/>
                    </a:lnTo>
                    <a:lnTo>
                      <a:pt x="383" y="19"/>
                    </a:lnTo>
                    <a:lnTo>
                      <a:pt x="358" y="10"/>
                    </a:lnTo>
                    <a:lnTo>
                      <a:pt x="333" y="4"/>
                    </a:lnTo>
                    <a:lnTo>
                      <a:pt x="306" y="1"/>
                    </a:lnTo>
                    <a:lnTo>
                      <a:pt x="278" y="0"/>
                    </a:lnTo>
                    <a:lnTo>
                      <a:pt x="251" y="1"/>
                    </a:lnTo>
                    <a:lnTo>
                      <a:pt x="223" y="5"/>
                    </a:lnTo>
                    <a:lnTo>
                      <a:pt x="196" y="12"/>
                    </a:lnTo>
                    <a:lnTo>
                      <a:pt x="169" y="20"/>
                    </a:lnTo>
                    <a:lnTo>
                      <a:pt x="145" y="32"/>
                    </a:lnTo>
                    <a:lnTo>
                      <a:pt x="121" y="46"/>
                    </a:lnTo>
                    <a:lnTo>
                      <a:pt x="99" y="62"/>
                    </a:lnTo>
                    <a:lnTo>
                      <a:pt x="79" y="79"/>
                    </a:lnTo>
                    <a:lnTo>
                      <a:pt x="62" y="100"/>
                    </a:lnTo>
                    <a:lnTo>
                      <a:pt x="46" y="121"/>
                    </a:lnTo>
                    <a:lnTo>
                      <a:pt x="32" y="144"/>
                    </a:lnTo>
                    <a:lnTo>
                      <a:pt x="21" y="168"/>
                    </a:lnTo>
                    <a:lnTo>
                      <a:pt x="11" y="192"/>
                    </a:lnTo>
                    <a:lnTo>
                      <a:pt x="4" y="218"/>
                    </a:lnTo>
                    <a:lnTo>
                      <a:pt x="1" y="245"/>
                    </a:lnTo>
                    <a:lnTo>
                      <a:pt x="0" y="273"/>
                    </a:lnTo>
                    <a:lnTo>
                      <a:pt x="1" y="301"/>
                    </a:lnTo>
                    <a:lnTo>
                      <a:pt x="6" y="329"/>
                    </a:lnTo>
                    <a:lnTo>
                      <a:pt x="12" y="357"/>
                    </a:lnTo>
                    <a:lnTo>
                      <a:pt x="23" y="383"/>
                    </a:lnTo>
                    <a:lnTo>
                      <a:pt x="34" y="407"/>
                    </a:lnTo>
                    <a:lnTo>
                      <a:pt x="49" y="430"/>
                    </a:lnTo>
                    <a:lnTo>
                      <a:pt x="65" y="452"/>
                    </a:lnTo>
                    <a:lnTo>
                      <a:pt x="84" y="472"/>
                    </a:lnTo>
                    <a:lnTo>
                      <a:pt x="103" y="490"/>
                    </a:lnTo>
                    <a:lnTo>
                      <a:pt x="125" y="505"/>
                    </a:lnTo>
                    <a:lnTo>
                      <a:pt x="147" y="519"/>
                    </a:lnTo>
                    <a:lnTo>
                      <a:pt x="171" y="531"/>
                    </a:lnTo>
                    <a:lnTo>
                      <a:pt x="197" y="539"/>
                    </a:lnTo>
                    <a:lnTo>
                      <a:pt x="223" y="546"/>
                    </a:lnTo>
                    <a:lnTo>
                      <a:pt x="250" y="549"/>
                    </a:lnTo>
                    <a:lnTo>
                      <a:pt x="277" y="550"/>
                    </a:lnTo>
                    <a:lnTo>
                      <a:pt x="306" y="549"/>
                    </a:lnTo>
                    <a:lnTo>
                      <a:pt x="334" y="544"/>
                    </a:lnTo>
                    <a:lnTo>
                      <a:pt x="361" y="538"/>
                    </a:lnTo>
                    <a:lnTo>
                      <a:pt x="388" y="528"/>
                    </a:lnTo>
                    <a:lnTo>
                      <a:pt x="412" y="517"/>
                    </a:lnTo>
                    <a:lnTo>
                      <a:pt x="435" y="502"/>
                    </a:lnTo>
                    <a:lnTo>
                      <a:pt x="457" y="486"/>
                    </a:lnTo>
                    <a:lnTo>
                      <a:pt x="477" y="468"/>
                    </a:lnTo>
                    <a:lnTo>
                      <a:pt x="494" y="448"/>
                    </a:lnTo>
                    <a:lnTo>
                      <a:pt x="510" y="427"/>
                    </a:lnTo>
                    <a:lnTo>
                      <a:pt x="524" y="404"/>
                    </a:lnTo>
                    <a:lnTo>
                      <a:pt x="535" y="380"/>
                    </a:lnTo>
                    <a:lnTo>
                      <a:pt x="544" y="354"/>
                    </a:lnTo>
                    <a:lnTo>
                      <a:pt x="550" y="328"/>
                    </a:lnTo>
                    <a:lnTo>
                      <a:pt x="555" y="301"/>
                    </a:lnTo>
                    <a:lnTo>
                      <a:pt x="556" y="274"/>
                    </a:lnTo>
                    <a:lnTo>
                      <a:pt x="555" y="246"/>
                    </a:lnTo>
                    <a:lnTo>
                      <a:pt x="550" y="2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48" name="Freeform 6"/>
              <p:cNvSpPr>
                <a:spLocks/>
              </p:cNvSpPr>
              <p:nvPr/>
            </p:nvSpPr>
            <p:spPr bwMode="auto">
              <a:xfrm>
                <a:off x="3689" y="1792"/>
                <a:ext cx="230" cy="229"/>
              </a:xfrm>
              <a:custGeom>
                <a:avLst/>
                <a:gdLst>
                  <a:gd name="T0" fmla="*/ 449 w 460"/>
                  <a:gd name="T1" fmla="*/ 159 h 459"/>
                  <a:gd name="T2" fmla="*/ 431 w 460"/>
                  <a:gd name="T3" fmla="*/ 118 h 459"/>
                  <a:gd name="T4" fmla="*/ 406 w 460"/>
                  <a:gd name="T5" fmla="*/ 82 h 459"/>
                  <a:gd name="T6" fmla="*/ 375 w 460"/>
                  <a:gd name="T7" fmla="*/ 51 h 459"/>
                  <a:gd name="T8" fmla="*/ 338 w 460"/>
                  <a:gd name="T9" fmla="*/ 27 h 459"/>
                  <a:gd name="T10" fmla="*/ 296 w 460"/>
                  <a:gd name="T11" fmla="*/ 11 h 459"/>
                  <a:gd name="T12" fmla="*/ 254 w 460"/>
                  <a:gd name="T13" fmla="*/ 1 h 459"/>
                  <a:gd name="T14" fmla="*/ 208 w 460"/>
                  <a:gd name="T15" fmla="*/ 0 h 459"/>
                  <a:gd name="T16" fmla="*/ 162 w 460"/>
                  <a:gd name="T17" fmla="*/ 9 h 459"/>
                  <a:gd name="T18" fmla="*/ 119 w 460"/>
                  <a:gd name="T19" fmla="*/ 28 h 459"/>
                  <a:gd name="T20" fmla="*/ 82 w 460"/>
                  <a:gd name="T21" fmla="*/ 53 h 459"/>
                  <a:gd name="T22" fmla="*/ 51 w 460"/>
                  <a:gd name="T23" fmla="*/ 84 h 459"/>
                  <a:gd name="T24" fmla="*/ 27 w 460"/>
                  <a:gd name="T25" fmla="*/ 121 h 459"/>
                  <a:gd name="T26" fmla="*/ 10 w 460"/>
                  <a:gd name="T27" fmla="*/ 161 h 459"/>
                  <a:gd name="T28" fmla="*/ 1 w 460"/>
                  <a:gd name="T29" fmla="*/ 206 h 459"/>
                  <a:gd name="T30" fmla="*/ 1 w 460"/>
                  <a:gd name="T31" fmla="*/ 252 h 459"/>
                  <a:gd name="T32" fmla="*/ 11 w 460"/>
                  <a:gd name="T33" fmla="*/ 299 h 459"/>
                  <a:gd name="T34" fmla="*/ 29 w 460"/>
                  <a:gd name="T35" fmla="*/ 340 h 459"/>
                  <a:gd name="T36" fmla="*/ 54 w 460"/>
                  <a:gd name="T37" fmla="*/ 377 h 459"/>
                  <a:gd name="T38" fmla="*/ 86 w 460"/>
                  <a:gd name="T39" fmla="*/ 408 h 459"/>
                  <a:gd name="T40" fmla="*/ 122 w 460"/>
                  <a:gd name="T41" fmla="*/ 432 h 459"/>
                  <a:gd name="T42" fmla="*/ 163 w 460"/>
                  <a:gd name="T43" fmla="*/ 449 h 459"/>
                  <a:gd name="T44" fmla="*/ 208 w 460"/>
                  <a:gd name="T45" fmla="*/ 457 h 459"/>
                  <a:gd name="T46" fmla="*/ 254 w 460"/>
                  <a:gd name="T47" fmla="*/ 457 h 459"/>
                  <a:gd name="T48" fmla="*/ 300 w 460"/>
                  <a:gd name="T49" fmla="*/ 448 h 459"/>
                  <a:gd name="T50" fmla="*/ 341 w 460"/>
                  <a:gd name="T51" fmla="*/ 430 h 459"/>
                  <a:gd name="T52" fmla="*/ 378 w 460"/>
                  <a:gd name="T53" fmla="*/ 404 h 459"/>
                  <a:gd name="T54" fmla="*/ 409 w 460"/>
                  <a:gd name="T55" fmla="*/ 373 h 459"/>
                  <a:gd name="T56" fmla="*/ 433 w 460"/>
                  <a:gd name="T57" fmla="*/ 337 h 459"/>
                  <a:gd name="T58" fmla="*/ 449 w 460"/>
                  <a:gd name="T59" fmla="*/ 296 h 459"/>
                  <a:gd name="T60" fmla="*/ 459 w 460"/>
                  <a:gd name="T61" fmla="*/ 251 h 459"/>
                  <a:gd name="T62" fmla="*/ 459 w 460"/>
                  <a:gd name="T63" fmla="*/ 205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0" h="459">
                    <a:moveTo>
                      <a:pt x="455" y="182"/>
                    </a:moveTo>
                    <a:lnTo>
                      <a:pt x="449" y="159"/>
                    </a:lnTo>
                    <a:lnTo>
                      <a:pt x="441" y="138"/>
                    </a:lnTo>
                    <a:lnTo>
                      <a:pt x="431" y="118"/>
                    </a:lnTo>
                    <a:lnTo>
                      <a:pt x="419" y="99"/>
                    </a:lnTo>
                    <a:lnTo>
                      <a:pt x="406" y="82"/>
                    </a:lnTo>
                    <a:lnTo>
                      <a:pt x="391" y="66"/>
                    </a:lnTo>
                    <a:lnTo>
                      <a:pt x="375" y="51"/>
                    </a:lnTo>
                    <a:lnTo>
                      <a:pt x="356" y="38"/>
                    </a:lnTo>
                    <a:lnTo>
                      <a:pt x="338" y="27"/>
                    </a:lnTo>
                    <a:lnTo>
                      <a:pt x="318" y="18"/>
                    </a:lnTo>
                    <a:lnTo>
                      <a:pt x="296" y="11"/>
                    </a:lnTo>
                    <a:lnTo>
                      <a:pt x="276" y="5"/>
                    </a:lnTo>
                    <a:lnTo>
                      <a:pt x="254" y="1"/>
                    </a:lnTo>
                    <a:lnTo>
                      <a:pt x="231" y="0"/>
                    </a:lnTo>
                    <a:lnTo>
                      <a:pt x="208" y="0"/>
                    </a:lnTo>
                    <a:lnTo>
                      <a:pt x="185" y="4"/>
                    </a:lnTo>
                    <a:lnTo>
                      <a:pt x="162" y="9"/>
                    </a:lnTo>
                    <a:lnTo>
                      <a:pt x="140" y="18"/>
                    </a:lnTo>
                    <a:lnTo>
                      <a:pt x="119" y="28"/>
                    </a:lnTo>
                    <a:lnTo>
                      <a:pt x="99" y="39"/>
                    </a:lnTo>
                    <a:lnTo>
                      <a:pt x="82" y="53"/>
                    </a:lnTo>
                    <a:lnTo>
                      <a:pt x="66" y="68"/>
                    </a:lnTo>
                    <a:lnTo>
                      <a:pt x="51" y="84"/>
                    </a:lnTo>
                    <a:lnTo>
                      <a:pt x="38" y="102"/>
                    </a:lnTo>
                    <a:lnTo>
                      <a:pt x="27" y="121"/>
                    </a:lnTo>
                    <a:lnTo>
                      <a:pt x="18" y="141"/>
                    </a:lnTo>
                    <a:lnTo>
                      <a:pt x="10" y="161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8"/>
                    </a:lnTo>
                    <a:lnTo>
                      <a:pt x="1" y="252"/>
                    </a:lnTo>
                    <a:lnTo>
                      <a:pt x="5" y="275"/>
                    </a:lnTo>
                    <a:lnTo>
                      <a:pt x="11" y="299"/>
                    </a:lnTo>
                    <a:lnTo>
                      <a:pt x="19" y="320"/>
                    </a:lnTo>
                    <a:lnTo>
                      <a:pt x="29" y="340"/>
                    </a:lnTo>
                    <a:lnTo>
                      <a:pt x="41" y="360"/>
                    </a:lnTo>
                    <a:lnTo>
                      <a:pt x="54" y="377"/>
                    </a:lnTo>
                    <a:lnTo>
                      <a:pt x="69" y="393"/>
                    </a:lnTo>
                    <a:lnTo>
                      <a:pt x="86" y="408"/>
                    </a:lnTo>
                    <a:lnTo>
                      <a:pt x="103" y="421"/>
                    </a:lnTo>
                    <a:lnTo>
                      <a:pt x="122" y="432"/>
                    </a:lnTo>
                    <a:lnTo>
                      <a:pt x="142" y="441"/>
                    </a:lnTo>
                    <a:lnTo>
                      <a:pt x="163" y="449"/>
                    </a:lnTo>
                    <a:lnTo>
                      <a:pt x="185" y="454"/>
                    </a:lnTo>
                    <a:lnTo>
                      <a:pt x="208" y="457"/>
                    </a:lnTo>
                    <a:lnTo>
                      <a:pt x="229" y="459"/>
                    </a:lnTo>
                    <a:lnTo>
                      <a:pt x="254" y="457"/>
                    </a:lnTo>
                    <a:lnTo>
                      <a:pt x="277" y="454"/>
                    </a:lnTo>
                    <a:lnTo>
                      <a:pt x="300" y="448"/>
                    </a:lnTo>
                    <a:lnTo>
                      <a:pt x="320" y="440"/>
                    </a:lnTo>
                    <a:lnTo>
                      <a:pt x="341" y="430"/>
                    </a:lnTo>
                    <a:lnTo>
                      <a:pt x="360" y="418"/>
                    </a:lnTo>
                    <a:lnTo>
                      <a:pt x="378" y="404"/>
                    </a:lnTo>
                    <a:lnTo>
                      <a:pt x="394" y="390"/>
                    </a:lnTo>
                    <a:lnTo>
                      <a:pt x="409" y="373"/>
                    </a:lnTo>
                    <a:lnTo>
                      <a:pt x="422" y="356"/>
                    </a:lnTo>
                    <a:lnTo>
                      <a:pt x="433" y="337"/>
                    </a:lnTo>
                    <a:lnTo>
                      <a:pt x="443" y="317"/>
                    </a:lnTo>
                    <a:lnTo>
                      <a:pt x="449" y="296"/>
                    </a:lnTo>
                    <a:lnTo>
                      <a:pt x="455" y="274"/>
                    </a:lnTo>
                    <a:lnTo>
                      <a:pt x="459" y="251"/>
                    </a:lnTo>
                    <a:lnTo>
                      <a:pt x="460" y="229"/>
                    </a:lnTo>
                    <a:lnTo>
                      <a:pt x="459" y="205"/>
                    </a:lnTo>
                    <a:lnTo>
                      <a:pt x="455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49" name="Freeform 7"/>
              <p:cNvSpPr>
                <a:spLocks/>
              </p:cNvSpPr>
              <p:nvPr/>
            </p:nvSpPr>
            <p:spPr bwMode="auto">
              <a:xfrm>
                <a:off x="3707" y="1915"/>
                <a:ext cx="212" cy="108"/>
              </a:xfrm>
              <a:custGeom>
                <a:avLst/>
                <a:gdLst>
                  <a:gd name="T0" fmla="*/ 425 w 425"/>
                  <a:gd name="T1" fmla="*/ 0 h 216"/>
                  <a:gd name="T2" fmla="*/ 424 w 425"/>
                  <a:gd name="T3" fmla="*/ 7 h 216"/>
                  <a:gd name="T4" fmla="*/ 421 w 425"/>
                  <a:gd name="T5" fmla="*/ 24 h 216"/>
                  <a:gd name="T6" fmla="*/ 415 w 425"/>
                  <a:gd name="T7" fmla="*/ 50 h 216"/>
                  <a:gd name="T8" fmla="*/ 403 w 425"/>
                  <a:gd name="T9" fmla="*/ 81 h 216"/>
                  <a:gd name="T10" fmla="*/ 383 w 425"/>
                  <a:gd name="T11" fmla="*/ 115 h 216"/>
                  <a:gd name="T12" fmla="*/ 357 w 425"/>
                  <a:gd name="T13" fmla="*/ 148 h 216"/>
                  <a:gd name="T14" fmla="*/ 319 w 425"/>
                  <a:gd name="T15" fmla="*/ 178 h 216"/>
                  <a:gd name="T16" fmla="*/ 271 w 425"/>
                  <a:gd name="T17" fmla="*/ 201 h 216"/>
                  <a:gd name="T18" fmla="*/ 268 w 425"/>
                  <a:gd name="T19" fmla="*/ 202 h 216"/>
                  <a:gd name="T20" fmla="*/ 264 w 425"/>
                  <a:gd name="T21" fmla="*/ 204 h 216"/>
                  <a:gd name="T22" fmla="*/ 256 w 425"/>
                  <a:gd name="T23" fmla="*/ 207 h 216"/>
                  <a:gd name="T24" fmla="*/ 244 w 425"/>
                  <a:gd name="T25" fmla="*/ 209 h 216"/>
                  <a:gd name="T26" fmla="*/ 231 w 425"/>
                  <a:gd name="T27" fmla="*/ 213 h 216"/>
                  <a:gd name="T28" fmla="*/ 215 w 425"/>
                  <a:gd name="T29" fmla="*/ 215 h 216"/>
                  <a:gd name="T30" fmla="*/ 198 w 425"/>
                  <a:gd name="T31" fmla="*/ 216 h 216"/>
                  <a:gd name="T32" fmla="*/ 179 w 425"/>
                  <a:gd name="T33" fmla="*/ 216 h 216"/>
                  <a:gd name="T34" fmla="*/ 158 w 425"/>
                  <a:gd name="T35" fmla="*/ 214 h 216"/>
                  <a:gd name="T36" fmla="*/ 136 w 425"/>
                  <a:gd name="T37" fmla="*/ 209 h 216"/>
                  <a:gd name="T38" fmla="*/ 114 w 425"/>
                  <a:gd name="T39" fmla="*/ 202 h 216"/>
                  <a:gd name="T40" fmla="*/ 91 w 425"/>
                  <a:gd name="T41" fmla="*/ 192 h 216"/>
                  <a:gd name="T42" fmla="*/ 68 w 425"/>
                  <a:gd name="T43" fmla="*/ 178 h 216"/>
                  <a:gd name="T44" fmla="*/ 45 w 425"/>
                  <a:gd name="T45" fmla="*/ 160 h 216"/>
                  <a:gd name="T46" fmla="*/ 22 w 425"/>
                  <a:gd name="T47" fmla="*/ 137 h 216"/>
                  <a:gd name="T48" fmla="*/ 0 w 425"/>
                  <a:gd name="T49" fmla="*/ 109 h 216"/>
                  <a:gd name="T50" fmla="*/ 3 w 425"/>
                  <a:gd name="T51" fmla="*/ 110 h 216"/>
                  <a:gd name="T52" fmla="*/ 12 w 425"/>
                  <a:gd name="T53" fmla="*/ 114 h 216"/>
                  <a:gd name="T54" fmla="*/ 24 w 425"/>
                  <a:gd name="T55" fmla="*/ 117 h 216"/>
                  <a:gd name="T56" fmla="*/ 43 w 425"/>
                  <a:gd name="T57" fmla="*/ 122 h 216"/>
                  <a:gd name="T58" fmla="*/ 65 w 425"/>
                  <a:gd name="T59" fmla="*/ 128 h 216"/>
                  <a:gd name="T60" fmla="*/ 90 w 425"/>
                  <a:gd name="T61" fmla="*/ 131 h 216"/>
                  <a:gd name="T62" fmla="*/ 117 w 425"/>
                  <a:gd name="T63" fmla="*/ 134 h 216"/>
                  <a:gd name="T64" fmla="*/ 149 w 425"/>
                  <a:gd name="T65" fmla="*/ 136 h 216"/>
                  <a:gd name="T66" fmla="*/ 181 w 425"/>
                  <a:gd name="T67" fmla="*/ 133 h 216"/>
                  <a:gd name="T68" fmla="*/ 215 w 425"/>
                  <a:gd name="T69" fmla="*/ 129 h 216"/>
                  <a:gd name="T70" fmla="*/ 251 w 425"/>
                  <a:gd name="T71" fmla="*/ 121 h 216"/>
                  <a:gd name="T72" fmla="*/ 287 w 425"/>
                  <a:gd name="T73" fmla="*/ 108 h 216"/>
                  <a:gd name="T74" fmla="*/ 322 w 425"/>
                  <a:gd name="T75" fmla="*/ 90 h 216"/>
                  <a:gd name="T76" fmla="*/ 358 w 425"/>
                  <a:gd name="T77" fmla="*/ 66 h 216"/>
                  <a:gd name="T78" fmla="*/ 392 w 425"/>
                  <a:gd name="T79" fmla="*/ 37 h 216"/>
                  <a:gd name="T80" fmla="*/ 425 w 425"/>
                  <a:gd name="T81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5" h="216">
                    <a:moveTo>
                      <a:pt x="425" y="0"/>
                    </a:moveTo>
                    <a:lnTo>
                      <a:pt x="424" y="7"/>
                    </a:lnTo>
                    <a:lnTo>
                      <a:pt x="421" y="24"/>
                    </a:lnTo>
                    <a:lnTo>
                      <a:pt x="415" y="50"/>
                    </a:lnTo>
                    <a:lnTo>
                      <a:pt x="403" y="81"/>
                    </a:lnTo>
                    <a:lnTo>
                      <a:pt x="383" y="115"/>
                    </a:lnTo>
                    <a:lnTo>
                      <a:pt x="357" y="148"/>
                    </a:lnTo>
                    <a:lnTo>
                      <a:pt x="319" y="178"/>
                    </a:lnTo>
                    <a:lnTo>
                      <a:pt x="271" y="201"/>
                    </a:lnTo>
                    <a:lnTo>
                      <a:pt x="268" y="202"/>
                    </a:lnTo>
                    <a:lnTo>
                      <a:pt x="264" y="204"/>
                    </a:lnTo>
                    <a:lnTo>
                      <a:pt x="256" y="207"/>
                    </a:lnTo>
                    <a:lnTo>
                      <a:pt x="244" y="209"/>
                    </a:lnTo>
                    <a:lnTo>
                      <a:pt x="231" y="213"/>
                    </a:lnTo>
                    <a:lnTo>
                      <a:pt x="215" y="215"/>
                    </a:lnTo>
                    <a:lnTo>
                      <a:pt x="198" y="216"/>
                    </a:lnTo>
                    <a:lnTo>
                      <a:pt x="179" y="216"/>
                    </a:lnTo>
                    <a:lnTo>
                      <a:pt x="158" y="214"/>
                    </a:lnTo>
                    <a:lnTo>
                      <a:pt x="136" y="209"/>
                    </a:lnTo>
                    <a:lnTo>
                      <a:pt x="114" y="202"/>
                    </a:lnTo>
                    <a:lnTo>
                      <a:pt x="91" y="192"/>
                    </a:lnTo>
                    <a:lnTo>
                      <a:pt x="68" y="178"/>
                    </a:lnTo>
                    <a:lnTo>
                      <a:pt x="45" y="160"/>
                    </a:lnTo>
                    <a:lnTo>
                      <a:pt x="22" y="137"/>
                    </a:lnTo>
                    <a:lnTo>
                      <a:pt x="0" y="109"/>
                    </a:lnTo>
                    <a:lnTo>
                      <a:pt x="3" y="110"/>
                    </a:lnTo>
                    <a:lnTo>
                      <a:pt x="12" y="114"/>
                    </a:lnTo>
                    <a:lnTo>
                      <a:pt x="24" y="117"/>
                    </a:lnTo>
                    <a:lnTo>
                      <a:pt x="43" y="122"/>
                    </a:lnTo>
                    <a:lnTo>
                      <a:pt x="65" y="128"/>
                    </a:lnTo>
                    <a:lnTo>
                      <a:pt x="90" y="131"/>
                    </a:lnTo>
                    <a:lnTo>
                      <a:pt x="117" y="134"/>
                    </a:lnTo>
                    <a:lnTo>
                      <a:pt x="149" y="136"/>
                    </a:lnTo>
                    <a:lnTo>
                      <a:pt x="181" y="133"/>
                    </a:lnTo>
                    <a:lnTo>
                      <a:pt x="215" y="129"/>
                    </a:lnTo>
                    <a:lnTo>
                      <a:pt x="251" y="121"/>
                    </a:lnTo>
                    <a:lnTo>
                      <a:pt x="287" y="108"/>
                    </a:lnTo>
                    <a:lnTo>
                      <a:pt x="322" y="90"/>
                    </a:lnTo>
                    <a:lnTo>
                      <a:pt x="358" y="66"/>
                    </a:lnTo>
                    <a:lnTo>
                      <a:pt x="392" y="37"/>
                    </a:lnTo>
                    <a:lnTo>
                      <a:pt x="425" y="0"/>
                    </a:lnTo>
                    <a:close/>
                  </a:path>
                </a:pathLst>
              </a:custGeom>
              <a:solidFill>
                <a:srgbClr val="E5D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50" name="Freeform 8"/>
              <p:cNvSpPr>
                <a:spLocks/>
              </p:cNvSpPr>
              <p:nvPr/>
            </p:nvSpPr>
            <p:spPr bwMode="auto">
              <a:xfrm>
                <a:off x="3693" y="1791"/>
                <a:ext cx="220" cy="82"/>
              </a:xfrm>
              <a:custGeom>
                <a:avLst/>
                <a:gdLst>
                  <a:gd name="T0" fmla="*/ 0 w 439"/>
                  <a:gd name="T1" fmla="*/ 164 h 164"/>
                  <a:gd name="T2" fmla="*/ 0 w 439"/>
                  <a:gd name="T3" fmla="*/ 162 h 164"/>
                  <a:gd name="T4" fmla="*/ 3 w 439"/>
                  <a:gd name="T5" fmla="*/ 157 h 164"/>
                  <a:gd name="T6" fmla="*/ 5 w 439"/>
                  <a:gd name="T7" fmla="*/ 150 h 164"/>
                  <a:gd name="T8" fmla="*/ 10 w 439"/>
                  <a:gd name="T9" fmla="*/ 141 h 164"/>
                  <a:gd name="T10" fmla="*/ 15 w 439"/>
                  <a:gd name="T11" fmla="*/ 129 h 164"/>
                  <a:gd name="T12" fmla="*/ 22 w 439"/>
                  <a:gd name="T13" fmla="*/ 116 h 164"/>
                  <a:gd name="T14" fmla="*/ 30 w 439"/>
                  <a:gd name="T15" fmla="*/ 103 h 164"/>
                  <a:gd name="T16" fmla="*/ 41 w 439"/>
                  <a:gd name="T17" fmla="*/ 88 h 164"/>
                  <a:gd name="T18" fmla="*/ 53 w 439"/>
                  <a:gd name="T19" fmla="*/ 74 h 164"/>
                  <a:gd name="T20" fmla="*/ 67 w 439"/>
                  <a:gd name="T21" fmla="*/ 60 h 164"/>
                  <a:gd name="T22" fmla="*/ 83 w 439"/>
                  <a:gd name="T23" fmla="*/ 46 h 164"/>
                  <a:gd name="T24" fmla="*/ 102 w 439"/>
                  <a:gd name="T25" fmla="*/ 33 h 164"/>
                  <a:gd name="T26" fmla="*/ 122 w 439"/>
                  <a:gd name="T27" fmla="*/ 22 h 164"/>
                  <a:gd name="T28" fmla="*/ 145 w 439"/>
                  <a:gd name="T29" fmla="*/ 13 h 164"/>
                  <a:gd name="T30" fmla="*/ 171 w 439"/>
                  <a:gd name="T31" fmla="*/ 7 h 164"/>
                  <a:gd name="T32" fmla="*/ 198 w 439"/>
                  <a:gd name="T33" fmla="*/ 2 h 164"/>
                  <a:gd name="T34" fmla="*/ 201 w 439"/>
                  <a:gd name="T35" fmla="*/ 2 h 164"/>
                  <a:gd name="T36" fmla="*/ 205 w 439"/>
                  <a:gd name="T37" fmla="*/ 1 h 164"/>
                  <a:gd name="T38" fmla="*/ 215 w 439"/>
                  <a:gd name="T39" fmla="*/ 1 h 164"/>
                  <a:gd name="T40" fmla="*/ 226 w 439"/>
                  <a:gd name="T41" fmla="*/ 0 h 164"/>
                  <a:gd name="T42" fmla="*/ 239 w 439"/>
                  <a:gd name="T43" fmla="*/ 1 h 164"/>
                  <a:gd name="T44" fmla="*/ 255 w 439"/>
                  <a:gd name="T45" fmla="*/ 2 h 164"/>
                  <a:gd name="T46" fmla="*/ 272 w 439"/>
                  <a:gd name="T47" fmla="*/ 6 h 164"/>
                  <a:gd name="T48" fmla="*/ 291 w 439"/>
                  <a:gd name="T49" fmla="*/ 10 h 164"/>
                  <a:gd name="T50" fmla="*/ 310 w 439"/>
                  <a:gd name="T51" fmla="*/ 17 h 164"/>
                  <a:gd name="T52" fmla="*/ 330 w 439"/>
                  <a:gd name="T53" fmla="*/ 27 h 164"/>
                  <a:gd name="T54" fmla="*/ 350 w 439"/>
                  <a:gd name="T55" fmla="*/ 38 h 164"/>
                  <a:gd name="T56" fmla="*/ 370 w 439"/>
                  <a:gd name="T57" fmla="*/ 53 h 164"/>
                  <a:gd name="T58" fmla="*/ 390 w 439"/>
                  <a:gd name="T59" fmla="*/ 73 h 164"/>
                  <a:gd name="T60" fmla="*/ 407 w 439"/>
                  <a:gd name="T61" fmla="*/ 95 h 164"/>
                  <a:gd name="T62" fmla="*/ 424 w 439"/>
                  <a:gd name="T63" fmla="*/ 122 h 164"/>
                  <a:gd name="T64" fmla="*/ 439 w 439"/>
                  <a:gd name="T65" fmla="*/ 153 h 164"/>
                  <a:gd name="T66" fmla="*/ 437 w 439"/>
                  <a:gd name="T67" fmla="*/ 151 h 164"/>
                  <a:gd name="T68" fmla="*/ 430 w 439"/>
                  <a:gd name="T69" fmla="*/ 143 h 164"/>
                  <a:gd name="T70" fmla="*/ 418 w 439"/>
                  <a:gd name="T71" fmla="*/ 133 h 164"/>
                  <a:gd name="T72" fmla="*/ 402 w 439"/>
                  <a:gd name="T73" fmla="*/ 119 h 164"/>
                  <a:gd name="T74" fmla="*/ 384 w 439"/>
                  <a:gd name="T75" fmla="*/ 104 h 164"/>
                  <a:gd name="T76" fmla="*/ 361 w 439"/>
                  <a:gd name="T77" fmla="*/ 89 h 164"/>
                  <a:gd name="T78" fmla="*/ 334 w 439"/>
                  <a:gd name="T79" fmla="*/ 75 h 164"/>
                  <a:gd name="T80" fmla="*/ 306 w 439"/>
                  <a:gd name="T81" fmla="*/ 62 h 164"/>
                  <a:gd name="T82" fmla="*/ 274 w 439"/>
                  <a:gd name="T83" fmla="*/ 53 h 164"/>
                  <a:gd name="T84" fmla="*/ 240 w 439"/>
                  <a:gd name="T85" fmla="*/ 48 h 164"/>
                  <a:gd name="T86" fmla="*/ 204 w 439"/>
                  <a:gd name="T87" fmla="*/ 48 h 164"/>
                  <a:gd name="T88" fmla="*/ 165 w 439"/>
                  <a:gd name="T89" fmla="*/ 54 h 164"/>
                  <a:gd name="T90" fmla="*/ 126 w 439"/>
                  <a:gd name="T91" fmla="*/ 68 h 164"/>
                  <a:gd name="T92" fmla="*/ 86 w 439"/>
                  <a:gd name="T93" fmla="*/ 90 h 164"/>
                  <a:gd name="T94" fmla="*/ 43 w 439"/>
                  <a:gd name="T95" fmla="*/ 121 h 164"/>
                  <a:gd name="T96" fmla="*/ 0 w 439"/>
                  <a:gd name="T97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9" h="164">
                    <a:moveTo>
                      <a:pt x="0" y="164"/>
                    </a:moveTo>
                    <a:lnTo>
                      <a:pt x="0" y="162"/>
                    </a:lnTo>
                    <a:lnTo>
                      <a:pt x="3" y="157"/>
                    </a:lnTo>
                    <a:lnTo>
                      <a:pt x="5" y="150"/>
                    </a:lnTo>
                    <a:lnTo>
                      <a:pt x="10" y="141"/>
                    </a:lnTo>
                    <a:lnTo>
                      <a:pt x="15" y="129"/>
                    </a:lnTo>
                    <a:lnTo>
                      <a:pt x="22" y="116"/>
                    </a:lnTo>
                    <a:lnTo>
                      <a:pt x="30" y="103"/>
                    </a:lnTo>
                    <a:lnTo>
                      <a:pt x="41" y="88"/>
                    </a:lnTo>
                    <a:lnTo>
                      <a:pt x="53" y="74"/>
                    </a:lnTo>
                    <a:lnTo>
                      <a:pt x="67" y="60"/>
                    </a:lnTo>
                    <a:lnTo>
                      <a:pt x="83" y="46"/>
                    </a:lnTo>
                    <a:lnTo>
                      <a:pt x="102" y="33"/>
                    </a:lnTo>
                    <a:lnTo>
                      <a:pt x="122" y="22"/>
                    </a:lnTo>
                    <a:lnTo>
                      <a:pt x="145" y="13"/>
                    </a:lnTo>
                    <a:lnTo>
                      <a:pt x="171" y="7"/>
                    </a:lnTo>
                    <a:lnTo>
                      <a:pt x="198" y="2"/>
                    </a:lnTo>
                    <a:lnTo>
                      <a:pt x="201" y="2"/>
                    </a:lnTo>
                    <a:lnTo>
                      <a:pt x="205" y="1"/>
                    </a:lnTo>
                    <a:lnTo>
                      <a:pt x="215" y="1"/>
                    </a:lnTo>
                    <a:lnTo>
                      <a:pt x="226" y="0"/>
                    </a:lnTo>
                    <a:lnTo>
                      <a:pt x="239" y="1"/>
                    </a:lnTo>
                    <a:lnTo>
                      <a:pt x="255" y="2"/>
                    </a:lnTo>
                    <a:lnTo>
                      <a:pt x="272" y="6"/>
                    </a:lnTo>
                    <a:lnTo>
                      <a:pt x="291" y="10"/>
                    </a:lnTo>
                    <a:lnTo>
                      <a:pt x="310" y="17"/>
                    </a:lnTo>
                    <a:lnTo>
                      <a:pt x="330" y="27"/>
                    </a:lnTo>
                    <a:lnTo>
                      <a:pt x="350" y="38"/>
                    </a:lnTo>
                    <a:lnTo>
                      <a:pt x="370" y="53"/>
                    </a:lnTo>
                    <a:lnTo>
                      <a:pt x="390" y="73"/>
                    </a:lnTo>
                    <a:lnTo>
                      <a:pt x="407" y="95"/>
                    </a:lnTo>
                    <a:lnTo>
                      <a:pt x="424" y="122"/>
                    </a:lnTo>
                    <a:lnTo>
                      <a:pt x="439" y="153"/>
                    </a:lnTo>
                    <a:lnTo>
                      <a:pt x="437" y="151"/>
                    </a:lnTo>
                    <a:lnTo>
                      <a:pt x="430" y="143"/>
                    </a:lnTo>
                    <a:lnTo>
                      <a:pt x="418" y="133"/>
                    </a:lnTo>
                    <a:lnTo>
                      <a:pt x="402" y="119"/>
                    </a:lnTo>
                    <a:lnTo>
                      <a:pt x="384" y="104"/>
                    </a:lnTo>
                    <a:lnTo>
                      <a:pt x="361" y="89"/>
                    </a:lnTo>
                    <a:lnTo>
                      <a:pt x="334" y="75"/>
                    </a:lnTo>
                    <a:lnTo>
                      <a:pt x="306" y="62"/>
                    </a:lnTo>
                    <a:lnTo>
                      <a:pt x="274" y="53"/>
                    </a:lnTo>
                    <a:lnTo>
                      <a:pt x="240" y="48"/>
                    </a:lnTo>
                    <a:lnTo>
                      <a:pt x="204" y="48"/>
                    </a:lnTo>
                    <a:lnTo>
                      <a:pt x="165" y="54"/>
                    </a:lnTo>
                    <a:lnTo>
                      <a:pt x="126" y="68"/>
                    </a:lnTo>
                    <a:lnTo>
                      <a:pt x="86" y="90"/>
                    </a:lnTo>
                    <a:lnTo>
                      <a:pt x="43" y="121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F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51" name="Freeform 9"/>
              <p:cNvSpPr>
                <a:spLocks/>
              </p:cNvSpPr>
              <p:nvPr/>
            </p:nvSpPr>
            <p:spPr bwMode="auto">
              <a:xfrm>
                <a:off x="3900" y="1921"/>
                <a:ext cx="24" cy="23"/>
              </a:xfrm>
              <a:custGeom>
                <a:avLst/>
                <a:gdLst>
                  <a:gd name="T0" fmla="*/ 46 w 46"/>
                  <a:gd name="T1" fmla="*/ 17 h 46"/>
                  <a:gd name="T2" fmla="*/ 43 w 46"/>
                  <a:gd name="T3" fmla="*/ 9 h 46"/>
                  <a:gd name="T4" fmla="*/ 37 w 46"/>
                  <a:gd name="T5" fmla="*/ 4 h 46"/>
                  <a:gd name="T6" fmla="*/ 29 w 46"/>
                  <a:gd name="T7" fmla="*/ 0 h 46"/>
                  <a:gd name="T8" fmla="*/ 18 w 46"/>
                  <a:gd name="T9" fmla="*/ 0 h 46"/>
                  <a:gd name="T10" fmla="*/ 10 w 46"/>
                  <a:gd name="T11" fmla="*/ 4 h 46"/>
                  <a:gd name="T12" fmla="*/ 3 w 46"/>
                  <a:gd name="T13" fmla="*/ 9 h 46"/>
                  <a:gd name="T14" fmla="*/ 0 w 46"/>
                  <a:gd name="T15" fmla="*/ 17 h 46"/>
                  <a:gd name="T16" fmla="*/ 1 w 46"/>
                  <a:gd name="T17" fmla="*/ 28 h 46"/>
                  <a:gd name="T18" fmla="*/ 3 w 46"/>
                  <a:gd name="T19" fmla="*/ 36 h 46"/>
                  <a:gd name="T20" fmla="*/ 10 w 46"/>
                  <a:gd name="T21" fmla="*/ 43 h 46"/>
                  <a:gd name="T22" fmla="*/ 18 w 46"/>
                  <a:gd name="T23" fmla="*/ 46 h 46"/>
                  <a:gd name="T24" fmla="*/ 28 w 46"/>
                  <a:gd name="T25" fmla="*/ 45 h 46"/>
                  <a:gd name="T26" fmla="*/ 36 w 46"/>
                  <a:gd name="T27" fmla="*/ 42 h 46"/>
                  <a:gd name="T28" fmla="*/ 43 w 46"/>
                  <a:gd name="T29" fmla="*/ 36 h 46"/>
                  <a:gd name="T30" fmla="*/ 45 w 46"/>
                  <a:gd name="T31" fmla="*/ 28 h 46"/>
                  <a:gd name="T32" fmla="*/ 46 w 46"/>
                  <a:gd name="T33" fmla="*/ 1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6">
                    <a:moveTo>
                      <a:pt x="46" y="17"/>
                    </a:moveTo>
                    <a:lnTo>
                      <a:pt x="43" y="9"/>
                    </a:lnTo>
                    <a:lnTo>
                      <a:pt x="37" y="4"/>
                    </a:lnTo>
                    <a:lnTo>
                      <a:pt x="29" y="0"/>
                    </a:lnTo>
                    <a:lnTo>
                      <a:pt x="18" y="0"/>
                    </a:lnTo>
                    <a:lnTo>
                      <a:pt x="10" y="4"/>
                    </a:lnTo>
                    <a:lnTo>
                      <a:pt x="3" y="9"/>
                    </a:lnTo>
                    <a:lnTo>
                      <a:pt x="0" y="17"/>
                    </a:lnTo>
                    <a:lnTo>
                      <a:pt x="1" y="28"/>
                    </a:lnTo>
                    <a:lnTo>
                      <a:pt x="3" y="36"/>
                    </a:lnTo>
                    <a:lnTo>
                      <a:pt x="10" y="43"/>
                    </a:lnTo>
                    <a:lnTo>
                      <a:pt x="18" y="46"/>
                    </a:lnTo>
                    <a:lnTo>
                      <a:pt x="28" y="45"/>
                    </a:lnTo>
                    <a:lnTo>
                      <a:pt x="36" y="42"/>
                    </a:lnTo>
                    <a:lnTo>
                      <a:pt x="43" y="36"/>
                    </a:lnTo>
                    <a:lnTo>
                      <a:pt x="45" y="28"/>
                    </a:lnTo>
                    <a:lnTo>
                      <a:pt x="46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52" name="Freeform 10"/>
              <p:cNvSpPr>
                <a:spLocks/>
              </p:cNvSpPr>
              <p:nvPr/>
            </p:nvSpPr>
            <p:spPr bwMode="auto">
              <a:xfrm>
                <a:off x="3903" y="1883"/>
                <a:ext cx="23" cy="23"/>
              </a:xfrm>
              <a:custGeom>
                <a:avLst/>
                <a:gdLst>
                  <a:gd name="T0" fmla="*/ 47 w 47"/>
                  <a:gd name="T1" fmla="*/ 19 h 46"/>
                  <a:gd name="T2" fmla="*/ 43 w 47"/>
                  <a:gd name="T3" fmla="*/ 11 h 46"/>
                  <a:gd name="T4" fmla="*/ 36 w 47"/>
                  <a:gd name="T5" fmla="*/ 5 h 46"/>
                  <a:gd name="T6" fmla="*/ 28 w 47"/>
                  <a:gd name="T7" fmla="*/ 1 h 46"/>
                  <a:gd name="T8" fmla="*/ 19 w 47"/>
                  <a:gd name="T9" fmla="*/ 0 h 46"/>
                  <a:gd name="T10" fmla="*/ 10 w 47"/>
                  <a:gd name="T11" fmla="*/ 4 h 46"/>
                  <a:gd name="T12" fmla="*/ 3 w 47"/>
                  <a:gd name="T13" fmla="*/ 11 h 46"/>
                  <a:gd name="T14" fmla="*/ 0 w 47"/>
                  <a:gd name="T15" fmla="*/ 19 h 46"/>
                  <a:gd name="T16" fmla="*/ 0 w 47"/>
                  <a:gd name="T17" fmla="*/ 28 h 46"/>
                  <a:gd name="T18" fmla="*/ 4 w 47"/>
                  <a:gd name="T19" fmla="*/ 37 h 46"/>
                  <a:gd name="T20" fmla="*/ 11 w 47"/>
                  <a:gd name="T21" fmla="*/ 44 h 46"/>
                  <a:gd name="T22" fmla="*/ 19 w 47"/>
                  <a:gd name="T23" fmla="*/ 46 h 46"/>
                  <a:gd name="T24" fmla="*/ 29 w 47"/>
                  <a:gd name="T25" fmla="*/ 46 h 46"/>
                  <a:gd name="T26" fmla="*/ 38 w 47"/>
                  <a:gd name="T27" fmla="*/ 43 h 46"/>
                  <a:gd name="T28" fmla="*/ 43 w 47"/>
                  <a:gd name="T29" fmla="*/ 37 h 46"/>
                  <a:gd name="T30" fmla="*/ 47 w 47"/>
                  <a:gd name="T31" fmla="*/ 29 h 46"/>
                  <a:gd name="T32" fmla="*/ 47 w 47"/>
                  <a:gd name="T3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6">
                    <a:moveTo>
                      <a:pt x="47" y="19"/>
                    </a:moveTo>
                    <a:lnTo>
                      <a:pt x="43" y="11"/>
                    </a:lnTo>
                    <a:lnTo>
                      <a:pt x="36" y="5"/>
                    </a:lnTo>
                    <a:lnTo>
                      <a:pt x="28" y="1"/>
                    </a:lnTo>
                    <a:lnTo>
                      <a:pt x="19" y="0"/>
                    </a:lnTo>
                    <a:lnTo>
                      <a:pt x="10" y="4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0" y="28"/>
                    </a:lnTo>
                    <a:lnTo>
                      <a:pt x="4" y="37"/>
                    </a:lnTo>
                    <a:lnTo>
                      <a:pt x="11" y="44"/>
                    </a:lnTo>
                    <a:lnTo>
                      <a:pt x="19" y="46"/>
                    </a:lnTo>
                    <a:lnTo>
                      <a:pt x="29" y="46"/>
                    </a:lnTo>
                    <a:lnTo>
                      <a:pt x="38" y="43"/>
                    </a:lnTo>
                    <a:lnTo>
                      <a:pt x="43" y="37"/>
                    </a:lnTo>
                    <a:lnTo>
                      <a:pt x="47" y="29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53" name="Freeform 11"/>
              <p:cNvSpPr>
                <a:spLocks/>
              </p:cNvSpPr>
              <p:nvPr/>
            </p:nvSpPr>
            <p:spPr bwMode="auto">
              <a:xfrm>
                <a:off x="3888" y="1956"/>
                <a:ext cx="23" cy="23"/>
              </a:xfrm>
              <a:custGeom>
                <a:avLst/>
                <a:gdLst>
                  <a:gd name="T0" fmla="*/ 46 w 46"/>
                  <a:gd name="T1" fmla="*/ 20 h 48"/>
                  <a:gd name="T2" fmla="*/ 42 w 46"/>
                  <a:gd name="T3" fmla="*/ 11 h 48"/>
                  <a:gd name="T4" fmla="*/ 37 w 46"/>
                  <a:gd name="T5" fmla="*/ 5 h 48"/>
                  <a:gd name="T6" fmla="*/ 29 w 46"/>
                  <a:gd name="T7" fmla="*/ 2 h 48"/>
                  <a:gd name="T8" fmla="*/ 19 w 46"/>
                  <a:gd name="T9" fmla="*/ 0 h 48"/>
                  <a:gd name="T10" fmla="*/ 10 w 46"/>
                  <a:gd name="T11" fmla="*/ 5 h 48"/>
                  <a:gd name="T12" fmla="*/ 3 w 46"/>
                  <a:gd name="T13" fmla="*/ 12 h 48"/>
                  <a:gd name="T14" fmla="*/ 0 w 46"/>
                  <a:gd name="T15" fmla="*/ 20 h 48"/>
                  <a:gd name="T16" fmla="*/ 0 w 46"/>
                  <a:gd name="T17" fmla="*/ 28 h 48"/>
                  <a:gd name="T18" fmla="*/ 3 w 46"/>
                  <a:gd name="T19" fmla="*/ 37 h 48"/>
                  <a:gd name="T20" fmla="*/ 10 w 46"/>
                  <a:gd name="T21" fmla="*/ 44 h 48"/>
                  <a:gd name="T22" fmla="*/ 18 w 46"/>
                  <a:gd name="T23" fmla="*/ 48 h 48"/>
                  <a:gd name="T24" fmla="*/ 29 w 46"/>
                  <a:gd name="T25" fmla="*/ 48 h 48"/>
                  <a:gd name="T26" fmla="*/ 37 w 46"/>
                  <a:gd name="T27" fmla="*/ 43 h 48"/>
                  <a:gd name="T28" fmla="*/ 42 w 46"/>
                  <a:gd name="T29" fmla="*/ 37 h 48"/>
                  <a:gd name="T30" fmla="*/ 46 w 46"/>
                  <a:gd name="T31" fmla="*/ 29 h 48"/>
                  <a:gd name="T32" fmla="*/ 46 w 46"/>
                  <a:gd name="T33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8">
                    <a:moveTo>
                      <a:pt x="46" y="20"/>
                    </a:moveTo>
                    <a:lnTo>
                      <a:pt x="42" y="11"/>
                    </a:lnTo>
                    <a:lnTo>
                      <a:pt x="37" y="5"/>
                    </a:lnTo>
                    <a:lnTo>
                      <a:pt x="29" y="2"/>
                    </a:lnTo>
                    <a:lnTo>
                      <a:pt x="19" y="0"/>
                    </a:lnTo>
                    <a:lnTo>
                      <a:pt x="10" y="5"/>
                    </a:lnTo>
                    <a:lnTo>
                      <a:pt x="3" y="12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10" y="44"/>
                    </a:lnTo>
                    <a:lnTo>
                      <a:pt x="18" y="48"/>
                    </a:lnTo>
                    <a:lnTo>
                      <a:pt x="29" y="48"/>
                    </a:lnTo>
                    <a:lnTo>
                      <a:pt x="37" y="43"/>
                    </a:lnTo>
                    <a:lnTo>
                      <a:pt x="42" y="37"/>
                    </a:lnTo>
                    <a:lnTo>
                      <a:pt x="46" y="29"/>
                    </a:lnTo>
                    <a:lnTo>
                      <a:pt x="4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54" name="Freeform 12"/>
              <p:cNvSpPr>
                <a:spLocks/>
              </p:cNvSpPr>
              <p:nvPr/>
            </p:nvSpPr>
            <p:spPr bwMode="auto">
              <a:xfrm>
                <a:off x="3862" y="1989"/>
                <a:ext cx="22" cy="24"/>
              </a:xfrm>
              <a:custGeom>
                <a:avLst/>
                <a:gdLst>
                  <a:gd name="T0" fmla="*/ 45 w 45"/>
                  <a:gd name="T1" fmla="*/ 18 h 47"/>
                  <a:gd name="T2" fmla="*/ 41 w 45"/>
                  <a:gd name="T3" fmla="*/ 9 h 47"/>
                  <a:gd name="T4" fmla="*/ 35 w 45"/>
                  <a:gd name="T5" fmla="*/ 4 h 47"/>
                  <a:gd name="T6" fmla="*/ 27 w 45"/>
                  <a:gd name="T7" fmla="*/ 0 h 47"/>
                  <a:gd name="T8" fmla="*/ 17 w 45"/>
                  <a:gd name="T9" fmla="*/ 0 h 47"/>
                  <a:gd name="T10" fmla="*/ 9 w 45"/>
                  <a:gd name="T11" fmla="*/ 4 h 47"/>
                  <a:gd name="T12" fmla="*/ 3 w 45"/>
                  <a:gd name="T13" fmla="*/ 11 h 47"/>
                  <a:gd name="T14" fmla="*/ 0 w 45"/>
                  <a:gd name="T15" fmla="*/ 19 h 47"/>
                  <a:gd name="T16" fmla="*/ 0 w 45"/>
                  <a:gd name="T17" fmla="*/ 28 h 47"/>
                  <a:gd name="T18" fmla="*/ 3 w 45"/>
                  <a:gd name="T19" fmla="*/ 37 h 47"/>
                  <a:gd name="T20" fmla="*/ 9 w 45"/>
                  <a:gd name="T21" fmla="*/ 44 h 47"/>
                  <a:gd name="T22" fmla="*/ 17 w 45"/>
                  <a:gd name="T23" fmla="*/ 47 h 47"/>
                  <a:gd name="T24" fmla="*/ 26 w 45"/>
                  <a:gd name="T25" fmla="*/ 47 h 47"/>
                  <a:gd name="T26" fmla="*/ 35 w 45"/>
                  <a:gd name="T27" fmla="*/ 43 h 47"/>
                  <a:gd name="T28" fmla="*/ 41 w 45"/>
                  <a:gd name="T29" fmla="*/ 36 h 47"/>
                  <a:gd name="T30" fmla="*/ 45 w 45"/>
                  <a:gd name="T31" fmla="*/ 28 h 47"/>
                  <a:gd name="T32" fmla="*/ 45 w 45"/>
                  <a:gd name="T33" fmla="*/ 1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7">
                    <a:moveTo>
                      <a:pt x="45" y="18"/>
                    </a:moveTo>
                    <a:lnTo>
                      <a:pt x="41" y="9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9" y="44"/>
                    </a:lnTo>
                    <a:lnTo>
                      <a:pt x="17" y="47"/>
                    </a:lnTo>
                    <a:lnTo>
                      <a:pt x="26" y="47"/>
                    </a:lnTo>
                    <a:lnTo>
                      <a:pt x="35" y="43"/>
                    </a:lnTo>
                    <a:lnTo>
                      <a:pt x="41" y="36"/>
                    </a:lnTo>
                    <a:lnTo>
                      <a:pt x="45" y="28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55" name="Freeform 13"/>
              <p:cNvSpPr>
                <a:spLocks/>
              </p:cNvSpPr>
              <p:nvPr/>
            </p:nvSpPr>
            <p:spPr bwMode="auto">
              <a:xfrm>
                <a:off x="3899" y="1844"/>
                <a:ext cx="23" cy="23"/>
              </a:xfrm>
              <a:custGeom>
                <a:avLst/>
                <a:gdLst>
                  <a:gd name="T0" fmla="*/ 48 w 48"/>
                  <a:gd name="T1" fmla="*/ 18 h 46"/>
                  <a:gd name="T2" fmla="*/ 44 w 48"/>
                  <a:gd name="T3" fmla="*/ 9 h 46"/>
                  <a:gd name="T4" fmla="*/ 37 w 48"/>
                  <a:gd name="T5" fmla="*/ 3 h 46"/>
                  <a:gd name="T6" fmla="*/ 29 w 48"/>
                  <a:gd name="T7" fmla="*/ 0 h 46"/>
                  <a:gd name="T8" fmla="*/ 20 w 48"/>
                  <a:gd name="T9" fmla="*/ 0 h 46"/>
                  <a:gd name="T10" fmla="*/ 11 w 48"/>
                  <a:gd name="T11" fmla="*/ 3 h 46"/>
                  <a:gd name="T12" fmla="*/ 5 w 48"/>
                  <a:gd name="T13" fmla="*/ 9 h 46"/>
                  <a:gd name="T14" fmla="*/ 2 w 48"/>
                  <a:gd name="T15" fmla="*/ 17 h 46"/>
                  <a:gd name="T16" fmla="*/ 0 w 48"/>
                  <a:gd name="T17" fmla="*/ 28 h 46"/>
                  <a:gd name="T18" fmla="*/ 5 w 48"/>
                  <a:gd name="T19" fmla="*/ 36 h 46"/>
                  <a:gd name="T20" fmla="*/ 12 w 48"/>
                  <a:gd name="T21" fmla="*/ 43 h 46"/>
                  <a:gd name="T22" fmla="*/ 20 w 48"/>
                  <a:gd name="T23" fmla="*/ 46 h 46"/>
                  <a:gd name="T24" fmla="*/ 30 w 48"/>
                  <a:gd name="T25" fmla="*/ 45 h 46"/>
                  <a:gd name="T26" fmla="*/ 38 w 48"/>
                  <a:gd name="T27" fmla="*/ 43 h 46"/>
                  <a:gd name="T28" fmla="*/ 44 w 48"/>
                  <a:gd name="T29" fmla="*/ 37 h 46"/>
                  <a:gd name="T30" fmla="*/ 48 w 48"/>
                  <a:gd name="T31" fmla="*/ 29 h 46"/>
                  <a:gd name="T32" fmla="*/ 48 w 48"/>
                  <a:gd name="T33" fmla="*/ 1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46">
                    <a:moveTo>
                      <a:pt x="48" y="18"/>
                    </a:moveTo>
                    <a:lnTo>
                      <a:pt x="44" y="9"/>
                    </a:lnTo>
                    <a:lnTo>
                      <a:pt x="37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5" y="9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5" y="36"/>
                    </a:lnTo>
                    <a:lnTo>
                      <a:pt x="12" y="43"/>
                    </a:lnTo>
                    <a:lnTo>
                      <a:pt x="20" y="46"/>
                    </a:lnTo>
                    <a:lnTo>
                      <a:pt x="30" y="45"/>
                    </a:lnTo>
                    <a:lnTo>
                      <a:pt x="38" y="43"/>
                    </a:lnTo>
                    <a:lnTo>
                      <a:pt x="44" y="37"/>
                    </a:lnTo>
                    <a:lnTo>
                      <a:pt x="48" y="29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56" name="Freeform 14"/>
              <p:cNvSpPr>
                <a:spLocks/>
              </p:cNvSpPr>
              <p:nvPr/>
            </p:nvSpPr>
            <p:spPr bwMode="auto">
              <a:xfrm>
                <a:off x="3844" y="1957"/>
                <a:ext cx="24" cy="23"/>
              </a:xfrm>
              <a:custGeom>
                <a:avLst/>
                <a:gdLst>
                  <a:gd name="T0" fmla="*/ 47 w 47"/>
                  <a:gd name="T1" fmla="*/ 17 h 46"/>
                  <a:gd name="T2" fmla="*/ 43 w 47"/>
                  <a:gd name="T3" fmla="*/ 9 h 46"/>
                  <a:gd name="T4" fmla="*/ 36 w 47"/>
                  <a:gd name="T5" fmla="*/ 3 h 46"/>
                  <a:gd name="T6" fmla="*/ 28 w 47"/>
                  <a:gd name="T7" fmla="*/ 0 h 46"/>
                  <a:gd name="T8" fmla="*/ 20 w 47"/>
                  <a:gd name="T9" fmla="*/ 0 h 46"/>
                  <a:gd name="T10" fmla="*/ 10 w 47"/>
                  <a:gd name="T11" fmla="*/ 3 h 46"/>
                  <a:gd name="T12" fmla="*/ 4 w 47"/>
                  <a:gd name="T13" fmla="*/ 10 h 46"/>
                  <a:gd name="T14" fmla="*/ 0 w 47"/>
                  <a:gd name="T15" fmla="*/ 18 h 46"/>
                  <a:gd name="T16" fmla="*/ 0 w 47"/>
                  <a:gd name="T17" fmla="*/ 27 h 46"/>
                  <a:gd name="T18" fmla="*/ 5 w 47"/>
                  <a:gd name="T19" fmla="*/ 37 h 46"/>
                  <a:gd name="T20" fmla="*/ 10 w 47"/>
                  <a:gd name="T21" fmla="*/ 42 h 46"/>
                  <a:gd name="T22" fmla="*/ 19 w 47"/>
                  <a:gd name="T23" fmla="*/ 46 h 46"/>
                  <a:gd name="T24" fmla="*/ 28 w 47"/>
                  <a:gd name="T25" fmla="*/ 45 h 46"/>
                  <a:gd name="T26" fmla="*/ 37 w 47"/>
                  <a:gd name="T27" fmla="*/ 41 h 46"/>
                  <a:gd name="T28" fmla="*/ 43 w 47"/>
                  <a:gd name="T29" fmla="*/ 35 h 46"/>
                  <a:gd name="T30" fmla="*/ 46 w 47"/>
                  <a:gd name="T31" fmla="*/ 27 h 46"/>
                  <a:gd name="T32" fmla="*/ 47 w 47"/>
                  <a:gd name="T33" fmla="*/ 1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6">
                    <a:moveTo>
                      <a:pt x="47" y="17"/>
                    </a:moveTo>
                    <a:lnTo>
                      <a:pt x="43" y="9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4" y="10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5" y="37"/>
                    </a:lnTo>
                    <a:lnTo>
                      <a:pt x="10" y="42"/>
                    </a:lnTo>
                    <a:lnTo>
                      <a:pt x="19" y="46"/>
                    </a:lnTo>
                    <a:lnTo>
                      <a:pt x="28" y="45"/>
                    </a:lnTo>
                    <a:lnTo>
                      <a:pt x="37" y="41"/>
                    </a:lnTo>
                    <a:lnTo>
                      <a:pt x="43" y="35"/>
                    </a:lnTo>
                    <a:lnTo>
                      <a:pt x="46" y="27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57" name="Freeform 15"/>
              <p:cNvSpPr>
                <a:spLocks/>
              </p:cNvSpPr>
              <p:nvPr/>
            </p:nvSpPr>
            <p:spPr bwMode="auto">
              <a:xfrm>
                <a:off x="3862" y="1922"/>
                <a:ext cx="23" cy="22"/>
              </a:xfrm>
              <a:custGeom>
                <a:avLst/>
                <a:gdLst>
                  <a:gd name="T0" fmla="*/ 45 w 45"/>
                  <a:gd name="T1" fmla="*/ 17 h 44"/>
                  <a:gd name="T2" fmla="*/ 43 w 45"/>
                  <a:gd name="T3" fmla="*/ 9 h 44"/>
                  <a:gd name="T4" fmla="*/ 36 w 45"/>
                  <a:gd name="T5" fmla="*/ 3 h 44"/>
                  <a:gd name="T6" fmla="*/ 28 w 45"/>
                  <a:gd name="T7" fmla="*/ 0 h 44"/>
                  <a:gd name="T8" fmla="*/ 18 w 45"/>
                  <a:gd name="T9" fmla="*/ 0 h 44"/>
                  <a:gd name="T10" fmla="*/ 9 w 45"/>
                  <a:gd name="T11" fmla="*/ 3 h 44"/>
                  <a:gd name="T12" fmla="*/ 3 w 45"/>
                  <a:gd name="T13" fmla="*/ 9 h 44"/>
                  <a:gd name="T14" fmla="*/ 0 w 45"/>
                  <a:gd name="T15" fmla="*/ 18 h 44"/>
                  <a:gd name="T16" fmla="*/ 0 w 45"/>
                  <a:gd name="T17" fmla="*/ 27 h 44"/>
                  <a:gd name="T18" fmla="*/ 3 w 45"/>
                  <a:gd name="T19" fmla="*/ 35 h 44"/>
                  <a:gd name="T20" fmla="*/ 9 w 45"/>
                  <a:gd name="T21" fmla="*/ 41 h 44"/>
                  <a:gd name="T22" fmla="*/ 17 w 45"/>
                  <a:gd name="T23" fmla="*/ 44 h 44"/>
                  <a:gd name="T24" fmla="*/ 28 w 45"/>
                  <a:gd name="T25" fmla="*/ 44 h 44"/>
                  <a:gd name="T26" fmla="*/ 36 w 45"/>
                  <a:gd name="T27" fmla="*/ 41 h 44"/>
                  <a:gd name="T28" fmla="*/ 41 w 45"/>
                  <a:gd name="T29" fmla="*/ 35 h 44"/>
                  <a:gd name="T30" fmla="*/ 45 w 45"/>
                  <a:gd name="T31" fmla="*/ 27 h 44"/>
                  <a:gd name="T32" fmla="*/ 45 w 45"/>
                  <a:gd name="T33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4">
                    <a:moveTo>
                      <a:pt x="45" y="17"/>
                    </a:moveTo>
                    <a:lnTo>
                      <a:pt x="43" y="9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9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3" y="35"/>
                    </a:lnTo>
                    <a:lnTo>
                      <a:pt x="9" y="41"/>
                    </a:lnTo>
                    <a:lnTo>
                      <a:pt x="17" y="44"/>
                    </a:lnTo>
                    <a:lnTo>
                      <a:pt x="28" y="44"/>
                    </a:lnTo>
                    <a:lnTo>
                      <a:pt x="36" y="41"/>
                    </a:lnTo>
                    <a:lnTo>
                      <a:pt x="41" y="35"/>
                    </a:lnTo>
                    <a:lnTo>
                      <a:pt x="45" y="27"/>
                    </a:lnTo>
                    <a:lnTo>
                      <a:pt x="4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58" name="Freeform 16"/>
              <p:cNvSpPr>
                <a:spLocks/>
              </p:cNvSpPr>
              <p:nvPr/>
            </p:nvSpPr>
            <p:spPr bwMode="auto">
              <a:xfrm>
                <a:off x="3866" y="1876"/>
                <a:ext cx="23" cy="24"/>
              </a:xfrm>
              <a:custGeom>
                <a:avLst/>
                <a:gdLst>
                  <a:gd name="T0" fmla="*/ 46 w 46"/>
                  <a:gd name="T1" fmla="*/ 20 h 47"/>
                  <a:gd name="T2" fmla="*/ 42 w 46"/>
                  <a:gd name="T3" fmla="*/ 11 h 47"/>
                  <a:gd name="T4" fmla="*/ 37 w 46"/>
                  <a:gd name="T5" fmla="*/ 4 h 47"/>
                  <a:gd name="T6" fmla="*/ 27 w 46"/>
                  <a:gd name="T7" fmla="*/ 1 h 47"/>
                  <a:gd name="T8" fmla="*/ 18 w 46"/>
                  <a:gd name="T9" fmla="*/ 0 h 47"/>
                  <a:gd name="T10" fmla="*/ 9 w 46"/>
                  <a:gd name="T11" fmla="*/ 4 h 47"/>
                  <a:gd name="T12" fmla="*/ 3 w 46"/>
                  <a:gd name="T13" fmla="*/ 11 h 47"/>
                  <a:gd name="T14" fmla="*/ 0 w 46"/>
                  <a:gd name="T15" fmla="*/ 19 h 47"/>
                  <a:gd name="T16" fmla="*/ 1 w 46"/>
                  <a:gd name="T17" fmla="*/ 27 h 47"/>
                  <a:gd name="T18" fmla="*/ 4 w 46"/>
                  <a:gd name="T19" fmla="*/ 36 h 47"/>
                  <a:gd name="T20" fmla="*/ 10 w 46"/>
                  <a:gd name="T21" fmla="*/ 43 h 47"/>
                  <a:gd name="T22" fmla="*/ 18 w 46"/>
                  <a:gd name="T23" fmla="*/ 47 h 47"/>
                  <a:gd name="T24" fmla="*/ 29 w 46"/>
                  <a:gd name="T25" fmla="*/ 47 h 47"/>
                  <a:gd name="T26" fmla="*/ 37 w 46"/>
                  <a:gd name="T27" fmla="*/ 43 h 47"/>
                  <a:gd name="T28" fmla="*/ 42 w 46"/>
                  <a:gd name="T29" fmla="*/ 36 h 47"/>
                  <a:gd name="T30" fmla="*/ 46 w 46"/>
                  <a:gd name="T31" fmla="*/ 28 h 47"/>
                  <a:gd name="T32" fmla="*/ 46 w 46"/>
                  <a:gd name="T33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7">
                    <a:moveTo>
                      <a:pt x="46" y="20"/>
                    </a:moveTo>
                    <a:lnTo>
                      <a:pt x="42" y="11"/>
                    </a:lnTo>
                    <a:lnTo>
                      <a:pt x="37" y="4"/>
                    </a:lnTo>
                    <a:lnTo>
                      <a:pt x="27" y="1"/>
                    </a:lnTo>
                    <a:lnTo>
                      <a:pt x="18" y="0"/>
                    </a:lnTo>
                    <a:lnTo>
                      <a:pt x="9" y="4"/>
                    </a:lnTo>
                    <a:lnTo>
                      <a:pt x="3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6"/>
                    </a:lnTo>
                    <a:lnTo>
                      <a:pt x="10" y="43"/>
                    </a:lnTo>
                    <a:lnTo>
                      <a:pt x="18" y="47"/>
                    </a:lnTo>
                    <a:lnTo>
                      <a:pt x="29" y="47"/>
                    </a:lnTo>
                    <a:lnTo>
                      <a:pt x="37" y="43"/>
                    </a:lnTo>
                    <a:lnTo>
                      <a:pt x="42" y="36"/>
                    </a:lnTo>
                    <a:lnTo>
                      <a:pt x="46" y="28"/>
                    </a:lnTo>
                    <a:lnTo>
                      <a:pt x="4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59" name="Freeform 17"/>
              <p:cNvSpPr>
                <a:spLocks/>
              </p:cNvSpPr>
              <p:nvPr/>
            </p:nvSpPr>
            <p:spPr bwMode="auto">
              <a:xfrm>
                <a:off x="3814" y="1991"/>
                <a:ext cx="22" cy="23"/>
              </a:xfrm>
              <a:custGeom>
                <a:avLst/>
                <a:gdLst>
                  <a:gd name="T0" fmla="*/ 45 w 45"/>
                  <a:gd name="T1" fmla="*/ 18 h 46"/>
                  <a:gd name="T2" fmla="*/ 42 w 45"/>
                  <a:gd name="T3" fmla="*/ 9 h 46"/>
                  <a:gd name="T4" fmla="*/ 36 w 45"/>
                  <a:gd name="T5" fmla="*/ 2 h 46"/>
                  <a:gd name="T6" fmla="*/ 28 w 45"/>
                  <a:gd name="T7" fmla="*/ 0 h 46"/>
                  <a:gd name="T8" fmla="*/ 18 w 45"/>
                  <a:gd name="T9" fmla="*/ 1 h 46"/>
                  <a:gd name="T10" fmla="*/ 9 w 45"/>
                  <a:gd name="T11" fmla="*/ 3 h 46"/>
                  <a:gd name="T12" fmla="*/ 2 w 45"/>
                  <a:gd name="T13" fmla="*/ 9 h 46"/>
                  <a:gd name="T14" fmla="*/ 0 w 45"/>
                  <a:gd name="T15" fmla="*/ 17 h 46"/>
                  <a:gd name="T16" fmla="*/ 0 w 45"/>
                  <a:gd name="T17" fmla="*/ 27 h 46"/>
                  <a:gd name="T18" fmla="*/ 4 w 45"/>
                  <a:gd name="T19" fmla="*/ 35 h 46"/>
                  <a:gd name="T20" fmla="*/ 9 w 45"/>
                  <a:gd name="T21" fmla="*/ 41 h 46"/>
                  <a:gd name="T22" fmla="*/ 17 w 45"/>
                  <a:gd name="T23" fmla="*/ 45 h 46"/>
                  <a:gd name="T24" fmla="*/ 28 w 45"/>
                  <a:gd name="T25" fmla="*/ 46 h 46"/>
                  <a:gd name="T26" fmla="*/ 36 w 45"/>
                  <a:gd name="T27" fmla="*/ 42 h 46"/>
                  <a:gd name="T28" fmla="*/ 42 w 45"/>
                  <a:gd name="T29" fmla="*/ 35 h 46"/>
                  <a:gd name="T30" fmla="*/ 45 w 45"/>
                  <a:gd name="T31" fmla="*/ 27 h 46"/>
                  <a:gd name="T32" fmla="*/ 45 w 45"/>
                  <a:gd name="T33" fmla="*/ 1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6">
                    <a:moveTo>
                      <a:pt x="45" y="18"/>
                    </a:moveTo>
                    <a:lnTo>
                      <a:pt x="42" y="9"/>
                    </a:lnTo>
                    <a:lnTo>
                      <a:pt x="36" y="2"/>
                    </a:lnTo>
                    <a:lnTo>
                      <a:pt x="28" y="0"/>
                    </a:lnTo>
                    <a:lnTo>
                      <a:pt x="18" y="1"/>
                    </a:lnTo>
                    <a:lnTo>
                      <a:pt x="9" y="3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4" y="35"/>
                    </a:lnTo>
                    <a:lnTo>
                      <a:pt x="9" y="41"/>
                    </a:lnTo>
                    <a:lnTo>
                      <a:pt x="17" y="45"/>
                    </a:lnTo>
                    <a:lnTo>
                      <a:pt x="28" y="46"/>
                    </a:lnTo>
                    <a:lnTo>
                      <a:pt x="36" y="42"/>
                    </a:lnTo>
                    <a:lnTo>
                      <a:pt x="42" y="35"/>
                    </a:lnTo>
                    <a:lnTo>
                      <a:pt x="45" y="27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60" name="Freeform 18"/>
              <p:cNvSpPr>
                <a:spLocks/>
              </p:cNvSpPr>
              <p:nvPr/>
            </p:nvSpPr>
            <p:spPr bwMode="auto">
              <a:xfrm>
                <a:off x="3777" y="1878"/>
                <a:ext cx="24" cy="23"/>
              </a:xfrm>
              <a:custGeom>
                <a:avLst/>
                <a:gdLst>
                  <a:gd name="T0" fmla="*/ 47 w 47"/>
                  <a:gd name="T1" fmla="*/ 18 h 46"/>
                  <a:gd name="T2" fmla="*/ 43 w 47"/>
                  <a:gd name="T3" fmla="*/ 10 h 46"/>
                  <a:gd name="T4" fmla="*/ 36 w 47"/>
                  <a:gd name="T5" fmla="*/ 3 h 46"/>
                  <a:gd name="T6" fmla="*/ 28 w 47"/>
                  <a:gd name="T7" fmla="*/ 0 h 46"/>
                  <a:gd name="T8" fmla="*/ 18 w 47"/>
                  <a:gd name="T9" fmla="*/ 1 h 46"/>
                  <a:gd name="T10" fmla="*/ 10 w 47"/>
                  <a:gd name="T11" fmla="*/ 5 h 46"/>
                  <a:gd name="T12" fmla="*/ 4 w 47"/>
                  <a:gd name="T13" fmla="*/ 10 h 46"/>
                  <a:gd name="T14" fmla="*/ 1 w 47"/>
                  <a:gd name="T15" fmla="*/ 18 h 46"/>
                  <a:gd name="T16" fmla="*/ 0 w 47"/>
                  <a:gd name="T17" fmla="*/ 29 h 46"/>
                  <a:gd name="T18" fmla="*/ 3 w 47"/>
                  <a:gd name="T19" fmla="*/ 37 h 46"/>
                  <a:gd name="T20" fmla="*/ 10 w 47"/>
                  <a:gd name="T21" fmla="*/ 43 h 46"/>
                  <a:gd name="T22" fmla="*/ 18 w 47"/>
                  <a:gd name="T23" fmla="*/ 46 h 46"/>
                  <a:gd name="T24" fmla="*/ 27 w 47"/>
                  <a:gd name="T25" fmla="*/ 46 h 46"/>
                  <a:gd name="T26" fmla="*/ 36 w 47"/>
                  <a:gd name="T27" fmla="*/ 43 h 46"/>
                  <a:gd name="T28" fmla="*/ 43 w 47"/>
                  <a:gd name="T29" fmla="*/ 37 h 46"/>
                  <a:gd name="T30" fmla="*/ 47 w 47"/>
                  <a:gd name="T31" fmla="*/ 29 h 46"/>
                  <a:gd name="T32" fmla="*/ 47 w 47"/>
                  <a:gd name="T33" fmla="*/ 1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6">
                    <a:moveTo>
                      <a:pt x="47" y="18"/>
                    </a:moveTo>
                    <a:lnTo>
                      <a:pt x="43" y="10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1"/>
                    </a:lnTo>
                    <a:lnTo>
                      <a:pt x="10" y="5"/>
                    </a:lnTo>
                    <a:lnTo>
                      <a:pt x="4" y="10"/>
                    </a:lnTo>
                    <a:lnTo>
                      <a:pt x="1" y="18"/>
                    </a:lnTo>
                    <a:lnTo>
                      <a:pt x="0" y="29"/>
                    </a:lnTo>
                    <a:lnTo>
                      <a:pt x="3" y="37"/>
                    </a:lnTo>
                    <a:lnTo>
                      <a:pt x="10" y="43"/>
                    </a:lnTo>
                    <a:lnTo>
                      <a:pt x="18" y="46"/>
                    </a:lnTo>
                    <a:lnTo>
                      <a:pt x="27" y="46"/>
                    </a:lnTo>
                    <a:lnTo>
                      <a:pt x="36" y="43"/>
                    </a:lnTo>
                    <a:lnTo>
                      <a:pt x="43" y="37"/>
                    </a:lnTo>
                    <a:lnTo>
                      <a:pt x="47" y="29"/>
                    </a:lnTo>
                    <a:lnTo>
                      <a:pt x="47" y="18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61" name="Freeform 19"/>
              <p:cNvSpPr>
                <a:spLocks/>
              </p:cNvSpPr>
              <p:nvPr/>
            </p:nvSpPr>
            <p:spPr bwMode="auto">
              <a:xfrm>
                <a:off x="3734" y="1871"/>
                <a:ext cx="24" cy="23"/>
              </a:xfrm>
              <a:custGeom>
                <a:avLst/>
                <a:gdLst>
                  <a:gd name="T0" fmla="*/ 47 w 47"/>
                  <a:gd name="T1" fmla="*/ 20 h 47"/>
                  <a:gd name="T2" fmla="*/ 44 w 47"/>
                  <a:gd name="T3" fmla="*/ 10 h 47"/>
                  <a:gd name="T4" fmla="*/ 37 w 47"/>
                  <a:gd name="T5" fmla="*/ 5 h 47"/>
                  <a:gd name="T6" fmla="*/ 29 w 47"/>
                  <a:gd name="T7" fmla="*/ 1 h 47"/>
                  <a:gd name="T8" fmla="*/ 19 w 47"/>
                  <a:gd name="T9" fmla="*/ 0 h 47"/>
                  <a:gd name="T10" fmla="*/ 11 w 47"/>
                  <a:gd name="T11" fmla="*/ 5 h 47"/>
                  <a:gd name="T12" fmla="*/ 5 w 47"/>
                  <a:gd name="T13" fmla="*/ 12 h 47"/>
                  <a:gd name="T14" fmla="*/ 1 w 47"/>
                  <a:gd name="T15" fmla="*/ 20 h 47"/>
                  <a:gd name="T16" fmla="*/ 0 w 47"/>
                  <a:gd name="T17" fmla="*/ 28 h 47"/>
                  <a:gd name="T18" fmla="*/ 4 w 47"/>
                  <a:gd name="T19" fmla="*/ 37 h 47"/>
                  <a:gd name="T20" fmla="*/ 11 w 47"/>
                  <a:gd name="T21" fmla="*/ 44 h 47"/>
                  <a:gd name="T22" fmla="*/ 19 w 47"/>
                  <a:gd name="T23" fmla="*/ 47 h 47"/>
                  <a:gd name="T24" fmla="*/ 28 w 47"/>
                  <a:gd name="T25" fmla="*/ 47 h 47"/>
                  <a:gd name="T26" fmla="*/ 37 w 47"/>
                  <a:gd name="T27" fmla="*/ 44 h 47"/>
                  <a:gd name="T28" fmla="*/ 44 w 47"/>
                  <a:gd name="T29" fmla="*/ 37 h 47"/>
                  <a:gd name="T30" fmla="*/ 47 w 47"/>
                  <a:gd name="T31" fmla="*/ 29 h 47"/>
                  <a:gd name="T32" fmla="*/ 47 w 47"/>
                  <a:gd name="T33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7">
                    <a:moveTo>
                      <a:pt x="47" y="20"/>
                    </a:moveTo>
                    <a:lnTo>
                      <a:pt x="44" y="10"/>
                    </a:lnTo>
                    <a:lnTo>
                      <a:pt x="37" y="5"/>
                    </a:lnTo>
                    <a:lnTo>
                      <a:pt x="29" y="1"/>
                    </a:lnTo>
                    <a:lnTo>
                      <a:pt x="19" y="0"/>
                    </a:lnTo>
                    <a:lnTo>
                      <a:pt x="11" y="5"/>
                    </a:lnTo>
                    <a:lnTo>
                      <a:pt x="5" y="12"/>
                    </a:lnTo>
                    <a:lnTo>
                      <a:pt x="1" y="20"/>
                    </a:lnTo>
                    <a:lnTo>
                      <a:pt x="0" y="28"/>
                    </a:lnTo>
                    <a:lnTo>
                      <a:pt x="4" y="37"/>
                    </a:lnTo>
                    <a:lnTo>
                      <a:pt x="11" y="44"/>
                    </a:lnTo>
                    <a:lnTo>
                      <a:pt x="19" y="47"/>
                    </a:lnTo>
                    <a:lnTo>
                      <a:pt x="28" y="47"/>
                    </a:lnTo>
                    <a:lnTo>
                      <a:pt x="37" y="44"/>
                    </a:lnTo>
                    <a:lnTo>
                      <a:pt x="44" y="37"/>
                    </a:lnTo>
                    <a:lnTo>
                      <a:pt x="47" y="29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62" name="Freeform 20"/>
              <p:cNvSpPr>
                <a:spLocks/>
              </p:cNvSpPr>
              <p:nvPr/>
            </p:nvSpPr>
            <p:spPr bwMode="auto">
              <a:xfrm>
                <a:off x="3800" y="1843"/>
                <a:ext cx="23" cy="23"/>
              </a:xfrm>
              <a:custGeom>
                <a:avLst/>
                <a:gdLst>
                  <a:gd name="T0" fmla="*/ 46 w 46"/>
                  <a:gd name="T1" fmla="*/ 17 h 45"/>
                  <a:gd name="T2" fmla="*/ 43 w 46"/>
                  <a:gd name="T3" fmla="*/ 9 h 45"/>
                  <a:gd name="T4" fmla="*/ 37 w 46"/>
                  <a:gd name="T5" fmla="*/ 3 h 45"/>
                  <a:gd name="T6" fmla="*/ 29 w 46"/>
                  <a:gd name="T7" fmla="*/ 0 h 45"/>
                  <a:gd name="T8" fmla="*/ 19 w 46"/>
                  <a:gd name="T9" fmla="*/ 0 h 45"/>
                  <a:gd name="T10" fmla="*/ 11 w 46"/>
                  <a:gd name="T11" fmla="*/ 3 h 45"/>
                  <a:gd name="T12" fmla="*/ 4 w 46"/>
                  <a:gd name="T13" fmla="*/ 9 h 45"/>
                  <a:gd name="T14" fmla="*/ 0 w 46"/>
                  <a:gd name="T15" fmla="*/ 17 h 45"/>
                  <a:gd name="T16" fmla="*/ 0 w 46"/>
                  <a:gd name="T17" fmla="*/ 26 h 45"/>
                  <a:gd name="T18" fmla="*/ 4 w 46"/>
                  <a:gd name="T19" fmla="*/ 36 h 45"/>
                  <a:gd name="T20" fmla="*/ 10 w 46"/>
                  <a:gd name="T21" fmla="*/ 42 h 45"/>
                  <a:gd name="T22" fmla="*/ 18 w 46"/>
                  <a:gd name="T23" fmla="*/ 45 h 45"/>
                  <a:gd name="T24" fmla="*/ 28 w 46"/>
                  <a:gd name="T25" fmla="*/ 45 h 45"/>
                  <a:gd name="T26" fmla="*/ 36 w 46"/>
                  <a:gd name="T27" fmla="*/ 41 h 45"/>
                  <a:gd name="T28" fmla="*/ 43 w 46"/>
                  <a:gd name="T29" fmla="*/ 36 h 45"/>
                  <a:gd name="T30" fmla="*/ 46 w 46"/>
                  <a:gd name="T31" fmla="*/ 28 h 45"/>
                  <a:gd name="T32" fmla="*/ 46 w 46"/>
                  <a:gd name="T33" fmla="*/ 1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5">
                    <a:moveTo>
                      <a:pt x="46" y="17"/>
                    </a:moveTo>
                    <a:lnTo>
                      <a:pt x="43" y="9"/>
                    </a:lnTo>
                    <a:lnTo>
                      <a:pt x="37" y="3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11" y="3"/>
                    </a:lnTo>
                    <a:lnTo>
                      <a:pt x="4" y="9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4" y="36"/>
                    </a:lnTo>
                    <a:lnTo>
                      <a:pt x="10" y="42"/>
                    </a:lnTo>
                    <a:lnTo>
                      <a:pt x="18" y="45"/>
                    </a:lnTo>
                    <a:lnTo>
                      <a:pt x="28" y="45"/>
                    </a:lnTo>
                    <a:lnTo>
                      <a:pt x="36" y="41"/>
                    </a:lnTo>
                    <a:lnTo>
                      <a:pt x="43" y="36"/>
                    </a:lnTo>
                    <a:lnTo>
                      <a:pt x="46" y="28"/>
                    </a:lnTo>
                    <a:lnTo>
                      <a:pt x="46" y="17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63" name="Freeform 21"/>
              <p:cNvSpPr>
                <a:spLocks/>
              </p:cNvSpPr>
              <p:nvPr/>
            </p:nvSpPr>
            <p:spPr bwMode="auto">
              <a:xfrm>
                <a:off x="3751" y="1913"/>
                <a:ext cx="22" cy="23"/>
              </a:xfrm>
              <a:custGeom>
                <a:avLst/>
                <a:gdLst>
                  <a:gd name="T0" fmla="*/ 44 w 44"/>
                  <a:gd name="T1" fmla="*/ 19 h 46"/>
                  <a:gd name="T2" fmla="*/ 41 w 44"/>
                  <a:gd name="T3" fmla="*/ 10 h 46"/>
                  <a:gd name="T4" fmla="*/ 35 w 44"/>
                  <a:gd name="T5" fmla="*/ 4 h 46"/>
                  <a:gd name="T6" fmla="*/ 27 w 44"/>
                  <a:gd name="T7" fmla="*/ 0 h 46"/>
                  <a:gd name="T8" fmla="*/ 18 w 44"/>
                  <a:gd name="T9" fmla="*/ 0 h 46"/>
                  <a:gd name="T10" fmla="*/ 9 w 44"/>
                  <a:gd name="T11" fmla="*/ 4 h 46"/>
                  <a:gd name="T12" fmla="*/ 2 w 44"/>
                  <a:gd name="T13" fmla="*/ 9 h 46"/>
                  <a:gd name="T14" fmla="*/ 0 w 44"/>
                  <a:gd name="T15" fmla="*/ 17 h 46"/>
                  <a:gd name="T16" fmla="*/ 0 w 44"/>
                  <a:gd name="T17" fmla="*/ 28 h 46"/>
                  <a:gd name="T18" fmla="*/ 3 w 44"/>
                  <a:gd name="T19" fmla="*/ 36 h 46"/>
                  <a:gd name="T20" fmla="*/ 9 w 44"/>
                  <a:gd name="T21" fmla="*/ 42 h 46"/>
                  <a:gd name="T22" fmla="*/ 17 w 44"/>
                  <a:gd name="T23" fmla="*/ 45 h 46"/>
                  <a:gd name="T24" fmla="*/ 27 w 44"/>
                  <a:gd name="T25" fmla="*/ 46 h 46"/>
                  <a:gd name="T26" fmla="*/ 35 w 44"/>
                  <a:gd name="T27" fmla="*/ 43 h 46"/>
                  <a:gd name="T28" fmla="*/ 41 w 44"/>
                  <a:gd name="T29" fmla="*/ 37 h 46"/>
                  <a:gd name="T30" fmla="*/ 44 w 44"/>
                  <a:gd name="T31" fmla="*/ 29 h 46"/>
                  <a:gd name="T32" fmla="*/ 44 w 44"/>
                  <a:gd name="T3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46">
                    <a:moveTo>
                      <a:pt x="44" y="19"/>
                    </a:moveTo>
                    <a:lnTo>
                      <a:pt x="41" y="10"/>
                    </a:lnTo>
                    <a:lnTo>
                      <a:pt x="35" y="4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9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3" y="36"/>
                    </a:lnTo>
                    <a:lnTo>
                      <a:pt x="9" y="42"/>
                    </a:lnTo>
                    <a:lnTo>
                      <a:pt x="17" y="45"/>
                    </a:lnTo>
                    <a:lnTo>
                      <a:pt x="27" y="46"/>
                    </a:lnTo>
                    <a:lnTo>
                      <a:pt x="35" y="43"/>
                    </a:lnTo>
                    <a:lnTo>
                      <a:pt x="41" y="37"/>
                    </a:lnTo>
                    <a:lnTo>
                      <a:pt x="44" y="29"/>
                    </a:lnTo>
                    <a:lnTo>
                      <a:pt x="44" y="19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64" name="Freeform 22"/>
              <p:cNvSpPr>
                <a:spLocks/>
              </p:cNvSpPr>
              <p:nvPr/>
            </p:nvSpPr>
            <p:spPr bwMode="auto">
              <a:xfrm>
                <a:off x="3773" y="1971"/>
                <a:ext cx="23" cy="23"/>
              </a:xfrm>
              <a:custGeom>
                <a:avLst/>
                <a:gdLst>
                  <a:gd name="T0" fmla="*/ 47 w 47"/>
                  <a:gd name="T1" fmla="*/ 20 h 48"/>
                  <a:gd name="T2" fmla="*/ 43 w 47"/>
                  <a:gd name="T3" fmla="*/ 11 h 48"/>
                  <a:gd name="T4" fmla="*/ 37 w 47"/>
                  <a:gd name="T5" fmla="*/ 4 h 48"/>
                  <a:gd name="T6" fmla="*/ 29 w 47"/>
                  <a:gd name="T7" fmla="*/ 0 h 48"/>
                  <a:gd name="T8" fmla="*/ 19 w 47"/>
                  <a:gd name="T9" fmla="*/ 0 h 48"/>
                  <a:gd name="T10" fmla="*/ 11 w 47"/>
                  <a:gd name="T11" fmla="*/ 4 h 48"/>
                  <a:gd name="T12" fmla="*/ 5 w 47"/>
                  <a:gd name="T13" fmla="*/ 11 h 48"/>
                  <a:gd name="T14" fmla="*/ 2 w 47"/>
                  <a:gd name="T15" fmla="*/ 19 h 48"/>
                  <a:gd name="T16" fmla="*/ 0 w 47"/>
                  <a:gd name="T17" fmla="*/ 29 h 48"/>
                  <a:gd name="T18" fmla="*/ 4 w 47"/>
                  <a:gd name="T19" fmla="*/ 37 h 48"/>
                  <a:gd name="T20" fmla="*/ 11 w 47"/>
                  <a:gd name="T21" fmla="*/ 43 h 48"/>
                  <a:gd name="T22" fmla="*/ 19 w 47"/>
                  <a:gd name="T23" fmla="*/ 46 h 48"/>
                  <a:gd name="T24" fmla="*/ 28 w 47"/>
                  <a:gd name="T25" fmla="*/ 48 h 48"/>
                  <a:gd name="T26" fmla="*/ 37 w 47"/>
                  <a:gd name="T27" fmla="*/ 43 h 48"/>
                  <a:gd name="T28" fmla="*/ 44 w 47"/>
                  <a:gd name="T29" fmla="*/ 36 h 48"/>
                  <a:gd name="T30" fmla="*/ 47 w 47"/>
                  <a:gd name="T31" fmla="*/ 28 h 48"/>
                  <a:gd name="T32" fmla="*/ 47 w 47"/>
                  <a:gd name="T33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8">
                    <a:moveTo>
                      <a:pt x="47" y="20"/>
                    </a:moveTo>
                    <a:lnTo>
                      <a:pt x="43" y="11"/>
                    </a:lnTo>
                    <a:lnTo>
                      <a:pt x="37" y="4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11" y="4"/>
                    </a:lnTo>
                    <a:lnTo>
                      <a:pt x="5" y="11"/>
                    </a:lnTo>
                    <a:lnTo>
                      <a:pt x="2" y="19"/>
                    </a:lnTo>
                    <a:lnTo>
                      <a:pt x="0" y="29"/>
                    </a:lnTo>
                    <a:lnTo>
                      <a:pt x="4" y="37"/>
                    </a:lnTo>
                    <a:lnTo>
                      <a:pt x="11" y="43"/>
                    </a:lnTo>
                    <a:lnTo>
                      <a:pt x="19" y="46"/>
                    </a:lnTo>
                    <a:lnTo>
                      <a:pt x="28" y="48"/>
                    </a:lnTo>
                    <a:lnTo>
                      <a:pt x="37" y="43"/>
                    </a:lnTo>
                    <a:lnTo>
                      <a:pt x="44" y="36"/>
                    </a:lnTo>
                    <a:lnTo>
                      <a:pt x="47" y="28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65" name="Freeform 23"/>
              <p:cNvSpPr>
                <a:spLocks/>
              </p:cNvSpPr>
              <p:nvPr/>
            </p:nvSpPr>
            <p:spPr bwMode="auto">
              <a:xfrm>
                <a:off x="3806" y="1934"/>
                <a:ext cx="23" cy="24"/>
              </a:xfrm>
              <a:custGeom>
                <a:avLst/>
                <a:gdLst>
                  <a:gd name="T0" fmla="*/ 46 w 46"/>
                  <a:gd name="T1" fmla="*/ 19 h 47"/>
                  <a:gd name="T2" fmla="*/ 43 w 46"/>
                  <a:gd name="T3" fmla="*/ 10 h 47"/>
                  <a:gd name="T4" fmla="*/ 36 w 46"/>
                  <a:gd name="T5" fmla="*/ 3 h 47"/>
                  <a:gd name="T6" fmla="*/ 28 w 46"/>
                  <a:gd name="T7" fmla="*/ 0 h 47"/>
                  <a:gd name="T8" fmla="*/ 20 w 46"/>
                  <a:gd name="T9" fmla="*/ 0 h 47"/>
                  <a:gd name="T10" fmla="*/ 10 w 46"/>
                  <a:gd name="T11" fmla="*/ 3 h 47"/>
                  <a:gd name="T12" fmla="*/ 4 w 46"/>
                  <a:gd name="T13" fmla="*/ 10 h 47"/>
                  <a:gd name="T14" fmla="*/ 0 w 46"/>
                  <a:gd name="T15" fmla="*/ 18 h 47"/>
                  <a:gd name="T16" fmla="*/ 0 w 46"/>
                  <a:gd name="T17" fmla="*/ 27 h 47"/>
                  <a:gd name="T18" fmla="*/ 4 w 46"/>
                  <a:gd name="T19" fmla="*/ 37 h 47"/>
                  <a:gd name="T20" fmla="*/ 10 w 46"/>
                  <a:gd name="T21" fmla="*/ 42 h 47"/>
                  <a:gd name="T22" fmla="*/ 19 w 46"/>
                  <a:gd name="T23" fmla="*/ 46 h 47"/>
                  <a:gd name="T24" fmla="*/ 27 w 46"/>
                  <a:gd name="T25" fmla="*/ 47 h 47"/>
                  <a:gd name="T26" fmla="*/ 36 w 46"/>
                  <a:gd name="T27" fmla="*/ 42 h 47"/>
                  <a:gd name="T28" fmla="*/ 43 w 46"/>
                  <a:gd name="T29" fmla="*/ 36 h 47"/>
                  <a:gd name="T30" fmla="*/ 46 w 46"/>
                  <a:gd name="T31" fmla="*/ 27 h 47"/>
                  <a:gd name="T32" fmla="*/ 46 w 46"/>
                  <a:gd name="T33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7">
                    <a:moveTo>
                      <a:pt x="46" y="19"/>
                    </a:moveTo>
                    <a:lnTo>
                      <a:pt x="43" y="10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4" y="10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4" y="37"/>
                    </a:lnTo>
                    <a:lnTo>
                      <a:pt x="10" y="42"/>
                    </a:lnTo>
                    <a:lnTo>
                      <a:pt x="19" y="46"/>
                    </a:lnTo>
                    <a:lnTo>
                      <a:pt x="27" y="47"/>
                    </a:lnTo>
                    <a:lnTo>
                      <a:pt x="36" y="42"/>
                    </a:lnTo>
                    <a:lnTo>
                      <a:pt x="43" y="36"/>
                    </a:lnTo>
                    <a:lnTo>
                      <a:pt x="46" y="27"/>
                    </a:lnTo>
                    <a:lnTo>
                      <a:pt x="4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66" name="Freeform 24"/>
              <p:cNvSpPr>
                <a:spLocks/>
              </p:cNvSpPr>
              <p:nvPr/>
            </p:nvSpPr>
            <p:spPr bwMode="auto">
              <a:xfrm>
                <a:off x="3822" y="1890"/>
                <a:ext cx="23" cy="23"/>
              </a:xfrm>
              <a:custGeom>
                <a:avLst/>
                <a:gdLst>
                  <a:gd name="T0" fmla="*/ 47 w 47"/>
                  <a:gd name="T1" fmla="*/ 20 h 46"/>
                  <a:gd name="T2" fmla="*/ 44 w 47"/>
                  <a:gd name="T3" fmla="*/ 10 h 46"/>
                  <a:gd name="T4" fmla="*/ 37 w 47"/>
                  <a:gd name="T5" fmla="*/ 3 h 46"/>
                  <a:gd name="T6" fmla="*/ 29 w 47"/>
                  <a:gd name="T7" fmla="*/ 0 h 46"/>
                  <a:gd name="T8" fmla="*/ 20 w 47"/>
                  <a:gd name="T9" fmla="*/ 0 h 46"/>
                  <a:gd name="T10" fmla="*/ 11 w 47"/>
                  <a:gd name="T11" fmla="*/ 3 h 46"/>
                  <a:gd name="T12" fmla="*/ 4 w 47"/>
                  <a:gd name="T13" fmla="*/ 10 h 46"/>
                  <a:gd name="T14" fmla="*/ 0 w 47"/>
                  <a:gd name="T15" fmla="*/ 18 h 46"/>
                  <a:gd name="T16" fmla="*/ 0 w 47"/>
                  <a:gd name="T17" fmla="*/ 27 h 46"/>
                  <a:gd name="T18" fmla="*/ 4 w 47"/>
                  <a:gd name="T19" fmla="*/ 36 h 46"/>
                  <a:gd name="T20" fmla="*/ 11 w 47"/>
                  <a:gd name="T21" fmla="*/ 43 h 46"/>
                  <a:gd name="T22" fmla="*/ 19 w 47"/>
                  <a:gd name="T23" fmla="*/ 46 h 46"/>
                  <a:gd name="T24" fmla="*/ 29 w 47"/>
                  <a:gd name="T25" fmla="*/ 46 h 46"/>
                  <a:gd name="T26" fmla="*/ 37 w 47"/>
                  <a:gd name="T27" fmla="*/ 43 h 46"/>
                  <a:gd name="T28" fmla="*/ 44 w 47"/>
                  <a:gd name="T29" fmla="*/ 36 h 46"/>
                  <a:gd name="T30" fmla="*/ 46 w 47"/>
                  <a:gd name="T31" fmla="*/ 28 h 46"/>
                  <a:gd name="T32" fmla="*/ 47 w 47"/>
                  <a:gd name="T3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6">
                    <a:moveTo>
                      <a:pt x="47" y="20"/>
                    </a:moveTo>
                    <a:lnTo>
                      <a:pt x="44" y="10"/>
                    </a:lnTo>
                    <a:lnTo>
                      <a:pt x="37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4" y="10"/>
                    </a:lnTo>
                    <a:lnTo>
                      <a:pt x="0" y="18"/>
                    </a:lnTo>
                    <a:lnTo>
                      <a:pt x="0" y="27"/>
                    </a:lnTo>
                    <a:lnTo>
                      <a:pt x="4" y="36"/>
                    </a:lnTo>
                    <a:lnTo>
                      <a:pt x="11" y="43"/>
                    </a:lnTo>
                    <a:lnTo>
                      <a:pt x="19" y="46"/>
                    </a:lnTo>
                    <a:lnTo>
                      <a:pt x="29" y="46"/>
                    </a:lnTo>
                    <a:lnTo>
                      <a:pt x="37" y="43"/>
                    </a:lnTo>
                    <a:lnTo>
                      <a:pt x="44" y="36"/>
                    </a:lnTo>
                    <a:lnTo>
                      <a:pt x="46" y="28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67" name="Freeform 25"/>
              <p:cNvSpPr>
                <a:spLocks/>
              </p:cNvSpPr>
              <p:nvPr/>
            </p:nvSpPr>
            <p:spPr bwMode="auto">
              <a:xfrm>
                <a:off x="3775" y="2012"/>
                <a:ext cx="23" cy="22"/>
              </a:xfrm>
              <a:custGeom>
                <a:avLst/>
                <a:gdLst>
                  <a:gd name="T0" fmla="*/ 46 w 46"/>
                  <a:gd name="T1" fmla="*/ 19 h 45"/>
                  <a:gd name="T2" fmla="*/ 43 w 46"/>
                  <a:gd name="T3" fmla="*/ 9 h 45"/>
                  <a:gd name="T4" fmla="*/ 36 w 46"/>
                  <a:gd name="T5" fmla="*/ 2 h 45"/>
                  <a:gd name="T6" fmla="*/ 28 w 46"/>
                  <a:gd name="T7" fmla="*/ 0 h 45"/>
                  <a:gd name="T8" fmla="*/ 18 w 46"/>
                  <a:gd name="T9" fmla="*/ 0 h 45"/>
                  <a:gd name="T10" fmla="*/ 9 w 46"/>
                  <a:gd name="T11" fmla="*/ 4 h 45"/>
                  <a:gd name="T12" fmla="*/ 3 w 46"/>
                  <a:gd name="T13" fmla="*/ 9 h 45"/>
                  <a:gd name="T14" fmla="*/ 0 w 46"/>
                  <a:gd name="T15" fmla="*/ 17 h 45"/>
                  <a:gd name="T16" fmla="*/ 1 w 46"/>
                  <a:gd name="T17" fmla="*/ 28 h 45"/>
                  <a:gd name="T18" fmla="*/ 5 w 46"/>
                  <a:gd name="T19" fmla="*/ 36 h 45"/>
                  <a:gd name="T20" fmla="*/ 10 w 46"/>
                  <a:gd name="T21" fmla="*/ 42 h 45"/>
                  <a:gd name="T22" fmla="*/ 18 w 46"/>
                  <a:gd name="T23" fmla="*/ 45 h 45"/>
                  <a:gd name="T24" fmla="*/ 29 w 46"/>
                  <a:gd name="T25" fmla="*/ 45 h 45"/>
                  <a:gd name="T26" fmla="*/ 37 w 46"/>
                  <a:gd name="T27" fmla="*/ 42 h 45"/>
                  <a:gd name="T28" fmla="*/ 43 w 46"/>
                  <a:gd name="T29" fmla="*/ 36 h 45"/>
                  <a:gd name="T30" fmla="*/ 46 w 46"/>
                  <a:gd name="T31" fmla="*/ 28 h 45"/>
                  <a:gd name="T32" fmla="*/ 46 w 46"/>
                  <a:gd name="T33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45">
                    <a:moveTo>
                      <a:pt x="46" y="19"/>
                    </a:moveTo>
                    <a:lnTo>
                      <a:pt x="43" y="9"/>
                    </a:lnTo>
                    <a:lnTo>
                      <a:pt x="36" y="2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4"/>
                    </a:lnTo>
                    <a:lnTo>
                      <a:pt x="3" y="9"/>
                    </a:lnTo>
                    <a:lnTo>
                      <a:pt x="0" y="17"/>
                    </a:lnTo>
                    <a:lnTo>
                      <a:pt x="1" y="28"/>
                    </a:lnTo>
                    <a:lnTo>
                      <a:pt x="5" y="36"/>
                    </a:lnTo>
                    <a:lnTo>
                      <a:pt x="10" y="42"/>
                    </a:lnTo>
                    <a:lnTo>
                      <a:pt x="18" y="45"/>
                    </a:lnTo>
                    <a:lnTo>
                      <a:pt x="29" y="45"/>
                    </a:lnTo>
                    <a:lnTo>
                      <a:pt x="37" y="42"/>
                    </a:lnTo>
                    <a:lnTo>
                      <a:pt x="43" y="36"/>
                    </a:lnTo>
                    <a:lnTo>
                      <a:pt x="46" y="28"/>
                    </a:lnTo>
                    <a:lnTo>
                      <a:pt x="4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</p:grpSp>
        <p:grpSp>
          <p:nvGrpSpPr>
            <p:cNvPr id="7" name="Group 26"/>
            <p:cNvGrpSpPr>
              <a:grpSpLocks/>
            </p:cNvGrpSpPr>
            <p:nvPr/>
          </p:nvGrpSpPr>
          <p:grpSpPr bwMode="auto">
            <a:xfrm rot="166983">
              <a:off x="3234" y="1341"/>
              <a:ext cx="1496" cy="1433"/>
              <a:chOff x="378" y="1419"/>
              <a:chExt cx="1471" cy="1383"/>
            </a:xfrm>
          </p:grpSpPr>
          <p:sp>
            <p:nvSpPr>
              <p:cNvPr id="32" name="Freeform 27"/>
              <p:cNvSpPr>
                <a:spLocks/>
              </p:cNvSpPr>
              <p:nvPr/>
            </p:nvSpPr>
            <p:spPr bwMode="auto">
              <a:xfrm>
                <a:off x="1493" y="2382"/>
                <a:ext cx="42" cy="161"/>
              </a:xfrm>
              <a:custGeom>
                <a:avLst/>
                <a:gdLst>
                  <a:gd name="T0" fmla="*/ 20 w 85"/>
                  <a:gd name="T1" fmla="*/ 36 h 320"/>
                  <a:gd name="T2" fmla="*/ 67 w 85"/>
                  <a:gd name="T3" fmla="*/ 0 h 320"/>
                  <a:gd name="T4" fmla="*/ 85 w 85"/>
                  <a:gd name="T5" fmla="*/ 289 h 320"/>
                  <a:gd name="T6" fmla="*/ 0 w 85"/>
                  <a:gd name="T7" fmla="*/ 320 h 320"/>
                  <a:gd name="T8" fmla="*/ 20 w 85"/>
                  <a:gd name="T9" fmla="*/ 36 h 320"/>
                  <a:gd name="T10" fmla="*/ 20 w 85"/>
                  <a:gd name="T11" fmla="*/ 36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20">
                    <a:moveTo>
                      <a:pt x="20" y="36"/>
                    </a:moveTo>
                    <a:lnTo>
                      <a:pt x="67" y="0"/>
                    </a:lnTo>
                    <a:lnTo>
                      <a:pt x="85" y="289"/>
                    </a:lnTo>
                    <a:lnTo>
                      <a:pt x="0" y="320"/>
                    </a:lnTo>
                    <a:lnTo>
                      <a:pt x="20" y="36"/>
                    </a:lnTo>
                    <a:lnTo>
                      <a:pt x="20" y="36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33" name="Freeform 28"/>
              <p:cNvSpPr>
                <a:spLocks/>
              </p:cNvSpPr>
              <p:nvPr/>
            </p:nvSpPr>
            <p:spPr bwMode="auto">
              <a:xfrm>
                <a:off x="1439" y="2009"/>
                <a:ext cx="27" cy="26"/>
              </a:xfrm>
              <a:custGeom>
                <a:avLst/>
                <a:gdLst>
                  <a:gd name="T0" fmla="*/ 7 w 55"/>
                  <a:gd name="T1" fmla="*/ 0 h 52"/>
                  <a:gd name="T2" fmla="*/ 9 w 55"/>
                  <a:gd name="T3" fmla="*/ 0 h 52"/>
                  <a:gd name="T4" fmla="*/ 14 w 55"/>
                  <a:gd name="T5" fmla="*/ 3 h 52"/>
                  <a:gd name="T6" fmla="*/ 22 w 55"/>
                  <a:gd name="T7" fmla="*/ 7 h 52"/>
                  <a:gd name="T8" fmla="*/ 32 w 55"/>
                  <a:gd name="T9" fmla="*/ 13 h 52"/>
                  <a:gd name="T10" fmla="*/ 40 w 55"/>
                  <a:gd name="T11" fmla="*/ 17 h 52"/>
                  <a:gd name="T12" fmla="*/ 48 w 55"/>
                  <a:gd name="T13" fmla="*/ 23 h 52"/>
                  <a:gd name="T14" fmla="*/ 53 w 55"/>
                  <a:gd name="T15" fmla="*/ 27 h 52"/>
                  <a:gd name="T16" fmla="*/ 55 w 55"/>
                  <a:gd name="T17" fmla="*/ 33 h 52"/>
                  <a:gd name="T18" fmla="*/ 52 w 55"/>
                  <a:gd name="T19" fmla="*/ 36 h 52"/>
                  <a:gd name="T20" fmla="*/ 45 w 55"/>
                  <a:gd name="T21" fmla="*/ 39 h 52"/>
                  <a:gd name="T22" fmla="*/ 36 w 55"/>
                  <a:gd name="T23" fmla="*/ 42 h 52"/>
                  <a:gd name="T24" fmla="*/ 26 w 55"/>
                  <a:gd name="T25" fmla="*/ 45 h 52"/>
                  <a:gd name="T26" fmla="*/ 16 w 55"/>
                  <a:gd name="T27" fmla="*/ 47 h 52"/>
                  <a:gd name="T28" fmla="*/ 7 w 55"/>
                  <a:gd name="T29" fmla="*/ 50 h 52"/>
                  <a:gd name="T30" fmla="*/ 2 w 55"/>
                  <a:gd name="T31" fmla="*/ 50 h 52"/>
                  <a:gd name="T32" fmla="*/ 0 w 55"/>
                  <a:gd name="T33" fmla="*/ 52 h 52"/>
                  <a:gd name="T34" fmla="*/ 7 w 55"/>
                  <a:gd name="T35" fmla="*/ 0 h 52"/>
                  <a:gd name="T36" fmla="*/ 7 w 55"/>
                  <a:gd name="T3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52">
                    <a:moveTo>
                      <a:pt x="7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22" y="7"/>
                    </a:lnTo>
                    <a:lnTo>
                      <a:pt x="32" y="13"/>
                    </a:lnTo>
                    <a:lnTo>
                      <a:pt x="40" y="17"/>
                    </a:lnTo>
                    <a:lnTo>
                      <a:pt x="48" y="23"/>
                    </a:lnTo>
                    <a:lnTo>
                      <a:pt x="53" y="27"/>
                    </a:lnTo>
                    <a:lnTo>
                      <a:pt x="55" y="33"/>
                    </a:lnTo>
                    <a:lnTo>
                      <a:pt x="52" y="36"/>
                    </a:lnTo>
                    <a:lnTo>
                      <a:pt x="45" y="39"/>
                    </a:lnTo>
                    <a:lnTo>
                      <a:pt x="36" y="42"/>
                    </a:lnTo>
                    <a:lnTo>
                      <a:pt x="26" y="45"/>
                    </a:lnTo>
                    <a:lnTo>
                      <a:pt x="16" y="47"/>
                    </a:lnTo>
                    <a:lnTo>
                      <a:pt x="7" y="50"/>
                    </a:lnTo>
                    <a:lnTo>
                      <a:pt x="2" y="50"/>
                    </a:lnTo>
                    <a:lnTo>
                      <a:pt x="0" y="5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34" name="Freeform 29"/>
              <p:cNvSpPr>
                <a:spLocks/>
              </p:cNvSpPr>
              <p:nvPr/>
            </p:nvSpPr>
            <p:spPr bwMode="auto">
              <a:xfrm>
                <a:off x="378" y="1818"/>
                <a:ext cx="1449" cy="984"/>
              </a:xfrm>
              <a:custGeom>
                <a:avLst/>
                <a:gdLst>
                  <a:gd name="T0" fmla="*/ 658 w 1449"/>
                  <a:gd name="T1" fmla="*/ 108 h 984"/>
                  <a:gd name="T2" fmla="*/ 1425 w 1449"/>
                  <a:gd name="T3" fmla="*/ 585 h 984"/>
                  <a:gd name="T4" fmla="*/ 1353 w 1449"/>
                  <a:gd name="T5" fmla="*/ 668 h 984"/>
                  <a:gd name="T6" fmla="*/ 1309 w 1449"/>
                  <a:gd name="T7" fmla="*/ 729 h 984"/>
                  <a:gd name="T8" fmla="*/ 1233 w 1449"/>
                  <a:gd name="T9" fmla="*/ 759 h 984"/>
                  <a:gd name="T10" fmla="*/ 1201 w 1449"/>
                  <a:gd name="T11" fmla="*/ 635 h 984"/>
                  <a:gd name="T12" fmla="*/ 1207 w 1449"/>
                  <a:gd name="T13" fmla="*/ 570 h 984"/>
                  <a:gd name="T14" fmla="*/ 1235 w 1449"/>
                  <a:gd name="T15" fmla="*/ 510 h 984"/>
                  <a:gd name="T16" fmla="*/ 1281 w 1449"/>
                  <a:gd name="T17" fmla="*/ 479 h 984"/>
                  <a:gd name="T18" fmla="*/ 1313 w 1449"/>
                  <a:gd name="T19" fmla="*/ 418 h 984"/>
                  <a:gd name="T20" fmla="*/ 1258 w 1449"/>
                  <a:gd name="T21" fmla="*/ 346 h 984"/>
                  <a:gd name="T22" fmla="*/ 1191 w 1449"/>
                  <a:gd name="T23" fmla="*/ 307 h 984"/>
                  <a:gd name="T24" fmla="*/ 1112 w 1449"/>
                  <a:gd name="T25" fmla="*/ 279 h 984"/>
                  <a:gd name="T26" fmla="*/ 1182 w 1449"/>
                  <a:gd name="T27" fmla="*/ 257 h 984"/>
                  <a:gd name="T28" fmla="*/ 1182 w 1449"/>
                  <a:gd name="T29" fmla="*/ 191 h 984"/>
                  <a:gd name="T30" fmla="*/ 1122 w 1449"/>
                  <a:gd name="T31" fmla="*/ 154 h 984"/>
                  <a:gd name="T32" fmla="*/ 1156 w 1449"/>
                  <a:gd name="T33" fmla="*/ 131 h 984"/>
                  <a:gd name="T34" fmla="*/ 1178 w 1449"/>
                  <a:gd name="T35" fmla="*/ 93 h 984"/>
                  <a:gd name="T36" fmla="*/ 1133 w 1449"/>
                  <a:gd name="T37" fmla="*/ 86 h 984"/>
                  <a:gd name="T38" fmla="*/ 1119 w 1449"/>
                  <a:gd name="T39" fmla="*/ 66 h 984"/>
                  <a:gd name="T40" fmla="*/ 1046 w 1449"/>
                  <a:gd name="T41" fmla="*/ 89 h 984"/>
                  <a:gd name="T42" fmla="*/ 1030 w 1449"/>
                  <a:gd name="T43" fmla="*/ 138 h 984"/>
                  <a:gd name="T44" fmla="*/ 918 w 1449"/>
                  <a:gd name="T45" fmla="*/ 133 h 984"/>
                  <a:gd name="T46" fmla="*/ 824 w 1449"/>
                  <a:gd name="T47" fmla="*/ 185 h 984"/>
                  <a:gd name="T48" fmla="*/ 786 w 1449"/>
                  <a:gd name="T49" fmla="*/ 295 h 984"/>
                  <a:gd name="T50" fmla="*/ 741 w 1449"/>
                  <a:gd name="T51" fmla="*/ 287 h 984"/>
                  <a:gd name="T52" fmla="*/ 668 w 1449"/>
                  <a:gd name="T53" fmla="*/ 278 h 984"/>
                  <a:gd name="T54" fmla="*/ 688 w 1449"/>
                  <a:gd name="T55" fmla="*/ 329 h 984"/>
                  <a:gd name="T56" fmla="*/ 673 w 1449"/>
                  <a:gd name="T57" fmla="*/ 364 h 984"/>
                  <a:gd name="T58" fmla="*/ 614 w 1449"/>
                  <a:gd name="T59" fmla="*/ 426 h 984"/>
                  <a:gd name="T60" fmla="*/ 567 w 1449"/>
                  <a:gd name="T61" fmla="*/ 411 h 984"/>
                  <a:gd name="T62" fmla="*/ 437 w 1449"/>
                  <a:gd name="T63" fmla="*/ 432 h 984"/>
                  <a:gd name="T64" fmla="*/ 363 w 1449"/>
                  <a:gd name="T65" fmla="*/ 508 h 984"/>
                  <a:gd name="T66" fmla="*/ 345 w 1449"/>
                  <a:gd name="T67" fmla="*/ 593 h 984"/>
                  <a:gd name="T68" fmla="*/ 363 w 1449"/>
                  <a:gd name="T69" fmla="*/ 654 h 984"/>
                  <a:gd name="T70" fmla="*/ 364 w 1449"/>
                  <a:gd name="T71" fmla="*/ 690 h 984"/>
                  <a:gd name="T72" fmla="*/ 408 w 1449"/>
                  <a:gd name="T73" fmla="*/ 762 h 984"/>
                  <a:gd name="T74" fmla="*/ 520 w 1449"/>
                  <a:gd name="T75" fmla="*/ 741 h 984"/>
                  <a:gd name="T76" fmla="*/ 564 w 1449"/>
                  <a:gd name="T77" fmla="*/ 674 h 984"/>
                  <a:gd name="T78" fmla="*/ 607 w 1449"/>
                  <a:gd name="T79" fmla="*/ 660 h 984"/>
                  <a:gd name="T80" fmla="*/ 570 w 1449"/>
                  <a:gd name="T81" fmla="*/ 697 h 984"/>
                  <a:gd name="T82" fmla="*/ 578 w 1449"/>
                  <a:gd name="T83" fmla="*/ 801 h 984"/>
                  <a:gd name="T84" fmla="*/ 702 w 1449"/>
                  <a:gd name="T85" fmla="*/ 816 h 984"/>
                  <a:gd name="T86" fmla="*/ 744 w 1449"/>
                  <a:gd name="T87" fmla="*/ 718 h 984"/>
                  <a:gd name="T88" fmla="*/ 735 w 1449"/>
                  <a:gd name="T89" fmla="*/ 686 h 984"/>
                  <a:gd name="T90" fmla="*/ 776 w 1449"/>
                  <a:gd name="T91" fmla="*/ 733 h 984"/>
                  <a:gd name="T92" fmla="*/ 910 w 1449"/>
                  <a:gd name="T93" fmla="*/ 653 h 984"/>
                  <a:gd name="T94" fmla="*/ 1063 w 1449"/>
                  <a:gd name="T95" fmla="*/ 553 h 984"/>
                  <a:gd name="T96" fmla="*/ 1124 w 1449"/>
                  <a:gd name="T97" fmla="*/ 599 h 984"/>
                  <a:gd name="T98" fmla="*/ 1251 w 1449"/>
                  <a:gd name="T99" fmla="*/ 798 h 984"/>
                  <a:gd name="T100" fmla="*/ 1200 w 1449"/>
                  <a:gd name="T101" fmla="*/ 918 h 984"/>
                  <a:gd name="T102" fmla="*/ 524 w 1449"/>
                  <a:gd name="T103" fmla="*/ 982 h 984"/>
                  <a:gd name="T104" fmla="*/ 0 w 1449"/>
                  <a:gd name="T105" fmla="*/ 868 h 984"/>
                  <a:gd name="T106" fmla="*/ 182 w 1449"/>
                  <a:gd name="T107" fmla="*/ 673 h 984"/>
                  <a:gd name="T108" fmla="*/ 150 w 1449"/>
                  <a:gd name="T109" fmla="*/ 585 h 984"/>
                  <a:gd name="T110" fmla="*/ 20 w 1449"/>
                  <a:gd name="T111" fmla="*/ 560 h 984"/>
                  <a:gd name="T112" fmla="*/ 30 w 1449"/>
                  <a:gd name="T113" fmla="*/ 340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9" h="984">
                    <a:moveTo>
                      <a:pt x="54" y="269"/>
                    </a:moveTo>
                    <a:lnTo>
                      <a:pt x="63" y="264"/>
                    </a:lnTo>
                    <a:lnTo>
                      <a:pt x="91" y="257"/>
                    </a:lnTo>
                    <a:lnTo>
                      <a:pt x="136" y="243"/>
                    </a:lnTo>
                    <a:lnTo>
                      <a:pt x="196" y="226"/>
                    </a:lnTo>
                    <a:lnTo>
                      <a:pt x="269" y="205"/>
                    </a:lnTo>
                    <a:lnTo>
                      <a:pt x="353" y="183"/>
                    </a:lnTo>
                    <a:lnTo>
                      <a:pt x="447" y="159"/>
                    </a:lnTo>
                    <a:lnTo>
                      <a:pt x="550" y="134"/>
                    </a:lnTo>
                    <a:lnTo>
                      <a:pt x="658" y="108"/>
                    </a:lnTo>
                    <a:lnTo>
                      <a:pt x="771" y="84"/>
                    </a:lnTo>
                    <a:lnTo>
                      <a:pt x="887" y="61"/>
                    </a:lnTo>
                    <a:lnTo>
                      <a:pt x="1004" y="41"/>
                    </a:lnTo>
                    <a:lnTo>
                      <a:pt x="1121" y="24"/>
                    </a:lnTo>
                    <a:lnTo>
                      <a:pt x="1235" y="11"/>
                    </a:lnTo>
                    <a:lnTo>
                      <a:pt x="1345" y="3"/>
                    </a:lnTo>
                    <a:lnTo>
                      <a:pt x="1449" y="0"/>
                    </a:lnTo>
                    <a:lnTo>
                      <a:pt x="1440" y="549"/>
                    </a:lnTo>
                    <a:lnTo>
                      <a:pt x="1437" y="570"/>
                    </a:lnTo>
                    <a:lnTo>
                      <a:pt x="1425" y="585"/>
                    </a:lnTo>
                    <a:lnTo>
                      <a:pt x="1433" y="582"/>
                    </a:lnTo>
                    <a:lnTo>
                      <a:pt x="1427" y="587"/>
                    </a:lnTo>
                    <a:lnTo>
                      <a:pt x="1419" y="592"/>
                    </a:lnTo>
                    <a:lnTo>
                      <a:pt x="1411" y="599"/>
                    </a:lnTo>
                    <a:lnTo>
                      <a:pt x="1401" y="607"/>
                    </a:lnTo>
                    <a:lnTo>
                      <a:pt x="1392" y="617"/>
                    </a:lnTo>
                    <a:lnTo>
                      <a:pt x="1381" y="627"/>
                    </a:lnTo>
                    <a:lnTo>
                      <a:pt x="1371" y="640"/>
                    </a:lnTo>
                    <a:lnTo>
                      <a:pt x="1361" y="653"/>
                    </a:lnTo>
                    <a:lnTo>
                      <a:pt x="1353" y="668"/>
                    </a:lnTo>
                    <a:lnTo>
                      <a:pt x="1344" y="683"/>
                    </a:lnTo>
                    <a:lnTo>
                      <a:pt x="1338" y="700"/>
                    </a:lnTo>
                    <a:lnTo>
                      <a:pt x="1332" y="719"/>
                    </a:lnTo>
                    <a:lnTo>
                      <a:pt x="1326" y="735"/>
                    </a:lnTo>
                    <a:lnTo>
                      <a:pt x="1320" y="738"/>
                    </a:lnTo>
                    <a:lnTo>
                      <a:pt x="1327" y="737"/>
                    </a:lnTo>
                    <a:lnTo>
                      <a:pt x="1323" y="735"/>
                    </a:lnTo>
                    <a:lnTo>
                      <a:pt x="1320" y="733"/>
                    </a:lnTo>
                    <a:lnTo>
                      <a:pt x="1314" y="730"/>
                    </a:lnTo>
                    <a:lnTo>
                      <a:pt x="1309" y="729"/>
                    </a:lnTo>
                    <a:lnTo>
                      <a:pt x="1320" y="744"/>
                    </a:lnTo>
                    <a:lnTo>
                      <a:pt x="1296" y="735"/>
                    </a:lnTo>
                    <a:lnTo>
                      <a:pt x="1314" y="759"/>
                    </a:lnTo>
                    <a:lnTo>
                      <a:pt x="1299" y="762"/>
                    </a:lnTo>
                    <a:lnTo>
                      <a:pt x="1284" y="738"/>
                    </a:lnTo>
                    <a:lnTo>
                      <a:pt x="1284" y="774"/>
                    </a:lnTo>
                    <a:lnTo>
                      <a:pt x="1296" y="771"/>
                    </a:lnTo>
                    <a:lnTo>
                      <a:pt x="1278" y="783"/>
                    </a:lnTo>
                    <a:lnTo>
                      <a:pt x="1248" y="768"/>
                    </a:lnTo>
                    <a:lnTo>
                      <a:pt x="1233" y="759"/>
                    </a:lnTo>
                    <a:lnTo>
                      <a:pt x="1242" y="756"/>
                    </a:lnTo>
                    <a:lnTo>
                      <a:pt x="1236" y="744"/>
                    </a:lnTo>
                    <a:lnTo>
                      <a:pt x="1230" y="726"/>
                    </a:lnTo>
                    <a:lnTo>
                      <a:pt x="1224" y="708"/>
                    </a:lnTo>
                    <a:lnTo>
                      <a:pt x="1218" y="696"/>
                    </a:lnTo>
                    <a:lnTo>
                      <a:pt x="1224" y="687"/>
                    </a:lnTo>
                    <a:lnTo>
                      <a:pt x="1215" y="678"/>
                    </a:lnTo>
                    <a:lnTo>
                      <a:pt x="1218" y="663"/>
                    </a:lnTo>
                    <a:lnTo>
                      <a:pt x="1202" y="648"/>
                    </a:lnTo>
                    <a:lnTo>
                      <a:pt x="1201" y="635"/>
                    </a:lnTo>
                    <a:lnTo>
                      <a:pt x="1200" y="621"/>
                    </a:lnTo>
                    <a:lnTo>
                      <a:pt x="1200" y="608"/>
                    </a:lnTo>
                    <a:lnTo>
                      <a:pt x="1200" y="597"/>
                    </a:lnTo>
                    <a:lnTo>
                      <a:pt x="1200" y="588"/>
                    </a:lnTo>
                    <a:lnTo>
                      <a:pt x="1200" y="582"/>
                    </a:lnTo>
                    <a:lnTo>
                      <a:pt x="1200" y="576"/>
                    </a:lnTo>
                    <a:lnTo>
                      <a:pt x="1200" y="575"/>
                    </a:lnTo>
                    <a:lnTo>
                      <a:pt x="1202" y="574"/>
                    </a:lnTo>
                    <a:lnTo>
                      <a:pt x="1205" y="572"/>
                    </a:lnTo>
                    <a:lnTo>
                      <a:pt x="1207" y="570"/>
                    </a:lnTo>
                    <a:lnTo>
                      <a:pt x="1211" y="568"/>
                    </a:lnTo>
                    <a:lnTo>
                      <a:pt x="1214" y="565"/>
                    </a:lnTo>
                    <a:lnTo>
                      <a:pt x="1218" y="562"/>
                    </a:lnTo>
                    <a:lnTo>
                      <a:pt x="1221" y="556"/>
                    </a:lnTo>
                    <a:lnTo>
                      <a:pt x="1224" y="551"/>
                    </a:lnTo>
                    <a:lnTo>
                      <a:pt x="1226" y="545"/>
                    </a:lnTo>
                    <a:lnTo>
                      <a:pt x="1230" y="538"/>
                    </a:lnTo>
                    <a:lnTo>
                      <a:pt x="1232" y="529"/>
                    </a:lnTo>
                    <a:lnTo>
                      <a:pt x="1233" y="520"/>
                    </a:lnTo>
                    <a:lnTo>
                      <a:pt x="1235" y="510"/>
                    </a:lnTo>
                    <a:lnTo>
                      <a:pt x="1235" y="499"/>
                    </a:lnTo>
                    <a:lnTo>
                      <a:pt x="1235" y="498"/>
                    </a:lnTo>
                    <a:lnTo>
                      <a:pt x="1238" y="497"/>
                    </a:lnTo>
                    <a:lnTo>
                      <a:pt x="1242" y="496"/>
                    </a:lnTo>
                    <a:lnTo>
                      <a:pt x="1247" y="494"/>
                    </a:lnTo>
                    <a:lnTo>
                      <a:pt x="1252" y="492"/>
                    </a:lnTo>
                    <a:lnTo>
                      <a:pt x="1260" y="489"/>
                    </a:lnTo>
                    <a:lnTo>
                      <a:pt x="1266" y="486"/>
                    </a:lnTo>
                    <a:lnTo>
                      <a:pt x="1274" y="483"/>
                    </a:lnTo>
                    <a:lnTo>
                      <a:pt x="1281" y="479"/>
                    </a:lnTo>
                    <a:lnTo>
                      <a:pt x="1289" y="475"/>
                    </a:lnTo>
                    <a:lnTo>
                      <a:pt x="1295" y="470"/>
                    </a:lnTo>
                    <a:lnTo>
                      <a:pt x="1302" y="465"/>
                    </a:lnTo>
                    <a:lnTo>
                      <a:pt x="1307" y="459"/>
                    </a:lnTo>
                    <a:lnTo>
                      <a:pt x="1312" y="454"/>
                    </a:lnTo>
                    <a:lnTo>
                      <a:pt x="1315" y="447"/>
                    </a:lnTo>
                    <a:lnTo>
                      <a:pt x="1317" y="440"/>
                    </a:lnTo>
                    <a:lnTo>
                      <a:pt x="1317" y="432"/>
                    </a:lnTo>
                    <a:lnTo>
                      <a:pt x="1315" y="426"/>
                    </a:lnTo>
                    <a:lnTo>
                      <a:pt x="1313" y="418"/>
                    </a:lnTo>
                    <a:lnTo>
                      <a:pt x="1309" y="411"/>
                    </a:lnTo>
                    <a:lnTo>
                      <a:pt x="1304" y="404"/>
                    </a:lnTo>
                    <a:lnTo>
                      <a:pt x="1299" y="395"/>
                    </a:lnTo>
                    <a:lnTo>
                      <a:pt x="1293" y="388"/>
                    </a:lnTo>
                    <a:lnTo>
                      <a:pt x="1288" y="381"/>
                    </a:lnTo>
                    <a:lnTo>
                      <a:pt x="1281" y="373"/>
                    </a:lnTo>
                    <a:lnTo>
                      <a:pt x="1275" y="366"/>
                    </a:lnTo>
                    <a:lnTo>
                      <a:pt x="1269" y="359"/>
                    </a:lnTo>
                    <a:lnTo>
                      <a:pt x="1263" y="352"/>
                    </a:lnTo>
                    <a:lnTo>
                      <a:pt x="1258" y="346"/>
                    </a:lnTo>
                    <a:lnTo>
                      <a:pt x="1254" y="340"/>
                    </a:lnTo>
                    <a:lnTo>
                      <a:pt x="1252" y="334"/>
                    </a:lnTo>
                    <a:lnTo>
                      <a:pt x="1250" y="329"/>
                    </a:lnTo>
                    <a:lnTo>
                      <a:pt x="1247" y="324"/>
                    </a:lnTo>
                    <a:lnTo>
                      <a:pt x="1242" y="320"/>
                    </a:lnTo>
                    <a:lnTo>
                      <a:pt x="1234" y="316"/>
                    </a:lnTo>
                    <a:lnTo>
                      <a:pt x="1226" y="314"/>
                    </a:lnTo>
                    <a:lnTo>
                      <a:pt x="1214" y="310"/>
                    </a:lnTo>
                    <a:lnTo>
                      <a:pt x="1202" y="308"/>
                    </a:lnTo>
                    <a:lnTo>
                      <a:pt x="1191" y="307"/>
                    </a:lnTo>
                    <a:lnTo>
                      <a:pt x="1178" y="305"/>
                    </a:lnTo>
                    <a:lnTo>
                      <a:pt x="1164" y="304"/>
                    </a:lnTo>
                    <a:lnTo>
                      <a:pt x="1152" y="303"/>
                    </a:lnTo>
                    <a:lnTo>
                      <a:pt x="1141" y="302"/>
                    </a:lnTo>
                    <a:lnTo>
                      <a:pt x="1131" y="302"/>
                    </a:lnTo>
                    <a:lnTo>
                      <a:pt x="1121" y="302"/>
                    </a:lnTo>
                    <a:lnTo>
                      <a:pt x="1115" y="302"/>
                    </a:lnTo>
                    <a:lnTo>
                      <a:pt x="1110" y="302"/>
                    </a:lnTo>
                    <a:lnTo>
                      <a:pt x="1110" y="302"/>
                    </a:lnTo>
                    <a:lnTo>
                      <a:pt x="1112" y="279"/>
                    </a:lnTo>
                    <a:lnTo>
                      <a:pt x="1113" y="278"/>
                    </a:lnTo>
                    <a:lnTo>
                      <a:pt x="1116" y="277"/>
                    </a:lnTo>
                    <a:lnTo>
                      <a:pt x="1121" y="276"/>
                    </a:lnTo>
                    <a:lnTo>
                      <a:pt x="1128" y="276"/>
                    </a:lnTo>
                    <a:lnTo>
                      <a:pt x="1136" y="274"/>
                    </a:lnTo>
                    <a:lnTo>
                      <a:pt x="1145" y="271"/>
                    </a:lnTo>
                    <a:lnTo>
                      <a:pt x="1154" y="269"/>
                    </a:lnTo>
                    <a:lnTo>
                      <a:pt x="1164" y="265"/>
                    </a:lnTo>
                    <a:lnTo>
                      <a:pt x="1173" y="261"/>
                    </a:lnTo>
                    <a:lnTo>
                      <a:pt x="1182" y="257"/>
                    </a:lnTo>
                    <a:lnTo>
                      <a:pt x="1189" y="251"/>
                    </a:lnTo>
                    <a:lnTo>
                      <a:pt x="1196" y="247"/>
                    </a:lnTo>
                    <a:lnTo>
                      <a:pt x="1201" y="241"/>
                    </a:lnTo>
                    <a:lnTo>
                      <a:pt x="1204" y="234"/>
                    </a:lnTo>
                    <a:lnTo>
                      <a:pt x="1205" y="227"/>
                    </a:lnTo>
                    <a:lnTo>
                      <a:pt x="1203" y="219"/>
                    </a:lnTo>
                    <a:lnTo>
                      <a:pt x="1198" y="210"/>
                    </a:lnTo>
                    <a:lnTo>
                      <a:pt x="1195" y="204"/>
                    </a:lnTo>
                    <a:lnTo>
                      <a:pt x="1188" y="196"/>
                    </a:lnTo>
                    <a:lnTo>
                      <a:pt x="1182" y="191"/>
                    </a:lnTo>
                    <a:lnTo>
                      <a:pt x="1175" y="184"/>
                    </a:lnTo>
                    <a:lnTo>
                      <a:pt x="1168" y="178"/>
                    </a:lnTo>
                    <a:lnTo>
                      <a:pt x="1161" y="173"/>
                    </a:lnTo>
                    <a:lnTo>
                      <a:pt x="1154" y="169"/>
                    </a:lnTo>
                    <a:lnTo>
                      <a:pt x="1147" y="165"/>
                    </a:lnTo>
                    <a:lnTo>
                      <a:pt x="1141" y="162"/>
                    </a:lnTo>
                    <a:lnTo>
                      <a:pt x="1135" y="159"/>
                    </a:lnTo>
                    <a:lnTo>
                      <a:pt x="1130" y="156"/>
                    </a:lnTo>
                    <a:lnTo>
                      <a:pt x="1125" y="155"/>
                    </a:lnTo>
                    <a:lnTo>
                      <a:pt x="1122" y="154"/>
                    </a:lnTo>
                    <a:lnTo>
                      <a:pt x="1119" y="154"/>
                    </a:lnTo>
                    <a:lnTo>
                      <a:pt x="1123" y="138"/>
                    </a:lnTo>
                    <a:lnTo>
                      <a:pt x="1123" y="137"/>
                    </a:lnTo>
                    <a:lnTo>
                      <a:pt x="1125" y="137"/>
                    </a:lnTo>
                    <a:lnTo>
                      <a:pt x="1128" y="136"/>
                    </a:lnTo>
                    <a:lnTo>
                      <a:pt x="1133" y="136"/>
                    </a:lnTo>
                    <a:lnTo>
                      <a:pt x="1138" y="135"/>
                    </a:lnTo>
                    <a:lnTo>
                      <a:pt x="1143" y="134"/>
                    </a:lnTo>
                    <a:lnTo>
                      <a:pt x="1149" y="132"/>
                    </a:lnTo>
                    <a:lnTo>
                      <a:pt x="1156" y="131"/>
                    </a:lnTo>
                    <a:lnTo>
                      <a:pt x="1161" y="129"/>
                    </a:lnTo>
                    <a:lnTo>
                      <a:pt x="1166" y="126"/>
                    </a:lnTo>
                    <a:lnTo>
                      <a:pt x="1172" y="124"/>
                    </a:lnTo>
                    <a:lnTo>
                      <a:pt x="1177" y="121"/>
                    </a:lnTo>
                    <a:lnTo>
                      <a:pt x="1180" y="116"/>
                    </a:lnTo>
                    <a:lnTo>
                      <a:pt x="1182" y="113"/>
                    </a:lnTo>
                    <a:lnTo>
                      <a:pt x="1183" y="108"/>
                    </a:lnTo>
                    <a:lnTo>
                      <a:pt x="1183" y="103"/>
                    </a:lnTo>
                    <a:lnTo>
                      <a:pt x="1180" y="97"/>
                    </a:lnTo>
                    <a:lnTo>
                      <a:pt x="1178" y="93"/>
                    </a:lnTo>
                    <a:lnTo>
                      <a:pt x="1173" y="90"/>
                    </a:lnTo>
                    <a:lnTo>
                      <a:pt x="1170" y="87"/>
                    </a:lnTo>
                    <a:lnTo>
                      <a:pt x="1165" y="85"/>
                    </a:lnTo>
                    <a:lnTo>
                      <a:pt x="1161" y="84"/>
                    </a:lnTo>
                    <a:lnTo>
                      <a:pt x="1156" y="84"/>
                    </a:lnTo>
                    <a:lnTo>
                      <a:pt x="1152" y="84"/>
                    </a:lnTo>
                    <a:lnTo>
                      <a:pt x="1145" y="84"/>
                    </a:lnTo>
                    <a:lnTo>
                      <a:pt x="1141" y="85"/>
                    </a:lnTo>
                    <a:lnTo>
                      <a:pt x="1136" y="86"/>
                    </a:lnTo>
                    <a:lnTo>
                      <a:pt x="1133" y="86"/>
                    </a:lnTo>
                    <a:lnTo>
                      <a:pt x="1128" y="89"/>
                    </a:lnTo>
                    <a:lnTo>
                      <a:pt x="1126" y="90"/>
                    </a:lnTo>
                    <a:lnTo>
                      <a:pt x="1126" y="88"/>
                    </a:lnTo>
                    <a:lnTo>
                      <a:pt x="1128" y="85"/>
                    </a:lnTo>
                    <a:lnTo>
                      <a:pt x="1128" y="80"/>
                    </a:lnTo>
                    <a:lnTo>
                      <a:pt x="1128" y="75"/>
                    </a:lnTo>
                    <a:lnTo>
                      <a:pt x="1128" y="72"/>
                    </a:lnTo>
                    <a:lnTo>
                      <a:pt x="1126" y="70"/>
                    </a:lnTo>
                    <a:lnTo>
                      <a:pt x="1123" y="68"/>
                    </a:lnTo>
                    <a:lnTo>
                      <a:pt x="1119" y="66"/>
                    </a:lnTo>
                    <a:lnTo>
                      <a:pt x="1114" y="64"/>
                    </a:lnTo>
                    <a:lnTo>
                      <a:pt x="1108" y="64"/>
                    </a:lnTo>
                    <a:lnTo>
                      <a:pt x="1100" y="63"/>
                    </a:lnTo>
                    <a:lnTo>
                      <a:pt x="1090" y="64"/>
                    </a:lnTo>
                    <a:lnTo>
                      <a:pt x="1080" y="65"/>
                    </a:lnTo>
                    <a:lnTo>
                      <a:pt x="1072" y="68"/>
                    </a:lnTo>
                    <a:lnTo>
                      <a:pt x="1063" y="71"/>
                    </a:lnTo>
                    <a:lnTo>
                      <a:pt x="1058" y="77"/>
                    </a:lnTo>
                    <a:lnTo>
                      <a:pt x="1051" y="82"/>
                    </a:lnTo>
                    <a:lnTo>
                      <a:pt x="1046" y="89"/>
                    </a:lnTo>
                    <a:lnTo>
                      <a:pt x="1042" y="96"/>
                    </a:lnTo>
                    <a:lnTo>
                      <a:pt x="1040" y="103"/>
                    </a:lnTo>
                    <a:lnTo>
                      <a:pt x="1036" y="108"/>
                    </a:lnTo>
                    <a:lnTo>
                      <a:pt x="1034" y="115"/>
                    </a:lnTo>
                    <a:lnTo>
                      <a:pt x="1033" y="120"/>
                    </a:lnTo>
                    <a:lnTo>
                      <a:pt x="1032" y="126"/>
                    </a:lnTo>
                    <a:lnTo>
                      <a:pt x="1030" y="130"/>
                    </a:lnTo>
                    <a:lnTo>
                      <a:pt x="1030" y="134"/>
                    </a:lnTo>
                    <a:lnTo>
                      <a:pt x="1030" y="136"/>
                    </a:lnTo>
                    <a:lnTo>
                      <a:pt x="1030" y="138"/>
                    </a:lnTo>
                    <a:lnTo>
                      <a:pt x="1029" y="137"/>
                    </a:lnTo>
                    <a:lnTo>
                      <a:pt x="1024" y="136"/>
                    </a:lnTo>
                    <a:lnTo>
                      <a:pt x="1016" y="136"/>
                    </a:lnTo>
                    <a:lnTo>
                      <a:pt x="1006" y="135"/>
                    </a:lnTo>
                    <a:lnTo>
                      <a:pt x="993" y="134"/>
                    </a:lnTo>
                    <a:lnTo>
                      <a:pt x="979" y="133"/>
                    </a:lnTo>
                    <a:lnTo>
                      <a:pt x="964" y="132"/>
                    </a:lnTo>
                    <a:lnTo>
                      <a:pt x="950" y="132"/>
                    </a:lnTo>
                    <a:lnTo>
                      <a:pt x="933" y="132"/>
                    </a:lnTo>
                    <a:lnTo>
                      <a:pt x="918" y="133"/>
                    </a:lnTo>
                    <a:lnTo>
                      <a:pt x="901" y="134"/>
                    </a:lnTo>
                    <a:lnTo>
                      <a:pt x="887" y="137"/>
                    </a:lnTo>
                    <a:lnTo>
                      <a:pt x="874" y="139"/>
                    </a:lnTo>
                    <a:lnTo>
                      <a:pt x="863" y="143"/>
                    </a:lnTo>
                    <a:lnTo>
                      <a:pt x="854" y="147"/>
                    </a:lnTo>
                    <a:lnTo>
                      <a:pt x="847" y="154"/>
                    </a:lnTo>
                    <a:lnTo>
                      <a:pt x="841" y="159"/>
                    </a:lnTo>
                    <a:lnTo>
                      <a:pt x="835" y="166"/>
                    </a:lnTo>
                    <a:lnTo>
                      <a:pt x="830" y="175"/>
                    </a:lnTo>
                    <a:lnTo>
                      <a:pt x="824" y="185"/>
                    </a:lnTo>
                    <a:lnTo>
                      <a:pt x="817" y="194"/>
                    </a:lnTo>
                    <a:lnTo>
                      <a:pt x="813" y="204"/>
                    </a:lnTo>
                    <a:lnTo>
                      <a:pt x="808" y="215"/>
                    </a:lnTo>
                    <a:lnTo>
                      <a:pt x="804" y="227"/>
                    </a:lnTo>
                    <a:lnTo>
                      <a:pt x="800" y="238"/>
                    </a:lnTo>
                    <a:lnTo>
                      <a:pt x="796" y="249"/>
                    </a:lnTo>
                    <a:lnTo>
                      <a:pt x="791" y="261"/>
                    </a:lnTo>
                    <a:lnTo>
                      <a:pt x="789" y="273"/>
                    </a:lnTo>
                    <a:lnTo>
                      <a:pt x="787" y="284"/>
                    </a:lnTo>
                    <a:lnTo>
                      <a:pt x="786" y="295"/>
                    </a:lnTo>
                    <a:lnTo>
                      <a:pt x="784" y="305"/>
                    </a:lnTo>
                    <a:lnTo>
                      <a:pt x="784" y="316"/>
                    </a:lnTo>
                    <a:lnTo>
                      <a:pt x="783" y="315"/>
                    </a:lnTo>
                    <a:lnTo>
                      <a:pt x="780" y="312"/>
                    </a:lnTo>
                    <a:lnTo>
                      <a:pt x="776" y="309"/>
                    </a:lnTo>
                    <a:lnTo>
                      <a:pt x="771" y="306"/>
                    </a:lnTo>
                    <a:lnTo>
                      <a:pt x="764" y="302"/>
                    </a:lnTo>
                    <a:lnTo>
                      <a:pt x="758" y="297"/>
                    </a:lnTo>
                    <a:lnTo>
                      <a:pt x="749" y="292"/>
                    </a:lnTo>
                    <a:lnTo>
                      <a:pt x="741" y="287"/>
                    </a:lnTo>
                    <a:lnTo>
                      <a:pt x="732" y="282"/>
                    </a:lnTo>
                    <a:lnTo>
                      <a:pt x="723" y="278"/>
                    </a:lnTo>
                    <a:lnTo>
                      <a:pt x="713" y="274"/>
                    </a:lnTo>
                    <a:lnTo>
                      <a:pt x="706" y="271"/>
                    </a:lnTo>
                    <a:lnTo>
                      <a:pt x="696" y="269"/>
                    </a:lnTo>
                    <a:lnTo>
                      <a:pt x="688" y="267"/>
                    </a:lnTo>
                    <a:lnTo>
                      <a:pt x="681" y="269"/>
                    </a:lnTo>
                    <a:lnTo>
                      <a:pt x="677" y="271"/>
                    </a:lnTo>
                    <a:lnTo>
                      <a:pt x="671" y="274"/>
                    </a:lnTo>
                    <a:lnTo>
                      <a:pt x="668" y="278"/>
                    </a:lnTo>
                    <a:lnTo>
                      <a:pt x="666" y="283"/>
                    </a:lnTo>
                    <a:lnTo>
                      <a:pt x="666" y="288"/>
                    </a:lnTo>
                    <a:lnTo>
                      <a:pt x="667" y="293"/>
                    </a:lnTo>
                    <a:lnTo>
                      <a:pt x="668" y="299"/>
                    </a:lnTo>
                    <a:lnTo>
                      <a:pt x="670" y="304"/>
                    </a:lnTo>
                    <a:lnTo>
                      <a:pt x="674" y="310"/>
                    </a:lnTo>
                    <a:lnTo>
                      <a:pt x="677" y="315"/>
                    </a:lnTo>
                    <a:lnTo>
                      <a:pt x="681" y="321"/>
                    </a:lnTo>
                    <a:lnTo>
                      <a:pt x="684" y="325"/>
                    </a:lnTo>
                    <a:lnTo>
                      <a:pt x="688" y="329"/>
                    </a:lnTo>
                    <a:lnTo>
                      <a:pt x="692" y="332"/>
                    </a:lnTo>
                    <a:lnTo>
                      <a:pt x="694" y="335"/>
                    </a:lnTo>
                    <a:lnTo>
                      <a:pt x="695" y="337"/>
                    </a:lnTo>
                    <a:lnTo>
                      <a:pt x="697" y="338"/>
                    </a:lnTo>
                    <a:lnTo>
                      <a:pt x="695" y="339"/>
                    </a:lnTo>
                    <a:lnTo>
                      <a:pt x="693" y="341"/>
                    </a:lnTo>
                    <a:lnTo>
                      <a:pt x="689" y="344"/>
                    </a:lnTo>
                    <a:lnTo>
                      <a:pt x="684" y="350"/>
                    </a:lnTo>
                    <a:lnTo>
                      <a:pt x="679" y="356"/>
                    </a:lnTo>
                    <a:lnTo>
                      <a:pt x="673" y="364"/>
                    </a:lnTo>
                    <a:lnTo>
                      <a:pt x="667" y="371"/>
                    </a:lnTo>
                    <a:lnTo>
                      <a:pt x="660" y="379"/>
                    </a:lnTo>
                    <a:lnTo>
                      <a:pt x="652" y="387"/>
                    </a:lnTo>
                    <a:lnTo>
                      <a:pt x="645" y="394"/>
                    </a:lnTo>
                    <a:lnTo>
                      <a:pt x="638" y="401"/>
                    </a:lnTo>
                    <a:lnTo>
                      <a:pt x="632" y="409"/>
                    </a:lnTo>
                    <a:lnTo>
                      <a:pt x="625" y="414"/>
                    </a:lnTo>
                    <a:lnTo>
                      <a:pt x="621" y="419"/>
                    </a:lnTo>
                    <a:lnTo>
                      <a:pt x="616" y="423"/>
                    </a:lnTo>
                    <a:lnTo>
                      <a:pt x="614" y="426"/>
                    </a:lnTo>
                    <a:lnTo>
                      <a:pt x="612" y="424"/>
                    </a:lnTo>
                    <a:lnTo>
                      <a:pt x="610" y="422"/>
                    </a:lnTo>
                    <a:lnTo>
                      <a:pt x="607" y="421"/>
                    </a:lnTo>
                    <a:lnTo>
                      <a:pt x="604" y="419"/>
                    </a:lnTo>
                    <a:lnTo>
                      <a:pt x="600" y="418"/>
                    </a:lnTo>
                    <a:lnTo>
                      <a:pt x="596" y="417"/>
                    </a:lnTo>
                    <a:lnTo>
                      <a:pt x="590" y="415"/>
                    </a:lnTo>
                    <a:lnTo>
                      <a:pt x="583" y="413"/>
                    </a:lnTo>
                    <a:lnTo>
                      <a:pt x="576" y="412"/>
                    </a:lnTo>
                    <a:lnTo>
                      <a:pt x="567" y="411"/>
                    </a:lnTo>
                    <a:lnTo>
                      <a:pt x="557" y="410"/>
                    </a:lnTo>
                    <a:lnTo>
                      <a:pt x="544" y="409"/>
                    </a:lnTo>
                    <a:lnTo>
                      <a:pt x="531" y="409"/>
                    </a:lnTo>
                    <a:lnTo>
                      <a:pt x="518" y="410"/>
                    </a:lnTo>
                    <a:lnTo>
                      <a:pt x="502" y="410"/>
                    </a:lnTo>
                    <a:lnTo>
                      <a:pt x="488" y="413"/>
                    </a:lnTo>
                    <a:lnTo>
                      <a:pt x="474" y="416"/>
                    </a:lnTo>
                    <a:lnTo>
                      <a:pt x="461" y="421"/>
                    </a:lnTo>
                    <a:lnTo>
                      <a:pt x="450" y="426"/>
                    </a:lnTo>
                    <a:lnTo>
                      <a:pt x="437" y="432"/>
                    </a:lnTo>
                    <a:lnTo>
                      <a:pt x="427" y="439"/>
                    </a:lnTo>
                    <a:lnTo>
                      <a:pt x="417" y="448"/>
                    </a:lnTo>
                    <a:lnTo>
                      <a:pt x="408" y="454"/>
                    </a:lnTo>
                    <a:lnTo>
                      <a:pt x="399" y="463"/>
                    </a:lnTo>
                    <a:lnTo>
                      <a:pt x="391" y="471"/>
                    </a:lnTo>
                    <a:lnTo>
                      <a:pt x="384" y="480"/>
                    </a:lnTo>
                    <a:lnTo>
                      <a:pt x="377" y="486"/>
                    </a:lnTo>
                    <a:lnTo>
                      <a:pt x="372" y="494"/>
                    </a:lnTo>
                    <a:lnTo>
                      <a:pt x="367" y="502"/>
                    </a:lnTo>
                    <a:lnTo>
                      <a:pt x="363" y="508"/>
                    </a:lnTo>
                    <a:lnTo>
                      <a:pt x="359" y="514"/>
                    </a:lnTo>
                    <a:lnTo>
                      <a:pt x="356" y="521"/>
                    </a:lnTo>
                    <a:lnTo>
                      <a:pt x="353" y="529"/>
                    </a:lnTo>
                    <a:lnTo>
                      <a:pt x="350" y="538"/>
                    </a:lnTo>
                    <a:lnTo>
                      <a:pt x="349" y="547"/>
                    </a:lnTo>
                    <a:lnTo>
                      <a:pt x="347" y="556"/>
                    </a:lnTo>
                    <a:lnTo>
                      <a:pt x="345" y="565"/>
                    </a:lnTo>
                    <a:lnTo>
                      <a:pt x="345" y="575"/>
                    </a:lnTo>
                    <a:lnTo>
                      <a:pt x="345" y="585"/>
                    </a:lnTo>
                    <a:lnTo>
                      <a:pt x="345" y="593"/>
                    </a:lnTo>
                    <a:lnTo>
                      <a:pt x="345" y="601"/>
                    </a:lnTo>
                    <a:lnTo>
                      <a:pt x="345" y="609"/>
                    </a:lnTo>
                    <a:lnTo>
                      <a:pt x="345" y="615"/>
                    </a:lnTo>
                    <a:lnTo>
                      <a:pt x="345" y="622"/>
                    </a:lnTo>
                    <a:lnTo>
                      <a:pt x="346" y="627"/>
                    </a:lnTo>
                    <a:lnTo>
                      <a:pt x="349" y="631"/>
                    </a:lnTo>
                    <a:lnTo>
                      <a:pt x="351" y="636"/>
                    </a:lnTo>
                    <a:lnTo>
                      <a:pt x="354" y="642"/>
                    </a:lnTo>
                    <a:lnTo>
                      <a:pt x="358" y="648"/>
                    </a:lnTo>
                    <a:lnTo>
                      <a:pt x="363" y="654"/>
                    </a:lnTo>
                    <a:lnTo>
                      <a:pt x="365" y="659"/>
                    </a:lnTo>
                    <a:lnTo>
                      <a:pt x="369" y="663"/>
                    </a:lnTo>
                    <a:lnTo>
                      <a:pt x="371" y="666"/>
                    </a:lnTo>
                    <a:lnTo>
                      <a:pt x="372" y="667"/>
                    </a:lnTo>
                    <a:lnTo>
                      <a:pt x="371" y="667"/>
                    </a:lnTo>
                    <a:lnTo>
                      <a:pt x="369" y="670"/>
                    </a:lnTo>
                    <a:lnTo>
                      <a:pt x="369" y="673"/>
                    </a:lnTo>
                    <a:lnTo>
                      <a:pt x="367" y="678"/>
                    </a:lnTo>
                    <a:lnTo>
                      <a:pt x="365" y="683"/>
                    </a:lnTo>
                    <a:lnTo>
                      <a:pt x="364" y="690"/>
                    </a:lnTo>
                    <a:lnTo>
                      <a:pt x="363" y="697"/>
                    </a:lnTo>
                    <a:lnTo>
                      <a:pt x="363" y="705"/>
                    </a:lnTo>
                    <a:lnTo>
                      <a:pt x="363" y="712"/>
                    </a:lnTo>
                    <a:lnTo>
                      <a:pt x="365" y="721"/>
                    </a:lnTo>
                    <a:lnTo>
                      <a:pt x="368" y="728"/>
                    </a:lnTo>
                    <a:lnTo>
                      <a:pt x="373" y="737"/>
                    </a:lnTo>
                    <a:lnTo>
                      <a:pt x="378" y="743"/>
                    </a:lnTo>
                    <a:lnTo>
                      <a:pt x="387" y="750"/>
                    </a:lnTo>
                    <a:lnTo>
                      <a:pt x="396" y="756"/>
                    </a:lnTo>
                    <a:lnTo>
                      <a:pt x="408" y="762"/>
                    </a:lnTo>
                    <a:lnTo>
                      <a:pt x="421" y="765"/>
                    </a:lnTo>
                    <a:lnTo>
                      <a:pt x="434" y="768"/>
                    </a:lnTo>
                    <a:lnTo>
                      <a:pt x="447" y="768"/>
                    </a:lnTo>
                    <a:lnTo>
                      <a:pt x="459" y="768"/>
                    </a:lnTo>
                    <a:lnTo>
                      <a:pt x="470" y="765"/>
                    </a:lnTo>
                    <a:lnTo>
                      <a:pt x="482" y="763"/>
                    </a:lnTo>
                    <a:lnTo>
                      <a:pt x="492" y="758"/>
                    </a:lnTo>
                    <a:lnTo>
                      <a:pt x="502" y="754"/>
                    </a:lnTo>
                    <a:lnTo>
                      <a:pt x="511" y="748"/>
                    </a:lnTo>
                    <a:lnTo>
                      <a:pt x="520" y="741"/>
                    </a:lnTo>
                    <a:lnTo>
                      <a:pt x="527" y="733"/>
                    </a:lnTo>
                    <a:lnTo>
                      <a:pt x="533" y="725"/>
                    </a:lnTo>
                    <a:lnTo>
                      <a:pt x="538" y="715"/>
                    </a:lnTo>
                    <a:lnTo>
                      <a:pt x="543" y="706"/>
                    </a:lnTo>
                    <a:lnTo>
                      <a:pt x="546" y="695"/>
                    </a:lnTo>
                    <a:lnTo>
                      <a:pt x="548" y="686"/>
                    </a:lnTo>
                    <a:lnTo>
                      <a:pt x="551" y="683"/>
                    </a:lnTo>
                    <a:lnTo>
                      <a:pt x="555" y="679"/>
                    </a:lnTo>
                    <a:lnTo>
                      <a:pt x="559" y="676"/>
                    </a:lnTo>
                    <a:lnTo>
                      <a:pt x="564" y="674"/>
                    </a:lnTo>
                    <a:lnTo>
                      <a:pt x="568" y="671"/>
                    </a:lnTo>
                    <a:lnTo>
                      <a:pt x="572" y="669"/>
                    </a:lnTo>
                    <a:lnTo>
                      <a:pt x="577" y="667"/>
                    </a:lnTo>
                    <a:lnTo>
                      <a:pt x="583" y="666"/>
                    </a:lnTo>
                    <a:lnTo>
                      <a:pt x="586" y="664"/>
                    </a:lnTo>
                    <a:lnTo>
                      <a:pt x="591" y="663"/>
                    </a:lnTo>
                    <a:lnTo>
                      <a:pt x="595" y="662"/>
                    </a:lnTo>
                    <a:lnTo>
                      <a:pt x="599" y="661"/>
                    </a:lnTo>
                    <a:lnTo>
                      <a:pt x="604" y="660"/>
                    </a:lnTo>
                    <a:lnTo>
                      <a:pt x="607" y="660"/>
                    </a:lnTo>
                    <a:lnTo>
                      <a:pt x="605" y="660"/>
                    </a:lnTo>
                    <a:lnTo>
                      <a:pt x="604" y="662"/>
                    </a:lnTo>
                    <a:lnTo>
                      <a:pt x="601" y="663"/>
                    </a:lnTo>
                    <a:lnTo>
                      <a:pt x="597" y="666"/>
                    </a:lnTo>
                    <a:lnTo>
                      <a:pt x="592" y="669"/>
                    </a:lnTo>
                    <a:lnTo>
                      <a:pt x="588" y="673"/>
                    </a:lnTo>
                    <a:lnTo>
                      <a:pt x="583" y="678"/>
                    </a:lnTo>
                    <a:lnTo>
                      <a:pt x="579" y="684"/>
                    </a:lnTo>
                    <a:lnTo>
                      <a:pt x="573" y="690"/>
                    </a:lnTo>
                    <a:lnTo>
                      <a:pt x="570" y="697"/>
                    </a:lnTo>
                    <a:lnTo>
                      <a:pt x="564" y="705"/>
                    </a:lnTo>
                    <a:lnTo>
                      <a:pt x="561" y="714"/>
                    </a:lnTo>
                    <a:lnTo>
                      <a:pt x="558" y="724"/>
                    </a:lnTo>
                    <a:lnTo>
                      <a:pt x="557" y="734"/>
                    </a:lnTo>
                    <a:lnTo>
                      <a:pt x="555" y="746"/>
                    </a:lnTo>
                    <a:lnTo>
                      <a:pt x="557" y="758"/>
                    </a:lnTo>
                    <a:lnTo>
                      <a:pt x="559" y="770"/>
                    </a:lnTo>
                    <a:lnTo>
                      <a:pt x="563" y="781"/>
                    </a:lnTo>
                    <a:lnTo>
                      <a:pt x="570" y="791"/>
                    </a:lnTo>
                    <a:lnTo>
                      <a:pt x="578" y="801"/>
                    </a:lnTo>
                    <a:lnTo>
                      <a:pt x="587" y="808"/>
                    </a:lnTo>
                    <a:lnTo>
                      <a:pt x="599" y="816"/>
                    </a:lnTo>
                    <a:lnTo>
                      <a:pt x="610" y="821"/>
                    </a:lnTo>
                    <a:lnTo>
                      <a:pt x="624" y="826"/>
                    </a:lnTo>
                    <a:lnTo>
                      <a:pt x="636" y="828"/>
                    </a:lnTo>
                    <a:lnTo>
                      <a:pt x="650" y="828"/>
                    </a:lnTo>
                    <a:lnTo>
                      <a:pt x="664" y="828"/>
                    </a:lnTo>
                    <a:lnTo>
                      <a:pt x="677" y="826"/>
                    </a:lnTo>
                    <a:lnTo>
                      <a:pt x="690" y="822"/>
                    </a:lnTo>
                    <a:lnTo>
                      <a:pt x="702" y="816"/>
                    </a:lnTo>
                    <a:lnTo>
                      <a:pt x="714" y="809"/>
                    </a:lnTo>
                    <a:lnTo>
                      <a:pt x="725" y="800"/>
                    </a:lnTo>
                    <a:lnTo>
                      <a:pt x="733" y="788"/>
                    </a:lnTo>
                    <a:lnTo>
                      <a:pt x="739" y="778"/>
                    </a:lnTo>
                    <a:lnTo>
                      <a:pt x="743" y="767"/>
                    </a:lnTo>
                    <a:lnTo>
                      <a:pt x="746" y="756"/>
                    </a:lnTo>
                    <a:lnTo>
                      <a:pt x="747" y="746"/>
                    </a:lnTo>
                    <a:lnTo>
                      <a:pt x="747" y="736"/>
                    </a:lnTo>
                    <a:lnTo>
                      <a:pt x="745" y="727"/>
                    </a:lnTo>
                    <a:lnTo>
                      <a:pt x="744" y="718"/>
                    </a:lnTo>
                    <a:lnTo>
                      <a:pt x="740" y="709"/>
                    </a:lnTo>
                    <a:lnTo>
                      <a:pt x="737" y="702"/>
                    </a:lnTo>
                    <a:lnTo>
                      <a:pt x="734" y="695"/>
                    </a:lnTo>
                    <a:lnTo>
                      <a:pt x="732" y="690"/>
                    </a:lnTo>
                    <a:lnTo>
                      <a:pt x="728" y="686"/>
                    </a:lnTo>
                    <a:lnTo>
                      <a:pt x="726" y="683"/>
                    </a:lnTo>
                    <a:lnTo>
                      <a:pt x="725" y="680"/>
                    </a:lnTo>
                    <a:lnTo>
                      <a:pt x="726" y="681"/>
                    </a:lnTo>
                    <a:lnTo>
                      <a:pt x="732" y="684"/>
                    </a:lnTo>
                    <a:lnTo>
                      <a:pt x="735" y="686"/>
                    </a:lnTo>
                    <a:lnTo>
                      <a:pt x="739" y="689"/>
                    </a:lnTo>
                    <a:lnTo>
                      <a:pt x="744" y="693"/>
                    </a:lnTo>
                    <a:lnTo>
                      <a:pt x="749" y="696"/>
                    </a:lnTo>
                    <a:lnTo>
                      <a:pt x="753" y="700"/>
                    </a:lnTo>
                    <a:lnTo>
                      <a:pt x="758" y="705"/>
                    </a:lnTo>
                    <a:lnTo>
                      <a:pt x="762" y="709"/>
                    </a:lnTo>
                    <a:lnTo>
                      <a:pt x="767" y="714"/>
                    </a:lnTo>
                    <a:lnTo>
                      <a:pt x="770" y="720"/>
                    </a:lnTo>
                    <a:lnTo>
                      <a:pt x="773" y="727"/>
                    </a:lnTo>
                    <a:lnTo>
                      <a:pt x="776" y="733"/>
                    </a:lnTo>
                    <a:lnTo>
                      <a:pt x="777" y="740"/>
                    </a:lnTo>
                    <a:lnTo>
                      <a:pt x="779" y="738"/>
                    </a:lnTo>
                    <a:lnTo>
                      <a:pt x="786" y="733"/>
                    </a:lnTo>
                    <a:lnTo>
                      <a:pt x="796" y="727"/>
                    </a:lnTo>
                    <a:lnTo>
                      <a:pt x="810" y="718"/>
                    </a:lnTo>
                    <a:lnTo>
                      <a:pt x="826" y="706"/>
                    </a:lnTo>
                    <a:lnTo>
                      <a:pt x="845" y="695"/>
                    </a:lnTo>
                    <a:lnTo>
                      <a:pt x="865" y="681"/>
                    </a:lnTo>
                    <a:lnTo>
                      <a:pt x="887" y="668"/>
                    </a:lnTo>
                    <a:lnTo>
                      <a:pt x="910" y="653"/>
                    </a:lnTo>
                    <a:lnTo>
                      <a:pt x="933" y="640"/>
                    </a:lnTo>
                    <a:lnTo>
                      <a:pt x="956" y="625"/>
                    </a:lnTo>
                    <a:lnTo>
                      <a:pt x="979" y="613"/>
                    </a:lnTo>
                    <a:lnTo>
                      <a:pt x="999" y="602"/>
                    </a:lnTo>
                    <a:lnTo>
                      <a:pt x="1020" y="592"/>
                    </a:lnTo>
                    <a:lnTo>
                      <a:pt x="1038" y="585"/>
                    </a:lnTo>
                    <a:lnTo>
                      <a:pt x="1053" y="58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3" y="553"/>
                    </a:lnTo>
                    <a:lnTo>
                      <a:pt x="1064" y="556"/>
                    </a:lnTo>
                    <a:lnTo>
                      <a:pt x="1068" y="561"/>
                    </a:lnTo>
                    <a:lnTo>
                      <a:pt x="1071" y="566"/>
                    </a:lnTo>
                    <a:lnTo>
                      <a:pt x="1076" y="572"/>
                    </a:lnTo>
                    <a:lnTo>
                      <a:pt x="1081" y="578"/>
                    </a:lnTo>
                    <a:lnTo>
                      <a:pt x="1088" y="585"/>
                    </a:lnTo>
                    <a:lnTo>
                      <a:pt x="1095" y="589"/>
                    </a:lnTo>
                    <a:lnTo>
                      <a:pt x="1103" y="593"/>
                    </a:lnTo>
                    <a:lnTo>
                      <a:pt x="1113" y="597"/>
                    </a:lnTo>
                    <a:lnTo>
                      <a:pt x="1124" y="599"/>
                    </a:lnTo>
                    <a:lnTo>
                      <a:pt x="1136" y="599"/>
                    </a:lnTo>
                    <a:lnTo>
                      <a:pt x="1151" y="597"/>
                    </a:lnTo>
                    <a:lnTo>
                      <a:pt x="1166" y="594"/>
                    </a:lnTo>
                    <a:lnTo>
                      <a:pt x="1183" y="588"/>
                    </a:lnTo>
                    <a:lnTo>
                      <a:pt x="1269" y="789"/>
                    </a:lnTo>
                    <a:lnTo>
                      <a:pt x="1239" y="771"/>
                    </a:lnTo>
                    <a:lnTo>
                      <a:pt x="1236" y="771"/>
                    </a:lnTo>
                    <a:lnTo>
                      <a:pt x="1263" y="801"/>
                    </a:lnTo>
                    <a:lnTo>
                      <a:pt x="1242" y="783"/>
                    </a:lnTo>
                    <a:lnTo>
                      <a:pt x="1251" y="798"/>
                    </a:lnTo>
                    <a:lnTo>
                      <a:pt x="1248" y="804"/>
                    </a:lnTo>
                    <a:lnTo>
                      <a:pt x="1254" y="819"/>
                    </a:lnTo>
                    <a:lnTo>
                      <a:pt x="1254" y="831"/>
                    </a:lnTo>
                    <a:lnTo>
                      <a:pt x="1254" y="846"/>
                    </a:lnTo>
                    <a:lnTo>
                      <a:pt x="1245" y="861"/>
                    </a:lnTo>
                    <a:lnTo>
                      <a:pt x="1242" y="873"/>
                    </a:lnTo>
                    <a:lnTo>
                      <a:pt x="1233" y="885"/>
                    </a:lnTo>
                    <a:lnTo>
                      <a:pt x="1224" y="900"/>
                    </a:lnTo>
                    <a:lnTo>
                      <a:pt x="1215" y="909"/>
                    </a:lnTo>
                    <a:lnTo>
                      <a:pt x="1200" y="918"/>
                    </a:lnTo>
                    <a:lnTo>
                      <a:pt x="1095" y="942"/>
                    </a:lnTo>
                    <a:lnTo>
                      <a:pt x="1052" y="949"/>
                    </a:lnTo>
                    <a:lnTo>
                      <a:pt x="1025" y="952"/>
                    </a:lnTo>
                    <a:lnTo>
                      <a:pt x="981" y="956"/>
                    </a:lnTo>
                    <a:lnTo>
                      <a:pt x="925" y="961"/>
                    </a:lnTo>
                    <a:lnTo>
                      <a:pt x="857" y="966"/>
                    </a:lnTo>
                    <a:lnTo>
                      <a:pt x="782" y="971"/>
                    </a:lnTo>
                    <a:lnTo>
                      <a:pt x="699" y="975"/>
                    </a:lnTo>
                    <a:lnTo>
                      <a:pt x="613" y="980"/>
                    </a:lnTo>
                    <a:lnTo>
                      <a:pt x="524" y="982"/>
                    </a:lnTo>
                    <a:lnTo>
                      <a:pt x="437" y="984"/>
                    </a:lnTo>
                    <a:lnTo>
                      <a:pt x="350" y="982"/>
                    </a:lnTo>
                    <a:lnTo>
                      <a:pt x="271" y="979"/>
                    </a:lnTo>
                    <a:lnTo>
                      <a:pt x="197" y="972"/>
                    </a:lnTo>
                    <a:lnTo>
                      <a:pt x="133" y="963"/>
                    </a:lnTo>
                    <a:lnTo>
                      <a:pt x="82" y="949"/>
                    </a:lnTo>
                    <a:lnTo>
                      <a:pt x="45" y="931"/>
                    </a:lnTo>
                    <a:lnTo>
                      <a:pt x="21" y="911"/>
                    </a:lnTo>
                    <a:lnTo>
                      <a:pt x="6" y="889"/>
                    </a:lnTo>
                    <a:lnTo>
                      <a:pt x="0" y="868"/>
                    </a:lnTo>
                    <a:lnTo>
                      <a:pt x="2" y="846"/>
                    </a:lnTo>
                    <a:lnTo>
                      <a:pt x="10" y="826"/>
                    </a:lnTo>
                    <a:lnTo>
                      <a:pt x="24" y="804"/>
                    </a:lnTo>
                    <a:lnTo>
                      <a:pt x="43" y="783"/>
                    </a:lnTo>
                    <a:lnTo>
                      <a:pt x="65" y="763"/>
                    </a:lnTo>
                    <a:lnTo>
                      <a:pt x="87" y="743"/>
                    </a:lnTo>
                    <a:lnTo>
                      <a:pt x="113" y="724"/>
                    </a:lnTo>
                    <a:lnTo>
                      <a:pt x="137" y="706"/>
                    </a:lnTo>
                    <a:lnTo>
                      <a:pt x="161" y="689"/>
                    </a:lnTo>
                    <a:lnTo>
                      <a:pt x="182" y="673"/>
                    </a:lnTo>
                    <a:lnTo>
                      <a:pt x="201" y="660"/>
                    </a:lnTo>
                    <a:lnTo>
                      <a:pt x="214" y="648"/>
                    </a:lnTo>
                    <a:lnTo>
                      <a:pt x="223" y="637"/>
                    </a:lnTo>
                    <a:lnTo>
                      <a:pt x="224" y="627"/>
                    </a:lnTo>
                    <a:lnTo>
                      <a:pt x="220" y="619"/>
                    </a:lnTo>
                    <a:lnTo>
                      <a:pt x="212" y="610"/>
                    </a:lnTo>
                    <a:lnTo>
                      <a:pt x="201" y="603"/>
                    </a:lnTo>
                    <a:lnTo>
                      <a:pt x="186" y="597"/>
                    </a:lnTo>
                    <a:lnTo>
                      <a:pt x="169" y="591"/>
                    </a:lnTo>
                    <a:lnTo>
                      <a:pt x="150" y="585"/>
                    </a:lnTo>
                    <a:lnTo>
                      <a:pt x="131" y="580"/>
                    </a:lnTo>
                    <a:lnTo>
                      <a:pt x="109" y="575"/>
                    </a:lnTo>
                    <a:lnTo>
                      <a:pt x="91" y="572"/>
                    </a:lnTo>
                    <a:lnTo>
                      <a:pt x="72" y="569"/>
                    </a:lnTo>
                    <a:lnTo>
                      <a:pt x="55" y="568"/>
                    </a:lnTo>
                    <a:lnTo>
                      <a:pt x="40" y="565"/>
                    </a:lnTo>
                    <a:lnTo>
                      <a:pt x="30" y="564"/>
                    </a:lnTo>
                    <a:lnTo>
                      <a:pt x="22" y="563"/>
                    </a:lnTo>
                    <a:lnTo>
                      <a:pt x="21" y="563"/>
                    </a:lnTo>
                    <a:lnTo>
                      <a:pt x="20" y="560"/>
                    </a:lnTo>
                    <a:lnTo>
                      <a:pt x="20" y="550"/>
                    </a:lnTo>
                    <a:lnTo>
                      <a:pt x="20" y="536"/>
                    </a:lnTo>
                    <a:lnTo>
                      <a:pt x="21" y="518"/>
                    </a:lnTo>
                    <a:lnTo>
                      <a:pt x="21" y="496"/>
                    </a:lnTo>
                    <a:lnTo>
                      <a:pt x="21" y="472"/>
                    </a:lnTo>
                    <a:lnTo>
                      <a:pt x="22" y="445"/>
                    </a:lnTo>
                    <a:lnTo>
                      <a:pt x="24" y="419"/>
                    </a:lnTo>
                    <a:lnTo>
                      <a:pt x="25" y="392"/>
                    </a:lnTo>
                    <a:lnTo>
                      <a:pt x="27" y="366"/>
                    </a:lnTo>
                    <a:lnTo>
                      <a:pt x="30" y="340"/>
                    </a:lnTo>
                    <a:lnTo>
                      <a:pt x="34" y="319"/>
                    </a:lnTo>
                    <a:lnTo>
                      <a:pt x="37" y="299"/>
                    </a:lnTo>
                    <a:lnTo>
                      <a:pt x="41" y="284"/>
                    </a:lnTo>
                    <a:lnTo>
                      <a:pt x="48" y="274"/>
                    </a:lnTo>
                    <a:lnTo>
                      <a:pt x="54" y="269"/>
                    </a:lnTo>
                    <a:lnTo>
                      <a:pt x="54" y="269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35" name="Freeform 30"/>
              <p:cNvSpPr>
                <a:spLocks/>
              </p:cNvSpPr>
              <p:nvPr/>
            </p:nvSpPr>
            <p:spPr bwMode="auto">
              <a:xfrm>
                <a:off x="844" y="2179"/>
                <a:ext cx="894" cy="473"/>
              </a:xfrm>
              <a:custGeom>
                <a:avLst/>
                <a:gdLst>
                  <a:gd name="T0" fmla="*/ 186 w 1788"/>
                  <a:gd name="T1" fmla="*/ 647 h 947"/>
                  <a:gd name="T2" fmla="*/ 170 w 1788"/>
                  <a:gd name="T3" fmla="*/ 697 h 947"/>
                  <a:gd name="T4" fmla="*/ 122 w 1788"/>
                  <a:gd name="T5" fmla="*/ 753 h 947"/>
                  <a:gd name="T6" fmla="*/ 32 w 1788"/>
                  <a:gd name="T7" fmla="*/ 792 h 947"/>
                  <a:gd name="T8" fmla="*/ 0 w 1788"/>
                  <a:gd name="T9" fmla="*/ 803 h 947"/>
                  <a:gd name="T10" fmla="*/ 19 w 1788"/>
                  <a:gd name="T11" fmla="*/ 838 h 947"/>
                  <a:gd name="T12" fmla="*/ 91 w 1788"/>
                  <a:gd name="T13" fmla="*/ 885 h 947"/>
                  <a:gd name="T14" fmla="*/ 250 w 1788"/>
                  <a:gd name="T15" fmla="*/ 934 h 947"/>
                  <a:gd name="T16" fmla="*/ 566 w 1788"/>
                  <a:gd name="T17" fmla="*/ 902 h 947"/>
                  <a:gd name="T18" fmla="*/ 1045 w 1788"/>
                  <a:gd name="T19" fmla="*/ 693 h 947"/>
                  <a:gd name="T20" fmla="*/ 1511 w 1788"/>
                  <a:gd name="T21" fmla="*/ 435 h 947"/>
                  <a:gd name="T22" fmla="*/ 1774 w 1788"/>
                  <a:gd name="T23" fmla="*/ 276 h 947"/>
                  <a:gd name="T24" fmla="*/ 1782 w 1788"/>
                  <a:gd name="T25" fmla="*/ 96 h 947"/>
                  <a:gd name="T26" fmla="*/ 1739 w 1788"/>
                  <a:gd name="T27" fmla="*/ 66 h 947"/>
                  <a:gd name="T28" fmla="*/ 1661 w 1788"/>
                  <a:gd name="T29" fmla="*/ 27 h 947"/>
                  <a:gd name="T30" fmla="*/ 1551 w 1788"/>
                  <a:gd name="T31" fmla="*/ 2 h 947"/>
                  <a:gd name="T32" fmla="*/ 1493 w 1788"/>
                  <a:gd name="T33" fmla="*/ 10 h 947"/>
                  <a:gd name="T34" fmla="*/ 1523 w 1788"/>
                  <a:gd name="T35" fmla="*/ 49 h 947"/>
                  <a:gd name="T36" fmla="*/ 1554 w 1788"/>
                  <a:gd name="T37" fmla="*/ 101 h 947"/>
                  <a:gd name="T38" fmla="*/ 1568 w 1788"/>
                  <a:gd name="T39" fmla="*/ 145 h 947"/>
                  <a:gd name="T40" fmla="*/ 1548 w 1788"/>
                  <a:gd name="T41" fmla="*/ 178 h 947"/>
                  <a:gd name="T42" fmla="*/ 1512 w 1788"/>
                  <a:gd name="T43" fmla="*/ 207 h 947"/>
                  <a:gd name="T44" fmla="*/ 1472 w 1788"/>
                  <a:gd name="T45" fmla="*/ 233 h 947"/>
                  <a:gd name="T46" fmla="*/ 1432 w 1788"/>
                  <a:gd name="T47" fmla="*/ 254 h 947"/>
                  <a:gd name="T48" fmla="*/ 1420 w 1788"/>
                  <a:gd name="T49" fmla="*/ 275 h 947"/>
                  <a:gd name="T50" fmla="*/ 1411 w 1788"/>
                  <a:gd name="T51" fmla="*/ 331 h 947"/>
                  <a:gd name="T52" fmla="*/ 1378 w 1788"/>
                  <a:gd name="T53" fmla="*/ 397 h 947"/>
                  <a:gd name="T54" fmla="*/ 1311 w 1788"/>
                  <a:gd name="T55" fmla="*/ 446 h 947"/>
                  <a:gd name="T56" fmla="*/ 1219 w 1788"/>
                  <a:gd name="T57" fmla="*/ 454 h 947"/>
                  <a:gd name="T58" fmla="*/ 1161 w 1788"/>
                  <a:gd name="T59" fmla="*/ 434 h 947"/>
                  <a:gd name="T60" fmla="*/ 1127 w 1788"/>
                  <a:gd name="T61" fmla="*/ 402 h 947"/>
                  <a:gd name="T62" fmla="*/ 1114 w 1788"/>
                  <a:gd name="T63" fmla="*/ 374 h 947"/>
                  <a:gd name="T64" fmla="*/ 1104 w 1788"/>
                  <a:gd name="T65" fmla="*/ 374 h 947"/>
                  <a:gd name="T66" fmla="*/ 1095 w 1788"/>
                  <a:gd name="T67" fmla="*/ 415 h 947"/>
                  <a:gd name="T68" fmla="*/ 1064 w 1788"/>
                  <a:gd name="T69" fmla="*/ 433 h 947"/>
                  <a:gd name="T70" fmla="*/ 953 w 1788"/>
                  <a:gd name="T71" fmla="*/ 491 h 947"/>
                  <a:gd name="T72" fmla="*/ 795 w 1788"/>
                  <a:gd name="T73" fmla="*/ 585 h 947"/>
                  <a:gd name="T74" fmla="*/ 631 w 1788"/>
                  <a:gd name="T75" fmla="*/ 703 h 947"/>
                  <a:gd name="T76" fmla="*/ 589 w 1788"/>
                  <a:gd name="T77" fmla="*/ 711 h 947"/>
                  <a:gd name="T78" fmla="*/ 574 w 1788"/>
                  <a:gd name="T79" fmla="*/ 678 h 947"/>
                  <a:gd name="T80" fmla="*/ 541 w 1788"/>
                  <a:gd name="T81" fmla="*/ 642 h 947"/>
                  <a:gd name="T82" fmla="*/ 505 w 1788"/>
                  <a:gd name="T83" fmla="*/ 627 h 947"/>
                  <a:gd name="T84" fmla="*/ 522 w 1788"/>
                  <a:gd name="T85" fmla="*/ 660 h 947"/>
                  <a:gd name="T86" fmla="*/ 541 w 1788"/>
                  <a:gd name="T87" fmla="*/ 717 h 947"/>
                  <a:gd name="T88" fmla="*/ 538 w 1788"/>
                  <a:gd name="T89" fmla="*/ 787 h 947"/>
                  <a:gd name="T90" fmla="*/ 499 w 1788"/>
                  <a:gd name="T91" fmla="*/ 856 h 947"/>
                  <a:gd name="T92" fmla="*/ 440 w 1788"/>
                  <a:gd name="T93" fmla="*/ 898 h 947"/>
                  <a:gd name="T94" fmla="*/ 371 w 1788"/>
                  <a:gd name="T95" fmla="*/ 911 h 947"/>
                  <a:gd name="T96" fmla="*/ 299 w 1788"/>
                  <a:gd name="T97" fmla="*/ 895 h 947"/>
                  <a:gd name="T98" fmla="*/ 240 w 1788"/>
                  <a:gd name="T99" fmla="*/ 846 h 947"/>
                  <a:gd name="T100" fmla="*/ 209 w 1788"/>
                  <a:gd name="T101" fmla="*/ 772 h 947"/>
                  <a:gd name="T102" fmla="*/ 211 w 1788"/>
                  <a:gd name="T103" fmla="*/ 688 h 947"/>
                  <a:gd name="T104" fmla="*/ 256 w 1788"/>
                  <a:gd name="T105" fmla="*/ 612 h 947"/>
                  <a:gd name="T106" fmla="*/ 282 w 1788"/>
                  <a:gd name="T107" fmla="*/ 585 h 947"/>
                  <a:gd name="T108" fmla="*/ 253 w 1788"/>
                  <a:gd name="T109" fmla="*/ 594 h 947"/>
                  <a:gd name="T110" fmla="*/ 216 w 1788"/>
                  <a:gd name="T111" fmla="*/ 608 h 947"/>
                  <a:gd name="T112" fmla="*/ 187 w 1788"/>
                  <a:gd name="T113" fmla="*/ 634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8" h="947">
                    <a:moveTo>
                      <a:pt x="187" y="634"/>
                    </a:moveTo>
                    <a:lnTo>
                      <a:pt x="187" y="634"/>
                    </a:lnTo>
                    <a:lnTo>
                      <a:pt x="187" y="639"/>
                    </a:lnTo>
                    <a:lnTo>
                      <a:pt x="186" y="647"/>
                    </a:lnTo>
                    <a:lnTo>
                      <a:pt x="184" y="658"/>
                    </a:lnTo>
                    <a:lnTo>
                      <a:pt x="180" y="670"/>
                    </a:lnTo>
                    <a:lnTo>
                      <a:pt x="177" y="684"/>
                    </a:lnTo>
                    <a:lnTo>
                      <a:pt x="170" y="697"/>
                    </a:lnTo>
                    <a:lnTo>
                      <a:pt x="163" y="713"/>
                    </a:lnTo>
                    <a:lnTo>
                      <a:pt x="151" y="727"/>
                    </a:lnTo>
                    <a:lnTo>
                      <a:pt x="138" y="740"/>
                    </a:lnTo>
                    <a:lnTo>
                      <a:pt x="122" y="753"/>
                    </a:lnTo>
                    <a:lnTo>
                      <a:pt x="105" y="766"/>
                    </a:lnTo>
                    <a:lnTo>
                      <a:pt x="85" y="776"/>
                    </a:lnTo>
                    <a:lnTo>
                      <a:pt x="61" y="785"/>
                    </a:lnTo>
                    <a:lnTo>
                      <a:pt x="32" y="792"/>
                    </a:lnTo>
                    <a:lnTo>
                      <a:pt x="2" y="796"/>
                    </a:lnTo>
                    <a:lnTo>
                      <a:pt x="0" y="796"/>
                    </a:lnTo>
                    <a:lnTo>
                      <a:pt x="0" y="799"/>
                    </a:lnTo>
                    <a:lnTo>
                      <a:pt x="0" y="803"/>
                    </a:lnTo>
                    <a:lnTo>
                      <a:pt x="3" y="810"/>
                    </a:lnTo>
                    <a:lnTo>
                      <a:pt x="5" y="818"/>
                    </a:lnTo>
                    <a:lnTo>
                      <a:pt x="10" y="828"/>
                    </a:lnTo>
                    <a:lnTo>
                      <a:pt x="19" y="838"/>
                    </a:lnTo>
                    <a:lnTo>
                      <a:pt x="32" y="849"/>
                    </a:lnTo>
                    <a:lnTo>
                      <a:pt x="46" y="859"/>
                    </a:lnTo>
                    <a:lnTo>
                      <a:pt x="66" y="872"/>
                    </a:lnTo>
                    <a:lnTo>
                      <a:pt x="91" y="885"/>
                    </a:lnTo>
                    <a:lnTo>
                      <a:pt x="122" y="898"/>
                    </a:lnTo>
                    <a:lnTo>
                      <a:pt x="158" y="910"/>
                    </a:lnTo>
                    <a:lnTo>
                      <a:pt x="201" y="923"/>
                    </a:lnTo>
                    <a:lnTo>
                      <a:pt x="250" y="934"/>
                    </a:lnTo>
                    <a:lnTo>
                      <a:pt x="309" y="947"/>
                    </a:lnTo>
                    <a:lnTo>
                      <a:pt x="380" y="947"/>
                    </a:lnTo>
                    <a:lnTo>
                      <a:pt x="466" y="934"/>
                    </a:lnTo>
                    <a:lnTo>
                      <a:pt x="566" y="902"/>
                    </a:lnTo>
                    <a:lnTo>
                      <a:pt x="679" y="864"/>
                    </a:lnTo>
                    <a:lnTo>
                      <a:pt x="796" y="813"/>
                    </a:lnTo>
                    <a:lnTo>
                      <a:pt x="920" y="756"/>
                    </a:lnTo>
                    <a:lnTo>
                      <a:pt x="1045" y="693"/>
                    </a:lnTo>
                    <a:lnTo>
                      <a:pt x="1171" y="628"/>
                    </a:lnTo>
                    <a:lnTo>
                      <a:pt x="1292" y="560"/>
                    </a:lnTo>
                    <a:lnTo>
                      <a:pt x="1406" y="496"/>
                    </a:lnTo>
                    <a:lnTo>
                      <a:pt x="1511" y="435"/>
                    </a:lnTo>
                    <a:lnTo>
                      <a:pt x="1603" y="382"/>
                    </a:lnTo>
                    <a:lnTo>
                      <a:pt x="1679" y="335"/>
                    </a:lnTo>
                    <a:lnTo>
                      <a:pt x="1736" y="300"/>
                    </a:lnTo>
                    <a:lnTo>
                      <a:pt x="1774" y="276"/>
                    </a:lnTo>
                    <a:lnTo>
                      <a:pt x="1788" y="270"/>
                    </a:lnTo>
                    <a:lnTo>
                      <a:pt x="1788" y="102"/>
                    </a:lnTo>
                    <a:lnTo>
                      <a:pt x="1786" y="101"/>
                    </a:lnTo>
                    <a:lnTo>
                      <a:pt x="1782" y="96"/>
                    </a:lnTo>
                    <a:lnTo>
                      <a:pt x="1774" y="91"/>
                    </a:lnTo>
                    <a:lnTo>
                      <a:pt x="1766" y="85"/>
                    </a:lnTo>
                    <a:lnTo>
                      <a:pt x="1753" y="75"/>
                    </a:lnTo>
                    <a:lnTo>
                      <a:pt x="1739" y="66"/>
                    </a:lnTo>
                    <a:lnTo>
                      <a:pt x="1723" y="56"/>
                    </a:lnTo>
                    <a:lnTo>
                      <a:pt x="1705" y="48"/>
                    </a:lnTo>
                    <a:lnTo>
                      <a:pt x="1683" y="37"/>
                    </a:lnTo>
                    <a:lnTo>
                      <a:pt x="1661" y="27"/>
                    </a:lnTo>
                    <a:lnTo>
                      <a:pt x="1636" y="19"/>
                    </a:lnTo>
                    <a:lnTo>
                      <a:pt x="1610" y="13"/>
                    </a:lnTo>
                    <a:lnTo>
                      <a:pt x="1581" y="6"/>
                    </a:lnTo>
                    <a:lnTo>
                      <a:pt x="1551" y="2"/>
                    </a:lnTo>
                    <a:lnTo>
                      <a:pt x="1519" y="0"/>
                    </a:lnTo>
                    <a:lnTo>
                      <a:pt x="1486" y="0"/>
                    </a:lnTo>
                    <a:lnTo>
                      <a:pt x="1489" y="6"/>
                    </a:lnTo>
                    <a:lnTo>
                      <a:pt x="1493" y="10"/>
                    </a:lnTo>
                    <a:lnTo>
                      <a:pt x="1499" y="19"/>
                    </a:lnTo>
                    <a:lnTo>
                      <a:pt x="1506" y="26"/>
                    </a:lnTo>
                    <a:lnTo>
                      <a:pt x="1515" y="37"/>
                    </a:lnTo>
                    <a:lnTo>
                      <a:pt x="1523" y="49"/>
                    </a:lnTo>
                    <a:lnTo>
                      <a:pt x="1532" y="63"/>
                    </a:lnTo>
                    <a:lnTo>
                      <a:pt x="1539" y="75"/>
                    </a:lnTo>
                    <a:lnTo>
                      <a:pt x="1548" y="88"/>
                    </a:lnTo>
                    <a:lnTo>
                      <a:pt x="1554" y="101"/>
                    </a:lnTo>
                    <a:lnTo>
                      <a:pt x="1561" y="114"/>
                    </a:lnTo>
                    <a:lnTo>
                      <a:pt x="1564" y="125"/>
                    </a:lnTo>
                    <a:lnTo>
                      <a:pt x="1568" y="137"/>
                    </a:lnTo>
                    <a:lnTo>
                      <a:pt x="1568" y="145"/>
                    </a:lnTo>
                    <a:lnTo>
                      <a:pt x="1567" y="155"/>
                    </a:lnTo>
                    <a:lnTo>
                      <a:pt x="1561" y="162"/>
                    </a:lnTo>
                    <a:lnTo>
                      <a:pt x="1555" y="170"/>
                    </a:lnTo>
                    <a:lnTo>
                      <a:pt x="1548" y="178"/>
                    </a:lnTo>
                    <a:lnTo>
                      <a:pt x="1541" y="187"/>
                    </a:lnTo>
                    <a:lnTo>
                      <a:pt x="1531" y="194"/>
                    </a:lnTo>
                    <a:lnTo>
                      <a:pt x="1523" y="200"/>
                    </a:lnTo>
                    <a:lnTo>
                      <a:pt x="1512" y="207"/>
                    </a:lnTo>
                    <a:lnTo>
                      <a:pt x="1503" y="214"/>
                    </a:lnTo>
                    <a:lnTo>
                      <a:pt x="1493" y="220"/>
                    </a:lnTo>
                    <a:lnTo>
                      <a:pt x="1482" y="227"/>
                    </a:lnTo>
                    <a:lnTo>
                      <a:pt x="1472" y="233"/>
                    </a:lnTo>
                    <a:lnTo>
                      <a:pt x="1462" y="239"/>
                    </a:lnTo>
                    <a:lnTo>
                      <a:pt x="1450" y="244"/>
                    </a:lnTo>
                    <a:lnTo>
                      <a:pt x="1440" y="250"/>
                    </a:lnTo>
                    <a:lnTo>
                      <a:pt x="1432" y="254"/>
                    </a:lnTo>
                    <a:lnTo>
                      <a:pt x="1423" y="260"/>
                    </a:lnTo>
                    <a:lnTo>
                      <a:pt x="1421" y="262"/>
                    </a:lnTo>
                    <a:lnTo>
                      <a:pt x="1421" y="267"/>
                    </a:lnTo>
                    <a:lnTo>
                      <a:pt x="1420" y="275"/>
                    </a:lnTo>
                    <a:lnTo>
                      <a:pt x="1420" y="286"/>
                    </a:lnTo>
                    <a:lnTo>
                      <a:pt x="1417" y="299"/>
                    </a:lnTo>
                    <a:lnTo>
                      <a:pt x="1414" y="313"/>
                    </a:lnTo>
                    <a:lnTo>
                      <a:pt x="1411" y="331"/>
                    </a:lnTo>
                    <a:lnTo>
                      <a:pt x="1406" y="348"/>
                    </a:lnTo>
                    <a:lnTo>
                      <a:pt x="1398" y="364"/>
                    </a:lnTo>
                    <a:lnTo>
                      <a:pt x="1390" y="381"/>
                    </a:lnTo>
                    <a:lnTo>
                      <a:pt x="1378" y="397"/>
                    </a:lnTo>
                    <a:lnTo>
                      <a:pt x="1365" y="412"/>
                    </a:lnTo>
                    <a:lnTo>
                      <a:pt x="1350" y="425"/>
                    </a:lnTo>
                    <a:lnTo>
                      <a:pt x="1331" y="438"/>
                    </a:lnTo>
                    <a:lnTo>
                      <a:pt x="1311" y="446"/>
                    </a:lnTo>
                    <a:lnTo>
                      <a:pt x="1288" y="453"/>
                    </a:lnTo>
                    <a:lnTo>
                      <a:pt x="1262" y="454"/>
                    </a:lnTo>
                    <a:lnTo>
                      <a:pt x="1239" y="456"/>
                    </a:lnTo>
                    <a:lnTo>
                      <a:pt x="1219" y="454"/>
                    </a:lnTo>
                    <a:lnTo>
                      <a:pt x="1202" y="451"/>
                    </a:lnTo>
                    <a:lnTo>
                      <a:pt x="1186" y="447"/>
                    </a:lnTo>
                    <a:lnTo>
                      <a:pt x="1173" y="441"/>
                    </a:lnTo>
                    <a:lnTo>
                      <a:pt x="1161" y="434"/>
                    </a:lnTo>
                    <a:lnTo>
                      <a:pt x="1151" y="428"/>
                    </a:lnTo>
                    <a:lnTo>
                      <a:pt x="1141" y="420"/>
                    </a:lnTo>
                    <a:lnTo>
                      <a:pt x="1134" y="412"/>
                    </a:lnTo>
                    <a:lnTo>
                      <a:pt x="1127" y="402"/>
                    </a:lnTo>
                    <a:lnTo>
                      <a:pt x="1124" y="395"/>
                    </a:lnTo>
                    <a:lnTo>
                      <a:pt x="1120" y="388"/>
                    </a:lnTo>
                    <a:lnTo>
                      <a:pt x="1117" y="381"/>
                    </a:lnTo>
                    <a:lnTo>
                      <a:pt x="1114" y="374"/>
                    </a:lnTo>
                    <a:lnTo>
                      <a:pt x="1114" y="371"/>
                    </a:lnTo>
                    <a:lnTo>
                      <a:pt x="1111" y="364"/>
                    </a:lnTo>
                    <a:lnTo>
                      <a:pt x="1107" y="366"/>
                    </a:lnTo>
                    <a:lnTo>
                      <a:pt x="1104" y="374"/>
                    </a:lnTo>
                    <a:lnTo>
                      <a:pt x="1101" y="385"/>
                    </a:lnTo>
                    <a:lnTo>
                      <a:pt x="1098" y="395"/>
                    </a:lnTo>
                    <a:lnTo>
                      <a:pt x="1097" y="408"/>
                    </a:lnTo>
                    <a:lnTo>
                      <a:pt x="1095" y="415"/>
                    </a:lnTo>
                    <a:lnTo>
                      <a:pt x="1095" y="420"/>
                    </a:lnTo>
                    <a:lnTo>
                      <a:pt x="1091" y="420"/>
                    </a:lnTo>
                    <a:lnTo>
                      <a:pt x="1082" y="425"/>
                    </a:lnTo>
                    <a:lnTo>
                      <a:pt x="1064" y="433"/>
                    </a:lnTo>
                    <a:lnTo>
                      <a:pt x="1045" y="444"/>
                    </a:lnTo>
                    <a:lnTo>
                      <a:pt x="1018" y="457"/>
                    </a:lnTo>
                    <a:lnTo>
                      <a:pt x="989" y="473"/>
                    </a:lnTo>
                    <a:lnTo>
                      <a:pt x="953" y="491"/>
                    </a:lnTo>
                    <a:lnTo>
                      <a:pt x="918" y="514"/>
                    </a:lnTo>
                    <a:lnTo>
                      <a:pt x="878" y="535"/>
                    </a:lnTo>
                    <a:lnTo>
                      <a:pt x="838" y="559"/>
                    </a:lnTo>
                    <a:lnTo>
                      <a:pt x="795" y="585"/>
                    </a:lnTo>
                    <a:lnTo>
                      <a:pt x="755" y="614"/>
                    </a:lnTo>
                    <a:lnTo>
                      <a:pt x="713" y="641"/>
                    </a:lnTo>
                    <a:lnTo>
                      <a:pt x="670" y="671"/>
                    </a:lnTo>
                    <a:lnTo>
                      <a:pt x="631" y="703"/>
                    </a:lnTo>
                    <a:lnTo>
                      <a:pt x="595" y="734"/>
                    </a:lnTo>
                    <a:lnTo>
                      <a:pt x="594" y="729"/>
                    </a:lnTo>
                    <a:lnTo>
                      <a:pt x="591" y="720"/>
                    </a:lnTo>
                    <a:lnTo>
                      <a:pt x="589" y="711"/>
                    </a:lnTo>
                    <a:lnTo>
                      <a:pt x="588" y="704"/>
                    </a:lnTo>
                    <a:lnTo>
                      <a:pt x="584" y="696"/>
                    </a:lnTo>
                    <a:lnTo>
                      <a:pt x="581" y="688"/>
                    </a:lnTo>
                    <a:lnTo>
                      <a:pt x="574" y="678"/>
                    </a:lnTo>
                    <a:lnTo>
                      <a:pt x="568" y="670"/>
                    </a:lnTo>
                    <a:lnTo>
                      <a:pt x="561" y="660"/>
                    </a:lnTo>
                    <a:lnTo>
                      <a:pt x="552" y="652"/>
                    </a:lnTo>
                    <a:lnTo>
                      <a:pt x="541" y="642"/>
                    </a:lnTo>
                    <a:lnTo>
                      <a:pt x="530" y="635"/>
                    </a:lnTo>
                    <a:lnTo>
                      <a:pt x="516" y="628"/>
                    </a:lnTo>
                    <a:lnTo>
                      <a:pt x="503" y="622"/>
                    </a:lnTo>
                    <a:lnTo>
                      <a:pt x="505" y="627"/>
                    </a:lnTo>
                    <a:lnTo>
                      <a:pt x="509" y="632"/>
                    </a:lnTo>
                    <a:lnTo>
                      <a:pt x="513" y="639"/>
                    </a:lnTo>
                    <a:lnTo>
                      <a:pt x="516" y="648"/>
                    </a:lnTo>
                    <a:lnTo>
                      <a:pt x="522" y="660"/>
                    </a:lnTo>
                    <a:lnTo>
                      <a:pt x="528" y="671"/>
                    </a:lnTo>
                    <a:lnTo>
                      <a:pt x="533" y="687"/>
                    </a:lnTo>
                    <a:lnTo>
                      <a:pt x="536" y="701"/>
                    </a:lnTo>
                    <a:lnTo>
                      <a:pt x="541" y="717"/>
                    </a:lnTo>
                    <a:lnTo>
                      <a:pt x="541" y="734"/>
                    </a:lnTo>
                    <a:lnTo>
                      <a:pt x="542" y="752"/>
                    </a:lnTo>
                    <a:lnTo>
                      <a:pt x="541" y="769"/>
                    </a:lnTo>
                    <a:lnTo>
                      <a:pt x="538" y="787"/>
                    </a:lnTo>
                    <a:lnTo>
                      <a:pt x="530" y="805"/>
                    </a:lnTo>
                    <a:lnTo>
                      <a:pt x="523" y="825"/>
                    </a:lnTo>
                    <a:lnTo>
                      <a:pt x="512" y="841"/>
                    </a:lnTo>
                    <a:lnTo>
                      <a:pt x="499" y="856"/>
                    </a:lnTo>
                    <a:lnTo>
                      <a:pt x="485" y="869"/>
                    </a:lnTo>
                    <a:lnTo>
                      <a:pt x="472" y="881"/>
                    </a:lnTo>
                    <a:lnTo>
                      <a:pt x="456" y="891"/>
                    </a:lnTo>
                    <a:lnTo>
                      <a:pt x="440" y="898"/>
                    </a:lnTo>
                    <a:lnTo>
                      <a:pt x="423" y="904"/>
                    </a:lnTo>
                    <a:lnTo>
                      <a:pt x="407" y="910"/>
                    </a:lnTo>
                    <a:lnTo>
                      <a:pt x="388" y="910"/>
                    </a:lnTo>
                    <a:lnTo>
                      <a:pt x="371" y="911"/>
                    </a:lnTo>
                    <a:lnTo>
                      <a:pt x="352" y="910"/>
                    </a:lnTo>
                    <a:lnTo>
                      <a:pt x="335" y="907"/>
                    </a:lnTo>
                    <a:lnTo>
                      <a:pt x="316" y="901"/>
                    </a:lnTo>
                    <a:lnTo>
                      <a:pt x="299" y="895"/>
                    </a:lnTo>
                    <a:lnTo>
                      <a:pt x="283" y="885"/>
                    </a:lnTo>
                    <a:lnTo>
                      <a:pt x="268" y="877"/>
                    </a:lnTo>
                    <a:lnTo>
                      <a:pt x="253" y="862"/>
                    </a:lnTo>
                    <a:lnTo>
                      <a:pt x="240" y="846"/>
                    </a:lnTo>
                    <a:lnTo>
                      <a:pt x="229" y="829"/>
                    </a:lnTo>
                    <a:lnTo>
                      <a:pt x="220" y="812"/>
                    </a:lnTo>
                    <a:lnTo>
                      <a:pt x="211" y="792"/>
                    </a:lnTo>
                    <a:lnTo>
                      <a:pt x="209" y="772"/>
                    </a:lnTo>
                    <a:lnTo>
                      <a:pt x="204" y="752"/>
                    </a:lnTo>
                    <a:lnTo>
                      <a:pt x="206" y="731"/>
                    </a:lnTo>
                    <a:lnTo>
                      <a:pt x="207" y="708"/>
                    </a:lnTo>
                    <a:lnTo>
                      <a:pt x="211" y="688"/>
                    </a:lnTo>
                    <a:lnTo>
                      <a:pt x="219" y="667"/>
                    </a:lnTo>
                    <a:lnTo>
                      <a:pt x="229" y="648"/>
                    </a:lnTo>
                    <a:lnTo>
                      <a:pt x="242" y="628"/>
                    </a:lnTo>
                    <a:lnTo>
                      <a:pt x="256" y="612"/>
                    </a:lnTo>
                    <a:lnTo>
                      <a:pt x="273" y="596"/>
                    </a:lnTo>
                    <a:lnTo>
                      <a:pt x="295" y="583"/>
                    </a:lnTo>
                    <a:lnTo>
                      <a:pt x="291" y="583"/>
                    </a:lnTo>
                    <a:lnTo>
                      <a:pt x="282" y="585"/>
                    </a:lnTo>
                    <a:lnTo>
                      <a:pt x="275" y="586"/>
                    </a:lnTo>
                    <a:lnTo>
                      <a:pt x="268" y="589"/>
                    </a:lnTo>
                    <a:lnTo>
                      <a:pt x="259" y="589"/>
                    </a:lnTo>
                    <a:lnTo>
                      <a:pt x="253" y="594"/>
                    </a:lnTo>
                    <a:lnTo>
                      <a:pt x="243" y="596"/>
                    </a:lnTo>
                    <a:lnTo>
                      <a:pt x="234" y="599"/>
                    </a:lnTo>
                    <a:lnTo>
                      <a:pt x="224" y="602"/>
                    </a:lnTo>
                    <a:lnTo>
                      <a:pt x="216" y="608"/>
                    </a:lnTo>
                    <a:lnTo>
                      <a:pt x="207" y="612"/>
                    </a:lnTo>
                    <a:lnTo>
                      <a:pt x="200" y="619"/>
                    </a:lnTo>
                    <a:lnTo>
                      <a:pt x="191" y="625"/>
                    </a:lnTo>
                    <a:lnTo>
                      <a:pt x="187" y="634"/>
                    </a:lnTo>
                    <a:lnTo>
                      <a:pt x="187" y="634"/>
                    </a:lnTo>
                    <a:close/>
                  </a:path>
                </a:pathLst>
              </a:custGeom>
              <a:solidFill>
                <a:srgbClr val="21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36" name="Freeform 31"/>
              <p:cNvSpPr>
                <a:spLocks/>
              </p:cNvSpPr>
              <p:nvPr/>
            </p:nvSpPr>
            <p:spPr bwMode="auto">
              <a:xfrm>
                <a:off x="609" y="1583"/>
                <a:ext cx="543" cy="436"/>
              </a:xfrm>
              <a:custGeom>
                <a:avLst/>
                <a:gdLst>
                  <a:gd name="T0" fmla="*/ 99 w 1085"/>
                  <a:gd name="T1" fmla="*/ 854 h 873"/>
                  <a:gd name="T2" fmla="*/ 64 w 1085"/>
                  <a:gd name="T3" fmla="*/ 776 h 873"/>
                  <a:gd name="T4" fmla="*/ 25 w 1085"/>
                  <a:gd name="T5" fmla="*/ 660 h 873"/>
                  <a:gd name="T6" fmla="*/ 0 w 1085"/>
                  <a:gd name="T7" fmla="*/ 522 h 873"/>
                  <a:gd name="T8" fmla="*/ 19 w 1085"/>
                  <a:gd name="T9" fmla="*/ 390 h 873"/>
                  <a:gd name="T10" fmla="*/ 92 w 1085"/>
                  <a:gd name="T11" fmla="*/ 289 h 873"/>
                  <a:gd name="T12" fmla="*/ 168 w 1085"/>
                  <a:gd name="T13" fmla="*/ 246 h 873"/>
                  <a:gd name="T14" fmla="*/ 225 w 1085"/>
                  <a:gd name="T15" fmla="*/ 252 h 873"/>
                  <a:gd name="T16" fmla="*/ 262 w 1085"/>
                  <a:gd name="T17" fmla="*/ 284 h 873"/>
                  <a:gd name="T18" fmla="*/ 283 w 1085"/>
                  <a:gd name="T19" fmla="*/ 317 h 873"/>
                  <a:gd name="T20" fmla="*/ 292 w 1085"/>
                  <a:gd name="T21" fmla="*/ 335 h 873"/>
                  <a:gd name="T22" fmla="*/ 293 w 1085"/>
                  <a:gd name="T23" fmla="*/ 305 h 873"/>
                  <a:gd name="T24" fmla="*/ 309 w 1085"/>
                  <a:gd name="T25" fmla="*/ 233 h 873"/>
                  <a:gd name="T26" fmla="*/ 338 w 1085"/>
                  <a:gd name="T27" fmla="*/ 146 h 873"/>
                  <a:gd name="T28" fmla="*/ 387 w 1085"/>
                  <a:gd name="T29" fmla="*/ 64 h 873"/>
                  <a:gd name="T30" fmla="*/ 456 w 1085"/>
                  <a:gd name="T31" fmla="*/ 9 h 873"/>
                  <a:gd name="T32" fmla="*/ 542 w 1085"/>
                  <a:gd name="T33" fmla="*/ 6 h 873"/>
                  <a:gd name="T34" fmla="*/ 608 w 1085"/>
                  <a:gd name="T35" fmla="*/ 39 h 873"/>
                  <a:gd name="T36" fmla="*/ 656 w 1085"/>
                  <a:gd name="T37" fmla="*/ 108 h 873"/>
                  <a:gd name="T38" fmla="*/ 677 w 1085"/>
                  <a:gd name="T39" fmla="*/ 196 h 873"/>
                  <a:gd name="T40" fmla="*/ 677 w 1085"/>
                  <a:gd name="T41" fmla="*/ 302 h 873"/>
                  <a:gd name="T42" fmla="*/ 674 w 1085"/>
                  <a:gd name="T43" fmla="*/ 364 h 873"/>
                  <a:gd name="T44" fmla="*/ 706 w 1085"/>
                  <a:gd name="T45" fmla="*/ 334 h 873"/>
                  <a:gd name="T46" fmla="*/ 749 w 1085"/>
                  <a:gd name="T47" fmla="*/ 304 h 873"/>
                  <a:gd name="T48" fmla="*/ 796 w 1085"/>
                  <a:gd name="T49" fmla="*/ 285 h 873"/>
                  <a:gd name="T50" fmla="*/ 837 w 1085"/>
                  <a:gd name="T51" fmla="*/ 291 h 873"/>
                  <a:gd name="T52" fmla="*/ 868 w 1085"/>
                  <a:gd name="T53" fmla="*/ 327 h 873"/>
                  <a:gd name="T54" fmla="*/ 888 w 1085"/>
                  <a:gd name="T55" fmla="*/ 358 h 873"/>
                  <a:gd name="T56" fmla="*/ 904 w 1085"/>
                  <a:gd name="T57" fmla="*/ 383 h 873"/>
                  <a:gd name="T58" fmla="*/ 929 w 1085"/>
                  <a:gd name="T59" fmla="*/ 396 h 873"/>
                  <a:gd name="T60" fmla="*/ 949 w 1085"/>
                  <a:gd name="T61" fmla="*/ 388 h 873"/>
                  <a:gd name="T62" fmla="*/ 975 w 1085"/>
                  <a:gd name="T63" fmla="*/ 368 h 873"/>
                  <a:gd name="T64" fmla="*/ 1005 w 1085"/>
                  <a:gd name="T65" fmla="*/ 354 h 873"/>
                  <a:gd name="T66" fmla="*/ 1035 w 1085"/>
                  <a:gd name="T67" fmla="*/ 345 h 873"/>
                  <a:gd name="T68" fmla="*/ 1062 w 1085"/>
                  <a:gd name="T69" fmla="*/ 350 h 873"/>
                  <a:gd name="T70" fmla="*/ 1080 w 1085"/>
                  <a:gd name="T71" fmla="*/ 368 h 873"/>
                  <a:gd name="T72" fmla="*/ 1085 w 1085"/>
                  <a:gd name="T73" fmla="*/ 407 h 873"/>
                  <a:gd name="T74" fmla="*/ 1071 w 1085"/>
                  <a:gd name="T75" fmla="*/ 462 h 873"/>
                  <a:gd name="T76" fmla="*/ 1048 w 1085"/>
                  <a:gd name="T77" fmla="*/ 526 h 873"/>
                  <a:gd name="T78" fmla="*/ 1022 w 1085"/>
                  <a:gd name="T79" fmla="*/ 582 h 873"/>
                  <a:gd name="T80" fmla="*/ 999 w 1085"/>
                  <a:gd name="T81" fmla="*/ 626 h 873"/>
                  <a:gd name="T82" fmla="*/ 978 w 1085"/>
                  <a:gd name="T83" fmla="*/ 643 h 873"/>
                  <a:gd name="T84" fmla="*/ 845 w 1085"/>
                  <a:gd name="T85" fmla="*/ 682 h 873"/>
                  <a:gd name="T86" fmla="*/ 624 w 1085"/>
                  <a:gd name="T87" fmla="*/ 739 h 873"/>
                  <a:gd name="T88" fmla="*/ 381 w 1085"/>
                  <a:gd name="T89" fmla="*/ 801 h 873"/>
                  <a:gd name="T90" fmla="*/ 187 w 1085"/>
                  <a:gd name="T91" fmla="*/ 851 h 873"/>
                  <a:gd name="T92" fmla="*/ 108 w 1085"/>
                  <a:gd name="T93" fmla="*/ 873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85" h="873">
                    <a:moveTo>
                      <a:pt x="108" y="873"/>
                    </a:moveTo>
                    <a:lnTo>
                      <a:pt x="105" y="867"/>
                    </a:lnTo>
                    <a:lnTo>
                      <a:pt x="99" y="854"/>
                    </a:lnTo>
                    <a:lnTo>
                      <a:pt x="88" y="835"/>
                    </a:lnTo>
                    <a:lnTo>
                      <a:pt x="78" y="809"/>
                    </a:lnTo>
                    <a:lnTo>
                      <a:pt x="64" y="776"/>
                    </a:lnTo>
                    <a:lnTo>
                      <a:pt x="51" y="742"/>
                    </a:lnTo>
                    <a:lnTo>
                      <a:pt x="36" y="702"/>
                    </a:lnTo>
                    <a:lnTo>
                      <a:pt x="25" y="660"/>
                    </a:lnTo>
                    <a:lnTo>
                      <a:pt x="13" y="614"/>
                    </a:lnTo>
                    <a:lnTo>
                      <a:pt x="6" y="568"/>
                    </a:lnTo>
                    <a:lnTo>
                      <a:pt x="0" y="522"/>
                    </a:lnTo>
                    <a:lnTo>
                      <a:pt x="2" y="478"/>
                    </a:lnTo>
                    <a:lnTo>
                      <a:pt x="6" y="432"/>
                    </a:lnTo>
                    <a:lnTo>
                      <a:pt x="19" y="390"/>
                    </a:lnTo>
                    <a:lnTo>
                      <a:pt x="38" y="353"/>
                    </a:lnTo>
                    <a:lnTo>
                      <a:pt x="64" y="318"/>
                    </a:lnTo>
                    <a:lnTo>
                      <a:pt x="92" y="289"/>
                    </a:lnTo>
                    <a:lnTo>
                      <a:pt x="120" y="268"/>
                    </a:lnTo>
                    <a:lnTo>
                      <a:pt x="144" y="252"/>
                    </a:lnTo>
                    <a:lnTo>
                      <a:pt x="168" y="246"/>
                    </a:lnTo>
                    <a:lnTo>
                      <a:pt x="187" y="242"/>
                    </a:lnTo>
                    <a:lnTo>
                      <a:pt x="206" y="246"/>
                    </a:lnTo>
                    <a:lnTo>
                      <a:pt x="225" y="252"/>
                    </a:lnTo>
                    <a:lnTo>
                      <a:pt x="239" y="261"/>
                    </a:lnTo>
                    <a:lnTo>
                      <a:pt x="250" y="271"/>
                    </a:lnTo>
                    <a:lnTo>
                      <a:pt x="262" y="284"/>
                    </a:lnTo>
                    <a:lnTo>
                      <a:pt x="270" y="295"/>
                    </a:lnTo>
                    <a:lnTo>
                      <a:pt x="279" y="308"/>
                    </a:lnTo>
                    <a:lnTo>
                      <a:pt x="283" y="317"/>
                    </a:lnTo>
                    <a:lnTo>
                      <a:pt x="288" y="327"/>
                    </a:lnTo>
                    <a:lnTo>
                      <a:pt x="291" y="332"/>
                    </a:lnTo>
                    <a:lnTo>
                      <a:pt x="292" y="335"/>
                    </a:lnTo>
                    <a:lnTo>
                      <a:pt x="292" y="331"/>
                    </a:lnTo>
                    <a:lnTo>
                      <a:pt x="293" y="321"/>
                    </a:lnTo>
                    <a:lnTo>
                      <a:pt x="293" y="305"/>
                    </a:lnTo>
                    <a:lnTo>
                      <a:pt x="299" y="285"/>
                    </a:lnTo>
                    <a:lnTo>
                      <a:pt x="302" y="261"/>
                    </a:lnTo>
                    <a:lnTo>
                      <a:pt x="309" y="233"/>
                    </a:lnTo>
                    <a:lnTo>
                      <a:pt x="318" y="206"/>
                    </a:lnTo>
                    <a:lnTo>
                      <a:pt x="328" y="177"/>
                    </a:lnTo>
                    <a:lnTo>
                      <a:pt x="338" y="146"/>
                    </a:lnTo>
                    <a:lnTo>
                      <a:pt x="352" y="115"/>
                    </a:lnTo>
                    <a:lnTo>
                      <a:pt x="368" y="88"/>
                    </a:lnTo>
                    <a:lnTo>
                      <a:pt x="387" y="64"/>
                    </a:lnTo>
                    <a:lnTo>
                      <a:pt x="407" y="39"/>
                    </a:lnTo>
                    <a:lnTo>
                      <a:pt x="430" y="22"/>
                    </a:lnTo>
                    <a:lnTo>
                      <a:pt x="456" y="9"/>
                    </a:lnTo>
                    <a:lnTo>
                      <a:pt x="486" y="3"/>
                    </a:lnTo>
                    <a:lnTo>
                      <a:pt x="515" y="0"/>
                    </a:lnTo>
                    <a:lnTo>
                      <a:pt x="542" y="6"/>
                    </a:lnTo>
                    <a:lnTo>
                      <a:pt x="565" y="13"/>
                    </a:lnTo>
                    <a:lnTo>
                      <a:pt x="588" y="26"/>
                    </a:lnTo>
                    <a:lnTo>
                      <a:pt x="608" y="39"/>
                    </a:lnTo>
                    <a:lnTo>
                      <a:pt x="627" y="59"/>
                    </a:lnTo>
                    <a:lnTo>
                      <a:pt x="643" y="82"/>
                    </a:lnTo>
                    <a:lnTo>
                      <a:pt x="656" y="108"/>
                    </a:lnTo>
                    <a:lnTo>
                      <a:pt x="666" y="134"/>
                    </a:lnTo>
                    <a:lnTo>
                      <a:pt x="673" y="164"/>
                    </a:lnTo>
                    <a:lnTo>
                      <a:pt x="677" y="196"/>
                    </a:lnTo>
                    <a:lnTo>
                      <a:pt x="680" y="232"/>
                    </a:lnTo>
                    <a:lnTo>
                      <a:pt x="680" y="265"/>
                    </a:lnTo>
                    <a:lnTo>
                      <a:pt x="677" y="302"/>
                    </a:lnTo>
                    <a:lnTo>
                      <a:pt x="671" y="340"/>
                    </a:lnTo>
                    <a:lnTo>
                      <a:pt x="664" y="376"/>
                    </a:lnTo>
                    <a:lnTo>
                      <a:pt x="674" y="364"/>
                    </a:lnTo>
                    <a:lnTo>
                      <a:pt x="684" y="355"/>
                    </a:lnTo>
                    <a:lnTo>
                      <a:pt x="693" y="345"/>
                    </a:lnTo>
                    <a:lnTo>
                      <a:pt x="706" y="334"/>
                    </a:lnTo>
                    <a:lnTo>
                      <a:pt x="720" y="324"/>
                    </a:lnTo>
                    <a:lnTo>
                      <a:pt x="736" y="315"/>
                    </a:lnTo>
                    <a:lnTo>
                      <a:pt x="749" y="304"/>
                    </a:lnTo>
                    <a:lnTo>
                      <a:pt x="765" y="296"/>
                    </a:lnTo>
                    <a:lnTo>
                      <a:pt x="779" y="289"/>
                    </a:lnTo>
                    <a:lnTo>
                      <a:pt x="796" y="285"/>
                    </a:lnTo>
                    <a:lnTo>
                      <a:pt x="811" y="284"/>
                    </a:lnTo>
                    <a:lnTo>
                      <a:pt x="824" y="285"/>
                    </a:lnTo>
                    <a:lnTo>
                      <a:pt x="837" y="291"/>
                    </a:lnTo>
                    <a:lnTo>
                      <a:pt x="850" y="302"/>
                    </a:lnTo>
                    <a:lnTo>
                      <a:pt x="860" y="315"/>
                    </a:lnTo>
                    <a:lnTo>
                      <a:pt x="868" y="327"/>
                    </a:lnTo>
                    <a:lnTo>
                      <a:pt x="875" y="337"/>
                    </a:lnTo>
                    <a:lnTo>
                      <a:pt x="884" y="348"/>
                    </a:lnTo>
                    <a:lnTo>
                      <a:pt x="888" y="358"/>
                    </a:lnTo>
                    <a:lnTo>
                      <a:pt x="894" y="367"/>
                    </a:lnTo>
                    <a:lnTo>
                      <a:pt x="898" y="374"/>
                    </a:lnTo>
                    <a:lnTo>
                      <a:pt x="904" y="383"/>
                    </a:lnTo>
                    <a:lnTo>
                      <a:pt x="913" y="391"/>
                    </a:lnTo>
                    <a:lnTo>
                      <a:pt x="923" y="397"/>
                    </a:lnTo>
                    <a:lnTo>
                      <a:pt x="929" y="396"/>
                    </a:lnTo>
                    <a:lnTo>
                      <a:pt x="934" y="396"/>
                    </a:lnTo>
                    <a:lnTo>
                      <a:pt x="942" y="391"/>
                    </a:lnTo>
                    <a:lnTo>
                      <a:pt x="949" y="388"/>
                    </a:lnTo>
                    <a:lnTo>
                      <a:pt x="956" y="381"/>
                    </a:lnTo>
                    <a:lnTo>
                      <a:pt x="966" y="376"/>
                    </a:lnTo>
                    <a:lnTo>
                      <a:pt x="975" y="368"/>
                    </a:lnTo>
                    <a:lnTo>
                      <a:pt x="985" y="364"/>
                    </a:lnTo>
                    <a:lnTo>
                      <a:pt x="995" y="358"/>
                    </a:lnTo>
                    <a:lnTo>
                      <a:pt x="1005" y="354"/>
                    </a:lnTo>
                    <a:lnTo>
                      <a:pt x="1016" y="350"/>
                    </a:lnTo>
                    <a:lnTo>
                      <a:pt x="1026" y="348"/>
                    </a:lnTo>
                    <a:lnTo>
                      <a:pt x="1035" y="345"/>
                    </a:lnTo>
                    <a:lnTo>
                      <a:pt x="1045" y="345"/>
                    </a:lnTo>
                    <a:lnTo>
                      <a:pt x="1054" y="345"/>
                    </a:lnTo>
                    <a:lnTo>
                      <a:pt x="1062" y="350"/>
                    </a:lnTo>
                    <a:lnTo>
                      <a:pt x="1068" y="353"/>
                    </a:lnTo>
                    <a:lnTo>
                      <a:pt x="1075" y="360"/>
                    </a:lnTo>
                    <a:lnTo>
                      <a:pt x="1080" y="368"/>
                    </a:lnTo>
                    <a:lnTo>
                      <a:pt x="1085" y="380"/>
                    </a:lnTo>
                    <a:lnTo>
                      <a:pt x="1085" y="391"/>
                    </a:lnTo>
                    <a:lnTo>
                      <a:pt x="1085" y="407"/>
                    </a:lnTo>
                    <a:lnTo>
                      <a:pt x="1081" y="423"/>
                    </a:lnTo>
                    <a:lnTo>
                      <a:pt x="1078" y="443"/>
                    </a:lnTo>
                    <a:lnTo>
                      <a:pt x="1071" y="462"/>
                    </a:lnTo>
                    <a:lnTo>
                      <a:pt x="1065" y="483"/>
                    </a:lnTo>
                    <a:lnTo>
                      <a:pt x="1057" y="503"/>
                    </a:lnTo>
                    <a:lnTo>
                      <a:pt x="1048" y="526"/>
                    </a:lnTo>
                    <a:lnTo>
                      <a:pt x="1039" y="546"/>
                    </a:lnTo>
                    <a:lnTo>
                      <a:pt x="1031" y="565"/>
                    </a:lnTo>
                    <a:lnTo>
                      <a:pt x="1022" y="582"/>
                    </a:lnTo>
                    <a:lnTo>
                      <a:pt x="1015" y="600"/>
                    </a:lnTo>
                    <a:lnTo>
                      <a:pt x="1006" y="614"/>
                    </a:lnTo>
                    <a:lnTo>
                      <a:pt x="999" y="626"/>
                    </a:lnTo>
                    <a:lnTo>
                      <a:pt x="993" y="634"/>
                    </a:lnTo>
                    <a:lnTo>
                      <a:pt x="990" y="640"/>
                    </a:lnTo>
                    <a:lnTo>
                      <a:pt x="978" y="643"/>
                    </a:lnTo>
                    <a:lnTo>
                      <a:pt x="947" y="654"/>
                    </a:lnTo>
                    <a:lnTo>
                      <a:pt x="901" y="666"/>
                    </a:lnTo>
                    <a:lnTo>
                      <a:pt x="845" y="682"/>
                    </a:lnTo>
                    <a:lnTo>
                      <a:pt x="778" y="697"/>
                    </a:lnTo>
                    <a:lnTo>
                      <a:pt x="703" y="719"/>
                    </a:lnTo>
                    <a:lnTo>
                      <a:pt x="624" y="739"/>
                    </a:lnTo>
                    <a:lnTo>
                      <a:pt x="542" y="761"/>
                    </a:lnTo>
                    <a:lnTo>
                      <a:pt x="460" y="781"/>
                    </a:lnTo>
                    <a:lnTo>
                      <a:pt x="381" y="801"/>
                    </a:lnTo>
                    <a:lnTo>
                      <a:pt x="308" y="820"/>
                    </a:lnTo>
                    <a:lnTo>
                      <a:pt x="243" y="837"/>
                    </a:lnTo>
                    <a:lnTo>
                      <a:pt x="187" y="851"/>
                    </a:lnTo>
                    <a:lnTo>
                      <a:pt x="144" y="861"/>
                    </a:lnTo>
                    <a:lnTo>
                      <a:pt x="118" y="868"/>
                    </a:lnTo>
                    <a:lnTo>
                      <a:pt x="108" y="873"/>
                    </a:lnTo>
                    <a:lnTo>
                      <a:pt x="108" y="873"/>
                    </a:lnTo>
                    <a:close/>
                  </a:path>
                </a:pathLst>
              </a:custGeom>
              <a:solidFill>
                <a:srgbClr val="59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37" name="Freeform 32"/>
              <p:cNvSpPr>
                <a:spLocks/>
              </p:cNvSpPr>
              <p:nvPr/>
            </p:nvSpPr>
            <p:spPr bwMode="auto">
              <a:xfrm>
                <a:off x="914" y="1795"/>
                <a:ext cx="110" cy="148"/>
              </a:xfrm>
              <a:custGeom>
                <a:avLst/>
                <a:gdLst>
                  <a:gd name="T0" fmla="*/ 0 w 219"/>
                  <a:gd name="T1" fmla="*/ 296 h 296"/>
                  <a:gd name="T2" fmla="*/ 0 w 219"/>
                  <a:gd name="T3" fmla="*/ 292 h 296"/>
                  <a:gd name="T4" fmla="*/ 1 w 219"/>
                  <a:gd name="T5" fmla="*/ 286 h 296"/>
                  <a:gd name="T6" fmla="*/ 2 w 219"/>
                  <a:gd name="T7" fmla="*/ 276 h 296"/>
                  <a:gd name="T8" fmla="*/ 7 w 219"/>
                  <a:gd name="T9" fmla="*/ 263 h 296"/>
                  <a:gd name="T10" fmla="*/ 11 w 219"/>
                  <a:gd name="T11" fmla="*/ 248 h 296"/>
                  <a:gd name="T12" fmla="*/ 18 w 219"/>
                  <a:gd name="T13" fmla="*/ 230 h 296"/>
                  <a:gd name="T14" fmla="*/ 24 w 219"/>
                  <a:gd name="T15" fmla="*/ 209 h 296"/>
                  <a:gd name="T16" fmla="*/ 33 w 219"/>
                  <a:gd name="T17" fmla="*/ 189 h 296"/>
                  <a:gd name="T18" fmla="*/ 40 w 219"/>
                  <a:gd name="T19" fmla="*/ 166 h 296"/>
                  <a:gd name="T20" fmla="*/ 50 w 219"/>
                  <a:gd name="T21" fmla="*/ 144 h 296"/>
                  <a:gd name="T22" fmla="*/ 60 w 219"/>
                  <a:gd name="T23" fmla="*/ 121 h 296"/>
                  <a:gd name="T24" fmla="*/ 71 w 219"/>
                  <a:gd name="T25" fmla="*/ 100 h 296"/>
                  <a:gd name="T26" fmla="*/ 82 w 219"/>
                  <a:gd name="T27" fmla="*/ 79 h 296"/>
                  <a:gd name="T28" fmla="*/ 94 w 219"/>
                  <a:gd name="T29" fmla="*/ 61 h 296"/>
                  <a:gd name="T30" fmla="*/ 109 w 219"/>
                  <a:gd name="T31" fmla="*/ 42 h 296"/>
                  <a:gd name="T32" fmla="*/ 123 w 219"/>
                  <a:gd name="T33" fmla="*/ 29 h 296"/>
                  <a:gd name="T34" fmla="*/ 136 w 219"/>
                  <a:gd name="T35" fmla="*/ 16 h 296"/>
                  <a:gd name="T36" fmla="*/ 148 w 219"/>
                  <a:gd name="T37" fmla="*/ 9 h 296"/>
                  <a:gd name="T38" fmla="*/ 158 w 219"/>
                  <a:gd name="T39" fmla="*/ 3 h 296"/>
                  <a:gd name="T40" fmla="*/ 169 w 219"/>
                  <a:gd name="T41" fmla="*/ 2 h 296"/>
                  <a:gd name="T42" fmla="*/ 178 w 219"/>
                  <a:gd name="T43" fmla="*/ 0 h 296"/>
                  <a:gd name="T44" fmla="*/ 186 w 219"/>
                  <a:gd name="T45" fmla="*/ 3 h 296"/>
                  <a:gd name="T46" fmla="*/ 194 w 219"/>
                  <a:gd name="T47" fmla="*/ 8 h 296"/>
                  <a:gd name="T48" fmla="*/ 201 w 219"/>
                  <a:gd name="T49" fmla="*/ 16 h 296"/>
                  <a:gd name="T50" fmla="*/ 205 w 219"/>
                  <a:gd name="T51" fmla="*/ 22 h 296"/>
                  <a:gd name="T52" fmla="*/ 209 w 219"/>
                  <a:gd name="T53" fmla="*/ 32 h 296"/>
                  <a:gd name="T54" fmla="*/ 212 w 219"/>
                  <a:gd name="T55" fmla="*/ 42 h 296"/>
                  <a:gd name="T56" fmla="*/ 217 w 219"/>
                  <a:gd name="T57" fmla="*/ 54 h 296"/>
                  <a:gd name="T58" fmla="*/ 218 w 219"/>
                  <a:gd name="T59" fmla="*/ 65 h 296"/>
                  <a:gd name="T60" fmla="*/ 219 w 219"/>
                  <a:gd name="T61" fmla="*/ 78 h 296"/>
                  <a:gd name="T62" fmla="*/ 219 w 219"/>
                  <a:gd name="T63" fmla="*/ 88 h 296"/>
                  <a:gd name="T64" fmla="*/ 219 w 219"/>
                  <a:gd name="T65" fmla="*/ 101 h 296"/>
                  <a:gd name="T66" fmla="*/ 217 w 219"/>
                  <a:gd name="T67" fmla="*/ 98 h 296"/>
                  <a:gd name="T68" fmla="*/ 212 w 219"/>
                  <a:gd name="T69" fmla="*/ 91 h 296"/>
                  <a:gd name="T70" fmla="*/ 205 w 219"/>
                  <a:gd name="T71" fmla="*/ 81 h 296"/>
                  <a:gd name="T72" fmla="*/ 196 w 219"/>
                  <a:gd name="T73" fmla="*/ 74 h 296"/>
                  <a:gd name="T74" fmla="*/ 191 w 219"/>
                  <a:gd name="T75" fmla="*/ 71 h 296"/>
                  <a:gd name="T76" fmla="*/ 185 w 219"/>
                  <a:gd name="T77" fmla="*/ 69 h 296"/>
                  <a:gd name="T78" fmla="*/ 178 w 219"/>
                  <a:gd name="T79" fmla="*/ 69 h 296"/>
                  <a:gd name="T80" fmla="*/ 172 w 219"/>
                  <a:gd name="T81" fmla="*/ 72 h 296"/>
                  <a:gd name="T82" fmla="*/ 163 w 219"/>
                  <a:gd name="T83" fmla="*/ 77 h 296"/>
                  <a:gd name="T84" fmla="*/ 158 w 219"/>
                  <a:gd name="T85" fmla="*/ 85 h 296"/>
                  <a:gd name="T86" fmla="*/ 149 w 219"/>
                  <a:gd name="T87" fmla="*/ 94 h 296"/>
                  <a:gd name="T88" fmla="*/ 140 w 219"/>
                  <a:gd name="T89" fmla="*/ 108 h 296"/>
                  <a:gd name="T90" fmla="*/ 132 w 219"/>
                  <a:gd name="T91" fmla="*/ 122 h 296"/>
                  <a:gd name="T92" fmla="*/ 128 w 219"/>
                  <a:gd name="T93" fmla="*/ 135 h 296"/>
                  <a:gd name="T94" fmla="*/ 123 w 219"/>
                  <a:gd name="T95" fmla="*/ 150 h 296"/>
                  <a:gd name="T96" fmla="*/ 122 w 219"/>
                  <a:gd name="T97" fmla="*/ 166 h 296"/>
                  <a:gd name="T98" fmla="*/ 120 w 219"/>
                  <a:gd name="T99" fmla="*/ 179 h 296"/>
                  <a:gd name="T100" fmla="*/ 122 w 219"/>
                  <a:gd name="T101" fmla="*/ 191 h 296"/>
                  <a:gd name="T102" fmla="*/ 123 w 219"/>
                  <a:gd name="T103" fmla="*/ 204 h 296"/>
                  <a:gd name="T104" fmla="*/ 126 w 219"/>
                  <a:gd name="T105" fmla="*/ 217 h 296"/>
                  <a:gd name="T106" fmla="*/ 129 w 219"/>
                  <a:gd name="T107" fmla="*/ 226 h 296"/>
                  <a:gd name="T108" fmla="*/ 132 w 219"/>
                  <a:gd name="T109" fmla="*/ 236 h 296"/>
                  <a:gd name="T110" fmla="*/ 135 w 219"/>
                  <a:gd name="T111" fmla="*/ 245 h 296"/>
                  <a:gd name="T112" fmla="*/ 138 w 219"/>
                  <a:gd name="T113" fmla="*/ 253 h 296"/>
                  <a:gd name="T114" fmla="*/ 140 w 219"/>
                  <a:gd name="T115" fmla="*/ 259 h 296"/>
                  <a:gd name="T116" fmla="*/ 145 w 219"/>
                  <a:gd name="T117" fmla="*/ 263 h 296"/>
                  <a:gd name="T118" fmla="*/ 145 w 219"/>
                  <a:gd name="T119" fmla="*/ 266 h 296"/>
                  <a:gd name="T120" fmla="*/ 146 w 219"/>
                  <a:gd name="T121" fmla="*/ 268 h 296"/>
                  <a:gd name="T122" fmla="*/ 0 w 219"/>
                  <a:gd name="T123" fmla="*/ 296 h 296"/>
                  <a:gd name="T124" fmla="*/ 0 w 219"/>
                  <a:gd name="T125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9" h="296">
                    <a:moveTo>
                      <a:pt x="0" y="296"/>
                    </a:moveTo>
                    <a:lnTo>
                      <a:pt x="0" y="292"/>
                    </a:lnTo>
                    <a:lnTo>
                      <a:pt x="1" y="286"/>
                    </a:lnTo>
                    <a:lnTo>
                      <a:pt x="2" y="276"/>
                    </a:lnTo>
                    <a:lnTo>
                      <a:pt x="7" y="263"/>
                    </a:lnTo>
                    <a:lnTo>
                      <a:pt x="11" y="248"/>
                    </a:lnTo>
                    <a:lnTo>
                      <a:pt x="18" y="230"/>
                    </a:lnTo>
                    <a:lnTo>
                      <a:pt x="24" y="209"/>
                    </a:lnTo>
                    <a:lnTo>
                      <a:pt x="33" y="189"/>
                    </a:lnTo>
                    <a:lnTo>
                      <a:pt x="40" y="166"/>
                    </a:lnTo>
                    <a:lnTo>
                      <a:pt x="50" y="144"/>
                    </a:lnTo>
                    <a:lnTo>
                      <a:pt x="60" y="121"/>
                    </a:lnTo>
                    <a:lnTo>
                      <a:pt x="71" y="100"/>
                    </a:lnTo>
                    <a:lnTo>
                      <a:pt x="82" y="79"/>
                    </a:lnTo>
                    <a:lnTo>
                      <a:pt x="94" y="61"/>
                    </a:lnTo>
                    <a:lnTo>
                      <a:pt x="109" y="42"/>
                    </a:lnTo>
                    <a:lnTo>
                      <a:pt x="123" y="29"/>
                    </a:lnTo>
                    <a:lnTo>
                      <a:pt x="136" y="16"/>
                    </a:lnTo>
                    <a:lnTo>
                      <a:pt x="148" y="9"/>
                    </a:lnTo>
                    <a:lnTo>
                      <a:pt x="158" y="3"/>
                    </a:lnTo>
                    <a:lnTo>
                      <a:pt x="169" y="2"/>
                    </a:lnTo>
                    <a:lnTo>
                      <a:pt x="178" y="0"/>
                    </a:lnTo>
                    <a:lnTo>
                      <a:pt x="186" y="3"/>
                    </a:lnTo>
                    <a:lnTo>
                      <a:pt x="194" y="8"/>
                    </a:lnTo>
                    <a:lnTo>
                      <a:pt x="201" y="16"/>
                    </a:lnTo>
                    <a:lnTo>
                      <a:pt x="205" y="22"/>
                    </a:lnTo>
                    <a:lnTo>
                      <a:pt x="209" y="32"/>
                    </a:lnTo>
                    <a:lnTo>
                      <a:pt x="212" y="42"/>
                    </a:lnTo>
                    <a:lnTo>
                      <a:pt x="217" y="54"/>
                    </a:lnTo>
                    <a:lnTo>
                      <a:pt x="218" y="65"/>
                    </a:lnTo>
                    <a:lnTo>
                      <a:pt x="219" y="78"/>
                    </a:lnTo>
                    <a:lnTo>
                      <a:pt x="219" y="88"/>
                    </a:lnTo>
                    <a:lnTo>
                      <a:pt x="219" y="101"/>
                    </a:lnTo>
                    <a:lnTo>
                      <a:pt x="217" y="98"/>
                    </a:lnTo>
                    <a:lnTo>
                      <a:pt x="212" y="91"/>
                    </a:lnTo>
                    <a:lnTo>
                      <a:pt x="205" y="81"/>
                    </a:lnTo>
                    <a:lnTo>
                      <a:pt x="196" y="74"/>
                    </a:lnTo>
                    <a:lnTo>
                      <a:pt x="191" y="71"/>
                    </a:lnTo>
                    <a:lnTo>
                      <a:pt x="185" y="69"/>
                    </a:lnTo>
                    <a:lnTo>
                      <a:pt x="178" y="69"/>
                    </a:lnTo>
                    <a:lnTo>
                      <a:pt x="172" y="72"/>
                    </a:lnTo>
                    <a:lnTo>
                      <a:pt x="163" y="77"/>
                    </a:lnTo>
                    <a:lnTo>
                      <a:pt x="158" y="85"/>
                    </a:lnTo>
                    <a:lnTo>
                      <a:pt x="149" y="94"/>
                    </a:lnTo>
                    <a:lnTo>
                      <a:pt x="140" y="108"/>
                    </a:lnTo>
                    <a:lnTo>
                      <a:pt x="132" y="122"/>
                    </a:lnTo>
                    <a:lnTo>
                      <a:pt x="128" y="135"/>
                    </a:lnTo>
                    <a:lnTo>
                      <a:pt x="123" y="150"/>
                    </a:lnTo>
                    <a:lnTo>
                      <a:pt x="122" y="166"/>
                    </a:lnTo>
                    <a:lnTo>
                      <a:pt x="120" y="179"/>
                    </a:lnTo>
                    <a:lnTo>
                      <a:pt x="122" y="191"/>
                    </a:lnTo>
                    <a:lnTo>
                      <a:pt x="123" y="204"/>
                    </a:lnTo>
                    <a:lnTo>
                      <a:pt x="126" y="217"/>
                    </a:lnTo>
                    <a:lnTo>
                      <a:pt x="129" y="226"/>
                    </a:lnTo>
                    <a:lnTo>
                      <a:pt x="132" y="236"/>
                    </a:lnTo>
                    <a:lnTo>
                      <a:pt x="135" y="245"/>
                    </a:lnTo>
                    <a:lnTo>
                      <a:pt x="138" y="253"/>
                    </a:lnTo>
                    <a:lnTo>
                      <a:pt x="140" y="259"/>
                    </a:lnTo>
                    <a:lnTo>
                      <a:pt x="145" y="263"/>
                    </a:lnTo>
                    <a:lnTo>
                      <a:pt x="145" y="266"/>
                    </a:lnTo>
                    <a:lnTo>
                      <a:pt x="146" y="268"/>
                    </a:lnTo>
                    <a:lnTo>
                      <a:pt x="0" y="296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8A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38" name="Freeform 33"/>
              <p:cNvSpPr>
                <a:spLocks/>
              </p:cNvSpPr>
              <p:nvPr/>
            </p:nvSpPr>
            <p:spPr bwMode="auto">
              <a:xfrm>
                <a:off x="1418" y="2266"/>
                <a:ext cx="119" cy="126"/>
              </a:xfrm>
              <a:custGeom>
                <a:avLst/>
                <a:gdLst>
                  <a:gd name="T0" fmla="*/ 39 w 239"/>
                  <a:gd name="T1" fmla="*/ 230 h 251"/>
                  <a:gd name="T2" fmla="*/ 25 w 239"/>
                  <a:gd name="T3" fmla="*/ 220 h 251"/>
                  <a:gd name="T4" fmla="*/ 15 w 239"/>
                  <a:gd name="T5" fmla="*/ 208 h 251"/>
                  <a:gd name="T6" fmla="*/ 8 w 239"/>
                  <a:gd name="T7" fmla="*/ 194 h 251"/>
                  <a:gd name="T8" fmla="*/ 3 w 239"/>
                  <a:gd name="T9" fmla="*/ 180 h 251"/>
                  <a:gd name="T10" fmla="*/ 0 w 239"/>
                  <a:gd name="T11" fmla="*/ 164 h 251"/>
                  <a:gd name="T12" fmla="*/ 2 w 239"/>
                  <a:gd name="T13" fmla="*/ 147 h 251"/>
                  <a:gd name="T14" fmla="*/ 5 w 239"/>
                  <a:gd name="T15" fmla="*/ 131 h 251"/>
                  <a:gd name="T16" fmla="*/ 10 w 239"/>
                  <a:gd name="T17" fmla="*/ 115 h 251"/>
                  <a:gd name="T18" fmla="*/ 16 w 239"/>
                  <a:gd name="T19" fmla="*/ 96 h 251"/>
                  <a:gd name="T20" fmla="*/ 25 w 239"/>
                  <a:gd name="T21" fmla="*/ 80 h 251"/>
                  <a:gd name="T22" fmla="*/ 33 w 239"/>
                  <a:gd name="T23" fmla="*/ 65 h 251"/>
                  <a:gd name="T24" fmla="*/ 46 w 239"/>
                  <a:gd name="T25" fmla="*/ 50 h 251"/>
                  <a:gd name="T26" fmla="*/ 56 w 239"/>
                  <a:gd name="T27" fmla="*/ 36 h 251"/>
                  <a:gd name="T28" fmla="*/ 69 w 239"/>
                  <a:gd name="T29" fmla="*/ 26 h 251"/>
                  <a:gd name="T30" fmla="*/ 81 w 239"/>
                  <a:gd name="T31" fmla="*/ 16 h 251"/>
                  <a:gd name="T32" fmla="*/ 95 w 239"/>
                  <a:gd name="T33" fmla="*/ 10 h 251"/>
                  <a:gd name="T34" fmla="*/ 108 w 239"/>
                  <a:gd name="T35" fmla="*/ 4 h 251"/>
                  <a:gd name="T36" fmla="*/ 121 w 239"/>
                  <a:gd name="T37" fmla="*/ 1 h 251"/>
                  <a:gd name="T38" fmla="*/ 136 w 239"/>
                  <a:gd name="T39" fmla="*/ 0 h 251"/>
                  <a:gd name="T40" fmla="*/ 150 w 239"/>
                  <a:gd name="T41" fmla="*/ 1 h 251"/>
                  <a:gd name="T42" fmla="*/ 163 w 239"/>
                  <a:gd name="T43" fmla="*/ 3 h 251"/>
                  <a:gd name="T44" fmla="*/ 176 w 239"/>
                  <a:gd name="T45" fmla="*/ 7 h 251"/>
                  <a:gd name="T46" fmla="*/ 189 w 239"/>
                  <a:gd name="T47" fmla="*/ 14 h 251"/>
                  <a:gd name="T48" fmla="*/ 202 w 239"/>
                  <a:gd name="T49" fmla="*/ 22 h 251"/>
                  <a:gd name="T50" fmla="*/ 210 w 239"/>
                  <a:gd name="T51" fmla="*/ 29 h 251"/>
                  <a:gd name="T52" fmla="*/ 220 w 239"/>
                  <a:gd name="T53" fmla="*/ 39 h 251"/>
                  <a:gd name="T54" fmla="*/ 227 w 239"/>
                  <a:gd name="T55" fmla="*/ 52 h 251"/>
                  <a:gd name="T56" fmla="*/ 233 w 239"/>
                  <a:gd name="T57" fmla="*/ 65 h 251"/>
                  <a:gd name="T58" fmla="*/ 238 w 239"/>
                  <a:gd name="T59" fmla="*/ 79 h 251"/>
                  <a:gd name="T60" fmla="*/ 239 w 239"/>
                  <a:gd name="T61" fmla="*/ 95 h 251"/>
                  <a:gd name="T62" fmla="*/ 239 w 239"/>
                  <a:gd name="T63" fmla="*/ 111 h 251"/>
                  <a:gd name="T64" fmla="*/ 239 w 239"/>
                  <a:gd name="T65" fmla="*/ 129 h 251"/>
                  <a:gd name="T66" fmla="*/ 233 w 239"/>
                  <a:gd name="T67" fmla="*/ 145 h 251"/>
                  <a:gd name="T68" fmla="*/ 227 w 239"/>
                  <a:gd name="T69" fmla="*/ 161 h 251"/>
                  <a:gd name="T70" fmla="*/ 220 w 239"/>
                  <a:gd name="T71" fmla="*/ 177 h 251"/>
                  <a:gd name="T72" fmla="*/ 213 w 239"/>
                  <a:gd name="T73" fmla="*/ 191 h 251"/>
                  <a:gd name="T74" fmla="*/ 202 w 239"/>
                  <a:gd name="T75" fmla="*/ 204 h 251"/>
                  <a:gd name="T76" fmla="*/ 193 w 239"/>
                  <a:gd name="T77" fmla="*/ 215 h 251"/>
                  <a:gd name="T78" fmla="*/ 181 w 239"/>
                  <a:gd name="T79" fmla="*/ 227 h 251"/>
                  <a:gd name="T80" fmla="*/ 170 w 239"/>
                  <a:gd name="T81" fmla="*/ 236 h 251"/>
                  <a:gd name="T82" fmla="*/ 156 w 239"/>
                  <a:gd name="T83" fmla="*/ 241 h 251"/>
                  <a:gd name="T84" fmla="*/ 141 w 239"/>
                  <a:gd name="T85" fmla="*/ 247 h 251"/>
                  <a:gd name="T86" fmla="*/ 127 w 239"/>
                  <a:gd name="T87" fmla="*/ 250 h 251"/>
                  <a:gd name="T88" fmla="*/ 111 w 239"/>
                  <a:gd name="T89" fmla="*/ 251 h 251"/>
                  <a:gd name="T90" fmla="*/ 94 w 239"/>
                  <a:gd name="T91" fmla="*/ 249 h 251"/>
                  <a:gd name="T92" fmla="*/ 77 w 239"/>
                  <a:gd name="T93" fmla="*/ 246 h 251"/>
                  <a:gd name="T94" fmla="*/ 58 w 239"/>
                  <a:gd name="T95" fmla="*/ 238 h 251"/>
                  <a:gd name="T96" fmla="*/ 39 w 239"/>
                  <a:gd name="T97" fmla="*/ 230 h 251"/>
                  <a:gd name="T98" fmla="*/ 39 w 239"/>
                  <a:gd name="T99" fmla="*/ 23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9" h="251">
                    <a:moveTo>
                      <a:pt x="39" y="230"/>
                    </a:moveTo>
                    <a:lnTo>
                      <a:pt x="25" y="220"/>
                    </a:lnTo>
                    <a:lnTo>
                      <a:pt x="15" y="208"/>
                    </a:lnTo>
                    <a:lnTo>
                      <a:pt x="8" y="194"/>
                    </a:lnTo>
                    <a:lnTo>
                      <a:pt x="3" y="180"/>
                    </a:lnTo>
                    <a:lnTo>
                      <a:pt x="0" y="164"/>
                    </a:lnTo>
                    <a:lnTo>
                      <a:pt x="2" y="147"/>
                    </a:lnTo>
                    <a:lnTo>
                      <a:pt x="5" y="131"/>
                    </a:lnTo>
                    <a:lnTo>
                      <a:pt x="10" y="115"/>
                    </a:lnTo>
                    <a:lnTo>
                      <a:pt x="16" y="96"/>
                    </a:lnTo>
                    <a:lnTo>
                      <a:pt x="25" y="80"/>
                    </a:lnTo>
                    <a:lnTo>
                      <a:pt x="33" y="65"/>
                    </a:lnTo>
                    <a:lnTo>
                      <a:pt x="46" y="50"/>
                    </a:lnTo>
                    <a:lnTo>
                      <a:pt x="56" y="36"/>
                    </a:lnTo>
                    <a:lnTo>
                      <a:pt x="69" y="26"/>
                    </a:lnTo>
                    <a:lnTo>
                      <a:pt x="81" y="16"/>
                    </a:lnTo>
                    <a:lnTo>
                      <a:pt x="95" y="10"/>
                    </a:lnTo>
                    <a:lnTo>
                      <a:pt x="108" y="4"/>
                    </a:lnTo>
                    <a:lnTo>
                      <a:pt x="121" y="1"/>
                    </a:lnTo>
                    <a:lnTo>
                      <a:pt x="136" y="0"/>
                    </a:lnTo>
                    <a:lnTo>
                      <a:pt x="150" y="1"/>
                    </a:lnTo>
                    <a:lnTo>
                      <a:pt x="163" y="3"/>
                    </a:lnTo>
                    <a:lnTo>
                      <a:pt x="176" y="7"/>
                    </a:lnTo>
                    <a:lnTo>
                      <a:pt x="189" y="14"/>
                    </a:lnTo>
                    <a:lnTo>
                      <a:pt x="202" y="22"/>
                    </a:lnTo>
                    <a:lnTo>
                      <a:pt x="210" y="29"/>
                    </a:lnTo>
                    <a:lnTo>
                      <a:pt x="220" y="39"/>
                    </a:lnTo>
                    <a:lnTo>
                      <a:pt x="227" y="52"/>
                    </a:lnTo>
                    <a:lnTo>
                      <a:pt x="233" y="65"/>
                    </a:lnTo>
                    <a:lnTo>
                      <a:pt x="238" y="79"/>
                    </a:lnTo>
                    <a:lnTo>
                      <a:pt x="239" y="95"/>
                    </a:lnTo>
                    <a:lnTo>
                      <a:pt x="239" y="111"/>
                    </a:lnTo>
                    <a:lnTo>
                      <a:pt x="239" y="129"/>
                    </a:lnTo>
                    <a:lnTo>
                      <a:pt x="233" y="145"/>
                    </a:lnTo>
                    <a:lnTo>
                      <a:pt x="227" y="161"/>
                    </a:lnTo>
                    <a:lnTo>
                      <a:pt x="220" y="177"/>
                    </a:lnTo>
                    <a:lnTo>
                      <a:pt x="213" y="191"/>
                    </a:lnTo>
                    <a:lnTo>
                      <a:pt x="202" y="204"/>
                    </a:lnTo>
                    <a:lnTo>
                      <a:pt x="193" y="215"/>
                    </a:lnTo>
                    <a:lnTo>
                      <a:pt x="181" y="227"/>
                    </a:lnTo>
                    <a:lnTo>
                      <a:pt x="170" y="236"/>
                    </a:lnTo>
                    <a:lnTo>
                      <a:pt x="156" y="241"/>
                    </a:lnTo>
                    <a:lnTo>
                      <a:pt x="141" y="247"/>
                    </a:lnTo>
                    <a:lnTo>
                      <a:pt x="127" y="250"/>
                    </a:lnTo>
                    <a:lnTo>
                      <a:pt x="111" y="251"/>
                    </a:lnTo>
                    <a:lnTo>
                      <a:pt x="94" y="249"/>
                    </a:lnTo>
                    <a:lnTo>
                      <a:pt x="77" y="246"/>
                    </a:lnTo>
                    <a:lnTo>
                      <a:pt x="58" y="238"/>
                    </a:lnTo>
                    <a:lnTo>
                      <a:pt x="39" y="230"/>
                    </a:lnTo>
                    <a:lnTo>
                      <a:pt x="39" y="230"/>
                    </a:lnTo>
                    <a:close/>
                  </a:path>
                </a:pathLst>
              </a:custGeom>
              <a:solidFill>
                <a:srgbClr val="B8B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39" name="Freeform 34"/>
              <p:cNvSpPr>
                <a:spLocks/>
              </p:cNvSpPr>
              <p:nvPr/>
            </p:nvSpPr>
            <p:spPr bwMode="auto">
              <a:xfrm>
                <a:off x="807" y="2472"/>
                <a:ext cx="118" cy="92"/>
              </a:xfrm>
              <a:custGeom>
                <a:avLst/>
                <a:gdLst>
                  <a:gd name="T0" fmla="*/ 23 w 235"/>
                  <a:gd name="T1" fmla="*/ 16 h 184"/>
                  <a:gd name="T2" fmla="*/ 21 w 235"/>
                  <a:gd name="T3" fmla="*/ 18 h 184"/>
                  <a:gd name="T4" fmla="*/ 20 w 235"/>
                  <a:gd name="T5" fmla="*/ 22 h 184"/>
                  <a:gd name="T6" fmla="*/ 15 w 235"/>
                  <a:gd name="T7" fmla="*/ 29 h 184"/>
                  <a:gd name="T8" fmla="*/ 12 w 235"/>
                  <a:gd name="T9" fmla="*/ 39 h 184"/>
                  <a:gd name="T10" fmla="*/ 8 w 235"/>
                  <a:gd name="T11" fmla="*/ 48 h 184"/>
                  <a:gd name="T12" fmla="*/ 4 w 235"/>
                  <a:gd name="T13" fmla="*/ 61 h 184"/>
                  <a:gd name="T14" fmla="*/ 2 w 235"/>
                  <a:gd name="T15" fmla="*/ 75 h 184"/>
                  <a:gd name="T16" fmla="*/ 1 w 235"/>
                  <a:gd name="T17" fmla="*/ 91 h 184"/>
                  <a:gd name="T18" fmla="*/ 0 w 235"/>
                  <a:gd name="T19" fmla="*/ 104 h 184"/>
                  <a:gd name="T20" fmla="*/ 1 w 235"/>
                  <a:gd name="T21" fmla="*/ 118 h 184"/>
                  <a:gd name="T22" fmla="*/ 2 w 235"/>
                  <a:gd name="T23" fmla="*/ 133 h 184"/>
                  <a:gd name="T24" fmla="*/ 10 w 235"/>
                  <a:gd name="T25" fmla="*/ 147 h 184"/>
                  <a:gd name="T26" fmla="*/ 18 w 235"/>
                  <a:gd name="T27" fmla="*/ 157 h 184"/>
                  <a:gd name="T28" fmla="*/ 33 w 235"/>
                  <a:gd name="T29" fmla="*/ 167 h 184"/>
                  <a:gd name="T30" fmla="*/ 48 w 235"/>
                  <a:gd name="T31" fmla="*/ 174 h 184"/>
                  <a:gd name="T32" fmla="*/ 70 w 235"/>
                  <a:gd name="T33" fmla="*/ 181 h 184"/>
                  <a:gd name="T34" fmla="*/ 90 w 235"/>
                  <a:gd name="T35" fmla="*/ 183 h 184"/>
                  <a:gd name="T36" fmla="*/ 109 w 235"/>
                  <a:gd name="T37" fmla="*/ 184 h 184"/>
                  <a:gd name="T38" fmla="*/ 127 w 235"/>
                  <a:gd name="T39" fmla="*/ 183 h 184"/>
                  <a:gd name="T40" fmla="*/ 145 w 235"/>
                  <a:gd name="T41" fmla="*/ 180 h 184"/>
                  <a:gd name="T42" fmla="*/ 159 w 235"/>
                  <a:gd name="T43" fmla="*/ 174 h 184"/>
                  <a:gd name="T44" fmla="*/ 172 w 235"/>
                  <a:gd name="T45" fmla="*/ 167 h 184"/>
                  <a:gd name="T46" fmla="*/ 185 w 235"/>
                  <a:gd name="T47" fmla="*/ 160 h 184"/>
                  <a:gd name="T48" fmla="*/ 196 w 235"/>
                  <a:gd name="T49" fmla="*/ 151 h 184"/>
                  <a:gd name="T50" fmla="*/ 205 w 235"/>
                  <a:gd name="T51" fmla="*/ 140 h 184"/>
                  <a:gd name="T52" fmla="*/ 214 w 235"/>
                  <a:gd name="T53" fmla="*/ 130 h 184"/>
                  <a:gd name="T54" fmla="*/ 221 w 235"/>
                  <a:gd name="T55" fmla="*/ 117 h 184"/>
                  <a:gd name="T56" fmla="*/ 227 w 235"/>
                  <a:gd name="T57" fmla="*/ 104 h 184"/>
                  <a:gd name="T58" fmla="*/ 229 w 235"/>
                  <a:gd name="T59" fmla="*/ 89 h 184"/>
                  <a:gd name="T60" fmla="*/ 234 w 235"/>
                  <a:gd name="T61" fmla="*/ 75 h 184"/>
                  <a:gd name="T62" fmla="*/ 234 w 235"/>
                  <a:gd name="T63" fmla="*/ 61 h 184"/>
                  <a:gd name="T64" fmla="*/ 235 w 235"/>
                  <a:gd name="T65" fmla="*/ 48 h 184"/>
                  <a:gd name="T66" fmla="*/ 232 w 235"/>
                  <a:gd name="T67" fmla="*/ 32 h 184"/>
                  <a:gd name="T68" fmla="*/ 225 w 235"/>
                  <a:gd name="T69" fmla="*/ 22 h 184"/>
                  <a:gd name="T70" fmla="*/ 214 w 235"/>
                  <a:gd name="T71" fmla="*/ 13 h 184"/>
                  <a:gd name="T72" fmla="*/ 201 w 235"/>
                  <a:gd name="T73" fmla="*/ 8 h 184"/>
                  <a:gd name="T74" fmla="*/ 183 w 235"/>
                  <a:gd name="T75" fmla="*/ 3 h 184"/>
                  <a:gd name="T76" fmla="*/ 165 w 235"/>
                  <a:gd name="T77" fmla="*/ 2 h 184"/>
                  <a:gd name="T78" fmla="*/ 146 w 235"/>
                  <a:gd name="T79" fmla="*/ 0 h 184"/>
                  <a:gd name="T80" fmla="*/ 127 w 235"/>
                  <a:gd name="T81" fmla="*/ 2 h 184"/>
                  <a:gd name="T82" fmla="*/ 106 w 235"/>
                  <a:gd name="T83" fmla="*/ 2 h 184"/>
                  <a:gd name="T84" fmla="*/ 87 w 235"/>
                  <a:gd name="T85" fmla="*/ 3 h 184"/>
                  <a:gd name="T86" fmla="*/ 70 w 235"/>
                  <a:gd name="T87" fmla="*/ 6 h 184"/>
                  <a:gd name="T88" fmla="*/ 54 w 235"/>
                  <a:gd name="T89" fmla="*/ 10 h 184"/>
                  <a:gd name="T90" fmla="*/ 41 w 235"/>
                  <a:gd name="T91" fmla="*/ 12 h 184"/>
                  <a:gd name="T92" fmla="*/ 31 w 235"/>
                  <a:gd name="T93" fmla="*/ 15 h 184"/>
                  <a:gd name="T94" fmla="*/ 24 w 235"/>
                  <a:gd name="T95" fmla="*/ 16 h 184"/>
                  <a:gd name="T96" fmla="*/ 23 w 235"/>
                  <a:gd name="T97" fmla="*/ 16 h 184"/>
                  <a:gd name="T98" fmla="*/ 23 w 235"/>
                  <a:gd name="T99" fmla="*/ 1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5" h="184">
                    <a:moveTo>
                      <a:pt x="23" y="16"/>
                    </a:moveTo>
                    <a:lnTo>
                      <a:pt x="21" y="18"/>
                    </a:lnTo>
                    <a:lnTo>
                      <a:pt x="20" y="22"/>
                    </a:lnTo>
                    <a:lnTo>
                      <a:pt x="15" y="29"/>
                    </a:lnTo>
                    <a:lnTo>
                      <a:pt x="12" y="39"/>
                    </a:lnTo>
                    <a:lnTo>
                      <a:pt x="8" y="48"/>
                    </a:lnTo>
                    <a:lnTo>
                      <a:pt x="4" y="61"/>
                    </a:lnTo>
                    <a:lnTo>
                      <a:pt x="2" y="75"/>
                    </a:lnTo>
                    <a:lnTo>
                      <a:pt x="1" y="91"/>
                    </a:lnTo>
                    <a:lnTo>
                      <a:pt x="0" y="104"/>
                    </a:lnTo>
                    <a:lnTo>
                      <a:pt x="1" y="118"/>
                    </a:lnTo>
                    <a:lnTo>
                      <a:pt x="2" y="133"/>
                    </a:lnTo>
                    <a:lnTo>
                      <a:pt x="10" y="147"/>
                    </a:lnTo>
                    <a:lnTo>
                      <a:pt x="18" y="157"/>
                    </a:lnTo>
                    <a:lnTo>
                      <a:pt x="33" y="167"/>
                    </a:lnTo>
                    <a:lnTo>
                      <a:pt x="48" y="174"/>
                    </a:lnTo>
                    <a:lnTo>
                      <a:pt x="70" y="181"/>
                    </a:lnTo>
                    <a:lnTo>
                      <a:pt x="90" y="183"/>
                    </a:lnTo>
                    <a:lnTo>
                      <a:pt x="109" y="184"/>
                    </a:lnTo>
                    <a:lnTo>
                      <a:pt x="127" y="183"/>
                    </a:lnTo>
                    <a:lnTo>
                      <a:pt x="145" y="180"/>
                    </a:lnTo>
                    <a:lnTo>
                      <a:pt x="159" y="174"/>
                    </a:lnTo>
                    <a:lnTo>
                      <a:pt x="172" y="167"/>
                    </a:lnTo>
                    <a:lnTo>
                      <a:pt x="185" y="160"/>
                    </a:lnTo>
                    <a:lnTo>
                      <a:pt x="196" y="151"/>
                    </a:lnTo>
                    <a:lnTo>
                      <a:pt x="205" y="140"/>
                    </a:lnTo>
                    <a:lnTo>
                      <a:pt x="214" y="130"/>
                    </a:lnTo>
                    <a:lnTo>
                      <a:pt x="221" y="117"/>
                    </a:lnTo>
                    <a:lnTo>
                      <a:pt x="227" y="104"/>
                    </a:lnTo>
                    <a:lnTo>
                      <a:pt x="229" y="89"/>
                    </a:lnTo>
                    <a:lnTo>
                      <a:pt x="234" y="75"/>
                    </a:lnTo>
                    <a:lnTo>
                      <a:pt x="234" y="61"/>
                    </a:lnTo>
                    <a:lnTo>
                      <a:pt x="235" y="48"/>
                    </a:lnTo>
                    <a:lnTo>
                      <a:pt x="232" y="32"/>
                    </a:lnTo>
                    <a:lnTo>
                      <a:pt x="225" y="22"/>
                    </a:lnTo>
                    <a:lnTo>
                      <a:pt x="214" y="13"/>
                    </a:lnTo>
                    <a:lnTo>
                      <a:pt x="201" y="8"/>
                    </a:lnTo>
                    <a:lnTo>
                      <a:pt x="183" y="3"/>
                    </a:lnTo>
                    <a:lnTo>
                      <a:pt x="165" y="2"/>
                    </a:lnTo>
                    <a:lnTo>
                      <a:pt x="146" y="0"/>
                    </a:lnTo>
                    <a:lnTo>
                      <a:pt x="127" y="2"/>
                    </a:lnTo>
                    <a:lnTo>
                      <a:pt x="106" y="2"/>
                    </a:lnTo>
                    <a:lnTo>
                      <a:pt x="87" y="3"/>
                    </a:lnTo>
                    <a:lnTo>
                      <a:pt x="70" y="6"/>
                    </a:lnTo>
                    <a:lnTo>
                      <a:pt x="54" y="10"/>
                    </a:lnTo>
                    <a:lnTo>
                      <a:pt x="41" y="12"/>
                    </a:lnTo>
                    <a:lnTo>
                      <a:pt x="31" y="15"/>
                    </a:lnTo>
                    <a:lnTo>
                      <a:pt x="24" y="16"/>
                    </a:lnTo>
                    <a:lnTo>
                      <a:pt x="23" y="16"/>
                    </a:lnTo>
                    <a:lnTo>
                      <a:pt x="23" y="16"/>
                    </a:lnTo>
                    <a:close/>
                  </a:path>
                </a:pathLst>
              </a:custGeom>
              <a:solidFill>
                <a:srgbClr val="B8B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40" name="Freeform 35"/>
              <p:cNvSpPr>
                <a:spLocks/>
              </p:cNvSpPr>
              <p:nvPr/>
            </p:nvSpPr>
            <p:spPr bwMode="auto">
              <a:xfrm>
                <a:off x="1433" y="2284"/>
                <a:ext cx="51" cy="80"/>
              </a:xfrm>
              <a:custGeom>
                <a:avLst/>
                <a:gdLst>
                  <a:gd name="T0" fmla="*/ 102 w 102"/>
                  <a:gd name="T1" fmla="*/ 3 h 159"/>
                  <a:gd name="T2" fmla="*/ 98 w 102"/>
                  <a:gd name="T3" fmla="*/ 3 h 159"/>
                  <a:gd name="T4" fmla="*/ 92 w 102"/>
                  <a:gd name="T5" fmla="*/ 6 h 159"/>
                  <a:gd name="T6" fmla="*/ 81 w 102"/>
                  <a:gd name="T7" fmla="*/ 11 h 159"/>
                  <a:gd name="T8" fmla="*/ 71 w 102"/>
                  <a:gd name="T9" fmla="*/ 21 h 159"/>
                  <a:gd name="T10" fmla="*/ 63 w 102"/>
                  <a:gd name="T11" fmla="*/ 24 h 159"/>
                  <a:gd name="T12" fmla="*/ 58 w 102"/>
                  <a:gd name="T13" fmla="*/ 31 h 159"/>
                  <a:gd name="T14" fmla="*/ 52 w 102"/>
                  <a:gd name="T15" fmla="*/ 37 h 159"/>
                  <a:gd name="T16" fmla="*/ 49 w 102"/>
                  <a:gd name="T17" fmla="*/ 46 h 159"/>
                  <a:gd name="T18" fmla="*/ 43 w 102"/>
                  <a:gd name="T19" fmla="*/ 53 h 159"/>
                  <a:gd name="T20" fmla="*/ 42 w 102"/>
                  <a:gd name="T21" fmla="*/ 62 h 159"/>
                  <a:gd name="T22" fmla="*/ 39 w 102"/>
                  <a:gd name="T23" fmla="*/ 72 h 159"/>
                  <a:gd name="T24" fmla="*/ 39 w 102"/>
                  <a:gd name="T25" fmla="*/ 82 h 159"/>
                  <a:gd name="T26" fmla="*/ 39 w 102"/>
                  <a:gd name="T27" fmla="*/ 90 h 159"/>
                  <a:gd name="T28" fmla="*/ 40 w 102"/>
                  <a:gd name="T29" fmla="*/ 100 h 159"/>
                  <a:gd name="T30" fmla="*/ 42 w 102"/>
                  <a:gd name="T31" fmla="*/ 108 h 159"/>
                  <a:gd name="T32" fmla="*/ 45 w 102"/>
                  <a:gd name="T33" fmla="*/ 116 h 159"/>
                  <a:gd name="T34" fmla="*/ 48 w 102"/>
                  <a:gd name="T35" fmla="*/ 122 h 159"/>
                  <a:gd name="T36" fmla="*/ 50 w 102"/>
                  <a:gd name="T37" fmla="*/ 129 h 159"/>
                  <a:gd name="T38" fmla="*/ 55 w 102"/>
                  <a:gd name="T39" fmla="*/ 133 h 159"/>
                  <a:gd name="T40" fmla="*/ 61 w 102"/>
                  <a:gd name="T41" fmla="*/ 139 h 159"/>
                  <a:gd name="T42" fmla="*/ 69 w 102"/>
                  <a:gd name="T43" fmla="*/ 145 h 159"/>
                  <a:gd name="T44" fmla="*/ 79 w 102"/>
                  <a:gd name="T45" fmla="*/ 151 h 159"/>
                  <a:gd name="T46" fmla="*/ 89 w 102"/>
                  <a:gd name="T47" fmla="*/ 154 h 159"/>
                  <a:gd name="T48" fmla="*/ 98 w 102"/>
                  <a:gd name="T49" fmla="*/ 159 h 159"/>
                  <a:gd name="T50" fmla="*/ 94 w 102"/>
                  <a:gd name="T51" fmla="*/ 158 h 159"/>
                  <a:gd name="T52" fmla="*/ 85 w 102"/>
                  <a:gd name="T53" fmla="*/ 158 h 159"/>
                  <a:gd name="T54" fmla="*/ 78 w 102"/>
                  <a:gd name="T55" fmla="*/ 156 h 159"/>
                  <a:gd name="T56" fmla="*/ 71 w 102"/>
                  <a:gd name="T57" fmla="*/ 156 h 159"/>
                  <a:gd name="T58" fmla="*/ 62 w 102"/>
                  <a:gd name="T59" fmla="*/ 155 h 159"/>
                  <a:gd name="T60" fmla="*/ 55 w 102"/>
                  <a:gd name="T61" fmla="*/ 154 h 159"/>
                  <a:gd name="T62" fmla="*/ 46 w 102"/>
                  <a:gd name="T63" fmla="*/ 151 h 159"/>
                  <a:gd name="T64" fmla="*/ 39 w 102"/>
                  <a:gd name="T65" fmla="*/ 148 h 159"/>
                  <a:gd name="T66" fmla="*/ 30 w 102"/>
                  <a:gd name="T67" fmla="*/ 144 h 159"/>
                  <a:gd name="T68" fmla="*/ 23 w 102"/>
                  <a:gd name="T69" fmla="*/ 139 h 159"/>
                  <a:gd name="T70" fmla="*/ 16 w 102"/>
                  <a:gd name="T71" fmla="*/ 131 h 159"/>
                  <a:gd name="T72" fmla="*/ 10 w 102"/>
                  <a:gd name="T73" fmla="*/ 123 h 159"/>
                  <a:gd name="T74" fmla="*/ 4 w 102"/>
                  <a:gd name="T75" fmla="*/ 115 h 159"/>
                  <a:gd name="T76" fmla="*/ 3 w 102"/>
                  <a:gd name="T77" fmla="*/ 105 h 159"/>
                  <a:gd name="T78" fmla="*/ 0 w 102"/>
                  <a:gd name="T79" fmla="*/ 92 h 159"/>
                  <a:gd name="T80" fmla="*/ 0 w 102"/>
                  <a:gd name="T81" fmla="*/ 82 h 159"/>
                  <a:gd name="T82" fmla="*/ 0 w 102"/>
                  <a:gd name="T83" fmla="*/ 72 h 159"/>
                  <a:gd name="T84" fmla="*/ 4 w 102"/>
                  <a:gd name="T85" fmla="*/ 63 h 159"/>
                  <a:gd name="T86" fmla="*/ 7 w 102"/>
                  <a:gd name="T87" fmla="*/ 53 h 159"/>
                  <a:gd name="T88" fmla="*/ 12 w 102"/>
                  <a:gd name="T89" fmla="*/ 46 h 159"/>
                  <a:gd name="T90" fmla="*/ 17 w 102"/>
                  <a:gd name="T91" fmla="*/ 39 h 159"/>
                  <a:gd name="T92" fmla="*/ 23 w 102"/>
                  <a:gd name="T93" fmla="*/ 33 h 159"/>
                  <a:gd name="T94" fmla="*/ 35 w 102"/>
                  <a:gd name="T95" fmla="*/ 21 h 159"/>
                  <a:gd name="T96" fmla="*/ 48 w 102"/>
                  <a:gd name="T97" fmla="*/ 13 h 159"/>
                  <a:gd name="T98" fmla="*/ 56 w 102"/>
                  <a:gd name="T99" fmla="*/ 7 h 159"/>
                  <a:gd name="T100" fmla="*/ 65 w 102"/>
                  <a:gd name="T101" fmla="*/ 4 h 159"/>
                  <a:gd name="T102" fmla="*/ 68 w 102"/>
                  <a:gd name="T103" fmla="*/ 1 h 159"/>
                  <a:gd name="T104" fmla="*/ 73 w 102"/>
                  <a:gd name="T105" fmla="*/ 0 h 159"/>
                  <a:gd name="T106" fmla="*/ 79 w 102"/>
                  <a:gd name="T107" fmla="*/ 0 h 159"/>
                  <a:gd name="T108" fmla="*/ 86 w 102"/>
                  <a:gd name="T109" fmla="*/ 0 h 159"/>
                  <a:gd name="T110" fmla="*/ 98 w 102"/>
                  <a:gd name="T111" fmla="*/ 1 h 159"/>
                  <a:gd name="T112" fmla="*/ 102 w 102"/>
                  <a:gd name="T113" fmla="*/ 3 h 159"/>
                  <a:gd name="T114" fmla="*/ 102 w 102"/>
                  <a:gd name="T115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2" h="159">
                    <a:moveTo>
                      <a:pt x="102" y="3"/>
                    </a:moveTo>
                    <a:lnTo>
                      <a:pt x="98" y="3"/>
                    </a:lnTo>
                    <a:lnTo>
                      <a:pt x="92" y="6"/>
                    </a:lnTo>
                    <a:lnTo>
                      <a:pt x="81" y="11"/>
                    </a:lnTo>
                    <a:lnTo>
                      <a:pt x="71" y="21"/>
                    </a:lnTo>
                    <a:lnTo>
                      <a:pt x="63" y="24"/>
                    </a:lnTo>
                    <a:lnTo>
                      <a:pt x="58" y="31"/>
                    </a:lnTo>
                    <a:lnTo>
                      <a:pt x="52" y="37"/>
                    </a:lnTo>
                    <a:lnTo>
                      <a:pt x="49" y="46"/>
                    </a:lnTo>
                    <a:lnTo>
                      <a:pt x="43" y="53"/>
                    </a:lnTo>
                    <a:lnTo>
                      <a:pt x="42" y="62"/>
                    </a:lnTo>
                    <a:lnTo>
                      <a:pt x="39" y="72"/>
                    </a:lnTo>
                    <a:lnTo>
                      <a:pt x="39" y="82"/>
                    </a:lnTo>
                    <a:lnTo>
                      <a:pt x="39" y="90"/>
                    </a:lnTo>
                    <a:lnTo>
                      <a:pt x="40" y="100"/>
                    </a:lnTo>
                    <a:lnTo>
                      <a:pt x="42" y="108"/>
                    </a:lnTo>
                    <a:lnTo>
                      <a:pt x="45" y="116"/>
                    </a:lnTo>
                    <a:lnTo>
                      <a:pt x="48" y="122"/>
                    </a:lnTo>
                    <a:lnTo>
                      <a:pt x="50" y="129"/>
                    </a:lnTo>
                    <a:lnTo>
                      <a:pt x="55" y="133"/>
                    </a:lnTo>
                    <a:lnTo>
                      <a:pt x="61" y="139"/>
                    </a:lnTo>
                    <a:lnTo>
                      <a:pt x="69" y="145"/>
                    </a:lnTo>
                    <a:lnTo>
                      <a:pt x="79" y="151"/>
                    </a:lnTo>
                    <a:lnTo>
                      <a:pt x="89" y="154"/>
                    </a:lnTo>
                    <a:lnTo>
                      <a:pt x="98" y="159"/>
                    </a:lnTo>
                    <a:lnTo>
                      <a:pt x="94" y="158"/>
                    </a:lnTo>
                    <a:lnTo>
                      <a:pt x="85" y="158"/>
                    </a:lnTo>
                    <a:lnTo>
                      <a:pt x="78" y="156"/>
                    </a:lnTo>
                    <a:lnTo>
                      <a:pt x="71" y="156"/>
                    </a:lnTo>
                    <a:lnTo>
                      <a:pt x="62" y="155"/>
                    </a:lnTo>
                    <a:lnTo>
                      <a:pt x="55" y="154"/>
                    </a:lnTo>
                    <a:lnTo>
                      <a:pt x="46" y="151"/>
                    </a:lnTo>
                    <a:lnTo>
                      <a:pt x="39" y="148"/>
                    </a:lnTo>
                    <a:lnTo>
                      <a:pt x="30" y="144"/>
                    </a:lnTo>
                    <a:lnTo>
                      <a:pt x="23" y="139"/>
                    </a:lnTo>
                    <a:lnTo>
                      <a:pt x="16" y="131"/>
                    </a:lnTo>
                    <a:lnTo>
                      <a:pt x="10" y="123"/>
                    </a:lnTo>
                    <a:lnTo>
                      <a:pt x="4" y="115"/>
                    </a:lnTo>
                    <a:lnTo>
                      <a:pt x="3" y="105"/>
                    </a:lnTo>
                    <a:lnTo>
                      <a:pt x="0" y="92"/>
                    </a:lnTo>
                    <a:lnTo>
                      <a:pt x="0" y="82"/>
                    </a:lnTo>
                    <a:lnTo>
                      <a:pt x="0" y="72"/>
                    </a:lnTo>
                    <a:lnTo>
                      <a:pt x="4" y="63"/>
                    </a:lnTo>
                    <a:lnTo>
                      <a:pt x="7" y="53"/>
                    </a:lnTo>
                    <a:lnTo>
                      <a:pt x="12" y="46"/>
                    </a:lnTo>
                    <a:lnTo>
                      <a:pt x="17" y="39"/>
                    </a:lnTo>
                    <a:lnTo>
                      <a:pt x="23" y="33"/>
                    </a:lnTo>
                    <a:lnTo>
                      <a:pt x="35" y="21"/>
                    </a:lnTo>
                    <a:lnTo>
                      <a:pt x="48" y="13"/>
                    </a:lnTo>
                    <a:lnTo>
                      <a:pt x="56" y="7"/>
                    </a:lnTo>
                    <a:lnTo>
                      <a:pt x="65" y="4"/>
                    </a:lnTo>
                    <a:lnTo>
                      <a:pt x="68" y="1"/>
                    </a:lnTo>
                    <a:lnTo>
                      <a:pt x="73" y="0"/>
                    </a:lnTo>
                    <a:lnTo>
                      <a:pt x="79" y="0"/>
                    </a:lnTo>
                    <a:lnTo>
                      <a:pt x="86" y="0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2" y="3"/>
                    </a:lnTo>
                    <a:close/>
                  </a:path>
                </a:pathLst>
              </a:custGeom>
              <a:solidFill>
                <a:srgbClr val="DBD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41" name="Freeform 36"/>
              <p:cNvSpPr>
                <a:spLocks/>
              </p:cNvSpPr>
              <p:nvPr/>
            </p:nvSpPr>
            <p:spPr bwMode="auto">
              <a:xfrm>
                <a:off x="623" y="1701"/>
                <a:ext cx="145" cy="227"/>
              </a:xfrm>
              <a:custGeom>
                <a:avLst/>
                <a:gdLst>
                  <a:gd name="T0" fmla="*/ 0 w 290"/>
                  <a:gd name="T1" fmla="*/ 181 h 456"/>
                  <a:gd name="T2" fmla="*/ 8 w 290"/>
                  <a:gd name="T3" fmla="*/ 170 h 456"/>
                  <a:gd name="T4" fmla="*/ 23 w 290"/>
                  <a:gd name="T5" fmla="*/ 152 h 456"/>
                  <a:gd name="T6" fmla="*/ 43 w 290"/>
                  <a:gd name="T7" fmla="*/ 132 h 456"/>
                  <a:gd name="T8" fmla="*/ 67 w 290"/>
                  <a:gd name="T9" fmla="*/ 117 h 456"/>
                  <a:gd name="T10" fmla="*/ 96 w 290"/>
                  <a:gd name="T11" fmla="*/ 109 h 456"/>
                  <a:gd name="T12" fmla="*/ 123 w 290"/>
                  <a:gd name="T13" fmla="*/ 117 h 456"/>
                  <a:gd name="T14" fmla="*/ 153 w 290"/>
                  <a:gd name="T15" fmla="*/ 144 h 456"/>
                  <a:gd name="T16" fmla="*/ 181 w 290"/>
                  <a:gd name="T17" fmla="*/ 190 h 456"/>
                  <a:gd name="T18" fmla="*/ 194 w 290"/>
                  <a:gd name="T19" fmla="*/ 242 h 456"/>
                  <a:gd name="T20" fmla="*/ 197 w 290"/>
                  <a:gd name="T21" fmla="*/ 296 h 456"/>
                  <a:gd name="T22" fmla="*/ 195 w 290"/>
                  <a:gd name="T23" fmla="*/ 346 h 456"/>
                  <a:gd name="T24" fmla="*/ 191 w 290"/>
                  <a:gd name="T25" fmla="*/ 391 h 456"/>
                  <a:gd name="T26" fmla="*/ 189 w 290"/>
                  <a:gd name="T27" fmla="*/ 425 h 456"/>
                  <a:gd name="T28" fmla="*/ 192 w 290"/>
                  <a:gd name="T29" fmla="*/ 448 h 456"/>
                  <a:gd name="T30" fmla="*/ 208 w 290"/>
                  <a:gd name="T31" fmla="*/ 456 h 456"/>
                  <a:gd name="T32" fmla="*/ 232 w 290"/>
                  <a:gd name="T33" fmla="*/ 446 h 456"/>
                  <a:gd name="T34" fmla="*/ 253 w 290"/>
                  <a:gd name="T35" fmla="*/ 417 h 456"/>
                  <a:gd name="T36" fmla="*/ 268 w 290"/>
                  <a:gd name="T37" fmla="*/ 374 h 456"/>
                  <a:gd name="T38" fmla="*/ 281 w 290"/>
                  <a:gd name="T39" fmla="*/ 322 h 456"/>
                  <a:gd name="T40" fmla="*/ 288 w 290"/>
                  <a:gd name="T41" fmla="*/ 265 h 456"/>
                  <a:gd name="T42" fmla="*/ 288 w 290"/>
                  <a:gd name="T43" fmla="*/ 206 h 456"/>
                  <a:gd name="T44" fmla="*/ 283 w 290"/>
                  <a:gd name="T45" fmla="*/ 150 h 456"/>
                  <a:gd name="T46" fmla="*/ 271 w 290"/>
                  <a:gd name="T47" fmla="*/ 104 h 456"/>
                  <a:gd name="T48" fmla="*/ 253 w 290"/>
                  <a:gd name="T49" fmla="*/ 69 h 456"/>
                  <a:gd name="T50" fmla="*/ 232 w 290"/>
                  <a:gd name="T51" fmla="*/ 42 h 456"/>
                  <a:gd name="T52" fmla="*/ 212 w 290"/>
                  <a:gd name="T53" fmla="*/ 22 h 456"/>
                  <a:gd name="T54" fmla="*/ 191 w 290"/>
                  <a:gd name="T55" fmla="*/ 10 h 456"/>
                  <a:gd name="T56" fmla="*/ 172 w 290"/>
                  <a:gd name="T57" fmla="*/ 3 h 456"/>
                  <a:gd name="T58" fmla="*/ 151 w 290"/>
                  <a:gd name="T59" fmla="*/ 0 h 456"/>
                  <a:gd name="T60" fmla="*/ 130 w 290"/>
                  <a:gd name="T61" fmla="*/ 2 h 456"/>
                  <a:gd name="T62" fmla="*/ 112 w 290"/>
                  <a:gd name="T63" fmla="*/ 9 h 456"/>
                  <a:gd name="T64" fmla="*/ 93 w 290"/>
                  <a:gd name="T65" fmla="*/ 19 h 456"/>
                  <a:gd name="T66" fmla="*/ 73 w 290"/>
                  <a:gd name="T67" fmla="*/ 37 h 456"/>
                  <a:gd name="T68" fmla="*/ 54 w 290"/>
                  <a:gd name="T69" fmla="*/ 63 h 456"/>
                  <a:gd name="T70" fmla="*/ 40 w 290"/>
                  <a:gd name="T71" fmla="*/ 92 h 456"/>
                  <a:gd name="T72" fmla="*/ 24 w 290"/>
                  <a:gd name="T73" fmla="*/ 122 h 456"/>
                  <a:gd name="T74" fmla="*/ 11 w 290"/>
                  <a:gd name="T75" fmla="*/ 148 h 456"/>
                  <a:gd name="T76" fmla="*/ 3 w 290"/>
                  <a:gd name="T77" fmla="*/ 170 h 456"/>
                  <a:gd name="T78" fmla="*/ 0 w 290"/>
                  <a:gd name="T79" fmla="*/ 181 h 456"/>
                  <a:gd name="T80" fmla="*/ 0 w 290"/>
                  <a:gd name="T81" fmla="*/ 184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0" h="456">
                    <a:moveTo>
                      <a:pt x="0" y="184"/>
                    </a:moveTo>
                    <a:lnTo>
                      <a:pt x="0" y="181"/>
                    </a:lnTo>
                    <a:lnTo>
                      <a:pt x="3" y="177"/>
                    </a:lnTo>
                    <a:lnTo>
                      <a:pt x="8" y="170"/>
                    </a:lnTo>
                    <a:lnTo>
                      <a:pt x="15" y="161"/>
                    </a:lnTo>
                    <a:lnTo>
                      <a:pt x="23" y="152"/>
                    </a:lnTo>
                    <a:lnTo>
                      <a:pt x="33" y="142"/>
                    </a:lnTo>
                    <a:lnTo>
                      <a:pt x="43" y="132"/>
                    </a:lnTo>
                    <a:lnTo>
                      <a:pt x="56" y="125"/>
                    </a:lnTo>
                    <a:lnTo>
                      <a:pt x="67" y="117"/>
                    </a:lnTo>
                    <a:lnTo>
                      <a:pt x="82" y="112"/>
                    </a:lnTo>
                    <a:lnTo>
                      <a:pt x="96" y="109"/>
                    </a:lnTo>
                    <a:lnTo>
                      <a:pt x="109" y="112"/>
                    </a:lnTo>
                    <a:lnTo>
                      <a:pt x="123" y="117"/>
                    </a:lnTo>
                    <a:lnTo>
                      <a:pt x="139" y="129"/>
                    </a:lnTo>
                    <a:lnTo>
                      <a:pt x="153" y="144"/>
                    </a:lnTo>
                    <a:lnTo>
                      <a:pt x="169" y="167"/>
                    </a:lnTo>
                    <a:lnTo>
                      <a:pt x="181" y="190"/>
                    </a:lnTo>
                    <a:lnTo>
                      <a:pt x="189" y="217"/>
                    </a:lnTo>
                    <a:lnTo>
                      <a:pt x="194" y="242"/>
                    </a:lnTo>
                    <a:lnTo>
                      <a:pt x="197" y="270"/>
                    </a:lnTo>
                    <a:lnTo>
                      <a:pt x="197" y="296"/>
                    </a:lnTo>
                    <a:lnTo>
                      <a:pt x="197" y="322"/>
                    </a:lnTo>
                    <a:lnTo>
                      <a:pt x="195" y="346"/>
                    </a:lnTo>
                    <a:lnTo>
                      <a:pt x="194" y="371"/>
                    </a:lnTo>
                    <a:lnTo>
                      <a:pt x="191" y="391"/>
                    </a:lnTo>
                    <a:lnTo>
                      <a:pt x="189" y="411"/>
                    </a:lnTo>
                    <a:lnTo>
                      <a:pt x="189" y="425"/>
                    </a:lnTo>
                    <a:lnTo>
                      <a:pt x="191" y="440"/>
                    </a:lnTo>
                    <a:lnTo>
                      <a:pt x="192" y="448"/>
                    </a:lnTo>
                    <a:lnTo>
                      <a:pt x="198" y="456"/>
                    </a:lnTo>
                    <a:lnTo>
                      <a:pt x="208" y="456"/>
                    </a:lnTo>
                    <a:lnTo>
                      <a:pt x="221" y="454"/>
                    </a:lnTo>
                    <a:lnTo>
                      <a:pt x="232" y="446"/>
                    </a:lnTo>
                    <a:lnTo>
                      <a:pt x="242" y="433"/>
                    </a:lnTo>
                    <a:lnTo>
                      <a:pt x="253" y="417"/>
                    </a:lnTo>
                    <a:lnTo>
                      <a:pt x="261" y="397"/>
                    </a:lnTo>
                    <a:lnTo>
                      <a:pt x="268" y="374"/>
                    </a:lnTo>
                    <a:lnTo>
                      <a:pt x="276" y="348"/>
                    </a:lnTo>
                    <a:lnTo>
                      <a:pt x="281" y="322"/>
                    </a:lnTo>
                    <a:lnTo>
                      <a:pt x="286" y="295"/>
                    </a:lnTo>
                    <a:lnTo>
                      <a:pt x="288" y="265"/>
                    </a:lnTo>
                    <a:lnTo>
                      <a:pt x="290" y="236"/>
                    </a:lnTo>
                    <a:lnTo>
                      <a:pt x="288" y="206"/>
                    </a:lnTo>
                    <a:lnTo>
                      <a:pt x="287" y="178"/>
                    </a:lnTo>
                    <a:lnTo>
                      <a:pt x="283" y="150"/>
                    </a:lnTo>
                    <a:lnTo>
                      <a:pt x="278" y="127"/>
                    </a:lnTo>
                    <a:lnTo>
                      <a:pt x="271" y="104"/>
                    </a:lnTo>
                    <a:lnTo>
                      <a:pt x="264" y="86"/>
                    </a:lnTo>
                    <a:lnTo>
                      <a:pt x="253" y="69"/>
                    </a:lnTo>
                    <a:lnTo>
                      <a:pt x="242" y="55"/>
                    </a:lnTo>
                    <a:lnTo>
                      <a:pt x="232" y="42"/>
                    </a:lnTo>
                    <a:lnTo>
                      <a:pt x="222" y="32"/>
                    </a:lnTo>
                    <a:lnTo>
                      <a:pt x="212" y="22"/>
                    </a:lnTo>
                    <a:lnTo>
                      <a:pt x="202" y="16"/>
                    </a:lnTo>
                    <a:lnTo>
                      <a:pt x="191" y="10"/>
                    </a:lnTo>
                    <a:lnTo>
                      <a:pt x="182" y="6"/>
                    </a:lnTo>
                    <a:lnTo>
                      <a:pt x="172" y="3"/>
                    </a:lnTo>
                    <a:lnTo>
                      <a:pt x="161" y="2"/>
                    </a:lnTo>
                    <a:lnTo>
                      <a:pt x="151" y="0"/>
                    </a:lnTo>
                    <a:lnTo>
                      <a:pt x="140" y="2"/>
                    </a:lnTo>
                    <a:lnTo>
                      <a:pt x="130" y="2"/>
                    </a:lnTo>
                    <a:lnTo>
                      <a:pt x="122" y="4"/>
                    </a:lnTo>
                    <a:lnTo>
                      <a:pt x="112" y="9"/>
                    </a:lnTo>
                    <a:lnTo>
                      <a:pt x="103" y="15"/>
                    </a:lnTo>
                    <a:lnTo>
                      <a:pt x="93" y="19"/>
                    </a:lnTo>
                    <a:lnTo>
                      <a:pt x="84" y="29"/>
                    </a:lnTo>
                    <a:lnTo>
                      <a:pt x="73" y="37"/>
                    </a:lnTo>
                    <a:lnTo>
                      <a:pt x="66" y="50"/>
                    </a:lnTo>
                    <a:lnTo>
                      <a:pt x="54" y="63"/>
                    </a:lnTo>
                    <a:lnTo>
                      <a:pt x="47" y="78"/>
                    </a:lnTo>
                    <a:lnTo>
                      <a:pt x="40" y="92"/>
                    </a:lnTo>
                    <a:lnTo>
                      <a:pt x="33" y="108"/>
                    </a:lnTo>
                    <a:lnTo>
                      <a:pt x="24" y="122"/>
                    </a:lnTo>
                    <a:lnTo>
                      <a:pt x="18" y="135"/>
                    </a:lnTo>
                    <a:lnTo>
                      <a:pt x="11" y="148"/>
                    </a:lnTo>
                    <a:lnTo>
                      <a:pt x="8" y="161"/>
                    </a:lnTo>
                    <a:lnTo>
                      <a:pt x="3" y="170"/>
                    </a:lnTo>
                    <a:lnTo>
                      <a:pt x="1" y="177"/>
                    </a:lnTo>
                    <a:lnTo>
                      <a:pt x="0" y="181"/>
                    </a:lnTo>
                    <a:lnTo>
                      <a:pt x="0" y="184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2B6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42" name="Freeform 37"/>
              <p:cNvSpPr>
                <a:spLocks/>
              </p:cNvSpPr>
              <p:nvPr/>
            </p:nvSpPr>
            <p:spPr bwMode="auto">
              <a:xfrm>
                <a:off x="963" y="2488"/>
                <a:ext cx="139" cy="133"/>
              </a:xfrm>
              <a:custGeom>
                <a:avLst/>
                <a:gdLst>
                  <a:gd name="T0" fmla="*/ 52 w 279"/>
                  <a:gd name="T1" fmla="*/ 26 h 266"/>
                  <a:gd name="T2" fmla="*/ 41 w 279"/>
                  <a:gd name="T3" fmla="*/ 30 h 266"/>
                  <a:gd name="T4" fmla="*/ 31 w 279"/>
                  <a:gd name="T5" fmla="*/ 40 h 266"/>
                  <a:gd name="T6" fmla="*/ 22 w 279"/>
                  <a:gd name="T7" fmla="*/ 52 h 266"/>
                  <a:gd name="T8" fmla="*/ 16 w 279"/>
                  <a:gd name="T9" fmla="*/ 66 h 266"/>
                  <a:gd name="T10" fmla="*/ 9 w 279"/>
                  <a:gd name="T11" fmla="*/ 79 h 266"/>
                  <a:gd name="T12" fmla="*/ 5 w 279"/>
                  <a:gd name="T13" fmla="*/ 96 h 266"/>
                  <a:gd name="T14" fmla="*/ 2 w 279"/>
                  <a:gd name="T15" fmla="*/ 113 h 266"/>
                  <a:gd name="T16" fmla="*/ 2 w 279"/>
                  <a:gd name="T17" fmla="*/ 132 h 266"/>
                  <a:gd name="T18" fmla="*/ 0 w 279"/>
                  <a:gd name="T19" fmla="*/ 149 h 266"/>
                  <a:gd name="T20" fmla="*/ 5 w 279"/>
                  <a:gd name="T21" fmla="*/ 167 h 266"/>
                  <a:gd name="T22" fmla="*/ 8 w 279"/>
                  <a:gd name="T23" fmla="*/ 184 h 266"/>
                  <a:gd name="T24" fmla="*/ 15 w 279"/>
                  <a:gd name="T25" fmla="*/ 201 h 266"/>
                  <a:gd name="T26" fmla="*/ 22 w 279"/>
                  <a:gd name="T27" fmla="*/ 217 h 266"/>
                  <a:gd name="T28" fmla="*/ 35 w 279"/>
                  <a:gd name="T29" fmla="*/ 230 h 266"/>
                  <a:gd name="T30" fmla="*/ 48 w 279"/>
                  <a:gd name="T31" fmla="*/ 243 h 266"/>
                  <a:gd name="T32" fmla="*/ 65 w 279"/>
                  <a:gd name="T33" fmla="*/ 254 h 266"/>
                  <a:gd name="T34" fmla="*/ 81 w 279"/>
                  <a:gd name="T35" fmla="*/ 260 h 266"/>
                  <a:gd name="T36" fmla="*/ 98 w 279"/>
                  <a:gd name="T37" fmla="*/ 264 h 266"/>
                  <a:gd name="T38" fmla="*/ 115 w 279"/>
                  <a:gd name="T39" fmla="*/ 266 h 266"/>
                  <a:gd name="T40" fmla="*/ 134 w 279"/>
                  <a:gd name="T41" fmla="*/ 266 h 266"/>
                  <a:gd name="T42" fmla="*/ 151 w 279"/>
                  <a:gd name="T43" fmla="*/ 261 h 266"/>
                  <a:gd name="T44" fmla="*/ 168 w 279"/>
                  <a:gd name="T45" fmla="*/ 259 h 266"/>
                  <a:gd name="T46" fmla="*/ 184 w 279"/>
                  <a:gd name="T47" fmla="*/ 251 h 266"/>
                  <a:gd name="T48" fmla="*/ 203 w 279"/>
                  <a:gd name="T49" fmla="*/ 244 h 266"/>
                  <a:gd name="T50" fmla="*/ 216 w 279"/>
                  <a:gd name="T51" fmla="*/ 234 h 266"/>
                  <a:gd name="T52" fmla="*/ 229 w 279"/>
                  <a:gd name="T53" fmla="*/ 223 h 266"/>
                  <a:gd name="T54" fmla="*/ 242 w 279"/>
                  <a:gd name="T55" fmla="*/ 210 h 266"/>
                  <a:gd name="T56" fmla="*/ 253 w 279"/>
                  <a:gd name="T57" fmla="*/ 198 h 266"/>
                  <a:gd name="T58" fmla="*/ 262 w 279"/>
                  <a:gd name="T59" fmla="*/ 185 h 266"/>
                  <a:gd name="T60" fmla="*/ 271 w 279"/>
                  <a:gd name="T61" fmla="*/ 171 h 266"/>
                  <a:gd name="T62" fmla="*/ 275 w 279"/>
                  <a:gd name="T63" fmla="*/ 155 h 266"/>
                  <a:gd name="T64" fmla="*/ 279 w 279"/>
                  <a:gd name="T65" fmla="*/ 141 h 266"/>
                  <a:gd name="T66" fmla="*/ 279 w 279"/>
                  <a:gd name="T67" fmla="*/ 125 h 266"/>
                  <a:gd name="T68" fmla="*/ 278 w 279"/>
                  <a:gd name="T69" fmla="*/ 109 h 266"/>
                  <a:gd name="T70" fmla="*/ 273 w 279"/>
                  <a:gd name="T71" fmla="*/ 92 h 266"/>
                  <a:gd name="T72" fmla="*/ 268 w 279"/>
                  <a:gd name="T73" fmla="*/ 78 h 266"/>
                  <a:gd name="T74" fmla="*/ 259 w 279"/>
                  <a:gd name="T75" fmla="*/ 62 h 266"/>
                  <a:gd name="T76" fmla="*/ 249 w 279"/>
                  <a:gd name="T77" fmla="*/ 47 h 266"/>
                  <a:gd name="T78" fmla="*/ 237 w 279"/>
                  <a:gd name="T79" fmla="*/ 34 h 266"/>
                  <a:gd name="T80" fmla="*/ 225 w 279"/>
                  <a:gd name="T81" fmla="*/ 24 h 266"/>
                  <a:gd name="T82" fmla="*/ 207 w 279"/>
                  <a:gd name="T83" fmla="*/ 14 h 266"/>
                  <a:gd name="T84" fmla="*/ 190 w 279"/>
                  <a:gd name="T85" fmla="*/ 7 h 266"/>
                  <a:gd name="T86" fmla="*/ 170 w 279"/>
                  <a:gd name="T87" fmla="*/ 1 h 266"/>
                  <a:gd name="T88" fmla="*/ 150 w 279"/>
                  <a:gd name="T89" fmla="*/ 0 h 266"/>
                  <a:gd name="T90" fmla="*/ 127 w 279"/>
                  <a:gd name="T91" fmla="*/ 0 h 266"/>
                  <a:gd name="T92" fmla="*/ 104 w 279"/>
                  <a:gd name="T93" fmla="*/ 4 h 266"/>
                  <a:gd name="T94" fmla="*/ 78 w 279"/>
                  <a:gd name="T95" fmla="*/ 13 h 266"/>
                  <a:gd name="T96" fmla="*/ 52 w 279"/>
                  <a:gd name="T97" fmla="*/ 26 h 266"/>
                  <a:gd name="T98" fmla="*/ 52 w 279"/>
                  <a:gd name="T99" fmla="*/ 2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9" h="266">
                    <a:moveTo>
                      <a:pt x="52" y="26"/>
                    </a:moveTo>
                    <a:lnTo>
                      <a:pt x="41" y="30"/>
                    </a:lnTo>
                    <a:lnTo>
                      <a:pt x="31" y="40"/>
                    </a:lnTo>
                    <a:lnTo>
                      <a:pt x="22" y="52"/>
                    </a:lnTo>
                    <a:lnTo>
                      <a:pt x="16" y="66"/>
                    </a:lnTo>
                    <a:lnTo>
                      <a:pt x="9" y="79"/>
                    </a:lnTo>
                    <a:lnTo>
                      <a:pt x="5" y="96"/>
                    </a:lnTo>
                    <a:lnTo>
                      <a:pt x="2" y="113"/>
                    </a:lnTo>
                    <a:lnTo>
                      <a:pt x="2" y="132"/>
                    </a:lnTo>
                    <a:lnTo>
                      <a:pt x="0" y="149"/>
                    </a:lnTo>
                    <a:lnTo>
                      <a:pt x="5" y="167"/>
                    </a:lnTo>
                    <a:lnTo>
                      <a:pt x="8" y="184"/>
                    </a:lnTo>
                    <a:lnTo>
                      <a:pt x="15" y="201"/>
                    </a:lnTo>
                    <a:lnTo>
                      <a:pt x="22" y="217"/>
                    </a:lnTo>
                    <a:lnTo>
                      <a:pt x="35" y="230"/>
                    </a:lnTo>
                    <a:lnTo>
                      <a:pt x="48" y="243"/>
                    </a:lnTo>
                    <a:lnTo>
                      <a:pt x="65" y="254"/>
                    </a:lnTo>
                    <a:lnTo>
                      <a:pt x="81" y="260"/>
                    </a:lnTo>
                    <a:lnTo>
                      <a:pt x="98" y="264"/>
                    </a:lnTo>
                    <a:lnTo>
                      <a:pt x="115" y="266"/>
                    </a:lnTo>
                    <a:lnTo>
                      <a:pt x="134" y="266"/>
                    </a:lnTo>
                    <a:lnTo>
                      <a:pt x="151" y="261"/>
                    </a:lnTo>
                    <a:lnTo>
                      <a:pt x="168" y="259"/>
                    </a:lnTo>
                    <a:lnTo>
                      <a:pt x="184" y="251"/>
                    </a:lnTo>
                    <a:lnTo>
                      <a:pt x="203" y="244"/>
                    </a:lnTo>
                    <a:lnTo>
                      <a:pt x="216" y="234"/>
                    </a:lnTo>
                    <a:lnTo>
                      <a:pt x="229" y="223"/>
                    </a:lnTo>
                    <a:lnTo>
                      <a:pt x="242" y="210"/>
                    </a:lnTo>
                    <a:lnTo>
                      <a:pt x="253" y="198"/>
                    </a:lnTo>
                    <a:lnTo>
                      <a:pt x="262" y="185"/>
                    </a:lnTo>
                    <a:lnTo>
                      <a:pt x="271" y="171"/>
                    </a:lnTo>
                    <a:lnTo>
                      <a:pt x="275" y="155"/>
                    </a:lnTo>
                    <a:lnTo>
                      <a:pt x="279" y="141"/>
                    </a:lnTo>
                    <a:lnTo>
                      <a:pt x="279" y="125"/>
                    </a:lnTo>
                    <a:lnTo>
                      <a:pt x="278" y="109"/>
                    </a:lnTo>
                    <a:lnTo>
                      <a:pt x="273" y="92"/>
                    </a:lnTo>
                    <a:lnTo>
                      <a:pt x="268" y="78"/>
                    </a:lnTo>
                    <a:lnTo>
                      <a:pt x="259" y="62"/>
                    </a:lnTo>
                    <a:lnTo>
                      <a:pt x="249" y="47"/>
                    </a:lnTo>
                    <a:lnTo>
                      <a:pt x="237" y="34"/>
                    </a:lnTo>
                    <a:lnTo>
                      <a:pt x="225" y="24"/>
                    </a:lnTo>
                    <a:lnTo>
                      <a:pt x="207" y="14"/>
                    </a:lnTo>
                    <a:lnTo>
                      <a:pt x="190" y="7"/>
                    </a:lnTo>
                    <a:lnTo>
                      <a:pt x="170" y="1"/>
                    </a:lnTo>
                    <a:lnTo>
                      <a:pt x="150" y="0"/>
                    </a:lnTo>
                    <a:lnTo>
                      <a:pt x="127" y="0"/>
                    </a:lnTo>
                    <a:lnTo>
                      <a:pt x="104" y="4"/>
                    </a:lnTo>
                    <a:lnTo>
                      <a:pt x="78" y="13"/>
                    </a:lnTo>
                    <a:lnTo>
                      <a:pt x="52" y="26"/>
                    </a:lnTo>
                    <a:lnTo>
                      <a:pt x="52" y="26"/>
                    </a:lnTo>
                    <a:close/>
                  </a:path>
                </a:pathLst>
              </a:custGeom>
              <a:solidFill>
                <a:srgbClr val="B8B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43" name="Freeform 38"/>
              <p:cNvSpPr>
                <a:spLocks/>
              </p:cNvSpPr>
              <p:nvPr/>
            </p:nvSpPr>
            <p:spPr bwMode="auto">
              <a:xfrm>
                <a:off x="731" y="1583"/>
                <a:ext cx="219" cy="420"/>
              </a:xfrm>
              <a:custGeom>
                <a:avLst/>
                <a:gdLst>
                  <a:gd name="T0" fmla="*/ 289 w 440"/>
                  <a:gd name="T1" fmla="*/ 746 h 841"/>
                  <a:gd name="T2" fmla="*/ 296 w 440"/>
                  <a:gd name="T3" fmla="*/ 728 h 841"/>
                  <a:gd name="T4" fmla="*/ 311 w 440"/>
                  <a:gd name="T5" fmla="*/ 694 h 841"/>
                  <a:gd name="T6" fmla="*/ 329 w 440"/>
                  <a:gd name="T7" fmla="*/ 649 h 841"/>
                  <a:gd name="T8" fmla="*/ 349 w 440"/>
                  <a:gd name="T9" fmla="*/ 594 h 841"/>
                  <a:gd name="T10" fmla="*/ 369 w 440"/>
                  <a:gd name="T11" fmla="*/ 534 h 841"/>
                  <a:gd name="T12" fmla="*/ 388 w 440"/>
                  <a:gd name="T13" fmla="*/ 472 h 841"/>
                  <a:gd name="T14" fmla="*/ 405 w 440"/>
                  <a:gd name="T15" fmla="*/ 409 h 841"/>
                  <a:gd name="T16" fmla="*/ 417 w 440"/>
                  <a:gd name="T17" fmla="*/ 351 h 841"/>
                  <a:gd name="T18" fmla="*/ 426 w 440"/>
                  <a:gd name="T19" fmla="*/ 298 h 841"/>
                  <a:gd name="T20" fmla="*/ 433 w 440"/>
                  <a:gd name="T21" fmla="*/ 253 h 841"/>
                  <a:gd name="T22" fmla="*/ 437 w 440"/>
                  <a:gd name="T23" fmla="*/ 215 h 841"/>
                  <a:gd name="T24" fmla="*/ 438 w 440"/>
                  <a:gd name="T25" fmla="*/ 180 h 841"/>
                  <a:gd name="T26" fmla="*/ 434 w 440"/>
                  <a:gd name="T27" fmla="*/ 147 h 841"/>
                  <a:gd name="T28" fmla="*/ 427 w 440"/>
                  <a:gd name="T29" fmla="*/ 115 h 841"/>
                  <a:gd name="T30" fmla="*/ 413 w 440"/>
                  <a:gd name="T31" fmla="*/ 84 h 841"/>
                  <a:gd name="T32" fmla="*/ 391 w 440"/>
                  <a:gd name="T33" fmla="*/ 52 h 841"/>
                  <a:gd name="T34" fmla="*/ 359 w 440"/>
                  <a:gd name="T35" fmla="*/ 23 h 841"/>
                  <a:gd name="T36" fmla="*/ 318 w 440"/>
                  <a:gd name="T37" fmla="*/ 5 h 841"/>
                  <a:gd name="T38" fmla="*/ 275 w 440"/>
                  <a:gd name="T39" fmla="*/ 0 h 841"/>
                  <a:gd name="T40" fmla="*/ 226 w 440"/>
                  <a:gd name="T41" fmla="*/ 9 h 841"/>
                  <a:gd name="T42" fmla="*/ 180 w 440"/>
                  <a:gd name="T43" fmla="*/ 36 h 841"/>
                  <a:gd name="T44" fmla="*/ 137 w 440"/>
                  <a:gd name="T45" fmla="*/ 84 h 841"/>
                  <a:gd name="T46" fmla="*/ 99 w 440"/>
                  <a:gd name="T47" fmla="*/ 157 h 841"/>
                  <a:gd name="T48" fmla="*/ 108 w 440"/>
                  <a:gd name="T49" fmla="*/ 179 h 841"/>
                  <a:gd name="T50" fmla="*/ 128 w 440"/>
                  <a:gd name="T51" fmla="*/ 161 h 841"/>
                  <a:gd name="T52" fmla="*/ 150 w 440"/>
                  <a:gd name="T53" fmla="*/ 146 h 841"/>
                  <a:gd name="T54" fmla="*/ 176 w 440"/>
                  <a:gd name="T55" fmla="*/ 131 h 841"/>
                  <a:gd name="T56" fmla="*/ 203 w 440"/>
                  <a:gd name="T57" fmla="*/ 124 h 841"/>
                  <a:gd name="T58" fmla="*/ 230 w 440"/>
                  <a:gd name="T59" fmla="*/ 127 h 841"/>
                  <a:gd name="T60" fmla="*/ 253 w 440"/>
                  <a:gd name="T61" fmla="*/ 140 h 841"/>
                  <a:gd name="T62" fmla="*/ 260 w 440"/>
                  <a:gd name="T63" fmla="*/ 170 h 841"/>
                  <a:gd name="T64" fmla="*/ 255 w 440"/>
                  <a:gd name="T65" fmla="*/ 215 h 841"/>
                  <a:gd name="T66" fmla="*/ 237 w 440"/>
                  <a:gd name="T67" fmla="*/ 269 h 841"/>
                  <a:gd name="T68" fmla="*/ 216 w 440"/>
                  <a:gd name="T69" fmla="*/ 325 h 841"/>
                  <a:gd name="T70" fmla="*/ 188 w 440"/>
                  <a:gd name="T71" fmla="*/ 378 h 841"/>
                  <a:gd name="T72" fmla="*/ 163 w 440"/>
                  <a:gd name="T73" fmla="*/ 429 h 841"/>
                  <a:gd name="T74" fmla="*/ 144 w 440"/>
                  <a:gd name="T75" fmla="*/ 465 h 841"/>
                  <a:gd name="T76" fmla="*/ 147 w 440"/>
                  <a:gd name="T77" fmla="*/ 472 h 841"/>
                  <a:gd name="T78" fmla="*/ 167 w 440"/>
                  <a:gd name="T79" fmla="*/ 465 h 841"/>
                  <a:gd name="T80" fmla="*/ 184 w 440"/>
                  <a:gd name="T81" fmla="*/ 457 h 841"/>
                  <a:gd name="T82" fmla="*/ 201 w 440"/>
                  <a:gd name="T83" fmla="*/ 447 h 841"/>
                  <a:gd name="T84" fmla="*/ 219 w 440"/>
                  <a:gd name="T85" fmla="*/ 436 h 841"/>
                  <a:gd name="T86" fmla="*/ 237 w 440"/>
                  <a:gd name="T87" fmla="*/ 421 h 841"/>
                  <a:gd name="T88" fmla="*/ 257 w 440"/>
                  <a:gd name="T89" fmla="*/ 403 h 841"/>
                  <a:gd name="T90" fmla="*/ 283 w 440"/>
                  <a:gd name="T91" fmla="*/ 381 h 841"/>
                  <a:gd name="T92" fmla="*/ 309 w 440"/>
                  <a:gd name="T93" fmla="*/ 361 h 841"/>
                  <a:gd name="T94" fmla="*/ 313 w 440"/>
                  <a:gd name="T95" fmla="*/ 376 h 841"/>
                  <a:gd name="T96" fmla="*/ 301 w 440"/>
                  <a:gd name="T97" fmla="*/ 421 h 841"/>
                  <a:gd name="T98" fmla="*/ 270 w 440"/>
                  <a:gd name="T99" fmla="*/ 492 h 841"/>
                  <a:gd name="T100" fmla="*/ 227 w 440"/>
                  <a:gd name="T101" fmla="*/ 574 h 841"/>
                  <a:gd name="T102" fmla="*/ 177 w 440"/>
                  <a:gd name="T103" fmla="*/ 659 h 841"/>
                  <a:gd name="T104" fmla="*/ 119 w 440"/>
                  <a:gd name="T105" fmla="*/ 735 h 841"/>
                  <a:gd name="T106" fmla="*/ 62 w 440"/>
                  <a:gd name="T107" fmla="*/ 797 h 841"/>
                  <a:gd name="T108" fmla="*/ 12 w 440"/>
                  <a:gd name="T109" fmla="*/ 830 h 841"/>
                  <a:gd name="T110" fmla="*/ 0 w 440"/>
                  <a:gd name="T111" fmla="*/ 841 h 841"/>
                  <a:gd name="T112" fmla="*/ 25 w 440"/>
                  <a:gd name="T113" fmla="*/ 838 h 841"/>
                  <a:gd name="T114" fmla="*/ 73 w 440"/>
                  <a:gd name="T115" fmla="*/ 824 h 841"/>
                  <a:gd name="T116" fmla="*/ 134 w 440"/>
                  <a:gd name="T117" fmla="*/ 804 h 841"/>
                  <a:gd name="T118" fmla="*/ 197 w 440"/>
                  <a:gd name="T119" fmla="*/ 781 h 841"/>
                  <a:gd name="T120" fmla="*/ 250 w 440"/>
                  <a:gd name="T121" fmla="*/ 761 h 841"/>
                  <a:gd name="T122" fmla="*/ 283 w 440"/>
                  <a:gd name="T123" fmla="*/ 751 h 841"/>
                  <a:gd name="T124" fmla="*/ 289 w 440"/>
                  <a:gd name="T125" fmla="*/ 749 h 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0" h="841">
                    <a:moveTo>
                      <a:pt x="289" y="749"/>
                    </a:moveTo>
                    <a:lnTo>
                      <a:pt x="289" y="746"/>
                    </a:lnTo>
                    <a:lnTo>
                      <a:pt x="293" y="739"/>
                    </a:lnTo>
                    <a:lnTo>
                      <a:pt x="296" y="728"/>
                    </a:lnTo>
                    <a:lnTo>
                      <a:pt x="303" y="713"/>
                    </a:lnTo>
                    <a:lnTo>
                      <a:pt x="311" y="694"/>
                    </a:lnTo>
                    <a:lnTo>
                      <a:pt x="319" y="673"/>
                    </a:lnTo>
                    <a:lnTo>
                      <a:pt x="329" y="649"/>
                    </a:lnTo>
                    <a:lnTo>
                      <a:pt x="339" y="623"/>
                    </a:lnTo>
                    <a:lnTo>
                      <a:pt x="349" y="594"/>
                    </a:lnTo>
                    <a:lnTo>
                      <a:pt x="359" y="565"/>
                    </a:lnTo>
                    <a:lnTo>
                      <a:pt x="369" y="534"/>
                    </a:lnTo>
                    <a:lnTo>
                      <a:pt x="381" y="503"/>
                    </a:lnTo>
                    <a:lnTo>
                      <a:pt x="388" y="472"/>
                    </a:lnTo>
                    <a:lnTo>
                      <a:pt x="398" y="440"/>
                    </a:lnTo>
                    <a:lnTo>
                      <a:pt x="405" y="409"/>
                    </a:lnTo>
                    <a:lnTo>
                      <a:pt x="411" y="380"/>
                    </a:lnTo>
                    <a:lnTo>
                      <a:pt x="417" y="351"/>
                    </a:lnTo>
                    <a:lnTo>
                      <a:pt x="421" y="324"/>
                    </a:lnTo>
                    <a:lnTo>
                      <a:pt x="426" y="298"/>
                    </a:lnTo>
                    <a:lnTo>
                      <a:pt x="430" y="276"/>
                    </a:lnTo>
                    <a:lnTo>
                      <a:pt x="433" y="253"/>
                    </a:lnTo>
                    <a:lnTo>
                      <a:pt x="437" y="233"/>
                    </a:lnTo>
                    <a:lnTo>
                      <a:pt x="437" y="215"/>
                    </a:lnTo>
                    <a:lnTo>
                      <a:pt x="440" y="197"/>
                    </a:lnTo>
                    <a:lnTo>
                      <a:pt x="438" y="180"/>
                    </a:lnTo>
                    <a:lnTo>
                      <a:pt x="437" y="164"/>
                    </a:lnTo>
                    <a:lnTo>
                      <a:pt x="434" y="147"/>
                    </a:lnTo>
                    <a:lnTo>
                      <a:pt x="431" y="133"/>
                    </a:lnTo>
                    <a:lnTo>
                      <a:pt x="427" y="115"/>
                    </a:lnTo>
                    <a:lnTo>
                      <a:pt x="421" y="101"/>
                    </a:lnTo>
                    <a:lnTo>
                      <a:pt x="413" y="84"/>
                    </a:lnTo>
                    <a:lnTo>
                      <a:pt x="404" y="69"/>
                    </a:lnTo>
                    <a:lnTo>
                      <a:pt x="391" y="52"/>
                    </a:lnTo>
                    <a:lnTo>
                      <a:pt x="377" y="36"/>
                    </a:lnTo>
                    <a:lnTo>
                      <a:pt x="359" y="23"/>
                    </a:lnTo>
                    <a:lnTo>
                      <a:pt x="341" y="13"/>
                    </a:lnTo>
                    <a:lnTo>
                      <a:pt x="318" y="5"/>
                    </a:lnTo>
                    <a:lnTo>
                      <a:pt x="298" y="0"/>
                    </a:lnTo>
                    <a:lnTo>
                      <a:pt x="275" y="0"/>
                    </a:lnTo>
                    <a:lnTo>
                      <a:pt x="250" y="3"/>
                    </a:lnTo>
                    <a:lnTo>
                      <a:pt x="226" y="9"/>
                    </a:lnTo>
                    <a:lnTo>
                      <a:pt x="203" y="21"/>
                    </a:lnTo>
                    <a:lnTo>
                      <a:pt x="180" y="36"/>
                    </a:lnTo>
                    <a:lnTo>
                      <a:pt x="158" y="58"/>
                    </a:lnTo>
                    <a:lnTo>
                      <a:pt x="137" y="84"/>
                    </a:lnTo>
                    <a:lnTo>
                      <a:pt x="118" y="118"/>
                    </a:lnTo>
                    <a:lnTo>
                      <a:pt x="99" y="157"/>
                    </a:lnTo>
                    <a:lnTo>
                      <a:pt x="91" y="199"/>
                    </a:lnTo>
                    <a:lnTo>
                      <a:pt x="108" y="179"/>
                    </a:lnTo>
                    <a:lnTo>
                      <a:pt x="118" y="170"/>
                    </a:lnTo>
                    <a:lnTo>
                      <a:pt x="128" y="161"/>
                    </a:lnTo>
                    <a:lnTo>
                      <a:pt x="140" y="154"/>
                    </a:lnTo>
                    <a:lnTo>
                      <a:pt x="150" y="146"/>
                    </a:lnTo>
                    <a:lnTo>
                      <a:pt x="163" y="138"/>
                    </a:lnTo>
                    <a:lnTo>
                      <a:pt x="176" y="131"/>
                    </a:lnTo>
                    <a:lnTo>
                      <a:pt x="190" y="127"/>
                    </a:lnTo>
                    <a:lnTo>
                      <a:pt x="203" y="124"/>
                    </a:lnTo>
                    <a:lnTo>
                      <a:pt x="217" y="124"/>
                    </a:lnTo>
                    <a:lnTo>
                      <a:pt x="230" y="127"/>
                    </a:lnTo>
                    <a:lnTo>
                      <a:pt x="243" y="133"/>
                    </a:lnTo>
                    <a:lnTo>
                      <a:pt x="253" y="140"/>
                    </a:lnTo>
                    <a:lnTo>
                      <a:pt x="259" y="153"/>
                    </a:lnTo>
                    <a:lnTo>
                      <a:pt x="260" y="170"/>
                    </a:lnTo>
                    <a:lnTo>
                      <a:pt x="260" y="192"/>
                    </a:lnTo>
                    <a:lnTo>
                      <a:pt x="255" y="215"/>
                    </a:lnTo>
                    <a:lnTo>
                      <a:pt x="247" y="240"/>
                    </a:lnTo>
                    <a:lnTo>
                      <a:pt x="237" y="269"/>
                    </a:lnTo>
                    <a:lnTo>
                      <a:pt x="229" y="296"/>
                    </a:lnTo>
                    <a:lnTo>
                      <a:pt x="216" y="325"/>
                    </a:lnTo>
                    <a:lnTo>
                      <a:pt x="203" y="353"/>
                    </a:lnTo>
                    <a:lnTo>
                      <a:pt x="188" y="378"/>
                    </a:lnTo>
                    <a:lnTo>
                      <a:pt x="177" y="406"/>
                    </a:lnTo>
                    <a:lnTo>
                      <a:pt x="163" y="429"/>
                    </a:lnTo>
                    <a:lnTo>
                      <a:pt x="154" y="447"/>
                    </a:lnTo>
                    <a:lnTo>
                      <a:pt x="144" y="465"/>
                    </a:lnTo>
                    <a:lnTo>
                      <a:pt x="138" y="478"/>
                    </a:lnTo>
                    <a:lnTo>
                      <a:pt x="147" y="472"/>
                    </a:lnTo>
                    <a:lnTo>
                      <a:pt x="157" y="469"/>
                    </a:lnTo>
                    <a:lnTo>
                      <a:pt x="167" y="465"/>
                    </a:lnTo>
                    <a:lnTo>
                      <a:pt x="176" y="462"/>
                    </a:lnTo>
                    <a:lnTo>
                      <a:pt x="184" y="457"/>
                    </a:lnTo>
                    <a:lnTo>
                      <a:pt x="194" y="453"/>
                    </a:lnTo>
                    <a:lnTo>
                      <a:pt x="201" y="447"/>
                    </a:lnTo>
                    <a:lnTo>
                      <a:pt x="211" y="443"/>
                    </a:lnTo>
                    <a:lnTo>
                      <a:pt x="219" y="436"/>
                    </a:lnTo>
                    <a:lnTo>
                      <a:pt x="227" y="429"/>
                    </a:lnTo>
                    <a:lnTo>
                      <a:pt x="237" y="421"/>
                    </a:lnTo>
                    <a:lnTo>
                      <a:pt x="247" y="414"/>
                    </a:lnTo>
                    <a:lnTo>
                      <a:pt x="257" y="403"/>
                    </a:lnTo>
                    <a:lnTo>
                      <a:pt x="270" y="393"/>
                    </a:lnTo>
                    <a:lnTo>
                      <a:pt x="283" y="381"/>
                    </a:lnTo>
                    <a:lnTo>
                      <a:pt x="299" y="370"/>
                    </a:lnTo>
                    <a:lnTo>
                      <a:pt x="309" y="361"/>
                    </a:lnTo>
                    <a:lnTo>
                      <a:pt x="315" y="364"/>
                    </a:lnTo>
                    <a:lnTo>
                      <a:pt x="313" y="376"/>
                    </a:lnTo>
                    <a:lnTo>
                      <a:pt x="311" y="397"/>
                    </a:lnTo>
                    <a:lnTo>
                      <a:pt x="301" y="421"/>
                    </a:lnTo>
                    <a:lnTo>
                      <a:pt x="288" y="456"/>
                    </a:lnTo>
                    <a:lnTo>
                      <a:pt x="270" y="492"/>
                    </a:lnTo>
                    <a:lnTo>
                      <a:pt x="252" y="534"/>
                    </a:lnTo>
                    <a:lnTo>
                      <a:pt x="227" y="574"/>
                    </a:lnTo>
                    <a:lnTo>
                      <a:pt x="204" y="617"/>
                    </a:lnTo>
                    <a:lnTo>
                      <a:pt x="177" y="659"/>
                    </a:lnTo>
                    <a:lnTo>
                      <a:pt x="150" y="699"/>
                    </a:lnTo>
                    <a:lnTo>
                      <a:pt x="119" y="735"/>
                    </a:lnTo>
                    <a:lnTo>
                      <a:pt x="92" y="769"/>
                    </a:lnTo>
                    <a:lnTo>
                      <a:pt x="62" y="797"/>
                    </a:lnTo>
                    <a:lnTo>
                      <a:pt x="35" y="817"/>
                    </a:lnTo>
                    <a:lnTo>
                      <a:pt x="12" y="830"/>
                    </a:lnTo>
                    <a:lnTo>
                      <a:pt x="0" y="838"/>
                    </a:lnTo>
                    <a:lnTo>
                      <a:pt x="0" y="841"/>
                    </a:lnTo>
                    <a:lnTo>
                      <a:pt x="9" y="841"/>
                    </a:lnTo>
                    <a:lnTo>
                      <a:pt x="25" y="838"/>
                    </a:lnTo>
                    <a:lnTo>
                      <a:pt x="46" y="832"/>
                    </a:lnTo>
                    <a:lnTo>
                      <a:pt x="73" y="824"/>
                    </a:lnTo>
                    <a:lnTo>
                      <a:pt x="104" y="815"/>
                    </a:lnTo>
                    <a:lnTo>
                      <a:pt x="134" y="804"/>
                    </a:lnTo>
                    <a:lnTo>
                      <a:pt x="167" y="792"/>
                    </a:lnTo>
                    <a:lnTo>
                      <a:pt x="197" y="781"/>
                    </a:lnTo>
                    <a:lnTo>
                      <a:pt x="227" y="772"/>
                    </a:lnTo>
                    <a:lnTo>
                      <a:pt x="250" y="761"/>
                    </a:lnTo>
                    <a:lnTo>
                      <a:pt x="272" y="755"/>
                    </a:lnTo>
                    <a:lnTo>
                      <a:pt x="283" y="751"/>
                    </a:lnTo>
                    <a:lnTo>
                      <a:pt x="289" y="749"/>
                    </a:lnTo>
                    <a:lnTo>
                      <a:pt x="289" y="749"/>
                    </a:lnTo>
                    <a:close/>
                  </a:path>
                </a:pathLst>
              </a:custGeom>
              <a:solidFill>
                <a:srgbClr val="2B6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44" name="Freeform 39"/>
              <p:cNvSpPr>
                <a:spLocks/>
              </p:cNvSpPr>
              <p:nvPr/>
            </p:nvSpPr>
            <p:spPr bwMode="auto">
              <a:xfrm>
                <a:off x="910" y="1731"/>
                <a:ext cx="237" cy="191"/>
              </a:xfrm>
              <a:custGeom>
                <a:avLst/>
                <a:gdLst>
                  <a:gd name="T0" fmla="*/ 3 w 473"/>
                  <a:gd name="T1" fmla="*/ 250 h 383"/>
                  <a:gd name="T2" fmla="*/ 15 w 473"/>
                  <a:gd name="T3" fmla="*/ 202 h 383"/>
                  <a:gd name="T4" fmla="*/ 44 w 473"/>
                  <a:gd name="T5" fmla="*/ 136 h 383"/>
                  <a:gd name="T6" fmla="*/ 84 w 473"/>
                  <a:gd name="T7" fmla="*/ 65 h 383"/>
                  <a:gd name="T8" fmla="*/ 138 w 473"/>
                  <a:gd name="T9" fmla="*/ 15 h 383"/>
                  <a:gd name="T10" fmla="*/ 202 w 473"/>
                  <a:gd name="T11" fmla="*/ 0 h 383"/>
                  <a:gd name="T12" fmla="*/ 248 w 473"/>
                  <a:gd name="T13" fmla="*/ 13 h 383"/>
                  <a:gd name="T14" fmla="*/ 272 w 473"/>
                  <a:gd name="T15" fmla="*/ 44 h 383"/>
                  <a:gd name="T16" fmla="*/ 288 w 473"/>
                  <a:gd name="T17" fmla="*/ 75 h 383"/>
                  <a:gd name="T18" fmla="*/ 299 w 473"/>
                  <a:gd name="T19" fmla="*/ 97 h 383"/>
                  <a:gd name="T20" fmla="*/ 324 w 473"/>
                  <a:gd name="T21" fmla="*/ 98 h 383"/>
                  <a:gd name="T22" fmla="*/ 351 w 473"/>
                  <a:gd name="T23" fmla="*/ 81 h 383"/>
                  <a:gd name="T24" fmla="*/ 380 w 473"/>
                  <a:gd name="T25" fmla="*/ 65 h 383"/>
                  <a:gd name="T26" fmla="*/ 407 w 473"/>
                  <a:gd name="T27" fmla="*/ 54 h 383"/>
                  <a:gd name="T28" fmla="*/ 433 w 473"/>
                  <a:gd name="T29" fmla="*/ 49 h 383"/>
                  <a:gd name="T30" fmla="*/ 456 w 473"/>
                  <a:gd name="T31" fmla="*/ 57 h 383"/>
                  <a:gd name="T32" fmla="*/ 473 w 473"/>
                  <a:gd name="T33" fmla="*/ 85 h 383"/>
                  <a:gd name="T34" fmla="*/ 466 w 473"/>
                  <a:gd name="T35" fmla="*/ 141 h 383"/>
                  <a:gd name="T36" fmla="*/ 446 w 473"/>
                  <a:gd name="T37" fmla="*/ 213 h 383"/>
                  <a:gd name="T38" fmla="*/ 420 w 473"/>
                  <a:gd name="T39" fmla="*/ 281 h 383"/>
                  <a:gd name="T40" fmla="*/ 401 w 473"/>
                  <a:gd name="T41" fmla="*/ 327 h 383"/>
                  <a:gd name="T42" fmla="*/ 248 w 473"/>
                  <a:gd name="T43" fmla="*/ 383 h 383"/>
                  <a:gd name="T44" fmla="*/ 259 w 473"/>
                  <a:gd name="T45" fmla="*/ 365 h 383"/>
                  <a:gd name="T46" fmla="*/ 286 w 473"/>
                  <a:gd name="T47" fmla="*/ 327 h 383"/>
                  <a:gd name="T48" fmla="*/ 321 w 473"/>
                  <a:gd name="T49" fmla="*/ 273 h 383"/>
                  <a:gd name="T50" fmla="*/ 354 w 473"/>
                  <a:gd name="T51" fmla="*/ 219 h 383"/>
                  <a:gd name="T52" fmla="*/ 371 w 473"/>
                  <a:gd name="T53" fmla="*/ 171 h 383"/>
                  <a:gd name="T54" fmla="*/ 370 w 473"/>
                  <a:gd name="T55" fmla="*/ 147 h 383"/>
                  <a:gd name="T56" fmla="*/ 354 w 473"/>
                  <a:gd name="T57" fmla="*/ 148 h 383"/>
                  <a:gd name="T58" fmla="*/ 331 w 473"/>
                  <a:gd name="T59" fmla="*/ 163 h 383"/>
                  <a:gd name="T60" fmla="*/ 302 w 473"/>
                  <a:gd name="T61" fmla="*/ 174 h 383"/>
                  <a:gd name="T62" fmla="*/ 276 w 473"/>
                  <a:gd name="T63" fmla="*/ 174 h 383"/>
                  <a:gd name="T64" fmla="*/ 252 w 473"/>
                  <a:gd name="T65" fmla="*/ 147 h 383"/>
                  <a:gd name="T66" fmla="*/ 238 w 473"/>
                  <a:gd name="T67" fmla="*/ 114 h 383"/>
                  <a:gd name="T68" fmla="*/ 227 w 473"/>
                  <a:gd name="T69" fmla="*/ 85 h 383"/>
                  <a:gd name="T70" fmla="*/ 215 w 473"/>
                  <a:gd name="T71" fmla="*/ 64 h 383"/>
                  <a:gd name="T72" fmla="*/ 194 w 473"/>
                  <a:gd name="T73" fmla="*/ 57 h 383"/>
                  <a:gd name="T74" fmla="*/ 163 w 473"/>
                  <a:gd name="T75" fmla="*/ 67 h 383"/>
                  <a:gd name="T76" fmla="*/ 121 w 473"/>
                  <a:gd name="T77" fmla="*/ 95 h 383"/>
                  <a:gd name="T78" fmla="*/ 79 w 473"/>
                  <a:gd name="T79" fmla="*/ 143 h 383"/>
                  <a:gd name="T80" fmla="*/ 42 w 473"/>
                  <a:gd name="T81" fmla="*/ 192 h 383"/>
                  <a:gd name="T82" fmla="*/ 15 w 473"/>
                  <a:gd name="T83" fmla="*/ 235 h 383"/>
                  <a:gd name="T84" fmla="*/ 0 w 473"/>
                  <a:gd name="T85" fmla="*/ 259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73" h="383">
                    <a:moveTo>
                      <a:pt x="0" y="262"/>
                    </a:moveTo>
                    <a:lnTo>
                      <a:pt x="0" y="258"/>
                    </a:lnTo>
                    <a:lnTo>
                      <a:pt x="3" y="250"/>
                    </a:lnTo>
                    <a:lnTo>
                      <a:pt x="5" y="238"/>
                    </a:lnTo>
                    <a:lnTo>
                      <a:pt x="10" y="222"/>
                    </a:lnTo>
                    <a:lnTo>
                      <a:pt x="15" y="202"/>
                    </a:lnTo>
                    <a:lnTo>
                      <a:pt x="23" y="182"/>
                    </a:lnTo>
                    <a:lnTo>
                      <a:pt x="32" y="157"/>
                    </a:lnTo>
                    <a:lnTo>
                      <a:pt x="44" y="136"/>
                    </a:lnTo>
                    <a:lnTo>
                      <a:pt x="54" y="111"/>
                    </a:lnTo>
                    <a:lnTo>
                      <a:pt x="68" y="88"/>
                    </a:lnTo>
                    <a:lnTo>
                      <a:pt x="84" y="65"/>
                    </a:lnTo>
                    <a:lnTo>
                      <a:pt x="101" y="46"/>
                    </a:lnTo>
                    <a:lnTo>
                      <a:pt x="117" y="28"/>
                    </a:lnTo>
                    <a:lnTo>
                      <a:pt x="138" y="15"/>
                    </a:lnTo>
                    <a:lnTo>
                      <a:pt x="159" y="5"/>
                    </a:lnTo>
                    <a:lnTo>
                      <a:pt x="183" y="0"/>
                    </a:lnTo>
                    <a:lnTo>
                      <a:pt x="202" y="0"/>
                    </a:lnTo>
                    <a:lnTo>
                      <a:pt x="220" y="2"/>
                    </a:lnTo>
                    <a:lnTo>
                      <a:pt x="235" y="6"/>
                    </a:lnTo>
                    <a:lnTo>
                      <a:pt x="248" y="13"/>
                    </a:lnTo>
                    <a:lnTo>
                      <a:pt x="258" y="22"/>
                    </a:lnTo>
                    <a:lnTo>
                      <a:pt x="266" y="32"/>
                    </a:lnTo>
                    <a:lnTo>
                      <a:pt x="272" y="44"/>
                    </a:lnTo>
                    <a:lnTo>
                      <a:pt x="279" y="55"/>
                    </a:lnTo>
                    <a:lnTo>
                      <a:pt x="284" y="64"/>
                    </a:lnTo>
                    <a:lnTo>
                      <a:pt x="288" y="75"/>
                    </a:lnTo>
                    <a:lnTo>
                      <a:pt x="291" y="84"/>
                    </a:lnTo>
                    <a:lnTo>
                      <a:pt x="295" y="92"/>
                    </a:lnTo>
                    <a:lnTo>
                      <a:pt x="299" y="97"/>
                    </a:lnTo>
                    <a:lnTo>
                      <a:pt x="307" y="101"/>
                    </a:lnTo>
                    <a:lnTo>
                      <a:pt x="314" y="101"/>
                    </a:lnTo>
                    <a:lnTo>
                      <a:pt x="324" y="98"/>
                    </a:lnTo>
                    <a:lnTo>
                      <a:pt x="332" y="92"/>
                    </a:lnTo>
                    <a:lnTo>
                      <a:pt x="342" y="87"/>
                    </a:lnTo>
                    <a:lnTo>
                      <a:pt x="351" y="81"/>
                    </a:lnTo>
                    <a:lnTo>
                      <a:pt x="363" y="75"/>
                    </a:lnTo>
                    <a:lnTo>
                      <a:pt x="371" y="69"/>
                    </a:lnTo>
                    <a:lnTo>
                      <a:pt x="380" y="65"/>
                    </a:lnTo>
                    <a:lnTo>
                      <a:pt x="388" y="61"/>
                    </a:lnTo>
                    <a:lnTo>
                      <a:pt x="398" y="57"/>
                    </a:lnTo>
                    <a:lnTo>
                      <a:pt x="407" y="54"/>
                    </a:lnTo>
                    <a:lnTo>
                      <a:pt x="414" y="51"/>
                    </a:lnTo>
                    <a:lnTo>
                      <a:pt x="423" y="49"/>
                    </a:lnTo>
                    <a:lnTo>
                      <a:pt x="433" y="49"/>
                    </a:lnTo>
                    <a:lnTo>
                      <a:pt x="439" y="49"/>
                    </a:lnTo>
                    <a:lnTo>
                      <a:pt x="449" y="54"/>
                    </a:lnTo>
                    <a:lnTo>
                      <a:pt x="456" y="57"/>
                    </a:lnTo>
                    <a:lnTo>
                      <a:pt x="465" y="64"/>
                    </a:lnTo>
                    <a:lnTo>
                      <a:pt x="470" y="72"/>
                    </a:lnTo>
                    <a:lnTo>
                      <a:pt x="473" y="85"/>
                    </a:lnTo>
                    <a:lnTo>
                      <a:pt x="473" y="101"/>
                    </a:lnTo>
                    <a:lnTo>
                      <a:pt x="470" y="121"/>
                    </a:lnTo>
                    <a:lnTo>
                      <a:pt x="466" y="141"/>
                    </a:lnTo>
                    <a:lnTo>
                      <a:pt x="460" y="166"/>
                    </a:lnTo>
                    <a:lnTo>
                      <a:pt x="453" y="189"/>
                    </a:lnTo>
                    <a:lnTo>
                      <a:pt x="446" y="213"/>
                    </a:lnTo>
                    <a:lnTo>
                      <a:pt x="437" y="236"/>
                    </a:lnTo>
                    <a:lnTo>
                      <a:pt x="429" y="259"/>
                    </a:lnTo>
                    <a:lnTo>
                      <a:pt x="420" y="281"/>
                    </a:lnTo>
                    <a:lnTo>
                      <a:pt x="413" y="299"/>
                    </a:lnTo>
                    <a:lnTo>
                      <a:pt x="406" y="314"/>
                    </a:lnTo>
                    <a:lnTo>
                      <a:pt x="401" y="327"/>
                    </a:lnTo>
                    <a:lnTo>
                      <a:pt x="397" y="334"/>
                    </a:lnTo>
                    <a:lnTo>
                      <a:pt x="397" y="338"/>
                    </a:lnTo>
                    <a:lnTo>
                      <a:pt x="248" y="383"/>
                    </a:lnTo>
                    <a:lnTo>
                      <a:pt x="248" y="381"/>
                    </a:lnTo>
                    <a:lnTo>
                      <a:pt x="252" y="376"/>
                    </a:lnTo>
                    <a:lnTo>
                      <a:pt x="259" y="365"/>
                    </a:lnTo>
                    <a:lnTo>
                      <a:pt x="266" y="355"/>
                    </a:lnTo>
                    <a:lnTo>
                      <a:pt x="276" y="341"/>
                    </a:lnTo>
                    <a:lnTo>
                      <a:pt x="286" y="327"/>
                    </a:lnTo>
                    <a:lnTo>
                      <a:pt x="298" y="309"/>
                    </a:lnTo>
                    <a:lnTo>
                      <a:pt x="311" y="294"/>
                    </a:lnTo>
                    <a:lnTo>
                      <a:pt x="321" y="273"/>
                    </a:lnTo>
                    <a:lnTo>
                      <a:pt x="332" y="255"/>
                    </a:lnTo>
                    <a:lnTo>
                      <a:pt x="344" y="236"/>
                    </a:lnTo>
                    <a:lnTo>
                      <a:pt x="354" y="219"/>
                    </a:lnTo>
                    <a:lnTo>
                      <a:pt x="361" y="200"/>
                    </a:lnTo>
                    <a:lnTo>
                      <a:pt x="368" y="186"/>
                    </a:lnTo>
                    <a:lnTo>
                      <a:pt x="371" y="171"/>
                    </a:lnTo>
                    <a:lnTo>
                      <a:pt x="374" y="161"/>
                    </a:lnTo>
                    <a:lnTo>
                      <a:pt x="371" y="151"/>
                    </a:lnTo>
                    <a:lnTo>
                      <a:pt x="370" y="147"/>
                    </a:lnTo>
                    <a:lnTo>
                      <a:pt x="364" y="144"/>
                    </a:lnTo>
                    <a:lnTo>
                      <a:pt x="361" y="146"/>
                    </a:lnTo>
                    <a:lnTo>
                      <a:pt x="354" y="148"/>
                    </a:lnTo>
                    <a:lnTo>
                      <a:pt x="347" y="151"/>
                    </a:lnTo>
                    <a:lnTo>
                      <a:pt x="340" y="157"/>
                    </a:lnTo>
                    <a:lnTo>
                      <a:pt x="331" y="163"/>
                    </a:lnTo>
                    <a:lnTo>
                      <a:pt x="321" y="166"/>
                    </a:lnTo>
                    <a:lnTo>
                      <a:pt x="312" y="170"/>
                    </a:lnTo>
                    <a:lnTo>
                      <a:pt x="302" y="174"/>
                    </a:lnTo>
                    <a:lnTo>
                      <a:pt x="294" y="176"/>
                    </a:lnTo>
                    <a:lnTo>
                      <a:pt x="284" y="176"/>
                    </a:lnTo>
                    <a:lnTo>
                      <a:pt x="276" y="174"/>
                    </a:lnTo>
                    <a:lnTo>
                      <a:pt x="268" y="169"/>
                    </a:lnTo>
                    <a:lnTo>
                      <a:pt x="261" y="160"/>
                    </a:lnTo>
                    <a:lnTo>
                      <a:pt x="252" y="147"/>
                    </a:lnTo>
                    <a:lnTo>
                      <a:pt x="246" y="137"/>
                    </a:lnTo>
                    <a:lnTo>
                      <a:pt x="240" y="125"/>
                    </a:lnTo>
                    <a:lnTo>
                      <a:pt x="238" y="114"/>
                    </a:lnTo>
                    <a:lnTo>
                      <a:pt x="233" y="104"/>
                    </a:lnTo>
                    <a:lnTo>
                      <a:pt x="230" y="94"/>
                    </a:lnTo>
                    <a:lnTo>
                      <a:pt x="227" y="85"/>
                    </a:lnTo>
                    <a:lnTo>
                      <a:pt x="223" y="78"/>
                    </a:lnTo>
                    <a:lnTo>
                      <a:pt x="219" y="69"/>
                    </a:lnTo>
                    <a:lnTo>
                      <a:pt x="215" y="64"/>
                    </a:lnTo>
                    <a:lnTo>
                      <a:pt x="209" y="59"/>
                    </a:lnTo>
                    <a:lnTo>
                      <a:pt x="202" y="57"/>
                    </a:lnTo>
                    <a:lnTo>
                      <a:pt x="194" y="57"/>
                    </a:lnTo>
                    <a:lnTo>
                      <a:pt x="184" y="57"/>
                    </a:lnTo>
                    <a:lnTo>
                      <a:pt x="174" y="59"/>
                    </a:lnTo>
                    <a:lnTo>
                      <a:pt x="163" y="67"/>
                    </a:lnTo>
                    <a:lnTo>
                      <a:pt x="148" y="74"/>
                    </a:lnTo>
                    <a:lnTo>
                      <a:pt x="134" y="84"/>
                    </a:lnTo>
                    <a:lnTo>
                      <a:pt x="121" y="95"/>
                    </a:lnTo>
                    <a:lnTo>
                      <a:pt x="107" y="111"/>
                    </a:lnTo>
                    <a:lnTo>
                      <a:pt x="92" y="125"/>
                    </a:lnTo>
                    <a:lnTo>
                      <a:pt x="79" y="143"/>
                    </a:lnTo>
                    <a:lnTo>
                      <a:pt x="65" y="159"/>
                    </a:lnTo>
                    <a:lnTo>
                      <a:pt x="55" y="176"/>
                    </a:lnTo>
                    <a:lnTo>
                      <a:pt x="42" y="192"/>
                    </a:lnTo>
                    <a:lnTo>
                      <a:pt x="32" y="207"/>
                    </a:lnTo>
                    <a:lnTo>
                      <a:pt x="22" y="220"/>
                    </a:lnTo>
                    <a:lnTo>
                      <a:pt x="15" y="235"/>
                    </a:lnTo>
                    <a:lnTo>
                      <a:pt x="9" y="245"/>
                    </a:lnTo>
                    <a:lnTo>
                      <a:pt x="3" y="253"/>
                    </a:lnTo>
                    <a:lnTo>
                      <a:pt x="0" y="259"/>
                    </a:lnTo>
                    <a:lnTo>
                      <a:pt x="0" y="262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2B6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45" name="Freeform 40"/>
              <p:cNvSpPr>
                <a:spLocks/>
              </p:cNvSpPr>
              <p:nvPr/>
            </p:nvSpPr>
            <p:spPr bwMode="auto">
              <a:xfrm>
                <a:off x="1461" y="2292"/>
                <a:ext cx="46" cy="47"/>
              </a:xfrm>
              <a:custGeom>
                <a:avLst/>
                <a:gdLst>
                  <a:gd name="T0" fmla="*/ 55 w 92"/>
                  <a:gd name="T1" fmla="*/ 0 h 93"/>
                  <a:gd name="T2" fmla="*/ 49 w 92"/>
                  <a:gd name="T3" fmla="*/ 0 h 93"/>
                  <a:gd name="T4" fmla="*/ 40 w 92"/>
                  <a:gd name="T5" fmla="*/ 5 h 93"/>
                  <a:gd name="T6" fmla="*/ 32 w 92"/>
                  <a:gd name="T7" fmla="*/ 8 h 93"/>
                  <a:gd name="T8" fmla="*/ 25 w 92"/>
                  <a:gd name="T9" fmla="*/ 14 h 93"/>
                  <a:gd name="T10" fmla="*/ 17 w 92"/>
                  <a:gd name="T11" fmla="*/ 21 h 93"/>
                  <a:gd name="T12" fmla="*/ 10 w 92"/>
                  <a:gd name="T13" fmla="*/ 31 h 93"/>
                  <a:gd name="T14" fmla="*/ 3 w 92"/>
                  <a:gd name="T15" fmla="*/ 40 h 93"/>
                  <a:gd name="T16" fmla="*/ 0 w 92"/>
                  <a:gd name="T17" fmla="*/ 53 h 93"/>
                  <a:gd name="T18" fmla="*/ 0 w 92"/>
                  <a:gd name="T19" fmla="*/ 59 h 93"/>
                  <a:gd name="T20" fmla="*/ 2 w 92"/>
                  <a:gd name="T21" fmla="*/ 66 h 93"/>
                  <a:gd name="T22" fmla="*/ 5 w 92"/>
                  <a:gd name="T23" fmla="*/ 72 h 93"/>
                  <a:gd name="T24" fmla="*/ 9 w 92"/>
                  <a:gd name="T25" fmla="*/ 79 h 93"/>
                  <a:gd name="T26" fmla="*/ 12 w 92"/>
                  <a:gd name="T27" fmla="*/ 83 h 93"/>
                  <a:gd name="T28" fmla="*/ 17 w 92"/>
                  <a:gd name="T29" fmla="*/ 87 h 93"/>
                  <a:gd name="T30" fmla="*/ 23 w 92"/>
                  <a:gd name="T31" fmla="*/ 90 h 93"/>
                  <a:gd name="T32" fmla="*/ 30 w 92"/>
                  <a:gd name="T33" fmla="*/ 93 h 93"/>
                  <a:gd name="T34" fmla="*/ 38 w 92"/>
                  <a:gd name="T35" fmla="*/ 93 h 93"/>
                  <a:gd name="T36" fmla="*/ 49 w 92"/>
                  <a:gd name="T37" fmla="*/ 93 h 93"/>
                  <a:gd name="T38" fmla="*/ 58 w 92"/>
                  <a:gd name="T39" fmla="*/ 92 h 93"/>
                  <a:gd name="T40" fmla="*/ 69 w 92"/>
                  <a:gd name="T41" fmla="*/ 87 h 93"/>
                  <a:gd name="T42" fmla="*/ 79 w 92"/>
                  <a:gd name="T43" fmla="*/ 82 h 93"/>
                  <a:gd name="T44" fmla="*/ 85 w 92"/>
                  <a:gd name="T45" fmla="*/ 74 h 93"/>
                  <a:gd name="T46" fmla="*/ 89 w 92"/>
                  <a:gd name="T47" fmla="*/ 67 h 93"/>
                  <a:gd name="T48" fmla="*/ 92 w 92"/>
                  <a:gd name="T49" fmla="*/ 61 h 93"/>
                  <a:gd name="T50" fmla="*/ 92 w 92"/>
                  <a:gd name="T51" fmla="*/ 53 h 93"/>
                  <a:gd name="T52" fmla="*/ 91 w 92"/>
                  <a:gd name="T53" fmla="*/ 46 h 93"/>
                  <a:gd name="T54" fmla="*/ 86 w 92"/>
                  <a:gd name="T55" fmla="*/ 38 h 93"/>
                  <a:gd name="T56" fmla="*/ 85 w 92"/>
                  <a:gd name="T57" fmla="*/ 31 h 93"/>
                  <a:gd name="T58" fmla="*/ 79 w 92"/>
                  <a:gd name="T59" fmla="*/ 26 h 93"/>
                  <a:gd name="T60" fmla="*/ 73 w 92"/>
                  <a:gd name="T61" fmla="*/ 18 h 93"/>
                  <a:gd name="T62" fmla="*/ 68 w 92"/>
                  <a:gd name="T63" fmla="*/ 13 h 93"/>
                  <a:gd name="T64" fmla="*/ 65 w 92"/>
                  <a:gd name="T65" fmla="*/ 8 h 93"/>
                  <a:gd name="T66" fmla="*/ 56 w 92"/>
                  <a:gd name="T67" fmla="*/ 3 h 93"/>
                  <a:gd name="T68" fmla="*/ 55 w 92"/>
                  <a:gd name="T69" fmla="*/ 0 h 93"/>
                  <a:gd name="T70" fmla="*/ 55 w 92"/>
                  <a:gd name="T7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3">
                    <a:moveTo>
                      <a:pt x="55" y="0"/>
                    </a:moveTo>
                    <a:lnTo>
                      <a:pt x="49" y="0"/>
                    </a:lnTo>
                    <a:lnTo>
                      <a:pt x="40" y="5"/>
                    </a:lnTo>
                    <a:lnTo>
                      <a:pt x="32" y="8"/>
                    </a:lnTo>
                    <a:lnTo>
                      <a:pt x="25" y="14"/>
                    </a:lnTo>
                    <a:lnTo>
                      <a:pt x="17" y="21"/>
                    </a:lnTo>
                    <a:lnTo>
                      <a:pt x="10" y="31"/>
                    </a:lnTo>
                    <a:lnTo>
                      <a:pt x="3" y="40"/>
                    </a:lnTo>
                    <a:lnTo>
                      <a:pt x="0" y="53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5" y="72"/>
                    </a:lnTo>
                    <a:lnTo>
                      <a:pt x="9" y="79"/>
                    </a:lnTo>
                    <a:lnTo>
                      <a:pt x="12" y="83"/>
                    </a:lnTo>
                    <a:lnTo>
                      <a:pt x="17" y="87"/>
                    </a:lnTo>
                    <a:lnTo>
                      <a:pt x="23" y="90"/>
                    </a:lnTo>
                    <a:lnTo>
                      <a:pt x="30" y="93"/>
                    </a:lnTo>
                    <a:lnTo>
                      <a:pt x="38" y="93"/>
                    </a:lnTo>
                    <a:lnTo>
                      <a:pt x="49" y="93"/>
                    </a:lnTo>
                    <a:lnTo>
                      <a:pt x="58" y="92"/>
                    </a:lnTo>
                    <a:lnTo>
                      <a:pt x="69" y="87"/>
                    </a:lnTo>
                    <a:lnTo>
                      <a:pt x="79" y="82"/>
                    </a:lnTo>
                    <a:lnTo>
                      <a:pt x="85" y="74"/>
                    </a:lnTo>
                    <a:lnTo>
                      <a:pt x="89" y="67"/>
                    </a:lnTo>
                    <a:lnTo>
                      <a:pt x="92" y="61"/>
                    </a:lnTo>
                    <a:lnTo>
                      <a:pt x="92" y="53"/>
                    </a:lnTo>
                    <a:lnTo>
                      <a:pt x="91" y="46"/>
                    </a:lnTo>
                    <a:lnTo>
                      <a:pt x="86" y="38"/>
                    </a:lnTo>
                    <a:lnTo>
                      <a:pt x="85" y="31"/>
                    </a:lnTo>
                    <a:lnTo>
                      <a:pt x="79" y="26"/>
                    </a:lnTo>
                    <a:lnTo>
                      <a:pt x="73" y="18"/>
                    </a:lnTo>
                    <a:lnTo>
                      <a:pt x="68" y="13"/>
                    </a:lnTo>
                    <a:lnTo>
                      <a:pt x="65" y="8"/>
                    </a:lnTo>
                    <a:lnTo>
                      <a:pt x="56" y="3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46" name="Freeform 41"/>
              <p:cNvSpPr>
                <a:spLocks/>
              </p:cNvSpPr>
              <p:nvPr/>
            </p:nvSpPr>
            <p:spPr bwMode="auto">
              <a:xfrm>
                <a:off x="1479" y="2292"/>
                <a:ext cx="34" cy="34"/>
              </a:xfrm>
              <a:custGeom>
                <a:avLst/>
                <a:gdLst>
                  <a:gd name="T0" fmla="*/ 17 w 69"/>
                  <a:gd name="T1" fmla="*/ 66 h 69"/>
                  <a:gd name="T2" fmla="*/ 6 w 69"/>
                  <a:gd name="T3" fmla="*/ 54 h 69"/>
                  <a:gd name="T4" fmla="*/ 2 w 69"/>
                  <a:gd name="T5" fmla="*/ 44 h 69"/>
                  <a:gd name="T6" fmla="*/ 0 w 69"/>
                  <a:gd name="T7" fmla="*/ 33 h 69"/>
                  <a:gd name="T8" fmla="*/ 3 w 69"/>
                  <a:gd name="T9" fmla="*/ 24 h 69"/>
                  <a:gd name="T10" fmla="*/ 7 w 69"/>
                  <a:gd name="T11" fmla="*/ 13 h 69"/>
                  <a:gd name="T12" fmla="*/ 16 w 69"/>
                  <a:gd name="T13" fmla="*/ 7 h 69"/>
                  <a:gd name="T14" fmla="*/ 25 w 69"/>
                  <a:gd name="T15" fmla="*/ 1 h 69"/>
                  <a:gd name="T16" fmla="*/ 36 w 69"/>
                  <a:gd name="T17" fmla="*/ 0 h 69"/>
                  <a:gd name="T18" fmla="*/ 45 w 69"/>
                  <a:gd name="T19" fmla="*/ 0 h 69"/>
                  <a:gd name="T20" fmla="*/ 53 w 69"/>
                  <a:gd name="T21" fmla="*/ 5 h 69"/>
                  <a:gd name="T22" fmla="*/ 59 w 69"/>
                  <a:gd name="T23" fmla="*/ 13 h 69"/>
                  <a:gd name="T24" fmla="*/ 65 w 69"/>
                  <a:gd name="T25" fmla="*/ 23 h 69"/>
                  <a:gd name="T26" fmla="*/ 68 w 69"/>
                  <a:gd name="T27" fmla="*/ 31 h 69"/>
                  <a:gd name="T28" fmla="*/ 69 w 69"/>
                  <a:gd name="T29" fmla="*/ 43 h 69"/>
                  <a:gd name="T30" fmla="*/ 66 w 69"/>
                  <a:gd name="T31" fmla="*/ 51 h 69"/>
                  <a:gd name="T32" fmla="*/ 62 w 69"/>
                  <a:gd name="T33" fmla="*/ 60 h 69"/>
                  <a:gd name="T34" fmla="*/ 55 w 69"/>
                  <a:gd name="T35" fmla="*/ 63 h 69"/>
                  <a:gd name="T36" fmla="*/ 48 w 69"/>
                  <a:gd name="T37" fmla="*/ 67 h 69"/>
                  <a:gd name="T38" fmla="*/ 40 w 69"/>
                  <a:gd name="T39" fmla="*/ 69 h 69"/>
                  <a:gd name="T40" fmla="*/ 33 w 69"/>
                  <a:gd name="T41" fmla="*/ 69 h 69"/>
                  <a:gd name="T42" fmla="*/ 26 w 69"/>
                  <a:gd name="T43" fmla="*/ 67 h 69"/>
                  <a:gd name="T44" fmla="*/ 22 w 69"/>
                  <a:gd name="T45" fmla="*/ 67 h 69"/>
                  <a:gd name="T46" fmla="*/ 17 w 69"/>
                  <a:gd name="T47" fmla="*/ 66 h 69"/>
                  <a:gd name="T48" fmla="*/ 17 w 69"/>
                  <a:gd name="T49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" h="69">
                    <a:moveTo>
                      <a:pt x="17" y="66"/>
                    </a:moveTo>
                    <a:lnTo>
                      <a:pt x="6" y="54"/>
                    </a:lnTo>
                    <a:lnTo>
                      <a:pt x="2" y="44"/>
                    </a:lnTo>
                    <a:lnTo>
                      <a:pt x="0" y="33"/>
                    </a:lnTo>
                    <a:lnTo>
                      <a:pt x="3" y="24"/>
                    </a:lnTo>
                    <a:lnTo>
                      <a:pt x="7" y="13"/>
                    </a:lnTo>
                    <a:lnTo>
                      <a:pt x="16" y="7"/>
                    </a:lnTo>
                    <a:lnTo>
                      <a:pt x="25" y="1"/>
                    </a:lnTo>
                    <a:lnTo>
                      <a:pt x="36" y="0"/>
                    </a:lnTo>
                    <a:lnTo>
                      <a:pt x="45" y="0"/>
                    </a:lnTo>
                    <a:lnTo>
                      <a:pt x="53" y="5"/>
                    </a:lnTo>
                    <a:lnTo>
                      <a:pt x="59" y="13"/>
                    </a:lnTo>
                    <a:lnTo>
                      <a:pt x="65" y="23"/>
                    </a:lnTo>
                    <a:lnTo>
                      <a:pt x="68" y="31"/>
                    </a:lnTo>
                    <a:lnTo>
                      <a:pt x="69" y="43"/>
                    </a:lnTo>
                    <a:lnTo>
                      <a:pt x="66" y="51"/>
                    </a:lnTo>
                    <a:lnTo>
                      <a:pt x="62" y="60"/>
                    </a:lnTo>
                    <a:lnTo>
                      <a:pt x="55" y="63"/>
                    </a:lnTo>
                    <a:lnTo>
                      <a:pt x="48" y="67"/>
                    </a:lnTo>
                    <a:lnTo>
                      <a:pt x="40" y="69"/>
                    </a:lnTo>
                    <a:lnTo>
                      <a:pt x="33" y="69"/>
                    </a:lnTo>
                    <a:lnTo>
                      <a:pt x="26" y="67"/>
                    </a:lnTo>
                    <a:lnTo>
                      <a:pt x="22" y="67"/>
                    </a:lnTo>
                    <a:lnTo>
                      <a:pt x="17" y="66"/>
                    </a:lnTo>
                    <a:lnTo>
                      <a:pt x="17" y="66"/>
                    </a:lnTo>
                    <a:close/>
                  </a:path>
                </a:pathLst>
              </a:custGeom>
              <a:solidFill>
                <a:srgbClr val="E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47" name="Freeform 42"/>
              <p:cNvSpPr>
                <a:spLocks/>
              </p:cNvSpPr>
              <p:nvPr/>
            </p:nvSpPr>
            <p:spPr bwMode="auto">
              <a:xfrm>
                <a:off x="1438" y="2267"/>
                <a:ext cx="106" cy="118"/>
              </a:xfrm>
              <a:custGeom>
                <a:avLst/>
                <a:gdLst>
                  <a:gd name="T0" fmla="*/ 69 w 211"/>
                  <a:gd name="T1" fmla="*/ 16 h 234"/>
                  <a:gd name="T2" fmla="*/ 90 w 211"/>
                  <a:gd name="T3" fmla="*/ 16 h 234"/>
                  <a:gd name="T4" fmla="*/ 112 w 211"/>
                  <a:gd name="T5" fmla="*/ 17 h 234"/>
                  <a:gd name="T6" fmla="*/ 133 w 211"/>
                  <a:gd name="T7" fmla="*/ 23 h 234"/>
                  <a:gd name="T8" fmla="*/ 152 w 211"/>
                  <a:gd name="T9" fmla="*/ 33 h 234"/>
                  <a:gd name="T10" fmla="*/ 168 w 211"/>
                  <a:gd name="T11" fmla="*/ 49 h 234"/>
                  <a:gd name="T12" fmla="*/ 174 w 211"/>
                  <a:gd name="T13" fmla="*/ 67 h 234"/>
                  <a:gd name="T14" fmla="*/ 174 w 211"/>
                  <a:gd name="T15" fmla="*/ 90 h 234"/>
                  <a:gd name="T16" fmla="*/ 166 w 211"/>
                  <a:gd name="T17" fmla="*/ 112 h 234"/>
                  <a:gd name="T18" fmla="*/ 152 w 211"/>
                  <a:gd name="T19" fmla="*/ 135 h 234"/>
                  <a:gd name="T20" fmla="*/ 135 w 211"/>
                  <a:gd name="T21" fmla="*/ 152 h 234"/>
                  <a:gd name="T22" fmla="*/ 112 w 211"/>
                  <a:gd name="T23" fmla="*/ 166 h 234"/>
                  <a:gd name="T24" fmla="*/ 89 w 211"/>
                  <a:gd name="T25" fmla="*/ 174 h 234"/>
                  <a:gd name="T26" fmla="*/ 64 w 211"/>
                  <a:gd name="T27" fmla="*/ 172 h 234"/>
                  <a:gd name="T28" fmla="*/ 56 w 211"/>
                  <a:gd name="T29" fmla="*/ 172 h 234"/>
                  <a:gd name="T30" fmla="*/ 69 w 211"/>
                  <a:gd name="T31" fmla="*/ 179 h 234"/>
                  <a:gd name="T32" fmla="*/ 77 w 211"/>
                  <a:gd name="T33" fmla="*/ 182 h 234"/>
                  <a:gd name="T34" fmla="*/ 90 w 211"/>
                  <a:gd name="T35" fmla="*/ 187 h 234"/>
                  <a:gd name="T36" fmla="*/ 105 w 211"/>
                  <a:gd name="T37" fmla="*/ 188 h 234"/>
                  <a:gd name="T38" fmla="*/ 123 w 211"/>
                  <a:gd name="T39" fmla="*/ 189 h 234"/>
                  <a:gd name="T40" fmla="*/ 113 w 211"/>
                  <a:gd name="T41" fmla="*/ 194 h 234"/>
                  <a:gd name="T42" fmla="*/ 102 w 211"/>
                  <a:gd name="T43" fmla="*/ 198 h 234"/>
                  <a:gd name="T44" fmla="*/ 87 w 211"/>
                  <a:gd name="T45" fmla="*/ 202 h 234"/>
                  <a:gd name="T46" fmla="*/ 69 w 211"/>
                  <a:gd name="T47" fmla="*/ 205 h 234"/>
                  <a:gd name="T48" fmla="*/ 49 w 211"/>
                  <a:gd name="T49" fmla="*/ 204 h 234"/>
                  <a:gd name="T50" fmla="*/ 24 w 211"/>
                  <a:gd name="T51" fmla="*/ 200 h 234"/>
                  <a:gd name="T52" fmla="*/ 0 w 211"/>
                  <a:gd name="T53" fmla="*/ 192 h 234"/>
                  <a:gd name="T54" fmla="*/ 4 w 211"/>
                  <a:gd name="T55" fmla="*/ 202 h 234"/>
                  <a:gd name="T56" fmla="*/ 11 w 211"/>
                  <a:gd name="T57" fmla="*/ 212 h 234"/>
                  <a:gd name="T58" fmla="*/ 26 w 211"/>
                  <a:gd name="T59" fmla="*/ 224 h 234"/>
                  <a:gd name="T60" fmla="*/ 43 w 211"/>
                  <a:gd name="T61" fmla="*/ 231 h 234"/>
                  <a:gd name="T62" fmla="*/ 67 w 211"/>
                  <a:gd name="T63" fmla="*/ 234 h 234"/>
                  <a:gd name="T64" fmla="*/ 99 w 211"/>
                  <a:gd name="T65" fmla="*/ 230 h 234"/>
                  <a:gd name="T66" fmla="*/ 136 w 211"/>
                  <a:gd name="T67" fmla="*/ 217 h 234"/>
                  <a:gd name="T68" fmla="*/ 171 w 211"/>
                  <a:gd name="T69" fmla="*/ 194 h 234"/>
                  <a:gd name="T70" fmla="*/ 194 w 211"/>
                  <a:gd name="T71" fmla="*/ 169 h 234"/>
                  <a:gd name="T72" fmla="*/ 205 w 211"/>
                  <a:gd name="T73" fmla="*/ 142 h 234"/>
                  <a:gd name="T74" fmla="*/ 211 w 211"/>
                  <a:gd name="T75" fmla="*/ 118 h 234"/>
                  <a:gd name="T76" fmla="*/ 209 w 211"/>
                  <a:gd name="T77" fmla="*/ 90 h 234"/>
                  <a:gd name="T78" fmla="*/ 204 w 211"/>
                  <a:gd name="T79" fmla="*/ 67 h 234"/>
                  <a:gd name="T80" fmla="*/ 194 w 211"/>
                  <a:gd name="T81" fmla="*/ 47 h 234"/>
                  <a:gd name="T82" fmla="*/ 186 w 211"/>
                  <a:gd name="T83" fmla="*/ 36 h 234"/>
                  <a:gd name="T84" fmla="*/ 163 w 211"/>
                  <a:gd name="T85" fmla="*/ 17 h 234"/>
                  <a:gd name="T86" fmla="*/ 139 w 211"/>
                  <a:gd name="T87" fmla="*/ 6 h 234"/>
                  <a:gd name="T88" fmla="*/ 126 w 211"/>
                  <a:gd name="T89" fmla="*/ 1 h 234"/>
                  <a:gd name="T90" fmla="*/ 113 w 211"/>
                  <a:gd name="T91" fmla="*/ 1 h 234"/>
                  <a:gd name="T92" fmla="*/ 99 w 211"/>
                  <a:gd name="T93" fmla="*/ 0 h 234"/>
                  <a:gd name="T94" fmla="*/ 87 w 211"/>
                  <a:gd name="T95" fmla="*/ 4 h 234"/>
                  <a:gd name="T96" fmla="*/ 74 w 211"/>
                  <a:gd name="T97" fmla="*/ 4 h 234"/>
                  <a:gd name="T98" fmla="*/ 66 w 211"/>
                  <a:gd name="T99" fmla="*/ 7 h 234"/>
                  <a:gd name="T100" fmla="*/ 54 w 211"/>
                  <a:gd name="T101" fmla="*/ 11 h 234"/>
                  <a:gd name="T102" fmla="*/ 61 w 211"/>
                  <a:gd name="T103" fmla="*/ 1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1" h="234">
                    <a:moveTo>
                      <a:pt x="61" y="16"/>
                    </a:moveTo>
                    <a:lnTo>
                      <a:pt x="69" y="16"/>
                    </a:lnTo>
                    <a:lnTo>
                      <a:pt x="80" y="16"/>
                    </a:lnTo>
                    <a:lnTo>
                      <a:pt x="90" y="16"/>
                    </a:lnTo>
                    <a:lnTo>
                      <a:pt x="102" y="17"/>
                    </a:lnTo>
                    <a:lnTo>
                      <a:pt x="112" y="17"/>
                    </a:lnTo>
                    <a:lnTo>
                      <a:pt x="123" y="20"/>
                    </a:lnTo>
                    <a:lnTo>
                      <a:pt x="133" y="23"/>
                    </a:lnTo>
                    <a:lnTo>
                      <a:pt x="143" y="29"/>
                    </a:lnTo>
                    <a:lnTo>
                      <a:pt x="152" y="33"/>
                    </a:lnTo>
                    <a:lnTo>
                      <a:pt x="161" y="40"/>
                    </a:lnTo>
                    <a:lnTo>
                      <a:pt x="168" y="49"/>
                    </a:lnTo>
                    <a:lnTo>
                      <a:pt x="174" y="59"/>
                    </a:lnTo>
                    <a:lnTo>
                      <a:pt x="174" y="67"/>
                    </a:lnTo>
                    <a:lnTo>
                      <a:pt x="175" y="79"/>
                    </a:lnTo>
                    <a:lnTo>
                      <a:pt x="174" y="90"/>
                    </a:lnTo>
                    <a:lnTo>
                      <a:pt x="172" y="102"/>
                    </a:lnTo>
                    <a:lnTo>
                      <a:pt x="166" y="112"/>
                    </a:lnTo>
                    <a:lnTo>
                      <a:pt x="161" y="123"/>
                    </a:lnTo>
                    <a:lnTo>
                      <a:pt x="152" y="135"/>
                    </a:lnTo>
                    <a:lnTo>
                      <a:pt x="145" y="145"/>
                    </a:lnTo>
                    <a:lnTo>
                      <a:pt x="135" y="152"/>
                    </a:lnTo>
                    <a:lnTo>
                      <a:pt x="123" y="161"/>
                    </a:lnTo>
                    <a:lnTo>
                      <a:pt x="112" y="166"/>
                    </a:lnTo>
                    <a:lnTo>
                      <a:pt x="102" y="171"/>
                    </a:lnTo>
                    <a:lnTo>
                      <a:pt x="89" y="174"/>
                    </a:lnTo>
                    <a:lnTo>
                      <a:pt x="77" y="174"/>
                    </a:lnTo>
                    <a:lnTo>
                      <a:pt x="64" y="172"/>
                    </a:lnTo>
                    <a:lnTo>
                      <a:pt x="54" y="168"/>
                    </a:lnTo>
                    <a:lnTo>
                      <a:pt x="56" y="172"/>
                    </a:lnTo>
                    <a:lnTo>
                      <a:pt x="61" y="174"/>
                    </a:lnTo>
                    <a:lnTo>
                      <a:pt x="69" y="179"/>
                    </a:lnTo>
                    <a:lnTo>
                      <a:pt x="73" y="181"/>
                    </a:lnTo>
                    <a:lnTo>
                      <a:pt x="77" y="182"/>
                    </a:lnTo>
                    <a:lnTo>
                      <a:pt x="83" y="184"/>
                    </a:lnTo>
                    <a:lnTo>
                      <a:pt x="90" y="187"/>
                    </a:lnTo>
                    <a:lnTo>
                      <a:pt x="97" y="187"/>
                    </a:lnTo>
                    <a:lnTo>
                      <a:pt x="105" y="188"/>
                    </a:lnTo>
                    <a:lnTo>
                      <a:pt x="113" y="188"/>
                    </a:lnTo>
                    <a:lnTo>
                      <a:pt x="123" y="189"/>
                    </a:lnTo>
                    <a:lnTo>
                      <a:pt x="120" y="189"/>
                    </a:lnTo>
                    <a:lnTo>
                      <a:pt x="113" y="194"/>
                    </a:lnTo>
                    <a:lnTo>
                      <a:pt x="107" y="195"/>
                    </a:lnTo>
                    <a:lnTo>
                      <a:pt x="102" y="198"/>
                    </a:lnTo>
                    <a:lnTo>
                      <a:pt x="95" y="200"/>
                    </a:lnTo>
                    <a:lnTo>
                      <a:pt x="87" y="202"/>
                    </a:lnTo>
                    <a:lnTo>
                      <a:pt x="79" y="204"/>
                    </a:lnTo>
                    <a:lnTo>
                      <a:pt x="69" y="205"/>
                    </a:lnTo>
                    <a:lnTo>
                      <a:pt x="59" y="204"/>
                    </a:lnTo>
                    <a:lnTo>
                      <a:pt x="49" y="204"/>
                    </a:lnTo>
                    <a:lnTo>
                      <a:pt x="36" y="201"/>
                    </a:lnTo>
                    <a:lnTo>
                      <a:pt x="24" y="200"/>
                    </a:lnTo>
                    <a:lnTo>
                      <a:pt x="11" y="195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4" y="202"/>
                    </a:lnTo>
                    <a:lnTo>
                      <a:pt x="7" y="205"/>
                    </a:lnTo>
                    <a:lnTo>
                      <a:pt x="11" y="212"/>
                    </a:lnTo>
                    <a:lnTo>
                      <a:pt x="17" y="218"/>
                    </a:lnTo>
                    <a:lnTo>
                      <a:pt x="26" y="224"/>
                    </a:lnTo>
                    <a:lnTo>
                      <a:pt x="33" y="227"/>
                    </a:lnTo>
                    <a:lnTo>
                      <a:pt x="43" y="231"/>
                    </a:lnTo>
                    <a:lnTo>
                      <a:pt x="53" y="233"/>
                    </a:lnTo>
                    <a:lnTo>
                      <a:pt x="67" y="234"/>
                    </a:lnTo>
                    <a:lnTo>
                      <a:pt x="80" y="233"/>
                    </a:lnTo>
                    <a:lnTo>
                      <a:pt x="99" y="230"/>
                    </a:lnTo>
                    <a:lnTo>
                      <a:pt x="116" y="224"/>
                    </a:lnTo>
                    <a:lnTo>
                      <a:pt x="136" y="217"/>
                    </a:lnTo>
                    <a:lnTo>
                      <a:pt x="155" y="205"/>
                    </a:lnTo>
                    <a:lnTo>
                      <a:pt x="171" y="194"/>
                    </a:lnTo>
                    <a:lnTo>
                      <a:pt x="184" y="181"/>
                    </a:lnTo>
                    <a:lnTo>
                      <a:pt x="194" y="169"/>
                    </a:lnTo>
                    <a:lnTo>
                      <a:pt x="201" y="155"/>
                    </a:lnTo>
                    <a:lnTo>
                      <a:pt x="205" y="142"/>
                    </a:lnTo>
                    <a:lnTo>
                      <a:pt x="209" y="131"/>
                    </a:lnTo>
                    <a:lnTo>
                      <a:pt x="211" y="118"/>
                    </a:lnTo>
                    <a:lnTo>
                      <a:pt x="211" y="103"/>
                    </a:lnTo>
                    <a:lnTo>
                      <a:pt x="209" y="90"/>
                    </a:lnTo>
                    <a:lnTo>
                      <a:pt x="205" y="77"/>
                    </a:lnTo>
                    <a:lnTo>
                      <a:pt x="204" y="67"/>
                    </a:lnTo>
                    <a:lnTo>
                      <a:pt x="198" y="56"/>
                    </a:lnTo>
                    <a:lnTo>
                      <a:pt x="194" y="47"/>
                    </a:lnTo>
                    <a:lnTo>
                      <a:pt x="189" y="40"/>
                    </a:lnTo>
                    <a:lnTo>
                      <a:pt x="186" y="36"/>
                    </a:lnTo>
                    <a:lnTo>
                      <a:pt x="174" y="24"/>
                    </a:lnTo>
                    <a:lnTo>
                      <a:pt x="163" y="17"/>
                    </a:lnTo>
                    <a:lnTo>
                      <a:pt x="151" y="10"/>
                    </a:lnTo>
                    <a:lnTo>
                      <a:pt x="139" y="6"/>
                    </a:lnTo>
                    <a:lnTo>
                      <a:pt x="132" y="3"/>
                    </a:lnTo>
                    <a:lnTo>
                      <a:pt x="126" y="1"/>
                    </a:lnTo>
                    <a:lnTo>
                      <a:pt x="119" y="1"/>
                    </a:lnTo>
                    <a:lnTo>
                      <a:pt x="113" y="1"/>
                    </a:lnTo>
                    <a:lnTo>
                      <a:pt x="106" y="0"/>
                    </a:lnTo>
                    <a:lnTo>
                      <a:pt x="99" y="0"/>
                    </a:lnTo>
                    <a:lnTo>
                      <a:pt x="93" y="1"/>
                    </a:lnTo>
                    <a:lnTo>
                      <a:pt x="87" y="4"/>
                    </a:lnTo>
                    <a:lnTo>
                      <a:pt x="80" y="4"/>
                    </a:lnTo>
                    <a:lnTo>
                      <a:pt x="74" y="4"/>
                    </a:lnTo>
                    <a:lnTo>
                      <a:pt x="69" y="6"/>
                    </a:lnTo>
                    <a:lnTo>
                      <a:pt x="66" y="7"/>
                    </a:lnTo>
                    <a:lnTo>
                      <a:pt x="59" y="10"/>
                    </a:lnTo>
                    <a:lnTo>
                      <a:pt x="54" y="11"/>
                    </a:lnTo>
                    <a:lnTo>
                      <a:pt x="47" y="16"/>
                    </a:lnTo>
                    <a:lnTo>
                      <a:pt x="61" y="16"/>
                    </a:lnTo>
                    <a:lnTo>
                      <a:pt x="61" y="16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48" name="Freeform 43"/>
              <p:cNvSpPr>
                <a:spLocks/>
              </p:cNvSpPr>
              <p:nvPr/>
            </p:nvSpPr>
            <p:spPr bwMode="auto">
              <a:xfrm>
                <a:off x="810" y="2483"/>
                <a:ext cx="39" cy="59"/>
              </a:xfrm>
              <a:custGeom>
                <a:avLst/>
                <a:gdLst>
                  <a:gd name="T0" fmla="*/ 47 w 77"/>
                  <a:gd name="T1" fmla="*/ 19 h 118"/>
                  <a:gd name="T2" fmla="*/ 46 w 77"/>
                  <a:gd name="T3" fmla="*/ 20 h 118"/>
                  <a:gd name="T4" fmla="*/ 40 w 77"/>
                  <a:gd name="T5" fmla="*/ 30 h 118"/>
                  <a:gd name="T6" fmla="*/ 38 w 77"/>
                  <a:gd name="T7" fmla="*/ 34 h 118"/>
                  <a:gd name="T8" fmla="*/ 36 w 77"/>
                  <a:gd name="T9" fmla="*/ 42 h 118"/>
                  <a:gd name="T10" fmla="*/ 34 w 77"/>
                  <a:gd name="T11" fmla="*/ 50 h 118"/>
                  <a:gd name="T12" fmla="*/ 34 w 77"/>
                  <a:gd name="T13" fmla="*/ 57 h 118"/>
                  <a:gd name="T14" fmla="*/ 33 w 77"/>
                  <a:gd name="T15" fmla="*/ 65 h 118"/>
                  <a:gd name="T16" fmla="*/ 34 w 77"/>
                  <a:gd name="T17" fmla="*/ 75 h 118"/>
                  <a:gd name="T18" fmla="*/ 36 w 77"/>
                  <a:gd name="T19" fmla="*/ 82 h 118"/>
                  <a:gd name="T20" fmla="*/ 40 w 77"/>
                  <a:gd name="T21" fmla="*/ 90 h 118"/>
                  <a:gd name="T22" fmla="*/ 46 w 77"/>
                  <a:gd name="T23" fmla="*/ 98 h 118"/>
                  <a:gd name="T24" fmla="*/ 53 w 77"/>
                  <a:gd name="T25" fmla="*/ 105 h 118"/>
                  <a:gd name="T26" fmla="*/ 63 w 77"/>
                  <a:gd name="T27" fmla="*/ 111 h 118"/>
                  <a:gd name="T28" fmla="*/ 77 w 77"/>
                  <a:gd name="T29" fmla="*/ 118 h 118"/>
                  <a:gd name="T30" fmla="*/ 73 w 77"/>
                  <a:gd name="T31" fmla="*/ 118 h 118"/>
                  <a:gd name="T32" fmla="*/ 66 w 77"/>
                  <a:gd name="T33" fmla="*/ 118 h 118"/>
                  <a:gd name="T34" fmla="*/ 57 w 77"/>
                  <a:gd name="T35" fmla="*/ 115 h 118"/>
                  <a:gd name="T36" fmla="*/ 46 w 77"/>
                  <a:gd name="T37" fmla="*/ 113 h 118"/>
                  <a:gd name="T38" fmla="*/ 40 w 77"/>
                  <a:gd name="T39" fmla="*/ 111 h 118"/>
                  <a:gd name="T40" fmla="*/ 34 w 77"/>
                  <a:gd name="T41" fmla="*/ 108 h 118"/>
                  <a:gd name="T42" fmla="*/ 27 w 77"/>
                  <a:gd name="T43" fmla="*/ 103 h 118"/>
                  <a:gd name="T44" fmla="*/ 21 w 77"/>
                  <a:gd name="T45" fmla="*/ 100 h 118"/>
                  <a:gd name="T46" fmla="*/ 16 w 77"/>
                  <a:gd name="T47" fmla="*/ 93 h 118"/>
                  <a:gd name="T48" fmla="*/ 11 w 77"/>
                  <a:gd name="T49" fmla="*/ 88 h 118"/>
                  <a:gd name="T50" fmla="*/ 8 w 77"/>
                  <a:gd name="T51" fmla="*/ 79 h 118"/>
                  <a:gd name="T52" fmla="*/ 5 w 77"/>
                  <a:gd name="T53" fmla="*/ 70 h 118"/>
                  <a:gd name="T54" fmla="*/ 3 w 77"/>
                  <a:gd name="T55" fmla="*/ 60 h 118"/>
                  <a:gd name="T56" fmla="*/ 1 w 77"/>
                  <a:gd name="T57" fmla="*/ 52 h 118"/>
                  <a:gd name="T58" fmla="*/ 0 w 77"/>
                  <a:gd name="T59" fmla="*/ 44 h 118"/>
                  <a:gd name="T60" fmla="*/ 1 w 77"/>
                  <a:gd name="T61" fmla="*/ 39 h 118"/>
                  <a:gd name="T62" fmla="*/ 1 w 77"/>
                  <a:gd name="T63" fmla="*/ 31 h 118"/>
                  <a:gd name="T64" fmla="*/ 3 w 77"/>
                  <a:gd name="T65" fmla="*/ 26 h 118"/>
                  <a:gd name="T66" fmla="*/ 5 w 77"/>
                  <a:gd name="T67" fmla="*/ 20 h 118"/>
                  <a:gd name="T68" fmla="*/ 8 w 77"/>
                  <a:gd name="T69" fmla="*/ 16 h 118"/>
                  <a:gd name="T70" fmla="*/ 13 w 77"/>
                  <a:gd name="T71" fmla="*/ 7 h 118"/>
                  <a:gd name="T72" fmla="*/ 18 w 77"/>
                  <a:gd name="T73" fmla="*/ 3 h 118"/>
                  <a:gd name="T74" fmla="*/ 21 w 77"/>
                  <a:gd name="T75" fmla="*/ 0 h 118"/>
                  <a:gd name="T76" fmla="*/ 24 w 77"/>
                  <a:gd name="T77" fmla="*/ 0 h 118"/>
                  <a:gd name="T78" fmla="*/ 47 w 77"/>
                  <a:gd name="T79" fmla="*/ 19 h 118"/>
                  <a:gd name="T80" fmla="*/ 47 w 77"/>
                  <a:gd name="T81" fmla="*/ 1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118">
                    <a:moveTo>
                      <a:pt x="47" y="19"/>
                    </a:moveTo>
                    <a:lnTo>
                      <a:pt x="46" y="20"/>
                    </a:lnTo>
                    <a:lnTo>
                      <a:pt x="40" y="30"/>
                    </a:lnTo>
                    <a:lnTo>
                      <a:pt x="38" y="34"/>
                    </a:lnTo>
                    <a:lnTo>
                      <a:pt x="36" y="42"/>
                    </a:lnTo>
                    <a:lnTo>
                      <a:pt x="34" y="50"/>
                    </a:lnTo>
                    <a:lnTo>
                      <a:pt x="34" y="57"/>
                    </a:lnTo>
                    <a:lnTo>
                      <a:pt x="33" y="65"/>
                    </a:lnTo>
                    <a:lnTo>
                      <a:pt x="34" y="75"/>
                    </a:lnTo>
                    <a:lnTo>
                      <a:pt x="36" y="82"/>
                    </a:lnTo>
                    <a:lnTo>
                      <a:pt x="40" y="90"/>
                    </a:lnTo>
                    <a:lnTo>
                      <a:pt x="46" y="98"/>
                    </a:lnTo>
                    <a:lnTo>
                      <a:pt x="53" y="105"/>
                    </a:lnTo>
                    <a:lnTo>
                      <a:pt x="63" y="111"/>
                    </a:lnTo>
                    <a:lnTo>
                      <a:pt x="77" y="118"/>
                    </a:lnTo>
                    <a:lnTo>
                      <a:pt x="73" y="118"/>
                    </a:lnTo>
                    <a:lnTo>
                      <a:pt x="66" y="118"/>
                    </a:lnTo>
                    <a:lnTo>
                      <a:pt x="57" y="115"/>
                    </a:lnTo>
                    <a:lnTo>
                      <a:pt x="46" y="113"/>
                    </a:lnTo>
                    <a:lnTo>
                      <a:pt x="40" y="111"/>
                    </a:lnTo>
                    <a:lnTo>
                      <a:pt x="34" y="108"/>
                    </a:lnTo>
                    <a:lnTo>
                      <a:pt x="27" y="103"/>
                    </a:lnTo>
                    <a:lnTo>
                      <a:pt x="21" y="100"/>
                    </a:lnTo>
                    <a:lnTo>
                      <a:pt x="16" y="93"/>
                    </a:lnTo>
                    <a:lnTo>
                      <a:pt x="11" y="88"/>
                    </a:lnTo>
                    <a:lnTo>
                      <a:pt x="8" y="79"/>
                    </a:lnTo>
                    <a:lnTo>
                      <a:pt x="5" y="70"/>
                    </a:lnTo>
                    <a:lnTo>
                      <a:pt x="3" y="60"/>
                    </a:lnTo>
                    <a:lnTo>
                      <a:pt x="1" y="52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1" y="31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8" y="16"/>
                    </a:lnTo>
                    <a:lnTo>
                      <a:pt x="13" y="7"/>
                    </a:lnTo>
                    <a:lnTo>
                      <a:pt x="18" y="3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47" y="19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DBD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49" name="Freeform 44"/>
              <p:cNvSpPr>
                <a:spLocks/>
              </p:cNvSpPr>
              <p:nvPr/>
            </p:nvSpPr>
            <p:spPr bwMode="auto">
              <a:xfrm>
                <a:off x="1246" y="1963"/>
                <a:ext cx="160" cy="29"/>
              </a:xfrm>
              <a:custGeom>
                <a:avLst/>
                <a:gdLst>
                  <a:gd name="T0" fmla="*/ 53 w 320"/>
                  <a:gd name="T1" fmla="*/ 59 h 59"/>
                  <a:gd name="T2" fmla="*/ 53 w 320"/>
                  <a:gd name="T3" fmla="*/ 57 h 59"/>
                  <a:gd name="T4" fmla="*/ 57 w 320"/>
                  <a:gd name="T5" fmla="*/ 56 h 59"/>
                  <a:gd name="T6" fmla="*/ 63 w 320"/>
                  <a:gd name="T7" fmla="*/ 54 h 59"/>
                  <a:gd name="T8" fmla="*/ 73 w 320"/>
                  <a:gd name="T9" fmla="*/ 53 h 59"/>
                  <a:gd name="T10" fmla="*/ 83 w 320"/>
                  <a:gd name="T11" fmla="*/ 50 h 59"/>
                  <a:gd name="T12" fmla="*/ 97 w 320"/>
                  <a:gd name="T13" fmla="*/ 48 h 59"/>
                  <a:gd name="T14" fmla="*/ 110 w 320"/>
                  <a:gd name="T15" fmla="*/ 46 h 59"/>
                  <a:gd name="T16" fmla="*/ 129 w 320"/>
                  <a:gd name="T17" fmla="*/ 43 h 59"/>
                  <a:gd name="T18" fmla="*/ 145 w 320"/>
                  <a:gd name="T19" fmla="*/ 40 h 59"/>
                  <a:gd name="T20" fmla="*/ 163 w 320"/>
                  <a:gd name="T21" fmla="*/ 37 h 59"/>
                  <a:gd name="T22" fmla="*/ 182 w 320"/>
                  <a:gd name="T23" fmla="*/ 36 h 59"/>
                  <a:gd name="T24" fmla="*/ 204 w 320"/>
                  <a:gd name="T25" fmla="*/ 34 h 59"/>
                  <a:gd name="T26" fmla="*/ 222 w 320"/>
                  <a:gd name="T27" fmla="*/ 33 h 59"/>
                  <a:gd name="T28" fmla="*/ 242 w 320"/>
                  <a:gd name="T29" fmla="*/ 33 h 59"/>
                  <a:gd name="T30" fmla="*/ 263 w 320"/>
                  <a:gd name="T31" fmla="*/ 33 h 59"/>
                  <a:gd name="T32" fmla="*/ 284 w 320"/>
                  <a:gd name="T33" fmla="*/ 36 h 59"/>
                  <a:gd name="T34" fmla="*/ 298 w 320"/>
                  <a:gd name="T35" fmla="*/ 36 h 59"/>
                  <a:gd name="T36" fmla="*/ 310 w 320"/>
                  <a:gd name="T37" fmla="*/ 36 h 59"/>
                  <a:gd name="T38" fmla="*/ 316 w 320"/>
                  <a:gd name="T39" fmla="*/ 34 h 59"/>
                  <a:gd name="T40" fmla="*/ 320 w 320"/>
                  <a:gd name="T41" fmla="*/ 33 h 59"/>
                  <a:gd name="T42" fmla="*/ 317 w 320"/>
                  <a:gd name="T43" fmla="*/ 30 h 59"/>
                  <a:gd name="T44" fmla="*/ 311 w 320"/>
                  <a:gd name="T45" fmla="*/ 27 h 59"/>
                  <a:gd name="T46" fmla="*/ 303 w 320"/>
                  <a:gd name="T47" fmla="*/ 24 h 59"/>
                  <a:gd name="T48" fmla="*/ 293 w 320"/>
                  <a:gd name="T49" fmla="*/ 21 h 59"/>
                  <a:gd name="T50" fmla="*/ 278 w 320"/>
                  <a:gd name="T51" fmla="*/ 18 h 59"/>
                  <a:gd name="T52" fmla="*/ 264 w 320"/>
                  <a:gd name="T53" fmla="*/ 14 h 59"/>
                  <a:gd name="T54" fmla="*/ 247 w 320"/>
                  <a:gd name="T55" fmla="*/ 11 h 59"/>
                  <a:gd name="T56" fmla="*/ 231 w 320"/>
                  <a:gd name="T57" fmla="*/ 8 h 59"/>
                  <a:gd name="T58" fmla="*/ 212 w 320"/>
                  <a:gd name="T59" fmla="*/ 5 h 59"/>
                  <a:gd name="T60" fmla="*/ 195 w 320"/>
                  <a:gd name="T61" fmla="*/ 2 h 59"/>
                  <a:gd name="T62" fmla="*/ 179 w 320"/>
                  <a:gd name="T63" fmla="*/ 1 h 59"/>
                  <a:gd name="T64" fmla="*/ 163 w 320"/>
                  <a:gd name="T65" fmla="*/ 1 h 59"/>
                  <a:gd name="T66" fmla="*/ 148 w 320"/>
                  <a:gd name="T67" fmla="*/ 0 h 59"/>
                  <a:gd name="T68" fmla="*/ 132 w 320"/>
                  <a:gd name="T69" fmla="*/ 1 h 59"/>
                  <a:gd name="T70" fmla="*/ 116 w 320"/>
                  <a:gd name="T71" fmla="*/ 2 h 59"/>
                  <a:gd name="T72" fmla="*/ 103 w 320"/>
                  <a:gd name="T73" fmla="*/ 5 h 59"/>
                  <a:gd name="T74" fmla="*/ 89 w 320"/>
                  <a:gd name="T75" fmla="*/ 7 h 59"/>
                  <a:gd name="T76" fmla="*/ 74 w 320"/>
                  <a:gd name="T77" fmla="*/ 11 h 59"/>
                  <a:gd name="T78" fmla="*/ 61 w 320"/>
                  <a:gd name="T79" fmla="*/ 14 h 59"/>
                  <a:gd name="T80" fmla="*/ 51 w 320"/>
                  <a:gd name="T81" fmla="*/ 18 h 59"/>
                  <a:gd name="T82" fmla="*/ 38 w 320"/>
                  <a:gd name="T83" fmla="*/ 20 h 59"/>
                  <a:gd name="T84" fmla="*/ 28 w 320"/>
                  <a:gd name="T85" fmla="*/ 24 h 59"/>
                  <a:gd name="T86" fmla="*/ 20 w 320"/>
                  <a:gd name="T87" fmla="*/ 27 h 59"/>
                  <a:gd name="T88" fmla="*/ 12 w 320"/>
                  <a:gd name="T89" fmla="*/ 30 h 59"/>
                  <a:gd name="T90" fmla="*/ 2 w 320"/>
                  <a:gd name="T91" fmla="*/ 36 h 59"/>
                  <a:gd name="T92" fmla="*/ 0 w 320"/>
                  <a:gd name="T93" fmla="*/ 37 h 59"/>
                  <a:gd name="T94" fmla="*/ 53 w 320"/>
                  <a:gd name="T95" fmla="*/ 59 h 59"/>
                  <a:gd name="T96" fmla="*/ 53 w 320"/>
                  <a:gd name="T9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0" h="59">
                    <a:moveTo>
                      <a:pt x="53" y="59"/>
                    </a:moveTo>
                    <a:lnTo>
                      <a:pt x="53" y="57"/>
                    </a:lnTo>
                    <a:lnTo>
                      <a:pt x="57" y="56"/>
                    </a:lnTo>
                    <a:lnTo>
                      <a:pt x="63" y="54"/>
                    </a:lnTo>
                    <a:lnTo>
                      <a:pt x="73" y="53"/>
                    </a:lnTo>
                    <a:lnTo>
                      <a:pt x="83" y="50"/>
                    </a:lnTo>
                    <a:lnTo>
                      <a:pt x="97" y="48"/>
                    </a:lnTo>
                    <a:lnTo>
                      <a:pt x="110" y="46"/>
                    </a:lnTo>
                    <a:lnTo>
                      <a:pt x="129" y="43"/>
                    </a:lnTo>
                    <a:lnTo>
                      <a:pt x="145" y="40"/>
                    </a:lnTo>
                    <a:lnTo>
                      <a:pt x="163" y="37"/>
                    </a:lnTo>
                    <a:lnTo>
                      <a:pt x="182" y="36"/>
                    </a:lnTo>
                    <a:lnTo>
                      <a:pt x="204" y="34"/>
                    </a:lnTo>
                    <a:lnTo>
                      <a:pt x="222" y="33"/>
                    </a:lnTo>
                    <a:lnTo>
                      <a:pt x="242" y="33"/>
                    </a:lnTo>
                    <a:lnTo>
                      <a:pt x="263" y="33"/>
                    </a:lnTo>
                    <a:lnTo>
                      <a:pt x="284" y="36"/>
                    </a:lnTo>
                    <a:lnTo>
                      <a:pt x="298" y="36"/>
                    </a:lnTo>
                    <a:lnTo>
                      <a:pt x="310" y="36"/>
                    </a:lnTo>
                    <a:lnTo>
                      <a:pt x="316" y="34"/>
                    </a:lnTo>
                    <a:lnTo>
                      <a:pt x="320" y="33"/>
                    </a:lnTo>
                    <a:lnTo>
                      <a:pt x="317" y="30"/>
                    </a:lnTo>
                    <a:lnTo>
                      <a:pt x="311" y="27"/>
                    </a:lnTo>
                    <a:lnTo>
                      <a:pt x="303" y="24"/>
                    </a:lnTo>
                    <a:lnTo>
                      <a:pt x="293" y="21"/>
                    </a:lnTo>
                    <a:lnTo>
                      <a:pt x="278" y="18"/>
                    </a:lnTo>
                    <a:lnTo>
                      <a:pt x="264" y="14"/>
                    </a:lnTo>
                    <a:lnTo>
                      <a:pt x="247" y="11"/>
                    </a:lnTo>
                    <a:lnTo>
                      <a:pt x="231" y="8"/>
                    </a:lnTo>
                    <a:lnTo>
                      <a:pt x="212" y="5"/>
                    </a:lnTo>
                    <a:lnTo>
                      <a:pt x="195" y="2"/>
                    </a:lnTo>
                    <a:lnTo>
                      <a:pt x="179" y="1"/>
                    </a:lnTo>
                    <a:lnTo>
                      <a:pt x="163" y="1"/>
                    </a:lnTo>
                    <a:lnTo>
                      <a:pt x="148" y="0"/>
                    </a:lnTo>
                    <a:lnTo>
                      <a:pt x="132" y="1"/>
                    </a:lnTo>
                    <a:lnTo>
                      <a:pt x="116" y="2"/>
                    </a:lnTo>
                    <a:lnTo>
                      <a:pt x="103" y="5"/>
                    </a:lnTo>
                    <a:lnTo>
                      <a:pt x="89" y="7"/>
                    </a:lnTo>
                    <a:lnTo>
                      <a:pt x="74" y="11"/>
                    </a:lnTo>
                    <a:lnTo>
                      <a:pt x="61" y="14"/>
                    </a:lnTo>
                    <a:lnTo>
                      <a:pt x="51" y="18"/>
                    </a:lnTo>
                    <a:lnTo>
                      <a:pt x="38" y="20"/>
                    </a:lnTo>
                    <a:lnTo>
                      <a:pt x="28" y="24"/>
                    </a:lnTo>
                    <a:lnTo>
                      <a:pt x="20" y="27"/>
                    </a:lnTo>
                    <a:lnTo>
                      <a:pt x="12" y="30"/>
                    </a:lnTo>
                    <a:lnTo>
                      <a:pt x="2" y="36"/>
                    </a:lnTo>
                    <a:lnTo>
                      <a:pt x="0" y="37"/>
                    </a:lnTo>
                    <a:lnTo>
                      <a:pt x="53" y="59"/>
                    </a:lnTo>
                    <a:lnTo>
                      <a:pt x="53" y="59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50" name="Freeform 45"/>
              <p:cNvSpPr>
                <a:spLocks/>
              </p:cNvSpPr>
              <p:nvPr/>
            </p:nvSpPr>
            <p:spPr bwMode="auto">
              <a:xfrm>
                <a:off x="780" y="1984"/>
                <a:ext cx="836" cy="531"/>
              </a:xfrm>
              <a:custGeom>
                <a:avLst/>
                <a:gdLst>
                  <a:gd name="T0" fmla="*/ 161 w 1672"/>
                  <a:gd name="T1" fmla="*/ 546 h 1064"/>
                  <a:gd name="T2" fmla="*/ 13 w 1672"/>
                  <a:gd name="T3" fmla="*/ 742 h 1064"/>
                  <a:gd name="T4" fmla="*/ 12 w 1672"/>
                  <a:gd name="T5" fmla="*/ 913 h 1064"/>
                  <a:gd name="T6" fmla="*/ 111 w 1672"/>
                  <a:gd name="T7" fmla="*/ 1008 h 1064"/>
                  <a:gd name="T8" fmla="*/ 249 w 1672"/>
                  <a:gd name="T9" fmla="*/ 1049 h 1064"/>
                  <a:gd name="T10" fmla="*/ 348 w 1672"/>
                  <a:gd name="T11" fmla="*/ 957 h 1064"/>
                  <a:gd name="T12" fmla="*/ 519 w 1672"/>
                  <a:gd name="T13" fmla="*/ 907 h 1064"/>
                  <a:gd name="T14" fmla="*/ 663 w 1672"/>
                  <a:gd name="T15" fmla="*/ 980 h 1064"/>
                  <a:gd name="T16" fmla="*/ 723 w 1672"/>
                  <a:gd name="T17" fmla="*/ 1056 h 1064"/>
                  <a:gd name="T18" fmla="*/ 842 w 1672"/>
                  <a:gd name="T19" fmla="*/ 980 h 1064"/>
                  <a:gd name="T20" fmla="*/ 1114 w 1672"/>
                  <a:gd name="T21" fmla="*/ 818 h 1064"/>
                  <a:gd name="T22" fmla="*/ 1209 w 1672"/>
                  <a:gd name="T23" fmla="*/ 755 h 1064"/>
                  <a:gd name="T24" fmla="*/ 1251 w 1672"/>
                  <a:gd name="T25" fmla="*/ 632 h 1064"/>
                  <a:gd name="T26" fmla="*/ 1366 w 1672"/>
                  <a:gd name="T27" fmla="*/ 543 h 1064"/>
                  <a:gd name="T28" fmla="*/ 1475 w 1672"/>
                  <a:gd name="T29" fmla="*/ 542 h 1064"/>
                  <a:gd name="T30" fmla="*/ 1528 w 1672"/>
                  <a:gd name="T31" fmla="*/ 620 h 1064"/>
                  <a:gd name="T32" fmla="*/ 1578 w 1672"/>
                  <a:gd name="T33" fmla="*/ 595 h 1064"/>
                  <a:gd name="T34" fmla="*/ 1657 w 1672"/>
                  <a:gd name="T35" fmla="*/ 551 h 1064"/>
                  <a:gd name="T36" fmla="*/ 1672 w 1672"/>
                  <a:gd name="T37" fmla="*/ 506 h 1064"/>
                  <a:gd name="T38" fmla="*/ 1637 w 1672"/>
                  <a:gd name="T39" fmla="*/ 469 h 1064"/>
                  <a:gd name="T40" fmla="*/ 1594 w 1672"/>
                  <a:gd name="T41" fmla="*/ 418 h 1064"/>
                  <a:gd name="T42" fmla="*/ 1572 w 1672"/>
                  <a:gd name="T43" fmla="*/ 372 h 1064"/>
                  <a:gd name="T44" fmla="*/ 1514 w 1672"/>
                  <a:gd name="T45" fmla="*/ 329 h 1064"/>
                  <a:gd name="T46" fmla="*/ 1367 w 1672"/>
                  <a:gd name="T47" fmla="*/ 306 h 1064"/>
                  <a:gd name="T48" fmla="*/ 1206 w 1672"/>
                  <a:gd name="T49" fmla="*/ 306 h 1064"/>
                  <a:gd name="T50" fmla="*/ 1281 w 1672"/>
                  <a:gd name="T51" fmla="*/ 190 h 1064"/>
                  <a:gd name="T52" fmla="*/ 1416 w 1672"/>
                  <a:gd name="T53" fmla="*/ 153 h 1064"/>
                  <a:gd name="T54" fmla="*/ 1443 w 1672"/>
                  <a:gd name="T55" fmla="*/ 94 h 1064"/>
                  <a:gd name="T56" fmla="*/ 1380 w 1672"/>
                  <a:gd name="T57" fmla="*/ 35 h 1064"/>
                  <a:gd name="T58" fmla="*/ 1304 w 1672"/>
                  <a:gd name="T59" fmla="*/ 32 h 1064"/>
                  <a:gd name="T60" fmla="*/ 1355 w 1672"/>
                  <a:gd name="T61" fmla="*/ 59 h 1064"/>
                  <a:gd name="T62" fmla="*/ 1376 w 1672"/>
                  <a:gd name="T63" fmla="*/ 102 h 1064"/>
                  <a:gd name="T64" fmla="*/ 1304 w 1672"/>
                  <a:gd name="T65" fmla="*/ 122 h 1064"/>
                  <a:gd name="T66" fmla="*/ 1251 w 1672"/>
                  <a:gd name="T67" fmla="*/ 134 h 1064"/>
                  <a:gd name="T68" fmla="*/ 1218 w 1672"/>
                  <a:gd name="T69" fmla="*/ 66 h 1064"/>
                  <a:gd name="T70" fmla="*/ 1078 w 1672"/>
                  <a:gd name="T71" fmla="*/ 48 h 1064"/>
                  <a:gd name="T72" fmla="*/ 1005 w 1672"/>
                  <a:gd name="T73" fmla="*/ 39 h 1064"/>
                  <a:gd name="T74" fmla="*/ 913 w 1672"/>
                  <a:gd name="T75" fmla="*/ 7 h 1064"/>
                  <a:gd name="T76" fmla="*/ 844 w 1672"/>
                  <a:gd name="T77" fmla="*/ 45 h 1064"/>
                  <a:gd name="T78" fmla="*/ 788 w 1672"/>
                  <a:gd name="T79" fmla="*/ 197 h 1064"/>
                  <a:gd name="T80" fmla="*/ 809 w 1672"/>
                  <a:gd name="T81" fmla="*/ 313 h 1064"/>
                  <a:gd name="T82" fmla="*/ 824 w 1672"/>
                  <a:gd name="T83" fmla="*/ 265 h 1064"/>
                  <a:gd name="T84" fmla="*/ 850 w 1672"/>
                  <a:gd name="T85" fmla="*/ 194 h 1064"/>
                  <a:gd name="T86" fmla="*/ 920 w 1672"/>
                  <a:gd name="T87" fmla="*/ 188 h 1064"/>
                  <a:gd name="T88" fmla="*/ 1068 w 1672"/>
                  <a:gd name="T89" fmla="*/ 227 h 1064"/>
                  <a:gd name="T90" fmla="*/ 1108 w 1672"/>
                  <a:gd name="T91" fmla="*/ 283 h 1064"/>
                  <a:gd name="T92" fmla="*/ 1094 w 1672"/>
                  <a:gd name="T93" fmla="*/ 382 h 1064"/>
                  <a:gd name="T94" fmla="*/ 1082 w 1672"/>
                  <a:gd name="T95" fmla="*/ 427 h 1064"/>
                  <a:gd name="T96" fmla="*/ 955 w 1672"/>
                  <a:gd name="T97" fmla="*/ 375 h 1064"/>
                  <a:gd name="T98" fmla="*/ 784 w 1672"/>
                  <a:gd name="T99" fmla="*/ 322 h 1064"/>
                  <a:gd name="T100" fmla="*/ 684 w 1672"/>
                  <a:gd name="T101" fmla="*/ 357 h 1064"/>
                  <a:gd name="T102" fmla="*/ 611 w 1672"/>
                  <a:gd name="T103" fmla="*/ 441 h 1064"/>
                  <a:gd name="T104" fmla="*/ 601 w 1672"/>
                  <a:gd name="T105" fmla="*/ 516 h 1064"/>
                  <a:gd name="T106" fmla="*/ 601 w 1672"/>
                  <a:gd name="T107" fmla="*/ 566 h 1064"/>
                  <a:gd name="T108" fmla="*/ 556 w 1672"/>
                  <a:gd name="T109" fmla="*/ 591 h 1064"/>
                  <a:gd name="T110" fmla="*/ 470 w 1672"/>
                  <a:gd name="T111" fmla="*/ 555 h 1064"/>
                  <a:gd name="T112" fmla="*/ 388 w 1672"/>
                  <a:gd name="T113" fmla="*/ 523 h 1064"/>
                  <a:gd name="T114" fmla="*/ 332 w 1672"/>
                  <a:gd name="T115" fmla="*/ 510 h 1064"/>
                  <a:gd name="T116" fmla="*/ 299 w 1672"/>
                  <a:gd name="T117" fmla="*/ 503 h 1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72" h="1064">
                    <a:moveTo>
                      <a:pt x="299" y="503"/>
                    </a:moveTo>
                    <a:lnTo>
                      <a:pt x="281" y="503"/>
                    </a:lnTo>
                    <a:lnTo>
                      <a:pt x="259" y="507"/>
                    </a:lnTo>
                    <a:lnTo>
                      <a:pt x="237" y="512"/>
                    </a:lnTo>
                    <a:lnTo>
                      <a:pt x="213" y="522"/>
                    </a:lnTo>
                    <a:lnTo>
                      <a:pt x="187" y="532"/>
                    </a:lnTo>
                    <a:lnTo>
                      <a:pt x="161" y="546"/>
                    </a:lnTo>
                    <a:lnTo>
                      <a:pt x="135" y="564"/>
                    </a:lnTo>
                    <a:lnTo>
                      <a:pt x="111" y="585"/>
                    </a:lnTo>
                    <a:lnTo>
                      <a:pt x="87" y="608"/>
                    </a:lnTo>
                    <a:lnTo>
                      <a:pt x="64" y="635"/>
                    </a:lnTo>
                    <a:lnTo>
                      <a:pt x="45" y="667"/>
                    </a:lnTo>
                    <a:lnTo>
                      <a:pt x="28" y="703"/>
                    </a:lnTo>
                    <a:lnTo>
                      <a:pt x="13" y="742"/>
                    </a:lnTo>
                    <a:lnTo>
                      <a:pt x="5" y="785"/>
                    </a:lnTo>
                    <a:lnTo>
                      <a:pt x="0" y="832"/>
                    </a:lnTo>
                    <a:lnTo>
                      <a:pt x="0" y="887"/>
                    </a:lnTo>
                    <a:lnTo>
                      <a:pt x="2" y="891"/>
                    </a:lnTo>
                    <a:lnTo>
                      <a:pt x="3" y="895"/>
                    </a:lnTo>
                    <a:lnTo>
                      <a:pt x="8" y="904"/>
                    </a:lnTo>
                    <a:lnTo>
                      <a:pt x="12" y="913"/>
                    </a:lnTo>
                    <a:lnTo>
                      <a:pt x="19" y="924"/>
                    </a:lnTo>
                    <a:lnTo>
                      <a:pt x="28" y="937"/>
                    </a:lnTo>
                    <a:lnTo>
                      <a:pt x="39" y="950"/>
                    </a:lnTo>
                    <a:lnTo>
                      <a:pt x="52" y="963"/>
                    </a:lnTo>
                    <a:lnTo>
                      <a:pt x="69" y="977"/>
                    </a:lnTo>
                    <a:lnTo>
                      <a:pt x="88" y="993"/>
                    </a:lnTo>
                    <a:lnTo>
                      <a:pt x="111" y="1008"/>
                    </a:lnTo>
                    <a:lnTo>
                      <a:pt x="137" y="1022"/>
                    </a:lnTo>
                    <a:lnTo>
                      <a:pt x="167" y="1038"/>
                    </a:lnTo>
                    <a:lnTo>
                      <a:pt x="200" y="1049"/>
                    </a:lnTo>
                    <a:lnTo>
                      <a:pt x="239" y="1064"/>
                    </a:lnTo>
                    <a:lnTo>
                      <a:pt x="239" y="1062"/>
                    </a:lnTo>
                    <a:lnTo>
                      <a:pt x="243" y="1056"/>
                    </a:lnTo>
                    <a:lnTo>
                      <a:pt x="249" y="1049"/>
                    </a:lnTo>
                    <a:lnTo>
                      <a:pt x="258" y="1039"/>
                    </a:lnTo>
                    <a:lnTo>
                      <a:pt x="268" y="1026"/>
                    </a:lnTo>
                    <a:lnTo>
                      <a:pt x="281" y="1015"/>
                    </a:lnTo>
                    <a:lnTo>
                      <a:pt x="293" y="1000"/>
                    </a:lnTo>
                    <a:lnTo>
                      <a:pt x="312" y="987"/>
                    </a:lnTo>
                    <a:lnTo>
                      <a:pt x="328" y="972"/>
                    </a:lnTo>
                    <a:lnTo>
                      <a:pt x="348" y="957"/>
                    </a:lnTo>
                    <a:lnTo>
                      <a:pt x="370" y="943"/>
                    </a:lnTo>
                    <a:lnTo>
                      <a:pt x="393" y="933"/>
                    </a:lnTo>
                    <a:lnTo>
                      <a:pt x="416" y="921"/>
                    </a:lnTo>
                    <a:lnTo>
                      <a:pt x="442" y="914"/>
                    </a:lnTo>
                    <a:lnTo>
                      <a:pt x="467" y="908"/>
                    </a:lnTo>
                    <a:lnTo>
                      <a:pt x="495" y="907"/>
                    </a:lnTo>
                    <a:lnTo>
                      <a:pt x="519" y="907"/>
                    </a:lnTo>
                    <a:lnTo>
                      <a:pt x="545" y="911"/>
                    </a:lnTo>
                    <a:lnTo>
                      <a:pt x="568" y="918"/>
                    </a:lnTo>
                    <a:lnTo>
                      <a:pt x="591" y="928"/>
                    </a:lnTo>
                    <a:lnTo>
                      <a:pt x="611" y="939"/>
                    </a:lnTo>
                    <a:lnTo>
                      <a:pt x="630" y="951"/>
                    </a:lnTo>
                    <a:lnTo>
                      <a:pt x="647" y="966"/>
                    </a:lnTo>
                    <a:lnTo>
                      <a:pt x="663" y="980"/>
                    </a:lnTo>
                    <a:lnTo>
                      <a:pt x="676" y="995"/>
                    </a:lnTo>
                    <a:lnTo>
                      <a:pt x="689" y="1009"/>
                    </a:lnTo>
                    <a:lnTo>
                      <a:pt x="699" y="1020"/>
                    </a:lnTo>
                    <a:lnTo>
                      <a:pt x="709" y="1033"/>
                    </a:lnTo>
                    <a:lnTo>
                      <a:pt x="715" y="1043"/>
                    </a:lnTo>
                    <a:lnTo>
                      <a:pt x="720" y="1051"/>
                    </a:lnTo>
                    <a:lnTo>
                      <a:pt x="723" y="1056"/>
                    </a:lnTo>
                    <a:lnTo>
                      <a:pt x="725" y="1059"/>
                    </a:lnTo>
                    <a:lnTo>
                      <a:pt x="729" y="1056"/>
                    </a:lnTo>
                    <a:lnTo>
                      <a:pt x="740" y="1049"/>
                    </a:lnTo>
                    <a:lnTo>
                      <a:pt x="758" y="1036"/>
                    </a:lnTo>
                    <a:lnTo>
                      <a:pt x="782" y="1020"/>
                    </a:lnTo>
                    <a:lnTo>
                      <a:pt x="811" y="1000"/>
                    </a:lnTo>
                    <a:lnTo>
                      <a:pt x="842" y="980"/>
                    </a:lnTo>
                    <a:lnTo>
                      <a:pt x="880" y="956"/>
                    </a:lnTo>
                    <a:lnTo>
                      <a:pt x="919" y="933"/>
                    </a:lnTo>
                    <a:lnTo>
                      <a:pt x="957" y="907"/>
                    </a:lnTo>
                    <a:lnTo>
                      <a:pt x="998" y="884"/>
                    </a:lnTo>
                    <a:lnTo>
                      <a:pt x="1038" y="860"/>
                    </a:lnTo>
                    <a:lnTo>
                      <a:pt x="1078" y="838"/>
                    </a:lnTo>
                    <a:lnTo>
                      <a:pt x="1114" y="818"/>
                    </a:lnTo>
                    <a:lnTo>
                      <a:pt x="1149" y="803"/>
                    </a:lnTo>
                    <a:lnTo>
                      <a:pt x="1179" y="789"/>
                    </a:lnTo>
                    <a:lnTo>
                      <a:pt x="1206" y="782"/>
                    </a:lnTo>
                    <a:lnTo>
                      <a:pt x="1206" y="780"/>
                    </a:lnTo>
                    <a:lnTo>
                      <a:pt x="1206" y="773"/>
                    </a:lnTo>
                    <a:lnTo>
                      <a:pt x="1206" y="765"/>
                    </a:lnTo>
                    <a:lnTo>
                      <a:pt x="1209" y="755"/>
                    </a:lnTo>
                    <a:lnTo>
                      <a:pt x="1210" y="739"/>
                    </a:lnTo>
                    <a:lnTo>
                      <a:pt x="1215" y="723"/>
                    </a:lnTo>
                    <a:lnTo>
                      <a:pt x="1219" y="706"/>
                    </a:lnTo>
                    <a:lnTo>
                      <a:pt x="1226" y="690"/>
                    </a:lnTo>
                    <a:lnTo>
                      <a:pt x="1232" y="670"/>
                    </a:lnTo>
                    <a:lnTo>
                      <a:pt x="1240" y="651"/>
                    </a:lnTo>
                    <a:lnTo>
                      <a:pt x="1251" y="632"/>
                    </a:lnTo>
                    <a:lnTo>
                      <a:pt x="1262" y="615"/>
                    </a:lnTo>
                    <a:lnTo>
                      <a:pt x="1275" y="598"/>
                    </a:lnTo>
                    <a:lnTo>
                      <a:pt x="1291" y="582"/>
                    </a:lnTo>
                    <a:lnTo>
                      <a:pt x="1307" y="568"/>
                    </a:lnTo>
                    <a:lnTo>
                      <a:pt x="1327" y="559"/>
                    </a:lnTo>
                    <a:lnTo>
                      <a:pt x="1345" y="549"/>
                    </a:lnTo>
                    <a:lnTo>
                      <a:pt x="1366" y="543"/>
                    </a:lnTo>
                    <a:lnTo>
                      <a:pt x="1383" y="538"/>
                    </a:lnTo>
                    <a:lnTo>
                      <a:pt x="1401" y="535"/>
                    </a:lnTo>
                    <a:lnTo>
                      <a:pt x="1417" y="533"/>
                    </a:lnTo>
                    <a:lnTo>
                      <a:pt x="1434" y="533"/>
                    </a:lnTo>
                    <a:lnTo>
                      <a:pt x="1447" y="535"/>
                    </a:lnTo>
                    <a:lnTo>
                      <a:pt x="1463" y="539"/>
                    </a:lnTo>
                    <a:lnTo>
                      <a:pt x="1475" y="542"/>
                    </a:lnTo>
                    <a:lnTo>
                      <a:pt x="1486" y="549"/>
                    </a:lnTo>
                    <a:lnTo>
                      <a:pt x="1496" y="556"/>
                    </a:lnTo>
                    <a:lnTo>
                      <a:pt x="1505" y="566"/>
                    </a:lnTo>
                    <a:lnTo>
                      <a:pt x="1512" y="578"/>
                    </a:lnTo>
                    <a:lnTo>
                      <a:pt x="1519" y="591"/>
                    </a:lnTo>
                    <a:lnTo>
                      <a:pt x="1522" y="604"/>
                    </a:lnTo>
                    <a:lnTo>
                      <a:pt x="1528" y="620"/>
                    </a:lnTo>
                    <a:lnTo>
                      <a:pt x="1528" y="618"/>
                    </a:lnTo>
                    <a:lnTo>
                      <a:pt x="1532" y="617"/>
                    </a:lnTo>
                    <a:lnTo>
                      <a:pt x="1538" y="612"/>
                    </a:lnTo>
                    <a:lnTo>
                      <a:pt x="1547" y="611"/>
                    </a:lnTo>
                    <a:lnTo>
                      <a:pt x="1557" y="605"/>
                    </a:lnTo>
                    <a:lnTo>
                      <a:pt x="1567" y="601"/>
                    </a:lnTo>
                    <a:lnTo>
                      <a:pt x="1578" y="595"/>
                    </a:lnTo>
                    <a:lnTo>
                      <a:pt x="1591" y="591"/>
                    </a:lnTo>
                    <a:lnTo>
                      <a:pt x="1603" y="584"/>
                    </a:lnTo>
                    <a:lnTo>
                      <a:pt x="1616" y="576"/>
                    </a:lnTo>
                    <a:lnTo>
                      <a:pt x="1627" y="569"/>
                    </a:lnTo>
                    <a:lnTo>
                      <a:pt x="1640" y="564"/>
                    </a:lnTo>
                    <a:lnTo>
                      <a:pt x="1649" y="556"/>
                    </a:lnTo>
                    <a:lnTo>
                      <a:pt x="1657" y="551"/>
                    </a:lnTo>
                    <a:lnTo>
                      <a:pt x="1663" y="543"/>
                    </a:lnTo>
                    <a:lnTo>
                      <a:pt x="1667" y="538"/>
                    </a:lnTo>
                    <a:lnTo>
                      <a:pt x="1669" y="530"/>
                    </a:lnTo>
                    <a:lnTo>
                      <a:pt x="1670" y="525"/>
                    </a:lnTo>
                    <a:lnTo>
                      <a:pt x="1670" y="519"/>
                    </a:lnTo>
                    <a:lnTo>
                      <a:pt x="1672" y="516"/>
                    </a:lnTo>
                    <a:lnTo>
                      <a:pt x="1672" y="506"/>
                    </a:lnTo>
                    <a:lnTo>
                      <a:pt x="1672" y="500"/>
                    </a:lnTo>
                    <a:lnTo>
                      <a:pt x="1669" y="492"/>
                    </a:lnTo>
                    <a:lnTo>
                      <a:pt x="1667" y="489"/>
                    </a:lnTo>
                    <a:lnTo>
                      <a:pt x="1664" y="486"/>
                    </a:lnTo>
                    <a:lnTo>
                      <a:pt x="1657" y="483"/>
                    </a:lnTo>
                    <a:lnTo>
                      <a:pt x="1647" y="476"/>
                    </a:lnTo>
                    <a:lnTo>
                      <a:pt x="1637" y="469"/>
                    </a:lnTo>
                    <a:lnTo>
                      <a:pt x="1630" y="463"/>
                    </a:lnTo>
                    <a:lnTo>
                      <a:pt x="1624" y="459"/>
                    </a:lnTo>
                    <a:lnTo>
                      <a:pt x="1617" y="453"/>
                    </a:lnTo>
                    <a:lnTo>
                      <a:pt x="1613" y="447"/>
                    </a:lnTo>
                    <a:lnTo>
                      <a:pt x="1603" y="436"/>
                    </a:lnTo>
                    <a:lnTo>
                      <a:pt x="1597" y="426"/>
                    </a:lnTo>
                    <a:lnTo>
                      <a:pt x="1594" y="418"/>
                    </a:lnTo>
                    <a:lnTo>
                      <a:pt x="1591" y="411"/>
                    </a:lnTo>
                    <a:lnTo>
                      <a:pt x="1590" y="404"/>
                    </a:lnTo>
                    <a:lnTo>
                      <a:pt x="1587" y="397"/>
                    </a:lnTo>
                    <a:lnTo>
                      <a:pt x="1584" y="391"/>
                    </a:lnTo>
                    <a:lnTo>
                      <a:pt x="1580" y="384"/>
                    </a:lnTo>
                    <a:lnTo>
                      <a:pt x="1577" y="378"/>
                    </a:lnTo>
                    <a:lnTo>
                      <a:pt x="1572" y="372"/>
                    </a:lnTo>
                    <a:lnTo>
                      <a:pt x="1564" y="359"/>
                    </a:lnTo>
                    <a:lnTo>
                      <a:pt x="1552" y="349"/>
                    </a:lnTo>
                    <a:lnTo>
                      <a:pt x="1547" y="345"/>
                    </a:lnTo>
                    <a:lnTo>
                      <a:pt x="1539" y="341"/>
                    </a:lnTo>
                    <a:lnTo>
                      <a:pt x="1532" y="336"/>
                    </a:lnTo>
                    <a:lnTo>
                      <a:pt x="1525" y="335"/>
                    </a:lnTo>
                    <a:lnTo>
                      <a:pt x="1514" y="329"/>
                    </a:lnTo>
                    <a:lnTo>
                      <a:pt x="1499" y="326"/>
                    </a:lnTo>
                    <a:lnTo>
                      <a:pt x="1482" y="322"/>
                    </a:lnTo>
                    <a:lnTo>
                      <a:pt x="1463" y="319"/>
                    </a:lnTo>
                    <a:lnTo>
                      <a:pt x="1440" y="316"/>
                    </a:lnTo>
                    <a:lnTo>
                      <a:pt x="1416" y="312"/>
                    </a:lnTo>
                    <a:lnTo>
                      <a:pt x="1391" y="309"/>
                    </a:lnTo>
                    <a:lnTo>
                      <a:pt x="1367" y="306"/>
                    </a:lnTo>
                    <a:lnTo>
                      <a:pt x="1341" y="303"/>
                    </a:lnTo>
                    <a:lnTo>
                      <a:pt x="1317" y="302"/>
                    </a:lnTo>
                    <a:lnTo>
                      <a:pt x="1291" y="301"/>
                    </a:lnTo>
                    <a:lnTo>
                      <a:pt x="1266" y="301"/>
                    </a:lnTo>
                    <a:lnTo>
                      <a:pt x="1243" y="301"/>
                    </a:lnTo>
                    <a:lnTo>
                      <a:pt x="1223" y="303"/>
                    </a:lnTo>
                    <a:lnTo>
                      <a:pt x="1206" y="306"/>
                    </a:lnTo>
                    <a:lnTo>
                      <a:pt x="1192" y="311"/>
                    </a:lnTo>
                    <a:lnTo>
                      <a:pt x="1232" y="199"/>
                    </a:lnTo>
                    <a:lnTo>
                      <a:pt x="1233" y="197"/>
                    </a:lnTo>
                    <a:lnTo>
                      <a:pt x="1240" y="197"/>
                    </a:lnTo>
                    <a:lnTo>
                      <a:pt x="1251" y="194"/>
                    </a:lnTo>
                    <a:lnTo>
                      <a:pt x="1265" y="193"/>
                    </a:lnTo>
                    <a:lnTo>
                      <a:pt x="1281" y="190"/>
                    </a:lnTo>
                    <a:lnTo>
                      <a:pt x="1299" y="186"/>
                    </a:lnTo>
                    <a:lnTo>
                      <a:pt x="1320" y="181"/>
                    </a:lnTo>
                    <a:lnTo>
                      <a:pt x="1341" y="178"/>
                    </a:lnTo>
                    <a:lnTo>
                      <a:pt x="1360" y="171"/>
                    </a:lnTo>
                    <a:lnTo>
                      <a:pt x="1380" y="165"/>
                    </a:lnTo>
                    <a:lnTo>
                      <a:pt x="1397" y="158"/>
                    </a:lnTo>
                    <a:lnTo>
                      <a:pt x="1416" y="153"/>
                    </a:lnTo>
                    <a:lnTo>
                      <a:pt x="1429" y="147"/>
                    </a:lnTo>
                    <a:lnTo>
                      <a:pt x="1440" y="140"/>
                    </a:lnTo>
                    <a:lnTo>
                      <a:pt x="1446" y="131"/>
                    </a:lnTo>
                    <a:lnTo>
                      <a:pt x="1452" y="122"/>
                    </a:lnTo>
                    <a:lnTo>
                      <a:pt x="1450" y="112"/>
                    </a:lnTo>
                    <a:lnTo>
                      <a:pt x="1447" y="104"/>
                    </a:lnTo>
                    <a:lnTo>
                      <a:pt x="1443" y="94"/>
                    </a:lnTo>
                    <a:lnTo>
                      <a:pt x="1437" y="85"/>
                    </a:lnTo>
                    <a:lnTo>
                      <a:pt x="1429" y="76"/>
                    </a:lnTo>
                    <a:lnTo>
                      <a:pt x="1422" y="68"/>
                    </a:lnTo>
                    <a:lnTo>
                      <a:pt x="1413" y="59"/>
                    </a:lnTo>
                    <a:lnTo>
                      <a:pt x="1403" y="52"/>
                    </a:lnTo>
                    <a:lnTo>
                      <a:pt x="1391" y="43"/>
                    </a:lnTo>
                    <a:lnTo>
                      <a:pt x="1380" y="35"/>
                    </a:lnTo>
                    <a:lnTo>
                      <a:pt x="1368" y="28"/>
                    </a:lnTo>
                    <a:lnTo>
                      <a:pt x="1357" y="22"/>
                    </a:lnTo>
                    <a:lnTo>
                      <a:pt x="1344" y="15"/>
                    </a:lnTo>
                    <a:lnTo>
                      <a:pt x="1332" y="9"/>
                    </a:lnTo>
                    <a:lnTo>
                      <a:pt x="1321" y="3"/>
                    </a:lnTo>
                    <a:lnTo>
                      <a:pt x="1309" y="0"/>
                    </a:lnTo>
                    <a:lnTo>
                      <a:pt x="1304" y="32"/>
                    </a:lnTo>
                    <a:lnTo>
                      <a:pt x="1309" y="33"/>
                    </a:lnTo>
                    <a:lnTo>
                      <a:pt x="1314" y="35"/>
                    </a:lnTo>
                    <a:lnTo>
                      <a:pt x="1321" y="39"/>
                    </a:lnTo>
                    <a:lnTo>
                      <a:pt x="1328" y="42"/>
                    </a:lnTo>
                    <a:lnTo>
                      <a:pt x="1337" y="46"/>
                    </a:lnTo>
                    <a:lnTo>
                      <a:pt x="1347" y="52"/>
                    </a:lnTo>
                    <a:lnTo>
                      <a:pt x="1355" y="59"/>
                    </a:lnTo>
                    <a:lnTo>
                      <a:pt x="1364" y="63"/>
                    </a:lnTo>
                    <a:lnTo>
                      <a:pt x="1373" y="69"/>
                    </a:lnTo>
                    <a:lnTo>
                      <a:pt x="1378" y="74"/>
                    </a:lnTo>
                    <a:lnTo>
                      <a:pt x="1384" y="81"/>
                    </a:lnTo>
                    <a:lnTo>
                      <a:pt x="1390" y="91"/>
                    </a:lnTo>
                    <a:lnTo>
                      <a:pt x="1384" y="99"/>
                    </a:lnTo>
                    <a:lnTo>
                      <a:pt x="1376" y="102"/>
                    </a:lnTo>
                    <a:lnTo>
                      <a:pt x="1367" y="105"/>
                    </a:lnTo>
                    <a:lnTo>
                      <a:pt x="1357" y="108"/>
                    </a:lnTo>
                    <a:lnTo>
                      <a:pt x="1347" y="112"/>
                    </a:lnTo>
                    <a:lnTo>
                      <a:pt x="1335" y="115"/>
                    </a:lnTo>
                    <a:lnTo>
                      <a:pt x="1325" y="117"/>
                    </a:lnTo>
                    <a:lnTo>
                      <a:pt x="1315" y="120"/>
                    </a:lnTo>
                    <a:lnTo>
                      <a:pt x="1304" y="122"/>
                    </a:lnTo>
                    <a:lnTo>
                      <a:pt x="1292" y="124"/>
                    </a:lnTo>
                    <a:lnTo>
                      <a:pt x="1284" y="127"/>
                    </a:lnTo>
                    <a:lnTo>
                      <a:pt x="1272" y="127"/>
                    </a:lnTo>
                    <a:lnTo>
                      <a:pt x="1266" y="130"/>
                    </a:lnTo>
                    <a:lnTo>
                      <a:pt x="1259" y="131"/>
                    </a:lnTo>
                    <a:lnTo>
                      <a:pt x="1253" y="132"/>
                    </a:lnTo>
                    <a:lnTo>
                      <a:pt x="1251" y="134"/>
                    </a:lnTo>
                    <a:lnTo>
                      <a:pt x="1285" y="94"/>
                    </a:lnTo>
                    <a:lnTo>
                      <a:pt x="1278" y="91"/>
                    </a:lnTo>
                    <a:lnTo>
                      <a:pt x="1269" y="86"/>
                    </a:lnTo>
                    <a:lnTo>
                      <a:pt x="1261" y="84"/>
                    </a:lnTo>
                    <a:lnTo>
                      <a:pt x="1248" y="78"/>
                    </a:lnTo>
                    <a:lnTo>
                      <a:pt x="1235" y="72"/>
                    </a:lnTo>
                    <a:lnTo>
                      <a:pt x="1218" y="66"/>
                    </a:lnTo>
                    <a:lnTo>
                      <a:pt x="1202" y="62"/>
                    </a:lnTo>
                    <a:lnTo>
                      <a:pt x="1182" y="56"/>
                    </a:lnTo>
                    <a:lnTo>
                      <a:pt x="1163" y="52"/>
                    </a:lnTo>
                    <a:lnTo>
                      <a:pt x="1141" y="49"/>
                    </a:lnTo>
                    <a:lnTo>
                      <a:pt x="1121" y="48"/>
                    </a:lnTo>
                    <a:lnTo>
                      <a:pt x="1098" y="46"/>
                    </a:lnTo>
                    <a:lnTo>
                      <a:pt x="1078" y="48"/>
                    </a:lnTo>
                    <a:lnTo>
                      <a:pt x="1057" y="51"/>
                    </a:lnTo>
                    <a:lnTo>
                      <a:pt x="1035" y="58"/>
                    </a:lnTo>
                    <a:lnTo>
                      <a:pt x="1034" y="56"/>
                    </a:lnTo>
                    <a:lnTo>
                      <a:pt x="1029" y="53"/>
                    </a:lnTo>
                    <a:lnTo>
                      <a:pt x="1024" y="49"/>
                    </a:lnTo>
                    <a:lnTo>
                      <a:pt x="1015" y="46"/>
                    </a:lnTo>
                    <a:lnTo>
                      <a:pt x="1005" y="39"/>
                    </a:lnTo>
                    <a:lnTo>
                      <a:pt x="992" y="33"/>
                    </a:lnTo>
                    <a:lnTo>
                      <a:pt x="979" y="28"/>
                    </a:lnTo>
                    <a:lnTo>
                      <a:pt x="967" y="23"/>
                    </a:lnTo>
                    <a:lnTo>
                      <a:pt x="955" y="18"/>
                    </a:lnTo>
                    <a:lnTo>
                      <a:pt x="940" y="13"/>
                    </a:lnTo>
                    <a:lnTo>
                      <a:pt x="926" y="9"/>
                    </a:lnTo>
                    <a:lnTo>
                      <a:pt x="913" y="7"/>
                    </a:lnTo>
                    <a:lnTo>
                      <a:pt x="898" y="5"/>
                    </a:lnTo>
                    <a:lnTo>
                      <a:pt x="888" y="5"/>
                    </a:lnTo>
                    <a:lnTo>
                      <a:pt x="878" y="7"/>
                    </a:lnTo>
                    <a:lnTo>
                      <a:pt x="871" y="13"/>
                    </a:lnTo>
                    <a:lnTo>
                      <a:pt x="861" y="20"/>
                    </a:lnTo>
                    <a:lnTo>
                      <a:pt x="854" y="30"/>
                    </a:lnTo>
                    <a:lnTo>
                      <a:pt x="844" y="45"/>
                    </a:lnTo>
                    <a:lnTo>
                      <a:pt x="837" y="63"/>
                    </a:lnTo>
                    <a:lnTo>
                      <a:pt x="827" y="82"/>
                    </a:lnTo>
                    <a:lnTo>
                      <a:pt x="818" y="102"/>
                    </a:lnTo>
                    <a:lnTo>
                      <a:pt x="811" y="125"/>
                    </a:lnTo>
                    <a:lnTo>
                      <a:pt x="804" y="150"/>
                    </a:lnTo>
                    <a:lnTo>
                      <a:pt x="795" y="173"/>
                    </a:lnTo>
                    <a:lnTo>
                      <a:pt x="788" y="197"/>
                    </a:lnTo>
                    <a:lnTo>
                      <a:pt x="781" y="219"/>
                    </a:lnTo>
                    <a:lnTo>
                      <a:pt x="778" y="242"/>
                    </a:lnTo>
                    <a:lnTo>
                      <a:pt x="773" y="262"/>
                    </a:lnTo>
                    <a:lnTo>
                      <a:pt x="771" y="280"/>
                    </a:lnTo>
                    <a:lnTo>
                      <a:pt x="768" y="298"/>
                    </a:lnTo>
                    <a:lnTo>
                      <a:pt x="769" y="311"/>
                    </a:lnTo>
                    <a:lnTo>
                      <a:pt x="809" y="313"/>
                    </a:lnTo>
                    <a:lnTo>
                      <a:pt x="809" y="311"/>
                    </a:lnTo>
                    <a:lnTo>
                      <a:pt x="809" y="308"/>
                    </a:lnTo>
                    <a:lnTo>
                      <a:pt x="811" y="301"/>
                    </a:lnTo>
                    <a:lnTo>
                      <a:pt x="814" y="295"/>
                    </a:lnTo>
                    <a:lnTo>
                      <a:pt x="817" y="285"/>
                    </a:lnTo>
                    <a:lnTo>
                      <a:pt x="819" y="275"/>
                    </a:lnTo>
                    <a:lnTo>
                      <a:pt x="824" y="265"/>
                    </a:lnTo>
                    <a:lnTo>
                      <a:pt x="827" y="253"/>
                    </a:lnTo>
                    <a:lnTo>
                      <a:pt x="830" y="240"/>
                    </a:lnTo>
                    <a:lnTo>
                      <a:pt x="834" y="230"/>
                    </a:lnTo>
                    <a:lnTo>
                      <a:pt x="838" y="220"/>
                    </a:lnTo>
                    <a:lnTo>
                      <a:pt x="842" y="210"/>
                    </a:lnTo>
                    <a:lnTo>
                      <a:pt x="847" y="200"/>
                    </a:lnTo>
                    <a:lnTo>
                      <a:pt x="850" y="194"/>
                    </a:lnTo>
                    <a:lnTo>
                      <a:pt x="854" y="188"/>
                    </a:lnTo>
                    <a:lnTo>
                      <a:pt x="858" y="186"/>
                    </a:lnTo>
                    <a:lnTo>
                      <a:pt x="863" y="184"/>
                    </a:lnTo>
                    <a:lnTo>
                      <a:pt x="873" y="184"/>
                    </a:lnTo>
                    <a:lnTo>
                      <a:pt x="886" y="184"/>
                    </a:lnTo>
                    <a:lnTo>
                      <a:pt x="903" y="186"/>
                    </a:lnTo>
                    <a:lnTo>
                      <a:pt x="920" y="188"/>
                    </a:lnTo>
                    <a:lnTo>
                      <a:pt x="942" y="193"/>
                    </a:lnTo>
                    <a:lnTo>
                      <a:pt x="963" y="197"/>
                    </a:lnTo>
                    <a:lnTo>
                      <a:pt x="986" y="203"/>
                    </a:lnTo>
                    <a:lnTo>
                      <a:pt x="1008" y="209"/>
                    </a:lnTo>
                    <a:lnTo>
                      <a:pt x="1029" y="214"/>
                    </a:lnTo>
                    <a:lnTo>
                      <a:pt x="1049" y="222"/>
                    </a:lnTo>
                    <a:lnTo>
                      <a:pt x="1068" y="227"/>
                    </a:lnTo>
                    <a:lnTo>
                      <a:pt x="1084" y="234"/>
                    </a:lnTo>
                    <a:lnTo>
                      <a:pt x="1097" y="240"/>
                    </a:lnTo>
                    <a:lnTo>
                      <a:pt x="1104" y="247"/>
                    </a:lnTo>
                    <a:lnTo>
                      <a:pt x="1110" y="256"/>
                    </a:lnTo>
                    <a:lnTo>
                      <a:pt x="1110" y="262"/>
                    </a:lnTo>
                    <a:lnTo>
                      <a:pt x="1110" y="272"/>
                    </a:lnTo>
                    <a:lnTo>
                      <a:pt x="1108" y="283"/>
                    </a:lnTo>
                    <a:lnTo>
                      <a:pt x="1108" y="298"/>
                    </a:lnTo>
                    <a:lnTo>
                      <a:pt x="1105" y="311"/>
                    </a:lnTo>
                    <a:lnTo>
                      <a:pt x="1104" y="325"/>
                    </a:lnTo>
                    <a:lnTo>
                      <a:pt x="1101" y="341"/>
                    </a:lnTo>
                    <a:lnTo>
                      <a:pt x="1100" y="355"/>
                    </a:lnTo>
                    <a:lnTo>
                      <a:pt x="1097" y="368"/>
                    </a:lnTo>
                    <a:lnTo>
                      <a:pt x="1094" y="382"/>
                    </a:lnTo>
                    <a:lnTo>
                      <a:pt x="1091" y="394"/>
                    </a:lnTo>
                    <a:lnTo>
                      <a:pt x="1090" y="405"/>
                    </a:lnTo>
                    <a:lnTo>
                      <a:pt x="1087" y="416"/>
                    </a:lnTo>
                    <a:lnTo>
                      <a:pt x="1085" y="423"/>
                    </a:lnTo>
                    <a:lnTo>
                      <a:pt x="1085" y="427"/>
                    </a:lnTo>
                    <a:lnTo>
                      <a:pt x="1085" y="428"/>
                    </a:lnTo>
                    <a:lnTo>
                      <a:pt x="1082" y="427"/>
                    </a:lnTo>
                    <a:lnTo>
                      <a:pt x="1074" y="423"/>
                    </a:lnTo>
                    <a:lnTo>
                      <a:pt x="1061" y="417"/>
                    </a:lnTo>
                    <a:lnTo>
                      <a:pt x="1046" y="411"/>
                    </a:lnTo>
                    <a:lnTo>
                      <a:pt x="1026" y="404"/>
                    </a:lnTo>
                    <a:lnTo>
                      <a:pt x="1005" y="394"/>
                    </a:lnTo>
                    <a:lnTo>
                      <a:pt x="979" y="385"/>
                    </a:lnTo>
                    <a:lnTo>
                      <a:pt x="955" y="375"/>
                    </a:lnTo>
                    <a:lnTo>
                      <a:pt x="929" y="365"/>
                    </a:lnTo>
                    <a:lnTo>
                      <a:pt x="901" y="354"/>
                    </a:lnTo>
                    <a:lnTo>
                      <a:pt x="874" y="345"/>
                    </a:lnTo>
                    <a:lnTo>
                      <a:pt x="848" y="338"/>
                    </a:lnTo>
                    <a:lnTo>
                      <a:pt x="824" y="329"/>
                    </a:lnTo>
                    <a:lnTo>
                      <a:pt x="804" y="325"/>
                    </a:lnTo>
                    <a:lnTo>
                      <a:pt x="784" y="322"/>
                    </a:lnTo>
                    <a:lnTo>
                      <a:pt x="769" y="322"/>
                    </a:lnTo>
                    <a:lnTo>
                      <a:pt x="755" y="322"/>
                    </a:lnTo>
                    <a:lnTo>
                      <a:pt x="740" y="326"/>
                    </a:lnTo>
                    <a:lnTo>
                      <a:pt x="726" y="331"/>
                    </a:lnTo>
                    <a:lnTo>
                      <a:pt x="712" y="339"/>
                    </a:lnTo>
                    <a:lnTo>
                      <a:pt x="699" y="347"/>
                    </a:lnTo>
                    <a:lnTo>
                      <a:pt x="684" y="357"/>
                    </a:lnTo>
                    <a:lnTo>
                      <a:pt x="670" y="367"/>
                    </a:lnTo>
                    <a:lnTo>
                      <a:pt x="660" y="380"/>
                    </a:lnTo>
                    <a:lnTo>
                      <a:pt x="647" y="391"/>
                    </a:lnTo>
                    <a:lnTo>
                      <a:pt x="637" y="404"/>
                    </a:lnTo>
                    <a:lnTo>
                      <a:pt x="627" y="417"/>
                    </a:lnTo>
                    <a:lnTo>
                      <a:pt x="620" y="430"/>
                    </a:lnTo>
                    <a:lnTo>
                      <a:pt x="611" y="441"/>
                    </a:lnTo>
                    <a:lnTo>
                      <a:pt x="607" y="454"/>
                    </a:lnTo>
                    <a:lnTo>
                      <a:pt x="604" y="466"/>
                    </a:lnTo>
                    <a:lnTo>
                      <a:pt x="602" y="479"/>
                    </a:lnTo>
                    <a:lnTo>
                      <a:pt x="601" y="487"/>
                    </a:lnTo>
                    <a:lnTo>
                      <a:pt x="601" y="497"/>
                    </a:lnTo>
                    <a:lnTo>
                      <a:pt x="601" y="506"/>
                    </a:lnTo>
                    <a:lnTo>
                      <a:pt x="601" y="516"/>
                    </a:lnTo>
                    <a:lnTo>
                      <a:pt x="601" y="523"/>
                    </a:lnTo>
                    <a:lnTo>
                      <a:pt x="601" y="532"/>
                    </a:lnTo>
                    <a:lnTo>
                      <a:pt x="601" y="541"/>
                    </a:lnTo>
                    <a:lnTo>
                      <a:pt x="601" y="549"/>
                    </a:lnTo>
                    <a:lnTo>
                      <a:pt x="601" y="555"/>
                    </a:lnTo>
                    <a:lnTo>
                      <a:pt x="601" y="562"/>
                    </a:lnTo>
                    <a:lnTo>
                      <a:pt x="601" y="566"/>
                    </a:lnTo>
                    <a:lnTo>
                      <a:pt x="601" y="572"/>
                    </a:lnTo>
                    <a:lnTo>
                      <a:pt x="601" y="579"/>
                    </a:lnTo>
                    <a:lnTo>
                      <a:pt x="602" y="582"/>
                    </a:lnTo>
                    <a:lnTo>
                      <a:pt x="571" y="598"/>
                    </a:lnTo>
                    <a:lnTo>
                      <a:pt x="568" y="598"/>
                    </a:lnTo>
                    <a:lnTo>
                      <a:pt x="565" y="595"/>
                    </a:lnTo>
                    <a:lnTo>
                      <a:pt x="556" y="591"/>
                    </a:lnTo>
                    <a:lnTo>
                      <a:pt x="549" y="588"/>
                    </a:lnTo>
                    <a:lnTo>
                      <a:pt x="536" y="582"/>
                    </a:lnTo>
                    <a:lnTo>
                      <a:pt x="525" y="578"/>
                    </a:lnTo>
                    <a:lnTo>
                      <a:pt x="512" y="572"/>
                    </a:lnTo>
                    <a:lnTo>
                      <a:pt x="499" y="566"/>
                    </a:lnTo>
                    <a:lnTo>
                      <a:pt x="485" y="561"/>
                    </a:lnTo>
                    <a:lnTo>
                      <a:pt x="470" y="555"/>
                    </a:lnTo>
                    <a:lnTo>
                      <a:pt x="456" y="548"/>
                    </a:lnTo>
                    <a:lnTo>
                      <a:pt x="443" y="542"/>
                    </a:lnTo>
                    <a:lnTo>
                      <a:pt x="429" y="536"/>
                    </a:lnTo>
                    <a:lnTo>
                      <a:pt x="417" y="533"/>
                    </a:lnTo>
                    <a:lnTo>
                      <a:pt x="406" y="529"/>
                    </a:lnTo>
                    <a:lnTo>
                      <a:pt x="398" y="528"/>
                    </a:lnTo>
                    <a:lnTo>
                      <a:pt x="388" y="523"/>
                    </a:lnTo>
                    <a:lnTo>
                      <a:pt x="381" y="520"/>
                    </a:lnTo>
                    <a:lnTo>
                      <a:pt x="373" y="518"/>
                    </a:lnTo>
                    <a:lnTo>
                      <a:pt x="364" y="516"/>
                    </a:lnTo>
                    <a:lnTo>
                      <a:pt x="355" y="513"/>
                    </a:lnTo>
                    <a:lnTo>
                      <a:pt x="347" y="512"/>
                    </a:lnTo>
                    <a:lnTo>
                      <a:pt x="339" y="510"/>
                    </a:lnTo>
                    <a:lnTo>
                      <a:pt x="332" y="510"/>
                    </a:lnTo>
                    <a:lnTo>
                      <a:pt x="325" y="507"/>
                    </a:lnTo>
                    <a:lnTo>
                      <a:pt x="318" y="506"/>
                    </a:lnTo>
                    <a:lnTo>
                      <a:pt x="312" y="505"/>
                    </a:lnTo>
                    <a:lnTo>
                      <a:pt x="308" y="505"/>
                    </a:lnTo>
                    <a:lnTo>
                      <a:pt x="301" y="503"/>
                    </a:lnTo>
                    <a:lnTo>
                      <a:pt x="299" y="503"/>
                    </a:lnTo>
                    <a:lnTo>
                      <a:pt x="299" y="503"/>
                    </a:lnTo>
                    <a:close/>
                  </a:path>
                </a:pathLst>
              </a:custGeom>
              <a:solidFill>
                <a:srgbClr val="E3E0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51" name="Freeform 46"/>
              <p:cNvSpPr>
                <a:spLocks/>
              </p:cNvSpPr>
              <p:nvPr/>
            </p:nvSpPr>
            <p:spPr bwMode="auto">
              <a:xfrm>
                <a:off x="963" y="2487"/>
                <a:ext cx="141" cy="141"/>
              </a:xfrm>
              <a:custGeom>
                <a:avLst/>
                <a:gdLst>
                  <a:gd name="T0" fmla="*/ 81 w 283"/>
                  <a:gd name="T1" fmla="*/ 20 h 283"/>
                  <a:gd name="T2" fmla="*/ 91 w 283"/>
                  <a:gd name="T3" fmla="*/ 19 h 283"/>
                  <a:gd name="T4" fmla="*/ 107 w 283"/>
                  <a:gd name="T5" fmla="*/ 19 h 283"/>
                  <a:gd name="T6" fmla="*/ 128 w 283"/>
                  <a:gd name="T7" fmla="*/ 19 h 283"/>
                  <a:gd name="T8" fmla="*/ 153 w 283"/>
                  <a:gd name="T9" fmla="*/ 24 h 283"/>
                  <a:gd name="T10" fmla="*/ 177 w 283"/>
                  <a:gd name="T11" fmla="*/ 33 h 283"/>
                  <a:gd name="T12" fmla="*/ 197 w 283"/>
                  <a:gd name="T13" fmla="*/ 47 h 283"/>
                  <a:gd name="T14" fmla="*/ 216 w 283"/>
                  <a:gd name="T15" fmla="*/ 70 h 283"/>
                  <a:gd name="T16" fmla="*/ 227 w 283"/>
                  <a:gd name="T17" fmla="*/ 101 h 283"/>
                  <a:gd name="T18" fmla="*/ 230 w 283"/>
                  <a:gd name="T19" fmla="*/ 127 h 283"/>
                  <a:gd name="T20" fmla="*/ 226 w 283"/>
                  <a:gd name="T21" fmla="*/ 152 h 283"/>
                  <a:gd name="T22" fmla="*/ 216 w 283"/>
                  <a:gd name="T23" fmla="*/ 175 h 283"/>
                  <a:gd name="T24" fmla="*/ 202 w 283"/>
                  <a:gd name="T25" fmla="*/ 194 h 283"/>
                  <a:gd name="T26" fmla="*/ 184 w 283"/>
                  <a:gd name="T27" fmla="*/ 210 h 283"/>
                  <a:gd name="T28" fmla="*/ 164 w 283"/>
                  <a:gd name="T29" fmla="*/ 221 h 283"/>
                  <a:gd name="T30" fmla="*/ 144 w 283"/>
                  <a:gd name="T31" fmla="*/ 230 h 283"/>
                  <a:gd name="T32" fmla="*/ 124 w 283"/>
                  <a:gd name="T33" fmla="*/ 233 h 283"/>
                  <a:gd name="T34" fmla="*/ 104 w 283"/>
                  <a:gd name="T35" fmla="*/ 231 h 283"/>
                  <a:gd name="T36" fmla="*/ 82 w 283"/>
                  <a:gd name="T37" fmla="*/ 226 h 283"/>
                  <a:gd name="T38" fmla="*/ 62 w 283"/>
                  <a:gd name="T39" fmla="*/ 218 h 283"/>
                  <a:gd name="T40" fmla="*/ 43 w 283"/>
                  <a:gd name="T41" fmla="*/ 207 h 283"/>
                  <a:gd name="T42" fmla="*/ 29 w 283"/>
                  <a:gd name="T43" fmla="*/ 193 h 283"/>
                  <a:gd name="T44" fmla="*/ 16 w 283"/>
                  <a:gd name="T45" fmla="*/ 177 h 283"/>
                  <a:gd name="T46" fmla="*/ 6 w 283"/>
                  <a:gd name="T47" fmla="*/ 161 h 283"/>
                  <a:gd name="T48" fmla="*/ 2 w 283"/>
                  <a:gd name="T49" fmla="*/ 145 h 283"/>
                  <a:gd name="T50" fmla="*/ 2 w 283"/>
                  <a:gd name="T51" fmla="*/ 160 h 283"/>
                  <a:gd name="T52" fmla="*/ 8 w 283"/>
                  <a:gd name="T53" fmla="*/ 185 h 283"/>
                  <a:gd name="T54" fmla="*/ 20 w 283"/>
                  <a:gd name="T55" fmla="*/ 220 h 283"/>
                  <a:gd name="T56" fmla="*/ 41 w 283"/>
                  <a:gd name="T57" fmla="*/ 250 h 283"/>
                  <a:gd name="T58" fmla="*/ 72 w 283"/>
                  <a:gd name="T59" fmla="*/ 275 h 283"/>
                  <a:gd name="T60" fmla="*/ 117 w 283"/>
                  <a:gd name="T61" fmla="*/ 283 h 283"/>
                  <a:gd name="T62" fmla="*/ 177 w 283"/>
                  <a:gd name="T63" fmla="*/ 273 h 283"/>
                  <a:gd name="T64" fmla="*/ 232 w 283"/>
                  <a:gd name="T65" fmla="*/ 244 h 283"/>
                  <a:gd name="T66" fmla="*/ 266 w 283"/>
                  <a:gd name="T67" fmla="*/ 208 h 283"/>
                  <a:gd name="T68" fmla="*/ 282 w 283"/>
                  <a:gd name="T69" fmla="*/ 168 h 283"/>
                  <a:gd name="T70" fmla="*/ 283 w 283"/>
                  <a:gd name="T71" fmla="*/ 131 h 283"/>
                  <a:gd name="T72" fmla="*/ 275 w 283"/>
                  <a:gd name="T73" fmla="*/ 92 h 283"/>
                  <a:gd name="T74" fmla="*/ 259 w 283"/>
                  <a:gd name="T75" fmla="*/ 59 h 283"/>
                  <a:gd name="T76" fmla="*/ 240 w 283"/>
                  <a:gd name="T77" fmla="*/ 33 h 283"/>
                  <a:gd name="T78" fmla="*/ 222 w 283"/>
                  <a:gd name="T79" fmla="*/ 19 h 283"/>
                  <a:gd name="T80" fmla="*/ 204 w 283"/>
                  <a:gd name="T81" fmla="*/ 12 h 283"/>
                  <a:gd name="T82" fmla="*/ 191 w 283"/>
                  <a:gd name="T83" fmla="*/ 6 h 283"/>
                  <a:gd name="T84" fmla="*/ 179 w 283"/>
                  <a:gd name="T85" fmla="*/ 3 h 283"/>
                  <a:gd name="T86" fmla="*/ 168 w 283"/>
                  <a:gd name="T87" fmla="*/ 2 h 283"/>
                  <a:gd name="T88" fmla="*/ 148 w 283"/>
                  <a:gd name="T89" fmla="*/ 0 h 283"/>
                  <a:gd name="T90" fmla="*/ 130 w 283"/>
                  <a:gd name="T91" fmla="*/ 3 h 283"/>
                  <a:gd name="T92" fmla="*/ 110 w 283"/>
                  <a:gd name="T93" fmla="*/ 6 h 283"/>
                  <a:gd name="T94" fmla="*/ 95 w 283"/>
                  <a:gd name="T95" fmla="*/ 13 h 283"/>
                  <a:gd name="T96" fmla="*/ 85 w 283"/>
                  <a:gd name="T97" fmla="*/ 19 h 283"/>
                  <a:gd name="T98" fmla="*/ 81 w 283"/>
                  <a:gd name="T99" fmla="*/ 22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3" h="283">
                    <a:moveTo>
                      <a:pt x="81" y="22"/>
                    </a:moveTo>
                    <a:lnTo>
                      <a:pt x="81" y="20"/>
                    </a:lnTo>
                    <a:lnTo>
                      <a:pt x="85" y="20"/>
                    </a:lnTo>
                    <a:lnTo>
                      <a:pt x="91" y="19"/>
                    </a:lnTo>
                    <a:lnTo>
                      <a:pt x="98" y="19"/>
                    </a:lnTo>
                    <a:lnTo>
                      <a:pt x="107" y="19"/>
                    </a:lnTo>
                    <a:lnTo>
                      <a:pt x="118" y="19"/>
                    </a:lnTo>
                    <a:lnTo>
                      <a:pt x="128" y="19"/>
                    </a:lnTo>
                    <a:lnTo>
                      <a:pt x="141" y="23"/>
                    </a:lnTo>
                    <a:lnTo>
                      <a:pt x="153" y="24"/>
                    </a:lnTo>
                    <a:lnTo>
                      <a:pt x="166" y="29"/>
                    </a:lnTo>
                    <a:lnTo>
                      <a:pt x="177" y="33"/>
                    </a:lnTo>
                    <a:lnTo>
                      <a:pt x="189" y="40"/>
                    </a:lnTo>
                    <a:lnTo>
                      <a:pt x="197" y="47"/>
                    </a:lnTo>
                    <a:lnTo>
                      <a:pt x="209" y="59"/>
                    </a:lnTo>
                    <a:lnTo>
                      <a:pt x="216" y="70"/>
                    </a:lnTo>
                    <a:lnTo>
                      <a:pt x="225" y="86"/>
                    </a:lnTo>
                    <a:lnTo>
                      <a:pt x="227" y="101"/>
                    </a:lnTo>
                    <a:lnTo>
                      <a:pt x="230" y="114"/>
                    </a:lnTo>
                    <a:lnTo>
                      <a:pt x="230" y="127"/>
                    </a:lnTo>
                    <a:lnTo>
                      <a:pt x="230" y="141"/>
                    </a:lnTo>
                    <a:lnTo>
                      <a:pt x="226" y="152"/>
                    </a:lnTo>
                    <a:lnTo>
                      <a:pt x="222" y="165"/>
                    </a:lnTo>
                    <a:lnTo>
                      <a:pt x="216" y="175"/>
                    </a:lnTo>
                    <a:lnTo>
                      <a:pt x="210" y="187"/>
                    </a:lnTo>
                    <a:lnTo>
                      <a:pt x="202" y="194"/>
                    </a:lnTo>
                    <a:lnTo>
                      <a:pt x="193" y="203"/>
                    </a:lnTo>
                    <a:lnTo>
                      <a:pt x="184" y="210"/>
                    </a:lnTo>
                    <a:lnTo>
                      <a:pt x="174" y="217"/>
                    </a:lnTo>
                    <a:lnTo>
                      <a:pt x="164" y="221"/>
                    </a:lnTo>
                    <a:lnTo>
                      <a:pt x="154" y="226"/>
                    </a:lnTo>
                    <a:lnTo>
                      <a:pt x="144" y="230"/>
                    </a:lnTo>
                    <a:lnTo>
                      <a:pt x="134" y="233"/>
                    </a:lnTo>
                    <a:lnTo>
                      <a:pt x="124" y="233"/>
                    </a:lnTo>
                    <a:lnTo>
                      <a:pt x="114" y="233"/>
                    </a:lnTo>
                    <a:lnTo>
                      <a:pt x="104" y="231"/>
                    </a:lnTo>
                    <a:lnTo>
                      <a:pt x="92" y="230"/>
                    </a:lnTo>
                    <a:lnTo>
                      <a:pt x="82" y="226"/>
                    </a:lnTo>
                    <a:lnTo>
                      <a:pt x="72" y="223"/>
                    </a:lnTo>
                    <a:lnTo>
                      <a:pt x="62" y="218"/>
                    </a:lnTo>
                    <a:lnTo>
                      <a:pt x="54" y="213"/>
                    </a:lnTo>
                    <a:lnTo>
                      <a:pt x="43" y="207"/>
                    </a:lnTo>
                    <a:lnTo>
                      <a:pt x="36" y="200"/>
                    </a:lnTo>
                    <a:lnTo>
                      <a:pt x="29" y="193"/>
                    </a:lnTo>
                    <a:lnTo>
                      <a:pt x="22" y="187"/>
                    </a:lnTo>
                    <a:lnTo>
                      <a:pt x="16" y="177"/>
                    </a:lnTo>
                    <a:lnTo>
                      <a:pt x="10" y="168"/>
                    </a:lnTo>
                    <a:lnTo>
                      <a:pt x="6" y="161"/>
                    </a:lnTo>
                    <a:lnTo>
                      <a:pt x="5" y="152"/>
                    </a:lnTo>
                    <a:lnTo>
                      <a:pt x="2" y="145"/>
                    </a:lnTo>
                    <a:lnTo>
                      <a:pt x="0" y="151"/>
                    </a:lnTo>
                    <a:lnTo>
                      <a:pt x="2" y="160"/>
                    </a:lnTo>
                    <a:lnTo>
                      <a:pt x="3" y="171"/>
                    </a:lnTo>
                    <a:lnTo>
                      <a:pt x="8" y="185"/>
                    </a:lnTo>
                    <a:lnTo>
                      <a:pt x="12" y="201"/>
                    </a:lnTo>
                    <a:lnTo>
                      <a:pt x="20" y="220"/>
                    </a:lnTo>
                    <a:lnTo>
                      <a:pt x="29" y="234"/>
                    </a:lnTo>
                    <a:lnTo>
                      <a:pt x="41" y="250"/>
                    </a:lnTo>
                    <a:lnTo>
                      <a:pt x="55" y="263"/>
                    </a:lnTo>
                    <a:lnTo>
                      <a:pt x="72" y="275"/>
                    </a:lnTo>
                    <a:lnTo>
                      <a:pt x="92" y="280"/>
                    </a:lnTo>
                    <a:lnTo>
                      <a:pt x="117" y="283"/>
                    </a:lnTo>
                    <a:lnTo>
                      <a:pt x="145" y="282"/>
                    </a:lnTo>
                    <a:lnTo>
                      <a:pt x="177" y="273"/>
                    </a:lnTo>
                    <a:lnTo>
                      <a:pt x="206" y="259"/>
                    </a:lnTo>
                    <a:lnTo>
                      <a:pt x="232" y="244"/>
                    </a:lnTo>
                    <a:lnTo>
                      <a:pt x="250" y="226"/>
                    </a:lnTo>
                    <a:lnTo>
                      <a:pt x="266" y="208"/>
                    </a:lnTo>
                    <a:lnTo>
                      <a:pt x="275" y="188"/>
                    </a:lnTo>
                    <a:lnTo>
                      <a:pt x="282" y="168"/>
                    </a:lnTo>
                    <a:lnTo>
                      <a:pt x="283" y="149"/>
                    </a:lnTo>
                    <a:lnTo>
                      <a:pt x="283" y="131"/>
                    </a:lnTo>
                    <a:lnTo>
                      <a:pt x="281" y="109"/>
                    </a:lnTo>
                    <a:lnTo>
                      <a:pt x="275" y="92"/>
                    </a:lnTo>
                    <a:lnTo>
                      <a:pt x="268" y="75"/>
                    </a:lnTo>
                    <a:lnTo>
                      <a:pt x="259" y="59"/>
                    </a:lnTo>
                    <a:lnTo>
                      <a:pt x="250" y="43"/>
                    </a:lnTo>
                    <a:lnTo>
                      <a:pt x="240" y="33"/>
                    </a:lnTo>
                    <a:lnTo>
                      <a:pt x="230" y="24"/>
                    </a:lnTo>
                    <a:lnTo>
                      <a:pt x="222" y="19"/>
                    </a:lnTo>
                    <a:lnTo>
                      <a:pt x="213" y="14"/>
                    </a:lnTo>
                    <a:lnTo>
                      <a:pt x="204" y="12"/>
                    </a:lnTo>
                    <a:lnTo>
                      <a:pt x="197" y="9"/>
                    </a:lnTo>
                    <a:lnTo>
                      <a:pt x="191" y="6"/>
                    </a:lnTo>
                    <a:lnTo>
                      <a:pt x="184" y="4"/>
                    </a:lnTo>
                    <a:lnTo>
                      <a:pt x="179" y="3"/>
                    </a:lnTo>
                    <a:lnTo>
                      <a:pt x="173" y="2"/>
                    </a:lnTo>
                    <a:lnTo>
                      <a:pt x="168" y="2"/>
                    </a:lnTo>
                    <a:lnTo>
                      <a:pt x="158" y="0"/>
                    </a:lnTo>
                    <a:lnTo>
                      <a:pt x="148" y="0"/>
                    </a:lnTo>
                    <a:lnTo>
                      <a:pt x="138" y="2"/>
                    </a:lnTo>
                    <a:lnTo>
                      <a:pt x="130" y="3"/>
                    </a:lnTo>
                    <a:lnTo>
                      <a:pt x="120" y="3"/>
                    </a:lnTo>
                    <a:lnTo>
                      <a:pt x="110" y="6"/>
                    </a:lnTo>
                    <a:lnTo>
                      <a:pt x="101" y="9"/>
                    </a:lnTo>
                    <a:lnTo>
                      <a:pt x="95" y="13"/>
                    </a:lnTo>
                    <a:lnTo>
                      <a:pt x="88" y="14"/>
                    </a:lnTo>
                    <a:lnTo>
                      <a:pt x="85" y="19"/>
                    </a:lnTo>
                    <a:lnTo>
                      <a:pt x="81" y="20"/>
                    </a:lnTo>
                    <a:lnTo>
                      <a:pt x="81" y="22"/>
                    </a:lnTo>
                    <a:lnTo>
                      <a:pt x="81" y="22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52" name="Freeform 47"/>
              <p:cNvSpPr>
                <a:spLocks/>
              </p:cNvSpPr>
              <p:nvPr/>
            </p:nvSpPr>
            <p:spPr bwMode="auto">
              <a:xfrm>
                <a:off x="803" y="2466"/>
                <a:ext cx="122" cy="101"/>
              </a:xfrm>
              <a:custGeom>
                <a:avLst/>
                <a:gdLst>
                  <a:gd name="T0" fmla="*/ 173 w 245"/>
                  <a:gd name="T1" fmla="*/ 84 h 203"/>
                  <a:gd name="T2" fmla="*/ 161 w 245"/>
                  <a:gd name="T3" fmla="*/ 94 h 203"/>
                  <a:gd name="T4" fmla="*/ 151 w 245"/>
                  <a:gd name="T5" fmla="*/ 102 h 203"/>
                  <a:gd name="T6" fmla="*/ 137 w 245"/>
                  <a:gd name="T7" fmla="*/ 111 h 203"/>
                  <a:gd name="T8" fmla="*/ 118 w 245"/>
                  <a:gd name="T9" fmla="*/ 117 h 203"/>
                  <a:gd name="T10" fmla="*/ 98 w 245"/>
                  <a:gd name="T11" fmla="*/ 117 h 203"/>
                  <a:gd name="T12" fmla="*/ 74 w 245"/>
                  <a:gd name="T13" fmla="*/ 108 h 203"/>
                  <a:gd name="T14" fmla="*/ 61 w 245"/>
                  <a:gd name="T15" fmla="*/ 104 h 203"/>
                  <a:gd name="T16" fmla="*/ 64 w 245"/>
                  <a:gd name="T17" fmla="*/ 117 h 203"/>
                  <a:gd name="T18" fmla="*/ 74 w 245"/>
                  <a:gd name="T19" fmla="*/ 131 h 203"/>
                  <a:gd name="T20" fmla="*/ 85 w 245"/>
                  <a:gd name="T21" fmla="*/ 141 h 203"/>
                  <a:gd name="T22" fmla="*/ 101 w 245"/>
                  <a:gd name="T23" fmla="*/ 148 h 203"/>
                  <a:gd name="T24" fmla="*/ 122 w 245"/>
                  <a:gd name="T25" fmla="*/ 154 h 203"/>
                  <a:gd name="T26" fmla="*/ 134 w 245"/>
                  <a:gd name="T27" fmla="*/ 157 h 203"/>
                  <a:gd name="T28" fmla="*/ 117 w 245"/>
                  <a:gd name="T29" fmla="*/ 161 h 203"/>
                  <a:gd name="T30" fmla="*/ 98 w 245"/>
                  <a:gd name="T31" fmla="*/ 161 h 203"/>
                  <a:gd name="T32" fmla="*/ 78 w 245"/>
                  <a:gd name="T33" fmla="*/ 160 h 203"/>
                  <a:gd name="T34" fmla="*/ 55 w 245"/>
                  <a:gd name="T35" fmla="*/ 153 h 203"/>
                  <a:gd name="T36" fmla="*/ 32 w 245"/>
                  <a:gd name="T37" fmla="*/ 140 h 203"/>
                  <a:gd name="T38" fmla="*/ 10 w 245"/>
                  <a:gd name="T39" fmla="*/ 118 h 203"/>
                  <a:gd name="T40" fmla="*/ 2 w 245"/>
                  <a:gd name="T41" fmla="*/ 111 h 203"/>
                  <a:gd name="T42" fmla="*/ 8 w 245"/>
                  <a:gd name="T43" fmla="*/ 127 h 203"/>
                  <a:gd name="T44" fmla="*/ 18 w 245"/>
                  <a:gd name="T45" fmla="*/ 148 h 203"/>
                  <a:gd name="T46" fmla="*/ 36 w 245"/>
                  <a:gd name="T47" fmla="*/ 170 h 203"/>
                  <a:gd name="T48" fmla="*/ 58 w 245"/>
                  <a:gd name="T49" fmla="*/ 189 h 203"/>
                  <a:gd name="T50" fmla="*/ 87 w 245"/>
                  <a:gd name="T51" fmla="*/ 202 h 203"/>
                  <a:gd name="T52" fmla="*/ 124 w 245"/>
                  <a:gd name="T53" fmla="*/ 202 h 203"/>
                  <a:gd name="T54" fmla="*/ 170 w 245"/>
                  <a:gd name="T55" fmla="*/ 189 h 203"/>
                  <a:gd name="T56" fmla="*/ 209 w 245"/>
                  <a:gd name="T57" fmla="*/ 161 h 203"/>
                  <a:gd name="T58" fmla="*/ 233 w 245"/>
                  <a:gd name="T59" fmla="*/ 133 h 203"/>
                  <a:gd name="T60" fmla="*/ 242 w 245"/>
                  <a:gd name="T61" fmla="*/ 101 h 203"/>
                  <a:gd name="T62" fmla="*/ 245 w 245"/>
                  <a:gd name="T63" fmla="*/ 72 h 203"/>
                  <a:gd name="T64" fmla="*/ 239 w 245"/>
                  <a:gd name="T65" fmla="*/ 42 h 203"/>
                  <a:gd name="T66" fmla="*/ 230 w 245"/>
                  <a:gd name="T67" fmla="*/ 21 h 203"/>
                  <a:gd name="T68" fmla="*/ 223 w 245"/>
                  <a:gd name="T69" fmla="*/ 5 h 203"/>
                  <a:gd name="T70" fmla="*/ 174 w 245"/>
                  <a:gd name="T71" fmla="*/ 8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5" h="203">
                    <a:moveTo>
                      <a:pt x="174" y="81"/>
                    </a:moveTo>
                    <a:lnTo>
                      <a:pt x="173" y="84"/>
                    </a:lnTo>
                    <a:lnTo>
                      <a:pt x="167" y="91"/>
                    </a:lnTo>
                    <a:lnTo>
                      <a:pt x="161" y="94"/>
                    </a:lnTo>
                    <a:lnTo>
                      <a:pt x="157" y="98"/>
                    </a:lnTo>
                    <a:lnTo>
                      <a:pt x="151" y="102"/>
                    </a:lnTo>
                    <a:lnTo>
                      <a:pt x="145" y="108"/>
                    </a:lnTo>
                    <a:lnTo>
                      <a:pt x="137" y="111"/>
                    </a:lnTo>
                    <a:lnTo>
                      <a:pt x="130" y="114"/>
                    </a:lnTo>
                    <a:lnTo>
                      <a:pt x="118" y="117"/>
                    </a:lnTo>
                    <a:lnTo>
                      <a:pt x="110" y="117"/>
                    </a:lnTo>
                    <a:lnTo>
                      <a:pt x="98" y="117"/>
                    </a:lnTo>
                    <a:lnTo>
                      <a:pt x="87" y="112"/>
                    </a:lnTo>
                    <a:lnTo>
                      <a:pt x="74" y="108"/>
                    </a:lnTo>
                    <a:lnTo>
                      <a:pt x="61" y="102"/>
                    </a:lnTo>
                    <a:lnTo>
                      <a:pt x="61" y="104"/>
                    </a:lnTo>
                    <a:lnTo>
                      <a:pt x="61" y="110"/>
                    </a:lnTo>
                    <a:lnTo>
                      <a:pt x="64" y="117"/>
                    </a:lnTo>
                    <a:lnTo>
                      <a:pt x="71" y="128"/>
                    </a:lnTo>
                    <a:lnTo>
                      <a:pt x="74" y="131"/>
                    </a:lnTo>
                    <a:lnTo>
                      <a:pt x="79" y="135"/>
                    </a:lnTo>
                    <a:lnTo>
                      <a:pt x="85" y="141"/>
                    </a:lnTo>
                    <a:lnTo>
                      <a:pt x="92" y="146"/>
                    </a:lnTo>
                    <a:lnTo>
                      <a:pt x="101" y="148"/>
                    </a:lnTo>
                    <a:lnTo>
                      <a:pt x="111" y="153"/>
                    </a:lnTo>
                    <a:lnTo>
                      <a:pt x="122" y="154"/>
                    </a:lnTo>
                    <a:lnTo>
                      <a:pt x="138" y="157"/>
                    </a:lnTo>
                    <a:lnTo>
                      <a:pt x="134" y="157"/>
                    </a:lnTo>
                    <a:lnTo>
                      <a:pt x="124" y="160"/>
                    </a:lnTo>
                    <a:lnTo>
                      <a:pt x="117" y="161"/>
                    </a:lnTo>
                    <a:lnTo>
                      <a:pt x="108" y="161"/>
                    </a:lnTo>
                    <a:lnTo>
                      <a:pt x="98" y="161"/>
                    </a:lnTo>
                    <a:lnTo>
                      <a:pt x="89" y="161"/>
                    </a:lnTo>
                    <a:lnTo>
                      <a:pt x="78" y="160"/>
                    </a:lnTo>
                    <a:lnTo>
                      <a:pt x="66" y="157"/>
                    </a:lnTo>
                    <a:lnTo>
                      <a:pt x="55" y="153"/>
                    </a:lnTo>
                    <a:lnTo>
                      <a:pt x="43" y="148"/>
                    </a:lnTo>
                    <a:lnTo>
                      <a:pt x="32" y="140"/>
                    </a:lnTo>
                    <a:lnTo>
                      <a:pt x="20" y="130"/>
                    </a:lnTo>
                    <a:lnTo>
                      <a:pt x="10" y="118"/>
                    </a:lnTo>
                    <a:lnTo>
                      <a:pt x="0" y="105"/>
                    </a:lnTo>
                    <a:lnTo>
                      <a:pt x="2" y="111"/>
                    </a:lnTo>
                    <a:lnTo>
                      <a:pt x="5" y="117"/>
                    </a:lnTo>
                    <a:lnTo>
                      <a:pt x="8" y="127"/>
                    </a:lnTo>
                    <a:lnTo>
                      <a:pt x="10" y="135"/>
                    </a:lnTo>
                    <a:lnTo>
                      <a:pt x="18" y="148"/>
                    </a:lnTo>
                    <a:lnTo>
                      <a:pt x="25" y="158"/>
                    </a:lnTo>
                    <a:lnTo>
                      <a:pt x="36" y="170"/>
                    </a:lnTo>
                    <a:lnTo>
                      <a:pt x="45" y="180"/>
                    </a:lnTo>
                    <a:lnTo>
                      <a:pt x="58" y="189"/>
                    </a:lnTo>
                    <a:lnTo>
                      <a:pt x="71" y="196"/>
                    </a:lnTo>
                    <a:lnTo>
                      <a:pt x="87" y="202"/>
                    </a:lnTo>
                    <a:lnTo>
                      <a:pt x="104" y="203"/>
                    </a:lnTo>
                    <a:lnTo>
                      <a:pt x="124" y="202"/>
                    </a:lnTo>
                    <a:lnTo>
                      <a:pt x="145" y="197"/>
                    </a:lnTo>
                    <a:lnTo>
                      <a:pt x="170" y="189"/>
                    </a:lnTo>
                    <a:lnTo>
                      <a:pt x="191" y="176"/>
                    </a:lnTo>
                    <a:lnTo>
                      <a:pt x="209" y="161"/>
                    </a:lnTo>
                    <a:lnTo>
                      <a:pt x="223" y="147"/>
                    </a:lnTo>
                    <a:lnTo>
                      <a:pt x="233" y="133"/>
                    </a:lnTo>
                    <a:lnTo>
                      <a:pt x="239" y="117"/>
                    </a:lnTo>
                    <a:lnTo>
                      <a:pt x="242" y="101"/>
                    </a:lnTo>
                    <a:lnTo>
                      <a:pt x="243" y="85"/>
                    </a:lnTo>
                    <a:lnTo>
                      <a:pt x="245" y="72"/>
                    </a:lnTo>
                    <a:lnTo>
                      <a:pt x="242" y="56"/>
                    </a:lnTo>
                    <a:lnTo>
                      <a:pt x="239" y="42"/>
                    </a:lnTo>
                    <a:lnTo>
                      <a:pt x="235" y="29"/>
                    </a:lnTo>
                    <a:lnTo>
                      <a:pt x="230" y="21"/>
                    </a:lnTo>
                    <a:lnTo>
                      <a:pt x="227" y="10"/>
                    </a:lnTo>
                    <a:lnTo>
                      <a:pt x="223" y="5"/>
                    </a:lnTo>
                    <a:lnTo>
                      <a:pt x="222" y="0"/>
                    </a:lnTo>
                    <a:lnTo>
                      <a:pt x="174" y="81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53" name="Freeform 48"/>
              <p:cNvSpPr>
                <a:spLocks/>
              </p:cNvSpPr>
              <p:nvPr/>
            </p:nvSpPr>
            <p:spPr bwMode="auto">
              <a:xfrm>
                <a:off x="1058" y="2276"/>
                <a:ext cx="169" cy="110"/>
              </a:xfrm>
              <a:custGeom>
                <a:avLst/>
                <a:gdLst>
                  <a:gd name="T0" fmla="*/ 293 w 339"/>
                  <a:gd name="T1" fmla="*/ 220 h 220"/>
                  <a:gd name="T2" fmla="*/ 290 w 339"/>
                  <a:gd name="T3" fmla="*/ 218 h 220"/>
                  <a:gd name="T4" fmla="*/ 285 w 339"/>
                  <a:gd name="T5" fmla="*/ 216 h 220"/>
                  <a:gd name="T6" fmla="*/ 275 w 339"/>
                  <a:gd name="T7" fmla="*/ 210 h 220"/>
                  <a:gd name="T8" fmla="*/ 264 w 339"/>
                  <a:gd name="T9" fmla="*/ 206 h 220"/>
                  <a:gd name="T10" fmla="*/ 250 w 339"/>
                  <a:gd name="T11" fmla="*/ 197 h 220"/>
                  <a:gd name="T12" fmla="*/ 236 w 339"/>
                  <a:gd name="T13" fmla="*/ 190 h 220"/>
                  <a:gd name="T14" fmla="*/ 218 w 339"/>
                  <a:gd name="T15" fmla="*/ 183 h 220"/>
                  <a:gd name="T16" fmla="*/ 203 w 339"/>
                  <a:gd name="T17" fmla="*/ 175 h 220"/>
                  <a:gd name="T18" fmla="*/ 184 w 339"/>
                  <a:gd name="T19" fmla="*/ 167 h 220"/>
                  <a:gd name="T20" fmla="*/ 167 w 339"/>
                  <a:gd name="T21" fmla="*/ 160 h 220"/>
                  <a:gd name="T22" fmla="*/ 149 w 339"/>
                  <a:gd name="T23" fmla="*/ 152 h 220"/>
                  <a:gd name="T24" fmla="*/ 134 w 339"/>
                  <a:gd name="T25" fmla="*/ 149 h 220"/>
                  <a:gd name="T26" fmla="*/ 119 w 339"/>
                  <a:gd name="T27" fmla="*/ 145 h 220"/>
                  <a:gd name="T28" fmla="*/ 106 w 339"/>
                  <a:gd name="T29" fmla="*/ 144 h 220"/>
                  <a:gd name="T30" fmla="*/ 95 w 339"/>
                  <a:gd name="T31" fmla="*/ 145 h 220"/>
                  <a:gd name="T32" fmla="*/ 89 w 339"/>
                  <a:gd name="T33" fmla="*/ 149 h 220"/>
                  <a:gd name="T34" fmla="*/ 89 w 339"/>
                  <a:gd name="T35" fmla="*/ 145 h 220"/>
                  <a:gd name="T36" fmla="*/ 89 w 339"/>
                  <a:gd name="T37" fmla="*/ 138 h 220"/>
                  <a:gd name="T38" fmla="*/ 88 w 339"/>
                  <a:gd name="T39" fmla="*/ 132 h 220"/>
                  <a:gd name="T40" fmla="*/ 88 w 339"/>
                  <a:gd name="T41" fmla="*/ 128 h 220"/>
                  <a:gd name="T42" fmla="*/ 88 w 339"/>
                  <a:gd name="T43" fmla="*/ 121 h 220"/>
                  <a:gd name="T44" fmla="*/ 88 w 339"/>
                  <a:gd name="T45" fmla="*/ 115 h 220"/>
                  <a:gd name="T46" fmla="*/ 85 w 339"/>
                  <a:gd name="T47" fmla="*/ 108 h 220"/>
                  <a:gd name="T48" fmla="*/ 83 w 339"/>
                  <a:gd name="T49" fmla="*/ 101 h 220"/>
                  <a:gd name="T50" fmla="*/ 82 w 339"/>
                  <a:gd name="T51" fmla="*/ 95 h 220"/>
                  <a:gd name="T52" fmla="*/ 81 w 339"/>
                  <a:gd name="T53" fmla="*/ 88 h 220"/>
                  <a:gd name="T54" fmla="*/ 73 w 339"/>
                  <a:gd name="T55" fmla="*/ 75 h 220"/>
                  <a:gd name="T56" fmla="*/ 65 w 339"/>
                  <a:gd name="T57" fmla="*/ 65 h 220"/>
                  <a:gd name="T58" fmla="*/ 53 w 339"/>
                  <a:gd name="T59" fmla="*/ 55 h 220"/>
                  <a:gd name="T60" fmla="*/ 43 w 339"/>
                  <a:gd name="T61" fmla="*/ 46 h 220"/>
                  <a:gd name="T62" fmla="*/ 32 w 339"/>
                  <a:gd name="T63" fmla="*/ 37 h 220"/>
                  <a:gd name="T64" fmla="*/ 22 w 339"/>
                  <a:gd name="T65" fmla="*/ 32 h 220"/>
                  <a:gd name="T66" fmla="*/ 12 w 339"/>
                  <a:gd name="T67" fmla="*/ 26 h 220"/>
                  <a:gd name="T68" fmla="*/ 6 w 339"/>
                  <a:gd name="T69" fmla="*/ 23 h 220"/>
                  <a:gd name="T70" fmla="*/ 0 w 339"/>
                  <a:gd name="T71" fmla="*/ 20 h 220"/>
                  <a:gd name="T72" fmla="*/ 0 w 339"/>
                  <a:gd name="T73" fmla="*/ 20 h 220"/>
                  <a:gd name="T74" fmla="*/ 56 w 339"/>
                  <a:gd name="T75" fmla="*/ 0 h 220"/>
                  <a:gd name="T76" fmla="*/ 58 w 339"/>
                  <a:gd name="T77" fmla="*/ 0 h 220"/>
                  <a:gd name="T78" fmla="*/ 66 w 339"/>
                  <a:gd name="T79" fmla="*/ 4 h 220"/>
                  <a:gd name="T80" fmla="*/ 79 w 339"/>
                  <a:gd name="T81" fmla="*/ 10 h 220"/>
                  <a:gd name="T82" fmla="*/ 96 w 339"/>
                  <a:gd name="T83" fmla="*/ 19 h 220"/>
                  <a:gd name="T84" fmla="*/ 115 w 339"/>
                  <a:gd name="T85" fmla="*/ 26 h 220"/>
                  <a:gd name="T86" fmla="*/ 138 w 339"/>
                  <a:gd name="T87" fmla="*/ 37 h 220"/>
                  <a:gd name="T88" fmla="*/ 162 w 339"/>
                  <a:gd name="T89" fmla="*/ 50 h 220"/>
                  <a:gd name="T90" fmla="*/ 188 w 339"/>
                  <a:gd name="T91" fmla="*/ 63 h 220"/>
                  <a:gd name="T92" fmla="*/ 213 w 339"/>
                  <a:gd name="T93" fmla="*/ 78 h 220"/>
                  <a:gd name="T94" fmla="*/ 239 w 339"/>
                  <a:gd name="T95" fmla="*/ 95 h 220"/>
                  <a:gd name="T96" fmla="*/ 263 w 339"/>
                  <a:gd name="T97" fmla="*/ 111 h 220"/>
                  <a:gd name="T98" fmla="*/ 286 w 339"/>
                  <a:gd name="T99" fmla="*/ 128 h 220"/>
                  <a:gd name="T100" fmla="*/ 305 w 339"/>
                  <a:gd name="T101" fmla="*/ 145 h 220"/>
                  <a:gd name="T102" fmla="*/ 320 w 339"/>
                  <a:gd name="T103" fmla="*/ 162 h 220"/>
                  <a:gd name="T104" fmla="*/ 331 w 339"/>
                  <a:gd name="T105" fmla="*/ 181 h 220"/>
                  <a:gd name="T106" fmla="*/ 339 w 339"/>
                  <a:gd name="T107" fmla="*/ 200 h 220"/>
                  <a:gd name="T108" fmla="*/ 293 w 339"/>
                  <a:gd name="T109" fmla="*/ 220 h 220"/>
                  <a:gd name="T110" fmla="*/ 293 w 339"/>
                  <a:gd name="T111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220">
                    <a:moveTo>
                      <a:pt x="293" y="220"/>
                    </a:moveTo>
                    <a:lnTo>
                      <a:pt x="290" y="218"/>
                    </a:lnTo>
                    <a:lnTo>
                      <a:pt x="285" y="216"/>
                    </a:lnTo>
                    <a:lnTo>
                      <a:pt x="275" y="210"/>
                    </a:lnTo>
                    <a:lnTo>
                      <a:pt x="264" y="206"/>
                    </a:lnTo>
                    <a:lnTo>
                      <a:pt x="250" y="197"/>
                    </a:lnTo>
                    <a:lnTo>
                      <a:pt x="236" y="190"/>
                    </a:lnTo>
                    <a:lnTo>
                      <a:pt x="218" y="183"/>
                    </a:lnTo>
                    <a:lnTo>
                      <a:pt x="203" y="175"/>
                    </a:lnTo>
                    <a:lnTo>
                      <a:pt x="184" y="167"/>
                    </a:lnTo>
                    <a:lnTo>
                      <a:pt x="167" y="160"/>
                    </a:lnTo>
                    <a:lnTo>
                      <a:pt x="149" y="152"/>
                    </a:lnTo>
                    <a:lnTo>
                      <a:pt x="134" y="149"/>
                    </a:lnTo>
                    <a:lnTo>
                      <a:pt x="119" y="145"/>
                    </a:lnTo>
                    <a:lnTo>
                      <a:pt x="106" y="144"/>
                    </a:lnTo>
                    <a:lnTo>
                      <a:pt x="95" y="145"/>
                    </a:lnTo>
                    <a:lnTo>
                      <a:pt x="89" y="149"/>
                    </a:lnTo>
                    <a:lnTo>
                      <a:pt x="89" y="145"/>
                    </a:lnTo>
                    <a:lnTo>
                      <a:pt x="89" y="138"/>
                    </a:lnTo>
                    <a:lnTo>
                      <a:pt x="88" y="132"/>
                    </a:lnTo>
                    <a:lnTo>
                      <a:pt x="88" y="128"/>
                    </a:lnTo>
                    <a:lnTo>
                      <a:pt x="88" y="121"/>
                    </a:lnTo>
                    <a:lnTo>
                      <a:pt x="88" y="115"/>
                    </a:lnTo>
                    <a:lnTo>
                      <a:pt x="85" y="108"/>
                    </a:lnTo>
                    <a:lnTo>
                      <a:pt x="83" y="101"/>
                    </a:lnTo>
                    <a:lnTo>
                      <a:pt x="82" y="95"/>
                    </a:lnTo>
                    <a:lnTo>
                      <a:pt x="81" y="88"/>
                    </a:lnTo>
                    <a:lnTo>
                      <a:pt x="73" y="75"/>
                    </a:lnTo>
                    <a:lnTo>
                      <a:pt x="65" y="65"/>
                    </a:lnTo>
                    <a:lnTo>
                      <a:pt x="53" y="55"/>
                    </a:lnTo>
                    <a:lnTo>
                      <a:pt x="43" y="46"/>
                    </a:lnTo>
                    <a:lnTo>
                      <a:pt x="32" y="37"/>
                    </a:lnTo>
                    <a:lnTo>
                      <a:pt x="22" y="32"/>
                    </a:lnTo>
                    <a:lnTo>
                      <a:pt x="12" y="26"/>
                    </a:lnTo>
                    <a:lnTo>
                      <a:pt x="6" y="2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6" y="4"/>
                    </a:lnTo>
                    <a:lnTo>
                      <a:pt x="79" y="10"/>
                    </a:lnTo>
                    <a:lnTo>
                      <a:pt x="96" y="19"/>
                    </a:lnTo>
                    <a:lnTo>
                      <a:pt x="115" y="26"/>
                    </a:lnTo>
                    <a:lnTo>
                      <a:pt x="138" y="37"/>
                    </a:lnTo>
                    <a:lnTo>
                      <a:pt x="162" y="50"/>
                    </a:lnTo>
                    <a:lnTo>
                      <a:pt x="188" y="63"/>
                    </a:lnTo>
                    <a:lnTo>
                      <a:pt x="213" y="78"/>
                    </a:lnTo>
                    <a:lnTo>
                      <a:pt x="239" y="95"/>
                    </a:lnTo>
                    <a:lnTo>
                      <a:pt x="263" y="111"/>
                    </a:lnTo>
                    <a:lnTo>
                      <a:pt x="286" y="128"/>
                    </a:lnTo>
                    <a:lnTo>
                      <a:pt x="305" y="145"/>
                    </a:lnTo>
                    <a:lnTo>
                      <a:pt x="320" y="162"/>
                    </a:lnTo>
                    <a:lnTo>
                      <a:pt x="331" y="181"/>
                    </a:lnTo>
                    <a:lnTo>
                      <a:pt x="339" y="200"/>
                    </a:lnTo>
                    <a:lnTo>
                      <a:pt x="293" y="220"/>
                    </a:lnTo>
                    <a:lnTo>
                      <a:pt x="293" y="220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54" name="Freeform 49"/>
              <p:cNvSpPr>
                <a:spLocks/>
              </p:cNvSpPr>
              <p:nvPr/>
            </p:nvSpPr>
            <p:spPr bwMode="auto">
              <a:xfrm>
                <a:off x="1092" y="2177"/>
                <a:ext cx="159" cy="77"/>
              </a:xfrm>
              <a:custGeom>
                <a:avLst/>
                <a:gdLst>
                  <a:gd name="T0" fmla="*/ 250 w 318"/>
                  <a:gd name="T1" fmla="*/ 152 h 155"/>
                  <a:gd name="T2" fmla="*/ 233 w 318"/>
                  <a:gd name="T3" fmla="*/ 145 h 155"/>
                  <a:gd name="T4" fmla="*/ 206 w 318"/>
                  <a:gd name="T5" fmla="*/ 132 h 155"/>
                  <a:gd name="T6" fmla="*/ 168 w 318"/>
                  <a:gd name="T7" fmla="*/ 116 h 155"/>
                  <a:gd name="T8" fmla="*/ 129 w 318"/>
                  <a:gd name="T9" fmla="*/ 99 h 155"/>
                  <a:gd name="T10" fmla="*/ 88 w 318"/>
                  <a:gd name="T11" fmla="*/ 82 h 155"/>
                  <a:gd name="T12" fmla="*/ 50 w 318"/>
                  <a:gd name="T13" fmla="*/ 67 h 155"/>
                  <a:gd name="T14" fmla="*/ 22 w 318"/>
                  <a:gd name="T15" fmla="*/ 57 h 155"/>
                  <a:gd name="T16" fmla="*/ 4 w 318"/>
                  <a:gd name="T17" fmla="*/ 52 h 155"/>
                  <a:gd name="T18" fmla="*/ 0 w 318"/>
                  <a:gd name="T19" fmla="*/ 43 h 155"/>
                  <a:gd name="T20" fmla="*/ 7 w 318"/>
                  <a:gd name="T21" fmla="*/ 34 h 155"/>
                  <a:gd name="T22" fmla="*/ 26 w 318"/>
                  <a:gd name="T23" fmla="*/ 24 h 155"/>
                  <a:gd name="T24" fmla="*/ 50 w 318"/>
                  <a:gd name="T25" fmla="*/ 14 h 155"/>
                  <a:gd name="T26" fmla="*/ 80 w 318"/>
                  <a:gd name="T27" fmla="*/ 6 h 155"/>
                  <a:gd name="T28" fmla="*/ 111 w 318"/>
                  <a:gd name="T29" fmla="*/ 0 h 155"/>
                  <a:gd name="T30" fmla="*/ 139 w 318"/>
                  <a:gd name="T31" fmla="*/ 0 h 155"/>
                  <a:gd name="T32" fmla="*/ 165 w 318"/>
                  <a:gd name="T33" fmla="*/ 4 h 155"/>
                  <a:gd name="T34" fmla="*/ 194 w 318"/>
                  <a:gd name="T35" fmla="*/ 10 h 155"/>
                  <a:gd name="T36" fmla="*/ 220 w 318"/>
                  <a:gd name="T37" fmla="*/ 18 h 155"/>
                  <a:gd name="T38" fmla="*/ 247 w 318"/>
                  <a:gd name="T39" fmla="*/ 27 h 155"/>
                  <a:gd name="T40" fmla="*/ 270 w 318"/>
                  <a:gd name="T41" fmla="*/ 36 h 155"/>
                  <a:gd name="T42" fmla="*/ 292 w 318"/>
                  <a:gd name="T43" fmla="*/ 41 h 155"/>
                  <a:gd name="T44" fmla="*/ 306 w 318"/>
                  <a:gd name="T45" fmla="*/ 49 h 155"/>
                  <a:gd name="T46" fmla="*/ 315 w 318"/>
                  <a:gd name="T47" fmla="*/ 52 h 155"/>
                  <a:gd name="T48" fmla="*/ 315 w 318"/>
                  <a:gd name="T49" fmla="*/ 52 h 155"/>
                  <a:gd name="T50" fmla="*/ 305 w 318"/>
                  <a:gd name="T51" fmla="*/ 50 h 155"/>
                  <a:gd name="T52" fmla="*/ 286 w 318"/>
                  <a:gd name="T53" fmla="*/ 47 h 155"/>
                  <a:gd name="T54" fmla="*/ 264 w 318"/>
                  <a:gd name="T55" fmla="*/ 44 h 155"/>
                  <a:gd name="T56" fmla="*/ 239 w 318"/>
                  <a:gd name="T57" fmla="*/ 41 h 155"/>
                  <a:gd name="T58" fmla="*/ 214 w 318"/>
                  <a:gd name="T59" fmla="*/ 39 h 155"/>
                  <a:gd name="T60" fmla="*/ 194 w 318"/>
                  <a:gd name="T61" fmla="*/ 39 h 155"/>
                  <a:gd name="T62" fmla="*/ 177 w 318"/>
                  <a:gd name="T63" fmla="*/ 40 h 155"/>
                  <a:gd name="T64" fmla="*/ 175 w 318"/>
                  <a:gd name="T65" fmla="*/ 41 h 155"/>
                  <a:gd name="T66" fmla="*/ 193 w 318"/>
                  <a:gd name="T67" fmla="*/ 49 h 155"/>
                  <a:gd name="T68" fmla="*/ 207 w 318"/>
                  <a:gd name="T69" fmla="*/ 54 h 155"/>
                  <a:gd name="T70" fmla="*/ 224 w 318"/>
                  <a:gd name="T71" fmla="*/ 62 h 155"/>
                  <a:gd name="T72" fmla="*/ 243 w 318"/>
                  <a:gd name="T73" fmla="*/ 70 h 155"/>
                  <a:gd name="T74" fmla="*/ 260 w 318"/>
                  <a:gd name="T75" fmla="*/ 79 h 155"/>
                  <a:gd name="T76" fmla="*/ 274 w 318"/>
                  <a:gd name="T77" fmla="*/ 87 h 155"/>
                  <a:gd name="T78" fmla="*/ 286 w 318"/>
                  <a:gd name="T79" fmla="*/ 102 h 155"/>
                  <a:gd name="T80" fmla="*/ 282 w 318"/>
                  <a:gd name="T81" fmla="*/ 120 h 155"/>
                  <a:gd name="T82" fmla="*/ 267 w 318"/>
                  <a:gd name="T83" fmla="*/ 139 h 155"/>
                  <a:gd name="T84" fmla="*/ 254 w 318"/>
                  <a:gd name="T85" fmla="*/ 152 h 155"/>
                  <a:gd name="T86" fmla="*/ 253 w 318"/>
                  <a:gd name="T87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8" h="155">
                    <a:moveTo>
                      <a:pt x="253" y="155"/>
                    </a:moveTo>
                    <a:lnTo>
                      <a:pt x="250" y="152"/>
                    </a:lnTo>
                    <a:lnTo>
                      <a:pt x="243" y="149"/>
                    </a:lnTo>
                    <a:lnTo>
                      <a:pt x="233" y="145"/>
                    </a:lnTo>
                    <a:lnTo>
                      <a:pt x="221" y="141"/>
                    </a:lnTo>
                    <a:lnTo>
                      <a:pt x="206" y="132"/>
                    </a:lnTo>
                    <a:lnTo>
                      <a:pt x="188" y="125"/>
                    </a:lnTo>
                    <a:lnTo>
                      <a:pt x="168" y="116"/>
                    </a:lnTo>
                    <a:lnTo>
                      <a:pt x="149" y="109"/>
                    </a:lnTo>
                    <a:lnTo>
                      <a:pt x="129" y="99"/>
                    </a:lnTo>
                    <a:lnTo>
                      <a:pt x="108" y="90"/>
                    </a:lnTo>
                    <a:lnTo>
                      <a:pt x="88" y="82"/>
                    </a:lnTo>
                    <a:lnTo>
                      <a:pt x="69" y="74"/>
                    </a:lnTo>
                    <a:lnTo>
                      <a:pt x="50" y="67"/>
                    </a:lnTo>
                    <a:lnTo>
                      <a:pt x="36" y="62"/>
                    </a:lnTo>
                    <a:lnTo>
                      <a:pt x="22" y="57"/>
                    </a:lnTo>
                    <a:lnTo>
                      <a:pt x="13" y="54"/>
                    </a:lnTo>
                    <a:lnTo>
                      <a:pt x="4" y="52"/>
                    </a:lnTo>
                    <a:lnTo>
                      <a:pt x="0" y="49"/>
                    </a:lnTo>
                    <a:lnTo>
                      <a:pt x="0" y="43"/>
                    </a:lnTo>
                    <a:lnTo>
                      <a:pt x="3" y="40"/>
                    </a:lnTo>
                    <a:lnTo>
                      <a:pt x="7" y="34"/>
                    </a:lnTo>
                    <a:lnTo>
                      <a:pt x="16" y="29"/>
                    </a:lnTo>
                    <a:lnTo>
                      <a:pt x="26" y="24"/>
                    </a:lnTo>
                    <a:lnTo>
                      <a:pt x="39" y="20"/>
                    </a:lnTo>
                    <a:lnTo>
                      <a:pt x="50" y="14"/>
                    </a:lnTo>
                    <a:lnTo>
                      <a:pt x="65" y="10"/>
                    </a:lnTo>
                    <a:lnTo>
                      <a:pt x="80" y="6"/>
                    </a:lnTo>
                    <a:lnTo>
                      <a:pt x="95" y="4"/>
                    </a:lnTo>
                    <a:lnTo>
                      <a:pt x="111" y="0"/>
                    </a:lnTo>
                    <a:lnTo>
                      <a:pt x="125" y="0"/>
                    </a:lnTo>
                    <a:lnTo>
                      <a:pt x="139" y="0"/>
                    </a:lnTo>
                    <a:lnTo>
                      <a:pt x="154" y="3"/>
                    </a:lnTo>
                    <a:lnTo>
                      <a:pt x="165" y="4"/>
                    </a:lnTo>
                    <a:lnTo>
                      <a:pt x="180" y="7"/>
                    </a:lnTo>
                    <a:lnTo>
                      <a:pt x="194" y="10"/>
                    </a:lnTo>
                    <a:lnTo>
                      <a:pt x="207" y="16"/>
                    </a:lnTo>
                    <a:lnTo>
                      <a:pt x="220" y="18"/>
                    </a:lnTo>
                    <a:lnTo>
                      <a:pt x="234" y="23"/>
                    </a:lnTo>
                    <a:lnTo>
                      <a:pt x="247" y="27"/>
                    </a:lnTo>
                    <a:lnTo>
                      <a:pt x="260" y="31"/>
                    </a:lnTo>
                    <a:lnTo>
                      <a:pt x="270" y="36"/>
                    </a:lnTo>
                    <a:lnTo>
                      <a:pt x="282" y="39"/>
                    </a:lnTo>
                    <a:lnTo>
                      <a:pt x="292" y="41"/>
                    </a:lnTo>
                    <a:lnTo>
                      <a:pt x="300" y="46"/>
                    </a:lnTo>
                    <a:lnTo>
                      <a:pt x="306" y="49"/>
                    </a:lnTo>
                    <a:lnTo>
                      <a:pt x="312" y="50"/>
                    </a:lnTo>
                    <a:lnTo>
                      <a:pt x="315" y="52"/>
                    </a:lnTo>
                    <a:lnTo>
                      <a:pt x="318" y="53"/>
                    </a:lnTo>
                    <a:lnTo>
                      <a:pt x="315" y="52"/>
                    </a:lnTo>
                    <a:lnTo>
                      <a:pt x="312" y="52"/>
                    </a:lnTo>
                    <a:lnTo>
                      <a:pt x="305" y="50"/>
                    </a:lnTo>
                    <a:lnTo>
                      <a:pt x="297" y="49"/>
                    </a:lnTo>
                    <a:lnTo>
                      <a:pt x="286" y="47"/>
                    </a:lnTo>
                    <a:lnTo>
                      <a:pt x="276" y="46"/>
                    </a:lnTo>
                    <a:lnTo>
                      <a:pt x="264" y="44"/>
                    </a:lnTo>
                    <a:lnTo>
                      <a:pt x="253" y="43"/>
                    </a:lnTo>
                    <a:lnTo>
                      <a:pt x="239" y="41"/>
                    </a:lnTo>
                    <a:lnTo>
                      <a:pt x="226" y="40"/>
                    </a:lnTo>
                    <a:lnTo>
                      <a:pt x="214" y="39"/>
                    </a:lnTo>
                    <a:lnTo>
                      <a:pt x="204" y="39"/>
                    </a:lnTo>
                    <a:lnTo>
                      <a:pt x="194" y="39"/>
                    </a:lnTo>
                    <a:lnTo>
                      <a:pt x="185" y="39"/>
                    </a:lnTo>
                    <a:lnTo>
                      <a:pt x="177" y="40"/>
                    </a:lnTo>
                    <a:lnTo>
                      <a:pt x="174" y="41"/>
                    </a:lnTo>
                    <a:lnTo>
                      <a:pt x="175" y="41"/>
                    </a:lnTo>
                    <a:lnTo>
                      <a:pt x="187" y="47"/>
                    </a:lnTo>
                    <a:lnTo>
                      <a:pt x="193" y="49"/>
                    </a:lnTo>
                    <a:lnTo>
                      <a:pt x="200" y="52"/>
                    </a:lnTo>
                    <a:lnTo>
                      <a:pt x="207" y="54"/>
                    </a:lnTo>
                    <a:lnTo>
                      <a:pt x="217" y="59"/>
                    </a:lnTo>
                    <a:lnTo>
                      <a:pt x="224" y="62"/>
                    </a:lnTo>
                    <a:lnTo>
                      <a:pt x="234" y="66"/>
                    </a:lnTo>
                    <a:lnTo>
                      <a:pt x="243" y="70"/>
                    </a:lnTo>
                    <a:lnTo>
                      <a:pt x="253" y="74"/>
                    </a:lnTo>
                    <a:lnTo>
                      <a:pt x="260" y="79"/>
                    </a:lnTo>
                    <a:lnTo>
                      <a:pt x="269" y="85"/>
                    </a:lnTo>
                    <a:lnTo>
                      <a:pt x="274" y="87"/>
                    </a:lnTo>
                    <a:lnTo>
                      <a:pt x="282" y="93"/>
                    </a:lnTo>
                    <a:lnTo>
                      <a:pt x="286" y="102"/>
                    </a:lnTo>
                    <a:lnTo>
                      <a:pt x="286" y="110"/>
                    </a:lnTo>
                    <a:lnTo>
                      <a:pt x="282" y="120"/>
                    </a:lnTo>
                    <a:lnTo>
                      <a:pt x="274" y="131"/>
                    </a:lnTo>
                    <a:lnTo>
                      <a:pt x="267" y="139"/>
                    </a:lnTo>
                    <a:lnTo>
                      <a:pt x="260" y="148"/>
                    </a:lnTo>
                    <a:lnTo>
                      <a:pt x="254" y="152"/>
                    </a:lnTo>
                    <a:lnTo>
                      <a:pt x="253" y="155"/>
                    </a:lnTo>
                    <a:lnTo>
                      <a:pt x="253" y="155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55" name="Freeform 50"/>
              <p:cNvSpPr>
                <a:spLocks/>
              </p:cNvSpPr>
              <p:nvPr/>
            </p:nvSpPr>
            <p:spPr bwMode="auto">
              <a:xfrm>
                <a:off x="1537" y="2230"/>
                <a:ext cx="77" cy="63"/>
              </a:xfrm>
              <a:custGeom>
                <a:avLst/>
                <a:gdLst>
                  <a:gd name="T0" fmla="*/ 0 w 154"/>
                  <a:gd name="T1" fmla="*/ 79 h 127"/>
                  <a:gd name="T2" fmla="*/ 13 w 154"/>
                  <a:gd name="T3" fmla="*/ 127 h 127"/>
                  <a:gd name="T4" fmla="*/ 16 w 154"/>
                  <a:gd name="T5" fmla="*/ 124 h 127"/>
                  <a:gd name="T6" fmla="*/ 26 w 154"/>
                  <a:gd name="T7" fmla="*/ 121 h 127"/>
                  <a:gd name="T8" fmla="*/ 33 w 154"/>
                  <a:gd name="T9" fmla="*/ 118 h 127"/>
                  <a:gd name="T10" fmla="*/ 43 w 154"/>
                  <a:gd name="T11" fmla="*/ 115 h 127"/>
                  <a:gd name="T12" fmla="*/ 52 w 154"/>
                  <a:gd name="T13" fmla="*/ 111 h 127"/>
                  <a:gd name="T14" fmla="*/ 63 w 154"/>
                  <a:gd name="T15" fmla="*/ 109 h 127"/>
                  <a:gd name="T16" fmla="*/ 72 w 154"/>
                  <a:gd name="T17" fmla="*/ 105 h 127"/>
                  <a:gd name="T18" fmla="*/ 82 w 154"/>
                  <a:gd name="T19" fmla="*/ 99 h 127"/>
                  <a:gd name="T20" fmla="*/ 92 w 154"/>
                  <a:gd name="T21" fmla="*/ 95 h 127"/>
                  <a:gd name="T22" fmla="*/ 102 w 154"/>
                  <a:gd name="T23" fmla="*/ 91 h 127"/>
                  <a:gd name="T24" fmla="*/ 111 w 154"/>
                  <a:gd name="T25" fmla="*/ 85 h 127"/>
                  <a:gd name="T26" fmla="*/ 119 w 154"/>
                  <a:gd name="T27" fmla="*/ 79 h 127"/>
                  <a:gd name="T28" fmla="*/ 126 w 154"/>
                  <a:gd name="T29" fmla="*/ 73 h 127"/>
                  <a:gd name="T30" fmla="*/ 135 w 154"/>
                  <a:gd name="T31" fmla="*/ 68 h 127"/>
                  <a:gd name="T32" fmla="*/ 138 w 154"/>
                  <a:gd name="T33" fmla="*/ 62 h 127"/>
                  <a:gd name="T34" fmla="*/ 144 w 154"/>
                  <a:gd name="T35" fmla="*/ 55 h 127"/>
                  <a:gd name="T36" fmla="*/ 145 w 154"/>
                  <a:gd name="T37" fmla="*/ 49 h 127"/>
                  <a:gd name="T38" fmla="*/ 149 w 154"/>
                  <a:gd name="T39" fmla="*/ 42 h 127"/>
                  <a:gd name="T40" fmla="*/ 152 w 154"/>
                  <a:gd name="T41" fmla="*/ 30 h 127"/>
                  <a:gd name="T42" fmla="*/ 154 w 154"/>
                  <a:gd name="T43" fmla="*/ 22 h 127"/>
                  <a:gd name="T44" fmla="*/ 152 w 154"/>
                  <a:gd name="T45" fmla="*/ 12 h 127"/>
                  <a:gd name="T46" fmla="*/ 151 w 154"/>
                  <a:gd name="T47" fmla="*/ 4 h 127"/>
                  <a:gd name="T48" fmla="*/ 149 w 154"/>
                  <a:gd name="T49" fmla="*/ 0 h 127"/>
                  <a:gd name="T50" fmla="*/ 72 w 154"/>
                  <a:gd name="T51" fmla="*/ 45 h 127"/>
                  <a:gd name="T52" fmla="*/ 0 w 154"/>
                  <a:gd name="T53" fmla="*/ 79 h 127"/>
                  <a:gd name="T54" fmla="*/ 0 w 154"/>
                  <a:gd name="T55" fmla="*/ 7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4" h="127">
                    <a:moveTo>
                      <a:pt x="0" y="79"/>
                    </a:moveTo>
                    <a:lnTo>
                      <a:pt x="13" y="127"/>
                    </a:lnTo>
                    <a:lnTo>
                      <a:pt x="16" y="124"/>
                    </a:lnTo>
                    <a:lnTo>
                      <a:pt x="26" y="121"/>
                    </a:lnTo>
                    <a:lnTo>
                      <a:pt x="33" y="118"/>
                    </a:lnTo>
                    <a:lnTo>
                      <a:pt x="43" y="115"/>
                    </a:lnTo>
                    <a:lnTo>
                      <a:pt x="52" y="111"/>
                    </a:lnTo>
                    <a:lnTo>
                      <a:pt x="63" y="109"/>
                    </a:lnTo>
                    <a:lnTo>
                      <a:pt x="72" y="105"/>
                    </a:lnTo>
                    <a:lnTo>
                      <a:pt x="82" y="99"/>
                    </a:lnTo>
                    <a:lnTo>
                      <a:pt x="92" y="95"/>
                    </a:lnTo>
                    <a:lnTo>
                      <a:pt x="102" y="91"/>
                    </a:lnTo>
                    <a:lnTo>
                      <a:pt x="111" y="85"/>
                    </a:lnTo>
                    <a:lnTo>
                      <a:pt x="119" y="79"/>
                    </a:lnTo>
                    <a:lnTo>
                      <a:pt x="126" y="73"/>
                    </a:lnTo>
                    <a:lnTo>
                      <a:pt x="135" y="68"/>
                    </a:lnTo>
                    <a:lnTo>
                      <a:pt x="138" y="62"/>
                    </a:lnTo>
                    <a:lnTo>
                      <a:pt x="144" y="55"/>
                    </a:lnTo>
                    <a:lnTo>
                      <a:pt x="145" y="49"/>
                    </a:lnTo>
                    <a:lnTo>
                      <a:pt x="149" y="42"/>
                    </a:lnTo>
                    <a:lnTo>
                      <a:pt x="152" y="30"/>
                    </a:lnTo>
                    <a:lnTo>
                      <a:pt x="154" y="22"/>
                    </a:lnTo>
                    <a:lnTo>
                      <a:pt x="152" y="12"/>
                    </a:lnTo>
                    <a:lnTo>
                      <a:pt x="151" y="4"/>
                    </a:lnTo>
                    <a:lnTo>
                      <a:pt x="149" y="0"/>
                    </a:lnTo>
                    <a:lnTo>
                      <a:pt x="72" y="45"/>
                    </a:lnTo>
                    <a:lnTo>
                      <a:pt x="0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7A9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56" name="Freeform 51"/>
              <p:cNvSpPr>
                <a:spLocks/>
              </p:cNvSpPr>
              <p:nvPr/>
            </p:nvSpPr>
            <p:spPr bwMode="auto">
              <a:xfrm>
                <a:off x="995" y="2522"/>
                <a:ext cx="68" cy="67"/>
              </a:xfrm>
              <a:custGeom>
                <a:avLst/>
                <a:gdLst>
                  <a:gd name="T0" fmla="*/ 60 w 137"/>
                  <a:gd name="T1" fmla="*/ 0 h 134"/>
                  <a:gd name="T2" fmla="*/ 56 w 137"/>
                  <a:gd name="T3" fmla="*/ 0 h 134"/>
                  <a:gd name="T4" fmla="*/ 47 w 137"/>
                  <a:gd name="T5" fmla="*/ 5 h 134"/>
                  <a:gd name="T6" fmla="*/ 40 w 137"/>
                  <a:gd name="T7" fmla="*/ 6 h 134"/>
                  <a:gd name="T8" fmla="*/ 34 w 137"/>
                  <a:gd name="T9" fmla="*/ 11 h 134"/>
                  <a:gd name="T10" fmla="*/ 29 w 137"/>
                  <a:gd name="T11" fmla="*/ 15 h 134"/>
                  <a:gd name="T12" fmla="*/ 23 w 137"/>
                  <a:gd name="T13" fmla="*/ 21 h 134"/>
                  <a:gd name="T14" fmla="*/ 16 w 137"/>
                  <a:gd name="T15" fmla="*/ 25 h 134"/>
                  <a:gd name="T16" fmla="*/ 12 w 137"/>
                  <a:gd name="T17" fmla="*/ 32 h 134"/>
                  <a:gd name="T18" fmla="*/ 6 w 137"/>
                  <a:gd name="T19" fmla="*/ 39 h 134"/>
                  <a:gd name="T20" fmla="*/ 3 w 137"/>
                  <a:gd name="T21" fmla="*/ 49 h 134"/>
                  <a:gd name="T22" fmla="*/ 0 w 137"/>
                  <a:gd name="T23" fmla="*/ 58 h 134"/>
                  <a:gd name="T24" fmla="*/ 0 w 137"/>
                  <a:gd name="T25" fmla="*/ 69 h 134"/>
                  <a:gd name="T26" fmla="*/ 1 w 137"/>
                  <a:gd name="T27" fmla="*/ 81 h 134"/>
                  <a:gd name="T28" fmla="*/ 6 w 137"/>
                  <a:gd name="T29" fmla="*/ 95 h 134"/>
                  <a:gd name="T30" fmla="*/ 10 w 137"/>
                  <a:gd name="T31" fmla="*/ 105 h 134"/>
                  <a:gd name="T32" fmla="*/ 17 w 137"/>
                  <a:gd name="T33" fmla="*/ 117 h 134"/>
                  <a:gd name="T34" fmla="*/ 24 w 137"/>
                  <a:gd name="T35" fmla="*/ 124 h 134"/>
                  <a:gd name="T36" fmla="*/ 34 w 137"/>
                  <a:gd name="T37" fmla="*/ 130 h 134"/>
                  <a:gd name="T38" fmla="*/ 45 w 137"/>
                  <a:gd name="T39" fmla="*/ 131 h 134"/>
                  <a:gd name="T40" fmla="*/ 55 w 137"/>
                  <a:gd name="T41" fmla="*/ 134 h 134"/>
                  <a:gd name="T42" fmla="*/ 66 w 137"/>
                  <a:gd name="T43" fmla="*/ 133 h 134"/>
                  <a:gd name="T44" fmla="*/ 78 w 137"/>
                  <a:gd name="T45" fmla="*/ 133 h 134"/>
                  <a:gd name="T46" fmla="*/ 88 w 137"/>
                  <a:gd name="T47" fmla="*/ 128 h 134"/>
                  <a:gd name="T48" fmla="*/ 98 w 137"/>
                  <a:gd name="T49" fmla="*/ 124 h 134"/>
                  <a:gd name="T50" fmla="*/ 106 w 137"/>
                  <a:gd name="T51" fmla="*/ 118 h 134"/>
                  <a:gd name="T52" fmla="*/ 116 w 137"/>
                  <a:gd name="T53" fmla="*/ 114 h 134"/>
                  <a:gd name="T54" fmla="*/ 122 w 137"/>
                  <a:gd name="T55" fmla="*/ 105 h 134"/>
                  <a:gd name="T56" fmla="*/ 129 w 137"/>
                  <a:gd name="T57" fmla="*/ 98 h 134"/>
                  <a:gd name="T58" fmla="*/ 132 w 137"/>
                  <a:gd name="T59" fmla="*/ 90 h 134"/>
                  <a:gd name="T60" fmla="*/ 137 w 137"/>
                  <a:gd name="T61" fmla="*/ 81 h 134"/>
                  <a:gd name="T62" fmla="*/ 135 w 137"/>
                  <a:gd name="T63" fmla="*/ 71 h 134"/>
                  <a:gd name="T64" fmla="*/ 135 w 137"/>
                  <a:gd name="T65" fmla="*/ 64 h 134"/>
                  <a:gd name="T66" fmla="*/ 134 w 137"/>
                  <a:gd name="T67" fmla="*/ 55 h 134"/>
                  <a:gd name="T68" fmla="*/ 132 w 137"/>
                  <a:gd name="T69" fmla="*/ 49 h 134"/>
                  <a:gd name="T70" fmla="*/ 125 w 137"/>
                  <a:gd name="T71" fmla="*/ 38 h 134"/>
                  <a:gd name="T72" fmla="*/ 119 w 137"/>
                  <a:gd name="T73" fmla="*/ 29 h 134"/>
                  <a:gd name="T74" fmla="*/ 111 w 137"/>
                  <a:gd name="T75" fmla="*/ 21 h 134"/>
                  <a:gd name="T76" fmla="*/ 102 w 137"/>
                  <a:gd name="T77" fmla="*/ 16 h 134"/>
                  <a:gd name="T78" fmla="*/ 95 w 137"/>
                  <a:gd name="T79" fmla="*/ 11 h 134"/>
                  <a:gd name="T80" fmla="*/ 89 w 137"/>
                  <a:gd name="T81" fmla="*/ 9 h 134"/>
                  <a:gd name="T82" fmla="*/ 82 w 137"/>
                  <a:gd name="T83" fmla="*/ 5 h 134"/>
                  <a:gd name="T84" fmla="*/ 76 w 137"/>
                  <a:gd name="T85" fmla="*/ 5 h 134"/>
                  <a:gd name="T86" fmla="*/ 70 w 137"/>
                  <a:gd name="T87" fmla="*/ 2 h 134"/>
                  <a:gd name="T88" fmla="*/ 68 w 137"/>
                  <a:gd name="T89" fmla="*/ 2 h 134"/>
                  <a:gd name="T90" fmla="*/ 62 w 137"/>
                  <a:gd name="T91" fmla="*/ 0 h 134"/>
                  <a:gd name="T92" fmla="*/ 60 w 137"/>
                  <a:gd name="T93" fmla="*/ 0 h 134"/>
                  <a:gd name="T94" fmla="*/ 60 w 137"/>
                  <a:gd name="T9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" h="134">
                    <a:moveTo>
                      <a:pt x="60" y="0"/>
                    </a:moveTo>
                    <a:lnTo>
                      <a:pt x="56" y="0"/>
                    </a:lnTo>
                    <a:lnTo>
                      <a:pt x="47" y="5"/>
                    </a:lnTo>
                    <a:lnTo>
                      <a:pt x="40" y="6"/>
                    </a:lnTo>
                    <a:lnTo>
                      <a:pt x="34" y="11"/>
                    </a:lnTo>
                    <a:lnTo>
                      <a:pt x="29" y="15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12" y="32"/>
                    </a:lnTo>
                    <a:lnTo>
                      <a:pt x="6" y="39"/>
                    </a:lnTo>
                    <a:lnTo>
                      <a:pt x="3" y="49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1" y="81"/>
                    </a:lnTo>
                    <a:lnTo>
                      <a:pt x="6" y="95"/>
                    </a:lnTo>
                    <a:lnTo>
                      <a:pt x="10" y="105"/>
                    </a:lnTo>
                    <a:lnTo>
                      <a:pt x="17" y="117"/>
                    </a:lnTo>
                    <a:lnTo>
                      <a:pt x="24" y="124"/>
                    </a:lnTo>
                    <a:lnTo>
                      <a:pt x="34" y="130"/>
                    </a:lnTo>
                    <a:lnTo>
                      <a:pt x="45" y="131"/>
                    </a:lnTo>
                    <a:lnTo>
                      <a:pt x="55" y="134"/>
                    </a:lnTo>
                    <a:lnTo>
                      <a:pt x="66" y="133"/>
                    </a:lnTo>
                    <a:lnTo>
                      <a:pt x="78" y="133"/>
                    </a:lnTo>
                    <a:lnTo>
                      <a:pt x="88" y="128"/>
                    </a:lnTo>
                    <a:lnTo>
                      <a:pt x="98" y="124"/>
                    </a:lnTo>
                    <a:lnTo>
                      <a:pt x="106" y="118"/>
                    </a:lnTo>
                    <a:lnTo>
                      <a:pt x="116" y="114"/>
                    </a:lnTo>
                    <a:lnTo>
                      <a:pt x="122" y="105"/>
                    </a:lnTo>
                    <a:lnTo>
                      <a:pt x="129" y="98"/>
                    </a:lnTo>
                    <a:lnTo>
                      <a:pt x="132" y="90"/>
                    </a:lnTo>
                    <a:lnTo>
                      <a:pt x="137" y="81"/>
                    </a:lnTo>
                    <a:lnTo>
                      <a:pt x="135" y="71"/>
                    </a:lnTo>
                    <a:lnTo>
                      <a:pt x="135" y="64"/>
                    </a:lnTo>
                    <a:lnTo>
                      <a:pt x="134" y="55"/>
                    </a:lnTo>
                    <a:lnTo>
                      <a:pt x="132" y="49"/>
                    </a:lnTo>
                    <a:lnTo>
                      <a:pt x="125" y="38"/>
                    </a:lnTo>
                    <a:lnTo>
                      <a:pt x="119" y="29"/>
                    </a:lnTo>
                    <a:lnTo>
                      <a:pt x="111" y="21"/>
                    </a:lnTo>
                    <a:lnTo>
                      <a:pt x="102" y="16"/>
                    </a:lnTo>
                    <a:lnTo>
                      <a:pt x="95" y="11"/>
                    </a:lnTo>
                    <a:lnTo>
                      <a:pt x="89" y="9"/>
                    </a:lnTo>
                    <a:lnTo>
                      <a:pt x="82" y="5"/>
                    </a:lnTo>
                    <a:lnTo>
                      <a:pt x="76" y="5"/>
                    </a:lnTo>
                    <a:lnTo>
                      <a:pt x="70" y="2"/>
                    </a:lnTo>
                    <a:lnTo>
                      <a:pt x="68" y="2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898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57" name="Freeform 52"/>
              <p:cNvSpPr>
                <a:spLocks/>
              </p:cNvSpPr>
              <p:nvPr/>
            </p:nvSpPr>
            <p:spPr bwMode="auto">
              <a:xfrm>
                <a:off x="787" y="2439"/>
                <a:ext cx="125" cy="78"/>
              </a:xfrm>
              <a:custGeom>
                <a:avLst/>
                <a:gdLst>
                  <a:gd name="T0" fmla="*/ 0 w 250"/>
                  <a:gd name="T1" fmla="*/ 0 h 157"/>
                  <a:gd name="T2" fmla="*/ 2 w 250"/>
                  <a:gd name="T3" fmla="*/ 0 h 157"/>
                  <a:gd name="T4" fmla="*/ 6 w 250"/>
                  <a:gd name="T5" fmla="*/ 6 h 157"/>
                  <a:gd name="T6" fmla="*/ 13 w 250"/>
                  <a:gd name="T7" fmla="*/ 10 h 157"/>
                  <a:gd name="T8" fmla="*/ 26 w 250"/>
                  <a:gd name="T9" fmla="*/ 19 h 157"/>
                  <a:gd name="T10" fmla="*/ 38 w 250"/>
                  <a:gd name="T11" fmla="*/ 26 h 157"/>
                  <a:gd name="T12" fmla="*/ 53 w 250"/>
                  <a:gd name="T13" fmla="*/ 36 h 157"/>
                  <a:gd name="T14" fmla="*/ 69 w 250"/>
                  <a:gd name="T15" fmla="*/ 46 h 157"/>
                  <a:gd name="T16" fmla="*/ 89 w 250"/>
                  <a:gd name="T17" fmla="*/ 58 h 157"/>
                  <a:gd name="T18" fmla="*/ 107 w 250"/>
                  <a:gd name="T19" fmla="*/ 68 h 157"/>
                  <a:gd name="T20" fmla="*/ 128 w 250"/>
                  <a:gd name="T21" fmla="*/ 78 h 157"/>
                  <a:gd name="T22" fmla="*/ 150 w 250"/>
                  <a:gd name="T23" fmla="*/ 88 h 157"/>
                  <a:gd name="T24" fmla="*/ 170 w 250"/>
                  <a:gd name="T25" fmla="*/ 97 h 157"/>
                  <a:gd name="T26" fmla="*/ 190 w 250"/>
                  <a:gd name="T27" fmla="*/ 104 h 157"/>
                  <a:gd name="T28" fmla="*/ 212 w 250"/>
                  <a:gd name="T29" fmla="*/ 111 h 157"/>
                  <a:gd name="T30" fmla="*/ 232 w 250"/>
                  <a:gd name="T31" fmla="*/ 115 h 157"/>
                  <a:gd name="T32" fmla="*/ 250 w 250"/>
                  <a:gd name="T33" fmla="*/ 119 h 157"/>
                  <a:gd name="T34" fmla="*/ 250 w 250"/>
                  <a:gd name="T35" fmla="*/ 124 h 157"/>
                  <a:gd name="T36" fmla="*/ 250 w 250"/>
                  <a:gd name="T37" fmla="*/ 130 h 157"/>
                  <a:gd name="T38" fmla="*/ 250 w 250"/>
                  <a:gd name="T39" fmla="*/ 137 h 157"/>
                  <a:gd name="T40" fmla="*/ 247 w 250"/>
                  <a:gd name="T41" fmla="*/ 142 h 157"/>
                  <a:gd name="T42" fmla="*/ 245 w 250"/>
                  <a:gd name="T43" fmla="*/ 148 h 157"/>
                  <a:gd name="T44" fmla="*/ 242 w 250"/>
                  <a:gd name="T45" fmla="*/ 154 h 157"/>
                  <a:gd name="T46" fmla="*/ 237 w 250"/>
                  <a:gd name="T47" fmla="*/ 157 h 157"/>
                  <a:gd name="T48" fmla="*/ 232 w 250"/>
                  <a:gd name="T49" fmla="*/ 157 h 157"/>
                  <a:gd name="T50" fmla="*/ 224 w 250"/>
                  <a:gd name="T51" fmla="*/ 154 h 157"/>
                  <a:gd name="T52" fmla="*/ 216 w 250"/>
                  <a:gd name="T53" fmla="*/ 151 h 157"/>
                  <a:gd name="T54" fmla="*/ 206 w 250"/>
                  <a:gd name="T55" fmla="*/ 148 h 157"/>
                  <a:gd name="T56" fmla="*/ 194 w 250"/>
                  <a:gd name="T57" fmla="*/ 144 h 157"/>
                  <a:gd name="T58" fmla="*/ 183 w 250"/>
                  <a:gd name="T59" fmla="*/ 138 h 157"/>
                  <a:gd name="T60" fmla="*/ 168 w 250"/>
                  <a:gd name="T61" fmla="*/ 132 h 157"/>
                  <a:gd name="T62" fmla="*/ 155 w 250"/>
                  <a:gd name="T63" fmla="*/ 127 h 157"/>
                  <a:gd name="T64" fmla="*/ 141 w 250"/>
                  <a:gd name="T65" fmla="*/ 119 h 157"/>
                  <a:gd name="T66" fmla="*/ 125 w 250"/>
                  <a:gd name="T67" fmla="*/ 112 h 157"/>
                  <a:gd name="T68" fmla="*/ 112 w 250"/>
                  <a:gd name="T69" fmla="*/ 105 h 157"/>
                  <a:gd name="T70" fmla="*/ 99 w 250"/>
                  <a:gd name="T71" fmla="*/ 98 h 157"/>
                  <a:gd name="T72" fmla="*/ 85 w 250"/>
                  <a:gd name="T73" fmla="*/ 91 h 157"/>
                  <a:gd name="T74" fmla="*/ 75 w 250"/>
                  <a:gd name="T75" fmla="*/ 84 h 157"/>
                  <a:gd name="T76" fmla="*/ 64 w 250"/>
                  <a:gd name="T77" fmla="*/ 76 h 157"/>
                  <a:gd name="T78" fmla="*/ 56 w 250"/>
                  <a:gd name="T79" fmla="*/ 72 h 157"/>
                  <a:gd name="T80" fmla="*/ 49 w 250"/>
                  <a:gd name="T81" fmla="*/ 65 h 157"/>
                  <a:gd name="T82" fmla="*/ 42 w 250"/>
                  <a:gd name="T83" fmla="*/ 59 h 157"/>
                  <a:gd name="T84" fmla="*/ 36 w 250"/>
                  <a:gd name="T85" fmla="*/ 53 h 157"/>
                  <a:gd name="T86" fmla="*/ 32 w 250"/>
                  <a:gd name="T87" fmla="*/ 48 h 157"/>
                  <a:gd name="T88" fmla="*/ 20 w 250"/>
                  <a:gd name="T89" fmla="*/ 36 h 157"/>
                  <a:gd name="T90" fmla="*/ 13 w 250"/>
                  <a:gd name="T91" fmla="*/ 26 h 157"/>
                  <a:gd name="T92" fmla="*/ 6 w 250"/>
                  <a:gd name="T93" fmla="*/ 15 h 157"/>
                  <a:gd name="T94" fmla="*/ 3 w 250"/>
                  <a:gd name="T95" fmla="*/ 7 h 157"/>
                  <a:gd name="T96" fmla="*/ 0 w 250"/>
                  <a:gd name="T97" fmla="*/ 2 h 157"/>
                  <a:gd name="T98" fmla="*/ 0 w 250"/>
                  <a:gd name="T99" fmla="*/ 0 h 157"/>
                  <a:gd name="T100" fmla="*/ 0 w 250"/>
                  <a:gd name="T10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0" h="157">
                    <a:moveTo>
                      <a:pt x="0" y="0"/>
                    </a:moveTo>
                    <a:lnTo>
                      <a:pt x="2" y="0"/>
                    </a:lnTo>
                    <a:lnTo>
                      <a:pt x="6" y="6"/>
                    </a:lnTo>
                    <a:lnTo>
                      <a:pt x="13" y="10"/>
                    </a:lnTo>
                    <a:lnTo>
                      <a:pt x="26" y="19"/>
                    </a:lnTo>
                    <a:lnTo>
                      <a:pt x="38" y="26"/>
                    </a:lnTo>
                    <a:lnTo>
                      <a:pt x="53" y="36"/>
                    </a:lnTo>
                    <a:lnTo>
                      <a:pt x="69" y="46"/>
                    </a:lnTo>
                    <a:lnTo>
                      <a:pt x="89" y="58"/>
                    </a:lnTo>
                    <a:lnTo>
                      <a:pt x="107" y="68"/>
                    </a:lnTo>
                    <a:lnTo>
                      <a:pt x="128" y="78"/>
                    </a:lnTo>
                    <a:lnTo>
                      <a:pt x="150" y="88"/>
                    </a:lnTo>
                    <a:lnTo>
                      <a:pt x="170" y="97"/>
                    </a:lnTo>
                    <a:lnTo>
                      <a:pt x="190" y="104"/>
                    </a:lnTo>
                    <a:lnTo>
                      <a:pt x="212" y="111"/>
                    </a:lnTo>
                    <a:lnTo>
                      <a:pt x="232" y="115"/>
                    </a:lnTo>
                    <a:lnTo>
                      <a:pt x="250" y="119"/>
                    </a:lnTo>
                    <a:lnTo>
                      <a:pt x="250" y="124"/>
                    </a:lnTo>
                    <a:lnTo>
                      <a:pt x="250" y="130"/>
                    </a:lnTo>
                    <a:lnTo>
                      <a:pt x="250" y="137"/>
                    </a:lnTo>
                    <a:lnTo>
                      <a:pt x="247" y="142"/>
                    </a:lnTo>
                    <a:lnTo>
                      <a:pt x="245" y="148"/>
                    </a:lnTo>
                    <a:lnTo>
                      <a:pt x="242" y="154"/>
                    </a:lnTo>
                    <a:lnTo>
                      <a:pt x="237" y="157"/>
                    </a:lnTo>
                    <a:lnTo>
                      <a:pt x="232" y="157"/>
                    </a:lnTo>
                    <a:lnTo>
                      <a:pt x="224" y="154"/>
                    </a:lnTo>
                    <a:lnTo>
                      <a:pt x="216" y="151"/>
                    </a:lnTo>
                    <a:lnTo>
                      <a:pt x="206" y="148"/>
                    </a:lnTo>
                    <a:lnTo>
                      <a:pt x="194" y="144"/>
                    </a:lnTo>
                    <a:lnTo>
                      <a:pt x="183" y="138"/>
                    </a:lnTo>
                    <a:lnTo>
                      <a:pt x="168" y="132"/>
                    </a:lnTo>
                    <a:lnTo>
                      <a:pt x="155" y="127"/>
                    </a:lnTo>
                    <a:lnTo>
                      <a:pt x="141" y="119"/>
                    </a:lnTo>
                    <a:lnTo>
                      <a:pt x="125" y="112"/>
                    </a:lnTo>
                    <a:lnTo>
                      <a:pt x="112" y="105"/>
                    </a:lnTo>
                    <a:lnTo>
                      <a:pt x="99" y="98"/>
                    </a:lnTo>
                    <a:lnTo>
                      <a:pt x="85" y="91"/>
                    </a:lnTo>
                    <a:lnTo>
                      <a:pt x="75" y="84"/>
                    </a:lnTo>
                    <a:lnTo>
                      <a:pt x="64" y="76"/>
                    </a:lnTo>
                    <a:lnTo>
                      <a:pt x="56" y="72"/>
                    </a:lnTo>
                    <a:lnTo>
                      <a:pt x="49" y="65"/>
                    </a:lnTo>
                    <a:lnTo>
                      <a:pt x="42" y="59"/>
                    </a:lnTo>
                    <a:lnTo>
                      <a:pt x="36" y="53"/>
                    </a:lnTo>
                    <a:lnTo>
                      <a:pt x="32" y="48"/>
                    </a:lnTo>
                    <a:lnTo>
                      <a:pt x="20" y="36"/>
                    </a:lnTo>
                    <a:lnTo>
                      <a:pt x="13" y="26"/>
                    </a:lnTo>
                    <a:lnTo>
                      <a:pt x="6" y="15"/>
                    </a:lnTo>
                    <a:lnTo>
                      <a:pt x="3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9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58" name="Freeform 53"/>
              <p:cNvSpPr>
                <a:spLocks/>
              </p:cNvSpPr>
              <p:nvPr/>
            </p:nvSpPr>
            <p:spPr bwMode="auto">
              <a:xfrm>
                <a:off x="1018" y="2525"/>
                <a:ext cx="43" cy="40"/>
              </a:xfrm>
              <a:custGeom>
                <a:avLst/>
                <a:gdLst>
                  <a:gd name="T0" fmla="*/ 0 w 86"/>
                  <a:gd name="T1" fmla="*/ 66 h 79"/>
                  <a:gd name="T2" fmla="*/ 0 w 86"/>
                  <a:gd name="T3" fmla="*/ 60 h 79"/>
                  <a:gd name="T4" fmla="*/ 0 w 86"/>
                  <a:gd name="T5" fmla="*/ 53 h 79"/>
                  <a:gd name="T6" fmla="*/ 0 w 86"/>
                  <a:gd name="T7" fmla="*/ 46 h 79"/>
                  <a:gd name="T8" fmla="*/ 0 w 86"/>
                  <a:gd name="T9" fmla="*/ 38 h 79"/>
                  <a:gd name="T10" fmla="*/ 3 w 86"/>
                  <a:gd name="T11" fmla="*/ 26 h 79"/>
                  <a:gd name="T12" fmla="*/ 7 w 86"/>
                  <a:gd name="T13" fmla="*/ 15 h 79"/>
                  <a:gd name="T14" fmla="*/ 13 w 86"/>
                  <a:gd name="T15" fmla="*/ 7 h 79"/>
                  <a:gd name="T16" fmla="*/ 23 w 86"/>
                  <a:gd name="T17" fmla="*/ 3 h 79"/>
                  <a:gd name="T18" fmla="*/ 30 w 86"/>
                  <a:gd name="T19" fmla="*/ 0 h 79"/>
                  <a:gd name="T20" fmla="*/ 37 w 86"/>
                  <a:gd name="T21" fmla="*/ 0 h 79"/>
                  <a:gd name="T22" fmla="*/ 46 w 86"/>
                  <a:gd name="T23" fmla="*/ 0 h 79"/>
                  <a:gd name="T24" fmla="*/ 56 w 86"/>
                  <a:gd name="T25" fmla="*/ 3 h 79"/>
                  <a:gd name="T26" fmla="*/ 65 w 86"/>
                  <a:gd name="T27" fmla="*/ 4 h 79"/>
                  <a:gd name="T28" fmla="*/ 72 w 86"/>
                  <a:gd name="T29" fmla="*/ 10 h 79"/>
                  <a:gd name="T30" fmla="*/ 78 w 86"/>
                  <a:gd name="T31" fmla="*/ 13 h 79"/>
                  <a:gd name="T32" fmla="*/ 82 w 86"/>
                  <a:gd name="T33" fmla="*/ 18 h 79"/>
                  <a:gd name="T34" fmla="*/ 86 w 86"/>
                  <a:gd name="T35" fmla="*/ 28 h 79"/>
                  <a:gd name="T36" fmla="*/ 86 w 86"/>
                  <a:gd name="T37" fmla="*/ 41 h 79"/>
                  <a:gd name="T38" fmla="*/ 82 w 86"/>
                  <a:gd name="T39" fmla="*/ 53 h 79"/>
                  <a:gd name="T40" fmla="*/ 75 w 86"/>
                  <a:gd name="T41" fmla="*/ 63 h 79"/>
                  <a:gd name="T42" fmla="*/ 65 w 86"/>
                  <a:gd name="T43" fmla="*/ 71 h 79"/>
                  <a:gd name="T44" fmla="*/ 55 w 86"/>
                  <a:gd name="T45" fmla="*/ 77 h 79"/>
                  <a:gd name="T46" fmla="*/ 43 w 86"/>
                  <a:gd name="T47" fmla="*/ 79 h 79"/>
                  <a:gd name="T48" fmla="*/ 32 w 86"/>
                  <a:gd name="T49" fmla="*/ 79 h 79"/>
                  <a:gd name="T50" fmla="*/ 23 w 86"/>
                  <a:gd name="T51" fmla="*/ 79 h 79"/>
                  <a:gd name="T52" fmla="*/ 16 w 86"/>
                  <a:gd name="T53" fmla="*/ 79 h 79"/>
                  <a:gd name="T54" fmla="*/ 9 w 86"/>
                  <a:gd name="T55" fmla="*/ 76 h 79"/>
                  <a:gd name="T56" fmla="*/ 4 w 86"/>
                  <a:gd name="T57" fmla="*/ 73 h 79"/>
                  <a:gd name="T58" fmla="*/ 0 w 86"/>
                  <a:gd name="T59" fmla="*/ 70 h 79"/>
                  <a:gd name="T60" fmla="*/ 0 w 86"/>
                  <a:gd name="T61" fmla="*/ 66 h 79"/>
                  <a:gd name="T62" fmla="*/ 0 w 86"/>
                  <a:gd name="T63" fmla="*/ 6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79">
                    <a:moveTo>
                      <a:pt x="0" y="66"/>
                    </a:moveTo>
                    <a:lnTo>
                      <a:pt x="0" y="60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3" y="26"/>
                    </a:lnTo>
                    <a:lnTo>
                      <a:pt x="7" y="15"/>
                    </a:lnTo>
                    <a:lnTo>
                      <a:pt x="13" y="7"/>
                    </a:lnTo>
                    <a:lnTo>
                      <a:pt x="23" y="3"/>
                    </a:lnTo>
                    <a:lnTo>
                      <a:pt x="30" y="0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3"/>
                    </a:lnTo>
                    <a:lnTo>
                      <a:pt x="65" y="4"/>
                    </a:lnTo>
                    <a:lnTo>
                      <a:pt x="72" y="10"/>
                    </a:lnTo>
                    <a:lnTo>
                      <a:pt x="78" y="13"/>
                    </a:lnTo>
                    <a:lnTo>
                      <a:pt x="82" y="18"/>
                    </a:lnTo>
                    <a:lnTo>
                      <a:pt x="86" y="28"/>
                    </a:lnTo>
                    <a:lnTo>
                      <a:pt x="86" y="41"/>
                    </a:lnTo>
                    <a:lnTo>
                      <a:pt x="82" y="53"/>
                    </a:lnTo>
                    <a:lnTo>
                      <a:pt x="75" y="63"/>
                    </a:lnTo>
                    <a:lnTo>
                      <a:pt x="65" y="71"/>
                    </a:lnTo>
                    <a:lnTo>
                      <a:pt x="55" y="77"/>
                    </a:lnTo>
                    <a:lnTo>
                      <a:pt x="43" y="79"/>
                    </a:lnTo>
                    <a:lnTo>
                      <a:pt x="32" y="79"/>
                    </a:lnTo>
                    <a:lnTo>
                      <a:pt x="23" y="79"/>
                    </a:lnTo>
                    <a:lnTo>
                      <a:pt x="16" y="79"/>
                    </a:lnTo>
                    <a:lnTo>
                      <a:pt x="9" y="76"/>
                    </a:lnTo>
                    <a:lnTo>
                      <a:pt x="4" y="73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E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59" name="Freeform 54"/>
              <p:cNvSpPr>
                <a:spLocks/>
              </p:cNvSpPr>
              <p:nvPr/>
            </p:nvSpPr>
            <p:spPr bwMode="auto">
              <a:xfrm>
                <a:off x="1080" y="2226"/>
                <a:ext cx="161" cy="160"/>
              </a:xfrm>
              <a:custGeom>
                <a:avLst/>
                <a:gdLst>
                  <a:gd name="T0" fmla="*/ 294 w 323"/>
                  <a:gd name="T1" fmla="*/ 144 h 321"/>
                  <a:gd name="T2" fmla="*/ 281 w 323"/>
                  <a:gd name="T3" fmla="*/ 133 h 321"/>
                  <a:gd name="T4" fmla="*/ 258 w 323"/>
                  <a:gd name="T5" fmla="*/ 114 h 321"/>
                  <a:gd name="T6" fmla="*/ 225 w 323"/>
                  <a:gd name="T7" fmla="*/ 91 h 321"/>
                  <a:gd name="T8" fmla="*/ 185 w 323"/>
                  <a:gd name="T9" fmla="*/ 65 h 321"/>
                  <a:gd name="T10" fmla="*/ 138 w 323"/>
                  <a:gd name="T11" fmla="*/ 39 h 321"/>
                  <a:gd name="T12" fmla="*/ 86 w 323"/>
                  <a:gd name="T13" fmla="*/ 19 h 321"/>
                  <a:gd name="T14" fmla="*/ 31 w 323"/>
                  <a:gd name="T15" fmla="*/ 3 h 321"/>
                  <a:gd name="T16" fmla="*/ 0 w 323"/>
                  <a:gd name="T17" fmla="*/ 26 h 321"/>
                  <a:gd name="T18" fmla="*/ 5 w 323"/>
                  <a:gd name="T19" fmla="*/ 26 h 321"/>
                  <a:gd name="T20" fmla="*/ 24 w 323"/>
                  <a:gd name="T21" fmla="*/ 34 h 321"/>
                  <a:gd name="T22" fmla="*/ 48 w 323"/>
                  <a:gd name="T23" fmla="*/ 45 h 321"/>
                  <a:gd name="T24" fmla="*/ 83 w 323"/>
                  <a:gd name="T25" fmla="*/ 59 h 321"/>
                  <a:gd name="T26" fmla="*/ 117 w 323"/>
                  <a:gd name="T27" fmla="*/ 77 h 321"/>
                  <a:gd name="T28" fmla="*/ 152 w 323"/>
                  <a:gd name="T29" fmla="*/ 95 h 321"/>
                  <a:gd name="T30" fmla="*/ 184 w 323"/>
                  <a:gd name="T31" fmla="*/ 118 h 321"/>
                  <a:gd name="T32" fmla="*/ 209 w 323"/>
                  <a:gd name="T33" fmla="*/ 143 h 321"/>
                  <a:gd name="T34" fmla="*/ 202 w 323"/>
                  <a:gd name="T35" fmla="*/ 138 h 321"/>
                  <a:gd name="T36" fmla="*/ 185 w 323"/>
                  <a:gd name="T37" fmla="*/ 131 h 321"/>
                  <a:gd name="T38" fmla="*/ 159 w 323"/>
                  <a:gd name="T39" fmla="*/ 120 h 321"/>
                  <a:gd name="T40" fmla="*/ 130 w 323"/>
                  <a:gd name="T41" fmla="*/ 108 h 321"/>
                  <a:gd name="T42" fmla="*/ 94 w 323"/>
                  <a:gd name="T43" fmla="*/ 95 h 321"/>
                  <a:gd name="T44" fmla="*/ 60 w 323"/>
                  <a:gd name="T45" fmla="*/ 85 h 321"/>
                  <a:gd name="T46" fmla="*/ 27 w 323"/>
                  <a:gd name="T47" fmla="*/ 78 h 321"/>
                  <a:gd name="T48" fmla="*/ 0 w 323"/>
                  <a:gd name="T49" fmla="*/ 77 h 321"/>
                  <a:gd name="T50" fmla="*/ 13 w 323"/>
                  <a:gd name="T51" fmla="*/ 107 h 321"/>
                  <a:gd name="T52" fmla="*/ 31 w 323"/>
                  <a:gd name="T53" fmla="*/ 118 h 321"/>
                  <a:gd name="T54" fmla="*/ 66 w 323"/>
                  <a:gd name="T55" fmla="*/ 138 h 321"/>
                  <a:gd name="T56" fmla="*/ 112 w 323"/>
                  <a:gd name="T57" fmla="*/ 164 h 321"/>
                  <a:gd name="T58" fmla="*/ 161 w 323"/>
                  <a:gd name="T59" fmla="*/ 196 h 321"/>
                  <a:gd name="T60" fmla="*/ 209 w 323"/>
                  <a:gd name="T61" fmla="*/ 230 h 321"/>
                  <a:gd name="T62" fmla="*/ 254 w 323"/>
                  <a:gd name="T63" fmla="*/ 265 h 321"/>
                  <a:gd name="T64" fmla="*/ 290 w 323"/>
                  <a:gd name="T65" fmla="*/ 295 h 321"/>
                  <a:gd name="T66" fmla="*/ 310 w 323"/>
                  <a:gd name="T67" fmla="*/ 318 h 321"/>
                  <a:gd name="T68" fmla="*/ 320 w 323"/>
                  <a:gd name="T69" fmla="*/ 317 h 321"/>
                  <a:gd name="T70" fmla="*/ 323 w 323"/>
                  <a:gd name="T71" fmla="*/ 299 h 321"/>
                  <a:gd name="T72" fmla="*/ 320 w 323"/>
                  <a:gd name="T73" fmla="*/ 269 h 321"/>
                  <a:gd name="T74" fmla="*/ 314 w 323"/>
                  <a:gd name="T75" fmla="*/ 233 h 321"/>
                  <a:gd name="T76" fmla="*/ 307 w 323"/>
                  <a:gd name="T77" fmla="*/ 196 h 321"/>
                  <a:gd name="T78" fmla="*/ 300 w 323"/>
                  <a:gd name="T79" fmla="*/ 166 h 321"/>
                  <a:gd name="T80" fmla="*/ 297 w 323"/>
                  <a:gd name="T81" fmla="*/ 148 h 321"/>
                  <a:gd name="T82" fmla="*/ 297 w 323"/>
                  <a:gd name="T83" fmla="*/ 146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3" h="321">
                    <a:moveTo>
                      <a:pt x="297" y="146"/>
                    </a:moveTo>
                    <a:lnTo>
                      <a:pt x="294" y="144"/>
                    </a:lnTo>
                    <a:lnTo>
                      <a:pt x="290" y="140"/>
                    </a:lnTo>
                    <a:lnTo>
                      <a:pt x="281" y="133"/>
                    </a:lnTo>
                    <a:lnTo>
                      <a:pt x="273" y="125"/>
                    </a:lnTo>
                    <a:lnTo>
                      <a:pt x="258" y="114"/>
                    </a:lnTo>
                    <a:lnTo>
                      <a:pt x="242" y="103"/>
                    </a:lnTo>
                    <a:lnTo>
                      <a:pt x="225" y="91"/>
                    </a:lnTo>
                    <a:lnTo>
                      <a:pt x="207" y="80"/>
                    </a:lnTo>
                    <a:lnTo>
                      <a:pt x="185" y="65"/>
                    </a:lnTo>
                    <a:lnTo>
                      <a:pt x="162" y="52"/>
                    </a:lnTo>
                    <a:lnTo>
                      <a:pt x="138" y="39"/>
                    </a:lnTo>
                    <a:lnTo>
                      <a:pt x="113" y="29"/>
                    </a:lnTo>
                    <a:lnTo>
                      <a:pt x="86" y="19"/>
                    </a:lnTo>
                    <a:lnTo>
                      <a:pt x="58" y="11"/>
                    </a:lnTo>
                    <a:lnTo>
                      <a:pt x="31" y="3"/>
                    </a:lnTo>
                    <a:lnTo>
                      <a:pt x="2" y="0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5" y="26"/>
                    </a:lnTo>
                    <a:lnTo>
                      <a:pt x="13" y="29"/>
                    </a:lnTo>
                    <a:lnTo>
                      <a:pt x="24" y="34"/>
                    </a:lnTo>
                    <a:lnTo>
                      <a:pt x="36" y="38"/>
                    </a:lnTo>
                    <a:lnTo>
                      <a:pt x="48" y="45"/>
                    </a:lnTo>
                    <a:lnTo>
                      <a:pt x="66" y="51"/>
                    </a:lnTo>
                    <a:lnTo>
                      <a:pt x="83" y="59"/>
                    </a:lnTo>
                    <a:lnTo>
                      <a:pt x="99" y="67"/>
                    </a:lnTo>
                    <a:lnTo>
                      <a:pt x="117" y="77"/>
                    </a:lnTo>
                    <a:lnTo>
                      <a:pt x="135" y="85"/>
                    </a:lnTo>
                    <a:lnTo>
                      <a:pt x="152" y="95"/>
                    </a:lnTo>
                    <a:lnTo>
                      <a:pt x="168" y="107"/>
                    </a:lnTo>
                    <a:lnTo>
                      <a:pt x="184" y="118"/>
                    </a:lnTo>
                    <a:lnTo>
                      <a:pt x="196" y="130"/>
                    </a:lnTo>
                    <a:lnTo>
                      <a:pt x="209" y="143"/>
                    </a:lnTo>
                    <a:lnTo>
                      <a:pt x="207" y="141"/>
                    </a:lnTo>
                    <a:lnTo>
                      <a:pt x="202" y="138"/>
                    </a:lnTo>
                    <a:lnTo>
                      <a:pt x="194" y="134"/>
                    </a:lnTo>
                    <a:lnTo>
                      <a:pt x="185" y="131"/>
                    </a:lnTo>
                    <a:lnTo>
                      <a:pt x="172" y="125"/>
                    </a:lnTo>
                    <a:lnTo>
                      <a:pt x="159" y="120"/>
                    </a:lnTo>
                    <a:lnTo>
                      <a:pt x="143" y="114"/>
                    </a:lnTo>
                    <a:lnTo>
                      <a:pt x="130" y="108"/>
                    </a:lnTo>
                    <a:lnTo>
                      <a:pt x="112" y="101"/>
                    </a:lnTo>
                    <a:lnTo>
                      <a:pt x="94" y="95"/>
                    </a:lnTo>
                    <a:lnTo>
                      <a:pt x="77" y="90"/>
                    </a:lnTo>
                    <a:lnTo>
                      <a:pt x="60" y="85"/>
                    </a:lnTo>
                    <a:lnTo>
                      <a:pt x="43" y="81"/>
                    </a:lnTo>
                    <a:lnTo>
                      <a:pt x="27" y="78"/>
                    </a:lnTo>
                    <a:lnTo>
                      <a:pt x="11" y="77"/>
                    </a:lnTo>
                    <a:lnTo>
                      <a:pt x="0" y="77"/>
                    </a:lnTo>
                    <a:lnTo>
                      <a:pt x="11" y="107"/>
                    </a:lnTo>
                    <a:lnTo>
                      <a:pt x="13" y="107"/>
                    </a:lnTo>
                    <a:lnTo>
                      <a:pt x="20" y="111"/>
                    </a:lnTo>
                    <a:lnTo>
                      <a:pt x="31" y="118"/>
                    </a:lnTo>
                    <a:lnTo>
                      <a:pt x="48" y="127"/>
                    </a:lnTo>
                    <a:lnTo>
                      <a:pt x="66" y="138"/>
                    </a:lnTo>
                    <a:lnTo>
                      <a:pt x="87" y="151"/>
                    </a:lnTo>
                    <a:lnTo>
                      <a:pt x="112" y="164"/>
                    </a:lnTo>
                    <a:lnTo>
                      <a:pt x="136" y="182"/>
                    </a:lnTo>
                    <a:lnTo>
                      <a:pt x="161" y="196"/>
                    </a:lnTo>
                    <a:lnTo>
                      <a:pt x="186" y="215"/>
                    </a:lnTo>
                    <a:lnTo>
                      <a:pt x="209" y="230"/>
                    </a:lnTo>
                    <a:lnTo>
                      <a:pt x="234" y="248"/>
                    </a:lnTo>
                    <a:lnTo>
                      <a:pt x="254" y="265"/>
                    </a:lnTo>
                    <a:lnTo>
                      <a:pt x="274" y="281"/>
                    </a:lnTo>
                    <a:lnTo>
                      <a:pt x="290" y="295"/>
                    </a:lnTo>
                    <a:lnTo>
                      <a:pt x="303" y="309"/>
                    </a:lnTo>
                    <a:lnTo>
                      <a:pt x="310" y="318"/>
                    </a:lnTo>
                    <a:lnTo>
                      <a:pt x="317" y="321"/>
                    </a:lnTo>
                    <a:lnTo>
                      <a:pt x="320" y="317"/>
                    </a:lnTo>
                    <a:lnTo>
                      <a:pt x="323" y="311"/>
                    </a:lnTo>
                    <a:lnTo>
                      <a:pt x="323" y="299"/>
                    </a:lnTo>
                    <a:lnTo>
                      <a:pt x="323" y="286"/>
                    </a:lnTo>
                    <a:lnTo>
                      <a:pt x="320" y="269"/>
                    </a:lnTo>
                    <a:lnTo>
                      <a:pt x="319" y="252"/>
                    </a:lnTo>
                    <a:lnTo>
                      <a:pt x="314" y="233"/>
                    </a:lnTo>
                    <a:lnTo>
                      <a:pt x="310" y="215"/>
                    </a:lnTo>
                    <a:lnTo>
                      <a:pt x="307" y="196"/>
                    </a:lnTo>
                    <a:lnTo>
                      <a:pt x="304" y="180"/>
                    </a:lnTo>
                    <a:lnTo>
                      <a:pt x="300" y="166"/>
                    </a:lnTo>
                    <a:lnTo>
                      <a:pt x="298" y="156"/>
                    </a:lnTo>
                    <a:lnTo>
                      <a:pt x="297" y="148"/>
                    </a:lnTo>
                    <a:lnTo>
                      <a:pt x="297" y="146"/>
                    </a:lnTo>
                    <a:lnTo>
                      <a:pt x="297" y="146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60" name="Freeform 55"/>
              <p:cNvSpPr>
                <a:spLocks/>
              </p:cNvSpPr>
              <p:nvPr/>
            </p:nvSpPr>
            <p:spPr bwMode="auto">
              <a:xfrm>
                <a:off x="793" y="2234"/>
                <a:ext cx="274" cy="105"/>
              </a:xfrm>
              <a:custGeom>
                <a:avLst/>
                <a:gdLst>
                  <a:gd name="T0" fmla="*/ 275 w 548"/>
                  <a:gd name="T1" fmla="*/ 0 h 208"/>
                  <a:gd name="T2" fmla="*/ 255 w 548"/>
                  <a:gd name="T3" fmla="*/ 4 h 208"/>
                  <a:gd name="T4" fmla="*/ 219 w 548"/>
                  <a:gd name="T5" fmla="*/ 16 h 208"/>
                  <a:gd name="T6" fmla="*/ 173 w 548"/>
                  <a:gd name="T7" fmla="*/ 34 h 208"/>
                  <a:gd name="T8" fmla="*/ 124 w 548"/>
                  <a:gd name="T9" fmla="*/ 59 h 208"/>
                  <a:gd name="T10" fmla="*/ 75 w 548"/>
                  <a:gd name="T11" fmla="*/ 90 h 208"/>
                  <a:gd name="T12" fmla="*/ 35 w 548"/>
                  <a:gd name="T13" fmla="*/ 129 h 208"/>
                  <a:gd name="T14" fmla="*/ 6 w 548"/>
                  <a:gd name="T15" fmla="*/ 176 h 208"/>
                  <a:gd name="T16" fmla="*/ 5 w 548"/>
                  <a:gd name="T17" fmla="*/ 197 h 208"/>
                  <a:gd name="T18" fmla="*/ 20 w 548"/>
                  <a:gd name="T19" fmla="*/ 178 h 208"/>
                  <a:gd name="T20" fmla="*/ 45 w 548"/>
                  <a:gd name="T21" fmla="*/ 153 h 208"/>
                  <a:gd name="T22" fmla="*/ 81 w 548"/>
                  <a:gd name="T23" fmla="*/ 128 h 208"/>
                  <a:gd name="T24" fmla="*/ 122 w 548"/>
                  <a:gd name="T25" fmla="*/ 99 h 208"/>
                  <a:gd name="T26" fmla="*/ 171 w 548"/>
                  <a:gd name="T27" fmla="*/ 76 h 208"/>
                  <a:gd name="T28" fmla="*/ 226 w 548"/>
                  <a:gd name="T29" fmla="*/ 59 h 208"/>
                  <a:gd name="T30" fmla="*/ 285 w 548"/>
                  <a:gd name="T31" fmla="*/ 53 h 208"/>
                  <a:gd name="T32" fmla="*/ 266 w 548"/>
                  <a:gd name="T33" fmla="*/ 64 h 208"/>
                  <a:gd name="T34" fmla="*/ 250 w 548"/>
                  <a:gd name="T35" fmla="*/ 76 h 208"/>
                  <a:gd name="T36" fmla="*/ 232 w 548"/>
                  <a:gd name="T37" fmla="*/ 89 h 208"/>
                  <a:gd name="T38" fmla="*/ 211 w 548"/>
                  <a:gd name="T39" fmla="*/ 105 h 208"/>
                  <a:gd name="T40" fmla="*/ 194 w 548"/>
                  <a:gd name="T41" fmla="*/ 123 h 208"/>
                  <a:gd name="T42" fmla="*/ 181 w 548"/>
                  <a:gd name="T43" fmla="*/ 145 h 208"/>
                  <a:gd name="T44" fmla="*/ 181 w 548"/>
                  <a:gd name="T45" fmla="*/ 152 h 208"/>
                  <a:gd name="T46" fmla="*/ 197 w 548"/>
                  <a:gd name="T47" fmla="*/ 146 h 208"/>
                  <a:gd name="T48" fmla="*/ 220 w 548"/>
                  <a:gd name="T49" fmla="*/ 136 h 208"/>
                  <a:gd name="T50" fmla="*/ 250 w 548"/>
                  <a:gd name="T51" fmla="*/ 128 h 208"/>
                  <a:gd name="T52" fmla="*/ 285 w 548"/>
                  <a:gd name="T53" fmla="*/ 116 h 208"/>
                  <a:gd name="T54" fmla="*/ 324 w 548"/>
                  <a:gd name="T55" fmla="*/ 107 h 208"/>
                  <a:gd name="T56" fmla="*/ 361 w 548"/>
                  <a:gd name="T57" fmla="*/ 102 h 208"/>
                  <a:gd name="T58" fmla="*/ 401 w 548"/>
                  <a:gd name="T59" fmla="*/ 99 h 208"/>
                  <a:gd name="T60" fmla="*/ 387 w 548"/>
                  <a:gd name="T61" fmla="*/ 105 h 208"/>
                  <a:gd name="T62" fmla="*/ 372 w 548"/>
                  <a:gd name="T63" fmla="*/ 113 h 208"/>
                  <a:gd name="T64" fmla="*/ 355 w 548"/>
                  <a:gd name="T65" fmla="*/ 126 h 208"/>
                  <a:gd name="T66" fmla="*/ 336 w 548"/>
                  <a:gd name="T67" fmla="*/ 141 h 208"/>
                  <a:gd name="T68" fmla="*/ 318 w 548"/>
                  <a:gd name="T69" fmla="*/ 161 h 208"/>
                  <a:gd name="T70" fmla="*/ 299 w 548"/>
                  <a:gd name="T71" fmla="*/ 184 h 208"/>
                  <a:gd name="T72" fmla="*/ 290 w 548"/>
                  <a:gd name="T73" fmla="*/ 208 h 208"/>
                  <a:gd name="T74" fmla="*/ 312 w 548"/>
                  <a:gd name="T75" fmla="*/ 191 h 208"/>
                  <a:gd name="T76" fmla="*/ 336 w 548"/>
                  <a:gd name="T77" fmla="*/ 178 h 208"/>
                  <a:gd name="T78" fmla="*/ 370 w 548"/>
                  <a:gd name="T79" fmla="*/ 165 h 208"/>
                  <a:gd name="T80" fmla="*/ 410 w 548"/>
                  <a:gd name="T81" fmla="*/ 149 h 208"/>
                  <a:gd name="T82" fmla="*/ 459 w 548"/>
                  <a:gd name="T83" fmla="*/ 136 h 208"/>
                  <a:gd name="T84" fmla="*/ 515 w 548"/>
                  <a:gd name="T85" fmla="*/ 129 h 208"/>
                  <a:gd name="T86" fmla="*/ 545 w 548"/>
                  <a:gd name="T87" fmla="*/ 126 h 208"/>
                  <a:gd name="T88" fmla="*/ 538 w 548"/>
                  <a:gd name="T89" fmla="*/ 119 h 208"/>
                  <a:gd name="T90" fmla="*/ 523 w 548"/>
                  <a:gd name="T91" fmla="*/ 109 h 208"/>
                  <a:gd name="T92" fmla="*/ 505 w 548"/>
                  <a:gd name="T93" fmla="*/ 95 h 208"/>
                  <a:gd name="T94" fmla="*/ 480 w 548"/>
                  <a:gd name="T95" fmla="*/ 77 h 208"/>
                  <a:gd name="T96" fmla="*/ 453 w 548"/>
                  <a:gd name="T97" fmla="*/ 62 h 208"/>
                  <a:gd name="T98" fmla="*/ 424 w 548"/>
                  <a:gd name="T99" fmla="*/ 46 h 208"/>
                  <a:gd name="T100" fmla="*/ 393 w 548"/>
                  <a:gd name="T101" fmla="*/ 34 h 208"/>
                  <a:gd name="T102" fmla="*/ 361 w 548"/>
                  <a:gd name="T103" fmla="*/ 27 h 208"/>
                  <a:gd name="T104" fmla="*/ 336 w 548"/>
                  <a:gd name="T105" fmla="*/ 18 h 208"/>
                  <a:gd name="T106" fmla="*/ 316 w 548"/>
                  <a:gd name="T107" fmla="*/ 13 h 208"/>
                  <a:gd name="T108" fmla="*/ 301 w 548"/>
                  <a:gd name="T109" fmla="*/ 8 h 208"/>
                  <a:gd name="T110" fmla="*/ 286 w 548"/>
                  <a:gd name="T111" fmla="*/ 1 h 208"/>
                  <a:gd name="T112" fmla="*/ 279 w 548"/>
                  <a:gd name="T113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48" h="208">
                    <a:moveTo>
                      <a:pt x="279" y="0"/>
                    </a:moveTo>
                    <a:lnTo>
                      <a:pt x="275" y="0"/>
                    </a:lnTo>
                    <a:lnTo>
                      <a:pt x="267" y="1"/>
                    </a:lnTo>
                    <a:lnTo>
                      <a:pt x="255" y="4"/>
                    </a:lnTo>
                    <a:lnTo>
                      <a:pt x="237" y="10"/>
                    </a:lnTo>
                    <a:lnTo>
                      <a:pt x="219" y="16"/>
                    </a:lnTo>
                    <a:lnTo>
                      <a:pt x="197" y="24"/>
                    </a:lnTo>
                    <a:lnTo>
                      <a:pt x="173" y="34"/>
                    </a:lnTo>
                    <a:lnTo>
                      <a:pt x="150" y="46"/>
                    </a:lnTo>
                    <a:lnTo>
                      <a:pt x="124" y="59"/>
                    </a:lnTo>
                    <a:lnTo>
                      <a:pt x="99" y="74"/>
                    </a:lnTo>
                    <a:lnTo>
                      <a:pt x="75" y="90"/>
                    </a:lnTo>
                    <a:lnTo>
                      <a:pt x="55" y="109"/>
                    </a:lnTo>
                    <a:lnTo>
                      <a:pt x="35" y="129"/>
                    </a:lnTo>
                    <a:lnTo>
                      <a:pt x="19" y="152"/>
                    </a:lnTo>
                    <a:lnTo>
                      <a:pt x="6" y="176"/>
                    </a:lnTo>
                    <a:lnTo>
                      <a:pt x="0" y="201"/>
                    </a:lnTo>
                    <a:lnTo>
                      <a:pt x="5" y="197"/>
                    </a:lnTo>
                    <a:lnTo>
                      <a:pt x="10" y="188"/>
                    </a:lnTo>
                    <a:lnTo>
                      <a:pt x="20" y="178"/>
                    </a:lnTo>
                    <a:lnTo>
                      <a:pt x="30" y="166"/>
                    </a:lnTo>
                    <a:lnTo>
                      <a:pt x="45" y="153"/>
                    </a:lnTo>
                    <a:lnTo>
                      <a:pt x="62" y="141"/>
                    </a:lnTo>
                    <a:lnTo>
                      <a:pt x="81" y="128"/>
                    </a:lnTo>
                    <a:lnTo>
                      <a:pt x="99" y="113"/>
                    </a:lnTo>
                    <a:lnTo>
                      <a:pt x="122" y="99"/>
                    </a:lnTo>
                    <a:lnTo>
                      <a:pt x="145" y="86"/>
                    </a:lnTo>
                    <a:lnTo>
                      <a:pt x="171" y="76"/>
                    </a:lnTo>
                    <a:lnTo>
                      <a:pt x="199" y="64"/>
                    </a:lnTo>
                    <a:lnTo>
                      <a:pt x="226" y="59"/>
                    </a:lnTo>
                    <a:lnTo>
                      <a:pt x="256" y="53"/>
                    </a:lnTo>
                    <a:lnTo>
                      <a:pt x="285" y="53"/>
                    </a:lnTo>
                    <a:lnTo>
                      <a:pt x="275" y="60"/>
                    </a:lnTo>
                    <a:lnTo>
                      <a:pt x="266" y="64"/>
                    </a:lnTo>
                    <a:lnTo>
                      <a:pt x="259" y="70"/>
                    </a:lnTo>
                    <a:lnTo>
                      <a:pt x="250" y="76"/>
                    </a:lnTo>
                    <a:lnTo>
                      <a:pt x="243" y="83"/>
                    </a:lnTo>
                    <a:lnTo>
                      <a:pt x="232" y="89"/>
                    </a:lnTo>
                    <a:lnTo>
                      <a:pt x="223" y="96"/>
                    </a:lnTo>
                    <a:lnTo>
                      <a:pt x="211" y="105"/>
                    </a:lnTo>
                    <a:lnTo>
                      <a:pt x="204" y="115"/>
                    </a:lnTo>
                    <a:lnTo>
                      <a:pt x="194" y="123"/>
                    </a:lnTo>
                    <a:lnTo>
                      <a:pt x="187" y="133"/>
                    </a:lnTo>
                    <a:lnTo>
                      <a:pt x="181" y="145"/>
                    </a:lnTo>
                    <a:lnTo>
                      <a:pt x="176" y="155"/>
                    </a:lnTo>
                    <a:lnTo>
                      <a:pt x="181" y="152"/>
                    </a:lnTo>
                    <a:lnTo>
                      <a:pt x="187" y="149"/>
                    </a:lnTo>
                    <a:lnTo>
                      <a:pt x="197" y="146"/>
                    </a:lnTo>
                    <a:lnTo>
                      <a:pt x="206" y="141"/>
                    </a:lnTo>
                    <a:lnTo>
                      <a:pt x="220" y="136"/>
                    </a:lnTo>
                    <a:lnTo>
                      <a:pt x="233" y="132"/>
                    </a:lnTo>
                    <a:lnTo>
                      <a:pt x="250" y="128"/>
                    </a:lnTo>
                    <a:lnTo>
                      <a:pt x="267" y="120"/>
                    </a:lnTo>
                    <a:lnTo>
                      <a:pt x="285" y="116"/>
                    </a:lnTo>
                    <a:lnTo>
                      <a:pt x="303" y="110"/>
                    </a:lnTo>
                    <a:lnTo>
                      <a:pt x="324" y="107"/>
                    </a:lnTo>
                    <a:lnTo>
                      <a:pt x="342" y="103"/>
                    </a:lnTo>
                    <a:lnTo>
                      <a:pt x="361" y="102"/>
                    </a:lnTo>
                    <a:lnTo>
                      <a:pt x="381" y="99"/>
                    </a:lnTo>
                    <a:lnTo>
                      <a:pt x="401" y="99"/>
                    </a:lnTo>
                    <a:lnTo>
                      <a:pt x="397" y="100"/>
                    </a:lnTo>
                    <a:lnTo>
                      <a:pt x="387" y="105"/>
                    </a:lnTo>
                    <a:lnTo>
                      <a:pt x="380" y="109"/>
                    </a:lnTo>
                    <a:lnTo>
                      <a:pt x="372" y="113"/>
                    </a:lnTo>
                    <a:lnTo>
                      <a:pt x="364" y="119"/>
                    </a:lnTo>
                    <a:lnTo>
                      <a:pt x="355" y="126"/>
                    </a:lnTo>
                    <a:lnTo>
                      <a:pt x="345" y="133"/>
                    </a:lnTo>
                    <a:lnTo>
                      <a:pt x="336" y="141"/>
                    </a:lnTo>
                    <a:lnTo>
                      <a:pt x="326" y="151"/>
                    </a:lnTo>
                    <a:lnTo>
                      <a:pt x="318" y="161"/>
                    </a:lnTo>
                    <a:lnTo>
                      <a:pt x="308" y="172"/>
                    </a:lnTo>
                    <a:lnTo>
                      <a:pt x="299" y="184"/>
                    </a:lnTo>
                    <a:lnTo>
                      <a:pt x="292" y="197"/>
                    </a:lnTo>
                    <a:lnTo>
                      <a:pt x="290" y="208"/>
                    </a:lnTo>
                    <a:lnTo>
                      <a:pt x="303" y="198"/>
                    </a:lnTo>
                    <a:lnTo>
                      <a:pt x="312" y="191"/>
                    </a:lnTo>
                    <a:lnTo>
                      <a:pt x="324" y="185"/>
                    </a:lnTo>
                    <a:lnTo>
                      <a:pt x="336" y="178"/>
                    </a:lnTo>
                    <a:lnTo>
                      <a:pt x="354" y="172"/>
                    </a:lnTo>
                    <a:lnTo>
                      <a:pt x="370" y="165"/>
                    </a:lnTo>
                    <a:lnTo>
                      <a:pt x="388" y="156"/>
                    </a:lnTo>
                    <a:lnTo>
                      <a:pt x="410" y="149"/>
                    </a:lnTo>
                    <a:lnTo>
                      <a:pt x="434" y="143"/>
                    </a:lnTo>
                    <a:lnTo>
                      <a:pt x="459" y="136"/>
                    </a:lnTo>
                    <a:lnTo>
                      <a:pt x="486" y="133"/>
                    </a:lnTo>
                    <a:lnTo>
                      <a:pt x="515" y="129"/>
                    </a:lnTo>
                    <a:lnTo>
                      <a:pt x="548" y="128"/>
                    </a:lnTo>
                    <a:lnTo>
                      <a:pt x="545" y="126"/>
                    </a:lnTo>
                    <a:lnTo>
                      <a:pt x="542" y="123"/>
                    </a:lnTo>
                    <a:lnTo>
                      <a:pt x="538" y="119"/>
                    </a:lnTo>
                    <a:lnTo>
                      <a:pt x="532" y="115"/>
                    </a:lnTo>
                    <a:lnTo>
                      <a:pt x="523" y="109"/>
                    </a:lnTo>
                    <a:lnTo>
                      <a:pt x="515" y="102"/>
                    </a:lnTo>
                    <a:lnTo>
                      <a:pt x="505" y="95"/>
                    </a:lnTo>
                    <a:lnTo>
                      <a:pt x="493" y="87"/>
                    </a:lnTo>
                    <a:lnTo>
                      <a:pt x="480" y="77"/>
                    </a:lnTo>
                    <a:lnTo>
                      <a:pt x="467" y="70"/>
                    </a:lnTo>
                    <a:lnTo>
                      <a:pt x="453" y="62"/>
                    </a:lnTo>
                    <a:lnTo>
                      <a:pt x="438" y="54"/>
                    </a:lnTo>
                    <a:lnTo>
                      <a:pt x="424" y="46"/>
                    </a:lnTo>
                    <a:lnTo>
                      <a:pt x="408" y="40"/>
                    </a:lnTo>
                    <a:lnTo>
                      <a:pt x="393" y="34"/>
                    </a:lnTo>
                    <a:lnTo>
                      <a:pt x="378" y="31"/>
                    </a:lnTo>
                    <a:lnTo>
                      <a:pt x="361" y="27"/>
                    </a:lnTo>
                    <a:lnTo>
                      <a:pt x="348" y="21"/>
                    </a:lnTo>
                    <a:lnTo>
                      <a:pt x="336" y="18"/>
                    </a:lnTo>
                    <a:lnTo>
                      <a:pt x="326" y="16"/>
                    </a:lnTo>
                    <a:lnTo>
                      <a:pt x="316" y="13"/>
                    </a:lnTo>
                    <a:lnTo>
                      <a:pt x="308" y="10"/>
                    </a:lnTo>
                    <a:lnTo>
                      <a:pt x="301" y="8"/>
                    </a:lnTo>
                    <a:lnTo>
                      <a:pt x="296" y="7"/>
                    </a:lnTo>
                    <a:lnTo>
                      <a:pt x="286" y="1"/>
                    </a:lnTo>
                    <a:lnTo>
                      <a:pt x="282" y="1"/>
                    </a:lnTo>
                    <a:lnTo>
                      <a:pt x="279" y="0"/>
                    </a:ln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61" name="Freeform 56"/>
              <p:cNvSpPr>
                <a:spLocks/>
              </p:cNvSpPr>
              <p:nvPr/>
            </p:nvSpPr>
            <p:spPr bwMode="auto">
              <a:xfrm>
                <a:off x="1241" y="2142"/>
                <a:ext cx="90" cy="56"/>
              </a:xfrm>
              <a:custGeom>
                <a:avLst/>
                <a:gdLst>
                  <a:gd name="T0" fmla="*/ 178 w 178"/>
                  <a:gd name="T1" fmla="*/ 0 h 110"/>
                  <a:gd name="T2" fmla="*/ 175 w 178"/>
                  <a:gd name="T3" fmla="*/ 0 h 110"/>
                  <a:gd name="T4" fmla="*/ 169 w 178"/>
                  <a:gd name="T5" fmla="*/ 0 h 110"/>
                  <a:gd name="T6" fmla="*/ 162 w 178"/>
                  <a:gd name="T7" fmla="*/ 0 h 110"/>
                  <a:gd name="T8" fmla="*/ 151 w 178"/>
                  <a:gd name="T9" fmla="*/ 0 h 110"/>
                  <a:gd name="T10" fmla="*/ 138 w 178"/>
                  <a:gd name="T11" fmla="*/ 0 h 110"/>
                  <a:gd name="T12" fmla="*/ 123 w 178"/>
                  <a:gd name="T13" fmla="*/ 1 h 110"/>
                  <a:gd name="T14" fmla="*/ 108 w 178"/>
                  <a:gd name="T15" fmla="*/ 3 h 110"/>
                  <a:gd name="T16" fmla="*/ 93 w 178"/>
                  <a:gd name="T17" fmla="*/ 4 h 110"/>
                  <a:gd name="T18" fmla="*/ 75 w 178"/>
                  <a:gd name="T19" fmla="*/ 4 h 110"/>
                  <a:gd name="T20" fmla="*/ 60 w 178"/>
                  <a:gd name="T21" fmla="*/ 7 h 110"/>
                  <a:gd name="T22" fmla="*/ 44 w 178"/>
                  <a:gd name="T23" fmla="*/ 8 h 110"/>
                  <a:gd name="T24" fmla="*/ 32 w 178"/>
                  <a:gd name="T25" fmla="*/ 11 h 110"/>
                  <a:gd name="T26" fmla="*/ 19 w 178"/>
                  <a:gd name="T27" fmla="*/ 13 h 110"/>
                  <a:gd name="T28" fmla="*/ 10 w 178"/>
                  <a:gd name="T29" fmla="*/ 16 h 110"/>
                  <a:gd name="T30" fmla="*/ 3 w 178"/>
                  <a:gd name="T31" fmla="*/ 18 h 110"/>
                  <a:gd name="T32" fmla="*/ 0 w 178"/>
                  <a:gd name="T33" fmla="*/ 23 h 110"/>
                  <a:gd name="T34" fmla="*/ 0 w 178"/>
                  <a:gd name="T35" fmla="*/ 24 h 110"/>
                  <a:gd name="T36" fmla="*/ 3 w 178"/>
                  <a:gd name="T37" fmla="*/ 30 h 110"/>
                  <a:gd name="T38" fmla="*/ 10 w 178"/>
                  <a:gd name="T39" fmla="*/ 36 h 110"/>
                  <a:gd name="T40" fmla="*/ 20 w 178"/>
                  <a:gd name="T41" fmla="*/ 41 h 110"/>
                  <a:gd name="T42" fmla="*/ 32 w 178"/>
                  <a:gd name="T43" fmla="*/ 49 h 110"/>
                  <a:gd name="T44" fmla="*/ 46 w 178"/>
                  <a:gd name="T45" fmla="*/ 56 h 110"/>
                  <a:gd name="T46" fmla="*/ 62 w 178"/>
                  <a:gd name="T47" fmla="*/ 64 h 110"/>
                  <a:gd name="T48" fmla="*/ 78 w 178"/>
                  <a:gd name="T49" fmla="*/ 73 h 110"/>
                  <a:gd name="T50" fmla="*/ 93 w 178"/>
                  <a:gd name="T51" fmla="*/ 79 h 110"/>
                  <a:gd name="T52" fmla="*/ 108 w 178"/>
                  <a:gd name="T53" fmla="*/ 86 h 110"/>
                  <a:gd name="T54" fmla="*/ 122 w 178"/>
                  <a:gd name="T55" fmla="*/ 92 h 110"/>
                  <a:gd name="T56" fmla="*/ 136 w 178"/>
                  <a:gd name="T57" fmla="*/ 98 h 110"/>
                  <a:gd name="T58" fmla="*/ 145 w 178"/>
                  <a:gd name="T59" fmla="*/ 103 h 110"/>
                  <a:gd name="T60" fmla="*/ 155 w 178"/>
                  <a:gd name="T61" fmla="*/ 108 h 110"/>
                  <a:gd name="T62" fmla="*/ 161 w 178"/>
                  <a:gd name="T63" fmla="*/ 110 h 110"/>
                  <a:gd name="T64" fmla="*/ 162 w 178"/>
                  <a:gd name="T65" fmla="*/ 110 h 110"/>
                  <a:gd name="T66" fmla="*/ 178 w 178"/>
                  <a:gd name="T67" fmla="*/ 0 h 110"/>
                  <a:gd name="T68" fmla="*/ 178 w 178"/>
                  <a:gd name="T69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8" h="110">
                    <a:moveTo>
                      <a:pt x="178" y="0"/>
                    </a:moveTo>
                    <a:lnTo>
                      <a:pt x="175" y="0"/>
                    </a:lnTo>
                    <a:lnTo>
                      <a:pt x="169" y="0"/>
                    </a:lnTo>
                    <a:lnTo>
                      <a:pt x="162" y="0"/>
                    </a:lnTo>
                    <a:lnTo>
                      <a:pt x="151" y="0"/>
                    </a:lnTo>
                    <a:lnTo>
                      <a:pt x="138" y="0"/>
                    </a:lnTo>
                    <a:lnTo>
                      <a:pt x="123" y="1"/>
                    </a:lnTo>
                    <a:lnTo>
                      <a:pt x="108" y="3"/>
                    </a:lnTo>
                    <a:lnTo>
                      <a:pt x="93" y="4"/>
                    </a:lnTo>
                    <a:lnTo>
                      <a:pt x="75" y="4"/>
                    </a:lnTo>
                    <a:lnTo>
                      <a:pt x="60" y="7"/>
                    </a:lnTo>
                    <a:lnTo>
                      <a:pt x="44" y="8"/>
                    </a:lnTo>
                    <a:lnTo>
                      <a:pt x="32" y="11"/>
                    </a:lnTo>
                    <a:lnTo>
                      <a:pt x="19" y="13"/>
                    </a:lnTo>
                    <a:lnTo>
                      <a:pt x="10" y="16"/>
                    </a:lnTo>
                    <a:lnTo>
                      <a:pt x="3" y="18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3" y="30"/>
                    </a:lnTo>
                    <a:lnTo>
                      <a:pt x="10" y="36"/>
                    </a:lnTo>
                    <a:lnTo>
                      <a:pt x="20" y="41"/>
                    </a:lnTo>
                    <a:lnTo>
                      <a:pt x="32" y="49"/>
                    </a:lnTo>
                    <a:lnTo>
                      <a:pt x="46" y="56"/>
                    </a:lnTo>
                    <a:lnTo>
                      <a:pt x="62" y="64"/>
                    </a:lnTo>
                    <a:lnTo>
                      <a:pt x="78" y="73"/>
                    </a:lnTo>
                    <a:lnTo>
                      <a:pt x="93" y="79"/>
                    </a:lnTo>
                    <a:lnTo>
                      <a:pt x="108" y="86"/>
                    </a:lnTo>
                    <a:lnTo>
                      <a:pt x="122" y="92"/>
                    </a:lnTo>
                    <a:lnTo>
                      <a:pt x="136" y="98"/>
                    </a:lnTo>
                    <a:lnTo>
                      <a:pt x="145" y="103"/>
                    </a:lnTo>
                    <a:lnTo>
                      <a:pt x="155" y="108"/>
                    </a:lnTo>
                    <a:lnTo>
                      <a:pt x="161" y="110"/>
                    </a:lnTo>
                    <a:lnTo>
                      <a:pt x="162" y="110"/>
                    </a:lnTo>
                    <a:lnTo>
                      <a:pt x="178" y="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8F8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62" name="Freeform 57"/>
              <p:cNvSpPr>
                <a:spLocks/>
              </p:cNvSpPr>
              <p:nvPr/>
            </p:nvSpPr>
            <p:spPr bwMode="auto">
              <a:xfrm>
                <a:off x="1270" y="1976"/>
                <a:ext cx="137" cy="21"/>
              </a:xfrm>
              <a:custGeom>
                <a:avLst/>
                <a:gdLst>
                  <a:gd name="T0" fmla="*/ 28 w 275"/>
                  <a:gd name="T1" fmla="*/ 42 h 42"/>
                  <a:gd name="T2" fmla="*/ 29 w 275"/>
                  <a:gd name="T3" fmla="*/ 42 h 42"/>
                  <a:gd name="T4" fmla="*/ 33 w 275"/>
                  <a:gd name="T5" fmla="*/ 40 h 42"/>
                  <a:gd name="T6" fmla="*/ 42 w 275"/>
                  <a:gd name="T7" fmla="*/ 37 h 42"/>
                  <a:gd name="T8" fmla="*/ 54 w 275"/>
                  <a:gd name="T9" fmla="*/ 34 h 42"/>
                  <a:gd name="T10" fmla="*/ 66 w 275"/>
                  <a:gd name="T11" fmla="*/ 32 h 42"/>
                  <a:gd name="T12" fmla="*/ 82 w 275"/>
                  <a:gd name="T13" fmla="*/ 29 h 42"/>
                  <a:gd name="T14" fmla="*/ 100 w 275"/>
                  <a:gd name="T15" fmla="*/ 27 h 42"/>
                  <a:gd name="T16" fmla="*/ 118 w 275"/>
                  <a:gd name="T17" fmla="*/ 24 h 42"/>
                  <a:gd name="T18" fmla="*/ 137 w 275"/>
                  <a:gd name="T19" fmla="*/ 21 h 42"/>
                  <a:gd name="T20" fmla="*/ 158 w 275"/>
                  <a:gd name="T21" fmla="*/ 19 h 42"/>
                  <a:gd name="T22" fmla="*/ 179 w 275"/>
                  <a:gd name="T23" fmla="*/ 17 h 42"/>
                  <a:gd name="T24" fmla="*/ 199 w 275"/>
                  <a:gd name="T25" fmla="*/ 17 h 42"/>
                  <a:gd name="T26" fmla="*/ 219 w 275"/>
                  <a:gd name="T27" fmla="*/ 17 h 42"/>
                  <a:gd name="T28" fmla="*/ 239 w 275"/>
                  <a:gd name="T29" fmla="*/ 19 h 42"/>
                  <a:gd name="T30" fmla="*/ 256 w 275"/>
                  <a:gd name="T31" fmla="*/ 20 h 42"/>
                  <a:gd name="T32" fmla="*/ 275 w 275"/>
                  <a:gd name="T33" fmla="*/ 24 h 42"/>
                  <a:gd name="T34" fmla="*/ 275 w 275"/>
                  <a:gd name="T35" fmla="*/ 9 h 42"/>
                  <a:gd name="T36" fmla="*/ 273 w 275"/>
                  <a:gd name="T37" fmla="*/ 7 h 42"/>
                  <a:gd name="T38" fmla="*/ 271 w 275"/>
                  <a:gd name="T39" fmla="*/ 6 h 42"/>
                  <a:gd name="T40" fmla="*/ 265 w 275"/>
                  <a:gd name="T41" fmla="*/ 4 h 42"/>
                  <a:gd name="T42" fmla="*/ 258 w 275"/>
                  <a:gd name="T43" fmla="*/ 4 h 42"/>
                  <a:gd name="T44" fmla="*/ 248 w 275"/>
                  <a:gd name="T45" fmla="*/ 3 h 42"/>
                  <a:gd name="T46" fmla="*/ 236 w 275"/>
                  <a:gd name="T47" fmla="*/ 3 h 42"/>
                  <a:gd name="T48" fmla="*/ 223 w 275"/>
                  <a:gd name="T49" fmla="*/ 1 h 42"/>
                  <a:gd name="T50" fmla="*/ 207 w 275"/>
                  <a:gd name="T51" fmla="*/ 1 h 42"/>
                  <a:gd name="T52" fmla="*/ 189 w 275"/>
                  <a:gd name="T53" fmla="*/ 0 h 42"/>
                  <a:gd name="T54" fmla="*/ 167 w 275"/>
                  <a:gd name="T55" fmla="*/ 1 h 42"/>
                  <a:gd name="T56" fmla="*/ 146 w 275"/>
                  <a:gd name="T57" fmla="*/ 1 h 42"/>
                  <a:gd name="T58" fmla="*/ 121 w 275"/>
                  <a:gd name="T59" fmla="*/ 4 h 42"/>
                  <a:gd name="T60" fmla="*/ 92 w 275"/>
                  <a:gd name="T61" fmla="*/ 7 h 42"/>
                  <a:gd name="T62" fmla="*/ 65 w 275"/>
                  <a:gd name="T63" fmla="*/ 11 h 42"/>
                  <a:gd name="T64" fmla="*/ 33 w 275"/>
                  <a:gd name="T65" fmla="*/ 16 h 42"/>
                  <a:gd name="T66" fmla="*/ 0 w 275"/>
                  <a:gd name="T67" fmla="*/ 24 h 42"/>
                  <a:gd name="T68" fmla="*/ 28 w 275"/>
                  <a:gd name="T69" fmla="*/ 42 h 42"/>
                  <a:gd name="T70" fmla="*/ 28 w 275"/>
                  <a:gd name="T7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5" h="42">
                    <a:moveTo>
                      <a:pt x="28" y="42"/>
                    </a:moveTo>
                    <a:lnTo>
                      <a:pt x="29" y="42"/>
                    </a:lnTo>
                    <a:lnTo>
                      <a:pt x="33" y="40"/>
                    </a:lnTo>
                    <a:lnTo>
                      <a:pt x="42" y="37"/>
                    </a:lnTo>
                    <a:lnTo>
                      <a:pt x="54" y="34"/>
                    </a:lnTo>
                    <a:lnTo>
                      <a:pt x="66" y="32"/>
                    </a:lnTo>
                    <a:lnTo>
                      <a:pt x="82" y="29"/>
                    </a:lnTo>
                    <a:lnTo>
                      <a:pt x="100" y="27"/>
                    </a:lnTo>
                    <a:lnTo>
                      <a:pt x="118" y="24"/>
                    </a:lnTo>
                    <a:lnTo>
                      <a:pt x="137" y="21"/>
                    </a:lnTo>
                    <a:lnTo>
                      <a:pt x="158" y="19"/>
                    </a:lnTo>
                    <a:lnTo>
                      <a:pt x="179" y="17"/>
                    </a:lnTo>
                    <a:lnTo>
                      <a:pt x="199" y="17"/>
                    </a:lnTo>
                    <a:lnTo>
                      <a:pt x="219" y="17"/>
                    </a:lnTo>
                    <a:lnTo>
                      <a:pt x="239" y="19"/>
                    </a:lnTo>
                    <a:lnTo>
                      <a:pt x="256" y="20"/>
                    </a:lnTo>
                    <a:lnTo>
                      <a:pt x="275" y="24"/>
                    </a:lnTo>
                    <a:lnTo>
                      <a:pt x="275" y="9"/>
                    </a:lnTo>
                    <a:lnTo>
                      <a:pt x="273" y="7"/>
                    </a:lnTo>
                    <a:lnTo>
                      <a:pt x="271" y="6"/>
                    </a:lnTo>
                    <a:lnTo>
                      <a:pt x="265" y="4"/>
                    </a:lnTo>
                    <a:lnTo>
                      <a:pt x="258" y="4"/>
                    </a:lnTo>
                    <a:lnTo>
                      <a:pt x="248" y="3"/>
                    </a:lnTo>
                    <a:lnTo>
                      <a:pt x="236" y="3"/>
                    </a:lnTo>
                    <a:lnTo>
                      <a:pt x="223" y="1"/>
                    </a:lnTo>
                    <a:lnTo>
                      <a:pt x="207" y="1"/>
                    </a:lnTo>
                    <a:lnTo>
                      <a:pt x="189" y="0"/>
                    </a:lnTo>
                    <a:lnTo>
                      <a:pt x="167" y="1"/>
                    </a:lnTo>
                    <a:lnTo>
                      <a:pt x="146" y="1"/>
                    </a:lnTo>
                    <a:lnTo>
                      <a:pt x="121" y="4"/>
                    </a:lnTo>
                    <a:lnTo>
                      <a:pt x="92" y="7"/>
                    </a:lnTo>
                    <a:lnTo>
                      <a:pt x="65" y="11"/>
                    </a:lnTo>
                    <a:lnTo>
                      <a:pt x="33" y="16"/>
                    </a:lnTo>
                    <a:lnTo>
                      <a:pt x="0" y="24"/>
                    </a:lnTo>
                    <a:lnTo>
                      <a:pt x="28" y="42"/>
                    </a:ln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63" name="Freeform 58"/>
              <p:cNvSpPr>
                <a:spLocks/>
              </p:cNvSpPr>
              <p:nvPr/>
            </p:nvSpPr>
            <p:spPr bwMode="auto">
              <a:xfrm>
                <a:off x="1211" y="2011"/>
                <a:ext cx="155" cy="82"/>
              </a:xfrm>
              <a:custGeom>
                <a:avLst/>
                <a:gdLst>
                  <a:gd name="T0" fmla="*/ 269 w 312"/>
                  <a:gd name="T1" fmla="*/ 161 h 164"/>
                  <a:gd name="T2" fmla="*/ 257 w 312"/>
                  <a:gd name="T3" fmla="*/ 155 h 164"/>
                  <a:gd name="T4" fmla="*/ 237 w 312"/>
                  <a:gd name="T5" fmla="*/ 141 h 164"/>
                  <a:gd name="T6" fmla="*/ 210 w 312"/>
                  <a:gd name="T7" fmla="*/ 123 h 164"/>
                  <a:gd name="T8" fmla="*/ 174 w 312"/>
                  <a:gd name="T9" fmla="*/ 106 h 164"/>
                  <a:gd name="T10" fmla="*/ 131 w 312"/>
                  <a:gd name="T11" fmla="*/ 89 h 164"/>
                  <a:gd name="T12" fmla="*/ 81 w 312"/>
                  <a:gd name="T13" fmla="*/ 75 h 164"/>
                  <a:gd name="T14" fmla="*/ 26 w 312"/>
                  <a:gd name="T15" fmla="*/ 66 h 164"/>
                  <a:gd name="T16" fmla="*/ 2 w 312"/>
                  <a:gd name="T17" fmla="*/ 65 h 164"/>
                  <a:gd name="T18" fmla="*/ 17 w 312"/>
                  <a:gd name="T19" fmla="*/ 60 h 164"/>
                  <a:gd name="T20" fmla="*/ 35 w 312"/>
                  <a:gd name="T21" fmla="*/ 60 h 164"/>
                  <a:gd name="T22" fmla="*/ 60 w 312"/>
                  <a:gd name="T23" fmla="*/ 60 h 164"/>
                  <a:gd name="T24" fmla="*/ 92 w 312"/>
                  <a:gd name="T25" fmla="*/ 60 h 164"/>
                  <a:gd name="T26" fmla="*/ 131 w 312"/>
                  <a:gd name="T27" fmla="*/ 63 h 164"/>
                  <a:gd name="T28" fmla="*/ 177 w 312"/>
                  <a:gd name="T29" fmla="*/ 69 h 164"/>
                  <a:gd name="T30" fmla="*/ 201 w 312"/>
                  <a:gd name="T31" fmla="*/ 73 h 164"/>
                  <a:gd name="T32" fmla="*/ 191 w 312"/>
                  <a:gd name="T33" fmla="*/ 69 h 164"/>
                  <a:gd name="T34" fmla="*/ 173 w 312"/>
                  <a:gd name="T35" fmla="*/ 63 h 164"/>
                  <a:gd name="T36" fmla="*/ 150 w 312"/>
                  <a:gd name="T37" fmla="*/ 54 h 164"/>
                  <a:gd name="T38" fmla="*/ 124 w 312"/>
                  <a:gd name="T39" fmla="*/ 47 h 164"/>
                  <a:gd name="T40" fmla="*/ 95 w 312"/>
                  <a:gd name="T41" fmla="*/ 39 h 164"/>
                  <a:gd name="T42" fmla="*/ 68 w 312"/>
                  <a:gd name="T43" fmla="*/ 33 h 164"/>
                  <a:gd name="T44" fmla="*/ 43 w 312"/>
                  <a:gd name="T45" fmla="*/ 30 h 164"/>
                  <a:gd name="T46" fmla="*/ 26 w 312"/>
                  <a:gd name="T47" fmla="*/ 29 h 164"/>
                  <a:gd name="T48" fmla="*/ 23 w 312"/>
                  <a:gd name="T49" fmla="*/ 21 h 164"/>
                  <a:gd name="T50" fmla="*/ 30 w 312"/>
                  <a:gd name="T51" fmla="*/ 8 h 164"/>
                  <a:gd name="T52" fmla="*/ 43 w 312"/>
                  <a:gd name="T53" fmla="*/ 1 h 164"/>
                  <a:gd name="T54" fmla="*/ 58 w 312"/>
                  <a:gd name="T55" fmla="*/ 0 h 164"/>
                  <a:gd name="T56" fmla="*/ 78 w 312"/>
                  <a:gd name="T57" fmla="*/ 3 h 164"/>
                  <a:gd name="T58" fmla="*/ 105 w 312"/>
                  <a:gd name="T59" fmla="*/ 3 h 164"/>
                  <a:gd name="T60" fmla="*/ 137 w 312"/>
                  <a:gd name="T61" fmla="*/ 4 h 164"/>
                  <a:gd name="T62" fmla="*/ 173 w 312"/>
                  <a:gd name="T63" fmla="*/ 6 h 164"/>
                  <a:gd name="T64" fmla="*/ 207 w 312"/>
                  <a:gd name="T65" fmla="*/ 10 h 164"/>
                  <a:gd name="T66" fmla="*/ 242 w 312"/>
                  <a:gd name="T67" fmla="*/ 17 h 164"/>
                  <a:gd name="T68" fmla="*/ 270 w 312"/>
                  <a:gd name="T69" fmla="*/ 29 h 164"/>
                  <a:gd name="T70" fmla="*/ 293 w 312"/>
                  <a:gd name="T71" fmla="*/ 44 h 164"/>
                  <a:gd name="T72" fmla="*/ 306 w 312"/>
                  <a:gd name="T73" fmla="*/ 65 h 164"/>
                  <a:gd name="T74" fmla="*/ 312 w 312"/>
                  <a:gd name="T75" fmla="*/ 85 h 164"/>
                  <a:gd name="T76" fmla="*/ 311 w 312"/>
                  <a:gd name="T77" fmla="*/ 103 h 164"/>
                  <a:gd name="T78" fmla="*/ 305 w 312"/>
                  <a:gd name="T79" fmla="*/ 121 h 164"/>
                  <a:gd name="T80" fmla="*/ 295 w 312"/>
                  <a:gd name="T81" fmla="*/ 136 h 164"/>
                  <a:gd name="T82" fmla="*/ 285 w 312"/>
                  <a:gd name="T83" fmla="*/ 148 h 164"/>
                  <a:gd name="T84" fmla="*/ 275 w 312"/>
                  <a:gd name="T85" fmla="*/ 161 h 164"/>
                  <a:gd name="T86" fmla="*/ 272 w 312"/>
                  <a:gd name="T87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2" h="164">
                    <a:moveTo>
                      <a:pt x="272" y="164"/>
                    </a:moveTo>
                    <a:lnTo>
                      <a:pt x="269" y="161"/>
                    </a:lnTo>
                    <a:lnTo>
                      <a:pt x="266" y="159"/>
                    </a:lnTo>
                    <a:lnTo>
                      <a:pt x="257" y="155"/>
                    </a:lnTo>
                    <a:lnTo>
                      <a:pt x="250" y="148"/>
                    </a:lnTo>
                    <a:lnTo>
                      <a:pt x="237" y="141"/>
                    </a:lnTo>
                    <a:lnTo>
                      <a:pt x="224" y="132"/>
                    </a:lnTo>
                    <a:lnTo>
                      <a:pt x="210" y="123"/>
                    </a:lnTo>
                    <a:lnTo>
                      <a:pt x="194" y="116"/>
                    </a:lnTo>
                    <a:lnTo>
                      <a:pt x="174" y="106"/>
                    </a:lnTo>
                    <a:lnTo>
                      <a:pt x="152" y="98"/>
                    </a:lnTo>
                    <a:lnTo>
                      <a:pt x="131" y="89"/>
                    </a:lnTo>
                    <a:lnTo>
                      <a:pt x="106" y="82"/>
                    </a:lnTo>
                    <a:lnTo>
                      <a:pt x="81" y="75"/>
                    </a:lnTo>
                    <a:lnTo>
                      <a:pt x="55" y="70"/>
                    </a:lnTo>
                    <a:lnTo>
                      <a:pt x="26" y="66"/>
                    </a:lnTo>
                    <a:lnTo>
                      <a:pt x="0" y="66"/>
                    </a:lnTo>
                    <a:lnTo>
                      <a:pt x="2" y="65"/>
                    </a:lnTo>
                    <a:lnTo>
                      <a:pt x="12" y="62"/>
                    </a:lnTo>
                    <a:lnTo>
                      <a:pt x="17" y="60"/>
                    </a:lnTo>
                    <a:lnTo>
                      <a:pt x="25" y="60"/>
                    </a:lnTo>
                    <a:lnTo>
                      <a:pt x="35" y="60"/>
                    </a:lnTo>
                    <a:lnTo>
                      <a:pt x="48" y="60"/>
                    </a:lnTo>
                    <a:lnTo>
                      <a:pt x="60" y="60"/>
                    </a:lnTo>
                    <a:lnTo>
                      <a:pt x="75" y="60"/>
                    </a:lnTo>
                    <a:lnTo>
                      <a:pt x="92" y="60"/>
                    </a:lnTo>
                    <a:lnTo>
                      <a:pt x="111" y="62"/>
                    </a:lnTo>
                    <a:lnTo>
                      <a:pt x="131" y="63"/>
                    </a:lnTo>
                    <a:lnTo>
                      <a:pt x="152" y="66"/>
                    </a:lnTo>
                    <a:lnTo>
                      <a:pt x="177" y="69"/>
                    </a:lnTo>
                    <a:lnTo>
                      <a:pt x="204" y="75"/>
                    </a:lnTo>
                    <a:lnTo>
                      <a:pt x="201" y="73"/>
                    </a:lnTo>
                    <a:lnTo>
                      <a:pt x="198" y="72"/>
                    </a:lnTo>
                    <a:lnTo>
                      <a:pt x="191" y="69"/>
                    </a:lnTo>
                    <a:lnTo>
                      <a:pt x="184" y="66"/>
                    </a:lnTo>
                    <a:lnTo>
                      <a:pt x="173" y="63"/>
                    </a:lnTo>
                    <a:lnTo>
                      <a:pt x="163" y="60"/>
                    </a:lnTo>
                    <a:lnTo>
                      <a:pt x="150" y="54"/>
                    </a:lnTo>
                    <a:lnTo>
                      <a:pt x="137" y="52"/>
                    </a:lnTo>
                    <a:lnTo>
                      <a:pt x="124" y="47"/>
                    </a:lnTo>
                    <a:lnTo>
                      <a:pt x="109" y="42"/>
                    </a:lnTo>
                    <a:lnTo>
                      <a:pt x="95" y="39"/>
                    </a:lnTo>
                    <a:lnTo>
                      <a:pt x="81" y="36"/>
                    </a:lnTo>
                    <a:lnTo>
                      <a:pt x="68" y="33"/>
                    </a:lnTo>
                    <a:lnTo>
                      <a:pt x="55" y="31"/>
                    </a:lnTo>
                    <a:lnTo>
                      <a:pt x="43" y="30"/>
                    </a:lnTo>
                    <a:lnTo>
                      <a:pt x="33" y="31"/>
                    </a:lnTo>
                    <a:lnTo>
                      <a:pt x="26" y="29"/>
                    </a:lnTo>
                    <a:lnTo>
                      <a:pt x="25" y="27"/>
                    </a:lnTo>
                    <a:lnTo>
                      <a:pt x="23" y="21"/>
                    </a:lnTo>
                    <a:lnTo>
                      <a:pt x="25" y="16"/>
                    </a:lnTo>
                    <a:lnTo>
                      <a:pt x="30" y="8"/>
                    </a:lnTo>
                    <a:lnTo>
                      <a:pt x="37" y="4"/>
                    </a:lnTo>
                    <a:lnTo>
                      <a:pt x="43" y="1"/>
                    </a:lnTo>
                    <a:lnTo>
                      <a:pt x="50" y="1"/>
                    </a:lnTo>
                    <a:lnTo>
                      <a:pt x="58" y="0"/>
                    </a:lnTo>
                    <a:lnTo>
                      <a:pt x="69" y="3"/>
                    </a:lnTo>
                    <a:lnTo>
                      <a:pt x="78" y="3"/>
                    </a:lnTo>
                    <a:lnTo>
                      <a:pt x="91" y="3"/>
                    </a:lnTo>
                    <a:lnTo>
                      <a:pt x="105" y="3"/>
                    </a:lnTo>
                    <a:lnTo>
                      <a:pt x="121" y="4"/>
                    </a:lnTo>
                    <a:lnTo>
                      <a:pt x="137" y="4"/>
                    </a:lnTo>
                    <a:lnTo>
                      <a:pt x="154" y="4"/>
                    </a:lnTo>
                    <a:lnTo>
                      <a:pt x="173" y="6"/>
                    </a:lnTo>
                    <a:lnTo>
                      <a:pt x="191" y="10"/>
                    </a:lnTo>
                    <a:lnTo>
                      <a:pt x="207" y="10"/>
                    </a:lnTo>
                    <a:lnTo>
                      <a:pt x="224" y="14"/>
                    </a:lnTo>
                    <a:lnTo>
                      <a:pt x="242" y="17"/>
                    </a:lnTo>
                    <a:lnTo>
                      <a:pt x="257" y="23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3" y="44"/>
                    </a:lnTo>
                    <a:lnTo>
                      <a:pt x="303" y="54"/>
                    </a:lnTo>
                    <a:lnTo>
                      <a:pt x="306" y="65"/>
                    </a:lnTo>
                    <a:lnTo>
                      <a:pt x="312" y="75"/>
                    </a:lnTo>
                    <a:lnTo>
                      <a:pt x="312" y="85"/>
                    </a:lnTo>
                    <a:lnTo>
                      <a:pt x="312" y="95"/>
                    </a:lnTo>
                    <a:lnTo>
                      <a:pt x="311" y="103"/>
                    </a:lnTo>
                    <a:lnTo>
                      <a:pt x="308" y="112"/>
                    </a:lnTo>
                    <a:lnTo>
                      <a:pt x="305" y="121"/>
                    </a:lnTo>
                    <a:lnTo>
                      <a:pt x="300" y="129"/>
                    </a:lnTo>
                    <a:lnTo>
                      <a:pt x="295" y="136"/>
                    </a:lnTo>
                    <a:lnTo>
                      <a:pt x="290" y="144"/>
                    </a:lnTo>
                    <a:lnTo>
                      <a:pt x="285" y="148"/>
                    </a:lnTo>
                    <a:lnTo>
                      <a:pt x="280" y="155"/>
                    </a:lnTo>
                    <a:lnTo>
                      <a:pt x="275" y="161"/>
                    </a:lnTo>
                    <a:lnTo>
                      <a:pt x="272" y="164"/>
                    </a:lnTo>
                    <a:lnTo>
                      <a:pt x="272" y="16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64" name="Freeform 59"/>
              <p:cNvSpPr>
                <a:spLocks/>
              </p:cNvSpPr>
              <p:nvPr/>
            </p:nvSpPr>
            <p:spPr bwMode="auto">
              <a:xfrm>
                <a:off x="792" y="2285"/>
                <a:ext cx="221" cy="214"/>
              </a:xfrm>
              <a:custGeom>
                <a:avLst/>
                <a:gdLst>
                  <a:gd name="T0" fmla="*/ 236 w 443"/>
                  <a:gd name="T1" fmla="*/ 414 h 426"/>
                  <a:gd name="T2" fmla="*/ 233 w 443"/>
                  <a:gd name="T3" fmla="*/ 359 h 426"/>
                  <a:gd name="T4" fmla="*/ 243 w 443"/>
                  <a:gd name="T5" fmla="*/ 281 h 426"/>
                  <a:gd name="T6" fmla="*/ 278 w 443"/>
                  <a:gd name="T7" fmla="*/ 194 h 426"/>
                  <a:gd name="T8" fmla="*/ 358 w 443"/>
                  <a:gd name="T9" fmla="*/ 116 h 426"/>
                  <a:gd name="T10" fmla="*/ 440 w 443"/>
                  <a:gd name="T11" fmla="*/ 80 h 426"/>
                  <a:gd name="T12" fmla="*/ 419 w 443"/>
                  <a:gd name="T13" fmla="*/ 82 h 426"/>
                  <a:gd name="T14" fmla="*/ 374 w 443"/>
                  <a:gd name="T15" fmla="*/ 89 h 426"/>
                  <a:gd name="T16" fmla="*/ 316 w 443"/>
                  <a:gd name="T17" fmla="*/ 109 h 426"/>
                  <a:gd name="T18" fmla="*/ 249 w 443"/>
                  <a:gd name="T19" fmla="*/ 145 h 426"/>
                  <a:gd name="T20" fmla="*/ 180 w 443"/>
                  <a:gd name="T21" fmla="*/ 204 h 426"/>
                  <a:gd name="T22" fmla="*/ 202 w 443"/>
                  <a:gd name="T23" fmla="*/ 156 h 426"/>
                  <a:gd name="T24" fmla="*/ 217 w 443"/>
                  <a:gd name="T25" fmla="*/ 128 h 426"/>
                  <a:gd name="T26" fmla="*/ 230 w 443"/>
                  <a:gd name="T27" fmla="*/ 109 h 426"/>
                  <a:gd name="T28" fmla="*/ 247 w 443"/>
                  <a:gd name="T29" fmla="*/ 89 h 426"/>
                  <a:gd name="T30" fmla="*/ 279 w 443"/>
                  <a:gd name="T31" fmla="*/ 59 h 426"/>
                  <a:gd name="T32" fmla="*/ 292 w 443"/>
                  <a:gd name="T33" fmla="*/ 41 h 426"/>
                  <a:gd name="T34" fmla="*/ 266 w 443"/>
                  <a:gd name="T35" fmla="*/ 47 h 426"/>
                  <a:gd name="T36" fmla="*/ 226 w 443"/>
                  <a:gd name="T37" fmla="*/ 67 h 426"/>
                  <a:gd name="T38" fmla="*/ 171 w 443"/>
                  <a:gd name="T39" fmla="*/ 95 h 426"/>
                  <a:gd name="T40" fmla="*/ 120 w 443"/>
                  <a:gd name="T41" fmla="*/ 132 h 426"/>
                  <a:gd name="T42" fmla="*/ 89 w 443"/>
                  <a:gd name="T43" fmla="*/ 158 h 426"/>
                  <a:gd name="T44" fmla="*/ 91 w 443"/>
                  <a:gd name="T45" fmla="*/ 139 h 426"/>
                  <a:gd name="T46" fmla="*/ 99 w 443"/>
                  <a:gd name="T47" fmla="*/ 113 h 426"/>
                  <a:gd name="T48" fmla="*/ 117 w 443"/>
                  <a:gd name="T49" fmla="*/ 82 h 426"/>
                  <a:gd name="T50" fmla="*/ 144 w 443"/>
                  <a:gd name="T51" fmla="*/ 44 h 426"/>
                  <a:gd name="T52" fmla="*/ 184 w 443"/>
                  <a:gd name="T53" fmla="*/ 3 h 426"/>
                  <a:gd name="T54" fmla="*/ 174 w 443"/>
                  <a:gd name="T55" fmla="*/ 0 h 426"/>
                  <a:gd name="T56" fmla="*/ 140 w 443"/>
                  <a:gd name="T57" fmla="*/ 13 h 426"/>
                  <a:gd name="T58" fmla="*/ 91 w 443"/>
                  <a:gd name="T59" fmla="*/ 44 h 426"/>
                  <a:gd name="T60" fmla="*/ 45 w 443"/>
                  <a:gd name="T61" fmla="*/ 100 h 426"/>
                  <a:gd name="T62" fmla="*/ 13 w 443"/>
                  <a:gd name="T63" fmla="*/ 184 h 426"/>
                  <a:gd name="T64" fmla="*/ 6 w 443"/>
                  <a:gd name="T65" fmla="*/ 233 h 426"/>
                  <a:gd name="T66" fmla="*/ 2 w 443"/>
                  <a:gd name="T67" fmla="*/ 253 h 426"/>
                  <a:gd name="T68" fmla="*/ 3 w 443"/>
                  <a:gd name="T69" fmla="*/ 273 h 426"/>
                  <a:gd name="T70" fmla="*/ 12 w 443"/>
                  <a:gd name="T71" fmla="*/ 293 h 426"/>
                  <a:gd name="T72" fmla="*/ 41 w 443"/>
                  <a:gd name="T73" fmla="*/ 319 h 426"/>
                  <a:gd name="T74" fmla="*/ 87 w 443"/>
                  <a:gd name="T75" fmla="*/ 349 h 426"/>
                  <a:gd name="T76" fmla="*/ 135 w 443"/>
                  <a:gd name="T77" fmla="*/ 376 h 426"/>
                  <a:gd name="T78" fmla="*/ 177 w 443"/>
                  <a:gd name="T79" fmla="*/ 395 h 426"/>
                  <a:gd name="T80" fmla="*/ 209 w 443"/>
                  <a:gd name="T81" fmla="*/ 412 h 426"/>
                  <a:gd name="T82" fmla="*/ 235 w 443"/>
                  <a:gd name="T83" fmla="*/ 42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3" h="426">
                    <a:moveTo>
                      <a:pt x="240" y="426"/>
                    </a:moveTo>
                    <a:lnTo>
                      <a:pt x="239" y="422"/>
                    </a:lnTo>
                    <a:lnTo>
                      <a:pt x="236" y="414"/>
                    </a:lnTo>
                    <a:lnTo>
                      <a:pt x="233" y="399"/>
                    </a:lnTo>
                    <a:lnTo>
                      <a:pt x="233" y="382"/>
                    </a:lnTo>
                    <a:lnTo>
                      <a:pt x="233" y="359"/>
                    </a:lnTo>
                    <a:lnTo>
                      <a:pt x="233" y="336"/>
                    </a:lnTo>
                    <a:lnTo>
                      <a:pt x="236" y="307"/>
                    </a:lnTo>
                    <a:lnTo>
                      <a:pt x="243" y="281"/>
                    </a:lnTo>
                    <a:lnTo>
                      <a:pt x="252" y="251"/>
                    </a:lnTo>
                    <a:lnTo>
                      <a:pt x="263" y="221"/>
                    </a:lnTo>
                    <a:lnTo>
                      <a:pt x="278" y="194"/>
                    </a:lnTo>
                    <a:lnTo>
                      <a:pt x="301" y="166"/>
                    </a:lnTo>
                    <a:lnTo>
                      <a:pt x="327" y="139"/>
                    </a:lnTo>
                    <a:lnTo>
                      <a:pt x="358" y="116"/>
                    </a:lnTo>
                    <a:lnTo>
                      <a:pt x="397" y="96"/>
                    </a:lnTo>
                    <a:lnTo>
                      <a:pt x="443" y="82"/>
                    </a:lnTo>
                    <a:lnTo>
                      <a:pt x="440" y="80"/>
                    </a:lnTo>
                    <a:lnTo>
                      <a:pt x="436" y="80"/>
                    </a:lnTo>
                    <a:lnTo>
                      <a:pt x="427" y="80"/>
                    </a:lnTo>
                    <a:lnTo>
                      <a:pt x="419" y="82"/>
                    </a:lnTo>
                    <a:lnTo>
                      <a:pt x="404" y="82"/>
                    </a:lnTo>
                    <a:lnTo>
                      <a:pt x="391" y="86"/>
                    </a:lnTo>
                    <a:lnTo>
                      <a:pt x="374" y="89"/>
                    </a:lnTo>
                    <a:lnTo>
                      <a:pt x="358" y="95"/>
                    </a:lnTo>
                    <a:lnTo>
                      <a:pt x="337" y="100"/>
                    </a:lnTo>
                    <a:lnTo>
                      <a:pt x="316" y="109"/>
                    </a:lnTo>
                    <a:lnTo>
                      <a:pt x="295" y="119"/>
                    </a:lnTo>
                    <a:lnTo>
                      <a:pt x="272" y="132"/>
                    </a:lnTo>
                    <a:lnTo>
                      <a:pt x="249" y="145"/>
                    </a:lnTo>
                    <a:lnTo>
                      <a:pt x="226" y="162"/>
                    </a:lnTo>
                    <a:lnTo>
                      <a:pt x="202" y="181"/>
                    </a:lnTo>
                    <a:lnTo>
                      <a:pt x="180" y="204"/>
                    </a:lnTo>
                    <a:lnTo>
                      <a:pt x="189" y="184"/>
                    </a:lnTo>
                    <a:lnTo>
                      <a:pt x="196" y="169"/>
                    </a:lnTo>
                    <a:lnTo>
                      <a:pt x="202" y="156"/>
                    </a:lnTo>
                    <a:lnTo>
                      <a:pt x="209" y="145"/>
                    </a:lnTo>
                    <a:lnTo>
                      <a:pt x="213" y="135"/>
                    </a:lnTo>
                    <a:lnTo>
                      <a:pt x="217" y="128"/>
                    </a:lnTo>
                    <a:lnTo>
                      <a:pt x="222" y="120"/>
                    </a:lnTo>
                    <a:lnTo>
                      <a:pt x="227" y="116"/>
                    </a:lnTo>
                    <a:lnTo>
                      <a:pt x="230" y="109"/>
                    </a:lnTo>
                    <a:lnTo>
                      <a:pt x="235" y="103"/>
                    </a:lnTo>
                    <a:lnTo>
                      <a:pt x="240" y="96"/>
                    </a:lnTo>
                    <a:lnTo>
                      <a:pt x="247" y="89"/>
                    </a:lnTo>
                    <a:lnTo>
                      <a:pt x="256" y="82"/>
                    </a:lnTo>
                    <a:lnTo>
                      <a:pt x="266" y="70"/>
                    </a:lnTo>
                    <a:lnTo>
                      <a:pt x="279" y="59"/>
                    </a:lnTo>
                    <a:lnTo>
                      <a:pt x="295" y="46"/>
                    </a:lnTo>
                    <a:lnTo>
                      <a:pt x="295" y="43"/>
                    </a:lnTo>
                    <a:lnTo>
                      <a:pt x="292" y="41"/>
                    </a:lnTo>
                    <a:lnTo>
                      <a:pt x="285" y="41"/>
                    </a:lnTo>
                    <a:lnTo>
                      <a:pt x="278" y="44"/>
                    </a:lnTo>
                    <a:lnTo>
                      <a:pt x="266" y="47"/>
                    </a:lnTo>
                    <a:lnTo>
                      <a:pt x="255" y="53"/>
                    </a:lnTo>
                    <a:lnTo>
                      <a:pt x="240" y="59"/>
                    </a:lnTo>
                    <a:lnTo>
                      <a:pt x="226" y="67"/>
                    </a:lnTo>
                    <a:lnTo>
                      <a:pt x="207" y="74"/>
                    </a:lnTo>
                    <a:lnTo>
                      <a:pt x="190" y="85"/>
                    </a:lnTo>
                    <a:lnTo>
                      <a:pt x="171" y="95"/>
                    </a:lnTo>
                    <a:lnTo>
                      <a:pt x="154" y="106"/>
                    </a:lnTo>
                    <a:lnTo>
                      <a:pt x="137" y="119"/>
                    </a:lnTo>
                    <a:lnTo>
                      <a:pt x="120" y="132"/>
                    </a:lnTo>
                    <a:lnTo>
                      <a:pt x="102" y="146"/>
                    </a:lnTo>
                    <a:lnTo>
                      <a:pt x="89" y="164"/>
                    </a:lnTo>
                    <a:lnTo>
                      <a:pt x="89" y="158"/>
                    </a:lnTo>
                    <a:lnTo>
                      <a:pt x="89" y="153"/>
                    </a:lnTo>
                    <a:lnTo>
                      <a:pt x="89" y="146"/>
                    </a:lnTo>
                    <a:lnTo>
                      <a:pt x="91" y="139"/>
                    </a:lnTo>
                    <a:lnTo>
                      <a:pt x="92" y="130"/>
                    </a:lnTo>
                    <a:lnTo>
                      <a:pt x="97" y="122"/>
                    </a:lnTo>
                    <a:lnTo>
                      <a:pt x="99" y="113"/>
                    </a:lnTo>
                    <a:lnTo>
                      <a:pt x="105" y="105"/>
                    </a:lnTo>
                    <a:lnTo>
                      <a:pt x="110" y="93"/>
                    </a:lnTo>
                    <a:lnTo>
                      <a:pt x="117" y="82"/>
                    </a:lnTo>
                    <a:lnTo>
                      <a:pt x="124" y="70"/>
                    </a:lnTo>
                    <a:lnTo>
                      <a:pt x="134" y="57"/>
                    </a:lnTo>
                    <a:lnTo>
                      <a:pt x="144" y="44"/>
                    </a:lnTo>
                    <a:lnTo>
                      <a:pt x="156" y="31"/>
                    </a:lnTo>
                    <a:lnTo>
                      <a:pt x="170" y="17"/>
                    </a:lnTo>
                    <a:lnTo>
                      <a:pt x="184" y="3"/>
                    </a:lnTo>
                    <a:lnTo>
                      <a:pt x="184" y="0"/>
                    </a:lnTo>
                    <a:lnTo>
                      <a:pt x="181" y="0"/>
                    </a:lnTo>
                    <a:lnTo>
                      <a:pt x="174" y="0"/>
                    </a:lnTo>
                    <a:lnTo>
                      <a:pt x="166" y="3"/>
                    </a:lnTo>
                    <a:lnTo>
                      <a:pt x="153" y="5"/>
                    </a:lnTo>
                    <a:lnTo>
                      <a:pt x="140" y="13"/>
                    </a:lnTo>
                    <a:lnTo>
                      <a:pt x="124" y="20"/>
                    </a:lnTo>
                    <a:lnTo>
                      <a:pt x="110" y="31"/>
                    </a:lnTo>
                    <a:lnTo>
                      <a:pt x="91" y="44"/>
                    </a:lnTo>
                    <a:lnTo>
                      <a:pt x="75" y="60"/>
                    </a:lnTo>
                    <a:lnTo>
                      <a:pt x="59" y="77"/>
                    </a:lnTo>
                    <a:lnTo>
                      <a:pt x="45" y="100"/>
                    </a:lnTo>
                    <a:lnTo>
                      <a:pt x="31" y="125"/>
                    </a:lnTo>
                    <a:lnTo>
                      <a:pt x="22" y="152"/>
                    </a:lnTo>
                    <a:lnTo>
                      <a:pt x="13" y="184"/>
                    </a:lnTo>
                    <a:lnTo>
                      <a:pt x="9" y="220"/>
                    </a:lnTo>
                    <a:lnTo>
                      <a:pt x="8" y="225"/>
                    </a:lnTo>
                    <a:lnTo>
                      <a:pt x="6" y="233"/>
                    </a:lnTo>
                    <a:lnTo>
                      <a:pt x="3" y="240"/>
                    </a:lnTo>
                    <a:lnTo>
                      <a:pt x="3" y="247"/>
                    </a:lnTo>
                    <a:lnTo>
                      <a:pt x="2" y="253"/>
                    </a:lnTo>
                    <a:lnTo>
                      <a:pt x="2" y="258"/>
                    </a:lnTo>
                    <a:lnTo>
                      <a:pt x="0" y="266"/>
                    </a:lnTo>
                    <a:lnTo>
                      <a:pt x="3" y="273"/>
                    </a:lnTo>
                    <a:lnTo>
                      <a:pt x="3" y="278"/>
                    </a:lnTo>
                    <a:lnTo>
                      <a:pt x="8" y="286"/>
                    </a:lnTo>
                    <a:lnTo>
                      <a:pt x="12" y="293"/>
                    </a:lnTo>
                    <a:lnTo>
                      <a:pt x="20" y="301"/>
                    </a:lnTo>
                    <a:lnTo>
                      <a:pt x="28" y="309"/>
                    </a:lnTo>
                    <a:lnTo>
                      <a:pt x="41" y="319"/>
                    </a:lnTo>
                    <a:lnTo>
                      <a:pt x="52" y="327"/>
                    </a:lnTo>
                    <a:lnTo>
                      <a:pt x="71" y="339"/>
                    </a:lnTo>
                    <a:lnTo>
                      <a:pt x="87" y="349"/>
                    </a:lnTo>
                    <a:lnTo>
                      <a:pt x="104" y="358"/>
                    </a:lnTo>
                    <a:lnTo>
                      <a:pt x="120" y="366"/>
                    </a:lnTo>
                    <a:lnTo>
                      <a:pt x="135" y="376"/>
                    </a:lnTo>
                    <a:lnTo>
                      <a:pt x="150" y="383"/>
                    </a:lnTo>
                    <a:lnTo>
                      <a:pt x="164" y="389"/>
                    </a:lnTo>
                    <a:lnTo>
                      <a:pt x="177" y="395"/>
                    </a:lnTo>
                    <a:lnTo>
                      <a:pt x="190" y="402"/>
                    </a:lnTo>
                    <a:lnTo>
                      <a:pt x="199" y="408"/>
                    </a:lnTo>
                    <a:lnTo>
                      <a:pt x="209" y="412"/>
                    </a:lnTo>
                    <a:lnTo>
                      <a:pt x="217" y="415"/>
                    </a:lnTo>
                    <a:lnTo>
                      <a:pt x="226" y="419"/>
                    </a:lnTo>
                    <a:lnTo>
                      <a:pt x="235" y="424"/>
                    </a:lnTo>
                    <a:lnTo>
                      <a:pt x="240" y="426"/>
                    </a:lnTo>
                    <a:lnTo>
                      <a:pt x="240" y="426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65" name="Freeform 60"/>
              <p:cNvSpPr>
                <a:spLocks/>
              </p:cNvSpPr>
              <p:nvPr/>
            </p:nvSpPr>
            <p:spPr bwMode="auto">
              <a:xfrm>
                <a:off x="1173" y="2057"/>
                <a:ext cx="170" cy="85"/>
              </a:xfrm>
              <a:custGeom>
                <a:avLst/>
                <a:gdLst>
                  <a:gd name="T0" fmla="*/ 0 w 341"/>
                  <a:gd name="T1" fmla="*/ 166 h 171"/>
                  <a:gd name="T2" fmla="*/ 0 w 341"/>
                  <a:gd name="T3" fmla="*/ 164 h 171"/>
                  <a:gd name="T4" fmla="*/ 0 w 341"/>
                  <a:gd name="T5" fmla="*/ 159 h 171"/>
                  <a:gd name="T6" fmla="*/ 0 w 341"/>
                  <a:gd name="T7" fmla="*/ 152 h 171"/>
                  <a:gd name="T8" fmla="*/ 5 w 341"/>
                  <a:gd name="T9" fmla="*/ 144 h 171"/>
                  <a:gd name="T10" fmla="*/ 8 w 341"/>
                  <a:gd name="T11" fmla="*/ 132 h 171"/>
                  <a:gd name="T12" fmla="*/ 12 w 341"/>
                  <a:gd name="T13" fmla="*/ 121 h 171"/>
                  <a:gd name="T14" fmla="*/ 15 w 341"/>
                  <a:gd name="T15" fmla="*/ 108 h 171"/>
                  <a:gd name="T16" fmla="*/ 21 w 341"/>
                  <a:gd name="T17" fmla="*/ 95 h 171"/>
                  <a:gd name="T18" fmla="*/ 25 w 341"/>
                  <a:gd name="T19" fmla="*/ 80 h 171"/>
                  <a:gd name="T20" fmla="*/ 32 w 341"/>
                  <a:gd name="T21" fmla="*/ 66 h 171"/>
                  <a:gd name="T22" fmla="*/ 38 w 341"/>
                  <a:gd name="T23" fmla="*/ 52 h 171"/>
                  <a:gd name="T24" fmla="*/ 44 w 341"/>
                  <a:gd name="T25" fmla="*/ 40 h 171"/>
                  <a:gd name="T26" fmla="*/ 51 w 341"/>
                  <a:gd name="T27" fmla="*/ 29 h 171"/>
                  <a:gd name="T28" fmla="*/ 58 w 341"/>
                  <a:gd name="T29" fmla="*/ 18 h 171"/>
                  <a:gd name="T30" fmla="*/ 66 w 341"/>
                  <a:gd name="T31" fmla="*/ 11 h 171"/>
                  <a:gd name="T32" fmla="*/ 75 w 341"/>
                  <a:gd name="T33" fmla="*/ 6 h 171"/>
                  <a:gd name="T34" fmla="*/ 84 w 341"/>
                  <a:gd name="T35" fmla="*/ 1 h 171"/>
                  <a:gd name="T36" fmla="*/ 97 w 341"/>
                  <a:gd name="T37" fmla="*/ 0 h 171"/>
                  <a:gd name="T38" fmla="*/ 112 w 341"/>
                  <a:gd name="T39" fmla="*/ 0 h 171"/>
                  <a:gd name="T40" fmla="*/ 133 w 341"/>
                  <a:gd name="T41" fmla="*/ 3 h 171"/>
                  <a:gd name="T42" fmla="*/ 153 w 341"/>
                  <a:gd name="T43" fmla="*/ 6 h 171"/>
                  <a:gd name="T44" fmla="*/ 174 w 341"/>
                  <a:gd name="T45" fmla="*/ 11 h 171"/>
                  <a:gd name="T46" fmla="*/ 199 w 341"/>
                  <a:gd name="T47" fmla="*/ 18 h 171"/>
                  <a:gd name="T48" fmla="*/ 222 w 341"/>
                  <a:gd name="T49" fmla="*/ 27 h 171"/>
                  <a:gd name="T50" fmla="*/ 243 w 341"/>
                  <a:gd name="T51" fmla="*/ 34 h 171"/>
                  <a:gd name="T52" fmla="*/ 265 w 341"/>
                  <a:gd name="T53" fmla="*/ 43 h 171"/>
                  <a:gd name="T54" fmla="*/ 285 w 341"/>
                  <a:gd name="T55" fmla="*/ 52 h 171"/>
                  <a:gd name="T56" fmla="*/ 302 w 341"/>
                  <a:gd name="T57" fmla="*/ 63 h 171"/>
                  <a:gd name="T58" fmla="*/ 317 w 341"/>
                  <a:gd name="T59" fmla="*/ 70 h 171"/>
                  <a:gd name="T60" fmla="*/ 329 w 341"/>
                  <a:gd name="T61" fmla="*/ 79 h 171"/>
                  <a:gd name="T62" fmla="*/ 337 w 341"/>
                  <a:gd name="T63" fmla="*/ 86 h 171"/>
                  <a:gd name="T64" fmla="*/ 341 w 341"/>
                  <a:gd name="T65" fmla="*/ 93 h 171"/>
                  <a:gd name="T66" fmla="*/ 340 w 341"/>
                  <a:gd name="T67" fmla="*/ 103 h 171"/>
                  <a:gd name="T68" fmla="*/ 338 w 341"/>
                  <a:gd name="T69" fmla="*/ 110 h 171"/>
                  <a:gd name="T70" fmla="*/ 337 w 341"/>
                  <a:gd name="T71" fmla="*/ 113 h 171"/>
                  <a:gd name="T72" fmla="*/ 335 w 341"/>
                  <a:gd name="T73" fmla="*/ 118 h 171"/>
                  <a:gd name="T74" fmla="*/ 331 w 341"/>
                  <a:gd name="T75" fmla="*/ 116 h 171"/>
                  <a:gd name="T76" fmla="*/ 331 w 341"/>
                  <a:gd name="T77" fmla="*/ 116 h 171"/>
                  <a:gd name="T78" fmla="*/ 327 w 341"/>
                  <a:gd name="T79" fmla="*/ 113 h 171"/>
                  <a:gd name="T80" fmla="*/ 321 w 341"/>
                  <a:gd name="T81" fmla="*/ 112 h 171"/>
                  <a:gd name="T82" fmla="*/ 311 w 341"/>
                  <a:gd name="T83" fmla="*/ 106 h 171"/>
                  <a:gd name="T84" fmla="*/ 299 w 341"/>
                  <a:gd name="T85" fmla="*/ 100 h 171"/>
                  <a:gd name="T86" fmla="*/ 281 w 341"/>
                  <a:gd name="T87" fmla="*/ 93 h 171"/>
                  <a:gd name="T88" fmla="*/ 265 w 341"/>
                  <a:gd name="T89" fmla="*/ 86 h 171"/>
                  <a:gd name="T90" fmla="*/ 245 w 341"/>
                  <a:gd name="T91" fmla="*/ 77 h 171"/>
                  <a:gd name="T92" fmla="*/ 225 w 341"/>
                  <a:gd name="T93" fmla="*/ 70 h 171"/>
                  <a:gd name="T94" fmla="*/ 202 w 341"/>
                  <a:gd name="T95" fmla="*/ 62 h 171"/>
                  <a:gd name="T96" fmla="*/ 181 w 341"/>
                  <a:gd name="T97" fmla="*/ 54 h 171"/>
                  <a:gd name="T98" fmla="*/ 158 w 341"/>
                  <a:gd name="T99" fmla="*/ 47 h 171"/>
                  <a:gd name="T100" fmla="*/ 137 w 341"/>
                  <a:gd name="T101" fmla="*/ 43 h 171"/>
                  <a:gd name="T102" fmla="*/ 117 w 341"/>
                  <a:gd name="T103" fmla="*/ 37 h 171"/>
                  <a:gd name="T104" fmla="*/ 98 w 341"/>
                  <a:gd name="T105" fmla="*/ 37 h 171"/>
                  <a:gd name="T106" fmla="*/ 81 w 341"/>
                  <a:gd name="T107" fmla="*/ 36 h 171"/>
                  <a:gd name="T108" fmla="*/ 68 w 341"/>
                  <a:gd name="T109" fmla="*/ 39 h 171"/>
                  <a:gd name="T110" fmla="*/ 28 w 341"/>
                  <a:gd name="T111" fmla="*/ 171 h 171"/>
                  <a:gd name="T112" fmla="*/ 0 w 341"/>
                  <a:gd name="T113" fmla="*/ 166 h 171"/>
                  <a:gd name="T114" fmla="*/ 0 w 341"/>
                  <a:gd name="T115" fmla="*/ 16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41" h="171">
                    <a:moveTo>
                      <a:pt x="0" y="166"/>
                    </a:moveTo>
                    <a:lnTo>
                      <a:pt x="0" y="164"/>
                    </a:lnTo>
                    <a:lnTo>
                      <a:pt x="0" y="159"/>
                    </a:lnTo>
                    <a:lnTo>
                      <a:pt x="0" y="152"/>
                    </a:lnTo>
                    <a:lnTo>
                      <a:pt x="5" y="144"/>
                    </a:lnTo>
                    <a:lnTo>
                      <a:pt x="8" y="132"/>
                    </a:lnTo>
                    <a:lnTo>
                      <a:pt x="12" y="121"/>
                    </a:lnTo>
                    <a:lnTo>
                      <a:pt x="15" y="108"/>
                    </a:lnTo>
                    <a:lnTo>
                      <a:pt x="21" y="95"/>
                    </a:lnTo>
                    <a:lnTo>
                      <a:pt x="25" y="80"/>
                    </a:lnTo>
                    <a:lnTo>
                      <a:pt x="32" y="66"/>
                    </a:lnTo>
                    <a:lnTo>
                      <a:pt x="38" y="52"/>
                    </a:lnTo>
                    <a:lnTo>
                      <a:pt x="44" y="40"/>
                    </a:lnTo>
                    <a:lnTo>
                      <a:pt x="51" y="29"/>
                    </a:lnTo>
                    <a:lnTo>
                      <a:pt x="58" y="18"/>
                    </a:lnTo>
                    <a:lnTo>
                      <a:pt x="66" y="11"/>
                    </a:lnTo>
                    <a:lnTo>
                      <a:pt x="75" y="6"/>
                    </a:lnTo>
                    <a:lnTo>
                      <a:pt x="84" y="1"/>
                    </a:lnTo>
                    <a:lnTo>
                      <a:pt x="97" y="0"/>
                    </a:lnTo>
                    <a:lnTo>
                      <a:pt x="112" y="0"/>
                    </a:lnTo>
                    <a:lnTo>
                      <a:pt x="133" y="3"/>
                    </a:lnTo>
                    <a:lnTo>
                      <a:pt x="153" y="6"/>
                    </a:lnTo>
                    <a:lnTo>
                      <a:pt x="174" y="11"/>
                    </a:lnTo>
                    <a:lnTo>
                      <a:pt x="199" y="18"/>
                    </a:lnTo>
                    <a:lnTo>
                      <a:pt x="222" y="27"/>
                    </a:lnTo>
                    <a:lnTo>
                      <a:pt x="243" y="34"/>
                    </a:lnTo>
                    <a:lnTo>
                      <a:pt x="265" y="43"/>
                    </a:lnTo>
                    <a:lnTo>
                      <a:pt x="285" y="52"/>
                    </a:lnTo>
                    <a:lnTo>
                      <a:pt x="302" y="63"/>
                    </a:lnTo>
                    <a:lnTo>
                      <a:pt x="317" y="70"/>
                    </a:lnTo>
                    <a:lnTo>
                      <a:pt x="329" y="79"/>
                    </a:lnTo>
                    <a:lnTo>
                      <a:pt x="337" y="86"/>
                    </a:lnTo>
                    <a:lnTo>
                      <a:pt x="341" y="93"/>
                    </a:lnTo>
                    <a:lnTo>
                      <a:pt x="340" y="103"/>
                    </a:lnTo>
                    <a:lnTo>
                      <a:pt x="338" y="110"/>
                    </a:lnTo>
                    <a:lnTo>
                      <a:pt x="337" y="113"/>
                    </a:lnTo>
                    <a:lnTo>
                      <a:pt x="335" y="118"/>
                    </a:lnTo>
                    <a:lnTo>
                      <a:pt x="331" y="116"/>
                    </a:lnTo>
                    <a:lnTo>
                      <a:pt x="331" y="116"/>
                    </a:lnTo>
                    <a:lnTo>
                      <a:pt x="327" y="113"/>
                    </a:lnTo>
                    <a:lnTo>
                      <a:pt x="321" y="112"/>
                    </a:lnTo>
                    <a:lnTo>
                      <a:pt x="311" y="106"/>
                    </a:lnTo>
                    <a:lnTo>
                      <a:pt x="299" y="100"/>
                    </a:lnTo>
                    <a:lnTo>
                      <a:pt x="281" y="93"/>
                    </a:lnTo>
                    <a:lnTo>
                      <a:pt x="265" y="86"/>
                    </a:lnTo>
                    <a:lnTo>
                      <a:pt x="245" y="77"/>
                    </a:lnTo>
                    <a:lnTo>
                      <a:pt x="225" y="70"/>
                    </a:lnTo>
                    <a:lnTo>
                      <a:pt x="202" y="62"/>
                    </a:lnTo>
                    <a:lnTo>
                      <a:pt x="181" y="54"/>
                    </a:lnTo>
                    <a:lnTo>
                      <a:pt x="158" y="47"/>
                    </a:lnTo>
                    <a:lnTo>
                      <a:pt x="137" y="43"/>
                    </a:lnTo>
                    <a:lnTo>
                      <a:pt x="117" y="37"/>
                    </a:lnTo>
                    <a:lnTo>
                      <a:pt x="98" y="37"/>
                    </a:lnTo>
                    <a:lnTo>
                      <a:pt x="81" y="36"/>
                    </a:lnTo>
                    <a:lnTo>
                      <a:pt x="68" y="39"/>
                    </a:lnTo>
                    <a:lnTo>
                      <a:pt x="28" y="171"/>
                    </a:lnTo>
                    <a:lnTo>
                      <a:pt x="0" y="166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66" name="Freeform 61"/>
              <p:cNvSpPr>
                <a:spLocks/>
              </p:cNvSpPr>
              <p:nvPr/>
            </p:nvSpPr>
            <p:spPr bwMode="auto">
              <a:xfrm>
                <a:off x="1394" y="2021"/>
                <a:ext cx="111" cy="62"/>
              </a:xfrm>
              <a:custGeom>
                <a:avLst/>
                <a:gdLst>
                  <a:gd name="T0" fmla="*/ 0 w 221"/>
                  <a:gd name="T1" fmla="*/ 92 h 124"/>
                  <a:gd name="T2" fmla="*/ 0 w 221"/>
                  <a:gd name="T3" fmla="*/ 90 h 124"/>
                  <a:gd name="T4" fmla="*/ 4 w 221"/>
                  <a:gd name="T5" fmla="*/ 90 h 124"/>
                  <a:gd name="T6" fmla="*/ 7 w 221"/>
                  <a:gd name="T7" fmla="*/ 90 h 124"/>
                  <a:gd name="T8" fmla="*/ 14 w 221"/>
                  <a:gd name="T9" fmla="*/ 90 h 124"/>
                  <a:gd name="T10" fmla="*/ 22 w 221"/>
                  <a:gd name="T11" fmla="*/ 90 h 124"/>
                  <a:gd name="T12" fmla="*/ 32 w 221"/>
                  <a:gd name="T13" fmla="*/ 89 h 124"/>
                  <a:gd name="T14" fmla="*/ 40 w 221"/>
                  <a:gd name="T15" fmla="*/ 88 h 124"/>
                  <a:gd name="T16" fmla="*/ 52 w 221"/>
                  <a:gd name="T17" fmla="*/ 86 h 124"/>
                  <a:gd name="T18" fmla="*/ 62 w 221"/>
                  <a:gd name="T19" fmla="*/ 83 h 124"/>
                  <a:gd name="T20" fmla="*/ 75 w 221"/>
                  <a:gd name="T21" fmla="*/ 82 h 124"/>
                  <a:gd name="T22" fmla="*/ 88 w 221"/>
                  <a:gd name="T23" fmla="*/ 79 h 124"/>
                  <a:gd name="T24" fmla="*/ 101 w 221"/>
                  <a:gd name="T25" fmla="*/ 78 h 124"/>
                  <a:gd name="T26" fmla="*/ 114 w 221"/>
                  <a:gd name="T27" fmla="*/ 73 h 124"/>
                  <a:gd name="T28" fmla="*/ 126 w 221"/>
                  <a:gd name="T29" fmla="*/ 70 h 124"/>
                  <a:gd name="T30" fmla="*/ 139 w 221"/>
                  <a:gd name="T31" fmla="*/ 66 h 124"/>
                  <a:gd name="T32" fmla="*/ 154 w 221"/>
                  <a:gd name="T33" fmla="*/ 63 h 124"/>
                  <a:gd name="T34" fmla="*/ 162 w 221"/>
                  <a:gd name="T35" fmla="*/ 57 h 124"/>
                  <a:gd name="T36" fmla="*/ 174 w 221"/>
                  <a:gd name="T37" fmla="*/ 52 h 124"/>
                  <a:gd name="T38" fmla="*/ 181 w 221"/>
                  <a:gd name="T39" fmla="*/ 46 h 124"/>
                  <a:gd name="T40" fmla="*/ 188 w 221"/>
                  <a:gd name="T41" fmla="*/ 42 h 124"/>
                  <a:gd name="T42" fmla="*/ 200 w 221"/>
                  <a:gd name="T43" fmla="*/ 30 h 124"/>
                  <a:gd name="T44" fmla="*/ 205 w 221"/>
                  <a:gd name="T45" fmla="*/ 22 h 124"/>
                  <a:gd name="T46" fmla="*/ 210 w 221"/>
                  <a:gd name="T47" fmla="*/ 11 h 124"/>
                  <a:gd name="T48" fmla="*/ 211 w 221"/>
                  <a:gd name="T49" fmla="*/ 6 h 124"/>
                  <a:gd name="T50" fmla="*/ 211 w 221"/>
                  <a:gd name="T51" fmla="*/ 1 h 124"/>
                  <a:gd name="T52" fmla="*/ 211 w 221"/>
                  <a:gd name="T53" fmla="*/ 0 h 124"/>
                  <a:gd name="T54" fmla="*/ 211 w 221"/>
                  <a:gd name="T55" fmla="*/ 1 h 124"/>
                  <a:gd name="T56" fmla="*/ 216 w 221"/>
                  <a:gd name="T57" fmla="*/ 6 h 124"/>
                  <a:gd name="T58" fmla="*/ 217 w 221"/>
                  <a:gd name="T59" fmla="*/ 13 h 124"/>
                  <a:gd name="T60" fmla="*/ 221 w 221"/>
                  <a:gd name="T61" fmla="*/ 23 h 124"/>
                  <a:gd name="T62" fmla="*/ 221 w 221"/>
                  <a:gd name="T63" fmla="*/ 33 h 124"/>
                  <a:gd name="T64" fmla="*/ 218 w 221"/>
                  <a:gd name="T65" fmla="*/ 46 h 124"/>
                  <a:gd name="T66" fmla="*/ 213 w 221"/>
                  <a:gd name="T67" fmla="*/ 57 h 124"/>
                  <a:gd name="T68" fmla="*/ 204 w 221"/>
                  <a:gd name="T69" fmla="*/ 69 h 124"/>
                  <a:gd name="T70" fmla="*/ 194 w 221"/>
                  <a:gd name="T71" fmla="*/ 73 h 124"/>
                  <a:gd name="T72" fmla="*/ 184 w 221"/>
                  <a:gd name="T73" fmla="*/ 79 h 124"/>
                  <a:gd name="T74" fmla="*/ 171 w 221"/>
                  <a:gd name="T75" fmla="*/ 83 h 124"/>
                  <a:gd name="T76" fmla="*/ 158 w 221"/>
                  <a:gd name="T77" fmla="*/ 90 h 124"/>
                  <a:gd name="T78" fmla="*/ 142 w 221"/>
                  <a:gd name="T79" fmla="*/ 93 h 124"/>
                  <a:gd name="T80" fmla="*/ 125 w 221"/>
                  <a:gd name="T81" fmla="*/ 98 h 124"/>
                  <a:gd name="T82" fmla="*/ 109 w 221"/>
                  <a:gd name="T83" fmla="*/ 103 h 124"/>
                  <a:gd name="T84" fmla="*/ 93 w 221"/>
                  <a:gd name="T85" fmla="*/ 108 h 124"/>
                  <a:gd name="T86" fmla="*/ 75 w 221"/>
                  <a:gd name="T87" fmla="*/ 109 h 124"/>
                  <a:gd name="T88" fmla="*/ 59 w 221"/>
                  <a:gd name="T89" fmla="*/ 113 h 124"/>
                  <a:gd name="T90" fmla="*/ 45 w 221"/>
                  <a:gd name="T91" fmla="*/ 115 h 124"/>
                  <a:gd name="T92" fmla="*/ 32 w 221"/>
                  <a:gd name="T93" fmla="*/ 119 h 124"/>
                  <a:gd name="T94" fmla="*/ 20 w 221"/>
                  <a:gd name="T95" fmla="*/ 121 h 124"/>
                  <a:gd name="T96" fmla="*/ 13 w 221"/>
                  <a:gd name="T97" fmla="*/ 122 h 124"/>
                  <a:gd name="T98" fmla="*/ 9 w 221"/>
                  <a:gd name="T99" fmla="*/ 122 h 124"/>
                  <a:gd name="T100" fmla="*/ 7 w 221"/>
                  <a:gd name="T101" fmla="*/ 124 h 124"/>
                  <a:gd name="T102" fmla="*/ 0 w 221"/>
                  <a:gd name="T103" fmla="*/ 92 h 124"/>
                  <a:gd name="T104" fmla="*/ 0 w 221"/>
                  <a:gd name="T105" fmla="*/ 9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1" h="124">
                    <a:moveTo>
                      <a:pt x="0" y="92"/>
                    </a:moveTo>
                    <a:lnTo>
                      <a:pt x="0" y="90"/>
                    </a:lnTo>
                    <a:lnTo>
                      <a:pt x="4" y="90"/>
                    </a:lnTo>
                    <a:lnTo>
                      <a:pt x="7" y="90"/>
                    </a:lnTo>
                    <a:lnTo>
                      <a:pt x="14" y="90"/>
                    </a:lnTo>
                    <a:lnTo>
                      <a:pt x="22" y="90"/>
                    </a:lnTo>
                    <a:lnTo>
                      <a:pt x="32" y="89"/>
                    </a:lnTo>
                    <a:lnTo>
                      <a:pt x="40" y="88"/>
                    </a:lnTo>
                    <a:lnTo>
                      <a:pt x="52" y="86"/>
                    </a:lnTo>
                    <a:lnTo>
                      <a:pt x="62" y="83"/>
                    </a:lnTo>
                    <a:lnTo>
                      <a:pt x="75" y="82"/>
                    </a:lnTo>
                    <a:lnTo>
                      <a:pt x="88" y="79"/>
                    </a:lnTo>
                    <a:lnTo>
                      <a:pt x="101" y="78"/>
                    </a:lnTo>
                    <a:lnTo>
                      <a:pt x="114" y="73"/>
                    </a:lnTo>
                    <a:lnTo>
                      <a:pt x="126" y="70"/>
                    </a:lnTo>
                    <a:lnTo>
                      <a:pt x="139" y="66"/>
                    </a:lnTo>
                    <a:lnTo>
                      <a:pt x="154" y="63"/>
                    </a:lnTo>
                    <a:lnTo>
                      <a:pt x="162" y="57"/>
                    </a:lnTo>
                    <a:lnTo>
                      <a:pt x="174" y="52"/>
                    </a:lnTo>
                    <a:lnTo>
                      <a:pt x="181" y="46"/>
                    </a:lnTo>
                    <a:lnTo>
                      <a:pt x="188" y="42"/>
                    </a:lnTo>
                    <a:lnTo>
                      <a:pt x="200" y="30"/>
                    </a:lnTo>
                    <a:lnTo>
                      <a:pt x="205" y="22"/>
                    </a:lnTo>
                    <a:lnTo>
                      <a:pt x="210" y="11"/>
                    </a:lnTo>
                    <a:lnTo>
                      <a:pt x="211" y="6"/>
                    </a:lnTo>
                    <a:lnTo>
                      <a:pt x="211" y="1"/>
                    </a:lnTo>
                    <a:lnTo>
                      <a:pt x="211" y="0"/>
                    </a:lnTo>
                    <a:lnTo>
                      <a:pt x="211" y="1"/>
                    </a:lnTo>
                    <a:lnTo>
                      <a:pt x="216" y="6"/>
                    </a:lnTo>
                    <a:lnTo>
                      <a:pt x="217" y="13"/>
                    </a:lnTo>
                    <a:lnTo>
                      <a:pt x="221" y="23"/>
                    </a:lnTo>
                    <a:lnTo>
                      <a:pt x="221" y="33"/>
                    </a:lnTo>
                    <a:lnTo>
                      <a:pt x="218" y="46"/>
                    </a:lnTo>
                    <a:lnTo>
                      <a:pt x="213" y="57"/>
                    </a:lnTo>
                    <a:lnTo>
                      <a:pt x="204" y="69"/>
                    </a:lnTo>
                    <a:lnTo>
                      <a:pt x="194" y="73"/>
                    </a:lnTo>
                    <a:lnTo>
                      <a:pt x="184" y="79"/>
                    </a:lnTo>
                    <a:lnTo>
                      <a:pt x="171" y="83"/>
                    </a:lnTo>
                    <a:lnTo>
                      <a:pt x="158" y="90"/>
                    </a:lnTo>
                    <a:lnTo>
                      <a:pt x="142" y="93"/>
                    </a:lnTo>
                    <a:lnTo>
                      <a:pt x="125" y="98"/>
                    </a:lnTo>
                    <a:lnTo>
                      <a:pt x="109" y="103"/>
                    </a:lnTo>
                    <a:lnTo>
                      <a:pt x="93" y="108"/>
                    </a:lnTo>
                    <a:lnTo>
                      <a:pt x="75" y="109"/>
                    </a:lnTo>
                    <a:lnTo>
                      <a:pt x="59" y="113"/>
                    </a:lnTo>
                    <a:lnTo>
                      <a:pt x="45" y="115"/>
                    </a:lnTo>
                    <a:lnTo>
                      <a:pt x="32" y="119"/>
                    </a:lnTo>
                    <a:lnTo>
                      <a:pt x="20" y="121"/>
                    </a:lnTo>
                    <a:lnTo>
                      <a:pt x="13" y="122"/>
                    </a:lnTo>
                    <a:lnTo>
                      <a:pt x="9" y="122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67" name="Freeform 62"/>
              <p:cNvSpPr>
                <a:spLocks/>
              </p:cNvSpPr>
              <p:nvPr/>
            </p:nvSpPr>
            <p:spPr bwMode="auto">
              <a:xfrm>
                <a:off x="1001" y="2106"/>
                <a:ext cx="154" cy="159"/>
              </a:xfrm>
              <a:custGeom>
                <a:avLst/>
                <a:gdLst>
                  <a:gd name="T0" fmla="*/ 0 w 306"/>
                  <a:gd name="T1" fmla="*/ 289 h 316"/>
                  <a:gd name="T2" fmla="*/ 11 w 306"/>
                  <a:gd name="T3" fmla="*/ 277 h 316"/>
                  <a:gd name="T4" fmla="*/ 32 w 306"/>
                  <a:gd name="T5" fmla="*/ 257 h 316"/>
                  <a:gd name="T6" fmla="*/ 60 w 306"/>
                  <a:gd name="T7" fmla="*/ 231 h 316"/>
                  <a:gd name="T8" fmla="*/ 89 w 306"/>
                  <a:gd name="T9" fmla="*/ 201 h 316"/>
                  <a:gd name="T10" fmla="*/ 118 w 306"/>
                  <a:gd name="T11" fmla="*/ 168 h 316"/>
                  <a:gd name="T12" fmla="*/ 144 w 306"/>
                  <a:gd name="T13" fmla="*/ 136 h 316"/>
                  <a:gd name="T14" fmla="*/ 161 w 306"/>
                  <a:gd name="T15" fmla="*/ 108 h 316"/>
                  <a:gd name="T16" fmla="*/ 164 w 306"/>
                  <a:gd name="T17" fmla="*/ 93 h 316"/>
                  <a:gd name="T18" fmla="*/ 149 w 306"/>
                  <a:gd name="T19" fmla="*/ 78 h 316"/>
                  <a:gd name="T20" fmla="*/ 134 w 306"/>
                  <a:gd name="T21" fmla="*/ 60 h 316"/>
                  <a:gd name="T22" fmla="*/ 125 w 306"/>
                  <a:gd name="T23" fmla="*/ 46 h 316"/>
                  <a:gd name="T24" fmla="*/ 119 w 306"/>
                  <a:gd name="T25" fmla="*/ 33 h 316"/>
                  <a:gd name="T26" fmla="*/ 118 w 306"/>
                  <a:gd name="T27" fmla="*/ 20 h 316"/>
                  <a:gd name="T28" fmla="*/ 121 w 306"/>
                  <a:gd name="T29" fmla="*/ 7 h 316"/>
                  <a:gd name="T30" fmla="*/ 131 w 306"/>
                  <a:gd name="T31" fmla="*/ 1 h 316"/>
                  <a:gd name="T32" fmla="*/ 147 w 306"/>
                  <a:gd name="T33" fmla="*/ 0 h 316"/>
                  <a:gd name="T34" fmla="*/ 168 w 306"/>
                  <a:gd name="T35" fmla="*/ 6 h 316"/>
                  <a:gd name="T36" fmla="*/ 188 w 306"/>
                  <a:gd name="T37" fmla="*/ 13 h 316"/>
                  <a:gd name="T38" fmla="*/ 207 w 306"/>
                  <a:gd name="T39" fmla="*/ 20 h 316"/>
                  <a:gd name="T40" fmla="*/ 226 w 306"/>
                  <a:gd name="T41" fmla="*/ 32 h 316"/>
                  <a:gd name="T42" fmla="*/ 238 w 306"/>
                  <a:gd name="T43" fmla="*/ 43 h 316"/>
                  <a:gd name="T44" fmla="*/ 244 w 306"/>
                  <a:gd name="T45" fmla="*/ 55 h 316"/>
                  <a:gd name="T46" fmla="*/ 233 w 306"/>
                  <a:gd name="T47" fmla="*/ 55 h 316"/>
                  <a:gd name="T48" fmla="*/ 220 w 306"/>
                  <a:gd name="T49" fmla="*/ 52 h 316"/>
                  <a:gd name="T50" fmla="*/ 205 w 306"/>
                  <a:gd name="T51" fmla="*/ 49 h 316"/>
                  <a:gd name="T52" fmla="*/ 191 w 306"/>
                  <a:gd name="T53" fmla="*/ 45 h 316"/>
                  <a:gd name="T54" fmla="*/ 178 w 306"/>
                  <a:gd name="T55" fmla="*/ 46 h 316"/>
                  <a:gd name="T56" fmla="*/ 181 w 306"/>
                  <a:gd name="T57" fmla="*/ 65 h 316"/>
                  <a:gd name="T58" fmla="*/ 195 w 306"/>
                  <a:gd name="T59" fmla="*/ 85 h 316"/>
                  <a:gd name="T60" fmla="*/ 217 w 306"/>
                  <a:gd name="T61" fmla="*/ 101 h 316"/>
                  <a:gd name="T62" fmla="*/ 237 w 306"/>
                  <a:gd name="T63" fmla="*/ 108 h 316"/>
                  <a:gd name="T64" fmla="*/ 256 w 306"/>
                  <a:gd name="T65" fmla="*/ 101 h 316"/>
                  <a:gd name="T66" fmla="*/ 264 w 306"/>
                  <a:gd name="T67" fmla="*/ 90 h 316"/>
                  <a:gd name="T68" fmla="*/ 270 w 306"/>
                  <a:gd name="T69" fmla="*/ 76 h 316"/>
                  <a:gd name="T70" fmla="*/ 274 w 306"/>
                  <a:gd name="T71" fmla="*/ 73 h 316"/>
                  <a:gd name="T72" fmla="*/ 287 w 306"/>
                  <a:gd name="T73" fmla="*/ 88 h 316"/>
                  <a:gd name="T74" fmla="*/ 302 w 306"/>
                  <a:gd name="T75" fmla="*/ 109 h 316"/>
                  <a:gd name="T76" fmla="*/ 305 w 306"/>
                  <a:gd name="T77" fmla="*/ 132 h 316"/>
                  <a:gd name="T78" fmla="*/ 290 w 306"/>
                  <a:gd name="T79" fmla="*/ 145 h 316"/>
                  <a:gd name="T80" fmla="*/ 276 w 306"/>
                  <a:gd name="T81" fmla="*/ 149 h 316"/>
                  <a:gd name="T82" fmla="*/ 261 w 306"/>
                  <a:gd name="T83" fmla="*/ 149 h 316"/>
                  <a:gd name="T84" fmla="*/ 247 w 306"/>
                  <a:gd name="T85" fmla="*/ 148 h 316"/>
                  <a:gd name="T86" fmla="*/ 234 w 306"/>
                  <a:gd name="T87" fmla="*/ 144 h 316"/>
                  <a:gd name="T88" fmla="*/ 223 w 306"/>
                  <a:gd name="T89" fmla="*/ 139 h 316"/>
                  <a:gd name="T90" fmla="*/ 213 w 306"/>
                  <a:gd name="T91" fmla="*/ 132 h 316"/>
                  <a:gd name="T92" fmla="*/ 47 w 306"/>
                  <a:gd name="T93" fmla="*/ 316 h 316"/>
                  <a:gd name="T94" fmla="*/ 0 w 306"/>
                  <a:gd name="T95" fmla="*/ 292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6" h="316">
                    <a:moveTo>
                      <a:pt x="0" y="292"/>
                    </a:moveTo>
                    <a:lnTo>
                      <a:pt x="0" y="289"/>
                    </a:lnTo>
                    <a:lnTo>
                      <a:pt x="6" y="284"/>
                    </a:lnTo>
                    <a:lnTo>
                      <a:pt x="11" y="277"/>
                    </a:lnTo>
                    <a:lnTo>
                      <a:pt x="21" y="270"/>
                    </a:lnTo>
                    <a:lnTo>
                      <a:pt x="32" y="257"/>
                    </a:lnTo>
                    <a:lnTo>
                      <a:pt x="46" y="246"/>
                    </a:lnTo>
                    <a:lnTo>
                      <a:pt x="60" y="231"/>
                    </a:lnTo>
                    <a:lnTo>
                      <a:pt x="76" y="217"/>
                    </a:lnTo>
                    <a:lnTo>
                      <a:pt x="89" y="201"/>
                    </a:lnTo>
                    <a:lnTo>
                      <a:pt x="105" y="184"/>
                    </a:lnTo>
                    <a:lnTo>
                      <a:pt x="118" y="168"/>
                    </a:lnTo>
                    <a:lnTo>
                      <a:pt x="132" y="152"/>
                    </a:lnTo>
                    <a:lnTo>
                      <a:pt x="144" y="136"/>
                    </a:lnTo>
                    <a:lnTo>
                      <a:pt x="154" y="122"/>
                    </a:lnTo>
                    <a:lnTo>
                      <a:pt x="161" y="108"/>
                    </a:lnTo>
                    <a:lnTo>
                      <a:pt x="168" y="96"/>
                    </a:lnTo>
                    <a:lnTo>
                      <a:pt x="164" y="93"/>
                    </a:lnTo>
                    <a:lnTo>
                      <a:pt x="158" y="88"/>
                    </a:lnTo>
                    <a:lnTo>
                      <a:pt x="149" y="78"/>
                    </a:lnTo>
                    <a:lnTo>
                      <a:pt x="139" y="67"/>
                    </a:lnTo>
                    <a:lnTo>
                      <a:pt x="134" y="60"/>
                    </a:lnTo>
                    <a:lnTo>
                      <a:pt x="129" y="53"/>
                    </a:lnTo>
                    <a:lnTo>
                      <a:pt x="125" y="46"/>
                    </a:lnTo>
                    <a:lnTo>
                      <a:pt x="122" y="40"/>
                    </a:lnTo>
                    <a:lnTo>
                      <a:pt x="119" y="33"/>
                    </a:lnTo>
                    <a:lnTo>
                      <a:pt x="119" y="26"/>
                    </a:lnTo>
                    <a:lnTo>
                      <a:pt x="118" y="20"/>
                    </a:lnTo>
                    <a:lnTo>
                      <a:pt x="119" y="14"/>
                    </a:lnTo>
                    <a:lnTo>
                      <a:pt x="121" y="7"/>
                    </a:lnTo>
                    <a:lnTo>
                      <a:pt x="125" y="4"/>
                    </a:lnTo>
                    <a:lnTo>
                      <a:pt x="131" y="1"/>
                    </a:lnTo>
                    <a:lnTo>
                      <a:pt x="138" y="1"/>
                    </a:lnTo>
                    <a:lnTo>
                      <a:pt x="147" y="0"/>
                    </a:lnTo>
                    <a:lnTo>
                      <a:pt x="157" y="3"/>
                    </a:lnTo>
                    <a:lnTo>
                      <a:pt x="168" y="6"/>
                    </a:lnTo>
                    <a:lnTo>
                      <a:pt x="178" y="9"/>
                    </a:lnTo>
                    <a:lnTo>
                      <a:pt x="188" y="13"/>
                    </a:lnTo>
                    <a:lnTo>
                      <a:pt x="198" y="16"/>
                    </a:lnTo>
                    <a:lnTo>
                      <a:pt x="207" y="20"/>
                    </a:lnTo>
                    <a:lnTo>
                      <a:pt x="218" y="26"/>
                    </a:lnTo>
                    <a:lnTo>
                      <a:pt x="226" y="32"/>
                    </a:lnTo>
                    <a:lnTo>
                      <a:pt x="234" y="37"/>
                    </a:lnTo>
                    <a:lnTo>
                      <a:pt x="238" y="43"/>
                    </a:lnTo>
                    <a:lnTo>
                      <a:pt x="244" y="49"/>
                    </a:lnTo>
                    <a:lnTo>
                      <a:pt x="244" y="55"/>
                    </a:lnTo>
                    <a:lnTo>
                      <a:pt x="238" y="57"/>
                    </a:lnTo>
                    <a:lnTo>
                      <a:pt x="233" y="55"/>
                    </a:lnTo>
                    <a:lnTo>
                      <a:pt x="227" y="53"/>
                    </a:lnTo>
                    <a:lnTo>
                      <a:pt x="220" y="52"/>
                    </a:lnTo>
                    <a:lnTo>
                      <a:pt x="214" y="52"/>
                    </a:lnTo>
                    <a:lnTo>
                      <a:pt x="205" y="49"/>
                    </a:lnTo>
                    <a:lnTo>
                      <a:pt x="198" y="47"/>
                    </a:lnTo>
                    <a:lnTo>
                      <a:pt x="191" y="45"/>
                    </a:lnTo>
                    <a:lnTo>
                      <a:pt x="187" y="45"/>
                    </a:lnTo>
                    <a:lnTo>
                      <a:pt x="178" y="46"/>
                    </a:lnTo>
                    <a:lnTo>
                      <a:pt x="177" y="55"/>
                    </a:lnTo>
                    <a:lnTo>
                      <a:pt x="181" y="65"/>
                    </a:lnTo>
                    <a:lnTo>
                      <a:pt x="188" y="76"/>
                    </a:lnTo>
                    <a:lnTo>
                      <a:pt x="195" y="85"/>
                    </a:lnTo>
                    <a:lnTo>
                      <a:pt x="205" y="95"/>
                    </a:lnTo>
                    <a:lnTo>
                      <a:pt x="217" y="101"/>
                    </a:lnTo>
                    <a:lnTo>
                      <a:pt x="227" y="106"/>
                    </a:lnTo>
                    <a:lnTo>
                      <a:pt x="237" y="108"/>
                    </a:lnTo>
                    <a:lnTo>
                      <a:pt x="249" y="108"/>
                    </a:lnTo>
                    <a:lnTo>
                      <a:pt x="256" y="101"/>
                    </a:lnTo>
                    <a:lnTo>
                      <a:pt x="261" y="96"/>
                    </a:lnTo>
                    <a:lnTo>
                      <a:pt x="264" y="90"/>
                    </a:lnTo>
                    <a:lnTo>
                      <a:pt x="269" y="85"/>
                    </a:lnTo>
                    <a:lnTo>
                      <a:pt x="270" y="76"/>
                    </a:lnTo>
                    <a:lnTo>
                      <a:pt x="272" y="72"/>
                    </a:lnTo>
                    <a:lnTo>
                      <a:pt x="274" y="73"/>
                    </a:lnTo>
                    <a:lnTo>
                      <a:pt x="280" y="79"/>
                    </a:lnTo>
                    <a:lnTo>
                      <a:pt x="287" y="88"/>
                    </a:lnTo>
                    <a:lnTo>
                      <a:pt x="296" y="99"/>
                    </a:lnTo>
                    <a:lnTo>
                      <a:pt x="302" y="109"/>
                    </a:lnTo>
                    <a:lnTo>
                      <a:pt x="306" y="122"/>
                    </a:lnTo>
                    <a:lnTo>
                      <a:pt x="305" y="132"/>
                    </a:lnTo>
                    <a:lnTo>
                      <a:pt x="297" y="144"/>
                    </a:lnTo>
                    <a:lnTo>
                      <a:pt x="290" y="145"/>
                    </a:lnTo>
                    <a:lnTo>
                      <a:pt x="283" y="148"/>
                    </a:lnTo>
                    <a:lnTo>
                      <a:pt x="276" y="149"/>
                    </a:lnTo>
                    <a:lnTo>
                      <a:pt x="269" y="151"/>
                    </a:lnTo>
                    <a:lnTo>
                      <a:pt x="261" y="149"/>
                    </a:lnTo>
                    <a:lnTo>
                      <a:pt x="254" y="149"/>
                    </a:lnTo>
                    <a:lnTo>
                      <a:pt x="247" y="148"/>
                    </a:lnTo>
                    <a:lnTo>
                      <a:pt x="241" y="147"/>
                    </a:lnTo>
                    <a:lnTo>
                      <a:pt x="234" y="144"/>
                    </a:lnTo>
                    <a:lnTo>
                      <a:pt x="228" y="141"/>
                    </a:lnTo>
                    <a:lnTo>
                      <a:pt x="223" y="139"/>
                    </a:lnTo>
                    <a:lnTo>
                      <a:pt x="218" y="138"/>
                    </a:lnTo>
                    <a:lnTo>
                      <a:pt x="213" y="132"/>
                    </a:lnTo>
                    <a:lnTo>
                      <a:pt x="211" y="132"/>
                    </a:lnTo>
                    <a:lnTo>
                      <a:pt x="47" y="316"/>
                    </a:lnTo>
                    <a:lnTo>
                      <a:pt x="0" y="292"/>
                    </a:lnTo>
                    <a:lnTo>
                      <a:pt x="0" y="292"/>
                    </a:lnTo>
                    <a:close/>
                  </a:path>
                </a:pathLst>
              </a:custGeom>
              <a:solidFill>
                <a:srgbClr val="D9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68" name="Freeform 63"/>
              <p:cNvSpPr>
                <a:spLocks/>
              </p:cNvSpPr>
              <p:nvPr/>
            </p:nvSpPr>
            <p:spPr bwMode="auto">
              <a:xfrm>
                <a:off x="1292" y="2165"/>
                <a:ext cx="34" cy="29"/>
              </a:xfrm>
              <a:custGeom>
                <a:avLst/>
                <a:gdLst>
                  <a:gd name="T0" fmla="*/ 68 w 68"/>
                  <a:gd name="T1" fmla="*/ 0 h 59"/>
                  <a:gd name="T2" fmla="*/ 66 w 68"/>
                  <a:gd name="T3" fmla="*/ 0 h 59"/>
                  <a:gd name="T4" fmla="*/ 60 w 68"/>
                  <a:gd name="T5" fmla="*/ 0 h 59"/>
                  <a:gd name="T6" fmla="*/ 50 w 68"/>
                  <a:gd name="T7" fmla="*/ 0 h 59"/>
                  <a:gd name="T8" fmla="*/ 41 w 68"/>
                  <a:gd name="T9" fmla="*/ 2 h 59"/>
                  <a:gd name="T10" fmla="*/ 28 w 68"/>
                  <a:gd name="T11" fmla="*/ 2 h 59"/>
                  <a:gd name="T12" fmla="*/ 18 w 68"/>
                  <a:gd name="T13" fmla="*/ 5 h 59"/>
                  <a:gd name="T14" fmla="*/ 10 w 68"/>
                  <a:gd name="T15" fmla="*/ 8 h 59"/>
                  <a:gd name="T16" fmla="*/ 4 w 68"/>
                  <a:gd name="T17" fmla="*/ 12 h 59"/>
                  <a:gd name="T18" fmla="*/ 0 w 68"/>
                  <a:gd name="T19" fmla="*/ 18 h 59"/>
                  <a:gd name="T20" fmla="*/ 5 w 68"/>
                  <a:gd name="T21" fmla="*/ 25 h 59"/>
                  <a:gd name="T22" fmla="*/ 12 w 68"/>
                  <a:gd name="T23" fmla="*/ 32 h 59"/>
                  <a:gd name="T24" fmla="*/ 25 w 68"/>
                  <a:gd name="T25" fmla="*/ 41 h 59"/>
                  <a:gd name="T26" fmla="*/ 37 w 68"/>
                  <a:gd name="T27" fmla="*/ 46 h 59"/>
                  <a:gd name="T28" fmla="*/ 48 w 68"/>
                  <a:gd name="T29" fmla="*/ 54 h 59"/>
                  <a:gd name="T30" fmla="*/ 56 w 68"/>
                  <a:gd name="T31" fmla="*/ 56 h 59"/>
                  <a:gd name="T32" fmla="*/ 60 w 68"/>
                  <a:gd name="T33" fmla="*/ 59 h 59"/>
                  <a:gd name="T34" fmla="*/ 68 w 68"/>
                  <a:gd name="T35" fmla="*/ 0 h 59"/>
                  <a:gd name="T36" fmla="*/ 68 w 68"/>
                  <a:gd name="T3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59">
                    <a:moveTo>
                      <a:pt x="68" y="0"/>
                    </a:moveTo>
                    <a:lnTo>
                      <a:pt x="66" y="0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1" y="2"/>
                    </a:lnTo>
                    <a:lnTo>
                      <a:pt x="28" y="2"/>
                    </a:lnTo>
                    <a:lnTo>
                      <a:pt x="18" y="5"/>
                    </a:lnTo>
                    <a:lnTo>
                      <a:pt x="10" y="8"/>
                    </a:lnTo>
                    <a:lnTo>
                      <a:pt x="4" y="12"/>
                    </a:lnTo>
                    <a:lnTo>
                      <a:pt x="0" y="18"/>
                    </a:lnTo>
                    <a:lnTo>
                      <a:pt x="5" y="25"/>
                    </a:lnTo>
                    <a:lnTo>
                      <a:pt x="12" y="32"/>
                    </a:lnTo>
                    <a:lnTo>
                      <a:pt x="25" y="41"/>
                    </a:lnTo>
                    <a:lnTo>
                      <a:pt x="37" y="46"/>
                    </a:lnTo>
                    <a:lnTo>
                      <a:pt x="48" y="54"/>
                    </a:lnTo>
                    <a:lnTo>
                      <a:pt x="56" y="56"/>
                    </a:lnTo>
                    <a:lnTo>
                      <a:pt x="60" y="59"/>
                    </a:lnTo>
                    <a:lnTo>
                      <a:pt x="68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69" name="Freeform 64"/>
              <p:cNvSpPr>
                <a:spLocks/>
              </p:cNvSpPr>
              <p:nvPr/>
            </p:nvSpPr>
            <p:spPr bwMode="auto">
              <a:xfrm>
                <a:off x="910" y="2009"/>
                <a:ext cx="650" cy="504"/>
              </a:xfrm>
              <a:custGeom>
                <a:avLst/>
                <a:gdLst>
                  <a:gd name="T0" fmla="*/ 851 w 1301"/>
                  <a:gd name="T1" fmla="*/ 372 h 1008"/>
                  <a:gd name="T2" fmla="*/ 885 w 1301"/>
                  <a:gd name="T3" fmla="*/ 244 h 1008"/>
                  <a:gd name="T4" fmla="*/ 970 w 1301"/>
                  <a:gd name="T5" fmla="*/ 69 h 1008"/>
                  <a:gd name="T6" fmla="*/ 920 w 1301"/>
                  <a:gd name="T7" fmla="*/ 31 h 1008"/>
                  <a:gd name="T8" fmla="*/ 805 w 1301"/>
                  <a:gd name="T9" fmla="*/ 8 h 1008"/>
                  <a:gd name="T10" fmla="*/ 818 w 1301"/>
                  <a:gd name="T11" fmla="*/ 1 h 1008"/>
                  <a:gd name="T12" fmla="*/ 927 w 1301"/>
                  <a:gd name="T13" fmla="*/ 5 h 1008"/>
                  <a:gd name="T14" fmla="*/ 1016 w 1301"/>
                  <a:gd name="T15" fmla="*/ 51 h 1008"/>
                  <a:gd name="T16" fmla="*/ 984 w 1301"/>
                  <a:gd name="T17" fmla="*/ 103 h 1008"/>
                  <a:gd name="T18" fmla="*/ 941 w 1301"/>
                  <a:gd name="T19" fmla="*/ 198 h 1008"/>
                  <a:gd name="T20" fmla="*/ 917 w 1301"/>
                  <a:gd name="T21" fmla="*/ 291 h 1008"/>
                  <a:gd name="T22" fmla="*/ 895 w 1301"/>
                  <a:gd name="T23" fmla="*/ 385 h 1008"/>
                  <a:gd name="T24" fmla="*/ 884 w 1301"/>
                  <a:gd name="T25" fmla="*/ 435 h 1008"/>
                  <a:gd name="T26" fmla="*/ 855 w 1301"/>
                  <a:gd name="T27" fmla="*/ 452 h 1008"/>
                  <a:gd name="T28" fmla="*/ 783 w 1301"/>
                  <a:gd name="T29" fmla="*/ 502 h 1008"/>
                  <a:gd name="T30" fmla="*/ 727 w 1301"/>
                  <a:gd name="T31" fmla="*/ 550 h 1008"/>
                  <a:gd name="T32" fmla="*/ 849 w 1301"/>
                  <a:gd name="T33" fmla="*/ 484 h 1008"/>
                  <a:gd name="T34" fmla="*/ 1108 w 1301"/>
                  <a:gd name="T35" fmla="*/ 386 h 1008"/>
                  <a:gd name="T36" fmla="*/ 1237 w 1301"/>
                  <a:gd name="T37" fmla="*/ 370 h 1008"/>
                  <a:gd name="T38" fmla="*/ 1025 w 1301"/>
                  <a:gd name="T39" fmla="*/ 461 h 1008"/>
                  <a:gd name="T40" fmla="*/ 813 w 1301"/>
                  <a:gd name="T41" fmla="*/ 597 h 1008"/>
                  <a:gd name="T42" fmla="*/ 859 w 1301"/>
                  <a:gd name="T43" fmla="*/ 577 h 1008"/>
                  <a:gd name="T44" fmla="*/ 1069 w 1301"/>
                  <a:gd name="T45" fmla="*/ 478 h 1008"/>
                  <a:gd name="T46" fmla="*/ 1190 w 1301"/>
                  <a:gd name="T47" fmla="*/ 487 h 1008"/>
                  <a:gd name="T48" fmla="*/ 1131 w 1301"/>
                  <a:gd name="T49" fmla="*/ 490 h 1008"/>
                  <a:gd name="T50" fmla="*/ 1017 w 1301"/>
                  <a:gd name="T51" fmla="*/ 554 h 1008"/>
                  <a:gd name="T52" fmla="*/ 933 w 1301"/>
                  <a:gd name="T53" fmla="*/ 683 h 1008"/>
                  <a:gd name="T54" fmla="*/ 723 w 1301"/>
                  <a:gd name="T55" fmla="*/ 817 h 1008"/>
                  <a:gd name="T56" fmla="*/ 497 w 1301"/>
                  <a:gd name="T57" fmla="*/ 974 h 1008"/>
                  <a:gd name="T58" fmla="*/ 450 w 1301"/>
                  <a:gd name="T59" fmla="*/ 979 h 1008"/>
                  <a:gd name="T60" fmla="*/ 372 w 1301"/>
                  <a:gd name="T61" fmla="*/ 888 h 1008"/>
                  <a:gd name="T62" fmla="*/ 266 w 1301"/>
                  <a:gd name="T63" fmla="*/ 840 h 1008"/>
                  <a:gd name="T64" fmla="*/ 138 w 1301"/>
                  <a:gd name="T65" fmla="*/ 885 h 1008"/>
                  <a:gd name="T66" fmla="*/ 30 w 1301"/>
                  <a:gd name="T67" fmla="*/ 955 h 1008"/>
                  <a:gd name="T68" fmla="*/ 3 w 1301"/>
                  <a:gd name="T69" fmla="*/ 968 h 1008"/>
                  <a:gd name="T70" fmla="*/ 1 w 1301"/>
                  <a:gd name="T71" fmla="*/ 912 h 1008"/>
                  <a:gd name="T72" fmla="*/ 10 w 1301"/>
                  <a:gd name="T73" fmla="*/ 823 h 1008"/>
                  <a:gd name="T74" fmla="*/ 55 w 1301"/>
                  <a:gd name="T75" fmla="*/ 735 h 1008"/>
                  <a:gd name="T76" fmla="*/ 170 w 1301"/>
                  <a:gd name="T77" fmla="*/ 652 h 1008"/>
                  <a:gd name="T78" fmla="*/ 341 w 1301"/>
                  <a:gd name="T79" fmla="*/ 603 h 1008"/>
                  <a:gd name="T80" fmla="*/ 266 w 1301"/>
                  <a:gd name="T81" fmla="*/ 696 h 1008"/>
                  <a:gd name="T82" fmla="*/ 187 w 1301"/>
                  <a:gd name="T83" fmla="*/ 752 h 1008"/>
                  <a:gd name="T84" fmla="*/ 141 w 1301"/>
                  <a:gd name="T85" fmla="*/ 798 h 1008"/>
                  <a:gd name="T86" fmla="*/ 213 w 1301"/>
                  <a:gd name="T87" fmla="*/ 773 h 1008"/>
                  <a:gd name="T88" fmla="*/ 302 w 1301"/>
                  <a:gd name="T89" fmla="*/ 744 h 1008"/>
                  <a:gd name="T90" fmla="*/ 339 w 1301"/>
                  <a:gd name="T91" fmla="*/ 775 h 1008"/>
                  <a:gd name="T92" fmla="*/ 408 w 1301"/>
                  <a:gd name="T93" fmla="*/ 836 h 1008"/>
                  <a:gd name="T94" fmla="*/ 647 w 1301"/>
                  <a:gd name="T95" fmla="*/ 728 h 1008"/>
                  <a:gd name="T96" fmla="*/ 647 w 1301"/>
                  <a:gd name="T97" fmla="*/ 679 h 1008"/>
                  <a:gd name="T98" fmla="*/ 647 w 1301"/>
                  <a:gd name="T99" fmla="*/ 602 h 1008"/>
                  <a:gd name="T100" fmla="*/ 647 w 1301"/>
                  <a:gd name="T101" fmla="*/ 537 h 1008"/>
                  <a:gd name="T102" fmla="*/ 667 w 1301"/>
                  <a:gd name="T103" fmla="*/ 475 h 1008"/>
                  <a:gd name="T104" fmla="*/ 711 w 1301"/>
                  <a:gd name="T105" fmla="*/ 422 h 1008"/>
                  <a:gd name="T106" fmla="*/ 767 w 1301"/>
                  <a:gd name="T107" fmla="*/ 395 h 1008"/>
                  <a:gd name="T108" fmla="*/ 819 w 1301"/>
                  <a:gd name="T109" fmla="*/ 390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1" h="1008">
                    <a:moveTo>
                      <a:pt x="851" y="409"/>
                    </a:moveTo>
                    <a:lnTo>
                      <a:pt x="849" y="406"/>
                    </a:lnTo>
                    <a:lnTo>
                      <a:pt x="849" y="402"/>
                    </a:lnTo>
                    <a:lnTo>
                      <a:pt x="849" y="395"/>
                    </a:lnTo>
                    <a:lnTo>
                      <a:pt x="851" y="385"/>
                    </a:lnTo>
                    <a:lnTo>
                      <a:pt x="851" y="372"/>
                    </a:lnTo>
                    <a:lnTo>
                      <a:pt x="854" y="359"/>
                    </a:lnTo>
                    <a:lnTo>
                      <a:pt x="858" y="340"/>
                    </a:lnTo>
                    <a:lnTo>
                      <a:pt x="864" y="321"/>
                    </a:lnTo>
                    <a:lnTo>
                      <a:pt x="868" y="296"/>
                    </a:lnTo>
                    <a:lnTo>
                      <a:pt x="877" y="271"/>
                    </a:lnTo>
                    <a:lnTo>
                      <a:pt x="885" y="244"/>
                    </a:lnTo>
                    <a:lnTo>
                      <a:pt x="898" y="215"/>
                    </a:lnTo>
                    <a:lnTo>
                      <a:pt x="913" y="182"/>
                    </a:lnTo>
                    <a:lnTo>
                      <a:pt x="930" y="148"/>
                    </a:lnTo>
                    <a:lnTo>
                      <a:pt x="950" y="110"/>
                    </a:lnTo>
                    <a:lnTo>
                      <a:pt x="973" y="71"/>
                    </a:lnTo>
                    <a:lnTo>
                      <a:pt x="970" y="69"/>
                    </a:lnTo>
                    <a:lnTo>
                      <a:pt x="964" y="60"/>
                    </a:lnTo>
                    <a:lnTo>
                      <a:pt x="957" y="54"/>
                    </a:lnTo>
                    <a:lnTo>
                      <a:pt x="951" y="50"/>
                    </a:lnTo>
                    <a:lnTo>
                      <a:pt x="941" y="44"/>
                    </a:lnTo>
                    <a:lnTo>
                      <a:pt x="933" y="38"/>
                    </a:lnTo>
                    <a:lnTo>
                      <a:pt x="920" y="31"/>
                    </a:lnTo>
                    <a:lnTo>
                      <a:pt x="905" y="25"/>
                    </a:lnTo>
                    <a:lnTo>
                      <a:pt x="890" y="20"/>
                    </a:lnTo>
                    <a:lnTo>
                      <a:pt x="872" y="15"/>
                    </a:lnTo>
                    <a:lnTo>
                      <a:pt x="852" y="11"/>
                    </a:lnTo>
                    <a:lnTo>
                      <a:pt x="831" y="8"/>
                    </a:lnTo>
                    <a:lnTo>
                      <a:pt x="805" y="8"/>
                    </a:lnTo>
                    <a:lnTo>
                      <a:pt x="779" y="8"/>
                    </a:lnTo>
                    <a:lnTo>
                      <a:pt x="780" y="8"/>
                    </a:lnTo>
                    <a:lnTo>
                      <a:pt x="785" y="7"/>
                    </a:lnTo>
                    <a:lnTo>
                      <a:pt x="793" y="5"/>
                    </a:lnTo>
                    <a:lnTo>
                      <a:pt x="805" y="4"/>
                    </a:lnTo>
                    <a:lnTo>
                      <a:pt x="818" y="1"/>
                    </a:lnTo>
                    <a:lnTo>
                      <a:pt x="832" y="1"/>
                    </a:lnTo>
                    <a:lnTo>
                      <a:pt x="849" y="0"/>
                    </a:lnTo>
                    <a:lnTo>
                      <a:pt x="869" y="1"/>
                    </a:lnTo>
                    <a:lnTo>
                      <a:pt x="887" y="1"/>
                    </a:lnTo>
                    <a:lnTo>
                      <a:pt x="908" y="2"/>
                    </a:lnTo>
                    <a:lnTo>
                      <a:pt x="927" y="5"/>
                    </a:lnTo>
                    <a:lnTo>
                      <a:pt x="947" y="11"/>
                    </a:lnTo>
                    <a:lnTo>
                      <a:pt x="964" y="17"/>
                    </a:lnTo>
                    <a:lnTo>
                      <a:pt x="983" y="27"/>
                    </a:lnTo>
                    <a:lnTo>
                      <a:pt x="1002" y="37"/>
                    </a:lnTo>
                    <a:lnTo>
                      <a:pt x="1017" y="51"/>
                    </a:lnTo>
                    <a:lnTo>
                      <a:pt x="1016" y="51"/>
                    </a:lnTo>
                    <a:lnTo>
                      <a:pt x="1013" y="56"/>
                    </a:lnTo>
                    <a:lnTo>
                      <a:pt x="1009" y="61"/>
                    </a:lnTo>
                    <a:lnTo>
                      <a:pt x="1004" y="70"/>
                    </a:lnTo>
                    <a:lnTo>
                      <a:pt x="997" y="79"/>
                    </a:lnTo>
                    <a:lnTo>
                      <a:pt x="992" y="90"/>
                    </a:lnTo>
                    <a:lnTo>
                      <a:pt x="984" y="103"/>
                    </a:lnTo>
                    <a:lnTo>
                      <a:pt x="979" y="119"/>
                    </a:lnTo>
                    <a:lnTo>
                      <a:pt x="970" y="133"/>
                    </a:lnTo>
                    <a:lnTo>
                      <a:pt x="963" y="148"/>
                    </a:lnTo>
                    <a:lnTo>
                      <a:pt x="956" y="165"/>
                    </a:lnTo>
                    <a:lnTo>
                      <a:pt x="948" y="182"/>
                    </a:lnTo>
                    <a:lnTo>
                      <a:pt x="941" y="198"/>
                    </a:lnTo>
                    <a:lnTo>
                      <a:pt x="937" y="215"/>
                    </a:lnTo>
                    <a:lnTo>
                      <a:pt x="931" y="229"/>
                    </a:lnTo>
                    <a:lnTo>
                      <a:pt x="928" y="247"/>
                    </a:lnTo>
                    <a:lnTo>
                      <a:pt x="924" y="260"/>
                    </a:lnTo>
                    <a:lnTo>
                      <a:pt x="920" y="277"/>
                    </a:lnTo>
                    <a:lnTo>
                      <a:pt x="917" y="291"/>
                    </a:lnTo>
                    <a:lnTo>
                      <a:pt x="914" y="308"/>
                    </a:lnTo>
                    <a:lnTo>
                      <a:pt x="910" y="324"/>
                    </a:lnTo>
                    <a:lnTo>
                      <a:pt x="907" y="340"/>
                    </a:lnTo>
                    <a:lnTo>
                      <a:pt x="902" y="356"/>
                    </a:lnTo>
                    <a:lnTo>
                      <a:pt x="900" y="372"/>
                    </a:lnTo>
                    <a:lnTo>
                      <a:pt x="895" y="385"/>
                    </a:lnTo>
                    <a:lnTo>
                      <a:pt x="892" y="396"/>
                    </a:lnTo>
                    <a:lnTo>
                      <a:pt x="890" y="408"/>
                    </a:lnTo>
                    <a:lnTo>
                      <a:pt x="888" y="418"/>
                    </a:lnTo>
                    <a:lnTo>
                      <a:pt x="885" y="425"/>
                    </a:lnTo>
                    <a:lnTo>
                      <a:pt x="884" y="432"/>
                    </a:lnTo>
                    <a:lnTo>
                      <a:pt x="884" y="435"/>
                    </a:lnTo>
                    <a:lnTo>
                      <a:pt x="884" y="438"/>
                    </a:lnTo>
                    <a:lnTo>
                      <a:pt x="882" y="438"/>
                    </a:lnTo>
                    <a:lnTo>
                      <a:pt x="878" y="441"/>
                    </a:lnTo>
                    <a:lnTo>
                      <a:pt x="872" y="442"/>
                    </a:lnTo>
                    <a:lnTo>
                      <a:pt x="865" y="448"/>
                    </a:lnTo>
                    <a:lnTo>
                      <a:pt x="855" y="452"/>
                    </a:lnTo>
                    <a:lnTo>
                      <a:pt x="845" y="459"/>
                    </a:lnTo>
                    <a:lnTo>
                      <a:pt x="833" y="467"/>
                    </a:lnTo>
                    <a:lnTo>
                      <a:pt x="822" y="477"/>
                    </a:lnTo>
                    <a:lnTo>
                      <a:pt x="808" y="484"/>
                    </a:lnTo>
                    <a:lnTo>
                      <a:pt x="796" y="492"/>
                    </a:lnTo>
                    <a:lnTo>
                      <a:pt x="783" y="502"/>
                    </a:lnTo>
                    <a:lnTo>
                      <a:pt x="770" y="513"/>
                    </a:lnTo>
                    <a:lnTo>
                      <a:pt x="757" y="521"/>
                    </a:lnTo>
                    <a:lnTo>
                      <a:pt x="746" y="533"/>
                    </a:lnTo>
                    <a:lnTo>
                      <a:pt x="734" y="541"/>
                    </a:lnTo>
                    <a:lnTo>
                      <a:pt x="726" y="553"/>
                    </a:lnTo>
                    <a:lnTo>
                      <a:pt x="727" y="550"/>
                    </a:lnTo>
                    <a:lnTo>
                      <a:pt x="736" y="544"/>
                    </a:lnTo>
                    <a:lnTo>
                      <a:pt x="749" y="536"/>
                    </a:lnTo>
                    <a:lnTo>
                      <a:pt x="767" y="527"/>
                    </a:lnTo>
                    <a:lnTo>
                      <a:pt x="789" y="513"/>
                    </a:lnTo>
                    <a:lnTo>
                      <a:pt x="818" y="500"/>
                    </a:lnTo>
                    <a:lnTo>
                      <a:pt x="849" y="484"/>
                    </a:lnTo>
                    <a:lnTo>
                      <a:pt x="884" y="468"/>
                    </a:lnTo>
                    <a:lnTo>
                      <a:pt x="923" y="451"/>
                    </a:lnTo>
                    <a:lnTo>
                      <a:pt x="964" y="433"/>
                    </a:lnTo>
                    <a:lnTo>
                      <a:pt x="1009" y="416"/>
                    </a:lnTo>
                    <a:lnTo>
                      <a:pt x="1058" y="402"/>
                    </a:lnTo>
                    <a:lnTo>
                      <a:pt x="1108" y="386"/>
                    </a:lnTo>
                    <a:lnTo>
                      <a:pt x="1163" y="375"/>
                    </a:lnTo>
                    <a:lnTo>
                      <a:pt x="1217" y="365"/>
                    </a:lnTo>
                    <a:lnTo>
                      <a:pt x="1275" y="357"/>
                    </a:lnTo>
                    <a:lnTo>
                      <a:pt x="1269" y="359"/>
                    </a:lnTo>
                    <a:lnTo>
                      <a:pt x="1256" y="363"/>
                    </a:lnTo>
                    <a:lnTo>
                      <a:pt x="1237" y="370"/>
                    </a:lnTo>
                    <a:lnTo>
                      <a:pt x="1211" y="380"/>
                    </a:lnTo>
                    <a:lnTo>
                      <a:pt x="1180" y="392"/>
                    </a:lnTo>
                    <a:lnTo>
                      <a:pt x="1144" y="408"/>
                    </a:lnTo>
                    <a:lnTo>
                      <a:pt x="1107" y="423"/>
                    </a:lnTo>
                    <a:lnTo>
                      <a:pt x="1066" y="442"/>
                    </a:lnTo>
                    <a:lnTo>
                      <a:pt x="1025" y="461"/>
                    </a:lnTo>
                    <a:lnTo>
                      <a:pt x="981" y="484"/>
                    </a:lnTo>
                    <a:lnTo>
                      <a:pt x="941" y="504"/>
                    </a:lnTo>
                    <a:lnTo>
                      <a:pt x="904" y="528"/>
                    </a:lnTo>
                    <a:lnTo>
                      <a:pt x="869" y="550"/>
                    </a:lnTo>
                    <a:lnTo>
                      <a:pt x="839" y="573"/>
                    </a:lnTo>
                    <a:lnTo>
                      <a:pt x="813" y="597"/>
                    </a:lnTo>
                    <a:lnTo>
                      <a:pt x="796" y="620"/>
                    </a:lnTo>
                    <a:lnTo>
                      <a:pt x="798" y="617"/>
                    </a:lnTo>
                    <a:lnTo>
                      <a:pt x="806" y="612"/>
                    </a:lnTo>
                    <a:lnTo>
                      <a:pt x="819" y="603"/>
                    </a:lnTo>
                    <a:lnTo>
                      <a:pt x="839" y="592"/>
                    </a:lnTo>
                    <a:lnTo>
                      <a:pt x="859" y="577"/>
                    </a:lnTo>
                    <a:lnTo>
                      <a:pt x="888" y="563"/>
                    </a:lnTo>
                    <a:lnTo>
                      <a:pt x="918" y="547"/>
                    </a:lnTo>
                    <a:lnTo>
                      <a:pt x="953" y="530"/>
                    </a:lnTo>
                    <a:lnTo>
                      <a:pt x="989" y="511"/>
                    </a:lnTo>
                    <a:lnTo>
                      <a:pt x="1027" y="495"/>
                    </a:lnTo>
                    <a:lnTo>
                      <a:pt x="1069" y="478"/>
                    </a:lnTo>
                    <a:lnTo>
                      <a:pt x="1114" y="464"/>
                    </a:lnTo>
                    <a:lnTo>
                      <a:pt x="1158" y="449"/>
                    </a:lnTo>
                    <a:lnTo>
                      <a:pt x="1206" y="439"/>
                    </a:lnTo>
                    <a:lnTo>
                      <a:pt x="1252" y="431"/>
                    </a:lnTo>
                    <a:lnTo>
                      <a:pt x="1301" y="428"/>
                    </a:lnTo>
                    <a:lnTo>
                      <a:pt x="1190" y="487"/>
                    </a:lnTo>
                    <a:lnTo>
                      <a:pt x="1187" y="485"/>
                    </a:lnTo>
                    <a:lnTo>
                      <a:pt x="1181" y="485"/>
                    </a:lnTo>
                    <a:lnTo>
                      <a:pt x="1173" y="484"/>
                    </a:lnTo>
                    <a:lnTo>
                      <a:pt x="1163" y="485"/>
                    </a:lnTo>
                    <a:lnTo>
                      <a:pt x="1147" y="485"/>
                    </a:lnTo>
                    <a:lnTo>
                      <a:pt x="1131" y="490"/>
                    </a:lnTo>
                    <a:lnTo>
                      <a:pt x="1114" y="492"/>
                    </a:lnTo>
                    <a:lnTo>
                      <a:pt x="1095" y="501"/>
                    </a:lnTo>
                    <a:lnTo>
                      <a:pt x="1075" y="510"/>
                    </a:lnTo>
                    <a:lnTo>
                      <a:pt x="1056" y="521"/>
                    </a:lnTo>
                    <a:lnTo>
                      <a:pt x="1035" y="534"/>
                    </a:lnTo>
                    <a:lnTo>
                      <a:pt x="1017" y="554"/>
                    </a:lnTo>
                    <a:lnTo>
                      <a:pt x="997" y="576"/>
                    </a:lnTo>
                    <a:lnTo>
                      <a:pt x="981" y="603"/>
                    </a:lnTo>
                    <a:lnTo>
                      <a:pt x="966" y="635"/>
                    </a:lnTo>
                    <a:lnTo>
                      <a:pt x="954" y="672"/>
                    </a:lnTo>
                    <a:lnTo>
                      <a:pt x="948" y="675"/>
                    </a:lnTo>
                    <a:lnTo>
                      <a:pt x="933" y="683"/>
                    </a:lnTo>
                    <a:lnTo>
                      <a:pt x="911" y="698"/>
                    </a:lnTo>
                    <a:lnTo>
                      <a:pt x="882" y="717"/>
                    </a:lnTo>
                    <a:lnTo>
                      <a:pt x="846" y="735"/>
                    </a:lnTo>
                    <a:lnTo>
                      <a:pt x="808" y="760"/>
                    </a:lnTo>
                    <a:lnTo>
                      <a:pt x="766" y="787"/>
                    </a:lnTo>
                    <a:lnTo>
                      <a:pt x="723" y="817"/>
                    </a:lnTo>
                    <a:lnTo>
                      <a:pt x="678" y="844"/>
                    </a:lnTo>
                    <a:lnTo>
                      <a:pt x="635" y="873"/>
                    </a:lnTo>
                    <a:lnTo>
                      <a:pt x="595" y="900"/>
                    </a:lnTo>
                    <a:lnTo>
                      <a:pt x="558" y="929"/>
                    </a:lnTo>
                    <a:lnTo>
                      <a:pt x="523" y="952"/>
                    </a:lnTo>
                    <a:lnTo>
                      <a:pt x="497" y="974"/>
                    </a:lnTo>
                    <a:lnTo>
                      <a:pt x="477" y="992"/>
                    </a:lnTo>
                    <a:lnTo>
                      <a:pt x="468" y="1008"/>
                    </a:lnTo>
                    <a:lnTo>
                      <a:pt x="466" y="1005"/>
                    </a:lnTo>
                    <a:lnTo>
                      <a:pt x="463" y="1000"/>
                    </a:lnTo>
                    <a:lnTo>
                      <a:pt x="457" y="991"/>
                    </a:lnTo>
                    <a:lnTo>
                      <a:pt x="450" y="979"/>
                    </a:lnTo>
                    <a:lnTo>
                      <a:pt x="440" y="967"/>
                    </a:lnTo>
                    <a:lnTo>
                      <a:pt x="428" y="952"/>
                    </a:lnTo>
                    <a:lnTo>
                      <a:pt x="415" y="936"/>
                    </a:lnTo>
                    <a:lnTo>
                      <a:pt x="402" y="921"/>
                    </a:lnTo>
                    <a:lnTo>
                      <a:pt x="388" y="903"/>
                    </a:lnTo>
                    <a:lnTo>
                      <a:pt x="372" y="888"/>
                    </a:lnTo>
                    <a:lnTo>
                      <a:pt x="354" y="873"/>
                    </a:lnTo>
                    <a:lnTo>
                      <a:pt x="338" y="862"/>
                    </a:lnTo>
                    <a:lnTo>
                      <a:pt x="319" y="850"/>
                    </a:lnTo>
                    <a:lnTo>
                      <a:pt x="302" y="843"/>
                    </a:lnTo>
                    <a:lnTo>
                      <a:pt x="283" y="840"/>
                    </a:lnTo>
                    <a:lnTo>
                      <a:pt x="266" y="840"/>
                    </a:lnTo>
                    <a:lnTo>
                      <a:pt x="246" y="842"/>
                    </a:lnTo>
                    <a:lnTo>
                      <a:pt x="226" y="847"/>
                    </a:lnTo>
                    <a:lnTo>
                      <a:pt x="203" y="853"/>
                    </a:lnTo>
                    <a:lnTo>
                      <a:pt x="183" y="863"/>
                    </a:lnTo>
                    <a:lnTo>
                      <a:pt x="160" y="873"/>
                    </a:lnTo>
                    <a:lnTo>
                      <a:pt x="138" y="885"/>
                    </a:lnTo>
                    <a:lnTo>
                      <a:pt x="116" y="898"/>
                    </a:lnTo>
                    <a:lnTo>
                      <a:pt x="98" y="911"/>
                    </a:lnTo>
                    <a:lnTo>
                      <a:pt x="76" y="922"/>
                    </a:lnTo>
                    <a:lnTo>
                      <a:pt x="59" y="934"/>
                    </a:lnTo>
                    <a:lnTo>
                      <a:pt x="43" y="944"/>
                    </a:lnTo>
                    <a:lnTo>
                      <a:pt x="30" y="955"/>
                    </a:lnTo>
                    <a:lnTo>
                      <a:pt x="17" y="961"/>
                    </a:lnTo>
                    <a:lnTo>
                      <a:pt x="10" y="968"/>
                    </a:lnTo>
                    <a:lnTo>
                      <a:pt x="4" y="972"/>
                    </a:lnTo>
                    <a:lnTo>
                      <a:pt x="4" y="974"/>
                    </a:lnTo>
                    <a:lnTo>
                      <a:pt x="3" y="972"/>
                    </a:lnTo>
                    <a:lnTo>
                      <a:pt x="3" y="968"/>
                    </a:lnTo>
                    <a:lnTo>
                      <a:pt x="1" y="962"/>
                    </a:lnTo>
                    <a:lnTo>
                      <a:pt x="1" y="957"/>
                    </a:lnTo>
                    <a:lnTo>
                      <a:pt x="0" y="946"/>
                    </a:lnTo>
                    <a:lnTo>
                      <a:pt x="0" y="936"/>
                    </a:lnTo>
                    <a:lnTo>
                      <a:pt x="0" y="923"/>
                    </a:lnTo>
                    <a:lnTo>
                      <a:pt x="1" y="912"/>
                    </a:lnTo>
                    <a:lnTo>
                      <a:pt x="1" y="898"/>
                    </a:lnTo>
                    <a:lnTo>
                      <a:pt x="1" y="885"/>
                    </a:lnTo>
                    <a:lnTo>
                      <a:pt x="3" y="869"/>
                    </a:lnTo>
                    <a:lnTo>
                      <a:pt x="4" y="854"/>
                    </a:lnTo>
                    <a:lnTo>
                      <a:pt x="6" y="839"/>
                    </a:lnTo>
                    <a:lnTo>
                      <a:pt x="10" y="823"/>
                    </a:lnTo>
                    <a:lnTo>
                      <a:pt x="13" y="810"/>
                    </a:lnTo>
                    <a:lnTo>
                      <a:pt x="19" y="796"/>
                    </a:lnTo>
                    <a:lnTo>
                      <a:pt x="23" y="780"/>
                    </a:lnTo>
                    <a:lnTo>
                      <a:pt x="32" y="765"/>
                    </a:lnTo>
                    <a:lnTo>
                      <a:pt x="42" y="750"/>
                    </a:lnTo>
                    <a:lnTo>
                      <a:pt x="55" y="735"/>
                    </a:lnTo>
                    <a:lnTo>
                      <a:pt x="68" y="719"/>
                    </a:lnTo>
                    <a:lnTo>
                      <a:pt x="85" y="704"/>
                    </a:lnTo>
                    <a:lnTo>
                      <a:pt x="103" y="691"/>
                    </a:lnTo>
                    <a:lnTo>
                      <a:pt x="125" y="678"/>
                    </a:lnTo>
                    <a:lnTo>
                      <a:pt x="147" y="663"/>
                    </a:lnTo>
                    <a:lnTo>
                      <a:pt x="170" y="652"/>
                    </a:lnTo>
                    <a:lnTo>
                      <a:pt x="194" y="640"/>
                    </a:lnTo>
                    <a:lnTo>
                      <a:pt x="221" y="630"/>
                    </a:lnTo>
                    <a:lnTo>
                      <a:pt x="250" y="620"/>
                    </a:lnTo>
                    <a:lnTo>
                      <a:pt x="279" y="613"/>
                    </a:lnTo>
                    <a:lnTo>
                      <a:pt x="309" y="606"/>
                    </a:lnTo>
                    <a:lnTo>
                      <a:pt x="341" y="603"/>
                    </a:lnTo>
                    <a:lnTo>
                      <a:pt x="299" y="679"/>
                    </a:lnTo>
                    <a:lnTo>
                      <a:pt x="296" y="679"/>
                    </a:lnTo>
                    <a:lnTo>
                      <a:pt x="293" y="681"/>
                    </a:lnTo>
                    <a:lnTo>
                      <a:pt x="286" y="685"/>
                    </a:lnTo>
                    <a:lnTo>
                      <a:pt x="277" y="691"/>
                    </a:lnTo>
                    <a:lnTo>
                      <a:pt x="266" y="696"/>
                    </a:lnTo>
                    <a:lnTo>
                      <a:pt x="256" y="704"/>
                    </a:lnTo>
                    <a:lnTo>
                      <a:pt x="243" y="711"/>
                    </a:lnTo>
                    <a:lnTo>
                      <a:pt x="230" y="722"/>
                    </a:lnTo>
                    <a:lnTo>
                      <a:pt x="216" y="731"/>
                    </a:lnTo>
                    <a:lnTo>
                      <a:pt x="201" y="742"/>
                    </a:lnTo>
                    <a:lnTo>
                      <a:pt x="187" y="752"/>
                    </a:lnTo>
                    <a:lnTo>
                      <a:pt x="172" y="763"/>
                    </a:lnTo>
                    <a:lnTo>
                      <a:pt x="160" y="773"/>
                    </a:lnTo>
                    <a:lnTo>
                      <a:pt x="148" y="784"/>
                    </a:lnTo>
                    <a:lnTo>
                      <a:pt x="138" y="794"/>
                    </a:lnTo>
                    <a:lnTo>
                      <a:pt x="129" y="804"/>
                    </a:lnTo>
                    <a:lnTo>
                      <a:pt x="141" y="798"/>
                    </a:lnTo>
                    <a:lnTo>
                      <a:pt x="149" y="797"/>
                    </a:lnTo>
                    <a:lnTo>
                      <a:pt x="160" y="791"/>
                    </a:lnTo>
                    <a:lnTo>
                      <a:pt x="171" y="787"/>
                    </a:lnTo>
                    <a:lnTo>
                      <a:pt x="184" y="783"/>
                    </a:lnTo>
                    <a:lnTo>
                      <a:pt x="198" y="778"/>
                    </a:lnTo>
                    <a:lnTo>
                      <a:pt x="213" y="773"/>
                    </a:lnTo>
                    <a:lnTo>
                      <a:pt x="228" y="767"/>
                    </a:lnTo>
                    <a:lnTo>
                      <a:pt x="243" y="760"/>
                    </a:lnTo>
                    <a:lnTo>
                      <a:pt x="260" y="757"/>
                    </a:lnTo>
                    <a:lnTo>
                      <a:pt x="273" y="752"/>
                    </a:lnTo>
                    <a:lnTo>
                      <a:pt x="289" y="748"/>
                    </a:lnTo>
                    <a:lnTo>
                      <a:pt x="302" y="744"/>
                    </a:lnTo>
                    <a:lnTo>
                      <a:pt x="315" y="742"/>
                    </a:lnTo>
                    <a:lnTo>
                      <a:pt x="316" y="747"/>
                    </a:lnTo>
                    <a:lnTo>
                      <a:pt x="319" y="751"/>
                    </a:lnTo>
                    <a:lnTo>
                      <a:pt x="325" y="760"/>
                    </a:lnTo>
                    <a:lnTo>
                      <a:pt x="331" y="767"/>
                    </a:lnTo>
                    <a:lnTo>
                      <a:pt x="339" y="775"/>
                    </a:lnTo>
                    <a:lnTo>
                      <a:pt x="346" y="786"/>
                    </a:lnTo>
                    <a:lnTo>
                      <a:pt x="358" y="797"/>
                    </a:lnTo>
                    <a:lnTo>
                      <a:pt x="368" y="806"/>
                    </a:lnTo>
                    <a:lnTo>
                      <a:pt x="379" y="817"/>
                    </a:lnTo>
                    <a:lnTo>
                      <a:pt x="392" y="826"/>
                    </a:lnTo>
                    <a:lnTo>
                      <a:pt x="408" y="836"/>
                    </a:lnTo>
                    <a:lnTo>
                      <a:pt x="421" y="843"/>
                    </a:lnTo>
                    <a:lnTo>
                      <a:pt x="438" y="852"/>
                    </a:lnTo>
                    <a:lnTo>
                      <a:pt x="454" y="856"/>
                    </a:lnTo>
                    <a:lnTo>
                      <a:pt x="471" y="860"/>
                    </a:lnTo>
                    <a:lnTo>
                      <a:pt x="647" y="729"/>
                    </a:lnTo>
                    <a:lnTo>
                      <a:pt x="647" y="728"/>
                    </a:lnTo>
                    <a:lnTo>
                      <a:pt x="647" y="724"/>
                    </a:lnTo>
                    <a:lnTo>
                      <a:pt x="647" y="718"/>
                    </a:lnTo>
                    <a:lnTo>
                      <a:pt x="647" y="711"/>
                    </a:lnTo>
                    <a:lnTo>
                      <a:pt x="647" y="701"/>
                    </a:lnTo>
                    <a:lnTo>
                      <a:pt x="647" y="691"/>
                    </a:lnTo>
                    <a:lnTo>
                      <a:pt x="647" y="679"/>
                    </a:lnTo>
                    <a:lnTo>
                      <a:pt x="647" y="668"/>
                    </a:lnTo>
                    <a:lnTo>
                      <a:pt x="647" y="653"/>
                    </a:lnTo>
                    <a:lnTo>
                      <a:pt x="647" y="640"/>
                    </a:lnTo>
                    <a:lnTo>
                      <a:pt x="647" y="627"/>
                    </a:lnTo>
                    <a:lnTo>
                      <a:pt x="647" y="615"/>
                    </a:lnTo>
                    <a:lnTo>
                      <a:pt x="647" y="602"/>
                    </a:lnTo>
                    <a:lnTo>
                      <a:pt x="647" y="590"/>
                    </a:lnTo>
                    <a:lnTo>
                      <a:pt x="647" y="579"/>
                    </a:lnTo>
                    <a:lnTo>
                      <a:pt x="647" y="569"/>
                    </a:lnTo>
                    <a:lnTo>
                      <a:pt x="647" y="558"/>
                    </a:lnTo>
                    <a:lnTo>
                      <a:pt x="647" y="547"/>
                    </a:lnTo>
                    <a:lnTo>
                      <a:pt x="647" y="537"/>
                    </a:lnTo>
                    <a:lnTo>
                      <a:pt x="650" y="528"/>
                    </a:lnTo>
                    <a:lnTo>
                      <a:pt x="651" y="517"/>
                    </a:lnTo>
                    <a:lnTo>
                      <a:pt x="655" y="507"/>
                    </a:lnTo>
                    <a:lnTo>
                      <a:pt x="658" y="497"/>
                    </a:lnTo>
                    <a:lnTo>
                      <a:pt x="664" y="485"/>
                    </a:lnTo>
                    <a:lnTo>
                      <a:pt x="667" y="475"/>
                    </a:lnTo>
                    <a:lnTo>
                      <a:pt x="673" y="465"/>
                    </a:lnTo>
                    <a:lnTo>
                      <a:pt x="680" y="455"/>
                    </a:lnTo>
                    <a:lnTo>
                      <a:pt x="687" y="446"/>
                    </a:lnTo>
                    <a:lnTo>
                      <a:pt x="694" y="438"/>
                    </a:lnTo>
                    <a:lnTo>
                      <a:pt x="701" y="429"/>
                    </a:lnTo>
                    <a:lnTo>
                      <a:pt x="711" y="422"/>
                    </a:lnTo>
                    <a:lnTo>
                      <a:pt x="721" y="416"/>
                    </a:lnTo>
                    <a:lnTo>
                      <a:pt x="731" y="409"/>
                    </a:lnTo>
                    <a:lnTo>
                      <a:pt x="740" y="405"/>
                    </a:lnTo>
                    <a:lnTo>
                      <a:pt x="750" y="400"/>
                    </a:lnTo>
                    <a:lnTo>
                      <a:pt x="759" y="398"/>
                    </a:lnTo>
                    <a:lnTo>
                      <a:pt x="767" y="395"/>
                    </a:lnTo>
                    <a:lnTo>
                      <a:pt x="776" y="392"/>
                    </a:lnTo>
                    <a:lnTo>
                      <a:pt x="783" y="390"/>
                    </a:lnTo>
                    <a:lnTo>
                      <a:pt x="792" y="390"/>
                    </a:lnTo>
                    <a:lnTo>
                      <a:pt x="802" y="390"/>
                    </a:lnTo>
                    <a:lnTo>
                      <a:pt x="813" y="390"/>
                    </a:lnTo>
                    <a:lnTo>
                      <a:pt x="819" y="390"/>
                    </a:lnTo>
                    <a:lnTo>
                      <a:pt x="821" y="390"/>
                    </a:lnTo>
                    <a:lnTo>
                      <a:pt x="851" y="409"/>
                    </a:lnTo>
                    <a:lnTo>
                      <a:pt x="851" y="409"/>
                    </a:lnTo>
                    <a:close/>
                  </a:path>
                </a:pathLst>
              </a:custGeom>
              <a:solidFill>
                <a:srgbClr val="BDB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70" name="Freeform 65"/>
              <p:cNvSpPr>
                <a:spLocks/>
              </p:cNvSpPr>
              <p:nvPr/>
            </p:nvSpPr>
            <p:spPr bwMode="auto">
              <a:xfrm>
                <a:off x="1143" y="2145"/>
                <a:ext cx="180" cy="58"/>
              </a:xfrm>
              <a:custGeom>
                <a:avLst/>
                <a:gdLst>
                  <a:gd name="T0" fmla="*/ 272 w 359"/>
                  <a:gd name="T1" fmla="*/ 116 h 116"/>
                  <a:gd name="T2" fmla="*/ 269 w 359"/>
                  <a:gd name="T3" fmla="*/ 113 h 116"/>
                  <a:gd name="T4" fmla="*/ 263 w 359"/>
                  <a:gd name="T5" fmla="*/ 112 h 116"/>
                  <a:gd name="T6" fmla="*/ 253 w 359"/>
                  <a:gd name="T7" fmla="*/ 106 h 116"/>
                  <a:gd name="T8" fmla="*/ 241 w 359"/>
                  <a:gd name="T9" fmla="*/ 100 h 116"/>
                  <a:gd name="T10" fmla="*/ 226 w 359"/>
                  <a:gd name="T11" fmla="*/ 92 h 116"/>
                  <a:gd name="T12" fmla="*/ 210 w 359"/>
                  <a:gd name="T13" fmla="*/ 86 h 116"/>
                  <a:gd name="T14" fmla="*/ 191 w 359"/>
                  <a:gd name="T15" fmla="*/ 77 h 116"/>
                  <a:gd name="T16" fmla="*/ 171 w 359"/>
                  <a:gd name="T17" fmla="*/ 69 h 116"/>
                  <a:gd name="T18" fmla="*/ 148 w 359"/>
                  <a:gd name="T19" fmla="*/ 60 h 116"/>
                  <a:gd name="T20" fmla="*/ 126 w 359"/>
                  <a:gd name="T21" fmla="*/ 51 h 116"/>
                  <a:gd name="T22" fmla="*/ 104 w 359"/>
                  <a:gd name="T23" fmla="*/ 43 h 116"/>
                  <a:gd name="T24" fmla="*/ 82 w 359"/>
                  <a:gd name="T25" fmla="*/ 37 h 116"/>
                  <a:gd name="T26" fmla="*/ 59 w 359"/>
                  <a:gd name="T27" fmla="*/ 30 h 116"/>
                  <a:gd name="T28" fmla="*/ 37 w 359"/>
                  <a:gd name="T29" fmla="*/ 27 h 116"/>
                  <a:gd name="T30" fmla="*/ 17 w 359"/>
                  <a:gd name="T31" fmla="*/ 23 h 116"/>
                  <a:gd name="T32" fmla="*/ 1 w 359"/>
                  <a:gd name="T33" fmla="*/ 23 h 116"/>
                  <a:gd name="T34" fmla="*/ 0 w 359"/>
                  <a:gd name="T35" fmla="*/ 21 h 116"/>
                  <a:gd name="T36" fmla="*/ 0 w 359"/>
                  <a:gd name="T37" fmla="*/ 17 h 116"/>
                  <a:gd name="T38" fmla="*/ 1 w 359"/>
                  <a:gd name="T39" fmla="*/ 11 h 116"/>
                  <a:gd name="T40" fmla="*/ 10 w 359"/>
                  <a:gd name="T41" fmla="*/ 5 h 116"/>
                  <a:gd name="T42" fmla="*/ 14 w 359"/>
                  <a:gd name="T43" fmla="*/ 2 h 116"/>
                  <a:gd name="T44" fmla="*/ 22 w 359"/>
                  <a:gd name="T45" fmla="*/ 1 h 116"/>
                  <a:gd name="T46" fmla="*/ 30 w 359"/>
                  <a:gd name="T47" fmla="*/ 0 h 116"/>
                  <a:gd name="T48" fmla="*/ 45 w 359"/>
                  <a:gd name="T49" fmla="*/ 0 h 116"/>
                  <a:gd name="T50" fmla="*/ 59 w 359"/>
                  <a:gd name="T51" fmla="*/ 0 h 116"/>
                  <a:gd name="T52" fmla="*/ 78 w 359"/>
                  <a:gd name="T53" fmla="*/ 2 h 116"/>
                  <a:gd name="T54" fmla="*/ 98 w 359"/>
                  <a:gd name="T55" fmla="*/ 4 h 116"/>
                  <a:gd name="T56" fmla="*/ 124 w 359"/>
                  <a:gd name="T57" fmla="*/ 11 h 116"/>
                  <a:gd name="T58" fmla="*/ 148 w 359"/>
                  <a:gd name="T59" fmla="*/ 15 h 116"/>
                  <a:gd name="T60" fmla="*/ 172 w 359"/>
                  <a:gd name="T61" fmla="*/ 23 h 116"/>
                  <a:gd name="T62" fmla="*/ 197 w 359"/>
                  <a:gd name="T63" fmla="*/ 30 h 116"/>
                  <a:gd name="T64" fmla="*/ 218 w 359"/>
                  <a:gd name="T65" fmla="*/ 35 h 116"/>
                  <a:gd name="T66" fmla="*/ 239 w 359"/>
                  <a:gd name="T67" fmla="*/ 43 h 116"/>
                  <a:gd name="T68" fmla="*/ 259 w 359"/>
                  <a:gd name="T69" fmla="*/ 51 h 116"/>
                  <a:gd name="T70" fmla="*/ 276 w 359"/>
                  <a:gd name="T71" fmla="*/ 58 h 116"/>
                  <a:gd name="T72" fmla="*/ 293 w 359"/>
                  <a:gd name="T73" fmla="*/ 67 h 116"/>
                  <a:gd name="T74" fmla="*/ 308 w 359"/>
                  <a:gd name="T75" fmla="*/ 73 h 116"/>
                  <a:gd name="T76" fmla="*/ 322 w 359"/>
                  <a:gd name="T77" fmla="*/ 80 h 116"/>
                  <a:gd name="T78" fmla="*/ 332 w 359"/>
                  <a:gd name="T79" fmla="*/ 86 h 116"/>
                  <a:gd name="T80" fmla="*/ 342 w 359"/>
                  <a:gd name="T81" fmla="*/ 92 h 116"/>
                  <a:gd name="T82" fmla="*/ 348 w 359"/>
                  <a:gd name="T83" fmla="*/ 94 h 116"/>
                  <a:gd name="T84" fmla="*/ 354 w 359"/>
                  <a:gd name="T85" fmla="*/ 99 h 116"/>
                  <a:gd name="T86" fmla="*/ 358 w 359"/>
                  <a:gd name="T87" fmla="*/ 100 h 116"/>
                  <a:gd name="T88" fmla="*/ 359 w 359"/>
                  <a:gd name="T89" fmla="*/ 102 h 116"/>
                  <a:gd name="T90" fmla="*/ 272 w 359"/>
                  <a:gd name="T91" fmla="*/ 116 h 116"/>
                  <a:gd name="T92" fmla="*/ 272 w 359"/>
                  <a:gd name="T9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9" h="116">
                    <a:moveTo>
                      <a:pt x="272" y="116"/>
                    </a:moveTo>
                    <a:lnTo>
                      <a:pt x="269" y="113"/>
                    </a:lnTo>
                    <a:lnTo>
                      <a:pt x="263" y="112"/>
                    </a:lnTo>
                    <a:lnTo>
                      <a:pt x="253" y="106"/>
                    </a:lnTo>
                    <a:lnTo>
                      <a:pt x="241" y="100"/>
                    </a:lnTo>
                    <a:lnTo>
                      <a:pt x="226" y="92"/>
                    </a:lnTo>
                    <a:lnTo>
                      <a:pt x="210" y="86"/>
                    </a:lnTo>
                    <a:lnTo>
                      <a:pt x="191" y="77"/>
                    </a:lnTo>
                    <a:lnTo>
                      <a:pt x="171" y="69"/>
                    </a:lnTo>
                    <a:lnTo>
                      <a:pt x="148" y="60"/>
                    </a:lnTo>
                    <a:lnTo>
                      <a:pt x="126" y="51"/>
                    </a:lnTo>
                    <a:lnTo>
                      <a:pt x="104" y="43"/>
                    </a:lnTo>
                    <a:lnTo>
                      <a:pt x="82" y="37"/>
                    </a:lnTo>
                    <a:lnTo>
                      <a:pt x="59" y="30"/>
                    </a:lnTo>
                    <a:lnTo>
                      <a:pt x="37" y="27"/>
                    </a:lnTo>
                    <a:lnTo>
                      <a:pt x="17" y="23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22" y="1"/>
                    </a:lnTo>
                    <a:lnTo>
                      <a:pt x="30" y="0"/>
                    </a:lnTo>
                    <a:lnTo>
                      <a:pt x="45" y="0"/>
                    </a:lnTo>
                    <a:lnTo>
                      <a:pt x="59" y="0"/>
                    </a:lnTo>
                    <a:lnTo>
                      <a:pt x="78" y="2"/>
                    </a:lnTo>
                    <a:lnTo>
                      <a:pt x="98" y="4"/>
                    </a:lnTo>
                    <a:lnTo>
                      <a:pt x="124" y="11"/>
                    </a:lnTo>
                    <a:lnTo>
                      <a:pt x="148" y="15"/>
                    </a:lnTo>
                    <a:lnTo>
                      <a:pt x="172" y="23"/>
                    </a:lnTo>
                    <a:lnTo>
                      <a:pt x="197" y="30"/>
                    </a:lnTo>
                    <a:lnTo>
                      <a:pt x="218" y="35"/>
                    </a:lnTo>
                    <a:lnTo>
                      <a:pt x="239" y="43"/>
                    </a:lnTo>
                    <a:lnTo>
                      <a:pt x="259" y="51"/>
                    </a:lnTo>
                    <a:lnTo>
                      <a:pt x="276" y="58"/>
                    </a:lnTo>
                    <a:lnTo>
                      <a:pt x="293" y="67"/>
                    </a:lnTo>
                    <a:lnTo>
                      <a:pt x="308" y="73"/>
                    </a:lnTo>
                    <a:lnTo>
                      <a:pt x="322" y="80"/>
                    </a:lnTo>
                    <a:lnTo>
                      <a:pt x="332" y="86"/>
                    </a:lnTo>
                    <a:lnTo>
                      <a:pt x="342" y="92"/>
                    </a:lnTo>
                    <a:lnTo>
                      <a:pt x="348" y="94"/>
                    </a:lnTo>
                    <a:lnTo>
                      <a:pt x="354" y="99"/>
                    </a:lnTo>
                    <a:lnTo>
                      <a:pt x="358" y="100"/>
                    </a:lnTo>
                    <a:lnTo>
                      <a:pt x="359" y="102"/>
                    </a:lnTo>
                    <a:lnTo>
                      <a:pt x="272" y="116"/>
                    </a:lnTo>
                    <a:lnTo>
                      <a:pt x="272" y="116"/>
                    </a:lnTo>
                    <a:close/>
                  </a:path>
                </a:pathLst>
              </a:custGeom>
              <a:solidFill>
                <a:srgbClr val="CFC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71" name="Freeform 66"/>
              <p:cNvSpPr>
                <a:spLocks/>
              </p:cNvSpPr>
              <p:nvPr/>
            </p:nvSpPr>
            <p:spPr bwMode="auto">
              <a:xfrm>
                <a:off x="1388" y="1895"/>
                <a:ext cx="96" cy="52"/>
              </a:xfrm>
              <a:custGeom>
                <a:avLst/>
                <a:gdLst>
                  <a:gd name="T0" fmla="*/ 0 w 191"/>
                  <a:gd name="T1" fmla="*/ 42 h 105"/>
                  <a:gd name="T2" fmla="*/ 0 w 191"/>
                  <a:gd name="T3" fmla="*/ 39 h 105"/>
                  <a:gd name="T4" fmla="*/ 3 w 191"/>
                  <a:gd name="T5" fmla="*/ 36 h 105"/>
                  <a:gd name="T6" fmla="*/ 7 w 191"/>
                  <a:gd name="T7" fmla="*/ 30 h 105"/>
                  <a:gd name="T8" fmla="*/ 13 w 191"/>
                  <a:gd name="T9" fmla="*/ 23 h 105"/>
                  <a:gd name="T10" fmla="*/ 20 w 191"/>
                  <a:gd name="T11" fmla="*/ 17 h 105"/>
                  <a:gd name="T12" fmla="*/ 32 w 191"/>
                  <a:gd name="T13" fmla="*/ 12 h 105"/>
                  <a:gd name="T14" fmla="*/ 37 w 191"/>
                  <a:gd name="T15" fmla="*/ 7 h 105"/>
                  <a:gd name="T16" fmla="*/ 45 w 191"/>
                  <a:gd name="T17" fmla="*/ 4 h 105"/>
                  <a:gd name="T18" fmla="*/ 50 w 191"/>
                  <a:gd name="T19" fmla="*/ 3 h 105"/>
                  <a:gd name="T20" fmla="*/ 60 w 191"/>
                  <a:gd name="T21" fmla="*/ 3 h 105"/>
                  <a:gd name="T22" fmla="*/ 68 w 191"/>
                  <a:gd name="T23" fmla="*/ 0 h 105"/>
                  <a:gd name="T24" fmla="*/ 75 w 191"/>
                  <a:gd name="T25" fmla="*/ 0 h 105"/>
                  <a:gd name="T26" fmla="*/ 81 w 191"/>
                  <a:gd name="T27" fmla="*/ 0 h 105"/>
                  <a:gd name="T28" fmla="*/ 86 w 191"/>
                  <a:gd name="T29" fmla="*/ 3 h 105"/>
                  <a:gd name="T30" fmla="*/ 93 w 191"/>
                  <a:gd name="T31" fmla="*/ 7 h 105"/>
                  <a:gd name="T32" fmla="*/ 98 w 191"/>
                  <a:gd name="T33" fmla="*/ 14 h 105"/>
                  <a:gd name="T34" fmla="*/ 99 w 191"/>
                  <a:gd name="T35" fmla="*/ 20 h 105"/>
                  <a:gd name="T36" fmla="*/ 101 w 191"/>
                  <a:gd name="T37" fmla="*/ 27 h 105"/>
                  <a:gd name="T38" fmla="*/ 101 w 191"/>
                  <a:gd name="T39" fmla="*/ 32 h 105"/>
                  <a:gd name="T40" fmla="*/ 101 w 191"/>
                  <a:gd name="T41" fmla="*/ 35 h 105"/>
                  <a:gd name="T42" fmla="*/ 137 w 191"/>
                  <a:gd name="T43" fmla="*/ 48 h 105"/>
                  <a:gd name="T44" fmla="*/ 138 w 191"/>
                  <a:gd name="T45" fmla="*/ 48 h 105"/>
                  <a:gd name="T46" fmla="*/ 144 w 191"/>
                  <a:gd name="T47" fmla="*/ 48 h 105"/>
                  <a:gd name="T48" fmla="*/ 154 w 191"/>
                  <a:gd name="T49" fmla="*/ 48 h 105"/>
                  <a:gd name="T50" fmla="*/ 164 w 191"/>
                  <a:gd name="T51" fmla="*/ 49 h 105"/>
                  <a:gd name="T52" fmla="*/ 174 w 191"/>
                  <a:gd name="T53" fmla="*/ 50 h 105"/>
                  <a:gd name="T54" fmla="*/ 183 w 191"/>
                  <a:gd name="T55" fmla="*/ 55 h 105"/>
                  <a:gd name="T56" fmla="*/ 188 w 191"/>
                  <a:gd name="T57" fmla="*/ 60 h 105"/>
                  <a:gd name="T58" fmla="*/ 191 w 191"/>
                  <a:gd name="T59" fmla="*/ 68 h 105"/>
                  <a:gd name="T60" fmla="*/ 187 w 191"/>
                  <a:gd name="T61" fmla="*/ 75 h 105"/>
                  <a:gd name="T62" fmla="*/ 178 w 191"/>
                  <a:gd name="T63" fmla="*/ 82 h 105"/>
                  <a:gd name="T64" fmla="*/ 173 w 191"/>
                  <a:gd name="T65" fmla="*/ 85 h 105"/>
                  <a:gd name="T66" fmla="*/ 167 w 191"/>
                  <a:gd name="T67" fmla="*/ 88 h 105"/>
                  <a:gd name="T68" fmla="*/ 160 w 191"/>
                  <a:gd name="T69" fmla="*/ 92 h 105"/>
                  <a:gd name="T70" fmla="*/ 154 w 191"/>
                  <a:gd name="T71" fmla="*/ 95 h 105"/>
                  <a:gd name="T72" fmla="*/ 145 w 191"/>
                  <a:gd name="T73" fmla="*/ 96 h 105"/>
                  <a:gd name="T74" fmla="*/ 138 w 191"/>
                  <a:gd name="T75" fmla="*/ 99 h 105"/>
                  <a:gd name="T76" fmla="*/ 131 w 191"/>
                  <a:gd name="T77" fmla="*/ 101 h 105"/>
                  <a:gd name="T78" fmla="*/ 125 w 191"/>
                  <a:gd name="T79" fmla="*/ 104 h 105"/>
                  <a:gd name="T80" fmla="*/ 114 w 191"/>
                  <a:gd name="T81" fmla="*/ 105 h 105"/>
                  <a:gd name="T82" fmla="*/ 106 w 191"/>
                  <a:gd name="T83" fmla="*/ 105 h 105"/>
                  <a:gd name="T84" fmla="*/ 101 w 191"/>
                  <a:gd name="T85" fmla="*/ 102 h 105"/>
                  <a:gd name="T86" fmla="*/ 98 w 191"/>
                  <a:gd name="T87" fmla="*/ 99 h 105"/>
                  <a:gd name="T88" fmla="*/ 96 w 191"/>
                  <a:gd name="T89" fmla="*/ 98 h 105"/>
                  <a:gd name="T90" fmla="*/ 98 w 191"/>
                  <a:gd name="T91" fmla="*/ 96 h 105"/>
                  <a:gd name="T92" fmla="*/ 101 w 191"/>
                  <a:gd name="T93" fmla="*/ 92 h 105"/>
                  <a:gd name="T94" fmla="*/ 102 w 191"/>
                  <a:gd name="T95" fmla="*/ 92 h 105"/>
                  <a:gd name="T96" fmla="*/ 47 w 191"/>
                  <a:gd name="T97" fmla="*/ 76 h 105"/>
                  <a:gd name="T98" fmla="*/ 50 w 191"/>
                  <a:gd name="T99" fmla="*/ 55 h 105"/>
                  <a:gd name="T100" fmla="*/ 47 w 191"/>
                  <a:gd name="T101" fmla="*/ 55 h 105"/>
                  <a:gd name="T102" fmla="*/ 42 w 191"/>
                  <a:gd name="T103" fmla="*/ 55 h 105"/>
                  <a:gd name="T104" fmla="*/ 33 w 191"/>
                  <a:gd name="T105" fmla="*/ 55 h 105"/>
                  <a:gd name="T106" fmla="*/ 24 w 191"/>
                  <a:gd name="T107" fmla="*/ 56 h 105"/>
                  <a:gd name="T108" fmla="*/ 14 w 191"/>
                  <a:gd name="T109" fmla="*/ 56 h 105"/>
                  <a:gd name="T110" fmla="*/ 7 w 191"/>
                  <a:gd name="T111" fmla="*/ 56 h 105"/>
                  <a:gd name="T112" fmla="*/ 2 w 191"/>
                  <a:gd name="T113" fmla="*/ 55 h 105"/>
                  <a:gd name="T114" fmla="*/ 0 w 191"/>
                  <a:gd name="T115" fmla="*/ 55 h 105"/>
                  <a:gd name="T116" fmla="*/ 0 w 191"/>
                  <a:gd name="T117" fmla="*/ 46 h 105"/>
                  <a:gd name="T118" fmla="*/ 0 w 191"/>
                  <a:gd name="T119" fmla="*/ 42 h 105"/>
                  <a:gd name="T120" fmla="*/ 0 w 191"/>
                  <a:gd name="T121" fmla="*/ 4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05">
                    <a:moveTo>
                      <a:pt x="0" y="42"/>
                    </a:moveTo>
                    <a:lnTo>
                      <a:pt x="0" y="39"/>
                    </a:lnTo>
                    <a:lnTo>
                      <a:pt x="3" y="36"/>
                    </a:lnTo>
                    <a:lnTo>
                      <a:pt x="7" y="30"/>
                    </a:lnTo>
                    <a:lnTo>
                      <a:pt x="13" y="23"/>
                    </a:lnTo>
                    <a:lnTo>
                      <a:pt x="20" y="17"/>
                    </a:lnTo>
                    <a:lnTo>
                      <a:pt x="32" y="12"/>
                    </a:lnTo>
                    <a:lnTo>
                      <a:pt x="37" y="7"/>
                    </a:lnTo>
                    <a:lnTo>
                      <a:pt x="45" y="4"/>
                    </a:lnTo>
                    <a:lnTo>
                      <a:pt x="50" y="3"/>
                    </a:lnTo>
                    <a:lnTo>
                      <a:pt x="60" y="3"/>
                    </a:lnTo>
                    <a:lnTo>
                      <a:pt x="68" y="0"/>
                    </a:lnTo>
                    <a:lnTo>
                      <a:pt x="75" y="0"/>
                    </a:lnTo>
                    <a:lnTo>
                      <a:pt x="81" y="0"/>
                    </a:lnTo>
                    <a:lnTo>
                      <a:pt x="86" y="3"/>
                    </a:lnTo>
                    <a:lnTo>
                      <a:pt x="93" y="7"/>
                    </a:lnTo>
                    <a:lnTo>
                      <a:pt x="98" y="14"/>
                    </a:lnTo>
                    <a:lnTo>
                      <a:pt x="99" y="20"/>
                    </a:lnTo>
                    <a:lnTo>
                      <a:pt x="101" y="27"/>
                    </a:lnTo>
                    <a:lnTo>
                      <a:pt x="101" y="32"/>
                    </a:lnTo>
                    <a:lnTo>
                      <a:pt x="101" y="35"/>
                    </a:lnTo>
                    <a:lnTo>
                      <a:pt x="137" y="48"/>
                    </a:lnTo>
                    <a:lnTo>
                      <a:pt x="138" y="48"/>
                    </a:lnTo>
                    <a:lnTo>
                      <a:pt x="144" y="48"/>
                    </a:lnTo>
                    <a:lnTo>
                      <a:pt x="154" y="48"/>
                    </a:lnTo>
                    <a:lnTo>
                      <a:pt x="164" y="49"/>
                    </a:lnTo>
                    <a:lnTo>
                      <a:pt x="174" y="50"/>
                    </a:lnTo>
                    <a:lnTo>
                      <a:pt x="183" y="55"/>
                    </a:lnTo>
                    <a:lnTo>
                      <a:pt x="188" y="60"/>
                    </a:lnTo>
                    <a:lnTo>
                      <a:pt x="191" y="68"/>
                    </a:lnTo>
                    <a:lnTo>
                      <a:pt x="187" y="75"/>
                    </a:lnTo>
                    <a:lnTo>
                      <a:pt x="178" y="82"/>
                    </a:lnTo>
                    <a:lnTo>
                      <a:pt x="173" y="85"/>
                    </a:lnTo>
                    <a:lnTo>
                      <a:pt x="167" y="88"/>
                    </a:lnTo>
                    <a:lnTo>
                      <a:pt x="160" y="92"/>
                    </a:lnTo>
                    <a:lnTo>
                      <a:pt x="154" y="95"/>
                    </a:lnTo>
                    <a:lnTo>
                      <a:pt x="145" y="96"/>
                    </a:lnTo>
                    <a:lnTo>
                      <a:pt x="138" y="99"/>
                    </a:lnTo>
                    <a:lnTo>
                      <a:pt x="131" y="101"/>
                    </a:lnTo>
                    <a:lnTo>
                      <a:pt x="125" y="104"/>
                    </a:lnTo>
                    <a:lnTo>
                      <a:pt x="114" y="105"/>
                    </a:lnTo>
                    <a:lnTo>
                      <a:pt x="106" y="105"/>
                    </a:lnTo>
                    <a:lnTo>
                      <a:pt x="101" y="102"/>
                    </a:lnTo>
                    <a:lnTo>
                      <a:pt x="98" y="99"/>
                    </a:lnTo>
                    <a:lnTo>
                      <a:pt x="96" y="98"/>
                    </a:lnTo>
                    <a:lnTo>
                      <a:pt x="98" y="96"/>
                    </a:lnTo>
                    <a:lnTo>
                      <a:pt x="101" y="92"/>
                    </a:lnTo>
                    <a:lnTo>
                      <a:pt x="102" y="92"/>
                    </a:lnTo>
                    <a:lnTo>
                      <a:pt x="47" y="76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2" y="55"/>
                    </a:lnTo>
                    <a:lnTo>
                      <a:pt x="33" y="55"/>
                    </a:lnTo>
                    <a:lnTo>
                      <a:pt x="24" y="56"/>
                    </a:lnTo>
                    <a:lnTo>
                      <a:pt x="14" y="56"/>
                    </a:lnTo>
                    <a:lnTo>
                      <a:pt x="7" y="56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72" name="Freeform 67"/>
              <p:cNvSpPr>
                <a:spLocks/>
              </p:cNvSpPr>
              <p:nvPr/>
            </p:nvSpPr>
            <p:spPr bwMode="auto">
              <a:xfrm>
                <a:off x="1349" y="2133"/>
                <a:ext cx="204" cy="96"/>
              </a:xfrm>
              <a:custGeom>
                <a:avLst/>
                <a:gdLst>
                  <a:gd name="T0" fmla="*/ 58 w 410"/>
                  <a:gd name="T1" fmla="*/ 9 h 193"/>
                  <a:gd name="T2" fmla="*/ 59 w 410"/>
                  <a:gd name="T3" fmla="*/ 7 h 193"/>
                  <a:gd name="T4" fmla="*/ 66 w 410"/>
                  <a:gd name="T5" fmla="*/ 6 h 193"/>
                  <a:gd name="T6" fmla="*/ 78 w 410"/>
                  <a:gd name="T7" fmla="*/ 4 h 193"/>
                  <a:gd name="T8" fmla="*/ 92 w 410"/>
                  <a:gd name="T9" fmla="*/ 4 h 193"/>
                  <a:gd name="T10" fmla="*/ 111 w 410"/>
                  <a:gd name="T11" fmla="*/ 2 h 193"/>
                  <a:gd name="T12" fmla="*/ 131 w 410"/>
                  <a:gd name="T13" fmla="*/ 0 h 193"/>
                  <a:gd name="T14" fmla="*/ 154 w 410"/>
                  <a:gd name="T15" fmla="*/ 0 h 193"/>
                  <a:gd name="T16" fmla="*/ 180 w 410"/>
                  <a:gd name="T17" fmla="*/ 0 h 193"/>
                  <a:gd name="T18" fmla="*/ 207 w 410"/>
                  <a:gd name="T19" fmla="*/ 0 h 193"/>
                  <a:gd name="T20" fmla="*/ 236 w 410"/>
                  <a:gd name="T21" fmla="*/ 3 h 193"/>
                  <a:gd name="T22" fmla="*/ 264 w 410"/>
                  <a:gd name="T23" fmla="*/ 4 h 193"/>
                  <a:gd name="T24" fmla="*/ 295 w 410"/>
                  <a:gd name="T25" fmla="*/ 10 h 193"/>
                  <a:gd name="T26" fmla="*/ 323 w 410"/>
                  <a:gd name="T27" fmla="*/ 17 h 193"/>
                  <a:gd name="T28" fmla="*/ 354 w 410"/>
                  <a:gd name="T29" fmla="*/ 25 h 193"/>
                  <a:gd name="T30" fmla="*/ 381 w 410"/>
                  <a:gd name="T31" fmla="*/ 35 h 193"/>
                  <a:gd name="T32" fmla="*/ 410 w 410"/>
                  <a:gd name="T33" fmla="*/ 48 h 193"/>
                  <a:gd name="T34" fmla="*/ 405 w 410"/>
                  <a:gd name="T35" fmla="*/ 48 h 193"/>
                  <a:gd name="T36" fmla="*/ 395 w 410"/>
                  <a:gd name="T37" fmla="*/ 52 h 193"/>
                  <a:gd name="T38" fmla="*/ 378 w 410"/>
                  <a:gd name="T39" fmla="*/ 55 h 193"/>
                  <a:gd name="T40" fmla="*/ 356 w 410"/>
                  <a:gd name="T41" fmla="*/ 62 h 193"/>
                  <a:gd name="T42" fmla="*/ 329 w 410"/>
                  <a:gd name="T43" fmla="*/ 68 h 193"/>
                  <a:gd name="T44" fmla="*/ 300 w 410"/>
                  <a:gd name="T45" fmla="*/ 78 h 193"/>
                  <a:gd name="T46" fmla="*/ 267 w 410"/>
                  <a:gd name="T47" fmla="*/ 86 h 193"/>
                  <a:gd name="T48" fmla="*/ 234 w 410"/>
                  <a:gd name="T49" fmla="*/ 98 h 193"/>
                  <a:gd name="T50" fmla="*/ 197 w 410"/>
                  <a:gd name="T51" fmla="*/ 108 h 193"/>
                  <a:gd name="T52" fmla="*/ 162 w 410"/>
                  <a:gd name="T53" fmla="*/ 118 h 193"/>
                  <a:gd name="T54" fmla="*/ 128 w 410"/>
                  <a:gd name="T55" fmla="*/ 129 h 193"/>
                  <a:gd name="T56" fmla="*/ 96 w 410"/>
                  <a:gd name="T57" fmla="*/ 142 h 193"/>
                  <a:gd name="T58" fmla="*/ 66 w 410"/>
                  <a:gd name="T59" fmla="*/ 155 h 193"/>
                  <a:gd name="T60" fmla="*/ 39 w 410"/>
                  <a:gd name="T61" fmla="*/ 167 h 193"/>
                  <a:gd name="T62" fmla="*/ 17 w 410"/>
                  <a:gd name="T63" fmla="*/ 180 h 193"/>
                  <a:gd name="T64" fmla="*/ 0 w 410"/>
                  <a:gd name="T65" fmla="*/ 193 h 193"/>
                  <a:gd name="T66" fmla="*/ 37 w 410"/>
                  <a:gd name="T67" fmla="*/ 78 h 193"/>
                  <a:gd name="T68" fmla="*/ 58 w 410"/>
                  <a:gd name="T69" fmla="*/ 9 h 193"/>
                  <a:gd name="T70" fmla="*/ 58 w 410"/>
                  <a:gd name="T71" fmla="*/ 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0" h="193">
                    <a:moveTo>
                      <a:pt x="58" y="9"/>
                    </a:moveTo>
                    <a:lnTo>
                      <a:pt x="59" y="7"/>
                    </a:lnTo>
                    <a:lnTo>
                      <a:pt x="66" y="6"/>
                    </a:lnTo>
                    <a:lnTo>
                      <a:pt x="78" y="4"/>
                    </a:lnTo>
                    <a:lnTo>
                      <a:pt x="92" y="4"/>
                    </a:lnTo>
                    <a:lnTo>
                      <a:pt x="111" y="2"/>
                    </a:lnTo>
                    <a:lnTo>
                      <a:pt x="131" y="0"/>
                    </a:lnTo>
                    <a:lnTo>
                      <a:pt x="154" y="0"/>
                    </a:lnTo>
                    <a:lnTo>
                      <a:pt x="180" y="0"/>
                    </a:lnTo>
                    <a:lnTo>
                      <a:pt x="207" y="0"/>
                    </a:lnTo>
                    <a:lnTo>
                      <a:pt x="236" y="3"/>
                    </a:lnTo>
                    <a:lnTo>
                      <a:pt x="264" y="4"/>
                    </a:lnTo>
                    <a:lnTo>
                      <a:pt x="295" y="10"/>
                    </a:lnTo>
                    <a:lnTo>
                      <a:pt x="323" y="17"/>
                    </a:lnTo>
                    <a:lnTo>
                      <a:pt x="354" y="25"/>
                    </a:lnTo>
                    <a:lnTo>
                      <a:pt x="381" y="35"/>
                    </a:lnTo>
                    <a:lnTo>
                      <a:pt x="410" y="48"/>
                    </a:lnTo>
                    <a:lnTo>
                      <a:pt x="405" y="48"/>
                    </a:lnTo>
                    <a:lnTo>
                      <a:pt x="395" y="52"/>
                    </a:lnTo>
                    <a:lnTo>
                      <a:pt x="378" y="55"/>
                    </a:lnTo>
                    <a:lnTo>
                      <a:pt x="356" y="62"/>
                    </a:lnTo>
                    <a:lnTo>
                      <a:pt x="329" y="68"/>
                    </a:lnTo>
                    <a:lnTo>
                      <a:pt x="300" y="78"/>
                    </a:lnTo>
                    <a:lnTo>
                      <a:pt x="267" y="86"/>
                    </a:lnTo>
                    <a:lnTo>
                      <a:pt x="234" y="98"/>
                    </a:lnTo>
                    <a:lnTo>
                      <a:pt x="197" y="108"/>
                    </a:lnTo>
                    <a:lnTo>
                      <a:pt x="162" y="118"/>
                    </a:lnTo>
                    <a:lnTo>
                      <a:pt x="128" y="129"/>
                    </a:lnTo>
                    <a:lnTo>
                      <a:pt x="96" y="142"/>
                    </a:lnTo>
                    <a:lnTo>
                      <a:pt x="66" y="155"/>
                    </a:lnTo>
                    <a:lnTo>
                      <a:pt x="39" y="167"/>
                    </a:lnTo>
                    <a:lnTo>
                      <a:pt x="17" y="180"/>
                    </a:lnTo>
                    <a:lnTo>
                      <a:pt x="0" y="193"/>
                    </a:lnTo>
                    <a:lnTo>
                      <a:pt x="37" y="78"/>
                    </a:lnTo>
                    <a:lnTo>
                      <a:pt x="58" y="9"/>
                    </a:lnTo>
                    <a:lnTo>
                      <a:pt x="58" y="9"/>
                    </a:lnTo>
                    <a:close/>
                  </a:path>
                </a:pathLst>
              </a:custGeom>
              <a:solidFill>
                <a:srgbClr val="8F8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73" name="Freeform 68"/>
              <p:cNvSpPr>
                <a:spLocks/>
              </p:cNvSpPr>
              <p:nvPr/>
            </p:nvSpPr>
            <p:spPr bwMode="auto">
              <a:xfrm>
                <a:off x="1021" y="2106"/>
                <a:ext cx="129" cy="160"/>
              </a:xfrm>
              <a:custGeom>
                <a:avLst/>
                <a:gdLst>
                  <a:gd name="T0" fmla="*/ 162 w 258"/>
                  <a:gd name="T1" fmla="*/ 129 h 319"/>
                  <a:gd name="T2" fmla="*/ 151 w 258"/>
                  <a:gd name="T3" fmla="*/ 142 h 319"/>
                  <a:gd name="T4" fmla="*/ 131 w 258"/>
                  <a:gd name="T5" fmla="*/ 167 h 319"/>
                  <a:gd name="T6" fmla="*/ 108 w 258"/>
                  <a:gd name="T7" fmla="*/ 197 h 319"/>
                  <a:gd name="T8" fmla="*/ 82 w 258"/>
                  <a:gd name="T9" fmla="*/ 231 h 319"/>
                  <a:gd name="T10" fmla="*/ 57 w 258"/>
                  <a:gd name="T11" fmla="*/ 263 h 319"/>
                  <a:gd name="T12" fmla="*/ 37 w 258"/>
                  <a:gd name="T13" fmla="*/ 292 h 319"/>
                  <a:gd name="T14" fmla="*/ 27 w 258"/>
                  <a:gd name="T15" fmla="*/ 312 h 319"/>
                  <a:gd name="T16" fmla="*/ 0 w 258"/>
                  <a:gd name="T17" fmla="*/ 305 h 319"/>
                  <a:gd name="T18" fmla="*/ 5 w 258"/>
                  <a:gd name="T19" fmla="*/ 296 h 319"/>
                  <a:gd name="T20" fmla="*/ 18 w 258"/>
                  <a:gd name="T21" fmla="*/ 277 h 319"/>
                  <a:gd name="T22" fmla="*/ 39 w 258"/>
                  <a:gd name="T23" fmla="*/ 251 h 319"/>
                  <a:gd name="T24" fmla="*/ 64 w 258"/>
                  <a:gd name="T25" fmla="*/ 220 h 319"/>
                  <a:gd name="T26" fmla="*/ 90 w 258"/>
                  <a:gd name="T27" fmla="*/ 188 h 319"/>
                  <a:gd name="T28" fmla="*/ 118 w 258"/>
                  <a:gd name="T29" fmla="*/ 158 h 319"/>
                  <a:gd name="T30" fmla="*/ 139 w 258"/>
                  <a:gd name="T31" fmla="*/ 135 h 319"/>
                  <a:gd name="T32" fmla="*/ 159 w 258"/>
                  <a:gd name="T33" fmla="*/ 122 h 319"/>
                  <a:gd name="T34" fmla="*/ 146 w 258"/>
                  <a:gd name="T35" fmla="*/ 112 h 319"/>
                  <a:gd name="T36" fmla="*/ 133 w 258"/>
                  <a:gd name="T37" fmla="*/ 101 h 319"/>
                  <a:gd name="T38" fmla="*/ 120 w 258"/>
                  <a:gd name="T39" fmla="*/ 89 h 319"/>
                  <a:gd name="T40" fmla="*/ 105 w 258"/>
                  <a:gd name="T41" fmla="*/ 72 h 319"/>
                  <a:gd name="T42" fmla="*/ 93 w 258"/>
                  <a:gd name="T43" fmla="*/ 57 h 319"/>
                  <a:gd name="T44" fmla="*/ 85 w 258"/>
                  <a:gd name="T45" fmla="*/ 39 h 319"/>
                  <a:gd name="T46" fmla="*/ 80 w 258"/>
                  <a:gd name="T47" fmla="*/ 26 h 319"/>
                  <a:gd name="T48" fmla="*/ 82 w 258"/>
                  <a:gd name="T49" fmla="*/ 11 h 319"/>
                  <a:gd name="T50" fmla="*/ 87 w 258"/>
                  <a:gd name="T51" fmla="*/ 4 h 319"/>
                  <a:gd name="T52" fmla="*/ 108 w 258"/>
                  <a:gd name="T53" fmla="*/ 0 h 319"/>
                  <a:gd name="T54" fmla="*/ 128 w 258"/>
                  <a:gd name="T55" fmla="*/ 4 h 319"/>
                  <a:gd name="T56" fmla="*/ 138 w 258"/>
                  <a:gd name="T57" fmla="*/ 7 h 319"/>
                  <a:gd name="T58" fmla="*/ 129 w 258"/>
                  <a:gd name="T59" fmla="*/ 7 h 319"/>
                  <a:gd name="T60" fmla="*/ 113 w 258"/>
                  <a:gd name="T61" fmla="*/ 11 h 319"/>
                  <a:gd name="T62" fmla="*/ 105 w 258"/>
                  <a:gd name="T63" fmla="*/ 26 h 319"/>
                  <a:gd name="T64" fmla="*/ 108 w 258"/>
                  <a:gd name="T65" fmla="*/ 37 h 319"/>
                  <a:gd name="T66" fmla="*/ 118 w 258"/>
                  <a:gd name="T67" fmla="*/ 55 h 319"/>
                  <a:gd name="T68" fmla="*/ 132 w 258"/>
                  <a:gd name="T69" fmla="*/ 72 h 319"/>
                  <a:gd name="T70" fmla="*/ 149 w 258"/>
                  <a:gd name="T71" fmla="*/ 90 h 319"/>
                  <a:gd name="T72" fmla="*/ 166 w 258"/>
                  <a:gd name="T73" fmla="*/ 108 h 319"/>
                  <a:gd name="T74" fmla="*/ 187 w 258"/>
                  <a:gd name="T75" fmla="*/ 121 h 319"/>
                  <a:gd name="T76" fmla="*/ 205 w 258"/>
                  <a:gd name="T77" fmla="*/ 131 h 319"/>
                  <a:gd name="T78" fmla="*/ 222 w 258"/>
                  <a:gd name="T79" fmla="*/ 138 h 319"/>
                  <a:gd name="T80" fmla="*/ 241 w 258"/>
                  <a:gd name="T81" fmla="*/ 139 h 319"/>
                  <a:gd name="T82" fmla="*/ 258 w 258"/>
                  <a:gd name="T83" fmla="*/ 139 h 319"/>
                  <a:gd name="T84" fmla="*/ 254 w 258"/>
                  <a:gd name="T85" fmla="*/ 141 h 319"/>
                  <a:gd name="T86" fmla="*/ 243 w 258"/>
                  <a:gd name="T87" fmla="*/ 148 h 319"/>
                  <a:gd name="T88" fmla="*/ 225 w 258"/>
                  <a:gd name="T89" fmla="*/ 151 h 319"/>
                  <a:gd name="T90" fmla="*/ 205 w 258"/>
                  <a:gd name="T91" fmla="*/ 148 h 319"/>
                  <a:gd name="T92" fmla="*/ 187 w 258"/>
                  <a:gd name="T93" fmla="*/ 139 h 319"/>
                  <a:gd name="T94" fmla="*/ 174 w 258"/>
                  <a:gd name="T95" fmla="*/ 132 h 319"/>
                  <a:gd name="T96" fmla="*/ 165 w 258"/>
                  <a:gd name="T97" fmla="*/ 12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8" h="319">
                    <a:moveTo>
                      <a:pt x="165" y="128"/>
                    </a:moveTo>
                    <a:lnTo>
                      <a:pt x="162" y="129"/>
                    </a:lnTo>
                    <a:lnTo>
                      <a:pt x="158" y="134"/>
                    </a:lnTo>
                    <a:lnTo>
                      <a:pt x="151" y="142"/>
                    </a:lnTo>
                    <a:lnTo>
                      <a:pt x="142" y="154"/>
                    </a:lnTo>
                    <a:lnTo>
                      <a:pt x="131" y="167"/>
                    </a:lnTo>
                    <a:lnTo>
                      <a:pt x="120" y="181"/>
                    </a:lnTo>
                    <a:lnTo>
                      <a:pt x="108" y="197"/>
                    </a:lnTo>
                    <a:lnTo>
                      <a:pt x="96" y="214"/>
                    </a:lnTo>
                    <a:lnTo>
                      <a:pt x="82" y="231"/>
                    </a:lnTo>
                    <a:lnTo>
                      <a:pt x="70" y="247"/>
                    </a:lnTo>
                    <a:lnTo>
                      <a:pt x="57" y="263"/>
                    </a:lnTo>
                    <a:lnTo>
                      <a:pt x="49" y="279"/>
                    </a:lnTo>
                    <a:lnTo>
                      <a:pt x="37" y="292"/>
                    </a:lnTo>
                    <a:lnTo>
                      <a:pt x="31" y="303"/>
                    </a:lnTo>
                    <a:lnTo>
                      <a:pt x="27" y="312"/>
                    </a:lnTo>
                    <a:lnTo>
                      <a:pt x="26" y="319"/>
                    </a:lnTo>
                    <a:lnTo>
                      <a:pt x="0" y="305"/>
                    </a:lnTo>
                    <a:lnTo>
                      <a:pt x="0" y="302"/>
                    </a:lnTo>
                    <a:lnTo>
                      <a:pt x="5" y="296"/>
                    </a:lnTo>
                    <a:lnTo>
                      <a:pt x="11" y="289"/>
                    </a:lnTo>
                    <a:lnTo>
                      <a:pt x="18" y="277"/>
                    </a:lnTo>
                    <a:lnTo>
                      <a:pt x="28" y="264"/>
                    </a:lnTo>
                    <a:lnTo>
                      <a:pt x="39" y="251"/>
                    </a:lnTo>
                    <a:lnTo>
                      <a:pt x="50" y="236"/>
                    </a:lnTo>
                    <a:lnTo>
                      <a:pt x="64" y="220"/>
                    </a:lnTo>
                    <a:lnTo>
                      <a:pt x="77" y="203"/>
                    </a:lnTo>
                    <a:lnTo>
                      <a:pt x="90" y="188"/>
                    </a:lnTo>
                    <a:lnTo>
                      <a:pt x="103" y="171"/>
                    </a:lnTo>
                    <a:lnTo>
                      <a:pt x="118" y="158"/>
                    </a:lnTo>
                    <a:lnTo>
                      <a:pt x="128" y="145"/>
                    </a:lnTo>
                    <a:lnTo>
                      <a:pt x="139" y="135"/>
                    </a:lnTo>
                    <a:lnTo>
                      <a:pt x="149" y="126"/>
                    </a:lnTo>
                    <a:lnTo>
                      <a:pt x="159" y="122"/>
                    </a:lnTo>
                    <a:lnTo>
                      <a:pt x="155" y="119"/>
                    </a:lnTo>
                    <a:lnTo>
                      <a:pt x="146" y="112"/>
                    </a:lnTo>
                    <a:lnTo>
                      <a:pt x="139" y="106"/>
                    </a:lnTo>
                    <a:lnTo>
                      <a:pt x="133" y="101"/>
                    </a:lnTo>
                    <a:lnTo>
                      <a:pt x="126" y="95"/>
                    </a:lnTo>
                    <a:lnTo>
                      <a:pt x="120" y="89"/>
                    </a:lnTo>
                    <a:lnTo>
                      <a:pt x="112" y="80"/>
                    </a:lnTo>
                    <a:lnTo>
                      <a:pt x="105" y="72"/>
                    </a:lnTo>
                    <a:lnTo>
                      <a:pt x="99" y="63"/>
                    </a:lnTo>
                    <a:lnTo>
                      <a:pt x="93" y="57"/>
                    </a:lnTo>
                    <a:lnTo>
                      <a:pt x="87" y="47"/>
                    </a:lnTo>
                    <a:lnTo>
                      <a:pt x="85" y="39"/>
                    </a:lnTo>
                    <a:lnTo>
                      <a:pt x="80" y="32"/>
                    </a:lnTo>
                    <a:lnTo>
                      <a:pt x="80" y="26"/>
                    </a:lnTo>
                    <a:lnTo>
                      <a:pt x="80" y="17"/>
                    </a:lnTo>
                    <a:lnTo>
                      <a:pt x="82" y="11"/>
                    </a:lnTo>
                    <a:lnTo>
                      <a:pt x="85" y="7"/>
                    </a:lnTo>
                    <a:lnTo>
                      <a:pt x="87" y="4"/>
                    </a:lnTo>
                    <a:lnTo>
                      <a:pt x="97" y="0"/>
                    </a:lnTo>
                    <a:lnTo>
                      <a:pt x="108" y="0"/>
                    </a:lnTo>
                    <a:lnTo>
                      <a:pt x="118" y="0"/>
                    </a:lnTo>
                    <a:lnTo>
                      <a:pt x="128" y="4"/>
                    </a:lnTo>
                    <a:lnTo>
                      <a:pt x="135" y="6"/>
                    </a:lnTo>
                    <a:lnTo>
                      <a:pt x="138" y="7"/>
                    </a:lnTo>
                    <a:lnTo>
                      <a:pt x="135" y="7"/>
                    </a:lnTo>
                    <a:lnTo>
                      <a:pt x="129" y="7"/>
                    </a:lnTo>
                    <a:lnTo>
                      <a:pt x="120" y="7"/>
                    </a:lnTo>
                    <a:lnTo>
                      <a:pt x="113" y="11"/>
                    </a:lnTo>
                    <a:lnTo>
                      <a:pt x="108" y="16"/>
                    </a:lnTo>
                    <a:lnTo>
                      <a:pt x="105" y="26"/>
                    </a:lnTo>
                    <a:lnTo>
                      <a:pt x="105" y="30"/>
                    </a:lnTo>
                    <a:lnTo>
                      <a:pt x="108" y="37"/>
                    </a:lnTo>
                    <a:lnTo>
                      <a:pt x="110" y="45"/>
                    </a:lnTo>
                    <a:lnTo>
                      <a:pt x="118" y="55"/>
                    </a:lnTo>
                    <a:lnTo>
                      <a:pt x="125" y="63"/>
                    </a:lnTo>
                    <a:lnTo>
                      <a:pt x="132" y="72"/>
                    </a:lnTo>
                    <a:lnTo>
                      <a:pt x="141" y="82"/>
                    </a:lnTo>
                    <a:lnTo>
                      <a:pt x="149" y="90"/>
                    </a:lnTo>
                    <a:lnTo>
                      <a:pt x="158" y="99"/>
                    </a:lnTo>
                    <a:lnTo>
                      <a:pt x="166" y="108"/>
                    </a:lnTo>
                    <a:lnTo>
                      <a:pt x="176" y="113"/>
                    </a:lnTo>
                    <a:lnTo>
                      <a:pt x="187" y="121"/>
                    </a:lnTo>
                    <a:lnTo>
                      <a:pt x="195" y="126"/>
                    </a:lnTo>
                    <a:lnTo>
                      <a:pt x="205" y="131"/>
                    </a:lnTo>
                    <a:lnTo>
                      <a:pt x="214" y="134"/>
                    </a:lnTo>
                    <a:lnTo>
                      <a:pt x="222" y="138"/>
                    </a:lnTo>
                    <a:lnTo>
                      <a:pt x="231" y="139"/>
                    </a:lnTo>
                    <a:lnTo>
                      <a:pt x="241" y="139"/>
                    </a:lnTo>
                    <a:lnTo>
                      <a:pt x="248" y="139"/>
                    </a:lnTo>
                    <a:lnTo>
                      <a:pt x="258" y="139"/>
                    </a:lnTo>
                    <a:lnTo>
                      <a:pt x="256" y="139"/>
                    </a:lnTo>
                    <a:lnTo>
                      <a:pt x="254" y="141"/>
                    </a:lnTo>
                    <a:lnTo>
                      <a:pt x="248" y="145"/>
                    </a:lnTo>
                    <a:lnTo>
                      <a:pt x="243" y="148"/>
                    </a:lnTo>
                    <a:lnTo>
                      <a:pt x="235" y="149"/>
                    </a:lnTo>
                    <a:lnTo>
                      <a:pt x="225" y="151"/>
                    </a:lnTo>
                    <a:lnTo>
                      <a:pt x="215" y="151"/>
                    </a:lnTo>
                    <a:lnTo>
                      <a:pt x="205" y="148"/>
                    </a:lnTo>
                    <a:lnTo>
                      <a:pt x="194" y="142"/>
                    </a:lnTo>
                    <a:lnTo>
                      <a:pt x="187" y="139"/>
                    </a:lnTo>
                    <a:lnTo>
                      <a:pt x="179" y="135"/>
                    </a:lnTo>
                    <a:lnTo>
                      <a:pt x="174" y="132"/>
                    </a:lnTo>
                    <a:lnTo>
                      <a:pt x="166" y="128"/>
                    </a:lnTo>
                    <a:lnTo>
                      <a:pt x="165" y="128"/>
                    </a:lnTo>
                    <a:lnTo>
                      <a:pt x="165" y="128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74" name="Freeform 69"/>
              <p:cNvSpPr>
                <a:spLocks/>
              </p:cNvSpPr>
              <p:nvPr/>
            </p:nvSpPr>
            <p:spPr bwMode="auto">
              <a:xfrm>
                <a:off x="601" y="1571"/>
                <a:ext cx="352" cy="465"/>
              </a:xfrm>
              <a:custGeom>
                <a:avLst/>
                <a:gdLst>
                  <a:gd name="T0" fmla="*/ 139 w 702"/>
                  <a:gd name="T1" fmla="*/ 907 h 931"/>
                  <a:gd name="T2" fmla="*/ 114 w 702"/>
                  <a:gd name="T3" fmla="*/ 866 h 931"/>
                  <a:gd name="T4" fmla="*/ 84 w 702"/>
                  <a:gd name="T5" fmla="*/ 798 h 931"/>
                  <a:gd name="T6" fmla="*/ 56 w 702"/>
                  <a:gd name="T7" fmla="*/ 698 h 931"/>
                  <a:gd name="T8" fmla="*/ 44 w 702"/>
                  <a:gd name="T9" fmla="*/ 573 h 931"/>
                  <a:gd name="T10" fmla="*/ 58 w 702"/>
                  <a:gd name="T11" fmla="*/ 428 h 931"/>
                  <a:gd name="T12" fmla="*/ 103 w 702"/>
                  <a:gd name="T13" fmla="*/ 331 h 931"/>
                  <a:gd name="T14" fmla="*/ 159 w 702"/>
                  <a:gd name="T15" fmla="*/ 289 h 931"/>
                  <a:gd name="T16" fmla="*/ 221 w 702"/>
                  <a:gd name="T17" fmla="*/ 292 h 931"/>
                  <a:gd name="T18" fmla="*/ 277 w 702"/>
                  <a:gd name="T19" fmla="*/ 331 h 931"/>
                  <a:gd name="T20" fmla="*/ 316 w 702"/>
                  <a:gd name="T21" fmla="*/ 394 h 931"/>
                  <a:gd name="T22" fmla="*/ 320 w 702"/>
                  <a:gd name="T23" fmla="*/ 361 h 931"/>
                  <a:gd name="T24" fmla="*/ 339 w 702"/>
                  <a:gd name="T25" fmla="*/ 286 h 931"/>
                  <a:gd name="T26" fmla="*/ 370 w 702"/>
                  <a:gd name="T27" fmla="*/ 193 h 931"/>
                  <a:gd name="T28" fmla="*/ 422 w 702"/>
                  <a:gd name="T29" fmla="*/ 105 h 931"/>
                  <a:gd name="T30" fmla="*/ 495 w 702"/>
                  <a:gd name="T31" fmla="*/ 46 h 931"/>
                  <a:gd name="T32" fmla="*/ 577 w 702"/>
                  <a:gd name="T33" fmla="*/ 45 h 931"/>
                  <a:gd name="T34" fmla="*/ 632 w 702"/>
                  <a:gd name="T35" fmla="*/ 88 h 931"/>
                  <a:gd name="T36" fmla="*/ 669 w 702"/>
                  <a:gd name="T37" fmla="*/ 158 h 931"/>
                  <a:gd name="T38" fmla="*/ 684 w 702"/>
                  <a:gd name="T39" fmla="*/ 230 h 931"/>
                  <a:gd name="T40" fmla="*/ 692 w 702"/>
                  <a:gd name="T41" fmla="*/ 282 h 931"/>
                  <a:gd name="T42" fmla="*/ 694 w 702"/>
                  <a:gd name="T43" fmla="*/ 290 h 931"/>
                  <a:gd name="T44" fmla="*/ 699 w 702"/>
                  <a:gd name="T45" fmla="*/ 253 h 931"/>
                  <a:gd name="T46" fmla="*/ 701 w 702"/>
                  <a:gd name="T47" fmla="*/ 185 h 931"/>
                  <a:gd name="T48" fmla="*/ 691 w 702"/>
                  <a:gd name="T49" fmla="*/ 109 h 931"/>
                  <a:gd name="T50" fmla="*/ 650 w 702"/>
                  <a:gd name="T51" fmla="*/ 42 h 931"/>
                  <a:gd name="T52" fmla="*/ 576 w 702"/>
                  <a:gd name="T53" fmla="*/ 4 h 931"/>
                  <a:gd name="T54" fmla="*/ 482 w 702"/>
                  <a:gd name="T55" fmla="*/ 10 h 931"/>
                  <a:gd name="T56" fmla="*/ 411 w 702"/>
                  <a:gd name="T57" fmla="*/ 62 h 931"/>
                  <a:gd name="T58" fmla="*/ 357 w 702"/>
                  <a:gd name="T59" fmla="*/ 139 h 931"/>
                  <a:gd name="T60" fmla="*/ 324 w 702"/>
                  <a:gd name="T61" fmla="*/ 229 h 931"/>
                  <a:gd name="T62" fmla="*/ 307 w 702"/>
                  <a:gd name="T63" fmla="*/ 309 h 931"/>
                  <a:gd name="T64" fmla="*/ 303 w 702"/>
                  <a:gd name="T65" fmla="*/ 326 h 931"/>
                  <a:gd name="T66" fmla="*/ 287 w 702"/>
                  <a:gd name="T67" fmla="*/ 302 h 931"/>
                  <a:gd name="T68" fmla="*/ 260 w 702"/>
                  <a:gd name="T69" fmla="*/ 273 h 931"/>
                  <a:gd name="T70" fmla="*/ 218 w 702"/>
                  <a:gd name="T71" fmla="*/ 247 h 931"/>
                  <a:gd name="T72" fmla="*/ 166 w 702"/>
                  <a:gd name="T73" fmla="*/ 240 h 931"/>
                  <a:gd name="T74" fmla="*/ 103 w 702"/>
                  <a:gd name="T75" fmla="*/ 262 h 931"/>
                  <a:gd name="T76" fmla="*/ 46 w 702"/>
                  <a:gd name="T77" fmla="*/ 329 h 931"/>
                  <a:gd name="T78" fmla="*/ 10 w 702"/>
                  <a:gd name="T79" fmla="*/ 434 h 931"/>
                  <a:gd name="T80" fmla="*/ 1 w 702"/>
                  <a:gd name="T81" fmla="*/ 573 h 931"/>
                  <a:gd name="T82" fmla="*/ 33 w 702"/>
                  <a:gd name="T83" fmla="*/ 734 h 931"/>
                  <a:gd name="T84" fmla="*/ 114 w 702"/>
                  <a:gd name="T85" fmla="*/ 915 h 931"/>
                  <a:gd name="T86" fmla="*/ 126 w 702"/>
                  <a:gd name="T87" fmla="*/ 928 h 931"/>
                  <a:gd name="T88" fmla="*/ 139 w 702"/>
                  <a:gd name="T89" fmla="*/ 928 h 931"/>
                  <a:gd name="T90" fmla="*/ 143 w 702"/>
                  <a:gd name="T91" fmla="*/ 917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2" h="931">
                    <a:moveTo>
                      <a:pt x="145" y="915"/>
                    </a:moveTo>
                    <a:lnTo>
                      <a:pt x="142" y="912"/>
                    </a:lnTo>
                    <a:lnTo>
                      <a:pt x="139" y="907"/>
                    </a:lnTo>
                    <a:lnTo>
                      <a:pt x="132" y="897"/>
                    </a:lnTo>
                    <a:lnTo>
                      <a:pt x="125" y="885"/>
                    </a:lnTo>
                    <a:lnTo>
                      <a:pt x="114" y="866"/>
                    </a:lnTo>
                    <a:lnTo>
                      <a:pt x="104" y="846"/>
                    </a:lnTo>
                    <a:lnTo>
                      <a:pt x="94" y="823"/>
                    </a:lnTo>
                    <a:lnTo>
                      <a:pt x="84" y="798"/>
                    </a:lnTo>
                    <a:lnTo>
                      <a:pt x="73" y="767"/>
                    </a:lnTo>
                    <a:lnTo>
                      <a:pt x="64" y="734"/>
                    </a:lnTo>
                    <a:lnTo>
                      <a:pt x="56" y="698"/>
                    </a:lnTo>
                    <a:lnTo>
                      <a:pt x="50" y="660"/>
                    </a:lnTo>
                    <a:lnTo>
                      <a:pt x="46" y="618"/>
                    </a:lnTo>
                    <a:lnTo>
                      <a:pt x="44" y="573"/>
                    </a:lnTo>
                    <a:lnTo>
                      <a:pt x="46" y="527"/>
                    </a:lnTo>
                    <a:lnTo>
                      <a:pt x="51" y="477"/>
                    </a:lnTo>
                    <a:lnTo>
                      <a:pt x="58" y="428"/>
                    </a:lnTo>
                    <a:lnTo>
                      <a:pt x="71" y="389"/>
                    </a:lnTo>
                    <a:lnTo>
                      <a:pt x="84" y="356"/>
                    </a:lnTo>
                    <a:lnTo>
                      <a:pt x="103" y="331"/>
                    </a:lnTo>
                    <a:lnTo>
                      <a:pt x="120" y="309"/>
                    </a:lnTo>
                    <a:lnTo>
                      <a:pt x="140" y="296"/>
                    </a:lnTo>
                    <a:lnTo>
                      <a:pt x="159" y="289"/>
                    </a:lnTo>
                    <a:lnTo>
                      <a:pt x="181" y="286"/>
                    </a:lnTo>
                    <a:lnTo>
                      <a:pt x="201" y="286"/>
                    </a:lnTo>
                    <a:lnTo>
                      <a:pt x="221" y="292"/>
                    </a:lnTo>
                    <a:lnTo>
                      <a:pt x="241" y="302"/>
                    </a:lnTo>
                    <a:lnTo>
                      <a:pt x="260" y="315"/>
                    </a:lnTo>
                    <a:lnTo>
                      <a:pt x="277" y="331"/>
                    </a:lnTo>
                    <a:lnTo>
                      <a:pt x="293" y="349"/>
                    </a:lnTo>
                    <a:lnTo>
                      <a:pt x="306" y="369"/>
                    </a:lnTo>
                    <a:lnTo>
                      <a:pt x="316" y="394"/>
                    </a:lnTo>
                    <a:lnTo>
                      <a:pt x="316" y="389"/>
                    </a:lnTo>
                    <a:lnTo>
                      <a:pt x="317" y="378"/>
                    </a:lnTo>
                    <a:lnTo>
                      <a:pt x="320" y="361"/>
                    </a:lnTo>
                    <a:lnTo>
                      <a:pt x="326" y="341"/>
                    </a:lnTo>
                    <a:lnTo>
                      <a:pt x="330" y="313"/>
                    </a:lnTo>
                    <a:lnTo>
                      <a:pt x="339" y="286"/>
                    </a:lnTo>
                    <a:lnTo>
                      <a:pt x="347" y="256"/>
                    </a:lnTo>
                    <a:lnTo>
                      <a:pt x="359" y="226"/>
                    </a:lnTo>
                    <a:lnTo>
                      <a:pt x="370" y="193"/>
                    </a:lnTo>
                    <a:lnTo>
                      <a:pt x="386" y="161"/>
                    </a:lnTo>
                    <a:lnTo>
                      <a:pt x="402" y="131"/>
                    </a:lnTo>
                    <a:lnTo>
                      <a:pt x="422" y="105"/>
                    </a:lnTo>
                    <a:lnTo>
                      <a:pt x="444" y="81"/>
                    </a:lnTo>
                    <a:lnTo>
                      <a:pt x="468" y="60"/>
                    </a:lnTo>
                    <a:lnTo>
                      <a:pt x="495" y="46"/>
                    </a:lnTo>
                    <a:lnTo>
                      <a:pt x="525" y="40"/>
                    </a:lnTo>
                    <a:lnTo>
                      <a:pt x="553" y="37"/>
                    </a:lnTo>
                    <a:lnTo>
                      <a:pt x="577" y="45"/>
                    </a:lnTo>
                    <a:lnTo>
                      <a:pt x="599" y="55"/>
                    </a:lnTo>
                    <a:lnTo>
                      <a:pt x="617" y="69"/>
                    </a:lnTo>
                    <a:lnTo>
                      <a:pt x="632" y="88"/>
                    </a:lnTo>
                    <a:lnTo>
                      <a:pt x="646" y="109"/>
                    </a:lnTo>
                    <a:lnTo>
                      <a:pt x="658" y="132"/>
                    </a:lnTo>
                    <a:lnTo>
                      <a:pt x="669" y="158"/>
                    </a:lnTo>
                    <a:lnTo>
                      <a:pt x="675" y="183"/>
                    </a:lnTo>
                    <a:lnTo>
                      <a:pt x="681" y="207"/>
                    </a:lnTo>
                    <a:lnTo>
                      <a:pt x="684" y="230"/>
                    </a:lnTo>
                    <a:lnTo>
                      <a:pt x="688" y="252"/>
                    </a:lnTo>
                    <a:lnTo>
                      <a:pt x="689" y="267"/>
                    </a:lnTo>
                    <a:lnTo>
                      <a:pt x="692" y="282"/>
                    </a:lnTo>
                    <a:lnTo>
                      <a:pt x="692" y="290"/>
                    </a:lnTo>
                    <a:lnTo>
                      <a:pt x="694" y="295"/>
                    </a:lnTo>
                    <a:lnTo>
                      <a:pt x="694" y="290"/>
                    </a:lnTo>
                    <a:lnTo>
                      <a:pt x="695" y="282"/>
                    </a:lnTo>
                    <a:lnTo>
                      <a:pt x="696" y="270"/>
                    </a:lnTo>
                    <a:lnTo>
                      <a:pt x="699" y="253"/>
                    </a:lnTo>
                    <a:lnTo>
                      <a:pt x="701" y="231"/>
                    </a:lnTo>
                    <a:lnTo>
                      <a:pt x="702" y="210"/>
                    </a:lnTo>
                    <a:lnTo>
                      <a:pt x="701" y="185"/>
                    </a:lnTo>
                    <a:lnTo>
                      <a:pt x="701" y="161"/>
                    </a:lnTo>
                    <a:lnTo>
                      <a:pt x="696" y="134"/>
                    </a:lnTo>
                    <a:lnTo>
                      <a:pt x="691" y="109"/>
                    </a:lnTo>
                    <a:lnTo>
                      <a:pt x="681" y="85"/>
                    </a:lnTo>
                    <a:lnTo>
                      <a:pt x="669" y="63"/>
                    </a:lnTo>
                    <a:lnTo>
                      <a:pt x="650" y="42"/>
                    </a:lnTo>
                    <a:lnTo>
                      <a:pt x="632" y="24"/>
                    </a:lnTo>
                    <a:lnTo>
                      <a:pt x="606" y="13"/>
                    </a:lnTo>
                    <a:lnTo>
                      <a:pt x="576" y="4"/>
                    </a:lnTo>
                    <a:lnTo>
                      <a:pt x="541" y="0"/>
                    </a:lnTo>
                    <a:lnTo>
                      <a:pt x="511" y="1"/>
                    </a:lnTo>
                    <a:lnTo>
                      <a:pt x="482" y="10"/>
                    </a:lnTo>
                    <a:lnTo>
                      <a:pt x="458" y="24"/>
                    </a:lnTo>
                    <a:lnTo>
                      <a:pt x="432" y="40"/>
                    </a:lnTo>
                    <a:lnTo>
                      <a:pt x="411" y="62"/>
                    </a:lnTo>
                    <a:lnTo>
                      <a:pt x="390" y="85"/>
                    </a:lnTo>
                    <a:lnTo>
                      <a:pt x="375" y="112"/>
                    </a:lnTo>
                    <a:lnTo>
                      <a:pt x="357" y="139"/>
                    </a:lnTo>
                    <a:lnTo>
                      <a:pt x="344" y="170"/>
                    </a:lnTo>
                    <a:lnTo>
                      <a:pt x="333" y="198"/>
                    </a:lnTo>
                    <a:lnTo>
                      <a:pt x="324" y="229"/>
                    </a:lnTo>
                    <a:lnTo>
                      <a:pt x="316" y="257"/>
                    </a:lnTo>
                    <a:lnTo>
                      <a:pt x="310" y="285"/>
                    </a:lnTo>
                    <a:lnTo>
                      <a:pt x="307" y="309"/>
                    </a:lnTo>
                    <a:lnTo>
                      <a:pt x="307" y="332"/>
                    </a:lnTo>
                    <a:lnTo>
                      <a:pt x="306" y="329"/>
                    </a:lnTo>
                    <a:lnTo>
                      <a:pt x="303" y="326"/>
                    </a:lnTo>
                    <a:lnTo>
                      <a:pt x="298" y="319"/>
                    </a:lnTo>
                    <a:lnTo>
                      <a:pt x="294" y="312"/>
                    </a:lnTo>
                    <a:lnTo>
                      <a:pt x="287" y="302"/>
                    </a:lnTo>
                    <a:lnTo>
                      <a:pt x="280" y="293"/>
                    </a:lnTo>
                    <a:lnTo>
                      <a:pt x="270" y="282"/>
                    </a:lnTo>
                    <a:lnTo>
                      <a:pt x="260" y="273"/>
                    </a:lnTo>
                    <a:lnTo>
                      <a:pt x="247" y="263"/>
                    </a:lnTo>
                    <a:lnTo>
                      <a:pt x="234" y="254"/>
                    </a:lnTo>
                    <a:lnTo>
                      <a:pt x="218" y="247"/>
                    </a:lnTo>
                    <a:lnTo>
                      <a:pt x="202" y="243"/>
                    </a:lnTo>
                    <a:lnTo>
                      <a:pt x="183" y="239"/>
                    </a:lnTo>
                    <a:lnTo>
                      <a:pt x="166" y="240"/>
                    </a:lnTo>
                    <a:lnTo>
                      <a:pt x="146" y="244"/>
                    </a:lnTo>
                    <a:lnTo>
                      <a:pt x="126" y="252"/>
                    </a:lnTo>
                    <a:lnTo>
                      <a:pt x="103" y="262"/>
                    </a:lnTo>
                    <a:lnTo>
                      <a:pt x="83" y="279"/>
                    </a:lnTo>
                    <a:lnTo>
                      <a:pt x="63" y="302"/>
                    </a:lnTo>
                    <a:lnTo>
                      <a:pt x="46" y="329"/>
                    </a:lnTo>
                    <a:lnTo>
                      <a:pt x="31" y="359"/>
                    </a:lnTo>
                    <a:lnTo>
                      <a:pt x="18" y="395"/>
                    </a:lnTo>
                    <a:lnTo>
                      <a:pt x="10" y="434"/>
                    </a:lnTo>
                    <a:lnTo>
                      <a:pt x="2" y="479"/>
                    </a:lnTo>
                    <a:lnTo>
                      <a:pt x="0" y="525"/>
                    </a:lnTo>
                    <a:lnTo>
                      <a:pt x="1" y="573"/>
                    </a:lnTo>
                    <a:lnTo>
                      <a:pt x="5" y="625"/>
                    </a:lnTo>
                    <a:lnTo>
                      <a:pt x="17" y="680"/>
                    </a:lnTo>
                    <a:lnTo>
                      <a:pt x="33" y="734"/>
                    </a:lnTo>
                    <a:lnTo>
                      <a:pt x="53" y="793"/>
                    </a:lnTo>
                    <a:lnTo>
                      <a:pt x="80" y="854"/>
                    </a:lnTo>
                    <a:lnTo>
                      <a:pt x="114" y="915"/>
                    </a:lnTo>
                    <a:lnTo>
                      <a:pt x="119" y="921"/>
                    </a:lnTo>
                    <a:lnTo>
                      <a:pt x="122" y="925"/>
                    </a:lnTo>
                    <a:lnTo>
                      <a:pt x="126" y="928"/>
                    </a:lnTo>
                    <a:lnTo>
                      <a:pt x="129" y="930"/>
                    </a:lnTo>
                    <a:lnTo>
                      <a:pt x="133" y="931"/>
                    </a:lnTo>
                    <a:lnTo>
                      <a:pt x="139" y="928"/>
                    </a:lnTo>
                    <a:lnTo>
                      <a:pt x="140" y="924"/>
                    </a:lnTo>
                    <a:lnTo>
                      <a:pt x="142" y="920"/>
                    </a:lnTo>
                    <a:lnTo>
                      <a:pt x="143" y="917"/>
                    </a:lnTo>
                    <a:lnTo>
                      <a:pt x="145" y="915"/>
                    </a:lnTo>
                    <a:lnTo>
                      <a:pt x="145" y="9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75" name="Freeform 70"/>
              <p:cNvSpPr>
                <a:spLocks/>
              </p:cNvSpPr>
              <p:nvPr/>
            </p:nvSpPr>
            <p:spPr bwMode="auto">
              <a:xfrm>
                <a:off x="1128" y="2351"/>
                <a:ext cx="257" cy="161"/>
              </a:xfrm>
              <a:custGeom>
                <a:avLst/>
                <a:gdLst>
                  <a:gd name="T0" fmla="*/ 0 w 514"/>
                  <a:gd name="T1" fmla="*/ 276 h 320"/>
                  <a:gd name="T2" fmla="*/ 3 w 514"/>
                  <a:gd name="T3" fmla="*/ 272 h 320"/>
                  <a:gd name="T4" fmla="*/ 14 w 514"/>
                  <a:gd name="T5" fmla="*/ 264 h 320"/>
                  <a:gd name="T6" fmla="*/ 29 w 514"/>
                  <a:gd name="T7" fmla="*/ 251 h 320"/>
                  <a:gd name="T8" fmla="*/ 53 w 514"/>
                  <a:gd name="T9" fmla="*/ 238 h 320"/>
                  <a:gd name="T10" fmla="*/ 79 w 514"/>
                  <a:gd name="T11" fmla="*/ 220 h 320"/>
                  <a:gd name="T12" fmla="*/ 112 w 514"/>
                  <a:gd name="T13" fmla="*/ 200 h 320"/>
                  <a:gd name="T14" fmla="*/ 146 w 514"/>
                  <a:gd name="T15" fmla="*/ 175 h 320"/>
                  <a:gd name="T16" fmla="*/ 185 w 514"/>
                  <a:gd name="T17" fmla="*/ 154 h 320"/>
                  <a:gd name="T18" fmla="*/ 225 w 514"/>
                  <a:gd name="T19" fmla="*/ 129 h 320"/>
                  <a:gd name="T20" fmla="*/ 267 w 514"/>
                  <a:gd name="T21" fmla="*/ 106 h 320"/>
                  <a:gd name="T22" fmla="*/ 309 w 514"/>
                  <a:gd name="T23" fmla="*/ 82 h 320"/>
                  <a:gd name="T24" fmla="*/ 353 w 514"/>
                  <a:gd name="T25" fmla="*/ 62 h 320"/>
                  <a:gd name="T26" fmla="*/ 395 w 514"/>
                  <a:gd name="T27" fmla="*/ 40 h 320"/>
                  <a:gd name="T28" fmla="*/ 438 w 514"/>
                  <a:gd name="T29" fmla="*/ 24 h 320"/>
                  <a:gd name="T30" fmla="*/ 477 w 514"/>
                  <a:gd name="T31" fmla="*/ 10 h 320"/>
                  <a:gd name="T32" fmla="*/ 514 w 514"/>
                  <a:gd name="T33" fmla="*/ 0 h 320"/>
                  <a:gd name="T34" fmla="*/ 513 w 514"/>
                  <a:gd name="T35" fmla="*/ 43 h 320"/>
                  <a:gd name="T36" fmla="*/ 507 w 514"/>
                  <a:gd name="T37" fmla="*/ 44 h 320"/>
                  <a:gd name="T38" fmla="*/ 494 w 514"/>
                  <a:gd name="T39" fmla="*/ 50 h 320"/>
                  <a:gd name="T40" fmla="*/ 473 w 514"/>
                  <a:gd name="T41" fmla="*/ 63 h 320"/>
                  <a:gd name="T42" fmla="*/ 445 w 514"/>
                  <a:gd name="T43" fmla="*/ 78 h 320"/>
                  <a:gd name="T44" fmla="*/ 412 w 514"/>
                  <a:gd name="T45" fmla="*/ 93 h 320"/>
                  <a:gd name="T46" fmla="*/ 376 w 514"/>
                  <a:gd name="T47" fmla="*/ 113 h 320"/>
                  <a:gd name="T48" fmla="*/ 336 w 514"/>
                  <a:gd name="T49" fmla="*/ 135 h 320"/>
                  <a:gd name="T50" fmla="*/ 296 w 514"/>
                  <a:gd name="T51" fmla="*/ 159 h 320"/>
                  <a:gd name="T52" fmla="*/ 253 w 514"/>
                  <a:gd name="T53" fmla="*/ 182 h 320"/>
                  <a:gd name="T54" fmla="*/ 213 w 514"/>
                  <a:gd name="T55" fmla="*/ 207 h 320"/>
                  <a:gd name="T56" fmla="*/ 171 w 514"/>
                  <a:gd name="T57" fmla="*/ 230 h 320"/>
                  <a:gd name="T58" fmla="*/ 135 w 514"/>
                  <a:gd name="T59" fmla="*/ 251 h 320"/>
                  <a:gd name="T60" fmla="*/ 102 w 514"/>
                  <a:gd name="T61" fmla="*/ 272 h 320"/>
                  <a:gd name="T62" fmla="*/ 75 w 514"/>
                  <a:gd name="T63" fmla="*/ 290 h 320"/>
                  <a:gd name="T64" fmla="*/ 53 w 514"/>
                  <a:gd name="T65" fmla="*/ 307 h 320"/>
                  <a:gd name="T66" fmla="*/ 40 w 514"/>
                  <a:gd name="T67" fmla="*/ 320 h 320"/>
                  <a:gd name="T68" fmla="*/ 14 w 514"/>
                  <a:gd name="T69" fmla="*/ 305 h 320"/>
                  <a:gd name="T70" fmla="*/ 0 w 514"/>
                  <a:gd name="T71" fmla="*/ 276 h 320"/>
                  <a:gd name="T72" fmla="*/ 0 w 514"/>
                  <a:gd name="T73" fmla="*/ 276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4" h="320">
                    <a:moveTo>
                      <a:pt x="0" y="276"/>
                    </a:moveTo>
                    <a:lnTo>
                      <a:pt x="3" y="272"/>
                    </a:lnTo>
                    <a:lnTo>
                      <a:pt x="14" y="264"/>
                    </a:lnTo>
                    <a:lnTo>
                      <a:pt x="29" y="251"/>
                    </a:lnTo>
                    <a:lnTo>
                      <a:pt x="53" y="238"/>
                    </a:lnTo>
                    <a:lnTo>
                      <a:pt x="79" y="220"/>
                    </a:lnTo>
                    <a:lnTo>
                      <a:pt x="112" y="200"/>
                    </a:lnTo>
                    <a:lnTo>
                      <a:pt x="146" y="175"/>
                    </a:lnTo>
                    <a:lnTo>
                      <a:pt x="185" y="154"/>
                    </a:lnTo>
                    <a:lnTo>
                      <a:pt x="225" y="129"/>
                    </a:lnTo>
                    <a:lnTo>
                      <a:pt x="267" y="106"/>
                    </a:lnTo>
                    <a:lnTo>
                      <a:pt x="309" y="82"/>
                    </a:lnTo>
                    <a:lnTo>
                      <a:pt x="353" y="62"/>
                    </a:lnTo>
                    <a:lnTo>
                      <a:pt x="395" y="40"/>
                    </a:lnTo>
                    <a:lnTo>
                      <a:pt x="438" y="24"/>
                    </a:lnTo>
                    <a:lnTo>
                      <a:pt x="477" y="10"/>
                    </a:lnTo>
                    <a:lnTo>
                      <a:pt x="514" y="0"/>
                    </a:lnTo>
                    <a:lnTo>
                      <a:pt x="513" y="43"/>
                    </a:lnTo>
                    <a:lnTo>
                      <a:pt x="507" y="44"/>
                    </a:lnTo>
                    <a:lnTo>
                      <a:pt x="494" y="50"/>
                    </a:lnTo>
                    <a:lnTo>
                      <a:pt x="473" y="63"/>
                    </a:lnTo>
                    <a:lnTo>
                      <a:pt x="445" y="78"/>
                    </a:lnTo>
                    <a:lnTo>
                      <a:pt x="412" y="93"/>
                    </a:lnTo>
                    <a:lnTo>
                      <a:pt x="376" y="113"/>
                    </a:lnTo>
                    <a:lnTo>
                      <a:pt x="336" y="135"/>
                    </a:lnTo>
                    <a:lnTo>
                      <a:pt x="296" y="159"/>
                    </a:lnTo>
                    <a:lnTo>
                      <a:pt x="253" y="182"/>
                    </a:lnTo>
                    <a:lnTo>
                      <a:pt x="213" y="207"/>
                    </a:lnTo>
                    <a:lnTo>
                      <a:pt x="171" y="230"/>
                    </a:lnTo>
                    <a:lnTo>
                      <a:pt x="135" y="251"/>
                    </a:lnTo>
                    <a:lnTo>
                      <a:pt x="102" y="272"/>
                    </a:lnTo>
                    <a:lnTo>
                      <a:pt x="75" y="290"/>
                    </a:lnTo>
                    <a:lnTo>
                      <a:pt x="53" y="307"/>
                    </a:lnTo>
                    <a:lnTo>
                      <a:pt x="40" y="320"/>
                    </a:lnTo>
                    <a:lnTo>
                      <a:pt x="14" y="305"/>
                    </a:lnTo>
                    <a:lnTo>
                      <a:pt x="0" y="276"/>
                    </a:lnTo>
                    <a:lnTo>
                      <a:pt x="0" y="276"/>
                    </a:lnTo>
                    <a:close/>
                  </a:path>
                </a:pathLst>
              </a:custGeom>
              <a:solidFill>
                <a:srgbClr val="7A9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76" name="Freeform 71"/>
              <p:cNvSpPr>
                <a:spLocks/>
              </p:cNvSpPr>
              <p:nvPr/>
            </p:nvSpPr>
            <p:spPr bwMode="auto">
              <a:xfrm>
                <a:off x="901" y="1717"/>
                <a:ext cx="263" cy="176"/>
              </a:xfrm>
              <a:custGeom>
                <a:avLst/>
                <a:gdLst>
                  <a:gd name="T0" fmla="*/ 7 w 526"/>
                  <a:gd name="T1" fmla="*/ 246 h 352"/>
                  <a:gd name="T2" fmla="*/ 17 w 526"/>
                  <a:gd name="T3" fmla="*/ 198 h 352"/>
                  <a:gd name="T4" fmla="*/ 43 w 526"/>
                  <a:gd name="T5" fmla="*/ 144 h 352"/>
                  <a:gd name="T6" fmla="*/ 77 w 526"/>
                  <a:gd name="T7" fmla="*/ 85 h 352"/>
                  <a:gd name="T8" fmla="*/ 132 w 526"/>
                  <a:gd name="T9" fmla="*/ 36 h 352"/>
                  <a:gd name="T10" fmla="*/ 201 w 526"/>
                  <a:gd name="T11" fmla="*/ 3 h 352"/>
                  <a:gd name="T12" fmla="*/ 256 w 526"/>
                  <a:gd name="T13" fmla="*/ 3 h 352"/>
                  <a:gd name="T14" fmla="*/ 287 w 526"/>
                  <a:gd name="T15" fmla="*/ 27 h 352"/>
                  <a:gd name="T16" fmla="*/ 307 w 526"/>
                  <a:gd name="T17" fmla="*/ 65 h 352"/>
                  <a:gd name="T18" fmla="*/ 319 w 526"/>
                  <a:gd name="T19" fmla="*/ 96 h 352"/>
                  <a:gd name="T20" fmla="*/ 335 w 526"/>
                  <a:gd name="T21" fmla="*/ 111 h 352"/>
                  <a:gd name="T22" fmla="*/ 358 w 526"/>
                  <a:gd name="T23" fmla="*/ 98 h 352"/>
                  <a:gd name="T24" fmla="*/ 392 w 526"/>
                  <a:gd name="T25" fmla="*/ 75 h 352"/>
                  <a:gd name="T26" fmla="*/ 432 w 526"/>
                  <a:gd name="T27" fmla="*/ 52 h 352"/>
                  <a:gd name="T28" fmla="*/ 471 w 526"/>
                  <a:gd name="T29" fmla="*/ 48 h 352"/>
                  <a:gd name="T30" fmla="*/ 507 w 526"/>
                  <a:gd name="T31" fmla="*/ 75 h 352"/>
                  <a:gd name="T32" fmla="*/ 526 w 526"/>
                  <a:gd name="T33" fmla="*/ 140 h 352"/>
                  <a:gd name="T34" fmla="*/ 513 w 526"/>
                  <a:gd name="T35" fmla="*/ 207 h 352"/>
                  <a:gd name="T36" fmla="*/ 484 w 526"/>
                  <a:gd name="T37" fmla="*/ 269 h 352"/>
                  <a:gd name="T38" fmla="*/ 447 w 526"/>
                  <a:gd name="T39" fmla="*/ 315 h 352"/>
                  <a:gd name="T40" fmla="*/ 421 w 526"/>
                  <a:gd name="T41" fmla="*/ 345 h 352"/>
                  <a:gd name="T42" fmla="*/ 415 w 526"/>
                  <a:gd name="T43" fmla="*/ 348 h 352"/>
                  <a:gd name="T44" fmla="*/ 429 w 526"/>
                  <a:gd name="T45" fmla="*/ 318 h 352"/>
                  <a:gd name="T46" fmla="*/ 451 w 526"/>
                  <a:gd name="T47" fmla="*/ 263 h 352"/>
                  <a:gd name="T48" fmla="*/ 473 w 526"/>
                  <a:gd name="T49" fmla="*/ 198 h 352"/>
                  <a:gd name="T50" fmla="*/ 484 w 526"/>
                  <a:gd name="T51" fmla="*/ 140 h 352"/>
                  <a:gd name="T52" fmla="*/ 477 w 526"/>
                  <a:gd name="T53" fmla="*/ 102 h 352"/>
                  <a:gd name="T54" fmla="*/ 450 w 526"/>
                  <a:gd name="T55" fmla="*/ 89 h 352"/>
                  <a:gd name="T56" fmla="*/ 419 w 526"/>
                  <a:gd name="T57" fmla="*/ 102 h 352"/>
                  <a:gd name="T58" fmla="*/ 389 w 526"/>
                  <a:gd name="T59" fmla="*/ 124 h 352"/>
                  <a:gd name="T60" fmla="*/ 358 w 526"/>
                  <a:gd name="T61" fmla="*/ 144 h 352"/>
                  <a:gd name="T62" fmla="*/ 333 w 526"/>
                  <a:gd name="T63" fmla="*/ 147 h 352"/>
                  <a:gd name="T64" fmla="*/ 317 w 526"/>
                  <a:gd name="T65" fmla="*/ 128 h 352"/>
                  <a:gd name="T66" fmla="*/ 299 w 526"/>
                  <a:gd name="T67" fmla="*/ 102 h 352"/>
                  <a:gd name="T68" fmla="*/ 283 w 526"/>
                  <a:gd name="T69" fmla="*/ 76 h 352"/>
                  <a:gd name="T70" fmla="*/ 264 w 526"/>
                  <a:gd name="T71" fmla="*/ 52 h 352"/>
                  <a:gd name="T72" fmla="*/ 244 w 526"/>
                  <a:gd name="T73" fmla="*/ 36 h 352"/>
                  <a:gd name="T74" fmla="*/ 220 w 526"/>
                  <a:gd name="T75" fmla="*/ 33 h 352"/>
                  <a:gd name="T76" fmla="*/ 179 w 526"/>
                  <a:gd name="T77" fmla="*/ 52 h 352"/>
                  <a:gd name="T78" fmla="*/ 132 w 526"/>
                  <a:gd name="T79" fmla="*/ 91 h 352"/>
                  <a:gd name="T80" fmla="*/ 85 w 526"/>
                  <a:gd name="T81" fmla="*/ 150 h 352"/>
                  <a:gd name="T82" fmla="*/ 49 w 526"/>
                  <a:gd name="T83" fmla="*/ 223 h 352"/>
                  <a:gd name="T84" fmla="*/ 36 w 526"/>
                  <a:gd name="T85" fmla="*/ 313 h 352"/>
                  <a:gd name="T86" fmla="*/ 21 w 526"/>
                  <a:gd name="T87" fmla="*/ 321 h 352"/>
                  <a:gd name="T88" fmla="*/ 3 w 526"/>
                  <a:gd name="T89" fmla="*/ 311 h 352"/>
                  <a:gd name="T90" fmla="*/ 0 w 526"/>
                  <a:gd name="T91" fmla="*/ 283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26" h="352">
                    <a:moveTo>
                      <a:pt x="3" y="269"/>
                    </a:moveTo>
                    <a:lnTo>
                      <a:pt x="3" y="259"/>
                    </a:lnTo>
                    <a:lnTo>
                      <a:pt x="7" y="246"/>
                    </a:lnTo>
                    <a:lnTo>
                      <a:pt x="8" y="232"/>
                    </a:lnTo>
                    <a:lnTo>
                      <a:pt x="14" y="216"/>
                    </a:lnTo>
                    <a:lnTo>
                      <a:pt x="17" y="198"/>
                    </a:lnTo>
                    <a:lnTo>
                      <a:pt x="24" y="181"/>
                    </a:lnTo>
                    <a:lnTo>
                      <a:pt x="33" y="163"/>
                    </a:lnTo>
                    <a:lnTo>
                      <a:pt x="43" y="144"/>
                    </a:lnTo>
                    <a:lnTo>
                      <a:pt x="51" y="124"/>
                    </a:lnTo>
                    <a:lnTo>
                      <a:pt x="64" y="104"/>
                    </a:lnTo>
                    <a:lnTo>
                      <a:pt x="77" y="85"/>
                    </a:lnTo>
                    <a:lnTo>
                      <a:pt x="96" y="69"/>
                    </a:lnTo>
                    <a:lnTo>
                      <a:pt x="112" y="52"/>
                    </a:lnTo>
                    <a:lnTo>
                      <a:pt x="132" y="36"/>
                    </a:lnTo>
                    <a:lnTo>
                      <a:pt x="154" y="22"/>
                    </a:lnTo>
                    <a:lnTo>
                      <a:pt x="179" y="13"/>
                    </a:lnTo>
                    <a:lnTo>
                      <a:pt x="201" y="3"/>
                    </a:lnTo>
                    <a:lnTo>
                      <a:pt x="222" y="0"/>
                    </a:lnTo>
                    <a:lnTo>
                      <a:pt x="238" y="0"/>
                    </a:lnTo>
                    <a:lnTo>
                      <a:pt x="256" y="3"/>
                    </a:lnTo>
                    <a:lnTo>
                      <a:pt x="267" y="9"/>
                    </a:lnTo>
                    <a:lnTo>
                      <a:pt x="279" y="19"/>
                    </a:lnTo>
                    <a:lnTo>
                      <a:pt x="287" y="27"/>
                    </a:lnTo>
                    <a:lnTo>
                      <a:pt x="294" y="40"/>
                    </a:lnTo>
                    <a:lnTo>
                      <a:pt x="302" y="52"/>
                    </a:lnTo>
                    <a:lnTo>
                      <a:pt x="307" y="65"/>
                    </a:lnTo>
                    <a:lnTo>
                      <a:pt x="310" y="76"/>
                    </a:lnTo>
                    <a:lnTo>
                      <a:pt x="314" y="88"/>
                    </a:lnTo>
                    <a:lnTo>
                      <a:pt x="319" y="96"/>
                    </a:lnTo>
                    <a:lnTo>
                      <a:pt x="323" y="104"/>
                    </a:lnTo>
                    <a:lnTo>
                      <a:pt x="327" y="108"/>
                    </a:lnTo>
                    <a:lnTo>
                      <a:pt x="335" y="111"/>
                    </a:lnTo>
                    <a:lnTo>
                      <a:pt x="340" y="108"/>
                    </a:lnTo>
                    <a:lnTo>
                      <a:pt x="349" y="105"/>
                    </a:lnTo>
                    <a:lnTo>
                      <a:pt x="358" y="98"/>
                    </a:lnTo>
                    <a:lnTo>
                      <a:pt x="369" y="92"/>
                    </a:lnTo>
                    <a:lnTo>
                      <a:pt x="381" y="84"/>
                    </a:lnTo>
                    <a:lnTo>
                      <a:pt x="392" y="75"/>
                    </a:lnTo>
                    <a:lnTo>
                      <a:pt x="405" y="66"/>
                    </a:lnTo>
                    <a:lnTo>
                      <a:pt x="419" y="59"/>
                    </a:lnTo>
                    <a:lnTo>
                      <a:pt x="432" y="52"/>
                    </a:lnTo>
                    <a:lnTo>
                      <a:pt x="445" y="48"/>
                    </a:lnTo>
                    <a:lnTo>
                      <a:pt x="457" y="46"/>
                    </a:lnTo>
                    <a:lnTo>
                      <a:pt x="471" y="48"/>
                    </a:lnTo>
                    <a:lnTo>
                      <a:pt x="483" y="52"/>
                    </a:lnTo>
                    <a:lnTo>
                      <a:pt x="496" y="61"/>
                    </a:lnTo>
                    <a:lnTo>
                      <a:pt x="507" y="75"/>
                    </a:lnTo>
                    <a:lnTo>
                      <a:pt x="517" y="96"/>
                    </a:lnTo>
                    <a:lnTo>
                      <a:pt x="523" y="117"/>
                    </a:lnTo>
                    <a:lnTo>
                      <a:pt x="526" y="140"/>
                    </a:lnTo>
                    <a:lnTo>
                      <a:pt x="526" y="163"/>
                    </a:lnTo>
                    <a:lnTo>
                      <a:pt x="521" y="186"/>
                    </a:lnTo>
                    <a:lnTo>
                      <a:pt x="513" y="207"/>
                    </a:lnTo>
                    <a:lnTo>
                      <a:pt x="506" y="229"/>
                    </a:lnTo>
                    <a:lnTo>
                      <a:pt x="494" y="249"/>
                    </a:lnTo>
                    <a:lnTo>
                      <a:pt x="484" y="269"/>
                    </a:lnTo>
                    <a:lnTo>
                      <a:pt x="471" y="285"/>
                    </a:lnTo>
                    <a:lnTo>
                      <a:pt x="458" y="302"/>
                    </a:lnTo>
                    <a:lnTo>
                      <a:pt x="447" y="315"/>
                    </a:lnTo>
                    <a:lnTo>
                      <a:pt x="438" y="328"/>
                    </a:lnTo>
                    <a:lnTo>
                      <a:pt x="427" y="338"/>
                    </a:lnTo>
                    <a:lnTo>
                      <a:pt x="421" y="345"/>
                    </a:lnTo>
                    <a:lnTo>
                      <a:pt x="416" y="349"/>
                    </a:lnTo>
                    <a:lnTo>
                      <a:pt x="415" y="352"/>
                    </a:lnTo>
                    <a:lnTo>
                      <a:pt x="415" y="348"/>
                    </a:lnTo>
                    <a:lnTo>
                      <a:pt x="419" y="342"/>
                    </a:lnTo>
                    <a:lnTo>
                      <a:pt x="422" y="332"/>
                    </a:lnTo>
                    <a:lnTo>
                      <a:pt x="429" y="318"/>
                    </a:lnTo>
                    <a:lnTo>
                      <a:pt x="437" y="300"/>
                    </a:lnTo>
                    <a:lnTo>
                      <a:pt x="444" y="283"/>
                    </a:lnTo>
                    <a:lnTo>
                      <a:pt x="451" y="263"/>
                    </a:lnTo>
                    <a:lnTo>
                      <a:pt x="460" y="243"/>
                    </a:lnTo>
                    <a:lnTo>
                      <a:pt x="465" y="221"/>
                    </a:lnTo>
                    <a:lnTo>
                      <a:pt x="473" y="198"/>
                    </a:lnTo>
                    <a:lnTo>
                      <a:pt x="477" y="177"/>
                    </a:lnTo>
                    <a:lnTo>
                      <a:pt x="483" y="160"/>
                    </a:lnTo>
                    <a:lnTo>
                      <a:pt x="484" y="140"/>
                    </a:lnTo>
                    <a:lnTo>
                      <a:pt x="484" y="124"/>
                    </a:lnTo>
                    <a:lnTo>
                      <a:pt x="483" y="111"/>
                    </a:lnTo>
                    <a:lnTo>
                      <a:pt x="477" y="102"/>
                    </a:lnTo>
                    <a:lnTo>
                      <a:pt x="468" y="95"/>
                    </a:lnTo>
                    <a:lnTo>
                      <a:pt x="460" y="91"/>
                    </a:lnTo>
                    <a:lnTo>
                      <a:pt x="450" y="89"/>
                    </a:lnTo>
                    <a:lnTo>
                      <a:pt x="439" y="92"/>
                    </a:lnTo>
                    <a:lnTo>
                      <a:pt x="429" y="96"/>
                    </a:lnTo>
                    <a:lnTo>
                      <a:pt x="419" y="102"/>
                    </a:lnTo>
                    <a:lnTo>
                      <a:pt x="408" y="108"/>
                    </a:lnTo>
                    <a:lnTo>
                      <a:pt x="399" y="117"/>
                    </a:lnTo>
                    <a:lnTo>
                      <a:pt x="389" y="124"/>
                    </a:lnTo>
                    <a:lnTo>
                      <a:pt x="378" y="132"/>
                    </a:lnTo>
                    <a:lnTo>
                      <a:pt x="368" y="138"/>
                    </a:lnTo>
                    <a:lnTo>
                      <a:pt x="358" y="144"/>
                    </a:lnTo>
                    <a:lnTo>
                      <a:pt x="349" y="147"/>
                    </a:lnTo>
                    <a:lnTo>
                      <a:pt x="342" y="148"/>
                    </a:lnTo>
                    <a:lnTo>
                      <a:pt x="333" y="147"/>
                    </a:lnTo>
                    <a:lnTo>
                      <a:pt x="329" y="142"/>
                    </a:lnTo>
                    <a:lnTo>
                      <a:pt x="322" y="134"/>
                    </a:lnTo>
                    <a:lnTo>
                      <a:pt x="317" y="128"/>
                    </a:lnTo>
                    <a:lnTo>
                      <a:pt x="310" y="119"/>
                    </a:lnTo>
                    <a:lnTo>
                      <a:pt x="306" y="111"/>
                    </a:lnTo>
                    <a:lnTo>
                      <a:pt x="299" y="102"/>
                    </a:lnTo>
                    <a:lnTo>
                      <a:pt x="294" y="94"/>
                    </a:lnTo>
                    <a:lnTo>
                      <a:pt x="287" y="84"/>
                    </a:lnTo>
                    <a:lnTo>
                      <a:pt x="283" y="76"/>
                    </a:lnTo>
                    <a:lnTo>
                      <a:pt x="276" y="68"/>
                    </a:lnTo>
                    <a:lnTo>
                      <a:pt x="270" y="59"/>
                    </a:lnTo>
                    <a:lnTo>
                      <a:pt x="264" y="52"/>
                    </a:lnTo>
                    <a:lnTo>
                      <a:pt x="257" y="46"/>
                    </a:lnTo>
                    <a:lnTo>
                      <a:pt x="251" y="40"/>
                    </a:lnTo>
                    <a:lnTo>
                      <a:pt x="244" y="36"/>
                    </a:lnTo>
                    <a:lnTo>
                      <a:pt x="237" y="33"/>
                    </a:lnTo>
                    <a:lnTo>
                      <a:pt x="230" y="33"/>
                    </a:lnTo>
                    <a:lnTo>
                      <a:pt x="220" y="33"/>
                    </a:lnTo>
                    <a:lnTo>
                      <a:pt x="208" y="38"/>
                    </a:lnTo>
                    <a:lnTo>
                      <a:pt x="194" y="43"/>
                    </a:lnTo>
                    <a:lnTo>
                      <a:pt x="179" y="52"/>
                    </a:lnTo>
                    <a:lnTo>
                      <a:pt x="164" y="62"/>
                    </a:lnTo>
                    <a:lnTo>
                      <a:pt x="148" y="76"/>
                    </a:lnTo>
                    <a:lnTo>
                      <a:pt x="132" y="91"/>
                    </a:lnTo>
                    <a:lnTo>
                      <a:pt x="116" y="109"/>
                    </a:lnTo>
                    <a:lnTo>
                      <a:pt x="99" y="128"/>
                    </a:lnTo>
                    <a:lnTo>
                      <a:pt x="85" y="150"/>
                    </a:lnTo>
                    <a:lnTo>
                      <a:pt x="70" y="171"/>
                    </a:lnTo>
                    <a:lnTo>
                      <a:pt x="59" y="197"/>
                    </a:lnTo>
                    <a:lnTo>
                      <a:pt x="49" y="223"/>
                    </a:lnTo>
                    <a:lnTo>
                      <a:pt x="41" y="253"/>
                    </a:lnTo>
                    <a:lnTo>
                      <a:pt x="37" y="282"/>
                    </a:lnTo>
                    <a:lnTo>
                      <a:pt x="36" y="313"/>
                    </a:lnTo>
                    <a:lnTo>
                      <a:pt x="33" y="315"/>
                    </a:lnTo>
                    <a:lnTo>
                      <a:pt x="27" y="318"/>
                    </a:lnTo>
                    <a:lnTo>
                      <a:pt x="21" y="321"/>
                    </a:lnTo>
                    <a:lnTo>
                      <a:pt x="14" y="322"/>
                    </a:lnTo>
                    <a:lnTo>
                      <a:pt x="7" y="319"/>
                    </a:lnTo>
                    <a:lnTo>
                      <a:pt x="3" y="311"/>
                    </a:lnTo>
                    <a:lnTo>
                      <a:pt x="0" y="303"/>
                    </a:lnTo>
                    <a:lnTo>
                      <a:pt x="0" y="295"/>
                    </a:lnTo>
                    <a:lnTo>
                      <a:pt x="0" y="283"/>
                    </a:lnTo>
                    <a:lnTo>
                      <a:pt x="3" y="269"/>
                    </a:lnTo>
                    <a:lnTo>
                      <a:pt x="3" y="2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77" name="Freeform 72"/>
              <p:cNvSpPr>
                <a:spLocks/>
              </p:cNvSpPr>
              <p:nvPr/>
            </p:nvSpPr>
            <p:spPr bwMode="auto">
              <a:xfrm>
                <a:off x="1396" y="1894"/>
                <a:ext cx="31" cy="14"/>
              </a:xfrm>
              <a:custGeom>
                <a:avLst/>
                <a:gdLst>
                  <a:gd name="T0" fmla="*/ 0 w 62"/>
                  <a:gd name="T1" fmla="*/ 27 h 28"/>
                  <a:gd name="T2" fmla="*/ 3 w 62"/>
                  <a:gd name="T3" fmla="*/ 23 h 28"/>
                  <a:gd name="T4" fmla="*/ 14 w 62"/>
                  <a:gd name="T5" fmla="*/ 14 h 28"/>
                  <a:gd name="T6" fmla="*/ 20 w 62"/>
                  <a:gd name="T7" fmla="*/ 10 h 28"/>
                  <a:gd name="T8" fmla="*/ 29 w 62"/>
                  <a:gd name="T9" fmla="*/ 5 h 28"/>
                  <a:gd name="T10" fmla="*/ 34 w 62"/>
                  <a:gd name="T11" fmla="*/ 3 h 28"/>
                  <a:gd name="T12" fmla="*/ 44 w 62"/>
                  <a:gd name="T13" fmla="*/ 1 h 28"/>
                  <a:gd name="T14" fmla="*/ 50 w 62"/>
                  <a:gd name="T15" fmla="*/ 0 h 28"/>
                  <a:gd name="T16" fmla="*/ 56 w 62"/>
                  <a:gd name="T17" fmla="*/ 0 h 28"/>
                  <a:gd name="T18" fmla="*/ 59 w 62"/>
                  <a:gd name="T19" fmla="*/ 3 h 28"/>
                  <a:gd name="T20" fmla="*/ 62 w 62"/>
                  <a:gd name="T21" fmla="*/ 5 h 28"/>
                  <a:gd name="T22" fmla="*/ 60 w 62"/>
                  <a:gd name="T23" fmla="*/ 10 h 28"/>
                  <a:gd name="T24" fmla="*/ 57 w 62"/>
                  <a:gd name="T25" fmla="*/ 13 h 28"/>
                  <a:gd name="T26" fmla="*/ 52 w 62"/>
                  <a:gd name="T27" fmla="*/ 18 h 28"/>
                  <a:gd name="T28" fmla="*/ 42 w 62"/>
                  <a:gd name="T29" fmla="*/ 23 h 28"/>
                  <a:gd name="T30" fmla="*/ 30 w 62"/>
                  <a:gd name="T31" fmla="*/ 24 h 28"/>
                  <a:gd name="T32" fmla="*/ 21 w 62"/>
                  <a:gd name="T33" fmla="*/ 27 h 28"/>
                  <a:gd name="T34" fmla="*/ 14 w 62"/>
                  <a:gd name="T35" fmla="*/ 27 h 28"/>
                  <a:gd name="T36" fmla="*/ 8 w 62"/>
                  <a:gd name="T37" fmla="*/ 28 h 28"/>
                  <a:gd name="T38" fmla="*/ 1 w 62"/>
                  <a:gd name="T39" fmla="*/ 27 h 28"/>
                  <a:gd name="T40" fmla="*/ 0 w 62"/>
                  <a:gd name="T41" fmla="*/ 27 h 28"/>
                  <a:gd name="T42" fmla="*/ 0 w 62"/>
                  <a:gd name="T43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2" h="28">
                    <a:moveTo>
                      <a:pt x="0" y="27"/>
                    </a:moveTo>
                    <a:lnTo>
                      <a:pt x="3" y="23"/>
                    </a:lnTo>
                    <a:lnTo>
                      <a:pt x="14" y="14"/>
                    </a:lnTo>
                    <a:lnTo>
                      <a:pt x="20" y="10"/>
                    </a:lnTo>
                    <a:lnTo>
                      <a:pt x="29" y="5"/>
                    </a:lnTo>
                    <a:lnTo>
                      <a:pt x="34" y="3"/>
                    </a:lnTo>
                    <a:lnTo>
                      <a:pt x="44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9" y="3"/>
                    </a:lnTo>
                    <a:lnTo>
                      <a:pt x="62" y="5"/>
                    </a:lnTo>
                    <a:lnTo>
                      <a:pt x="60" y="10"/>
                    </a:lnTo>
                    <a:lnTo>
                      <a:pt x="57" y="13"/>
                    </a:lnTo>
                    <a:lnTo>
                      <a:pt x="52" y="18"/>
                    </a:lnTo>
                    <a:lnTo>
                      <a:pt x="42" y="23"/>
                    </a:lnTo>
                    <a:lnTo>
                      <a:pt x="30" y="24"/>
                    </a:lnTo>
                    <a:lnTo>
                      <a:pt x="21" y="27"/>
                    </a:lnTo>
                    <a:lnTo>
                      <a:pt x="14" y="27"/>
                    </a:lnTo>
                    <a:lnTo>
                      <a:pt x="8" y="2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EAE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78" name="Freeform 73"/>
              <p:cNvSpPr>
                <a:spLocks/>
              </p:cNvSpPr>
              <p:nvPr/>
            </p:nvSpPr>
            <p:spPr bwMode="auto">
              <a:xfrm>
                <a:off x="1096" y="2117"/>
                <a:ext cx="52" cy="51"/>
              </a:xfrm>
              <a:custGeom>
                <a:avLst/>
                <a:gdLst>
                  <a:gd name="T0" fmla="*/ 0 w 105"/>
                  <a:gd name="T1" fmla="*/ 5 h 100"/>
                  <a:gd name="T2" fmla="*/ 2 w 105"/>
                  <a:gd name="T3" fmla="*/ 7 h 100"/>
                  <a:gd name="T4" fmla="*/ 10 w 105"/>
                  <a:gd name="T5" fmla="*/ 11 h 100"/>
                  <a:gd name="T6" fmla="*/ 16 w 105"/>
                  <a:gd name="T7" fmla="*/ 15 h 100"/>
                  <a:gd name="T8" fmla="*/ 23 w 105"/>
                  <a:gd name="T9" fmla="*/ 20 h 100"/>
                  <a:gd name="T10" fmla="*/ 30 w 105"/>
                  <a:gd name="T11" fmla="*/ 24 h 100"/>
                  <a:gd name="T12" fmla="*/ 39 w 105"/>
                  <a:gd name="T13" fmla="*/ 31 h 100"/>
                  <a:gd name="T14" fmla="*/ 46 w 105"/>
                  <a:gd name="T15" fmla="*/ 37 h 100"/>
                  <a:gd name="T16" fmla="*/ 56 w 105"/>
                  <a:gd name="T17" fmla="*/ 44 h 100"/>
                  <a:gd name="T18" fmla="*/ 63 w 105"/>
                  <a:gd name="T19" fmla="*/ 53 h 100"/>
                  <a:gd name="T20" fmla="*/ 73 w 105"/>
                  <a:gd name="T21" fmla="*/ 61 h 100"/>
                  <a:gd name="T22" fmla="*/ 81 w 105"/>
                  <a:gd name="T23" fmla="*/ 70 h 100"/>
                  <a:gd name="T24" fmla="*/ 88 w 105"/>
                  <a:gd name="T25" fmla="*/ 79 h 100"/>
                  <a:gd name="T26" fmla="*/ 95 w 105"/>
                  <a:gd name="T27" fmla="*/ 90 h 100"/>
                  <a:gd name="T28" fmla="*/ 102 w 105"/>
                  <a:gd name="T29" fmla="*/ 100 h 100"/>
                  <a:gd name="T30" fmla="*/ 102 w 105"/>
                  <a:gd name="T31" fmla="*/ 99 h 100"/>
                  <a:gd name="T32" fmla="*/ 104 w 105"/>
                  <a:gd name="T33" fmla="*/ 96 h 100"/>
                  <a:gd name="T34" fmla="*/ 105 w 105"/>
                  <a:gd name="T35" fmla="*/ 91 h 100"/>
                  <a:gd name="T36" fmla="*/ 105 w 105"/>
                  <a:gd name="T37" fmla="*/ 84 h 100"/>
                  <a:gd name="T38" fmla="*/ 104 w 105"/>
                  <a:gd name="T39" fmla="*/ 73 h 100"/>
                  <a:gd name="T40" fmla="*/ 99 w 105"/>
                  <a:gd name="T41" fmla="*/ 63 h 100"/>
                  <a:gd name="T42" fmla="*/ 94 w 105"/>
                  <a:gd name="T43" fmla="*/ 56 h 100"/>
                  <a:gd name="T44" fmla="*/ 89 w 105"/>
                  <a:gd name="T45" fmla="*/ 48 h 100"/>
                  <a:gd name="T46" fmla="*/ 82 w 105"/>
                  <a:gd name="T47" fmla="*/ 41 h 100"/>
                  <a:gd name="T48" fmla="*/ 75 w 105"/>
                  <a:gd name="T49" fmla="*/ 33 h 100"/>
                  <a:gd name="T50" fmla="*/ 65 w 105"/>
                  <a:gd name="T51" fmla="*/ 23 h 100"/>
                  <a:gd name="T52" fmla="*/ 56 w 105"/>
                  <a:gd name="T53" fmla="*/ 17 h 100"/>
                  <a:gd name="T54" fmla="*/ 49 w 105"/>
                  <a:gd name="T55" fmla="*/ 11 h 100"/>
                  <a:gd name="T56" fmla="*/ 42 w 105"/>
                  <a:gd name="T57" fmla="*/ 8 h 100"/>
                  <a:gd name="T58" fmla="*/ 33 w 105"/>
                  <a:gd name="T59" fmla="*/ 4 h 100"/>
                  <a:gd name="T60" fmla="*/ 27 w 105"/>
                  <a:gd name="T61" fmla="*/ 2 h 100"/>
                  <a:gd name="T62" fmla="*/ 22 w 105"/>
                  <a:gd name="T63" fmla="*/ 1 h 100"/>
                  <a:gd name="T64" fmla="*/ 17 w 105"/>
                  <a:gd name="T65" fmla="*/ 1 h 100"/>
                  <a:gd name="T66" fmla="*/ 9 w 105"/>
                  <a:gd name="T67" fmla="*/ 0 h 100"/>
                  <a:gd name="T68" fmla="*/ 3 w 105"/>
                  <a:gd name="T69" fmla="*/ 2 h 100"/>
                  <a:gd name="T70" fmla="*/ 0 w 105"/>
                  <a:gd name="T71" fmla="*/ 4 h 100"/>
                  <a:gd name="T72" fmla="*/ 0 w 105"/>
                  <a:gd name="T73" fmla="*/ 5 h 100"/>
                  <a:gd name="T74" fmla="*/ 0 w 105"/>
                  <a:gd name="T75" fmla="*/ 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5" h="100">
                    <a:moveTo>
                      <a:pt x="0" y="5"/>
                    </a:moveTo>
                    <a:lnTo>
                      <a:pt x="2" y="7"/>
                    </a:lnTo>
                    <a:lnTo>
                      <a:pt x="10" y="11"/>
                    </a:lnTo>
                    <a:lnTo>
                      <a:pt x="16" y="15"/>
                    </a:lnTo>
                    <a:lnTo>
                      <a:pt x="23" y="20"/>
                    </a:lnTo>
                    <a:lnTo>
                      <a:pt x="30" y="24"/>
                    </a:lnTo>
                    <a:lnTo>
                      <a:pt x="39" y="31"/>
                    </a:lnTo>
                    <a:lnTo>
                      <a:pt x="46" y="37"/>
                    </a:lnTo>
                    <a:lnTo>
                      <a:pt x="56" y="44"/>
                    </a:lnTo>
                    <a:lnTo>
                      <a:pt x="63" y="53"/>
                    </a:lnTo>
                    <a:lnTo>
                      <a:pt x="73" y="61"/>
                    </a:lnTo>
                    <a:lnTo>
                      <a:pt x="81" y="70"/>
                    </a:lnTo>
                    <a:lnTo>
                      <a:pt x="88" y="79"/>
                    </a:lnTo>
                    <a:lnTo>
                      <a:pt x="95" y="90"/>
                    </a:lnTo>
                    <a:lnTo>
                      <a:pt x="102" y="100"/>
                    </a:lnTo>
                    <a:lnTo>
                      <a:pt x="102" y="99"/>
                    </a:lnTo>
                    <a:lnTo>
                      <a:pt x="104" y="96"/>
                    </a:lnTo>
                    <a:lnTo>
                      <a:pt x="105" y="91"/>
                    </a:lnTo>
                    <a:lnTo>
                      <a:pt x="105" y="84"/>
                    </a:lnTo>
                    <a:lnTo>
                      <a:pt x="104" y="73"/>
                    </a:lnTo>
                    <a:lnTo>
                      <a:pt x="99" y="63"/>
                    </a:lnTo>
                    <a:lnTo>
                      <a:pt x="94" y="56"/>
                    </a:lnTo>
                    <a:lnTo>
                      <a:pt x="89" y="48"/>
                    </a:lnTo>
                    <a:lnTo>
                      <a:pt x="82" y="41"/>
                    </a:lnTo>
                    <a:lnTo>
                      <a:pt x="75" y="33"/>
                    </a:lnTo>
                    <a:lnTo>
                      <a:pt x="65" y="23"/>
                    </a:lnTo>
                    <a:lnTo>
                      <a:pt x="56" y="17"/>
                    </a:lnTo>
                    <a:lnTo>
                      <a:pt x="49" y="11"/>
                    </a:lnTo>
                    <a:lnTo>
                      <a:pt x="42" y="8"/>
                    </a:lnTo>
                    <a:lnTo>
                      <a:pt x="33" y="4"/>
                    </a:lnTo>
                    <a:lnTo>
                      <a:pt x="27" y="2"/>
                    </a:lnTo>
                    <a:lnTo>
                      <a:pt x="22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79" name="Freeform 74"/>
              <p:cNvSpPr>
                <a:spLocks/>
              </p:cNvSpPr>
              <p:nvPr/>
            </p:nvSpPr>
            <p:spPr bwMode="auto">
              <a:xfrm>
                <a:off x="1346" y="2157"/>
                <a:ext cx="131" cy="71"/>
              </a:xfrm>
              <a:custGeom>
                <a:avLst/>
                <a:gdLst>
                  <a:gd name="T0" fmla="*/ 148 w 261"/>
                  <a:gd name="T1" fmla="*/ 1 h 141"/>
                  <a:gd name="T2" fmla="*/ 159 w 261"/>
                  <a:gd name="T3" fmla="*/ 1 h 141"/>
                  <a:gd name="T4" fmla="*/ 171 w 261"/>
                  <a:gd name="T5" fmla="*/ 1 h 141"/>
                  <a:gd name="T6" fmla="*/ 182 w 261"/>
                  <a:gd name="T7" fmla="*/ 3 h 141"/>
                  <a:gd name="T8" fmla="*/ 192 w 261"/>
                  <a:gd name="T9" fmla="*/ 4 h 141"/>
                  <a:gd name="T10" fmla="*/ 201 w 261"/>
                  <a:gd name="T11" fmla="*/ 6 h 141"/>
                  <a:gd name="T12" fmla="*/ 211 w 261"/>
                  <a:gd name="T13" fmla="*/ 7 h 141"/>
                  <a:gd name="T14" fmla="*/ 220 w 261"/>
                  <a:gd name="T15" fmla="*/ 9 h 141"/>
                  <a:gd name="T16" fmla="*/ 228 w 261"/>
                  <a:gd name="T17" fmla="*/ 11 h 141"/>
                  <a:gd name="T18" fmla="*/ 234 w 261"/>
                  <a:gd name="T19" fmla="*/ 13 h 141"/>
                  <a:gd name="T20" fmla="*/ 241 w 261"/>
                  <a:gd name="T21" fmla="*/ 16 h 141"/>
                  <a:gd name="T22" fmla="*/ 245 w 261"/>
                  <a:gd name="T23" fmla="*/ 17 h 141"/>
                  <a:gd name="T24" fmla="*/ 251 w 261"/>
                  <a:gd name="T25" fmla="*/ 19 h 141"/>
                  <a:gd name="T26" fmla="*/ 257 w 261"/>
                  <a:gd name="T27" fmla="*/ 20 h 141"/>
                  <a:gd name="T28" fmla="*/ 261 w 261"/>
                  <a:gd name="T29" fmla="*/ 23 h 141"/>
                  <a:gd name="T30" fmla="*/ 0 w 261"/>
                  <a:gd name="T31" fmla="*/ 141 h 141"/>
                  <a:gd name="T32" fmla="*/ 0 w 261"/>
                  <a:gd name="T33" fmla="*/ 138 h 141"/>
                  <a:gd name="T34" fmla="*/ 0 w 261"/>
                  <a:gd name="T35" fmla="*/ 135 h 141"/>
                  <a:gd name="T36" fmla="*/ 1 w 261"/>
                  <a:gd name="T37" fmla="*/ 129 h 141"/>
                  <a:gd name="T38" fmla="*/ 3 w 261"/>
                  <a:gd name="T39" fmla="*/ 122 h 141"/>
                  <a:gd name="T40" fmla="*/ 5 w 261"/>
                  <a:gd name="T41" fmla="*/ 112 h 141"/>
                  <a:gd name="T42" fmla="*/ 8 w 261"/>
                  <a:gd name="T43" fmla="*/ 103 h 141"/>
                  <a:gd name="T44" fmla="*/ 11 w 261"/>
                  <a:gd name="T45" fmla="*/ 93 h 141"/>
                  <a:gd name="T46" fmla="*/ 14 w 261"/>
                  <a:gd name="T47" fmla="*/ 83 h 141"/>
                  <a:gd name="T48" fmla="*/ 17 w 261"/>
                  <a:gd name="T49" fmla="*/ 72 h 141"/>
                  <a:gd name="T50" fmla="*/ 20 w 261"/>
                  <a:gd name="T51" fmla="*/ 60 h 141"/>
                  <a:gd name="T52" fmla="*/ 21 w 261"/>
                  <a:gd name="T53" fmla="*/ 49 h 141"/>
                  <a:gd name="T54" fmla="*/ 26 w 261"/>
                  <a:gd name="T55" fmla="*/ 40 h 141"/>
                  <a:gd name="T56" fmla="*/ 27 w 261"/>
                  <a:gd name="T57" fmla="*/ 30 h 141"/>
                  <a:gd name="T58" fmla="*/ 30 w 261"/>
                  <a:gd name="T59" fmla="*/ 24 h 141"/>
                  <a:gd name="T60" fmla="*/ 31 w 261"/>
                  <a:gd name="T61" fmla="*/ 17 h 141"/>
                  <a:gd name="T62" fmla="*/ 34 w 261"/>
                  <a:gd name="T63" fmla="*/ 14 h 141"/>
                  <a:gd name="T64" fmla="*/ 34 w 261"/>
                  <a:gd name="T65" fmla="*/ 11 h 141"/>
                  <a:gd name="T66" fmla="*/ 40 w 261"/>
                  <a:gd name="T67" fmla="*/ 9 h 141"/>
                  <a:gd name="T68" fmla="*/ 44 w 261"/>
                  <a:gd name="T69" fmla="*/ 6 h 141"/>
                  <a:gd name="T70" fmla="*/ 51 w 261"/>
                  <a:gd name="T71" fmla="*/ 6 h 141"/>
                  <a:gd name="T72" fmla="*/ 60 w 261"/>
                  <a:gd name="T73" fmla="*/ 3 h 141"/>
                  <a:gd name="T74" fmla="*/ 72 w 261"/>
                  <a:gd name="T75" fmla="*/ 1 h 141"/>
                  <a:gd name="T76" fmla="*/ 82 w 261"/>
                  <a:gd name="T77" fmla="*/ 1 h 141"/>
                  <a:gd name="T78" fmla="*/ 92 w 261"/>
                  <a:gd name="T79" fmla="*/ 1 h 141"/>
                  <a:gd name="T80" fmla="*/ 102 w 261"/>
                  <a:gd name="T81" fmla="*/ 0 h 141"/>
                  <a:gd name="T82" fmla="*/ 112 w 261"/>
                  <a:gd name="T83" fmla="*/ 0 h 141"/>
                  <a:gd name="T84" fmla="*/ 120 w 261"/>
                  <a:gd name="T85" fmla="*/ 0 h 141"/>
                  <a:gd name="T86" fmla="*/ 130 w 261"/>
                  <a:gd name="T87" fmla="*/ 0 h 141"/>
                  <a:gd name="T88" fmla="*/ 136 w 261"/>
                  <a:gd name="T89" fmla="*/ 0 h 141"/>
                  <a:gd name="T90" fmla="*/ 142 w 261"/>
                  <a:gd name="T91" fmla="*/ 0 h 141"/>
                  <a:gd name="T92" fmla="*/ 145 w 261"/>
                  <a:gd name="T93" fmla="*/ 0 h 141"/>
                  <a:gd name="T94" fmla="*/ 148 w 261"/>
                  <a:gd name="T95" fmla="*/ 1 h 141"/>
                  <a:gd name="T96" fmla="*/ 148 w 261"/>
                  <a:gd name="T97" fmla="*/ 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1" h="141">
                    <a:moveTo>
                      <a:pt x="148" y="1"/>
                    </a:moveTo>
                    <a:lnTo>
                      <a:pt x="159" y="1"/>
                    </a:lnTo>
                    <a:lnTo>
                      <a:pt x="171" y="1"/>
                    </a:lnTo>
                    <a:lnTo>
                      <a:pt x="182" y="3"/>
                    </a:lnTo>
                    <a:lnTo>
                      <a:pt x="192" y="4"/>
                    </a:lnTo>
                    <a:lnTo>
                      <a:pt x="201" y="6"/>
                    </a:lnTo>
                    <a:lnTo>
                      <a:pt x="211" y="7"/>
                    </a:lnTo>
                    <a:lnTo>
                      <a:pt x="220" y="9"/>
                    </a:lnTo>
                    <a:lnTo>
                      <a:pt x="228" y="11"/>
                    </a:lnTo>
                    <a:lnTo>
                      <a:pt x="234" y="13"/>
                    </a:lnTo>
                    <a:lnTo>
                      <a:pt x="241" y="16"/>
                    </a:lnTo>
                    <a:lnTo>
                      <a:pt x="245" y="17"/>
                    </a:lnTo>
                    <a:lnTo>
                      <a:pt x="251" y="19"/>
                    </a:lnTo>
                    <a:lnTo>
                      <a:pt x="257" y="20"/>
                    </a:lnTo>
                    <a:lnTo>
                      <a:pt x="261" y="23"/>
                    </a:lnTo>
                    <a:lnTo>
                      <a:pt x="0" y="141"/>
                    </a:lnTo>
                    <a:lnTo>
                      <a:pt x="0" y="138"/>
                    </a:lnTo>
                    <a:lnTo>
                      <a:pt x="0" y="135"/>
                    </a:lnTo>
                    <a:lnTo>
                      <a:pt x="1" y="129"/>
                    </a:lnTo>
                    <a:lnTo>
                      <a:pt x="3" y="122"/>
                    </a:lnTo>
                    <a:lnTo>
                      <a:pt x="5" y="112"/>
                    </a:lnTo>
                    <a:lnTo>
                      <a:pt x="8" y="103"/>
                    </a:lnTo>
                    <a:lnTo>
                      <a:pt x="11" y="93"/>
                    </a:lnTo>
                    <a:lnTo>
                      <a:pt x="14" y="83"/>
                    </a:lnTo>
                    <a:lnTo>
                      <a:pt x="17" y="72"/>
                    </a:lnTo>
                    <a:lnTo>
                      <a:pt x="20" y="60"/>
                    </a:lnTo>
                    <a:lnTo>
                      <a:pt x="21" y="49"/>
                    </a:lnTo>
                    <a:lnTo>
                      <a:pt x="26" y="40"/>
                    </a:lnTo>
                    <a:lnTo>
                      <a:pt x="27" y="30"/>
                    </a:lnTo>
                    <a:lnTo>
                      <a:pt x="30" y="24"/>
                    </a:lnTo>
                    <a:lnTo>
                      <a:pt x="31" y="17"/>
                    </a:lnTo>
                    <a:lnTo>
                      <a:pt x="34" y="14"/>
                    </a:lnTo>
                    <a:lnTo>
                      <a:pt x="34" y="11"/>
                    </a:lnTo>
                    <a:lnTo>
                      <a:pt x="40" y="9"/>
                    </a:lnTo>
                    <a:lnTo>
                      <a:pt x="44" y="6"/>
                    </a:lnTo>
                    <a:lnTo>
                      <a:pt x="51" y="6"/>
                    </a:lnTo>
                    <a:lnTo>
                      <a:pt x="60" y="3"/>
                    </a:lnTo>
                    <a:lnTo>
                      <a:pt x="72" y="1"/>
                    </a:lnTo>
                    <a:lnTo>
                      <a:pt x="82" y="1"/>
                    </a:lnTo>
                    <a:lnTo>
                      <a:pt x="92" y="1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0" y="0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2" y="0"/>
                    </a:lnTo>
                    <a:lnTo>
                      <a:pt x="145" y="0"/>
                    </a:lnTo>
                    <a:lnTo>
                      <a:pt x="148" y="1"/>
                    </a:lnTo>
                    <a:lnTo>
                      <a:pt x="148" y="1"/>
                    </a:lnTo>
                    <a:close/>
                  </a:path>
                </a:pathLst>
              </a:custGeom>
              <a:solidFill>
                <a:srgbClr val="54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80" name="Freeform 75"/>
              <p:cNvSpPr>
                <a:spLocks/>
              </p:cNvSpPr>
              <p:nvPr/>
            </p:nvSpPr>
            <p:spPr bwMode="auto">
              <a:xfrm>
                <a:off x="1449" y="1925"/>
                <a:ext cx="30" cy="13"/>
              </a:xfrm>
              <a:custGeom>
                <a:avLst/>
                <a:gdLst>
                  <a:gd name="T0" fmla="*/ 40 w 59"/>
                  <a:gd name="T1" fmla="*/ 2 h 26"/>
                  <a:gd name="T2" fmla="*/ 29 w 59"/>
                  <a:gd name="T3" fmla="*/ 3 h 26"/>
                  <a:gd name="T4" fmla="*/ 22 w 59"/>
                  <a:gd name="T5" fmla="*/ 6 h 26"/>
                  <a:gd name="T6" fmla="*/ 13 w 59"/>
                  <a:gd name="T7" fmla="*/ 8 h 26"/>
                  <a:gd name="T8" fmla="*/ 9 w 59"/>
                  <a:gd name="T9" fmla="*/ 12 h 26"/>
                  <a:gd name="T10" fmla="*/ 0 w 59"/>
                  <a:gd name="T11" fmla="*/ 19 h 26"/>
                  <a:gd name="T12" fmla="*/ 0 w 59"/>
                  <a:gd name="T13" fmla="*/ 26 h 26"/>
                  <a:gd name="T14" fmla="*/ 2 w 59"/>
                  <a:gd name="T15" fmla="*/ 26 h 26"/>
                  <a:gd name="T16" fmla="*/ 7 w 59"/>
                  <a:gd name="T17" fmla="*/ 26 h 26"/>
                  <a:gd name="T18" fmla="*/ 15 w 59"/>
                  <a:gd name="T19" fmla="*/ 26 h 26"/>
                  <a:gd name="T20" fmla="*/ 25 w 59"/>
                  <a:gd name="T21" fmla="*/ 26 h 26"/>
                  <a:gd name="T22" fmla="*/ 33 w 59"/>
                  <a:gd name="T23" fmla="*/ 22 h 26"/>
                  <a:gd name="T24" fmla="*/ 42 w 59"/>
                  <a:gd name="T25" fmla="*/ 19 h 26"/>
                  <a:gd name="T26" fmla="*/ 49 w 59"/>
                  <a:gd name="T27" fmla="*/ 18 h 26"/>
                  <a:gd name="T28" fmla="*/ 56 w 59"/>
                  <a:gd name="T29" fmla="*/ 15 h 26"/>
                  <a:gd name="T30" fmla="*/ 59 w 59"/>
                  <a:gd name="T31" fmla="*/ 8 h 26"/>
                  <a:gd name="T32" fmla="*/ 56 w 59"/>
                  <a:gd name="T33" fmla="*/ 3 h 26"/>
                  <a:gd name="T34" fmla="*/ 49 w 59"/>
                  <a:gd name="T35" fmla="*/ 0 h 26"/>
                  <a:gd name="T36" fmla="*/ 40 w 59"/>
                  <a:gd name="T37" fmla="*/ 2 h 26"/>
                  <a:gd name="T38" fmla="*/ 40 w 59"/>
                  <a:gd name="T3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26">
                    <a:moveTo>
                      <a:pt x="40" y="2"/>
                    </a:moveTo>
                    <a:lnTo>
                      <a:pt x="29" y="3"/>
                    </a:lnTo>
                    <a:lnTo>
                      <a:pt x="22" y="6"/>
                    </a:lnTo>
                    <a:lnTo>
                      <a:pt x="13" y="8"/>
                    </a:lnTo>
                    <a:lnTo>
                      <a:pt x="9" y="12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7" y="26"/>
                    </a:lnTo>
                    <a:lnTo>
                      <a:pt x="15" y="26"/>
                    </a:lnTo>
                    <a:lnTo>
                      <a:pt x="25" y="26"/>
                    </a:lnTo>
                    <a:lnTo>
                      <a:pt x="33" y="22"/>
                    </a:lnTo>
                    <a:lnTo>
                      <a:pt x="42" y="19"/>
                    </a:lnTo>
                    <a:lnTo>
                      <a:pt x="49" y="18"/>
                    </a:lnTo>
                    <a:lnTo>
                      <a:pt x="56" y="15"/>
                    </a:lnTo>
                    <a:lnTo>
                      <a:pt x="59" y="8"/>
                    </a:lnTo>
                    <a:lnTo>
                      <a:pt x="56" y="3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637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81" name="Freeform 76"/>
              <p:cNvSpPr>
                <a:spLocks/>
              </p:cNvSpPr>
              <p:nvPr/>
            </p:nvSpPr>
            <p:spPr bwMode="auto">
              <a:xfrm>
                <a:off x="1397" y="1892"/>
                <a:ext cx="39" cy="31"/>
              </a:xfrm>
              <a:custGeom>
                <a:avLst/>
                <a:gdLst>
                  <a:gd name="T0" fmla="*/ 0 w 77"/>
                  <a:gd name="T1" fmla="*/ 43 h 62"/>
                  <a:gd name="T2" fmla="*/ 1 w 77"/>
                  <a:gd name="T3" fmla="*/ 41 h 62"/>
                  <a:gd name="T4" fmla="*/ 11 w 77"/>
                  <a:gd name="T5" fmla="*/ 40 h 62"/>
                  <a:gd name="T6" fmla="*/ 16 w 77"/>
                  <a:gd name="T7" fmla="*/ 37 h 62"/>
                  <a:gd name="T8" fmla="*/ 23 w 77"/>
                  <a:gd name="T9" fmla="*/ 36 h 62"/>
                  <a:gd name="T10" fmla="*/ 30 w 77"/>
                  <a:gd name="T11" fmla="*/ 34 h 62"/>
                  <a:gd name="T12" fmla="*/ 37 w 77"/>
                  <a:gd name="T13" fmla="*/ 34 h 62"/>
                  <a:gd name="T14" fmla="*/ 43 w 77"/>
                  <a:gd name="T15" fmla="*/ 30 h 62"/>
                  <a:gd name="T16" fmla="*/ 50 w 77"/>
                  <a:gd name="T17" fmla="*/ 27 h 62"/>
                  <a:gd name="T18" fmla="*/ 54 w 77"/>
                  <a:gd name="T19" fmla="*/ 24 h 62"/>
                  <a:gd name="T20" fmla="*/ 60 w 77"/>
                  <a:gd name="T21" fmla="*/ 21 h 62"/>
                  <a:gd name="T22" fmla="*/ 66 w 77"/>
                  <a:gd name="T23" fmla="*/ 14 h 62"/>
                  <a:gd name="T24" fmla="*/ 67 w 77"/>
                  <a:gd name="T25" fmla="*/ 7 h 62"/>
                  <a:gd name="T26" fmla="*/ 64 w 77"/>
                  <a:gd name="T27" fmla="*/ 0 h 62"/>
                  <a:gd name="T28" fmla="*/ 67 w 77"/>
                  <a:gd name="T29" fmla="*/ 0 h 62"/>
                  <a:gd name="T30" fmla="*/ 69 w 77"/>
                  <a:gd name="T31" fmla="*/ 3 h 62"/>
                  <a:gd name="T32" fmla="*/ 74 w 77"/>
                  <a:gd name="T33" fmla="*/ 8 h 62"/>
                  <a:gd name="T34" fmla="*/ 76 w 77"/>
                  <a:gd name="T35" fmla="*/ 16 h 62"/>
                  <a:gd name="T36" fmla="*/ 77 w 77"/>
                  <a:gd name="T37" fmla="*/ 23 h 62"/>
                  <a:gd name="T38" fmla="*/ 74 w 77"/>
                  <a:gd name="T39" fmla="*/ 31 h 62"/>
                  <a:gd name="T40" fmla="*/ 70 w 77"/>
                  <a:gd name="T41" fmla="*/ 39 h 62"/>
                  <a:gd name="T42" fmla="*/ 62 w 77"/>
                  <a:gd name="T43" fmla="*/ 41 h 62"/>
                  <a:gd name="T44" fmla="*/ 53 w 77"/>
                  <a:gd name="T45" fmla="*/ 46 h 62"/>
                  <a:gd name="T46" fmla="*/ 43 w 77"/>
                  <a:gd name="T47" fmla="*/ 50 h 62"/>
                  <a:gd name="T48" fmla="*/ 36 w 77"/>
                  <a:gd name="T49" fmla="*/ 54 h 62"/>
                  <a:gd name="T50" fmla="*/ 26 w 77"/>
                  <a:gd name="T51" fmla="*/ 57 h 62"/>
                  <a:gd name="T52" fmla="*/ 17 w 77"/>
                  <a:gd name="T53" fmla="*/ 59 h 62"/>
                  <a:gd name="T54" fmla="*/ 7 w 77"/>
                  <a:gd name="T55" fmla="*/ 60 h 62"/>
                  <a:gd name="T56" fmla="*/ 0 w 77"/>
                  <a:gd name="T57" fmla="*/ 62 h 62"/>
                  <a:gd name="T58" fmla="*/ 0 w 77"/>
                  <a:gd name="T59" fmla="*/ 43 h 62"/>
                  <a:gd name="T60" fmla="*/ 0 w 77"/>
                  <a:gd name="T61" fmla="*/ 4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2">
                    <a:moveTo>
                      <a:pt x="0" y="43"/>
                    </a:moveTo>
                    <a:lnTo>
                      <a:pt x="1" y="41"/>
                    </a:lnTo>
                    <a:lnTo>
                      <a:pt x="11" y="40"/>
                    </a:lnTo>
                    <a:lnTo>
                      <a:pt x="16" y="37"/>
                    </a:lnTo>
                    <a:lnTo>
                      <a:pt x="23" y="36"/>
                    </a:lnTo>
                    <a:lnTo>
                      <a:pt x="30" y="34"/>
                    </a:lnTo>
                    <a:lnTo>
                      <a:pt x="37" y="34"/>
                    </a:lnTo>
                    <a:lnTo>
                      <a:pt x="43" y="30"/>
                    </a:lnTo>
                    <a:lnTo>
                      <a:pt x="50" y="27"/>
                    </a:lnTo>
                    <a:lnTo>
                      <a:pt x="54" y="24"/>
                    </a:lnTo>
                    <a:lnTo>
                      <a:pt x="60" y="21"/>
                    </a:lnTo>
                    <a:lnTo>
                      <a:pt x="66" y="14"/>
                    </a:lnTo>
                    <a:lnTo>
                      <a:pt x="67" y="7"/>
                    </a:lnTo>
                    <a:lnTo>
                      <a:pt x="64" y="0"/>
                    </a:lnTo>
                    <a:lnTo>
                      <a:pt x="67" y="0"/>
                    </a:lnTo>
                    <a:lnTo>
                      <a:pt x="69" y="3"/>
                    </a:lnTo>
                    <a:lnTo>
                      <a:pt x="74" y="8"/>
                    </a:lnTo>
                    <a:lnTo>
                      <a:pt x="76" y="16"/>
                    </a:lnTo>
                    <a:lnTo>
                      <a:pt x="77" y="23"/>
                    </a:lnTo>
                    <a:lnTo>
                      <a:pt x="74" y="31"/>
                    </a:lnTo>
                    <a:lnTo>
                      <a:pt x="70" y="39"/>
                    </a:lnTo>
                    <a:lnTo>
                      <a:pt x="62" y="41"/>
                    </a:lnTo>
                    <a:lnTo>
                      <a:pt x="53" y="46"/>
                    </a:lnTo>
                    <a:lnTo>
                      <a:pt x="43" y="50"/>
                    </a:lnTo>
                    <a:lnTo>
                      <a:pt x="36" y="54"/>
                    </a:lnTo>
                    <a:lnTo>
                      <a:pt x="26" y="57"/>
                    </a:lnTo>
                    <a:lnTo>
                      <a:pt x="17" y="59"/>
                    </a:lnTo>
                    <a:lnTo>
                      <a:pt x="7" y="60"/>
                    </a:lnTo>
                    <a:lnTo>
                      <a:pt x="0" y="62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637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82" name="Freeform 77"/>
              <p:cNvSpPr>
                <a:spLocks/>
              </p:cNvSpPr>
              <p:nvPr/>
            </p:nvSpPr>
            <p:spPr bwMode="auto">
              <a:xfrm>
                <a:off x="1419" y="2081"/>
                <a:ext cx="16" cy="98"/>
              </a:xfrm>
              <a:custGeom>
                <a:avLst/>
                <a:gdLst>
                  <a:gd name="T0" fmla="*/ 31 w 31"/>
                  <a:gd name="T1" fmla="*/ 0 h 195"/>
                  <a:gd name="T2" fmla="*/ 30 w 31"/>
                  <a:gd name="T3" fmla="*/ 10 h 195"/>
                  <a:gd name="T4" fmla="*/ 29 w 31"/>
                  <a:gd name="T5" fmla="*/ 20 h 195"/>
                  <a:gd name="T6" fmla="*/ 26 w 31"/>
                  <a:gd name="T7" fmla="*/ 28 h 195"/>
                  <a:gd name="T8" fmla="*/ 26 w 31"/>
                  <a:gd name="T9" fmla="*/ 40 h 195"/>
                  <a:gd name="T10" fmla="*/ 24 w 31"/>
                  <a:gd name="T11" fmla="*/ 53 h 195"/>
                  <a:gd name="T12" fmla="*/ 24 w 31"/>
                  <a:gd name="T13" fmla="*/ 67 h 195"/>
                  <a:gd name="T14" fmla="*/ 21 w 31"/>
                  <a:gd name="T15" fmla="*/ 82 h 195"/>
                  <a:gd name="T16" fmla="*/ 20 w 31"/>
                  <a:gd name="T17" fmla="*/ 95 h 195"/>
                  <a:gd name="T18" fmla="*/ 19 w 31"/>
                  <a:gd name="T19" fmla="*/ 110 h 195"/>
                  <a:gd name="T20" fmla="*/ 19 w 31"/>
                  <a:gd name="T21" fmla="*/ 126 h 195"/>
                  <a:gd name="T22" fmla="*/ 17 w 31"/>
                  <a:gd name="T23" fmla="*/ 139 h 195"/>
                  <a:gd name="T24" fmla="*/ 16 w 31"/>
                  <a:gd name="T25" fmla="*/ 153 h 195"/>
                  <a:gd name="T26" fmla="*/ 16 w 31"/>
                  <a:gd name="T27" fmla="*/ 166 h 195"/>
                  <a:gd name="T28" fmla="*/ 16 w 31"/>
                  <a:gd name="T29" fmla="*/ 178 h 195"/>
                  <a:gd name="T30" fmla="*/ 13 w 31"/>
                  <a:gd name="T31" fmla="*/ 186 h 195"/>
                  <a:gd name="T32" fmla="*/ 13 w 31"/>
                  <a:gd name="T33" fmla="*/ 192 h 195"/>
                  <a:gd name="T34" fmla="*/ 11 w 31"/>
                  <a:gd name="T35" fmla="*/ 195 h 195"/>
                  <a:gd name="T36" fmla="*/ 10 w 31"/>
                  <a:gd name="T37" fmla="*/ 195 h 195"/>
                  <a:gd name="T38" fmla="*/ 7 w 31"/>
                  <a:gd name="T39" fmla="*/ 191 h 195"/>
                  <a:gd name="T40" fmla="*/ 7 w 31"/>
                  <a:gd name="T41" fmla="*/ 185 h 195"/>
                  <a:gd name="T42" fmla="*/ 4 w 31"/>
                  <a:gd name="T43" fmla="*/ 176 h 195"/>
                  <a:gd name="T44" fmla="*/ 4 w 31"/>
                  <a:gd name="T45" fmla="*/ 165 h 195"/>
                  <a:gd name="T46" fmla="*/ 1 w 31"/>
                  <a:gd name="T47" fmla="*/ 151 h 195"/>
                  <a:gd name="T48" fmla="*/ 0 w 31"/>
                  <a:gd name="T49" fmla="*/ 135 h 195"/>
                  <a:gd name="T50" fmla="*/ 0 w 31"/>
                  <a:gd name="T51" fmla="*/ 116 h 195"/>
                  <a:gd name="T52" fmla="*/ 0 w 31"/>
                  <a:gd name="T53" fmla="*/ 97 h 195"/>
                  <a:gd name="T54" fmla="*/ 0 w 31"/>
                  <a:gd name="T55" fmla="*/ 76 h 195"/>
                  <a:gd name="T56" fmla="*/ 3 w 31"/>
                  <a:gd name="T57" fmla="*/ 51 h 195"/>
                  <a:gd name="T58" fmla="*/ 6 w 31"/>
                  <a:gd name="T59" fmla="*/ 27 h 195"/>
                  <a:gd name="T60" fmla="*/ 8 w 31"/>
                  <a:gd name="T61" fmla="*/ 3 h 195"/>
                  <a:gd name="T62" fmla="*/ 31 w 31"/>
                  <a:gd name="T63" fmla="*/ 0 h 195"/>
                  <a:gd name="T64" fmla="*/ 31 w 31"/>
                  <a:gd name="T65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195">
                    <a:moveTo>
                      <a:pt x="31" y="0"/>
                    </a:moveTo>
                    <a:lnTo>
                      <a:pt x="30" y="10"/>
                    </a:lnTo>
                    <a:lnTo>
                      <a:pt x="29" y="20"/>
                    </a:lnTo>
                    <a:lnTo>
                      <a:pt x="26" y="28"/>
                    </a:lnTo>
                    <a:lnTo>
                      <a:pt x="26" y="40"/>
                    </a:lnTo>
                    <a:lnTo>
                      <a:pt x="24" y="53"/>
                    </a:lnTo>
                    <a:lnTo>
                      <a:pt x="24" y="67"/>
                    </a:lnTo>
                    <a:lnTo>
                      <a:pt x="21" y="82"/>
                    </a:lnTo>
                    <a:lnTo>
                      <a:pt x="20" y="95"/>
                    </a:lnTo>
                    <a:lnTo>
                      <a:pt x="19" y="110"/>
                    </a:lnTo>
                    <a:lnTo>
                      <a:pt x="19" y="126"/>
                    </a:lnTo>
                    <a:lnTo>
                      <a:pt x="17" y="139"/>
                    </a:lnTo>
                    <a:lnTo>
                      <a:pt x="16" y="153"/>
                    </a:lnTo>
                    <a:lnTo>
                      <a:pt x="16" y="166"/>
                    </a:lnTo>
                    <a:lnTo>
                      <a:pt x="16" y="178"/>
                    </a:lnTo>
                    <a:lnTo>
                      <a:pt x="13" y="186"/>
                    </a:lnTo>
                    <a:lnTo>
                      <a:pt x="13" y="192"/>
                    </a:lnTo>
                    <a:lnTo>
                      <a:pt x="11" y="195"/>
                    </a:lnTo>
                    <a:lnTo>
                      <a:pt x="10" y="195"/>
                    </a:lnTo>
                    <a:lnTo>
                      <a:pt x="7" y="191"/>
                    </a:lnTo>
                    <a:lnTo>
                      <a:pt x="7" y="185"/>
                    </a:lnTo>
                    <a:lnTo>
                      <a:pt x="4" y="176"/>
                    </a:lnTo>
                    <a:lnTo>
                      <a:pt x="4" y="165"/>
                    </a:lnTo>
                    <a:lnTo>
                      <a:pt x="1" y="151"/>
                    </a:lnTo>
                    <a:lnTo>
                      <a:pt x="0" y="135"/>
                    </a:lnTo>
                    <a:lnTo>
                      <a:pt x="0" y="116"/>
                    </a:lnTo>
                    <a:lnTo>
                      <a:pt x="0" y="97"/>
                    </a:lnTo>
                    <a:lnTo>
                      <a:pt x="0" y="76"/>
                    </a:lnTo>
                    <a:lnTo>
                      <a:pt x="3" y="51"/>
                    </a:lnTo>
                    <a:lnTo>
                      <a:pt x="6" y="27"/>
                    </a:lnTo>
                    <a:lnTo>
                      <a:pt x="8" y="3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83" name="Freeform 78"/>
              <p:cNvSpPr>
                <a:spLocks/>
              </p:cNvSpPr>
              <p:nvPr/>
            </p:nvSpPr>
            <p:spPr bwMode="auto">
              <a:xfrm>
                <a:off x="1425" y="1924"/>
                <a:ext cx="27" cy="121"/>
              </a:xfrm>
              <a:custGeom>
                <a:avLst/>
                <a:gdLst>
                  <a:gd name="T0" fmla="*/ 21 w 53"/>
                  <a:gd name="T1" fmla="*/ 240 h 241"/>
                  <a:gd name="T2" fmla="*/ 21 w 53"/>
                  <a:gd name="T3" fmla="*/ 237 h 241"/>
                  <a:gd name="T4" fmla="*/ 21 w 53"/>
                  <a:gd name="T5" fmla="*/ 231 h 241"/>
                  <a:gd name="T6" fmla="*/ 21 w 53"/>
                  <a:gd name="T7" fmla="*/ 221 h 241"/>
                  <a:gd name="T8" fmla="*/ 23 w 53"/>
                  <a:gd name="T9" fmla="*/ 210 h 241"/>
                  <a:gd name="T10" fmla="*/ 23 w 53"/>
                  <a:gd name="T11" fmla="*/ 193 h 241"/>
                  <a:gd name="T12" fmla="*/ 26 w 53"/>
                  <a:gd name="T13" fmla="*/ 177 h 241"/>
                  <a:gd name="T14" fmla="*/ 26 w 53"/>
                  <a:gd name="T15" fmla="*/ 158 h 241"/>
                  <a:gd name="T16" fmla="*/ 29 w 53"/>
                  <a:gd name="T17" fmla="*/ 139 h 241"/>
                  <a:gd name="T18" fmla="*/ 30 w 53"/>
                  <a:gd name="T19" fmla="*/ 118 h 241"/>
                  <a:gd name="T20" fmla="*/ 31 w 53"/>
                  <a:gd name="T21" fmla="*/ 98 h 241"/>
                  <a:gd name="T22" fmla="*/ 36 w 53"/>
                  <a:gd name="T23" fmla="*/ 78 h 241"/>
                  <a:gd name="T24" fmla="*/ 39 w 53"/>
                  <a:gd name="T25" fmla="*/ 59 h 241"/>
                  <a:gd name="T26" fmla="*/ 41 w 53"/>
                  <a:gd name="T27" fmla="*/ 40 h 241"/>
                  <a:gd name="T28" fmla="*/ 44 w 53"/>
                  <a:gd name="T29" fmla="*/ 26 h 241"/>
                  <a:gd name="T30" fmla="*/ 49 w 53"/>
                  <a:gd name="T31" fmla="*/ 11 h 241"/>
                  <a:gd name="T32" fmla="*/ 53 w 53"/>
                  <a:gd name="T33" fmla="*/ 1 h 241"/>
                  <a:gd name="T34" fmla="*/ 50 w 53"/>
                  <a:gd name="T35" fmla="*/ 0 h 241"/>
                  <a:gd name="T36" fmla="*/ 46 w 53"/>
                  <a:gd name="T37" fmla="*/ 3 h 241"/>
                  <a:gd name="T38" fmla="*/ 43 w 53"/>
                  <a:gd name="T39" fmla="*/ 6 h 241"/>
                  <a:gd name="T40" fmla="*/ 39 w 53"/>
                  <a:gd name="T41" fmla="*/ 10 h 241"/>
                  <a:gd name="T42" fmla="*/ 36 w 53"/>
                  <a:gd name="T43" fmla="*/ 17 h 241"/>
                  <a:gd name="T44" fmla="*/ 31 w 53"/>
                  <a:gd name="T45" fmla="*/ 27 h 241"/>
                  <a:gd name="T46" fmla="*/ 27 w 53"/>
                  <a:gd name="T47" fmla="*/ 40 h 241"/>
                  <a:gd name="T48" fmla="*/ 23 w 53"/>
                  <a:gd name="T49" fmla="*/ 56 h 241"/>
                  <a:gd name="T50" fmla="*/ 18 w 53"/>
                  <a:gd name="T51" fmla="*/ 75 h 241"/>
                  <a:gd name="T52" fmla="*/ 14 w 53"/>
                  <a:gd name="T53" fmla="*/ 99 h 241"/>
                  <a:gd name="T54" fmla="*/ 10 w 53"/>
                  <a:gd name="T55" fmla="*/ 126 h 241"/>
                  <a:gd name="T56" fmla="*/ 6 w 53"/>
                  <a:gd name="T57" fmla="*/ 159 h 241"/>
                  <a:gd name="T58" fmla="*/ 3 w 53"/>
                  <a:gd name="T59" fmla="*/ 197 h 241"/>
                  <a:gd name="T60" fmla="*/ 0 w 53"/>
                  <a:gd name="T61" fmla="*/ 241 h 241"/>
                  <a:gd name="T62" fmla="*/ 21 w 53"/>
                  <a:gd name="T63" fmla="*/ 240 h 241"/>
                  <a:gd name="T64" fmla="*/ 21 w 53"/>
                  <a:gd name="T65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241">
                    <a:moveTo>
                      <a:pt x="21" y="240"/>
                    </a:moveTo>
                    <a:lnTo>
                      <a:pt x="21" y="237"/>
                    </a:lnTo>
                    <a:lnTo>
                      <a:pt x="21" y="231"/>
                    </a:lnTo>
                    <a:lnTo>
                      <a:pt x="21" y="221"/>
                    </a:lnTo>
                    <a:lnTo>
                      <a:pt x="23" y="210"/>
                    </a:lnTo>
                    <a:lnTo>
                      <a:pt x="23" y="193"/>
                    </a:lnTo>
                    <a:lnTo>
                      <a:pt x="26" y="177"/>
                    </a:lnTo>
                    <a:lnTo>
                      <a:pt x="26" y="158"/>
                    </a:lnTo>
                    <a:lnTo>
                      <a:pt x="29" y="139"/>
                    </a:lnTo>
                    <a:lnTo>
                      <a:pt x="30" y="118"/>
                    </a:lnTo>
                    <a:lnTo>
                      <a:pt x="31" y="98"/>
                    </a:lnTo>
                    <a:lnTo>
                      <a:pt x="36" y="78"/>
                    </a:lnTo>
                    <a:lnTo>
                      <a:pt x="39" y="59"/>
                    </a:lnTo>
                    <a:lnTo>
                      <a:pt x="41" y="40"/>
                    </a:lnTo>
                    <a:lnTo>
                      <a:pt x="44" y="26"/>
                    </a:lnTo>
                    <a:lnTo>
                      <a:pt x="49" y="11"/>
                    </a:lnTo>
                    <a:lnTo>
                      <a:pt x="53" y="1"/>
                    </a:lnTo>
                    <a:lnTo>
                      <a:pt x="50" y="0"/>
                    </a:lnTo>
                    <a:lnTo>
                      <a:pt x="46" y="3"/>
                    </a:lnTo>
                    <a:lnTo>
                      <a:pt x="43" y="6"/>
                    </a:lnTo>
                    <a:lnTo>
                      <a:pt x="39" y="10"/>
                    </a:lnTo>
                    <a:lnTo>
                      <a:pt x="36" y="17"/>
                    </a:lnTo>
                    <a:lnTo>
                      <a:pt x="31" y="27"/>
                    </a:lnTo>
                    <a:lnTo>
                      <a:pt x="27" y="40"/>
                    </a:lnTo>
                    <a:lnTo>
                      <a:pt x="23" y="56"/>
                    </a:lnTo>
                    <a:lnTo>
                      <a:pt x="18" y="75"/>
                    </a:lnTo>
                    <a:lnTo>
                      <a:pt x="14" y="99"/>
                    </a:lnTo>
                    <a:lnTo>
                      <a:pt x="10" y="126"/>
                    </a:lnTo>
                    <a:lnTo>
                      <a:pt x="6" y="159"/>
                    </a:lnTo>
                    <a:lnTo>
                      <a:pt x="3" y="197"/>
                    </a:lnTo>
                    <a:lnTo>
                      <a:pt x="0" y="241"/>
                    </a:lnTo>
                    <a:lnTo>
                      <a:pt x="21" y="240"/>
                    </a:lnTo>
                    <a:lnTo>
                      <a:pt x="21" y="240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84" name="Freeform 79"/>
              <p:cNvSpPr>
                <a:spLocks/>
              </p:cNvSpPr>
              <p:nvPr/>
            </p:nvSpPr>
            <p:spPr bwMode="auto">
              <a:xfrm>
                <a:off x="1394" y="2081"/>
                <a:ext cx="16" cy="120"/>
              </a:xfrm>
              <a:custGeom>
                <a:avLst/>
                <a:gdLst>
                  <a:gd name="T0" fmla="*/ 32 w 32"/>
                  <a:gd name="T1" fmla="*/ 0 h 240"/>
                  <a:gd name="T2" fmla="*/ 30 w 32"/>
                  <a:gd name="T3" fmla="*/ 1 h 240"/>
                  <a:gd name="T4" fmla="*/ 30 w 32"/>
                  <a:gd name="T5" fmla="*/ 5 h 240"/>
                  <a:gd name="T6" fmla="*/ 29 w 32"/>
                  <a:gd name="T7" fmla="*/ 11 h 240"/>
                  <a:gd name="T8" fmla="*/ 29 w 32"/>
                  <a:gd name="T9" fmla="*/ 21 h 240"/>
                  <a:gd name="T10" fmla="*/ 27 w 32"/>
                  <a:gd name="T11" fmla="*/ 31 h 240"/>
                  <a:gd name="T12" fmla="*/ 26 w 32"/>
                  <a:gd name="T13" fmla="*/ 46 h 240"/>
                  <a:gd name="T14" fmla="*/ 26 w 32"/>
                  <a:gd name="T15" fmla="*/ 61 h 240"/>
                  <a:gd name="T16" fmla="*/ 26 w 32"/>
                  <a:gd name="T17" fmla="*/ 79 h 240"/>
                  <a:gd name="T18" fmla="*/ 24 w 32"/>
                  <a:gd name="T19" fmla="*/ 95 h 240"/>
                  <a:gd name="T20" fmla="*/ 24 w 32"/>
                  <a:gd name="T21" fmla="*/ 113 h 240"/>
                  <a:gd name="T22" fmla="*/ 24 w 32"/>
                  <a:gd name="T23" fmla="*/ 132 h 240"/>
                  <a:gd name="T24" fmla="*/ 24 w 32"/>
                  <a:gd name="T25" fmla="*/ 153 h 240"/>
                  <a:gd name="T26" fmla="*/ 24 w 32"/>
                  <a:gd name="T27" fmla="*/ 172 h 240"/>
                  <a:gd name="T28" fmla="*/ 24 w 32"/>
                  <a:gd name="T29" fmla="*/ 192 h 240"/>
                  <a:gd name="T30" fmla="*/ 24 w 32"/>
                  <a:gd name="T31" fmla="*/ 211 h 240"/>
                  <a:gd name="T32" fmla="*/ 26 w 32"/>
                  <a:gd name="T33" fmla="*/ 230 h 240"/>
                  <a:gd name="T34" fmla="*/ 6 w 32"/>
                  <a:gd name="T35" fmla="*/ 240 h 240"/>
                  <a:gd name="T36" fmla="*/ 4 w 32"/>
                  <a:gd name="T37" fmla="*/ 238 h 240"/>
                  <a:gd name="T38" fmla="*/ 4 w 32"/>
                  <a:gd name="T39" fmla="*/ 232 h 240"/>
                  <a:gd name="T40" fmla="*/ 3 w 32"/>
                  <a:gd name="T41" fmla="*/ 225 h 240"/>
                  <a:gd name="T42" fmla="*/ 3 w 32"/>
                  <a:gd name="T43" fmla="*/ 215 h 240"/>
                  <a:gd name="T44" fmla="*/ 1 w 32"/>
                  <a:gd name="T45" fmla="*/ 202 h 240"/>
                  <a:gd name="T46" fmla="*/ 0 w 32"/>
                  <a:gd name="T47" fmla="*/ 189 h 240"/>
                  <a:gd name="T48" fmla="*/ 0 w 32"/>
                  <a:gd name="T49" fmla="*/ 174 h 240"/>
                  <a:gd name="T50" fmla="*/ 0 w 32"/>
                  <a:gd name="T51" fmla="*/ 158 h 240"/>
                  <a:gd name="T52" fmla="*/ 0 w 32"/>
                  <a:gd name="T53" fmla="*/ 138 h 240"/>
                  <a:gd name="T54" fmla="*/ 0 w 32"/>
                  <a:gd name="T55" fmla="*/ 119 h 240"/>
                  <a:gd name="T56" fmla="*/ 0 w 32"/>
                  <a:gd name="T57" fmla="*/ 99 h 240"/>
                  <a:gd name="T58" fmla="*/ 3 w 32"/>
                  <a:gd name="T59" fmla="*/ 79 h 240"/>
                  <a:gd name="T60" fmla="*/ 3 w 32"/>
                  <a:gd name="T61" fmla="*/ 57 h 240"/>
                  <a:gd name="T62" fmla="*/ 6 w 32"/>
                  <a:gd name="T63" fmla="*/ 38 h 240"/>
                  <a:gd name="T64" fmla="*/ 9 w 32"/>
                  <a:gd name="T65" fmla="*/ 18 h 240"/>
                  <a:gd name="T66" fmla="*/ 13 w 32"/>
                  <a:gd name="T67" fmla="*/ 1 h 240"/>
                  <a:gd name="T68" fmla="*/ 32 w 32"/>
                  <a:gd name="T69" fmla="*/ 0 h 240"/>
                  <a:gd name="T70" fmla="*/ 32 w 32"/>
                  <a:gd name="T7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240">
                    <a:moveTo>
                      <a:pt x="32" y="0"/>
                    </a:moveTo>
                    <a:lnTo>
                      <a:pt x="30" y="1"/>
                    </a:lnTo>
                    <a:lnTo>
                      <a:pt x="30" y="5"/>
                    </a:lnTo>
                    <a:lnTo>
                      <a:pt x="29" y="11"/>
                    </a:lnTo>
                    <a:lnTo>
                      <a:pt x="29" y="21"/>
                    </a:lnTo>
                    <a:lnTo>
                      <a:pt x="27" y="31"/>
                    </a:lnTo>
                    <a:lnTo>
                      <a:pt x="26" y="46"/>
                    </a:lnTo>
                    <a:lnTo>
                      <a:pt x="26" y="61"/>
                    </a:lnTo>
                    <a:lnTo>
                      <a:pt x="26" y="79"/>
                    </a:lnTo>
                    <a:lnTo>
                      <a:pt x="24" y="95"/>
                    </a:lnTo>
                    <a:lnTo>
                      <a:pt x="24" y="113"/>
                    </a:lnTo>
                    <a:lnTo>
                      <a:pt x="24" y="132"/>
                    </a:lnTo>
                    <a:lnTo>
                      <a:pt x="24" y="153"/>
                    </a:lnTo>
                    <a:lnTo>
                      <a:pt x="24" y="172"/>
                    </a:lnTo>
                    <a:lnTo>
                      <a:pt x="24" y="192"/>
                    </a:lnTo>
                    <a:lnTo>
                      <a:pt x="24" y="211"/>
                    </a:lnTo>
                    <a:lnTo>
                      <a:pt x="26" y="230"/>
                    </a:lnTo>
                    <a:lnTo>
                      <a:pt x="6" y="240"/>
                    </a:lnTo>
                    <a:lnTo>
                      <a:pt x="4" y="238"/>
                    </a:lnTo>
                    <a:lnTo>
                      <a:pt x="4" y="232"/>
                    </a:lnTo>
                    <a:lnTo>
                      <a:pt x="3" y="225"/>
                    </a:lnTo>
                    <a:lnTo>
                      <a:pt x="3" y="215"/>
                    </a:lnTo>
                    <a:lnTo>
                      <a:pt x="1" y="202"/>
                    </a:lnTo>
                    <a:lnTo>
                      <a:pt x="0" y="189"/>
                    </a:lnTo>
                    <a:lnTo>
                      <a:pt x="0" y="174"/>
                    </a:lnTo>
                    <a:lnTo>
                      <a:pt x="0" y="158"/>
                    </a:lnTo>
                    <a:lnTo>
                      <a:pt x="0" y="138"/>
                    </a:lnTo>
                    <a:lnTo>
                      <a:pt x="0" y="119"/>
                    </a:lnTo>
                    <a:lnTo>
                      <a:pt x="0" y="99"/>
                    </a:lnTo>
                    <a:lnTo>
                      <a:pt x="3" y="79"/>
                    </a:lnTo>
                    <a:lnTo>
                      <a:pt x="3" y="57"/>
                    </a:lnTo>
                    <a:lnTo>
                      <a:pt x="6" y="38"/>
                    </a:lnTo>
                    <a:lnTo>
                      <a:pt x="9" y="18"/>
                    </a:lnTo>
                    <a:lnTo>
                      <a:pt x="13" y="1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85" name="Freeform 80"/>
              <p:cNvSpPr>
                <a:spLocks/>
              </p:cNvSpPr>
              <p:nvPr/>
            </p:nvSpPr>
            <p:spPr bwMode="auto">
              <a:xfrm>
                <a:off x="1438" y="1916"/>
                <a:ext cx="38" cy="31"/>
              </a:xfrm>
              <a:custGeom>
                <a:avLst/>
                <a:gdLst>
                  <a:gd name="T0" fmla="*/ 76 w 76"/>
                  <a:gd name="T1" fmla="*/ 12 h 62"/>
                  <a:gd name="T2" fmla="*/ 73 w 76"/>
                  <a:gd name="T3" fmla="*/ 12 h 62"/>
                  <a:gd name="T4" fmla="*/ 67 w 76"/>
                  <a:gd name="T5" fmla="*/ 12 h 62"/>
                  <a:gd name="T6" fmla="*/ 61 w 76"/>
                  <a:gd name="T7" fmla="*/ 12 h 62"/>
                  <a:gd name="T8" fmla="*/ 53 w 76"/>
                  <a:gd name="T9" fmla="*/ 13 h 62"/>
                  <a:gd name="T10" fmla="*/ 43 w 76"/>
                  <a:gd name="T11" fmla="*/ 15 h 62"/>
                  <a:gd name="T12" fmla="*/ 34 w 76"/>
                  <a:gd name="T13" fmla="*/ 17 h 62"/>
                  <a:gd name="T14" fmla="*/ 27 w 76"/>
                  <a:gd name="T15" fmla="*/ 22 h 62"/>
                  <a:gd name="T16" fmla="*/ 23 w 76"/>
                  <a:gd name="T17" fmla="*/ 27 h 62"/>
                  <a:gd name="T18" fmla="*/ 15 w 76"/>
                  <a:gd name="T19" fmla="*/ 36 h 62"/>
                  <a:gd name="T20" fmla="*/ 15 w 76"/>
                  <a:gd name="T21" fmla="*/ 43 h 62"/>
                  <a:gd name="T22" fmla="*/ 17 w 76"/>
                  <a:gd name="T23" fmla="*/ 45 h 62"/>
                  <a:gd name="T24" fmla="*/ 24 w 76"/>
                  <a:gd name="T25" fmla="*/ 48 h 62"/>
                  <a:gd name="T26" fmla="*/ 28 w 76"/>
                  <a:gd name="T27" fmla="*/ 48 h 62"/>
                  <a:gd name="T28" fmla="*/ 36 w 76"/>
                  <a:gd name="T29" fmla="*/ 48 h 62"/>
                  <a:gd name="T30" fmla="*/ 41 w 76"/>
                  <a:gd name="T31" fmla="*/ 48 h 62"/>
                  <a:gd name="T32" fmla="*/ 50 w 76"/>
                  <a:gd name="T33" fmla="*/ 49 h 62"/>
                  <a:gd name="T34" fmla="*/ 49 w 76"/>
                  <a:gd name="T35" fmla="*/ 49 h 62"/>
                  <a:gd name="T36" fmla="*/ 43 w 76"/>
                  <a:gd name="T37" fmla="*/ 50 h 62"/>
                  <a:gd name="T38" fmla="*/ 37 w 76"/>
                  <a:gd name="T39" fmla="*/ 53 h 62"/>
                  <a:gd name="T40" fmla="*/ 30 w 76"/>
                  <a:gd name="T41" fmla="*/ 56 h 62"/>
                  <a:gd name="T42" fmla="*/ 20 w 76"/>
                  <a:gd name="T43" fmla="*/ 58 h 62"/>
                  <a:gd name="T44" fmla="*/ 13 w 76"/>
                  <a:gd name="T45" fmla="*/ 61 h 62"/>
                  <a:gd name="T46" fmla="*/ 5 w 76"/>
                  <a:gd name="T47" fmla="*/ 62 h 62"/>
                  <a:gd name="T48" fmla="*/ 4 w 76"/>
                  <a:gd name="T49" fmla="*/ 62 h 62"/>
                  <a:gd name="T50" fmla="*/ 0 w 76"/>
                  <a:gd name="T51" fmla="*/ 58 h 62"/>
                  <a:gd name="T52" fmla="*/ 0 w 76"/>
                  <a:gd name="T53" fmla="*/ 50 h 62"/>
                  <a:gd name="T54" fmla="*/ 1 w 76"/>
                  <a:gd name="T55" fmla="*/ 43 h 62"/>
                  <a:gd name="T56" fmla="*/ 5 w 76"/>
                  <a:gd name="T57" fmla="*/ 35 h 62"/>
                  <a:gd name="T58" fmla="*/ 7 w 76"/>
                  <a:gd name="T59" fmla="*/ 25 h 62"/>
                  <a:gd name="T60" fmla="*/ 11 w 76"/>
                  <a:gd name="T61" fmla="*/ 17 h 62"/>
                  <a:gd name="T62" fmla="*/ 17 w 76"/>
                  <a:gd name="T63" fmla="*/ 12 h 62"/>
                  <a:gd name="T64" fmla="*/ 23 w 76"/>
                  <a:gd name="T65" fmla="*/ 9 h 62"/>
                  <a:gd name="T66" fmla="*/ 27 w 76"/>
                  <a:gd name="T67" fmla="*/ 6 h 62"/>
                  <a:gd name="T68" fmla="*/ 33 w 76"/>
                  <a:gd name="T69" fmla="*/ 3 h 62"/>
                  <a:gd name="T70" fmla="*/ 40 w 76"/>
                  <a:gd name="T71" fmla="*/ 0 h 62"/>
                  <a:gd name="T72" fmla="*/ 49 w 76"/>
                  <a:gd name="T73" fmla="*/ 0 h 62"/>
                  <a:gd name="T74" fmla="*/ 54 w 76"/>
                  <a:gd name="T75" fmla="*/ 0 h 62"/>
                  <a:gd name="T76" fmla="*/ 60 w 76"/>
                  <a:gd name="T77" fmla="*/ 0 h 62"/>
                  <a:gd name="T78" fmla="*/ 63 w 76"/>
                  <a:gd name="T79" fmla="*/ 0 h 62"/>
                  <a:gd name="T80" fmla="*/ 66 w 76"/>
                  <a:gd name="T81" fmla="*/ 0 h 62"/>
                  <a:gd name="T82" fmla="*/ 76 w 76"/>
                  <a:gd name="T83" fmla="*/ 12 h 62"/>
                  <a:gd name="T84" fmla="*/ 76 w 76"/>
                  <a:gd name="T85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62">
                    <a:moveTo>
                      <a:pt x="76" y="12"/>
                    </a:moveTo>
                    <a:lnTo>
                      <a:pt x="73" y="12"/>
                    </a:lnTo>
                    <a:lnTo>
                      <a:pt x="67" y="12"/>
                    </a:lnTo>
                    <a:lnTo>
                      <a:pt x="61" y="12"/>
                    </a:lnTo>
                    <a:lnTo>
                      <a:pt x="53" y="13"/>
                    </a:lnTo>
                    <a:lnTo>
                      <a:pt x="43" y="15"/>
                    </a:lnTo>
                    <a:lnTo>
                      <a:pt x="34" y="17"/>
                    </a:lnTo>
                    <a:lnTo>
                      <a:pt x="27" y="22"/>
                    </a:lnTo>
                    <a:lnTo>
                      <a:pt x="23" y="27"/>
                    </a:lnTo>
                    <a:lnTo>
                      <a:pt x="15" y="36"/>
                    </a:lnTo>
                    <a:lnTo>
                      <a:pt x="15" y="43"/>
                    </a:lnTo>
                    <a:lnTo>
                      <a:pt x="17" y="45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6" y="48"/>
                    </a:lnTo>
                    <a:lnTo>
                      <a:pt x="41" y="48"/>
                    </a:lnTo>
                    <a:lnTo>
                      <a:pt x="50" y="49"/>
                    </a:lnTo>
                    <a:lnTo>
                      <a:pt x="49" y="49"/>
                    </a:lnTo>
                    <a:lnTo>
                      <a:pt x="43" y="50"/>
                    </a:lnTo>
                    <a:lnTo>
                      <a:pt x="37" y="53"/>
                    </a:lnTo>
                    <a:lnTo>
                      <a:pt x="30" y="56"/>
                    </a:lnTo>
                    <a:lnTo>
                      <a:pt x="20" y="58"/>
                    </a:lnTo>
                    <a:lnTo>
                      <a:pt x="13" y="61"/>
                    </a:lnTo>
                    <a:lnTo>
                      <a:pt x="5" y="62"/>
                    </a:lnTo>
                    <a:lnTo>
                      <a:pt x="4" y="62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1" y="43"/>
                    </a:lnTo>
                    <a:lnTo>
                      <a:pt x="5" y="35"/>
                    </a:lnTo>
                    <a:lnTo>
                      <a:pt x="7" y="25"/>
                    </a:lnTo>
                    <a:lnTo>
                      <a:pt x="11" y="17"/>
                    </a:lnTo>
                    <a:lnTo>
                      <a:pt x="17" y="12"/>
                    </a:lnTo>
                    <a:lnTo>
                      <a:pt x="23" y="9"/>
                    </a:lnTo>
                    <a:lnTo>
                      <a:pt x="27" y="6"/>
                    </a:lnTo>
                    <a:lnTo>
                      <a:pt x="33" y="3"/>
                    </a:lnTo>
                    <a:lnTo>
                      <a:pt x="40" y="0"/>
                    </a:lnTo>
                    <a:lnTo>
                      <a:pt x="49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6" y="0"/>
                    </a:lnTo>
                    <a:lnTo>
                      <a:pt x="76" y="12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EAE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86" name="Freeform 81"/>
              <p:cNvSpPr>
                <a:spLocks/>
              </p:cNvSpPr>
              <p:nvPr/>
            </p:nvSpPr>
            <p:spPr bwMode="auto">
              <a:xfrm>
                <a:off x="1384" y="1905"/>
                <a:ext cx="13" cy="108"/>
              </a:xfrm>
              <a:custGeom>
                <a:avLst/>
                <a:gdLst>
                  <a:gd name="T0" fmla="*/ 2 w 28"/>
                  <a:gd name="T1" fmla="*/ 208 h 215"/>
                  <a:gd name="T2" fmla="*/ 0 w 28"/>
                  <a:gd name="T3" fmla="*/ 205 h 215"/>
                  <a:gd name="T4" fmla="*/ 0 w 28"/>
                  <a:gd name="T5" fmla="*/ 199 h 215"/>
                  <a:gd name="T6" fmla="*/ 0 w 28"/>
                  <a:gd name="T7" fmla="*/ 191 h 215"/>
                  <a:gd name="T8" fmla="*/ 0 w 28"/>
                  <a:gd name="T9" fmla="*/ 182 h 215"/>
                  <a:gd name="T10" fmla="*/ 0 w 28"/>
                  <a:gd name="T11" fmla="*/ 168 h 215"/>
                  <a:gd name="T12" fmla="*/ 0 w 28"/>
                  <a:gd name="T13" fmla="*/ 155 h 215"/>
                  <a:gd name="T14" fmla="*/ 2 w 28"/>
                  <a:gd name="T15" fmla="*/ 139 h 215"/>
                  <a:gd name="T16" fmla="*/ 3 w 28"/>
                  <a:gd name="T17" fmla="*/ 123 h 215"/>
                  <a:gd name="T18" fmla="*/ 3 w 28"/>
                  <a:gd name="T19" fmla="*/ 105 h 215"/>
                  <a:gd name="T20" fmla="*/ 5 w 28"/>
                  <a:gd name="T21" fmla="*/ 87 h 215"/>
                  <a:gd name="T22" fmla="*/ 6 w 28"/>
                  <a:gd name="T23" fmla="*/ 70 h 215"/>
                  <a:gd name="T24" fmla="*/ 9 w 28"/>
                  <a:gd name="T25" fmla="*/ 54 h 215"/>
                  <a:gd name="T26" fmla="*/ 13 w 28"/>
                  <a:gd name="T27" fmla="*/ 37 h 215"/>
                  <a:gd name="T28" fmla="*/ 16 w 28"/>
                  <a:gd name="T29" fmla="*/ 23 h 215"/>
                  <a:gd name="T30" fmla="*/ 21 w 28"/>
                  <a:gd name="T31" fmla="*/ 8 h 215"/>
                  <a:gd name="T32" fmla="*/ 28 w 28"/>
                  <a:gd name="T33" fmla="*/ 0 h 215"/>
                  <a:gd name="T34" fmla="*/ 25 w 28"/>
                  <a:gd name="T35" fmla="*/ 14 h 215"/>
                  <a:gd name="T36" fmla="*/ 25 w 28"/>
                  <a:gd name="T37" fmla="*/ 26 h 215"/>
                  <a:gd name="T38" fmla="*/ 23 w 28"/>
                  <a:gd name="T39" fmla="*/ 37 h 215"/>
                  <a:gd name="T40" fmla="*/ 23 w 28"/>
                  <a:gd name="T41" fmla="*/ 51 h 215"/>
                  <a:gd name="T42" fmla="*/ 22 w 28"/>
                  <a:gd name="T43" fmla="*/ 69 h 215"/>
                  <a:gd name="T44" fmla="*/ 22 w 28"/>
                  <a:gd name="T45" fmla="*/ 86 h 215"/>
                  <a:gd name="T46" fmla="*/ 22 w 28"/>
                  <a:gd name="T47" fmla="*/ 103 h 215"/>
                  <a:gd name="T48" fmla="*/ 22 w 28"/>
                  <a:gd name="T49" fmla="*/ 120 h 215"/>
                  <a:gd name="T50" fmla="*/ 21 w 28"/>
                  <a:gd name="T51" fmla="*/ 139 h 215"/>
                  <a:gd name="T52" fmla="*/ 21 w 28"/>
                  <a:gd name="T53" fmla="*/ 158 h 215"/>
                  <a:gd name="T54" fmla="*/ 21 w 28"/>
                  <a:gd name="T55" fmla="*/ 174 h 215"/>
                  <a:gd name="T56" fmla="*/ 21 w 28"/>
                  <a:gd name="T57" fmla="*/ 189 h 215"/>
                  <a:gd name="T58" fmla="*/ 22 w 28"/>
                  <a:gd name="T59" fmla="*/ 202 h 215"/>
                  <a:gd name="T60" fmla="*/ 22 w 28"/>
                  <a:gd name="T61" fmla="*/ 215 h 215"/>
                  <a:gd name="T62" fmla="*/ 2 w 28"/>
                  <a:gd name="T63" fmla="*/ 208 h 215"/>
                  <a:gd name="T64" fmla="*/ 2 w 28"/>
                  <a:gd name="T65" fmla="*/ 20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215">
                    <a:moveTo>
                      <a:pt x="2" y="208"/>
                    </a:moveTo>
                    <a:lnTo>
                      <a:pt x="0" y="205"/>
                    </a:lnTo>
                    <a:lnTo>
                      <a:pt x="0" y="199"/>
                    </a:lnTo>
                    <a:lnTo>
                      <a:pt x="0" y="191"/>
                    </a:lnTo>
                    <a:lnTo>
                      <a:pt x="0" y="182"/>
                    </a:lnTo>
                    <a:lnTo>
                      <a:pt x="0" y="168"/>
                    </a:lnTo>
                    <a:lnTo>
                      <a:pt x="0" y="155"/>
                    </a:lnTo>
                    <a:lnTo>
                      <a:pt x="2" y="139"/>
                    </a:lnTo>
                    <a:lnTo>
                      <a:pt x="3" y="123"/>
                    </a:lnTo>
                    <a:lnTo>
                      <a:pt x="3" y="105"/>
                    </a:lnTo>
                    <a:lnTo>
                      <a:pt x="5" y="87"/>
                    </a:lnTo>
                    <a:lnTo>
                      <a:pt x="6" y="70"/>
                    </a:lnTo>
                    <a:lnTo>
                      <a:pt x="9" y="54"/>
                    </a:lnTo>
                    <a:lnTo>
                      <a:pt x="13" y="37"/>
                    </a:lnTo>
                    <a:lnTo>
                      <a:pt x="16" y="23"/>
                    </a:lnTo>
                    <a:lnTo>
                      <a:pt x="21" y="8"/>
                    </a:lnTo>
                    <a:lnTo>
                      <a:pt x="28" y="0"/>
                    </a:lnTo>
                    <a:lnTo>
                      <a:pt x="25" y="14"/>
                    </a:lnTo>
                    <a:lnTo>
                      <a:pt x="25" y="26"/>
                    </a:lnTo>
                    <a:lnTo>
                      <a:pt x="23" y="37"/>
                    </a:lnTo>
                    <a:lnTo>
                      <a:pt x="23" y="51"/>
                    </a:lnTo>
                    <a:lnTo>
                      <a:pt x="22" y="69"/>
                    </a:lnTo>
                    <a:lnTo>
                      <a:pt x="22" y="86"/>
                    </a:lnTo>
                    <a:lnTo>
                      <a:pt x="22" y="103"/>
                    </a:lnTo>
                    <a:lnTo>
                      <a:pt x="22" y="120"/>
                    </a:lnTo>
                    <a:lnTo>
                      <a:pt x="21" y="139"/>
                    </a:lnTo>
                    <a:lnTo>
                      <a:pt x="21" y="158"/>
                    </a:lnTo>
                    <a:lnTo>
                      <a:pt x="21" y="174"/>
                    </a:lnTo>
                    <a:lnTo>
                      <a:pt x="21" y="189"/>
                    </a:lnTo>
                    <a:lnTo>
                      <a:pt x="22" y="202"/>
                    </a:lnTo>
                    <a:lnTo>
                      <a:pt x="22" y="215"/>
                    </a:lnTo>
                    <a:lnTo>
                      <a:pt x="2" y="208"/>
                    </a:lnTo>
                    <a:lnTo>
                      <a:pt x="2" y="208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87" name="Freeform 82"/>
              <p:cNvSpPr>
                <a:spLocks/>
              </p:cNvSpPr>
              <p:nvPr/>
            </p:nvSpPr>
            <p:spPr bwMode="auto">
              <a:xfrm>
                <a:off x="1405" y="1915"/>
                <a:ext cx="15" cy="105"/>
              </a:xfrm>
              <a:custGeom>
                <a:avLst/>
                <a:gdLst>
                  <a:gd name="T0" fmla="*/ 0 w 32"/>
                  <a:gd name="T1" fmla="*/ 198 h 208"/>
                  <a:gd name="T2" fmla="*/ 0 w 32"/>
                  <a:gd name="T3" fmla="*/ 195 h 208"/>
                  <a:gd name="T4" fmla="*/ 0 w 32"/>
                  <a:gd name="T5" fmla="*/ 191 h 208"/>
                  <a:gd name="T6" fmla="*/ 0 w 32"/>
                  <a:gd name="T7" fmla="*/ 182 h 208"/>
                  <a:gd name="T8" fmla="*/ 2 w 32"/>
                  <a:gd name="T9" fmla="*/ 174 h 208"/>
                  <a:gd name="T10" fmla="*/ 2 w 32"/>
                  <a:gd name="T11" fmla="*/ 161 h 208"/>
                  <a:gd name="T12" fmla="*/ 4 w 32"/>
                  <a:gd name="T13" fmla="*/ 148 h 208"/>
                  <a:gd name="T14" fmla="*/ 4 w 32"/>
                  <a:gd name="T15" fmla="*/ 132 h 208"/>
                  <a:gd name="T16" fmla="*/ 7 w 32"/>
                  <a:gd name="T17" fmla="*/ 119 h 208"/>
                  <a:gd name="T18" fmla="*/ 9 w 32"/>
                  <a:gd name="T19" fmla="*/ 102 h 208"/>
                  <a:gd name="T20" fmla="*/ 12 w 32"/>
                  <a:gd name="T21" fmla="*/ 86 h 208"/>
                  <a:gd name="T22" fmla="*/ 14 w 32"/>
                  <a:gd name="T23" fmla="*/ 69 h 208"/>
                  <a:gd name="T24" fmla="*/ 17 w 32"/>
                  <a:gd name="T25" fmla="*/ 53 h 208"/>
                  <a:gd name="T26" fmla="*/ 20 w 32"/>
                  <a:gd name="T27" fmla="*/ 37 h 208"/>
                  <a:gd name="T28" fmla="*/ 23 w 32"/>
                  <a:gd name="T29" fmla="*/ 23 h 208"/>
                  <a:gd name="T30" fmla="*/ 27 w 32"/>
                  <a:gd name="T31" fmla="*/ 8 h 208"/>
                  <a:gd name="T32" fmla="*/ 32 w 32"/>
                  <a:gd name="T33" fmla="*/ 0 h 208"/>
                  <a:gd name="T34" fmla="*/ 29 w 32"/>
                  <a:gd name="T35" fmla="*/ 13 h 208"/>
                  <a:gd name="T36" fmla="*/ 29 w 32"/>
                  <a:gd name="T37" fmla="*/ 26 h 208"/>
                  <a:gd name="T38" fmla="*/ 26 w 32"/>
                  <a:gd name="T39" fmla="*/ 37 h 208"/>
                  <a:gd name="T40" fmla="*/ 26 w 32"/>
                  <a:gd name="T41" fmla="*/ 53 h 208"/>
                  <a:gd name="T42" fmla="*/ 23 w 32"/>
                  <a:gd name="T43" fmla="*/ 69 h 208"/>
                  <a:gd name="T44" fmla="*/ 23 w 32"/>
                  <a:gd name="T45" fmla="*/ 87 h 208"/>
                  <a:gd name="T46" fmla="*/ 22 w 32"/>
                  <a:gd name="T47" fmla="*/ 105 h 208"/>
                  <a:gd name="T48" fmla="*/ 20 w 32"/>
                  <a:gd name="T49" fmla="*/ 122 h 208"/>
                  <a:gd name="T50" fmla="*/ 19 w 32"/>
                  <a:gd name="T51" fmla="*/ 138 h 208"/>
                  <a:gd name="T52" fmla="*/ 19 w 32"/>
                  <a:gd name="T53" fmla="*/ 156 h 208"/>
                  <a:gd name="T54" fmla="*/ 19 w 32"/>
                  <a:gd name="T55" fmla="*/ 171 h 208"/>
                  <a:gd name="T56" fmla="*/ 19 w 32"/>
                  <a:gd name="T57" fmla="*/ 185 h 208"/>
                  <a:gd name="T58" fmla="*/ 19 w 32"/>
                  <a:gd name="T59" fmla="*/ 198 h 208"/>
                  <a:gd name="T60" fmla="*/ 22 w 32"/>
                  <a:gd name="T61" fmla="*/ 208 h 208"/>
                  <a:gd name="T62" fmla="*/ 0 w 32"/>
                  <a:gd name="T63" fmla="*/ 198 h 208"/>
                  <a:gd name="T64" fmla="*/ 0 w 32"/>
                  <a:gd name="T65" fmla="*/ 19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08">
                    <a:moveTo>
                      <a:pt x="0" y="198"/>
                    </a:moveTo>
                    <a:lnTo>
                      <a:pt x="0" y="195"/>
                    </a:lnTo>
                    <a:lnTo>
                      <a:pt x="0" y="191"/>
                    </a:lnTo>
                    <a:lnTo>
                      <a:pt x="0" y="182"/>
                    </a:lnTo>
                    <a:lnTo>
                      <a:pt x="2" y="174"/>
                    </a:lnTo>
                    <a:lnTo>
                      <a:pt x="2" y="161"/>
                    </a:lnTo>
                    <a:lnTo>
                      <a:pt x="4" y="148"/>
                    </a:lnTo>
                    <a:lnTo>
                      <a:pt x="4" y="132"/>
                    </a:lnTo>
                    <a:lnTo>
                      <a:pt x="7" y="119"/>
                    </a:lnTo>
                    <a:lnTo>
                      <a:pt x="9" y="102"/>
                    </a:lnTo>
                    <a:lnTo>
                      <a:pt x="12" y="86"/>
                    </a:lnTo>
                    <a:lnTo>
                      <a:pt x="14" y="69"/>
                    </a:lnTo>
                    <a:lnTo>
                      <a:pt x="17" y="53"/>
                    </a:lnTo>
                    <a:lnTo>
                      <a:pt x="20" y="37"/>
                    </a:lnTo>
                    <a:lnTo>
                      <a:pt x="23" y="23"/>
                    </a:lnTo>
                    <a:lnTo>
                      <a:pt x="27" y="8"/>
                    </a:lnTo>
                    <a:lnTo>
                      <a:pt x="32" y="0"/>
                    </a:lnTo>
                    <a:lnTo>
                      <a:pt x="29" y="13"/>
                    </a:lnTo>
                    <a:lnTo>
                      <a:pt x="29" y="26"/>
                    </a:lnTo>
                    <a:lnTo>
                      <a:pt x="26" y="37"/>
                    </a:lnTo>
                    <a:lnTo>
                      <a:pt x="26" y="53"/>
                    </a:lnTo>
                    <a:lnTo>
                      <a:pt x="23" y="69"/>
                    </a:lnTo>
                    <a:lnTo>
                      <a:pt x="23" y="87"/>
                    </a:lnTo>
                    <a:lnTo>
                      <a:pt x="22" y="105"/>
                    </a:lnTo>
                    <a:lnTo>
                      <a:pt x="20" y="122"/>
                    </a:lnTo>
                    <a:lnTo>
                      <a:pt x="19" y="138"/>
                    </a:lnTo>
                    <a:lnTo>
                      <a:pt x="19" y="156"/>
                    </a:lnTo>
                    <a:lnTo>
                      <a:pt x="19" y="171"/>
                    </a:lnTo>
                    <a:lnTo>
                      <a:pt x="19" y="185"/>
                    </a:lnTo>
                    <a:lnTo>
                      <a:pt x="19" y="198"/>
                    </a:lnTo>
                    <a:lnTo>
                      <a:pt x="22" y="208"/>
                    </a:lnTo>
                    <a:lnTo>
                      <a:pt x="0" y="198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96A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88" name="Freeform 83"/>
              <p:cNvSpPr>
                <a:spLocks/>
              </p:cNvSpPr>
              <p:nvPr/>
            </p:nvSpPr>
            <p:spPr bwMode="auto">
              <a:xfrm>
                <a:off x="1410" y="2268"/>
                <a:ext cx="134" cy="130"/>
              </a:xfrm>
              <a:custGeom>
                <a:avLst/>
                <a:gdLst>
                  <a:gd name="T0" fmla="*/ 251 w 267"/>
                  <a:gd name="T1" fmla="*/ 82 h 260"/>
                  <a:gd name="T2" fmla="*/ 250 w 267"/>
                  <a:gd name="T3" fmla="*/ 92 h 260"/>
                  <a:gd name="T4" fmla="*/ 245 w 267"/>
                  <a:gd name="T5" fmla="*/ 114 h 260"/>
                  <a:gd name="T6" fmla="*/ 237 w 267"/>
                  <a:gd name="T7" fmla="*/ 141 h 260"/>
                  <a:gd name="T8" fmla="*/ 224 w 267"/>
                  <a:gd name="T9" fmla="*/ 167 h 260"/>
                  <a:gd name="T10" fmla="*/ 202 w 267"/>
                  <a:gd name="T11" fmla="*/ 191 h 260"/>
                  <a:gd name="T12" fmla="*/ 175 w 267"/>
                  <a:gd name="T13" fmla="*/ 210 h 260"/>
                  <a:gd name="T14" fmla="*/ 138 w 267"/>
                  <a:gd name="T15" fmla="*/ 220 h 260"/>
                  <a:gd name="T16" fmla="*/ 93 w 267"/>
                  <a:gd name="T17" fmla="*/ 214 h 260"/>
                  <a:gd name="T18" fmla="*/ 63 w 267"/>
                  <a:gd name="T19" fmla="*/ 196 h 260"/>
                  <a:gd name="T20" fmla="*/ 48 w 267"/>
                  <a:gd name="T21" fmla="*/ 167 h 260"/>
                  <a:gd name="T22" fmla="*/ 46 w 267"/>
                  <a:gd name="T23" fmla="*/ 132 h 260"/>
                  <a:gd name="T24" fmla="*/ 56 w 267"/>
                  <a:gd name="T25" fmla="*/ 95 h 260"/>
                  <a:gd name="T26" fmla="*/ 74 w 267"/>
                  <a:gd name="T27" fmla="*/ 59 h 260"/>
                  <a:gd name="T28" fmla="*/ 102 w 267"/>
                  <a:gd name="T29" fmla="*/ 29 h 260"/>
                  <a:gd name="T30" fmla="*/ 135 w 267"/>
                  <a:gd name="T31" fmla="*/ 9 h 260"/>
                  <a:gd name="T32" fmla="*/ 151 w 267"/>
                  <a:gd name="T33" fmla="*/ 2 h 260"/>
                  <a:gd name="T34" fmla="*/ 138 w 267"/>
                  <a:gd name="T35" fmla="*/ 0 h 260"/>
                  <a:gd name="T36" fmla="*/ 117 w 267"/>
                  <a:gd name="T37" fmla="*/ 2 h 260"/>
                  <a:gd name="T38" fmla="*/ 90 w 267"/>
                  <a:gd name="T39" fmla="*/ 6 h 260"/>
                  <a:gd name="T40" fmla="*/ 61 w 267"/>
                  <a:gd name="T41" fmla="*/ 18 h 260"/>
                  <a:gd name="T42" fmla="*/ 36 w 267"/>
                  <a:gd name="T43" fmla="*/ 36 h 260"/>
                  <a:gd name="T44" fmla="*/ 13 w 267"/>
                  <a:gd name="T45" fmla="*/ 68 h 260"/>
                  <a:gd name="T46" fmla="*/ 0 w 267"/>
                  <a:gd name="T47" fmla="*/ 114 h 260"/>
                  <a:gd name="T48" fmla="*/ 0 w 267"/>
                  <a:gd name="T49" fmla="*/ 168 h 260"/>
                  <a:gd name="T50" fmla="*/ 14 w 267"/>
                  <a:gd name="T51" fmla="*/ 211 h 260"/>
                  <a:gd name="T52" fmla="*/ 41 w 267"/>
                  <a:gd name="T53" fmla="*/ 242 h 260"/>
                  <a:gd name="T54" fmla="*/ 80 w 267"/>
                  <a:gd name="T55" fmla="*/ 257 h 260"/>
                  <a:gd name="T56" fmla="*/ 123 w 267"/>
                  <a:gd name="T57" fmla="*/ 260 h 260"/>
                  <a:gd name="T58" fmla="*/ 165 w 267"/>
                  <a:gd name="T59" fmla="*/ 250 h 260"/>
                  <a:gd name="T60" fmla="*/ 204 w 267"/>
                  <a:gd name="T61" fmla="*/ 232 h 260"/>
                  <a:gd name="T62" fmla="*/ 234 w 267"/>
                  <a:gd name="T63" fmla="*/ 204 h 260"/>
                  <a:gd name="T64" fmla="*/ 253 w 267"/>
                  <a:gd name="T65" fmla="*/ 170 h 260"/>
                  <a:gd name="T66" fmla="*/ 261 w 267"/>
                  <a:gd name="T67" fmla="*/ 141 h 260"/>
                  <a:gd name="T68" fmla="*/ 267 w 267"/>
                  <a:gd name="T69" fmla="*/ 120 h 260"/>
                  <a:gd name="T70" fmla="*/ 267 w 267"/>
                  <a:gd name="T71" fmla="*/ 104 h 260"/>
                  <a:gd name="T72" fmla="*/ 261 w 267"/>
                  <a:gd name="T73" fmla="*/ 88 h 260"/>
                  <a:gd name="T74" fmla="*/ 254 w 267"/>
                  <a:gd name="T75" fmla="*/ 81 h 260"/>
                  <a:gd name="T76" fmla="*/ 253 w 267"/>
                  <a:gd name="T77" fmla="*/ 8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7" h="260">
                    <a:moveTo>
                      <a:pt x="253" y="81"/>
                    </a:moveTo>
                    <a:lnTo>
                      <a:pt x="251" y="82"/>
                    </a:lnTo>
                    <a:lnTo>
                      <a:pt x="251" y="86"/>
                    </a:lnTo>
                    <a:lnTo>
                      <a:pt x="250" y="92"/>
                    </a:lnTo>
                    <a:lnTo>
                      <a:pt x="248" y="104"/>
                    </a:lnTo>
                    <a:lnTo>
                      <a:pt x="245" y="114"/>
                    </a:lnTo>
                    <a:lnTo>
                      <a:pt x="242" y="127"/>
                    </a:lnTo>
                    <a:lnTo>
                      <a:pt x="237" y="141"/>
                    </a:lnTo>
                    <a:lnTo>
                      <a:pt x="231" y="154"/>
                    </a:lnTo>
                    <a:lnTo>
                      <a:pt x="224" y="167"/>
                    </a:lnTo>
                    <a:lnTo>
                      <a:pt x="214" y="180"/>
                    </a:lnTo>
                    <a:lnTo>
                      <a:pt x="202" y="191"/>
                    </a:lnTo>
                    <a:lnTo>
                      <a:pt x="191" y="203"/>
                    </a:lnTo>
                    <a:lnTo>
                      <a:pt x="175" y="210"/>
                    </a:lnTo>
                    <a:lnTo>
                      <a:pt x="158" y="217"/>
                    </a:lnTo>
                    <a:lnTo>
                      <a:pt x="138" y="220"/>
                    </a:lnTo>
                    <a:lnTo>
                      <a:pt x="117" y="220"/>
                    </a:lnTo>
                    <a:lnTo>
                      <a:pt x="93" y="214"/>
                    </a:lnTo>
                    <a:lnTo>
                      <a:pt x="76" y="207"/>
                    </a:lnTo>
                    <a:lnTo>
                      <a:pt x="63" y="196"/>
                    </a:lnTo>
                    <a:lnTo>
                      <a:pt x="54" y="183"/>
                    </a:lnTo>
                    <a:lnTo>
                      <a:pt x="48" y="167"/>
                    </a:lnTo>
                    <a:lnTo>
                      <a:pt x="46" y="150"/>
                    </a:lnTo>
                    <a:lnTo>
                      <a:pt x="46" y="132"/>
                    </a:lnTo>
                    <a:lnTo>
                      <a:pt x="50" y="115"/>
                    </a:lnTo>
                    <a:lnTo>
                      <a:pt x="56" y="95"/>
                    </a:lnTo>
                    <a:lnTo>
                      <a:pt x="64" y="78"/>
                    </a:lnTo>
                    <a:lnTo>
                      <a:pt x="74" y="59"/>
                    </a:lnTo>
                    <a:lnTo>
                      <a:pt x="89" y="43"/>
                    </a:lnTo>
                    <a:lnTo>
                      <a:pt x="102" y="29"/>
                    </a:lnTo>
                    <a:lnTo>
                      <a:pt x="117" y="18"/>
                    </a:lnTo>
                    <a:lnTo>
                      <a:pt x="135" y="9"/>
                    </a:lnTo>
                    <a:lnTo>
                      <a:pt x="153" y="3"/>
                    </a:lnTo>
                    <a:lnTo>
                      <a:pt x="151" y="2"/>
                    </a:lnTo>
                    <a:lnTo>
                      <a:pt x="146" y="2"/>
                    </a:lnTo>
                    <a:lnTo>
                      <a:pt x="138" y="0"/>
                    </a:lnTo>
                    <a:lnTo>
                      <a:pt x="129" y="2"/>
                    </a:lnTo>
                    <a:lnTo>
                      <a:pt x="117" y="2"/>
                    </a:lnTo>
                    <a:lnTo>
                      <a:pt x="105" y="3"/>
                    </a:lnTo>
                    <a:lnTo>
                      <a:pt x="90" y="6"/>
                    </a:lnTo>
                    <a:lnTo>
                      <a:pt x="77" y="12"/>
                    </a:lnTo>
                    <a:lnTo>
                      <a:pt x="61" y="18"/>
                    </a:lnTo>
                    <a:lnTo>
                      <a:pt x="48" y="26"/>
                    </a:lnTo>
                    <a:lnTo>
                      <a:pt x="36" y="36"/>
                    </a:lnTo>
                    <a:lnTo>
                      <a:pt x="24" y="52"/>
                    </a:lnTo>
                    <a:lnTo>
                      <a:pt x="13" y="68"/>
                    </a:lnTo>
                    <a:lnTo>
                      <a:pt x="5" y="89"/>
                    </a:lnTo>
                    <a:lnTo>
                      <a:pt x="0" y="114"/>
                    </a:lnTo>
                    <a:lnTo>
                      <a:pt x="0" y="141"/>
                    </a:lnTo>
                    <a:lnTo>
                      <a:pt x="0" y="168"/>
                    </a:lnTo>
                    <a:lnTo>
                      <a:pt x="5" y="193"/>
                    </a:lnTo>
                    <a:lnTo>
                      <a:pt x="14" y="211"/>
                    </a:lnTo>
                    <a:lnTo>
                      <a:pt x="27" y="230"/>
                    </a:lnTo>
                    <a:lnTo>
                      <a:pt x="41" y="242"/>
                    </a:lnTo>
                    <a:lnTo>
                      <a:pt x="60" y="250"/>
                    </a:lnTo>
                    <a:lnTo>
                      <a:pt x="80" y="257"/>
                    </a:lnTo>
                    <a:lnTo>
                      <a:pt x="102" y="260"/>
                    </a:lnTo>
                    <a:lnTo>
                      <a:pt x="123" y="260"/>
                    </a:lnTo>
                    <a:lnTo>
                      <a:pt x="143" y="257"/>
                    </a:lnTo>
                    <a:lnTo>
                      <a:pt x="165" y="250"/>
                    </a:lnTo>
                    <a:lnTo>
                      <a:pt x="185" y="243"/>
                    </a:lnTo>
                    <a:lnTo>
                      <a:pt x="204" y="232"/>
                    </a:lnTo>
                    <a:lnTo>
                      <a:pt x="221" y="219"/>
                    </a:lnTo>
                    <a:lnTo>
                      <a:pt x="234" y="204"/>
                    </a:lnTo>
                    <a:lnTo>
                      <a:pt x="245" y="188"/>
                    </a:lnTo>
                    <a:lnTo>
                      <a:pt x="253" y="170"/>
                    </a:lnTo>
                    <a:lnTo>
                      <a:pt x="258" y="155"/>
                    </a:lnTo>
                    <a:lnTo>
                      <a:pt x="261" y="141"/>
                    </a:lnTo>
                    <a:lnTo>
                      <a:pt x="265" y="131"/>
                    </a:lnTo>
                    <a:lnTo>
                      <a:pt x="267" y="120"/>
                    </a:lnTo>
                    <a:lnTo>
                      <a:pt x="267" y="111"/>
                    </a:lnTo>
                    <a:lnTo>
                      <a:pt x="267" y="104"/>
                    </a:lnTo>
                    <a:lnTo>
                      <a:pt x="267" y="98"/>
                    </a:lnTo>
                    <a:lnTo>
                      <a:pt x="261" y="88"/>
                    </a:lnTo>
                    <a:lnTo>
                      <a:pt x="257" y="84"/>
                    </a:lnTo>
                    <a:lnTo>
                      <a:pt x="254" y="81"/>
                    </a:lnTo>
                    <a:lnTo>
                      <a:pt x="253" y="81"/>
                    </a:lnTo>
                    <a:lnTo>
                      <a:pt x="253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89" name="Freeform 84"/>
              <p:cNvSpPr>
                <a:spLocks/>
              </p:cNvSpPr>
              <p:nvPr/>
            </p:nvSpPr>
            <p:spPr bwMode="auto">
              <a:xfrm>
                <a:off x="1469" y="2293"/>
                <a:ext cx="45" cy="44"/>
              </a:xfrm>
              <a:custGeom>
                <a:avLst/>
                <a:gdLst>
                  <a:gd name="T0" fmla="*/ 38 w 91"/>
                  <a:gd name="T1" fmla="*/ 0 h 87"/>
                  <a:gd name="T2" fmla="*/ 34 w 91"/>
                  <a:gd name="T3" fmla="*/ 2 h 87"/>
                  <a:gd name="T4" fmla="*/ 25 w 91"/>
                  <a:gd name="T5" fmla="*/ 8 h 87"/>
                  <a:gd name="T6" fmla="*/ 19 w 91"/>
                  <a:gd name="T7" fmla="*/ 11 h 87"/>
                  <a:gd name="T8" fmla="*/ 16 w 91"/>
                  <a:gd name="T9" fmla="*/ 17 h 87"/>
                  <a:gd name="T10" fmla="*/ 12 w 91"/>
                  <a:gd name="T11" fmla="*/ 24 h 87"/>
                  <a:gd name="T12" fmla="*/ 8 w 91"/>
                  <a:gd name="T13" fmla="*/ 31 h 87"/>
                  <a:gd name="T14" fmla="*/ 5 w 91"/>
                  <a:gd name="T15" fmla="*/ 37 h 87"/>
                  <a:gd name="T16" fmla="*/ 2 w 91"/>
                  <a:gd name="T17" fmla="*/ 44 h 87"/>
                  <a:gd name="T18" fmla="*/ 0 w 91"/>
                  <a:gd name="T19" fmla="*/ 51 h 87"/>
                  <a:gd name="T20" fmla="*/ 0 w 91"/>
                  <a:gd name="T21" fmla="*/ 58 h 87"/>
                  <a:gd name="T22" fmla="*/ 3 w 91"/>
                  <a:gd name="T23" fmla="*/ 64 h 87"/>
                  <a:gd name="T24" fmla="*/ 8 w 91"/>
                  <a:gd name="T25" fmla="*/ 71 h 87"/>
                  <a:gd name="T26" fmla="*/ 15 w 91"/>
                  <a:gd name="T27" fmla="*/ 77 h 87"/>
                  <a:gd name="T28" fmla="*/ 25 w 91"/>
                  <a:gd name="T29" fmla="*/ 83 h 87"/>
                  <a:gd name="T30" fmla="*/ 35 w 91"/>
                  <a:gd name="T31" fmla="*/ 84 h 87"/>
                  <a:gd name="T32" fmla="*/ 44 w 91"/>
                  <a:gd name="T33" fmla="*/ 87 h 87"/>
                  <a:gd name="T34" fmla="*/ 51 w 91"/>
                  <a:gd name="T35" fmla="*/ 86 h 87"/>
                  <a:gd name="T36" fmla="*/ 59 w 91"/>
                  <a:gd name="T37" fmla="*/ 84 h 87"/>
                  <a:gd name="T38" fmla="*/ 65 w 91"/>
                  <a:gd name="T39" fmla="*/ 81 h 87"/>
                  <a:gd name="T40" fmla="*/ 71 w 91"/>
                  <a:gd name="T41" fmla="*/ 79 h 87"/>
                  <a:gd name="T42" fmla="*/ 75 w 91"/>
                  <a:gd name="T43" fmla="*/ 73 h 87"/>
                  <a:gd name="T44" fmla="*/ 79 w 91"/>
                  <a:gd name="T45" fmla="*/ 69 h 87"/>
                  <a:gd name="T46" fmla="*/ 84 w 91"/>
                  <a:gd name="T47" fmla="*/ 57 h 87"/>
                  <a:gd name="T48" fmla="*/ 88 w 91"/>
                  <a:gd name="T49" fmla="*/ 47 h 87"/>
                  <a:gd name="T50" fmla="*/ 90 w 91"/>
                  <a:gd name="T51" fmla="*/ 41 h 87"/>
                  <a:gd name="T52" fmla="*/ 91 w 91"/>
                  <a:gd name="T53" fmla="*/ 38 h 87"/>
                  <a:gd name="T54" fmla="*/ 88 w 91"/>
                  <a:gd name="T55" fmla="*/ 38 h 87"/>
                  <a:gd name="T56" fmla="*/ 81 w 91"/>
                  <a:gd name="T57" fmla="*/ 41 h 87"/>
                  <a:gd name="T58" fmla="*/ 72 w 91"/>
                  <a:gd name="T59" fmla="*/ 46 h 87"/>
                  <a:gd name="T60" fmla="*/ 62 w 91"/>
                  <a:gd name="T61" fmla="*/ 51 h 87"/>
                  <a:gd name="T62" fmla="*/ 52 w 91"/>
                  <a:gd name="T63" fmla="*/ 54 h 87"/>
                  <a:gd name="T64" fmla="*/ 44 w 91"/>
                  <a:gd name="T65" fmla="*/ 54 h 87"/>
                  <a:gd name="T66" fmla="*/ 38 w 91"/>
                  <a:gd name="T67" fmla="*/ 53 h 87"/>
                  <a:gd name="T68" fmla="*/ 36 w 91"/>
                  <a:gd name="T69" fmla="*/ 47 h 87"/>
                  <a:gd name="T70" fmla="*/ 35 w 91"/>
                  <a:gd name="T71" fmla="*/ 37 h 87"/>
                  <a:gd name="T72" fmla="*/ 35 w 91"/>
                  <a:gd name="T73" fmla="*/ 28 h 87"/>
                  <a:gd name="T74" fmla="*/ 35 w 91"/>
                  <a:gd name="T75" fmla="*/ 21 h 87"/>
                  <a:gd name="T76" fmla="*/ 35 w 91"/>
                  <a:gd name="T77" fmla="*/ 14 h 87"/>
                  <a:gd name="T78" fmla="*/ 36 w 91"/>
                  <a:gd name="T79" fmla="*/ 2 h 87"/>
                  <a:gd name="T80" fmla="*/ 38 w 91"/>
                  <a:gd name="T81" fmla="*/ 0 h 87"/>
                  <a:gd name="T82" fmla="*/ 38 w 91"/>
                  <a:gd name="T8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1" h="87">
                    <a:moveTo>
                      <a:pt x="38" y="0"/>
                    </a:moveTo>
                    <a:lnTo>
                      <a:pt x="34" y="2"/>
                    </a:lnTo>
                    <a:lnTo>
                      <a:pt x="25" y="8"/>
                    </a:lnTo>
                    <a:lnTo>
                      <a:pt x="19" y="11"/>
                    </a:lnTo>
                    <a:lnTo>
                      <a:pt x="16" y="17"/>
                    </a:lnTo>
                    <a:lnTo>
                      <a:pt x="12" y="24"/>
                    </a:lnTo>
                    <a:lnTo>
                      <a:pt x="8" y="31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58"/>
                    </a:lnTo>
                    <a:lnTo>
                      <a:pt x="3" y="64"/>
                    </a:lnTo>
                    <a:lnTo>
                      <a:pt x="8" y="71"/>
                    </a:lnTo>
                    <a:lnTo>
                      <a:pt x="15" y="77"/>
                    </a:lnTo>
                    <a:lnTo>
                      <a:pt x="25" y="83"/>
                    </a:lnTo>
                    <a:lnTo>
                      <a:pt x="35" y="84"/>
                    </a:lnTo>
                    <a:lnTo>
                      <a:pt x="44" y="87"/>
                    </a:lnTo>
                    <a:lnTo>
                      <a:pt x="51" y="86"/>
                    </a:lnTo>
                    <a:lnTo>
                      <a:pt x="59" y="84"/>
                    </a:lnTo>
                    <a:lnTo>
                      <a:pt x="65" y="81"/>
                    </a:lnTo>
                    <a:lnTo>
                      <a:pt x="71" y="79"/>
                    </a:lnTo>
                    <a:lnTo>
                      <a:pt x="75" y="73"/>
                    </a:lnTo>
                    <a:lnTo>
                      <a:pt x="79" y="69"/>
                    </a:lnTo>
                    <a:lnTo>
                      <a:pt x="84" y="57"/>
                    </a:lnTo>
                    <a:lnTo>
                      <a:pt x="88" y="47"/>
                    </a:lnTo>
                    <a:lnTo>
                      <a:pt x="90" y="41"/>
                    </a:lnTo>
                    <a:lnTo>
                      <a:pt x="91" y="38"/>
                    </a:lnTo>
                    <a:lnTo>
                      <a:pt x="88" y="38"/>
                    </a:lnTo>
                    <a:lnTo>
                      <a:pt x="81" y="41"/>
                    </a:lnTo>
                    <a:lnTo>
                      <a:pt x="72" y="46"/>
                    </a:lnTo>
                    <a:lnTo>
                      <a:pt x="62" y="51"/>
                    </a:lnTo>
                    <a:lnTo>
                      <a:pt x="52" y="54"/>
                    </a:lnTo>
                    <a:lnTo>
                      <a:pt x="44" y="54"/>
                    </a:lnTo>
                    <a:lnTo>
                      <a:pt x="38" y="53"/>
                    </a:lnTo>
                    <a:lnTo>
                      <a:pt x="36" y="47"/>
                    </a:lnTo>
                    <a:lnTo>
                      <a:pt x="35" y="37"/>
                    </a:lnTo>
                    <a:lnTo>
                      <a:pt x="35" y="28"/>
                    </a:lnTo>
                    <a:lnTo>
                      <a:pt x="35" y="21"/>
                    </a:lnTo>
                    <a:lnTo>
                      <a:pt x="35" y="14"/>
                    </a:lnTo>
                    <a:lnTo>
                      <a:pt x="36" y="2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90" name="Freeform 85"/>
              <p:cNvSpPr>
                <a:spLocks/>
              </p:cNvSpPr>
              <p:nvPr/>
            </p:nvSpPr>
            <p:spPr bwMode="auto">
              <a:xfrm>
                <a:off x="1530" y="2231"/>
                <a:ext cx="83" cy="46"/>
              </a:xfrm>
              <a:custGeom>
                <a:avLst/>
                <a:gdLst>
                  <a:gd name="T0" fmla="*/ 0 w 165"/>
                  <a:gd name="T1" fmla="*/ 57 h 93"/>
                  <a:gd name="T2" fmla="*/ 0 w 165"/>
                  <a:gd name="T3" fmla="*/ 56 h 93"/>
                  <a:gd name="T4" fmla="*/ 4 w 165"/>
                  <a:gd name="T5" fmla="*/ 54 h 93"/>
                  <a:gd name="T6" fmla="*/ 10 w 165"/>
                  <a:gd name="T7" fmla="*/ 53 h 93"/>
                  <a:gd name="T8" fmla="*/ 20 w 165"/>
                  <a:gd name="T9" fmla="*/ 50 h 93"/>
                  <a:gd name="T10" fmla="*/ 28 w 165"/>
                  <a:gd name="T11" fmla="*/ 47 h 93"/>
                  <a:gd name="T12" fmla="*/ 41 w 165"/>
                  <a:gd name="T13" fmla="*/ 43 h 93"/>
                  <a:gd name="T14" fmla="*/ 53 w 165"/>
                  <a:gd name="T15" fmla="*/ 40 h 93"/>
                  <a:gd name="T16" fmla="*/ 67 w 165"/>
                  <a:gd name="T17" fmla="*/ 35 h 93"/>
                  <a:gd name="T18" fmla="*/ 80 w 165"/>
                  <a:gd name="T19" fmla="*/ 30 h 93"/>
                  <a:gd name="T20" fmla="*/ 93 w 165"/>
                  <a:gd name="T21" fmla="*/ 27 h 93"/>
                  <a:gd name="T22" fmla="*/ 106 w 165"/>
                  <a:gd name="T23" fmla="*/ 21 h 93"/>
                  <a:gd name="T24" fmla="*/ 120 w 165"/>
                  <a:gd name="T25" fmla="*/ 17 h 93"/>
                  <a:gd name="T26" fmla="*/ 130 w 165"/>
                  <a:gd name="T27" fmla="*/ 12 h 93"/>
                  <a:gd name="T28" fmla="*/ 140 w 165"/>
                  <a:gd name="T29" fmla="*/ 8 h 93"/>
                  <a:gd name="T30" fmla="*/ 149 w 165"/>
                  <a:gd name="T31" fmla="*/ 4 h 93"/>
                  <a:gd name="T32" fmla="*/ 156 w 165"/>
                  <a:gd name="T33" fmla="*/ 2 h 93"/>
                  <a:gd name="T34" fmla="*/ 162 w 165"/>
                  <a:gd name="T35" fmla="*/ 0 h 93"/>
                  <a:gd name="T36" fmla="*/ 165 w 165"/>
                  <a:gd name="T37" fmla="*/ 4 h 93"/>
                  <a:gd name="T38" fmla="*/ 163 w 165"/>
                  <a:gd name="T39" fmla="*/ 8 h 93"/>
                  <a:gd name="T40" fmla="*/ 163 w 165"/>
                  <a:gd name="T41" fmla="*/ 14 h 93"/>
                  <a:gd name="T42" fmla="*/ 158 w 165"/>
                  <a:gd name="T43" fmla="*/ 20 h 93"/>
                  <a:gd name="T44" fmla="*/ 153 w 165"/>
                  <a:gd name="T45" fmla="*/ 27 h 93"/>
                  <a:gd name="T46" fmla="*/ 145 w 165"/>
                  <a:gd name="T47" fmla="*/ 34 h 93"/>
                  <a:gd name="T48" fmla="*/ 135 w 165"/>
                  <a:gd name="T49" fmla="*/ 41 h 93"/>
                  <a:gd name="T50" fmla="*/ 120 w 165"/>
                  <a:gd name="T51" fmla="*/ 50 h 93"/>
                  <a:gd name="T52" fmla="*/ 107 w 165"/>
                  <a:gd name="T53" fmla="*/ 60 h 93"/>
                  <a:gd name="T54" fmla="*/ 89 w 165"/>
                  <a:gd name="T55" fmla="*/ 67 h 93"/>
                  <a:gd name="T56" fmla="*/ 67 w 165"/>
                  <a:gd name="T57" fmla="*/ 76 h 93"/>
                  <a:gd name="T58" fmla="*/ 43 w 165"/>
                  <a:gd name="T59" fmla="*/ 84 h 93"/>
                  <a:gd name="T60" fmla="*/ 15 w 165"/>
                  <a:gd name="T61" fmla="*/ 93 h 93"/>
                  <a:gd name="T62" fmla="*/ 0 w 165"/>
                  <a:gd name="T63" fmla="*/ 57 h 93"/>
                  <a:gd name="T64" fmla="*/ 0 w 165"/>
                  <a:gd name="T65" fmla="*/ 5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93">
                    <a:moveTo>
                      <a:pt x="0" y="57"/>
                    </a:moveTo>
                    <a:lnTo>
                      <a:pt x="0" y="56"/>
                    </a:lnTo>
                    <a:lnTo>
                      <a:pt x="4" y="54"/>
                    </a:lnTo>
                    <a:lnTo>
                      <a:pt x="10" y="53"/>
                    </a:lnTo>
                    <a:lnTo>
                      <a:pt x="20" y="50"/>
                    </a:lnTo>
                    <a:lnTo>
                      <a:pt x="28" y="47"/>
                    </a:lnTo>
                    <a:lnTo>
                      <a:pt x="41" y="43"/>
                    </a:lnTo>
                    <a:lnTo>
                      <a:pt x="53" y="40"/>
                    </a:lnTo>
                    <a:lnTo>
                      <a:pt x="67" y="35"/>
                    </a:lnTo>
                    <a:lnTo>
                      <a:pt x="80" y="30"/>
                    </a:lnTo>
                    <a:lnTo>
                      <a:pt x="93" y="27"/>
                    </a:lnTo>
                    <a:lnTo>
                      <a:pt x="106" y="21"/>
                    </a:lnTo>
                    <a:lnTo>
                      <a:pt x="120" y="17"/>
                    </a:lnTo>
                    <a:lnTo>
                      <a:pt x="130" y="12"/>
                    </a:lnTo>
                    <a:lnTo>
                      <a:pt x="140" y="8"/>
                    </a:lnTo>
                    <a:lnTo>
                      <a:pt x="149" y="4"/>
                    </a:lnTo>
                    <a:lnTo>
                      <a:pt x="156" y="2"/>
                    </a:lnTo>
                    <a:lnTo>
                      <a:pt x="162" y="0"/>
                    </a:lnTo>
                    <a:lnTo>
                      <a:pt x="165" y="4"/>
                    </a:lnTo>
                    <a:lnTo>
                      <a:pt x="163" y="8"/>
                    </a:lnTo>
                    <a:lnTo>
                      <a:pt x="163" y="14"/>
                    </a:lnTo>
                    <a:lnTo>
                      <a:pt x="158" y="20"/>
                    </a:lnTo>
                    <a:lnTo>
                      <a:pt x="153" y="27"/>
                    </a:lnTo>
                    <a:lnTo>
                      <a:pt x="145" y="34"/>
                    </a:lnTo>
                    <a:lnTo>
                      <a:pt x="135" y="41"/>
                    </a:lnTo>
                    <a:lnTo>
                      <a:pt x="120" y="50"/>
                    </a:lnTo>
                    <a:lnTo>
                      <a:pt x="107" y="60"/>
                    </a:lnTo>
                    <a:lnTo>
                      <a:pt x="89" y="67"/>
                    </a:lnTo>
                    <a:lnTo>
                      <a:pt x="67" y="76"/>
                    </a:lnTo>
                    <a:lnTo>
                      <a:pt x="43" y="84"/>
                    </a:lnTo>
                    <a:lnTo>
                      <a:pt x="15" y="93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91" name="Freeform 86"/>
              <p:cNvSpPr>
                <a:spLocks/>
              </p:cNvSpPr>
              <p:nvPr/>
            </p:nvSpPr>
            <p:spPr bwMode="auto">
              <a:xfrm>
                <a:off x="1414" y="1914"/>
                <a:ext cx="25" cy="9"/>
              </a:xfrm>
              <a:custGeom>
                <a:avLst/>
                <a:gdLst>
                  <a:gd name="T0" fmla="*/ 0 w 50"/>
                  <a:gd name="T1" fmla="*/ 16 h 17"/>
                  <a:gd name="T2" fmla="*/ 3 w 50"/>
                  <a:gd name="T3" fmla="*/ 16 h 17"/>
                  <a:gd name="T4" fmla="*/ 8 w 50"/>
                  <a:gd name="T5" fmla="*/ 16 h 17"/>
                  <a:gd name="T6" fmla="*/ 17 w 50"/>
                  <a:gd name="T7" fmla="*/ 16 h 17"/>
                  <a:gd name="T8" fmla="*/ 29 w 50"/>
                  <a:gd name="T9" fmla="*/ 17 h 17"/>
                  <a:gd name="T10" fmla="*/ 37 w 50"/>
                  <a:gd name="T11" fmla="*/ 16 h 17"/>
                  <a:gd name="T12" fmla="*/ 46 w 50"/>
                  <a:gd name="T13" fmla="*/ 16 h 17"/>
                  <a:gd name="T14" fmla="*/ 50 w 50"/>
                  <a:gd name="T15" fmla="*/ 11 h 17"/>
                  <a:gd name="T16" fmla="*/ 50 w 50"/>
                  <a:gd name="T17" fmla="*/ 9 h 17"/>
                  <a:gd name="T18" fmla="*/ 43 w 50"/>
                  <a:gd name="T19" fmla="*/ 3 h 17"/>
                  <a:gd name="T20" fmla="*/ 36 w 50"/>
                  <a:gd name="T21" fmla="*/ 1 h 17"/>
                  <a:gd name="T22" fmla="*/ 27 w 50"/>
                  <a:gd name="T23" fmla="*/ 0 h 17"/>
                  <a:gd name="T24" fmla="*/ 20 w 50"/>
                  <a:gd name="T25" fmla="*/ 3 h 17"/>
                  <a:gd name="T26" fmla="*/ 11 w 50"/>
                  <a:gd name="T27" fmla="*/ 4 h 17"/>
                  <a:gd name="T28" fmla="*/ 6 w 50"/>
                  <a:gd name="T29" fmla="*/ 7 h 17"/>
                  <a:gd name="T30" fmla="*/ 1 w 50"/>
                  <a:gd name="T31" fmla="*/ 10 h 17"/>
                  <a:gd name="T32" fmla="*/ 0 w 50"/>
                  <a:gd name="T33" fmla="*/ 10 h 17"/>
                  <a:gd name="T34" fmla="*/ 0 w 50"/>
                  <a:gd name="T35" fmla="*/ 16 h 17"/>
                  <a:gd name="T36" fmla="*/ 0 w 50"/>
                  <a:gd name="T3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1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7" y="16"/>
                    </a:lnTo>
                    <a:lnTo>
                      <a:pt x="29" y="17"/>
                    </a:lnTo>
                    <a:lnTo>
                      <a:pt x="37" y="16"/>
                    </a:lnTo>
                    <a:lnTo>
                      <a:pt x="46" y="16"/>
                    </a:lnTo>
                    <a:lnTo>
                      <a:pt x="50" y="11"/>
                    </a:lnTo>
                    <a:lnTo>
                      <a:pt x="50" y="9"/>
                    </a:lnTo>
                    <a:lnTo>
                      <a:pt x="43" y="3"/>
                    </a:lnTo>
                    <a:lnTo>
                      <a:pt x="36" y="1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11" y="4"/>
                    </a:lnTo>
                    <a:lnTo>
                      <a:pt x="6" y="7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EAE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92" name="Freeform 87"/>
              <p:cNvSpPr>
                <a:spLocks/>
              </p:cNvSpPr>
              <p:nvPr/>
            </p:nvSpPr>
            <p:spPr bwMode="auto">
              <a:xfrm>
                <a:off x="1542" y="2253"/>
                <a:ext cx="70" cy="47"/>
              </a:xfrm>
              <a:custGeom>
                <a:avLst/>
                <a:gdLst>
                  <a:gd name="T0" fmla="*/ 0 w 140"/>
                  <a:gd name="T1" fmla="*/ 70 h 93"/>
                  <a:gd name="T2" fmla="*/ 0 w 140"/>
                  <a:gd name="T3" fmla="*/ 69 h 93"/>
                  <a:gd name="T4" fmla="*/ 4 w 140"/>
                  <a:gd name="T5" fmla="*/ 68 h 93"/>
                  <a:gd name="T6" fmla="*/ 8 w 140"/>
                  <a:gd name="T7" fmla="*/ 65 h 93"/>
                  <a:gd name="T8" fmla="*/ 17 w 140"/>
                  <a:gd name="T9" fmla="*/ 63 h 93"/>
                  <a:gd name="T10" fmla="*/ 24 w 140"/>
                  <a:gd name="T11" fmla="*/ 59 h 93"/>
                  <a:gd name="T12" fmla="*/ 36 w 140"/>
                  <a:gd name="T13" fmla="*/ 55 h 93"/>
                  <a:gd name="T14" fmla="*/ 46 w 140"/>
                  <a:gd name="T15" fmla="*/ 50 h 93"/>
                  <a:gd name="T16" fmla="*/ 59 w 140"/>
                  <a:gd name="T17" fmla="*/ 46 h 93"/>
                  <a:gd name="T18" fmla="*/ 69 w 140"/>
                  <a:gd name="T19" fmla="*/ 40 h 93"/>
                  <a:gd name="T20" fmla="*/ 82 w 140"/>
                  <a:gd name="T21" fmla="*/ 33 h 93"/>
                  <a:gd name="T22" fmla="*/ 92 w 140"/>
                  <a:gd name="T23" fmla="*/ 27 h 93"/>
                  <a:gd name="T24" fmla="*/ 104 w 140"/>
                  <a:gd name="T25" fmla="*/ 22 h 93"/>
                  <a:gd name="T26" fmla="*/ 115 w 140"/>
                  <a:gd name="T27" fmla="*/ 16 h 93"/>
                  <a:gd name="T28" fmla="*/ 125 w 140"/>
                  <a:gd name="T29" fmla="*/ 10 h 93"/>
                  <a:gd name="T30" fmla="*/ 133 w 140"/>
                  <a:gd name="T31" fmla="*/ 4 h 93"/>
                  <a:gd name="T32" fmla="*/ 140 w 140"/>
                  <a:gd name="T33" fmla="*/ 0 h 93"/>
                  <a:gd name="T34" fmla="*/ 140 w 140"/>
                  <a:gd name="T35" fmla="*/ 3 h 93"/>
                  <a:gd name="T36" fmla="*/ 136 w 140"/>
                  <a:gd name="T37" fmla="*/ 10 h 93"/>
                  <a:gd name="T38" fmla="*/ 132 w 140"/>
                  <a:gd name="T39" fmla="*/ 16 h 93"/>
                  <a:gd name="T40" fmla="*/ 129 w 140"/>
                  <a:gd name="T41" fmla="*/ 22 h 93"/>
                  <a:gd name="T42" fmla="*/ 123 w 140"/>
                  <a:gd name="T43" fmla="*/ 30 h 93"/>
                  <a:gd name="T44" fmla="*/ 117 w 140"/>
                  <a:gd name="T45" fmla="*/ 39 h 93"/>
                  <a:gd name="T46" fmla="*/ 110 w 140"/>
                  <a:gd name="T47" fmla="*/ 46 h 93"/>
                  <a:gd name="T48" fmla="*/ 100 w 140"/>
                  <a:gd name="T49" fmla="*/ 53 h 93"/>
                  <a:gd name="T50" fmla="*/ 89 w 140"/>
                  <a:gd name="T51" fmla="*/ 60 h 93"/>
                  <a:gd name="T52" fmla="*/ 76 w 140"/>
                  <a:gd name="T53" fmla="*/ 69 h 93"/>
                  <a:gd name="T54" fmla="*/ 60 w 140"/>
                  <a:gd name="T55" fmla="*/ 76 h 93"/>
                  <a:gd name="T56" fmla="*/ 43 w 140"/>
                  <a:gd name="T57" fmla="*/ 83 h 93"/>
                  <a:gd name="T58" fmla="*/ 23 w 140"/>
                  <a:gd name="T59" fmla="*/ 88 h 93"/>
                  <a:gd name="T60" fmla="*/ 1 w 140"/>
                  <a:gd name="T61" fmla="*/ 93 h 93"/>
                  <a:gd name="T62" fmla="*/ 0 w 140"/>
                  <a:gd name="T63" fmla="*/ 70 h 93"/>
                  <a:gd name="T64" fmla="*/ 0 w 140"/>
                  <a:gd name="T65" fmla="*/ 7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93">
                    <a:moveTo>
                      <a:pt x="0" y="70"/>
                    </a:moveTo>
                    <a:lnTo>
                      <a:pt x="0" y="69"/>
                    </a:lnTo>
                    <a:lnTo>
                      <a:pt x="4" y="68"/>
                    </a:lnTo>
                    <a:lnTo>
                      <a:pt x="8" y="65"/>
                    </a:lnTo>
                    <a:lnTo>
                      <a:pt x="17" y="63"/>
                    </a:lnTo>
                    <a:lnTo>
                      <a:pt x="24" y="59"/>
                    </a:lnTo>
                    <a:lnTo>
                      <a:pt x="36" y="55"/>
                    </a:lnTo>
                    <a:lnTo>
                      <a:pt x="46" y="50"/>
                    </a:lnTo>
                    <a:lnTo>
                      <a:pt x="59" y="46"/>
                    </a:lnTo>
                    <a:lnTo>
                      <a:pt x="69" y="40"/>
                    </a:lnTo>
                    <a:lnTo>
                      <a:pt x="82" y="33"/>
                    </a:lnTo>
                    <a:lnTo>
                      <a:pt x="92" y="27"/>
                    </a:lnTo>
                    <a:lnTo>
                      <a:pt x="104" y="22"/>
                    </a:lnTo>
                    <a:lnTo>
                      <a:pt x="115" y="16"/>
                    </a:lnTo>
                    <a:lnTo>
                      <a:pt x="125" y="10"/>
                    </a:lnTo>
                    <a:lnTo>
                      <a:pt x="133" y="4"/>
                    </a:lnTo>
                    <a:lnTo>
                      <a:pt x="140" y="0"/>
                    </a:lnTo>
                    <a:lnTo>
                      <a:pt x="140" y="3"/>
                    </a:lnTo>
                    <a:lnTo>
                      <a:pt x="136" y="10"/>
                    </a:lnTo>
                    <a:lnTo>
                      <a:pt x="132" y="16"/>
                    </a:lnTo>
                    <a:lnTo>
                      <a:pt x="129" y="22"/>
                    </a:lnTo>
                    <a:lnTo>
                      <a:pt x="123" y="30"/>
                    </a:lnTo>
                    <a:lnTo>
                      <a:pt x="117" y="39"/>
                    </a:lnTo>
                    <a:lnTo>
                      <a:pt x="110" y="46"/>
                    </a:lnTo>
                    <a:lnTo>
                      <a:pt x="100" y="53"/>
                    </a:lnTo>
                    <a:lnTo>
                      <a:pt x="89" y="60"/>
                    </a:lnTo>
                    <a:lnTo>
                      <a:pt x="76" y="69"/>
                    </a:lnTo>
                    <a:lnTo>
                      <a:pt x="60" y="76"/>
                    </a:lnTo>
                    <a:lnTo>
                      <a:pt x="43" y="83"/>
                    </a:lnTo>
                    <a:lnTo>
                      <a:pt x="23" y="88"/>
                    </a:lnTo>
                    <a:lnTo>
                      <a:pt x="1" y="93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93" name="Freeform 88"/>
              <p:cNvSpPr>
                <a:spLocks/>
              </p:cNvSpPr>
              <p:nvPr/>
            </p:nvSpPr>
            <p:spPr bwMode="auto">
              <a:xfrm>
                <a:off x="1412" y="1916"/>
                <a:ext cx="38" cy="25"/>
              </a:xfrm>
              <a:custGeom>
                <a:avLst/>
                <a:gdLst>
                  <a:gd name="T0" fmla="*/ 5 w 77"/>
                  <a:gd name="T1" fmla="*/ 17 h 49"/>
                  <a:gd name="T2" fmla="*/ 9 w 77"/>
                  <a:gd name="T3" fmla="*/ 17 h 49"/>
                  <a:gd name="T4" fmla="*/ 15 w 77"/>
                  <a:gd name="T5" fmla="*/ 17 h 49"/>
                  <a:gd name="T6" fmla="*/ 23 w 77"/>
                  <a:gd name="T7" fmla="*/ 20 h 49"/>
                  <a:gd name="T8" fmla="*/ 31 w 77"/>
                  <a:gd name="T9" fmla="*/ 20 h 49"/>
                  <a:gd name="T10" fmla="*/ 41 w 77"/>
                  <a:gd name="T11" fmla="*/ 22 h 49"/>
                  <a:gd name="T12" fmla="*/ 46 w 77"/>
                  <a:gd name="T13" fmla="*/ 22 h 49"/>
                  <a:gd name="T14" fmla="*/ 54 w 77"/>
                  <a:gd name="T15" fmla="*/ 22 h 49"/>
                  <a:gd name="T16" fmla="*/ 59 w 77"/>
                  <a:gd name="T17" fmla="*/ 16 h 49"/>
                  <a:gd name="T18" fmla="*/ 61 w 77"/>
                  <a:gd name="T19" fmla="*/ 9 h 49"/>
                  <a:gd name="T20" fmla="*/ 59 w 77"/>
                  <a:gd name="T21" fmla="*/ 3 h 49"/>
                  <a:gd name="T22" fmla="*/ 59 w 77"/>
                  <a:gd name="T23" fmla="*/ 0 h 49"/>
                  <a:gd name="T24" fmla="*/ 77 w 77"/>
                  <a:gd name="T25" fmla="*/ 2 h 49"/>
                  <a:gd name="T26" fmla="*/ 75 w 77"/>
                  <a:gd name="T27" fmla="*/ 3 h 49"/>
                  <a:gd name="T28" fmla="*/ 72 w 77"/>
                  <a:gd name="T29" fmla="*/ 7 h 49"/>
                  <a:gd name="T30" fmla="*/ 69 w 77"/>
                  <a:gd name="T31" fmla="*/ 13 h 49"/>
                  <a:gd name="T32" fmla="*/ 65 w 77"/>
                  <a:gd name="T33" fmla="*/ 22 h 49"/>
                  <a:gd name="T34" fmla="*/ 62 w 77"/>
                  <a:gd name="T35" fmla="*/ 29 h 49"/>
                  <a:gd name="T36" fmla="*/ 59 w 77"/>
                  <a:gd name="T37" fmla="*/ 36 h 49"/>
                  <a:gd name="T38" fmla="*/ 55 w 77"/>
                  <a:gd name="T39" fmla="*/ 43 h 49"/>
                  <a:gd name="T40" fmla="*/ 55 w 77"/>
                  <a:gd name="T41" fmla="*/ 49 h 49"/>
                  <a:gd name="T42" fmla="*/ 52 w 77"/>
                  <a:gd name="T43" fmla="*/ 49 h 49"/>
                  <a:gd name="T44" fmla="*/ 45 w 77"/>
                  <a:gd name="T45" fmla="*/ 49 h 49"/>
                  <a:gd name="T46" fmla="*/ 35 w 77"/>
                  <a:gd name="T47" fmla="*/ 46 h 49"/>
                  <a:gd name="T48" fmla="*/ 26 w 77"/>
                  <a:gd name="T49" fmla="*/ 43 h 49"/>
                  <a:gd name="T50" fmla="*/ 15 w 77"/>
                  <a:gd name="T51" fmla="*/ 39 h 49"/>
                  <a:gd name="T52" fmla="*/ 8 w 77"/>
                  <a:gd name="T53" fmla="*/ 36 h 49"/>
                  <a:gd name="T54" fmla="*/ 2 w 77"/>
                  <a:gd name="T55" fmla="*/ 32 h 49"/>
                  <a:gd name="T56" fmla="*/ 0 w 77"/>
                  <a:gd name="T57" fmla="*/ 32 h 49"/>
                  <a:gd name="T58" fmla="*/ 5 w 77"/>
                  <a:gd name="T59" fmla="*/ 17 h 49"/>
                  <a:gd name="T60" fmla="*/ 5 w 77"/>
                  <a:gd name="T61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49">
                    <a:moveTo>
                      <a:pt x="5" y="17"/>
                    </a:moveTo>
                    <a:lnTo>
                      <a:pt x="9" y="17"/>
                    </a:lnTo>
                    <a:lnTo>
                      <a:pt x="15" y="17"/>
                    </a:lnTo>
                    <a:lnTo>
                      <a:pt x="23" y="20"/>
                    </a:lnTo>
                    <a:lnTo>
                      <a:pt x="31" y="20"/>
                    </a:lnTo>
                    <a:lnTo>
                      <a:pt x="41" y="22"/>
                    </a:lnTo>
                    <a:lnTo>
                      <a:pt x="46" y="22"/>
                    </a:lnTo>
                    <a:lnTo>
                      <a:pt x="54" y="22"/>
                    </a:lnTo>
                    <a:lnTo>
                      <a:pt x="59" y="16"/>
                    </a:lnTo>
                    <a:lnTo>
                      <a:pt x="61" y="9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77" y="2"/>
                    </a:lnTo>
                    <a:lnTo>
                      <a:pt x="75" y="3"/>
                    </a:lnTo>
                    <a:lnTo>
                      <a:pt x="72" y="7"/>
                    </a:lnTo>
                    <a:lnTo>
                      <a:pt x="69" y="13"/>
                    </a:lnTo>
                    <a:lnTo>
                      <a:pt x="65" y="22"/>
                    </a:lnTo>
                    <a:lnTo>
                      <a:pt x="62" y="29"/>
                    </a:lnTo>
                    <a:lnTo>
                      <a:pt x="59" y="36"/>
                    </a:lnTo>
                    <a:lnTo>
                      <a:pt x="55" y="43"/>
                    </a:lnTo>
                    <a:lnTo>
                      <a:pt x="55" y="49"/>
                    </a:lnTo>
                    <a:lnTo>
                      <a:pt x="52" y="49"/>
                    </a:lnTo>
                    <a:lnTo>
                      <a:pt x="45" y="49"/>
                    </a:lnTo>
                    <a:lnTo>
                      <a:pt x="35" y="46"/>
                    </a:lnTo>
                    <a:lnTo>
                      <a:pt x="26" y="43"/>
                    </a:lnTo>
                    <a:lnTo>
                      <a:pt x="15" y="39"/>
                    </a:lnTo>
                    <a:lnTo>
                      <a:pt x="8" y="36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5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637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94" name="Freeform 89"/>
              <p:cNvSpPr>
                <a:spLocks/>
              </p:cNvSpPr>
              <p:nvPr/>
            </p:nvSpPr>
            <p:spPr bwMode="auto">
              <a:xfrm>
                <a:off x="1135" y="2367"/>
                <a:ext cx="252" cy="156"/>
              </a:xfrm>
              <a:custGeom>
                <a:avLst/>
                <a:gdLst>
                  <a:gd name="T0" fmla="*/ 20 w 503"/>
                  <a:gd name="T1" fmla="*/ 311 h 311"/>
                  <a:gd name="T2" fmla="*/ 23 w 503"/>
                  <a:gd name="T3" fmla="*/ 307 h 311"/>
                  <a:gd name="T4" fmla="*/ 33 w 503"/>
                  <a:gd name="T5" fmla="*/ 300 h 311"/>
                  <a:gd name="T6" fmla="*/ 51 w 503"/>
                  <a:gd name="T7" fmla="*/ 287 h 311"/>
                  <a:gd name="T8" fmla="*/ 76 w 503"/>
                  <a:gd name="T9" fmla="*/ 271 h 311"/>
                  <a:gd name="T10" fmla="*/ 102 w 503"/>
                  <a:gd name="T11" fmla="*/ 251 h 311"/>
                  <a:gd name="T12" fmla="*/ 135 w 503"/>
                  <a:gd name="T13" fmla="*/ 229 h 311"/>
                  <a:gd name="T14" fmla="*/ 170 w 503"/>
                  <a:gd name="T15" fmla="*/ 205 h 311"/>
                  <a:gd name="T16" fmla="*/ 209 w 503"/>
                  <a:gd name="T17" fmla="*/ 181 h 311"/>
                  <a:gd name="T18" fmla="*/ 247 w 503"/>
                  <a:gd name="T19" fmla="*/ 156 h 311"/>
                  <a:gd name="T20" fmla="*/ 288 w 503"/>
                  <a:gd name="T21" fmla="*/ 132 h 311"/>
                  <a:gd name="T22" fmla="*/ 328 w 503"/>
                  <a:gd name="T23" fmla="*/ 106 h 311"/>
                  <a:gd name="T24" fmla="*/ 368 w 503"/>
                  <a:gd name="T25" fmla="*/ 84 h 311"/>
                  <a:gd name="T26" fmla="*/ 405 w 503"/>
                  <a:gd name="T27" fmla="*/ 63 h 311"/>
                  <a:gd name="T28" fmla="*/ 440 w 503"/>
                  <a:gd name="T29" fmla="*/ 47 h 311"/>
                  <a:gd name="T30" fmla="*/ 472 w 503"/>
                  <a:gd name="T31" fmla="*/ 33 h 311"/>
                  <a:gd name="T32" fmla="*/ 500 w 503"/>
                  <a:gd name="T33" fmla="*/ 24 h 311"/>
                  <a:gd name="T34" fmla="*/ 503 w 503"/>
                  <a:gd name="T35" fmla="*/ 0 h 311"/>
                  <a:gd name="T36" fmla="*/ 500 w 503"/>
                  <a:gd name="T37" fmla="*/ 0 h 311"/>
                  <a:gd name="T38" fmla="*/ 495 w 503"/>
                  <a:gd name="T39" fmla="*/ 1 h 311"/>
                  <a:gd name="T40" fmla="*/ 483 w 503"/>
                  <a:gd name="T41" fmla="*/ 5 h 311"/>
                  <a:gd name="T42" fmla="*/ 470 w 503"/>
                  <a:gd name="T43" fmla="*/ 11 h 311"/>
                  <a:gd name="T44" fmla="*/ 451 w 503"/>
                  <a:gd name="T45" fmla="*/ 17 h 311"/>
                  <a:gd name="T46" fmla="*/ 431 w 503"/>
                  <a:gd name="T47" fmla="*/ 25 h 311"/>
                  <a:gd name="T48" fmla="*/ 405 w 503"/>
                  <a:gd name="T49" fmla="*/ 37 h 311"/>
                  <a:gd name="T50" fmla="*/ 375 w 503"/>
                  <a:gd name="T51" fmla="*/ 51 h 311"/>
                  <a:gd name="T52" fmla="*/ 341 w 503"/>
                  <a:gd name="T53" fmla="*/ 67 h 311"/>
                  <a:gd name="T54" fmla="*/ 303 w 503"/>
                  <a:gd name="T55" fmla="*/ 87 h 311"/>
                  <a:gd name="T56" fmla="*/ 262 w 503"/>
                  <a:gd name="T57" fmla="*/ 109 h 311"/>
                  <a:gd name="T58" fmla="*/ 217 w 503"/>
                  <a:gd name="T59" fmla="*/ 136 h 311"/>
                  <a:gd name="T60" fmla="*/ 168 w 503"/>
                  <a:gd name="T61" fmla="*/ 165 h 311"/>
                  <a:gd name="T62" fmla="*/ 115 w 503"/>
                  <a:gd name="T63" fmla="*/ 198 h 311"/>
                  <a:gd name="T64" fmla="*/ 59 w 503"/>
                  <a:gd name="T65" fmla="*/ 235 h 311"/>
                  <a:gd name="T66" fmla="*/ 0 w 503"/>
                  <a:gd name="T67" fmla="*/ 277 h 311"/>
                  <a:gd name="T68" fmla="*/ 20 w 503"/>
                  <a:gd name="T69" fmla="*/ 311 h 311"/>
                  <a:gd name="T70" fmla="*/ 20 w 503"/>
                  <a:gd name="T71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3" h="311">
                    <a:moveTo>
                      <a:pt x="20" y="311"/>
                    </a:moveTo>
                    <a:lnTo>
                      <a:pt x="23" y="307"/>
                    </a:lnTo>
                    <a:lnTo>
                      <a:pt x="33" y="300"/>
                    </a:lnTo>
                    <a:lnTo>
                      <a:pt x="51" y="287"/>
                    </a:lnTo>
                    <a:lnTo>
                      <a:pt x="76" y="271"/>
                    </a:lnTo>
                    <a:lnTo>
                      <a:pt x="102" y="251"/>
                    </a:lnTo>
                    <a:lnTo>
                      <a:pt x="135" y="229"/>
                    </a:lnTo>
                    <a:lnTo>
                      <a:pt x="170" y="205"/>
                    </a:lnTo>
                    <a:lnTo>
                      <a:pt x="209" y="181"/>
                    </a:lnTo>
                    <a:lnTo>
                      <a:pt x="247" y="156"/>
                    </a:lnTo>
                    <a:lnTo>
                      <a:pt x="288" y="132"/>
                    </a:lnTo>
                    <a:lnTo>
                      <a:pt x="328" y="106"/>
                    </a:lnTo>
                    <a:lnTo>
                      <a:pt x="368" y="84"/>
                    </a:lnTo>
                    <a:lnTo>
                      <a:pt x="405" y="63"/>
                    </a:lnTo>
                    <a:lnTo>
                      <a:pt x="440" y="47"/>
                    </a:lnTo>
                    <a:lnTo>
                      <a:pt x="472" y="33"/>
                    </a:lnTo>
                    <a:lnTo>
                      <a:pt x="500" y="24"/>
                    </a:lnTo>
                    <a:lnTo>
                      <a:pt x="503" y="0"/>
                    </a:lnTo>
                    <a:lnTo>
                      <a:pt x="500" y="0"/>
                    </a:lnTo>
                    <a:lnTo>
                      <a:pt x="495" y="1"/>
                    </a:lnTo>
                    <a:lnTo>
                      <a:pt x="483" y="5"/>
                    </a:lnTo>
                    <a:lnTo>
                      <a:pt x="470" y="11"/>
                    </a:lnTo>
                    <a:lnTo>
                      <a:pt x="451" y="17"/>
                    </a:lnTo>
                    <a:lnTo>
                      <a:pt x="431" y="25"/>
                    </a:lnTo>
                    <a:lnTo>
                      <a:pt x="405" y="37"/>
                    </a:lnTo>
                    <a:lnTo>
                      <a:pt x="375" y="51"/>
                    </a:lnTo>
                    <a:lnTo>
                      <a:pt x="341" y="67"/>
                    </a:lnTo>
                    <a:lnTo>
                      <a:pt x="303" y="87"/>
                    </a:lnTo>
                    <a:lnTo>
                      <a:pt x="262" y="109"/>
                    </a:lnTo>
                    <a:lnTo>
                      <a:pt x="217" y="136"/>
                    </a:lnTo>
                    <a:lnTo>
                      <a:pt x="168" y="165"/>
                    </a:lnTo>
                    <a:lnTo>
                      <a:pt x="115" y="198"/>
                    </a:lnTo>
                    <a:lnTo>
                      <a:pt x="59" y="235"/>
                    </a:lnTo>
                    <a:lnTo>
                      <a:pt x="0" y="277"/>
                    </a:lnTo>
                    <a:lnTo>
                      <a:pt x="20" y="311"/>
                    </a:lnTo>
                    <a:lnTo>
                      <a:pt x="20" y="3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95" name="Freeform 90"/>
              <p:cNvSpPr>
                <a:spLocks/>
              </p:cNvSpPr>
              <p:nvPr/>
            </p:nvSpPr>
            <p:spPr bwMode="auto">
              <a:xfrm>
                <a:off x="1124" y="2341"/>
                <a:ext cx="265" cy="156"/>
              </a:xfrm>
              <a:custGeom>
                <a:avLst/>
                <a:gdLst>
                  <a:gd name="T0" fmla="*/ 12 w 532"/>
                  <a:gd name="T1" fmla="*/ 312 h 312"/>
                  <a:gd name="T2" fmla="*/ 13 w 532"/>
                  <a:gd name="T3" fmla="*/ 309 h 312"/>
                  <a:gd name="T4" fmla="*/ 23 w 532"/>
                  <a:gd name="T5" fmla="*/ 303 h 312"/>
                  <a:gd name="T6" fmla="*/ 38 w 532"/>
                  <a:gd name="T7" fmla="*/ 292 h 312"/>
                  <a:gd name="T8" fmla="*/ 58 w 532"/>
                  <a:gd name="T9" fmla="*/ 280 h 312"/>
                  <a:gd name="T10" fmla="*/ 82 w 532"/>
                  <a:gd name="T11" fmla="*/ 263 h 312"/>
                  <a:gd name="T12" fmla="*/ 111 w 532"/>
                  <a:gd name="T13" fmla="*/ 246 h 312"/>
                  <a:gd name="T14" fmla="*/ 143 w 532"/>
                  <a:gd name="T15" fmla="*/ 224 h 312"/>
                  <a:gd name="T16" fmla="*/ 180 w 532"/>
                  <a:gd name="T17" fmla="*/ 204 h 312"/>
                  <a:gd name="T18" fmla="*/ 217 w 532"/>
                  <a:gd name="T19" fmla="*/ 181 h 312"/>
                  <a:gd name="T20" fmla="*/ 257 w 532"/>
                  <a:gd name="T21" fmla="*/ 158 h 312"/>
                  <a:gd name="T22" fmla="*/ 299 w 532"/>
                  <a:gd name="T23" fmla="*/ 133 h 312"/>
                  <a:gd name="T24" fmla="*/ 344 w 532"/>
                  <a:gd name="T25" fmla="*/ 113 h 312"/>
                  <a:gd name="T26" fmla="*/ 387 w 532"/>
                  <a:gd name="T27" fmla="*/ 89 h 312"/>
                  <a:gd name="T28" fmla="*/ 433 w 532"/>
                  <a:gd name="T29" fmla="*/ 70 h 312"/>
                  <a:gd name="T30" fmla="*/ 477 w 532"/>
                  <a:gd name="T31" fmla="*/ 52 h 312"/>
                  <a:gd name="T32" fmla="*/ 522 w 532"/>
                  <a:gd name="T33" fmla="*/ 34 h 312"/>
                  <a:gd name="T34" fmla="*/ 532 w 532"/>
                  <a:gd name="T35" fmla="*/ 0 h 312"/>
                  <a:gd name="T36" fmla="*/ 526 w 532"/>
                  <a:gd name="T37" fmla="*/ 1 h 312"/>
                  <a:gd name="T38" fmla="*/ 515 w 532"/>
                  <a:gd name="T39" fmla="*/ 6 h 312"/>
                  <a:gd name="T40" fmla="*/ 493 w 532"/>
                  <a:gd name="T41" fmla="*/ 14 h 312"/>
                  <a:gd name="T42" fmla="*/ 467 w 532"/>
                  <a:gd name="T43" fmla="*/ 26 h 312"/>
                  <a:gd name="T44" fmla="*/ 436 w 532"/>
                  <a:gd name="T45" fmla="*/ 39 h 312"/>
                  <a:gd name="T46" fmla="*/ 400 w 532"/>
                  <a:gd name="T47" fmla="*/ 56 h 312"/>
                  <a:gd name="T48" fmla="*/ 361 w 532"/>
                  <a:gd name="T49" fmla="*/ 75 h 312"/>
                  <a:gd name="T50" fmla="*/ 319 w 532"/>
                  <a:gd name="T51" fmla="*/ 95 h 312"/>
                  <a:gd name="T52" fmla="*/ 273 w 532"/>
                  <a:gd name="T53" fmla="*/ 116 h 312"/>
                  <a:gd name="T54" fmla="*/ 230 w 532"/>
                  <a:gd name="T55" fmla="*/ 139 h 312"/>
                  <a:gd name="T56" fmla="*/ 186 w 532"/>
                  <a:gd name="T57" fmla="*/ 164 h 312"/>
                  <a:gd name="T58" fmla="*/ 143 w 532"/>
                  <a:gd name="T59" fmla="*/ 188 h 312"/>
                  <a:gd name="T60" fmla="*/ 101 w 532"/>
                  <a:gd name="T61" fmla="*/ 211 h 312"/>
                  <a:gd name="T62" fmla="*/ 63 w 532"/>
                  <a:gd name="T63" fmla="*/ 235 h 312"/>
                  <a:gd name="T64" fmla="*/ 30 w 532"/>
                  <a:gd name="T65" fmla="*/ 260 h 312"/>
                  <a:gd name="T66" fmla="*/ 2 w 532"/>
                  <a:gd name="T67" fmla="*/ 284 h 312"/>
                  <a:gd name="T68" fmla="*/ 0 w 532"/>
                  <a:gd name="T69" fmla="*/ 293 h 312"/>
                  <a:gd name="T70" fmla="*/ 5 w 532"/>
                  <a:gd name="T71" fmla="*/ 303 h 312"/>
                  <a:gd name="T72" fmla="*/ 7 w 532"/>
                  <a:gd name="T73" fmla="*/ 309 h 312"/>
                  <a:gd name="T74" fmla="*/ 12 w 532"/>
                  <a:gd name="T75" fmla="*/ 312 h 312"/>
                  <a:gd name="T76" fmla="*/ 12 w 532"/>
                  <a:gd name="T77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2" h="312">
                    <a:moveTo>
                      <a:pt x="12" y="312"/>
                    </a:moveTo>
                    <a:lnTo>
                      <a:pt x="13" y="309"/>
                    </a:lnTo>
                    <a:lnTo>
                      <a:pt x="23" y="303"/>
                    </a:lnTo>
                    <a:lnTo>
                      <a:pt x="38" y="292"/>
                    </a:lnTo>
                    <a:lnTo>
                      <a:pt x="58" y="280"/>
                    </a:lnTo>
                    <a:lnTo>
                      <a:pt x="82" y="263"/>
                    </a:lnTo>
                    <a:lnTo>
                      <a:pt x="111" y="246"/>
                    </a:lnTo>
                    <a:lnTo>
                      <a:pt x="143" y="224"/>
                    </a:lnTo>
                    <a:lnTo>
                      <a:pt x="180" y="204"/>
                    </a:lnTo>
                    <a:lnTo>
                      <a:pt x="217" y="181"/>
                    </a:lnTo>
                    <a:lnTo>
                      <a:pt x="257" y="158"/>
                    </a:lnTo>
                    <a:lnTo>
                      <a:pt x="299" y="133"/>
                    </a:lnTo>
                    <a:lnTo>
                      <a:pt x="344" y="113"/>
                    </a:lnTo>
                    <a:lnTo>
                      <a:pt x="387" y="89"/>
                    </a:lnTo>
                    <a:lnTo>
                      <a:pt x="433" y="70"/>
                    </a:lnTo>
                    <a:lnTo>
                      <a:pt x="477" y="52"/>
                    </a:lnTo>
                    <a:lnTo>
                      <a:pt x="522" y="34"/>
                    </a:lnTo>
                    <a:lnTo>
                      <a:pt x="532" y="0"/>
                    </a:lnTo>
                    <a:lnTo>
                      <a:pt x="526" y="1"/>
                    </a:lnTo>
                    <a:lnTo>
                      <a:pt x="515" y="6"/>
                    </a:lnTo>
                    <a:lnTo>
                      <a:pt x="493" y="14"/>
                    </a:lnTo>
                    <a:lnTo>
                      <a:pt x="467" y="26"/>
                    </a:lnTo>
                    <a:lnTo>
                      <a:pt x="436" y="39"/>
                    </a:lnTo>
                    <a:lnTo>
                      <a:pt x="400" y="56"/>
                    </a:lnTo>
                    <a:lnTo>
                      <a:pt x="361" y="75"/>
                    </a:lnTo>
                    <a:lnTo>
                      <a:pt x="319" y="95"/>
                    </a:lnTo>
                    <a:lnTo>
                      <a:pt x="273" y="116"/>
                    </a:lnTo>
                    <a:lnTo>
                      <a:pt x="230" y="139"/>
                    </a:lnTo>
                    <a:lnTo>
                      <a:pt x="186" y="164"/>
                    </a:lnTo>
                    <a:lnTo>
                      <a:pt x="143" y="188"/>
                    </a:lnTo>
                    <a:lnTo>
                      <a:pt x="101" y="211"/>
                    </a:lnTo>
                    <a:lnTo>
                      <a:pt x="63" y="235"/>
                    </a:lnTo>
                    <a:lnTo>
                      <a:pt x="30" y="260"/>
                    </a:lnTo>
                    <a:lnTo>
                      <a:pt x="2" y="284"/>
                    </a:lnTo>
                    <a:lnTo>
                      <a:pt x="0" y="293"/>
                    </a:lnTo>
                    <a:lnTo>
                      <a:pt x="5" y="303"/>
                    </a:lnTo>
                    <a:lnTo>
                      <a:pt x="7" y="309"/>
                    </a:lnTo>
                    <a:lnTo>
                      <a:pt x="12" y="312"/>
                    </a:lnTo>
                    <a:lnTo>
                      <a:pt x="12" y="3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96" name="Freeform 91"/>
              <p:cNvSpPr>
                <a:spLocks/>
              </p:cNvSpPr>
              <p:nvPr/>
            </p:nvSpPr>
            <p:spPr bwMode="auto">
              <a:xfrm>
                <a:off x="904" y="2419"/>
                <a:ext cx="240" cy="103"/>
              </a:xfrm>
              <a:custGeom>
                <a:avLst/>
                <a:gdLst>
                  <a:gd name="T0" fmla="*/ 1 w 479"/>
                  <a:gd name="T1" fmla="*/ 172 h 205"/>
                  <a:gd name="T2" fmla="*/ 18 w 479"/>
                  <a:gd name="T3" fmla="*/ 159 h 205"/>
                  <a:gd name="T4" fmla="*/ 50 w 479"/>
                  <a:gd name="T5" fmla="*/ 139 h 205"/>
                  <a:gd name="T6" fmla="*/ 90 w 479"/>
                  <a:gd name="T7" fmla="*/ 116 h 205"/>
                  <a:gd name="T8" fmla="*/ 139 w 479"/>
                  <a:gd name="T9" fmla="*/ 89 h 205"/>
                  <a:gd name="T10" fmla="*/ 188 w 479"/>
                  <a:gd name="T11" fmla="*/ 66 h 205"/>
                  <a:gd name="T12" fmla="*/ 234 w 479"/>
                  <a:gd name="T13" fmla="*/ 47 h 205"/>
                  <a:gd name="T14" fmla="*/ 277 w 479"/>
                  <a:gd name="T15" fmla="*/ 40 h 205"/>
                  <a:gd name="T16" fmla="*/ 307 w 479"/>
                  <a:gd name="T17" fmla="*/ 43 h 205"/>
                  <a:gd name="T18" fmla="*/ 339 w 479"/>
                  <a:gd name="T19" fmla="*/ 59 h 205"/>
                  <a:gd name="T20" fmla="*/ 370 w 479"/>
                  <a:gd name="T21" fmla="*/ 82 h 205"/>
                  <a:gd name="T22" fmla="*/ 400 w 479"/>
                  <a:gd name="T23" fmla="*/ 109 h 205"/>
                  <a:gd name="T24" fmla="*/ 428 w 479"/>
                  <a:gd name="T25" fmla="*/ 141 h 205"/>
                  <a:gd name="T26" fmla="*/ 451 w 479"/>
                  <a:gd name="T27" fmla="*/ 168 h 205"/>
                  <a:gd name="T28" fmla="*/ 468 w 479"/>
                  <a:gd name="T29" fmla="*/ 191 h 205"/>
                  <a:gd name="T30" fmla="*/ 477 w 479"/>
                  <a:gd name="T31" fmla="*/ 204 h 205"/>
                  <a:gd name="T32" fmla="*/ 478 w 479"/>
                  <a:gd name="T33" fmla="*/ 204 h 205"/>
                  <a:gd name="T34" fmla="*/ 477 w 479"/>
                  <a:gd name="T35" fmla="*/ 191 h 205"/>
                  <a:gd name="T36" fmla="*/ 474 w 479"/>
                  <a:gd name="T37" fmla="*/ 168 h 205"/>
                  <a:gd name="T38" fmla="*/ 465 w 479"/>
                  <a:gd name="T39" fmla="*/ 139 h 205"/>
                  <a:gd name="T40" fmla="*/ 448 w 479"/>
                  <a:gd name="T41" fmla="*/ 108 h 205"/>
                  <a:gd name="T42" fmla="*/ 419 w 479"/>
                  <a:gd name="T43" fmla="*/ 72 h 205"/>
                  <a:gd name="T44" fmla="*/ 376 w 479"/>
                  <a:gd name="T45" fmla="*/ 39 h 205"/>
                  <a:gd name="T46" fmla="*/ 317 w 479"/>
                  <a:gd name="T47" fmla="*/ 10 h 205"/>
                  <a:gd name="T48" fmla="*/ 248 w 479"/>
                  <a:gd name="T49" fmla="*/ 0 h 205"/>
                  <a:gd name="T50" fmla="*/ 189 w 479"/>
                  <a:gd name="T51" fmla="*/ 11 h 205"/>
                  <a:gd name="T52" fmla="*/ 139 w 479"/>
                  <a:gd name="T53" fmla="*/ 36 h 205"/>
                  <a:gd name="T54" fmla="*/ 96 w 479"/>
                  <a:gd name="T55" fmla="*/ 66 h 205"/>
                  <a:gd name="T56" fmla="*/ 58 w 479"/>
                  <a:gd name="T57" fmla="*/ 99 h 205"/>
                  <a:gd name="T58" fmla="*/ 28 w 479"/>
                  <a:gd name="T59" fmla="*/ 131 h 205"/>
                  <a:gd name="T60" fmla="*/ 10 w 479"/>
                  <a:gd name="T61" fmla="*/ 155 h 205"/>
                  <a:gd name="T62" fmla="*/ 0 w 479"/>
                  <a:gd name="T63" fmla="*/ 172 h 205"/>
                  <a:gd name="T64" fmla="*/ 0 w 479"/>
                  <a:gd name="T65" fmla="*/ 17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9" h="205">
                    <a:moveTo>
                      <a:pt x="0" y="174"/>
                    </a:moveTo>
                    <a:lnTo>
                      <a:pt x="1" y="172"/>
                    </a:lnTo>
                    <a:lnTo>
                      <a:pt x="8" y="167"/>
                    </a:lnTo>
                    <a:lnTo>
                      <a:pt x="18" y="159"/>
                    </a:lnTo>
                    <a:lnTo>
                      <a:pt x="34" y="151"/>
                    </a:lnTo>
                    <a:lnTo>
                      <a:pt x="50" y="139"/>
                    </a:lnTo>
                    <a:lnTo>
                      <a:pt x="70" y="128"/>
                    </a:lnTo>
                    <a:lnTo>
                      <a:pt x="90" y="116"/>
                    </a:lnTo>
                    <a:lnTo>
                      <a:pt x="114" y="103"/>
                    </a:lnTo>
                    <a:lnTo>
                      <a:pt x="139" y="89"/>
                    </a:lnTo>
                    <a:lnTo>
                      <a:pt x="163" y="78"/>
                    </a:lnTo>
                    <a:lnTo>
                      <a:pt x="188" y="66"/>
                    </a:lnTo>
                    <a:lnTo>
                      <a:pt x="212" y="56"/>
                    </a:lnTo>
                    <a:lnTo>
                      <a:pt x="234" y="47"/>
                    </a:lnTo>
                    <a:lnTo>
                      <a:pt x="257" y="42"/>
                    </a:lnTo>
                    <a:lnTo>
                      <a:pt x="277" y="40"/>
                    </a:lnTo>
                    <a:lnTo>
                      <a:pt x="294" y="40"/>
                    </a:lnTo>
                    <a:lnTo>
                      <a:pt x="307" y="43"/>
                    </a:lnTo>
                    <a:lnTo>
                      <a:pt x="324" y="50"/>
                    </a:lnTo>
                    <a:lnTo>
                      <a:pt x="339" y="59"/>
                    </a:lnTo>
                    <a:lnTo>
                      <a:pt x="356" y="70"/>
                    </a:lnTo>
                    <a:lnTo>
                      <a:pt x="370" y="82"/>
                    </a:lnTo>
                    <a:lnTo>
                      <a:pt x="386" y="96"/>
                    </a:lnTo>
                    <a:lnTo>
                      <a:pt x="400" y="109"/>
                    </a:lnTo>
                    <a:lnTo>
                      <a:pt x="416" y="126"/>
                    </a:lnTo>
                    <a:lnTo>
                      <a:pt x="428" y="141"/>
                    </a:lnTo>
                    <a:lnTo>
                      <a:pt x="441" y="155"/>
                    </a:lnTo>
                    <a:lnTo>
                      <a:pt x="451" y="168"/>
                    </a:lnTo>
                    <a:lnTo>
                      <a:pt x="461" y="181"/>
                    </a:lnTo>
                    <a:lnTo>
                      <a:pt x="468" y="191"/>
                    </a:lnTo>
                    <a:lnTo>
                      <a:pt x="474" y="198"/>
                    </a:lnTo>
                    <a:lnTo>
                      <a:pt x="477" y="204"/>
                    </a:lnTo>
                    <a:lnTo>
                      <a:pt x="479" y="205"/>
                    </a:lnTo>
                    <a:lnTo>
                      <a:pt x="478" y="204"/>
                    </a:lnTo>
                    <a:lnTo>
                      <a:pt x="478" y="198"/>
                    </a:lnTo>
                    <a:lnTo>
                      <a:pt x="477" y="191"/>
                    </a:lnTo>
                    <a:lnTo>
                      <a:pt x="477" y="181"/>
                    </a:lnTo>
                    <a:lnTo>
                      <a:pt x="474" y="168"/>
                    </a:lnTo>
                    <a:lnTo>
                      <a:pt x="471" y="154"/>
                    </a:lnTo>
                    <a:lnTo>
                      <a:pt x="465" y="139"/>
                    </a:lnTo>
                    <a:lnTo>
                      <a:pt x="458" y="125"/>
                    </a:lnTo>
                    <a:lnTo>
                      <a:pt x="448" y="108"/>
                    </a:lnTo>
                    <a:lnTo>
                      <a:pt x="435" y="91"/>
                    </a:lnTo>
                    <a:lnTo>
                      <a:pt x="419" y="72"/>
                    </a:lnTo>
                    <a:lnTo>
                      <a:pt x="400" y="56"/>
                    </a:lnTo>
                    <a:lnTo>
                      <a:pt x="376" y="39"/>
                    </a:lnTo>
                    <a:lnTo>
                      <a:pt x="349" y="24"/>
                    </a:lnTo>
                    <a:lnTo>
                      <a:pt x="317" y="10"/>
                    </a:lnTo>
                    <a:lnTo>
                      <a:pt x="281" y="0"/>
                    </a:lnTo>
                    <a:lnTo>
                      <a:pt x="248" y="0"/>
                    </a:lnTo>
                    <a:lnTo>
                      <a:pt x="219" y="4"/>
                    </a:lnTo>
                    <a:lnTo>
                      <a:pt x="189" y="11"/>
                    </a:lnTo>
                    <a:lnTo>
                      <a:pt x="165" y="23"/>
                    </a:lnTo>
                    <a:lnTo>
                      <a:pt x="139" y="36"/>
                    </a:lnTo>
                    <a:lnTo>
                      <a:pt x="116" y="52"/>
                    </a:lnTo>
                    <a:lnTo>
                      <a:pt x="96" y="66"/>
                    </a:lnTo>
                    <a:lnTo>
                      <a:pt x="77" y="85"/>
                    </a:lnTo>
                    <a:lnTo>
                      <a:pt x="58" y="99"/>
                    </a:lnTo>
                    <a:lnTo>
                      <a:pt x="43" y="116"/>
                    </a:lnTo>
                    <a:lnTo>
                      <a:pt x="28" y="131"/>
                    </a:lnTo>
                    <a:lnTo>
                      <a:pt x="20" y="145"/>
                    </a:lnTo>
                    <a:lnTo>
                      <a:pt x="10" y="155"/>
                    </a:lnTo>
                    <a:lnTo>
                      <a:pt x="4" y="167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97" name="Freeform 92"/>
              <p:cNvSpPr>
                <a:spLocks/>
              </p:cNvSpPr>
              <p:nvPr/>
            </p:nvSpPr>
            <p:spPr bwMode="auto">
              <a:xfrm>
                <a:off x="946" y="2477"/>
                <a:ext cx="158" cy="160"/>
              </a:xfrm>
              <a:custGeom>
                <a:avLst/>
                <a:gdLst>
                  <a:gd name="T0" fmla="*/ 217 w 316"/>
                  <a:gd name="T1" fmla="*/ 33 h 319"/>
                  <a:gd name="T2" fmla="*/ 207 w 316"/>
                  <a:gd name="T3" fmla="*/ 31 h 319"/>
                  <a:gd name="T4" fmla="*/ 190 w 316"/>
                  <a:gd name="T5" fmla="*/ 28 h 319"/>
                  <a:gd name="T6" fmla="*/ 167 w 316"/>
                  <a:gd name="T7" fmla="*/ 28 h 319"/>
                  <a:gd name="T8" fmla="*/ 143 w 316"/>
                  <a:gd name="T9" fmla="*/ 32 h 319"/>
                  <a:gd name="T10" fmla="*/ 114 w 316"/>
                  <a:gd name="T11" fmla="*/ 43 h 319"/>
                  <a:gd name="T12" fmla="*/ 87 w 316"/>
                  <a:gd name="T13" fmla="*/ 65 h 319"/>
                  <a:gd name="T14" fmla="*/ 62 w 316"/>
                  <a:gd name="T15" fmla="*/ 100 h 319"/>
                  <a:gd name="T16" fmla="*/ 45 w 316"/>
                  <a:gd name="T17" fmla="*/ 143 h 319"/>
                  <a:gd name="T18" fmla="*/ 42 w 316"/>
                  <a:gd name="T19" fmla="*/ 184 h 319"/>
                  <a:gd name="T20" fmla="*/ 55 w 316"/>
                  <a:gd name="T21" fmla="*/ 219 h 319"/>
                  <a:gd name="T22" fmla="*/ 81 w 316"/>
                  <a:gd name="T23" fmla="*/ 245 h 319"/>
                  <a:gd name="T24" fmla="*/ 114 w 316"/>
                  <a:gd name="T25" fmla="*/ 263 h 319"/>
                  <a:gd name="T26" fmla="*/ 151 w 316"/>
                  <a:gd name="T27" fmla="*/ 272 h 319"/>
                  <a:gd name="T28" fmla="*/ 190 w 316"/>
                  <a:gd name="T29" fmla="*/ 271 h 319"/>
                  <a:gd name="T30" fmla="*/ 226 w 316"/>
                  <a:gd name="T31" fmla="*/ 258 h 319"/>
                  <a:gd name="T32" fmla="*/ 256 w 316"/>
                  <a:gd name="T33" fmla="*/ 232 h 319"/>
                  <a:gd name="T34" fmla="*/ 278 w 316"/>
                  <a:gd name="T35" fmla="*/ 206 h 319"/>
                  <a:gd name="T36" fmla="*/ 292 w 316"/>
                  <a:gd name="T37" fmla="*/ 180 h 319"/>
                  <a:gd name="T38" fmla="*/ 299 w 316"/>
                  <a:gd name="T39" fmla="*/ 157 h 319"/>
                  <a:gd name="T40" fmla="*/ 304 w 316"/>
                  <a:gd name="T41" fmla="*/ 137 h 319"/>
                  <a:gd name="T42" fmla="*/ 305 w 316"/>
                  <a:gd name="T43" fmla="*/ 120 h 319"/>
                  <a:gd name="T44" fmla="*/ 305 w 316"/>
                  <a:gd name="T45" fmla="*/ 105 h 319"/>
                  <a:gd name="T46" fmla="*/ 305 w 316"/>
                  <a:gd name="T47" fmla="*/ 107 h 319"/>
                  <a:gd name="T48" fmla="*/ 311 w 316"/>
                  <a:gd name="T49" fmla="*/ 120 h 319"/>
                  <a:gd name="T50" fmla="*/ 314 w 316"/>
                  <a:gd name="T51" fmla="*/ 138 h 319"/>
                  <a:gd name="T52" fmla="*/ 316 w 316"/>
                  <a:gd name="T53" fmla="*/ 163 h 319"/>
                  <a:gd name="T54" fmla="*/ 314 w 316"/>
                  <a:gd name="T55" fmla="*/ 190 h 319"/>
                  <a:gd name="T56" fmla="*/ 305 w 316"/>
                  <a:gd name="T57" fmla="*/ 222 h 319"/>
                  <a:gd name="T58" fmla="*/ 286 w 316"/>
                  <a:gd name="T59" fmla="*/ 252 h 319"/>
                  <a:gd name="T60" fmla="*/ 258 w 316"/>
                  <a:gd name="T61" fmla="*/ 283 h 319"/>
                  <a:gd name="T62" fmla="*/ 219 w 316"/>
                  <a:gd name="T63" fmla="*/ 306 h 319"/>
                  <a:gd name="T64" fmla="*/ 180 w 316"/>
                  <a:gd name="T65" fmla="*/ 319 h 319"/>
                  <a:gd name="T66" fmla="*/ 138 w 316"/>
                  <a:gd name="T67" fmla="*/ 319 h 319"/>
                  <a:gd name="T68" fmla="*/ 99 w 316"/>
                  <a:gd name="T69" fmla="*/ 312 h 319"/>
                  <a:gd name="T70" fmla="*/ 64 w 316"/>
                  <a:gd name="T71" fmla="*/ 295 h 319"/>
                  <a:gd name="T72" fmla="*/ 35 w 316"/>
                  <a:gd name="T73" fmla="*/ 273 h 319"/>
                  <a:gd name="T74" fmla="*/ 13 w 316"/>
                  <a:gd name="T75" fmla="*/ 245 h 319"/>
                  <a:gd name="T76" fmla="*/ 5 w 316"/>
                  <a:gd name="T77" fmla="*/ 214 h 319"/>
                  <a:gd name="T78" fmla="*/ 0 w 316"/>
                  <a:gd name="T79" fmla="*/ 180 h 319"/>
                  <a:gd name="T80" fmla="*/ 3 w 316"/>
                  <a:gd name="T81" fmla="*/ 147 h 319"/>
                  <a:gd name="T82" fmla="*/ 9 w 316"/>
                  <a:gd name="T83" fmla="*/ 115 h 319"/>
                  <a:gd name="T84" fmla="*/ 20 w 316"/>
                  <a:gd name="T85" fmla="*/ 88 h 319"/>
                  <a:gd name="T86" fmla="*/ 36 w 316"/>
                  <a:gd name="T87" fmla="*/ 61 h 319"/>
                  <a:gd name="T88" fmla="*/ 56 w 316"/>
                  <a:gd name="T89" fmla="*/ 38 h 319"/>
                  <a:gd name="T90" fmla="*/ 81 w 316"/>
                  <a:gd name="T91" fmla="*/ 21 h 319"/>
                  <a:gd name="T92" fmla="*/ 111 w 316"/>
                  <a:gd name="T93" fmla="*/ 9 h 319"/>
                  <a:gd name="T94" fmla="*/ 140 w 316"/>
                  <a:gd name="T95" fmla="*/ 2 h 319"/>
                  <a:gd name="T96" fmla="*/ 164 w 316"/>
                  <a:gd name="T97" fmla="*/ 0 h 319"/>
                  <a:gd name="T98" fmla="*/ 183 w 316"/>
                  <a:gd name="T99" fmla="*/ 5 h 319"/>
                  <a:gd name="T100" fmla="*/ 199 w 316"/>
                  <a:gd name="T101" fmla="*/ 12 h 319"/>
                  <a:gd name="T102" fmla="*/ 214 w 316"/>
                  <a:gd name="T103" fmla="*/ 26 h 319"/>
                  <a:gd name="T104" fmla="*/ 220 w 316"/>
                  <a:gd name="T105" fmla="*/ 35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6" h="319">
                    <a:moveTo>
                      <a:pt x="220" y="35"/>
                    </a:moveTo>
                    <a:lnTo>
                      <a:pt x="217" y="33"/>
                    </a:lnTo>
                    <a:lnTo>
                      <a:pt x="214" y="32"/>
                    </a:lnTo>
                    <a:lnTo>
                      <a:pt x="207" y="31"/>
                    </a:lnTo>
                    <a:lnTo>
                      <a:pt x="200" y="31"/>
                    </a:lnTo>
                    <a:lnTo>
                      <a:pt x="190" y="28"/>
                    </a:lnTo>
                    <a:lnTo>
                      <a:pt x="180" y="28"/>
                    </a:lnTo>
                    <a:lnTo>
                      <a:pt x="167" y="28"/>
                    </a:lnTo>
                    <a:lnTo>
                      <a:pt x="155" y="31"/>
                    </a:lnTo>
                    <a:lnTo>
                      <a:pt x="143" y="32"/>
                    </a:lnTo>
                    <a:lnTo>
                      <a:pt x="128" y="38"/>
                    </a:lnTo>
                    <a:lnTo>
                      <a:pt x="114" y="43"/>
                    </a:lnTo>
                    <a:lnTo>
                      <a:pt x="101" y="55"/>
                    </a:lnTo>
                    <a:lnTo>
                      <a:pt x="87" y="65"/>
                    </a:lnTo>
                    <a:lnTo>
                      <a:pt x="74" y="81"/>
                    </a:lnTo>
                    <a:lnTo>
                      <a:pt x="62" y="100"/>
                    </a:lnTo>
                    <a:lnTo>
                      <a:pt x="53" y="121"/>
                    </a:lnTo>
                    <a:lnTo>
                      <a:pt x="45" y="143"/>
                    </a:lnTo>
                    <a:lnTo>
                      <a:pt x="42" y="164"/>
                    </a:lnTo>
                    <a:lnTo>
                      <a:pt x="42" y="184"/>
                    </a:lnTo>
                    <a:lnTo>
                      <a:pt x="49" y="203"/>
                    </a:lnTo>
                    <a:lnTo>
                      <a:pt x="55" y="219"/>
                    </a:lnTo>
                    <a:lnTo>
                      <a:pt x="68" y="233"/>
                    </a:lnTo>
                    <a:lnTo>
                      <a:pt x="81" y="245"/>
                    </a:lnTo>
                    <a:lnTo>
                      <a:pt x="98" y="258"/>
                    </a:lnTo>
                    <a:lnTo>
                      <a:pt x="114" y="263"/>
                    </a:lnTo>
                    <a:lnTo>
                      <a:pt x="132" y="271"/>
                    </a:lnTo>
                    <a:lnTo>
                      <a:pt x="151" y="272"/>
                    </a:lnTo>
                    <a:lnTo>
                      <a:pt x="171" y="273"/>
                    </a:lnTo>
                    <a:lnTo>
                      <a:pt x="190" y="271"/>
                    </a:lnTo>
                    <a:lnTo>
                      <a:pt x="209" y="265"/>
                    </a:lnTo>
                    <a:lnTo>
                      <a:pt x="226" y="258"/>
                    </a:lnTo>
                    <a:lnTo>
                      <a:pt x="243" y="246"/>
                    </a:lnTo>
                    <a:lnTo>
                      <a:pt x="256" y="232"/>
                    </a:lnTo>
                    <a:lnTo>
                      <a:pt x="268" y="219"/>
                    </a:lnTo>
                    <a:lnTo>
                      <a:pt x="278" y="206"/>
                    </a:lnTo>
                    <a:lnTo>
                      <a:pt x="286" y="193"/>
                    </a:lnTo>
                    <a:lnTo>
                      <a:pt x="292" y="180"/>
                    </a:lnTo>
                    <a:lnTo>
                      <a:pt x="296" y="168"/>
                    </a:lnTo>
                    <a:lnTo>
                      <a:pt x="299" y="157"/>
                    </a:lnTo>
                    <a:lnTo>
                      <a:pt x="304" y="147"/>
                    </a:lnTo>
                    <a:lnTo>
                      <a:pt x="304" y="137"/>
                    </a:lnTo>
                    <a:lnTo>
                      <a:pt x="305" y="128"/>
                    </a:lnTo>
                    <a:lnTo>
                      <a:pt x="305" y="120"/>
                    </a:lnTo>
                    <a:lnTo>
                      <a:pt x="305" y="114"/>
                    </a:lnTo>
                    <a:lnTo>
                      <a:pt x="305" y="105"/>
                    </a:lnTo>
                    <a:lnTo>
                      <a:pt x="305" y="102"/>
                    </a:lnTo>
                    <a:lnTo>
                      <a:pt x="305" y="107"/>
                    </a:lnTo>
                    <a:lnTo>
                      <a:pt x="306" y="111"/>
                    </a:lnTo>
                    <a:lnTo>
                      <a:pt x="311" y="120"/>
                    </a:lnTo>
                    <a:lnTo>
                      <a:pt x="311" y="127"/>
                    </a:lnTo>
                    <a:lnTo>
                      <a:pt x="314" y="138"/>
                    </a:lnTo>
                    <a:lnTo>
                      <a:pt x="315" y="150"/>
                    </a:lnTo>
                    <a:lnTo>
                      <a:pt x="316" y="163"/>
                    </a:lnTo>
                    <a:lnTo>
                      <a:pt x="316" y="176"/>
                    </a:lnTo>
                    <a:lnTo>
                      <a:pt x="314" y="190"/>
                    </a:lnTo>
                    <a:lnTo>
                      <a:pt x="309" y="206"/>
                    </a:lnTo>
                    <a:lnTo>
                      <a:pt x="305" y="222"/>
                    </a:lnTo>
                    <a:lnTo>
                      <a:pt x="296" y="236"/>
                    </a:lnTo>
                    <a:lnTo>
                      <a:pt x="286" y="252"/>
                    </a:lnTo>
                    <a:lnTo>
                      <a:pt x="273" y="268"/>
                    </a:lnTo>
                    <a:lnTo>
                      <a:pt x="258" y="283"/>
                    </a:lnTo>
                    <a:lnTo>
                      <a:pt x="237" y="296"/>
                    </a:lnTo>
                    <a:lnTo>
                      <a:pt x="219" y="306"/>
                    </a:lnTo>
                    <a:lnTo>
                      <a:pt x="199" y="314"/>
                    </a:lnTo>
                    <a:lnTo>
                      <a:pt x="180" y="319"/>
                    </a:lnTo>
                    <a:lnTo>
                      <a:pt x="158" y="319"/>
                    </a:lnTo>
                    <a:lnTo>
                      <a:pt x="138" y="319"/>
                    </a:lnTo>
                    <a:lnTo>
                      <a:pt x="118" y="315"/>
                    </a:lnTo>
                    <a:lnTo>
                      <a:pt x="99" y="312"/>
                    </a:lnTo>
                    <a:lnTo>
                      <a:pt x="81" y="304"/>
                    </a:lnTo>
                    <a:lnTo>
                      <a:pt x="64" y="295"/>
                    </a:lnTo>
                    <a:lnTo>
                      <a:pt x="48" y="285"/>
                    </a:lnTo>
                    <a:lnTo>
                      <a:pt x="35" y="273"/>
                    </a:lnTo>
                    <a:lnTo>
                      <a:pt x="23" y="259"/>
                    </a:lnTo>
                    <a:lnTo>
                      <a:pt x="13" y="245"/>
                    </a:lnTo>
                    <a:lnTo>
                      <a:pt x="6" y="230"/>
                    </a:lnTo>
                    <a:lnTo>
                      <a:pt x="5" y="214"/>
                    </a:lnTo>
                    <a:lnTo>
                      <a:pt x="0" y="197"/>
                    </a:lnTo>
                    <a:lnTo>
                      <a:pt x="0" y="180"/>
                    </a:lnTo>
                    <a:lnTo>
                      <a:pt x="0" y="163"/>
                    </a:lnTo>
                    <a:lnTo>
                      <a:pt x="3" y="147"/>
                    </a:lnTo>
                    <a:lnTo>
                      <a:pt x="5" y="131"/>
                    </a:lnTo>
                    <a:lnTo>
                      <a:pt x="9" y="115"/>
                    </a:lnTo>
                    <a:lnTo>
                      <a:pt x="13" y="100"/>
                    </a:lnTo>
                    <a:lnTo>
                      <a:pt x="20" y="88"/>
                    </a:lnTo>
                    <a:lnTo>
                      <a:pt x="28" y="74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56" y="38"/>
                    </a:lnTo>
                    <a:lnTo>
                      <a:pt x="68" y="28"/>
                    </a:lnTo>
                    <a:lnTo>
                      <a:pt x="81" y="21"/>
                    </a:lnTo>
                    <a:lnTo>
                      <a:pt x="95" y="13"/>
                    </a:lnTo>
                    <a:lnTo>
                      <a:pt x="111" y="9"/>
                    </a:lnTo>
                    <a:lnTo>
                      <a:pt x="125" y="5"/>
                    </a:lnTo>
                    <a:lnTo>
                      <a:pt x="140" y="2"/>
                    </a:lnTo>
                    <a:lnTo>
                      <a:pt x="153" y="0"/>
                    </a:lnTo>
                    <a:lnTo>
                      <a:pt x="164" y="0"/>
                    </a:lnTo>
                    <a:lnTo>
                      <a:pt x="174" y="0"/>
                    </a:lnTo>
                    <a:lnTo>
                      <a:pt x="183" y="5"/>
                    </a:lnTo>
                    <a:lnTo>
                      <a:pt x="190" y="8"/>
                    </a:lnTo>
                    <a:lnTo>
                      <a:pt x="199" y="12"/>
                    </a:lnTo>
                    <a:lnTo>
                      <a:pt x="207" y="19"/>
                    </a:lnTo>
                    <a:lnTo>
                      <a:pt x="214" y="26"/>
                    </a:lnTo>
                    <a:lnTo>
                      <a:pt x="217" y="32"/>
                    </a:lnTo>
                    <a:lnTo>
                      <a:pt x="220" y="35"/>
                    </a:lnTo>
                    <a:lnTo>
                      <a:pt x="22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98" name="Freeform 93"/>
              <p:cNvSpPr>
                <a:spLocks/>
              </p:cNvSpPr>
              <p:nvPr/>
            </p:nvSpPr>
            <p:spPr bwMode="auto">
              <a:xfrm>
                <a:off x="1004" y="2520"/>
                <a:ext cx="57" cy="58"/>
              </a:xfrm>
              <a:custGeom>
                <a:avLst/>
                <a:gdLst>
                  <a:gd name="T0" fmla="*/ 84 w 115"/>
                  <a:gd name="T1" fmla="*/ 11 h 115"/>
                  <a:gd name="T2" fmla="*/ 81 w 115"/>
                  <a:gd name="T3" fmla="*/ 11 h 115"/>
                  <a:gd name="T4" fmla="*/ 74 w 115"/>
                  <a:gd name="T5" fmla="*/ 15 h 115"/>
                  <a:gd name="T6" fmla="*/ 63 w 115"/>
                  <a:gd name="T7" fmla="*/ 21 h 115"/>
                  <a:gd name="T8" fmla="*/ 53 w 115"/>
                  <a:gd name="T9" fmla="*/ 31 h 115"/>
                  <a:gd name="T10" fmla="*/ 45 w 115"/>
                  <a:gd name="T11" fmla="*/ 40 h 115"/>
                  <a:gd name="T12" fmla="*/ 39 w 115"/>
                  <a:gd name="T13" fmla="*/ 51 h 115"/>
                  <a:gd name="T14" fmla="*/ 38 w 115"/>
                  <a:gd name="T15" fmla="*/ 64 h 115"/>
                  <a:gd name="T16" fmla="*/ 46 w 115"/>
                  <a:gd name="T17" fmla="*/ 76 h 115"/>
                  <a:gd name="T18" fmla="*/ 56 w 115"/>
                  <a:gd name="T19" fmla="*/ 83 h 115"/>
                  <a:gd name="T20" fmla="*/ 68 w 115"/>
                  <a:gd name="T21" fmla="*/ 84 h 115"/>
                  <a:gd name="T22" fmla="*/ 79 w 115"/>
                  <a:gd name="T23" fmla="*/ 81 h 115"/>
                  <a:gd name="T24" fmla="*/ 91 w 115"/>
                  <a:gd name="T25" fmla="*/ 76 h 115"/>
                  <a:gd name="T26" fmla="*/ 101 w 115"/>
                  <a:gd name="T27" fmla="*/ 66 h 115"/>
                  <a:gd name="T28" fmla="*/ 108 w 115"/>
                  <a:gd name="T29" fmla="*/ 59 h 115"/>
                  <a:gd name="T30" fmla="*/ 114 w 115"/>
                  <a:gd name="T31" fmla="*/ 53 h 115"/>
                  <a:gd name="T32" fmla="*/ 115 w 115"/>
                  <a:gd name="T33" fmla="*/ 51 h 115"/>
                  <a:gd name="T34" fmla="*/ 114 w 115"/>
                  <a:gd name="T35" fmla="*/ 53 h 115"/>
                  <a:gd name="T36" fmla="*/ 111 w 115"/>
                  <a:gd name="T37" fmla="*/ 63 h 115"/>
                  <a:gd name="T38" fmla="*/ 108 w 115"/>
                  <a:gd name="T39" fmla="*/ 67 h 115"/>
                  <a:gd name="T40" fmla="*/ 104 w 115"/>
                  <a:gd name="T41" fmla="*/ 74 h 115"/>
                  <a:gd name="T42" fmla="*/ 99 w 115"/>
                  <a:gd name="T43" fmla="*/ 81 h 115"/>
                  <a:gd name="T44" fmla="*/ 97 w 115"/>
                  <a:gd name="T45" fmla="*/ 89 h 115"/>
                  <a:gd name="T46" fmla="*/ 89 w 115"/>
                  <a:gd name="T47" fmla="*/ 94 h 115"/>
                  <a:gd name="T48" fmla="*/ 84 w 115"/>
                  <a:gd name="T49" fmla="*/ 100 h 115"/>
                  <a:gd name="T50" fmla="*/ 78 w 115"/>
                  <a:gd name="T51" fmla="*/ 104 h 115"/>
                  <a:gd name="T52" fmla="*/ 71 w 115"/>
                  <a:gd name="T53" fmla="*/ 110 h 115"/>
                  <a:gd name="T54" fmla="*/ 62 w 115"/>
                  <a:gd name="T55" fmla="*/ 113 h 115"/>
                  <a:gd name="T56" fmla="*/ 53 w 115"/>
                  <a:gd name="T57" fmla="*/ 115 h 115"/>
                  <a:gd name="T58" fmla="*/ 45 w 115"/>
                  <a:gd name="T59" fmla="*/ 113 h 115"/>
                  <a:gd name="T60" fmla="*/ 35 w 115"/>
                  <a:gd name="T61" fmla="*/ 113 h 115"/>
                  <a:gd name="T62" fmla="*/ 23 w 115"/>
                  <a:gd name="T63" fmla="*/ 107 h 115"/>
                  <a:gd name="T64" fmla="*/ 16 w 115"/>
                  <a:gd name="T65" fmla="*/ 103 h 115"/>
                  <a:gd name="T66" fmla="*/ 9 w 115"/>
                  <a:gd name="T67" fmla="*/ 96 h 115"/>
                  <a:gd name="T68" fmla="*/ 6 w 115"/>
                  <a:gd name="T69" fmla="*/ 90 h 115"/>
                  <a:gd name="T70" fmla="*/ 3 w 115"/>
                  <a:gd name="T71" fmla="*/ 83 h 115"/>
                  <a:gd name="T72" fmla="*/ 2 w 115"/>
                  <a:gd name="T73" fmla="*/ 76 h 115"/>
                  <a:gd name="T74" fmla="*/ 0 w 115"/>
                  <a:gd name="T75" fmla="*/ 67 h 115"/>
                  <a:gd name="T76" fmla="*/ 3 w 115"/>
                  <a:gd name="T77" fmla="*/ 60 h 115"/>
                  <a:gd name="T78" fmla="*/ 3 w 115"/>
                  <a:gd name="T79" fmla="*/ 51 h 115"/>
                  <a:gd name="T80" fmla="*/ 6 w 115"/>
                  <a:gd name="T81" fmla="*/ 44 h 115"/>
                  <a:gd name="T82" fmla="*/ 9 w 115"/>
                  <a:gd name="T83" fmla="*/ 37 h 115"/>
                  <a:gd name="T84" fmla="*/ 15 w 115"/>
                  <a:gd name="T85" fmla="*/ 30 h 115"/>
                  <a:gd name="T86" fmla="*/ 17 w 115"/>
                  <a:gd name="T87" fmla="*/ 23 h 115"/>
                  <a:gd name="T88" fmla="*/ 23 w 115"/>
                  <a:gd name="T89" fmla="*/ 17 h 115"/>
                  <a:gd name="T90" fmla="*/ 28 w 115"/>
                  <a:gd name="T91" fmla="*/ 13 h 115"/>
                  <a:gd name="T92" fmla="*/ 35 w 115"/>
                  <a:gd name="T93" fmla="*/ 8 h 115"/>
                  <a:gd name="T94" fmla="*/ 45 w 115"/>
                  <a:gd name="T95" fmla="*/ 2 h 115"/>
                  <a:gd name="T96" fmla="*/ 53 w 115"/>
                  <a:gd name="T97" fmla="*/ 1 h 115"/>
                  <a:gd name="T98" fmla="*/ 62 w 115"/>
                  <a:gd name="T99" fmla="*/ 0 h 115"/>
                  <a:gd name="T100" fmla="*/ 71 w 115"/>
                  <a:gd name="T101" fmla="*/ 2 h 115"/>
                  <a:gd name="T102" fmla="*/ 79 w 115"/>
                  <a:gd name="T103" fmla="*/ 7 h 115"/>
                  <a:gd name="T104" fmla="*/ 84 w 115"/>
                  <a:gd name="T105" fmla="*/ 11 h 115"/>
                  <a:gd name="T106" fmla="*/ 84 w 115"/>
                  <a:gd name="T107" fmla="*/ 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5" h="115">
                    <a:moveTo>
                      <a:pt x="84" y="11"/>
                    </a:moveTo>
                    <a:lnTo>
                      <a:pt x="81" y="11"/>
                    </a:lnTo>
                    <a:lnTo>
                      <a:pt x="74" y="15"/>
                    </a:lnTo>
                    <a:lnTo>
                      <a:pt x="63" y="21"/>
                    </a:lnTo>
                    <a:lnTo>
                      <a:pt x="53" y="31"/>
                    </a:lnTo>
                    <a:lnTo>
                      <a:pt x="45" y="40"/>
                    </a:lnTo>
                    <a:lnTo>
                      <a:pt x="39" y="51"/>
                    </a:lnTo>
                    <a:lnTo>
                      <a:pt x="38" y="64"/>
                    </a:lnTo>
                    <a:lnTo>
                      <a:pt x="46" y="76"/>
                    </a:lnTo>
                    <a:lnTo>
                      <a:pt x="56" y="83"/>
                    </a:lnTo>
                    <a:lnTo>
                      <a:pt x="68" y="84"/>
                    </a:lnTo>
                    <a:lnTo>
                      <a:pt x="79" y="81"/>
                    </a:lnTo>
                    <a:lnTo>
                      <a:pt x="91" y="76"/>
                    </a:lnTo>
                    <a:lnTo>
                      <a:pt x="101" y="66"/>
                    </a:lnTo>
                    <a:lnTo>
                      <a:pt x="108" y="59"/>
                    </a:lnTo>
                    <a:lnTo>
                      <a:pt x="114" y="53"/>
                    </a:lnTo>
                    <a:lnTo>
                      <a:pt x="115" y="51"/>
                    </a:lnTo>
                    <a:lnTo>
                      <a:pt x="114" y="53"/>
                    </a:lnTo>
                    <a:lnTo>
                      <a:pt x="111" y="63"/>
                    </a:lnTo>
                    <a:lnTo>
                      <a:pt x="108" y="67"/>
                    </a:lnTo>
                    <a:lnTo>
                      <a:pt x="104" y="74"/>
                    </a:lnTo>
                    <a:lnTo>
                      <a:pt x="99" y="81"/>
                    </a:lnTo>
                    <a:lnTo>
                      <a:pt x="97" y="89"/>
                    </a:lnTo>
                    <a:lnTo>
                      <a:pt x="89" y="94"/>
                    </a:lnTo>
                    <a:lnTo>
                      <a:pt x="84" y="100"/>
                    </a:lnTo>
                    <a:lnTo>
                      <a:pt x="78" y="104"/>
                    </a:lnTo>
                    <a:lnTo>
                      <a:pt x="71" y="110"/>
                    </a:lnTo>
                    <a:lnTo>
                      <a:pt x="62" y="113"/>
                    </a:lnTo>
                    <a:lnTo>
                      <a:pt x="53" y="115"/>
                    </a:lnTo>
                    <a:lnTo>
                      <a:pt x="45" y="113"/>
                    </a:lnTo>
                    <a:lnTo>
                      <a:pt x="35" y="113"/>
                    </a:lnTo>
                    <a:lnTo>
                      <a:pt x="23" y="107"/>
                    </a:lnTo>
                    <a:lnTo>
                      <a:pt x="16" y="103"/>
                    </a:lnTo>
                    <a:lnTo>
                      <a:pt x="9" y="96"/>
                    </a:lnTo>
                    <a:lnTo>
                      <a:pt x="6" y="90"/>
                    </a:lnTo>
                    <a:lnTo>
                      <a:pt x="3" y="83"/>
                    </a:lnTo>
                    <a:lnTo>
                      <a:pt x="2" y="76"/>
                    </a:lnTo>
                    <a:lnTo>
                      <a:pt x="0" y="67"/>
                    </a:lnTo>
                    <a:lnTo>
                      <a:pt x="3" y="60"/>
                    </a:lnTo>
                    <a:lnTo>
                      <a:pt x="3" y="51"/>
                    </a:lnTo>
                    <a:lnTo>
                      <a:pt x="6" y="44"/>
                    </a:lnTo>
                    <a:lnTo>
                      <a:pt x="9" y="37"/>
                    </a:lnTo>
                    <a:lnTo>
                      <a:pt x="15" y="30"/>
                    </a:lnTo>
                    <a:lnTo>
                      <a:pt x="17" y="23"/>
                    </a:lnTo>
                    <a:lnTo>
                      <a:pt x="23" y="17"/>
                    </a:lnTo>
                    <a:lnTo>
                      <a:pt x="28" y="13"/>
                    </a:lnTo>
                    <a:lnTo>
                      <a:pt x="35" y="8"/>
                    </a:lnTo>
                    <a:lnTo>
                      <a:pt x="45" y="2"/>
                    </a:lnTo>
                    <a:lnTo>
                      <a:pt x="53" y="1"/>
                    </a:lnTo>
                    <a:lnTo>
                      <a:pt x="62" y="0"/>
                    </a:lnTo>
                    <a:lnTo>
                      <a:pt x="71" y="2"/>
                    </a:lnTo>
                    <a:lnTo>
                      <a:pt x="79" y="7"/>
                    </a:lnTo>
                    <a:lnTo>
                      <a:pt x="84" y="11"/>
                    </a:lnTo>
                    <a:lnTo>
                      <a:pt x="8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99" name="Freeform 94"/>
              <p:cNvSpPr>
                <a:spLocks/>
              </p:cNvSpPr>
              <p:nvPr/>
            </p:nvSpPr>
            <p:spPr bwMode="auto">
              <a:xfrm>
                <a:off x="767" y="2416"/>
                <a:ext cx="148" cy="107"/>
              </a:xfrm>
              <a:custGeom>
                <a:avLst/>
                <a:gdLst>
                  <a:gd name="T0" fmla="*/ 291 w 295"/>
                  <a:gd name="T1" fmla="*/ 157 h 214"/>
                  <a:gd name="T2" fmla="*/ 271 w 295"/>
                  <a:gd name="T3" fmla="*/ 150 h 214"/>
                  <a:gd name="T4" fmla="*/ 239 w 295"/>
                  <a:gd name="T5" fmla="*/ 135 h 214"/>
                  <a:gd name="T6" fmla="*/ 194 w 295"/>
                  <a:gd name="T7" fmla="*/ 115 h 214"/>
                  <a:gd name="T8" fmla="*/ 147 w 295"/>
                  <a:gd name="T9" fmla="*/ 94 h 214"/>
                  <a:gd name="T10" fmla="*/ 98 w 295"/>
                  <a:gd name="T11" fmla="*/ 68 h 214"/>
                  <a:gd name="T12" fmla="*/ 54 w 295"/>
                  <a:gd name="T13" fmla="*/ 40 h 214"/>
                  <a:gd name="T14" fmla="*/ 19 w 295"/>
                  <a:gd name="T15" fmla="*/ 13 h 214"/>
                  <a:gd name="T16" fmla="*/ 6 w 295"/>
                  <a:gd name="T17" fmla="*/ 0 h 214"/>
                  <a:gd name="T18" fmla="*/ 2 w 295"/>
                  <a:gd name="T19" fmla="*/ 9 h 214"/>
                  <a:gd name="T20" fmla="*/ 0 w 295"/>
                  <a:gd name="T21" fmla="*/ 26 h 214"/>
                  <a:gd name="T22" fmla="*/ 8 w 295"/>
                  <a:gd name="T23" fmla="*/ 49 h 214"/>
                  <a:gd name="T24" fmla="*/ 26 w 295"/>
                  <a:gd name="T25" fmla="*/ 78 h 214"/>
                  <a:gd name="T26" fmla="*/ 65 w 295"/>
                  <a:gd name="T27" fmla="*/ 114 h 214"/>
                  <a:gd name="T28" fmla="*/ 127 w 295"/>
                  <a:gd name="T29" fmla="*/ 151 h 214"/>
                  <a:gd name="T30" fmla="*/ 217 w 295"/>
                  <a:gd name="T31" fmla="*/ 193 h 214"/>
                  <a:gd name="T32" fmla="*/ 284 w 295"/>
                  <a:gd name="T33" fmla="*/ 193 h 214"/>
                  <a:gd name="T34" fmla="*/ 276 w 295"/>
                  <a:gd name="T35" fmla="*/ 191 h 214"/>
                  <a:gd name="T36" fmla="*/ 262 w 295"/>
                  <a:gd name="T37" fmla="*/ 184 h 214"/>
                  <a:gd name="T38" fmla="*/ 238 w 295"/>
                  <a:gd name="T39" fmla="*/ 174 h 214"/>
                  <a:gd name="T40" fmla="*/ 207 w 295"/>
                  <a:gd name="T41" fmla="*/ 164 h 214"/>
                  <a:gd name="T42" fmla="*/ 176 w 295"/>
                  <a:gd name="T43" fmla="*/ 148 h 214"/>
                  <a:gd name="T44" fmla="*/ 144 w 295"/>
                  <a:gd name="T45" fmla="*/ 132 h 214"/>
                  <a:gd name="T46" fmla="*/ 114 w 295"/>
                  <a:gd name="T47" fmla="*/ 114 h 214"/>
                  <a:gd name="T48" fmla="*/ 88 w 295"/>
                  <a:gd name="T49" fmla="*/ 95 h 214"/>
                  <a:gd name="T50" fmla="*/ 94 w 295"/>
                  <a:gd name="T51" fmla="*/ 97 h 214"/>
                  <a:gd name="T52" fmla="*/ 114 w 295"/>
                  <a:gd name="T53" fmla="*/ 107 h 214"/>
                  <a:gd name="T54" fmla="*/ 140 w 295"/>
                  <a:gd name="T55" fmla="*/ 120 h 214"/>
                  <a:gd name="T56" fmla="*/ 173 w 295"/>
                  <a:gd name="T57" fmla="*/ 135 h 214"/>
                  <a:gd name="T58" fmla="*/ 206 w 295"/>
                  <a:gd name="T59" fmla="*/ 150 h 214"/>
                  <a:gd name="T60" fmla="*/ 238 w 295"/>
                  <a:gd name="T61" fmla="*/ 163 h 214"/>
                  <a:gd name="T62" fmla="*/ 262 w 295"/>
                  <a:gd name="T63" fmla="*/ 173 h 214"/>
                  <a:gd name="T64" fmla="*/ 278 w 295"/>
                  <a:gd name="T65" fmla="*/ 176 h 214"/>
                  <a:gd name="T66" fmla="*/ 291 w 295"/>
                  <a:gd name="T67" fmla="*/ 165 h 214"/>
                  <a:gd name="T68" fmla="*/ 295 w 295"/>
                  <a:gd name="T69" fmla="*/ 16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5" h="214">
                    <a:moveTo>
                      <a:pt x="295" y="160"/>
                    </a:moveTo>
                    <a:lnTo>
                      <a:pt x="291" y="157"/>
                    </a:lnTo>
                    <a:lnTo>
                      <a:pt x="284" y="154"/>
                    </a:lnTo>
                    <a:lnTo>
                      <a:pt x="271" y="150"/>
                    </a:lnTo>
                    <a:lnTo>
                      <a:pt x="258" y="144"/>
                    </a:lnTo>
                    <a:lnTo>
                      <a:pt x="239" y="135"/>
                    </a:lnTo>
                    <a:lnTo>
                      <a:pt x="219" y="127"/>
                    </a:lnTo>
                    <a:lnTo>
                      <a:pt x="194" y="115"/>
                    </a:lnTo>
                    <a:lnTo>
                      <a:pt x="173" y="107"/>
                    </a:lnTo>
                    <a:lnTo>
                      <a:pt x="147" y="94"/>
                    </a:lnTo>
                    <a:lnTo>
                      <a:pt x="123" y="82"/>
                    </a:lnTo>
                    <a:lnTo>
                      <a:pt x="98" y="68"/>
                    </a:lnTo>
                    <a:lnTo>
                      <a:pt x="77" y="55"/>
                    </a:lnTo>
                    <a:lnTo>
                      <a:pt x="54" y="40"/>
                    </a:lnTo>
                    <a:lnTo>
                      <a:pt x="35" y="28"/>
                    </a:lnTo>
                    <a:lnTo>
                      <a:pt x="19" y="1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9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8" y="49"/>
                    </a:lnTo>
                    <a:lnTo>
                      <a:pt x="15" y="65"/>
                    </a:lnTo>
                    <a:lnTo>
                      <a:pt x="26" y="78"/>
                    </a:lnTo>
                    <a:lnTo>
                      <a:pt x="44" y="97"/>
                    </a:lnTo>
                    <a:lnTo>
                      <a:pt x="65" y="114"/>
                    </a:lnTo>
                    <a:lnTo>
                      <a:pt x="92" y="132"/>
                    </a:lnTo>
                    <a:lnTo>
                      <a:pt x="127" y="151"/>
                    </a:lnTo>
                    <a:lnTo>
                      <a:pt x="169" y="173"/>
                    </a:lnTo>
                    <a:lnTo>
                      <a:pt x="217" y="193"/>
                    </a:lnTo>
                    <a:lnTo>
                      <a:pt x="278" y="214"/>
                    </a:lnTo>
                    <a:lnTo>
                      <a:pt x="284" y="193"/>
                    </a:lnTo>
                    <a:lnTo>
                      <a:pt x="282" y="191"/>
                    </a:lnTo>
                    <a:lnTo>
                      <a:pt x="276" y="191"/>
                    </a:lnTo>
                    <a:lnTo>
                      <a:pt x="271" y="187"/>
                    </a:lnTo>
                    <a:lnTo>
                      <a:pt x="262" y="184"/>
                    </a:lnTo>
                    <a:lnTo>
                      <a:pt x="251" y="178"/>
                    </a:lnTo>
                    <a:lnTo>
                      <a:pt x="238" y="174"/>
                    </a:lnTo>
                    <a:lnTo>
                      <a:pt x="222" y="168"/>
                    </a:lnTo>
                    <a:lnTo>
                      <a:pt x="207" y="164"/>
                    </a:lnTo>
                    <a:lnTo>
                      <a:pt x="192" y="155"/>
                    </a:lnTo>
                    <a:lnTo>
                      <a:pt x="176" y="148"/>
                    </a:lnTo>
                    <a:lnTo>
                      <a:pt x="159" y="141"/>
                    </a:lnTo>
                    <a:lnTo>
                      <a:pt x="144" y="132"/>
                    </a:lnTo>
                    <a:lnTo>
                      <a:pt x="127" y="122"/>
                    </a:lnTo>
                    <a:lnTo>
                      <a:pt x="114" y="114"/>
                    </a:lnTo>
                    <a:lnTo>
                      <a:pt x="100" y="104"/>
                    </a:lnTo>
                    <a:lnTo>
                      <a:pt x="88" y="95"/>
                    </a:lnTo>
                    <a:lnTo>
                      <a:pt x="90" y="95"/>
                    </a:lnTo>
                    <a:lnTo>
                      <a:pt x="94" y="97"/>
                    </a:lnTo>
                    <a:lnTo>
                      <a:pt x="101" y="101"/>
                    </a:lnTo>
                    <a:lnTo>
                      <a:pt x="114" y="107"/>
                    </a:lnTo>
                    <a:lnTo>
                      <a:pt x="125" y="112"/>
                    </a:lnTo>
                    <a:lnTo>
                      <a:pt x="140" y="120"/>
                    </a:lnTo>
                    <a:lnTo>
                      <a:pt x="156" y="128"/>
                    </a:lnTo>
                    <a:lnTo>
                      <a:pt x="173" y="135"/>
                    </a:lnTo>
                    <a:lnTo>
                      <a:pt x="189" y="143"/>
                    </a:lnTo>
                    <a:lnTo>
                      <a:pt x="206" y="150"/>
                    </a:lnTo>
                    <a:lnTo>
                      <a:pt x="220" y="155"/>
                    </a:lnTo>
                    <a:lnTo>
                      <a:pt x="238" y="163"/>
                    </a:lnTo>
                    <a:lnTo>
                      <a:pt x="251" y="167"/>
                    </a:lnTo>
                    <a:lnTo>
                      <a:pt x="262" y="173"/>
                    </a:lnTo>
                    <a:lnTo>
                      <a:pt x="271" y="174"/>
                    </a:lnTo>
                    <a:lnTo>
                      <a:pt x="278" y="176"/>
                    </a:lnTo>
                    <a:lnTo>
                      <a:pt x="286" y="171"/>
                    </a:lnTo>
                    <a:lnTo>
                      <a:pt x="291" y="165"/>
                    </a:lnTo>
                    <a:lnTo>
                      <a:pt x="294" y="160"/>
                    </a:lnTo>
                    <a:lnTo>
                      <a:pt x="295" y="160"/>
                    </a:lnTo>
                    <a:lnTo>
                      <a:pt x="295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00" name="Freeform 95"/>
              <p:cNvSpPr>
                <a:spLocks/>
              </p:cNvSpPr>
              <p:nvPr/>
            </p:nvSpPr>
            <p:spPr bwMode="auto">
              <a:xfrm>
                <a:off x="785" y="2470"/>
                <a:ext cx="127" cy="101"/>
              </a:xfrm>
              <a:custGeom>
                <a:avLst/>
                <a:gdLst>
                  <a:gd name="T0" fmla="*/ 35 w 253"/>
                  <a:gd name="T1" fmla="*/ 0 h 203"/>
                  <a:gd name="T2" fmla="*/ 29 w 253"/>
                  <a:gd name="T3" fmla="*/ 7 h 203"/>
                  <a:gd name="T4" fmla="*/ 19 w 253"/>
                  <a:gd name="T5" fmla="*/ 20 h 203"/>
                  <a:gd name="T6" fmla="*/ 9 w 253"/>
                  <a:gd name="T7" fmla="*/ 40 h 203"/>
                  <a:gd name="T8" fmla="*/ 3 w 253"/>
                  <a:gd name="T9" fmla="*/ 65 h 203"/>
                  <a:gd name="T10" fmla="*/ 0 w 253"/>
                  <a:gd name="T11" fmla="*/ 92 h 203"/>
                  <a:gd name="T12" fmla="*/ 6 w 253"/>
                  <a:gd name="T13" fmla="*/ 121 h 203"/>
                  <a:gd name="T14" fmla="*/ 22 w 253"/>
                  <a:gd name="T15" fmla="*/ 149 h 203"/>
                  <a:gd name="T16" fmla="*/ 51 w 253"/>
                  <a:gd name="T17" fmla="*/ 177 h 203"/>
                  <a:gd name="T18" fmla="*/ 84 w 253"/>
                  <a:gd name="T19" fmla="*/ 194 h 203"/>
                  <a:gd name="T20" fmla="*/ 117 w 253"/>
                  <a:gd name="T21" fmla="*/ 201 h 203"/>
                  <a:gd name="T22" fmla="*/ 148 w 253"/>
                  <a:gd name="T23" fmla="*/ 201 h 203"/>
                  <a:gd name="T24" fmla="*/ 179 w 253"/>
                  <a:gd name="T25" fmla="*/ 195 h 203"/>
                  <a:gd name="T26" fmla="*/ 206 w 253"/>
                  <a:gd name="T27" fmla="*/ 184 h 203"/>
                  <a:gd name="T28" fmla="*/ 227 w 253"/>
                  <a:gd name="T29" fmla="*/ 168 h 203"/>
                  <a:gd name="T30" fmla="*/ 246 w 253"/>
                  <a:gd name="T31" fmla="*/ 151 h 203"/>
                  <a:gd name="T32" fmla="*/ 250 w 253"/>
                  <a:gd name="T33" fmla="*/ 141 h 203"/>
                  <a:gd name="T34" fmla="*/ 242 w 253"/>
                  <a:gd name="T35" fmla="*/ 145 h 203"/>
                  <a:gd name="T36" fmla="*/ 227 w 253"/>
                  <a:gd name="T37" fmla="*/ 152 h 203"/>
                  <a:gd name="T38" fmla="*/ 209 w 253"/>
                  <a:gd name="T39" fmla="*/ 162 h 203"/>
                  <a:gd name="T40" fmla="*/ 184 w 253"/>
                  <a:gd name="T41" fmla="*/ 170 h 203"/>
                  <a:gd name="T42" fmla="*/ 157 w 253"/>
                  <a:gd name="T43" fmla="*/ 174 h 203"/>
                  <a:gd name="T44" fmla="*/ 128 w 253"/>
                  <a:gd name="T45" fmla="*/ 174 h 203"/>
                  <a:gd name="T46" fmla="*/ 101 w 253"/>
                  <a:gd name="T47" fmla="*/ 165 h 203"/>
                  <a:gd name="T48" fmla="*/ 75 w 253"/>
                  <a:gd name="T49" fmla="*/ 148 h 203"/>
                  <a:gd name="T50" fmla="*/ 59 w 253"/>
                  <a:gd name="T51" fmla="*/ 128 h 203"/>
                  <a:gd name="T52" fmla="*/ 52 w 253"/>
                  <a:gd name="T53" fmla="*/ 108 h 203"/>
                  <a:gd name="T54" fmla="*/ 52 w 253"/>
                  <a:gd name="T55" fmla="*/ 86 h 203"/>
                  <a:gd name="T56" fmla="*/ 56 w 253"/>
                  <a:gd name="T57" fmla="*/ 66 h 203"/>
                  <a:gd name="T58" fmla="*/ 64 w 253"/>
                  <a:gd name="T59" fmla="*/ 49 h 203"/>
                  <a:gd name="T60" fmla="*/ 74 w 253"/>
                  <a:gd name="T61" fmla="*/ 33 h 203"/>
                  <a:gd name="T62" fmla="*/ 36 w 253"/>
                  <a:gd name="T63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3" h="203">
                    <a:moveTo>
                      <a:pt x="36" y="0"/>
                    </a:moveTo>
                    <a:lnTo>
                      <a:pt x="35" y="0"/>
                    </a:lnTo>
                    <a:lnTo>
                      <a:pt x="32" y="3"/>
                    </a:lnTo>
                    <a:lnTo>
                      <a:pt x="29" y="7"/>
                    </a:lnTo>
                    <a:lnTo>
                      <a:pt x="25" y="14"/>
                    </a:lnTo>
                    <a:lnTo>
                      <a:pt x="19" y="20"/>
                    </a:lnTo>
                    <a:lnTo>
                      <a:pt x="15" y="32"/>
                    </a:lnTo>
                    <a:lnTo>
                      <a:pt x="9" y="40"/>
                    </a:lnTo>
                    <a:lnTo>
                      <a:pt x="6" y="53"/>
                    </a:lnTo>
                    <a:lnTo>
                      <a:pt x="3" y="65"/>
                    </a:lnTo>
                    <a:lnTo>
                      <a:pt x="0" y="78"/>
                    </a:lnTo>
                    <a:lnTo>
                      <a:pt x="0" y="92"/>
                    </a:lnTo>
                    <a:lnTo>
                      <a:pt x="3" y="108"/>
                    </a:lnTo>
                    <a:lnTo>
                      <a:pt x="6" y="121"/>
                    </a:lnTo>
                    <a:lnTo>
                      <a:pt x="13" y="135"/>
                    </a:lnTo>
                    <a:lnTo>
                      <a:pt x="22" y="149"/>
                    </a:lnTo>
                    <a:lnTo>
                      <a:pt x="36" y="165"/>
                    </a:lnTo>
                    <a:lnTo>
                      <a:pt x="51" y="177"/>
                    </a:lnTo>
                    <a:lnTo>
                      <a:pt x="67" y="187"/>
                    </a:lnTo>
                    <a:lnTo>
                      <a:pt x="84" y="194"/>
                    </a:lnTo>
                    <a:lnTo>
                      <a:pt x="101" y="200"/>
                    </a:lnTo>
                    <a:lnTo>
                      <a:pt x="117" y="201"/>
                    </a:lnTo>
                    <a:lnTo>
                      <a:pt x="134" y="203"/>
                    </a:lnTo>
                    <a:lnTo>
                      <a:pt x="148" y="201"/>
                    </a:lnTo>
                    <a:lnTo>
                      <a:pt x="166" y="201"/>
                    </a:lnTo>
                    <a:lnTo>
                      <a:pt x="179" y="195"/>
                    </a:lnTo>
                    <a:lnTo>
                      <a:pt x="193" y="190"/>
                    </a:lnTo>
                    <a:lnTo>
                      <a:pt x="206" y="184"/>
                    </a:lnTo>
                    <a:lnTo>
                      <a:pt x="219" y="177"/>
                    </a:lnTo>
                    <a:lnTo>
                      <a:pt x="227" y="168"/>
                    </a:lnTo>
                    <a:lnTo>
                      <a:pt x="239" y="160"/>
                    </a:lnTo>
                    <a:lnTo>
                      <a:pt x="246" y="151"/>
                    </a:lnTo>
                    <a:lnTo>
                      <a:pt x="253" y="141"/>
                    </a:lnTo>
                    <a:lnTo>
                      <a:pt x="250" y="141"/>
                    </a:lnTo>
                    <a:lnTo>
                      <a:pt x="248" y="144"/>
                    </a:lnTo>
                    <a:lnTo>
                      <a:pt x="242" y="145"/>
                    </a:lnTo>
                    <a:lnTo>
                      <a:pt x="236" y="149"/>
                    </a:lnTo>
                    <a:lnTo>
                      <a:pt x="227" y="152"/>
                    </a:lnTo>
                    <a:lnTo>
                      <a:pt x="219" y="158"/>
                    </a:lnTo>
                    <a:lnTo>
                      <a:pt x="209" y="162"/>
                    </a:lnTo>
                    <a:lnTo>
                      <a:pt x="197" y="167"/>
                    </a:lnTo>
                    <a:lnTo>
                      <a:pt x="184" y="170"/>
                    </a:lnTo>
                    <a:lnTo>
                      <a:pt x="171" y="172"/>
                    </a:lnTo>
                    <a:lnTo>
                      <a:pt x="157" y="174"/>
                    </a:lnTo>
                    <a:lnTo>
                      <a:pt x="144" y="175"/>
                    </a:lnTo>
                    <a:lnTo>
                      <a:pt x="128" y="174"/>
                    </a:lnTo>
                    <a:lnTo>
                      <a:pt x="115" y="171"/>
                    </a:lnTo>
                    <a:lnTo>
                      <a:pt x="101" y="165"/>
                    </a:lnTo>
                    <a:lnTo>
                      <a:pt x="88" y="158"/>
                    </a:lnTo>
                    <a:lnTo>
                      <a:pt x="75" y="148"/>
                    </a:lnTo>
                    <a:lnTo>
                      <a:pt x="65" y="139"/>
                    </a:lnTo>
                    <a:lnTo>
                      <a:pt x="59" y="128"/>
                    </a:lnTo>
                    <a:lnTo>
                      <a:pt x="55" y="118"/>
                    </a:lnTo>
                    <a:lnTo>
                      <a:pt x="52" y="108"/>
                    </a:lnTo>
                    <a:lnTo>
                      <a:pt x="52" y="96"/>
                    </a:lnTo>
                    <a:lnTo>
                      <a:pt x="52" y="86"/>
                    </a:lnTo>
                    <a:lnTo>
                      <a:pt x="55" y="76"/>
                    </a:lnTo>
                    <a:lnTo>
                      <a:pt x="56" y="66"/>
                    </a:lnTo>
                    <a:lnTo>
                      <a:pt x="59" y="57"/>
                    </a:lnTo>
                    <a:lnTo>
                      <a:pt x="64" y="49"/>
                    </a:lnTo>
                    <a:lnTo>
                      <a:pt x="68" y="43"/>
                    </a:lnTo>
                    <a:lnTo>
                      <a:pt x="74" y="33"/>
                    </a:lnTo>
                    <a:lnTo>
                      <a:pt x="78" y="3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01" name="Freeform 96"/>
              <p:cNvSpPr>
                <a:spLocks/>
              </p:cNvSpPr>
              <p:nvPr/>
            </p:nvSpPr>
            <p:spPr bwMode="auto">
              <a:xfrm>
                <a:off x="774" y="2295"/>
                <a:ext cx="47" cy="126"/>
              </a:xfrm>
              <a:custGeom>
                <a:avLst/>
                <a:gdLst>
                  <a:gd name="T0" fmla="*/ 93 w 93"/>
                  <a:gd name="T1" fmla="*/ 0 h 253"/>
                  <a:gd name="T2" fmla="*/ 93 w 93"/>
                  <a:gd name="T3" fmla="*/ 0 h 253"/>
                  <a:gd name="T4" fmla="*/ 90 w 93"/>
                  <a:gd name="T5" fmla="*/ 3 h 253"/>
                  <a:gd name="T6" fmla="*/ 86 w 93"/>
                  <a:gd name="T7" fmla="*/ 8 h 253"/>
                  <a:gd name="T8" fmla="*/ 82 w 93"/>
                  <a:gd name="T9" fmla="*/ 16 h 253"/>
                  <a:gd name="T10" fmla="*/ 76 w 93"/>
                  <a:gd name="T11" fmla="*/ 26 h 253"/>
                  <a:gd name="T12" fmla="*/ 70 w 93"/>
                  <a:gd name="T13" fmla="*/ 38 h 253"/>
                  <a:gd name="T14" fmla="*/ 63 w 93"/>
                  <a:gd name="T15" fmla="*/ 51 h 253"/>
                  <a:gd name="T16" fmla="*/ 57 w 93"/>
                  <a:gd name="T17" fmla="*/ 67 h 253"/>
                  <a:gd name="T18" fmla="*/ 50 w 93"/>
                  <a:gd name="T19" fmla="*/ 82 h 253"/>
                  <a:gd name="T20" fmla="*/ 43 w 93"/>
                  <a:gd name="T21" fmla="*/ 101 h 253"/>
                  <a:gd name="T22" fmla="*/ 37 w 93"/>
                  <a:gd name="T23" fmla="*/ 123 h 253"/>
                  <a:gd name="T24" fmla="*/ 31 w 93"/>
                  <a:gd name="T25" fmla="*/ 146 h 253"/>
                  <a:gd name="T26" fmla="*/ 26 w 93"/>
                  <a:gd name="T27" fmla="*/ 170 h 253"/>
                  <a:gd name="T28" fmla="*/ 23 w 93"/>
                  <a:gd name="T29" fmla="*/ 196 h 253"/>
                  <a:gd name="T30" fmla="*/ 19 w 93"/>
                  <a:gd name="T31" fmla="*/ 223 h 253"/>
                  <a:gd name="T32" fmla="*/ 19 w 93"/>
                  <a:gd name="T33" fmla="*/ 253 h 253"/>
                  <a:gd name="T34" fmla="*/ 16 w 93"/>
                  <a:gd name="T35" fmla="*/ 252 h 253"/>
                  <a:gd name="T36" fmla="*/ 13 w 93"/>
                  <a:gd name="T37" fmla="*/ 252 h 253"/>
                  <a:gd name="T38" fmla="*/ 10 w 93"/>
                  <a:gd name="T39" fmla="*/ 248 h 253"/>
                  <a:gd name="T40" fmla="*/ 6 w 93"/>
                  <a:gd name="T41" fmla="*/ 240 h 253"/>
                  <a:gd name="T42" fmla="*/ 4 w 93"/>
                  <a:gd name="T43" fmla="*/ 235 h 253"/>
                  <a:gd name="T44" fmla="*/ 3 w 93"/>
                  <a:gd name="T45" fmla="*/ 229 h 253"/>
                  <a:gd name="T46" fmla="*/ 0 w 93"/>
                  <a:gd name="T47" fmla="*/ 220 h 253"/>
                  <a:gd name="T48" fmla="*/ 0 w 93"/>
                  <a:gd name="T49" fmla="*/ 212 h 253"/>
                  <a:gd name="T50" fmla="*/ 0 w 93"/>
                  <a:gd name="T51" fmla="*/ 200 h 253"/>
                  <a:gd name="T52" fmla="*/ 0 w 93"/>
                  <a:gd name="T53" fmla="*/ 187 h 253"/>
                  <a:gd name="T54" fmla="*/ 0 w 93"/>
                  <a:gd name="T55" fmla="*/ 173 h 253"/>
                  <a:gd name="T56" fmla="*/ 3 w 93"/>
                  <a:gd name="T57" fmla="*/ 157 h 253"/>
                  <a:gd name="T58" fmla="*/ 4 w 93"/>
                  <a:gd name="T59" fmla="*/ 138 h 253"/>
                  <a:gd name="T60" fmla="*/ 6 w 93"/>
                  <a:gd name="T61" fmla="*/ 121 h 253"/>
                  <a:gd name="T62" fmla="*/ 10 w 93"/>
                  <a:gd name="T63" fmla="*/ 107 h 253"/>
                  <a:gd name="T64" fmla="*/ 13 w 93"/>
                  <a:gd name="T65" fmla="*/ 92 h 253"/>
                  <a:gd name="T66" fmla="*/ 17 w 93"/>
                  <a:gd name="T67" fmla="*/ 78 h 253"/>
                  <a:gd name="T68" fmla="*/ 20 w 93"/>
                  <a:gd name="T69" fmla="*/ 68 h 253"/>
                  <a:gd name="T70" fmla="*/ 24 w 93"/>
                  <a:gd name="T71" fmla="*/ 56 h 253"/>
                  <a:gd name="T72" fmla="*/ 29 w 93"/>
                  <a:gd name="T73" fmla="*/ 48 h 253"/>
                  <a:gd name="T74" fmla="*/ 31 w 93"/>
                  <a:gd name="T75" fmla="*/ 39 h 253"/>
                  <a:gd name="T76" fmla="*/ 37 w 93"/>
                  <a:gd name="T77" fmla="*/ 32 h 253"/>
                  <a:gd name="T78" fmla="*/ 40 w 93"/>
                  <a:gd name="T79" fmla="*/ 25 h 253"/>
                  <a:gd name="T80" fmla="*/ 44 w 93"/>
                  <a:gd name="T81" fmla="*/ 21 h 253"/>
                  <a:gd name="T82" fmla="*/ 50 w 93"/>
                  <a:gd name="T83" fmla="*/ 13 h 253"/>
                  <a:gd name="T84" fmla="*/ 57 w 93"/>
                  <a:gd name="T85" fmla="*/ 10 h 253"/>
                  <a:gd name="T86" fmla="*/ 62 w 93"/>
                  <a:gd name="T87" fmla="*/ 8 h 253"/>
                  <a:gd name="T88" fmla="*/ 67 w 93"/>
                  <a:gd name="T89" fmla="*/ 6 h 253"/>
                  <a:gd name="T90" fmla="*/ 75 w 93"/>
                  <a:gd name="T91" fmla="*/ 3 h 253"/>
                  <a:gd name="T92" fmla="*/ 80 w 93"/>
                  <a:gd name="T93" fmla="*/ 2 h 253"/>
                  <a:gd name="T94" fmla="*/ 89 w 93"/>
                  <a:gd name="T95" fmla="*/ 0 h 253"/>
                  <a:gd name="T96" fmla="*/ 93 w 93"/>
                  <a:gd name="T97" fmla="*/ 0 h 253"/>
                  <a:gd name="T98" fmla="*/ 93 w 93"/>
                  <a:gd name="T9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3" h="253">
                    <a:moveTo>
                      <a:pt x="93" y="0"/>
                    </a:moveTo>
                    <a:lnTo>
                      <a:pt x="93" y="0"/>
                    </a:lnTo>
                    <a:lnTo>
                      <a:pt x="90" y="3"/>
                    </a:lnTo>
                    <a:lnTo>
                      <a:pt x="86" y="8"/>
                    </a:lnTo>
                    <a:lnTo>
                      <a:pt x="82" y="16"/>
                    </a:lnTo>
                    <a:lnTo>
                      <a:pt x="76" y="26"/>
                    </a:lnTo>
                    <a:lnTo>
                      <a:pt x="70" y="38"/>
                    </a:lnTo>
                    <a:lnTo>
                      <a:pt x="63" y="51"/>
                    </a:lnTo>
                    <a:lnTo>
                      <a:pt x="57" y="67"/>
                    </a:lnTo>
                    <a:lnTo>
                      <a:pt x="50" y="82"/>
                    </a:lnTo>
                    <a:lnTo>
                      <a:pt x="43" y="101"/>
                    </a:lnTo>
                    <a:lnTo>
                      <a:pt x="37" y="123"/>
                    </a:lnTo>
                    <a:lnTo>
                      <a:pt x="31" y="146"/>
                    </a:lnTo>
                    <a:lnTo>
                      <a:pt x="26" y="170"/>
                    </a:lnTo>
                    <a:lnTo>
                      <a:pt x="23" y="196"/>
                    </a:lnTo>
                    <a:lnTo>
                      <a:pt x="19" y="223"/>
                    </a:lnTo>
                    <a:lnTo>
                      <a:pt x="19" y="253"/>
                    </a:lnTo>
                    <a:lnTo>
                      <a:pt x="16" y="252"/>
                    </a:lnTo>
                    <a:lnTo>
                      <a:pt x="13" y="252"/>
                    </a:lnTo>
                    <a:lnTo>
                      <a:pt x="10" y="248"/>
                    </a:lnTo>
                    <a:lnTo>
                      <a:pt x="6" y="240"/>
                    </a:lnTo>
                    <a:lnTo>
                      <a:pt x="4" y="235"/>
                    </a:lnTo>
                    <a:lnTo>
                      <a:pt x="3" y="229"/>
                    </a:lnTo>
                    <a:lnTo>
                      <a:pt x="0" y="220"/>
                    </a:lnTo>
                    <a:lnTo>
                      <a:pt x="0" y="212"/>
                    </a:lnTo>
                    <a:lnTo>
                      <a:pt x="0" y="200"/>
                    </a:lnTo>
                    <a:lnTo>
                      <a:pt x="0" y="187"/>
                    </a:lnTo>
                    <a:lnTo>
                      <a:pt x="0" y="173"/>
                    </a:lnTo>
                    <a:lnTo>
                      <a:pt x="3" y="157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10" y="107"/>
                    </a:lnTo>
                    <a:lnTo>
                      <a:pt x="13" y="92"/>
                    </a:lnTo>
                    <a:lnTo>
                      <a:pt x="17" y="78"/>
                    </a:lnTo>
                    <a:lnTo>
                      <a:pt x="20" y="68"/>
                    </a:lnTo>
                    <a:lnTo>
                      <a:pt x="24" y="56"/>
                    </a:lnTo>
                    <a:lnTo>
                      <a:pt x="29" y="48"/>
                    </a:lnTo>
                    <a:lnTo>
                      <a:pt x="31" y="39"/>
                    </a:lnTo>
                    <a:lnTo>
                      <a:pt x="37" y="32"/>
                    </a:lnTo>
                    <a:lnTo>
                      <a:pt x="40" y="25"/>
                    </a:lnTo>
                    <a:lnTo>
                      <a:pt x="44" y="21"/>
                    </a:lnTo>
                    <a:lnTo>
                      <a:pt x="50" y="13"/>
                    </a:lnTo>
                    <a:lnTo>
                      <a:pt x="57" y="10"/>
                    </a:lnTo>
                    <a:lnTo>
                      <a:pt x="62" y="8"/>
                    </a:lnTo>
                    <a:lnTo>
                      <a:pt x="67" y="6"/>
                    </a:lnTo>
                    <a:lnTo>
                      <a:pt x="75" y="3"/>
                    </a:lnTo>
                    <a:lnTo>
                      <a:pt x="80" y="2"/>
                    </a:lnTo>
                    <a:lnTo>
                      <a:pt x="89" y="0"/>
                    </a:lnTo>
                    <a:lnTo>
                      <a:pt x="93" y="0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02" name="Freeform 97"/>
              <p:cNvSpPr>
                <a:spLocks/>
              </p:cNvSpPr>
              <p:nvPr/>
            </p:nvSpPr>
            <p:spPr bwMode="auto">
              <a:xfrm>
                <a:off x="909" y="2308"/>
                <a:ext cx="155" cy="108"/>
              </a:xfrm>
              <a:custGeom>
                <a:avLst/>
                <a:gdLst>
                  <a:gd name="T0" fmla="*/ 5 w 310"/>
                  <a:gd name="T1" fmla="*/ 215 h 215"/>
                  <a:gd name="T2" fmla="*/ 5 w 310"/>
                  <a:gd name="T3" fmla="*/ 212 h 215"/>
                  <a:gd name="T4" fmla="*/ 8 w 310"/>
                  <a:gd name="T5" fmla="*/ 210 h 215"/>
                  <a:gd name="T6" fmla="*/ 12 w 310"/>
                  <a:gd name="T7" fmla="*/ 201 h 215"/>
                  <a:gd name="T8" fmla="*/ 21 w 310"/>
                  <a:gd name="T9" fmla="*/ 192 h 215"/>
                  <a:gd name="T10" fmla="*/ 30 w 310"/>
                  <a:gd name="T11" fmla="*/ 181 h 215"/>
                  <a:gd name="T12" fmla="*/ 43 w 310"/>
                  <a:gd name="T13" fmla="*/ 169 h 215"/>
                  <a:gd name="T14" fmla="*/ 56 w 310"/>
                  <a:gd name="T15" fmla="*/ 155 h 215"/>
                  <a:gd name="T16" fmla="*/ 73 w 310"/>
                  <a:gd name="T17" fmla="*/ 141 h 215"/>
                  <a:gd name="T18" fmla="*/ 92 w 310"/>
                  <a:gd name="T19" fmla="*/ 123 h 215"/>
                  <a:gd name="T20" fmla="*/ 116 w 310"/>
                  <a:gd name="T21" fmla="*/ 105 h 215"/>
                  <a:gd name="T22" fmla="*/ 140 w 310"/>
                  <a:gd name="T23" fmla="*/ 87 h 215"/>
                  <a:gd name="T24" fmla="*/ 168 w 310"/>
                  <a:gd name="T25" fmla="*/ 70 h 215"/>
                  <a:gd name="T26" fmla="*/ 198 w 310"/>
                  <a:gd name="T27" fmla="*/ 53 h 215"/>
                  <a:gd name="T28" fmla="*/ 232 w 310"/>
                  <a:gd name="T29" fmla="*/ 36 h 215"/>
                  <a:gd name="T30" fmla="*/ 270 w 310"/>
                  <a:gd name="T31" fmla="*/ 17 h 215"/>
                  <a:gd name="T32" fmla="*/ 310 w 310"/>
                  <a:gd name="T33" fmla="*/ 4 h 215"/>
                  <a:gd name="T34" fmla="*/ 307 w 310"/>
                  <a:gd name="T35" fmla="*/ 3 h 215"/>
                  <a:gd name="T36" fmla="*/ 297 w 310"/>
                  <a:gd name="T37" fmla="*/ 1 h 215"/>
                  <a:gd name="T38" fmla="*/ 290 w 310"/>
                  <a:gd name="T39" fmla="*/ 0 h 215"/>
                  <a:gd name="T40" fmla="*/ 283 w 310"/>
                  <a:gd name="T41" fmla="*/ 0 h 215"/>
                  <a:gd name="T42" fmla="*/ 273 w 310"/>
                  <a:gd name="T43" fmla="*/ 0 h 215"/>
                  <a:gd name="T44" fmla="*/ 263 w 310"/>
                  <a:gd name="T45" fmla="*/ 3 h 215"/>
                  <a:gd name="T46" fmla="*/ 248 w 310"/>
                  <a:gd name="T47" fmla="*/ 4 h 215"/>
                  <a:gd name="T48" fmla="*/ 235 w 310"/>
                  <a:gd name="T49" fmla="*/ 7 h 215"/>
                  <a:gd name="T50" fmla="*/ 219 w 310"/>
                  <a:gd name="T51" fmla="*/ 11 h 215"/>
                  <a:gd name="T52" fmla="*/ 204 w 310"/>
                  <a:gd name="T53" fmla="*/ 20 h 215"/>
                  <a:gd name="T54" fmla="*/ 185 w 310"/>
                  <a:gd name="T55" fmla="*/ 27 h 215"/>
                  <a:gd name="T56" fmla="*/ 165 w 310"/>
                  <a:gd name="T57" fmla="*/ 37 h 215"/>
                  <a:gd name="T58" fmla="*/ 143 w 310"/>
                  <a:gd name="T59" fmla="*/ 50 h 215"/>
                  <a:gd name="T60" fmla="*/ 123 w 310"/>
                  <a:gd name="T61" fmla="*/ 67 h 215"/>
                  <a:gd name="T62" fmla="*/ 100 w 310"/>
                  <a:gd name="T63" fmla="*/ 80 h 215"/>
                  <a:gd name="T64" fmla="*/ 81 w 310"/>
                  <a:gd name="T65" fmla="*/ 96 h 215"/>
                  <a:gd name="T66" fmla="*/ 64 w 310"/>
                  <a:gd name="T67" fmla="*/ 106 h 215"/>
                  <a:gd name="T68" fmla="*/ 51 w 310"/>
                  <a:gd name="T69" fmla="*/ 118 h 215"/>
                  <a:gd name="T70" fmla="*/ 40 w 310"/>
                  <a:gd name="T71" fmla="*/ 126 h 215"/>
                  <a:gd name="T72" fmla="*/ 30 w 310"/>
                  <a:gd name="T73" fmla="*/ 135 h 215"/>
                  <a:gd name="T74" fmla="*/ 24 w 310"/>
                  <a:gd name="T75" fmla="*/ 141 h 215"/>
                  <a:gd name="T76" fmla="*/ 18 w 310"/>
                  <a:gd name="T77" fmla="*/ 148 h 215"/>
                  <a:gd name="T78" fmla="*/ 11 w 310"/>
                  <a:gd name="T79" fmla="*/ 155 h 215"/>
                  <a:gd name="T80" fmla="*/ 5 w 310"/>
                  <a:gd name="T81" fmla="*/ 162 h 215"/>
                  <a:gd name="T82" fmla="*/ 4 w 310"/>
                  <a:gd name="T83" fmla="*/ 168 h 215"/>
                  <a:gd name="T84" fmla="*/ 2 w 310"/>
                  <a:gd name="T85" fmla="*/ 174 h 215"/>
                  <a:gd name="T86" fmla="*/ 0 w 310"/>
                  <a:gd name="T87" fmla="*/ 178 h 215"/>
                  <a:gd name="T88" fmla="*/ 0 w 310"/>
                  <a:gd name="T89" fmla="*/ 184 h 215"/>
                  <a:gd name="T90" fmla="*/ 0 w 310"/>
                  <a:gd name="T91" fmla="*/ 191 h 215"/>
                  <a:gd name="T92" fmla="*/ 1 w 310"/>
                  <a:gd name="T93" fmla="*/ 199 h 215"/>
                  <a:gd name="T94" fmla="*/ 2 w 310"/>
                  <a:gd name="T95" fmla="*/ 210 h 215"/>
                  <a:gd name="T96" fmla="*/ 5 w 310"/>
                  <a:gd name="T97" fmla="*/ 215 h 215"/>
                  <a:gd name="T98" fmla="*/ 5 w 310"/>
                  <a:gd name="T9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0" h="215">
                    <a:moveTo>
                      <a:pt x="5" y="215"/>
                    </a:moveTo>
                    <a:lnTo>
                      <a:pt x="5" y="212"/>
                    </a:lnTo>
                    <a:lnTo>
                      <a:pt x="8" y="210"/>
                    </a:lnTo>
                    <a:lnTo>
                      <a:pt x="12" y="201"/>
                    </a:lnTo>
                    <a:lnTo>
                      <a:pt x="21" y="192"/>
                    </a:lnTo>
                    <a:lnTo>
                      <a:pt x="30" y="181"/>
                    </a:lnTo>
                    <a:lnTo>
                      <a:pt x="43" y="169"/>
                    </a:lnTo>
                    <a:lnTo>
                      <a:pt x="56" y="155"/>
                    </a:lnTo>
                    <a:lnTo>
                      <a:pt x="73" y="141"/>
                    </a:lnTo>
                    <a:lnTo>
                      <a:pt x="92" y="123"/>
                    </a:lnTo>
                    <a:lnTo>
                      <a:pt x="116" y="105"/>
                    </a:lnTo>
                    <a:lnTo>
                      <a:pt x="140" y="87"/>
                    </a:lnTo>
                    <a:lnTo>
                      <a:pt x="168" y="70"/>
                    </a:lnTo>
                    <a:lnTo>
                      <a:pt x="198" y="53"/>
                    </a:lnTo>
                    <a:lnTo>
                      <a:pt x="232" y="36"/>
                    </a:lnTo>
                    <a:lnTo>
                      <a:pt x="270" y="17"/>
                    </a:lnTo>
                    <a:lnTo>
                      <a:pt x="310" y="4"/>
                    </a:lnTo>
                    <a:lnTo>
                      <a:pt x="307" y="3"/>
                    </a:lnTo>
                    <a:lnTo>
                      <a:pt x="297" y="1"/>
                    </a:lnTo>
                    <a:lnTo>
                      <a:pt x="290" y="0"/>
                    </a:lnTo>
                    <a:lnTo>
                      <a:pt x="283" y="0"/>
                    </a:lnTo>
                    <a:lnTo>
                      <a:pt x="273" y="0"/>
                    </a:lnTo>
                    <a:lnTo>
                      <a:pt x="263" y="3"/>
                    </a:lnTo>
                    <a:lnTo>
                      <a:pt x="248" y="4"/>
                    </a:lnTo>
                    <a:lnTo>
                      <a:pt x="235" y="7"/>
                    </a:lnTo>
                    <a:lnTo>
                      <a:pt x="219" y="11"/>
                    </a:lnTo>
                    <a:lnTo>
                      <a:pt x="204" y="20"/>
                    </a:lnTo>
                    <a:lnTo>
                      <a:pt x="185" y="27"/>
                    </a:lnTo>
                    <a:lnTo>
                      <a:pt x="165" y="37"/>
                    </a:lnTo>
                    <a:lnTo>
                      <a:pt x="143" y="50"/>
                    </a:lnTo>
                    <a:lnTo>
                      <a:pt x="123" y="67"/>
                    </a:lnTo>
                    <a:lnTo>
                      <a:pt x="100" y="80"/>
                    </a:lnTo>
                    <a:lnTo>
                      <a:pt x="81" y="96"/>
                    </a:lnTo>
                    <a:lnTo>
                      <a:pt x="64" y="106"/>
                    </a:lnTo>
                    <a:lnTo>
                      <a:pt x="51" y="118"/>
                    </a:lnTo>
                    <a:lnTo>
                      <a:pt x="40" y="126"/>
                    </a:lnTo>
                    <a:lnTo>
                      <a:pt x="30" y="135"/>
                    </a:lnTo>
                    <a:lnTo>
                      <a:pt x="24" y="141"/>
                    </a:lnTo>
                    <a:lnTo>
                      <a:pt x="18" y="148"/>
                    </a:lnTo>
                    <a:lnTo>
                      <a:pt x="11" y="155"/>
                    </a:lnTo>
                    <a:lnTo>
                      <a:pt x="5" y="162"/>
                    </a:lnTo>
                    <a:lnTo>
                      <a:pt x="4" y="168"/>
                    </a:lnTo>
                    <a:lnTo>
                      <a:pt x="2" y="174"/>
                    </a:lnTo>
                    <a:lnTo>
                      <a:pt x="0" y="178"/>
                    </a:lnTo>
                    <a:lnTo>
                      <a:pt x="0" y="184"/>
                    </a:lnTo>
                    <a:lnTo>
                      <a:pt x="0" y="191"/>
                    </a:lnTo>
                    <a:lnTo>
                      <a:pt x="1" y="199"/>
                    </a:lnTo>
                    <a:lnTo>
                      <a:pt x="2" y="210"/>
                    </a:lnTo>
                    <a:lnTo>
                      <a:pt x="5" y="215"/>
                    </a:lnTo>
                    <a:lnTo>
                      <a:pt x="5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03" name="Freeform 98"/>
              <p:cNvSpPr>
                <a:spLocks/>
              </p:cNvSpPr>
              <p:nvPr/>
            </p:nvSpPr>
            <p:spPr bwMode="auto">
              <a:xfrm>
                <a:off x="921" y="2229"/>
                <a:ext cx="176" cy="162"/>
              </a:xfrm>
              <a:custGeom>
                <a:avLst/>
                <a:gdLst>
                  <a:gd name="T0" fmla="*/ 318 w 352"/>
                  <a:gd name="T1" fmla="*/ 166 h 323"/>
                  <a:gd name="T2" fmla="*/ 308 w 352"/>
                  <a:gd name="T3" fmla="*/ 158 h 323"/>
                  <a:gd name="T4" fmla="*/ 286 w 352"/>
                  <a:gd name="T5" fmla="*/ 143 h 323"/>
                  <a:gd name="T6" fmla="*/ 254 w 352"/>
                  <a:gd name="T7" fmla="*/ 123 h 323"/>
                  <a:gd name="T8" fmla="*/ 216 w 352"/>
                  <a:gd name="T9" fmla="*/ 99 h 323"/>
                  <a:gd name="T10" fmla="*/ 165 w 352"/>
                  <a:gd name="T11" fmla="*/ 74 h 323"/>
                  <a:gd name="T12" fmla="*/ 105 w 352"/>
                  <a:gd name="T13" fmla="*/ 50 h 323"/>
                  <a:gd name="T14" fmla="*/ 36 w 352"/>
                  <a:gd name="T15" fmla="*/ 24 h 323"/>
                  <a:gd name="T16" fmla="*/ 0 w 352"/>
                  <a:gd name="T17" fmla="*/ 11 h 323"/>
                  <a:gd name="T18" fmla="*/ 3 w 352"/>
                  <a:gd name="T19" fmla="*/ 5 h 323"/>
                  <a:gd name="T20" fmla="*/ 11 w 352"/>
                  <a:gd name="T21" fmla="*/ 1 h 323"/>
                  <a:gd name="T22" fmla="*/ 29 w 352"/>
                  <a:gd name="T23" fmla="*/ 0 h 323"/>
                  <a:gd name="T24" fmla="*/ 52 w 352"/>
                  <a:gd name="T25" fmla="*/ 3 h 323"/>
                  <a:gd name="T26" fmla="*/ 88 w 352"/>
                  <a:gd name="T27" fmla="*/ 11 h 323"/>
                  <a:gd name="T28" fmla="*/ 137 w 352"/>
                  <a:gd name="T29" fmla="*/ 27 h 323"/>
                  <a:gd name="T30" fmla="*/ 198 w 352"/>
                  <a:gd name="T31" fmla="*/ 50 h 323"/>
                  <a:gd name="T32" fmla="*/ 247 w 352"/>
                  <a:gd name="T33" fmla="*/ 72 h 323"/>
                  <a:gd name="T34" fmla="*/ 285 w 352"/>
                  <a:gd name="T35" fmla="*/ 93 h 323"/>
                  <a:gd name="T36" fmla="*/ 310 w 352"/>
                  <a:gd name="T37" fmla="*/ 110 h 323"/>
                  <a:gd name="T38" fmla="*/ 329 w 352"/>
                  <a:gd name="T39" fmla="*/ 126 h 323"/>
                  <a:gd name="T40" fmla="*/ 342 w 352"/>
                  <a:gd name="T41" fmla="*/ 138 h 323"/>
                  <a:gd name="T42" fmla="*/ 351 w 352"/>
                  <a:gd name="T43" fmla="*/ 151 h 323"/>
                  <a:gd name="T44" fmla="*/ 349 w 352"/>
                  <a:gd name="T45" fmla="*/ 153 h 323"/>
                  <a:gd name="T46" fmla="*/ 342 w 352"/>
                  <a:gd name="T47" fmla="*/ 162 h 323"/>
                  <a:gd name="T48" fmla="*/ 331 w 352"/>
                  <a:gd name="T49" fmla="*/ 179 h 323"/>
                  <a:gd name="T50" fmla="*/ 318 w 352"/>
                  <a:gd name="T51" fmla="*/ 201 h 323"/>
                  <a:gd name="T52" fmla="*/ 305 w 352"/>
                  <a:gd name="T53" fmla="*/ 228 h 323"/>
                  <a:gd name="T54" fmla="*/ 297 w 352"/>
                  <a:gd name="T55" fmla="*/ 257 h 323"/>
                  <a:gd name="T56" fmla="*/ 295 w 352"/>
                  <a:gd name="T57" fmla="*/ 283 h 323"/>
                  <a:gd name="T58" fmla="*/ 303 w 352"/>
                  <a:gd name="T59" fmla="*/ 310 h 323"/>
                  <a:gd name="T60" fmla="*/ 310 w 352"/>
                  <a:gd name="T61" fmla="*/ 322 h 323"/>
                  <a:gd name="T62" fmla="*/ 297 w 352"/>
                  <a:gd name="T63" fmla="*/ 319 h 323"/>
                  <a:gd name="T64" fmla="*/ 286 w 352"/>
                  <a:gd name="T65" fmla="*/ 309 h 323"/>
                  <a:gd name="T66" fmla="*/ 279 w 352"/>
                  <a:gd name="T67" fmla="*/ 299 h 323"/>
                  <a:gd name="T68" fmla="*/ 272 w 352"/>
                  <a:gd name="T69" fmla="*/ 284 h 323"/>
                  <a:gd name="T70" fmla="*/ 269 w 352"/>
                  <a:gd name="T71" fmla="*/ 264 h 323"/>
                  <a:gd name="T72" fmla="*/ 270 w 352"/>
                  <a:gd name="T73" fmla="*/ 238 h 323"/>
                  <a:gd name="T74" fmla="*/ 274 w 352"/>
                  <a:gd name="T75" fmla="*/ 218 h 323"/>
                  <a:gd name="T76" fmla="*/ 282 w 352"/>
                  <a:gd name="T77" fmla="*/ 199 h 323"/>
                  <a:gd name="T78" fmla="*/ 290 w 352"/>
                  <a:gd name="T79" fmla="*/ 188 h 323"/>
                  <a:gd name="T80" fmla="*/ 305 w 352"/>
                  <a:gd name="T81" fmla="*/ 175 h 323"/>
                  <a:gd name="T82" fmla="*/ 318 w 352"/>
                  <a:gd name="T83" fmla="*/ 169 h 323"/>
                  <a:gd name="T84" fmla="*/ 320 w 352"/>
                  <a:gd name="T85" fmla="*/ 16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2" h="323">
                    <a:moveTo>
                      <a:pt x="320" y="169"/>
                    </a:moveTo>
                    <a:lnTo>
                      <a:pt x="318" y="166"/>
                    </a:lnTo>
                    <a:lnTo>
                      <a:pt x="315" y="163"/>
                    </a:lnTo>
                    <a:lnTo>
                      <a:pt x="308" y="158"/>
                    </a:lnTo>
                    <a:lnTo>
                      <a:pt x="299" y="152"/>
                    </a:lnTo>
                    <a:lnTo>
                      <a:pt x="286" y="143"/>
                    </a:lnTo>
                    <a:lnTo>
                      <a:pt x="273" y="133"/>
                    </a:lnTo>
                    <a:lnTo>
                      <a:pt x="254" y="123"/>
                    </a:lnTo>
                    <a:lnTo>
                      <a:pt x="237" y="112"/>
                    </a:lnTo>
                    <a:lnTo>
                      <a:pt x="216" y="99"/>
                    </a:lnTo>
                    <a:lnTo>
                      <a:pt x="193" y="87"/>
                    </a:lnTo>
                    <a:lnTo>
                      <a:pt x="165" y="74"/>
                    </a:lnTo>
                    <a:lnTo>
                      <a:pt x="137" y="63"/>
                    </a:lnTo>
                    <a:lnTo>
                      <a:pt x="105" y="50"/>
                    </a:lnTo>
                    <a:lnTo>
                      <a:pt x="72" y="37"/>
                    </a:lnTo>
                    <a:lnTo>
                      <a:pt x="36" y="2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7" y="4"/>
                    </a:lnTo>
                    <a:lnTo>
                      <a:pt x="11" y="1"/>
                    </a:lnTo>
                    <a:lnTo>
                      <a:pt x="20" y="1"/>
                    </a:lnTo>
                    <a:lnTo>
                      <a:pt x="29" y="0"/>
                    </a:lnTo>
                    <a:lnTo>
                      <a:pt x="39" y="1"/>
                    </a:lnTo>
                    <a:lnTo>
                      <a:pt x="52" y="3"/>
                    </a:lnTo>
                    <a:lnTo>
                      <a:pt x="69" y="5"/>
                    </a:lnTo>
                    <a:lnTo>
                      <a:pt x="88" y="11"/>
                    </a:lnTo>
                    <a:lnTo>
                      <a:pt x="112" y="18"/>
                    </a:lnTo>
                    <a:lnTo>
                      <a:pt x="137" y="27"/>
                    </a:lnTo>
                    <a:lnTo>
                      <a:pt x="168" y="38"/>
                    </a:lnTo>
                    <a:lnTo>
                      <a:pt x="198" y="50"/>
                    </a:lnTo>
                    <a:lnTo>
                      <a:pt x="224" y="61"/>
                    </a:lnTo>
                    <a:lnTo>
                      <a:pt x="247" y="72"/>
                    </a:lnTo>
                    <a:lnTo>
                      <a:pt x="267" y="83"/>
                    </a:lnTo>
                    <a:lnTo>
                      <a:pt x="285" y="93"/>
                    </a:lnTo>
                    <a:lnTo>
                      <a:pt x="299" y="102"/>
                    </a:lnTo>
                    <a:lnTo>
                      <a:pt x="310" y="110"/>
                    </a:lnTo>
                    <a:lnTo>
                      <a:pt x="323" y="119"/>
                    </a:lnTo>
                    <a:lnTo>
                      <a:pt x="329" y="126"/>
                    </a:lnTo>
                    <a:lnTo>
                      <a:pt x="338" y="133"/>
                    </a:lnTo>
                    <a:lnTo>
                      <a:pt x="342" y="138"/>
                    </a:lnTo>
                    <a:lnTo>
                      <a:pt x="346" y="143"/>
                    </a:lnTo>
                    <a:lnTo>
                      <a:pt x="351" y="151"/>
                    </a:lnTo>
                    <a:lnTo>
                      <a:pt x="352" y="153"/>
                    </a:lnTo>
                    <a:lnTo>
                      <a:pt x="349" y="153"/>
                    </a:lnTo>
                    <a:lnTo>
                      <a:pt x="348" y="156"/>
                    </a:lnTo>
                    <a:lnTo>
                      <a:pt x="342" y="162"/>
                    </a:lnTo>
                    <a:lnTo>
                      <a:pt x="338" y="171"/>
                    </a:lnTo>
                    <a:lnTo>
                      <a:pt x="331" y="179"/>
                    </a:lnTo>
                    <a:lnTo>
                      <a:pt x="325" y="189"/>
                    </a:lnTo>
                    <a:lnTo>
                      <a:pt x="318" y="201"/>
                    </a:lnTo>
                    <a:lnTo>
                      <a:pt x="312" y="215"/>
                    </a:lnTo>
                    <a:lnTo>
                      <a:pt x="305" y="228"/>
                    </a:lnTo>
                    <a:lnTo>
                      <a:pt x="300" y="242"/>
                    </a:lnTo>
                    <a:lnTo>
                      <a:pt x="297" y="257"/>
                    </a:lnTo>
                    <a:lnTo>
                      <a:pt x="296" y="270"/>
                    </a:lnTo>
                    <a:lnTo>
                      <a:pt x="295" y="283"/>
                    </a:lnTo>
                    <a:lnTo>
                      <a:pt x="299" y="297"/>
                    </a:lnTo>
                    <a:lnTo>
                      <a:pt x="303" y="310"/>
                    </a:lnTo>
                    <a:lnTo>
                      <a:pt x="312" y="323"/>
                    </a:lnTo>
                    <a:lnTo>
                      <a:pt x="310" y="322"/>
                    </a:lnTo>
                    <a:lnTo>
                      <a:pt x="305" y="322"/>
                    </a:lnTo>
                    <a:lnTo>
                      <a:pt x="297" y="319"/>
                    </a:lnTo>
                    <a:lnTo>
                      <a:pt x="290" y="313"/>
                    </a:lnTo>
                    <a:lnTo>
                      <a:pt x="286" y="309"/>
                    </a:lnTo>
                    <a:lnTo>
                      <a:pt x="282" y="304"/>
                    </a:lnTo>
                    <a:lnTo>
                      <a:pt x="279" y="299"/>
                    </a:lnTo>
                    <a:lnTo>
                      <a:pt x="274" y="293"/>
                    </a:lnTo>
                    <a:lnTo>
                      <a:pt x="272" y="284"/>
                    </a:lnTo>
                    <a:lnTo>
                      <a:pt x="270" y="276"/>
                    </a:lnTo>
                    <a:lnTo>
                      <a:pt x="269" y="264"/>
                    </a:lnTo>
                    <a:lnTo>
                      <a:pt x="270" y="253"/>
                    </a:lnTo>
                    <a:lnTo>
                      <a:pt x="270" y="238"/>
                    </a:lnTo>
                    <a:lnTo>
                      <a:pt x="273" y="228"/>
                    </a:lnTo>
                    <a:lnTo>
                      <a:pt x="274" y="218"/>
                    </a:lnTo>
                    <a:lnTo>
                      <a:pt x="279" y="209"/>
                    </a:lnTo>
                    <a:lnTo>
                      <a:pt x="282" y="199"/>
                    </a:lnTo>
                    <a:lnTo>
                      <a:pt x="286" y="194"/>
                    </a:lnTo>
                    <a:lnTo>
                      <a:pt x="290" y="188"/>
                    </a:lnTo>
                    <a:lnTo>
                      <a:pt x="296" y="184"/>
                    </a:lnTo>
                    <a:lnTo>
                      <a:pt x="305" y="175"/>
                    </a:lnTo>
                    <a:lnTo>
                      <a:pt x="312" y="171"/>
                    </a:lnTo>
                    <a:lnTo>
                      <a:pt x="318" y="169"/>
                    </a:lnTo>
                    <a:lnTo>
                      <a:pt x="320" y="169"/>
                    </a:lnTo>
                    <a:lnTo>
                      <a:pt x="320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04" name="Freeform 99"/>
              <p:cNvSpPr>
                <a:spLocks/>
              </p:cNvSpPr>
              <p:nvPr/>
            </p:nvSpPr>
            <p:spPr bwMode="auto">
              <a:xfrm>
                <a:off x="835" y="2229"/>
                <a:ext cx="105" cy="51"/>
              </a:xfrm>
              <a:custGeom>
                <a:avLst/>
                <a:gdLst>
                  <a:gd name="T0" fmla="*/ 209 w 211"/>
                  <a:gd name="T1" fmla="*/ 14 h 100"/>
                  <a:gd name="T2" fmla="*/ 202 w 211"/>
                  <a:gd name="T3" fmla="*/ 15 h 100"/>
                  <a:gd name="T4" fmla="*/ 196 w 211"/>
                  <a:gd name="T5" fmla="*/ 18 h 100"/>
                  <a:gd name="T6" fmla="*/ 186 w 211"/>
                  <a:gd name="T7" fmla="*/ 20 h 100"/>
                  <a:gd name="T8" fmla="*/ 178 w 211"/>
                  <a:gd name="T9" fmla="*/ 24 h 100"/>
                  <a:gd name="T10" fmla="*/ 165 w 211"/>
                  <a:gd name="T11" fmla="*/ 27 h 100"/>
                  <a:gd name="T12" fmla="*/ 152 w 211"/>
                  <a:gd name="T13" fmla="*/ 31 h 100"/>
                  <a:gd name="T14" fmla="*/ 138 w 211"/>
                  <a:gd name="T15" fmla="*/ 36 h 100"/>
                  <a:gd name="T16" fmla="*/ 123 w 211"/>
                  <a:gd name="T17" fmla="*/ 41 h 100"/>
                  <a:gd name="T18" fmla="*/ 107 w 211"/>
                  <a:gd name="T19" fmla="*/ 46 h 100"/>
                  <a:gd name="T20" fmla="*/ 92 w 211"/>
                  <a:gd name="T21" fmla="*/ 51 h 100"/>
                  <a:gd name="T22" fmla="*/ 76 w 211"/>
                  <a:gd name="T23" fmla="*/ 59 h 100"/>
                  <a:gd name="T24" fmla="*/ 60 w 211"/>
                  <a:gd name="T25" fmla="*/ 66 h 100"/>
                  <a:gd name="T26" fmla="*/ 44 w 211"/>
                  <a:gd name="T27" fmla="*/ 73 h 100"/>
                  <a:gd name="T28" fmla="*/ 28 w 211"/>
                  <a:gd name="T29" fmla="*/ 82 h 100"/>
                  <a:gd name="T30" fmla="*/ 14 w 211"/>
                  <a:gd name="T31" fmla="*/ 90 h 100"/>
                  <a:gd name="T32" fmla="*/ 1 w 211"/>
                  <a:gd name="T33" fmla="*/ 100 h 100"/>
                  <a:gd name="T34" fmla="*/ 0 w 211"/>
                  <a:gd name="T35" fmla="*/ 97 h 100"/>
                  <a:gd name="T36" fmla="*/ 2 w 211"/>
                  <a:gd name="T37" fmla="*/ 92 h 100"/>
                  <a:gd name="T38" fmla="*/ 2 w 211"/>
                  <a:gd name="T39" fmla="*/ 86 h 100"/>
                  <a:gd name="T40" fmla="*/ 7 w 211"/>
                  <a:gd name="T41" fmla="*/ 80 h 100"/>
                  <a:gd name="T42" fmla="*/ 11 w 211"/>
                  <a:gd name="T43" fmla="*/ 74 h 100"/>
                  <a:gd name="T44" fmla="*/ 20 w 211"/>
                  <a:gd name="T45" fmla="*/ 69 h 100"/>
                  <a:gd name="T46" fmla="*/ 27 w 211"/>
                  <a:gd name="T47" fmla="*/ 60 h 100"/>
                  <a:gd name="T48" fmla="*/ 37 w 211"/>
                  <a:gd name="T49" fmla="*/ 51 h 100"/>
                  <a:gd name="T50" fmla="*/ 48 w 211"/>
                  <a:gd name="T51" fmla="*/ 43 h 100"/>
                  <a:gd name="T52" fmla="*/ 66 w 211"/>
                  <a:gd name="T53" fmla="*/ 36 h 100"/>
                  <a:gd name="T54" fmla="*/ 83 w 211"/>
                  <a:gd name="T55" fmla="*/ 26 h 100"/>
                  <a:gd name="T56" fmla="*/ 104 w 211"/>
                  <a:gd name="T57" fmla="*/ 17 h 100"/>
                  <a:gd name="T58" fmla="*/ 129 w 211"/>
                  <a:gd name="T59" fmla="*/ 7 h 100"/>
                  <a:gd name="T60" fmla="*/ 159 w 211"/>
                  <a:gd name="T61" fmla="*/ 0 h 100"/>
                  <a:gd name="T62" fmla="*/ 160 w 211"/>
                  <a:gd name="T63" fmla="*/ 0 h 100"/>
                  <a:gd name="T64" fmla="*/ 168 w 211"/>
                  <a:gd name="T65" fmla="*/ 0 h 100"/>
                  <a:gd name="T66" fmla="*/ 178 w 211"/>
                  <a:gd name="T67" fmla="*/ 0 h 100"/>
                  <a:gd name="T68" fmla="*/ 191 w 211"/>
                  <a:gd name="T69" fmla="*/ 3 h 100"/>
                  <a:gd name="T70" fmla="*/ 199 w 211"/>
                  <a:gd name="T71" fmla="*/ 4 h 100"/>
                  <a:gd name="T72" fmla="*/ 208 w 211"/>
                  <a:gd name="T73" fmla="*/ 5 h 100"/>
                  <a:gd name="T74" fmla="*/ 211 w 211"/>
                  <a:gd name="T75" fmla="*/ 10 h 100"/>
                  <a:gd name="T76" fmla="*/ 209 w 211"/>
                  <a:gd name="T77" fmla="*/ 14 h 100"/>
                  <a:gd name="T78" fmla="*/ 209 w 211"/>
                  <a:gd name="T79" fmla="*/ 1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1" h="100">
                    <a:moveTo>
                      <a:pt x="209" y="14"/>
                    </a:moveTo>
                    <a:lnTo>
                      <a:pt x="202" y="15"/>
                    </a:lnTo>
                    <a:lnTo>
                      <a:pt x="196" y="18"/>
                    </a:lnTo>
                    <a:lnTo>
                      <a:pt x="186" y="20"/>
                    </a:lnTo>
                    <a:lnTo>
                      <a:pt x="178" y="24"/>
                    </a:lnTo>
                    <a:lnTo>
                      <a:pt x="165" y="27"/>
                    </a:lnTo>
                    <a:lnTo>
                      <a:pt x="152" y="31"/>
                    </a:lnTo>
                    <a:lnTo>
                      <a:pt x="138" y="36"/>
                    </a:lnTo>
                    <a:lnTo>
                      <a:pt x="123" y="41"/>
                    </a:lnTo>
                    <a:lnTo>
                      <a:pt x="107" y="46"/>
                    </a:lnTo>
                    <a:lnTo>
                      <a:pt x="92" y="51"/>
                    </a:lnTo>
                    <a:lnTo>
                      <a:pt x="76" y="59"/>
                    </a:lnTo>
                    <a:lnTo>
                      <a:pt x="60" y="66"/>
                    </a:lnTo>
                    <a:lnTo>
                      <a:pt x="44" y="73"/>
                    </a:lnTo>
                    <a:lnTo>
                      <a:pt x="28" y="82"/>
                    </a:lnTo>
                    <a:lnTo>
                      <a:pt x="14" y="90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2" y="92"/>
                    </a:lnTo>
                    <a:lnTo>
                      <a:pt x="2" y="86"/>
                    </a:lnTo>
                    <a:lnTo>
                      <a:pt x="7" y="80"/>
                    </a:lnTo>
                    <a:lnTo>
                      <a:pt x="11" y="74"/>
                    </a:lnTo>
                    <a:lnTo>
                      <a:pt x="20" y="69"/>
                    </a:lnTo>
                    <a:lnTo>
                      <a:pt x="27" y="60"/>
                    </a:lnTo>
                    <a:lnTo>
                      <a:pt x="37" y="51"/>
                    </a:lnTo>
                    <a:lnTo>
                      <a:pt x="48" y="43"/>
                    </a:lnTo>
                    <a:lnTo>
                      <a:pt x="66" y="36"/>
                    </a:lnTo>
                    <a:lnTo>
                      <a:pt x="83" y="26"/>
                    </a:lnTo>
                    <a:lnTo>
                      <a:pt x="104" y="17"/>
                    </a:lnTo>
                    <a:lnTo>
                      <a:pt x="129" y="7"/>
                    </a:lnTo>
                    <a:lnTo>
                      <a:pt x="159" y="0"/>
                    </a:lnTo>
                    <a:lnTo>
                      <a:pt x="160" y="0"/>
                    </a:lnTo>
                    <a:lnTo>
                      <a:pt x="168" y="0"/>
                    </a:lnTo>
                    <a:lnTo>
                      <a:pt x="178" y="0"/>
                    </a:lnTo>
                    <a:lnTo>
                      <a:pt x="191" y="3"/>
                    </a:lnTo>
                    <a:lnTo>
                      <a:pt x="199" y="4"/>
                    </a:lnTo>
                    <a:lnTo>
                      <a:pt x="208" y="5"/>
                    </a:lnTo>
                    <a:lnTo>
                      <a:pt x="211" y="10"/>
                    </a:lnTo>
                    <a:lnTo>
                      <a:pt x="209" y="14"/>
                    </a:lnTo>
                    <a:lnTo>
                      <a:pt x="20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05" name="Freeform 100"/>
              <p:cNvSpPr>
                <a:spLocks/>
              </p:cNvSpPr>
              <p:nvPr/>
            </p:nvSpPr>
            <p:spPr bwMode="auto">
              <a:xfrm>
                <a:off x="1086" y="2325"/>
                <a:ext cx="83" cy="118"/>
              </a:xfrm>
              <a:custGeom>
                <a:avLst/>
                <a:gdLst>
                  <a:gd name="T0" fmla="*/ 165 w 167"/>
                  <a:gd name="T1" fmla="*/ 205 h 237"/>
                  <a:gd name="T2" fmla="*/ 158 w 167"/>
                  <a:gd name="T3" fmla="*/ 205 h 237"/>
                  <a:gd name="T4" fmla="*/ 145 w 167"/>
                  <a:gd name="T5" fmla="*/ 204 h 237"/>
                  <a:gd name="T6" fmla="*/ 131 w 167"/>
                  <a:gd name="T7" fmla="*/ 198 h 237"/>
                  <a:gd name="T8" fmla="*/ 118 w 167"/>
                  <a:gd name="T9" fmla="*/ 192 h 237"/>
                  <a:gd name="T10" fmla="*/ 104 w 167"/>
                  <a:gd name="T11" fmla="*/ 185 h 237"/>
                  <a:gd name="T12" fmla="*/ 88 w 167"/>
                  <a:gd name="T13" fmla="*/ 175 h 237"/>
                  <a:gd name="T14" fmla="*/ 75 w 167"/>
                  <a:gd name="T15" fmla="*/ 162 h 237"/>
                  <a:gd name="T16" fmla="*/ 60 w 167"/>
                  <a:gd name="T17" fmla="*/ 148 h 237"/>
                  <a:gd name="T18" fmla="*/ 50 w 167"/>
                  <a:gd name="T19" fmla="*/ 135 h 237"/>
                  <a:gd name="T20" fmla="*/ 40 w 167"/>
                  <a:gd name="T21" fmla="*/ 122 h 237"/>
                  <a:gd name="T22" fmla="*/ 32 w 167"/>
                  <a:gd name="T23" fmla="*/ 103 h 237"/>
                  <a:gd name="T24" fmla="*/ 29 w 167"/>
                  <a:gd name="T25" fmla="*/ 90 h 237"/>
                  <a:gd name="T26" fmla="*/ 29 w 167"/>
                  <a:gd name="T27" fmla="*/ 79 h 237"/>
                  <a:gd name="T28" fmla="*/ 32 w 167"/>
                  <a:gd name="T29" fmla="*/ 63 h 237"/>
                  <a:gd name="T30" fmla="*/ 37 w 167"/>
                  <a:gd name="T31" fmla="*/ 47 h 237"/>
                  <a:gd name="T32" fmla="*/ 45 w 167"/>
                  <a:gd name="T33" fmla="*/ 31 h 237"/>
                  <a:gd name="T34" fmla="*/ 49 w 167"/>
                  <a:gd name="T35" fmla="*/ 16 h 237"/>
                  <a:gd name="T36" fmla="*/ 55 w 167"/>
                  <a:gd name="T37" fmla="*/ 3 h 237"/>
                  <a:gd name="T38" fmla="*/ 53 w 167"/>
                  <a:gd name="T39" fmla="*/ 0 h 237"/>
                  <a:gd name="T40" fmla="*/ 37 w 167"/>
                  <a:gd name="T41" fmla="*/ 11 h 237"/>
                  <a:gd name="T42" fmla="*/ 22 w 167"/>
                  <a:gd name="T43" fmla="*/ 27 h 237"/>
                  <a:gd name="T44" fmla="*/ 12 w 167"/>
                  <a:gd name="T45" fmla="*/ 44 h 237"/>
                  <a:gd name="T46" fmla="*/ 4 w 167"/>
                  <a:gd name="T47" fmla="*/ 66 h 237"/>
                  <a:gd name="T48" fmla="*/ 0 w 167"/>
                  <a:gd name="T49" fmla="*/ 90 h 237"/>
                  <a:gd name="T50" fmla="*/ 2 w 167"/>
                  <a:gd name="T51" fmla="*/ 116 h 237"/>
                  <a:gd name="T52" fmla="*/ 13 w 167"/>
                  <a:gd name="T53" fmla="*/ 139 h 237"/>
                  <a:gd name="T54" fmla="*/ 27 w 167"/>
                  <a:gd name="T55" fmla="*/ 161 h 237"/>
                  <a:gd name="T56" fmla="*/ 49 w 167"/>
                  <a:gd name="T57" fmla="*/ 182 h 237"/>
                  <a:gd name="T58" fmla="*/ 69 w 167"/>
                  <a:gd name="T59" fmla="*/ 201 h 237"/>
                  <a:gd name="T60" fmla="*/ 89 w 167"/>
                  <a:gd name="T61" fmla="*/ 217 h 237"/>
                  <a:gd name="T62" fmla="*/ 106 w 167"/>
                  <a:gd name="T63" fmla="*/ 228 h 237"/>
                  <a:gd name="T64" fmla="*/ 121 w 167"/>
                  <a:gd name="T65" fmla="*/ 235 h 237"/>
                  <a:gd name="T66" fmla="*/ 132 w 167"/>
                  <a:gd name="T67" fmla="*/ 235 h 237"/>
                  <a:gd name="T68" fmla="*/ 147 w 167"/>
                  <a:gd name="T69" fmla="*/ 227 h 237"/>
                  <a:gd name="T70" fmla="*/ 162 w 167"/>
                  <a:gd name="T71" fmla="*/ 210 h 237"/>
                  <a:gd name="T72" fmla="*/ 167 w 167"/>
                  <a:gd name="T73" fmla="*/ 20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7" h="237">
                    <a:moveTo>
                      <a:pt x="167" y="205"/>
                    </a:moveTo>
                    <a:lnTo>
                      <a:pt x="165" y="205"/>
                    </a:lnTo>
                    <a:lnTo>
                      <a:pt x="162" y="205"/>
                    </a:lnTo>
                    <a:lnTo>
                      <a:pt x="158" y="205"/>
                    </a:lnTo>
                    <a:lnTo>
                      <a:pt x="154" y="205"/>
                    </a:lnTo>
                    <a:lnTo>
                      <a:pt x="145" y="204"/>
                    </a:lnTo>
                    <a:lnTo>
                      <a:pt x="137" y="201"/>
                    </a:lnTo>
                    <a:lnTo>
                      <a:pt x="131" y="198"/>
                    </a:lnTo>
                    <a:lnTo>
                      <a:pt x="125" y="197"/>
                    </a:lnTo>
                    <a:lnTo>
                      <a:pt x="118" y="192"/>
                    </a:lnTo>
                    <a:lnTo>
                      <a:pt x="112" y="191"/>
                    </a:lnTo>
                    <a:lnTo>
                      <a:pt x="104" y="185"/>
                    </a:lnTo>
                    <a:lnTo>
                      <a:pt x="95" y="181"/>
                    </a:lnTo>
                    <a:lnTo>
                      <a:pt x="88" y="175"/>
                    </a:lnTo>
                    <a:lnTo>
                      <a:pt x="82" y="169"/>
                    </a:lnTo>
                    <a:lnTo>
                      <a:pt x="75" y="162"/>
                    </a:lnTo>
                    <a:lnTo>
                      <a:pt x="68" y="155"/>
                    </a:lnTo>
                    <a:lnTo>
                      <a:pt x="60" y="148"/>
                    </a:lnTo>
                    <a:lnTo>
                      <a:pt x="56" y="142"/>
                    </a:lnTo>
                    <a:lnTo>
                      <a:pt x="50" y="135"/>
                    </a:lnTo>
                    <a:lnTo>
                      <a:pt x="45" y="128"/>
                    </a:lnTo>
                    <a:lnTo>
                      <a:pt x="40" y="122"/>
                    </a:lnTo>
                    <a:lnTo>
                      <a:pt x="37" y="116"/>
                    </a:lnTo>
                    <a:lnTo>
                      <a:pt x="32" y="103"/>
                    </a:lnTo>
                    <a:lnTo>
                      <a:pt x="30" y="96"/>
                    </a:lnTo>
                    <a:lnTo>
                      <a:pt x="29" y="90"/>
                    </a:lnTo>
                    <a:lnTo>
                      <a:pt x="29" y="85"/>
                    </a:lnTo>
                    <a:lnTo>
                      <a:pt x="29" y="79"/>
                    </a:lnTo>
                    <a:lnTo>
                      <a:pt x="32" y="72"/>
                    </a:lnTo>
                    <a:lnTo>
                      <a:pt x="32" y="63"/>
                    </a:lnTo>
                    <a:lnTo>
                      <a:pt x="35" y="54"/>
                    </a:lnTo>
                    <a:lnTo>
                      <a:pt x="37" y="47"/>
                    </a:lnTo>
                    <a:lnTo>
                      <a:pt x="42" y="40"/>
                    </a:lnTo>
                    <a:lnTo>
                      <a:pt x="45" y="31"/>
                    </a:lnTo>
                    <a:lnTo>
                      <a:pt x="46" y="23"/>
                    </a:lnTo>
                    <a:lnTo>
                      <a:pt x="49" y="16"/>
                    </a:lnTo>
                    <a:lnTo>
                      <a:pt x="50" y="11"/>
                    </a:lnTo>
                    <a:lnTo>
                      <a:pt x="55" y="3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7" y="4"/>
                    </a:lnTo>
                    <a:lnTo>
                      <a:pt x="37" y="11"/>
                    </a:lnTo>
                    <a:lnTo>
                      <a:pt x="27" y="21"/>
                    </a:lnTo>
                    <a:lnTo>
                      <a:pt x="22" y="27"/>
                    </a:lnTo>
                    <a:lnTo>
                      <a:pt x="17" y="36"/>
                    </a:lnTo>
                    <a:lnTo>
                      <a:pt x="12" y="44"/>
                    </a:lnTo>
                    <a:lnTo>
                      <a:pt x="7" y="54"/>
                    </a:lnTo>
                    <a:lnTo>
                      <a:pt x="4" y="66"/>
                    </a:lnTo>
                    <a:lnTo>
                      <a:pt x="2" y="77"/>
                    </a:lnTo>
                    <a:lnTo>
                      <a:pt x="0" y="90"/>
                    </a:lnTo>
                    <a:lnTo>
                      <a:pt x="0" y="106"/>
                    </a:lnTo>
                    <a:lnTo>
                      <a:pt x="2" y="116"/>
                    </a:lnTo>
                    <a:lnTo>
                      <a:pt x="7" y="128"/>
                    </a:lnTo>
                    <a:lnTo>
                      <a:pt x="13" y="139"/>
                    </a:lnTo>
                    <a:lnTo>
                      <a:pt x="20" y="151"/>
                    </a:lnTo>
                    <a:lnTo>
                      <a:pt x="27" y="161"/>
                    </a:lnTo>
                    <a:lnTo>
                      <a:pt x="37" y="172"/>
                    </a:lnTo>
                    <a:lnTo>
                      <a:pt x="49" y="182"/>
                    </a:lnTo>
                    <a:lnTo>
                      <a:pt x="59" y="192"/>
                    </a:lnTo>
                    <a:lnTo>
                      <a:pt x="69" y="201"/>
                    </a:lnTo>
                    <a:lnTo>
                      <a:pt x="79" y="210"/>
                    </a:lnTo>
                    <a:lnTo>
                      <a:pt x="89" y="217"/>
                    </a:lnTo>
                    <a:lnTo>
                      <a:pt x="101" y="222"/>
                    </a:lnTo>
                    <a:lnTo>
                      <a:pt x="106" y="228"/>
                    </a:lnTo>
                    <a:lnTo>
                      <a:pt x="115" y="233"/>
                    </a:lnTo>
                    <a:lnTo>
                      <a:pt x="121" y="235"/>
                    </a:lnTo>
                    <a:lnTo>
                      <a:pt x="127" y="237"/>
                    </a:lnTo>
                    <a:lnTo>
                      <a:pt x="132" y="235"/>
                    </a:lnTo>
                    <a:lnTo>
                      <a:pt x="139" y="233"/>
                    </a:lnTo>
                    <a:lnTo>
                      <a:pt x="147" y="227"/>
                    </a:lnTo>
                    <a:lnTo>
                      <a:pt x="154" y="222"/>
                    </a:lnTo>
                    <a:lnTo>
                      <a:pt x="162" y="210"/>
                    </a:lnTo>
                    <a:lnTo>
                      <a:pt x="167" y="205"/>
                    </a:lnTo>
                    <a:lnTo>
                      <a:pt x="167" y="2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06" name="Freeform 101"/>
              <p:cNvSpPr>
                <a:spLocks/>
              </p:cNvSpPr>
              <p:nvPr/>
            </p:nvSpPr>
            <p:spPr bwMode="auto">
              <a:xfrm>
                <a:off x="1147" y="2369"/>
                <a:ext cx="104" cy="74"/>
              </a:xfrm>
              <a:custGeom>
                <a:avLst/>
                <a:gdLst>
                  <a:gd name="T0" fmla="*/ 0 w 209"/>
                  <a:gd name="T1" fmla="*/ 119 h 148"/>
                  <a:gd name="T2" fmla="*/ 0 w 209"/>
                  <a:gd name="T3" fmla="*/ 116 h 148"/>
                  <a:gd name="T4" fmla="*/ 5 w 209"/>
                  <a:gd name="T5" fmla="*/ 113 h 148"/>
                  <a:gd name="T6" fmla="*/ 10 w 209"/>
                  <a:gd name="T7" fmla="*/ 108 h 148"/>
                  <a:gd name="T8" fmla="*/ 20 w 209"/>
                  <a:gd name="T9" fmla="*/ 102 h 148"/>
                  <a:gd name="T10" fmla="*/ 29 w 209"/>
                  <a:gd name="T11" fmla="*/ 93 h 148"/>
                  <a:gd name="T12" fmla="*/ 40 w 209"/>
                  <a:gd name="T13" fmla="*/ 83 h 148"/>
                  <a:gd name="T14" fmla="*/ 53 w 209"/>
                  <a:gd name="T15" fmla="*/ 75 h 148"/>
                  <a:gd name="T16" fmla="*/ 66 w 209"/>
                  <a:gd name="T17" fmla="*/ 65 h 148"/>
                  <a:gd name="T18" fmla="*/ 79 w 209"/>
                  <a:gd name="T19" fmla="*/ 54 h 148"/>
                  <a:gd name="T20" fmla="*/ 92 w 209"/>
                  <a:gd name="T21" fmla="*/ 44 h 148"/>
                  <a:gd name="T22" fmla="*/ 105 w 209"/>
                  <a:gd name="T23" fmla="*/ 33 h 148"/>
                  <a:gd name="T24" fmla="*/ 119 w 209"/>
                  <a:gd name="T25" fmla="*/ 26 h 148"/>
                  <a:gd name="T26" fmla="*/ 130 w 209"/>
                  <a:gd name="T27" fmla="*/ 17 h 148"/>
                  <a:gd name="T28" fmla="*/ 141 w 209"/>
                  <a:gd name="T29" fmla="*/ 11 h 148"/>
                  <a:gd name="T30" fmla="*/ 148 w 209"/>
                  <a:gd name="T31" fmla="*/ 7 h 148"/>
                  <a:gd name="T32" fmla="*/ 157 w 209"/>
                  <a:gd name="T33" fmla="*/ 4 h 148"/>
                  <a:gd name="T34" fmla="*/ 165 w 209"/>
                  <a:gd name="T35" fmla="*/ 0 h 148"/>
                  <a:gd name="T36" fmla="*/ 177 w 209"/>
                  <a:gd name="T37" fmla="*/ 0 h 148"/>
                  <a:gd name="T38" fmla="*/ 184 w 209"/>
                  <a:gd name="T39" fmla="*/ 1 h 148"/>
                  <a:gd name="T40" fmla="*/ 193 w 209"/>
                  <a:gd name="T41" fmla="*/ 6 h 148"/>
                  <a:gd name="T42" fmla="*/ 199 w 209"/>
                  <a:gd name="T43" fmla="*/ 8 h 148"/>
                  <a:gd name="T44" fmla="*/ 204 w 209"/>
                  <a:gd name="T45" fmla="*/ 13 h 148"/>
                  <a:gd name="T46" fmla="*/ 207 w 209"/>
                  <a:gd name="T47" fmla="*/ 14 h 148"/>
                  <a:gd name="T48" fmla="*/ 209 w 209"/>
                  <a:gd name="T49" fmla="*/ 17 h 148"/>
                  <a:gd name="T50" fmla="*/ 207 w 209"/>
                  <a:gd name="T51" fmla="*/ 17 h 148"/>
                  <a:gd name="T52" fmla="*/ 201 w 209"/>
                  <a:gd name="T53" fmla="*/ 21 h 148"/>
                  <a:gd name="T54" fmla="*/ 193 w 209"/>
                  <a:gd name="T55" fmla="*/ 26 h 148"/>
                  <a:gd name="T56" fmla="*/ 183 w 209"/>
                  <a:gd name="T57" fmla="*/ 33 h 148"/>
                  <a:gd name="T58" fmla="*/ 168 w 209"/>
                  <a:gd name="T59" fmla="*/ 39 h 148"/>
                  <a:gd name="T60" fmla="*/ 153 w 209"/>
                  <a:gd name="T61" fmla="*/ 49 h 148"/>
                  <a:gd name="T62" fmla="*/ 137 w 209"/>
                  <a:gd name="T63" fmla="*/ 59 h 148"/>
                  <a:gd name="T64" fmla="*/ 121 w 209"/>
                  <a:gd name="T65" fmla="*/ 70 h 148"/>
                  <a:gd name="T66" fmla="*/ 104 w 209"/>
                  <a:gd name="T67" fmla="*/ 80 h 148"/>
                  <a:gd name="T68" fmla="*/ 86 w 209"/>
                  <a:gd name="T69" fmla="*/ 90 h 148"/>
                  <a:gd name="T70" fmla="*/ 69 w 209"/>
                  <a:gd name="T71" fmla="*/ 102 h 148"/>
                  <a:gd name="T72" fmla="*/ 55 w 209"/>
                  <a:gd name="T73" fmla="*/ 113 h 148"/>
                  <a:gd name="T74" fmla="*/ 40 w 209"/>
                  <a:gd name="T75" fmla="*/ 122 h 148"/>
                  <a:gd name="T76" fmla="*/ 28 w 209"/>
                  <a:gd name="T77" fmla="*/ 132 h 148"/>
                  <a:gd name="T78" fmla="*/ 19 w 209"/>
                  <a:gd name="T79" fmla="*/ 139 h 148"/>
                  <a:gd name="T80" fmla="*/ 13 w 209"/>
                  <a:gd name="T81" fmla="*/ 148 h 148"/>
                  <a:gd name="T82" fmla="*/ 0 w 209"/>
                  <a:gd name="T83" fmla="*/ 119 h 148"/>
                  <a:gd name="T84" fmla="*/ 0 w 209"/>
                  <a:gd name="T85" fmla="*/ 11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9" h="148">
                    <a:moveTo>
                      <a:pt x="0" y="119"/>
                    </a:moveTo>
                    <a:lnTo>
                      <a:pt x="0" y="116"/>
                    </a:lnTo>
                    <a:lnTo>
                      <a:pt x="5" y="113"/>
                    </a:lnTo>
                    <a:lnTo>
                      <a:pt x="10" y="108"/>
                    </a:lnTo>
                    <a:lnTo>
                      <a:pt x="20" y="102"/>
                    </a:lnTo>
                    <a:lnTo>
                      <a:pt x="29" y="93"/>
                    </a:lnTo>
                    <a:lnTo>
                      <a:pt x="40" y="83"/>
                    </a:lnTo>
                    <a:lnTo>
                      <a:pt x="53" y="75"/>
                    </a:lnTo>
                    <a:lnTo>
                      <a:pt x="66" y="65"/>
                    </a:lnTo>
                    <a:lnTo>
                      <a:pt x="79" y="54"/>
                    </a:lnTo>
                    <a:lnTo>
                      <a:pt x="92" y="44"/>
                    </a:lnTo>
                    <a:lnTo>
                      <a:pt x="105" y="33"/>
                    </a:lnTo>
                    <a:lnTo>
                      <a:pt x="119" y="26"/>
                    </a:lnTo>
                    <a:lnTo>
                      <a:pt x="130" y="17"/>
                    </a:lnTo>
                    <a:lnTo>
                      <a:pt x="141" y="11"/>
                    </a:lnTo>
                    <a:lnTo>
                      <a:pt x="148" y="7"/>
                    </a:lnTo>
                    <a:lnTo>
                      <a:pt x="157" y="4"/>
                    </a:lnTo>
                    <a:lnTo>
                      <a:pt x="165" y="0"/>
                    </a:lnTo>
                    <a:lnTo>
                      <a:pt x="177" y="0"/>
                    </a:lnTo>
                    <a:lnTo>
                      <a:pt x="184" y="1"/>
                    </a:lnTo>
                    <a:lnTo>
                      <a:pt x="193" y="6"/>
                    </a:lnTo>
                    <a:lnTo>
                      <a:pt x="199" y="8"/>
                    </a:lnTo>
                    <a:lnTo>
                      <a:pt x="204" y="13"/>
                    </a:lnTo>
                    <a:lnTo>
                      <a:pt x="207" y="14"/>
                    </a:lnTo>
                    <a:lnTo>
                      <a:pt x="209" y="17"/>
                    </a:lnTo>
                    <a:lnTo>
                      <a:pt x="207" y="17"/>
                    </a:lnTo>
                    <a:lnTo>
                      <a:pt x="201" y="21"/>
                    </a:lnTo>
                    <a:lnTo>
                      <a:pt x="193" y="26"/>
                    </a:lnTo>
                    <a:lnTo>
                      <a:pt x="183" y="33"/>
                    </a:lnTo>
                    <a:lnTo>
                      <a:pt x="168" y="39"/>
                    </a:lnTo>
                    <a:lnTo>
                      <a:pt x="153" y="49"/>
                    </a:lnTo>
                    <a:lnTo>
                      <a:pt x="137" y="59"/>
                    </a:lnTo>
                    <a:lnTo>
                      <a:pt x="121" y="70"/>
                    </a:lnTo>
                    <a:lnTo>
                      <a:pt x="104" y="80"/>
                    </a:lnTo>
                    <a:lnTo>
                      <a:pt x="86" y="90"/>
                    </a:lnTo>
                    <a:lnTo>
                      <a:pt x="69" y="102"/>
                    </a:lnTo>
                    <a:lnTo>
                      <a:pt x="55" y="113"/>
                    </a:lnTo>
                    <a:lnTo>
                      <a:pt x="40" y="122"/>
                    </a:lnTo>
                    <a:lnTo>
                      <a:pt x="28" y="132"/>
                    </a:lnTo>
                    <a:lnTo>
                      <a:pt x="19" y="139"/>
                    </a:lnTo>
                    <a:lnTo>
                      <a:pt x="13" y="148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07" name="Freeform 102"/>
              <p:cNvSpPr>
                <a:spLocks/>
              </p:cNvSpPr>
              <p:nvPr/>
            </p:nvSpPr>
            <p:spPr bwMode="auto">
              <a:xfrm>
                <a:off x="1219" y="2292"/>
                <a:ext cx="27" cy="85"/>
              </a:xfrm>
              <a:custGeom>
                <a:avLst/>
                <a:gdLst>
                  <a:gd name="T0" fmla="*/ 54 w 54"/>
                  <a:gd name="T1" fmla="*/ 169 h 169"/>
                  <a:gd name="T2" fmla="*/ 52 w 54"/>
                  <a:gd name="T3" fmla="*/ 168 h 169"/>
                  <a:gd name="T4" fmla="*/ 52 w 54"/>
                  <a:gd name="T5" fmla="*/ 165 h 169"/>
                  <a:gd name="T6" fmla="*/ 51 w 54"/>
                  <a:gd name="T7" fmla="*/ 161 h 169"/>
                  <a:gd name="T8" fmla="*/ 51 w 54"/>
                  <a:gd name="T9" fmla="*/ 155 h 169"/>
                  <a:gd name="T10" fmla="*/ 48 w 54"/>
                  <a:gd name="T11" fmla="*/ 146 h 169"/>
                  <a:gd name="T12" fmla="*/ 46 w 54"/>
                  <a:gd name="T13" fmla="*/ 138 h 169"/>
                  <a:gd name="T14" fmla="*/ 45 w 54"/>
                  <a:gd name="T15" fmla="*/ 129 h 169"/>
                  <a:gd name="T16" fmla="*/ 43 w 54"/>
                  <a:gd name="T17" fmla="*/ 119 h 169"/>
                  <a:gd name="T18" fmla="*/ 41 w 54"/>
                  <a:gd name="T19" fmla="*/ 106 h 169"/>
                  <a:gd name="T20" fmla="*/ 39 w 54"/>
                  <a:gd name="T21" fmla="*/ 95 h 169"/>
                  <a:gd name="T22" fmla="*/ 39 w 54"/>
                  <a:gd name="T23" fmla="*/ 82 h 169"/>
                  <a:gd name="T24" fmla="*/ 39 w 54"/>
                  <a:gd name="T25" fmla="*/ 69 h 169"/>
                  <a:gd name="T26" fmla="*/ 38 w 54"/>
                  <a:gd name="T27" fmla="*/ 56 h 169"/>
                  <a:gd name="T28" fmla="*/ 38 w 54"/>
                  <a:gd name="T29" fmla="*/ 41 h 169"/>
                  <a:gd name="T30" fmla="*/ 38 w 54"/>
                  <a:gd name="T31" fmla="*/ 27 h 169"/>
                  <a:gd name="T32" fmla="*/ 39 w 54"/>
                  <a:gd name="T33" fmla="*/ 13 h 169"/>
                  <a:gd name="T34" fmla="*/ 9 w 54"/>
                  <a:gd name="T35" fmla="*/ 0 h 169"/>
                  <a:gd name="T36" fmla="*/ 8 w 54"/>
                  <a:gd name="T37" fmla="*/ 3 h 169"/>
                  <a:gd name="T38" fmla="*/ 6 w 54"/>
                  <a:gd name="T39" fmla="*/ 13 h 169"/>
                  <a:gd name="T40" fmla="*/ 5 w 54"/>
                  <a:gd name="T41" fmla="*/ 20 h 169"/>
                  <a:gd name="T42" fmla="*/ 3 w 54"/>
                  <a:gd name="T43" fmla="*/ 30 h 169"/>
                  <a:gd name="T44" fmla="*/ 2 w 54"/>
                  <a:gd name="T45" fmla="*/ 38 h 169"/>
                  <a:gd name="T46" fmla="*/ 2 w 54"/>
                  <a:gd name="T47" fmla="*/ 50 h 169"/>
                  <a:gd name="T48" fmla="*/ 2 w 54"/>
                  <a:gd name="T49" fmla="*/ 61 h 169"/>
                  <a:gd name="T50" fmla="*/ 0 w 54"/>
                  <a:gd name="T51" fmla="*/ 74 h 169"/>
                  <a:gd name="T52" fmla="*/ 0 w 54"/>
                  <a:gd name="T53" fmla="*/ 87 h 169"/>
                  <a:gd name="T54" fmla="*/ 2 w 54"/>
                  <a:gd name="T55" fmla="*/ 100 h 169"/>
                  <a:gd name="T56" fmla="*/ 2 w 54"/>
                  <a:gd name="T57" fmla="*/ 115 h 169"/>
                  <a:gd name="T58" fmla="*/ 3 w 54"/>
                  <a:gd name="T59" fmla="*/ 129 h 169"/>
                  <a:gd name="T60" fmla="*/ 6 w 54"/>
                  <a:gd name="T61" fmla="*/ 145 h 169"/>
                  <a:gd name="T62" fmla="*/ 9 w 54"/>
                  <a:gd name="T63" fmla="*/ 159 h 169"/>
                  <a:gd name="T64" fmla="*/ 54 w 54"/>
                  <a:gd name="T65" fmla="*/ 169 h 169"/>
                  <a:gd name="T66" fmla="*/ 54 w 54"/>
                  <a:gd name="T6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169">
                    <a:moveTo>
                      <a:pt x="54" y="169"/>
                    </a:moveTo>
                    <a:lnTo>
                      <a:pt x="52" y="168"/>
                    </a:lnTo>
                    <a:lnTo>
                      <a:pt x="52" y="165"/>
                    </a:lnTo>
                    <a:lnTo>
                      <a:pt x="51" y="161"/>
                    </a:lnTo>
                    <a:lnTo>
                      <a:pt x="51" y="155"/>
                    </a:lnTo>
                    <a:lnTo>
                      <a:pt x="48" y="146"/>
                    </a:lnTo>
                    <a:lnTo>
                      <a:pt x="46" y="138"/>
                    </a:lnTo>
                    <a:lnTo>
                      <a:pt x="45" y="129"/>
                    </a:lnTo>
                    <a:lnTo>
                      <a:pt x="43" y="119"/>
                    </a:lnTo>
                    <a:lnTo>
                      <a:pt x="41" y="106"/>
                    </a:lnTo>
                    <a:lnTo>
                      <a:pt x="39" y="95"/>
                    </a:lnTo>
                    <a:lnTo>
                      <a:pt x="39" y="82"/>
                    </a:lnTo>
                    <a:lnTo>
                      <a:pt x="39" y="69"/>
                    </a:lnTo>
                    <a:lnTo>
                      <a:pt x="38" y="56"/>
                    </a:lnTo>
                    <a:lnTo>
                      <a:pt x="38" y="41"/>
                    </a:lnTo>
                    <a:lnTo>
                      <a:pt x="38" y="27"/>
                    </a:lnTo>
                    <a:lnTo>
                      <a:pt x="39" y="13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6" y="13"/>
                    </a:lnTo>
                    <a:lnTo>
                      <a:pt x="5" y="20"/>
                    </a:lnTo>
                    <a:lnTo>
                      <a:pt x="3" y="30"/>
                    </a:lnTo>
                    <a:lnTo>
                      <a:pt x="2" y="38"/>
                    </a:lnTo>
                    <a:lnTo>
                      <a:pt x="2" y="50"/>
                    </a:lnTo>
                    <a:lnTo>
                      <a:pt x="2" y="61"/>
                    </a:lnTo>
                    <a:lnTo>
                      <a:pt x="0" y="74"/>
                    </a:lnTo>
                    <a:lnTo>
                      <a:pt x="0" y="87"/>
                    </a:lnTo>
                    <a:lnTo>
                      <a:pt x="2" y="100"/>
                    </a:lnTo>
                    <a:lnTo>
                      <a:pt x="2" y="115"/>
                    </a:lnTo>
                    <a:lnTo>
                      <a:pt x="3" y="129"/>
                    </a:lnTo>
                    <a:lnTo>
                      <a:pt x="6" y="145"/>
                    </a:lnTo>
                    <a:lnTo>
                      <a:pt x="9" y="159"/>
                    </a:lnTo>
                    <a:lnTo>
                      <a:pt x="54" y="169"/>
                    </a:lnTo>
                    <a:lnTo>
                      <a:pt x="54" y="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08" name="Freeform 103"/>
              <p:cNvSpPr>
                <a:spLocks/>
              </p:cNvSpPr>
              <p:nvPr/>
            </p:nvSpPr>
            <p:spPr bwMode="auto">
              <a:xfrm>
                <a:off x="1081" y="2271"/>
                <a:ext cx="145" cy="107"/>
              </a:xfrm>
              <a:custGeom>
                <a:avLst/>
                <a:gdLst>
                  <a:gd name="T0" fmla="*/ 45 w 291"/>
                  <a:gd name="T1" fmla="*/ 49 h 214"/>
                  <a:gd name="T2" fmla="*/ 46 w 291"/>
                  <a:gd name="T3" fmla="*/ 49 h 214"/>
                  <a:gd name="T4" fmla="*/ 52 w 291"/>
                  <a:gd name="T5" fmla="*/ 52 h 214"/>
                  <a:gd name="T6" fmla="*/ 59 w 291"/>
                  <a:gd name="T7" fmla="*/ 55 h 214"/>
                  <a:gd name="T8" fmla="*/ 72 w 291"/>
                  <a:gd name="T9" fmla="*/ 62 h 214"/>
                  <a:gd name="T10" fmla="*/ 85 w 291"/>
                  <a:gd name="T11" fmla="*/ 68 h 214"/>
                  <a:gd name="T12" fmla="*/ 102 w 291"/>
                  <a:gd name="T13" fmla="*/ 78 h 214"/>
                  <a:gd name="T14" fmla="*/ 120 w 291"/>
                  <a:gd name="T15" fmla="*/ 86 h 214"/>
                  <a:gd name="T16" fmla="*/ 140 w 291"/>
                  <a:gd name="T17" fmla="*/ 99 h 214"/>
                  <a:gd name="T18" fmla="*/ 159 w 291"/>
                  <a:gd name="T19" fmla="*/ 109 h 214"/>
                  <a:gd name="T20" fmla="*/ 179 w 291"/>
                  <a:gd name="T21" fmla="*/ 122 h 214"/>
                  <a:gd name="T22" fmla="*/ 199 w 291"/>
                  <a:gd name="T23" fmla="*/ 135 h 214"/>
                  <a:gd name="T24" fmla="*/ 220 w 291"/>
                  <a:gd name="T25" fmla="*/ 149 h 214"/>
                  <a:gd name="T26" fmla="*/ 239 w 291"/>
                  <a:gd name="T27" fmla="*/ 164 h 214"/>
                  <a:gd name="T28" fmla="*/ 258 w 291"/>
                  <a:gd name="T29" fmla="*/ 180 h 214"/>
                  <a:gd name="T30" fmla="*/ 273 w 291"/>
                  <a:gd name="T31" fmla="*/ 197 h 214"/>
                  <a:gd name="T32" fmla="*/ 291 w 291"/>
                  <a:gd name="T33" fmla="*/ 214 h 214"/>
                  <a:gd name="T34" fmla="*/ 284 w 291"/>
                  <a:gd name="T35" fmla="*/ 193 h 214"/>
                  <a:gd name="T36" fmla="*/ 278 w 291"/>
                  <a:gd name="T37" fmla="*/ 182 h 214"/>
                  <a:gd name="T38" fmla="*/ 272 w 291"/>
                  <a:gd name="T39" fmla="*/ 171 h 214"/>
                  <a:gd name="T40" fmla="*/ 261 w 291"/>
                  <a:gd name="T41" fmla="*/ 159 h 214"/>
                  <a:gd name="T42" fmla="*/ 246 w 291"/>
                  <a:gd name="T43" fmla="*/ 144 h 214"/>
                  <a:gd name="T44" fmla="*/ 228 w 291"/>
                  <a:gd name="T45" fmla="*/ 128 h 214"/>
                  <a:gd name="T46" fmla="*/ 206 w 291"/>
                  <a:gd name="T47" fmla="*/ 111 h 214"/>
                  <a:gd name="T48" fmla="*/ 179 w 291"/>
                  <a:gd name="T49" fmla="*/ 92 h 214"/>
                  <a:gd name="T50" fmla="*/ 147 w 291"/>
                  <a:gd name="T51" fmla="*/ 70 h 214"/>
                  <a:gd name="T52" fmla="*/ 108 w 291"/>
                  <a:gd name="T53" fmla="*/ 49 h 214"/>
                  <a:gd name="T54" fmla="*/ 64 w 291"/>
                  <a:gd name="T55" fmla="*/ 24 h 214"/>
                  <a:gd name="T56" fmla="*/ 13 w 291"/>
                  <a:gd name="T57" fmla="*/ 0 h 214"/>
                  <a:gd name="T58" fmla="*/ 11 w 291"/>
                  <a:gd name="T59" fmla="*/ 0 h 214"/>
                  <a:gd name="T60" fmla="*/ 6 w 291"/>
                  <a:gd name="T61" fmla="*/ 3 h 214"/>
                  <a:gd name="T62" fmla="*/ 2 w 291"/>
                  <a:gd name="T63" fmla="*/ 6 h 214"/>
                  <a:gd name="T64" fmla="*/ 0 w 291"/>
                  <a:gd name="T65" fmla="*/ 12 h 214"/>
                  <a:gd name="T66" fmla="*/ 0 w 291"/>
                  <a:gd name="T67" fmla="*/ 17 h 214"/>
                  <a:gd name="T68" fmla="*/ 6 w 291"/>
                  <a:gd name="T69" fmla="*/ 27 h 214"/>
                  <a:gd name="T70" fmla="*/ 12 w 291"/>
                  <a:gd name="T71" fmla="*/ 30 h 214"/>
                  <a:gd name="T72" fmla="*/ 21 w 291"/>
                  <a:gd name="T73" fmla="*/ 36 h 214"/>
                  <a:gd name="T74" fmla="*/ 31 w 291"/>
                  <a:gd name="T75" fmla="*/ 42 h 214"/>
                  <a:gd name="T76" fmla="*/ 45 w 291"/>
                  <a:gd name="T77" fmla="*/ 49 h 214"/>
                  <a:gd name="T78" fmla="*/ 45 w 291"/>
                  <a:gd name="T79" fmla="*/ 49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1" h="214">
                    <a:moveTo>
                      <a:pt x="45" y="49"/>
                    </a:moveTo>
                    <a:lnTo>
                      <a:pt x="46" y="49"/>
                    </a:lnTo>
                    <a:lnTo>
                      <a:pt x="52" y="52"/>
                    </a:lnTo>
                    <a:lnTo>
                      <a:pt x="59" y="55"/>
                    </a:lnTo>
                    <a:lnTo>
                      <a:pt x="72" y="62"/>
                    </a:lnTo>
                    <a:lnTo>
                      <a:pt x="85" y="68"/>
                    </a:lnTo>
                    <a:lnTo>
                      <a:pt x="102" y="78"/>
                    </a:lnTo>
                    <a:lnTo>
                      <a:pt x="120" y="86"/>
                    </a:lnTo>
                    <a:lnTo>
                      <a:pt x="140" y="99"/>
                    </a:lnTo>
                    <a:lnTo>
                      <a:pt x="159" y="109"/>
                    </a:lnTo>
                    <a:lnTo>
                      <a:pt x="179" y="122"/>
                    </a:lnTo>
                    <a:lnTo>
                      <a:pt x="199" y="135"/>
                    </a:lnTo>
                    <a:lnTo>
                      <a:pt x="220" y="149"/>
                    </a:lnTo>
                    <a:lnTo>
                      <a:pt x="239" y="164"/>
                    </a:lnTo>
                    <a:lnTo>
                      <a:pt x="258" y="180"/>
                    </a:lnTo>
                    <a:lnTo>
                      <a:pt x="273" y="197"/>
                    </a:lnTo>
                    <a:lnTo>
                      <a:pt x="291" y="214"/>
                    </a:lnTo>
                    <a:lnTo>
                      <a:pt x="284" y="193"/>
                    </a:lnTo>
                    <a:lnTo>
                      <a:pt x="278" y="182"/>
                    </a:lnTo>
                    <a:lnTo>
                      <a:pt x="272" y="171"/>
                    </a:lnTo>
                    <a:lnTo>
                      <a:pt x="261" y="159"/>
                    </a:lnTo>
                    <a:lnTo>
                      <a:pt x="246" y="144"/>
                    </a:lnTo>
                    <a:lnTo>
                      <a:pt x="228" y="128"/>
                    </a:lnTo>
                    <a:lnTo>
                      <a:pt x="206" y="111"/>
                    </a:lnTo>
                    <a:lnTo>
                      <a:pt x="179" y="92"/>
                    </a:lnTo>
                    <a:lnTo>
                      <a:pt x="147" y="70"/>
                    </a:lnTo>
                    <a:lnTo>
                      <a:pt x="108" y="49"/>
                    </a:lnTo>
                    <a:lnTo>
                      <a:pt x="64" y="24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6" y="27"/>
                    </a:lnTo>
                    <a:lnTo>
                      <a:pt x="12" y="30"/>
                    </a:lnTo>
                    <a:lnTo>
                      <a:pt x="21" y="36"/>
                    </a:lnTo>
                    <a:lnTo>
                      <a:pt x="31" y="42"/>
                    </a:lnTo>
                    <a:lnTo>
                      <a:pt x="45" y="49"/>
                    </a:lnTo>
                    <a:lnTo>
                      <a:pt x="45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09" name="Freeform 104"/>
              <p:cNvSpPr>
                <a:spLocks/>
              </p:cNvSpPr>
              <p:nvPr/>
            </p:nvSpPr>
            <p:spPr bwMode="auto">
              <a:xfrm>
                <a:off x="1073" y="2220"/>
                <a:ext cx="15" cy="57"/>
              </a:xfrm>
              <a:custGeom>
                <a:avLst/>
                <a:gdLst>
                  <a:gd name="T0" fmla="*/ 3 w 28"/>
                  <a:gd name="T1" fmla="*/ 0 h 115"/>
                  <a:gd name="T2" fmla="*/ 1 w 28"/>
                  <a:gd name="T3" fmla="*/ 4 h 115"/>
                  <a:gd name="T4" fmla="*/ 0 w 28"/>
                  <a:gd name="T5" fmla="*/ 14 h 115"/>
                  <a:gd name="T6" fmla="*/ 0 w 28"/>
                  <a:gd name="T7" fmla="*/ 22 h 115"/>
                  <a:gd name="T8" fmla="*/ 0 w 28"/>
                  <a:gd name="T9" fmla="*/ 30 h 115"/>
                  <a:gd name="T10" fmla="*/ 0 w 28"/>
                  <a:gd name="T11" fmla="*/ 39 h 115"/>
                  <a:gd name="T12" fmla="*/ 0 w 28"/>
                  <a:gd name="T13" fmla="*/ 50 h 115"/>
                  <a:gd name="T14" fmla="*/ 0 w 28"/>
                  <a:gd name="T15" fmla="*/ 59 h 115"/>
                  <a:gd name="T16" fmla="*/ 0 w 28"/>
                  <a:gd name="T17" fmla="*/ 69 h 115"/>
                  <a:gd name="T18" fmla="*/ 0 w 28"/>
                  <a:gd name="T19" fmla="*/ 78 h 115"/>
                  <a:gd name="T20" fmla="*/ 3 w 28"/>
                  <a:gd name="T21" fmla="*/ 88 h 115"/>
                  <a:gd name="T22" fmla="*/ 5 w 28"/>
                  <a:gd name="T23" fmla="*/ 95 h 115"/>
                  <a:gd name="T24" fmla="*/ 8 w 28"/>
                  <a:gd name="T25" fmla="*/ 103 h 115"/>
                  <a:gd name="T26" fmla="*/ 13 w 28"/>
                  <a:gd name="T27" fmla="*/ 109 h 115"/>
                  <a:gd name="T28" fmla="*/ 18 w 28"/>
                  <a:gd name="T29" fmla="*/ 115 h 115"/>
                  <a:gd name="T30" fmla="*/ 20 w 28"/>
                  <a:gd name="T31" fmla="*/ 112 h 115"/>
                  <a:gd name="T32" fmla="*/ 23 w 28"/>
                  <a:gd name="T33" fmla="*/ 106 h 115"/>
                  <a:gd name="T34" fmla="*/ 23 w 28"/>
                  <a:gd name="T35" fmla="*/ 99 h 115"/>
                  <a:gd name="T36" fmla="*/ 24 w 28"/>
                  <a:gd name="T37" fmla="*/ 93 h 115"/>
                  <a:gd name="T38" fmla="*/ 24 w 28"/>
                  <a:gd name="T39" fmla="*/ 86 h 115"/>
                  <a:gd name="T40" fmla="*/ 24 w 28"/>
                  <a:gd name="T41" fmla="*/ 79 h 115"/>
                  <a:gd name="T42" fmla="*/ 24 w 28"/>
                  <a:gd name="T43" fmla="*/ 69 h 115"/>
                  <a:gd name="T44" fmla="*/ 24 w 28"/>
                  <a:gd name="T45" fmla="*/ 62 h 115"/>
                  <a:gd name="T46" fmla="*/ 24 w 28"/>
                  <a:gd name="T47" fmla="*/ 53 h 115"/>
                  <a:gd name="T48" fmla="*/ 26 w 28"/>
                  <a:gd name="T49" fmla="*/ 46 h 115"/>
                  <a:gd name="T50" fmla="*/ 26 w 28"/>
                  <a:gd name="T51" fmla="*/ 37 h 115"/>
                  <a:gd name="T52" fmla="*/ 26 w 28"/>
                  <a:gd name="T53" fmla="*/ 30 h 115"/>
                  <a:gd name="T54" fmla="*/ 27 w 28"/>
                  <a:gd name="T55" fmla="*/ 24 h 115"/>
                  <a:gd name="T56" fmla="*/ 28 w 28"/>
                  <a:gd name="T57" fmla="*/ 20 h 115"/>
                  <a:gd name="T58" fmla="*/ 28 w 28"/>
                  <a:gd name="T59" fmla="*/ 11 h 115"/>
                  <a:gd name="T60" fmla="*/ 26 w 28"/>
                  <a:gd name="T61" fmla="*/ 7 h 115"/>
                  <a:gd name="T62" fmla="*/ 21 w 28"/>
                  <a:gd name="T63" fmla="*/ 3 h 115"/>
                  <a:gd name="T64" fmla="*/ 17 w 28"/>
                  <a:gd name="T65" fmla="*/ 1 h 115"/>
                  <a:gd name="T66" fmla="*/ 5 w 28"/>
                  <a:gd name="T67" fmla="*/ 0 h 115"/>
                  <a:gd name="T68" fmla="*/ 3 w 28"/>
                  <a:gd name="T69" fmla="*/ 0 h 115"/>
                  <a:gd name="T70" fmla="*/ 3 w 28"/>
                  <a:gd name="T7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" h="115">
                    <a:moveTo>
                      <a:pt x="3" y="0"/>
                    </a:moveTo>
                    <a:lnTo>
                      <a:pt x="1" y="4"/>
                    </a:lnTo>
                    <a:lnTo>
                      <a:pt x="0" y="14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78"/>
                    </a:lnTo>
                    <a:lnTo>
                      <a:pt x="3" y="88"/>
                    </a:lnTo>
                    <a:lnTo>
                      <a:pt x="5" y="95"/>
                    </a:lnTo>
                    <a:lnTo>
                      <a:pt x="8" y="103"/>
                    </a:lnTo>
                    <a:lnTo>
                      <a:pt x="13" y="109"/>
                    </a:lnTo>
                    <a:lnTo>
                      <a:pt x="18" y="115"/>
                    </a:lnTo>
                    <a:lnTo>
                      <a:pt x="20" y="112"/>
                    </a:lnTo>
                    <a:lnTo>
                      <a:pt x="23" y="106"/>
                    </a:lnTo>
                    <a:lnTo>
                      <a:pt x="23" y="99"/>
                    </a:lnTo>
                    <a:lnTo>
                      <a:pt x="24" y="93"/>
                    </a:lnTo>
                    <a:lnTo>
                      <a:pt x="24" y="86"/>
                    </a:lnTo>
                    <a:lnTo>
                      <a:pt x="24" y="79"/>
                    </a:lnTo>
                    <a:lnTo>
                      <a:pt x="24" y="69"/>
                    </a:lnTo>
                    <a:lnTo>
                      <a:pt x="24" y="62"/>
                    </a:lnTo>
                    <a:lnTo>
                      <a:pt x="24" y="53"/>
                    </a:lnTo>
                    <a:lnTo>
                      <a:pt x="26" y="46"/>
                    </a:lnTo>
                    <a:lnTo>
                      <a:pt x="26" y="37"/>
                    </a:lnTo>
                    <a:lnTo>
                      <a:pt x="26" y="30"/>
                    </a:lnTo>
                    <a:lnTo>
                      <a:pt x="27" y="24"/>
                    </a:lnTo>
                    <a:lnTo>
                      <a:pt x="28" y="20"/>
                    </a:lnTo>
                    <a:lnTo>
                      <a:pt x="28" y="11"/>
                    </a:lnTo>
                    <a:lnTo>
                      <a:pt x="26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10" name="Freeform 105"/>
              <p:cNvSpPr>
                <a:spLocks/>
              </p:cNvSpPr>
              <p:nvPr/>
            </p:nvSpPr>
            <p:spPr bwMode="auto">
              <a:xfrm>
                <a:off x="1081" y="2223"/>
                <a:ext cx="151" cy="79"/>
              </a:xfrm>
              <a:custGeom>
                <a:avLst/>
                <a:gdLst>
                  <a:gd name="T0" fmla="*/ 295 w 302"/>
                  <a:gd name="T1" fmla="*/ 158 h 158"/>
                  <a:gd name="T2" fmla="*/ 292 w 302"/>
                  <a:gd name="T3" fmla="*/ 156 h 158"/>
                  <a:gd name="T4" fmla="*/ 288 w 302"/>
                  <a:gd name="T5" fmla="*/ 152 h 158"/>
                  <a:gd name="T6" fmla="*/ 281 w 302"/>
                  <a:gd name="T7" fmla="*/ 146 h 158"/>
                  <a:gd name="T8" fmla="*/ 272 w 302"/>
                  <a:gd name="T9" fmla="*/ 139 h 158"/>
                  <a:gd name="T10" fmla="*/ 258 w 302"/>
                  <a:gd name="T11" fmla="*/ 130 h 158"/>
                  <a:gd name="T12" fmla="*/ 243 w 302"/>
                  <a:gd name="T13" fmla="*/ 119 h 158"/>
                  <a:gd name="T14" fmla="*/ 226 w 302"/>
                  <a:gd name="T15" fmla="*/ 108 h 158"/>
                  <a:gd name="T16" fmla="*/ 209 w 302"/>
                  <a:gd name="T17" fmla="*/ 97 h 158"/>
                  <a:gd name="T18" fmla="*/ 186 w 302"/>
                  <a:gd name="T19" fmla="*/ 85 h 158"/>
                  <a:gd name="T20" fmla="*/ 164 w 302"/>
                  <a:gd name="T21" fmla="*/ 72 h 158"/>
                  <a:gd name="T22" fmla="*/ 140 w 302"/>
                  <a:gd name="T23" fmla="*/ 57 h 158"/>
                  <a:gd name="T24" fmla="*/ 115 w 302"/>
                  <a:gd name="T25" fmla="*/ 46 h 158"/>
                  <a:gd name="T26" fmla="*/ 87 w 302"/>
                  <a:gd name="T27" fmla="*/ 33 h 158"/>
                  <a:gd name="T28" fmla="*/ 59 w 302"/>
                  <a:gd name="T29" fmla="*/ 23 h 158"/>
                  <a:gd name="T30" fmla="*/ 29 w 302"/>
                  <a:gd name="T31" fmla="*/ 13 h 158"/>
                  <a:gd name="T32" fmla="*/ 0 w 302"/>
                  <a:gd name="T33" fmla="*/ 4 h 158"/>
                  <a:gd name="T34" fmla="*/ 2 w 302"/>
                  <a:gd name="T35" fmla="*/ 1 h 158"/>
                  <a:gd name="T36" fmla="*/ 8 w 302"/>
                  <a:gd name="T37" fmla="*/ 0 h 158"/>
                  <a:gd name="T38" fmla="*/ 11 w 302"/>
                  <a:gd name="T39" fmla="*/ 0 h 158"/>
                  <a:gd name="T40" fmla="*/ 18 w 302"/>
                  <a:gd name="T41" fmla="*/ 0 h 158"/>
                  <a:gd name="T42" fmla="*/ 25 w 302"/>
                  <a:gd name="T43" fmla="*/ 0 h 158"/>
                  <a:gd name="T44" fmla="*/ 35 w 302"/>
                  <a:gd name="T45" fmla="*/ 1 h 158"/>
                  <a:gd name="T46" fmla="*/ 46 w 302"/>
                  <a:gd name="T47" fmla="*/ 3 h 158"/>
                  <a:gd name="T48" fmla="*/ 59 w 302"/>
                  <a:gd name="T49" fmla="*/ 5 h 158"/>
                  <a:gd name="T50" fmla="*/ 75 w 302"/>
                  <a:gd name="T51" fmla="*/ 10 h 158"/>
                  <a:gd name="T52" fmla="*/ 94 w 302"/>
                  <a:gd name="T53" fmla="*/ 17 h 158"/>
                  <a:gd name="T54" fmla="*/ 113 w 302"/>
                  <a:gd name="T55" fmla="*/ 23 h 158"/>
                  <a:gd name="T56" fmla="*/ 136 w 302"/>
                  <a:gd name="T57" fmla="*/ 31 h 158"/>
                  <a:gd name="T58" fmla="*/ 161 w 302"/>
                  <a:gd name="T59" fmla="*/ 43 h 158"/>
                  <a:gd name="T60" fmla="*/ 190 w 302"/>
                  <a:gd name="T61" fmla="*/ 56 h 158"/>
                  <a:gd name="T62" fmla="*/ 217 w 302"/>
                  <a:gd name="T63" fmla="*/ 69 h 158"/>
                  <a:gd name="T64" fmla="*/ 240 w 302"/>
                  <a:gd name="T65" fmla="*/ 82 h 158"/>
                  <a:gd name="T66" fmla="*/ 259 w 302"/>
                  <a:gd name="T67" fmla="*/ 92 h 158"/>
                  <a:gd name="T68" fmla="*/ 273 w 302"/>
                  <a:gd name="T69" fmla="*/ 102 h 158"/>
                  <a:gd name="T70" fmla="*/ 284 w 302"/>
                  <a:gd name="T71" fmla="*/ 112 h 158"/>
                  <a:gd name="T72" fmla="*/ 292 w 302"/>
                  <a:gd name="T73" fmla="*/ 119 h 158"/>
                  <a:gd name="T74" fmla="*/ 296 w 302"/>
                  <a:gd name="T75" fmla="*/ 126 h 158"/>
                  <a:gd name="T76" fmla="*/ 302 w 302"/>
                  <a:gd name="T77" fmla="*/ 135 h 158"/>
                  <a:gd name="T78" fmla="*/ 302 w 302"/>
                  <a:gd name="T79" fmla="*/ 145 h 158"/>
                  <a:gd name="T80" fmla="*/ 299 w 302"/>
                  <a:gd name="T81" fmla="*/ 152 h 158"/>
                  <a:gd name="T82" fmla="*/ 296 w 302"/>
                  <a:gd name="T83" fmla="*/ 156 h 158"/>
                  <a:gd name="T84" fmla="*/ 295 w 302"/>
                  <a:gd name="T85" fmla="*/ 158 h 158"/>
                  <a:gd name="T86" fmla="*/ 295 w 302"/>
                  <a:gd name="T87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2" h="158">
                    <a:moveTo>
                      <a:pt x="295" y="158"/>
                    </a:moveTo>
                    <a:lnTo>
                      <a:pt x="292" y="156"/>
                    </a:lnTo>
                    <a:lnTo>
                      <a:pt x="288" y="152"/>
                    </a:lnTo>
                    <a:lnTo>
                      <a:pt x="281" y="146"/>
                    </a:lnTo>
                    <a:lnTo>
                      <a:pt x="272" y="139"/>
                    </a:lnTo>
                    <a:lnTo>
                      <a:pt x="258" y="130"/>
                    </a:lnTo>
                    <a:lnTo>
                      <a:pt x="243" y="119"/>
                    </a:lnTo>
                    <a:lnTo>
                      <a:pt x="226" y="108"/>
                    </a:lnTo>
                    <a:lnTo>
                      <a:pt x="209" y="97"/>
                    </a:lnTo>
                    <a:lnTo>
                      <a:pt x="186" y="85"/>
                    </a:lnTo>
                    <a:lnTo>
                      <a:pt x="164" y="72"/>
                    </a:lnTo>
                    <a:lnTo>
                      <a:pt x="140" y="57"/>
                    </a:lnTo>
                    <a:lnTo>
                      <a:pt x="115" y="46"/>
                    </a:lnTo>
                    <a:lnTo>
                      <a:pt x="87" y="33"/>
                    </a:lnTo>
                    <a:lnTo>
                      <a:pt x="59" y="23"/>
                    </a:lnTo>
                    <a:lnTo>
                      <a:pt x="29" y="13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5" y="1"/>
                    </a:lnTo>
                    <a:lnTo>
                      <a:pt x="46" y="3"/>
                    </a:lnTo>
                    <a:lnTo>
                      <a:pt x="59" y="5"/>
                    </a:lnTo>
                    <a:lnTo>
                      <a:pt x="75" y="10"/>
                    </a:lnTo>
                    <a:lnTo>
                      <a:pt x="94" y="17"/>
                    </a:lnTo>
                    <a:lnTo>
                      <a:pt x="113" y="23"/>
                    </a:lnTo>
                    <a:lnTo>
                      <a:pt x="136" y="31"/>
                    </a:lnTo>
                    <a:lnTo>
                      <a:pt x="161" y="43"/>
                    </a:lnTo>
                    <a:lnTo>
                      <a:pt x="190" y="56"/>
                    </a:lnTo>
                    <a:lnTo>
                      <a:pt x="217" y="69"/>
                    </a:lnTo>
                    <a:lnTo>
                      <a:pt x="240" y="82"/>
                    </a:lnTo>
                    <a:lnTo>
                      <a:pt x="259" y="92"/>
                    </a:lnTo>
                    <a:lnTo>
                      <a:pt x="273" y="102"/>
                    </a:lnTo>
                    <a:lnTo>
                      <a:pt x="284" y="112"/>
                    </a:lnTo>
                    <a:lnTo>
                      <a:pt x="292" y="119"/>
                    </a:lnTo>
                    <a:lnTo>
                      <a:pt x="296" y="126"/>
                    </a:lnTo>
                    <a:lnTo>
                      <a:pt x="302" y="135"/>
                    </a:lnTo>
                    <a:lnTo>
                      <a:pt x="302" y="145"/>
                    </a:lnTo>
                    <a:lnTo>
                      <a:pt x="299" y="152"/>
                    </a:lnTo>
                    <a:lnTo>
                      <a:pt x="296" y="156"/>
                    </a:lnTo>
                    <a:lnTo>
                      <a:pt x="295" y="158"/>
                    </a:lnTo>
                    <a:lnTo>
                      <a:pt x="295" y="1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11" name="Freeform 106"/>
              <p:cNvSpPr>
                <a:spLocks/>
              </p:cNvSpPr>
              <p:nvPr/>
            </p:nvSpPr>
            <p:spPr bwMode="auto">
              <a:xfrm>
                <a:off x="1233" y="2223"/>
                <a:ext cx="123" cy="81"/>
              </a:xfrm>
              <a:custGeom>
                <a:avLst/>
                <a:gdLst>
                  <a:gd name="T0" fmla="*/ 1 w 245"/>
                  <a:gd name="T1" fmla="*/ 162 h 162"/>
                  <a:gd name="T2" fmla="*/ 3 w 245"/>
                  <a:gd name="T3" fmla="*/ 159 h 162"/>
                  <a:gd name="T4" fmla="*/ 7 w 245"/>
                  <a:gd name="T5" fmla="*/ 156 h 162"/>
                  <a:gd name="T6" fmla="*/ 13 w 245"/>
                  <a:gd name="T7" fmla="*/ 149 h 162"/>
                  <a:gd name="T8" fmla="*/ 24 w 245"/>
                  <a:gd name="T9" fmla="*/ 141 h 162"/>
                  <a:gd name="T10" fmla="*/ 34 w 245"/>
                  <a:gd name="T11" fmla="*/ 129 h 162"/>
                  <a:gd name="T12" fmla="*/ 49 w 245"/>
                  <a:gd name="T13" fmla="*/ 119 h 162"/>
                  <a:gd name="T14" fmla="*/ 63 w 245"/>
                  <a:gd name="T15" fmla="*/ 106 h 162"/>
                  <a:gd name="T16" fmla="*/ 82 w 245"/>
                  <a:gd name="T17" fmla="*/ 93 h 162"/>
                  <a:gd name="T18" fmla="*/ 99 w 245"/>
                  <a:gd name="T19" fmla="*/ 80 h 162"/>
                  <a:gd name="T20" fmla="*/ 119 w 245"/>
                  <a:gd name="T21" fmla="*/ 67 h 162"/>
                  <a:gd name="T22" fmla="*/ 139 w 245"/>
                  <a:gd name="T23" fmla="*/ 56 h 162"/>
                  <a:gd name="T24" fmla="*/ 161 w 245"/>
                  <a:gd name="T25" fmla="*/ 44 h 162"/>
                  <a:gd name="T26" fmla="*/ 181 w 245"/>
                  <a:gd name="T27" fmla="*/ 34 h 162"/>
                  <a:gd name="T28" fmla="*/ 202 w 245"/>
                  <a:gd name="T29" fmla="*/ 26 h 162"/>
                  <a:gd name="T30" fmla="*/ 222 w 245"/>
                  <a:gd name="T31" fmla="*/ 18 h 162"/>
                  <a:gd name="T32" fmla="*/ 245 w 245"/>
                  <a:gd name="T33" fmla="*/ 17 h 162"/>
                  <a:gd name="T34" fmla="*/ 243 w 245"/>
                  <a:gd name="T35" fmla="*/ 14 h 162"/>
                  <a:gd name="T36" fmla="*/ 238 w 245"/>
                  <a:gd name="T37" fmla="*/ 11 h 162"/>
                  <a:gd name="T38" fmla="*/ 231 w 245"/>
                  <a:gd name="T39" fmla="*/ 5 h 162"/>
                  <a:gd name="T40" fmla="*/ 222 w 245"/>
                  <a:gd name="T41" fmla="*/ 4 h 162"/>
                  <a:gd name="T42" fmla="*/ 215 w 245"/>
                  <a:gd name="T43" fmla="*/ 1 h 162"/>
                  <a:gd name="T44" fmla="*/ 208 w 245"/>
                  <a:gd name="T45" fmla="*/ 0 h 162"/>
                  <a:gd name="T46" fmla="*/ 199 w 245"/>
                  <a:gd name="T47" fmla="*/ 0 h 162"/>
                  <a:gd name="T48" fmla="*/ 192 w 245"/>
                  <a:gd name="T49" fmla="*/ 1 h 162"/>
                  <a:gd name="T50" fmla="*/ 181 w 245"/>
                  <a:gd name="T51" fmla="*/ 1 h 162"/>
                  <a:gd name="T52" fmla="*/ 171 w 245"/>
                  <a:gd name="T53" fmla="*/ 5 h 162"/>
                  <a:gd name="T54" fmla="*/ 159 w 245"/>
                  <a:gd name="T55" fmla="*/ 10 h 162"/>
                  <a:gd name="T56" fmla="*/ 149 w 245"/>
                  <a:gd name="T57" fmla="*/ 17 h 162"/>
                  <a:gd name="T58" fmla="*/ 135 w 245"/>
                  <a:gd name="T59" fmla="*/ 23 h 162"/>
                  <a:gd name="T60" fmla="*/ 122 w 245"/>
                  <a:gd name="T61" fmla="*/ 31 h 162"/>
                  <a:gd name="T62" fmla="*/ 107 w 245"/>
                  <a:gd name="T63" fmla="*/ 39 h 162"/>
                  <a:gd name="T64" fmla="*/ 95 w 245"/>
                  <a:gd name="T65" fmla="*/ 50 h 162"/>
                  <a:gd name="T66" fmla="*/ 82 w 245"/>
                  <a:gd name="T67" fmla="*/ 57 h 162"/>
                  <a:gd name="T68" fmla="*/ 70 w 245"/>
                  <a:gd name="T69" fmla="*/ 69 h 162"/>
                  <a:gd name="T70" fmla="*/ 59 w 245"/>
                  <a:gd name="T71" fmla="*/ 79 h 162"/>
                  <a:gd name="T72" fmla="*/ 49 w 245"/>
                  <a:gd name="T73" fmla="*/ 89 h 162"/>
                  <a:gd name="T74" fmla="*/ 37 w 245"/>
                  <a:gd name="T75" fmla="*/ 99 h 162"/>
                  <a:gd name="T76" fmla="*/ 28 w 245"/>
                  <a:gd name="T77" fmla="*/ 108 h 162"/>
                  <a:gd name="T78" fmla="*/ 20 w 245"/>
                  <a:gd name="T79" fmla="*/ 116 h 162"/>
                  <a:gd name="T80" fmla="*/ 14 w 245"/>
                  <a:gd name="T81" fmla="*/ 125 h 162"/>
                  <a:gd name="T82" fmla="*/ 7 w 245"/>
                  <a:gd name="T83" fmla="*/ 132 h 162"/>
                  <a:gd name="T84" fmla="*/ 4 w 245"/>
                  <a:gd name="T85" fmla="*/ 138 h 162"/>
                  <a:gd name="T86" fmla="*/ 1 w 245"/>
                  <a:gd name="T87" fmla="*/ 143 h 162"/>
                  <a:gd name="T88" fmla="*/ 1 w 245"/>
                  <a:gd name="T89" fmla="*/ 148 h 162"/>
                  <a:gd name="T90" fmla="*/ 0 w 245"/>
                  <a:gd name="T91" fmla="*/ 155 h 162"/>
                  <a:gd name="T92" fmla="*/ 0 w 245"/>
                  <a:gd name="T93" fmla="*/ 158 h 162"/>
                  <a:gd name="T94" fmla="*/ 0 w 245"/>
                  <a:gd name="T95" fmla="*/ 161 h 162"/>
                  <a:gd name="T96" fmla="*/ 1 w 245"/>
                  <a:gd name="T97" fmla="*/ 162 h 162"/>
                  <a:gd name="T98" fmla="*/ 1 w 245"/>
                  <a:gd name="T9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5" h="162">
                    <a:moveTo>
                      <a:pt x="1" y="162"/>
                    </a:moveTo>
                    <a:lnTo>
                      <a:pt x="3" y="159"/>
                    </a:lnTo>
                    <a:lnTo>
                      <a:pt x="7" y="156"/>
                    </a:lnTo>
                    <a:lnTo>
                      <a:pt x="13" y="149"/>
                    </a:lnTo>
                    <a:lnTo>
                      <a:pt x="24" y="141"/>
                    </a:lnTo>
                    <a:lnTo>
                      <a:pt x="34" y="129"/>
                    </a:lnTo>
                    <a:lnTo>
                      <a:pt x="49" y="119"/>
                    </a:lnTo>
                    <a:lnTo>
                      <a:pt x="63" y="106"/>
                    </a:lnTo>
                    <a:lnTo>
                      <a:pt x="82" y="93"/>
                    </a:lnTo>
                    <a:lnTo>
                      <a:pt x="99" y="80"/>
                    </a:lnTo>
                    <a:lnTo>
                      <a:pt x="119" y="67"/>
                    </a:lnTo>
                    <a:lnTo>
                      <a:pt x="139" y="56"/>
                    </a:lnTo>
                    <a:lnTo>
                      <a:pt x="161" y="44"/>
                    </a:lnTo>
                    <a:lnTo>
                      <a:pt x="181" y="34"/>
                    </a:lnTo>
                    <a:lnTo>
                      <a:pt x="202" y="26"/>
                    </a:lnTo>
                    <a:lnTo>
                      <a:pt x="222" y="18"/>
                    </a:lnTo>
                    <a:lnTo>
                      <a:pt x="245" y="17"/>
                    </a:lnTo>
                    <a:lnTo>
                      <a:pt x="243" y="14"/>
                    </a:lnTo>
                    <a:lnTo>
                      <a:pt x="238" y="11"/>
                    </a:lnTo>
                    <a:lnTo>
                      <a:pt x="231" y="5"/>
                    </a:lnTo>
                    <a:lnTo>
                      <a:pt x="222" y="4"/>
                    </a:lnTo>
                    <a:lnTo>
                      <a:pt x="215" y="1"/>
                    </a:lnTo>
                    <a:lnTo>
                      <a:pt x="208" y="0"/>
                    </a:lnTo>
                    <a:lnTo>
                      <a:pt x="199" y="0"/>
                    </a:lnTo>
                    <a:lnTo>
                      <a:pt x="192" y="1"/>
                    </a:lnTo>
                    <a:lnTo>
                      <a:pt x="181" y="1"/>
                    </a:lnTo>
                    <a:lnTo>
                      <a:pt x="171" y="5"/>
                    </a:lnTo>
                    <a:lnTo>
                      <a:pt x="159" y="10"/>
                    </a:lnTo>
                    <a:lnTo>
                      <a:pt x="149" y="17"/>
                    </a:lnTo>
                    <a:lnTo>
                      <a:pt x="135" y="23"/>
                    </a:lnTo>
                    <a:lnTo>
                      <a:pt x="122" y="31"/>
                    </a:lnTo>
                    <a:lnTo>
                      <a:pt x="107" y="39"/>
                    </a:lnTo>
                    <a:lnTo>
                      <a:pt x="95" y="50"/>
                    </a:lnTo>
                    <a:lnTo>
                      <a:pt x="82" y="57"/>
                    </a:lnTo>
                    <a:lnTo>
                      <a:pt x="70" y="69"/>
                    </a:lnTo>
                    <a:lnTo>
                      <a:pt x="59" y="79"/>
                    </a:lnTo>
                    <a:lnTo>
                      <a:pt x="49" y="89"/>
                    </a:lnTo>
                    <a:lnTo>
                      <a:pt x="37" y="99"/>
                    </a:lnTo>
                    <a:lnTo>
                      <a:pt x="28" y="108"/>
                    </a:lnTo>
                    <a:lnTo>
                      <a:pt x="20" y="116"/>
                    </a:lnTo>
                    <a:lnTo>
                      <a:pt x="14" y="125"/>
                    </a:lnTo>
                    <a:lnTo>
                      <a:pt x="7" y="132"/>
                    </a:lnTo>
                    <a:lnTo>
                      <a:pt x="4" y="138"/>
                    </a:lnTo>
                    <a:lnTo>
                      <a:pt x="1" y="143"/>
                    </a:lnTo>
                    <a:lnTo>
                      <a:pt x="1" y="148"/>
                    </a:lnTo>
                    <a:lnTo>
                      <a:pt x="0" y="155"/>
                    </a:lnTo>
                    <a:lnTo>
                      <a:pt x="0" y="158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1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12" name="Freeform 107"/>
              <p:cNvSpPr>
                <a:spLocks/>
              </p:cNvSpPr>
              <p:nvPr/>
            </p:nvSpPr>
            <p:spPr bwMode="auto">
              <a:xfrm>
                <a:off x="1226" y="2196"/>
                <a:ext cx="110" cy="96"/>
              </a:xfrm>
              <a:custGeom>
                <a:avLst/>
                <a:gdLst>
                  <a:gd name="T0" fmla="*/ 18 w 220"/>
                  <a:gd name="T1" fmla="*/ 188 h 191"/>
                  <a:gd name="T2" fmla="*/ 18 w 220"/>
                  <a:gd name="T3" fmla="*/ 181 h 191"/>
                  <a:gd name="T4" fmla="*/ 20 w 220"/>
                  <a:gd name="T5" fmla="*/ 166 h 191"/>
                  <a:gd name="T6" fmla="*/ 28 w 220"/>
                  <a:gd name="T7" fmla="*/ 150 h 191"/>
                  <a:gd name="T8" fmla="*/ 36 w 220"/>
                  <a:gd name="T9" fmla="*/ 129 h 191"/>
                  <a:gd name="T10" fmla="*/ 48 w 220"/>
                  <a:gd name="T11" fmla="*/ 109 h 191"/>
                  <a:gd name="T12" fmla="*/ 64 w 220"/>
                  <a:gd name="T13" fmla="*/ 87 h 191"/>
                  <a:gd name="T14" fmla="*/ 82 w 220"/>
                  <a:gd name="T15" fmla="*/ 67 h 191"/>
                  <a:gd name="T16" fmla="*/ 107 w 220"/>
                  <a:gd name="T17" fmla="*/ 53 h 191"/>
                  <a:gd name="T18" fmla="*/ 128 w 220"/>
                  <a:gd name="T19" fmla="*/ 40 h 191"/>
                  <a:gd name="T20" fmla="*/ 147 w 220"/>
                  <a:gd name="T21" fmla="*/ 31 h 191"/>
                  <a:gd name="T22" fmla="*/ 164 w 220"/>
                  <a:gd name="T23" fmla="*/ 27 h 191"/>
                  <a:gd name="T24" fmla="*/ 177 w 220"/>
                  <a:gd name="T25" fmla="*/ 25 h 191"/>
                  <a:gd name="T26" fmla="*/ 190 w 220"/>
                  <a:gd name="T27" fmla="*/ 25 h 191"/>
                  <a:gd name="T28" fmla="*/ 209 w 220"/>
                  <a:gd name="T29" fmla="*/ 33 h 191"/>
                  <a:gd name="T30" fmla="*/ 220 w 220"/>
                  <a:gd name="T31" fmla="*/ 35 h 191"/>
                  <a:gd name="T32" fmla="*/ 213 w 220"/>
                  <a:gd name="T33" fmla="*/ 20 h 191"/>
                  <a:gd name="T34" fmla="*/ 200 w 220"/>
                  <a:gd name="T35" fmla="*/ 7 h 191"/>
                  <a:gd name="T36" fmla="*/ 184 w 220"/>
                  <a:gd name="T37" fmla="*/ 1 h 191"/>
                  <a:gd name="T38" fmla="*/ 164 w 220"/>
                  <a:gd name="T39" fmla="*/ 0 h 191"/>
                  <a:gd name="T40" fmla="*/ 134 w 220"/>
                  <a:gd name="T41" fmla="*/ 5 h 191"/>
                  <a:gd name="T42" fmla="*/ 97 w 220"/>
                  <a:gd name="T43" fmla="*/ 18 h 191"/>
                  <a:gd name="T44" fmla="*/ 65 w 220"/>
                  <a:gd name="T45" fmla="*/ 37 h 191"/>
                  <a:gd name="T46" fmla="*/ 41 w 220"/>
                  <a:gd name="T47" fmla="*/ 58 h 191"/>
                  <a:gd name="T48" fmla="*/ 23 w 220"/>
                  <a:gd name="T49" fmla="*/ 84 h 191"/>
                  <a:gd name="T50" fmla="*/ 10 w 220"/>
                  <a:gd name="T51" fmla="*/ 109 h 191"/>
                  <a:gd name="T52" fmla="*/ 3 w 220"/>
                  <a:gd name="T53" fmla="*/ 132 h 191"/>
                  <a:gd name="T54" fmla="*/ 0 w 220"/>
                  <a:gd name="T55" fmla="*/ 153 h 191"/>
                  <a:gd name="T56" fmla="*/ 0 w 220"/>
                  <a:gd name="T57" fmla="*/ 166 h 191"/>
                  <a:gd name="T58" fmla="*/ 2 w 220"/>
                  <a:gd name="T59" fmla="*/ 178 h 191"/>
                  <a:gd name="T60" fmla="*/ 7 w 220"/>
                  <a:gd name="T61" fmla="*/ 185 h 191"/>
                  <a:gd name="T62" fmla="*/ 15 w 220"/>
                  <a:gd name="T63" fmla="*/ 189 h 191"/>
                  <a:gd name="T64" fmla="*/ 18 w 220"/>
                  <a:gd name="T65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0" h="191">
                    <a:moveTo>
                      <a:pt x="18" y="191"/>
                    </a:moveTo>
                    <a:lnTo>
                      <a:pt x="18" y="188"/>
                    </a:lnTo>
                    <a:lnTo>
                      <a:pt x="18" y="185"/>
                    </a:lnTo>
                    <a:lnTo>
                      <a:pt x="18" y="181"/>
                    </a:lnTo>
                    <a:lnTo>
                      <a:pt x="19" y="175"/>
                    </a:lnTo>
                    <a:lnTo>
                      <a:pt x="20" y="166"/>
                    </a:lnTo>
                    <a:lnTo>
                      <a:pt x="25" y="159"/>
                    </a:lnTo>
                    <a:lnTo>
                      <a:pt x="28" y="150"/>
                    </a:lnTo>
                    <a:lnTo>
                      <a:pt x="32" y="140"/>
                    </a:lnTo>
                    <a:lnTo>
                      <a:pt x="36" y="129"/>
                    </a:lnTo>
                    <a:lnTo>
                      <a:pt x="42" y="119"/>
                    </a:lnTo>
                    <a:lnTo>
                      <a:pt x="48" y="109"/>
                    </a:lnTo>
                    <a:lnTo>
                      <a:pt x="56" y="97"/>
                    </a:lnTo>
                    <a:lnTo>
                      <a:pt x="64" y="87"/>
                    </a:lnTo>
                    <a:lnTo>
                      <a:pt x="74" y="77"/>
                    </a:lnTo>
                    <a:lnTo>
                      <a:pt x="82" y="67"/>
                    </a:lnTo>
                    <a:lnTo>
                      <a:pt x="95" y="60"/>
                    </a:lnTo>
                    <a:lnTo>
                      <a:pt x="107" y="53"/>
                    </a:lnTo>
                    <a:lnTo>
                      <a:pt x="118" y="47"/>
                    </a:lnTo>
                    <a:lnTo>
                      <a:pt x="128" y="40"/>
                    </a:lnTo>
                    <a:lnTo>
                      <a:pt x="138" y="35"/>
                    </a:lnTo>
                    <a:lnTo>
                      <a:pt x="147" y="31"/>
                    </a:lnTo>
                    <a:lnTo>
                      <a:pt x="157" y="28"/>
                    </a:lnTo>
                    <a:lnTo>
                      <a:pt x="164" y="27"/>
                    </a:lnTo>
                    <a:lnTo>
                      <a:pt x="171" y="27"/>
                    </a:lnTo>
                    <a:lnTo>
                      <a:pt x="177" y="25"/>
                    </a:lnTo>
                    <a:lnTo>
                      <a:pt x="184" y="25"/>
                    </a:lnTo>
                    <a:lnTo>
                      <a:pt x="190" y="25"/>
                    </a:lnTo>
                    <a:lnTo>
                      <a:pt x="197" y="28"/>
                    </a:lnTo>
                    <a:lnTo>
                      <a:pt x="209" y="33"/>
                    </a:lnTo>
                    <a:lnTo>
                      <a:pt x="220" y="40"/>
                    </a:lnTo>
                    <a:lnTo>
                      <a:pt x="220" y="35"/>
                    </a:lnTo>
                    <a:lnTo>
                      <a:pt x="219" y="28"/>
                    </a:lnTo>
                    <a:lnTo>
                      <a:pt x="213" y="20"/>
                    </a:lnTo>
                    <a:lnTo>
                      <a:pt x="207" y="11"/>
                    </a:lnTo>
                    <a:lnTo>
                      <a:pt x="200" y="7"/>
                    </a:lnTo>
                    <a:lnTo>
                      <a:pt x="194" y="2"/>
                    </a:lnTo>
                    <a:lnTo>
                      <a:pt x="184" y="1"/>
                    </a:lnTo>
                    <a:lnTo>
                      <a:pt x="176" y="1"/>
                    </a:lnTo>
                    <a:lnTo>
                      <a:pt x="164" y="0"/>
                    </a:lnTo>
                    <a:lnTo>
                      <a:pt x="150" y="2"/>
                    </a:lnTo>
                    <a:lnTo>
                      <a:pt x="134" y="5"/>
                    </a:lnTo>
                    <a:lnTo>
                      <a:pt x="117" y="13"/>
                    </a:lnTo>
                    <a:lnTo>
                      <a:pt x="97" y="18"/>
                    </a:lnTo>
                    <a:lnTo>
                      <a:pt x="81" y="28"/>
                    </a:lnTo>
                    <a:lnTo>
                      <a:pt x="65" y="37"/>
                    </a:lnTo>
                    <a:lnTo>
                      <a:pt x="52" y="47"/>
                    </a:lnTo>
                    <a:lnTo>
                      <a:pt x="41" y="58"/>
                    </a:lnTo>
                    <a:lnTo>
                      <a:pt x="32" y="71"/>
                    </a:lnTo>
                    <a:lnTo>
                      <a:pt x="23" y="84"/>
                    </a:lnTo>
                    <a:lnTo>
                      <a:pt x="18" y="97"/>
                    </a:lnTo>
                    <a:lnTo>
                      <a:pt x="10" y="109"/>
                    </a:lnTo>
                    <a:lnTo>
                      <a:pt x="7" y="122"/>
                    </a:lnTo>
                    <a:lnTo>
                      <a:pt x="3" y="132"/>
                    </a:lnTo>
                    <a:lnTo>
                      <a:pt x="2" y="143"/>
                    </a:lnTo>
                    <a:lnTo>
                      <a:pt x="0" y="153"/>
                    </a:lnTo>
                    <a:lnTo>
                      <a:pt x="0" y="161"/>
                    </a:lnTo>
                    <a:lnTo>
                      <a:pt x="0" y="166"/>
                    </a:lnTo>
                    <a:lnTo>
                      <a:pt x="2" y="172"/>
                    </a:lnTo>
                    <a:lnTo>
                      <a:pt x="2" y="178"/>
                    </a:lnTo>
                    <a:lnTo>
                      <a:pt x="6" y="182"/>
                    </a:lnTo>
                    <a:lnTo>
                      <a:pt x="7" y="185"/>
                    </a:lnTo>
                    <a:lnTo>
                      <a:pt x="10" y="188"/>
                    </a:lnTo>
                    <a:lnTo>
                      <a:pt x="15" y="189"/>
                    </a:lnTo>
                    <a:lnTo>
                      <a:pt x="18" y="191"/>
                    </a:lnTo>
                    <a:lnTo>
                      <a:pt x="18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13" name="Freeform 108"/>
              <p:cNvSpPr>
                <a:spLocks/>
              </p:cNvSpPr>
              <p:nvPr/>
            </p:nvSpPr>
            <p:spPr bwMode="auto">
              <a:xfrm>
                <a:off x="1160" y="2137"/>
                <a:ext cx="162" cy="66"/>
              </a:xfrm>
              <a:custGeom>
                <a:avLst/>
                <a:gdLst>
                  <a:gd name="T0" fmla="*/ 314 w 323"/>
                  <a:gd name="T1" fmla="*/ 131 h 131"/>
                  <a:gd name="T2" fmla="*/ 311 w 323"/>
                  <a:gd name="T3" fmla="*/ 128 h 131"/>
                  <a:gd name="T4" fmla="*/ 306 w 323"/>
                  <a:gd name="T5" fmla="*/ 126 h 131"/>
                  <a:gd name="T6" fmla="*/ 298 w 323"/>
                  <a:gd name="T7" fmla="*/ 120 h 131"/>
                  <a:gd name="T8" fmla="*/ 287 w 323"/>
                  <a:gd name="T9" fmla="*/ 115 h 131"/>
                  <a:gd name="T10" fmla="*/ 273 w 323"/>
                  <a:gd name="T11" fmla="*/ 108 h 131"/>
                  <a:gd name="T12" fmla="*/ 255 w 323"/>
                  <a:gd name="T13" fmla="*/ 100 h 131"/>
                  <a:gd name="T14" fmla="*/ 237 w 323"/>
                  <a:gd name="T15" fmla="*/ 92 h 131"/>
                  <a:gd name="T16" fmla="*/ 218 w 323"/>
                  <a:gd name="T17" fmla="*/ 83 h 131"/>
                  <a:gd name="T18" fmla="*/ 194 w 323"/>
                  <a:gd name="T19" fmla="*/ 73 h 131"/>
                  <a:gd name="T20" fmla="*/ 171 w 323"/>
                  <a:gd name="T21" fmla="*/ 64 h 131"/>
                  <a:gd name="T22" fmla="*/ 145 w 323"/>
                  <a:gd name="T23" fmla="*/ 54 h 131"/>
                  <a:gd name="T24" fmla="*/ 119 w 323"/>
                  <a:gd name="T25" fmla="*/ 46 h 131"/>
                  <a:gd name="T26" fmla="*/ 91 w 323"/>
                  <a:gd name="T27" fmla="*/ 37 h 131"/>
                  <a:gd name="T28" fmla="*/ 64 w 323"/>
                  <a:gd name="T29" fmla="*/ 30 h 131"/>
                  <a:gd name="T30" fmla="*/ 37 w 323"/>
                  <a:gd name="T31" fmla="*/ 23 h 131"/>
                  <a:gd name="T32" fmla="*/ 8 w 323"/>
                  <a:gd name="T33" fmla="*/ 18 h 131"/>
                  <a:gd name="T34" fmla="*/ 0 w 323"/>
                  <a:gd name="T35" fmla="*/ 1 h 131"/>
                  <a:gd name="T36" fmla="*/ 0 w 323"/>
                  <a:gd name="T37" fmla="*/ 0 h 131"/>
                  <a:gd name="T38" fmla="*/ 4 w 323"/>
                  <a:gd name="T39" fmla="*/ 0 h 131"/>
                  <a:gd name="T40" fmla="*/ 8 w 323"/>
                  <a:gd name="T41" fmla="*/ 0 h 131"/>
                  <a:gd name="T42" fmla="*/ 17 w 323"/>
                  <a:gd name="T43" fmla="*/ 0 h 131"/>
                  <a:gd name="T44" fmla="*/ 25 w 323"/>
                  <a:gd name="T45" fmla="*/ 0 h 131"/>
                  <a:gd name="T46" fmla="*/ 37 w 323"/>
                  <a:gd name="T47" fmla="*/ 0 h 131"/>
                  <a:gd name="T48" fmla="*/ 50 w 323"/>
                  <a:gd name="T49" fmla="*/ 1 h 131"/>
                  <a:gd name="T50" fmla="*/ 64 w 323"/>
                  <a:gd name="T51" fmla="*/ 4 h 131"/>
                  <a:gd name="T52" fmla="*/ 80 w 323"/>
                  <a:gd name="T53" fmla="*/ 5 h 131"/>
                  <a:gd name="T54" fmla="*/ 97 w 323"/>
                  <a:gd name="T55" fmla="*/ 8 h 131"/>
                  <a:gd name="T56" fmla="*/ 116 w 323"/>
                  <a:gd name="T57" fmla="*/ 11 h 131"/>
                  <a:gd name="T58" fmla="*/ 137 w 323"/>
                  <a:gd name="T59" fmla="*/ 17 h 131"/>
                  <a:gd name="T60" fmla="*/ 158 w 323"/>
                  <a:gd name="T61" fmla="*/ 21 h 131"/>
                  <a:gd name="T62" fmla="*/ 181 w 323"/>
                  <a:gd name="T63" fmla="*/ 28 h 131"/>
                  <a:gd name="T64" fmla="*/ 205 w 323"/>
                  <a:gd name="T65" fmla="*/ 37 h 131"/>
                  <a:gd name="T66" fmla="*/ 231 w 323"/>
                  <a:gd name="T67" fmla="*/ 47 h 131"/>
                  <a:gd name="T68" fmla="*/ 252 w 323"/>
                  <a:gd name="T69" fmla="*/ 56 h 131"/>
                  <a:gd name="T70" fmla="*/ 273 w 323"/>
                  <a:gd name="T71" fmla="*/ 64 h 131"/>
                  <a:gd name="T72" fmla="*/ 287 w 323"/>
                  <a:gd name="T73" fmla="*/ 73 h 131"/>
                  <a:gd name="T74" fmla="*/ 300 w 323"/>
                  <a:gd name="T75" fmla="*/ 82 h 131"/>
                  <a:gd name="T76" fmla="*/ 308 w 323"/>
                  <a:gd name="T77" fmla="*/ 89 h 131"/>
                  <a:gd name="T78" fmla="*/ 316 w 323"/>
                  <a:gd name="T79" fmla="*/ 96 h 131"/>
                  <a:gd name="T80" fmla="*/ 319 w 323"/>
                  <a:gd name="T81" fmla="*/ 102 h 131"/>
                  <a:gd name="T82" fmla="*/ 323 w 323"/>
                  <a:gd name="T83" fmla="*/ 108 h 131"/>
                  <a:gd name="T84" fmla="*/ 323 w 323"/>
                  <a:gd name="T85" fmla="*/ 116 h 131"/>
                  <a:gd name="T86" fmla="*/ 320 w 323"/>
                  <a:gd name="T87" fmla="*/ 125 h 131"/>
                  <a:gd name="T88" fmla="*/ 316 w 323"/>
                  <a:gd name="T89" fmla="*/ 128 h 131"/>
                  <a:gd name="T90" fmla="*/ 314 w 323"/>
                  <a:gd name="T91" fmla="*/ 131 h 131"/>
                  <a:gd name="T92" fmla="*/ 314 w 323"/>
                  <a:gd name="T9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3" h="131">
                    <a:moveTo>
                      <a:pt x="314" y="131"/>
                    </a:moveTo>
                    <a:lnTo>
                      <a:pt x="311" y="128"/>
                    </a:lnTo>
                    <a:lnTo>
                      <a:pt x="306" y="126"/>
                    </a:lnTo>
                    <a:lnTo>
                      <a:pt x="298" y="120"/>
                    </a:lnTo>
                    <a:lnTo>
                      <a:pt x="287" y="115"/>
                    </a:lnTo>
                    <a:lnTo>
                      <a:pt x="273" y="108"/>
                    </a:lnTo>
                    <a:lnTo>
                      <a:pt x="255" y="100"/>
                    </a:lnTo>
                    <a:lnTo>
                      <a:pt x="237" y="92"/>
                    </a:lnTo>
                    <a:lnTo>
                      <a:pt x="218" y="83"/>
                    </a:lnTo>
                    <a:lnTo>
                      <a:pt x="194" y="73"/>
                    </a:lnTo>
                    <a:lnTo>
                      <a:pt x="171" y="64"/>
                    </a:lnTo>
                    <a:lnTo>
                      <a:pt x="145" y="54"/>
                    </a:lnTo>
                    <a:lnTo>
                      <a:pt x="119" y="46"/>
                    </a:lnTo>
                    <a:lnTo>
                      <a:pt x="91" y="37"/>
                    </a:lnTo>
                    <a:lnTo>
                      <a:pt x="64" y="30"/>
                    </a:lnTo>
                    <a:lnTo>
                      <a:pt x="37" y="23"/>
                    </a:lnTo>
                    <a:lnTo>
                      <a:pt x="8" y="18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50" y="1"/>
                    </a:lnTo>
                    <a:lnTo>
                      <a:pt x="64" y="4"/>
                    </a:lnTo>
                    <a:lnTo>
                      <a:pt x="80" y="5"/>
                    </a:lnTo>
                    <a:lnTo>
                      <a:pt x="97" y="8"/>
                    </a:lnTo>
                    <a:lnTo>
                      <a:pt x="116" y="11"/>
                    </a:lnTo>
                    <a:lnTo>
                      <a:pt x="137" y="17"/>
                    </a:lnTo>
                    <a:lnTo>
                      <a:pt x="158" y="21"/>
                    </a:lnTo>
                    <a:lnTo>
                      <a:pt x="181" y="28"/>
                    </a:lnTo>
                    <a:lnTo>
                      <a:pt x="205" y="37"/>
                    </a:lnTo>
                    <a:lnTo>
                      <a:pt x="231" y="47"/>
                    </a:lnTo>
                    <a:lnTo>
                      <a:pt x="252" y="56"/>
                    </a:lnTo>
                    <a:lnTo>
                      <a:pt x="273" y="64"/>
                    </a:lnTo>
                    <a:lnTo>
                      <a:pt x="287" y="73"/>
                    </a:lnTo>
                    <a:lnTo>
                      <a:pt x="300" y="82"/>
                    </a:lnTo>
                    <a:lnTo>
                      <a:pt x="308" y="89"/>
                    </a:lnTo>
                    <a:lnTo>
                      <a:pt x="316" y="96"/>
                    </a:lnTo>
                    <a:lnTo>
                      <a:pt x="319" y="102"/>
                    </a:lnTo>
                    <a:lnTo>
                      <a:pt x="323" y="108"/>
                    </a:lnTo>
                    <a:lnTo>
                      <a:pt x="323" y="116"/>
                    </a:lnTo>
                    <a:lnTo>
                      <a:pt x="320" y="125"/>
                    </a:lnTo>
                    <a:lnTo>
                      <a:pt x="316" y="128"/>
                    </a:lnTo>
                    <a:lnTo>
                      <a:pt x="314" y="131"/>
                    </a:lnTo>
                    <a:lnTo>
                      <a:pt x="314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14" name="Freeform 109"/>
              <p:cNvSpPr>
                <a:spLocks/>
              </p:cNvSpPr>
              <p:nvPr/>
            </p:nvSpPr>
            <p:spPr bwMode="auto">
              <a:xfrm>
                <a:off x="1351" y="2032"/>
                <a:ext cx="72" cy="196"/>
              </a:xfrm>
              <a:custGeom>
                <a:avLst/>
                <a:gdLst>
                  <a:gd name="T0" fmla="*/ 10 w 144"/>
                  <a:gd name="T1" fmla="*/ 392 h 392"/>
                  <a:gd name="T2" fmla="*/ 10 w 144"/>
                  <a:gd name="T3" fmla="*/ 387 h 392"/>
                  <a:gd name="T4" fmla="*/ 13 w 144"/>
                  <a:gd name="T5" fmla="*/ 379 h 392"/>
                  <a:gd name="T6" fmla="*/ 15 w 144"/>
                  <a:gd name="T7" fmla="*/ 363 h 392"/>
                  <a:gd name="T8" fmla="*/ 20 w 144"/>
                  <a:gd name="T9" fmla="*/ 346 h 392"/>
                  <a:gd name="T10" fmla="*/ 26 w 144"/>
                  <a:gd name="T11" fmla="*/ 323 h 392"/>
                  <a:gd name="T12" fmla="*/ 32 w 144"/>
                  <a:gd name="T13" fmla="*/ 297 h 392"/>
                  <a:gd name="T14" fmla="*/ 39 w 144"/>
                  <a:gd name="T15" fmla="*/ 268 h 392"/>
                  <a:gd name="T16" fmla="*/ 51 w 144"/>
                  <a:gd name="T17" fmla="*/ 238 h 392"/>
                  <a:gd name="T18" fmla="*/ 58 w 144"/>
                  <a:gd name="T19" fmla="*/ 205 h 392"/>
                  <a:gd name="T20" fmla="*/ 69 w 144"/>
                  <a:gd name="T21" fmla="*/ 172 h 392"/>
                  <a:gd name="T22" fmla="*/ 79 w 144"/>
                  <a:gd name="T23" fmla="*/ 139 h 392"/>
                  <a:gd name="T24" fmla="*/ 92 w 144"/>
                  <a:gd name="T25" fmla="*/ 107 h 392"/>
                  <a:gd name="T26" fmla="*/ 102 w 144"/>
                  <a:gd name="T27" fmla="*/ 76 h 392"/>
                  <a:gd name="T28" fmla="*/ 115 w 144"/>
                  <a:gd name="T29" fmla="*/ 48 h 392"/>
                  <a:gd name="T30" fmla="*/ 130 w 144"/>
                  <a:gd name="T31" fmla="*/ 23 h 392"/>
                  <a:gd name="T32" fmla="*/ 144 w 144"/>
                  <a:gd name="T33" fmla="*/ 0 h 392"/>
                  <a:gd name="T34" fmla="*/ 140 w 144"/>
                  <a:gd name="T35" fmla="*/ 1 h 392"/>
                  <a:gd name="T36" fmla="*/ 131 w 144"/>
                  <a:gd name="T37" fmla="*/ 7 h 392"/>
                  <a:gd name="T38" fmla="*/ 125 w 144"/>
                  <a:gd name="T39" fmla="*/ 11 h 392"/>
                  <a:gd name="T40" fmla="*/ 120 w 144"/>
                  <a:gd name="T41" fmla="*/ 18 h 392"/>
                  <a:gd name="T42" fmla="*/ 112 w 144"/>
                  <a:gd name="T43" fmla="*/ 25 h 392"/>
                  <a:gd name="T44" fmla="*/ 107 w 144"/>
                  <a:gd name="T45" fmla="*/ 37 h 392"/>
                  <a:gd name="T46" fmla="*/ 97 w 144"/>
                  <a:gd name="T47" fmla="*/ 46 h 392"/>
                  <a:gd name="T48" fmla="*/ 88 w 144"/>
                  <a:gd name="T49" fmla="*/ 58 h 392"/>
                  <a:gd name="T50" fmla="*/ 81 w 144"/>
                  <a:gd name="T51" fmla="*/ 73 h 392"/>
                  <a:gd name="T52" fmla="*/ 72 w 144"/>
                  <a:gd name="T53" fmla="*/ 89 h 392"/>
                  <a:gd name="T54" fmla="*/ 64 w 144"/>
                  <a:gd name="T55" fmla="*/ 106 h 392"/>
                  <a:gd name="T56" fmla="*/ 55 w 144"/>
                  <a:gd name="T57" fmla="*/ 126 h 392"/>
                  <a:gd name="T58" fmla="*/ 48 w 144"/>
                  <a:gd name="T59" fmla="*/ 148 h 392"/>
                  <a:gd name="T60" fmla="*/ 41 w 144"/>
                  <a:gd name="T61" fmla="*/ 172 h 392"/>
                  <a:gd name="T62" fmla="*/ 32 w 144"/>
                  <a:gd name="T63" fmla="*/ 194 h 392"/>
                  <a:gd name="T64" fmla="*/ 26 w 144"/>
                  <a:gd name="T65" fmla="*/ 218 h 392"/>
                  <a:gd name="T66" fmla="*/ 20 w 144"/>
                  <a:gd name="T67" fmla="*/ 238 h 392"/>
                  <a:gd name="T68" fmla="*/ 18 w 144"/>
                  <a:gd name="T69" fmla="*/ 260 h 392"/>
                  <a:gd name="T70" fmla="*/ 13 w 144"/>
                  <a:gd name="T71" fmla="*/ 278 h 392"/>
                  <a:gd name="T72" fmla="*/ 9 w 144"/>
                  <a:gd name="T73" fmla="*/ 297 h 392"/>
                  <a:gd name="T74" fmla="*/ 6 w 144"/>
                  <a:gd name="T75" fmla="*/ 313 h 392"/>
                  <a:gd name="T76" fmla="*/ 6 w 144"/>
                  <a:gd name="T77" fmla="*/ 330 h 392"/>
                  <a:gd name="T78" fmla="*/ 2 w 144"/>
                  <a:gd name="T79" fmla="*/ 343 h 392"/>
                  <a:gd name="T80" fmla="*/ 0 w 144"/>
                  <a:gd name="T81" fmla="*/ 354 h 392"/>
                  <a:gd name="T82" fmla="*/ 0 w 144"/>
                  <a:gd name="T83" fmla="*/ 364 h 392"/>
                  <a:gd name="T84" fmla="*/ 0 w 144"/>
                  <a:gd name="T85" fmla="*/ 375 h 392"/>
                  <a:gd name="T86" fmla="*/ 0 w 144"/>
                  <a:gd name="T87" fmla="*/ 382 h 392"/>
                  <a:gd name="T88" fmla="*/ 0 w 144"/>
                  <a:gd name="T89" fmla="*/ 387 h 392"/>
                  <a:gd name="T90" fmla="*/ 0 w 144"/>
                  <a:gd name="T91" fmla="*/ 389 h 392"/>
                  <a:gd name="T92" fmla="*/ 0 w 144"/>
                  <a:gd name="T93" fmla="*/ 392 h 392"/>
                  <a:gd name="T94" fmla="*/ 10 w 144"/>
                  <a:gd name="T95" fmla="*/ 392 h 392"/>
                  <a:gd name="T96" fmla="*/ 10 w 144"/>
                  <a:gd name="T97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4" h="392">
                    <a:moveTo>
                      <a:pt x="10" y="392"/>
                    </a:moveTo>
                    <a:lnTo>
                      <a:pt x="10" y="387"/>
                    </a:lnTo>
                    <a:lnTo>
                      <a:pt x="13" y="379"/>
                    </a:lnTo>
                    <a:lnTo>
                      <a:pt x="15" y="363"/>
                    </a:lnTo>
                    <a:lnTo>
                      <a:pt x="20" y="346"/>
                    </a:lnTo>
                    <a:lnTo>
                      <a:pt x="26" y="323"/>
                    </a:lnTo>
                    <a:lnTo>
                      <a:pt x="32" y="297"/>
                    </a:lnTo>
                    <a:lnTo>
                      <a:pt x="39" y="268"/>
                    </a:lnTo>
                    <a:lnTo>
                      <a:pt x="51" y="238"/>
                    </a:lnTo>
                    <a:lnTo>
                      <a:pt x="58" y="205"/>
                    </a:lnTo>
                    <a:lnTo>
                      <a:pt x="69" y="172"/>
                    </a:lnTo>
                    <a:lnTo>
                      <a:pt x="79" y="139"/>
                    </a:lnTo>
                    <a:lnTo>
                      <a:pt x="92" y="107"/>
                    </a:lnTo>
                    <a:lnTo>
                      <a:pt x="102" y="76"/>
                    </a:lnTo>
                    <a:lnTo>
                      <a:pt x="115" y="48"/>
                    </a:lnTo>
                    <a:lnTo>
                      <a:pt x="130" y="23"/>
                    </a:lnTo>
                    <a:lnTo>
                      <a:pt x="144" y="0"/>
                    </a:lnTo>
                    <a:lnTo>
                      <a:pt x="140" y="1"/>
                    </a:lnTo>
                    <a:lnTo>
                      <a:pt x="131" y="7"/>
                    </a:lnTo>
                    <a:lnTo>
                      <a:pt x="125" y="11"/>
                    </a:lnTo>
                    <a:lnTo>
                      <a:pt x="120" y="18"/>
                    </a:lnTo>
                    <a:lnTo>
                      <a:pt x="112" y="25"/>
                    </a:lnTo>
                    <a:lnTo>
                      <a:pt x="107" y="37"/>
                    </a:lnTo>
                    <a:lnTo>
                      <a:pt x="97" y="46"/>
                    </a:lnTo>
                    <a:lnTo>
                      <a:pt x="88" y="58"/>
                    </a:lnTo>
                    <a:lnTo>
                      <a:pt x="81" y="73"/>
                    </a:lnTo>
                    <a:lnTo>
                      <a:pt x="72" y="89"/>
                    </a:lnTo>
                    <a:lnTo>
                      <a:pt x="64" y="106"/>
                    </a:lnTo>
                    <a:lnTo>
                      <a:pt x="55" y="126"/>
                    </a:lnTo>
                    <a:lnTo>
                      <a:pt x="48" y="148"/>
                    </a:lnTo>
                    <a:lnTo>
                      <a:pt x="41" y="172"/>
                    </a:lnTo>
                    <a:lnTo>
                      <a:pt x="32" y="194"/>
                    </a:lnTo>
                    <a:lnTo>
                      <a:pt x="26" y="218"/>
                    </a:lnTo>
                    <a:lnTo>
                      <a:pt x="20" y="238"/>
                    </a:lnTo>
                    <a:lnTo>
                      <a:pt x="18" y="260"/>
                    </a:lnTo>
                    <a:lnTo>
                      <a:pt x="13" y="278"/>
                    </a:lnTo>
                    <a:lnTo>
                      <a:pt x="9" y="297"/>
                    </a:lnTo>
                    <a:lnTo>
                      <a:pt x="6" y="313"/>
                    </a:lnTo>
                    <a:lnTo>
                      <a:pt x="6" y="330"/>
                    </a:lnTo>
                    <a:lnTo>
                      <a:pt x="2" y="343"/>
                    </a:lnTo>
                    <a:lnTo>
                      <a:pt x="0" y="354"/>
                    </a:lnTo>
                    <a:lnTo>
                      <a:pt x="0" y="364"/>
                    </a:lnTo>
                    <a:lnTo>
                      <a:pt x="0" y="375"/>
                    </a:lnTo>
                    <a:lnTo>
                      <a:pt x="0" y="382"/>
                    </a:lnTo>
                    <a:lnTo>
                      <a:pt x="0" y="387"/>
                    </a:lnTo>
                    <a:lnTo>
                      <a:pt x="0" y="389"/>
                    </a:lnTo>
                    <a:lnTo>
                      <a:pt x="0" y="392"/>
                    </a:lnTo>
                    <a:lnTo>
                      <a:pt x="10" y="392"/>
                    </a:lnTo>
                    <a:lnTo>
                      <a:pt x="10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15" name="Freeform 110"/>
              <p:cNvSpPr>
                <a:spLocks/>
              </p:cNvSpPr>
              <p:nvPr/>
            </p:nvSpPr>
            <p:spPr bwMode="auto">
              <a:xfrm>
                <a:off x="1318" y="2080"/>
                <a:ext cx="47" cy="126"/>
              </a:xfrm>
              <a:custGeom>
                <a:avLst/>
                <a:gdLst>
                  <a:gd name="T0" fmla="*/ 92 w 93"/>
                  <a:gd name="T1" fmla="*/ 10 h 251"/>
                  <a:gd name="T2" fmla="*/ 90 w 93"/>
                  <a:gd name="T3" fmla="*/ 10 h 251"/>
                  <a:gd name="T4" fmla="*/ 89 w 93"/>
                  <a:gd name="T5" fmla="*/ 14 h 251"/>
                  <a:gd name="T6" fmla="*/ 84 w 93"/>
                  <a:gd name="T7" fmla="*/ 17 h 251"/>
                  <a:gd name="T8" fmla="*/ 82 w 93"/>
                  <a:gd name="T9" fmla="*/ 26 h 251"/>
                  <a:gd name="T10" fmla="*/ 76 w 93"/>
                  <a:gd name="T11" fmla="*/ 34 h 251"/>
                  <a:gd name="T12" fmla="*/ 70 w 93"/>
                  <a:gd name="T13" fmla="*/ 44 h 251"/>
                  <a:gd name="T14" fmla="*/ 64 w 93"/>
                  <a:gd name="T15" fmla="*/ 57 h 251"/>
                  <a:gd name="T16" fmla="*/ 59 w 93"/>
                  <a:gd name="T17" fmla="*/ 73 h 251"/>
                  <a:gd name="T18" fmla="*/ 51 w 93"/>
                  <a:gd name="T19" fmla="*/ 87 h 251"/>
                  <a:gd name="T20" fmla="*/ 46 w 93"/>
                  <a:gd name="T21" fmla="*/ 106 h 251"/>
                  <a:gd name="T22" fmla="*/ 40 w 93"/>
                  <a:gd name="T23" fmla="*/ 125 h 251"/>
                  <a:gd name="T24" fmla="*/ 34 w 93"/>
                  <a:gd name="T25" fmla="*/ 148 h 251"/>
                  <a:gd name="T26" fmla="*/ 28 w 93"/>
                  <a:gd name="T27" fmla="*/ 171 h 251"/>
                  <a:gd name="T28" fmla="*/ 26 w 93"/>
                  <a:gd name="T29" fmla="*/ 195 h 251"/>
                  <a:gd name="T30" fmla="*/ 21 w 93"/>
                  <a:gd name="T31" fmla="*/ 223 h 251"/>
                  <a:gd name="T32" fmla="*/ 20 w 93"/>
                  <a:gd name="T33" fmla="*/ 251 h 251"/>
                  <a:gd name="T34" fmla="*/ 5 w 93"/>
                  <a:gd name="T35" fmla="*/ 247 h 251"/>
                  <a:gd name="T36" fmla="*/ 4 w 93"/>
                  <a:gd name="T37" fmla="*/ 244 h 251"/>
                  <a:gd name="T38" fmla="*/ 3 w 93"/>
                  <a:gd name="T39" fmla="*/ 241 h 251"/>
                  <a:gd name="T40" fmla="*/ 3 w 93"/>
                  <a:gd name="T41" fmla="*/ 235 h 251"/>
                  <a:gd name="T42" fmla="*/ 3 w 93"/>
                  <a:gd name="T43" fmla="*/ 228 h 251"/>
                  <a:gd name="T44" fmla="*/ 1 w 93"/>
                  <a:gd name="T45" fmla="*/ 217 h 251"/>
                  <a:gd name="T46" fmla="*/ 0 w 93"/>
                  <a:gd name="T47" fmla="*/ 205 h 251"/>
                  <a:gd name="T48" fmla="*/ 0 w 93"/>
                  <a:gd name="T49" fmla="*/ 192 h 251"/>
                  <a:gd name="T50" fmla="*/ 3 w 93"/>
                  <a:gd name="T51" fmla="*/ 178 h 251"/>
                  <a:gd name="T52" fmla="*/ 3 w 93"/>
                  <a:gd name="T53" fmla="*/ 159 h 251"/>
                  <a:gd name="T54" fmla="*/ 5 w 93"/>
                  <a:gd name="T55" fmla="*/ 142 h 251"/>
                  <a:gd name="T56" fmla="*/ 8 w 93"/>
                  <a:gd name="T57" fmla="*/ 120 h 251"/>
                  <a:gd name="T58" fmla="*/ 15 w 93"/>
                  <a:gd name="T59" fmla="*/ 100 h 251"/>
                  <a:gd name="T60" fmla="*/ 21 w 93"/>
                  <a:gd name="T61" fmla="*/ 79 h 251"/>
                  <a:gd name="T62" fmla="*/ 33 w 93"/>
                  <a:gd name="T63" fmla="*/ 54 h 251"/>
                  <a:gd name="T64" fmla="*/ 43 w 93"/>
                  <a:gd name="T65" fmla="*/ 30 h 251"/>
                  <a:gd name="T66" fmla="*/ 59 w 93"/>
                  <a:gd name="T67" fmla="*/ 6 h 251"/>
                  <a:gd name="T68" fmla="*/ 59 w 93"/>
                  <a:gd name="T69" fmla="*/ 4 h 251"/>
                  <a:gd name="T70" fmla="*/ 64 w 93"/>
                  <a:gd name="T71" fmla="*/ 4 h 251"/>
                  <a:gd name="T72" fmla="*/ 70 w 93"/>
                  <a:gd name="T73" fmla="*/ 1 h 251"/>
                  <a:gd name="T74" fmla="*/ 79 w 93"/>
                  <a:gd name="T75" fmla="*/ 1 h 251"/>
                  <a:gd name="T76" fmla="*/ 84 w 93"/>
                  <a:gd name="T77" fmla="*/ 0 h 251"/>
                  <a:gd name="T78" fmla="*/ 90 w 93"/>
                  <a:gd name="T79" fmla="*/ 1 h 251"/>
                  <a:gd name="T80" fmla="*/ 93 w 93"/>
                  <a:gd name="T81" fmla="*/ 4 h 251"/>
                  <a:gd name="T82" fmla="*/ 92 w 93"/>
                  <a:gd name="T83" fmla="*/ 10 h 251"/>
                  <a:gd name="T84" fmla="*/ 92 w 93"/>
                  <a:gd name="T85" fmla="*/ 1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3" h="251">
                    <a:moveTo>
                      <a:pt x="92" y="10"/>
                    </a:moveTo>
                    <a:lnTo>
                      <a:pt x="90" y="10"/>
                    </a:lnTo>
                    <a:lnTo>
                      <a:pt x="89" y="14"/>
                    </a:lnTo>
                    <a:lnTo>
                      <a:pt x="84" y="17"/>
                    </a:lnTo>
                    <a:lnTo>
                      <a:pt x="82" y="26"/>
                    </a:lnTo>
                    <a:lnTo>
                      <a:pt x="76" y="34"/>
                    </a:lnTo>
                    <a:lnTo>
                      <a:pt x="70" y="44"/>
                    </a:lnTo>
                    <a:lnTo>
                      <a:pt x="64" y="57"/>
                    </a:lnTo>
                    <a:lnTo>
                      <a:pt x="59" y="73"/>
                    </a:lnTo>
                    <a:lnTo>
                      <a:pt x="51" y="87"/>
                    </a:lnTo>
                    <a:lnTo>
                      <a:pt x="46" y="106"/>
                    </a:lnTo>
                    <a:lnTo>
                      <a:pt x="40" y="125"/>
                    </a:lnTo>
                    <a:lnTo>
                      <a:pt x="34" y="148"/>
                    </a:lnTo>
                    <a:lnTo>
                      <a:pt x="28" y="171"/>
                    </a:lnTo>
                    <a:lnTo>
                      <a:pt x="26" y="195"/>
                    </a:lnTo>
                    <a:lnTo>
                      <a:pt x="21" y="223"/>
                    </a:lnTo>
                    <a:lnTo>
                      <a:pt x="20" y="251"/>
                    </a:lnTo>
                    <a:lnTo>
                      <a:pt x="5" y="247"/>
                    </a:lnTo>
                    <a:lnTo>
                      <a:pt x="4" y="244"/>
                    </a:lnTo>
                    <a:lnTo>
                      <a:pt x="3" y="241"/>
                    </a:lnTo>
                    <a:lnTo>
                      <a:pt x="3" y="235"/>
                    </a:lnTo>
                    <a:lnTo>
                      <a:pt x="3" y="228"/>
                    </a:lnTo>
                    <a:lnTo>
                      <a:pt x="1" y="217"/>
                    </a:lnTo>
                    <a:lnTo>
                      <a:pt x="0" y="205"/>
                    </a:lnTo>
                    <a:lnTo>
                      <a:pt x="0" y="192"/>
                    </a:lnTo>
                    <a:lnTo>
                      <a:pt x="3" y="178"/>
                    </a:lnTo>
                    <a:lnTo>
                      <a:pt x="3" y="159"/>
                    </a:lnTo>
                    <a:lnTo>
                      <a:pt x="5" y="142"/>
                    </a:lnTo>
                    <a:lnTo>
                      <a:pt x="8" y="120"/>
                    </a:lnTo>
                    <a:lnTo>
                      <a:pt x="15" y="100"/>
                    </a:lnTo>
                    <a:lnTo>
                      <a:pt x="21" y="79"/>
                    </a:lnTo>
                    <a:lnTo>
                      <a:pt x="33" y="54"/>
                    </a:lnTo>
                    <a:lnTo>
                      <a:pt x="43" y="30"/>
                    </a:lnTo>
                    <a:lnTo>
                      <a:pt x="59" y="6"/>
                    </a:lnTo>
                    <a:lnTo>
                      <a:pt x="59" y="4"/>
                    </a:lnTo>
                    <a:lnTo>
                      <a:pt x="64" y="4"/>
                    </a:lnTo>
                    <a:lnTo>
                      <a:pt x="70" y="1"/>
                    </a:lnTo>
                    <a:lnTo>
                      <a:pt x="79" y="1"/>
                    </a:lnTo>
                    <a:lnTo>
                      <a:pt x="84" y="0"/>
                    </a:lnTo>
                    <a:lnTo>
                      <a:pt x="90" y="1"/>
                    </a:lnTo>
                    <a:lnTo>
                      <a:pt x="93" y="4"/>
                    </a:lnTo>
                    <a:lnTo>
                      <a:pt x="92" y="10"/>
                    </a:lnTo>
                    <a:lnTo>
                      <a:pt x="9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16" name="Freeform 111"/>
              <p:cNvSpPr>
                <a:spLocks/>
              </p:cNvSpPr>
              <p:nvPr/>
            </p:nvSpPr>
            <p:spPr bwMode="auto">
              <a:xfrm>
                <a:off x="1179" y="2053"/>
                <a:ext cx="44" cy="90"/>
              </a:xfrm>
              <a:custGeom>
                <a:avLst/>
                <a:gdLst>
                  <a:gd name="T0" fmla="*/ 26 w 89"/>
                  <a:gd name="T1" fmla="*/ 179 h 179"/>
                  <a:gd name="T2" fmla="*/ 26 w 89"/>
                  <a:gd name="T3" fmla="*/ 176 h 179"/>
                  <a:gd name="T4" fmla="*/ 26 w 89"/>
                  <a:gd name="T5" fmla="*/ 172 h 179"/>
                  <a:gd name="T6" fmla="*/ 27 w 89"/>
                  <a:gd name="T7" fmla="*/ 165 h 179"/>
                  <a:gd name="T8" fmla="*/ 30 w 89"/>
                  <a:gd name="T9" fmla="*/ 158 h 179"/>
                  <a:gd name="T10" fmla="*/ 32 w 89"/>
                  <a:gd name="T11" fmla="*/ 145 h 179"/>
                  <a:gd name="T12" fmla="*/ 34 w 89"/>
                  <a:gd name="T13" fmla="*/ 133 h 179"/>
                  <a:gd name="T14" fmla="*/ 39 w 89"/>
                  <a:gd name="T15" fmla="*/ 119 h 179"/>
                  <a:gd name="T16" fmla="*/ 43 w 89"/>
                  <a:gd name="T17" fmla="*/ 106 h 179"/>
                  <a:gd name="T18" fmla="*/ 46 w 89"/>
                  <a:gd name="T19" fmla="*/ 90 h 179"/>
                  <a:gd name="T20" fmla="*/ 50 w 89"/>
                  <a:gd name="T21" fmla="*/ 76 h 179"/>
                  <a:gd name="T22" fmla="*/ 56 w 89"/>
                  <a:gd name="T23" fmla="*/ 60 h 179"/>
                  <a:gd name="T24" fmla="*/ 63 w 89"/>
                  <a:gd name="T25" fmla="*/ 46 h 179"/>
                  <a:gd name="T26" fmla="*/ 67 w 89"/>
                  <a:gd name="T27" fmla="*/ 31 h 179"/>
                  <a:gd name="T28" fmla="*/ 75 w 89"/>
                  <a:gd name="T29" fmla="*/ 18 h 179"/>
                  <a:gd name="T30" fmla="*/ 82 w 89"/>
                  <a:gd name="T31" fmla="*/ 8 h 179"/>
                  <a:gd name="T32" fmla="*/ 89 w 89"/>
                  <a:gd name="T33" fmla="*/ 0 h 179"/>
                  <a:gd name="T34" fmla="*/ 86 w 89"/>
                  <a:gd name="T35" fmla="*/ 0 h 179"/>
                  <a:gd name="T36" fmla="*/ 80 w 89"/>
                  <a:gd name="T37" fmla="*/ 3 h 179"/>
                  <a:gd name="T38" fmla="*/ 75 w 89"/>
                  <a:gd name="T39" fmla="*/ 5 h 179"/>
                  <a:gd name="T40" fmla="*/ 69 w 89"/>
                  <a:gd name="T41" fmla="*/ 10 h 179"/>
                  <a:gd name="T42" fmla="*/ 63 w 89"/>
                  <a:gd name="T43" fmla="*/ 15 h 179"/>
                  <a:gd name="T44" fmla="*/ 57 w 89"/>
                  <a:gd name="T45" fmla="*/ 24 h 179"/>
                  <a:gd name="T46" fmla="*/ 50 w 89"/>
                  <a:gd name="T47" fmla="*/ 31 h 179"/>
                  <a:gd name="T48" fmla="*/ 43 w 89"/>
                  <a:gd name="T49" fmla="*/ 44 h 179"/>
                  <a:gd name="T50" fmla="*/ 36 w 89"/>
                  <a:gd name="T51" fmla="*/ 57 h 179"/>
                  <a:gd name="T52" fmla="*/ 29 w 89"/>
                  <a:gd name="T53" fmla="*/ 76 h 179"/>
                  <a:gd name="T54" fmla="*/ 20 w 89"/>
                  <a:gd name="T55" fmla="*/ 94 h 179"/>
                  <a:gd name="T56" fmla="*/ 13 w 89"/>
                  <a:gd name="T57" fmla="*/ 117 h 179"/>
                  <a:gd name="T58" fmla="*/ 7 w 89"/>
                  <a:gd name="T59" fmla="*/ 143 h 179"/>
                  <a:gd name="T60" fmla="*/ 0 w 89"/>
                  <a:gd name="T61" fmla="*/ 173 h 179"/>
                  <a:gd name="T62" fmla="*/ 26 w 89"/>
                  <a:gd name="T63" fmla="*/ 179 h 179"/>
                  <a:gd name="T64" fmla="*/ 26 w 89"/>
                  <a:gd name="T6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179">
                    <a:moveTo>
                      <a:pt x="26" y="179"/>
                    </a:moveTo>
                    <a:lnTo>
                      <a:pt x="26" y="176"/>
                    </a:lnTo>
                    <a:lnTo>
                      <a:pt x="26" y="172"/>
                    </a:lnTo>
                    <a:lnTo>
                      <a:pt x="27" y="165"/>
                    </a:lnTo>
                    <a:lnTo>
                      <a:pt x="30" y="158"/>
                    </a:lnTo>
                    <a:lnTo>
                      <a:pt x="32" y="145"/>
                    </a:lnTo>
                    <a:lnTo>
                      <a:pt x="34" y="133"/>
                    </a:lnTo>
                    <a:lnTo>
                      <a:pt x="39" y="119"/>
                    </a:lnTo>
                    <a:lnTo>
                      <a:pt x="43" y="106"/>
                    </a:lnTo>
                    <a:lnTo>
                      <a:pt x="46" y="90"/>
                    </a:lnTo>
                    <a:lnTo>
                      <a:pt x="50" y="76"/>
                    </a:lnTo>
                    <a:lnTo>
                      <a:pt x="56" y="60"/>
                    </a:lnTo>
                    <a:lnTo>
                      <a:pt x="63" y="46"/>
                    </a:lnTo>
                    <a:lnTo>
                      <a:pt x="67" y="31"/>
                    </a:lnTo>
                    <a:lnTo>
                      <a:pt x="75" y="18"/>
                    </a:lnTo>
                    <a:lnTo>
                      <a:pt x="82" y="8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0" y="3"/>
                    </a:lnTo>
                    <a:lnTo>
                      <a:pt x="75" y="5"/>
                    </a:lnTo>
                    <a:lnTo>
                      <a:pt x="69" y="10"/>
                    </a:lnTo>
                    <a:lnTo>
                      <a:pt x="63" y="15"/>
                    </a:lnTo>
                    <a:lnTo>
                      <a:pt x="57" y="24"/>
                    </a:lnTo>
                    <a:lnTo>
                      <a:pt x="50" y="31"/>
                    </a:lnTo>
                    <a:lnTo>
                      <a:pt x="43" y="44"/>
                    </a:lnTo>
                    <a:lnTo>
                      <a:pt x="36" y="57"/>
                    </a:lnTo>
                    <a:lnTo>
                      <a:pt x="29" y="76"/>
                    </a:lnTo>
                    <a:lnTo>
                      <a:pt x="20" y="94"/>
                    </a:lnTo>
                    <a:lnTo>
                      <a:pt x="13" y="117"/>
                    </a:lnTo>
                    <a:lnTo>
                      <a:pt x="7" y="143"/>
                    </a:lnTo>
                    <a:lnTo>
                      <a:pt x="0" y="173"/>
                    </a:lnTo>
                    <a:lnTo>
                      <a:pt x="26" y="179"/>
                    </a:lnTo>
                    <a:lnTo>
                      <a:pt x="26" y="1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17" name="Freeform 112"/>
              <p:cNvSpPr>
                <a:spLocks/>
              </p:cNvSpPr>
              <p:nvPr/>
            </p:nvSpPr>
            <p:spPr bwMode="auto">
              <a:xfrm>
                <a:off x="1161" y="1989"/>
                <a:ext cx="57" cy="150"/>
              </a:xfrm>
              <a:custGeom>
                <a:avLst/>
                <a:gdLst>
                  <a:gd name="T0" fmla="*/ 115 w 115"/>
                  <a:gd name="T1" fmla="*/ 8 h 301"/>
                  <a:gd name="T2" fmla="*/ 112 w 115"/>
                  <a:gd name="T3" fmla="*/ 8 h 301"/>
                  <a:gd name="T4" fmla="*/ 111 w 115"/>
                  <a:gd name="T5" fmla="*/ 10 h 301"/>
                  <a:gd name="T6" fmla="*/ 105 w 115"/>
                  <a:gd name="T7" fmla="*/ 18 h 301"/>
                  <a:gd name="T8" fmla="*/ 102 w 115"/>
                  <a:gd name="T9" fmla="*/ 26 h 301"/>
                  <a:gd name="T10" fmla="*/ 95 w 115"/>
                  <a:gd name="T11" fmla="*/ 36 h 301"/>
                  <a:gd name="T12" fmla="*/ 88 w 115"/>
                  <a:gd name="T13" fmla="*/ 49 h 301"/>
                  <a:gd name="T14" fmla="*/ 80 w 115"/>
                  <a:gd name="T15" fmla="*/ 64 h 301"/>
                  <a:gd name="T16" fmla="*/ 73 w 115"/>
                  <a:gd name="T17" fmla="*/ 82 h 301"/>
                  <a:gd name="T18" fmla="*/ 63 w 115"/>
                  <a:gd name="T19" fmla="*/ 101 h 301"/>
                  <a:gd name="T20" fmla="*/ 55 w 115"/>
                  <a:gd name="T21" fmla="*/ 124 h 301"/>
                  <a:gd name="T22" fmla="*/ 45 w 115"/>
                  <a:gd name="T23" fmla="*/ 147 h 301"/>
                  <a:gd name="T24" fmla="*/ 37 w 115"/>
                  <a:gd name="T25" fmla="*/ 174 h 301"/>
                  <a:gd name="T26" fmla="*/ 30 w 115"/>
                  <a:gd name="T27" fmla="*/ 200 h 301"/>
                  <a:gd name="T28" fmla="*/ 24 w 115"/>
                  <a:gd name="T29" fmla="*/ 232 h 301"/>
                  <a:gd name="T30" fmla="*/ 17 w 115"/>
                  <a:gd name="T31" fmla="*/ 265 h 301"/>
                  <a:gd name="T32" fmla="*/ 13 w 115"/>
                  <a:gd name="T33" fmla="*/ 301 h 301"/>
                  <a:gd name="T34" fmla="*/ 1 w 115"/>
                  <a:gd name="T35" fmla="*/ 299 h 301"/>
                  <a:gd name="T36" fmla="*/ 0 w 115"/>
                  <a:gd name="T37" fmla="*/ 293 h 301"/>
                  <a:gd name="T38" fmla="*/ 0 w 115"/>
                  <a:gd name="T39" fmla="*/ 285 h 301"/>
                  <a:gd name="T40" fmla="*/ 0 w 115"/>
                  <a:gd name="T41" fmla="*/ 276 h 301"/>
                  <a:gd name="T42" fmla="*/ 0 w 115"/>
                  <a:gd name="T43" fmla="*/ 268 h 301"/>
                  <a:gd name="T44" fmla="*/ 1 w 115"/>
                  <a:gd name="T45" fmla="*/ 256 h 301"/>
                  <a:gd name="T46" fmla="*/ 3 w 115"/>
                  <a:gd name="T47" fmla="*/ 246 h 301"/>
                  <a:gd name="T48" fmla="*/ 3 w 115"/>
                  <a:gd name="T49" fmla="*/ 232 h 301"/>
                  <a:gd name="T50" fmla="*/ 6 w 115"/>
                  <a:gd name="T51" fmla="*/ 219 h 301"/>
                  <a:gd name="T52" fmla="*/ 7 w 115"/>
                  <a:gd name="T53" fmla="*/ 204 h 301"/>
                  <a:gd name="T54" fmla="*/ 11 w 115"/>
                  <a:gd name="T55" fmla="*/ 189 h 301"/>
                  <a:gd name="T56" fmla="*/ 14 w 115"/>
                  <a:gd name="T57" fmla="*/ 171 h 301"/>
                  <a:gd name="T58" fmla="*/ 19 w 115"/>
                  <a:gd name="T59" fmla="*/ 155 h 301"/>
                  <a:gd name="T60" fmla="*/ 24 w 115"/>
                  <a:gd name="T61" fmla="*/ 137 h 301"/>
                  <a:gd name="T62" fmla="*/ 30 w 115"/>
                  <a:gd name="T63" fmla="*/ 120 h 301"/>
                  <a:gd name="T64" fmla="*/ 36 w 115"/>
                  <a:gd name="T65" fmla="*/ 101 h 301"/>
                  <a:gd name="T66" fmla="*/ 42 w 115"/>
                  <a:gd name="T67" fmla="*/ 85 h 301"/>
                  <a:gd name="T68" fmla="*/ 46 w 115"/>
                  <a:gd name="T69" fmla="*/ 69 h 301"/>
                  <a:gd name="T70" fmla="*/ 52 w 115"/>
                  <a:gd name="T71" fmla="*/ 56 h 301"/>
                  <a:gd name="T72" fmla="*/ 56 w 115"/>
                  <a:gd name="T73" fmla="*/ 45 h 301"/>
                  <a:gd name="T74" fmla="*/ 60 w 115"/>
                  <a:gd name="T75" fmla="*/ 36 h 301"/>
                  <a:gd name="T76" fmla="*/ 63 w 115"/>
                  <a:gd name="T77" fmla="*/ 28 h 301"/>
                  <a:gd name="T78" fmla="*/ 68 w 115"/>
                  <a:gd name="T79" fmla="*/ 22 h 301"/>
                  <a:gd name="T80" fmla="*/ 70 w 115"/>
                  <a:gd name="T81" fmla="*/ 15 h 301"/>
                  <a:gd name="T82" fmla="*/ 75 w 115"/>
                  <a:gd name="T83" fmla="*/ 10 h 301"/>
                  <a:gd name="T84" fmla="*/ 76 w 115"/>
                  <a:gd name="T85" fmla="*/ 5 h 301"/>
                  <a:gd name="T86" fmla="*/ 79 w 115"/>
                  <a:gd name="T87" fmla="*/ 5 h 301"/>
                  <a:gd name="T88" fmla="*/ 82 w 115"/>
                  <a:gd name="T89" fmla="*/ 0 h 301"/>
                  <a:gd name="T90" fmla="*/ 86 w 115"/>
                  <a:gd name="T91" fmla="*/ 0 h 301"/>
                  <a:gd name="T92" fmla="*/ 92 w 115"/>
                  <a:gd name="T93" fmla="*/ 0 h 301"/>
                  <a:gd name="T94" fmla="*/ 103 w 115"/>
                  <a:gd name="T95" fmla="*/ 5 h 301"/>
                  <a:gd name="T96" fmla="*/ 111 w 115"/>
                  <a:gd name="T97" fmla="*/ 5 h 301"/>
                  <a:gd name="T98" fmla="*/ 115 w 115"/>
                  <a:gd name="T99" fmla="*/ 8 h 301"/>
                  <a:gd name="T100" fmla="*/ 115 w 115"/>
                  <a:gd name="T101" fmla="*/ 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5" h="301">
                    <a:moveTo>
                      <a:pt x="115" y="8"/>
                    </a:moveTo>
                    <a:lnTo>
                      <a:pt x="112" y="8"/>
                    </a:lnTo>
                    <a:lnTo>
                      <a:pt x="111" y="10"/>
                    </a:lnTo>
                    <a:lnTo>
                      <a:pt x="105" y="18"/>
                    </a:lnTo>
                    <a:lnTo>
                      <a:pt x="102" y="26"/>
                    </a:lnTo>
                    <a:lnTo>
                      <a:pt x="95" y="36"/>
                    </a:lnTo>
                    <a:lnTo>
                      <a:pt x="88" y="49"/>
                    </a:lnTo>
                    <a:lnTo>
                      <a:pt x="80" y="64"/>
                    </a:lnTo>
                    <a:lnTo>
                      <a:pt x="73" y="82"/>
                    </a:lnTo>
                    <a:lnTo>
                      <a:pt x="63" y="101"/>
                    </a:lnTo>
                    <a:lnTo>
                      <a:pt x="55" y="124"/>
                    </a:lnTo>
                    <a:lnTo>
                      <a:pt x="45" y="147"/>
                    </a:lnTo>
                    <a:lnTo>
                      <a:pt x="37" y="174"/>
                    </a:lnTo>
                    <a:lnTo>
                      <a:pt x="30" y="200"/>
                    </a:lnTo>
                    <a:lnTo>
                      <a:pt x="24" y="232"/>
                    </a:lnTo>
                    <a:lnTo>
                      <a:pt x="17" y="265"/>
                    </a:lnTo>
                    <a:lnTo>
                      <a:pt x="13" y="301"/>
                    </a:lnTo>
                    <a:lnTo>
                      <a:pt x="1" y="299"/>
                    </a:lnTo>
                    <a:lnTo>
                      <a:pt x="0" y="293"/>
                    </a:lnTo>
                    <a:lnTo>
                      <a:pt x="0" y="285"/>
                    </a:lnTo>
                    <a:lnTo>
                      <a:pt x="0" y="276"/>
                    </a:lnTo>
                    <a:lnTo>
                      <a:pt x="0" y="268"/>
                    </a:lnTo>
                    <a:lnTo>
                      <a:pt x="1" y="256"/>
                    </a:lnTo>
                    <a:lnTo>
                      <a:pt x="3" y="246"/>
                    </a:lnTo>
                    <a:lnTo>
                      <a:pt x="3" y="232"/>
                    </a:lnTo>
                    <a:lnTo>
                      <a:pt x="6" y="219"/>
                    </a:lnTo>
                    <a:lnTo>
                      <a:pt x="7" y="204"/>
                    </a:lnTo>
                    <a:lnTo>
                      <a:pt x="11" y="189"/>
                    </a:lnTo>
                    <a:lnTo>
                      <a:pt x="14" y="171"/>
                    </a:lnTo>
                    <a:lnTo>
                      <a:pt x="19" y="155"/>
                    </a:lnTo>
                    <a:lnTo>
                      <a:pt x="24" y="137"/>
                    </a:lnTo>
                    <a:lnTo>
                      <a:pt x="30" y="120"/>
                    </a:lnTo>
                    <a:lnTo>
                      <a:pt x="36" y="101"/>
                    </a:lnTo>
                    <a:lnTo>
                      <a:pt x="42" y="85"/>
                    </a:lnTo>
                    <a:lnTo>
                      <a:pt x="46" y="69"/>
                    </a:lnTo>
                    <a:lnTo>
                      <a:pt x="52" y="56"/>
                    </a:lnTo>
                    <a:lnTo>
                      <a:pt x="56" y="45"/>
                    </a:lnTo>
                    <a:lnTo>
                      <a:pt x="60" y="36"/>
                    </a:lnTo>
                    <a:lnTo>
                      <a:pt x="63" y="28"/>
                    </a:lnTo>
                    <a:lnTo>
                      <a:pt x="68" y="22"/>
                    </a:lnTo>
                    <a:lnTo>
                      <a:pt x="70" y="15"/>
                    </a:lnTo>
                    <a:lnTo>
                      <a:pt x="75" y="10"/>
                    </a:lnTo>
                    <a:lnTo>
                      <a:pt x="76" y="5"/>
                    </a:lnTo>
                    <a:lnTo>
                      <a:pt x="79" y="5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2" y="0"/>
                    </a:lnTo>
                    <a:lnTo>
                      <a:pt x="103" y="5"/>
                    </a:lnTo>
                    <a:lnTo>
                      <a:pt x="111" y="5"/>
                    </a:lnTo>
                    <a:lnTo>
                      <a:pt x="115" y="8"/>
                    </a:lnTo>
                    <a:lnTo>
                      <a:pt x="1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18" name="Freeform 113"/>
              <p:cNvSpPr>
                <a:spLocks/>
              </p:cNvSpPr>
              <p:nvPr/>
            </p:nvSpPr>
            <p:spPr bwMode="auto">
              <a:xfrm>
                <a:off x="1207" y="2071"/>
                <a:ext cx="136" cy="47"/>
              </a:xfrm>
              <a:custGeom>
                <a:avLst/>
                <a:gdLst>
                  <a:gd name="T0" fmla="*/ 260 w 273"/>
                  <a:gd name="T1" fmla="*/ 95 h 95"/>
                  <a:gd name="T2" fmla="*/ 257 w 273"/>
                  <a:gd name="T3" fmla="*/ 92 h 95"/>
                  <a:gd name="T4" fmla="*/ 253 w 273"/>
                  <a:gd name="T5" fmla="*/ 91 h 95"/>
                  <a:gd name="T6" fmla="*/ 244 w 273"/>
                  <a:gd name="T7" fmla="*/ 85 h 95"/>
                  <a:gd name="T8" fmla="*/ 236 w 273"/>
                  <a:gd name="T9" fmla="*/ 82 h 95"/>
                  <a:gd name="T10" fmla="*/ 221 w 273"/>
                  <a:gd name="T11" fmla="*/ 75 h 95"/>
                  <a:gd name="T12" fmla="*/ 207 w 273"/>
                  <a:gd name="T13" fmla="*/ 69 h 95"/>
                  <a:gd name="T14" fmla="*/ 190 w 273"/>
                  <a:gd name="T15" fmla="*/ 62 h 95"/>
                  <a:gd name="T16" fmla="*/ 174 w 273"/>
                  <a:gd name="T17" fmla="*/ 56 h 95"/>
                  <a:gd name="T18" fmla="*/ 152 w 273"/>
                  <a:gd name="T19" fmla="*/ 48 h 95"/>
                  <a:gd name="T20" fmla="*/ 132 w 273"/>
                  <a:gd name="T21" fmla="*/ 42 h 95"/>
                  <a:gd name="T22" fmla="*/ 111 w 273"/>
                  <a:gd name="T23" fmla="*/ 35 h 95"/>
                  <a:gd name="T24" fmla="*/ 88 w 273"/>
                  <a:gd name="T25" fmla="*/ 29 h 95"/>
                  <a:gd name="T26" fmla="*/ 65 w 273"/>
                  <a:gd name="T27" fmla="*/ 22 h 95"/>
                  <a:gd name="T28" fmla="*/ 44 w 273"/>
                  <a:gd name="T29" fmla="*/ 17 h 95"/>
                  <a:gd name="T30" fmla="*/ 20 w 273"/>
                  <a:gd name="T31" fmla="*/ 14 h 95"/>
                  <a:gd name="T32" fmla="*/ 0 w 273"/>
                  <a:gd name="T33" fmla="*/ 14 h 95"/>
                  <a:gd name="T34" fmla="*/ 9 w 273"/>
                  <a:gd name="T35" fmla="*/ 4 h 95"/>
                  <a:gd name="T36" fmla="*/ 9 w 273"/>
                  <a:gd name="T37" fmla="*/ 3 h 95"/>
                  <a:gd name="T38" fmla="*/ 13 w 273"/>
                  <a:gd name="T39" fmla="*/ 3 h 95"/>
                  <a:gd name="T40" fmla="*/ 20 w 273"/>
                  <a:gd name="T41" fmla="*/ 2 h 95"/>
                  <a:gd name="T42" fmla="*/ 30 w 273"/>
                  <a:gd name="T43" fmla="*/ 2 h 95"/>
                  <a:gd name="T44" fmla="*/ 40 w 273"/>
                  <a:gd name="T45" fmla="*/ 0 h 95"/>
                  <a:gd name="T46" fmla="*/ 55 w 273"/>
                  <a:gd name="T47" fmla="*/ 0 h 95"/>
                  <a:gd name="T48" fmla="*/ 69 w 273"/>
                  <a:gd name="T49" fmla="*/ 0 h 95"/>
                  <a:gd name="T50" fmla="*/ 88 w 273"/>
                  <a:gd name="T51" fmla="*/ 3 h 95"/>
                  <a:gd name="T52" fmla="*/ 106 w 273"/>
                  <a:gd name="T53" fmla="*/ 4 h 95"/>
                  <a:gd name="T54" fmla="*/ 126 w 273"/>
                  <a:gd name="T55" fmla="*/ 9 h 95"/>
                  <a:gd name="T56" fmla="*/ 148 w 273"/>
                  <a:gd name="T57" fmla="*/ 13 h 95"/>
                  <a:gd name="T58" fmla="*/ 172 w 273"/>
                  <a:gd name="T59" fmla="*/ 22 h 95"/>
                  <a:gd name="T60" fmla="*/ 195 w 273"/>
                  <a:gd name="T61" fmla="*/ 29 h 95"/>
                  <a:gd name="T62" fmla="*/ 220 w 273"/>
                  <a:gd name="T63" fmla="*/ 40 h 95"/>
                  <a:gd name="T64" fmla="*/ 246 w 273"/>
                  <a:gd name="T65" fmla="*/ 53 h 95"/>
                  <a:gd name="T66" fmla="*/ 273 w 273"/>
                  <a:gd name="T67" fmla="*/ 69 h 95"/>
                  <a:gd name="T68" fmla="*/ 260 w 273"/>
                  <a:gd name="T69" fmla="*/ 95 h 95"/>
                  <a:gd name="T70" fmla="*/ 260 w 273"/>
                  <a:gd name="T7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3" h="95">
                    <a:moveTo>
                      <a:pt x="260" y="95"/>
                    </a:moveTo>
                    <a:lnTo>
                      <a:pt x="257" y="92"/>
                    </a:lnTo>
                    <a:lnTo>
                      <a:pt x="253" y="91"/>
                    </a:lnTo>
                    <a:lnTo>
                      <a:pt x="244" y="85"/>
                    </a:lnTo>
                    <a:lnTo>
                      <a:pt x="236" y="82"/>
                    </a:lnTo>
                    <a:lnTo>
                      <a:pt x="221" y="75"/>
                    </a:lnTo>
                    <a:lnTo>
                      <a:pt x="207" y="69"/>
                    </a:lnTo>
                    <a:lnTo>
                      <a:pt x="190" y="62"/>
                    </a:lnTo>
                    <a:lnTo>
                      <a:pt x="174" y="56"/>
                    </a:lnTo>
                    <a:lnTo>
                      <a:pt x="152" y="48"/>
                    </a:lnTo>
                    <a:lnTo>
                      <a:pt x="132" y="42"/>
                    </a:lnTo>
                    <a:lnTo>
                      <a:pt x="111" y="35"/>
                    </a:lnTo>
                    <a:lnTo>
                      <a:pt x="88" y="29"/>
                    </a:lnTo>
                    <a:lnTo>
                      <a:pt x="65" y="22"/>
                    </a:lnTo>
                    <a:lnTo>
                      <a:pt x="44" y="17"/>
                    </a:lnTo>
                    <a:lnTo>
                      <a:pt x="20" y="14"/>
                    </a:lnTo>
                    <a:lnTo>
                      <a:pt x="0" y="1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20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5" y="0"/>
                    </a:lnTo>
                    <a:lnTo>
                      <a:pt x="69" y="0"/>
                    </a:lnTo>
                    <a:lnTo>
                      <a:pt x="88" y="3"/>
                    </a:lnTo>
                    <a:lnTo>
                      <a:pt x="106" y="4"/>
                    </a:lnTo>
                    <a:lnTo>
                      <a:pt x="126" y="9"/>
                    </a:lnTo>
                    <a:lnTo>
                      <a:pt x="148" y="13"/>
                    </a:lnTo>
                    <a:lnTo>
                      <a:pt x="172" y="22"/>
                    </a:lnTo>
                    <a:lnTo>
                      <a:pt x="195" y="29"/>
                    </a:lnTo>
                    <a:lnTo>
                      <a:pt x="220" y="40"/>
                    </a:lnTo>
                    <a:lnTo>
                      <a:pt x="246" y="53"/>
                    </a:lnTo>
                    <a:lnTo>
                      <a:pt x="273" y="69"/>
                    </a:lnTo>
                    <a:lnTo>
                      <a:pt x="260" y="95"/>
                    </a:lnTo>
                    <a:lnTo>
                      <a:pt x="260" y="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19" name="Freeform 114"/>
              <p:cNvSpPr>
                <a:spLocks/>
              </p:cNvSpPr>
              <p:nvPr/>
            </p:nvSpPr>
            <p:spPr bwMode="auto">
              <a:xfrm>
                <a:off x="1198" y="1972"/>
                <a:ext cx="230" cy="66"/>
              </a:xfrm>
              <a:custGeom>
                <a:avLst/>
                <a:gdLst>
                  <a:gd name="T0" fmla="*/ 18 w 458"/>
                  <a:gd name="T1" fmla="*/ 48 h 131"/>
                  <a:gd name="T2" fmla="*/ 41 w 458"/>
                  <a:gd name="T3" fmla="*/ 43 h 131"/>
                  <a:gd name="T4" fmla="*/ 69 w 458"/>
                  <a:gd name="T5" fmla="*/ 43 h 131"/>
                  <a:gd name="T6" fmla="*/ 100 w 458"/>
                  <a:gd name="T7" fmla="*/ 45 h 131"/>
                  <a:gd name="T8" fmla="*/ 136 w 458"/>
                  <a:gd name="T9" fmla="*/ 56 h 131"/>
                  <a:gd name="T10" fmla="*/ 172 w 458"/>
                  <a:gd name="T11" fmla="*/ 75 h 131"/>
                  <a:gd name="T12" fmla="*/ 192 w 458"/>
                  <a:gd name="T13" fmla="*/ 88 h 131"/>
                  <a:gd name="T14" fmla="*/ 202 w 458"/>
                  <a:gd name="T15" fmla="*/ 85 h 131"/>
                  <a:gd name="T16" fmla="*/ 221 w 458"/>
                  <a:gd name="T17" fmla="*/ 82 h 131"/>
                  <a:gd name="T18" fmla="*/ 250 w 458"/>
                  <a:gd name="T19" fmla="*/ 79 h 131"/>
                  <a:gd name="T20" fmla="*/ 284 w 458"/>
                  <a:gd name="T21" fmla="*/ 79 h 131"/>
                  <a:gd name="T22" fmla="*/ 323 w 458"/>
                  <a:gd name="T23" fmla="*/ 84 h 131"/>
                  <a:gd name="T24" fmla="*/ 368 w 458"/>
                  <a:gd name="T25" fmla="*/ 95 h 131"/>
                  <a:gd name="T26" fmla="*/ 416 w 458"/>
                  <a:gd name="T27" fmla="*/ 117 h 131"/>
                  <a:gd name="T28" fmla="*/ 458 w 458"/>
                  <a:gd name="T29" fmla="*/ 107 h 131"/>
                  <a:gd name="T30" fmla="*/ 454 w 458"/>
                  <a:gd name="T31" fmla="*/ 102 h 131"/>
                  <a:gd name="T32" fmla="*/ 445 w 458"/>
                  <a:gd name="T33" fmla="*/ 94 h 131"/>
                  <a:gd name="T34" fmla="*/ 429 w 458"/>
                  <a:gd name="T35" fmla="*/ 84 h 131"/>
                  <a:gd name="T36" fmla="*/ 405 w 458"/>
                  <a:gd name="T37" fmla="*/ 74 h 131"/>
                  <a:gd name="T38" fmla="*/ 372 w 458"/>
                  <a:gd name="T39" fmla="*/ 62 h 131"/>
                  <a:gd name="T40" fmla="*/ 329 w 458"/>
                  <a:gd name="T41" fmla="*/ 56 h 131"/>
                  <a:gd name="T42" fmla="*/ 274 w 458"/>
                  <a:gd name="T43" fmla="*/ 56 h 131"/>
                  <a:gd name="T44" fmla="*/ 207 w 458"/>
                  <a:gd name="T45" fmla="*/ 63 h 131"/>
                  <a:gd name="T46" fmla="*/ 201 w 458"/>
                  <a:gd name="T47" fmla="*/ 59 h 131"/>
                  <a:gd name="T48" fmla="*/ 189 w 458"/>
                  <a:gd name="T49" fmla="*/ 51 h 131"/>
                  <a:gd name="T50" fmla="*/ 168 w 458"/>
                  <a:gd name="T51" fmla="*/ 38 h 131"/>
                  <a:gd name="T52" fmla="*/ 145 w 458"/>
                  <a:gd name="T53" fmla="*/ 25 h 131"/>
                  <a:gd name="T54" fmla="*/ 115 w 458"/>
                  <a:gd name="T55" fmla="*/ 12 h 131"/>
                  <a:gd name="T56" fmla="*/ 84 w 458"/>
                  <a:gd name="T57" fmla="*/ 3 h 131"/>
                  <a:gd name="T58" fmla="*/ 51 w 458"/>
                  <a:gd name="T59" fmla="*/ 0 h 131"/>
                  <a:gd name="T60" fmla="*/ 21 w 458"/>
                  <a:gd name="T61" fmla="*/ 5 h 131"/>
                  <a:gd name="T62" fmla="*/ 0 w 458"/>
                  <a:gd name="T63" fmla="*/ 5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8" h="131">
                    <a:moveTo>
                      <a:pt x="0" y="55"/>
                    </a:moveTo>
                    <a:lnTo>
                      <a:pt x="18" y="48"/>
                    </a:lnTo>
                    <a:lnTo>
                      <a:pt x="30" y="45"/>
                    </a:lnTo>
                    <a:lnTo>
                      <a:pt x="41" y="43"/>
                    </a:lnTo>
                    <a:lnTo>
                      <a:pt x="56" y="43"/>
                    </a:lnTo>
                    <a:lnTo>
                      <a:pt x="69" y="43"/>
                    </a:lnTo>
                    <a:lnTo>
                      <a:pt x="84" y="43"/>
                    </a:lnTo>
                    <a:lnTo>
                      <a:pt x="100" y="45"/>
                    </a:lnTo>
                    <a:lnTo>
                      <a:pt x="118" y="51"/>
                    </a:lnTo>
                    <a:lnTo>
                      <a:pt x="136" y="56"/>
                    </a:lnTo>
                    <a:lnTo>
                      <a:pt x="153" y="63"/>
                    </a:lnTo>
                    <a:lnTo>
                      <a:pt x="172" y="75"/>
                    </a:lnTo>
                    <a:lnTo>
                      <a:pt x="192" y="88"/>
                    </a:lnTo>
                    <a:lnTo>
                      <a:pt x="192" y="88"/>
                    </a:lnTo>
                    <a:lnTo>
                      <a:pt x="197" y="86"/>
                    </a:lnTo>
                    <a:lnTo>
                      <a:pt x="202" y="85"/>
                    </a:lnTo>
                    <a:lnTo>
                      <a:pt x="211" y="84"/>
                    </a:lnTo>
                    <a:lnTo>
                      <a:pt x="221" y="82"/>
                    </a:lnTo>
                    <a:lnTo>
                      <a:pt x="235" y="81"/>
                    </a:lnTo>
                    <a:lnTo>
                      <a:pt x="250" y="79"/>
                    </a:lnTo>
                    <a:lnTo>
                      <a:pt x="267" y="79"/>
                    </a:lnTo>
                    <a:lnTo>
                      <a:pt x="284" y="79"/>
                    </a:lnTo>
                    <a:lnTo>
                      <a:pt x="304" y="82"/>
                    </a:lnTo>
                    <a:lnTo>
                      <a:pt x="323" y="84"/>
                    </a:lnTo>
                    <a:lnTo>
                      <a:pt x="347" y="89"/>
                    </a:lnTo>
                    <a:lnTo>
                      <a:pt x="368" y="95"/>
                    </a:lnTo>
                    <a:lnTo>
                      <a:pt x="392" y="105"/>
                    </a:lnTo>
                    <a:lnTo>
                      <a:pt x="416" y="117"/>
                    </a:lnTo>
                    <a:lnTo>
                      <a:pt x="441" y="131"/>
                    </a:lnTo>
                    <a:lnTo>
                      <a:pt x="458" y="107"/>
                    </a:lnTo>
                    <a:lnTo>
                      <a:pt x="457" y="105"/>
                    </a:lnTo>
                    <a:lnTo>
                      <a:pt x="454" y="102"/>
                    </a:lnTo>
                    <a:lnTo>
                      <a:pt x="449" y="98"/>
                    </a:lnTo>
                    <a:lnTo>
                      <a:pt x="445" y="94"/>
                    </a:lnTo>
                    <a:lnTo>
                      <a:pt x="437" y="88"/>
                    </a:lnTo>
                    <a:lnTo>
                      <a:pt x="429" y="84"/>
                    </a:lnTo>
                    <a:lnTo>
                      <a:pt x="416" y="78"/>
                    </a:lnTo>
                    <a:lnTo>
                      <a:pt x="405" y="74"/>
                    </a:lnTo>
                    <a:lnTo>
                      <a:pt x="389" y="68"/>
                    </a:lnTo>
                    <a:lnTo>
                      <a:pt x="372" y="62"/>
                    </a:lnTo>
                    <a:lnTo>
                      <a:pt x="350" y="59"/>
                    </a:lnTo>
                    <a:lnTo>
                      <a:pt x="329" y="56"/>
                    </a:lnTo>
                    <a:lnTo>
                      <a:pt x="301" y="55"/>
                    </a:lnTo>
                    <a:lnTo>
                      <a:pt x="274" y="56"/>
                    </a:lnTo>
                    <a:lnTo>
                      <a:pt x="243" y="58"/>
                    </a:lnTo>
                    <a:lnTo>
                      <a:pt x="207" y="63"/>
                    </a:lnTo>
                    <a:lnTo>
                      <a:pt x="205" y="62"/>
                    </a:lnTo>
                    <a:lnTo>
                      <a:pt x="201" y="59"/>
                    </a:lnTo>
                    <a:lnTo>
                      <a:pt x="195" y="55"/>
                    </a:lnTo>
                    <a:lnTo>
                      <a:pt x="189" y="51"/>
                    </a:lnTo>
                    <a:lnTo>
                      <a:pt x="179" y="43"/>
                    </a:lnTo>
                    <a:lnTo>
                      <a:pt x="168" y="38"/>
                    </a:lnTo>
                    <a:lnTo>
                      <a:pt x="156" y="32"/>
                    </a:lnTo>
                    <a:lnTo>
                      <a:pt x="145" y="25"/>
                    </a:lnTo>
                    <a:lnTo>
                      <a:pt x="130" y="19"/>
                    </a:lnTo>
                    <a:lnTo>
                      <a:pt x="115" y="12"/>
                    </a:lnTo>
                    <a:lnTo>
                      <a:pt x="99" y="6"/>
                    </a:lnTo>
                    <a:lnTo>
                      <a:pt x="84" y="3"/>
                    </a:lnTo>
                    <a:lnTo>
                      <a:pt x="69" y="0"/>
                    </a:lnTo>
                    <a:lnTo>
                      <a:pt x="51" y="0"/>
                    </a:lnTo>
                    <a:lnTo>
                      <a:pt x="36" y="0"/>
                    </a:lnTo>
                    <a:lnTo>
                      <a:pt x="21" y="5"/>
                    </a:lnTo>
                    <a:lnTo>
                      <a:pt x="0" y="5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20" name="Freeform 115"/>
              <p:cNvSpPr>
                <a:spLocks/>
              </p:cNvSpPr>
              <p:nvPr/>
            </p:nvSpPr>
            <p:spPr bwMode="auto">
              <a:xfrm>
                <a:off x="1001" y="2152"/>
                <a:ext cx="90" cy="100"/>
              </a:xfrm>
              <a:custGeom>
                <a:avLst/>
                <a:gdLst>
                  <a:gd name="T0" fmla="*/ 163 w 179"/>
                  <a:gd name="T1" fmla="*/ 0 h 202"/>
                  <a:gd name="T2" fmla="*/ 160 w 179"/>
                  <a:gd name="T3" fmla="*/ 2 h 202"/>
                  <a:gd name="T4" fmla="*/ 158 w 179"/>
                  <a:gd name="T5" fmla="*/ 8 h 202"/>
                  <a:gd name="T6" fmla="*/ 150 w 179"/>
                  <a:gd name="T7" fmla="*/ 16 h 202"/>
                  <a:gd name="T8" fmla="*/ 142 w 179"/>
                  <a:gd name="T9" fmla="*/ 28 h 202"/>
                  <a:gd name="T10" fmla="*/ 132 w 179"/>
                  <a:gd name="T11" fmla="*/ 41 h 202"/>
                  <a:gd name="T12" fmla="*/ 120 w 179"/>
                  <a:gd name="T13" fmla="*/ 55 h 202"/>
                  <a:gd name="T14" fmla="*/ 107 w 179"/>
                  <a:gd name="T15" fmla="*/ 74 h 202"/>
                  <a:gd name="T16" fmla="*/ 94 w 179"/>
                  <a:gd name="T17" fmla="*/ 91 h 202"/>
                  <a:gd name="T18" fmla="*/ 81 w 179"/>
                  <a:gd name="T19" fmla="*/ 107 h 202"/>
                  <a:gd name="T20" fmla="*/ 67 w 179"/>
                  <a:gd name="T21" fmla="*/ 124 h 202"/>
                  <a:gd name="T22" fmla="*/ 53 w 179"/>
                  <a:gd name="T23" fmla="*/ 141 h 202"/>
                  <a:gd name="T24" fmla="*/ 41 w 179"/>
                  <a:gd name="T25" fmla="*/ 157 h 202"/>
                  <a:gd name="T26" fmla="*/ 28 w 179"/>
                  <a:gd name="T27" fmla="*/ 170 h 202"/>
                  <a:gd name="T28" fmla="*/ 18 w 179"/>
                  <a:gd name="T29" fmla="*/ 182 h 202"/>
                  <a:gd name="T30" fmla="*/ 8 w 179"/>
                  <a:gd name="T31" fmla="*/ 190 h 202"/>
                  <a:gd name="T32" fmla="*/ 1 w 179"/>
                  <a:gd name="T33" fmla="*/ 197 h 202"/>
                  <a:gd name="T34" fmla="*/ 0 w 179"/>
                  <a:gd name="T35" fmla="*/ 199 h 202"/>
                  <a:gd name="T36" fmla="*/ 2 w 179"/>
                  <a:gd name="T37" fmla="*/ 202 h 202"/>
                  <a:gd name="T38" fmla="*/ 5 w 179"/>
                  <a:gd name="T39" fmla="*/ 202 h 202"/>
                  <a:gd name="T40" fmla="*/ 10 w 179"/>
                  <a:gd name="T41" fmla="*/ 202 h 202"/>
                  <a:gd name="T42" fmla="*/ 15 w 179"/>
                  <a:gd name="T43" fmla="*/ 199 h 202"/>
                  <a:gd name="T44" fmla="*/ 22 w 179"/>
                  <a:gd name="T45" fmla="*/ 199 h 202"/>
                  <a:gd name="T46" fmla="*/ 30 w 179"/>
                  <a:gd name="T47" fmla="*/ 193 h 202"/>
                  <a:gd name="T48" fmla="*/ 38 w 179"/>
                  <a:gd name="T49" fmla="*/ 189 h 202"/>
                  <a:gd name="T50" fmla="*/ 47 w 179"/>
                  <a:gd name="T51" fmla="*/ 180 h 202"/>
                  <a:gd name="T52" fmla="*/ 58 w 179"/>
                  <a:gd name="T53" fmla="*/ 174 h 202"/>
                  <a:gd name="T54" fmla="*/ 70 w 179"/>
                  <a:gd name="T55" fmla="*/ 161 h 202"/>
                  <a:gd name="T56" fmla="*/ 83 w 179"/>
                  <a:gd name="T57" fmla="*/ 150 h 202"/>
                  <a:gd name="T58" fmla="*/ 94 w 179"/>
                  <a:gd name="T59" fmla="*/ 136 h 202"/>
                  <a:gd name="T60" fmla="*/ 110 w 179"/>
                  <a:gd name="T61" fmla="*/ 118 h 202"/>
                  <a:gd name="T62" fmla="*/ 122 w 179"/>
                  <a:gd name="T63" fmla="*/ 100 h 202"/>
                  <a:gd name="T64" fmla="*/ 133 w 179"/>
                  <a:gd name="T65" fmla="*/ 84 h 202"/>
                  <a:gd name="T66" fmla="*/ 143 w 179"/>
                  <a:gd name="T67" fmla="*/ 69 h 202"/>
                  <a:gd name="T68" fmla="*/ 152 w 179"/>
                  <a:gd name="T69" fmla="*/ 59 h 202"/>
                  <a:gd name="T70" fmla="*/ 158 w 179"/>
                  <a:gd name="T71" fmla="*/ 48 h 202"/>
                  <a:gd name="T72" fmla="*/ 163 w 179"/>
                  <a:gd name="T73" fmla="*/ 39 h 202"/>
                  <a:gd name="T74" fmla="*/ 168 w 179"/>
                  <a:gd name="T75" fmla="*/ 32 h 202"/>
                  <a:gd name="T76" fmla="*/ 172 w 179"/>
                  <a:gd name="T77" fmla="*/ 28 h 202"/>
                  <a:gd name="T78" fmla="*/ 176 w 179"/>
                  <a:gd name="T79" fmla="*/ 19 h 202"/>
                  <a:gd name="T80" fmla="*/ 178 w 179"/>
                  <a:gd name="T81" fmla="*/ 15 h 202"/>
                  <a:gd name="T82" fmla="*/ 178 w 179"/>
                  <a:gd name="T83" fmla="*/ 13 h 202"/>
                  <a:gd name="T84" fmla="*/ 179 w 179"/>
                  <a:gd name="T85" fmla="*/ 13 h 202"/>
                  <a:gd name="T86" fmla="*/ 163 w 179"/>
                  <a:gd name="T87" fmla="*/ 0 h 202"/>
                  <a:gd name="T88" fmla="*/ 163 w 179"/>
                  <a:gd name="T8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9" h="202">
                    <a:moveTo>
                      <a:pt x="163" y="0"/>
                    </a:moveTo>
                    <a:lnTo>
                      <a:pt x="160" y="2"/>
                    </a:lnTo>
                    <a:lnTo>
                      <a:pt x="158" y="8"/>
                    </a:lnTo>
                    <a:lnTo>
                      <a:pt x="150" y="16"/>
                    </a:lnTo>
                    <a:lnTo>
                      <a:pt x="142" y="28"/>
                    </a:lnTo>
                    <a:lnTo>
                      <a:pt x="132" y="41"/>
                    </a:lnTo>
                    <a:lnTo>
                      <a:pt x="120" y="55"/>
                    </a:lnTo>
                    <a:lnTo>
                      <a:pt x="107" y="74"/>
                    </a:lnTo>
                    <a:lnTo>
                      <a:pt x="94" y="91"/>
                    </a:lnTo>
                    <a:lnTo>
                      <a:pt x="81" y="107"/>
                    </a:lnTo>
                    <a:lnTo>
                      <a:pt x="67" y="124"/>
                    </a:lnTo>
                    <a:lnTo>
                      <a:pt x="53" y="141"/>
                    </a:lnTo>
                    <a:lnTo>
                      <a:pt x="41" y="157"/>
                    </a:lnTo>
                    <a:lnTo>
                      <a:pt x="28" y="170"/>
                    </a:lnTo>
                    <a:lnTo>
                      <a:pt x="18" y="182"/>
                    </a:lnTo>
                    <a:lnTo>
                      <a:pt x="8" y="190"/>
                    </a:lnTo>
                    <a:lnTo>
                      <a:pt x="1" y="197"/>
                    </a:lnTo>
                    <a:lnTo>
                      <a:pt x="0" y="199"/>
                    </a:lnTo>
                    <a:lnTo>
                      <a:pt x="2" y="202"/>
                    </a:lnTo>
                    <a:lnTo>
                      <a:pt x="5" y="202"/>
                    </a:lnTo>
                    <a:lnTo>
                      <a:pt x="10" y="202"/>
                    </a:lnTo>
                    <a:lnTo>
                      <a:pt x="15" y="199"/>
                    </a:lnTo>
                    <a:lnTo>
                      <a:pt x="22" y="199"/>
                    </a:lnTo>
                    <a:lnTo>
                      <a:pt x="30" y="193"/>
                    </a:lnTo>
                    <a:lnTo>
                      <a:pt x="38" y="189"/>
                    </a:lnTo>
                    <a:lnTo>
                      <a:pt x="47" y="180"/>
                    </a:lnTo>
                    <a:lnTo>
                      <a:pt x="58" y="174"/>
                    </a:lnTo>
                    <a:lnTo>
                      <a:pt x="70" y="161"/>
                    </a:lnTo>
                    <a:lnTo>
                      <a:pt x="83" y="150"/>
                    </a:lnTo>
                    <a:lnTo>
                      <a:pt x="94" y="136"/>
                    </a:lnTo>
                    <a:lnTo>
                      <a:pt x="110" y="118"/>
                    </a:lnTo>
                    <a:lnTo>
                      <a:pt x="122" y="100"/>
                    </a:lnTo>
                    <a:lnTo>
                      <a:pt x="133" y="84"/>
                    </a:lnTo>
                    <a:lnTo>
                      <a:pt x="143" y="69"/>
                    </a:lnTo>
                    <a:lnTo>
                      <a:pt x="152" y="59"/>
                    </a:lnTo>
                    <a:lnTo>
                      <a:pt x="158" y="48"/>
                    </a:lnTo>
                    <a:lnTo>
                      <a:pt x="163" y="39"/>
                    </a:lnTo>
                    <a:lnTo>
                      <a:pt x="168" y="32"/>
                    </a:lnTo>
                    <a:lnTo>
                      <a:pt x="172" y="28"/>
                    </a:lnTo>
                    <a:lnTo>
                      <a:pt x="176" y="19"/>
                    </a:lnTo>
                    <a:lnTo>
                      <a:pt x="178" y="15"/>
                    </a:lnTo>
                    <a:lnTo>
                      <a:pt x="178" y="13"/>
                    </a:lnTo>
                    <a:lnTo>
                      <a:pt x="179" y="13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21" name="Freeform 116"/>
              <p:cNvSpPr>
                <a:spLocks/>
              </p:cNvSpPr>
              <p:nvPr/>
            </p:nvSpPr>
            <p:spPr bwMode="auto">
              <a:xfrm>
                <a:off x="1050" y="2170"/>
                <a:ext cx="62" cy="65"/>
              </a:xfrm>
              <a:custGeom>
                <a:avLst/>
                <a:gdLst>
                  <a:gd name="T0" fmla="*/ 108 w 125"/>
                  <a:gd name="T1" fmla="*/ 0 h 131"/>
                  <a:gd name="T2" fmla="*/ 104 w 125"/>
                  <a:gd name="T3" fmla="*/ 3 h 131"/>
                  <a:gd name="T4" fmla="*/ 97 w 125"/>
                  <a:gd name="T5" fmla="*/ 12 h 131"/>
                  <a:gd name="T6" fmla="*/ 89 w 125"/>
                  <a:gd name="T7" fmla="*/ 16 h 131"/>
                  <a:gd name="T8" fmla="*/ 84 w 125"/>
                  <a:gd name="T9" fmla="*/ 23 h 131"/>
                  <a:gd name="T10" fmla="*/ 75 w 125"/>
                  <a:gd name="T11" fmla="*/ 31 h 131"/>
                  <a:gd name="T12" fmla="*/ 68 w 125"/>
                  <a:gd name="T13" fmla="*/ 39 h 131"/>
                  <a:gd name="T14" fmla="*/ 59 w 125"/>
                  <a:gd name="T15" fmla="*/ 48 h 131"/>
                  <a:gd name="T16" fmla="*/ 51 w 125"/>
                  <a:gd name="T17" fmla="*/ 56 h 131"/>
                  <a:gd name="T18" fmla="*/ 42 w 125"/>
                  <a:gd name="T19" fmla="*/ 68 h 131"/>
                  <a:gd name="T20" fmla="*/ 35 w 125"/>
                  <a:gd name="T21" fmla="*/ 78 h 131"/>
                  <a:gd name="T22" fmla="*/ 26 w 125"/>
                  <a:gd name="T23" fmla="*/ 88 h 131"/>
                  <a:gd name="T24" fmla="*/ 17 w 125"/>
                  <a:gd name="T25" fmla="*/ 101 h 131"/>
                  <a:gd name="T26" fmla="*/ 10 w 125"/>
                  <a:gd name="T27" fmla="*/ 112 h 131"/>
                  <a:gd name="T28" fmla="*/ 6 w 125"/>
                  <a:gd name="T29" fmla="*/ 124 h 131"/>
                  <a:gd name="T30" fmla="*/ 2 w 125"/>
                  <a:gd name="T31" fmla="*/ 130 h 131"/>
                  <a:gd name="T32" fmla="*/ 0 w 125"/>
                  <a:gd name="T33" fmla="*/ 131 h 131"/>
                  <a:gd name="T34" fmla="*/ 3 w 125"/>
                  <a:gd name="T35" fmla="*/ 130 h 131"/>
                  <a:gd name="T36" fmla="*/ 10 w 125"/>
                  <a:gd name="T37" fmla="*/ 125 h 131"/>
                  <a:gd name="T38" fmla="*/ 16 w 125"/>
                  <a:gd name="T39" fmla="*/ 118 h 131"/>
                  <a:gd name="T40" fmla="*/ 28 w 125"/>
                  <a:gd name="T41" fmla="*/ 110 h 131"/>
                  <a:gd name="T42" fmla="*/ 39 w 125"/>
                  <a:gd name="T43" fmla="*/ 98 h 131"/>
                  <a:gd name="T44" fmla="*/ 52 w 125"/>
                  <a:gd name="T45" fmla="*/ 88 h 131"/>
                  <a:gd name="T46" fmla="*/ 63 w 125"/>
                  <a:gd name="T47" fmla="*/ 74 h 131"/>
                  <a:gd name="T48" fmla="*/ 76 w 125"/>
                  <a:gd name="T49" fmla="*/ 61 h 131"/>
                  <a:gd name="T50" fmla="*/ 88 w 125"/>
                  <a:gd name="T51" fmla="*/ 48 h 131"/>
                  <a:gd name="T52" fmla="*/ 99 w 125"/>
                  <a:gd name="T53" fmla="*/ 38 h 131"/>
                  <a:gd name="T54" fmla="*/ 109 w 125"/>
                  <a:gd name="T55" fmla="*/ 26 h 131"/>
                  <a:gd name="T56" fmla="*/ 117 w 125"/>
                  <a:gd name="T57" fmla="*/ 19 h 131"/>
                  <a:gd name="T58" fmla="*/ 122 w 125"/>
                  <a:gd name="T59" fmla="*/ 13 h 131"/>
                  <a:gd name="T60" fmla="*/ 125 w 125"/>
                  <a:gd name="T61" fmla="*/ 12 h 131"/>
                  <a:gd name="T62" fmla="*/ 124 w 125"/>
                  <a:gd name="T63" fmla="*/ 6 h 131"/>
                  <a:gd name="T64" fmla="*/ 118 w 125"/>
                  <a:gd name="T65" fmla="*/ 3 h 131"/>
                  <a:gd name="T66" fmla="*/ 111 w 125"/>
                  <a:gd name="T67" fmla="*/ 0 h 131"/>
                  <a:gd name="T68" fmla="*/ 108 w 125"/>
                  <a:gd name="T69" fmla="*/ 0 h 131"/>
                  <a:gd name="T70" fmla="*/ 108 w 125"/>
                  <a:gd name="T71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5" h="131">
                    <a:moveTo>
                      <a:pt x="108" y="0"/>
                    </a:moveTo>
                    <a:lnTo>
                      <a:pt x="104" y="3"/>
                    </a:lnTo>
                    <a:lnTo>
                      <a:pt x="97" y="12"/>
                    </a:lnTo>
                    <a:lnTo>
                      <a:pt x="89" y="16"/>
                    </a:lnTo>
                    <a:lnTo>
                      <a:pt x="84" y="23"/>
                    </a:lnTo>
                    <a:lnTo>
                      <a:pt x="75" y="31"/>
                    </a:lnTo>
                    <a:lnTo>
                      <a:pt x="68" y="39"/>
                    </a:lnTo>
                    <a:lnTo>
                      <a:pt x="59" y="48"/>
                    </a:lnTo>
                    <a:lnTo>
                      <a:pt x="51" y="56"/>
                    </a:lnTo>
                    <a:lnTo>
                      <a:pt x="42" y="68"/>
                    </a:lnTo>
                    <a:lnTo>
                      <a:pt x="35" y="78"/>
                    </a:lnTo>
                    <a:lnTo>
                      <a:pt x="26" y="88"/>
                    </a:lnTo>
                    <a:lnTo>
                      <a:pt x="17" y="101"/>
                    </a:lnTo>
                    <a:lnTo>
                      <a:pt x="10" y="112"/>
                    </a:lnTo>
                    <a:lnTo>
                      <a:pt x="6" y="124"/>
                    </a:lnTo>
                    <a:lnTo>
                      <a:pt x="2" y="130"/>
                    </a:lnTo>
                    <a:lnTo>
                      <a:pt x="0" y="131"/>
                    </a:lnTo>
                    <a:lnTo>
                      <a:pt x="3" y="130"/>
                    </a:lnTo>
                    <a:lnTo>
                      <a:pt x="10" y="125"/>
                    </a:lnTo>
                    <a:lnTo>
                      <a:pt x="16" y="118"/>
                    </a:lnTo>
                    <a:lnTo>
                      <a:pt x="28" y="110"/>
                    </a:lnTo>
                    <a:lnTo>
                      <a:pt x="39" y="98"/>
                    </a:lnTo>
                    <a:lnTo>
                      <a:pt x="52" y="88"/>
                    </a:lnTo>
                    <a:lnTo>
                      <a:pt x="63" y="74"/>
                    </a:lnTo>
                    <a:lnTo>
                      <a:pt x="76" y="61"/>
                    </a:lnTo>
                    <a:lnTo>
                      <a:pt x="88" y="48"/>
                    </a:lnTo>
                    <a:lnTo>
                      <a:pt x="99" y="38"/>
                    </a:lnTo>
                    <a:lnTo>
                      <a:pt x="109" y="26"/>
                    </a:lnTo>
                    <a:lnTo>
                      <a:pt x="117" y="19"/>
                    </a:lnTo>
                    <a:lnTo>
                      <a:pt x="122" y="13"/>
                    </a:lnTo>
                    <a:lnTo>
                      <a:pt x="125" y="12"/>
                    </a:lnTo>
                    <a:lnTo>
                      <a:pt x="124" y="6"/>
                    </a:lnTo>
                    <a:lnTo>
                      <a:pt x="118" y="3"/>
                    </a:lnTo>
                    <a:lnTo>
                      <a:pt x="111" y="0"/>
                    </a:lnTo>
                    <a:lnTo>
                      <a:pt x="108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22" name="Freeform 117"/>
              <p:cNvSpPr>
                <a:spLocks/>
              </p:cNvSpPr>
              <p:nvPr/>
            </p:nvSpPr>
            <p:spPr bwMode="auto">
              <a:xfrm>
                <a:off x="1054" y="2097"/>
                <a:ext cx="72" cy="37"/>
              </a:xfrm>
              <a:custGeom>
                <a:avLst/>
                <a:gdLst>
                  <a:gd name="T0" fmla="*/ 132 w 144"/>
                  <a:gd name="T1" fmla="*/ 74 h 74"/>
                  <a:gd name="T2" fmla="*/ 131 w 144"/>
                  <a:gd name="T3" fmla="*/ 71 h 74"/>
                  <a:gd name="T4" fmla="*/ 126 w 144"/>
                  <a:gd name="T5" fmla="*/ 69 h 74"/>
                  <a:gd name="T6" fmla="*/ 121 w 144"/>
                  <a:gd name="T7" fmla="*/ 64 h 74"/>
                  <a:gd name="T8" fmla="*/ 112 w 144"/>
                  <a:gd name="T9" fmla="*/ 61 h 74"/>
                  <a:gd name="T10" fmla="*/ 100 w 144"/>
                  <a:gd name="T11" fmla="*/ 55 h 74"/>
                  <a:gd name="T12" fmla="*/ 92 w 144"/>
                  <a:gd name="T13" fmla="*/ 49 h 74"/>
                  <a:gd name="T14" fmla="*/ 80 w 144"/>
                  <a:gd name="T15" fmla="*/ 42 h 74"/>
                  <a:gd name="T16" fmla="*/ 70 w 144"/>
                  <a:gd name="T17" fmla="*/ 39 h 74"/>
                  <a:gd name="T18" fmla="*/ 57 w 144"/>
                  <a:gd name="T19" fmla="*/ 32 h 74"/>
                  <a:gd name="T20" fmla="*/ 47 w 144"/>
                  <a:gd name="T21" fmla="*/ 30 h 74"/>
                  <a:gd name="T22" fmla="*/ 39 w 144"/>
                  <a:gd name="T23" fmla="*/ 28 h 74"/>
                  <a:gd name="T24" fmla="*/ 31 w 144"/>
                  <a:gd name="T25" fmla="*/ 29 h 74"/>
                  <a:gd name="T26" fmla="*/ 23 w 144"/>
                  <a:gd name="T27" fmla="*/ 32 h 74"/>
                  <a:gd name="T28" fmla="*/ 20 w 144"/>
                  <a:gd name="T29" fmla="*/ 38 h 74"/>
                  <a:gd name="T30" fmla="*/ 19 w 144"/>
                  <a:gd name="T31" fmla="*/ 45 h 74"/>
                  <a:gd name="T32" fmla="*/ 20 w 144"/>
                  <a:gd name="T33" fmla="*/ 58 h 74"/>
                  <a:gd name="T34" fmla="*/ 19 w 144"/>
                  <a:gd name="T35" fmla="*/ 55 h 74"/>
                  <a:gd name="T36" fmla="*/ 14 w 144"/>
                  <a:gd name="T37" fmla="*/ 49 h 74"/>
                  <a:gd name="T38" fmla="*/ 7 w 144"/>
                  <a:gd name="T39" fmla="*/ 42 h 74"/>
                  <a:gd name="T40" fmla="*/ 3 w 144"/>
                  <a:gd name="T41" fmla="*/ 33 h 74"/>
                  <a:gd name="T42" fmla="*/ 0 w 144"/>
                  <a:gd name="T43" fmla="*/ 23 h 74"/>
                  <a:gd name="T44" fmla="*/ 1 w 144"/>
                  <a:gd name="T45" fmla="*/ 15 h 74"/>
                  <a:gd name="T46" fmla="*/ 1 w 144"/>
                  <a:gd name="T47" fmla="*/ 10 h 74"/>
                  <a:gd name="T48" fmla="*/ 7 w 144"/>
                  <a:gd name="T49" fmla="*/ 7 h 74"/>
                  <a:gd name="T50" fmla="*/ 13 w 144"/>
                  <a:gd name="T51" fmla="*/ 5 h 74"/>
                  <a:gd name="T52" fmla="*/ 20 w 144"/>
                  <a:gd name="T53" fmla="*/ 3 h 74"/>
                  <a:gd name="T54" fmla="*/ 29 w 144"/>
                  <a:gd name="T55" fmla="*/ 0 h 74"/>
                  <a:gd name="T56" fmla="*/ 39 w 144"/>
                  <a:gd name="T57" fmla="*/ 0 h 74"/>
                  <a:gd name="T58" fmla="*/ 46 w 144"/>
                  <a:gd name="T59" fmla="*/ 0 h 74"/>
                  <a:gd name="T60" fmla="*/ 57 w 144"/>
                  <a:gd name="T61" fmla="*/ 5 h 74"/>
                  <a:gd name="T62" fmla="*/ 66 w 144"/>
                  <a:gd name="T63" fmla="*/ 7 h 74"/>
                  <a:gd name="T64" fmla="*/ 76 w 144"/>
                  <a:gd name="T65" fmla="*/ 10 h 74"/>
                  <a:gd name="T66" fmla="*/ 85 w 144"/>
                  <a:gd name="T67" fmla="*/ 15 h 74"/>
                  <a:gd name="T68" fmla="*/ 95 w 144"/>
                  <a:gd name="T69" fmla="*/ 20 h 74"/>
                  <a:gd name="T70" fmla="*/ 100 w 144"/>
                  <a:gd name="T71" fmla="*/ 25 h 74"/>
                  <a:gd name="T72" fmla="*/ 109 w 144"/>
                  <a:gd name="T73" fmla="*/ 30 h 74"/>
                  <a:gd name="T74" fmla="*/ 116 w 144"/>
                  <a:gd name="T75" fmla="*/ 35 h 74"/>
                  <a:gd name="T76" fmla="*/ 123 w 144"/>
                  <a:gd name="T77" fmla="*/ 41 h 74"/>
                  <a:gd name="T78" fmla="*/ 133 w 144"/>
                  <a:gd name="T79" fmla="*/ 51 h 74"/>
                  <a:gd name="T80" fmla="*/ 141 w 144"/>
                  <a:gd name="T81" fmla="*/ 58 h 74"/>
                  <a:gd name="T82" fmla="*/ 144 w 144"/>
                  <a:gd name="T83" fmla="*/ 65 h 74"/>
                  <a:gd name="T84" fmla="*/ 139 w 144"/>
                  <a:gd name="T85" fmla="*/ 71 h 74"/>
                  <a:gd name="T86" fmla="*/ 135 w 144"/>
                  <a:gd name="T87" fmla="*/ 72 h 74"/>
                  <a:gd name="T88" fmla="*/ 132 w 144"/>
                  <a:gd name="T89" fmla="*/ 74 h 74"/>
                  <a:gd name="T90" fmla="*/ 132 w 144"/>
                  <a:gd name="T9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74">
                    <a:moveTo>
                      <a:pt x="132" y="74"/>
                    </a:moveTo>
                    <a:lnTo>
                      <a:pt x="131" y="71"/>
                    </a:lnTo>
                    <a:lnTo>
                      <a:pt x="126" y="69"/>
                    </a:lnTo>
                    <a:lnTo>
                      <a:pt x="121" y="64"/>
                    </a:lnTo>
                    <a:lnTo>
                      <a:pt x="112" y="61"/>
                    </a:lnTo>
                    <a:lnTo>
                      <a:pt x="100" y="55"/>
                    </a:lnTo>
                    <a:lnTo>
                      <a:pt x="92" y="49"/>
                    </a:lnTo>
                    <a:lnTo>
                      <a:pt x="80" y="42"/>
                    </a:lnTo>
                    <a:lnTo>
                      <a:pt x="70" y="39"/>
                    </a:lnTo>
                    <a:lnTo>
                      <a:pt x="57" y="32"/>
                    </a:lnTo>
                    <a:lnTo>
                      <a:pt x="47" y="30"/>
                    </a:lnTo>
                    <a:lnTo>
                      <a:pt x="39" y="28"/>
                    </a:lnTo>
                    <a:lnTo>
                      <a:pt x="31" y="29"/>
                    </a:lnTo>
                    <a:lnTo>
                      <a:pt x="23" y="32"/>
                    </a:lnTo>
                    <a:lnTo>
                      <a:pt x="20" y="38"/>
                    </a:lnTo>
                    <a:lnTo>
                      <a:pt x="19" y="45"/>
                    </a:lnTo>
                    <a:lnTo>
                      <a:pt x="20" y="58"/>
                    </a:lnTo>
                    <a:lnTo>
                      <a:pt x="19" y="55"/>
                    </a:lnTo>
                    <a:lnTo>
                      <a:pt x="14" y="49"/>
                    </a:lnTo>
                    <a:lnTo>
                      <a:pt x="7" y="42"/>
                    </a:lnTo>
                    <a:lnTo>
                      <a:pt x="3" y="33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1" y="10"/>
                    </a:lnTo>
                    <a:lnTo>
                      <a:pt x="7" y="7"/>
                    </a:lnTo>
                    <a:lnTo>
                      <a:pt x="13" y="5"/>
                    </a:lnTo>
                    <a:lnTo>
                      <a:pt x="20" y="3"/>
                    </a:lnTo>
                    <a:lnTo>
                      <a:pt x="29" y="0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57" y="5"/>
                    </a:lnTo>
                    <a:lnTo>
                      <a:pt x="66" y="7"/>
                    </a:lnTo>
                    <a:lnTo>
                      <a:pt x="76" y="10"/>
                    </a:lnTo>
                    <a:lnTo>
                      <a:pt x="85" y="15"/>
                    </a:lnTo>
                    <a:lnTo>
                      <a:pt x="95" y="20"/>
                    </a:lnTo>
                    <a:lnTo>
                      <a:pt x="100" y="25"/>
                    </a:lnTo>
                    <a:lnTo>
                      <a:pt x="109" y="30"/>
                    </a:lnTo>
                    <a:lnTo>
                      <a:pt x="116" y="35"/>
                    </a:lnTo>
                    <a:lnTo>
                      <a:pt x="123" y="41"/>
                    </a:lnTo>
                    <a:lnTo>
                      <a:pt x="133" y="51"/>
                    </a:lnTo>
                    <a:lnTo>
                      <a:pt x="141" y="58"/>
                    </a:lnTo>
                    <a:lnTo>
                      <a:pt x="144" y="65"/>
                    </a:lnTo>
                    <a:lnTo>
                      <a:pt x="139" y="71"/>
                    </a:lnTo>
                    <a:lnTo>
                      <a:pt x="135" y="72"/>
                    </a:lnTo>
                    <a:lnTo>
                      <a:pt x="132" y="74"/>
                    </a:lnTo>
                    <a:lnTo>
                      <a:pt x="13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23" name="Freeform 118"/>
              <p:cNvSpPr>
                <a:spLocks/>
              </p:cNvSpPr>
              <p:nvPr/>
            </p:nvSpPr>
            <p:spPr bwMode="auto">
              <a:xfrm>
                <a:off x="1104" y="2150"/>
                <a:ext cx="56" cy="37"/>
              </a:xfrm>
              <a:custGeom>
                <a:avLst/>
                <a:gdLst>
                  <a:gd name="T0" fmla="*/ 79 w 113"/>
                  <a:gd name="T1" fmla="*/ 0 h 75"/>
                  <a:gd name="T2" fmla="*/ 79 w 113"/>
                  <a:gd name="T3" fmla="*/ 3 h 75"/>
                  <a:gd name="T4" fmla="*/ 82 w 113"/>
                  <a:gd name="T5" fmla="*/ 13 h 75"/>
                  <a:gd name="T6" fmla="*/ 82 w 113"/>
                  <a:gd name="T7" fmla="*/ 20 h 75"/>
                  <a:gd name="T8" fmla="*/ 84 w 113"/>
                  <a:gd name="T9" fmla="*/ 27 h 75"/>
                  <a:gd name="T10" fmla="*/ 82 w 113"/>
                  <a:gd name="T11" fmla="*/ 36 h 75"/>
                  <a:gd name="T12" fmla="*/ 82 w 113"/>
                  <a:gd name="T13" fmla="*/ 46 h 75"/>
                  <a:gd name="T14" fmla="*/ 77 w 113"/>
                  <a:gd name="T15" fmla="*/ 53 h 75"/>
                  <a:gd name="T16" fmla="*/ 67 w 113"/>
                  <a:gd name="T17" fmla="*/ 56 h 75"/>
                  <a:gd name="T18" fmla="*/ 59 w 113"/>
                  <a:gd name="T19" fmla="*/ 56 h 75"/>
                  <a:gd name="T20" fmla="*/ 54 w 113"/>
                  <a:gd name="T21" fmla="*/ 56 h 75"/>
                  <a:gd name="T22" fmla="*/ 46 w 113"/>
                  <a:gd name="T23" fmla="*/ 55 h 75"/>
                  <a:gd name="T24" fmla="*/ 39 w 113"/>
                  <a:gd name="T25" fmla="*/ 55 h 75"/>
                  <a:gd name="T26" fmla="*/ 32 w 113"/>
                  <a:gd name="T27" fmla="*/ 53 h 75"/>
                  <a:gd name="T28" fmla="*/ 25 w 113"/>
                  <a:gd name="T29" fmla="*/ 52 h 75"/>
                  <a:gd name="T30" fmla="*/ 18 w 113"/>
                  <a:gd name="T31" fmla="*/ 49 h 75"/>
                  <a:gd name="T32" fmla="*/ 13 w 113"/>
                  <a:gd name="T33" fmla="*/ 48 h 75"/>
                  <a:gd name="T34" fmla="*/ 3 w 113"/>
                  <a:gd name="T35" fmla="*/ 45 h 75"/>
                  <a:gd name="T36" fmla="*/ 0 w 113"/>
                  <a:gd name="T37" fmla="*/ 45 h 75"/>
                  <a:gd name="T38" fmla="*/ 3 w 113"/>
                  <a:gd name="T39" fmla="*/ 46 h 75"/>
                  <a:gd name="T40" fmla="*/ 12 w 113"/>
                  <a:gd name="T41" fmla="*/ 52 h 75"/>
                  <a:gd name="T42" fmla="*/ 15 w 113"/>
                  <a:gd name="T43" fmla="*/ 53 h 75"/>
                  <a:gd name="T44" fmla="*/ 22 w 113"/>
                  <a:gd name="T45" fmla="*/ 58 h 75"/>
                  <a:gd name="T46" fmla="*/ 29 w 113"/>
                  <a:gd name="T47" fmla="*/ 61 h 75"/>
                  <a:gd name="T48" fmla="*/ 38 w 113"/>
                  <a:gd name="T49" fmla="*/ 65 h 75"/>
                  <a:gd name="T50" fmla="*/ 45 w 113"/>
                  <a:gd name="T51" fmla="*/ 68 h 75"/>
                  <a:gd name="T52" fmla="*/ 52 w 113"/>
                  <a:gd name="T53" fmla="*/ 72 h 75"/>
                  <a:gd name="T54" fmla="*/ 61 w 113"/>
                  <a:gd name="T55" fmla="*/ 72 h 75"/>
                  <a:gd name="T56" fmla="*/ 69 w 113"/>
                  <a:gd name="T57" fmla="*/ 75 h 75"/>
                  <a:gd name="T58" fmla="*/ 77 w 113"/>
                  <a:gd name="T59" fmla="*/ 75 h 75"/>
                  <a:gd name="T60" fmla="*/ 85 w 113"/>
                  <a:gd name="T61" fmla="*/ 75 h 75"/>
                  <a:gd name="T62" fmla="*/ 92 w 113"/>
                  <a:gd name="T63" fmla="*/ 72 h 75"/>
                  <a:gd name="T64" fmla="*/ 101 w 113"/>
                  <a:gd name="T65" fmla="*/ 71 h 75"/>
                  <a:gd name="T66" fmla="*/ 108 w 113"/>
                  <a:gd name="T67" fmla="*/ 59 h 75"/>
                  <a:gd name="T68" fmla="*/ 113 w 113"/>
                  <a:gd name="T69" fmla="*/ 48 h 75"/>
                  <a:gd name="T70" fmla="*/ 108 w 113"/>
                  <a:gd name="T71" fmla="*/ 35 h 75"/>
                  <a:gd name="T72" fmla="*/ 102 w 113"/>
                  <a:gd name="T73" fmla="*/ 25 h 75"/>
                  <a:gd name="T74" fmla="*/ 95 w 113"/>
                  <a:gd name="T75" fmla="*/ 15 h 75"/>
                  <a:gd name="T76" fmla="*/ 88 w 113"/>
                  <a:gd name="T77" fmla="*/ 7 h 75"/>
                  <a:gd name="T78" fmla="*/ 82 w 113"/>
                  <a:gd name="T79" fmla="*/ 2 h 75"/>
                  <a:gd name="T80" fmla="*/ 79 w 113"/>
                  <a:gd name="T81" fmla="*/ 0 h 75"/>
                  <a:gd name="T82" fmla="*/ 79 w 113"/>
                  <a:gd name="T8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5">
                    <a:moveTo>
                      <a:pt x="79" y="0"/>
                    </a:moveTo>
                    <a:lnTo>
                      <a:pt x="79" y="3"/>
                    </a:lnTo>
                    <a:lnTo>
                      <a:pt x="82" y="13"/>
                    </a:lnTo>
                    <a:lnTo>
                      <a:pt x="82" y="20"/>
                    </a:lnTo>
                    <a:lnTo>
                      <a:pt x="84" y="27"/>
                    </a:lnTo>
                    <a:lnTo>
                      <a:pt x="82" y="36"/>
                    </a:lnTo>
                    <a:lnTo>
                      <a:pt x="82" y="46"/>
                    </a:lnTo>
                    <a:lnTo>
                      <a:pt x="77" y="53"/>
                    </a:lnTo>
                    <a:lnTo>
                      <a:pt x="67" y="56"/>
                    </a:lnTo>
                    <a:lnTo>
                      <a:pt x="59" y="56"/>
                    </a:lnTo>
                    <a:lnTo>
                      <a:pt x="54" y="56"/>
                    </a:lnTo>
                    <a:lnTo>
                      <a:pt x="46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25" y="52"/>
                    </a:lnTo>
                    <a:lnTo>
                      <a:pt x="18" y="49"/>
                    </a:lnTo>
                    <a:lnTo>
                      <a:pt x="13" y="48"/>
                    </a:lnTo>
                    <a:lnTo>
                      <a:pt x="3" y="45"/>
                    </a:lnTo>
                    <a:lnTo>
                      <a:pt x="0" y="45"/>
                    </a:lnTo>
                    <a:lnTo>
                      <a:pt x="3" y="46"/>
                    </a:lnTo>
                    <a:lnTo>
                      <a:pt x="12" y="52"/>
                    </a:lnTo>
                    <a:lnTo>
                      <a:pt x="15" y="53"/>
                    </a:lnTo>
                    <a:lnTo>
                      <a:pt x="22" y="58"/>
                    </a:lnTo>
                    <a:lnTo>
                      <a:pt x="29" y="61"/>
                    </a:lnTo>
                    <a:lnTo>
                      <a:pt x="38" y="65"/>
                    </a:lnTo>
                    <a:lnTo>
                      <a:pt x="45" y="68"/>
                    </a:lnTo>
                    <a:lnTo>
                      <a:pt x="52" y="72"/>
                    </a:lnTo>
                    <a:lnTo>
                      <a:pt x="61" y="72"/>
                    </a:lnTo>
                    <a:lnTo>
                      <a:pt x="69" y="75"/>
                    </a:lnTo>
                    <a:lnTo>
                      <a:pt x="77" y="75"/>
                    </a:lnTo>
                    <a:lnTo>
                      <a:pt x="85" y="75"/>
                    </a:lnTo>
                    <a:lnTo>
                      <a:pt x="92" y="72"/>
                    </a:lnTo>
                    <a:lnTo>
                      <a:pt x="101" y="71"/>
                    </a:lnTo>
                    <a:lnTo>
                      <a:pt x="108" y="59"/>
                    </a:lnTo>
                    <a:lnTo>
                      <a:pt x="113" y="48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5" y="15"/>
                    </a:lnTo>
                    <a:lnTo>
                      <a:pt x="88" y="7"/>
                    </a:lnTo>
                    <a:lnTo>
                      <a:pt x="82" y="2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24" name="Freeform 119"/>
              <p:cNvSpPr>
                <a:spLocks/>
              </p:cNvSpPr>
              <p:nvPr/>
            </p:nvSpPr>
            <p:spPr bwMode="auto">
              <a:xfrm>
                <a:off x="1231" y="1958"/>
                <a:ext cx="136" cy="23"/>
              </a:xfrm>
              <a:custGeom>
                <a:avLst/>
                <a:gdLst>
                  <a:gd name="T0" fmla="*/ 41 w 271"/>
                  <a:gd name="T1" fmla="*/ 47 h 47"/>
                  <a:gd name="T2" fmla="*/ 43 w 271"/>
                  <a:gd name="T3" fmla="*/ 47 h 47"/>
                  <a:gd name="T4" fmla="*/ 47 w 271"/>
                  <a:gd name="T5" fmla="*/ 46 h 47"/>
                  <a:gd name="T6" fmla="*/ 54 w 271"/>
                  <a:gd name="T7" fmla="*/ 43 h 47"/>
                  <a:gd name="T8" fmla="*/ 66 w 271"/>
                  <a:gd name="T9" fmla="*/ 41 h 47"/>
                  <a:gd name="T10" fmla="*/ 77 w 271"/>
                  <a:gd name="T11" fmla="*/ 38 h 47"/>
                  <a:gd name="T12" fmla="*/ 93 w 271"/>
                  <a:gd name="T13" fmla="*/ 35 h 47"/>
                  <a:gd name="T14" fmla="*/ 108 w 271"/>
                  <a:gd name="T15" fmla="*/ 34 h 47"/>
                  <a:gd name="T16" fmla="*/ 126 w 271"/>
                  <a:gd name="T17" fmla="*/ 31 h 47"/>
                  <a:gd name="T18" fmla="*/ 145 w 271"/>
                  <a:gd name="T19" fmla="*/ 28 h 47"/>
                  <a:gd name="T20" fmla="*/ 164 w 271"/>
                  <a:gd name="T21" fmla="*/ 27 h 47"/>
                  <a:gd name="T22" fmla="*/ 182 w 271"/>
                  <a:gd name="T23" fmla="*/ 24 h 47"/>
                  <a:gd name="T24" fmla="*/ 201 w 271"/>
                  <a:gd name="T25" fmla="*/ 23 h 47"/>
                  <a:gd name="T26" fmla="*/ 220 w 271"/>
                  <a:gd name="T27" fmla="*/ 23 h 47"/>
                  <a:gd name="T28" fmla="*/ 238 w 271"/>
                  <a:gd name="T29" fmla="*/ 23 h 47"/>
                  <a:gd name="T30" fmla="*/ 256 w 271"/>
                  <a:gd name="T31" fmla="*/ 23 h 47"/>
                  <a:gd name="T32" fmla="*/ 271 w 271"/>
                  <a:gd name="T33" fmla="*/ 27 h 47"/>
                  <a:gd name="T34" fmla="*/ 270 w 271"/>
                  <a:gd name="T35" fmla="*/ 25 h 47"/>
                  <a:gd name="T36" fmla="*/ 267 w 271"/>
                  <a:gd name="T37" fmla="*/ 23 h 47"/>
                  <a:gd name="T38" fmla="*/ 261 w 271"/>
                  <a:gd name="T39" fmla="*/ 20 h 47"/>
                  <a:gd name="T40" fmla="*/ 254 w 271"/>
                  <a:gd name="T41" fmla="*/ 17 h 47"/>
                  <a:gd name="T42" fmla="*/ 244 w 271"/>
                  <a:gd name="T43" fmla="*/ 12 h 47"/>
                  <a:gd name="T44" fmla="*/ 233 w 271"/>
                  <a:gd name="T45" fmla="*/ 10 h 47"/>
                  <a:gd name="T46" fmla="*/ 218 w 271"/>
                  <a:gd name="T47" fmla="*/ 5 h 47"/>
                  <a:gd name="T48" fmla="*/ 202 w 271"/>
                  <a:gd name="T49" fmla="*/ 2 h 47"/>
                  <a:gd name="T50" fmla="*/ 184 w 271"/>
                  <a:gd name="T51" fmla="*/ 0 h 47"/>
                  <a:gd name="T52" fmla="*/ 164 w 271"/>
                  <a:gd name="T53" fmla="*/ 0 h 47"/>
                  <a:gd name="T54" fmla="*/ 141 w 271"/>
                  <a:gd name="T55" fmla="*/ 0 h 47"/>
                  <a:gd name="T56" fmla="*/ 118 w 271"/>
                  <a:gd name="T57" fmla="*/ 2 h 47"/>
                  <a:gd name="T58" fmla="*/ 89 w 271"/>
                  <a:gd name="T59" fmla="*/ 4 h 47"/>
                  <a:gd name="T60" fmla="*/ 62 w 271"/>
                  <a:gd name="T61" fmla="*/ 11 h 47"/>
                  <a:gd name="T62" fmla="*/ 31 w 271"/>
                  <a:gd name="T63" fmla="*/ 20 h 47"/>
                  <a:gd name="T64" fmla="*/ 0 w 271"/>
                  <a:gd name="T65" fmla="*/ 33 h 47"/>
                  <a:gd name="T66" fmla="*/ 41 w 271"/>
                  <a:gd name="T67" fmla="*/ 47 h 47"/>
                  <a:gd name="T68" fmla="*/ 41 w 271"/>
                  <a:gd name="T6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1" h="47">
                    <a:moveTo>
                      <a:pt x="41" y="47"/>
                    </a:moveTo>
                    <a:lnTo>
                      <a:pt x="43" y="47"/>
                    </a:lnTo>
                    <a:lnTo>
                      <a:pt x="47" y="46"/>
                    </a:lnTo>
                    <a:lnTo>
                      <a:pt x="54" y="43"/>
                    </a:lnTo>
                    <a:lnTo>
                      <a:pt x="66" y="41"/>
                    </a:lnTo>
                    <a:lnTo>
                      <a:pt x="77" y="38"/>
                    </a:lnTo>
                    <a:lnTo>
                      <a:pt x="93" y="35"/>
                    </a:lnTo>
                    <a:lnTo>
                      <a:pt x="108" y="34"/>
                    </a:lnTo>
                    <a:lnTo>
                      <a:pt x="126" y="31"/>
                    </a:lnTo>
                    <a:lnTo>
                      <a:pt x="145" y="28"/>
                    </a:lnTo>
                    <a:lnTo>
                      <a:pt x="164" y="27"/>
                    </a:lnTo>
                    <a:lnTo>
                      <a:pt x="182" y="24"/>
                    </a:lnTo>
                    <a:lnTo>
                      <a:pt x="201" y="23"/>
                    </a:lnTo>
                    <a:lnTo>
                      <a:pt x="220" y="23"/>
                    </a:lnTo>
                    <a:lnTo>
                      <a:pt x="238" y="23"/>
                    </a:lnTo>
                    <a:lnTo>
                      <a:pt x="256" y="23"/>
                    </a:lnTo>
                    <a:lnTo>
                      <a:pt x="271" y="27"/>
                    </a:lnTo>
                    <a:lnTo>
                      <a:pt x="270" y="25"/>
                    </a:lnTo>
                    <a:lnTo>
                      <a:pt x="267" y="23"/>
                    </a:lnTo>
                    <a:lnTo>
                      <a:pt x="261" y="20"/>
                    </a:lnTo>
                    <a:lnTo>
                      <a:pt x="254" y="17"/>
                    </a:lnTo>
                    <a:lnTo>
                      <a:pt x="244" y="12"/>
                    </a:lnTo>
                    <a:lnTo>
                      <a:pt x="233" y="10"/>
                    </a:lnTo>
                    <a:lnTo>
                      <a:pt x="218" y="5"/>
                    </a:lnTo>
                    <a:lnTo>
                      <a:pt x="202" y="2"/>
                    </a:lnTo>
                    <a:lnTo>
                      <a:pt x="184" y="0"/>
                    </a:lnTo>
                    <a:lnTo>
                      <a:pt x="164" y="0"/>
                    </a:lnTo>
                    <a:lnTo>
                      <a:pt x="141" y="0"/>
                    </a:lnTo>
                    <a:lnTo>
                      <a:pt x="118" y="2"/>
                    </a:lnTo>
                    <a:lnTo>
                      <a:pt x="89" y="4"/>
                    </a:lnTo>
                    <a:lnTo>
                      <a:pt x="62" y="11"/>
                    </a:lnTo>
                    <a:lnTo>
                      <a:pt x="31" y="20"/>
                    </a:lnTo>
                    <a:lnTo>
                      <a:pt x="0" y="33"/>
                    </a:lnTo>
                    <a:lnTo>
                      <a:pt x="41" y="47"/>
                    </a:lnTo>
                    <a:lnTo>
                      <a:pt x="41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25" name="Freeform 120"/>
              <p:cNvSpPr>
                <a:spLocks/>
              </p:cNvSpPr>
              <p:nvPr/>
            </p:nvSpPr>
            <p:spPr bwMode="auto">
              <a:xfrm>
                <a:off x="1409" y="2020"/>
                <a:ext cx="75" cy="37"/>
              </a:xfrm>
              <a:custGeom>
                <a:avLst/>
                <a:gdLst>
                  <a:gd name="T0" fmla="*/ 14 w 151"/>
                  <a:gd name="T1" fmla="*/ 46 h 73"/>
                  <a:gd name="T2" fmla="*/ 17 w 151"/>
                  <a:gd name="T3" fmla="*/ 44 h 73"/>
                  <a:gd name="T4" fmla="*/ 27 w 151"/>
                  <a:gd name="T5" fmla="*/ 43 h 73"/>
                  <a:gd name="T6" fmla="*/ 34 w 151"/>
                  <a:gd name="T7" fmla="*/ 41 h 73"/>
                  <a:gd name="T8" fmla="*/ 44 w 151"/>
                  <a:gd name="T9" fmla="*/ 41 h 73"/>
                  <a:gd name="T10" fmla="*/ 53 w 151"/>
                  <a:gd name="T11" fmla="*/ 40 h 73"/>
                  <a:gd name="T12" fmla="*/ 64 w 151"/>
                  <a:gd name="T13" fmla="*/ 38 h 73"/>
                  <a:gd name="T14" fmla="*/ 73 w 151"/>
                  <a:gd name="T15" fmla="*/ 35 h 73"/>
                  <a:gd name="T16" fmla="*/ 83 w 151"/>
                  <a:gd name="T17" fmla="*/ 34 h 73"/>
                  <a:gd name="T18" fmla="*/ 93 w 151"/>
                  <a:gd name="T19" fmla="*/ 30 h 73"/>
                  <a:gd name="T20" fmla="*/ 103 w 151"/>
                  <a:gd name="T21" fmla="*/ 27 h 73"/>
                  <a:gd name="T22" fmla="*/ 112 w 151"/>
                  <a:gd name="T23" fmla="*/ 23 h 73"/>
                  <a:gd name="T24" fmla="*/ 120 w 151"/>
                  <a:gd name="T25" fmla="*/ 18 h 73"/>
                  <a:gd name="T26" fmla="*/ 126 w 151"/>
                  <a:gd name="T27" fmla="*/ 14 h 73"/>
                  <a:gd name="T28" fmla="*/ 132 w 151"/>
                  <a:gd name="T29" fmla="*/ 10 h 73"/>
                  <a:gd name="T30" fmla="*/ 136 w 151"/>
                  <a:gd name="T31" fmla="*/ 4 h 73"/>
                  <a:gd name="T32" fmla="*/ 141 w 151"/>
                  <a:gd name="T33" fmla="*/ 1 h 73"/>
                  <a:gd name="T34" fmla="*/ 145 w 151"/>
                  <a:gd name="T35" fmla="*/ 0 h 73"/>
                  <a:gd name="T36" fmla="*/ 148 w 151"/>
                  <a:gd name="T37" fmla="*/ 4 h 73"/>
                  <a:gd name="T38" fmla="*/ 151 w 151"/>
                  <a:gd name="T39" fmla="*/ 5 h 73"/>
                  <a:gd name="T40" fmla="*/ 151 w 151"/>
                  <a:gd name="T41" fmla="*/ 11 h 73"/>
                  <a:gd name="T42" fmla="*/ 149 w 151"/>
                  <a:gd name="T43" fmla="*/ 18 h 73"/>
                  <a:gd name="T44" fmla="*/ 146 w 151"/>
                  <a:gd name="T45" fmla="*/ 25 h 73"/>
                  <a:gd name="T46" fmla="*/ 139 w 151"/>
                  <a:gd name="T47" fmla="*/ 33 h 73"/>
                  <a:gd name="T48" fmla="*/ 132 w 151"/>
                  <a:gd name="T49" fmla="*/ 40 h 73"/>
                  <a:gd name="T50" fmla="*/ 120 w 151"/>
                  <a:gd name="T51" fmla="*/ 47 h 73"/>
                  <a:gd name="T52" fmla="*/ 105 w 151"/>
                  <a:gd name="T53" fmla="*/ 54 h 73"/>
                  <a:gd name="T54" fmla="*/ 83 w 151"/>
                  <a:gd name="T55" fmla="*/ 60 h 73"/>
                  <a:gd name="T56" fmla="*/ 60 w 151"/>
                  <a:gd name="T57" fmla="*/ 66 h 73"/>
                  <a:gd name="T58" fmla="*/ 33 w 151"/>
                  <a:gd name="T59" fmla="*/ 69 h 73"/>
                  <a:gd name="T60" fmla="*/ 0 w 151"/>
                  <a:gd name="T61" fmla="*/ 73 h 73"/>
                  <a:gd name="T62" fmla="*/ 14 w 151"/>
                  <a:gd name="T63" fmla="*/ 46 h 73"/>
                  <a:gd name="T64" fmla="*/ 14 w 151"/>
                  <a:gd name="T65" fmla="*/ 4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1" h="73">
                    <a:moveTo>
                      <a:pt x="14" y="46"/>
                    </a:moveTo>
                    <a:lnTo>
                      <a:pt x="17" y="44"/>
                    </a:lnTo>
                    <a:lnTo>
                      <a:pt x="27" y="43"/>
                    </a:lnTo>
                    <a:lnTo>
                      <a:pt x="34" y="41"/>
                    </a:lnTo>
                    <a:lnTo>
                      <a:pt x="44" y="41"/>
                    </a:lnTo>
                    <a:lnTo>
                      <a:pt x="53" y="40"/>
                    </a:lnTo>
                    <a:lnTo>
                      <a:pt x="64" y="38"/>
                    </a:lnTo>
                    <a:lnTo>
                      <a:pt x="73" y="35"/>
                    </a:lnTo>
                    <a:lnTo>
                      <a:pt x="83" y="34"/>
                    </a:lnTo>
                    <a:lnTo>
                      <a:pt x="93" y="30"/>
                    </a:lnTo>
                    <a:lnTo>
                      <a:pt x="103" y="27"/>
                    </a:lnTo>
                    <a:lnTo>
                      <a:pt x="112" y="23"/>
                    </a:lnTo>
                    <a:lnTo>
                      <a:pt x="120" y="18"/>
                    </a:lnTo>
                    <a:lnTo>
                      <a:pt x="126" y="14"/>
                    </a:lnTo>
                    <a:lnTo>
                      <a:pt x="132" y="10"/>
                    </a:lnTo>
                    <a:lnTo>
                      <a:pt x="136" y="4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8" y="4"/>
                    </a:lnTo>
                    <a:lnTo>
                      <a:pt x="151" y="5"/>
                    </a:lnTo>
                    <a:lnTo>
                      <a:pt x="151" y="11"/>
                    </a:lnTo>
                    <a:lnTo>
                      <a:pt x="149" y="18"/>
                    </a:lnTo>
                    <a:lnTo>
                      <a:pt x="146" y="25"/>
                    </a:lnTo>
                    <a:lnTo>
                      <a:pt x="139" y="33"/>
                    </a:lnTo>
                    <a:lnTo>
                      <a:pt x="132" y="40"/>
                    </a:lnTo>
                    <a:lnTo>
                      <a:pt x="120" y="47"/>
                    </a:lnTo>
                    <a:lnTo>
                      <a:pt x="105" y="54"/>
                    </a:lnTo>
                    <a:lnTo>
                      <a:pt x="83" y="60"/>
                    </a:lnTo>
                    <a:lnTo>
                      <a:pt x="60" y="66"/>
                    </a:lnTo>
                    <a:lnTo>
                      <a:pt x="33" y="69"/>
                    </a:lnTo>
                    <a:lnTo>
                      <a:pt x="0" y="73"/>
                    </a:lnTo>
                    <a:lnTo>
                      <a:pt x="14" y="46"/>
                    </a:lnTo>
                    <a:lnTo>
                      <a:pt x="14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26" name="Freeform 121"/>
              <p:cNvSpPr>
                <a:spLocks/>
              </p:cNvSpPr>
              <p:nvPr/>
            </p:nvSpPr>
            <p:spPr bwMode="auto">
              <a:xfrm>
                <a:off x="1397" y="2038"/>
                <a:ext cx="115" cy="47"/>
              </a:xfrm>
              <a:custGeom>
                <a:avLst/>
                <a:gdLst>
                  <a:gd name="T0" fmla="*/ 213 w 232"/>
                  <a:gd name="T1" fmla="*/ 0 h 95"/>
                  <a:gd name="T2" fmla="*/ 209 w 232"/>
                  <a:gd name="T3" fmla="*/ 3 h 95"/>
                  <a:gd name="T4" fmla="*/ 201 w 232"/>
                  <a:gd name="T5" fmla="*/ 10 h 95"/>
                  <a:gd name="T6" fmla="*/ 194 w 232"/>
                  <a:gd name="T7" fmla="*/ 13 h 95"/>
                  <a:gd name="T8" fmla="*/ 187 w 232"/>
                  <a:gd name="T9" fmla="*/ 19 h 95"/>
                  <a:gd name="T10" fmla="*/ 177 w 232"/>
                  <a:gd name="T11" fmla="*/ 26 h 95"/>
                  <a:gd name="T12" fmla="*/ 167 w 232"/>
                  <a:gd name="T13" fmla="*/ 33 h 95"/>
                  <a:gd name="T14" fmla="*/ 153 w 232"/>
                  <a:gd name="T15" fmla="*/ 39 h 95"/>
                  <a:gd name="T16" fmla="*/ 138 w 232"/>
                  <a:gd name="T17" fmla="*/ 46 h 95"/>
                  <a:gd name="T18" fmla="*/ 121 w 232"/>
                  <a:gd name="T19" fmla="*/ 53 h 95"/>
                  <a:gd name="T20" fmla="*/ 101 w 232"/>
                  <a:gd name="T21" fmla="*/ 60 h 95"/>
                  <a:gd name="T22" fmla="*/ 79 w 232"/>
                  <a:gd name="T23" fmla="*/ 66 h 95"/>
                  <a:gd name="T24" fmla="*/ 56 w 232"/>
                  <a:gd name="T25" fmla="*/ 72 h 95"/>
                  <a:gd name="T26" fmla="*/ 29 w 232"/>
                  <a:gd name="T27" fmla="*/ 76 h 95"/>
                  <a:gd name="T28" fmla="*/ 2 w 232"/>
                  <a:gd name="T29" fmla="*/ 82 h 95"/>
                  <a:gd name="T30" fmla="*/ 0 w 232"/>
                  <a:gd name="T31" fmla="*/ 82 h 95"/>
                  <a:gd name="T32" fmla="*/ 2 w 232"/>
                  <a:gd name="T33" fmla="*/ 85 h 95"/>
                  <a:gd name="T34" fmla="*/ 3 w 232"/>
                  <a:gd name="T35" fmla="*/ 88 h 95"/>
                  <a:gd name="T36" fmla="*/ 10 w 232"/>
                  <a:gd name="T37" fmla="*/ 91 h 95"/>
                  <a:gd name="T38" fmla="*/ 15 w 232"/>
                  <a:gd name="T39" fmla="*/ 91 h 95"/>
                  <a:gd name="T40" fmla="*/ 20 w 232"/>
                  <a:gd name="T41" fmla="*/ 92 h 95"/>
                  <a:gd name="T42" fmla="*/ 26 w 232"/>
                  <a:gd name="T43" fmla="*/ 93 h 95"/>
                  <a:gd name="T44" fmla="*/ 35 w 232"/>
                  <a:gd name="T45" fmla="*/ 95 h 95"/>
                  <a:gd name="T46" fmla="*/ 45 w 232"/>
                  <a:gd name="T47" fmla="*/ 93 h 95"/>
                  <a:gd name="T48" fmla="*/ 56 w 232"/>
                  <a:gd name="T49" fmla="*/ 93 h 95"/>
                  <a:gd name="T50" fmla="*/ 69 w 232"/>
                  <a:gd name="T51" fmla="*/ 92 h 95"/>
                  <a:gd name="T52" fmla="*/ 85 w 232"/>
                  <a:gd name="T53" fmla="*/ 91 h 95"/>
                  <a:gd name="T54" fmla="*/ 101 w 232"/>
                  <a:gd name="T55" fmla="*/ 88 h 95"/>
                  <a:gd name="T56" fmla="*/ 115 w 232"/>
                  <a:gd name="T57" fmla="*/ 83 h 95"/>
                  <a:gd name="T58" fmla="*/ 130 w 232"/>
                  <a:gd name="T59" fmla="*/ 79 h 95"/>
                  <a:gd name="T60" fmla="*/ 144 w 232"/>
                  <a:gd name="T61" fmla="*/ 76 h 95"/>
                  <a:gd name="T62" fmla="*/ 156 w 232"/>
                  <a:gd name="T63" fmla="*/ 70 h 95"/>
                  <a:gd name="T64" fmla="*/ 168 w 232"/>
                  <a:gd name="T65" fmla="*/ 66 h 95"/>
                  <a:gd name="T66" fmla="*/ 179 w 232"/>
                  <a:gd name="T67" fmla="*/ 60 h 95"/>
                  <a:gd name="T68" fmla="*/ 189 w 232"/>
                  <a:gd name="T69" fmla="*/ 57 h 95"/>
                  <a:gd name="T70" fmla="*/ 197 w 232"/>
                  <a:gd name="T71" fmla="*/ 50 h 95"/>
                  <a:gd name="T72" fmla="*/ 206 w 232"/>
                  <a:gd name="T73" fmla="*/ 46 h 95"/>
                  <a:gd name="T74" fmla="*/ 212 w 232"/>
                  <a:gd name="T75" fmla="*/ 42 h 95"/>
                  <a:gd name="T76" fmla="*/ 219 w 232"/>
                  <a:gd name="T77" fmla="*/ 39 h 95"/>
                  <a:gd name="T78" fmla="*/ 226 w 232"/>
                  <a:gd name="T79" fmla="*/ 30 h 95"/>
                  <a:gd name="T80" fmla="*/ 232 w 232"/>
                  <a:gd name="T81" fmla="*/ 26 h 95"/>
                  <a:gd name="T82" fmla="*/ 229 w 232"/>
                  <a:gd name="T83" fmla="*/ 14 h 95"/>
                  <a:gd name="T84" fmla="*/ 222 w 232"/>
                  <a:gd name="T85" fmla="*/ 7 h 95"/>
                  <a:gd name="T86" fmla="*/ 214 w 232"/>
                  <a:gd name="T87" fmla="*/ 1 h 95"/>
                  <a:gd name="T88" fmla="*/ 213 w 232"/>
                  <a:gd name="T89" fmla="*/ 0 h 95"/>
                  <a:gd name="T90" fmla="*/ 213 w 232"/>
                  <a:gd name="T9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2" h="95">
                    <a:moveTo>
                      <a:pt x="213" y="0"/>
                    </a:moveTo>
                    <a:lnTo>
                      <a:pt x="209" y="3"/>
                    </a:lnTo>
                    <a:lnTo>
                      <a:pt x="201" y="10"/>
                    </a:lnTo>
                    <a:lnTo>
                      <a:pt x="194" y="13"/>
                    </a:lnTo>
                    <a:lnTo>
                      <a:pt x="187" y="19"/>
                    </a:lnTo>
                    <a:lnTo>
                      <a:pt x="177" y="26"/>
                    </a:lnTo>
                    <a:lnTo>
                      <a:pt x="167" y="33"/>
                    </a:lnTo>
                    <a:lnTo>
                      <a:pt x="153" y="39"/>
                    </a:lnTo>
                    <a:lnTo>
                      <a:pt x="138" y="46"/>
                    </a:lnTo>
                    <a:lnTo>
                      <a:pt x="121" y="53"/>
                    </a:lnTo>
                    <a:lnTo>
                      <a:pt x="101" y="60"/>
                    </a:lnTo>
                    <a:lnTo>
                      <a:pt x="79" y="66"/>
                    </a:lnTo>
                    <a:lnTo>
                      <a:pt x="56" y="72"/>
                    </a:lnTo>
                    <a:lnTo>
                      <a:pt x="29" y="76"/>
                    </a:lnTo>
                    <a:lnTo>
                      <a:pt x="2" y="82"/>
                    </a:lnTo>
                    <a:lnTo>
                      <a:pt x="0" y="82"/>
                    </a:lnTo>
                    <a:lnTo>
                      <a:pt x="2" y="85"/>
                    </a:lnTo>
                    <a:lnTo>
                      <a:pt x="3" y="88"/>
                    </a:lnTo>
                    <a:lnTo>
                      <a:pt x="10" y="91"/>
                    </a:lnTo>
                    <a:lnTo>
                      <a:pt x="15" y="91"/>
                    </a:lnTo>
                    <a:lnTo>
                      <a:pt x="20" y="92"/>
                    </a:lnTo>
                    <a:lnTo>
                      <a:pt x="26" y="93"/>
                    </a:lnTo>
                    <a:lnTo>
                      <a:pt x="35" y="95"/>
                    </a:lnTo>
                    <a:lnTo>
                      <a:pt x="45" y="93"/>
                    </a:lnTo>
                    <a:lnTo>
                      <a:pt x="56" y="93"/>
                    </a:lnTo>
                    <a:lnTo>
                      <a:pt x="69" y="92"/>
                    </a:lnTo>
                    <a:lnTo>
                      <a:pt x="85" y="91"/>
                    </a:lnTo>
                    <a:lnTo>
                      <a:pt x="101" y="88"/>
                    </a:lnTo>
                    <a:lnTo>
                      <a:pt x="115" y="83"/>
                    </a:lnTo>
                    <a:lnTo>
                      <a:pt x="130" y="79"/>
                    </a:lnTo>
                    <a:lnTo>
                      <a:pt x="144" y="76"/>
                    </a:lnTo>
                    <a:lnTo>
                      <a:pt x="156" y="70"/>
                    </a:lnTo>
                    <a:lnTo>
                      <a:pt x="168" y="66"/>
                    </a:lnTo>
                    <a:lnTo>
                      <a:pt x="179" y="60"/>
                    </a:lnTo>
                    <a:lnTo>
                      <a:pt x="189" y="57"/>
                    </a:lnTo>
                    <a:lnTo>
                      <a:pt x="197" y="50"/>
                    </a:lnTo>
                    <a:lnTo>
                      <a:pt x="206" y="46"/>
                    </a:lnTo>
                    <a:lnTo>
                      <a:pt x="212" y="42"/>
                    </a:lnTo>
                    <a:lnTo>
                      <a:pt x="219" y="39"/>
                    </a:lnTo>
                    <a:lnTo>
                      <a:pt x="226" y="30"/>
                    </a:lnTo>
                    <a:lnTo>
                      <a:pt x="232" y="26"/>
                    </a:lnTo>
                    <a:lnTo>
                      <a:pt x="229" y="14"/>
                    </a:lnTo>
                    <a:lnTo>
                      <a:pt x="222" y="7"/>
                    </a:lnTo>
                    <a:lnTo>
                      <a:pt x="214" y="1"/>
                    </a:lnTo>
                    <a:lnTo>
                      <a:pt x="213" y="0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27" name="Freeform 122"/>
              <p:cNvSpPr>
                <a:spLocks/>
              </p:cNvSpPr>
              <p:nvPr/>
            </p:nvSpPr>
            <p:spPr bwMode="auto">
              <a:xfrm>
                <a:off x="1433" y="1978"/>
                <a:ext cx="71" cy="54"/>
              </a:xfrm>
              <a:custGeom>
                <a:avLst/>
                <a:gdLst>
                  <a:gd name="T0" fmla="*/ 0 w 142"/>
                  <a:gd name="T1" fmla="*/ 31 h 108"/>
                  <a:gd name="T2" fmla="*/ 4 w 142"/>
                  <a:gd name="T3" fmla="*/ 31 h 108"/>
                  <a:gd name="T4" fmla="*/ 9 w 142"/>
                  <a:gd name="T5" fmla="*/ 31 h 108"/>
                  <a:gd name="T6" fmla="*/ 17 w 142"/>
                  <a:gd name="T7" fmla="*/ 33 h 108"/>
                  <a:gd name="T8" fmla="*/ 23 w 142"/>
                  <a:gd name="T9" fmla="*/ 34 h 108"/>
                  <a:gd name="T10" fmla="*/ 33 w 142"/>
                  <a:gd name="T11" fmla="*/ 37 h 108"/>
                  <a:gd name="T12" fmla="*/ 43 w 142"/>
                  <a:gd name="T13" fmla="*/ 40 h 108"/>
                  <a:gd name="T14" fmla="*/ 55 w 142"/>
                  <a:gd name="T15" fmla="*/ 44 h 108"/>
                  <a:gd name="T16" fmla="*/ 66 w 142"/>
                  <a:gd name="T17" fmla="*/ 49 h 108"/>
                  <a:gd name="T18" fmla="*/ 78 w 142"/>
                  <a:gd name="T19" fmla="*/ 54 h 108"/>
                  <a:gd name="T20" fmla="*/ 89 w 142"/>
                  <a:gd name="T21" fmla="*/ 60 h 108"/>
                  <a:gd name="T22" fmla="*/ 101 w 142"/>
                  <a:gd name="T23" fmla="*/ 69 h 108"/>
                  <a:gd name="T24" fmla="*/ 111 w 142"/>
                  <a:gd name="T25" fmla="*/ 76 h 108"/>
                  <a:gd name="T26" fmla="*/ 119 w 142"/>
                  <a:gd name="T27" fmla="*/ 85 h 108"/>
                  <a:gd name="T28" fmla="*/ 128 w 142"/>
                  <a:gd name="T29" fmla="*/ 95 h 108"/>
                  <a:gd name="T30" fmla="*/ 135 w 142"/>
                  <a:gd name="T31" fmla="*/ 108 h 108"/>
                  <a:gd name="T32" fmla="*/ 137 w 142"/>
                  <a:gd name="T33" fmla="*/ 105 h 108"/>
                  <a:gd name="T34" fmla="*/ 141 w 142"/>
                  <a:gd name="T35" fmla="*/ 100 h 108"/>
                  <a:gd name="T36" fmla="*/ 142 w 142"/>
                  <a:gd name="T37" fmla="*/ 92 h 108"/>
                  <a:gd name="T38" fmla="*/ 141 w 142"/>
                  <a:gd name="T39" fmla="*/ 82 h 108"/>
                  <a:gd name="T40" fmla="*/ 135 w 142"/>
                  <a:gd name="T41" fmla="*/ 73 h 108"/>
                  <a:gd name="T42" fmla="*/ 128 w 142"/>
                  <a:gd name="T43" fmla="*/ 66 h 108"/>
                  <a:gd name="T44" fmla="*/ 117 w 142"/>
                  <a:gd name="T45" fmla="*/ 57 h 108"/>
                  <a:gd name="T46" fmla="*/ 105 w 142"/>
                  <a:gd name="T47" fmla="*/ 47 h 108"/>
                  <a:gd name="T48" fmla="*/ 85 w 142"/>
                  <a:gd name="T49" fmla="*/ 36 h 108"/>
                  <a:gd name="T50" fmla="*/ 62 w 142"/>
                  <a:gd name="T51" fmla="*/ 26 h 108"/>
                  <a:gd name="T52" fmla="*/ 35 w 142"/>
                  <a:gd name="T53" fmla="*/ 13 h 108"/>
                  <a:gd name="T54" fmla="*/ 3 w 142"/>
                  <a:gd name="T55" fmla="*/ 0 h 108"/>
                  <a:gd name="T56" fmla="*/ 0 w 142"/>
                  <a:gd name="T57" fmla="*/ 31 h 108"/>
                  <a:gd name="T58" fmla="*/ 0 w 142"/>
                  <a:gd name="T59" fmla="*/ 3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2" h="108">
                    <a:moveTo>
                      <a:pt x="0" y="31"/>
                    </a:moveTo>
                    <a:lnTo>
                      <a:pt x="4" y="31"/>
                    </a:lnTo>
                    <a:lnTo>
                      <a:pt x="9" y="31"/>
                    </a:lnTo>
                    <a:lnTo>
                      <a:pt x="17" y="33"/>
                    </a:lnTo>
                    <a:lnTo>
                      <a:pt x="23" y="34"/>
                    </a:lnTo>
                    <a:lnTo>
                      <a:pt x="33" y="37"/>
                    </a:lnTo>
                    <a:lnTo>
                      <a:pt x="43" y="40"/>
                    </a:lnTo>
                    <a:lnTo>
                      <a:pt x="55" y="44"/>
                    </a:lnTo>
                    <a:lnTo>
                      <a:pt x="66" y="49"/>
                    </a:lnTo>
                    <a:lnTo>
                      <a:pt x="78" y="54"/>
                    </a:lnTo>
                    <a:lnTo>
                      <a:pt x="89" y="60"/>
                    </a:lnTo>
                    <a:lnTo>
                      <a:pt x="101" y="69"/>
                    </a:lnTo>
                    <a:lnTo>
                      <a:pt x="111" y="76"/>
                    </a:lnTo>
                    <a:lnTo>
                      <a:pt x="119" y="85"/>
                    </a:lnTo>
                    <a:lnTo>
                      <a:pt x="128" y="95"/>
                    </a:lnTo>
                    <a:lnTo>
                      <a:pt x="135" y="108"/>
                    </a:lnTo>
                    <a:lnTo>
                      <a:pt x="137" y="105"/>
                    </a:lnTo>
                    <a:lnTo>
                      <a:pt x="141" y="100"/>
                    </a:lnTo>
                    <a:lnTo>
                      <a:pt x="142" y="92"/>
                    </a:lnTo>
                    <a:lnTo>
                      <a:pt x="141" y="82"/>
                    </a:lnTo>
                    <a:lnTo>
                      <a:pt x="135" y="73"/>
                    </a:lnTo>
                    <a:lnTo>
                      <a:pt x="128" y="66"/>
                    </a:lnTo>
                    <a:lnTo>
                      <a:pt x="117" y="57"/>
                    </a:lnTo>
                    <a:lnTo>
                      <a:pt x="105" y="47"/>
                    </a:lnTo>
                    <a:lnTo>
                      <a:pt x="85" y="36"/>
                    </a:lnTo>
                    <a:lnTo>
                      <a:pt x="62" y="26"/>
                    </a:lnTo>
                    <a:lnTo>
                      <a:pt x="35" y="13"/>
                    </a:lnTo>
                    <a:lnTo>
                      <a:pt x="3" y="0"/>
                    </a:lnTo>
                    <a:lnTo>
                      <a:pt x="0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28" name="Freeform 123"/>
              <p:cNvSpPr>
                <a:spLocks/>
              </p:cNvSpPr>
              <p:nvPr/>
            </p:nvSpPr>
            <p:spPr bwMode="auto">
              <a:xfrm>
                <a:off x="1430" y="2130"/>
                <a:ext cx="123" cy="27"/>
              </a:xfrm>
              <a:custGeom>
                <a:avLst/>
                <a:gdLst>
                  <a:gd name="T0" fmla="*/ 248 w 248"/>
                  <a:gd name="T1" fmla="*/ 54 h 54"/>
                  <a:gd name="T2" fmla="*/ 246 w 248"/>
                  <a:gd name="T3" fmla="*/ 54 h 54"/>
                  <a:gd name="T4" fmla="*/ 243 w 248"/>
                  <a:gd name="T5" fmla="*/ 52 h 54"/>
                  <a:gd name="T6" fmla="*/ 239 w 248"/>
                  <a:gd name="T7" fmla="*/ 51 h 54"/>
                  <a:gd name="T8" fmla="*/ 233 w 248"/>
                  <a:gd name="T9" fmla="*/ 49 h 54"/>
                  <a:gd name="T10" fmla="*/ 223 w 248"/>
                  <a:gd name="T11" fmla="*/ 48 h 54"/>
                  <a:gd name="T12" fmla="*/ 213 w 248"/>
                  <a:gd name="T13" fmla="*/ 46 h 54"/>
                  <a:gd name="T14" fmla="*/ 200 w 248"/>
                  <a:gd name="T15" fmla="*/ 43 h 54"/>
                  <a:gd name="T16" fmla="*/ 187 w 248"/>
                  <a:gd name="T17" fmla="*/ 42 h 54"/>
                  <a:gd name="T18" fmla="*/ 170 w 248"/>
                  <a:gd name="T19" fmla="*/ 39 h 54"/>
                  <a:gd name="T20" fmla="*/ 151 w 248"/>
                  <a:gd name="T21" fmla="*/ 36 h 54"/>
                  <a:gd name="T22" fmla="*/ 130 w 248"/>
                  <a:gd name="T23" fmla="*/ 35 h 54"/>
                  <a:gd name="T24" fmla="*/ 110 w 248"/>
                  <a:gd name="T25" fmla="*/ 32 h 54"/>
                  <a:gd name="T26" fmla="*/ 85 w 248"/>
                  <a:gd name="T27" fmla="*/ 29 h 54"/>
                  <a:gd name="T28" fmla="*/ 59 w 248"/>
                  <a:gd name="T29" fmla="*/ 28 h 54"/>
                  <a:gd name="T30" fmla="*/ 29 w 248"/>
                  <a:gd name="T31" fmla="*/ 25 h 54"/>
                  <a:gd name="T32" fmla="*/ 0 w 248"/>
                  <a:gd name="T33" fmla="*/ 25 h 54"/>
                  <a:gd name="T34" fmla="*/ 0 w 248"/>
                  <a:gd name="T35" fmla="*/ 23 h 54"/>
                  <a:gd name="T36" fmla="*/ 5 w 248"/>
                  <a:gd name="T37" fmla="*/ 18 h 54"/>
                  <a:gd name="T38" fmla="*/ 9 w 248"/>
                  <a:gd name="T39" fmla="*/ 15 h 54"/>
                  <a:gd name="T40" fmla="*/ 13 w 248"/>
                  <a:gd name="T41" fmla="*/ 10 h 54"/>
                  <a:gd name="T42" fmla="*/ 18 w 248"/>
                  <a:gd name="T43" fmla="*/ 8 h 54"/>
                  <a:gd name="T44" fmla="*/ 26 w 248"/>
                  <a:gd name="T45" fmla="*/ 5 h 54"/>
                  <a:gd name="T46" fmla="*/ 29 w 248"/>
                  <a:gd name="T47" fmla="*/ 2 h 54"/>
                  <a:gd name="T48" fmla="*/ 38 w 248"/>
                  <a:gd name="T49" fmla="*/ 0 h 54"/>
                  <a:gd name="T50" fmla="*/ 46 w 248"/>
                  <a:gd name="T51" fmla="*/ 0 h 54"/>
                  <a:gd name="T52" fmla="*/ 58 w 248"/>
                  <a:gd name="T53" fmla="*/ 0 h 54"/>
                  <a:gd name="T54" fmla="*/ 68 w 248"/>
                  <a:gd name="T55" fmla="*/ 0 h 54"/>
                  <a:gd name="T56" fmla="*/ 82 w 248"/>
                  <a:gd name="T57" fmla="*/ 2 h 54"/>
                  <a:gd name="T58" fmla="*/ 97 w 248"/>
                  <a:gd name="T59" fmla="*/ 3 h 54"/>
                  <a:gd name="T60" fmla="*/ 111 w 248"/>
                  <a:gd name="T61" fmla="*/ 5 h 54"/>
                  <a:gd name="T62" fmla="*/ 125 w 248"/>
                  <a:gd name="T63" fmla="*/ 6 h 54"/>
                  <a:gd name="T64" fmla="*/ 141 w 248"/>
                  <a:gd name="T65" fmla="*/ 9 h 54"/>
                  <a:gd name="T66" fmla="*/ 154 w 248"/>
                  <a:gd name="T67" fmla="*/ 10 h 54"/>
                  <a:gd name="T68" fmla="*/ 169 w 248"/>
                  <a:gd name="T69" fmla="*/ 13 h 54"/>
                  <a:gd name="T70" fmla="*/ 181 w 248"/>
                  <a:gd name="T71" fmla="*/ 16 h 54"/>
                  <a:gd name="T72" fmla="*/ 193 w 248"/>
                  <a:gd name="T73" fmla="*/ 18 h 54"/>
                  <a:gd name="T74" fmla="*/ 203 w 248"/>
                  <a:gd name="T75" fmla="*/ 22 h 54"/>
                  <a:gd name="T76" fmla="*/ 212 w 248"/>
                  <a:gd name="T77" fmla="*/ 25 h 54"/>
                  <a:gd name="T78" fmla="*/ 223 w 248"/>
                  <a:gd name="T79" fmla="*/ 29 h 54"/>
                  <a:gd name="T80" fmla="*/ 232 w 248"/>
                  <a:gd name="T81" fmla="*/ 35 h 54"/>
                  <a:gd name="T82" fmla="*/ 239 w 248"/>
                  <a:gd name="T83" fmla="*/ 39 h 54"/>
                  <a:gd name="T84" fmla="*/ 243 w 248"/>
                  <a:gd name="T85" fmla="*/ 45 h 54"/>
                  <a:gd name="T86" fmla="*/ 248 w 248"/>
                  <a:gd name="T87" fmla="*/ 51 h 54"/>
                  <a:gd name="T88" fmla="*/ 248 w 248"/>
                  <a:gd name="T89" fmla="*/ 54 h 54"/>
                  <a:gd name="T90" fmla="*/ 248 w 248"/>
                  <a:gd name="T9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8" h="54">
                    <a:moveTo>
                      <a:pt x="248" y="54"/>
                    </a:moveTo>
                    <a:lnTo>
                      <a:pt x="246" y="54"/>
                    </a:lnTo>
                    <a:lnTo>
                      <a:pt x="243" y="52"/>
                    </a:lnTo>
                    <a:lnTo>
                      <a:pt x="239" y="51"/>
                    </a:lnTo>
                    <a:lnTo>
                      <a:pt x="233" y="49"/>
                    </a:lnTo>
                    <a:lnTo>
                      <a:pt x="223" y="48"/>
                    </a:lnTo>
                    <a:lnTo>
                      <a:pt x="213" y="46"/>
                    </a:lnTo>
                    <a:lnTo>
                      <a:pt x="200" y="43"/>
                    </a:lnTo>
                    <a:lnTo>
                      <a:pt x="187" y="42"/>
                    </a:lnTo>
                    <a:lnTo>
                      <a:pt x="170" y="39"/>
                    </a:lnTo>
                    <a:lnTo>
                      <a:pt x="151" y="36"/>
                    </a:lnTo>
                    <a:lnTo>
                      <a:pt x="130" y="35"/>
                    </a:lnTo>
                    <a:lnTo>
                      <a:pt x="110" y="32"/>
                    </a:lnTo>
                    <a:lnTo>
                      <a:pt x="85" y="29"/>
                    </a:lnTo>
                    <a:lnTo>
                      <a:pt x="59" y="28"/>
                    </a:lnTo>
                    <a:lnTo>
                      <a:pt x="29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5" y="18"/>
                    </a:lnTo>
                    <a:lnTo>
                      <a:pt x="9" y="15"/>
                    </a:lnTo>
                    <a:lnTo>
                      <a:pt x="13" y="10"/>
                    </a:lnTo>
                    <a:lnTo>
                      <a:pt x="18" y="8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8" y="0"/>
                    </a:lnTo>
                    <a:lnTo>
                      <a:pt x="82" y="2"/>
                    </a:lnTo>
                    <a:lnTo>
                      <a:pt x="97" y="3"/>
                    </a:lnTo>
                    <a:lnTo>
                      <a:pt x="111" y="5"/>
                    </a:lnTo>
                    <a:lnTo>
                      <a:pt x="125" y="6"/>
                    </a:lnTo>
                    <a:lnTo>
                      <a:pt x="141" y="9"/>
                    </a:lnTo>
                    <a:lnTo>
                      <a:pt x="154" y="10"/>
                    </a:lnTo>
                    <a:lnTo>
                      <a:pt x="169" y="13"/>
                    </a:lnTo>
                    <a:lnTo>
                      <a:pt x="181" y="16"/>
                    </a:lnTo>
                    <a:lnTo>
                      <a:pt x="193" y="18"/>
                    </a:lnTo>
                    <a:lnTo>
                      <a:pt x="203" y="22"/>
                    </a:lnTo>
                    <a:lnTo>
                      <a:pt x="212" y="25"/>
                    </a:lnTo>
                    <a:lnTo>
                      <a:pt x="223" y="29"/>
                    </a:lnTo>
                    <a:lnTo>
                      <a:pt x="232" y="35"/>
                    </a:lnTo>
                    <a:lnTo>
                      <a:pt x="239" y="39"/>
                    </a:lnTo>
                    <a:lnTo>
                      <a:pt x="243" y="45"/>
                    </a:lnTo>
                    <a:lnTo>
                      <a:pt x="248" y="51"/>
                    </a:lnTo>
                    <a:lnTo>
                      <a:pt x="248" y="54"/>
                    </a:lnTo>
                    <a:lnTo>
                      <a:pt x="248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29" name="Freeform 124"/>
              <p:cNvSpPr>
                <a:spLocks/>
              </p:cNvSpPr>
              <p:nvPr/>
            </p:nvSpPr>
            <p:spPr bwMode="auto">
              <a:xfrm>
                <a:off x="1371" y="2154"/>
                <a:ext cx="189" cy="65"/>
              </a:xfrm>
              <a:custGeom>
                <a:avLst/>
                <a:gdLst>
                  <a:gd name="T0" fmla="*/ 0 w 378"/>
                  <a:gd name="T1" fmla="*/ 129 h 129"/>
                  <a:gd name="T2" fmla="*/ 1 w 378"/>
                  <a:gd name="T3" fmla="*/ 126 h 129"/>
                  <a:gd name="T4" fmla="*/ 8 w 378"/>
                  <a:gd name="T5" fmla="*/ 125 h 129"/>
                  <a:gd name="T6" fmla="*/ 18 w 378"/>
                  <a:gd name="T7" fmla="*/ 119 h 129"/>
                  <a:gd name="T8" fmla="*/ 34 w 378"/>
                  <a:gd name="T9" fmla="*/ 113 h 129"/>
                  <a:gd name="T10" fmla="*/ 51 w 378"/>
                  <a:gd name="T11" fmla="*/ 106 h 129"/>
                  <a:gd name="T12" fmla="*/ 71 w 378"/>
                  <a:gd name="T13" fmla="*/ 98 h 129"/>
                  <a:gd name="T14" fmla="*/ 96 w 378"/>
                  <a:gd name="T15" fmla="*/ 87 h 129"/>
                  <a:gd name="T16" fmla="*/ 123 w 378"/>
                  <a:gd name="T17" fmla="*/ 79 h 129"/>
                  <a:gd name="T18" fmla="*/ 150 w 378"/>
                  <a:gd name="T19" fmla="*/ 69 h 129"/>
                  <a:gd name="T20" fmla="*/ 181 w 378"/>
                  <a:gd name="T21" fmla="*/ 59 h 129"/>
                  <a:gd name="T22" fmla="*/ 211 w 378"/>
                  <a:gd name="T23" fmla="*/ 49 h 129"/>
                  <a:gd name="T24" fmla="*/ 245 w 378"/>
                  <a:gd name="T25" fmla="*/ 40 h 129"/>
                  <a:gd name="T26" fmla="*/ 277 w 378"/>
                  <a:gd name="T27" fmla="*/ 31 h 129"/>
                  <a:gd name="T28" fmla="*/ 310 w 378"/>
                  <a:gd name="T29" fmla="*/ 24 h 129"/>
                  <a:gd name="T30" fmla="*/ 343 w 378"/>
                  <a:gd name="T31" fmla="*/ 18 h 129"/>
                  <a:gd name="T32" fmla="*/ 378 w 378"/>
                  <a:gd name="T33" fmla="*/ 14 h 129"/>
                  <a:gd name="T34" fmla="*/ 376 w 378"/>
                  <a:gd name="T35" fmla="*/ 13 h 129"/>
                  <a:gd name="T36" fmla="*/ 372 w 378"/>
                  <a:gd name="T37" fmla="*/ 8 h 129"/>
                  <a:gd name="T38" fmla="*/ 367 w 378"/>
                  <a:gd name="T39" fmla="*/ 6 h 129"/>
                  <a:gd name="T40" fmla="*/ 365 w 378"/>
                  <a:gd name="T41" fmla="*/ 4 h 129"/>
                  <a:gd name="T42" fmla="*/ 359 w 378"/>
                  <a:gd name="T43" fmla="*/ 1 h 129"/>
                  <a:gd name="T44" fmla="*/ 352 w 378"/>
                  <a:gd name="T45" fmla="*/ 1 h 129"/>
                  <a:gd name="T46" fmla="*/ 340 w 378"/>
                  <a:gd name="T47" fmla="*/ 0 h 129"/>
                  <a:gd name="T48" fmla="*/ 329 w 378"/>
                  <a:gd name="T49" fmla="*/ 0 h 129"/>
                  <a:gd name="T50" fmla="*/ 314 w 378"/>
                  <a:gd name="T51" fmla="*/ 0 h 129"/>
                  <a:gd name="T52" fmla="*/ 296 w 378"/>
                  <a:gd name="T53" fmla="*/ 3 h 129"/>
                  <a:gd name="T54" fmla="*/ 275 w 378"/>
                  <a:gd name="T55" fmla="*/ 6 h 129"/>
                  <a:gd name="T56" fmla="*/ 252 w 378"/>
                  <a:gd name="T57" fmla="*/ 11 h 129"/>
                  <a:gd name="T58" fmla="*/ 224 w 378"/>
                  <a:gd name="T59" fmla="*/ 18 h 129"/>
                  <a:gd name="T60" fmla="*/ 194 w 378"/>
                  <a:gd name="T61" fmla="*/ 27 h 129"/>
                  <a:gd name="T62" fmla="*/ 161 w 378"/>
                  <a:gd name="T63" fmla="*/ 36 h 129"/>
                  <a:gd name="T64" fmla="*/ 133 w 378"/>
                  <a:gd name="T65" fmla="*/ 44 h 129"/>
                  <a:gd name="T66" fmla="*/ 107 w 378"/>
                  <a:gd name="T67" fmla="*/ 54 h 129"/>
                  <a:gd name="T68" fmla="*/ 86 w 378"/>
                  <a:gd name="T69" fmla="*/ 63 h 129"/>
                  <a:gd name="T70" fmla="*/ 67 w 378"/>
                  <a:gd name="T71" fmla="*/ 72 h 129"/>
                  <a:gd name="T72" fmla="*/ 53 w 378"/>
                  <a:gd name="T73" fmla="*/ 80 h 129"/>
                  <a:gd name="T74" fmla="*/ 38 w 378"/>
                  <a:gd name="T75" fmla="*/ 87 h 129"/>
                  <a:gd name="T76" fmla="*/ 28 w 378"/>
                  <a:gd name="T77" fmla="*/ 96 h 129"/>
                  <a:gd name="T78" fmla="*/ 20 w 378"/>
                  <a:gd name="T79" fmla="*/ 102 h 129"/>
                  <a:gd name="T80" fmla="*/ 13 w 378"/>
                  <a:gd name="T81" fmla="*/ 109 h 129"/>
                  <a:gd name="T82" fmla="*/ 7 w 378"/>
                  <a:gd name="T83" fmla="*/ 113 h 129"/>
                  <a:gd name="T84" fmla="*/ 4 w 378"/>
                  <a:gd name="T85" fmla="*/ 119 h 129"/>
                  <a:gd name="T86" fmla="*/ 0 w 378"/>
                  <a:gd name="T87" fmla="*/ 125 h 129"/>
                  <a:gd name="T88" fmla="*/ 0 w 378"/>
                  <a:gd name="T89" fmla="*/ 129 h 129"/>
                  <a:gd name="T90" fmla="*/ 0 w 378"/>
                  <a:gd name="T91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8" h="129">
                    <a:moveTo>
                      <a:pt x="0" y="129"/>
                    </a:moveTo>
                    <a:lnTo>
                      <a:pt x="1" y="126"/>
                    </a:lnTo>
                    <a:lnTo>
                      <a:pt x="8" y="125"/>
                    </a:lnTo>
                    <a:lnTo>
                      <a:pt x="18" y="119"/>
                    </a:lnTo>
                    <a:lnTo>
                      <a:pt x="34" y="113"/>
                    </a:lnTo>
                    <a:lnTo>
                      <a:pt x="51" y="106"/>
                    </a:lnTo>
                    <a:lnTo>
                      <a:pt x="71" y="98"/>
                    </a:lnTo>
                    <a:lnTo>
                      <a:pt x="96" y="87"/>
                    </a:lnTo>
                    <a:lnTo>
                      <a:pt x="123" y="79"/>
                    </a:lnTo>
                    <a:lnTo>
                      <a:pt x="150" y="69"/>
                    </a:lnTo>
                    <a:lnTo>
                      <a:pt x="181" y="59"/>
                    </a:lnTo>
                    <a:lnTo>
                      <a:pt x="211" y="49"/>
                    </a:lnTo>
                    <a:lnTo>
                      <a:pt x="245" y="40"/>
                    </a:lnTo>
                    <a:lnTo>
                      <a:pt x="277" y="31"/>
                    </a:lnTo>
                    <a:lnTo>
                      <a:pt x="310" y="24"/>
                    </a:lnTo>
                    <a:lnTo>
                      <a:pt x="343" y="18"/>
                    </a:lnTo>
                    <a:lnTo>
                      <a:pt x="378" y="14"/>
                    </a:lnTo>
                    <a:lnTo>
                      <a:pt x="376" y="13"/>
                    </a:lnTo>
                    <a:lnTo>
                      <a:pt x="372" y="8"/>
                    </a:lnTo>
                    <a:lnTo>
                      <a:pt x="367" y="6"/>
                    </a:lnTo>
                    <a:lnTo>
                      <a:pt x="365" y="4"/>
                    </a:lnTo>
                    <a:lnTo>
                      <a:pt x="359" y="1"/>
                    </a:lnTo>
                    <a:lnTo>
                      <a:pt x="352" y="1"/>
                    </a:lnTo>
                    <a:lnTo>
                      <a:pt x="340" y="0"/>
                    </a:lnTo>
                    <a:lnTo>
                      <a:pt x="329" y="0"/>
                    </a:lnTo>
                    <a:lnTo>
                      <a:pt x="314" y="0"/>
                    </a:lnTo>
                    <a:lnTo>
                      <a:pt x="296" y="3"/>
                    </a:lnTo>
                    <a:lnTo>
                      <a:pt x="275" y="6"/>
                    </a:lnTo>
                    <a:lnTo>
                      <a:pt x="252" y="11"/>
                    </a:lnTo>
                    <a:lnTo>
                      <a:pt x="224" y="18"/>
                    </a:lnTo>
                    <a:lnTo>
                      <a:pt x="194" y="27"/>
                    </a:lnTo>
                    <a:lnTo>
                      <a:pt x="161" y="36"/>
                    </a:lnTo>
                    <a:lnTo>
                      <a:pt x="133" y="44"/>
                    </a:lnTo>
                    <a:lnTo>
                      <a:pt x="107" y="54"/>
                    </a:lnTo>
                    <a:lnTo>
                      <a:pt x="86" y="63"/>
                    </a:lnTo>
                    <a:lnTo>
                      <a:pt x="67" y="72"/>
                    </a:lnTo>
                    <a:lnTo>
                      <a:pt x="53" y="80"/>
                    </a:lnTo>
                    <a:lnTo>
                      <a:pt x="38" y="87"/>
                    </a:lnTo>
                    <a:lnTo>
                      <a:pt x="28" y="96"/>
                    </a:lnTo>
                    <a:lnTo>
                      <a:pt x="20" y="102"/>
                    </a:lnTo>
                    <a:lnTo>
                      <a:pt x="13" y="109"/>
                    </a:lnTo>
                    <a:lnTo>
                      <a:pt x="7" y="113"/>
                    </a:lnTo>
                    <a:lnTo>
                      <a:pt x="4" y="119"/>
                    </a:lnTo>
                    <a:lnTo>
                      <a:pt x="0" y="125"/>
                    </a:lnTo>
                    <a:lnTo>
                      <a:pt x="0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30" name="Freeform 125"/>
              <p:cNvSpPr>
                <a:spLocks/>
              </p:cNvSpPr>
              <p:nvPr/>
            </p:nvSpPr>
            <p:spPr bwMode="auto">
              <a:xfrm>
                <a:off x="1558" y="2158"/>
                <a:ext cx="56" cy="70"/>
              </a:xfrm>
              <a:custGeom>
                <a:avLst/>
                <a:gdLst>
                  <a:gd name="T0" fmla="*/ 112 w 112"/>
                  <a:gd name="T1" fmla="*/ 140 h 140"/>
                  <a:gd name="T2" fmla="*/ 109 w 112"/>
                  <a:gd name="T3" fmla="*/ 137 h 140"/>
                  <a:gd name="T4" fmla="*/ 105 w 112"/>
                  <a:gd name="T5" fmla="*/ 133 h 140"/>
                  <a:gd name="T6" fmla="*/ 98 w 112"/>
                  <a:gd name="T7" fmla="*/ 125 h 140"/>
                  <a:gd name="T8" fmla="*/ 89 w 112"/>
                  <a:gd name="T9" fmla="*/ 117 h 140"/>
                  <a:gd name="T10" fmla="*/ 84 w 112"/>
                  <a:gd name="T11" fmla="*/ 111 h 140"/>
                  <a:gd name="T12" fmla="*/ 79 w 112"/>
                  <a:gd name="T13" fmla="*/ 105 h 140"/>
                  <a:gd name="T14" fmla="*/ 72 w 112"/>
                  <a:gd name="T15" fmla="*/ 100 h 140"/>
                  <a:gd name="T16" fmla="*/ 69 w 112"/>
                  <a:gd name="T17" fmla="*/ 94 h 140"/>
                  <a:gd name="T18" fmla="*/ 65 w 112"/>
                  <a:gd name="T19" fmla="*/ 87 h 140"/>
                  <a:gd name="T20" fmla="*/ 61 w 112"/>
                  <a:gd name="T21" fmla="*/ 81 h 140"/>
                  <a:gd name="T22" fmla="*/ 56 w 112"/>
                  <a:gd name="T23" fmla="*/ 74 h 140"/>
                  <a:gd name="T24" fmla="*/ 53 w 112"/>
                  <a:gd name="T25" fmla="*/ 68 h 140"/>
                  <a:gd name="T26" fmla="*/ 48 w 112"/>
                  <a:gd name="T27" fmla="*/ 61 h 140"/>
                  <a:gd name="T28" fmla="*/ 45 w 112"/>
                  <a:gd name="T29" fmla="*/ 54 h 140"/>
                  <a:gd name="T30" fmla="*/ 40 w 112"/>
                  <a:gd name="T31" fmla="*/ 46 h 140"/>
                  <a:gd name="T32" fmla="*/ 36 w 112"/>
                  <a:gd name="T33" fmla="*/ 41 h 140"/>
                  <a:gd name="T34" fmla="*/ 28 w 112"/>
                  <a:gd name="T35" fmla="*/ 29 h 140"/>
                  <a:gd name="T36" fmla="*/ 20 w 112"/>
                  <a:gd name="T37" fmla="*/ 19 h 140"/>
                  <a:gd name="T38" fmla="*/ 10 w 112"/>
                  <a:gd name="T39" fmla="*/ 10 h 140"/>
                  <a:gd name="T40" fmla="*/ 5 w 112"/>
                  <a:gd name="T41" fmla="*/ 5 h 140"/>
                  <a:gd name="T42" fmla="*/ 0 w 112"/>
                  <a:gd name="T43" fmla="*/ 0 h 140"/>
                  <a:gd name="T44" fmla="*/ 0 w 112"/>
                  <a:gd name="T45" fmla="*/ 2 h 140"/>
                  <a:gd name="T46" fmla="*/ 5 w 112"/>
                  <a:gd name="T47" fmla="*/ 9 h 140"/>
                  <a:gd name="T48" fmla="*/ 5 w 112"/>
                  <a:gd name="T49" fmla="*/ 12 h 140"/>
                  <a:gd name="T50" fmla="*/ 7 w 112"/>
                  <a:gd name="T51" fmla="*/ 18 h 140"/>
                  <a:gd name="T52" fmla="*/ 10 w 112"/>
                  <a:gd name="T53" fmla="*/ 25 h 140"/>
                  <a:gd name="T54" fmla="*/ 13 w 112"/>
                  <a:gd name="T55" fmla="*/ 32 h 140"/>
                  <a:gd name="T56" fmla="*/ 16 w 112"/>
                  <a:gd name="T57" fmla="*/ 39 h 140"/>
                  <a:gd name="T58" fmla="*/ 19 w 112"/>
                  <a:gd name="T59" fmla="*/ 46 h 140"/>
                  <a:gd name="T60" fmla="*/ 23 w 112"/>
                  <a:gd name="T61" fmla="*/ 55 h 140"/>
                  <a:gd name="T62" fmla="*/ 26 w 112"/>
                  <a:gd name="T63" fmla="*/ 62 h 140"/>
                  <a:gd name="T64" fmla="*/ 29 w 112"/>
                  <a:gd name="T65" fmla="*/ 71 h 140"/>
                  <a:gd name="T66" fmla="*/ 33 w 112"/>
                  <a:gd name="T67" fmla="*/ 79 h 140"/>
                  <a:gd name="T68" fmla="*/ 36 w 112"/>
                  <a:gd name="T69" fmla="*/ 88 h 140"/>
                  <a:gd name="T70" fmla="*/ 40 w 112"/>
                  <a:gd name="T71" fmla="*/ 98 h 140"/>
                  <a:gd name="T72" fmla="*/ 42 w 112"/>
                  <a:gd name="T73" fmla="*/ 104 h 140"/>
                  <a:gd name="T74" fmla="*/ 48 w 112"/>
                  <a:gd name="T75" fmla="*/ 111 h 140"/>
                  <a:gd name="T76" fmla="*/ 52 w 112"/>
                  <a:gd name="T77" fmla="*/ 115 h 140"/>
                  <a:gd name="T78" fmla="*/ 58 w 112"/>
                  <a:gd name="T79" fmla="*/ 121 h 140"/>
                  <a:gd name="T80" fmla="*/ 69 w 112"/>
                  <a:gd name="T81" fmla="*/ 128 h 140"/>
                  <a:gd name="T82" fmla="*/ 82 w 112"/>
                  <a:gd name="T83" fmla="*/ 134 h 140"/>
                  <a:gd name="T84" fmla="*/ 92 w 112"/>
                  <a:gd name="T85" fmla="*/ 135 h 140"/>
                  <a:gd name="T86" fmla="*/ 104 w 112"/>
                  <a:gd name="T87" fmla="*/ 138 h 140"/>
                  <a:gd name="T88" fmla="*/ 109 w 112"/>
                  <a:gd name="T89" fmla="*/ 138 h 140"/>
                  <a:gd name="T90" fmla="*/ 112 w 112"/>
                  <a:gd name="T91" fmla="*/ 140 h 140"/>
                  <a:gd name="T92" fmla="*/ 112 w 112"/>
                  <a:gd name="T93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2" h="140">
                    <a:moveTo>
                      <a:pt x="112" y="140"/>
                    </a:moveTo>
                    <a:lnTo>
                      <a:pt x="109" y="137"/>
                    </a:lnTo>
                    <a:lnTo>
                      <a:pt x="105" y="133"/>
                    </a:lnTo>
                    <a:lnTo>
                      <a:pt x="98" y="125"/>
                    </a:lnTo>
                    <a:lnTo>
                      <a:pt x="89" y="117"/>
                    </a:lnTo>
                    <a:lnTo>
                      <a:pt x="84" y="111"/>
                    </a:lnTo>
                    <a:lnTo>
                      <a:pt x="79" y="105"/>
                    </a:lnTo>
                    <a:lnTo>
                      <a:pt x="72" y="100"/>
                    </a:lnTo>
                    <a:lnTo>
                      <a:pt x="69" y="94"/>
                    </a:lnTo>
                    <a:lnTo>
                      <a:pt x="65" y="87"/>
                    </a:lnTo>
                    <a:lnTo>
                      <a:pt x="61" y="81"/>
                    </a:lnTo>
                    <a:lnTo>
                      <a:pt x="56" y="74"/>
                    </a:lnTo>
                    <a:lnTo>
                      <a:pt x="53" y="68"/>
                    </a:lnTo>
                    <a:lnTo>
                      <a:pt x="48" y="61"/>
                    </a:lnTo>
                    <a:lnTo>
                      <a:pt x="45" y="54"/>
                    </a:lnTo>
                    <a:lnTo>
                      <a:pt x="40" y="46"/>
                    </a:lnTo>
                    <a:lnTo>
                      <a:pt x="36" y="41"/>
                    </a:lnTo>
                    <a:lnTo>
                      <a:pt x="28" y="29"/>
                    </a:lnTo>
                    <a:lnTo>
                      <a:pt x="20" y="19"/>
                    </a:lnTo>
                    <a:lnTo>
                      <a:pt x="10" y="10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7" y="18"/>
                    </a:lnTo>
                    <a:lnTo>
                      <a:pt x="10" y="25"/>
                    </a:lnTo>
                    <a:lnTo>
                      <a:pt x="13" y="32"/>
                    </a:lnTo>
                    <a:lnTo>
                      <a:pt x="16" y="39"/>
                    </a:lnTo>
                    <a:lnTo>
                      <a:pt x="19" y="46"/>
                    </a:lnTo>
                    <a:lnTo>
                      <a:pt x="23" y="55"/>
                    </a:lnTo>
                    <a:lnTo>
                      <a:pt x="26" y="62"/>
                    </a:lnTo>
                    <a:lnTo>
                      <a:pt x="29" y="71"/>
                    </a:lnTo>
                    <a:lnTo>
                      <a:pt x="33" y="79"/>
                    </a:lnTo>
                    <a:lnTo>
                      <a:pt x="36" y="88"/>
                    </a:lnTo>
                    <a:lnTo>
                      <a:pt x="40" y="98"/>
                    </a:lnTo>
                    <a:lnTo>
                      <a:pt x="42" y="104"/>
                    </a:lnTo>
                    <a:lnTo>
                      <a:pt x="48" y="111"/>
                    </a:lnTo>
                    <a:lnTo>
                      <a:pt x="52" y="115"/>
                    </a:lnTo>
                    <a:lnTo>
                      <a:pt x="58" y="121"/>
                    </a:lnTo>
                    <a:lnTo>
                      <a:pt x="69" y="128"/>
                    </a:lnTo>
                    <a:lnTo>
                      <a:pt x="82" y="134"/>
                    </a:lnTo>
                    <a:lnTo>
                      <a:pt x="92" y="135"/>
                    </a:lnTo>
                    <a:lnTo>
                      <a:pt x="104" y="138"/>
                    </a:lnTo>
                    <a:lnTo>
                      <a:pt x="109" y="138"/>
                    </a:lnTo>
                    <a:lnTo>
                      <a:pt x="112" y="140"/>
                    </a:lnTo>
                    <a:lnTo>
                      <a:pt x="112" y="1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31" name="Freeform 126"/>
              <p:cNvSpPr>
                <a:spLocks/>
              </p:cNvSpPr>
              <p:nvPr/>
            </p:nvSpPr>
            <p:spPr bwMode="auto">
              <a:xfrm>
                <a:off x="1414" y="2080"/>
                <a:ext cx="16" cy="98"/>
              </a:xfrm>
              <a:custGeom>
                <a:avLst/>
                <a:gdLst>
                  <a:gd name="T0" fmla="*/ 31 w 31"/>
                  <a:gd name="T1" fmla="*/ 0 h 197"/>
                  <a:gd name="T2" fmla="*/ 29 w 31"/>
                  <a:gd name="T3" fmla="*/ 10 h 197"/>
                  <a:gd name="T4" fmla="*/ 29 w 31"/>
                  <a:gd name="T5" fmla="*/ 20 h 197"/>
                  <a:gd name="T6" fmla="*/ 26 w 31"/>
                  <a:gd name="T7" fmla="*/ 29 h 197"/>
                  <a:gd name="T8" fmla="*/ 26 w 31"/>
                  <a:gd name="T9" fmla="*/ 41 h 197"/>
                  <a:gd name="T10" fmla="*/ 23 w 31"/>
                  <a:gd name="T11" fmla="*/ 53 h 197"/>
                  <a:gd name="T12" fmla="*/ 23 w 31"/>
                  <a:gd name="T13" fmla="*/ 67 h 197"/>
                  <a:gd name="T14" fmla="*/ 21 w 31"/>
                  <a:gd name="T15" fmla="*/ 82 h 197"/>
                  <a:gd name="T16" fmla="*/ 20 w 31"/>
                  <a:gd name="T17" fmla="*/ 98 h 197"/>
                  <a:gd name="T18" fmla="*/ 17 w 31"/>
                  <a:gd name="T19" fmla="*/ 110 h 197"/>
                  <a:gd name="T20" fmla="*/ 17 w 31"/>
                  <a:gd name="T21" fmla="*/ 128 h 197"/>
                  <a:gd name="T22" fmla="*/ 17 w 31"/>
                  <a:gd name="T23" fmla="*/ 142 h 197"/>
                  <a:gd name="T24" fmla="*/ 16 w 31"/>
                  <a:gd name="T25" fmla="*/ 155 h 197"/>
                  <a:gd name="T26" fmla="*/ 16 w 31"/>
                  <a:gd name="T27" fmla="*/ 168 h 197"/>
                  <a:gd name="T28" fmla="*/ 16 w 31"/>
                  <a:gd name="T29" fmla="*/ 181 h 197"/>
                  <a:gd name="T30" fmla="*/ 14 w 31"/>
                  <a:gd name="T31" fmla="*/ 189 h 197"/>
                  <a:gd name="T32" fmla="*/ 13 w 31"/>
                  <a:gd name="T33" fmla="*/ 195 h 197"/>
                  <a:gd name="T34" fmla="*/ 11 w 31"/>
                  <a:gd name="T35" fmla="*/ 197 h 197"/>
                  <a:gd name="T36" fmla="*/ 10 w 31"/>
                  <a:gd name="T37" fmla="*/ 197 h 197"/>
                  <a:gd name="T38" fmla="*/ 8 w 31"/>
                  <a:gd name="T39" fmla="*/ 192 h 197"/>
                  <a:gd name="T40" fmla="*/ 7 w 31"/>
                  <a:gd name="T41" fmla="*/ 187 h 197"/>
                  <a:gd name="T42" fmla="*/ 4 w 31"/>
                  <a:gd name="T43" fmla="*/ 178 h 197"/>
                  <a:gd name="T44" fmla="*/ 4 w 31"/>
                  <a:gd name="T45" fmla="*/ 166 h 197"/>
                  <a:gd name="T46" fmla="*/ 3 w 31"/>
                  <a:gd name="T47" fmla="*/ 152 h 197"/>
                  <a:gd name="T48" fmla="*/ 1 w 31"/>
                  <a:gd name="T49" fmla="*/ 136 h 197"/>
                  <a:gd name="T50" fmla="*/ 0 w 31"/>
                  <a:gd name="T51" fmla="*/ 118 h 197"/>
                  <a:gd name="T52" fmla="*/ 1 w 31"/>
                  <a:gd name="T53" fmla="*/ 99 h 197"/>
                  <a:gd name="T54" fmla="*/ 1 w 31"/>
                  <a:gd name="T55" fmla="*/ 77 h 197"/>
                  <a:gd name="T56" fmla="*/ 3 w 31"/>
                  <a:gd name="T57" fmla="*/ 54 h 197"/>
                  <a:gd name="T58" fmla="*/ 4 w 31"/>
                  <a:gd name="T59" fmla="*/ 30 h 197"/>
                  <a:gd name="T60" fmla="*/ 8 w 31"/>
                  <a:gd name="T61" fmla="*/ 6 h 197"/>
                  <a:gd name="T62" fmla="*/ 31 w 31"/>
                  <a:gd name="T63" fmla="*/ 0 h 197"/>
                  <a:gd name="T64" fmla="*/ 31 w 31"/>
                  <a:gd name="T65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197">
                    <a:moveTo>
                      <a:pt x="31" y="0"/>
                    </a:moveTo>
                    <a:lnTo>
                      <a:pt x="29" y="10"/>
                    </a:lnTo>
                    <a:lnTo>
                      <a:pt x="29" y="20"/>
                    </a:lnTo>
                    <a:lnTo>
                      <a:pt x="26" y="29"/>
                    </a:lnTo>
                    <a:lnTo>
                      <a:pt x="26" y="41"/>
                    </a:lnTo>
                    <a:lnTo>
                      <a:pt x="23" y="53"/>
                    </a:lnTo>
                    <a:lnTo>
                      <a:pt x="23" y="67"/>
                    </a:lnTo>
                    <a:lnTo>
                      <a:pt x="21" y="82"/>
                    </a:lnTo>
                    <a:lnTo>
                      <a:pt x="20" y="98"/>
                    </a:lnTo>
                    <a:lnTo>
                      <a:pt x="17" y="110"/>
                    </a:lnTo>
                    <a:lnTo>
                      <a:pt x="17" y="128"/>
                    </a:lnTo>
                    <a:lnTo>
                      <a:pt x="17" y="142"/>
                    </a:lnTo>
                    <a:lnTo>
                      <a:pt x="16" y="155"/>
                    </a:lnTo>
                    <a:lnTo>
                      <a:pt x="16" y="168"/>
                    </a:lnTo>
                    <a:lnTo>
                      <a:pt x="16" y="181"/>
                    </a:lnTo>
                    <a:lnTo>
                      <a:pt x="14" y="189"/>
                    </a:lnTo>
                    <a:lnTo>
                      <a:pt x="13" y="195"/>
                    </a:lnTo>
                    <a:lnTo>
                      <a:pt x="11" y="197"/>
                    </a:lnTo>
                    <a:lnTo>
                      <a:pt x="10" y="197"/>
                    </a:lnTo>
                    <a:lnTo>
                      <a:pt x="8" y="192"/>
                    </a:lnTo>
                    <a:lnTo>
                      <a:pt x="7" y="187"/>
                    </a:lnTo>
                    <a:lnTo>
                      <a:pt x="4" y="178"/>
                    </a:lnTo>
                    <a:lnTo>
                      <a:pt x="4" y="166"/>
                    </a:lnTo>
                    <a:lnTo>
                      <a:pt x="3" y="152"/>
                    </a:lnTo>
                    <a:lnTo>
                      <a:pt x="1" y="136"/>
                    </a:lnTo>
                    <a:lnTo>
                      <a:pt x="0" y="118"/>
                    </a:lnTo>
                    <a:lnTo>
                      <a:pt x="1" y="99"/>
                    </a:lnTo>
                    <a:lnTo>
                      <a:pt x="1" y="77"/>
                    </a:lnTo>
                    <a:lnTo>
                      <a:pt x="3" y="54"/>
                    </a:lnTo>
                    <a:lnTo>
                      <a:pt x="4" y="30"/>
                    </a:lnTo>
                    <a:lnTo>
                      <a:pt x="8" y="6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32" name="Freeform 127"/>
              <p:cNvSpPr>
                <a:spLocks/>
              </p:cNvSpPr>
              <p:nvPr/>
            </p:nvSpPr>
            <p:spPr bwMode="auto">
              <a:xfrm>
                <a:off x="1422" y="1924"/>
                <a:ext cx="25" cy="121"/>
              </a:xfrm>
              <a:custGeom>
                <a:avLst/>
                <a:gdLst>
                  <a:gd name="T0" fmla="*/ 18 w 50"/>
                  <a:gd name="T1" fmla="*/ 239 h 241"/>
                  <a:gd name="T2" fmla="*/ 18 w 50"/>
                  <a:gd name="T3" fmla="*/ 236 h 241"/>
                  <a:gd name="T4" fmla="*/ 18 w 50"/>
                  <a:gd name="T5" fmla="*/ 230 h 241"/>
                  <a:gd name="T6" fmla="*/ 18 w 50"/>
                  <a:gd name="T7" fmla="*/ 220 h 241"/>
                  <a:gd name="T8" fmla="*/ 20 w 50"/>
                  <a:gd name="T9" fmla="*/ 208 h 241"/>
                  <a:gd name="T10" fmla="*/ 20 w 50"/>
                  <a:gd name="T11" fmla="*/ 191 h 241"/>
                  <a:gd name="T12" fmla="*/ 21 w 50"/>
                  <a:gd name="T13" fmla="*/ 175 h 241"/>
                  <a:gd name="T14" fmla="*/ 23 w 50"/>
                  <a:gd name="T15" fmla="*/ 157 h 241"/>
                  <a:gd name="T16" fmla="*/ 25 w 50"/>
                  <a:gd name="T17" fmla="*/ 138 h 241"/>
                  <a:gd name="T18" fmla="*/ 25 w 50"/>
                  <a:gd name="T19" fmla="*/ 116 h 241"/>
                  <a:gd name="T20" fmla="*/ 28 w 50"/>
                  <a:gd name="T21" fmla="*/ 96 h 241"/>
                  <a:gd name="T22" fmla="*/ 33 w 50"/>
                  <a:gd name="T23" fmla="*/ 76 h 241"/>
                  <a:gd name="T24" fmla="*/ 36 w 50"/>
                  <a:gd name="T25" fmla="*/ 59 h 241"/>
                  <a:gd name="T26" fmla="*/ 38 w 50"/>
                  <a:gd name="T27" fmla="*/ 40 h 241"/>
                  <a:gd name="T28" fmla="*/ 41 w 50"/>
                  <a:gd name="T29" fmla="*/ 24 h 241"/>
                  <a:gd name="T30" fmla="*/ 44 w 50"/>
                  <a:gd name="T31" fmla="*/ 10 h 241"/>
                  <a:gd name="T32" fmla="*/ 50 w 50"/>
                  <a:gd name="T33" fmla="*/ 1 h 241"/>
                  <a:gd name="T34" fmla="*/ 47 w 50"/>
                  <a:gd name="T35" fmla="*/ 0 h 241"/>
                  <a:gd name="T36" fmla="*/ 43 w 50"/>
                  <a:gd name="T37" fmla="*/ 3 h 241"/>
                  <a:gd name="T38" fmla="*/ 38 w 50"/>
                  <a:gd name="T39" fmla="*/ 6 h 241"/>
                  <a:gd name="T40" fmla="*/ 36 w 50"/>
                  <a:gd name="T41" fmla="*/ 10 h 241"/>
                  <a:gd name="T42" fmla="*/ 33 w 50"/>
                  <a:gd name="T43" fmla="*/ 17 h 241"/>
                  <a:gd name="T44" fmla="*/ 30 w 50"/>
                  <a:gd name="T45" fmla="*/ 27 h 241"/>
                  <a:gd name="T46" fmla="*/ 25 w 50"/>
                  <a:gd name="T47" fmla="*/ 40 h 241"/>
                  <a:gd name="T48" fmla="*/ 20 w 50"/>
                  <a:gd name="T49" fmla="*/ 55 h 241"/>
                  <a:gd name="T50" fmla="*/ 15 w 50"/>
                  <a:gd name="T51" fmla="*/ 73 h 241"/>
                  <a:gd name="T52" fmla="*/ 13 w 50"/>
                  <a:gd name="T53" fmla="*/ 98 h 241"/>
                  <a:gd name="T54" fmla="*/ 8 w 50"/>
                  <a:gd name="T55" fmla="*/ 126 h 241"/>
                  <a:gd name="T56" fmla="*/ 5 w 50"/>
                  <a:gd name="T57" fmla="*/ 158 h 241"/>
                  <a:gd name="T58" fmla="*/ 1 w 50"/>
                  <a:gd name="T59" fmla="*/ 197 h 241"/>
                  <a:gd name="T60" fmla="*/ 0 w 50"/>
                  <a:gd name="T61" fmla="*/ 241 h 241"/>
                  <a:gd name="T62" fmla="*/ 18 w 50"/>
                  <a:gd name="T63" fmla="*/ 239 h 241"/>
                  <a:gd name="T64" fmla="*/ 18 w 50"/>
                  <a:gd name="T65" fmla="*/ 239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241">
                    <a:moveTo>
                      <a:pt x="18" y="239"/>
                    </a:moveTo>
                    <a:lnTo>
                      <a:pt x="18" y="236"/>
                    </a:lnTo>
                    <a:lnTo>
                      <a:pt x="18" y="230"/>
                    </a:lnTo>
                    <a:lnTo>
                      <a:pt x="18" y="220"/>
                    </a:lnTo>
                    <a:lnTo>
                      <a:pt x="20" y="208"/>
                    </a:lnTo>
                    <a:lnTo>
                      <a:pt x="20" y="191"/>
                    </a:lnTo>
                    <a:lnTo>
                      <a:pt x="21" y="175"/>
                    </a:lnTo>
                    <a:lnTo>
                      <a:pt x="23" y="157"/>
                    </a:lnTo>
                    <a:lnTo>
                      <a:pt x="25" y="138"/>
                    </a:lnTo>
                    <a:lnTo>
                      <a:pt x="25" y="116"/>
                    </a:lnTo>
                    <a:lnTo>
                      <a:pt x="28" y="96"/>
                    </a:lnTo>
                    <a:lnTo>
                      <a:pt x="33" y="76"/>
                    </a:lnTo>
                    <a:lnTo>
                      <a:pt x="36" y="59"/>
                    </a:lnTo>
                    <a:lnTo>
                      <a:pt x="38" y="40"/>
                    </a:lnTo>
                    <a:lnTo>
                      <a:pt x="41" y="24"/>
                    </a:lnTo>
                    <a:lnTo>
                      <a:pt x="44" y="10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3" y="3"/>
                    </a:lnTo>
                    <a:lnTo>
                      <a:pt x="38" y="6"/>
                    </a:lnTo>
                    <a:lnTo>
                      <a:pt x="36" y="10"/>
                    </a:lnTo>
                    <a:lnTo>
                      <a:pt x="33" y="17"/>
                    </a:lnTo>
                    <a:lnTo>
                      <a:pt x="30" y="27"/>
                    </a:lnTo>
                    <a:lnTo>
                      <a:pt x="25" y="40"/>
                    </a:lnTo>
                    <a:lnTo>
                      <a:pt x="20" y="55"/>
                    </a:lnTo>
                    <a:lnTo>
                      <a:pt x="15" y="73"/>
                    </a:lnTo>
                    <a:lnTo>
                      <a:pt x="13" y="98"/>
                    </a:lnTo>
                    <a:lnTo>
                      <a:pt x="8" y="126"/>
                    </a:lnTo>
                    <a:lnTo>
                      <a:pt x="5" y="158"/>
                    </a:lnTo>
                    <a:lnTo>
                      <a:pt x="1" y="197"/>
                    </a:lnTo>
                    <a:lnTo>
                      <a:pt x="0" y="241"/>
                    </a:lnTo>
                    <a:lnTo>
                      <a:pt x="18" y="239"/>
                    </a:lnTo>
                    <a:lnTo>
                      <a:pt x="18" y="2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33" name="Freeform 128"/>
              <p:cNvSpPr>
                <a:spLocks/>
              </p:cNvSpPr>
              <p:nvPr/>
            </p:nvSpPr>
            <p:spPr bwMode="auto">
              <a:xfrm>
                <a:off x="1389" y="2080"/>
                <a:ext cx="16" cy="121"/>
              </a:xfrm>
              <a:custGeom>
                <a:avLst/>
                <a:gdLst>
                  <a:gd name="T0" fmla="*/ 32 w 32"/>
                  <a:gd name="T1" fmla="*/ 0 h 241"/>
                  <a:gd name="T2" fmla="*/ 30 w 32"/>
                  <a:gd name="T3" fmla="*/ 1 h 241"/>
                  <a:gd name="T4" fmla="*/ 30 w 32"/>
                  <a:gd name="T5" fmla="*/ 6 h 241"/>
                  <a:gd name="T6" fmla="*/ 29 w 32"/>
                  <a:gd name="T7" fmla="*/ 11 h 241"/>
                  <a:gd name="T8" fmla="*/ 29 w 32"/>
                  <a:gd name="T9" fmla="*/ 23 h 241"/>
                  <a:gd name="T10" fmla="*/ 29 w 32"/>
                  <a:gd name="T11" fmla="*/ 33 h 241"/>
                  <a:gd name="T12" fmla="*/ 27 w 32"/>
                  <a:gd name="T13" fmla="*/ 47 h 241"/>
                  <a:gd name="T14" fmla="*/ 27 w 32"/>
                  <a:gd name="T15" fmla="*/ 62 h 241"/>
                  <a:gd name="T16" fmla="*/ 27 w 32"/>
                  <a:gd name="T17" fmla="*/ 79 h 241"/>
                  <a:gd name="T18" fmla="*/ 26 w 32"/>
                  <a:gd name="T19" fmla="*/ 98 h 241"/>
                  <a:gd name="T20" fmla="*/ 24 w 32"/>
                  <a:gd name="T21" fmla="*/ 116 h 241"/>
                  <a:gd name="T22" fmla="*/ 24 w 32"/>
                  <a:gd name="T23" fmla="*/ 135 h 241"/>
                  <a:gd name="T24" fmla="*/ 24 w 32"/>
                  <a:gd name="T25" fmla="*/ 155 h 241"/>
                  <a:gd name="T26" fmla="*/ 23 w 32"/>
                  <a:gd name="T27" fmla="*/ 174 h 241"/>
                  <a:gd name="T28" fmla="*/ 23 w 32"/>
                  <a:gd name="T29" fmla="*/ 194 h 241"/>
                  <a:gd name="T30" fmla="*/ 24 w 32"/>
                  <a:gd name="T31" fmla="*/ 212 h 241"/>
                  <a:gd name="T32" fmla="*/ 26 w 32"/>
                  <a:gd name="T33" fmla="*/ 233 h 241"/>
                  <a:gd name="T34" fmla="*/ 4 w 32"/>
                  <a:gd name="T35" fmla="*/ 241 h 241"/>
                  <a:gd name="T36" fmla="*/ 4 w 32"/>
                  <a:gd name="T37" fmla="*/ 238 h 241"/>
                  <a:gd name="T38" fmla="*/ 4 w 32"/>
                  <a:gd name="T39" fmla="*/ 234 h 241"/>
                  <a:gd name="T40" fmla="*/ 3 w 32"/>
                  <a:gd name="T41" fmla="*/ 225 h 241"/>
                  <a:gd name="T42" fmla="*/ 3 w 32"/>
                  <a:gd name="T43" fmla="*/ 217 h 241"/>
                  <a:gd name="T44" fmla="*/ 1 w 32"/>
                  <a:gd name="T45" fmla="*/ 204 h 241"/>
                  <a:gd name="T46" fmla="*/ 0 w 32"/>
                  <a:gd name="T47" fmla="*/ 191 h 241"/>
                  <a:gd name="T48" fmla="*/ 0 w 32"/>
                  <a:gd name="T49" fmla="*/ 174 h 241"/>
                  <a:gd name="T50" fmla="*/ 0 w 32"/>
                  <a:gd name="T51" fmla="*/ 158 h 241"/>
                  <a:gd name="T52" fmla="*/ 0 w 32"/>
                  <a:gd name="T53" fmla="*/ 139 h 241"/>
                  <a:gd name="T54" fmla="*/ 0 w 32"/>
                  <a:gd name="T55" fmla="*/ 120 h 241"/>
                  <a:gd name="T56" fmla="*/ 0 w 32"/>
                  <a:gd name="T57" fmla="*/ 100 h 241"/>
                  <a:gd name="T58" fmla="*/ 3 w 32"/>
                  <a:gd name="T59" fmla="*/ 80 h 241"/>
                  <a:gd name="T60" fmla="*/ 3 w 32"/>
                  <a:gd name="T61" fmla="*/ 60 h 241"/>
                  <a:gd name="T62" fmla="*/ 6 w 32"/>
                  <a:gd name="T63" fmla="*/ 40 h 241"/>
                  <a:gd name="T64" fmla="*/ 9 w 32"/>
                  <a:gd name="T65" fmla="*/ 20 h 241"/>
                  <a:gd name="T66" fmla="*/ 13 w 32"/>
                  <a:gd name="T67" fmla="*/ 3 h 241"/>
                  <a:gd name="T68" fmla="*/ 32 w 32"/>
                  <a:gd name="T69" fmla="*/ 0 h 241"/>
                  <a:gd name="T70" fmla="*/ 32 w 32"/>
                  <a:gd name="T7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241">
                    <a:moveTo>
                      <a:pt x="32" y="0"/>
                    </a:moveTo>
                    <a:lnTo>
                      <a:pt x="30" y="1"/>
                    </a:lnTo>
                    <a:lnTo>
                      <a:pt x="30" y="6"/>
                    </a:lnTo>
                    <a:lnTo>
                      <a:pt x="29" y="11"/>
                    </a:lnTo>
                    <a:lnTo>
                      <a:pt x="29" y="23"/>
                    </a:lnTo>
                    <a:lnTo>
                      <a:pt x="29" y="33"/>
                    </a:lnTo>
                    <a:lnTo>
                      <a:pt x="27" y="47"/>
                    </a:lnTo>
                    <a:lnTo>
                      <a:pt x="27" y="62"/>
                    </a:lnTo>
                    <a:lnTo>
                      <a:pt x="27" y="79"/>
                    </a:lnTo>
                    <a:lnTo>
                      <a:pt x="26" y="98"/>
                    </a:lnTo>
                    <a:lnTo>
                      <a:pt x="24" y="116"/>
                    </a:lnTo>
                    <a:lnTo>
                      <a:pt x="24" y="135"/>
                    </a:lnTo>
                    <a:lnTo>
                      <a:pt x="24" y="155"/>
                    </a:lnTo>
                    <a:lnTo>
                      <a:pt x="23" y="174"/>
                    </a:lnTo>
                    <a:lnTo>
                      <a:pt x="23" y="194"/>
                    </a:lnTo>
                    <a:lnTo>
                      <a:pt x="24" y="212"/>
                    </a:lnTo>
                    <a:lnTo>
                      <a:pt x="26" y="233"/>
                    </a:lnTo>
                    <a:lnTo>
                      <a:pt x="4" y="241"/>
                    </a:lnTo>
                    <a:lnTo>
                      <a:pt x="4" y="238"/>
                    </a:lnTo>
                    <a:lnTo>
                      <a:pt x="4" y="234"/>
                    </a:lnTo>
                    <a:lnTo>
                      <a:pt x="3" y="225"/>
                    </a:lnTo>
                    <a:lnTo>
                      <a:pt x="3" y="217"/>
                    </a:lnTo>
                    <a:lnTo>
                      <a:pt x="1" y="204"/>
                    </a:lnTo>
                    <a:lnTo>
                      <a:pt x="0" y="191"/>
                    </a:lnTo>
                    <a:lnTo>
                      <a:pt x="0" y="174"/>
                    </a:lnTo>
                    <a:lnTo>
                      <a:pt x="0" y="158"/>
                    </a:lnTo>
                    <a:lnTo>
                      <a:pt x="0" y="139"/>
                    </a:lnTo>
                    <a:lnTo>
                      <a:pt x="0" y="120"/>
                    </a:lnTo>
                    <a:lnTo>
                      <a:pt x="0" y="100"/>
                    </a:lnTo>
                    <a:lnTo>
                      <a:pt x="3" y="80"/>
                    </a:lnTo>
                    <a:lnTo>
                      <a:pt x="3" y="60"/>
                    </a:lnTo>
                    <a:lnTo>
                      <a:pt x="6" y="40"/>
                    </a:lnTo>
                    <a:lnTo>
                      <a:pt x="9" y="20"/>
                    </a:lnTo>
                    <a:lnTo>
                      <a:pt x="13" y="3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34" name="Freeform 129"/>
              <p:cNvSpPr>
                <a:spLocks/>
              </p:cNvSpPr>
              <p:nvPr/>
            </p:nvSpPr>
            <p:spPr bwMode="auto">
              <a:xfrm>
                <a:off x="1379" y="1905"/>
                <a:ext cx="13" cy="108"/>
              </a:xfrm>
              <a:custGeom>
                <a:avLst/>
                <a:gdLst>
                  <a:gd name="T0" fmla="*/ 0 w 26"/>
                  <a:gd name="T1" fmla="*/ 207 h 217"/>
                  <a:gd name="T2" fmla="*/ 0 w 26"/>
                  <a:gd name="T3" fmla="*/ 204 h 217"/>
                  <a:gd name="T4" fmla="*/ 0 w 26"/>
                  <a:gd name="T5" fmla="*/ 198 h 217"/>
                  <a:gd name="T6" fmla="*/ 0 w 26"/>
                  <a:gd name="T7" fmla="*/ 191 h 217"/>
                  <a:gd name="T8" fmla="*/ 0 w 26"/>
                  <a:gd name="T9" fmla="*/ 181 h 217"/>
                  <a:gd name="T10" fmla="*/ 0 w 26"/>
                  <a:gd name="T11" fmla="*/ 167 h 217"/>
                  <a:gd name="T12" fmla="*/ 0 w 26"/>
                  <a:gd name="T13" fmla="*/ 154 h 217"/>
                  <a:gd name="T14" fmla="*/ 0 w 26"/>
                  <a:gd name="T15" fmla="*/ 138 h 217"/>
                  <a:gd name="T16" fmla="*/ 2 w 26"/>
                  <a:gd name="T17" fmla="*/ 122 h 217"/>
                  <a:gd name="T18" fmla="*/ 2 w 26"/>
                  <a:gd name="T19" fmla="*/ 104 h 217"/>
                  <a:gd name="T20" fmla="*/ 5 w 26"/>
                  <a:gd name="T21" fmla="*/ 86 h 217"/>
                  <a:gd name="T22" fmla="*/ 6 w 26"/>
                  <a:gd name="T23" fmla="*/ 69 h 217"/>
                  <a:gd name="T24" fmla="*/ 9 w 26"/>
                  <a:gd name="T25" fmla="*/ 53 h 217"/>
                  <a:gd name="T26" fmla="*/ 13 w 26"/>
                  <a:gd name="T27" fmla="*/ 36 h 217"/>
                  <a:gd name="T28" fmla="*/ 16 w 26"/>
                  <a:gd name="T29" fmla="*/ 23 h 217"/>
                  <a:gd name="T30" fmla="*/ 19 w 26"/>
                  <a:gd name="T31" fmla="*/ 10 h 217"/>
                  <a:gd name="T32" fmla="*/ 26 w 26"/>
                  <a:gd name="T33" fmla="*/ 0 h 217"/>
                  <a:gd name="T34" fmla="*/ 25 w 26"/>
                  <a:gd name="T35" fmla="*/ 15 h 217"/>
                  <a:gd name="T36" fmla="*/ 25 w 26"/>
                  <a:gd name="T37" fmla="*/ 26 h 217"/>
                  <a:gd name="T38" fmla="*/ 23 w 26"/>
                  <a:gd name="T39" fmla="*/ 38 h 217"/>
                  <a:gd name="T40" fmla="*/ 23 w 26"/>
                  <a:gd name="T41" fmla="*/ 53 h 217"/>
                  <a:gd name="T42" fmla="*/ 23 w 26"/>
                  <a:gd name="T43" fmla="*/ 69 h 217"/>
                  <a:gd name="T44" fmla="*/ 23 w 26"/>
                  <a:gd name="T45" fmla="*/ 86 h 217"/>
                  <a:gd name="T46" fmla="*/ 22 w 26"/>
                  <a:gd name="T47" fmla="*/ 104 h 217"/>
                  <a:gd name="T48" fmla="*/ 22 w 26"/>
                  <a:gd name="T49" fmla="*/ 122 h 217"/>
                  <a:gd name="T50" fmla="*/ 22 w 26"/>
                  <a:gd name="T51" fmla="*/ 141 h 217"/>
                  <a:gd name="T52" fmla="*/ 22 w 26"/>
                  <a:gd name="T53" fmla="*/ 160 h 217"/>
                  <a:gd name="T54" fmla="*/ 22 w 26"/>
                  <a:gd name="T55" fmla="*/ 174 h 217"/>
                  <a:gd name="T56" fmla="*/ 22 w 26"/>
                  <a:gd name="T57" fmla="*/ 191 h 217"/>
                  <a:gd name="T58" fmla="*/ 22 w 26"/>
                  <a:gd name="T59" fmla="*/ 204 h 217"/>
                  <a:gd name="T60" fmla="*/ 25 w 26"/>
                  <a:gd name="T61" fmla="*/ 217 h 217"/>
                  <a:gd name="T62" fmla="*/ 0 w 26"/>
                  <a:gd name="T63" fmla="*/ 207 h 217"/>
                  <a:gd name="T64" fmla="*/ 0 w 26"/>
                  <a:gd name="T65" fmla="*/ 20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" h="217">
                    <a:moveTo>
                      <a:pt x="0" y="207"/>
                    </a:moveTo>
                    <a:lnTo>
                      <a:pt x="0" y="204"/>
                    </a:lnTo>
                    <a:lnTo>
                      <a:pt x="0" y="198"/>
                    </a:lnTo>
                    <a:lnTo>
                      <a:pt x="0" y="191"/>
                    </a:lnTo>
                    <a:lnTo>
                      <a:pt x="0" y="181"/>
                    </a:lnTo>
                    <a:lnTo>
                      <a:pt x="0" y="167"/>
                    </a:lnTo>
                    <a:lnTo>
                      <a:pt x="0" y="154"/>
                    </a:lnTo>
                    <a:lnTo>
                      <a:pt x="0" y="138"/>
                    </a:lnTo>
                    <a:lnTo>
                      <a:pt x="2" y="122"/>
                    </a:lnTo>
                    <a:lnTo>
                      <a:pt x="2" y="104"/>
                    </a:lnTo>
                    <a:lnTo>
                      <a:pt x="5" y="86"/>
                    </a:lnTo>
                    <a:lnTo>
                      <a:pt x="6" y="69"/>
                    </a:lnTo>
                    <a:lnTo>
                      <a:pt x="9" y="53"/>
                    </a:lnTo>
                    <a:lnTo>
                      <a:pt x="13" y="36"/>
                    </a:lnTo>
                    <a:lnTo>
                      <a:pt x="16" y="23"/>
                    </a:lnTo>
                    <a:lnTo>
                      <a:pt x="19" y="10"/>
                    </a:lnTo>
                    <a:lnTo>
                      <a:pt x="26" y="0"/>
                    </a:lnTo>
                    <a:lnTo>
                      <a:pt x="25" y="15"/>
                    </a:lnTo>
                    <a:lnTo>
                      <a:pt x="25" y="26"/>
                    </a:lnTo>
                    <a:lnTo>
                      <a:pt x="23" y="38"/>
                    </a:lnTo>
                    <a:lnTo>
                      <a:pt x="23" y="53"/>
                    </a:lnTo>
                    <a:lnTo>
                      <a:pt x="23" y="69"/>
                    </a:lnTo>
                    <a:lnTo>
                      <a:pt x="23" y="86"/>
                    </a:lnTo>
                    <a:lnTo>
                      <a:pt x="22" y="104"/>
                    </a:lnTo>
                    <a:lnTo>
                      <a:pt x="22" y="122"/>
                    </a:lnTo>
                    <a:lnTo>
                      <a:pt x="22" y="141"/>
                    </a:lnTo>
                    <a:lnTo>
                      <a:pt x="22" y="160"/>
                    </a:lnTo>
                    <a:lnTo>
                      <a:pt x="22" y="174"/>
                    </a:lnTo>
                    <a:lnTo>
                      <a:pt x="22" y="191"/>
                    </a:lnTo>
                    <a:lnTo>
                      <a:pt x="22" y="204"/>
                    </a:lnTo>
                    <a:lnTo>
                      <a:pt x="25" y="217"/>
                    </a:lnTo>
                    <a:lnTo>
                      <a:pt x="0" y="207"/>
                    </a:lnTo>
                    <a:lnTo>
                      <a:pt x="0" y="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35" name="Freeform 130"/>
              <p:cNvSpPr>
                <a:spLocks/>
              </p:cNvSpPr>
              <p:nvPr/>
            </p:nvSpPr>
            <p:spPr bwMode="auto">
              <a:xfrm>
                <a:off x="1400" y="1914"/>
                <a:ext cx="15" cy="105"/>
              </a:xfrm>
              <a:custGeom>
                <a:avLst/>
                <a:gdLst>
                  <a:gd name="T0" fmla="*/ 0 w 32"/>
                  <a:gd name="T1" fmla="*/ 198 h 210"/>
                  <a:gd name="T2" fmla="*/ 0 w 32"/>
                  <a:gd name="T3" fmla="*/ 197 h 210"/>
                  <a:gd name="T4" fmla="*/ 0 w 32"/>
                  <a:gd name="T5" fmla="*/ 191 h 210"/>
                  <a:gd name="T6" fmla="*/ 0 w 32"/>
                  <a:gd name="T7" fmla="*/ 184 h 210"/>
                  <a:gd name="T8" fmla="*/ 0 w 32"/>
                  <a:gd name="T9" fmla="*/ 172 h 210"/>
                  <a:gd name="T10" fmla="*/ 1 w 32"/>
                  <a:gd name="T11" fmla="*/ 161 h 210"/>
                  <a:gd name="T12" fmla="*/ 3 w 32"/>
                  <a:gd name="T13" fmla="*/ 146 h 210"/>
                  <a:gd name="T14" fmla="*/ 4 w 32"/>
                  <a:gd name="T15" fmla="*/ 134 h 210"/>
                  <a:gd name="T16" fmla="*/ 6 w 32"/>
                  <a:gd name="T17" fmla="*/ 118 h 210"/>
                  <a:gd name="T18" fmla="*/ 9 w 32"/>
                  <a:gd name="T19" fmla="*/ 103 h 210"/>
                  <a:gd name="T20" fmla="*/ 10 w 32"/>
                  <a:gd name="T21" fmla="*/ 86 h 210"/>
                  <a:gd name="T22" fmla="*/ 13 w 32"/>
                  <a:gd name="T23" fmla="*/ 69 h 210"/>
                  <a:gd name="T24" fmla="*/ 17 w 32"/>
                  <a:gd name="T25" fmla="*/ 50 h 210"/>
                  <a:gd name="T26" fmla="*/ 20 w 32"/>
                  <a:gd name="T27" fmla="*/ 37 h 210"/>
                  <a:gd name="T28" fmla="*/ 23 w 32"/>
                  <a:gd name="T29" fmla="*/ 23 h 210"/>
                  <a:gd name="T30" fmla="*/ 27 w 32"/>
                  <a:gd name="T31" fmla="*/ 10 h 210"/>
                  <a:gd name="T32" fmla="*/ 32 w 32"/>
                  <a:gd name="T33" fmla="*/ 0 h 210"/>
                  <a:gd name="T34" fmla="*/ 29 w 32"/>
                  <a:gd name="T35" fmla="*/ 14 h 210"/>
                  <a:gd name="T36" fmla="*/ 27 w 32"/>
                  <a:gd name="T37" fmla="*/ 26 h 210"/>
                  <a:gd name="T38" fmla="*/ 27 w 32"/>
                  <a:gd name="T39" fmla="*/ 39 h 210"/>
                  <a:gd name="T40" fmla="*/ 26 w 32"/>
                  <a:gd name="T41" fmla="*/ 53 h 210"/>
                  <a:gd name="T42" fmla="*/ 24 w 32"/>
                  <a:gd name="T43" fmla="*/ 70 h 210"/>
                  <a:gd name="T44" fmla="*/ 23 w 32"/>
                  <a:gd name="T45" fmla="*/ 88 h 210"/>
                  <a:gd name="T46" fmla="*/ 22 w 32"/>
                  <a:gd name="T47" fmla="*/ 105 h 210"/>
                  <a:gd name="T48" fmla="*/ 22 w 32"/>
                  <a:gd name="T49" fmla="*/ 122 h 210"/>
                  <a:gd name="T50" fmla="*/ 20 w 32"/>
                  <a:gd name="T51" fmla="*/ 141 h 210"/>
                  <a:gd name="T52" fmla="*/ 20 w 32"/>
                  <a:gd name="T53" fmla="*/ 157 h 210"/>
                  <a:gd name="T54" fmla="*/ 20 w 32"/>
                  <a:gd name="T55" fmla="*/ 172 h 210"/>
                  <a:gd name="T56" fmla="*/ 20 w 32"/>
                  <a:gd name="T57" fmla="*/ 185 h 210"/>
                  <a:gd name="T58" fmla="*/ 20 w 32"/>
                  <a:gd name="T59" fmla="*/ 198 h 210"/>
                  <a:gd name="T60" fmla="*/ 22 w 32"/>
                  <a:gd name="T61" fmla="*/ 210 h 210"/>
                  <a:gd name="T62" fmla="*/ 0 w 32"/>
                  <a:gd name="T63" fmla="*/ 198 h 210"/>
                  <a:gd name="T64" fmla="*/ 0 w 32"/>
                  <a:gd name="T65" fmla="*/ 19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10">
                    <a:moveTo>
                      <a:pt x="0" y="198"/>
                    </a:moveTo>
                    <a:lnTo>
                      <a:pt x="0" y="197"/>
                    </a:lnTo>
                    <a:lnTo>
                      <a:pt x="0" y="191"/>
                    </a:lnTo>
                    <a:lnTo>
                      <a:pt x="0" y="184"/>
                    </a:lnTo>
                    <a:lnTo>
                      <a:pt x="0" y="172"/>
                    </a:lnTo>
                    <a:lnTo>
                      <a:pt x="1" y="161"/>
                    </a:lnTo>
                    <a:lnTo>
                      <a:pt x="3" y="146"/>
                    </a:lnTo>
                    <a:lnTo>
                      <a:pt x="4" y="134"/>
                    </a:lnTo>
                    <a:lnTo>
                      <a:pt x="6" y="118"/>
                    </a:lnTo>
                    <a:lnTo>
                      <a:pt x="9" y="103"/>
                    </a:lnTo>
                    <a:lnTo>
                      <a:pt x="10" y="86"/>
                    </a:lnTo>
                    <a:lnTo>
                      <a:pt x="13" y="69"/>
                    </a:lnTo>
                    <a:lnTo>
                      <a:pt x="17" y="50"/>
                    </a:lnTo>
                    <a:lnTo>
                      <a:pt x="20" y="37"/>
                    </a:lnTo>
                    <a:lnTo>
                      <a:pt x="23" y="23"/>
                    </a:lnTo>
                    <a:lnTo>
                      <a:pt x="27" y="10"/>
                    </a:lnTo>
                    <a:lnTo>
                      <a:pt x="32" y="0"/>
                    </a:lnTo>
                    <a:lnTo>
                      <a:pt x="29" y="14"/>
                    </a:lnTo>
                    <a:lnTo>
                      <a:pt x="27" y="26"/>
                    </a:lnTo>
                    <a:lnTo>
                      <a:pt x="27" y="39"/>
                    </a:lnTo>
                    <a:lnTo>
                      <a:pt x="26" y="53"/>
                    </a:lnTo>
                    <a:lnTo>
                      <a:pt x="24" y="70"/>
                    </a:lnTo>
                    <a:lnTo>
                      <a:pt x="23" y="88"/>
                    </a:lnTo>
                    <a:lnTo>
                      <a:pt x="22" y="105"/>
                    </a:lnTo>
                    <a:lnTo>
                      <a:pt x="22" y="122"/>
                    </a:lnTo>
                    <a:lnTo>
                      <a:pt x="20" y="141"/>
                    </a:lnTo>
                    <a:lnTo>
                      <a:pt x="20" y="157"/>
                    </a:lnTo>
                    <a:lnTo>
                      <a:pt x="20" y="172"/>
                    </a:lnTo>
                    <a:lnTo>
                      <a:pt x="20" y="185"/>
                    </a:lnTo>
                    <a:lnTo>
                      <a:pt x="20" y="198"/>
                    </a:lnTo>
                    <a:lnTo>
                      <a:pt x="22" y="210"/>
                    </a:lnTo>
                    <a:lnTo>
                      <a:pt x="0" y="198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36" name="Freeform 131"/>
              <p:cNvSpPr>
                <a:spLocks/>
              </p:cNvSpPr>
              <p:nvPr/>
            </p:nvSpPr>
            <p:spPr bwMode="auto">
              <a:xfrm>
                <a:off x="1441" y="1910"/>
                <a:ext cx="53" cy="37"/>
              </a:xfrm>
              <a:custGeom>
                <a:avLst/>
                <a:gdLst>
                  <a:gd name="T0" fmla="*/ 13 w 107"/>
                  <a:gd name="T1" fmla="*/ 16 h 73"/>
                  <a:gd name="T2" fmla="*/ 16 w 107"/>
                  <a:gd name="T3" fmla="*/ 13 h 73"/>
                  <a:gd name="T4" fmla="*/ 25 w 107"/>
                  <a:gd name="T5" fmla="*/ 10 h 73"/>
                  <a:gd name="T6" fmla="*/ 32 w 107"/>
                  <a:gd name="T7" fmla="*/ 7 h 73"/>
                  <a:gd name="T8" fmla="*/ 38 w 107"/>
                  <a:gd name="T9" fmla="*/ 4 h 73"/>
                  <a:gd name="T10" fmla="*/ 46 w 107"/>
                  <a:gd name="T11" fmla="*/ 3 h 73"/>
                  <a:gd name="T12" fmla="*/ 55 w 107"/>
                  <a:gd name="T13" fmla="*/ 3 h 73"/>
                  <a:gd name="T14" fmla="*/ 62 w 107"/>
                  <a:gd name="T15" fmla="*/ 0 h 73"/>
                  <a:gd name="T16" fmla="*/ 69 w 107"/>
                  <a:gd name="T17" fmla="*/ 0 h 73"/>
                  <a:gd name="T18" fmla="*/ 77 w 107"/>
                  <a:gd name="T19" fmla="*/ 0 h 73"/>
                  <a:gd name="T20" fmla="*/ 85 w 107"/>
                  <a:gd name="T21" fmla="*/ 3 h 73"/>
                  <a:gd name="T22" fmla="*/ 91 w 107"/>
                  <a:gd name="T23" fmla="*/ 4 h 73"/>
                  <a:gd name="T24" fmla="*/ 97 w 107"/>
                  <a:gd name="T25" fmla="*/ 7 h 73"/>
                  <a:gd name="T26" fmla="*/ 101 w 107"/>
                  <a:gd name="T27" fmla="*/ 11 h 73"/>
                  <a:gd name="T28" fmla="*/ 107 w 107"/>
                  <a:gd name="T29" fmla="*/ 20 h 73"/>
                  <a:gd name="T30" fmla="*/ 107 w 107"/>
                  <a:gd name="T31" fmla="*/ 26 h 73"/>
                  <a:gd name="T32" fmla="*/ 105 w 107"/>
                  <a:gd name="T33" fmla="*/ 33 h 73"/>
                  <a:gd name="T34" fmla="*/ 101 w 107"/>
                  <a:gd name="T35" fmla="*/ 38 h 73"/>
                  <a:gd name="T36" fmla="*/ 98 w 107"/>
                  <a:gd name="T37" fmla="*/ 44 h 73"/>
                  <a:gd name="T38" fmla="*/ 91 w 107"/>
                  <a:gd name="T39" fmla="*/ 49 h 73"/>
                  <a:gd name="T40" fmla="*/ 85 w 107"/>
                  <a:gd name="T41" fmla="*/ 54 h 73"/>
                  <a:gd name="T42" fmla="*/ 77 w 107"/>
                  <a:gd name="T43" fmla="*/ 57 h 73"/>
                  <a:gd name="T44" fmla="*/ 68 w 107"/>
                  <a:gd name="T45" fmla="*/ 61 h 73"/>
                  <a:gd name="T46" fmla="*/ 59 w 107"/>
                  <a:gd name="T47" fmla="*/ 64 h 73"/>
                  <a:gd name="T48" fmla="*/ 51 w 107"/>
                  <a:gd name="T49" fmla="*/ 67 h 73"/>
                  <a:gd name="T50" fmla="*/ 39 w 107"/>
                  <a:gd name="T51" fmla="*/ 67 h 73"/>
                  <a:gd name="T52" fmla="*/ 32 w 107"/>
                  <a:gd name="T53" fmla="*/ 70 h 73"/>
                  <a:gd name="T54" fmla="*/ 22 w 107"/>
                  <a:gd name="T55" fmla="*/ 72 h 73"/>
                  <a:gd name="T56" fmla="*/ 13 w 107"/>
                  <a:gd name="T57" fmla="*/ 73 h 73"/>
                  <a:gd name="T58" fmla="*/ 6 w 107"/>
                  <a:gd name="T59" fmla="*/ 73 h 73"/>
                  <a:gd name="T60" fmla="*/ 0 w 107"/>
                  <a:gd name="T61" fmla="*/ 73 h 73"/>
                  <a:gd name="T62" fmla="*/ 3 w 107"/>
                  <a:gd name="T63" fmla="*/ 70 h 73"/>
                  <a:gd name="T64" fmla="*/ 12 w 107"/>
                  <a:gd name="T65" fmla="*/ 67 h 73"/>
                  <a:gd name="T66" fmla="*/ 18 w 107"/>
                  <a:gd name="T67" fmla="*/ 66 h 73"/>
                  <a:gd name="T68" fmla="*/ 25 w 107"/>
                  <a:gd name="T69" fmla="*/ 63 h 73"/>
                  <a:gd name="T70" fmla="*/ 32 w 107"/>
                  <a:gd name="T71" fmla="*/ 60 h 73"/>
                  <a:gd name="T72" fmla="*/ 39 w 107"/>
                  <a:gd name="T73" fmla="*/ 59 h 73"/>
                  <a:gd name="T74" fmla="*/ 45 w 107"/>
                  <a:gd name="T75" fmla="*/ 54 h 73"/>
                  <a:gd name="T76" fmla="*/ 52 w 107"/>
                  <a:gd name="T77" fmla="*/ 51 h 73"/>
                  <a:gd name="T78" fmla="*/ 58 w 107"/>
                  <a:gd name="T79" fmla="*/ 47 h 73"/>
                  <a:gd name="T80" fmla="*/ 64 w 107"/>
                  <a:gd name="T81" fmla="*/ 46 h 73"/>
                  <a:gd name="T82" fmla="*/ 71 w 107"/>
                  <a:gd name="T83" fmla="*/ 38 h 73"/>
                  <a:gd name="T84" fmla="*/ 72 w 107"/>
                  <a:gd name="T85" fmla="*/ 33 h 73"/>
                  <a:gd name="T86" fmla="*/ 67 w 107"/>
                  <a:gd name="T87" fmla="*/ 26 h 73"/>
                  <a:gd name="T88" fmla="*/ 59 w 107"/>
                  <a:gd name="T89" fmla="*/ 23 h 73"/>
                  <a:gd name="T90" fmla="*/ 49 w 107"/>
                  <a:gd name="T91" fmla="*/ 20 h 73"/>
                  <a:gd name="T92" fmla="*/ 39 w 107"/>
                  <a:gd name="T93" fmla="*/ 20 h 73"/>
                  <a:gd name="T94" fmla="*/ 28 w 107"/>
                  <a:gd name="T95" fmla="*/ 20 h 73"/>
                  <a:gd name="T96" fmla="*/ 19 w 107"/>
                  <a:gd name="T97" fmla="*/ 21 h 73"/>
                  <a:gd name="T98" fmla="*/ 12 w 107"/>
                  <a:gd name="T99" fmla="*/ 23 h 73"/>
                  <a:gd name="T100" fmla="*/ 12 w 107"/>
                  <a:gd name="T101" fmla="*/ 23 h 73"/>
                  <a:gd name="T102" fmla="*/ 13 w 107"/>
                  <a:gd name="T103" fmla="*/ 16 h 73"/>
                  <a:gd name="T104" fmla="*/ 13 w 107"/>
                  <a:gd name="T105" fmla="*/ 1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3">
                    <a:moveTo>
                      <a:pt x="13" y="16"/>
                    </a:moveTo>
                    <a:lnTo>
                      <a:pt x="16" y="13"/>
                    </a:lnTo>
                    <a:lnTo>
                      <a:pt x="25" y="10"/>
                    </a:lnTo>
                    <a:lnTo>
                      <a:pt x="32" y="7"/>
                    </a:lnTo>
                    <a:lnTo>
                      <a:pt x="38" y="4"/>
                    </a:lnTo>
                    <a:lnTo>
                      <a:pt x="46" y="3"/>
                    </a:lnTo>
                    <a:lnTo>
                      <a:pt x="55" y="3"/>
                    </a:lnTo>
                    <a:lnTo>
                      <a:pt x="62" y="0"/>
                    </a:lnTo>
                    <a:lnTo>
                      <a:pt x="69" y="0"/>
                    </a:lnTo>
                    <a:lnTo>
                      <a:pt x="77" y="0"/>
                    </a:lnTo>
                    <a:lnTo>
                      <a:pt x="85" y="3"/>
                    </a:lnTo>
                    <a:lnTo>
                      <a:pt x="91" y="4"/>
                    </a:lnTo>
                    <a:lnTo>
                      <a:pt x="97" y="7"/>
                    </a:lnTo>
                    <a:lnTo>
                      <a:pt x="101" y="11"/>
                    </a:lnTo>
                    <a:lnTo>
                      <a:pt x="107" y="20"/>
                    </a:lnTo>
                    <a:lnTo>
                      <a:pt x="107" y="26"/>
                    </a:lnTo>
                    <a:lnTo>
                      <a:pt x="105" y="33"/>
                    </a:lnTo>
                    <a:lnTo>
                      <a:pt x="101" y="38"/>
                    </a:lnTo>
                    <a:lnTo>
                      <a:pt x="98" y="44"/>
                    </a:lnTo>
                    <a:lnTo>
                      <a:pt x="91" y="49"/>
                    </a:lnTo>
                    <a:lnTo>
                      <a:pt x="85" y="54"/>
                    </a:lnTo>
                    <a:lnTo>
                      <a:pt x="77" y="57"/>
                    </a:lnTo>
                    <a:lnTo>
                      <a:pt x="68" y="61"/>
                    </a:lnTo>
                    <a:lnTo>
                      <a:pt x="59" y="64"/>
                    </a:lnTo>
                    <a:lnTo>
                      <a:pt x="51" y="67"/>
                    </a:lnTo>
                    <a:lnTo>
                      <a:pt x="39" y="67"/>
                    </a:lnTo>
                    <a:lnTo>
                      <a:pt x="32" y="70"/>
                    </a:lnTo>
                    <a:lnTo>
                      <a:pt x="22" y="72"/>
                    </a:lnTo>
                    <a:lnTo>
                      <a:pt x="13" y="73"/>
                    </a:lnTo>
                    <a:lnTo>
                      <a:pt x="6" y="73"/>
                    </a:lnTo>
                    <a:lnTo>
                      <a:pt x="0" y="73"/>
                    </a:lnTo>
                    <a:lnTo>
                      <a:pt x="3" y="70"/>
                    </a:lnTo>
                    <a:lnTo>
                      <a:pt x="12" y="67"/>
                    </a:lnTo>
                    <a:lnTo>
                      <a:pt x="18" y="66"/>
                    </a:lnTo>
                    <a:lnTo>
                      <a:pt x="25" y="63"/>
                    </a:lnTo>
                    <a:lnTo>
                      <a:pt x="32" y="60"/>
                    </a:lnTo>
                    <a:lnTo>
                      <a:pt x="39" y="59"/>
                    </a:lnTo>
                    <a:lnTo>
                      <a:pt x="45" y="54"/>
                    </a:lnTo>
                    <a:lnTo>
                      <a:pt x="52" y="51"/>
                    </a:lnTo>
                    <a:lnTo>
                      <a:pt x="58" y="47"/>
                    </a:lnTo>
                    <a:lnTo>
                      <a:pt x="64" y="46"/>
                    </a:lnTo>
                    <a:lnTo>
                      <a:pt x="71" y="38"/>
                    </a:lnTo>
                    <a:lnTo>
                      <a:pt x="72" y="33"/>
                    </a:lnTo>
                    <a:lnTo>
                      <a:pt x="67" y="26"/>
                    </a:lnTo>
                    <a:lnTo>
                      <a:pt x="59" y="23"/>
                    </a:lnTo>
                    <a:lnTo>
                      <a:pt x="49" y="20"/>
                    </a:lnTo>
                    <a:lnTo>
                      <a:pt x="39" y="20"/>
                    </a:lnTo>
                    <a:lnTo>
                      <a:pt x="28" y="20"/>
                    </a:lnTo>
                    <a:lnTo>
                      <a:pt x="19" y="21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3" y="16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37" name="Freeform 132"/>
              <p:cNvSpPr>
                <a:spLocks/>
              </p:cNvSpPr>
              <p:nvPr/>
            </p:nvSpPr>
            <p:spPr bwMode="auto">
              <a:xfrm>
                <a:off x="1391" y="1887"/>
                <a:ext cx="60" cy="31"/>
              </a:xfrm>
              <a:custGeom>
                <a:avLst/>
                <a:gdLst>
                  <a:gd name="T0" fmla="*/ 1 w 119"/>
                  <a:gd name="T1" fmla="*/ 36 h 62"/>
                  <a:gd name="T2" fmla="*/ 3 w 119"/>
                  <a:gd name="T3" fmla="*/ 33 h 62"/>
                  <a:gd name="T4" fmla="*/ 7 w 119"/>
                  <a:gd name="T5" fmla="*/ 28 h 62"/>
                  <a:gd name="T6" fmla="*/ 14 w 119"/>
                  <a:gd name="T7" fmla="*/ 21 h 62"/>
                  <a:gd name="T8" fmla="*/ 26 w 119"/>
                  <a:gd name="T9" fmla="*/ 16 h 62"/>
                  <a:gd name="T10" fmla="*/ 31 w 119"/>
                  <a:gd name="T11" fmla="*/ 13 h 62"/>
                  <a:gd name="T12" fmla="*/ 39 w 119"/>
                  <a:gd name="T13" fmla="*/ 8 h 62"/>
                  <a:gd name="T14" fmla="*/ 46 w 119"/>
                  <a:gd name="T15" fmla="*/ 5 h 62"/>
                  <a:gd name="T16" fmla="*/ 54 w 119"/>
                  <a:gd name="T17" fmla="*/ 4 h 62"/>
                  <a:gd name="T18" fmla="*/ 63 w 119"/>
                  <a:gd name="T19" fmla="*/ 0 h 62"/>
                  <a:gd name="T20" fmla="*/ 72 w 119"/>
                  <a:gd name="T21" fmla="*/ 0 h 62"/>
                  <a:gd name="T22" fmla="*/ 82 w 119"/>
                  <a:gd name="T23" fmla="*/ 0 h 62"/>
                  <a:gd name="T24" fmla="*/ 93 w 119"/>
                  <a:gd name="T25" fmla="*/ 3 h 62"/>
                  <a:gd name="T26" fmla="*/ 100 w 119"/>
                  <a:gd name="T27" fmla="*/ 4 h 62"/>
                  <a:gd name="T28" fmla="*/ 108 w 119"/>
                  <a:gd name="T29" fmla="*/ 7 h 62"/>
                  <a:gd name="T30" fmla="*/ 112 w 119"/>
                  <a:gd name="T31" fmla="*/ 11 h 62"/>
                  <a:gd name="T32" fmla="*/ 118 w 119"/>
                  <a:gd name="T33" fmla="*/ 16 h 62"/>
                  <a:gd name="T34" fmla="*/ 119 w 119"/>
                  <a:gd name="T35" fmla="*/ 26 h 62"/>
                  <a:gd name="T36" fmla="*/ 119 w 119"/>
                  <a:gd name="T37" fmla="*/ 36 h 62"/>
                  <a:gd name="T38" fmla="*/ 112 w 119"/>
                  <a:gd name="T39" fmla="*/ 44 h 62"/>
                  <a:gd name="T40" fmla="*/ 105 w 119"/>
                  <a:gd name="T41" fmla="*/ 53 h 62"/>
                  <a:gd name="T42" fmla="*/ 95 w 119"/>
                  <a:gd name="T43" fmla="*/ 59 h 62"/>
                  <a:gd name="T44" fmla="*/ 87 w 119"/>
                  <a:gd name="T45" fmla="*/ 62 h 62"/>
                  <a:gd name="T46" fmla="*/ 82 w 119"/>
                  <a:gd name="T47" fmla="*/ 60 h 62"/>
                  <a:gd name="T48" fmla="*/ 76 w 119"/>
                  <a:gd name="T49" fmla="*/ 59 h 62"/>
                  <a:gd name="T50" fmla="*/ 73 w 119"/>
                  <a:gd name="T51" fmla="*/ 56 h 62"/>
                  <a:gd name="T52" fmla="*/ 73 w 119"/>
                  <a:gd name="T53" fmla="*/ 56 h 62"/>
                  <a:gd name="T54" fmla="*/ 75 w 119"/>
                  <a:gd name="T55" fmla="*/ 49 h 62"/>
                  <a:gd name="T56" fmla="*/ 82 w 119"/>
                  <a:gd name="T57" fmla="*/ 40 h 62"/>
                  <a:gd name="T58" fmla="*/ 85 w 119"/>
                  <a:gd name="T59" fmla="*/ 33 h 62"/>
                  <a:gd name="T60" fmla="*/ 83 w 119"/>
                  <a:gd name="T61" fmla="*/ 27 h 62"/>
                  <a:gd name="T62" fmla="*/ 79 w 119"/>
                  <a:gd name="T63" fmla="*/ 21 h 62"/>
                  <a:gd name="T64" fmla="*/ 72 w 119"/>
                  <a:gd name="T65" fmla="*/ 20 h 62"/>
                  <a:gd name="T66" fmla="*/ 64 w 119"/>
                  <a:gd name="T67" fmla="*/ 18 h 62"/>
                  <a:gd name="T68" fmla="*/ 59 w 119"/>
                  <a:gd name="T69" fmla="*/ 20 h 62"/>
                  <a:gd name="T70" fmla="*/ 50 w 119"/>
                  <a:gd name="T71" fmla="*/ 21 h 62"/>
                  <a:gd name="T72" fmla="*/ 44 w 119"/>
                  <a:gd name="T73" fmla="*/ 26 h 62"/>
                  <a:gd name="T74" fmla="*/ 33 w 119"/>
                  <a:gd name="T75" fmla="*/ 28 h 62"/>
                  <a:gd name="T76" fmla="*/ 23 w 119"/>
                  <a:gd name="T77" fmla="*/ 36 h 62"/>
                  <a:gd name="T78" fmla="*/ 11 w 119"/>
                  <a:gd name="T79" fmla="*/ 43 h 62"/>
                  <a:gd name="T80" fmla="*/ 0 w 119"/>
                  <a:gd name="T81" fmla="*/ 53 h 62"/>
                  <a:gd name="T82" fmla="*/ 1 w 119"/>
                  <a:gd name="T83" fmla="*/ 36 h 62"/>
                  <a:gd name="T84" fmla="*/ 1 w 119"/>
                  <a:gd name="T85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62">
                    <a:moveTo>
                      <a:pt x="1" y="36"/>
                    </a:moveTo>
                    <a:lnTo>
                      <a:pt x="3" y="33"/>
                    </a:lnTo>
                    <a:lnTo>
                      <a:pt x="7" y="28"/>
                    </a:lnTo>
                    <a:lnTo>
                      <a:pt x="14" y="21"/>
                    </a:lnTo>
                    <a:lnTo>
                      <a:pt x="26" y="16"/>
                    </a:lnTo>
                    <a:lnTo>
                      <a:pt x="31" y="13"/>
                    </a:lnTo>
                    <a:lnTo>
                      <a:pt x="39" y="8"/>
                    </a:lnTo>
                    <a:lnTo>
                      <a:pt x="46" y="5"/>
                    </a:lnTo>
                    <a:lnTo>
                      <a:pt x="54" y="4"/>
                    </a:lnTo>
                    <a:lnTo>
                      <a:pt x="63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3" y="3"/>
                    </a:lnTo>
                    <a:lnTo>
                      <a:pt x="100" y="4"/>
                    </a:lnTo>
                    <a:lnTo>
                      <a:pt x="108" y="7"/>
                    </a:lnTo>
                    <a:lnTo>
                      <a:pt x="112" y="11"/>
                    </a:lnTo>
                    <a:lnTo>
                      <a:pt x="118" y="16"/>
                    </a:lnTo>
                    <a:lnTo>
                      <a:pt x="119" y="26"/>
                    </a:lnTo>
                    <a:lnTo>
                      <a:pt x="119" y="36"/>
                    </a:lnTo>
                    <a:lnTo>
                      <a:pt x="112" y="44"/>
                    </a:lnTo>
                    <a:lnTo>
                      <a:pt x="105" y="53"/>
                    </a:lnTo>
                    <a:lnTo>
                      <a:pt x="95" y="59"/>
                    </a:lnTo>
                    <a:lnTo>
                      <a:pt x="87" y="62"/>
                    </a:lnTo>
                    <a:lnTo>
                      <a:pt x="82" y="60"/>
                    </a:lnTo>
                    <a:lnTo>
                      <a:pt x="76" y="59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5" y="49"/>
                    </a:lnTo>
                    <a:lnTo>
                      <a:pt x="82" y="40"/>
                    </a:lnTo>
                    <a:lnTo>
                      <a:pt x="85" y="33"/>
                    </a:lnTo>
                    <a:lnTo>
                      <a:pt x="83" y="27"/>
                    </a:lnTo>
                    <a:lnTo>
                      <a:pt x="79" y="21"/>
                    </a:lnTo>
                    <a:lnTo>
                      <a:pt x="72" y="20"/>
                    </a:lnTo>
                    <a:lnTo>
                      <a:pt x="64" y="18"/>
                    </a:lnTo>
                    <a:lnTo>
                      <a:pt x="59" y="20"/>
                    </a:lnTo>
                    <a:lnTo>
                      <a:pt x="50" y="21"/>
                    </a:lnTo>
                    <a:lnTo>
                      <a:pt x="44" y="26"/>
                    </a:lnTo>
                    <a:lnTo>
                      <a:pt x="33" y="28"/>
                    </a:lnTo>
                    <a:lnTo>
                      <a:pt x="23" y="36"/>
                    </a:lnTo>
                    <a:lnTo>
                      <a:pt x="11" y="43"/>
                    </a:lnTo>
                    <a:lnTo>
                      <a:pt x="0" y="53"/>
                    </a:lnTo>
                    <a:lnTo>
                      <a:pt x="1" y="36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38" name="Freeform 133"/>
              <p:cNvSpPr>
                <a:spLocks/>
              </p:cNvSpPr>
              <p:nvPr/>
            </p:nvSpPr>
            <p:spPr bwMode="auto">
              <a:xfrm>
                <a:off x="1414" y="1908"/>
                <a:ext cx="43" cy="14"/>
              </a:xfrm>
              <a:custGeom>
                <a:avLst/>
                <a:gdLst>
                  <a:gd name="T0" fmla="*/ 0 w 86"/>
                  <a:gd name="T1" fmla="*/ 16 h 28"/>
                  <a:gd name="T2" fmla="*/ 1 w 86"/>
                  <a:gd name="T3" fmla="*/ 15 h 28"/>
                  <a:gd name="T4" fmla="*/ 6 w 86"/>
                  <a:gd name="T5" fmla="*/ 12 h 28"/>
                  <a:gd name="T6" fmla="*/ 13 w 86"/>
                  <a:gd name="T7" fmla="*/ 8 h 28"/>
                  <a:gd name="T8" fmla="*/ 23 w 86"/>
                  <a:gd name="T9" fmla="*/ 3 h 28"/>
                  <a:gd name="T10" fmla="*/ 29 w 86"/>
                  <a:gd name="T11" fmla="*/ 2 h 28"/>
                  <a:gd name="T12" fmla="*/ 36 w 86"/>
                  <a:gd name="T13" fmla="*/ 2 h 28"/>
                  <a:gd name="T14" fmla="*/ 41 w 86"/>
                  <a:gd name="T15" fmla="*/ 0 h 28"/>
                  <a:gd name="T16" fmla="*/ 50 w 86"/>
                  <a:gd name="T17" fmla="*/ 3 h 28"/>
                  <a:gd name="T18" fmla="*/ 57 w 86"/>
                  <a:gd name="T19" fmla="*/ 3 h 28"/>
                  <a:gd name="T20" fmla="*/ 66 w 86"/>
                  <a:gd name="T21" fmla="*/ 6 h 28"/>
                  <a:gd name="T22" fmla="*/ 76 w 86"/>
                  <a:gd name="T23" fmla="*/ 9 h 28"/>
                  <a:gd name="T24" fmla="*/ 86 w 86"/>
                  <a:gd name="T25" fmla="*/ 16 h 28"/>
                  <a:gd name="T26" fmla="*/ 70 w 86"/>
                  <a:gd name="T27" fmla="*/ 28 h 28"/>
                  <a:gd name="T28" fmla="*/ 67 w 86"/>
                  <a:gd name="T29" fmla="*/ 25 h 28"/>
                  <a:gd name="T30" fmla="*/ 64 w 86"/>
                  <a:gd name="T31" fmla="*/ 23 h 28"/>
                  <a:gd name="T32" fmla="*/ 57 w 86"/>
                  <a:gd name="T33" fmla="*/ 21 h 28"/>
                  <a:gd name="T34" fmla="*/ 49 w 86"/>
                  <a:gd name="T35" fmla="*/ 19 h 28"/>
                  <a:gd name="T36" fmla="*/ 43 w 86"/>
                  <a:gd name="T37" fmla="*/ 18 h 28"/>
                  <a:gd name="T38" fmla="*/ 37 w 86"/>
                  <a:gd name="T39" fmla="*/ 16 h 28"/>
                  <a:gd name="T40" fmla="*/ 31 w 86"/>
                  <a:gd name="T41" fmla="*/ 16 h 28"/>
                  <a:gd name="T42" fmla="*/ 26 w 86"/>
                  <a:gd name="T43" fmla="*/ 18 h 28"/>
                  <a:gd name="T44" fmla="*/ 18 w 86"/>
                  <a:gd name="T45" fmla="*/ 19 h 28"/>
                  <a:gd name="T46" fmla="*/ 13 w 86"/>
                  <a:gd name="T47" fmla="*/ 22 h 28"/>
                  <a:gd name="T48" fmla="*/ 6 w 86"/>
                  <a:gd name="T49" fmla="*/ 23 h 28"/>
                  <a:gd name="T50" fmla="*/ 0 w 86"/>
                  <a:gd name="T51" fmla="*/ 28 h 28"/>
                  <a:gd name="T52" fmla="*/ 0 w 86"/>
                  <a:gd name="T53" fmla="*/ 16 h 28"/>
                  <a:gd name="T54" fmla="*/ 0 w 86"/>
                  <a:gd name="T5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6" h="28">
                    <a:moveTo>
                      <a:pt x="0" y="16"/>
                    </a:moveTo>
                    <a:lnTo>
                      <a:pt x="1" y="15"/>
                    </a:lnTo>
                    <a:lnTo>
                      <a:pt x="6" y="12"/>
                    </a:lnTo>
                    <a:lnTo>
                      <a:pt x="13" y="8"/>
                    </a:lnTo>
                    <a:lnTo>
                      <a:pt x="23" y="3"/>
                    </a:lnTo>
                    <a:lnTo>
                      <a:pt x="29" y="2"/>
                    </a:lnTo>
                    <a:lnTo>
                      <a:pt x="36" y="2"/>
                    </a:lnTo>
                    <a:lnTo>
                      <a:pt x="41" y="0"/>
                    </a:lnTo>
                    <a:lnTo>
                      <a:pt x="50" y="3"/>
                    </a:lnTo>
                    <a:lnTo>
                      <a:pt x="57" y="3"/>
                    </a:lnTo>
                    <a:lnTo>
                      <a:pt x="66" y="6"/>
                    </a:lnTo>
                    <a:lnTo>
                      <a:pt x="76" y="9"/>
                    </a:lnTo>
                    <a:lnTo>
                      <a:pt x="86" y="16"/>
                    </a:lnTo>
                    <a:lnTo>
                      <a:pt x="70" y="28"/>
                    </a:lnTo>
                    <a:lnTo>
                      <a:pt x="67" y="25"/>
                    </a:lnTo>
                    <a:lnTo>
                      <a:pt x="64" y="23"/>
                    </a:lnTo>
                    <a:lnTo>
                      <a:pt x="57" y="21"/>
                    </a:lnTo>
                    <a:lnTo>
                      <a:pt x="49" y="19"/>
                    </a:lnTo>
                    <a:lnTo>
                      <a:pt x="43" y="18"/>
                    </a:lnTo>
                    <a:lnTo>
                      <a:pt x="37" y="16"/>
                    </a:lnTo>
                    <a:lnTo>
                      <a:pt x="31" y="16"/>
                    </a:lnTo>
                    <a:lnTo>
                      <a:pt x="26" y="18"/>
                    </a:lnTo>
                    <a:lnTo>
                      <a:pt x="18" y="19"/>
                    </a:lnTo>
                    <a:lnTo>
                      <a:pt x="13" y="22"/>
                    </a:lnTo>
                    <a:lnTo>
                      <a:pt x="6" y="23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39" name="Freeform 134"/>
              <p:cNvSpPr>
                <a:spLocks/>
              </p:cNvSpPr>
              <p:nvPr/>
            </p:nvSpPr>
            <p:spPr bwMode="auto">
              <a:xfrm>
                <a:off x="1412" y="1928"/>
                <a:ext cx="28" cy="15"/>
              </a:xfrm>
              <a:custGeom>
                <a:avLst/>
                <a:gdLst>
                  <a:gd name="T0" fmla="*/ 0 w 57"/>
                  <a:gd name="T1" fmla="*/ 11 h 28"/>
                  <a:gd name="T2" fmla="*/ 2 w 57"/>
                  <a:gd name="T3" fmla="*/ 11 h 28"/>
                  <a:gd name="T4" fmla="*/ 6 w 57"/>
                  <a:gd name="T5" fmla="*/ 13 h 28"/>
                  <a:gd name="T6" fmla="*/ 13 w 57"/>
                  <a:gd name="T7" fmla="*/ 17 h 28"/>
                  <a:gd name="T8" fmla="*/ 22 w 57"/>
                  <a:gd name="T9" fmla="*/ 20 h 28"/>
                  <a:gd name="T10" fmla="*/ 31 w 57"/>
                  <a:gd name="T11" fmla="*/ 23 h 28"/>
                  <a:gd name="T12" fmla="*/ 39 w 57"/>
                  <a:gd name="T13" fmla="*/ 25 h 28"/>
                  <a:gd name="T14" fmla="*/ 46 w 57"/>
                  <a:gd name="T15" fmla="*/ 27 h 28"/>
                  <a:gd name="T16" fmla="*/ 52 w 57"/>
                  <a:gd name="T17" fmla="*/ 28 h 28"/>
                  <a:gd name="T18" fmla="*/ 57 w 57"/>
                  <a:gd name="T19" fmla="*/ 21 h 28"/>
                  <a:gd name="T20" fmla="*/ 55 w 57"/>
                  <a:gd name="T21" fmla="*/ 18 h 28"/>
                  <a:gd name="T22" fmla="*/ 54 w 57"/>
                  <a:gd name="T23" fmla="*/ 17 h 28"/>
                  <a:gd name="T24" fmla="*/ 46 w 57"/>
                  <a:gd name="T25" fmla="*/ 15 h 28"/>
                  <a:gd name="T26" fmla="*/ 39 w 57"/>
                  <a:gd name="T27" fmla="*/ 13 h 28"/>
                  <a:gd name="T28" fmla="*/ 31 w 57"/>
                  <a:gd name="T29" fmla="*/ 11 h 28"/>
                  <a:gd name="T30" fmla="*/ 21 w 57"/>
                  <a:gd name="T31" fmla="*/ 7 h 28"/>
                  <a:gd name="T32" fmla="*/ 12 w 57"/>
                  <a:gd name="T33" fmla="*/ 5 h 28"/>
                  <a:gd name="T34" fmla="*/ 3 w 57"/>
                  <a:gd name="T35" fmla="*/ 2 h 28"/>
                  <a:gd name="T36" fmla="*/ 0 w 57"/>
                  <a:gd name="T37" fmla="*/ 0 h 28"/>
                  <a:gd name="T38" fmla="*/ 0 w 57"/>
                  <a:gd name="T39" fmla="*/ 11 h 28"/>
                  <a:gd name="T40" fmla="*/ 0 w 57"/>
                  <a:gd name="T41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8">
                    <a:moveTo>
                      <a:pt x="0" y="11"/>
                    </a:moveTo>
                    <a:lnTo>
                      <a:pt x="2" y="11"/>
                    </a:lnTo>
                    <a:lnTo>
                      <a:pt x="6" y="13"/>
                    </a:lnTo>
                    <a:lnTo>
                      <a:pt x="13" y="17"/>
                    </a:lnTo>
                    <a:lnTo>
                      <a:pt x="22" y="20"/>
                    </a:lnTo>
                    <a:lnTo>
                      <a:pt x="31" y="23"/>
                    </a:lnTo>
                    <a:lnTo>
                      <a:pt x="39" y="25"/>
                    </a:lnTo>
                    <a:lnTo>
                      <a:pt x="46" y="27"/>
                    </a:lnTo>
                    <a:lnTo>
                      <a:pt x="52" y="28"/>
                    </a:lnTo>
                    <a:lnTo>
                      <a:pt x="57" y="21"/>
                    </a:lnTo>
                    <a:lnTo>
                      <a:pt x="55" y="18"/>
                    </a:lnTo>
                    <a:lnTo>
                      <a:pt x="54" y="17"/>
                    </a:lnTo>
                    <a:lnTo>
                      <a:pt x="46" y="15"/>
                    </a:lnTo>
                    <a:lnTo>
                      <a:pt x="39" y="13"/>
                    </a:lnTo>
                    <a:lnTo>
                      <a:pt x="31" y="11"/>
                    </a:lnTo>
                    <a:lnTo>
                      <a:pt x="21" y="7"/>
                    </a:lnTo>
                    <a:lnTo>
                      <a:pt x="12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40" name="Freeform 135"/>
              <p:cNvSpPr>
                <a:spLocks/>
              </p:cNvSpPr>
              <p:nvPr/>
            </p:nvSpPr>
            <p:spPr bwMode="auto">
              <a:xfrm>
                <a:off x="492" y="1831"/>
                <a:ext cx="1149" cy="258"/>
              </a:xfrm>
              <a:custGeom>
                <a:avLst/>
                <a:gdLst>
                  <a:gd name="T0" fmla="*/ 4 w 2298"/>
                  <a:gd name="T1" fmla="*/ 516 h 516"/>
                  <a:gd name="T2" fmla="*/ 22 w 2298"/>
                  <a:gd name="T3" fmla="*/ 509 h 516"/>
                  <a:gd name="T4" fmla="*/ 71 w 2298"/>
                  <a:gd name="T5" fmla="*/ 493 h 516"/>
                  <a:gd name="T6" fmla="*/ 147 w 2298"/>
                  <a:gd name="T7" fmla="*/ 469 h 516"/>
                  <a:gd name="T8" fmla="*/ 250 w 2298"/>
                  <a:gd name="T9" fmla="*/ 437 h 516"/>
                  <a:gd name="T10" fmla="*/ 374 w 2298"/>
                  <a:gd name="T11" fmla="*/ 397 h 516"/>
                  <a:gd name="T12" fmla="*/ 520 w 2298"/>
                  <a:gd name="T13" fmla="*/ 355 h 516"/>
                  <a:gd name="T14" fmla="*/ 678 w 2298"/>
                  <a:gd name="T15" fmla="*/ 309 h 516"/>
                  <a:gd name="T16" fmla="*/ 852 w 2298"/>
                  <a:gd name="T17" fmla="*/ 265 h 516"/>
                  <a:gd name="T18" fmla="*/ 1033 w 2298"/>
                  <a:gd name="T19" fmla="*/ 216 h 516"/>
                  <a:gd name="T20" fmla="*/ 1222 w 2298"/>
                  <a:gd name="T21" fmla="*/ 170 h 516"/>
                  <a:gd name="T22" fmla="*/ 1413 w 2298"/>
                  <a:gd name="T23" fmla="*/ 127 h 516"/>
                  <a:gd name="T24" fmla="*/ 1604 w 2298"/>
                  <a:gd name="T25" fmla="*/ 89 h 516"/>
                  <a:gd name="T26" fmla="*/ 1791 w 2298"/>
                  <a:gd name="T27" fmla="*/ 56 h 516"/>
                  <a:gd name="T28" fmla="*/ 1970 w 2298"/>
                  <a:gd name="T29" fmla="*/ 30 h 516"/>
                  <a:gd name="T30" fmla="*/ 2140 w 2298"/>
                  <a:gd name="T31" fmla="*/ 13 h 516"/>
                  <a:gd name="T32" fmla="*/ 2298 w 2298"/>
                  <a:gd name="T33" fmla="*/ 6 h 516"/>
                  <a:gd name="T34" fmla="*/ 2292 w 2298"/>
                  <a:gd name="T35" fmla="*/ 5 h 516"/>
                  <a:gd name="T36" fmla="*/ 2278 w 2298"/>
                  <a:gd name="T37" fmla="*/ 3 h 516"/>
                  <a:gd name="T38" fmla="*/ 2250 w 2298"/>
                  <a:gd name="T39" fmla="*/ 0 h 516"/>
                  <a:gd name="T40" fmla="*/ 2215 w 2298"/>
                  <a:gd name="T41" fmla="*/ 0 h 516"/>
                  <a:gd name="T42" fmla="*/ 2167 w 2298"/>
                  <a:gd name="T43" fmla="*/ 0 h 516"/>
                  <a:gd name="T44" fmla="*/ 2108 w 2298"/>
                  <a:gd name="T45" fmla="*/ 2 h 516"/>
                  <a:gd name="T46" fmla="*/ 2038 w 2298"/>
                  <a:gd name="T47" fmla="*/ 5 h 516"/>
                  <a:gd name="T48" fmla="*/ 1959 w 2298"/>
                  <a:gd name="T49" fmla="*/ 12 h 516"/>
                  <a:gd name="T50" fmla="*/ 1865 w 2298"/>
                  <a:gd name="T51" fmla="*/ 20 h 516"/>
                  <a:gd name="T52" fmla="*/ 1760 w 2298"/>
                  <a:gd name="T53" fmla="*/ 32 h 516"/>
                  <a:gd name="T54" fmla="*/ 1644 w 2298"/>
                  <a:gd name="T55" fmla="*/ 48 h 516"/>
                  <a:gd name="T56" fmla="*/ 1516 w 2298"/>
                  <a:gd name="T57" fmla="*/ 69 h 516"/>
                  <a:gd name="T58" fmla="*/ 1374 w 2298"/>
                  <a:gd name="T59" fmla="*/ 95 h 516"/>
                  <a:gd name="T60" fmla="*/ 1222 w 2298"/>
                  <a:gd name="T61" fmla="*/ 127 h 516"/>
                  <a:gd name="T62" fmla="*/ 1056 w 2298"/>
                  <a:gd name="T63" fmla="*/ 164 h 516"/>
                  <a:gd name="T64" fmla="*/ 878 w 2298"/>
                  <a:gd name="T65" fmla="*/ 209 h 516"/>
                  <a:gd name="T66" fmla="*/ 706 w 2298"/>
                  <a:gd name="T67" fmla="*/ 252 h 516"/>
                  <a:gd name="T68" fmla="*/ 558 w 2298"/>
                  <a:gd name="T69" fmla="*/ 293 h 516"/>
                  <a:gd name="T70" fmla="*/ 431 w 2298"/>
                  <a:gd name="T71" fmla="*/ 329 h 516"/>
                  <a:gd name="T72" fmla="*/ 326 w 2298"/>
                  <a:gd name="T73" fmla="*/ 362 h 516"/>
                  <a:gd name="T74" fmla="*/ 239 w 2298"/>
                  <a:gd name="T75" fmla="*/ 390 h 516"/>
                  <a:gd name="T76" fmla="*/ 168 w 2298"/>
                  <a:gd name="T77" fmla="*/ 415 h 516"/>
                  <a:gd name="T78" fmla="*/ 112 w 2298"/>
                  <a:gd name="T79" fmla="*/ 437 h 516"/>
                  <a:gd name="T80" fmla="*/ 72 w 2298"/>
                  <a:gd name="T81" fmla="*/ 456 h 516"/>
                  <a:gd name="T82" fmla="*/ 40 w 2298"/>
                  <a:gd name="T83" fmla="*/ 470 h 516"/>
                  <a:gd name="T84" fmla="*/ 20 w 2298"/>
                  <a:gd name="T85" fmla="*/ 484 h 516"/>
                  <a:gd name="T86" fmla="*/ 7 w 2298"/>
                  <a:gd name="T87" fmla="*/ 493 h 516"/>
                  <a:gd name="T88" fmla="*/ 3 w 2298"/>
                  <a:gd name="T89" fmla="*/ 503 h 516"/>
                  <a:gd name="T90" fmla="*/ 0 w 2298"/>
                  <a:gd name="T91" fmla="*/ 507 h 516"/>
                  <a:gd name="T92" fmla="*/ 2 w 2298"/>
                  <a:gd name="T93" fmla="*/ 512 h 516"/>
                  <a:gd name="T94" fmla="*/ 3 w 2298"/>
                  <a:gd name="T95" fmla="*/ 515 h 516"/>
                  <a:gd name="T96" fmla="*/ 4 w 2298"/>
                  <a:gd name="T97" fmla="*/ 516 h 516"/>
                  <a:gd name="T98" fmla="*/ 4 w 2298"/>
                  <a:gd name="T99" fmla="*/ 51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98" h="516">
                    <a:moveTo>
                      <a:pt x="4" y="516"/>
                    </a:moveTo>
                    <a:lnTo>
                      <a:pt x="22" y="509"/>
                    </a:lnTo>
                    <a:lnTo>
                      <a:pt x="71" y="493"/>
                    </a:lnTo>
                    <a:lnTo>
                      <a:pt x="147" y="469"/>
                    </a:lnTo>
                    <a:lnTo>
                      <a:pt x="250" y="437"/>
                    </a:lnTo>
                    <a:lnTo>
                      <a:pt x="374" y="397"/>
                    </a:lnTo>
                    <a:lnTo>
                      <a:pt x="520" y="355"/>
                    </a:lnTo>
                    <a:lnTo>
                      <a:pt x="678" y="309"/>
                    </a:lnTo>
                    <a:lnTo>
                      <a:pt x="852" y="265"/>
                    </a:lnTo>
                    <a:lnTo>
                      <a:pt x="1033" y="216"/>
                    </a:lnTo>
                    <a:lnTo>
                      <a:pt x="1222" y="170"/>
                    </a:lnTo>
                    <a:lnTo>
                      <a:pt x="1413" y="127"/>
                    </a:lnTo>
                    <a:lnTo>
                      <a:pt x="1604" y="89"/>
                    </a:lnTo>
                    <a:lnTo>
                      <a:pt x="1791" y="56"/>
                    </a:lnTo>
                    <a:lnTo>
                      <a:pt x="1970" y="30"/>
                    </a:lnTo>
                    <a:lnTo>
                      <a:pt x="2140" y="13"/>
                    </a:lnTo>
                    <a:lnTo>
                      <a:pt x="2298" y="6"/>
                    </a:lnTo>
                    <a:lnTo>
                      <a:pt x="2292" y="5"/>
                    </a:lnTo>
                    <a:lnTo>
                      <a:pt x="2278" y="3"/>
                    </a:lnTo>
                    <a:lnTo>
                      <a:pt x="2250" y="0"/>
                    </a:lnTo>
                    <a:lnTo>
                      <a:pt x="2215" y="0"/>
                    </a:lnTo>
                    <a:lnTo>
                      <a:pt x="2167" y="0"/>
                    </a:lnTo>
                    <a:lnTo>
                      <a:pt x="2108" y="2"/>
                    </a:lnTo>
                    <a:lnTo>
                      <a:pt x="2038" y="5"/>
                    </a:lnTo>
                    <a:lnTo>
                      <a:pt x="1959" y="12"/>
                    </a:lnTo>
                    <a:lnTo>
                      <a:pt x="1865" y="20"/>
                    </a:lnTo>
                    <a:lnTo>
                      <a:pt x="1760" y="32"/>
                    </a:lnTo>
                    <a:lnTo>
                      <a:pt x="1644" y="48"/>
                    </a:lnTo>
                    <a:lnTo>
                      <a:pt x="1516" y="69"/>
                    </a:lnTo>
                    <a:lnTo>
                      <a:pt x="1374" y="95"/>
                    </a:lnTo>
                    <a:lnTo>
                      <a:pt x="1222" y="127"/>
                    </a:lnTo>
                    <a:lnTo>
                      <a:pt x="1056" y="164"/>
                    </a:lnTo>
                    <a:lnTo>
                      <a:pt x="878" y="209"/>
                    </a:lnTo>
                    <a:lnTo>
                      <a:pt x="706" y="252"/>
                    </a:lnTo>
                    <a:lnTo>
                      <a:pt x="558" y="293"/>
                    </a:lnTo>
                    <a:lnTo>
                      <a:pt x="431" y="329"/>
                    </a:lnTo>
                    <a:lnTo>
                      <a:pt x="326" y="362"/>
                    </a:lnTo>
                    <a:lnTo>
                      <a:pt x="239" y="390"/>
                    </a:lnTo>
                    <a:lnTo>
                      <a:pt x="168" y="415"/>
                    </a:lnTo>
                    <a:lnTo>
                      <a:pt x="112" y="437"/>
                    </a:lnTo>
                    <a:lnTo>
                      <a:pt x="72" y="456"/>
                    </a:lnTo>
                    <a:lnTo>
                      <a:pt x="40" y="470"/>
                    </a:lnTo>
                    <a:lnTo>
                      <a:pt x="20" y="484"/>
                    </a:lnTo>
                    <a:lnTo>
                      <a:pt x="7" y="493"/>
                    </a:lnTo>
                    <a:lnTo>
                      <a:pt x="3" y="503"/>
                    </a:lnTo>
                    <a:lnTo>
                      <a:pt x="0" y="507"/>
                    </a:lnTo>
                    <a:lnTo>
                      <a:pt x="2" y="512"/>
                    </a:lnTo>
                    <a:lnTo>
                      <a:pt x="3" y="515"/>
                    </a:lnTo>
                    <a:lnTo>
                      <a:pt x="4" y="516"/>
                    </a:lnTo>
                    <a:lnTo>
                      <a:pt x="4" y="5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41" name="Freeform 136"/>
              <p:cNvSpPr>
                <a:spLocks/>
              </p:cNvSpPr>
              <p:nvPr/>
            </p:nvSpPr>
            <p:spPr bwMode="auto">
              <a:xfrm>
                <a:off x="975" y="2508"/>
                <a:ext cx="47" cy="88"/>
              </a:xfrm>
              <a:custGeom>
                <a:avLst/>
                <a:gdLst>
                  <a:gd name="T0" fmla="*/ 92 w 95"/>
                  <a:gd name="T1" fmla="*/ 0 h 177"/>
                  <a:gd name="T2" fmla="*/ 87 w 95"/>
                  <a:gd name="T3" fmla="*/ 0 h 177"/>
                  <a:gd name="T4" fmla="*/ 79 w 95"/>
                  <a:gd name="T5" fmla="*/ 0 h 177"/>
                  <a:gd name="T6" fmla="*/ 70 w 95"/>
                  <a:gd name="T7" fmla="*/ 2 h 177"/>
                  <a:gd name="T8" fmla="*/ 63 w 95"/>
                  <a:gd name="T9" fmla="*/ 4 h 177"/>
                  <a:gd name="T10" fmla="*/ 54 w 95"/>
                  <a:gd name="T11" fmla="*/ 7 h 177"/>
                  <a:gd name="T12" fmla="*/ 47 w 95"/>
                  <a:gd name="T13" fmla="*/ 12 h 177"/>
                  <a:gd name="T14" fmla="*/ 37 w 95"/>
                  <a:gd name="T15" fmla="*/ 15 h 177"/>
                  <a:gd name="T16" fmla="*/ 29 w 95"/>
                  <a:gd name="T17" fmla="*/ 19 h 177"/>
                  <a:gd name="T18" fmla="*/ 23 w 95"/>
                  <a:gd name="T19" fmla="*/ 26 h 177"/>
                  <a:gd name="T20" fmla="*/ 16 w 95"/>
                  <a:gd name="T21" fmla="*/ 33 h 177"/>
                  <a:gd name="T22" fmla="*/ 8 w 95"/>
                  <a:gd name="T23" fmla="*/ 40 h 177"/>
                  <a:gd name="T24" fmla="*/ 4 w 95"/>
                  <a:gd name="T25" fmla="*/ 50 h 177"/>
                  <a:gd name="T26" fmla="*/ 1 w 95"/>
                  <a:gd name="T27" fmla="*/ 62 h 177"/>
                  <a:gd name="T28" fmla="*/ 1 w 95"/>
                  <a:gd name="T29" fmla="*/ 75 h 177"/>
                  <a:gd name="T30" fmla="*/ 0 w 95"/>
                  <a:gd name="T31" fmla="*/ 85 h 177"/>
                  <a:gd name="T32" fmla="*/ 1 w 95"/>
                  <a:gd name="T33" fmla="*/ 96 h 177"/>
                  <a:gd name="T34" fmla="*/ 1 w 95"/>
                  <a:gd name="T35" fmla="*/ 106 h 177"/>
                  <a:gd name="T36" fmla="*/ 4 w 95"/>
                  <a:gd name="T37" fmla="*/ 117 h 177"/>
                  <a:gd name="T38" fmla="*/ 7 w 95"/>
                  <a:gd name="T39" fmla="*/ 125 h 177"/>
                  <a:gd name="T40" fmla="*/ 11 w 95"/>
                  <a:gd name="T41" fmla="*/ 134 h 177"/>
                  <a:gd name="T42" fmla="*/ 16 w 95"/>
                  <a:gd name="T43" fmla="*/ 141 h 177"/>
                  <a:gd name="T44" fmla="*/ 23 w 95"/>
                  <a:gd name="T45" fmla="*/ 150 h 177"/>
                  <a:gd name="T46" fmla="*/ 27 w 95"/>
                  <a:gd name="T47" fmla="*/ 154 h 177"/>
                  <a:gd name="T48" fmla="*/ 36 w 95"/>
                  <a:gd name="T49" fmla="*/ 160 h 177"/>
                  <a:gd name="T50" fmla="*/ 41 w 95"/>
                  <a:gd name="T51" fmla="*/ 164 h 177"/>
                  <a:gd name="T52" fmla="*/ 52 w 95"/>
                  <a:gd name="T53" fmla="*/ 170 h 177"/>
                  <a:gd name="T54" fmla="*/ 60 w 95"/>
                  <a:gd name="T55" fmla="*/ 171 h 177"/>
                  <a:gd name="T56" fmla="*/ 72 w 95"/>
                  <a:gd name="T57" fmla="*/ 174 h 177"/>
                  <a:gd name="T58" fmla="*/ 82 w 95"/>
                  <a:gd name="T59" fmla="*/ 175 h 177"/>
                  <a:gd name="T60" fmla="*/ 95 w 95"/>
                  <a:gd name="T61" fmla="*/ 177 h 177"/>
                  <a:gd name="T62" fmla="*/ 90 w 95"/>
                  <a:gd name="T63" fmla="*/ 175 h 177"/>
                  <a:gd name="T64" fmla="*/ 82 w 95"/>
                  <a:gd name="T65" fmla="*/ 170 h 177"/>
                  <a:gd name="T66" fmla="*/ 70 w 95"/>
                  <a:gd name="T67" fmla="*/ 163 h 177"/>
                  <a:gd name="T68" fmla="*/ 59 w 95"/>
                  <a:gd name="T69" fmla="*/ 151 h 177"/>
                  <a:gd name="T70" fmla="*/ 52 w 95"/>
                  <a:gd name="T71" fmla="*/ 144 h 177"/>
                  <a:gd name="T72" fmla="*/ 46 w 95"/>
                  <a:gd name="T73" fmla="*/ 137 h 177"/>
                  <a:gd name="T74" fmla="*/ 40 w 95"/>
                  <a:gd name="T75" fmla="*/ 128 h 177"/>
                  <a:gd name="T76" fmla="*/ 36 w 95"/>
                  <a:gd name="T77" fmla="*/ 119 h 177"/>
                  <a:gd name="T78" fmla="*/ 31 w 95"/>
                  <a:gd name="T79" fmla="*/ 109 h 177"/>
                  <a:gd name="T80" fmla="*/ 30 w 95"/>
                  <a:gd name="T81" fmla="*/ 99 h 177"/>
                  <a:gd name="T82" fmla="*/ 30 w 95"/>
                  <a:gd name="T83" fmla="*/ 89 h 177"/>
                  <a:gd name="T84" fmla="*/ 33 w 95"/>
                  <a:gd name="T85" fmla="*/ 78 h 177"/>
                  <a:gd name="T86" fmla="*/ 36 w 95"/>
                  <a:gd name="T87" fmla="*/ 66 h 177"/>
                  <a:gd name="T88" fmla="*/ 39 w 95"/>
                  <a:gd name="T89" fmla="*/ 58 h 177"/>
                  <a:gd name="T90" fmla="*/ 41 w 95"/>
                  <a:gd name="T91" fmla="*/ 46 h 177"/>
                  <a:gd name="T92" fmla="*/ 47 w 95"/>
                  <a:gd name="T93" fmla="*/ 39 h 177"/>
                  <a:gd name="T94" fmla="*/ 52 w 95"/>
                  <a:gd name="T95" fmla="*/ 32 h 177"/>
                  <a:gd name="T96" fmla="*/ 57 w 95"/>
                  <a:gd name="T97" fmla="*/ 26 h 177"/>
                  <a:gd name="T98" fmla="*/ 62 w 95"/>
                  <a:gd name="T99" fmla="*/ 19 h 177"/>
                  <a:gd name="T100" fmla="*/ 67 w 95"/>
                  <a:gd name="T101" fmla="*/ 16 h 177"/>
                  <a:gd name="T102" fmla="*/ 76 w 95"/>
                  <a:gd name="T103" fmla="*/ 7 h 177"/>
                  <a:gd name="T104" fmla="*/ 85 w 95"/>
                  <a:gd name="T105" fmla="*/ 2 h 177"/>
                  <a:gd name="T106" fmla="*/ 90 w 95"/>
                  <a:gd name="T107" fmla="*/ 0 h 177"/>
                  <a:gd name="T108" fmla="*/ 92 w 95"/>
                  <a:gd name="T109" fmla="*/ 0 h 177"/>
                  <a:gd name="T110" fmla="*/ 92 w 95"/>
                  <a:gd name="T111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5" h="177">
                    <a:moveTo>
                      <a:pt x="92" y="0"/>
                    </a:moveTo>
                    <a:lnTo>
                      <a:pt x="87" y="0"/>
                    </a:lnTo>
                    <a:lnTo>
                      <a:pt x="79" y="0"/>
                    </a:lnTo>
                    <a:lnTo>
                      <a:pt x="70" y="2"/>
                    </a:lnTo>
                    <a:lnTo>
                      <a:pt x="63" y="4"/>
                    </a:lnTo>
                    <a:lnTo>
                      <a:pt x="54" y="7"/>
                    </a:lnTo>
                    <a:lnTo>
                      <a:pt x="47" y="12"/>
                    </a:lnTo>
                    <a:lnTo>
                      <a:pt x="37" y="15"/>
                    </a:lnTo>
                    <a:lnTo>
                      <a:pt x="29" y="19"/>
                    </a:lnTo>
                    <a:lnTo>
                      <a:pt x="23" y="26"/>
                    </a:lnTo>
                    <a:lnTo>
                      <a:pt x="16" y="33"/>
                    </a:lnTo>
                    <a:lnTo>
                      <a:pt x="8" y="40"/>
                    </a:lnTo>
                    <a:lnTo>
                      <a:pt x="4" y="50"/>
                    </a:lnTo>
                    <a:lnTo>
                      <a:pt x="1" y="62"/>
                    </a:lnTo>
                    <a:lnTo>
                      <a:pt x="1" y="75"/>
                    </a:lnTo>
                    <a:lnTo>
                      <a:pt x="0" y="85"/>
                    </a:lnTo>
                    <a:lnTo>
                      <a:pt x="1" y="96"/>
                    </a:lnTo>
                    <a:lnTo>
                      <a:pt x="1" y="106"/>
                    </a:lnTo>
                    <a:lnTo>
                      <a:pt x="4" y="117"/>
                    </a:lnTo>
                    <a:lnTo>
                      <a:pt x="7" y="125"/>
                    </a:lnTo>
                    <a:lnTo>
                      <a:pt x="11" y="134"/>
                    </a:lnTo>
                    <a:lnTo>
                      <a:pt x="16" y="141"/>
                    </a:lnTo>
                    <a:lnTo>
                      <a:pt x="23" y="150"/>
                    </a:lnTo>
                    <a:lnTo>
                      <a:pt x="27" y="154"/>
                    </a:lnTo>
                    <a:lnTo>
                      <a:pt x="36" y="160"/>
                    </a:lnTo>
                    <a:lnTo>
                      <a:pt x="41" y="164"/>
                    </a:lnTo>
                    <a:lnTo>
                      <a:pt x="52" y="170"/>
                    </a:lnTo>
                    <a:lnTo>
                      <a:pt x="60" y="171"/>
                    </a:lnTo>
                    <a:lnTo>
                      <a:pt x="72" y="174"/>
                    </a:lnTo>
                    <a:lnTo>
                      <a:pt x="82" y="175"/>
                    </a:lnTo>
                    <a:lnTo>
                      <a:pt x="95" y="177"/>
                    </a:lnTo>
                    <a:lnTo>
                      <a:pt x="90" y="175"/>
                    </a:lnTo>
                    <a:lnTo>
                      <a:pt x="82" y="170"/>
                    </a:lnTo>
                    <a:lnTo>
                      <a:pt x="70" y="163"/>
                    </a:lnTo>
                    <a:lnTo>
                      <a:pt x="59" y="151"/>
                    </a:lnTo>
                    <a:lnTo>
                      <a:pt x="52" y="144"/>
                    </a:lnTo>
                    <a:lnTo>
                      <a:pt x="46" y="137"/>
                    </a:lnTo>
                    <a:lnTo>
                      <a:pt x="40" y="128"/>
                    </a:lnTo>
                    <a:lnTo>
                      <a:pt x="36" y="119"/>
                    </a:lnTo>
                    <a:lnTo>
                      <a:pt x="31" y="109"/>
                    </a:lnTo>
                    <a:lnTo>
                      <a:pt x="30" y="99"/>
                    </a:lnTo>
                    <a:lnTo>
                      <a:pt x="30" y="89"/>
                    </a:lnTo>
                    <a:lnTo>
                      <a:pt x="33" y="78"/>
                    </a:lnTo>
                    <a:lnTo>
                      <a:pt x="36" y="66"/>
                    </a:lnTo>
                    <a:lnTo>
                      <a:pt x="39" y="58"/>
                    </a:lnTo>
                    <a:lnTo>
                      <a:pt x="41" y="46"/>
                    </a:lnTo>
                    <a:lnTo>
                      <a:pt x="47" y="39"/>
                    </a:lnTo>
                    <a:lnTo>
                      <a:pt x="52" y="32"/>
                    </a:lnTo>
                    <a:lnTo>
                      <a:pt x="57" y="26"/>
                    </a:lnTo>
                    <a:lnTo>
                      <a:pt x="62" y="19"/>
                    </a:lnTo>
                    <a:lnTo>
                      <a:pt x="67" y="16"/>
                    </a:lnTo>
                    <a:lnTo>
                      <a:pt x="76" y="7"/>
                    </a:lnTo>
                    <a:lnTo>
                      <a:pt x="85" y="2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DBD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42" name="Freeform 137"/>
              <p:cNvSpPr>
                <a:spLocks/>
              </p:cNvSpPr>
              <p:nvPr/>
            </p:nvSpPr>
            <p:spPr bwMode="auto">
              <a:xfrm>
                <a:off x="643" y="1793"/>
                <a:ext cx="66" cy="197"/>
              </a:xfrm>
              <a:custGeom>
                <a:avLst/>
                <a:gdLst>
                  <a:gd name="T0" fmla="*/ 108 w 132"/>
                  <a:gd name="T1" fmla="*/ 28 h 394"/>
                  <a:gd name="T2" fmla="*/ 92 w 132"/>
                  <a:gd name="T3" fmla="*/ 15 h 394"/>
                  <a:gd name="T4" fmla="*/ 79 w 132"/>
                  <a:gd name="T5" fmla="*/ 6 h 394"/>
                  <a:gd name="T6" fmla="*/ 63 w 132"/>
                  <a:gd name="T7" fmla="*/ 0 h 394"/>
                  <a:gd name="T8" fmla="*/ 46 w 132"/>
                  <a:gd name="T9" fmla="*/ 0 h 394"/>
                  <a:gd name="T10" fmla="*/ 30 w 132"/>
                  <a:gd name="T11" fmla="*/ 9 h 394"/>
                  <a:gd name="T12" fmla="*/ 14 w 132"/>
                  <a:gd name="T13" fmla="*/ 32 h 394"/>
                  <a:gd name="T14" fmla="*/ 1 w 132"/>
                  <a:gd name="T15" fmla="*/ 67 h 394"/>
                  <a:gd name="T16" fmla="*/ 0 w 132"/>
                  <a:gd name="T17" fmla="*/ 110 h 394"/>
                  <a:gd name="T18" fmla="*/ 4 w 132"/>
                  <a:gd name="T19" fmla="*/ 159 h 394"/>
                  <a:gd name="T20" fmla="*/ 16 w 132"/>
                  <a:gd name="T21" fmla="*/ 209 h 394"/>
                  <a:gd name="T22" fmla="*/ 31 w 132"/>
                  <a:gd name="T23" fmla="*/ 258 h 394"/>
                  <a:gd name="T24" fmla="*/ 52 w 132"/>
                  <a:gd name="T25" fmla="*/ 307 h 394"/>
                  <a:gd name="T26" fmla="*/ 72 w 132"/>
                  <a:gd name="T27" fmla="*/ 347 h 394"/>
                  <a:gd name="T28" fmla="*/ 92 w 132"/>
                  <a:gd name="T29" fmla="*/ 380 h 394"/>
                  <a:gd name="T30" fmla="*/ 100 w 132"/>
                  <a:gd name="T31" fmla="*/ 390 h 394"/>
                  <a:gd name="T32" fmla="*/ 93 w 132"/>
                  <a:gd name="T33" fmla="*/ 368 h 394"/>
                  <a:gd name="T34" fmla="*/ 83 w 132"/>
                  <a:gd name="T35" fmla="*/ 331 h 394"/>
                  <a:gd name="T36" fmla="*/ 73 w 132"/>
                  <a:gd name="T37" fmla="*/ 284 h 394"/>
                  <a:gd name="T38" fmla="*/ 63 w 132"/>
                  <a:gd name="T39" fmla="*/ 233 h 394"/>
                  <a:gd name="T40" fmla="*/ 56 w 132"/>
                  <a:gd name="T41" fmla="*/ 183 h 394"/>
                  <a:gd name="T42" fmla="*/ 54 w 132"/>
                  <a:gd name="T43" fmla="*/ 138 h 394"/>
                  <a:gd name="T44" fmla="*/ 60 w 132"/>
                  <a:gd name="T45" fmla="*/ 110 h 394"/>
                  <a:gd name="T46" fmla="*/ 73 w 132"/>
                  <a:gd name="T47" fmla="*/ 95 h 394"/>
                  <a:gd name="T48" fmla="*/ 86 w 132"/>
                  <a:gd name="T49" fmla="*/ 90 h 394"/>
                  <a:gd name="T50" fmla="*/ 100 w 132"/>
                  <a:gd name="T51" fmla="*/ 91 h 394"/>
                  <a:gd name="T52" fmla="*/ 113 w 132"/>
                  <a:gd name="T53" fmla="*/ 103 h 394"/>
                  <a:gd name="T54" fmla="*/ 119 w 132"/>
                  <a:gd name="T55" fmla="*/ 120 h 394"/>
                  <a:gd name="T56" fmla="*/ 122 w 132"/>
                  <a:gd name="T57" fmla="*/ 133 h 394"/>
                  <a:gd name="T58" fmla="*/ 126 w 132"/>
                  <a:gd name="T59" fmla="*/ 127 h 394"/>
                  <a:gd name="T60" fmla="*/ 131 w 132"/>
                  <a:gd name="T61" fmla="*/ 115 h 394"/>
                  <a:gd name="T62" fmla="*/ 132 w 132"/>
                  <a:gd name="T63" fmla="*/ 101 h 394"/>
                  <a:gd name="T64" fmla="*/ 132 w 132"/>
                  <a:gd name="T65" fmla="*/ 82 h 394"/>
                  <a:gd name="T66" fmla="*/ 126 w 132"/>
                  <a:gd name="T67" fmla="*/ 64 h 394"/>
                  <a:gd name="T68" fmla="*/ 118 w 132"/>
                  <a:gd name="T69" fmla="*/ 42 h 394"/>
                  <a:gd name="T70" fmla="*/ 111 w 132"/>
                  <a:gd name="T71" fmla="*/ 3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2" h="394">
                    <a:moveTo>
                      <a:pt x="111" y="32"/>
                    </a:moveTo>
                    <a:lnTo>
                      <a:pt x="108" y="28"/>
                    </a:lnTo>
                    <a:lnTo>
                      <a:pt x="99" y="21"/>
                    </a:lnTo>
                    <a:lnTo>
                      <a:pt x="92" y="15"/>
                    </a:lnTo>
                    <a:lnTo>
                      <a:pt x="86" y="11"/>
                    </a:lnTo>
                    <a:lnTo>
                      <a:pt x="79" y="6"/>
                    </a:lnTo>
                    <a:lnTo>
                      <a:pt x="72" y="3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39" y="5"/>
                    </a:lnTo>
                    <a:lnTo>
                      <a:pt x="30" y="9"/>
                    </a:lnTo>
                    <a:lnTo>
                      <a:pt x="21" y="19"/>
                    </a:lnTo>
                    <a:lnTo>
                      <a:pt x="14" y="32"/>
                    </a:lnTo>
                    <a:lnTo>
                      <a:pt x="8" y="49"/>
                    </a:lnTo>
                    <a:lnTo>
                      <a:pt x="1" y="67"/>
                    </a:lnTo>
                    <a:lnTo>
                      <a:pt x="0" y="88"/>
                    </a:lnTo>
                    <a:lnTo>
                      <a:pt x="0" y="110"/>
                    </a:lnTo>
                    <a:lnTo>
                      <a:pt x="1" y="134"/>
                    </a:lnTo>
                    <a:lnTo>
                      <a:pt x="4" y="159"/>
                    </a:lnTo>
                    <a:lnTo>
                      <a:pt x="10" y="183"/>
                    </a:lnTo>
                    <a:lnTo>
                      <a:pt x="16" y="209"/>
                    </a:lnTo>
                    <a:lnTo>
                      <a:pt x="26" y="235"/>
                    </a:lnTo>
                    <a:lnTo>
                      <a:pt x="31" y="258"/>
                    </a:lnTo>
                    <a:lnTo>
                      <a:pt x="43" y="282"/>
                    </a:lnTo>
                    <a:lnTo>
                      <a:pt x="52" y="307"/>
                    </a:lnTo>
                    <a:lnTo>
                      <a:pt x="63" y="328"/>
                    </a:lnTo>
                    <a:lnTo>
                      <a:pt x="72" y="347"/>
                    </a:lnTo>
                    <a:lnTo>
                      <a:pt x="82" y="365"/>
                    </a:lnTo>
                    <a:lnTo>
                      <a:pt x="92" y="380"/>
                    </a:lnTo>
                    <a:lnTo>
                      <a:pt x="100" y="394"/>
                    </a:lnTo>
                    <a:lnTo>
                      <a:pt x="100" y="390"/>
                    </a:lnTo>
                    <a:lnTo>
                      <a:pt x="98" y="383"/>
                    </a:lnTo>
                    <a:lnTo>
                      <a:pt x="93" y="368"/>
                    </a:lnTo>
                    <a:lnTo>
                      <a:pt x="89" y="353"/>
                    </a:lnTo>
                    <a:lnTo>
                      <a:pt x="83" y="331"/>
                    </a:lnTo>
                    <a:lnTo>
                      <a:pt x="79" y="308"/>
                    </a:lnTo>
                    <a:lnTo>
                      <a:pt x="73" y="284"/>
                    </a:lnTo>
                    <a:lnTo>
                      <a:pt x="69" y="259"/>
                    </a:lnTo>
                    <a:lnTo>
                      <a:pt x="63" y="233"/>
                    </a:lnTo>
                    <a:lnTo>
                      <a:pt x="59" y="207"/>
                    </a:lnTo>
                    <a:lnTo>
                      <a:pt x="56" y="183"/>
                    </a:lnTo>
                    <a:lnTo>
                      <a:pt x="56" y="160"/>
                    </a:lnTo>
                    <a:lnTo>
                      <a:pt x="54" y="138"/>
                    </a:lnTo>
                    <a:lnTo>
                      <a:pt x="57" y="123"/>
                    </a:lnTo>
                    <a:lnTo>
                      <a:pt x="60" y="110"/>
                    </a:lnTo>
                    <a:lnTo>
                      <a:pt x="67" y="103"/>
                    </a:lnTo>
                    <a:lnTo>
                      <a:pt x="73" y="95"/>
                    </a:lnTo>
                    <a:lnTo>
                      <a:pt x="80" y="92"/>
                    </a:lnTo>
                    <a:lnTo>
                      <a:pt x="86" y="90"/>
                    </a:lnTo>
                    <a:lnTo>
                      <a:pt x="92" y="90"/>
                    </a:lnTo>
                    <a:lnTo>
                      <a:pt x="100" y="91"/>
                    </a:lnTo>
                    <a:lnTo>
                      <a:pt x="109" y="97"/>
                    </a:lnTo>
                    <a:lnTo>
                      <a:pt x="113" y="103"/>
                    </a:lnTo>
                    <a:lnTo>
                      <a:pt x="118" y="113"/>
                    </a:lnTo>
                    <a:lnTo>
                      <a:pt x="119" y="120"/>
                    </a:lnTo>
                    <a:lnTo>
                      <a:pt x="121" y="130"/>
                    </a:lnTo>
                    <a:lnTo>
                      <a:pt x="122" y="133"/>
                    </a:lnTo>
                    <a:lnTo>
                      <a:pt x="125" y="131"/>
                    </a:lnTo>
                    <a:lnTo>
                      <a:pt x="126" y="127"/>
                    </a:lnTo>
                    <a:lnTo>
                      <a:pt x="129" y="121"/>
                    </a:lnTo>
                    <a:lnTo>
                      <a:pt x="131" y="115"/>
                    </a:lnTo>
                    <a:lnTo>
                      <a:pt x="132" y="110"/>
                    </a:lnTo>
                    <a:lnTo>
                      <a:pt x="132" y="101"/>
                    </a:lnTo>
                    <a:lnTo>
                      <a:pt x="132" y="92"/>
                    </a:lnTo>
                    <a:lnTo>
                      <a:pt x="132" y="82"/>
                    </a:lnTo>
                    <a:lnTo>
                      <a:pt x="132" y="74"/>
                    </a:lnTo>
                    <a:lnTo>
                      <a:pt x="126" y="64"/>
                    </a:lnTo>
                    <a:lnTo>
                      <a:pt x="123" y="52"/>
                    </a:lnTo>
                    <a:lnTo>
                      <a:pt x="118" y="42"/>
                    </a:lnTo>
                    <a:lnTo>
                      <a:pt x="111" y="32"/>
                    </a:lnTo>
                    <a:lnTo>
                      <a:pt x="111" y="32"/>
                    </a:lnTo>
                    <a:close/>
                  </a:path>
                </a:pathLst>
              </a:custGeom>
              <a:solidFill>
                <a:srgbClr val="8A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43" name="Freeform 138"/>
              <p:cNvSpPr>
                <a:spLocks/>
              </p:cNvSpPr>
              <p:nvPr/>
            </p:nvSpPr>
            <p:spPr bwMode="auto">
              <a:xfrm>
                <a:off x="772" y="1665"/>
                <a:ext cx="69" cy="87"/>
              </a:xfrm>
              <a:custGeom>
                <a:avLst/>
                <a:gdLst>
                  <a:gd name="T0" fmla="*/ 0 w 137"/>
                  <a:gd name="T1" fmla="*/ 173 h 176"/>
                  <a:gd name="T2" fmla="*/ 0 w 137"/>
                  <a:gd name="T3" fmla="*/ 160 h 176"/>
                  <a:gd name="T4" fmla="*/ 0 w 137"/>
                  <a:gd name="T5" fmla="*/ 138 h 176"/>
                  <a:gd name="T6" fmla="*/ 2 w 137"/>
                  <a:gd name="T7" fmla="*/ 112 h 176"/>
                  <a:gd name="T8" fmla="*/ 10 w 137"/>
                  <a:gd name="T9" fmla="*/ 82 h 176"/>
                  <a:gd name="T10" fmla="*/ 21 w 137"/>
                  <a:gd name="T11" fmla="*/ 53 h 176"/>
                  <a:gd name="T12" fmla="*/ 40 w 137"/>
                  <a:gd name="T13" fmla="*/ 28 h 176"/>
                  <a:gd name="T14" fmla="*/ 69 w 137"/>
                  <a:gd name="T15" fmla="*/ 9 h 176"/>
                  <a:gd name="T16" fmla="*/ 103 w 137"/>
                  <a:gd name="T17" fmla="*/ 0 h 176"/>
                  <a:gd name="T18" fmla="*/ 126 w 137"/>
                  <a:gd name="T19" fmla="*/ 7 h 176"/>
                  <a:gd name="T20" fmla="*/ 136 w 137"/>
                  <a:gd name="T21" fmla="*/ 26 h 176"/>
                  <a:gd name="T22" fmla="*/ 137 w 137"/>
                  <a:gd name="T23" fmla="*/ 55 h 176"/>
                  <a:gd name="T24" fmla="*/ 132 w 137"/>
                  <a:gd name="T25" fmla="*/ 84 h 176"/>
                  <a:gd name="T26" fmla="*/ 123 w 137"/>
                  <a:gd name="T27" fmla="*/ 114 h 176"/>
                  <a:gd name="T28" fmla="*/ 116 w 137"/>
                  <a:gd name="T29" fmla="*/ 137 h 176"/>
                  <a:gd name="T30" fmla="*/ 110 w 137"/>
                  <a:gd name="T31" fmla="*/ 151 h 176"/>
                  <a:gd name="T32" fmla="*/ 110 w 137"/>
                  <a:gd name="T33" fmla="*/ 151 h 176"/>
                  <a:gd name="T34" fmla="*/ 110 w 137"/>
                  <a:gd name="T35" fmla="*/ 144 h 176"/>
                  <a:gd name="T36" fmla="*/ 109 w 137"/>
                  <a:gd name="T37" fmla="*/ 130 h 176"/>
                  <a:gd name="T38" fmla="*/ 106 w 137"/>
                  <a:gd name="T39" fmla="*/ 112 h 176"/>
                  <a:gd name="T40" fmla="*/ 103 w 137"/>
                  <a:gd name="T41" fmla="*/ 95 h 176"/>
                  <a:gd name="T42" fmla="*/ 97 w 137"/>
                  <a:gd name="T43" fmla="*/ 82 h 176"/>
                  <a:gd name="T44" fmla="*/ 87 w 137"/>
                  <a:gd name="T45" fmla="*/ 72 h 176"/>
                  <a:gd name="T46" fmla="*/ 77 w 137"/>
                  <a:gd name="T47" fmla="*/ 74 h 176"/>
                  <a:gd name="T48" fmla="*/ 63 w 137"/>
                  <a:gd name="T49" fmla="*/ 82 h 176"/>
                  <a:gd name="T50" fmla="*/ 47 w 137"/>
                  <a:gd name="T51" fmla="*/ 97 h 176"/>
                  <a:gd name="T52" fmla="*/ 34 w 137"/>
                  <a:gd name="T53" fmla="*/ 111 h 176"/>
                  <a:gd name="T54" fmla="*/ 23 w 137"/>
                  <a:gd name="T55" fmla="*/ 127 h 176"/>
                  <a:gd name="T56" fmla="*/ 15 w 137"/>
                  <a:gd name="T57" fmla="*/ 144 h 176"/>
                  <a:gd name="T58" fmla="*/ 8 w 137"/>
                  <a:gd name="T59" fmla="*/ 157 h 176"/>
                  <a:gd name="T60" fmla="*/ 1 w 137"/>
                  <a:gd name="T61" fmla="*/ 171 h 176"/>
                  <a:gd name="T62" fmla="*/ 1 w 137"/>
                  <a:gd name="T63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7" h="176">
                    <a:moveTo>
                      <a:pt x="1" y="176"/>
                    </a:moveTo>
                    <a:lnTo>
                      <a:pt x="0" y="173"/>
                    </a:lnTo>
                    <a:lnTo>
                      <a:pt x="0" y="168"/>
                    </a:lnTo>
                    <a:lnTo>
                      <a:pt x="0" y="160"/>
                    </a:lnTo>
                    <a:lnTo>
                      <a:pt x="0" y="151"/>
                    </a:lnTo>
                    <a:lnTo>
                      <a:pt x="0" y="138"/>
                    </a:lnTo>
                    <a:lnTo>
                      <a:pt x="1" y="125"/>
                    </a:lnTo>
                    <a:lnTo>
                      <a:pt x="2" y="112"/>
                    </a:lnTo>
                    <a:lnTo>
                      <a:pt x="5" y="98"/>
                    </a:lnTo>
                    <a:lnTo>
                      <a:pt x="10" y="82"/>
                    </a:lnTo>
                    <a:lnTo>
                      <a:pt x="14" y="68"/>
                    </a:lnTo>
                    <a:lnTo>
                      <a:pt x="21" y="53"/>
                    </a:lnTo>
                    <a:lnTo>
                      <a:pt x="30" y="41"/>
                    </a:lnTo>
                    <a:lnTo>
                      <a:pt x="40" y="28"/>
                    </a:lnTo>
                    <a:lnTo>
                      <a:pt x="54" y="18"/>
                    </a:lnTo>
                    <a:lnTo>
                      <a:pt x="69" y="9"/>
                    </a:lnTo>
                    <a:lnTo>
                      <a:pt x="87" y="5"/>
                    </a:lnTo>
                    <a:lnTo>
                      <a:pt x="103" y="0"/>
                    </a:lnTo>
                    <a:lnTo>
                      <a:pt x="116" y="3"/>
                    </a:lnTo>
                    <a:lnTo>
                      <a:pt x="126" y="7"/>
                    </a:lnTo>
                    <a:lnTo>
                      <a:pt x="133" y="18"/>
                    </a:lnTo>
                    <a:lnTo>
                      <a:pt x="136" y="26"/>
                    </a:lnTo>
                    <a:lnTo>
                      <a:pt x="137" y="41"/>
                    </a:lnTo>
                    <a:lnTo>
                      <a:pt x="137" y="55"/>
                    </a:lnTo>
                    <a:lnTo>
                      <a:pt x="136" y="69"/>
                    </a:lnTo>
                    <a:lnTo>
                      <a:pt x="132" y="84"/>
                    </a:lnTo>
                    <a:lnTo>
                      <a:pt x="127" y="99"/>
                    </a:lnTo>
                    <a:lnTo>
                      <a:pt x="123" y="114"/>
                    </a:lnTo>
                    <a:lnTo>
                      <a:pt x="120" y="127"/>
                    </a:lnTo>
                    <a:lnTo>
                      <a:pt x="116" y="137"/>
                    </a:lnTo>
                    <a:lnTo>
                      <a:pt x="113" y="145"/>
                    </a:lnTo>
                    <a:lnTo>
                      <a:pt x="110" y="151"/>
                    </a:lnTo>
                    <a:lnTo>
                      <a:pt x="110" y="154"/>
                    </a:lnTo>
                    <a:lnTo>
                      <a:pt x="110" y="151"/>
                    </a:lnTo>
                    <a:lnTo>
                      <a:pt x="110" y="150"/>
                    </a:lnTo>
                    <a:lnTo>
                      <a:pt x="110" y="144"/>
                    </a:lnTo>
                    <a:lnTo>
                      <a:pt x="110" y="138"/>
                    </a:lnTo>
                    <a:lnTo>
                      <a:pt x="109" y="130"/>
                    </a:lnTo>
                    <a:lnTo>
                      <a:pt x="107" y="121"/>
                    </a:lnTo>
                    <a:lnTo>
                      <a:pt x="106" y="112"/>
                    </a:lnTo>
                    <a:lnTo>
                      <a:pt x="104" y="105"/>
                    </a:lnTo>
                    <a:lnTo>
                      <a:pt x="103" y="95"/>
                    </a:lnTo>
                    <a:lnTo>
                      <a:pt x="100" y="88"/>
                    </a:lnTo>
                    <a:lnTo>
                      <a:pt x="97" y="82"/>
                    </a:lnTo>
                    <a:lnTo>
                      <a:pt x="93" y="76"/>
                    </a:lnTo>
                    <a:lnTo>
                      <a:pt x="87" y="72"/>
                    </a:lnTo>
                    <a:lnTo>
                      <a:pt x="83" y="72"/>
                    </a:lnTo>
                    <a:lnTo>
                      <a:pt x="77" y="74"/>
                    </a:lnTo>
                    <a:lnTo>
                      <a:pt x="71" y="78"/>
                    </a:lnTo>
                    <a:lnTo>
                      <a:pt x="63" y="82"/>
                    </a:lnTo>
                    <a:lnTo>
                      <a:pt x="54" y="89"/>
                    </a:lnTo>
                    <a:lnTo>
                      <a:pt x="47" y="97"/>
                    </a:lnTo>
                    <a:lnTo>
                      <a:pt x="41" y="104"/>
                    </a:lnTo>
                    <a:lnTo>
                      <a:pt x="34" y="111"/>
                    </a:lnTo>
                    <a:lnTo>
                      <a:pt x="28" y="120"/>
                    </a:lnTo>
                    <a:lnTo>
                      <a:pt x="23" y="127"/>
                    </a:lnTo>
                    <a:lnTo>
                      <a:pt x="20" y="137"/>
                    </a:lnTo>
                    <a:lnTo>
                      <a:pt x="15" y="144"/>
                    </a:lnTo>
                    <a:lnTo>
                      <a:pt x="11" y="151"/>
                    </a:lnTo>
                    <a:lnTo>
                      <a:pt x="8" y="157"/>
                    </a:lnTo>
                    <a:lnTo>
                      <a:pt x="5" y="163"/>
                    </a:lnTo>
                    <a:lnTo>
                      <a:pt x="1" y="171"/>
                    </a:lnTo>
                    <a:lnTo>
                      <a:pt x="1" y="176"/>
                    </a:lnTo>
                    <a:lnTo>
                      <a:pt x="1" y="176"/>
                    </a:lnTo>
                    <a:close/>
                  </a:path>
                </a:pathLst>
              </a:custGeom>
              <a:solidFill>
                <a:srgbClr val="8A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44" name="Freeform 139"/>
              <p:cNvSpPr>
                <a:spLocks/>
              </p:cNvSpPr>
              <p:nvPr/>
            </p:nvSpPr>
            <p:spPr bwMode="auto">
              <a:xfrm>
                <a:off x="1204" y="2089"/>
                <a:ext cx="117" cy="54"/>
              </a:xfrm>
              <a:custGeom>
                <a:avLst/>
                <a:gdLst>
                  <a:gd name="T0" fmla="*/ 224 w 234"/>
                  <a:gd name="T1" fmla="*/ 94 h 108"/>
                  <a:gd name="T2" fmla="*/ 234 w 234"/>
                  <a:gd name="T3" fmla="*/ 55 h 108"/>
                  <a:gd name="T4" fmla="*/ 232 w 234"/>
                  <a:gd name="T5" fmla="*/ 55 h 108"/>
                  <a:gd name="T6" fmla="*/ 224 w 234"/>
                  <a:gd name="T7" fmla="*/ 52 h 108"/>
                  <a:gd name="T8" fmla="*/ 214 w 234"/>
                  <a:gd name="T9" fmla="*/ 48 h 108"/>
                  <a:gd name="T10" fmla="*/ 203 w 234"/>
                  <a:gd name="T11" fmla="*/ 44 h 108"/>
                  <a:gd name="T12" fmla="*/ 187 w 234"/>
                  <a:gd name="T13" fmla="*/ 38 h 108"/>
                  <a:gd name="T14" fmla="*/ 170 w 234"/>
                  <a:gd name="T15" fmla="*/ 34 h 108"/>
                  <a:gd name="T16" fmla="*/ 153 w 234"/>
                  <a:gd name="T17" fmla="*/ 28 h 108"/>
                  <a:gd name="T18" fmla="*/ 135 w 234"/>
                  <a:gd name="T19" fmla="*/ 23 h 108"/>
                  <a:gd name="T20" fmla="*/ 115 w 234"/>
                  <a:gd name="T21" fmla="*/ 16 h 108"/>
                  <a:gd name="T22" fmla="*/ 98 w 234"/>
                  <a:gd name="T23" fmla="*/ 11 h 108"/>
                  <a:gd name="T24" fmla="*/ 81 w 234"/>
                  <a:gd name="T25" fmla="*/ 6 h 108"/>
                  <a:gd name="T26" fmla="*/ 65 w 234"/>
                  <a:gd name="T27" fmla="*/ 5 h 108"/>
                  <a:gd name="T28" fmla="*/ 50 w 234"/>
                  <a:gd name="T29" fmla="*/ 0 h 108"/>
                  <a:gd name="T30" fmla="*/ 38 w 234"/>
                  <a:gd name="T31" fmla="*/ 0 h 108"/>
                  <a:gd name="T32" fmla="*/ 30 w 234"/>
                  <a:gd name="T33" fmla="*/ 0 h 108"/>
                  <a:gd name="T34" fmla="*/ 26 w 234"/>
                  <a:gd name="T35" fmla="*/ 5 h 108"/>
                  <a:gd name="T36" fmla="*/ 20 w 234"/>
                  <a:gd name="T37" fmla="*/ 13 h 108"/>
                  <a:gd name="T38" fmla="*/ 16 w 234"/>
                  <a:gd name="T39" fmla="*/ 26 h 108"/>
                  <a:gd name="T40" fmla="*/ 13 w 234"/>
                  <a:gd name="T41" fmla="*/ 32 h 108"/>
                  <a:gd name="T42" fmla="*/ 12 w 234"/>
                  <a:gd name="T43" fmla="*/ 39 h 108"/>
                  <a:gd name="T44" fmla="*/ 9 w 234"/>
                  <a:gd name="T45" fmla="*/ 46 h 108"/>
                  <a:gd name="T46" fmla="*/ 7 w 234"/>
                  <a:gd name="T47" fmla="*/ 54 h 108"/>
                  <a:gd name="T48" fmla="*/ 3 w 234"/>
                  <a:gd name="T49" fmla="*/ 65 h 108"/>
                  <a:gd name="T50" fmla="*/ 0 w 234"/>
                  <a:gd name="T51" fmla="*/ 75 h 108"/>
                  <a:gd name="T52" fmla="*/ 0 w 234"/>
                  <a:gd name="T53" fmla="*/ 82 h 108"/>
                  <a:gd name="T54" fmla="*/ 0 w 234"/>
                  <a:gd name="T55" fmla="*/ 87 h 108"/>
                  <a:gd name="T56" fmla="*/ 75 w 234"/>
                  <a:gd name="T57" fmla="*/ 108 h 108"/>
                  <a:gd name="T58" fmla="*/ 78 w 234"/>
                  <a:gd name="T59" fmla="*/ 107 h 108"/>
                  <a:gd name="T60" fmla="*/ 86 w 234"/>
                  <a:gd name="T61" fmla="*/ 105 h 108"/>
                  <a:gd name="T62" fmla="*/ 89 w 234"/>
                  <a:gd name="T63" fmla="*/ 105 h 108"/>
                  <a:gd name="T64" fmla="*/ 96 w 234"/>
                  <a:gd name="T65" fmla="*/ 104 h 108"/>
                  <a:gd name="T66" fmla="*/ 104 w 234"/>
                  <a:gd name="T67" fmla="*/ 102 h 108"/>
                  <a:gd name="T68" fmla="*/ 111 w 234"/>
                  <a:gd name="T69" fmla="*/ 102 h 108"/>
                  <a:gd name="T70" fmla="*/ 118 w 234"/>
                  <a:gd name="T71" fmla="*/ 100 h 108"/>
                  <a:gd name="T72" fmla="*/ 125 w 234"/>
                  <a:gd name="T73" fmla="*/ 98 h 108"/>
                  <a:gd name="T74" fmla="*/ 131 w 234"/>
                  <a:gd name="T75" fmla="*/ 98 h 108"/>
                  <a:gd name="T76" fmla="*/ 140 w 234"/>
                  <a:gd name="T77" fmla="*/ 97 h 108"/>
                  <a:gd name="T78" fmla="*/ 145 w 234"/>
                  <a:gd name="T79" fmla="*/ 95 h 108"/>
                  <a:gd name="T80" fmla="*/ 153 w 234"/>
                  <a:gd name="T81" fmla="*/ 94 h 108"/>
                  <a:gd name="T82" fmla="*/ 158 w 234"/>
                  <a:gd name="T83" fmla="*/ 94 h 108"/>
                  <a:gd name="T84" fmla="*/ 164 w 234"/>
                  <a:gd name="T85" fmla="*/ 94 h 108"/>
                  <a:gd name="T86" fmla="*/ 171 w 234"/>
                  <a:gd name="T87" fmla="*/ 92 h 108"/>
                  <a:gd name="T88" fmla="*/ 181 w 234"/>
                  <a:gd name="T89" fmla="*/ 92 h 108"/>
                  <a:gd name="T90" fmla="*/ 191 w 234"/>
                  <a:gd name="T91" fmla="*/ 92 h 108"/>
                  <a:gd name="T92" fmla="*/ 201 w 234"/>
                  <a:gd name="T93" fmla="*/ 92 h 108"/>
                  <a:gd name="T94" fmla="*/ 209 w 234"/>
                  <a:gd name="T95" fmla="*/ 92 h 108"/>
                  <a:gd name="T96" fmla="*/ 217 w 234"/>
                  <a:gd name="T97" fmla="*/ 92 h 108"/>
                  <a:gd name="T98" fmla="*/ 221 w 234"/>
                  <a:gd name="T99" fmla="*/ 92 h 108"/>
                  <a:gd name="T100" fmla="*/ 224 w 234"/>
                  <a:gd name="T101" fmla="*/ 94 h 108"/>
                  <a:gd name="T102" fmla="*/ 224 w 234"/>
                  <a:gd name="T103" fmla="*/ 9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4" h="108">
                    <a:moveTo>
                      <a:pt x="224" y="94"/>
                    </a:moveTo>
                    <a:lnTo>
                      <a:pt x="234" y="55"/>
                    </a:lnTo>
                    <a:lnTo>
                      <a:pt x="232" y="55"/>
                    </a:lnTo>
                    <a:lnTo>
                      <a:pt x="224" y="52"/>
                    </a:lnTo>
                    <a:lnTo>
                      <a:pt x="214" y="48"/>
                    </a:lnTo>
                    <a:lnTo>
                      <a:pt x="203" y="44"/>
                    </a:lnTo>
                    <a:lnTo>
                      <a:pt x="187" y="38"/>
                    </a:lnTo>
                    <a:lnTo>
                      <a:pt x="170" y="34"/>
                    </a:lnTo>
                    <a:lnTo>
                      <a:pt x="153" y="28"/>
                    </a:lnTo>
                    <a:lnTo>
                      <a:pt x="135" y="23"/>
                    </a:lnTo>
                    <a:lnTo>
                      <a:pt x="115" y="16"/>
                    </a:lnTo>
                    <a:lnTo>
                      <a:pt x="98" y="11"/>
                    </a:lnTo>
                    <a:lnTo>
                      <a:pt x="81" y="6"/>
                    </a:lnTo>
                    <a:lnTo>
                      <a:pt x="65" y="5"/>
                    </a:lnTo>
                    <a:lnTo>
                      <a:pt x="50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6" y="5"/>
                    </a:lnTo>
                    <a:lnTo>
                      <a:pt x="20" y="13"/>
                    </a:lnTo>
                    <a:lnTo>
                      <a:pt x="16" y="26"/>
                    </a:lnTo>
                    <a:lnTo>
                      <a:pt x="13" y="32"/>
                    </a:lnTo>
                    <a:lnTo>
                      <a:pt x="12" y="39"/>
                    </a:lnTo>
                    <a:lnTo>
                      <a:pt x="9" y="46"/>
                    </a:lnTo>
                    <a:lnTo>
                      <a:pt x="7" y="54"/>
                    </a:lnTo>
                    <a:lnTo>
                      <a:pt x="3" y="65"/>
                    </a:lnTo>
                    <a:lnTo>
                      <a:pt x="0" y="75"/>
                    </a:lnTo>
                    <a:lnTo>
                      <a:pt x="0" y="82"/>
                    </a:lnTo>
                    <a:lnTo>
                      <a:pt x="0" y="87"/>
                    </a:lnTo>
                    <a:lnTo>
                      <a:pt x="75" y="108"/>
                    </a:lnTo>
                    <a:lnTo>
                      <a:pt x="78" y="107"/>
                    </a:lnTo>
                    <a:lnTo>
                      <a:pt x="86" y="105"/>
                    </a:lnTo>
                    <a:lnTo>
                      <a:pt x="89" y="105"/>
                    </a:lnTo>
                    <a:lnTo>
                      <a:pt x="96" y="104"/>
                    </a:lnTo>
                    <a:lnTo>
                      <a:pt x="104" y="102"/>
                    </a:lnTo>
                    <a:lnTo>
                      <a:pt x="111" y="102"/>
                    </a:lnTo>
                    <a:lnTo>
                      <a:pt x="118" y="100"/>
                    </a:lnTo>
                    <a:lnTo>
                      <a:pt x="125" y="98"/>
                    </a:lnTo>
                    <a:lnTo>
                      <a:pt x="131" y="98"/>
                    </a:lnTo>
                    <a:lnTo>
                      <a:pt x="140" y="97"/>
                    </a:lnTo>
                    <a:lnTo>
                      <a:pt x="145" y="95"/>
                    </a:lnTo>
                    <a:lnTo>
                      <a:pt x="153" y="94"/>
                    </a:lnTo>
                    <a:lnTo>
                      <a:pt x="158" y="94"/>
                    </a:lnTo>
                    <a:lnTo>
                      <a:pt x="164" y="94"/>
                    </a:lnTo>
                    <a:lnTo>
                      <a:pt x="171" y="92"/>
                    </a:lnTo>
                    <a:lnTo>
                      <a:pt x="181" y="92"/>
                    </a:lnTo>
                    <a:lnTo>
                      <a:pt x="191" y="92"/>
                    </a:lnTo>
                    <a:lnTo>
                      <a:pt x="201" y="92"/>
                    </a:lnTo>
                    <a:lnTo>
                      <a:pt x="209" y="92"/>
                    </a:lnTo>
                    <a:lnTo>
                      <a:pt x="217" y="92"/>
                    </a:lnTo>
                    <a:lnTo>
                      <a:pt x="221" y="92"/>
                    </a:lnTo>
                    <a:lnTo>
                      <a:pt x="224" y="94"/>
                    </a:lnTo>
                    <a:lnTo>
                      <a:pt x="224" y="94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45" name="Freeform 140"/>
              <p:cNvSpPr>
                <a:spLocks/>
              </p:cNvSpPr>
              <p:nvPr/>
            </p:nvSpPr>
            <p:spPr bwMode="auto">
              <a:xfrm>
                <a:off x="1047" y="2235"/>
                <a:ext cx="18" cy="33"/>
              </a:xfrm>
              <a:custGeom>
                <a:avLst/>
                <a:gdLst>
                  <a:gd name="T0" fmla="*/ 36 w 36"/>
                  <a:gd name="T1" fmla="*/ 0 h 66"/>
                  <a:gd name="T2" fmla="*/ 36 w 36"/>
                  <a:gd name="T3" fmla="*/ 66 h 66"/>
                  <a:gd name="T4" fmla="*/ 0 w 36"/>
                  <a:gd name="T5" fmla="*/ 45 h 66"/>
                  <a:gd name="T6" fmla="*/ 36 w 36"/>
                  <a:gd name="T7" fmla="*/ 0 h 66"/>
                  <a:gd name="T8" fmla="*/ 36 w 36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36" y="66"/>
                    </a:lnTo>
                    <a:lnTo>
                      <a:pt x="0" y="45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4A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46" name="Freeform 141"/>
              <p:cNvSpPr>
                <a:spLocks/>
              </p:cNvSpPr>
              <p:nvPr/>
            </p:nvSpPr>
            <p:spPr bwMode="auto">
              <a:xfrm>
                <a:off x="440" y="1419"/>
                <a:ext cx="1409" cy="630"/>
              </a:xfrm>
              <a:custGeom>
                <a:avLst/>
                <a:gdLst>
                  <a:gd name="T0" fmla="*/ 4 w 2529"/>
                  <a:gd name="T1" fmla="*/ 1181 h 1211"/>
                  <a:gd name="T2" fmla="*/ 0 w 2529"/>
                  <a:gd name="T3" fmla="*/ 1040 h 1211"/>
                  <a:gd name="T4" fmla="*/ 30 w 2529"/>
                  <a:gd name="T5" fmla="*/ 822 h 1211"/>
                  <a:gd name="T6" fmla="*/ 125 w 2529"/>
                  <a:gd name="T7" fmla="*/ 560 h 1211"/>
                  <a:gd name="T8" fmla="*/ 325 w 2529"/>
                  <a:gd name="T9" fmla="*/ 297 h 1211"/>
                  <a:gd name="T10" fmla="*/ 660 w 2529"/>
                  <a:gd name="T11" fmla="*/ 74 h 1211"/>
                  <a:gd name="T12" fmla="*/ 1115 w 2529"/>
                  <a:gd name="T13" fmla="*/ 0 h 1211"/>
                  <a:gd name="T14" fmla="*/ 1611 w 2529"/>
                  <a:gd name="T15" fmla="*/ 47 h 1211"/>
                  <a:gd name="T16" fmla="*/ 2066 w 2529"/>
                  <a:gd name="T17" fmla="*/ 156 h 1211"/>
                  <a:gd name="T18" fmla="*/ 2397 w 2529"/>
                  <a:gd name="T19" fmla="*/ 267 h 1211"/>
                  <a:gd name="T20" fmla="*/ 2529 w 2529"/>
                  <a:gd name="T21" fmla="*/ 319 h 1211"/>
                  <a:gd name="T22" fmla="*/ 2449 w 2529"/>
                  <a:gd name="T23" fmla="*/ 681 h 1211"/>
                  <a:gd name="T24" fmla="*/ 2292 w 2529"/>
                  <a:gd name="T25" fmla="*/ 691 h 1211"/>
                  <a:gd name="T26" fmla="*/ 2053 w 2529"/>
                  <a:gd name="T27" fmla="*/ 714 h 1211"/>
                  <a:gd name="T28" fmla="*/ 1769 w 2529"/>
                  <a:gd name="T29" fmla="*/ 750 h 1211"/>
                  <a:gd name="T30" fmla="*/ 1490 w 2529"/>
                  <a:gd name="T31" fmla="*/ 806 h 1211"/>
                  <a:gd name="T32" fmla="*/ 1329 w 2529"/>
                  <a:gd name="T33" fmla="*/ 853 h 1211"/>
                  <a:gd name="T34" fmla="*/ 1348 w 2529"/>
                  <a:gd name="T35" fmla="*/ 817 h 1211"/>
                  <a:gd name="T36" fmla="*/ 1375 w 2529"/>
                  <a:gd name="T37" fmla="*/ 753 h 1211"/>
                  <a:gd name="T38" fmla="*/ 1395 w 2529"/>
                  <a:gd name="T39" fmla="*/ 679 h 1211"/>
                  <a:gd name="T40" fmla="*/ 1394 w 2529"/>
                  <a:gd name="T41" fmla="*/ 612 h 1211"/>
                  <a:gd name="T42" fmla="*/ 1356 w 2529"/>
                  <a:gd name="T43" fmla="*/ 573 h 1211"/>
                  <a:gd name="T44" fmla="*/ 1298 w 2529"/>
                  <a:gd name="T45" fmla="*/ 563 h 1211"/>
                  <a:gd name="T46" fmla="*/ 1254 w 2529"/>
                  <a:gd name="T47" fmla="*/ 574 h 1211"/>
                  <a:gd name="T48" fmla="*/ 1219 w 2529"/>
                  <a:gd name="T49" fmla="*/ 595 h 1211"/>
                  <a:gd name="T50" fmla="*/ 1191 w 2529"/>
                  <a:gd name="T51" fmla="*/ 612 h 1211"/>
                  <a:gd name="T52" fmla="*/ 1170 w 2529"/>
                  <a:gd name="T53" fmla="*/ 612 h 1211"/>
                  <a:gd name="T54" fmla="*/ 1150 w 2529"/>
                  <a:gd name="T55" fmla="*/ 589 h 1211"/>
                  <a:gd name="T56" fmla="*/ 1127 w 2529"/>
                  <a:gd name="T57" fmla="*/ 559 h 1211"/>
                  <a:gd name="T58" fmla="*/ 1096 w 2529"/>
                  <a:gd name="T59" fmla="*/ 534 h 1211"/>
                  <a:gd name="T60" fmla="*/ 1052 w 2529"/>
                  <a:gd name="T61" fmla="*/ 520 h 1211"/>
                  <a:gd name="T62" fmla="*/ 994 w 2529"/>
                  <a:gd name="T63" fmla="*/ 530 h 1211"/>
                  <a:gd name="T64" fmla="*/ 945 w 2529"/>
                  <a:gd name="T65" fmla="*/ 551 h 1211"/>
                  <a:gd name="T66" fmla="*/ 954 w 2529"/>
                  <a:gd name="T67" fmla="*/ 503 h 1211"/>
                  <a:gd name="T68" fmla="*/ 961 w 2529"/>
                  <a:gd name="T69" fmla="*/ 418 h 1211"/>
                  <a:gd name="T70" fmla="*/ 953 w 2529"/>
                  <a:gd name="T71" fmla="*/ 324 h 1211"/>
                  <a:gd name="T72" fmla="*/ 911 w 2529"/>
                  <a:gd name="T73" fmla="*/ 251 h 1211"/>
                  <a:gd name="T74" fmla="*/ 828 w 2529"/>
                  <a:gd name="T75" fmla="*/ 224 h 1211"/>
                  <a:gd name="T76" fmla="*/ 724 w 2529"/>
                  <a:gd name="T77" fmla="*/ 237 h 1211"/>
                  <a:gd name="T78" fmla="*/ 647 w 2529"/>
                  <a:gd name="T79" fmla="*/ 274 h 1211"/>
                  <a:gd name="T80" fmla="*/ 591 w 2529"/>
                  <a:gd name="T81" fmla="*/ 330 h 1211"/>
                  <a:gd name="T82" fmla="*/ 553 w 2529"/>
                  <a:gd name="T83" fmla="*/ 398 h 1211"/>
                  <a:gd name="T84" fmla="*/ 532 w 2529"/>
                  <a:gd name="T85" fmla="*/ 477 h 1211"/>
                  <a:gd name="T86" fmla="*/ 522 w 2529"/>
                  <a:gd name="T87" fmla="*/ 498 h 1211"/>
                  <a:gd name="T88" fmla="*/ 493 w 2529"/>
                  <a:gd name="T89" fmla="*/ 480 h 1211"/>
                  <a:gd name="T90" fmla="*/ 447 w 2529"/>
                  <a:gd name="T91" fmla="*/ 464 h 1211"/>
                  <a:gd name="T92" fmla="*/ 389 w 2529"/>
                  <a:gd name="T93" fmla="*/ 461 h 1211"/>
                  <a:gd name="T94" fmla="*/ 328 w 2529"/>
                  <a:gd name="T95" fmla="*/ 493 h 1211"/>
                  <a:gd name="T96" fmla="*/ 266 w 2529"/>
                  <a:gd name="T97" fmla="*/ 567 h 1211"/>
                  <a:gd name="T98" fmla="*/ 223 w 2529"/>
                  <a:gd name="T99" fmla="*/ 658 h 1211"/>
                  <a:gd name="T100" fmla="*/ 200 w 2529"/>
                  <a:gd name="T101" fmla="*/ 757 h 1211"/>
                  <a:gd name="T102" fmla="*/ 197 w 2529"/>
                  <a:gd name="T103" fmla="*/ 865 h 1211"/>
                  <a:gd name="T104" fmla="*/ 210 w 2529"/>
                  <a:gd name="T105" fmla="*/ 983 h 1211"/>
                  <a:gd name="T106" fmla="*/ 246 w 2529"/>
                  <a:gd name="T107" fmla="*/ 1113 h 1211"/>
                  <a:gd name="T108" fmla="*/ 200 w 2529"/>
                  <a:gd name="T109" fmla="*/ 1133 h 1211"/>
                  <a:gd name="T110" fmla="*/ 142 w 2529"/>
                  <a:gd name="T111" fmla="*/ 1158 h 1211"/>
                  <a:gd name="T112" fmla="*/ 85 w 2529"/>
                  <a:gd name="T113" fmla="*/ 1181 h 1211"/>
                  <a:gd name="T114" fmla="*/ 37 w 2529"/>
                  <a:gd name="T115" fmla="*/ 1200 h 1211"/>
                  <a:gd name="T116" fmla="*/ 10 w 2529"/>
                  <a:gd name="T117" fmla="*/ 1210 h 1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29" h="1211">
                    <a:moveTo>
                      <a:pt x="10" y="1211"/>
                    </a:moveTo>
                    <a:lnTo>
                      <a:pt x="7" y="1202"/>
                    </a:lnTo>
                    <a:lnTo>
                      <a:pt x="4" y="1181"/>
                    </a:lnTo>
                    <a:lnTo>
                      <a:pt x="1" y="1145"/>
                    </a:lnTo>
                    <a:lnTo>
                      <a:pt x="0" y="1099"/>
                    </a:lnTo>
                    <a:lnTo>
                      <a:pt x="0" y="1040"/>
                    </a:lnTo>
                    <a:lnTo>
                      <a:pt x="4" y="975"/>
                    </a:lnTo>
                    <a:lnTo>
                      <a:pt x="13" y="901"/>
                    </a:lnTo>
                    <a:lnTo>
                      <a:pt x="30" y="822"/>
                    </a:lnTo>
                    <a:lnTo>
                      <a:pt x="52" y="737"/>
                    </a:lnTo>
                    <a:lnTo>
                      <a:pt x="85" y="649"/>
                    </a:lnTo>
                    <a:lnTo>
                      <a:pt x="125" y="560"/>
                    </a:lnTo>
                    <a:lnTo>
                      <a:pt x="180" y="471"/>
                    </a:lnTo>
                    <a:lnTo>
                      <a:pt x="244" y="382"/>
                    </a:lnTo>
                    <a:lnTo>
                      <a:pt x="325" y="297"/>
                    </a:lnTo>
                    <a:lnTo>
                      <a:pt x="420" y="215"/>
                    </a:lnTo>
                    <a:lnTo>
                      <a:pt x="533" y="139"/>
                    </a:lnTo>
                    <a:lnTo>
                      <a:pt x="660" y="74"/>
                    </a:lnTo>
                    <a:lnTo>
                      <a:pt x="802" y="33"/>
                    </a:lnTo>
                    <a:lnTo>
                      <a:pt x="954" y="7"/>
                    </a:lnTo>
                    <a:lnTo>
                      <a:pt x="1115" y="0"/>
                    </a:lnTo>
                    <a:lnTo>
                      <a:pt x="1279" y="4"/>
                    </a:lnTo>
                    <a:lnTo>
                      <a:pt x="1446" y="21"/>
                    </a:lnTo>
                    <a:lnTo>
                      <a:pt x="1611" y="47"/>
                    </a:lnTo>
                    <a:lnTo>
                      <a:pt x="1772" y="80"/>
                    </a:lnTo>
                    <a:lnTo>
                      <a:pt x="1924" y="116"/>
                    </a:lnTo>
                    <a:lnTo>
                      <a:pt x="2066" y="156"/>
                    </a:lnTo>
                    <a:lnTo>
                      <a:pt x="2193" y="197"/>
                    </a:lnTo>
                    <a:lnTo>
                      <a:pt x="2306" y="235"/>
                    </a:lnTo>
                    <a:lnTo>
                      <a:pt x="2397" y="267"/>
                    </a:lnTo>
                    <a:lnTo>
                      <a:pt x="2467" y="294"/>
                    </a:lnTo>
                    <a:lnTo>
                      <a:pt x="2512" y="312"/>
                    </a:lnTo>
                    <a:lnTo>
                      <a:pt x="2529" y="319"/>
                    </a:lnTo>
                    <a:lnTo>
                      <a:pt x="2483" y="681"/>
                    </a:lnTo>
                    <a:lnTo>
                      <a:pt x="2473" y="681"/>
                    </a:lnTo>
                    <a:lnTo>
                      <a:pt x="2449" y="681"/>
                    </a:lnTo>
                    <a:lnTo>
                      <a:pt x="2408" y="682"/>
                    </a:lnTo>
                    <a:lnTo>
                      <a:pt x="2357" y="687"/>
                    </a:lnTo>
                    <a:lnTo>
                      <a:pt x="2292" y="691"/>
                    </a:lnTo>
                    <a:lnTo>
                      <a:pt x="2220" y="697"/>
                    </a:lnTo>
                    <a:lnTo>
                      <a:pt x="2140" y="704"/>
                    </a:lnTo>
                    <a:lnTo>
                      <a:pt x="2053" y="714"/>
                    </a:lnTo>
                    <a:lnTo>
                      <a:pt x="1960" y="724"/>
                    </a:lnTo>
                    <a:lnTo>
                      <a:pt x="1865" y="737"/>
                    </a:lnTo>
                    <a:lnTo>
                      <a:pt x="1769" y="750"/>
                    </a:lnTo>
                    <a:lnTo>
                      <a:pt x="1674" y="768"/>
                    </a:lnTo>
                    <a:lnTo>
                      <a:pt x="1581" y="786"/>
                    </a:lnTo>
                    <a:lnTo>
                      <a:pt x="1490" y="806"/>
                    </a:lnTo>
                    <a:lnTo>
                      <a:pt x="1407" y="830"/>
                    </a:lnTo>
                    <a:lnTo>
                      <a:pt x="1329" y="856"/>
                    </a:lnTo>
                    <a:lnTo>
                      <a:pt x="1329" y="853"/>
                    </a:lnTo>
                    <a:lnTo>
                      <a:pt x="1333" y="845"/>
                    </a:lnTo>
                    <a:lnTo>
                      <a:pt x="1339" y="832"/>
                    </a:lnTo>
                    <a:lnTo>
                      <a:pt x="1348" y="817"/>
                    </a:lnTo>
                    <a:lnTo>
                      <a:pt x="1356" y="797"/>
                    </a:lnTo>
                    <a:lnTo>
                      <a:pt x="1365" y="776"/>
                    </a:lnTo>
                    <a:lnTo>
                      <a:pt x="1375" y="753"/>
                    </a:lnTo>
                    <a:lnTo>
                      <a:pt x="1384" y="730"/>
                    </a:lnTo>
                    <a:lnTo>
                      <a:pt x="1390" y="704"/>
                    </a:lnTo>
                    <a:lnTo>
                      <a:pt x="1395" y="679"/>
                    </a:lnTo>
                    <a:lnTo>
                      <a:pt x="1398" y="655"/>
                    </a:lnTo>
                    <a:lnTo>
                      <a:pt x="1398" y="633"/>
                    </a:lnTo>
                    <a:lnTo>
                      <a:pt x="1394" y="612"/>
                    </a:lnTo>
                    <a:lnTo>
                      <a:pt x="1387" y="596"/>
                    </a:lnTo>
                    <a:lnTo>
                      <a:pt x="1374" y="582"/>
                    </a:lnTo>
                    <a:lnTo>
                      <a:pt x="1356" y="573"/>
                    </a:lnTo>
                    <a:lnTo>
                      <a:pt x="1335" y="566"/>
                    </a:lnTo>
                    <a:lnTo>
                      <a:pt x="1316" y="563"/>
                    </a:lnTo>
                    <a:lnTo>
                      <a:pt x="1298" y="563"/>
                    </a:lnTo>
                    <a:lnTo>
                      <a:pt x="1282" y="567"/>
                    </a:lnTo>
                    <a:lnTo>
                      <a:pt x="1267" y="569"/>
                    </a:lnTo>
                    <a:lnTo>
                      <a:pt x="1254" y="574"/>
                    </a:lnTo>
                    <a:lnTo>
                      <a:pt x="1240" y="582"/>
                    </a:lnTo>
                    <a:lnTo>
                      <a:pt x="1230" y="589"/>
                    </a:lnTo>
                    <a:lnTo>
                      <a:pt x="1219" y="595"/>
                    </a:lnTo>
                    <a:lnTo>
                      <a:pt x="1208" y="602"/>
                    </a:lnTo>
                    <a:lnTo>
                      <a:pt x="1200" y="606"/>
                    </a:lnTo>
                    <a:lnTo>
                      <a:pt x="1191" y="612"/>
                    </a:lnTo>
                    <a:lnTo>
                      <a:pt x="1183" y="613"/>
                    </a:lnTo>
                    <a:lnTo>
                      <a:pt x="1175" y="613"/>
                    </a:lnTo>
                    <a:lnTo>
                      <a:pt x="1170" y="612"/>
                    </a:lnTo>
                    <a:lnTo>
                      <a:pt x="1164" y="606"/>
                    </a:lnTo>
                    <a:lnTo>
                      <a:pt x="1157" y="597"/>
                    </a:lnTo>
                    <a:lnTo>
                      <a:pt x="1150" y="589"/>
                    </a:lnTo>
                    <a:lnTo>
                      <a:pt x="1142" y="579"/>
                    </a:lnTo>
                    <a:lnTo>
                      <a:pt x="1135" y="569"/>
                    </a:lnTo>
                    <a:lnTo>
                      <a:pt x="1127" y="559"/>
                    </a:lnTo>
                    <a:lnTo>
                      <a:pt x="1118" y="549"/>
                    </a:lnTo>
                    <a:lnTo>
                      <a:pt x="1108" y="541"/>
                    </a:lnTo>
                    <a:lnTo>
                      <a:pt x="1096" y="534"/>
                    </a:lnTo>
                    <a:lnTo>
                      <a:pt x="1082" y="527"/>
                    </a:lnTo>
                    <a:lnTo>
                      <a:pt x="1069" y="523"/>
                    </a:lnTo>
                    <a:lnTo>
                      <a:pt x="1052" y="520"/>
                    </a:lnTo>
                    <a:lnTo>
                      <a:pt x="1035" y="521"/>
                    </a:lnTo>
                    <a:lnTo>
                      <a:pt x="1014" y="524"/>
                    </a:lnTo>
                    <a:lnTo>
                      <a:pt x="994" y="530"/>
                    </a:lnTo>
                    <a:lnTo>
                      <a:pt x="970" y="541"/>
                    </a:lnTo>
                    <a:lnTo>
                      <a:pt x="945" y="556"/>
                    </a:lnTo>
                    <a:lnTo>
                      <a:pt x="945" y="551"/>
                    </a:lnTo>
                    <a:lnTo>
                      <a:pt x="947" y="541"/>
                    </a:lnTo>
                    <a:lnTo>
                      <a:pt x="951" y="524"/>
                    </a:lnTo>
                    <a:lnTo>
                      <a:pt x="954" y="503"/>
                    </a:lnTo>
                    <a:lnTo>
                      <a:pt x="957" y="475"/>
                    </a:lnTo>
                    <a:lnTo>
                      <a:pt x="960" y="448"/>
                    </a:lnTo>
                    <a:lnTo>
                      <a:pt x="961" y="418"/>
                    </a:lnTo>
                    <a:lnTo>
                      <a:pt x="961" y="386"/>
                    </a:lnTo>
                    <a:lnTo>
                      <a:pt x="957" y="355"/>
                    </a:lnTo>
                    <a:lnTo>
                      <a:pt x="953" y="324"/>
                    </a:lnTo>
                    <a:lnTo>
                      <a:pt x="941" y="297"/>
                    </a:lnTo>
                    <a:lnTo>
                      <a:pt x="930" y="273"/>
                    </a:lnTo>
                    <a:lnTo>
                      <a:pt x="911" y="251"/>
                    </a:lnTo>
                    <a:lnTo>
                      <a:pt x="889" y="235"/>
                    </a:lnTo>
                    <a:lnTo>
                      <a:pt x="861" y="225"/>
                    </a:lnTo>
                    <a:lnTo>
                      <a:pt x="828" y="224"/>
                    </a:lnTo>
                    <a:lnTo>
                      <a:pt x="790" y="225"/>
                    </a:lnTo>
                    <a:lnTo>
                      <a:pt x="756" y="230"/>
                    </a:lnTo>
                    <a:lnTo>
                      <a:pt x="724" y="237"/>
                    </a:lnTo>
                    <a:lnTo>
                      <a:pt x="695" y="248"/>
                    </a:lnTo>
                    <a:lnTo>
                      <a:pt x="670" y="260"/>
                    </a:lnTo>
                    <a:lnTo>
                      <a:pt x="647" y="274"/>
                    </a:lnTo>
                    <a:lnTo>
                      <a:pt x="625" y="291"/>
                    </a:lnTo>
                    <a:lnTo>
                      <a:pt x="608" y="310"/>
                    </a:lnTo>
                    <a:lnTo>
                      <a:pt x="591" y="330"/>
                    </a:lnTo>
                    <a:lnTo>
                      <a:pt x="576" y="350"/>
                    </a:lnTo>
                    <a:lnTo>
                      <a:pt x="563" y="373"/>
                    </a:lnTo>
                    <a:lnTo>
                      <a:pt x="553" y="398"/>
                    </a:lnTo>
                    <a:lnTo>
                      <a:pt x="545" y="424"/>
                    </a:lnTo>
                    <a:lnTo>
                      <a:pt x="537" y="449"/>
                    </a:lnTo>
                    <a:lnTo>
                      <a:pt x="532" y="477"/>
                    </a:lnTo>
                    <a:lnTo>
                      <a:pt x="529" y="506"/>
                    </a:lnTo>
                    <a:lnTo>
                      <a:pt x="527" y="503"/>
                    </a:lnTo>
                    <a:lnTo>
                      <a:pt x="522" y="498"/>
                    </a:lnTo>
                    <a:lnTo>
                      <a:pt x="516" y="493"/>
                    </a:lnTo>
                    <a:lnTo>
                      <a:pt x="506" y="487"/>
                    </a:lnTo>
                    <a:lnTo>
                      <a:pt x="493" y="480"/>
                    </a:lnTo>
                    <a:lnTo>
                      <a:pt x="480" y="474"/>
                    </a:lnTo>
                    <a:lnTo>
                      <a:pt x="464" y="468"/>
                    </a:lnTo>
                    <a:lnTo>
                      <a:pt x="447" y="464"/>
                    </a:lnTo>
                    <a:lnTo>
                      <a:pt x="428" y="460"/>
                    </a:lnTo>
                    <a:lnTo>
                      <a:pt x="409" y="460"/>
                    </a:lnTo>
                    <a:lnTo>
                      <a:pt x="389" y="461"/>
                    </a:lnTo>
                    <a:lnTo>
                      <a:pt x="369" y="468"/>
                    </a:lnTo>
                    <a:lnTo>
                      <a:pt x="348" y="478"/>
                    </a:lnTo>
                    <a:lnTo>
                      <a:pt x="328" y="493"/>
                    </a:lnTo>
                    <a:lnTo>
                      <a:pt x="306" y="511"/>
                    </a:lnTo>
                    <a:lnTo>
                      <a:pt x="286" y="539"/>
                    </a:lnTo>
                    <a:lnTo>
                      <a:pt x="266" y="567"/>
                    </a:lnTo>
                    <a:lnTo>
                      <a:pt x="249" y="596"/>
                    </a:lnTo>
                    <a:lnTo>
                      <a:pt x="234" y="626"/>
                    </a:lnTo>
                    <a:lnTo>
                      <a:pt x="223" y="658"/>
                    </a:lnTo>
                    <a:lnTo>
                      <a:pt x="211" y="689"/>
                    </a:lnTo>
                    <a:lnTo>
                      <a:pt x="204" y="724"/>
                    </a:lnTo>
                    <a:lnTo>
                      <a:pt x="200" y="757"/>
                    </a:lnTo>
                    <a:lnTo>
                      <a:pt x="198" y="793"/>
                    </a:lnTo>
                    <a:lnTo>
                      <a:pt x="195" y="827"/>
                    </a:lnTo>
                    <a:lnTo>
                      <a:pt x="197" y="865"/>
                    </a:lnTo>
                    <a:lnTo>
                      <a:pt x="198" y="902"/>
                    </a:lnTo>
                    <a:lnTo>
                      <a:pt x="204" y="944"/>
                    </a:lnTo>
                    <a:lnTo>
                      <a:pt x="210" y="983"/>
                    </a:lnTo>
                    <a:lnTo>
                      <a:pt x="221" y="1026"/>
                    </a:lnTo>
                    <a:lnTo>
                      <a:pt x="231" y="1069"/>
                    </a:lnTo>
                    <a:lnTo>
                      <a:pt x="246" y="1113"/>
                    </a:lnTo>
                    <a:lnTo>
                      <a:pt x="231" y="1119"/>
                    </a:lnTo>
                    <a:lnTo>
                      <a:pt x="217" y="1126"/>
                    </a:lnTo>
                    <a:lnTo>
                      <a:pt x="200" y="1133"/>
                    </a:lnTo>
                    <a:lnTo>
                      <a:pt x="182" y="1142"/>
                    </a:lnTo>
                    <a:lnTo>
                      <a:pt x="162" y="1151"/>
                    </a:lnTo>
                    <a:lnTo>
                      <a:pt x="142" y="1158"/>
                    </a:lnTo>
                    <a:lnTo>
                      <a:pt x="122" y="1166"/>
                    </a:lnTo>
                    <a:lnTo>
                      <a:pt x="103" y="1175"/>
                    </a:lnTo>
                    <a:lnTo>
                      <a:pt x="85" y="1181"/>
                    </a:lnTo>
                    <a:lnTo>
                      <a:pt x="66" y="1188"/>
                    </a:lnTo>
                    <a:lnTo>
                      <a:pt x="50" y="1194"/>
                    </a:lnTo>
                    <a:lnTo>
                      <a:pt x="37" y="1200"/>
                    </a:lnTo>
                    <a:lnTo>
                      <a:pt x="24" y="1202"/>
                    </a:lnTo>
                    <a:lnTo>
                      <a:pt x="17" y="1207"/>
                    </a:lnTo>
                    <a:lnTo>
                      <a:pt x="10" y="1210"/>
                    </a:lnTo>
                    <a:lnTo>
                      <a:pt x="10" y="1211"/>
                    </a:lnTo>
                    <a:lnTo>
                      <a:pt x="10" y="1211"/>
                    </a:lnTo>
                    <a:close/>
                  </a:path>
                </a:pathLst>
              </a:custGeom>
              <a:solidFill>
                <a:srgbClr val="A0E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</p:grpSp>
        <p:grpSp>
          <p:nvGrpSpPr>
            <p:cNvPr id="8" name="Group 142"/>
            <p:cNvGrpSpPr>
              <a:grpSpLocks/>
            </p:cNvGrpSpPr>
            <p:nvPr/>
          </p:nvGrpSpPr>
          <p:grpSpPr bwMode="auto">
            <a:xfrm>
              <a:off x="3973" y="1168"/>
              <a:ext cx="1280" cy="1716"/>
              <a:chOff x="1489" y="1252"/>
              <a:chExt cx="1258" cy="1656"/>
            </a:xfrm>
          </p:grpSpPr>
          <p:sp>
            <p:nvSpPr>
              <p:cNvPr id="9" name="Freeform 143"/>
              <p:cNvSpPr>
                <a:spLocks/>
              </p:cNvSpPr>
              <p:nvPr/>
            </p:nvSpPr>
            <p:spPr bwMode="auto">
              <a:xfrm>
                <a:off x="1489" y="1252"/>
                <a:ext cx="1258" cy="1656"/>
              </a:xfrm>
              <a:custGeom>
                <a:avLst/>
                <a:gdLst>
                  <a:gd name="T0" fmla="*/ 836 w 1258"/>
                  <a:gd name="T1" fmla="*/ 309 h 1656"/>
                  <a:gd name="T2" fmla="*/ 916 w 1258"/>
                  <a:gd name="T3" fmla="*/ 297 h 1656"/>
                  <a:gd name="T4" fmla="*/ 958 w 1258"/>
                  <a:gd name="T5" fmla="*/ 267 h 1656"/>
                  <a:gd name="T6" fmla="*/ 868 w 1258"/>
                  <a:gd name="T7" fmla="*/ 196 h 1656"/>
                  <a:gd name="T8" fmla="*/ 824 w 1258"/>
                  <a:gd name="T9" fmla="*/ 181 h 1656"/>
                  <a:gd name="T10" fmla="*/ 889 w 1258"/>
                  <a:gd name="T11" fmla="*/ 139 h 1656"/>
                  <a:gd name="T12" fmla="*/ 937 w 1258"/>
                  <a:gd name="T13" fmla="*/ 74 h 1656"/>
                  <a:gd name="T14" fmla="*/ 1014 w 1258"/>
                  <a:gd name="T15" fmla="*/ 62 h 1656"/>
                  <a:gd name="T16" fmla="*/ 1097 w 1258"/>
                  <a:gd name="T17" fmla="*/ 68 h 1656"/>
                  <a:gd name="T18" fmla="*/ 1216 w 1258"/>
                  <a:gd name="T19" fmla="*/ 62 h 1656"/>
                  <a:gd name="T20" fmla="*/ 1219 w 1258"/>
                  <a:gd name="T21" fmla="*/ 107 h 1656"/>
                  <a:gd name="T22" fmla="*/ 1154 w 1258"/>
                  <a:gd name="T23" fmla="*/ 196 h 1656"/>
                  <a:gd name="T24" fmla="*/ 1222 w 1258"/>
                  <a:gd name="T25" fmla="*/ 368 h 1656"/>
                  <a:gd name="T26" fmla="*/ 1199 w 1258"/>
                  <a:gd name="T27" fmla="*/ 436 h 1656"/>
                  <a:gd name="T28" fmla="*/ 1074 w 1258"/>
                  <a:gd name="T29" fmla="*/ 496 h 1656"/>
                  <a:gd name="T30" fmla="*/ 1026 w 1258"/>
                  <a:gd name="T31" fmla="*/ 591 h 1656"/>
                  <a:gd name="T32" fmla="*/ 1017 w 1258"/>
                  <a:gd name="T33" fmla="*/ 689 h 1656"/>
                  <a:gd name="T34" fmla="*/ 1011 w 1258"/>
                  <a:gd name="T35" fmla="*/ 769 h 1656"/>
                  <a:gd name="T36" fmla="*/ 1029 w 1258"/>
                  <a:gd name="T37" fmla="*/ 837 h 1656"/>
                  <a:gd name="T38" fmla="*/ 1050 w 1258"/>
                  <a:gd name="T39" fmla="*/ 932 h 1656"/>
                  <a:gd name="T40" fmla="*/ 1100 w 1258"/>
                  <a:gd name="T41" fmla="*/ 1297 h 1656"/>
                  <a:gd name="T42" fmla="*/ 1086 w 1258"/>
                  <a:gd name="T43" fmla="*/ 1481 h 1656"/>
                  <a:gd name="T44" fmla="*/ 1053 w 1258"/>
                  <a:gd name="T45" fmla="*/ 1579 h 1656"/>
                  <a:gd name="T46" fmla="*/ 1008 w 1258"/>
                  <a:gd name="T47" fmla="*/ 1644 h 1656"/>
                  <a:gd name="T48" fmla="*/ 854 w 1258"/>
                  <a:gd name="T49" fmla="*/ 1653 h 1656"/>
                  <a:gd name="T50" fmla="*/ 845 w 1258"/>
                  <a:gd name="T51" fmla="*/ 1582 h 1656"/>
                  <a:gd name="T52" fmla="*/ 871 w 1258"/>
                  <a:gd name="T53" fmla="*/ 1389 h 1656"/>
                  <a:gd name="T54" fmla="*/ 871 w 1258"/>
                  <a:gd name="T55" fmla="*/ 1140 h 1656"/>
                  <a:gd name="T56" fmla="*/ 851 w 1258"/>
                  <a:gd name="T57" fmla="*/ 1039 h 1656"/>
                  <a:gd name="T58" fmla="*/ 806 w 1258"/>
                  <a:gd name="T59" fmla="*/ 1143 h 1656"/>
                  <a:gd name="T60" fmla="*/ 538 w 1258"/>
                  <a:gd name="T61" fmla="*/ 1466 h 1656"/>
                  <a:gd name="T62" fmla="*/ 452 w 1258"/>
                  <a:gd name="T63" fmla="*/ 1552 h 1656"/>
                  <a:gd name="T64" fmla="*/ 306 w 1258"/>
                  <a:gd name="T65" fmla="*/ 1499 h 1656"/>
                  <a:gd name="T66" fmla="*/ 354 w 1258"/>
                  <a:gd name="T67" fmla="*/ 1327 h 1656"/>
                  <a:gd name="T68" fmla="*/ 479 w 1258"/>
                  <a:gd name="T69" fmla="*/ 1243 h 1656"/>
                  <a:gd name="T70" fmla="*/ 586 w 1258"/>
                  <a:gd name="T71" fmla="*/ 1104 h 1656"/>
                  <a:gd name="T72" fmla="*/ 633 w 1258"/>
                  <a:gd name="T73" fmla="*/ 991 h 1656"/>
                  <a:gd name="T74" fmla="*/ 675 w 1258"/>
                  <a:gd name="T75" fmla="*/ 843 h 1656"/>
                  <a:gd name="T76" fmla="*/ 696 w 1258"/>
                  <a:gd name="T77" fmla="*/ 757 h 1656"/>
                  <a:gd name="T78" fmla="*/ 687 w 1258"/>
                  <a:gd name="T79" fmla="*/ 671 h 1656"/>
                  <a:gd name="T80" fmla="*/ 678 w 1258"/>
                  <a:gd name="T81" fmla="*/ 576 h 1656"/>
                  <a:gd name="T82" fmla="*/ 622 w 1258"/>
                  <a:gd name="T83" fmla="*/ 496 h 1656"/>
                  <a:gd name="T84" fmla="*/ 613 w 1258"/>
                  <a:gd name="T85" fmla="*/ 415 h 1656"/>
                  <a:gd name="T86" fmla="*/ 592 w 1258"/>
                  <a:gd name="T87" fmla="*/ 323 h 1656"/>
                  <a:gd name="T88" fmla="*/ 529 w 1258"/>
                  <a:gd name="T89" fmla="*/ 294 h 1656"/>
                  <a:gd name="T90" fmla="*/ 443 w 1258"/>
                  <a:gd name="T91" fmla="*/ 282 h 1656"/>
                  <a:gd name="T92" fmla="*/ 235 w 1258"/>
                  <a:gd name="T93" fmla="*/ 359 h 1656"/>
                  <a:gd name="T94" fmla="*/ 134 w 1258"/>
                  <a:gd name="T95" fmla="*/ 442 h 1656"/>
                  <a:gd name="T96" fmla="*/ 128 w 1258"/>
                  <a:gd name="T97" fmla="*/ 540 h 1656"/>
                  <a:gd name="T98" fmla="*/ 51 w 1258"/>
                  <a:gd name="T99" fmla="*/ 597 h 1656"/>
                  <a:gd name="T100" fmla="*/ 0 w 1258"/>
                  <a:gd name="T101" fmla="*/ 534 h 1656"/>
                  <a:gd name="T102" fmla="*/ 42 w 1258"/>
                  <a:gd name="T103" fmla="*/ 427 h 1656"/>
                  <a:gd name="T104" fmla="*/ 211 w 1258"/>
                  <a:gd name="T105" fmla="*/ 347 h 1656"/>
                  <a:gd name="T106" fmla="*/ 387 w 1258"/>
                  <a:gd name="T107" fmla="*/ 279 h 1656"/>
                  <a:gd name="T108" fmla="*/ 494 w 1258"/>
                  <a:gd name="T109" fmla="*/ 234 h 1656"/>
                  <a:gd name="T110" fmla="*/ 461 w 1258"/>
                  <a:gd name="T111" fmla="*/ 172 h 1656"/>
                  <a:gd name="T112" fmla="*/ 452 w 1258"/>
                  <a:gd name="T113" fmla="*/ 74 h 1656"/>
                  <a:gd name="T114" fmla="*/ 541 w 1258"/>
                  <a:gd name="T115" fmla="*/ 27 h 1656"/>
                  <a:gd name="T116" fmla="*/ 630 w 1258"/>
                  <a:gd name="T117" fmla="*/ 12 h 1656"/>
                  <a:gd name="T118" fmla="*/ 729 w 1258"/>
                  <a:gd name="T119" fmla="*/ 6 h 1656"/>
                  <a:gd name="T120" fmla="*/ 809 w 1258"/>
                  <a:gd name="T121" fmla="*/ 53 h 1656"/>
                  <a:gd name="T122" fmla="*/ 773 w 1258"/>
                  <a:gd name="T123" fmla="*/ 101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8" h="1656">
                    <a:moveTo>
                      <a:pt x="821" y="181"/>
                    </a:moveTo>
                    <a:lnTo>
                      <a:pt x="824" y="184"/>
                    </a:lnTo>
                    <a:lnTo>
                      <a:pt x="827" y="190"/>
                    </a:lnTo>
                    <a:lnTo>
                      <a:pt x="830" y="193"/>
                    </a:lnTo>
                    <a:lnTo>
                      <a:pt x="830" y="196"/>
                    </a:lnTo>
                    <a:lnTo>
                      <a:pt x="833" y="202"/>
                    </a:lnTo>
                    <a:lnTo>
                      <a:pt x="833" y="205"/>
                    </a:lnTo>
                    <a:lnTo>
                      <a:pt x="833" y="211"/>
                    </a:lnTo>
                    <a:lnTo>
                      <a:pt x="833" y="214"/>
                    </a:lnTo>
                    <a:lnTo>
                      <a:pt x="833" y="220"/>
                    </a:lnTo>
                    <a:lnTo>
                      <a:pt x="833" y="223"/>
                    </a:lnTo>
                    <a:lnTo>
                      <a:pt x="833" y="229"/>
                    </a:lnTo>
                    <a:lnTo>
                      <a:pt x="833" y="231"/>
                    </a:lnTo>
                    <a:lnTo>
                      <a:pt x="833" y="237"/>
                    </a:lnTo>
                    <a:lnTo>
                      <a:pt x="833" y="240"/>
                    </a:lnTo>
                    <a:lnTo>
                      <a:pt x="830" y="246"/>
                    </a:lnTo>
                    <a:lnTo>
                      <a:pt x="830" y="249"/>
                    </a:lnTo>
                    <a:lnTo>
                      <a:pt x="830" y="255"/>
                    </a:lnTo>
                    <a:lnTo>
                      <a:pt x="830" y="258"/>
                    </a:lnTo>
                    <a:lnTo>
                      <a:pt x="830" y="264"/>
                    </a:lnTo>
                    <a:lnTo>
                      <a:pt x="827" y="270"/>
                    </a:lnTo>
                    <a:lnTo>
                      <a:pt x="827" y="273"/>
                    </a:lnTo>
                    <a:lnTo>
                      <a:pt x="827" y="276"/>
                    </a:lnTo>
                    <a:lnTo>
                      <a:pt x="827" y="282"/>
                    </a:lnTo>
                    <a:lnTo>
                      <a:pt x="827" y="285"/>
                    </a:lnTo>
                    <a:lnTo>
                      <a:pt x="830" y="291"/>
                    </a:lnTo>
                    <a:lnTo>
                      <a:pt x="830" y="294"/>
                    </a:lnTo>
                    <a:lnTo>
                      <a:pt x="830" y="297"/>
                    </a:lnTo>
                    <a:lnTo>
                      <a:pt x="833" y="303"/>
                    </a:lnTo>
                    <a:lnTo>
                      <a:pt x="833" y="306"/>
                    </a:lnTo>
                    <a:lnTo>
                      <a:pt x="836" y="309"/>
                    </a:lnTo>
                    <a:lnTo>
                      <a:pt x="839" y="315"/>
                    </a:lnTo>
                    <a:lnTo>
                      <a:pt x="842" y="318"/>
                    </a:lnTo>
                    <a:lnTo>
                      <a:pt x="845" y="315"/>
                    </a:lnTo>
                    <a:lnTo>
                      <a:pt x="848" y="315"/>
                    </a:lnTo>
                    <a:lnTo>
                      <a:pt x="851" y="315"/>
                    </a:lnTo>
                    <a:lnTo>
                      <a:pt x="854" y="315"/>
                    </a:lnTo>
                    <a:lnTo>
                      <a:pt x="854" y="312"/>
                    </a:lnTo>
                    <a:lnTo>
                      <a:pt x="857" y="312"/>
                    </a:lnTo>
                    <a:lnTo>
                      <a:pt x="859" y="312"/>
                    </a:lnTo>
                    <a:lnTo>
                      <a:pt x="862" y="312"/>
                    </a:lnTo>
                    <a:lnTo>
                      <a:pt x="862" y="309"/>
                    </a:lnTo>
                    <a:lnTo>
                      <a:pt x="865" y="309"/>
                    </a:lnTo>
                    <a:lnTo>
                      <a:pt x="868" y="309"/>
                    </a:lnTo>
                    <a:lnTo>
                      <a:pt x="871" y="309"/>
                    </a:lnTo>
                    <a:lnTo>
                      <a:pt x="874" y="306"/>
                    </a:lnTo>
                    <a:lnTo>
                      <a:pt x="877" y="306"/>
                    </a:lnTo>
                    <a:lnTo>
                      <a:pt x="880" y="306"/>
                    </a:lnTo>
                    <a:lnTo>
                      <a:pt x="883" y="306"/>
                    </a:lnTo>
                    <a:lnTo>
                      <a:pt x="883" y="303"/>
                    </a:lnTo>
                    <a:lnTo>
                      <a:pt x="886" y="303"/>
                    </a:lnTo>
                    <a:lnTo>
                      <a:pt x="889" y="303"/>
                    </a:lnTo>
                    <a:lnTo>
                      <a:pt x="892" y="303"/>
                    </a:lnTo>
                    <a:lnTo>
                      <a:pt x="895" y="300"/>
                    </a:lnTo>
                    <a:lnTo>
                      <a:pt x="898" y="300"/>
                    </a:lnTo>
                    <a:lnTo>
                      <a:pt x="901" y="300"/>
                    </a:lnTo>
                    <a:lnTo>
                      <a:pt x="901" y="297"/>
                    </a:lnTo>
                    <a:lnTo>
                      <a:pt x="904" y="297"/>
                    </a:lnTo>
                    <a:lnTo>
                      <a:pt x="907" y="297"/>
                    </a:lnTo>
                    <a:lnTo>
                      <a:pt x="910" y="297"/>
                    </a:lnTo>
                    <a:lnTo>
                      <a:pt x="913" y="297"/>
                    </a:lnTo>
                    <a:lnTo>
                      <a:pt x="916" y="297"/>
                    </a:lnTo>
                    <a:lnTo>
                      <a:pt x="919" y="297"/>
                    </a:lnTo>
                    <a:lnTo>
                      <a:pt x="922" y="297"/>
                    </a:lnTo>
                    <a:lnTo>
                      <a:pt x="925" y="297"/>
                    </a:lnTo>
                    <a:lnTo>
                      <a:pt x="928" y="300"/>
                    </a:lnTo>
                    <a:lnTo>
                      <a:pt x="931" y="300"/>
                    </a:lnTo>
                    <a:lnTo>
                      <a:pt x="934" y="300"/>
                    </a:lnTo>
                    <a:lnTo>
                      <a:pt x="934" y="303"/>
                    </a:lnTo>
                    <a:lnTo>
                      <a:pt x="937" y="303"/>
                    </a:lnTo>
                    <a:lnTo>
                      <a:pt x="940" y="306"/>
                    </a:lnTo>
                    <a:lnTo>
                      <a:pt x="943" y="309"/>
                    </a:lnTo>
                    <a:lnTo>
                      <a:pt x="946" y="312"/>
                    </a:lnTo>
                    <a:lnTo>
                      <a:pt x="946" y="315"/>
                    </a:lnTo>
                    <a:lnTo>
                      <a:pt x="949" y="318"/>
                    </a:lnTo>
                    <a:lnTo>
                      <a:pt x="949" y="321"/>
                    </a:lnTo>
                    <a:lnTo>
                      <a:pt x="975" y="309"/>
                    </a:lnTo>
                    <a:lnTo>
                      <a:pt x="975" y="306"/>
                    </a:lnTo>
                    <a:lnTo>
                      <a:pt x="975" y="303"/>
                    </a:lnTo>
                    <a:lnTo>
                      <a:pt x="975" y="300"/>
                    </a:lnTo>
                    <a:lnTo>
                      <a:pt x="972" y="300"/>
                    </a:lnTo>
                    <a:lnTo>
                      <a:pt x="972" y="297"/>
                    </a:lnTo>
                    <a:lnTo>
                      <a:pt x="972" y="294"/>
                    </a:lnTo>
                    <a:lnTo>
                      <a:pt x="972" y="291"/>
                    </a:lnTo>
                    <a:lnTo>
                      <a:pt x="970" y="291"/>
                    </a:lnTo>
                    <a:lnTo>
                      <a:pt x="970" y="288"/>
                    </a:lnTo>
                    <a:lnTo>
                      <a:pt x="970" y="285"/>
                    </a:lnTo>
                    <a:lnTo>
                      <a:pt x="967" y="285"/>
                    </a:lnTo>
                    <a:lnTo>
                      <a:pt x="967" y="282"/>
                    </a:lnTo>
                    <a:lnTo>
                      <a:pt x="964" y="279"/>
                    </a:lnTo>
                    <a:lnTo>
                      <a:pt x="961" y="276"/>
                    </a:lnTo>
                    <a:lnTo>
                      <a:pt x="961" y="273"/>
                    </a:lnTo>
                    <a:lnTo>
                      <a:pt x="958" y="267"/>
                    </a:lnTo>
                    <a:lnTo>
                      <a:pt x="958" y="264"/>
                    </a:lnTo>
                    <a:lnTo>
                      <a:pt x="955" y="261"/>
                    </a:lnTo>
                    <a:lnTo>
                      <a:pt x="955" y="258"/>
                    </a:lnTo>
                    <a:lnTo>
                      <a:pt x="952" y="255"/>
                    </a:lnTo>
                    <a:lnTo>
                      <a:pt x="949" y="252"/>
                    </a:lnTo>
                    <a:lnTo>
                      <a:pt x="946" y="249"/>
                    </a:lnTo>
                    <a:lnTo>
                      <a:pt x="943" y="246"/>
                    </a:lnTo>
                    <a:lnTo>
                      <a:pt x="940" y="243"/>
                    </a:lnTo>
                    <a:lnTo>
                      <a:pt x="937" y="240"/>
                    </a:lnTo>
                    <a:lnTo>
                      <a:pt x="934" y="240"/>
                    </a:lnTo>
                    <a:lnTo>
                      <a:pt x="931" y="237"/>
                    </a:lnTo>
                    <a:lnTo>
                      <a:pt x="928" y="234"/>
                    </a:lnTo>
                    <a:lnTo>
                      <a:pt x="925" y="234"/>
                    </a:lnTo>
                    <a:lnTo>
                      <a:pt x="922" y="231"/>
                    </a:lnTo>
                    <a:lnTo>
                      <a:pt x="919" y="229"/>
                    </a:lnTo>
                    <a:lnTo>
                      <a:pt x="916" y="229"/>
                    </a:lnTo>
                    <a:lnTo>
                      <a:pt x="913" y="226"/>
                    </a:lnTo>
                    <a:lnTo>
                      <a:pt x="910" y="226"/>
                    </a:lnTo>
                    <a:lnTo>
                      <a:pt x="904" y="223"/>
                    </a:lnTo>
                    <a:lnTo>
                      <a:pt x="901" y="220"/>
                    </a:lnTo>
                    <a:lnTo>
                      <a:pt x="898" y="220"/>
                    </a:lnTo>
                    <a:lnTo>
                      <a:pt x="895" y="217"/>
                    </a:lnTo>
                    <a:lnTo>
                      <a:pt x="892" y="217"/>
                    </a:lnTo>
                    <a:lnTo>
                      <a:pt x="889" y="214"/>
                    </a:lnTo>
                    <a:lnTo>
                      <a:pt x="886" y="211"/>
                    </a:lnTo>
                    <a:lnTo>
                      <a:pt x="883" y="208"/>
                    </a:lnTo>
                    <a:lnTo>
                      <a:pt x="880" y="208"/>
                    </a:lnTo>
                    <a:lnTo>
                      <a:pt x="877" y="205"/>
                    </a:lnTo>
                    <a:lnTo>
                      <a:pt x="874" y="202"/>
                    </a:lnTo>
                    <a:lnTo>
                      <a:pt x="871" y="199"/>
                    </a:lnTo>
                    <a:lnTo>
                      <a:pt x="868" y="196"/>
                    </a:lnTo>
                    <a:lnTo>
                      <a:pt x="868" y="193"/>
                    </a:lnTo>
                    <a:lnTo>
                      <a:pt x="865" y="193"/>
                    </a:lnTo>
                    <a:lnTo>
                      <a:pt x="865" y="190"/>
                    </a:lnTo>
                    <a:lnTo>
                      <a:pt x="865" y="187"/>
                    </a:lnTo>
                    <a:lnTo>
                      <a:pt x="865" y="184"/>
                    </a:lnTo>
                    <a:lnTo>
                      <a:pt x="868" y="184"/>
                    </a:lnTo>
                    <a:lnTo>
                      <a:pt x="868" y="181"/>
                    </a:lnTo>
                    <a:lnTo>
                      <a:pt x="868" y="178"/>
                    </a:lnTo>
                    <a:lnTo>
                      <a:pt x="871" y="178"/>
                    </a:lnTo>
                    <a:lnTo>
                      <a:pt x="871" y="175"/>
                    </a:lnTo>
                    <a:lnTo>
                      <a:pt x="871" y="172"/>
                    </a:lnTo>
                    <a:lnTo>
                      <a:pt x="874" y="172"/>
                    </a:lnTo>
                    <a:lnTo>
                      <a:pt x="874" y="169"/>
                    </a:lnTo>
                    <a:lnTo>
                      <a:pt x="871" y="169"/>
                    </a:lnTo>
                    <a:lnTo>
                      <a:pt x="868" y="169"/>
                    </a:lnTo>
                    <a:lnTo>
                      <a:pt x="865" y="169"/>
                    </a:lnTo>
                    <a:lnTo>
                      <a:pt x="862" y="169"/>
                    </a:lnTo>
                    <a:lnTo>
                      <a:pt x="862" y="172"/>
                    </a:lnTo>
                    <a:lnTo>
                      <a:pt x="859" y="172"/>
                    </a:lnTo>
                    <a:lnTo>
                      <a:pt x="857" y="172"/>
                    </a:lnTo>
                    <a:lnTo>
                      <a:pt x="854" y="172"/>
                    </a:lnTo>
                    <a:lnTo>
                      <a:pt x="851" y="172"/>
                    </a:lnTo>
                    <a:lnTo>
                      <a:pt x="848" y="172"/>
                    </a:lnTo>
                    <a:lnTo>
                      <a:pt x="845" y="172"/>
                    </a:lnTo>
                    <a:lnTo>
                      <a:pt x="842" y="175"/>
                    </a:lnTo>
                    <a:lnTo>
                      <a:pt x="839" y="175"/>
                    </a:lnTo>
                    <a:lnTo>
                      <a:pt x="836" y="175"/>
                    </a:lnTo>
                    <a:lnTo>
                      <a:pt x="833" y="175"/>
                    </a:lnTo>
                    <a:lnTo>
                      <a:pt x="830" y="178"/>
                    </a:lnTo>
                    <a:lnTo>
                      <a:pt x="827" y="178"/>
                    </a:lnTo>
                    <a:lnTo>
                      <a:pt x="824" y="181"/>
                    </a:lnTo>
                    <a:lnTo>
                      <a:pt x="821" y="181"/>
                    </a:lnTo>
                    <a:lnTo>
                      <a:pt x="803" y="157"/>
                    </a:lnTo>
                    <a:lnTo>
                      <a:pt x="806" y="157"/>
                    </a:lnTo>
                    <a:lnTo>
                      <a:pt x="809" y="157"/>
                    </a:lnTo>
                    <a:lnTo>
                      <a:pt x="812" y="154"/>
                    </a:lnTo>
                    <a:lnTo>
                      <a:pt x="815" y="154"/>
                    </a:lnTo>
                    <a:lnTo>
                      <a:pt x="818" y="154"/>
                    </a:lnTo>
                    <a:lnTo>
                      <a:pt x="821" y="154"/>
                    </a:lnTo>
                    <a:lnTo>
                      <a:pt x="824" y="154"/>
                    </a:lnTo>
                    <a:lnTo>
                      <a:pt x="827" y="151"/>
                    </a:lnTo>
                    <a:lnTo>
                      <a:pt x="830" y="151"/>
                    </a:lnTo>
                    <a:lnTo>
                      <a:pt x="833" y="151"/>
                    </a:lnTo>
                    <a:lnTo>
                      <a:pt x="836" y="151"/>
                    </a:lnTo>
                    <a:lnTo>
                      <a:pt x="839" y="151"/>
                    </a:lnTo>
                    <a:lnTo>
                      <a:pt x="842" y="151"/>
                    </a:lnTo>
                    <a:lnTo>
                      <a:pt x="845" y="148"/>
                    </a:lnTo>
                    <a:lnTo>
                      <a:pt x="848" y="148"/>
                    </a:lnTo>
                    <a:lnTo>
                      <a:pt x="851" y="148"/>
                    </a:lnTo>
                    <a:lnTo>
                      <a:pt x="854" y="148"/>
                    </a:lnTo>
                    <a:lnTo>
                      <a:pt x="857" y="145"/>
                    </a:lnTo>
                    <a:lnTo>
                      <a:pt x="859" y="145"/>
                    </a:lnTo>
                    <a:lnTo>
                      <a:pt x="862" y="145"/>
                    </a:lnTo>
                    <a:lnTo>
                      <a:pt x="865" y="145"/>
                    </a:lnTo>
                    <a:lnTo>
                      <a:pt x="868" y="142"/>
                    </a:lnTo>
                    <a:lnTo>
                      <a:pt x="871" y="142"/>
                    </a:lnTo>
                    <a:lnTo>
                      <a:pt x="874" y="142"/>
                    </a:lnTo>
                    <a:lnTo>
                      <a:pt x="877" y="142"/>
                    </a:lnTo>
                    <a:lnTo>
                      <a:pt x="880" y="139"/>
                    </a:lnTo>
                    <a:lnTo>
                      <a:pt x="883" y="139"/>
                    </a:lnTo>
                    <a:lnTo>
                      <a:pt x="886" y="139"/>
                    </a:lnTo>
                    <a:lnTo>
                      <a:pt x="889" y="139"/>
                    </a:lnTo>
                    <a:lnTo>
                      <a:pt x="892" y="137"/>
                    </a:lnTo>
                    <a:lnTo>
                      <a:pt x="895" y="134"/>
                    </a:lnTo>
                    <a:lnTo>
                      <a:pt x="895" y="131"/>
                    </a:lnTo>
                    <a:lnTo>
                      <a:pt x="895" y="128"/>
                    </a:lnTo>
                    <a:lnTo>
                      <a:pt x="895" y="125"/>
                    </a:lnTo>
                    <a:lnTo>
                      <a:pt x="895" y="122"/>
                    </a:lnTo>
                    <a:lnTo>
                      <a:pt x="895" y="119"/>
                    </a:lnTo>
                    <a:lnTo>
                      <a:pt x="895" y="116"/>
                    </a:lnTo>
                    <a:lnTo>
                      <a:pt x="898" y="113"/>
                    </a:lnTo>
                    <a:lnTo>
                      <a:pt x="898" y="110"/>
                    </a:lnTo>
                    <a:lnTo>
                      <a:pt x="898" y="107"/>
                    </a:lnTo>
                    <a:lnTo>
                      <a:pt x="898" y="104"/>
                    </a:lnTo>
                    <a:lnTo>
                      <a:pt x="898" y="101"/>
                    </a:lnTo>
                    <a:lnTo>
                      <a:pt x="898" y="98"/>
                    </a:lnTo>
                    <a:lnTo>
                      <a:pt x="901" y="98"/>
                    </a:lnTo>
                    <a:lnTo>
                      <a:pt x="901" y="95"/>
                    </a:lnTo>
                    <a:lnTo>
                      <a:pt x="901" y="92"/>
                    </a:lnTo>
                    <a:lnTo>
                      <a:pt x="901" y="89"/>
                    </a:lnTo>
                    <a:lnTo>
                      <a:pt x="901" y="86"/>
                    </a:lnTo>
                    <a:lnTo>
                      <a:pt x="904" y="83"/>
                    </a:lnTo>
                    <a:lnTo>
                      <a:pt x="907" y="83"/>
                    </a:lnTo>
                    <a:lnTo>
                      <a:pt x="910" y="83"/>
                    </a:lnTo>
                    <a:lnTo>
                      <a:pt x="913" y="80"/>
                    </a:lnTo>
                    <a:lnTo>
                      <a:pt x="916" y="80"/>
                    </a:lnTo>
                    <a:lnTo>
                      <a:pt x="919" y="77"/>
                    </a:lnTo>
                    <a:lnTo>
                      <a:pt x="922" y="77"/>
                    </a:lnTo>
                    <a:lnTo>
                      <a:pt x="925" y="77"/>
                    </a:lnTo>
                    <a:lnTo>
                      <a:pt x="928" y="77"/>
                    </a:lnTo>
                    <a:lnTo>
                      <a:pt x="931" y="77"/>
                    </a:lnTo>
                    <a:lnTo>
                      <a:pt x="934" y="74"/>
                    </a:lnTo>
                    <a:lnTo>
                      <a:pt x="937" y="74"/>
                    </a:lnTo>
                    <a:lnTo>
                      <a:pt x="940" y="74"/>
                    </a:lnTo>
                    <a:lnTo>
                      <a:pt x="943" y="74"/>
                    </a:lnTo>
                    <a:lnTo>
                      <a:pt x="946" y="74"/>
                    </a:lnTo>
                    <a:lnTo>
                      <a:pt x="949" y="74"/>
                    </a:lnTo>
                    <a:lnTo>
                      <a:pt x="952" y="71"/>
                    </a:lnTo>
                    <a:lnTo>
                      <a:pt x="955" y="71"/>
                    </a:lnTo>
                    <a:lnTo>
                      <a:pt x="958" y="71"/>
                    </a:lnTo>
                    <a:lnTo>
                      <a:pt x="961" y="71"/>
                    </a:lnTo>
                    <a:lnTo>
                      <a:pt x="961" y="68"/>
                    </a:lnTo>
                    <a:lnTo>
                      <a:pt x="964" y="68"/>
                    </a:lnTo>
                    <a:lnTo>
                      <a:pt x="967" y="65"/>
                    </a:lnTo>
                    <a:lnTo>
                      <a:pt x="970" y="62"/>
                    </a:lnTo>
                    <a:lnTo>
                      <a:pt x="972" y="59"/>
                    </a:lnTo>
                    <a:lnTo>
                      <a:pt x="975" y="59"/>
                    </a:lnTo>
                    <a:lnTo>
                      <a:pt x="975" y="56"/>
                    </a:lnTo>
                    <a:lnTo>
                      <a:pt x="978" y="56"/>
                    </a:lnTo>
                    <a:lnTo>
                      <a:pt x="981" y="56"/>
                    </a:lnTo>
                    <a:lnTo>
                      <a:pt x="984" y="56"/>
                    </a:lnTo>
                    <a:lnTo>
                      <a:pt x="987" y="56"/>
                    </a:lnTo>
                    <a:lnTo>
                      <a:pt x="990" y="56"/>
                    </a:lnTo>
                    <a:lnTo>
                      <a:pt x="990" y="59"/>
                    </a:lnTo>
                    <a:lnTo>
                      <a:pt x="993" y="59"/>
                    </a:lnTo>
                    <a:lnTo>
                      <a:pt x="996" y="59"/>
                    </a:lnTo>
                    <a:lnTo>
                      <a:pt x="996" y="62"/>
                    </a:lnTo>
                    <a:lnTo>
                      <a:pt x="999" y="62"/>
                    </a:lnTo>
                    <a:lnTo>
                      <a:pt x="1002" y="62"/>
                    </a:lnTo>
                    <a:lnTo>
                      <a:pt x="1005" y="65"/>
                    </a:lnTo>
                    <a:lnTo>
                      <a:pt x="1008" y="65"/>
                    </a:lnTo>
                    <a:lnTo>
                      <a:pt x="1011" y="65"/>
                    </a:lnTo>
                    <a:lnTo>
                      <a:pt x="1011" y="62"/>
                    </a:lnTo>
                    <a:lnTo>
                      <a:pt x="1014" y="62"/>
                    </a:lnTo>
                    <a:lnTo>
                      <a:pt x="1014" y="59"/>
                    </a:lnTo>
                    <a:lnTo>
                      <a:pt x="1017" y="59"/>
                    </a:lnTo>
                    <a:lnTo>
                      <a:pt x="1017" y="56"/>
                    </a:lnTo>
                    <a:lnTo>
                      <a:pt x="1020" y="53"/>
                    </a:lnTo>
                    <a:lnTo>
                      <a:pt x="1023" y="53"/>
                    </a:lnTo>
                    <a:lnTo>
                      <a:pt x="1026" y="53"/>
                    </a:lnTo>
                    <a:lnTo>
                      <a:pt x="1029" y="50"/>
                    </a:lnTo>
                    <a:lnTo>
                      <a:pt x="1032" y="50"/>
                    </a:lnTo>
                    <a:lnTo>
                      <a:pt x="1035" y="50"/>
                    </a:lnTo>
                    <a:lnTo>
                      <a:pt x="1038" y="50"/>
                    </a:lnTo>
                    <a:lnTo>
                      <a:pt x="1041" y="50"/>
                    </a:lnTo>
                    <a:lnTo>
                      <a:pt x="1044" y="50"/>
                    </a:lnTo>
                    <a:lnTo>
                      <a:pt x="1047" y="50"/>
                    </a:lnTo>
                    <a:lnTo>
                      <a:pt x="1050" y="50"/>
                    </a:lnTo>
                    <a:lnTo>
                      <a:pt x="1053" y="53"/>
                    </a:lnTo>
                    <a:lnTo>
                      <a:pt x="1056" y="53"/>
                    </a:lnTo>
                    <a:lnTo>
                      <a:pt x="1059" y="56"/>
                    </a:lnTo>
                    <a:lnTo>
                      <a:pt x="1062" y="56"/>
                    </a:lnTo>
                    <a:lnTo>
                      <a:pt x="1065" y="56"/>
                    </a:lnTo>
                    <a:lnTo>
                      <a:pt x="1068" y="59"/>
                    </a:lnTo>
                    <a:lnTo>
                      <a:pt x="1071" y="59"/>
                    </a:lnTo>
                    <a:lnTo>
                      <a:pt x="1074" y="62"/>
                    </a:lnTo>
                    <a:lnTo>
                      <a:pt x="1077" y="62"/>
                    </a:lnTo>
                    <a:lnTo>
                      <a:pt x="1080" y="62"/>
                    </a:lnTo>
                    <a:lnTo>
                      <a:pt x="1083" y="65"/>
                    </a:lnTo>
                    <a:lnTo>
                      <a:pt x="1086" y="65"/>
                    </a:lnTo>
                    <a:lnTo>
                      <a:pt x="1088" y="65"/>
                    </a:lnTo>
                    <a:lnTo>
                      <a:pt x="1091" y="65"/>
                    </a:lnTo>
                    <a:lnTo>
                      <a:pt x="1091" y="68"/>
                    </a:lnTo>
                    <a:lnTo>
                      <a:pt x="1094" y="68"/>
                    </a:lnTo>
                    <a:lnTo>
                      <a:pt x="1097" y="68"/>
                    </a:lnTo>
                    <a:lnTo>
                      <a:pt x="1100" y="68"/>
                    </a:lnTo>
                    <a:lnTo>
                      <a:pt x="1100" y="71"/>
                    </a:lnTo>
                    <a:lnTo>
                      <a:pt x="1100" y="74"/>
                    </a:lnTo>
                    <a:lnTo>
                      <a:pt x="1103" y="74"/>
                    </a:lnTo>
                    <a:lnTo>
                      <a:pt x="1103" y="77"/>
                    </a:lnTo>
                    <a:lnTo>
                      <a:pt x="1106" y="77"/>
                    </a:lnTo>
                    <a:lnTo>
                      <a:pt x="1106" y="80"/>
                    </a:lnTo>
                    <a:lnTo>
                      <a:pt x="1109" y="80"/>
                    </a:lnTo>
                    <a:lnTo>
                      <a:pt x="1115" y="80"/>
                    </a:lnTo>
                    <a:lnTo>
                      <a:pt x="1118" y="77"/>
                    </a:lnTo>
                    <a:lnTo>
                      <a:pt x="1124" y="77"/>
                    </a:lnTo>
                    <a:lnTo>
                      <a:pt x="1127" y="77"/>
                    </a:lnTo>
                    <a:lnTo>
                      <a:pt x="1133" y="74"/>
                    </a:lnTo>
                    <a:lnTo>
                      <a:pt x="1136" y="74"/>
                    </a:lnTo>
                    <a:lnTo>
                      <a:pt x="1142" y="74"/>
                    </a:lnTo>
                    <a:lnTo>
                      <a:pt x="1145" y="71"/>
                    </a:lnTo>
                    <a:lnTo>
                      <a:pt x="1151" y="71"/>
                    </a:lnTo>
                    <a:lnTo>
                      <a:pt x="1154" y="71"/>
                    </a:lnTo>
                    <a:lnTo>
                      <a:pt x="1160" y="68"/>
                    </a:lnTo>
                    <a:lnTo>
                      <a:pt x="1166" y="68"/>
                    </a:lnTo>
                    <a:lnTo>
                      <a:pt x="1169" y="68"/>
                    </a:lnTo>
                    <a:lnTo>
                      <a:pt x="1175" y="65"/>
                    </a:lnTo>
                    <a:lnTo>
                      <a:pt x="1178" y="65"/>
                    </a:lnTo>
                    <a:lnTo>
                      <a:pt x="1184" y="65"/>
                    </a:lnTo>
                    <a:lnTo>
                      <a:pt x="1187" y="65"/>
                    </a:lnTo>
                    <a:lnTo>
                      <a:pt x="1193" y="62"/>
                    </a:lnTo>
                    <a:lnTo>
                      <a:pt x="1199" y="62"/>
                    </a:lnTo>
                    <a:lnTo>
                      <a:pt x="1201" y="62"/>
                    </a:lnTo>
                    <a:lnTo>
                      <a:pt x="1207" y="62"/>
                    </a:lnTo>
                    <a:lnTo>
                      <a:pt x="1210" y="62"/>
                    </a:lnTo>
                    <a:lnTo>
                      <a:pt x="1216" y="62"/>
                    </a:lnTo>
                    <a:lnTo>
                      <a:pt x="1219" y="62"/>
                    </a:lnTo>
                    <a:lnTo>
                      <a:pt x="1225" y="62"/>
                    </a:lnTo>
                    <a:lnTo>
                      <a:pt x="1231" y="62"/>
                    </a:lnTo>
                    <a:lnTo>
                      <a:pt x="1234" y="62"/>
                    </a:lnTo>
                    <a:lnTo>
                      <a:pt x="1240" y="65"/>
                    </a:lnTo>
                    <a:lnTo>
                      <a:pt x="1243" y="65"/>
                    </a:lnTo>
                    <a:lnTo>
                      <a:pt x="1249" y="65"/>
                    </a:lnTo>
                    <a:lnTo>
                      <a:pt x="1252" y="68"/>
                    </a:lnTo>
                    <a:lnTo>
                      <a:pt x="1255" y="68"/>
                    </a:lnTo>
                    <a:lnTo>
                      <a:pt x="1255" y="71"/>
                    </a:lnTo>
                    <a:lnTo>
                      <a:pt x="1255" y="74"/>
                    </a:lnTo>
                    <a:lnTo>
                      <a:pt x="1258" y="74"/>
                    </a:lnTo>
                    <a:lnTo>
                      <a:pt x="1258" y="77"/>
                    </a:lnTo>
                    <a:lnTo>
                      <a:pt x="1258" y="80"/>
                    </a:lnTo>
                    <a:lnTo>
                      <a:pt x="1258" y="83"/>
                    </a:lnTo>
                    <a:lnTo>
                      <a:pt x="1258" y="86"/>
                    </a:lnTo>
                    <a:lnTo>
                      <a:pt x="1258" y="89"/>
                    </a:lnTo>
                    <a:lnTo>
                      <a:pt x="1255" y="89"/>
                    </a:lnTo>
                    <a:lnTo>
                      <a:pt x="1255" y="92"/>
                    </a:lnTo>
                    <a:lnTo>
                      <a:pt x="1252" y="95"/>
                    </a:lnTo>
                    <a:lnTo>
                      <a:pt x="1249" y="95"/>
                    </a:lnTo>
                    <a:lnTo>
                      <a:pt x="1249" y="98"/>
                    </a:lnTo>
                    <a:lnTo>
                      <a:pt x="1246" y="98"/>
                    </a:lnTo>
                    <a:lnTo>
                      <a:pt x="1243" y="98"/>
                    </a:lnTo>
                    <a:lnTo>
                      <a:pt x="1240" y="98"/>
                    </a:lnTo>
                    <a:lnTo>
                      <a:pt x="1237" y="98"/>
                    </a:lnTo>
                    <a:lnTo>
                      <a:pt x="1234" y="101"/>
                    </a:lnTo>
                    <a:lnTo>
                      <a:pt x="1231" y="101"/>
                    </a:lnTo>
                    <a:lnTo>
                      <a:pt x="1228" y="104"/>
                    </a:lnTo>
                    <a:lnTo>
                      <a:pt x="1222" y="104"/>
                    </a:lnTo>
                    <a:lnTo>
                      <a:pt x="1219" y="107"/>
                    </a:lnTo>
                    <a:lnTo>
                      <a:pt x="1213" y="107"/>
                    </a:lnTo>
                    <a:lnTo>
                      <a:pt x="1210" y="107"/>
                    </a:lnTo>
                    <a:lnTo>
                      <a:pt x="1204" y="107"/>
                    </a:lnTo>
                    <a:lnTo>
                      <a:pt x="1199" y="110"/>
                    </a:lnTo>
                    <a:lnTo>
                      <a:pt x="1196" y="110"/>
                    </a:lnTo>
                    <a:lnTo>
                      <a:pt x="1190" y="110"/>
                    </a:lnTo>
                    <a:lnTo>
                      <a:pt x="1184" y="110"/>
                    </a:lnTo>
                    <a:lnTo>
                      <a:pt x="1178" y="110"/>
                    </a:lnTo>
                    <a:lnTo>
                      <a:pt x="1175" y="110"/>
                    </a:lnTo>
                    <a:lnTo>
                      <a:pt x="1169" y="113"/>
                    </a:lnTo>
                    <a:lnTo>
                      <a:pt x="1163" y="113"/>
                    </a:lnTo>
                    <a:lnTo>
                      <a:pt x="1160" y="113"/>
                    </a:lnTo>
                    <a:lnTo>
                      <a:pt x="1154" y="116"/>
                    </a:lnTo>
                    <a:lnTo>
                      <a:pt x="1151" y="116"/>
                    </a:lnTo>
                    <a:lnTo>
                      <a:pt x="1148" y="119"/>
                    </a:lnTo>
                    <a:lnTo>
                      <a:pt x="1145" y="122"/>
                    </a:lnTo>
                    <a:lnTo>
                      <a:pt x="1142" y="122"/>
                    </a:lnTo>
                    <a:lnTo>
                      <a:pt x="1139" y="125"/>
                    </a:lnTo>
                    <a:lnTo>
                      <a:pt x="1136" y="128"/>
                    </a:lnTo>
                    <a:lnTo>
                      <a:pt x="1136" y="134"/>
                    </a:lnTo>
                    <a:lnTo>
                      <a:pt x="1133" y="137"/>
                    </a:lnTo>
                    <a:lnTo>
                      <a:pt x="1133" y="142"/>
                    </a:lnTo>
                    <a:lnTo>
                      <a:pt x="1133" y="145"/>
                    </a:lnTo>
                    <a:lnTo>
                      <a:pt x="1136" y="151"/>
                    </a:lnTo>
                    <a:lnTo>
                      <a:pt x="1136" y="157"/>
                    </a:lnTo>
                    <a:lnTo>
                      <a:pt x="1139" y="166"/>
                    </a:lnTo>
                    <a:lnTo>
                      <a:pt x="1142" y="172"/>
                    </a:lnTo>
                    <a:lnTo>
                      <a:pt x="1145" y="178"/>
                    </a:lnTo>
                    <a:lnTo>
                      <a:pt x="1148" y="184"/>
                    </a:lnTo>
                    <a:lnTo>
                      <a:pt x="1151" y="190"/>
                    </a:lnTo>
                    <a:lnTo>
                      <a:pt x="1154" y="196"/>
                    </a:lnTo>
                    <a:lnTo>
                      <a:pt x="1157" y="202"/>
                    </a:lnTo>
                    <a:lnTo>
                      <a:pt x="1160" y="208"/>
                    </a:lnTo>
                    <a:lnTo>
                      <a:pt x="1163" y="214"/>
                    </a:lnTo>
                    <a:lnTo>
                      <a:pt x="1163" y="217"/>
                    </a:lnTo>
                    <a:lnTo>
                      <a:pt x="1166" y="223"/>
                    </a:lnTo>
                    <a:lnTo>
                      <a:pt x="1169" y="229"/>
                    </a:lnTo>
                    <a:lnTo>
                      <a:pt x="1172" y="234"/>
                    </a:lnTo>
                    <a:lnTo>
                      <a:pt x="1175" y="240"/>
                    </a:lnTo>
                    <a:lnTo>
                      <a:pt x="1175" y="246"/>
                    </a:lnTo>
                    <a:lnTo>
                      <a:pt x="1178" y="252"/>
                    </a:lnTo>
                    <a:lnTo>
                      <a:pt x="1181" y="258"/>
                    </a:lnTo>
                    <a:lnTo>
                      <a:pt x="1184" y="264"/>
                    </a:lnTo>
                    <a:lnTo>
                      <a:pt x="1187" y="270"/>
                    </a:lnTo>
                    <a:lnTo>
                      <a:pt x="1187" y="276"/>
                    </a:lnTo>
                    <a:lnTo>
                      <a:pt x="1190" y="282"/>
                    </a:lnTo>
                    <a:lnTo>
                      <a:pt x="1193" y="288"/>
                    </a:lnTo>
                    <a:lnTo>
                      <a:pt x="1196" y="294"/>
                    </a:lnTo>
                    <a:lnTo>
                      <a:pt x="1196" y="300"/>
                    </a:lnTo>
                    <a:lnTo>
                      <a:pt x="1199" y="306"/>
                    </a:lnTo>
                    <a:lnTo>
                      <a:pt x="1201" y="312"/>
                    </a:lnTo>
                    <a:lnTo>
                      <a:pt x="1204" y="318"/>
                    </a:lnTo>
                    <a:lnTo>
                      <a:pt x="1207" y="323"/>
                    </a:lnTo>
                    <a:lnTo>
                      <a:pt x="1210" y="329"/>
                    </a:lnTo>
                    <a:lnTo>
                      <a:pt x="1210" y="335"/>
                    </a:lnTo>
                    <a:lnTo>
                      <a:pt x="1213" y="341"/>
                    </a:lnTo>
                    <a:lnTo>
                      <a:pt x="1216" y="347"/>
                    </a:lnTo>
                    <a:lnTo>
                      <a:pt x="1219" y="353"/>
                    </a:lnTo>
                    <a:lnTo>
                      <a:pt x="1222" y="359"/>
                    </a:lnTo>
                    <a:lnTo>
                      <a:pt x="1222" y="362"/>
                    </a:lnTo>
                    <a:lnTo>
                      <a:pt x="1222" y="365"/>
                    </a:lnTo>
                    <a:lnTo>
                      <a:pt x="1222" y="368"/>
                    </a:lnTo>
                    <a:lnTo>
                      <a:pt x="1222" y="371"/>
                    </a:lnTo>
                    <a:lnTo>
                      <a:pt x="1225" y="374"/>
                    </a:lnTo>
                    <a:lnTo>
                      <a:pt x="1225" y="377"/>
                    </a:lnTo>
                    <a:lnTo>
                      <a:pt x="1225" y="380"/>
                    </a:lnTo>
                    <a:lnTo>
                      <a:pt x="1228" y="380"/>
                    </a:lnTo>
                    <a:lnTo>
                      <a:pt x="1228" y="383"/>
                    </a:lnTo>
                    <a:lnTo>
                      <a:pt x="1228" y="386"/>
                    </a:lnTo>
                    <a:lnTo>
                      <a:pt x="1231" y="389"/>
                    </a:lnTo>
                    <a:lnTo>
                      <a:pt x="1231" y="392"/>
                    </a:lnTo>
                    <a:lnTo>
                      <a:pt x="1231" y="395"/>
                    </a:lnTo>
                    <a:lnTo>
                      <a:pt x="1231" y="398"/>
                    </a:lnTo>
                    <a:lnTo>
                      <a:pt x="1231" y="401"/>
                    </a:lnTo>
                    <a:lnTo>
                      <a:pt x="1228" y="404"/>
                    </a:lnTo>
                    <a:lnTo>
                      <a:pt x="1228" y="407"/>
                    </a:lnTo>
                    <a:lnTo>
                      <a:pt x="1225" y="410"/>
                    </a:lnTo>
                    <a:lnTo>
                      <a:pt x="1225" y="413"/>
                    </a:lnTo>
                    <a:lnTo>
                      <a:pt x="1225" y="415"/>
                    </a:lnTo>
                    <a:lnTo>
                      <a:pt x="1222" y="418"/>
                    </a:lnTo>
                    <a:lnTo>
                      <a:pt x="1222" y="421"/>
                    </a:lnTo>
                    <a:lnTo>
                      <a:pt x="1219" y="421"/>
                    </a:lnTo>
                    <a:lnTo>
                      <a:pt x="1219" y="424"/>
                    </a:lnTo>
                    <a:lnTo>
                      <a:pt x="1216" y="424"/>
                    </a:lnTo>
                    <a:lnTo>
                      <a:pt x="1216" y="427"/>
                    </a:lnTo>
                    <a:lnTo>
                      <a:pt x="1213" y="427"/>
                    </a:lnTo>
                    <a:lnTo>
                      <a:pt x="1210" y="430"/>
                    </a:lnTo>
                    <a:lnTo>
                      <a:pt x="1207" y="430"/>
                    </a:lnTo>
                    <a:lnTo>
                      <a:pt x="1207" y="433"/>
                    </a:lnTo>
                    <a:lnTo>
                      <a:pt x="1204" y="433"/>
                    </a:lnTo>
                    <a:lnTo>
                      <a:pt x="1201" y="433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6" y="436"/>
                    </a:lnTo>
                    <a:lnTo>
                      <a:pt x="1196" y="439"/>
                    </a:lnTo>
                    <a:lnTo>
                      <a:pt x="1193" y="439"/>
                    </a:lnTo>
                    <a:lnTo>
                      <a:pt x="1193" y="442"/>
                    </a:lnTo>
                    <a:lnTo>
                      <a:pt x="1190" y="442"/>
                    </a:lnTo>
                    <a:lnTo>
                      <a:pt x="1187" y="445"/>
                    </a:lnTo>
                    <a:lnTo>
                      <a:pt x="1181" y="445"/>
                    </a:lnTo>
                    <a:lnTo>
                      <a:pt x="1175" y="448"/>
                    </a:lnTo>
                    <a:lnTo>
                      <a:pt x="1172" y="448"/>
                    </a:lnTo>
                    <a:lnTo>
                      <a:pt x="1166" y="451"/>
                    </a:lnTo>
                    <a:lnTo>
                      <a:pt x="1163" y="454"/>
                    </a:lnTo>
                    <a:lnTo>
                      <a:pt x="1157" y="454"/>
                    </a:lnTo>
                    <a:lnTo>
                      <a:pt x="1154" y="457"/>
                    </a:lnTo>
                    <a:lnTo>
                      <a:pt x="1148" y="460"/>
                    </a:lnTo>
                    <a:lnTo>
                      <a:pt x="1145" y="460"/>
                    </a:lnTo>
                    <a:lnTo>
                      <a:pt x="1139" y="463"/>
                    </a:lnTo>
                    <a:lnTo>
                      <a:pt x="1136" y="466"/>
                    </a:lnTo>
                    <a:lnTo>
                      <a:pt x="1130" y="469"/>
                    </a:lnTo>
                    <a:lnTo>
                      <a:pt x="1127" y="469"/>
                    </a:lnTo>
                    <a:lnTo>
                      <a:pt x="1121" y="472"/>
                    </a:lnTo>
                    <a:lnTo>
                      <a:pt x="1118" y="475"/>
                    </a:lnTo>
                    <a:lnTo>
                      <a:pt x="1112" y="478"/>
                    </a:lnTo>
                    <a:lnTo>
                      <a:pt x="1109" y="478"/>
                    </a:lnTo>
                    <a:lnTo>
                      <a:pt x="1103" y="481"/>
                    </a:lnTo>
                    <a:lnTo>
                      <a:pt x="1100" y="484"/>
                    </a:lnTo>
                    <a:lnTo>
                      <a:pt x="1094" y="487"/>
                    </a:lnTo>
                    <a:lnTo>
                      <a:pt x="1091" y="487"/>
                    </a:lnTo>
                    <a:lnTo>
                      <a:pt x="1086" y="490"/>
                    </a:lnTo>
                    <a:lnTo>
                      <a:pt x="1083" y="493"/>
                    </a:lnTo>
                    <a:lnTo>
                      <a:pt x="1077" y="496"/>
                    </a:lnTo>
                    <a:lnTo>
                      <a:pt x="1074" y="496"/>
                    </a:lnTo>
                    <a:lnTo>
                      <a:pt x="1068" y="499"/>
                    </a:lnTo>
                    <a:lnTo>
                      <a:pt x="1065" y="502"/>
                    </a:lnTo>
                    <a:lnTo>
                      <a:pt x="1059" y="505"/>
                    </a:lnTo>
                    <a:lnTo>
                      <a:pt x="1056" y="505"/>
                    </a:lnTo>
                    <a:lnTo>
                      <a:pt x="1050" y="507"/>
                    </a:lnTo>
                    <a:lnTo>
                      <a:pt x="1047" y="510"/>
                    </a:lnTo>
                    <a:lnTo>
                      <a:pt x="1044" y="513"/>
                    </a:lnTo>
                    <a:lnTo>
                      <a:pt x="1044" y="516"/>
                    </a:lnTo>
                    <a:lnTo>
                      <a:pt x="1041" y="519"/>
                    </a:lnTo>
                    <a:lnTo>
                      <a:pt x="1041" y="522"/>
                    </a:lnTo>
                    <a:lnTo>
                      <a:pt x="1041" y="525"/>
                    </a:lnTo>
                    <a:lnTo>
                      <a:pt x="1038" y="531"/>
                    </a:lnTo>
                    <a:lnTo>
                      <a:pt x="1038" y="534"/>
                    </a:lnTo>
                    <a:lnTo>
                      <a:pt x="1038" y="537"/>
                    </a:lnTo>
                    <a:lnTo>
                      <a:pt x="1038" y="540"/>
                    </a:lnTo>
                    <a:lnTo>
                      <a:pt x="1038" y="543"/>
                    </a:lnTo>
                    <a:lnTo>
                      <a:pt x="1038" y="549"/>
                    </a:lnTo>
                    <a:lnTo>
                      <a:pt x="1038" y="552"/>
                    </a:lnTo>
                    <a:lnTo>
                      <a:pt x="1038" y="555"/>
                    </a:lnTo>
                    <a:lnTo>
                      <a:pt x="1038" y="558"/>
                    </a:lnTo>
                    <a:lnTo>
                      <a:pt x="1038" y="561"/>
                    </a:lnTo>
                    <a:lnTo>
                      <a:pt x="1038" y="564"/>
                    </a:lnTo>
                    <a:lnTo>
                      <a:pt x="1038" y="567"/>
                    </a:lnTo>
                    <a:lnTo>
                      <a:pt x="1038" y="570"/>
                    </a:lnTo>
                    <a:lnTo>
                      <a:pt x="1038" y="573"/>
                    </a:lnTo>
                    <a:lnTo>
                      <a:pt x="1035" y="576"/>
                    </a:lnTo>
                    <a:lnTo>
                      <a:pt x="1035" y="579"/>
                    </a:lnTo>
                    <a:lnTo>
                      <a:pt x="1035" y="582"/>
                    </a:lnTo>
                    <a:lnTo>
                      <a:pt x="1032" y="585"/>
                    </a:lnTo>
                    <a:lnTo>
                      <a:pt x="1029" y="588"/>
                    </a:lnTo>
                    <a:lnTo>
                      <a:pt x="1026" y="591"/>
                    </a:lnTo>
                    <a:lnTo>
                      <a:pt x="1023" y="594"/>
                    </a:lnTo>
                    <a:lnTo>
                      <a:pt x="1017" y="594"/>
                    </a:lnTo>
                    <a:lnTo>
                      <a:pt x="1014" y="594"/>
                    </a:lnTo>
                    <a:lnTo>
                      <a:pt x="1011" y="597"/>
                    </a:lnTo>
                    <a:lnTo>
                      <a:pt x="1005" y="597"/>
                    </a:lnTo>
                    <a:lnTo>
                      <a:pt x="1005" y="599"/>
                    </a:lnTo>
                    <a:lnTo>
                      <a:pt x="1008" y="602"/>
                    </a:lnTo>
                    <a:lnTo>
                      <a:pt x="1008" y="608"/>
                    </a:lnTo>
                    <a:lnTo>
                      <a:pt x="1008" y="611"/>
                    </a:lnTo>
                    <a:lnTo>
                      <a:pt x="1008" y="614"/>
                    </a:lnTo>
                    <a:lnTo>
                      <a:pt x="1008" y="617"/>
                    </a:lnTo>
                    <a:lnTo>
                      <a:pt x="1008" y="623"/>
                    </a:lnTo>
                    <a:lnTo>
                      <a:pt x="1008" y="626"/>
                    </a:lnTo>
                    <a:lnTo>
                      <a:pt x="1008" y="629"/>
                    </a:lnTo>
                    <a:lnTo>
                      <a:pt x="1008" y="635"/>
                    </a:lnTo>
                    <a:lnTo>
                      <a:pt x="1008" y="638"/>
                    </a:lnTo>
                    <a:lnTo>
                      <a:pt x="1008" y="641"/>
                    </a:lnTo>
                    <a:lnTo>
                      <a:pt x="1008" y="644"/>
                    </a:lnTo>
                    <a:lnTo>
                      <a:pt x="1008" y="647"/>
                    </a:lnTo>
                    <a:lnTo>
                      <a:pt x="1008" y="653"/>
                    </a:lnTo>
                    <a:lnTo>
                      <a:pt x="1008" y="656"/>
                    </a:lnTo>
                    <a:lnTo>
                      <a:pt x="1011" y="659"/>
                    </a:lnTo>
                    <a:lnTo>
                      <a:pt x="1011" y="662"/>
                    </a:lnTo>
                    <a:lnTo>
                      <a:pt x="1011" y="665"/>
                    </a:lnTo>
                    <a:lnTo>
                      <a:pt x="1011" y="671"/>
                    </a:lnTo>
                    <a:lnTo>
                      <a:pt x="1011" y="674"/>
                    </a:lnTo>
                    <a:lnTo>
                      <a:pt x="1011" y="677"/>
                    </a:lnTo>
                    <a:lnTo>
                      <a:pt x="1014" y="680"/>
                    </a:lnTo>
                    <a:lnTo>
                      <a:pt x="1014" y="683"/>
                    </a:lnTo>
                    <a:lnTo>
                      <a:pt x="1014" y="686"/>
                    </a:lnTo>
                    <a:lnTo>
                      <a:pt x="1017" y="689"/>
                    </a:lnTo>
                    <a:lnTo>
                      <a:pt x="1017" y="691"/>
                    </a:lnTo>
                    <a:lnTo>
                      <a:pt x="1020" y="694"/>
                    </a:lnTo>
                    <a:lnTo>
                      <a:pt x="1020" y="697"/>
                    </a:lnTo>
                    <a:lnTo>
                      <a:pt x="1023" y="700"/>
                    </a:lnTo>
                    <a:lnTo>
                      <a:pt x="1026" y="703"/>
                    </a:lnTo>
                    <a:lnTo>
                      <a:pt x="1026" y="706"/>
                    </a:lnTo>
                    <a:lnTo>
                      <a:pt x="1029" y="709"/>
                    </a:lnTo>
                    <a:lnTo>
                      <a:pt x="1029" y="712"/>
                    </a:lnTo>
                    <a:lnTo>
                      <a:pt x="1029" y="715"/>
                    </a:lnTo>
                    <a:lnTo>
                      <a:pt x="1029" y="718"/>
                    </a:lnTo>
                    <a:lnTo>
                      <a:pt x="1026" y="721"/>
                    </a:lnTo>
                    <a:lnTo>
                      <a:pt x="1026" y="724"/>
                    </a:lnTo>
                    <a:lnTo>
                      <a:pt x="1026" y="727"/>
                    </a:lnTo>
                    <a:lnTo>
                      <a:pt x="1023" y="727"/>
                    </a:lnTo>
                    <a:lnTo>
                      <a:pt x="1023" y="730"/>
                    </a:lnTo>
                    <a:lnTo>
                      <a:pt x="1020" y="730"/>
                    </a:lnTo>
                    <a:lnTo>
                      <a:pt x="1020" y="733"/>
                    </a:lnTo>
                    <a:lnTo>
                      <a:pt x="1017" y="736"/>
                    </a:lnTo>
                    <a:lnTo>
                      <a:pt x="1014" y="739"/>
                    </a:lnTo>
                    <a:lnTo>
                      <a:pt x="1014" y="742"/>
                    </a:lnTo>
                    <a:lnTo>
                      <a:pt x="1011" y="742"/>
                    </a:lnTo>
                    <a:lnTo>
                      <a:pt x="1011" y="745"/>
                    </a:lnTo>
                    <a:lnTo>
                      <a:pt x="1008" y="745"/>
                    </a:lnTo>
                    <a:lnTo>
                      <a:pt x="1008" y="748"/>
                    </a:lnTo>
                    <a:lnTo>
                      <a:pt x="1008" y="751"/>
                    </a:lnTo>
                    <a:lnTo>
                      <a:pt x="1008" y="754"/>
                    </a:lnTo>
                    <a:lnTo>
                      <a:pt x="1011" y="757"/>
                    </a:lnTo>
                    <a:lnTo>
                      <a:pt x="1011" y="760"/>
                    </a:lnTo>
                    <a:lnTo>
                      <a:pt x="1011" y="763"/>
                    </a:lnTo>
                    <a:lnTo>
                      <a:pt x="1011" y="766"/>
                    </a:lnTo>
                    <a:lnTo>
                      <a:pt x="1011" y="769"/>
                    </a:lnTo>
                    <a:lnTo>
                      <a:pt x="1014" y="769"/>
                    </a:lnTo>
                    <a:lnTo>
                      <a:pt x="1014" y="772"/>
                    </a:lnTo>
                    <a:lnTo>
                      <a:pt x="1014" y="775"/>
                    </a:lnTo>
                    <a:lnTo>
                      <a:pt x="1017" y="778"/>
                    </a:lnTo>
                    <a:lnTo>
                      <a:pt x="1020" y="781"/>
                    </a:lnTo>
                    <a:lnTo>
                      <a:pt x="1023" y="783"/>
                    </a:lnTo>
                    <a:lnTo>
                      <a:pt x="1026" y="783"/>
                    </a:lnTo>
                    <a:lnTo>
                      <a:pt x="1026" y="786"/>
                    </a:lnTo>
                    <a:lnTo>
                      <a:pt x="1029" y="786"/>
                    </a:lnTo>
                    <a:lnTo>
                      <a:pt x="1029" y="789"/>
                    </a:lnTo>
                    <a:lnTo>
                      <a:pt x="1032" y="792"/>
                    </a:lnTo>
                    <a:lnTo>
                      <a:pt x="1035" y="792"/>
                    </a:lnTo>
                    <a:lnTo>
                      <a:pt x="1035" y="795"/>
                    </a:lnTo>
                    <a:lnTo>
                      <a:pt x="1035" y="798"/>
                    </a:lnTo>
                    <a:lnTo>
                      <a:pt x="1038" y="798"/>
                    </a:lnTo>
                    <a:lnTo>
                      <a:pt x="1038" y="801"/>
                    </a:lnTo>
                    <a:lnTo>
                      <a:pt x="1038" y="804"/>
                    </a:lnTo>
                    <a:lnTo>
                      <a:pt x="1038" y="807"/>
                    </a:lnTo>
                    <a:lnTo>
                      <a:pt x="1038" y="810"/>
                    </a:lnTo>
                    <a:lnTo>
                      <a:pt x="1035" y="810"/>
                    </a:lnTo>
                    <a:lnTo>
                      <a:pt x="1035" y="813"/>
                    </a:lnTo>
                    <a:lnTo>
                      <a:pt x="1035" y="816"/>
                    </a:lnTo>
                    <a:lnTo>
                      <a:pt x="1035" y="819"/>
                    </a:lnTo>
                    <a:lnTo>
                      <a:pt x="1035" y="822"/>
                    </a:lnTo>
                    <a:lnTo>
                      <a:pt x="1035" y="825"/>
                    </a:lnTo>
                    <a:lnTo>
                      <a:pt x="1035" y="828"/>
                    </a:lnTo>
                    <a:lnTo>
                      <a:pt x="1032" y="828"/>
                    </a:lnTo>
                    <a:lnTo>
                      <a:pt x="1032" y="831"/>
                    </a:lnTo>
                    <a:lnTo>
                      <a:pt x="1032" y="834"/>
                    </a:lnTo>
                    <a:lnTo>
                      <a:pt x="1032" y="837"/>
                    </a:lnTo>
                    <a:lnTo>
                      <a:pt x="1029" y="837"/>
                    </a:lnTo>
                    <a:lnTo>
                      <a:pt x="1029" y="840"/>
                    </a:lnTo>
                    <a:lnTo>
                      <a:pt x="1029" y="843"/>
                    </a:lnTo>
                    <a:lnTo>
                      <a:pt x="1026" y="843"/>
                    </a:lnTo>
                    <a:lnTo>
                      <a:pt x="1029" y="846"/>
                    </a:lnTo>
                    <a:lnTo>
                      <a:pt x="1032" y="849"/>
                    </a:lnTo>
                    <a:lnTo>
                      <a:pt x="1035" y="852"/>
                    </a:lnTo>
                    <a:lnTo>
                      <a:pt x="1035" y="855"/>
                    </a:lnTo>
                    <a:lnTo>
                      <a:pt x="1038" y="855"/>
                    </a:lnTo>
                    <a:lnTo>
                      <a:pt x="1041" y="858"/>
                    </a:lnTo>
                    <a:lnTo>
                      <a:pt x="1041" y="861"/>
                    </a:lnTo>
                    <a:lnTo>
                      <a:pt x="1044" y="864"/>
                    </a:lnTo>
                    <a:lnTo>
                      <a:pt x="1044" y="870"/>
                    </a:lnTo>
                    <a:lnTo>
                      <a:pt x="1044" y="873"/>
                    </a:lnTo>
                    <a:lnTo>
                      <a:pt x="1047" y="875"/>
                    </a:lnTo>
                    <a:lnTo>
                      <a:pt x="1047" y="878"/>
                    </a:lnTo>
                    <a:lnTo>
                      <a:pt x="1047" y="881"/>
                    </a:lnTo>
                    <a:lnTo>
                      <a:pt x="1047" y="884"/>
                    </a:lnTo>
                    <a:lnTo>
                      <a:pt x="1050" y="887"/>
                    </a:lnTo>
                    <a:lnTo>
                      <a:pt x="1050" y="890"/>
                    </a:lnTo>
                    <a:lnTo>
                      <a:pt x="1050" y="893"/>
                    </a:lnTo>
                    <a:lnTo>
                      <a:pt x="1050" y="899"/>
                    </a:lnTo>
                    <a:lnTo>
                      <a:pt x="1050" y="902"/>
                    </a:lnTo>
                    <a:lnTo>
                      <a:pt x="1050" y="905"/>
                    </a:lnTo>
                    <a:lnTo>
                      <a:pt x="1050" y="908"/>
                    </a:lnTo>
                    <a:lnTo>
                      <a:pt x="1050" y="911"/>
                    </a:lnTo>
                    <a:lnTo>
                      <a:pt x="1050" y="914"/>
                    </a:lnTo>
                    <a:lnTo>
                      <a:pt x="1050" y="920"/>
                    </a:lnTo>
                    <a:lnTo>
                      <a:pt x="1050" y="923"/>
                    </a:lnTo>
                    <a:lnTo>
                      <a:pt x="1050" y="926"/>
                    </a:lnTo>
                    <a:lnTo>
                      <a:pt x="1050" y="929"/>
                    </a:lnTo>
                    <a:lnTo>
                      <a:pt x="1050" y="932"/>
                    </a:lnTo>
                    <a:lnTo>
                      <a:pt x="1050" y="935"/>
                    </a:lnTo>
                    <a:lnTo>
                      <a:pt x="1050" y="941"/>
                    </a:lnTo>
                    <a:lnTo>
                      <a:pt x="1050" y="944"/>
                    </a:lnTo>
                    <a:lnTo>
                      <a:pt x="1050" y="947"/>
                    </a:lnTo>
                    <a:lnTo>
                      <a:pt x="1053" y="959"/>
                    </a:lnTo>
                    <a:lnTo>
                      <a:pt x="1056" y="970"/>
                    </a:lnTo>
                    <a:lnTo>
                      <a:pt x="1059" y="985"/>
                    </a:lnTo>
                    <a:lnTo>
                      <a:pt x="1062" y="997"/>
                    </a:lnTo>
                    <a:lnTo>
                      <a:pt x="1065" y="1009"/>
                    </a:lnTo>
                    <a:lnTo>
                      <a:pt x="1068" y="1021"/>
                    </a:lnTo>
                    <a:lnTo>
                      <a:pt x="1068" y="1036"/>
                    </a:lnTo>
                    <a:lnTo>
                      <a:pt x="1071" y="1048"/>
                    </a:lnTo>
                    <a:lnTo>
                      <a:pt x="1074" y="1059"/>
                    </a:lnTo>
                    <a:lnTo>
                      <a:pt x="1077" y="1074"/>
                    </a:lnTo>
                    <a:lnTo>
                      <a:pt x="1077" y="1086"/>
                    </a:lnTo>
                    <a:lnTo>
                      <a:pt x="1080" y="1098"/>
                    </a:lnTo>
                    <a:lnTo>
                      <a:pt x="1083" y="1113"/>
                    </a:lnTo>
                    <a:lnTo>
                      <a:pt x="1083" y="1125"/>
                    </a:lnTo>
                    <a:lnTo>
                      <a:pt x="1086" y="1137"/>
                    </a:lnTo>
                    <a:lnTo>
                      <a:pt x="1086" y="1151"/>
                    </a:lnTo>
                    <a:lnTo>
                      <a:pt x="1088" y="1163"/>
                    </a:lnTo>
                    <a:lnTo>
                      <a:pt x="1088" y="1178"/>
                    </a:lnTo>
                    <a:lnTo>
                      <a:pt x="1091" y="1190"/>
                    </a:lnTo>
                    <a:lnTo>
                      <a:pt x="1091" y="1202"/>
                    </a:lnTo>
                    <a:lnTo>
                      <a:pt x="1094" y="1217"/>
                    </a:lnTo>
                    <a:lnTo>
                      <a:pt x="1094" y="1229"/>
                    </a:lnTo>
                    <a:lnTo>
                      <a:pt x="1097" y="1243"/>
                    </a:lnTo>
                    <a:lnTo>
                      <a:pt x="1097" y="1255"/>
                    </a:lnTo>
                    <a:lnTo>
                      <a:pt x="1097" y="1270"/>
                    </a:lnTo>
                    <a:lnTo>
                      <a:pt x="1100" y="1282"/>
                    </a:lnTo>
                    <a:lnTo>
                      <a:pt x="1100" y="1297"/>
                    </a:lnTo>
                    <a:lnTo>
                      <a:pt x="1100" y="1309"/>
                    </a:lnTo>
                    <a:lnTo>
                      <a:pt x="1103" y="1324"/>
                    </a:lnTo>
                    <a:lnTo>
                      <a:pt x="1103" y="1335"/>
                    </a:lnTo>
                    <a:lnTo>
                      <a:pt x="1103" y="1350"/>
                    </a:lnTo>
                    <a:lnTo>
                      <a:pt x="1103" y="1365"/>
                    </a:lnTo>
                    <a:lnTo>
                      <a:pt x="1103" y="1368"/>
                    </a:lnTo>
                    <a:lnTo>
                      <a:pt x="1100" y="1371"/>
                    </a:lnTo>
                    <a:lnTo>
                      <a:pt x="1100" y="1377"/>
                    </a:lnTo>
                    <a:lnTo>
                      <a:pt x="1100" y="1380"/>
                    </a:lnTo>
                    <a:lnTo>
                      <a:pt x="1097" y="1386"/>
                    </a:lnTo>
                    <a:lnTo>
                      <a:pt x="1097" y="1389"/>
                    </a:lnTo>
                    <a:lnTo>
                      <a:pt x="1097" y="1395"/>
                    </a:lnTo>
                    <a:lnTo>
                      <a:pt x="1097" y="1398"/>
                    </a:lnTo>
                    <a:lnTo>
                      <a:pt x="1097" y="1404"/>
                    </a:lnTo>
                    <a:lnTo>
                      <a:pt x="1094" y="1407"/>
                    </a:lnTo>
                    <a:lnTo>
                      <a:pt x="1094" y="1413"/>
                    </a:lnTo>
                    <a:lnTo>
                      <a:pt x="1094" y="1416"/>
                    </a:lnTo>
                    <a:lnTo>
                      <a:pt x="1094" y="1422"/>
                    </a:lnTo>
                    <a:lnTo>
                      <a:pt x="1094" y="1425"/>
                    </a:lnTo>
                    <a:lnTo>
                      <a:pt x="1091" y="1430"/>
                    </a:lnTo>
                    <a:lnTo>
                      <a:pt x="1091" y="1433"/>
                    </a:lnTo>
                    <a:lnTo>
                      <a:pt x="1091" y="1439"/>
                    </a:lnTo>
                    <a:lnTo>
                      <a:pt x="1091" y="1445"/>
                    </a:lnTo>
                    <a:lnTo>
                      <a:pt x="1091" y="1448"/>
                    </a:lnTo>
                    <a:lnTo>
                      <a:pt x="1088" y="1454"/>
                    </a:lnTo>
                    <a:lnTo>
                      <a:pt x="1088" y="1457"/>
                    </a:lnTo>
                    <a:lnTo>
                      <a:pt x="1088" y="1463"/>
                    </a:lnTo>
                    <a:lnTo>
                      <a:pt x="1088" y="1466"/>
                    </a:lnTo>
                    <a:lnTo>
                      <a:pt x="1086" y="1472"/>
                    </a:lnTo>
                    <a:lnTo>
                      <a:pt x="1086" y="1478"/>
                    </a:lnTo>
                    <a:lnTo>
                      <a:pt x="1086" y="1481"/>
                    </a:lnTo>
                    <a:lnTo>
                      <a:pt x="1083" y="1487"/>
                    </a:lnTo>
                    <a:lnTo>
                      <a:pt x="1083" y="1490"/>
                    </a:lnTo>
                    <a:lnTo>
                      <a:pt x="1080" y="1496"/>
                    </a:lnTo>
                    <a:lnTo>
                      <a:pt x="1080" y="1499"/>
                    </a:lnTo>
                    <a:lnTo>
                      <a:pt x="1077" y="1502"/>
                    </a:lnTo>
                    <a:lnTo>
                      <a:pt x="1077" y="1508"/>
                    </a:lnTo>
                    <a:lnTo>
                      <a:pt x="1077" y="1511"/>
                    </a:lnTo>
                    <a:lnTo>
                      <a:pt x="1074" y="1514"/>
                    </a:lnTo>
                    <a:lnTo>
                      <a:pt x="1074" y="1517"/>
                    </a:lnTo>
                    <a:lnTo>
                      <a:pt x="1074" y="1519"/>
                    </a:lnTo>
                    <a:lnTo>
                      <a:pt x="1074" y="1522"/>
                    </a:lnTo>
                    <a:lnTo>
                      <a:pt x="1071" y="1525"/>
                    </a:lnTo>
                    <a:lnTo>
                      <a:pt x="1071" y="1528"/>
                    </a:lnTo>
                    <a:lnTo>
                      <a:pt x="1071" y="1531"/>
                    </a:lnTo>
                    <a:lnTo>
                      <a:pt x="1068" y="1534"/>
                    </a:lnTo>
                    <a:lnTo>
                      <a:pt x="1068" y="1537"/>
                    </a:lnTo>
                    <a:lnTo>
                      <a:pt x="1068" y="1540"/>
                    </a:lnTo>
                    <a:lnTo>
                      <a:pt x="1065" y="1540"/>
                    </a:lnTo>
                    <a:lnTo>
                      <a:pt x="1065" y="1543"/>
                    </a:lnTo>
                    <a:lnTo>
                      <a:pt x="1062" y="1546"/>
                    </a:lnTo>
                    <a:lnTo>
                      <a:pt x="1062" y="1549"/>
                    </a:lnTo>
                    <a:lnTo>
                      <a:pt x="1059" y="1552"/>
                    </a:lnTo>
                    <a:lnTo>
                      <a:pt x="1059" y="1555"/>
                    </a:lnTo>
                    <a:lnTo>
                      <a:pt x="1056" y="1558"/>
                    </a:lnTo>
                    <a:lnTo>
                      <a:pt x="1056" y="1561"/>
                    </a:lnTo>
                    <a:lnTo>
                      <a:pt x="1053" y="1564"/>
                    </a:lnTo>
                    <a:lnTo>
                      <a:pt x="1053" y="1567"/>
                    </a:lnTo>
                    <a:lnTo>
                      <a:pt x="1050" y="1570"/>
                    </a:lnTo>
                    <a:lnTo>
                      <a:pt x="1053" y="1573"/>
                    </a:lnTo>
                    <a:lnTo>
                      <a:pt x="1053" y="1576"/>
                    </a:lnTo>
                    <a:lnTo>
                      <a:pt x="1053" y="1579"/>
                    </a:lnTo>
                    <a:lnTo>
                      <a:pt x="1053" y="1582"/>
                    </a:lnTo>
                    <a:lnTo>
                      <a:pt x="1056" y="1585"/>
                    </a:lnTo>
                    <a:lnTo>
                      <a:pt x="1056" y="1588"/>
                    </a:lnTo>
                    <a:lnTo>
                      <a:pt x="1056" y="1591"/>
                    </a:lnTo>
                    <a:lnTo>
                      <a:pt x="1059" y="1594"/>
                    </a:lnTo>
                    <a:lnTo>
                      <a:pt x="1059" y="1597"/>
                    </a:lnTo>
                    <a:lnTo>
                      <a:pt x="1059" y="1600"/>
                    </a:lnTo>
                    <a:lnTo>
                      <a:pt x="1062" y="1603"/>
                    </a:lnTo>
                    <a:lnTo>
                      <a:pt x="1062" y="1606"/>
                    </a:lnTo>
                    <a:lnTo>
                      <a:pt x="1062" y="1609"/>
                    </a:lnTo>
                    <a:lnTo>
                      <a:pt x="1062" y="1611"/>
                    </a:lnTo>
                    <a:lnTo>
                      <a:pt x="1065" y="1614"/>
                    </a:lnTo>
                    <a:lnTo>
                      <a:pt x="1065" y="1617"/>
                    </a:lnTo>
                    <a:lnTo>
                      <a:pt x="1065" y="1620"/>
                    </a:lnTo>
                    <a:lnTo>
                      <a:pt x="1065" y="1623"/>
                    </a:lnTo>
                    <a:lnTo>
                      <a:pt x="1065" y="1626"/>
                    </a:lnTo>
                    <a:lnTo>
                      <a:pt x="1065" y="1629"/>
                    </a:lnTo>
                    <a:lnTo>
                      <a:pt x="1062" y="1632"/>
                    </a:lnTo>
                    <a:lnTo>
                      <a:pt x="1062" y="1635"/>
                    </a:lnTo>
                    <a:lnTo>
                      <a:pt x="1062" y="1638"/>
                    </a:lnTo>
                    <a:lnTo>
                      <a:pt x="1059" y="1641"/>
                    </a:lnTo>
                    <a:lnTo>
                      <a:pt x="1059" y="1644"/>
                    </a:lnTo>
                    <a:lnTo>
                      <a:pt x="1056" y="1644"/>
                    </a:lnTo>
                    <a:lnTo>
                      <a:pt x="1050" y="1644"/>
                    </a:lnTo>
                    <a:lnTo>
                      <a:pt x="1044" y="1644"/>
                    </a:lnTo>
                    <a:lnTo>
                      <a:pt x="1038" y="1644"/>
                    </a:lnTo>
                    <a:lnTo>
                      <a:pt x="1032" y="1644"/>
                    </a:lnTo>
                    <a:lnTo>
                      <a:pt x="1026" y="1644"/>
                    </a:lnTo>
                    <a:lnTo>
                      <a:pt x="1020" y="1644"/>
                    </a:lnTo>
                    <a:lnTo>
                      <a:pt x="1014" y="1644"/>
                    </a:lnTo>
                    <a:lnTo>
                      <a:pt x="1008" y="1644"/>
                    </a:lnTo>
                    <a:lnTo>
                      <a:pt x="1002" y="1647"/>
                    </a:lnTo>
                    <a:lnTo>
                      <a:pt x="996" y="1647"/>
                    </a:lnTo>
                    <a:lnTo>
                      <a:pt x="990" y="1647"/>
                    </a:lnTo>
                    <a:lnTo>
                      <a:pt x="984" y="1647"/>
                    </a:lnTo>
                    <a:lnTo>
                      <a:pt x="978" y="1647"/>
                    </a:lnTo>
                    <a:lnTo>
                      <a:pt x="972" y="1647"/>
                    </a:lnTo>
                    <a:lnTo>
                      <a:pt x="967" y="1647"/>
                    </a:lnTo>
                    <a:lnTo>
                      <a:pt x="961" y="1647"/>
                    </a:lnTo>
                    <a:lnTo>
                      <a:pt x="955" y="1647"/>
                    </a:lnTo>
                    <a:lnTo>
                      <a:pt x="949" y="1647"/>
                    </a:lnTo>
                    <a:lnTo>
                      <a:pt x="943" y="1647"/>
                    </a:lnTo>
                    <a:lnTo>
                      <a:pt x="937" y="1650"/>
                    </a:lnTo>
                    <a:lnTo>
                      <a:pt x="934" y="1650"/>
                    </a:lnTo>
                    <a:lnTo>
                      <a:pt x="928" y="1650"/>
                    </a:lnTo>
                    <a:lnTo>
                      <a:pt x="922" y="1650"/>
                    </a:lnTo>
                    <a:lnTo>
                      <a:pt x="916" y="1650"/>
                    </a:lnTo>
                    <a:lnTo>
                      <a:pt x="910" y="1650"/>
                    </a:lnTo>
                    <a:lnTo>
                      <a:pt x="904" y="1653"/>
                    </a:lnTo>
                    <a:lnTo>
                      <a:pt x="898" y="1653"/>
                    </a:lnTo>
                    <a:lnTo>
                      <a:pt x="892" y="1653"/>
                    </a:lnTo>
                    <a:lnTo>
                      <a:pt x="889" y="1653"/>
                    </a:lnTo>
                    <a:lnTo>
                      <a:pt x="883" y="1656"/>
                    </a:lnTo>
                    <a:lnTo>
                      <a:pt x="877" y="1656"/>
                    </a:lnTo>
                    <a:lnTo>
                      <a:pt x="871" y="1656"/>
                    </a:lnTo>
                    <a:lnTo>
                      <a:pt x="868" y="1656"/>
                    </a:lnTo>
                    <a:lnTo>
                      <a:pt x="865" y="1656"/>
                    </a:lnTo>
                    <a:lnTo>
                      <a:pt x="862" y="1656"/>
                    </a:lnTo>
                    <a:lnTo>
                      <a:pt x="859" y="1656"/>
                    </a:lnTo>
                    <a:lnTo>
                      <a:pt x="859" y="1653"/>
                    </a:lnTo>
                    <a:lnTo>
                      <a:pt x="857" y="1653"/>
                    </a:lnTo>
                    <a:lnTo>
                      <a:pt x="854" y="1653"/>
                    </a:lnTo>
                    <a:lnTo>
                      <a:pt x="851" y="1653"/>
                    </a:lnTo>
                    <a:lnTo>
                      <a:pt x="848" y="1653"/>
                    </a:lnTo>
                    <a:lnTo>
                      <a:pt x="845" y="1653"/>
                    </a:lnTo>
                    <a:lnTo>
                      <a:pt x="845" y="1650"/>
                    </a:lnTo>
                    <a:lnTo>
                      <a:pt x="842" y="1650"/>
                    </a:lnTo>
                    <a:lnTo>
                      <a:pt x="839" y="1650"/>
                    </a:lnTo>
                    <a:lnTo>
                      <a:pt x="839" y="1647"/>
                    </a:lnTo>
                    <a:lnTo>
                      <a:pt x="836" y="1647"/>
                    </a:lnTo>
                    <a:lnTo>
                      <a:pt x="836" y="1644"/>
                    </a:lnTo>
                    <a:lnTo>
                      <a:pt x="833" y="1644"/>
                    </a:lnTo>
                    <a:lnTo>
                      <a:pt x="833" y="1641"/>
                    </a:lnTo>
                    <a:lnTo>
                      <a:pt x="833" y="1638"/>
                    </a:lnTo>
                    <a:lnTo>
                      <a:pt x="830" y="1635"/>
                    </a:lnTo>
                    <a:lnTo>
                      <a:pt x="830" y="1632"/>
                    </a:lnTo>
                    <a:lnTo>
                      <a:pt x="830" y="1629"/>
                    </a:lnTo>
                    <a:lnTo>
                      <a:pt x="830" y="1626"/>
                    </a:lnTo>
                    <a:lnTo>
                      <a:pt x="830" y="1623"/>
                    </a:lnTo>
                    <a:lnTo>
                      <a:pt x="830" y="1620"/>
                    </a:lnTo>
                    <a:lnTo>
                      <a:pt x="830" y="1617"/>
                    </a:lnTo>
                    <a:lnTo>
                      <a:pt x="833" y="1614"/>
                    </a:lnTo>
                    <a:lnTo>
                      <a:pt x="833" y="1611"/>
                    </a:lnTo>
                    <a:lnTo>
                      <a:pt x="833" y="1609"/>
                    </a:lnTo>
                    <a:lnTo>
                      <a:pt x="836" y="1606"/>
                    </a:lnTo>
                    <a:lnTo>
                      <a:pt x="836" y="1603"/>
                    </a:lnTo>
                    <a:lnTo>
                      <a:pt x="836" y="1600"/>
                    </a:lnTo>
                    <a:lnTo>
                      <a:pt x="839" y="1597"/>
                    </a:lnTo>
                    <a:lnTo>
                      <a:pt x="839" y="1594"/>
                    </a:lnTo>
                    <a:lnTo>
                      <a:pt x="842" y="1591"/>
                    </a:lnTo>
                    <a:lnTo>
                      <a:pt x="842" y="1588"/>
                    </a:lnTo>
                    <a:lnTo>
                      <a:pt x="845" y="1585"/>
                    </a:lnTo>
                    <a:lnTo>
                      <a:pt x="845" y="1582"/>
                    </a:lnTo>
                    <a:lnTo>
                      <a:pt x="845" y="1576"/>
                    </a:lnTo>
                    <a:lnTo>
                      <a:pt x="845" y="1567"/>
                    </a:lnTo>
                    <a:lnTo>
                      <a:pt x="845" y="1561"/>
                    </a:lnTo>
                    <a:lnTo>
                      <a:pt x="845" y="1555"/>
                    </a:lnTo>
                    <a:lnTo>
                      <a:pt x="845" y="1549"/>
                    </a:lnTo>
                    <a:lnTo>
                      <a:pt x="848" y="1543"/>
                    </a:lnTo>
                    <a:lnTo>
                      <a:pt x="848" y="1537"/>
                    </a:lnTo>
                    <a:lnTo>
                      <a:pt x="848" y="1531"/>
                    </a:lnTo>
                    <a:lnTo>
                      <a:pt x="848" y="1525"/>
                    </a:lnTo>
                    <a:lnTo>
                      <a:pt x="851" y="1519"/>
                    </a:lnTo>
                    <a:lnTo>
                      <a:pt x="851" y="1514"/>
                    </a:lnTo>
                    <a:lnTo>
                      <a:pt x="854" y="1508"/>
                    </a:lnTo>
                    <a:lnTo>
                      <a:pt x="854" y="1502"/>
                    </a:lnTo>
                    <a:lnTo>
                      <a:pt x="857" y="1496"/>
                    </a:lnTo>
                    <a:lnTo>
                      <a:pt x="857" y="1490"/>
                    </a:lnTo>
                    <a:lnTo>
                      <a:pt x="859" y="1484"/>
                    </a:lnTo>
                    <a:lnTo>
                      <a:pt x="859" y="1478"/>
                    </a:lnTo>
                    <a:lnTo>
                      <a:pt x="862" y="1469"/>
                    </a:lnTo>
                    <a:lnTo>
                      <a:pt x="862" y="1463"/>
                    </a:lnTo>
                    <a:lnTo>
                      <a:pt x="862" y="1457"/>
                    </a:lnTo>
                    <a:lnTo>
                      <a:pt x="865" y="1451"/>
                    </a:lnTo>
                    <a:lnTo>
                      <a:pt x="865" y="1445"/>
                    </a:lnTo>
                    <a:lnTo>
                      <a:pt x="868" y="1439"/>
                    </a:lnTo>
                    <a:lnTo>
                      <a:pt x="868" y="1433"/>
                    </a:lnTo>
                    <a:lnTo>
                      <a:pt x="868" y="1427"/>
                    </a:lnTo>
                    <a:lnTo>
                      <a:pt x="871" y="1422"/>
                    </a:lnTo>
                    <a:lnTo>
                      <a:pt x="871" y="1416"/>
                    </a:lnTo>
                    <a:lnTo>
                      <a:pt x="871" y="1410"/>
                    </a:lnTo>
                    <a:lnTo>
                      <a:pt x="871" y="1404"/>
                    </a:lnTo>
                    <a:lnTo>
                      <a:pt x="871" y="1395"/>
                    </a:lnTo>
                    <a:lnTo>
                      <a:pt x="871" y="1389"/>
                    </a:lnTo>
                    <a:lnTo>
                      <a:pt x="871" y="1383"/>
                    </a:lnTo>
                    <a:lnTo>
                      <a:pt x="871" y="1374"/>
                    </a:lnTo>
                    <a:lnTo>
                      <a:pt x="874" y="1365"/>
                    </a:lnTo>
                    <a:lnTo>
                      <a:pt x="874" y="1356"/>
                    </a:lnTo>
                    <a:lnTo>
                      <a:pt x="874" y="1350"/>
                    </a:lnTo>
                    <a:lnTo>
                      <a:pt x="877" y="1341"/>
                    </a:lnTo>
                    <a:lnTo>
                      <a:pt x="877" y="1333"/>
                    </a:lnTo>
                    <a:lnTo>
                      <a:pt x="877" y="1324"/>
                    </a:lnTo>
                    <a:lnTo>
                      <a:pt x="877" y="1315"/>
                    </a:lnTo>
                    <a:lnTo>
                      <a:pt x="880" y="1309"/>
                    </a:lnTo>
                    <a:lnTo>
                      <a:pt x="880" y="1300"/>
                    </a:lnTo>
                    <a:lnTo>
                      <a:pt x="880" y="1291"/>
                    </a:lnTo>
                    <a:lnTo>
                      <a:pt x="883" y="1285"/>
                    </a:lnTo>
                    <a:lnTo>
                      <a:pt x="883" y="1276"/>
                    </a:lnTo>
                    <a:lnTo>
                      <a:pt x="883" y="1267"/>
                    </a:lnTo>
                    <a:lnTo>
                      <a:pt x="883" y="1261"/>
                    </a:lnTo>
                    <a:lnTo>
                      <a:pt x="883" y="1252"/>
                    </a:lnTo>
                    <a:lnTo>
                      <a:pt x="883" y="1243"/>
                    </a:lnTo>
                    <a:lnTo>
                      <a:pt x="883" y="1238"/>
                    </a:lnTo>
                    <a:lnTo>
                      <a:pt x="883" y="1229"/>
                    </a:lnTo>
                    <a:lnTo>
                      <a:pt x="883" y="1220"/>
                    </a:lnTo>
                    <a:lnTo>
                      <a:pt x="883" y="1211"/>
                    </a:lnTo>
                    <a:lnTo>
                      <a:pt x="883" y="1205"/>
                    </a:lnTo>
                    <a:lnTo>
                      <a:pt x="883" y="1196"/>
                    </a:lnTo>
                    <a:lnTo>
                      <a:pt x="883" y="1187"/>
                    </a:lnTo>
                    <a:lnTo>
                      <a:pt x="880" y="1181"/>
                    </a:lnTo>
                    <a:lnTo>
                      <a:pt x="880" y="1172"/>
                    </a:lnTo>
                    <a:lnTo>
                      <a:pt x="877" y="1163"/>
                    </a:lnTo>
                    <a:lnTo>
                      <a:pt x="877" y="1157"/>
                    </a:lnTo>
                    <a:lnTo>
                      <a:pt x="874" y="1149"/>
                    </a:lnTo>
                    <a:lnTo>
                      <a:pt x="871" y="1140"/>
                    </a:lnTo>
                    <a:lnTo>
                      <a:pt x="868" y="1131"/>
                    </a:lnTo>
                    <a:lnTo>
                      <a:pt x="865" y="1125"/>
                    </a:lnTo>
                    <a:lnTo>
                      <a:pt x="865" y="1122"/>
                    </a:lnTo>
                    <a:lnTo>
                      <a:pt x="865" y="1119"/>
                    </a:lnTo>
                    <a:lnTo>
                      <a:pt x="865" y="1116"/>
                    </a:lnTo>
                    <a:lnTo>
                      <a:pt x="865" y="1113"/>
                    </a:lnTo>
                    <a:lnTo>
                      <a:pt x="865" y="1110"/>
                    </a:lnTo>
                    <a:lnTo>
                      <a:pt x="865" y="1107"/>
                    </a:lnTo>
                    <a:lnTo>
                      <a:pt x="865" y="1104"/>
                    </a:lnTo>
                    <a:lnTo>
                      <a:pt x="865" y="1101"/>
                    </a:lnTo>
                    <a:lnTo>
                      <a:pt x="862" y="1098"/>
                    </a:lnTo>
                    <a:lnTo>
                      <a:pt x="862" y="1095"/>
                    </a:lnTo>
                    <a:lnTo>
                      <a:pt x="862" y="1092"/>
                    </a:lnTo>
                    <a:lnTo>
                      <a:pt x="862" y="1089"/>
                    </a:lnTo>
                    <a:lnTo>
                      <a:pt x="862" y="1086"/>
                    </a:lnTo>
                    <a:lnTo>
                      <a:pt x="862" y="1083"/>
                    </a:lnTo>
                    <a:lnTo>
                      <a:pt x="859" y="1080"/>
                    </a:lnTo>
                    <a:lnTo>
                      <a:pt x="859" y="1077"/>
                    </a:lnTo>
                    <a:lnTo>
                      <a:pt x="859" y="1074"/>
                    </a:lnTo>
                    <a:lnTo>
                      <a:pt x="859" y="1071"/>
                    </a:lnTo>
                    <a:lnTo>
                      <a:pt x="857" y="1068"/>
                    </a:lnTo>
                    <a:lnTo>
                      <a:pt x="857" y="1065"/>
                    </a:lnTo>
                    <a:lnTo>
                      <a:pt x="857" y="1062"/>
                    </a:lnTo>
                    <a:lnTo>
                      <a:pt x="857" y="1059"/>
                    </a:lnTo>
                    <a:lnTo>
                      <a:pt x="857" y="1057"/>
                    </a:lnTo>
                    <a:lnTo>
                      <a:pt x="854" y="1054"/>
                    </a:lnTo>
                    <a:lnTo>
                      <a:pt x="854" y="1051"/>
                    </a:lnTo>
                    <a:lnTo>
                      <a:pt x="854" y="1048"/>
                    </a:lnTo>
                    <a:lnTo>
                      <a:pt x="854" y="1045"/>
                    </a:lnTo>
                    <a:lnTo>
                      <a:pt x="851" y="1042"/>
                    </a:lnTo>
                    <a:lnTo>
                      <a:pt x="851" y="1039"/>
                    </a:lnTo>
                    <a:lnTo>
                      <a:pt x="851" y="1036"/>
                    </a:lnTo>
                    <a:lnTo>
                      <a:pt x="848" y="1036"/>
                    </a:lnTo>
                    <a:lnTo>
                      <a:pt x="848" y="1039"/>
                    </a:lnTo>
                    <a:lnTo>
                      <a:pt x="845" y="1042"/>
                    </a:lnTo>
                    <a:lnTo>
                      <a:pt x="845" y="1045"/>
                    </a:lnTo>
                    <a:lnTo>
                      <a:pt x="842" y="1048"/>
                    </a:lnTo>
                    <a:lnTo>
                      <a:pt x="839" y="1054"/>
                    </a:lnTo>
                    <a:lnTo>
                      <a:pt x="839" y="1057"/>
                    </a:lnTo>
                    <a:lnTo>
                      <a:pt x="836" y="1059"/>
                    </a:lnTo>
                    <a:lnTo>
                      <a:pt x="836" y="1062"/>
                    </a:lnTo>
                    <a:lnTo>
                      <a:pt x="833" y="1068"/>
                    </a:lnTo>
                    <a:lnTo>
                      <a:pt x="833" y="1071"/>
                    </a:lnTo>
                    <a:lnTo>
                      <a:pt x="830" y="1074"/>
                    </a:lnTo>
                    <a:lnTo>
                      <a:pt x="830" y="1077"/>
                    </a:lnTo>
                    <a:lnTo>
                      <a:pt x="827" y="1083"/>
                    </a:lnTo>
                    <a:lnTo>
                      <a:pt x="827" y="1086"/>
                    </a:lnTo>
                    <a:lnTo>
                      <a:pt x="824" y="1089"/>
                    </a:lnTo>
                    <a:lnTo>
                      <a:pt x="824" y="1092"/>
                    </a:lnTo>
                    <a:lnTo>
                      <a:pt x="821" y="1098"/>
                    </a:lnTo>
                    <a:lnTo>
                      <a:pt x="821" y="1101"/>
                    </a:lnTo>
                    <a:lnTo>
                      <a:pt x="818" y="1104"/>
                    </a:lnTo>
                    <a:lnTo>
                      <a:pt x="818" y="1107"/>
                    </a:lnTo>
                    <a:lnTo>
                      <a:pt x="815" y="1113"/>
                    </a:lnTo>
                    <a:lnTo>
                      <a:pt x="815" y="1116"/>
                    </a:lnTo>
                    <a:lnTo>
                      <a:pt x="815" y="1119"/>
                    </a:lnTo>
                    <a:lnTo>
                      <a:pt x="812" y="1125"/>
                    </a:lnTo>
                    <a:lnTo>
                      <a:pt x="812" y="1128"/>
                    </a:lnTo>
                    <a:lnTo>
                      <a:pt x="809" y="1131"/>
                    </a:lnTo>
                    <a:lnTo>
                      <a:pt x="809" y="1134"/>
                    </a:lnTo>
                    <a:lnTo>
                      <a:pt x="806" y="1140"/>
                    </a:lnTo>
                    <a:lnTo>
                      <a:pt x="806" y="1143"/>
                    </a:lnTo>
                    <a:lnTo>
                      <a:pt x="803" y="1146"/>
                    </a:lnTo>
                    <a:lnTo>
                      <a:pt x="803" y="1149"/>
                    </a:lnTo>
                    <a:lnTo>
                      <a:pt x="800" y="1154"/>
                    </a:lnTo>
                    <a:lnTo>
                      <a:pt x="794" y="1166"/>
                    </a:lnTo>
                    <a:lnTo>
                      <a:pt x="785" y="1178"/>
                    </a:lnTo>
                    <a:lnTo>
                      <a:pt x="776" y="1190"/>
                    </a:lnTo>
                    <a:lnTo>
                      <a:pt x="767" y="1202"/>
                    </a:lnTo>
                    <a:lnTo>
                      <a:pt x="758" y="1214"/>
                    </a:lnTo>
                    <a:lnTo>
                      <a:pt x="749" y="1226"/>
                    </a:lnTo>
                    <a:lnTo>
                      <a:pt x="741" y="1235"/>
                    </a:lnTo>
                    <a:lnTo>
                      <a:pt x="732" y="1246"/>
                    </a:lnTo>
                    <a:lnTo>
                      <a:pt x="723" y="1258"/>
                    </a:lnTo>
                    <a:lnTo>
                      <a:pt x="714" y="1270"/>
                    </a:lnTo>
                    <a:lnTo>
                      <a:pt x="705" y="1282"/>
                    </a:lnTo>
                    <a:lnTo>
                      <a:pt x="696" y="1294"/>
                    </a:lnTo>
                    <a:lnTo>
                      <a:pt x="687" y="1303"/>
                    </a:lnTo>
                    <a:lnTo>
                      <a:pt x="678" y="1315"/>
                    </a:lnTo>
                    <a:lnTo>
                      <a:pt x="666" y="1327"/>
                    </a:lnTo>
                    <a:lnTo>
                      <a:pt x="657" y="1338"/>
                    </a:lnTo>
                    <a:lnTo>
                      <a:pt x="648" y="1347"/>
                    </a:lnTo>
                    <a:lnTo>
                      <a:pt x="639" y="1359"/>
                    </a:lnTo>
                    <a:lnTo>
                      <a:pt x="628" y="1371"/>
                    </a:lnTo>
                    <a:lnTo>
                      <a:pt x="619" y="1380"/>
                    </a:lnTo>
                    <a:lnTo>
                      <a:pt x="610" y="1392"/>
                    </a:lnTo>
                    <a:lnTo>
                      <a:pt x="598" y="1401"/>
                    </a:lnTo>
                    <a:lnTo>
                      <a:pt x="589" y="1413"/>
                    </a:lnTo>
                    <a:lnTo>
                      <a:pt x="580" y="1425"/>
                    </a:lnTo>
                    <a:lnTo>
                      <a:pt x="568" y="1433"/>
                    </a:lnTo>
                    <a:lnTo>
                      <a:pt x="559" y="1445"/>
                    </a:lnTo>
                    <a:lnTo>
                      <a:pt x="547" y="1454"/>
                    </a:lnTo>
                    <a:lnTo>
                      <a:pt x="538" y="1466"/>
                    </a:lnTo>
                    <a:lnTo>
                      <a:pt x="529" y="1475"/>
                    </a:lnTo>
                    <a:lnTo>
                      <a:pt x="517" y="1487"/>
                    </a:lnTo>
                    <a:lnTo>
                      <a:pt x="509" y="1496"/>
                    </a:lnTo>
                    <a:lnTo>
                      <a:pt x="497" y="1508"/>
                    </a:lnTo>
                    <a:lnTo>
                      <a:pt x="497" y="1511"/>
                    </a:lnTo>
                    <a:lnTo>
                      <a:pt x="497" y="1514"/>
                    </a:lnTo>
                    <a:lnTo>
                      <a:pt x="494" y="1514"/>
                    </a:lnTo>
                    <a:lnTo>
                      <a:pt x="494" y="1517"/>
                    </a:lnTo>
                    <a:lnTo>
                      <a:pt x="497" y="1517"/>
                    </a:lnTo>
                    <a:lnTo>
                      <a:pt x="497" y="1519"/>
                    </a:lnTo>
                    <a:lnTo>
                      <a:pt x="497" y="1522"/>
                    </a:lnTo>
                    <a:lnTo>
                      <a:pt x="497" y="1525"/>
                    </a:lnTo>
                    <a:lnTo>
                      <a:pt x="500" y="1528"/>
                    </a:lnTo>
                    <a:lnTo>
                      <a:pt x="500" y="1531"/>
                    </a:lnTo>
                    <a:lnTo>
                      <a:pt x="503" y="1534"/>
                    </a:lnTo>
                    <a:lnTo>
                      <a:pt x="503" y="1537"/>
                    </a:lnTo>
                    <a:lnTo>
                      <a:pt x="503" y="1540"/>
                    </a:lnTo>
                    <a:lnTo>
                      <a:pt x="503" y="1543"/>
                    </a:lnTo>
                    <a:lnTo>
                      <a:pt x="503" y="1546"/>
                    </a:lnTo>
                    <a:lnTo>
                      <a:pt x="503" y="1549"/>
                    </a:lnTo>
                    <a:lnTo>
                      <a:pt x="500" y="1549"/>
                    </a:lnTo>
                    <a:lnTo>
                      <a:pt x="500" y="1552"/>
                    </a:lnTo>
                    <a:lnTo>
                      <a:pt x="497" y="1552"/>
                    </a:lnTo>
                    <a:lnTo>
                      <a:pt x="497" y="1555"/>
                    </a:lnTo>
                    <a:lnTo>
                      <a:pt x="491" y="1555"/>
                    </a:lnTo>
                    <a:lnTo>
                      <a:pt x="485" y="1552"/>
                    </a:lnTo>
                    <a:lnTo>
                      <a:pt x="479" y="1552"/>
                    </a:lnTo>
                    <a:lnTo>
                      <a:pt x="473" y="1552"/>
                    </a:lnTo>
                    <a:lnTo>
                      <a:pt x="467" y="1552"/>
                    </a:lnTo>
                    <a:lnTo>
                      <a:pt x="461" y="1552"/>
                    </a:lnTo>
                    <a:lnTo>
                      <a:pt x="452" y="1552"/>
                    </a:lnTo>
                    <a:lnTo>
                      <a:pt x="446" y="1552"/>
                    </a:lnTo>
                    <a:lnTo>
                      <a:pt x="440" y="1552"/>
                    </a:lnTo>
                    <a:lnTo>
                      <a:pt x="434" y="1552"/>
                    </a:lnTo>
                    <a:lnTo>
                      <a:pt x="428" y="1552"/>
                    </a:lnTo>
                    <a:lnTo>
                      <a:pt x="422" y="1552"/>
                    </a:lnTo>
                    <a:lnTo>
                      <a:pt x="416" y="1552"/>
                    </a:lnTo>
                    <a:lnTo>
                      <a:pt x="410" y="1549"/>
                    </a:lnTo>
                    <a:lnTo>
                      <a:pt x="404" y="1549"/>
                    </a:lnTo>
                    <a:lnTo>
                      <a:pt x="399" y="1549"/>
                    </a:lnTo>
                    <a:lnTo>
                      <a:pt x="393" y="1549"/>
                    </a:lnTo>
                    <a:lnTo>
                      <a:pt x="387" y="1549"/>
                    </a:lnTo>
                    <a:lnTo>
                      <a:pt x="381" y="1549"/>
                    </a:lnTo>
                    <a:lnTo>
                      <a:pt x="375" y="1549"/>
                    </a:lnTo>
                    <a:lnTo>
                      <a:pt x="369" y="1546"/>
                    </a:lnTo>
                    <a:lnTo>
                      <a:pt x="363" y="1546"/>
                    </a:lnTo>
                    <a:lnTo>
                      <a:pt x="357" y="1546"/>
                    </a:lnTo>
                    <a:lnTo>
                      <a:pt x="348" y="1543"/>
                    </a:lnTo>
                    <a:lnTo>
                      <a:pt x="342" y="1543"/>
                    </a:lnTo>
                    <a:lnTo>
                      <a:pt x="336" y="1543"/>
                    </a:lnTo>
                    <a:lnTo>
                      <a:pt x="330" y="1540"/>
                    </a:lnTo>
                    <a:lnTo>
                      <a:pt x="324" y="1540"/>
                    </a:lnTo>
                    <a:lnTo>
                      <a:pt x="318" y="1537"/>
                    </a:lnTo>
                    <a:lnTo>
                      <a:pt x="312" y="1537"/>
                    </a:lnTo>
                    <a:lnTo>
                      <a:pt x="306" y="1534"/>
                    </a:lnTo>
                    <a:lnTo>
                      <a:pt x="303" y="1534"/>
                    </a:lnTo>
                    <a:lnTo>
                      <a:pt x="303" y="1528"/>
                    </a:lnTo>
                    <a:lnTo>
                      <a:pt x="303" y="1522"/>
                    </a:lnTo>
                    <a:lnTo>
                      <a:pt x="303" y="1517"/>
                    </a:lnTo>
                    <a:lnTo>
                      <a:pt x="303" y="1511"/>
                    </a:lnTo>
                    <a:lnTo>
                      <a:pt x="306" y="1505"/>
                    </a:lnTo>
                    <a:lnTo>
                      <a:pt x="306" y="1499"/>
                    </a:lnTo>
                    <a:lnTo>
                      <a:pt x="306" y="1493"/>
                    </a:lnTo>
                    <a:lnTo>
                      <a:pt x="309" y="1487"/>
                    </a:lnTo>
                    <a:lnTo>
                      <a:pt x="309" y="1478"/>
                    </a:lnTo>
                    <a:lnTo>
                      <a:pt x="309" y="1472"/>
                    </a:lnTo>
                    <a:lnTo>
                      <a:pt x="312" y="1466"/>
                    </a:lnTo>
                    <a:lnTo>
                      <a:pt x="312" y="1460"/>
                    </a:lnTo>
                    <a:lnTo>
                      <a:pt x="312" y="1454"/>
                    </a:lnTo>
                    <a:lnTo>
                      <a:pt x="315" y="1448"/>
                    </a:lnTo>
                    <a:lnTo>
                      <a:pt x="315" y="1442"/>
                    </a:lnTo>
                    <a:lnTo>
                      <a:pt x="318" y="1436"/>
                    </a:lnTo>
                    <a:lnTo>
                      <a:pt x="318" y="1427"/>
                    </a:lnTo>
                    <a:lnTo>
                      <a:pt x="321" y="1422"/>
                    </a:lnTo>
                    <a:lnTo>
                      <a:pt x="321" y="1416"/>
                    </a:lnTo>
                    <a:lnTo>
                      <a:pt x="324" y="1410"/>
                    </a:lnTo>
                    <a:lnTo>
                      <a:pt x="327" y="1404"/>
                    </a:lnTo>
                    <a:lnTo>
                      <a:pt x="327" y="1398"/>
                    </a:lnTo>
                    <a:lnTo>
                      <a:pt x="330" y="1392"/>
                    </a:lnTo>
                    <a:lnTo>
                      <a:pt x="333" y="1386"/>
                    </a:lnTo>
                    <a:lnTo>
                      <a:pt x="336" y="1380"/>
                    </a:lnTo>
                    <a:lnTo>
                      <a:pt x="336" y="1374"/>
                    </a:lnTo>
                    <a:lnTo>
                      <a:pt x="339" y="1368"/>
                    </a:lnTo>
                    <a:lnTo>
                      <a:pt x="342" y="1362"/>
                    </a:lnTo>
                    <a:lnTo>
                      <a:pt x="345" y="1356"/>
                    </a:lnTo>
                    <a:lnTo>
                      <a:pt x="348" y="1350"/>
                    </a:lnTo>
                    <a:lnTo>
                      <a:pt x="351" y="1344"/>
                    </a:lnTo>
                    <a:lnTo>
                      <a:pt x="357" y="1338"/>
                    </a:lnTo>
                    <a:lnTo>
                      <a:pt x="354" y="1338"/>
                    </a:lnTo>
                    <a:lnTo>
                      <a:pt x="354" y="1335"/>
                    </a:lnTo>
                    <a:lnTo>
                      <a:pt x="354" y="1333"/>
                    </a:lnTo>
                    <a:lnTo>
                      <a:pt x="354" y="1330"/>
                    </a:lnTo>
                    <a:lnTo>
                      <a:pt x="354" y="1327"/>
                    </a:lnTo>
                    <a:lnTo>
                      <a:pt x="354" y="1324"/>
                    </a:lnTo>
                    <a:lnTo>
                      <a:pt x="354" y="1321"/>
                    </a:lnTo>
                    <a:lnTo>
                      <a:pt x="354" y="1318"/>
                    </a:lnTo>
                    <a:lnTo>
                      <a:pt x="357" y="1318"/>
                    </a:lnTo>
                    <a:lnTo>
                      <a:pt x="357" y="1315"/>
                    </a:lnTo>
                    <a:lnTo>
                      <a:pt x="357" y="1312"/>
                    </a:lnTo>
                    <a:lnTo>
                      <a:pt x="357" y="1309"/>
                    </a:lnTo>
                    <a:lnTo>
                      <a:pt x="357" y="1306"/>
                    </a:lnTo>
                    <a:lnTo>
                      <a:pt x="360" y="1306"/>
                    </a:lnTo>
                    <a:lnTo>
                      <a:pt x="360" y="1303"/>
                    </a:lnTo>
                    <a:lnTo>
                      <a:pt x="360" y="1300"/>
                    </a:lnTo>
                    <a:lnTo>
                      <a:pt x="363" y="1300"/>
                    </a:lnTo>
                    <a:lnTo>
                      <a:pt x="366" y="1297"/>
                    </a:lnTo>
                    <a:lnTo>
                      <a:pt x="369" y="1297"/>
                    </a:lnTo>
                    <a:lnTo>
                      <a:pt x="369" y="1294"/>
                    </a:lnTo>
                    <a:lnTo>
                      <a:pt x="372" y="1294"/>
                    </a:lnTo>
                    <a:lnTo>
                      <a:pt x="375" y="1294"/>
                    </a:lnTo>
                    <a:lnTo>
                      <a:pt x="381" y="1291"/>
                    </a:lnTo>
                    <a:lnTo>
                      <a:pt x="390" y="1288"/>
                    </a:lnTo>
                    <a:lnTo>
                      <a:pt x="399" y="1285"/>
                    </a:lnTo>
                    <a:lnTo>
                      <a:pt x="404" y="1282"/>
                    </a:lnTo>
                    <a:lnTo>
                      <a:pt x="413" y="1279"/>
                    </a:lnTo>
                    <a:lnTo>
                      <a:pt x="419" y="1273"/>
                    </a:lnTo>
                    <a:lnTo>
                      <a:pt x="428" y="1270"/>
                    </a:lnTo>
                    <a:lnTo>
                      <a:pt x="434" y="1267"/>
                    </a:lnTo>
                    <a:lnTo>
                      <a:pt x="443" y="1264"/>
                    </a:lnTo>
                    <a:lnTo>
                      <a:pt x="449" y="1258"/>
                    </a:lnTo>
                    <a:lnTo>
                      <a:pt x="458" y="1255"/>
                    </a:lnTo>
                    <a:lnTo>
                      <a:pt x="464" y="1252"/>
                    </a:lnTo>
                    <a:lnTo>
                      <a:pt x="473" y="1246"/>
                    </a:lnTo>
                    <a:lnTo>
                      <a:pt x="479" y="1243"/>
                    </a:lnTo>
                    <a:lnTo>
                      <a:pt x="485" y="1238"/>
                    </a:lnTo>
                    <a:lnTo>
                      <a:pt x="494" y="1235"/>
                    </a:lnTo>
                    <a:lnTo>
                      <a:pt x="500" y="1229"/>
                    </a:lnTo>
                    <a:lnTo>
                      <a:pt x="506" y="1223"/>
                    </a:lnTo>
                    <a:lnTo>
                      <a:pt x="512" y="1220"/>
                    </a:lnTo>
                    <a:lnTo>
                      <a:pt x="520" y="1214"/>
                    </a:lnTo>
                    <a:lnTo>
                      <a:pt x="526" y="1208"/>
                    </a:lnTo>
                    <a:lnTo>
                      <a:pt x="532" y="1202"/>
                    </a:lnTo>
                    <a:lnTo>
                      <a:pt x="538" y="1199"/>
                    </a:lnTo>
                    <a:lnTo>
                      <a:pt x="544" y="1193"/>
                    </a:lnTo>
                    <a:lnTo>
                      <a:pt x="550" y="1187"/>
                    </a:lnTo>
                    <a:lnTo>
                      <a:pt x="556" y="1181"/>
                    </a:lnTo>
                    <a:lnTo>
                      <a:pt x="562" y="1175"/>
                    </a:lnTo>
                    <a:lnTo>
                      <a:pt x="568" y="1166"/>
                    </a:lnTo>
                    <a:lnTo>
                      <a:pt x="574" y="1160"/>
                    </a:lnTo>
                    <a:lnTo>
                      <a:pt x="580" y="1154"/>
                    </a:lnTo>
                    <a:lnTo>
                      <a:pt x="586" y="1149"/>
                    </a:lnTo>
                    <a:lnTo>
                      <a:pt x="592" y="1143"/>
                    </a:lnTo>
                    <a:lnTo>
                      <a:pt x="589" y="1140"/>
                    </a:lnTo>
                    <a:lnTo>
                      <a:pt x="589" y="1137"/>
                    </a:lnTo>
                    <a:lnTo>
                      <a:pt x="589" y="1134"/>
                    </a:lnTo>
                    <a:lnTo>
                      <a:pt x="589" y="1131"/>
                    </a:lnTo>
                    <a:lnTo>
                      <a:pt x="589" y="1128"/>
                    </a:lnTo>
                    <a:lnTo>
                      <a:pt x="586" y="1125"/>
                    </a:lnTo>
                    <a:lnTo>
                      <a:pt x="586" y="1122"/>
                    </a:lnTo>
                    <a:lnTo>
                      <a:pt x="586" y="1119"/>
                    </a:lnTo>
                    <a:lnTo>
                      <a:pt x="586" y="1116"/>
                    </a:lnTo>
                    <a:lnTo>
                      <a:pt x="586" y="1113"/>
                    </a:lnTo>
                    <a:lnTo>
                      <a:pt x="586" y="1110"/>
                    </a:lnTo>
                    <a:lnTo>
                      <a:pt x="586" y="1107"/>
                    </a:lnTo>
                    <a:lnTo>
                      <a:pt x="586" y="1104"/>
                    </a:lnTo>
                    <a:lnTo>
                      <a:pt x="586" y="1101"/>
                    </a:lnTo>
                    <a:lnTo>
                      <a:pt x="586" y="1098"/>
                    </a:lnTo>
                    <a:lnTo>
                      <a:pt x="586" y="1095"/>
                    </a:lnTo>
                    <a:lnTo>
                      <a:pt x="586" y="1092"/>
                    </a:lnTo>
                    <a:lnTo>
                      <a:pt x="586" y="1089"/>
                    </a:lnTo>
                    <a:lnTo>
                      <a:pt x="583" y="1089"/>
                    </a:lnTo>
                    <a:lnTo>
                      <a:pt x="589" y="1086"/>
                    </a:lnTo>
                    <a:lnTo>
                      <a:pt x="595" y="1083"/>
                    </a:lnTo>
                    <a:lnTo>
                      <a:pt x="598" y="1080"/>
                    </a:lnTo>
                    <a:lnTo>
                      <a:pt x="601" y="1080"/>
                    </a:lnTo>
                    <a:lnTo>
                      <a:pt x="607" y="1077"/>
                    </a:lnTo>
                    <a:lnTo>
                      <a:pt x="610" y="1074"/>
                    </a:lnTo>
                    <a:lnTo>
                      <a:pt x="613" y="1071"/>
                    </a:lnTo>
                    <a:lnTo>
                      <a:pt x="613" y="1065"/>
                    </a:lnTo>
                    <a:lnTo>
                      <a:pt x="616" y="1062"/>
                    </a:lnTo>
                    <a:lnTo>
                      <a:pt x="619" y="1059"/>
                    </a:lnTo>
                    <a:lnTo>
                      <a:pt x="622" y="1057"/>
                    </a:lnTo>
                    <a:lnTo>
                      <a:pt x="622" y="1051"/>
                    </a:lnTo>
                    <a:lnTo>
                      <a:pt x="625" y="1048"/>
                    </a:lnTo>
                    <a:lnTo>
                      <a:pt x="625" y="1042"/>
                    </a:lnTo>
                    <a:lnTo>
                      <a:pt x="628" y="1039"/>
                    </a:lnTo>
                    <a:lnTo>
                      <a:pt x="628" y="1033"/>
                    </a:lnTo>
                    <a:lnTo>
                      <a:pt x="628" y="1030"/>
                    </a:lnTo>
                    <a:lnTo>
                      <a:pt x="628" y="1024"/>
                    </a:lnTo>
                    <a:lnTo>
                      <a:pt x="630" y="1018"/>
                    </a:lnTo>
                    <a:lnTo>
                      <a:pt x="630" y="1015"/>
                    </a:lnTo>
                    <a:lnTo>
                      <a:pt x="630" y="1009"/>
                    </a:lnTo>
                    <a:lnTo>
                      <a:pt x="630" y="1006"/>
                    </a:lnTo>
                    <a:lnTo>
                      <a:pt x="633" y="1000"/>
                    </a:lnTo>
                    <a:lnTo>
                      <a:pt x="633" y="994"/>
                    </a:lnTo>
                    <a:lnTo>
                      <a:pt x="633" y="991"/>
                    </a:lnTo>
                    <a:lnTo>
                      <a:pt x="636" y="985"/>
                    </a:lnTo>
                    <a:lnTo>
                      <a:pt x="636" y="982"/>
                    </a:lnTo>
                    <a:lnTo>
                      <a:pt x="636" y="976"/>
                    </a:lnTo>
                    <a:lnTo>
                      <a:pt x="639" y="973"/>
                    </a:lnTo>
                    <a:lnTo>
                      <a:pt x="639" y="967"/>
                    </a:lnTo>
                    <a:lnTo>
                      <a:pt x="642" y="965"/>
                    </a:lnTo>
                    <a:lnTo>
                      <a:pt x="642" y="962"/>
                    </a:lnTo>
                    <a:lnTo>
                      <a:pt x="642" y="956"/>
                    </a:lnTo>
                    <a:lnTo>
                      <a:pt x="645" y="950"/>
                    </a:lnTo>
                    <a:lnTo>
                      <a:pt x="645" y="947"/>
                    </a:lnTo>
                    <a:lnTo>
                      <a:pt x="645" y="941"/>
                    </a:lnTo>
                    <a:lnTo>
                      <a:pt x="648" y="935"/>
                    </a:lnTo>
                    <a:lnTo>
                      <a:pt x="648" y="932"/>
                    </a:lnTo>
                    <a:lnTo>
                      <a:pt x="651" y="926"/>
                    </a:lnTo>
                    <a:lnTo>
                      <a:pt x="651" y="920"/>
                    </a:lnTo>
                    <a:lnTo>
                      <a:pt x="654" y="917"/>
                    </a:lnTo>
                    <a:lnTo>
                      <a:pt x="657" y="911"/>
                    </a:lnTo>
                    <a:lnTo>
                      <a:pt x="660" y="905"/>
                    </a:lnTo>
                    <a:lnTo>
                      <a:pt x="660" y="902"/>
                    </a:lnTo>
                    <a:lnTo>
                      <a:pt x="663" y="896"/>
                    </a:lnTo>
                    <a:lnTo>
                      <a:pt x="666" y="890"/>
                    </a:lnTo>
                    <a:lnTo>
                      <a:pt x="666" y="887"/>
                    </a:lnTo>
                    <a:lnTo>
                      <a:pt x="669" y="881"/>
                    </a:lnTo>
                    <a:lnTo>
                      <a:pt x="669" y="875"/>
                    </a:lnTo>
                    <a:lnTo>
                      <a:pt x="672" y="873"/>
                    </a:lnTo>
                    <a:lnTo>
                      <a:pt x="672" y="867"/>
                    </a:lnTo>
                    <a:lnTo>
                      <a:pt x="675" y="861"/>
                    </a:lnTo>
                    <a:lnTo>
                      <a:pt x="675" y="858"/>
                    </a:lnTo>
                    <a:lnTo>
                      <a:pt x="675" y="852"/>
                    </a:lnTo>
                    <a:lnTo>
                      <a:pt x="675" y="849"/>
                    </a:lnTo>
                    <a:lnTo>
                      <a:pt x="675" y="843"/>
                    </a:lnTo>
                    <a:lnTo>
                      <a:pt x="675" y="837"/>
                    </a:lnTo>
                    <a:lnTo>
                      <a:pt x="675" y="834"/>
                    </a:lnTo>
                    <a:lnTo>
                      <a:pt x="675" y="828"/>
                    </a:lnTo>
                    <a:lnTo>
                      <a:pt x="672" y="825"/>
                    </a:lnTo>
                    <a:lnTo>
                      <a:pt x="669" y="819"/>
                    </a:lnTo>
                    <a:lnTo>
                      <a:pt x="669" y="813"/>
                    </a:lnTo>
                    <a:lnTo>
                      <a:pt x="666" y="810"/>
                    </a:lnTo>
                    <a:lnTo>
                      <a:pt x="660" y="804"/>
                    </a:lnTo>
                    <a:lnTo>
                      <a:pt x="663" y="804"/>
                    </a:lnTo>
                    <a:lnTo>
                      <a:pt x="663" y="801"/>
                    </a:lnTo>
                    <a:lnTo>
                      <a:pt x="663" y="798"/>
                    </a:lnTo>
                    <a:lnTo>
                      <a:pt x="666" y="795"/>
                    </a:lnTo>
                    <a:lnTo>
                      <a:pt x="666" y="792"/>
                    </a:lnTo>
                    <a:lnTo>
                      <a:pt x="669" y="792"/>
                    </a:lnTo>
                    <a:lnTo>
                      <a:pt x="669" y="789"/>
                    </a:lnTo>
                    <a:lnTo>
                      <a:pt x="672" y="786"/>
                    </a:lnTo>
                    <a:lnTo>
                      <a:pt x="672" y="783"/>
                    </a:lnTo>
                    <a:lnTo>
                      <a:pt x="675" y="783"/>
                    </a:lnTo>
                    <a:lnTo>
                      <a:pt x="675" y="781"/>
                    </a:lnTo>
                    <a:lnTo>
                      <a:pt x="678" y="781"/>
                    </a:lnTo>
                    <a:lnTo>
                      <a:pt x="678" y="778"/>
                    </a:lnTo>
                    <a:lnTo>
                      <a:pt x="681" y="778"/>
                    </a:lnTo>
                    <a:lnTo>
                      <a:pt x="681" y="775"/>
                    </a:lnTo>
                    <a:lnTo>
                      <a:pt x="684" y="772"/>
                    </a:lnTo>
                    <a:lnTo>
                      <a:pt x="687" y="769"/>
                    </a:lnTo>
                    <a:lnTo>
                      <a:pt x="687" y="766"/>
                    </a:lnTo>
                    <a:lnTo>
                      <a:pt x="690" y="766"/>
                    </a:lnTo>
                    <a:lnTo>
                      <a:pt x="690" y="763"/>
                    </a:lnTo>
                    <a:lnTo>
                      <a:pt x="693" y="763"/>
                    </a:lnTo>
                    <a:lnTo>
                      <a:pt x="693" y="760"/>
                    </a:lnTo>
                    <a:lnTo>
                      <a:pt x="696" y="757"/>
                    </a:lnTo>
                    <a:lnTo>
                      <a:pt x="696" y="754"/>
                    </a:lnTo>
                    <a:lnTo>
                      <a:pt x="696" y="751"/>
                    </a:lnTo>
                    <a:lnTo>
                      <a:pt x="693" y="748"/>
                    </a:lnTo>
                    <a:lnTo>
                      <a:pt x="693" y="745"/>
                    </a:lnTo>
                    <a:lnTo>
                      <a:pt x="690" y="745"/>
                    </a:lnTo>
                    <a:lnTo>
                      <a:pt x="690" y="742"/>
                    </a:lnTo>
                    <a:lnTo>
                      <a:pt x="687" y="739"/>
                    </a:lnTo>
                    <a:lnTo>
                      <a:pt x="684" y="736"/>
                    </a:lnTo>
                    <a:lnTo>
                      <a:pt x="684" y="733"/>
                    </a:lnTo>
                    <a:lnTo>
                      <a:pt x="681" y="730"/>
                    </a:lnTo>
                    <a:lnTo>
                      <a:pt x="678" y="727"/>
                    </a:lnTo>
                    <a:lnTo>
                      <a:pt x="678" y="724"/>
                    </a:lnTo>
                    <a:lnTo>
                      <a:pt x="675" y="721"/>
                    </a:lnTo>
                    <a:lnTo>
                      <a:pt x="675" y="718"/>
                    </a:lnTo>
                    <a:lnTo>
                      <a:pt x="672" y="715"/>
                    </a:lnTo>
                    <a:lnTo>
                      <a:pt x="672" y="712"/>
                    </a:lnTo>
                    <a:lnTo>
                      <a:pt x="672" y="709"/>
                    </a:lnTo>
                    <a:lnTo>
                      <a:pt x="672" y="706"/>
                    </a:lnTo>
                    <a:lnTo>
                      <a:pt x="672" y="703"/>
                    </a:lnTo>
                    <a:lnTo>
                      <a:pt x="672" y="700"/>
                    </a:lnTo>
                    <a:lnTo>
                      <a:pt x="672" y="697"/>
                    </a:lnTo>
                    <a:lnTo>
                      <a:pt x="672" y="694"/>
                    </a:lnTo>
                    <a:lnTo>
                      <a:pt x="675" y="691"/>
                    </a:lnTo>
                    <a:lnTo>
                      <a:pt x="675" y="689"/>
                    </a:lnTo>
                    <a:lnTo>
                      <a:pt x="678" y="686"/>
                    </a:lnTo>
                    <a:lnTo>
                      <a:pt x="681" y="683"/>
                    </a:lnTo>
                    <a:lnTo>
                      <a:pt x="681" y="680"/>
                    </a:lnTo>
                    <a:lnTo>
                      <a:pt x="684" y="677"/>
                    </a:lnTo>
                    <a:lnTo>
                      <a:pt x="684" y="674"/>
                    </a:lnTo>
                    <a:lnTo>
                      <a:pt x="687" y="674"/>
                    </a:lnTo>
                    <a:lnTo>
                      <a:pt x="687" y="671"/>
                    </a:lnTo>
                    <a:lnTo>
                      <a:pt x="687" y="668"/>
                    </a:lnTo>
                    <a:lnTo>
                      <a:pt x="690" y="665"/>
                    </a:lnTo>
                    <a:lnTo>
                      <a:pt x="690" y="662"/>
                    </a:lnTo>
                    <a:lnTo>
                      <a:pt x="690" y="659"/>
                    </a:lnTo>
                    <a:lnTo>
                      <a:pt x="690" y="656"/>
                    </a:lnTo>
                    <a:lnTo>
                      <a:pt x="690" y="653"/>
                    </a:lnTo>
                    <a:lnTo>
                      <a:pt x="690" y="650"/>
                    </a:lnTo>
                    <a:lnTo>
                      <a:pt x="687" y="647"/>
                    </a:lnTo>
                    <a:lnTo>
                      <a:pt x="684" y="644"/>
                    </a:lnTo>
                    <a:lnTo>
                      <a:pt x="681" y="641"/>
                    </a:lnTo>
                    <a:lnTo>
                      <a:pt x="678" y="638"/>
                    </a:lnTo>
                    <a:lnTo>
                      <a:pt x="678" y="635"/>
                    </a:lnTo>
                    <a:lnTo>
                      <a:pt x="675" y="632"/>
                    </a:lnTo>
                    <a:lnTo>
                      <a:pt x="675" y="629"/>
                    </a:lnTo>
                    <a:lnTo>
                      <a:pt x="672" y="626"/>
                    </a:lnTo>
                    <a:lnTo>
                      <a:pt x="672" y="623"/>
                    </a:lnTo>
                    <a:lnTo>
                      <a:pt x="672" y="620"/>
                    </a:lnTo>
                    <a:lnTo>
                      <a:pt x="672" y="617"/>
                    </a:lnTo>
                    <a:lnTo>
                      <a:pt x="672" y="614"/>
                    </a:lnTo>
                    <a:lnTo>
                      <a:pt x="672" y="611"/>
                    </a:lnTo>
                    <a:lnTo>
                      <a:pt x="675" y="608"/>
                    </a:lnTo>
                    <a:lnTo>
                      <a:pt x="675" y="605"/>
                    </a:lnTo>
                    <a:lnTo>
                      <a:pt x="675" y="599"/>
                    </a:lnTo>
                    <a:lnTo>
                      <a:pt x="675" y="597"/>
                    </a:lnTo>
                    <a:lnTo>
                      <a:pt x="675" y="594"/>
                    </a:lnTo>
                    <a:lnTo>
                      <a:pt x="678" y="591"/>
                    </a:lnTo>
                    <a:lnTo>
                      <a:pt x="678" y="588"/>
                    </a:lnTo>
                    <a:lnTo>
                      <a:pt x="678" y="585"/>
                    </a:lnTo>
                    <a:lnTo>
                      <a:pt x="678" y="582"/>
                    </a:lnTo>
                    <a:lnTo>
                      <a:pt x="678" y="579"/>
                    </a:lnTo>
                    <a:lnTo>
                      <a:pt x="678" y="576"/>
                    </a:lnTo>
                    <a:lnTo>
                      <a:pt x="678" y="573"/>
                    </a:lnTo>
                    <a:lnTo>
                      <a:pt x="678" y="570"/>
                    </a:lnTo>
                    <a:lnTo>
                      <a:pt x="678" y="564"/>
                    </a:lnTo>
                    <a:lnTo>
                      <a:pt x="675" y="561"/>
                    </a:lnTo>
                    <a:lnTo>
                      <a:pt x="675" y="558"/>
                    </a:lnTo>
                    <a:lnTo>
                      <a:pt x="672" y="555"/>
                    </a:lnTo>
                    <a:lnTo>
                      <a:pt x="669" y="552"/>
                    </a:lnTo>
                    <a:lnTo>
                      <a:pt x="663" y="549"/>
                    </a:lnTo>
                    <a:lnTo>
                      <a:pt x="663" y="546"/>
                    </a:lnTo>
                    <a:lnTo>
                      <a:pt x="660" y="543"/>
                    </a:lnTo>
                    <a:lnTo>
                      <a:pt x="660" y="540"/>
                    </a:lnTo>
                    <a:lnTo>
                      <a:pt x="657" y="540"/>
                    </a:lnTo>
                    <a:lnTo>
                      <a:pt x="654" y="537"/>
                    </a:lnTo>
                    <a:lnTo>
                      <a:pt x="654" y="534"/>
                    </a:lnTo>
                    <a:lnTo>
                      <a:pt x="651" y="531"/>
                    </a:lnTo>
                    <a:lnTo>
                      <a:pt x="648" y="531"/>
                    </a:lnTo>
                    <a:lnTo>
                      <a:pt x="648" y="528"/>
                    </a:lnTo>
                    <a:lnTo>
                      <a:pt x="645" y="525"/>
                    </a:lnTo>
                    <a:lnTo>
                      <a:pt x="642" y="525"/>
                    </a:lnTo>
                    <a:lnTo>
                      <a:pt x="642" y="522"/>
                    </a:lnTo>
                    <a:lnTo>
                      <a:pt x="639" y="519"/>
                    </a:lnTo>
                    <a:lnTo>
                      <a:pt x="636" y="519"/>
                    </a:lnTo>
                    <a:lnTo>
                      <a:pt x="636" y="516"/>
                    </a:lnTo>
                    <a:lnTo>
                      <a:pt x="633" y="513"/>
                    </a:lnTo>
                    <a:lnTo>
                      <a:pt x="630" y="510"/>
                    </a:lnTo>
                    <a:lnTo>
                      <a:pt x="628" y="507"/>
                    </a:lnTo>
                    <a:lnTo>
                      <a:pt x="628" y="505"/>
                    </a:lnTo>
                    <a:lnTo>
                      <a:pt x="625" y="502"/>
                    </a:lnTo>
                    <a:lnTo>
                      <a:pt x="622" y="502"/>
                    </a:lnTo>
                    <a:lnTo>
                      <a:pt x="622" y="499"/>
                    </a:lnTo>
                    <a:lnTo>
                      <a:pt x="622" y="496"/>
                    </a:lnTo>
                    <a:lnTo>
                      <a:pt x="619" y="493"/>
                    </a:lnTo>
                    <a:lnTo>
                      <a:pt x="619" y="490"/>
                    </a:lnTo>
                    <a:lnTo>
                      <a:pt x="616" y="490"/>
                    </a:lnTo>
                    <a:lnTo>
                      <a:pt x="616" y="487"/>
                    </a:lnTo>
                    <a:lnTo>
                      <a:pt x="616" y="484"/>
                    </a:lnTo>
                    <a:lnTo>
                      <a:pt x="616" y="481"/>
                    </a:lnTo>
                    <a:lnTo>
                      <a:pt x="613" y="478"/>
                    </a:lnTo>
                    <a:lnTo>
                      <a:pt x="613" y="475"/>
                    </a:lnTo>
                    <a:lnTo>
                      <a:pt x="613" y="472"/>
                    </a:lnTo>
                    <a:lnTo>
                      <a:pt x="616" y="472"/>
                    </a:lnTo>
                    <a:lnTo>
                      <a:pt x="616" y="469"/>
                    </a:lnTo>
                    <a:lnTo>
                      <a:pt x="616" y="466"/>
                    </a:lnTo>
                    <a:lnTo>
                      <a:pt x="616" y="463"/>
                    </a:lnTo>
                    <a:lnTo>
                      <a:pt x="616" y="460"/>
                    </a:lnTo>
                    <a:lnTo>
                      <a:pt x="616" y="457"/>
                    </a:lnTo>
                    <a:lnTo>
                      <a:pt x="616" y="454"/>
                    </a:lnTo>
                    <a:lnTo>
                      <a:pt x="619" y="454"/>
                    </a:lnTo>
                    <a:lnTo>
                      <a:pt x="619" y="451"/>
                    </a:lnTo>
                    <a:lnTo>
                      <a:pt x="619" y="448"/>
                    </a:lnTo>
                    <a:lnTo>
                      <a:pt x="619" y="445"/>
                    </a:lnTo>
                    <a:lnTo>
                      <a:pt x="619" y="442"/>
                    </a:lnTo>
                    <a:lnTo>
                      <a:pt x="619" y="439"/>
                    </a:lnTo>
                    <a:lnTo>
                      <a:pt x="622" y="436"/>
                    </a:lnTo>
                    <a:lnTo>
                      <a:pt x="622" y="433"/>
                    </a:lnTo>
                    <a:lnTo>
                      <a:pt x="622" y="430"/>
                    </a:lnTo>
                    <a:lnTo>
                      <a:pt x="622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19" y="418"/>
                    </a:lnTo>
                    <a:lnTo>
                      <a:pt x="616" y="418"/>
                    </a:lnTo>
                    <a:lnTo>
                      <a:pt x="613" y="415"/>
                    </a:lnTo>
                    <a:lnTo>
                      <a:pt x="610" y="415"/>
                    </a:lnTo>
                    <a:lnTo>
                      <a:pt x="607" y="413"/>
                    </a:lnTo>
                    <a:lnTo>
                      <a:pt x="604" y="413"/>
                    </a:lnTo>
                    <a:lnTo>
                      <a:pt x="604" y="410"/>
                    </a:lnTo>
                    <a:lnTo>
                      <a:pt x="601" y="410"/>
                    </a:lnTo>
                    <a:lnTo>
                      <a:pt x="598" y="407"/>
                    </a:lnTo>
                    <a:lnTo>
                      <a:pt x="595" y="404"/>
                    </a:lnTo>
                    <a:lnTo>
                      <a:pt x="592" y="401"/>
                    </a:lnTo>
                    <a:lnTo>
                      <a:pt x="589" y="398"/>
                    </a:lnTo>
                    <a:lnTo>
                      <a:pt x="586" y="395"/>
                    </a:lnTo>
                    <a:lnTo>
                      <a:pt x="586" y="392"/>
                    </a:lnTo>
                    <a:lnTo>
                      <a:pt x="583" y="392"/>
                    </a:lnTo>
                    <a:lnTo>
                      <a:pt x="583" y="389"/>
                    </a:lnTo>
                    <a:lnTo>
                      <a:pt x="583" y="386"/>
                    </a:lnTo>
                    <a:lnTo>
                      <a:pt x="580" y="386"/>
                    </a:lnTo>
                    <a:lnTo>
                      <a:pt x="580" y="383"/>
                    </a:lnTo>
                    <a:lnTo>
                      <a:pt x="580" y="380"/>
                    </a:lnTo>
                    <a:lnTo>
                      <a:pt x="580" y="377"/>
                    </a:lnTo>
                    <a:lnTo>
                      <a:pt x="577" y="377"/>
                    </a:lnTo>
                    <a:lnTo>
                      <a:pt x="577" y="374"/>
                    </a:lnTo>
                    <a:lnTo>
                      <a:pt x="610" y="341"/>
                    </a:lnTo>
                    <a:lnTo>
                      <a:pt x="610" y="338"/>
                    </a:lnTo>
                    <a:lnTo>
                      <a:pt x="607" y="338"/>
                    </a:lnTo>
                    <a:lnTo>
                      <a:pt x="607" y="335"/>
                    </a:lnTo>
                    <a:lnTo>
                      <a:pt x="604" y="335"/>
                    </a:lnTo>
                    <a:lnTo>
                      <a:pt x="604" y="332"/>
                    </a:lnTo>
                    <a:lnTo>
                      <a:pt x="601" y="332"/>
                    </a:lnTo>
                    <a:lnTo>
                      <a:pt x="601" y="329"/>
                    </a:lnTo>
                    <a:lnTo>
                      <a:pt x="598" y="326"/>
                    </a:lnTo>
                    <a:lnTo>
                      <a:pt x="595" y="323"/>
                    </a:lnTo>
                    <a:lnTo>
                      <a:pt x="592" y="323"/>
                    </a:lnTo>
                    <a:lnTo>
                      <a:pt x="592" y="321"/>
                    </a:lnTo>
                    <a:lnTo>
                      <a:pt x="589" y="318"/>
                    </a:lnTo>
                    <a:lnTo>
                      <a:pt x="586" y="318"/>
                    </a:lnTo>
                    <a:lnTo>
                      <a:pt x="586" y="315"/>
                    </a:lnTo>
                    <a:lnTo>
                      <a:pt x="583" y="315"/>
                    </a:lnTo>
                    <a:lnTo>
                      <a:pt x="580" y="315"/>
                    </a:lnTo>
                    <a:lnTo>
                      <a:pt x="577" y="315"/>
                    </a:lnTo>
                    <a:lnTo>
                      <a:pt x="574" y="315"/>
                    </a:lnTo>
                    <a:lnTo>
                      <a:pt x="574" y="318"/>
                    </a:lnTo>
                    <a:lnTo>
                      <a:pt x="571" y="318"/>
                    </a:lnTo>
                    <a:lnTo>
                      <a:pt x="571" y="321"/>
                    </a:lnTo>
                    <a:lnTo>
                      <a:pt x="568" y="321"/>
                    </a:lnTo>
                    <a:lnTo>
                      <a:pt x="565" y="321"/>
                    </a:lnTo>
                    <a:lnTo>
                      <a:pt x="562" y="321"/>
                    </a:lnTo>
                    <a:lnTo>
                      <a:pt x="559" y="321"/>
                    </a:lnTo>
                    <a:lnTo>
                      <a:pt x="559" y="318"/>
                    </a:lnTo>
                    <a:lnTo>
                      <a:pt x="556" y="318"/>
                    </a:lnTo>
                    <a:lnTo>
                      <a:pt x="553" y="318"/>
                    </a:lnTo>
                    <a:lnTo>
                      <a:pt x="553" y="315"/>
                    </a:lnTo>
                    <a:lnTo>
                      <a:pt x="550" y="315"/>
                    </a:lnTo>
                    <a:lnTo>
                      <a:pt x="547" y="312"/>
                    </a:lnTo>
                    <a:lnTo>
                      <a:pt x="547" y="309"/>
                    </a:lnTo>
                    <a:lnTo>
                      <a:pt x="544" y="309"/>
                    </a:lnTo>
                    <a:lnTo>
                      <a:pt x="541" y="306"/>
                    </a:lnTo>
                    <a:lnTo>
                      <a:pt x="538" y="303"/>
                    </a:lnTo>
                    <a:lnTo>
                      <a:pt x="538" y="300"/>
                    </a:lnTo>
                    <a:lnTo>
                      <a:pt x="535" y="300"/>
                    </a:lnTo>
                    <a:lnTo>
                      <a:pt x="535" y="297"/>
                    </a:lnTo>
                    <a:lnTo>
                      <a:pt x="532" y="297"/>
                    </a:lnTo>
                    <a:lnTo>
                      <a:pt x="532" y="294"/>
                    </a:lnTo>
                    <a:lnTo>
                      <a:pt x="529" y="294"/>
                    </a:lnTo>
                    <a:lnTo>
                      <a:pt x="529" y="291"/>
                    </a:lnTo>
                    <a:lnTo>
                      <a:pt x="526" y="291"/>
                    </a:lnTo>
                    <a:lnTo>
                      <a:pt x="526" y="288"/>
                    </a:lnTo>
                    <a:lnTo>
                      <a:pt x="523" y="288"/>
                    </a:lnTo>
                    <a:lnTo>
                      <a:pt x="523" y="285"/>
                    </a:lnTo>
                    <a:lnTo>
                      <a:pt x="523" y="282"/>
                    </a:lnTo>
                    <a:lnTo>
                      <a:pt x="523" y="279"/>
                    </a:lnTo>
                    <a:lnTo>
                      <a:pt x="520" y="276"/>
                    </a:lnTo>
                    <a:lnTo>
                      <a:pt x="520" y="273"/>
                    </a:lnTo>
                    <a:lnTo>
                      <a:pt x="520" y="270"/>
                    </a:lnTo>
                    <a:lnTo>
                      <a:pt x="520" y="267"/>
                    </a:lnTo>
                    <a:lnTo>
                      <a:pt x="520" y="264"/>
                    </a:lnTo>
                    <a:lnTo>
                      <a:pt x="520" y="261"/>
                    </a:lnTo>
                    <a:lnTo>
                      <a:pt x="523" y="261"/>
                    </a:lnTo>
                    <a:lnTo>
                      <a:pt x="517" y="261"/>
                    </a:lnTo>
                    <a:lnTo>
                      <a:pt x="512" y="261"/>
                    </a:lnTo>
                    <a:lnTo>
                      <a:pt x="509" y="264"/>
                    </a:lnTo>
                    <a:lnTo>
                      <a:pt x="503" y="264"/>
                    </a:lnTo>
                    <a:lnTo>
                      <a:pt x="500" y="264"/>
                    </a:lnTo>
                    <a:lnTo>
                      <a:pt x="494" y="264"/>
                    </a:lnTo>
                    <a:lnTo>
                      <a:pt x="491" y="267"/>
                    </a:lnTo>
                    <a:lnTo>
                      <a:pt x="485" y="267"/>
                    </a:lnTo>
                    <a:lnTo>
                      <a:pt x="479" y="270"/>
                    </a:lnTo>
                    <a:lnTo>
                      <a:pt x="476" y="270"/>
                    </a:lnTo>
                    <a:lnTo>
                      <a:pt x="470" y="273"/>
                    </a:lnTo>
                    <a:lnTo>
                      <a:pt x="467" y="273"/>
                    </a:lnTo>
                    <a:lnTo>
                      <a:pt x="461" y="276"/>
                    </a:lnTo>
                    <a:lnTo>
                      <a:pt x="458" y="276"/>
                    </a:lnTo>
                    <a:lnTo>
                      <a:pt x="452" y="279"/>
                    </a:lnTo>
                    <a:lnTo>
                      <a:pt x="449" y="282"/>
                    </a:lnTo>
                    <a:lnTo>
                      <a:pt x="443" y="282"/>
                    </a:lnTo>
                    <a:lnTo>
                      <a:pt x="440" y="285"/>
                    </a:lnTo>
                    <a:lnTo>
                      <a:pt x="434" y="285"/>
                    </a:lnTo>
                    <a:lnTo>
                      <a:pt x="431" y="288"/>
                    </a:lnTo>
                    <a:lnTo>
                      <a:pt x="425" y="291"/>
                    </a:lnTo>
                    <a:lnTo>
                      <a:pt x="419" y="291"/>
                    </a:lnTo>
                    <a:lnTo>
                      <a:pt x="416" y="294"/>
                    </a:lnTo>
                    <a:lnTo>
                      <a:pt x="410" y="294"/>
                    </a:lnTo>
                    <a:lnTo>
                      <a:pt x="407" y="297"/>
                    </a:lnTo>
                    <a:lnTo>
                      <a:pt x="401" y="300"/>
                    </a:lnTo>
                    <a:lnTo>
                      <a:pt x="399" y="300"/>
                    </a:lnTo>
                    <a:lnTo>
                      <a:pt x="393" y="300"/>
                    </a:lnTo>
                    <a:lnTo>
                      <a:pt x="390" y="303"/>
                    </a:lnTo>
                    <a:lnTo>
                      <a:pt x="384" y="303"/>
                    </a:lnTo>
                    <a:lnTo>
                      <a:pt x="378" y="306"/>
                    </a:lnTo>
                    <a:lnTo>
                      <a:pt x="375" y="306"/>
                    </a:lnTo>
                    <a:lnTo>
                      <a:pt x="366" y="309"/>
                    </a:lnTo>
                    <a:lnTo>
                      <a:pt x="357" y="312"/>
                    </a:lnTo>
                    <a:lnTo>
                      <a:pt x="348" y="315"/>
                    </a:lnTo>
                    <a:lnTo>
                      <a:pt x="339" y="321"/>
                    </a:lnTo>
                    <a:lnTo>
                      <a:pt x="330" y="323"/>
                    </a:lnTo>
                    <a:lnTo>
                      <a:pt x="321" y="326"/>
                    </a:lnTo>
                    <a:lnTo>
                      <a:pt x="315" y="329"/>
                    </a:lnTo>
                    <a:lnTo>
                      <a:pt x="306" y="332"/>
                    </a:lnTo>
                    <a:lnTo>
                      <a:pt x="297" y="335"/>
                    </a:lnTo>
                    <a:lnTo>
                      <a:pt x="288" y="338"/>
                    </a:lnTo>
                    <a:lnTo>
                      <a:pt x="280" y="341"/>
                    </a:lnTo>
                    <a:lnTo>
                      <a:pt x="271" y="344"/>
                    </a:lnTo>
                    <a:lnTo>
                      <a:pt x="262" y="347"/>
                    </a:lnTo>
                    <a:lnTo>
                      <a:pt x="253" y="350"/>
                    </a:lnTo>
                    <a:lnTo>
                      <a:pt x="244" y="356"/>
                    </a:lnTo>
                    <a:lnTo>
                      <a:pt x="235" y="359"/>
                    </a:lnTo>
                    <a:lnTo>
                      <a:pt x="229" y="362"/>
                    </a:lnTo>
                    <a:lnTo>
                      <a:pt x="220" y="365"/>
                    </a:lnTo>
                    <a:lnTo>
                      <a:pt x="211" y="368"/>
                    </a:lnTo>
                    <a:lnTo>
                      <a:pt x="202" y="371"/>
                    </a:lnTo>
                    <a:lnTo>
                      <a:pt x="193" y="374"/>
                    </a:lnTo>
                    <a:lnTo>
                      <a:pt x="184" y="377"/>
                    </a:lnTo>
                    <a:lnTo>
                      <a:pt x="175" y="383"/>
                    </a:lnTo>
                    <a:lnTo>
                      <a:pt x="170" y="386"/>
                    </a:lnTo>
                    <a:lnTo>
                      <a:pt x="161" y="389"/>
                    </a:lnTo>
                    <a:lnTo>
                      <a:pt x="152" y="392"/>
                    </a:lnTo>
                    <a:lnTo>
                      <a:pt x="143" y="395"/>
                    </a:lnTo>
                    <a:lnTo>
                      <a:pt x="134" y="401"/>
                    </a:lnTo>
                    <a:lnTo>
                      <a:pt x="125" y="404"/>
                    </a:lnTo>
                    <a:lnTo>
                      <a:pt x="116" y="407"/>
                    </a:lnTo>
                    <a:lnTo>
                      <a:pt x="110" y="410"/>
                    </a:lnTo>
                    <a:lnTo>
                      <a:pt x="101" y="415"/>
                    </a:lnTo>
                    <a:lnTo>
                      <a:pt x="104" y="415"/>
                    </a:lnTo>
                    <a:lnTo>
                      <a:pt x="107" y="415"/>
                    </a:lnTo>
                    <a:lnTo>
                      <a:pt x="113" y="415"/>
                    </a:lnTo>
                    <a:lnTo>
                      <a:pt x="116" y="418"/>
                    </a:lnTo>
                    <a:lnTo>
                      <a:pt x="119" y="418"/>
                    </a:lnTo>
                    <a:lnTo>
                      <a:pt x="122" y="418"/>
                    </a:lnTo>
                    <a:lnTo>
                      <a:pt x="122" y="421"/>
                    </a:lnTo>
                    <a:lnTo>
                      <a:pt x="125" y="424"/>
                    </a:lnTo>
                    <a:lnTo>
                      <a:pt x="128" y="424"/>
                    </a:lnTo>
                    <a:lnTo>
                      <a:pt x="128" y="427"/>
                    </a:lnTo>
                    <a:lnTo>
                      <a:pt x="131" y="430"/>
                    </a:lnTo>
                    <a:lnTo>
                      <a:pt x="131" y="433"/>
                    </a:lnTo>
                    <a:lnTo>
                      <a:pt x="134" y="436"/>
                    </a:lnTo>
                    <a:lnTo>
                      <a:pt x="134" y="439"/>
                    </a:lnTo>
                    <a:lnTo>
                      <a:pt x="134" y="442"/>
                    </a:lnTo>
                    <a:lnTo>
                      <a:pt x="137" y="445"/>
                    </a:lnTo>
                    <a:lnTo>
                      <a:pt x="137" y="448"/>
                    </a:lnTo>
                    <a:lnTo>
                      <a:pt x="137" y="451"/>
                    </a:lnTo>
                    <a:lnTo>
                      <a:pt x="137" y="454"/>
                    </a:lnTo>
                    <a:lnTo>
                      <a:pt x="137" y="457"/>
                    </a:lnTo>
                    <a:lnTo>
                      <a:pt x="140" y="460"/>
                    </a:lnTo>
                    <a:lnTo>
                      <a:pt x="140" y="463"/>
                    </a:lnTo>
                    <a:lnTo>
                      <a:pt x="140" y="466"/>
                    </a:lnTo>
                    <a:lnTo>
                      <a:pt x="140" y="469"/>
                    </a:lnTo>
                    <a:lnTo>
                      <a:pt x="140" y="475"/>
                    </a:lnTo>
                    <a:lnTo>
                      <a:pt x="140" y="478"/>
                    </a:lnTo>
                    <a:lnTo>
                      <a:pt x="140" y="481"/>
                    </a:lnTo>
                    <a:lnTo>
                      <a:pt x="143" y="484"/>
                    </a:lnTo>
                    <a:lnTo>
                      <a:pt x="143" y="487"/>
                    </a:lnTo>
                    <a:lnTo>
                      <a:pt x="143" y="490"/>
                    </a:lnTo>
                    <a:lnTo>
                      <a:pt x="143" y="493"/>
                    </a:lnTo>
                    <a:lnTo>
                      <a:pt x="146" y="496"/>
                    </a:lnTo>
                    <a:lnTo>
                      <a:pt x="143" y="499"/>
                    </a:lnTo>
                    <a:lnTo>
                      <a:pt x="143" y="502"/>
                    </a:lnTo>
                    <a:lnTo>
                      <a:pt x="140" y="505"/>
                    </a:lnTo>
                    <a:lnTo>
                      <a:pt x="140" y="507"/>
                    </a:lnTo>
                    <a:lnTo>
                      <a:pt x="140" y="510"/>
                    </a:lnTo>
                    <a:lnTo>
                      <a:pt x="137" y="513"/>
                    </a:lnTo>
                    <a:lnTo>
                      <a:pt x="137" y="516"/>
                    </a:lnTo>
                    <a:lnTo>
                      <a:pt x="137" y="519"/>
                    </a:lnTo>
                    <a:lnTo>
                      <a:pt x="134" y="522"/>
                    </a:lnTo>
                    <a:lnTo>
                      <a:pt x="134" y="528"/>
                    </a:lnTo>
                    <a:lnTo>
                      <a:pt x="134" y="531"/>
                    </a:lnTo>
                    <a:lnTo>
                      <a:pt x="131" y="534"/>
                    </a:lnTo>
                    <a:lnTo>
                      <a:pt x="131" y="537"/>
                    </a:lnTo>
                    <a:lnTo>
                      <a:pt x="128" y="540"/>
                    </a:lnTo>
                    <a:lnTo>
                      <a:pt x="128" y="543"/>
                    </a:lnTo>
                    <a:lnTo>
                      <a:pt x="128" y="546"/>
                    </a:lnTo>
                    <a:lnTo>
                      <a:pt x="125" y="549"/>
                    </a:lnTo>
                    <a:lnTo>
                      <a:pt x="125" y="552"/>
                    </a:lnTo>
                    <a:lnTo>
                      <a:pt x="122" y="555"/>
                    </a:lnTo>
                    <a:lnTo>
                      <a:pt x="122" y="558"/>
                    </a:lnTo>
                    <a:lnTo>
                      <a:pt x="119" y="561"/>
                    </a:lnTo>
                    <a:lnTo>
                      <a:pt x="116" y="564"/>
                    </a:lnTo>
                    <a:lnTo>
                      <a:pt x="116" y="567"/>
                    </a:lnTo>
                    <a:lnTo>
                      <a:pt x="113" y="570"/>
                    </a:lnTo>
                    <a:lnTo>
                      <a:pt x="110" y="573"/>
                    </a:lnTo>
                    <a:lnTo>
                      <a:pt x="107" y="573"/>
                    </a:lnTo>
                    <a:lnTo>
                      <a:pt x="104" y="576"/>
                    </a:lnTo>
                    <a:lnTo>
                      <a:pt x="101" y="579"/>
                    </a:lnTo>
                    <a:lnTo>
                      <a:pt x="98" y="579"/>
                    </a:lnTo>
                    <a:lnTo>
                      <a:pt x="95" y="582"/>
                    </a:lnTo>
                    <a:lnTo>
                      <a:pt x="92" y="582"/>
                    </a:lnTo>
                    <a:lnTo>
                      <a:pt x="89" y="585"/>
                    </a:lnTo>
                    <a:lnTo>
                      <a:pt x="86" y="585"/>
                    </a:lnTo>
                    <a:lnTo>
                      <a:pt x="83" y="585"/>
                    </a:lnTo>
                    <a:lnTo>
                      <a:pt x="80" y="588"/>
                    </a:lnTo>
                    <a:lnTo>
                      <a:pt x="77" y="588"/>
                    </a:lnTo>
                    <a:lnTo>
                      <a:pt x="74" y="588"/>
                    </a:lnTo>
                    <a:lnTo>
                      <a:pt x="71" y="591"/>
                    </a:lnTo>
                    <a:lnTo>
                      <a:pt x="68" y="591"/>
                    </a:lnTo>
                    <a:lnTo>
                      <a:pt x="65" y="591"/>
                    </a:lnTo>
                    <a:lnTo>
                      <a:pt x="62" y="594"/>
                    </a:lnTo>
                    <a:lnTo>
                      <a:pt x="59" y="594"/>
                    </a:lnTo>
                    <a:lnTo>
                      <a:pt x="57" y="594"/>
                    </a:lnTo>
                    <a:lnTo>
                      <a:pt x="54" y="594"/>
                    </a:lnTo>
                    <a:lnTo>
                      <a:pt x="51" y="597"/>
                    </a:lnTo>
                    <a:lnTo>
                      <a:pt x="48" y="597"/>
                    </a:lnTo>
                    <a:lnTo>
                      <a:pt x="45" y="597"/>
                    </a:lnTo>
                    <a:lnTo>
                      <a:pt x="42" y="597"/>
                    </a:lnTo>
                    <a:lnTo>
                      <a:pt x="39" y="597"/>
                    </a:lnTo>
                    <a:lnTo>
                      <a:pt x="36" y="597"/>
                    </a:lnTo>
                    <a:lnTo>
                      <a:pt x="33" y="597"/>
                    </a:lnTo>
                    <a:lnTo>
                      <a:pt x="30" y="597"/>
                    </a:lnTo>
                    <a:lnTo>
                      <a:pt x="30" y="594"/>
                    </a:lnTo>
                    <a:lnTo>
                      <a:pt x="27" y="594"/>
                    </a:lnTo>
                    <a:lnTo>
                      <a:pt x="24" y="594"/>
                    </a:lnTo>
                    <a:lnTo>
                      <a:pt x="21" y="591"/>
                    </a:lnTo>
                    <a:lnTo>
                      <a:pt x="18" y="588"/>
                    </a:lnTo>
                    <a:lnTo>
                      <a:pt x="15" y="588"/>
                    </a:lnTo>
                    <a:lnTo>
                      <a:pt x="15" y="585"/>
                    </a:lnTo>
                    <a:lnTo>
                      <a:pt x="12" y="582"/>
                    </a:lnTo>
                    <a:lnTo>
                      <a:pt x="9" y="579"/>
                    </a:lnTo>
                    <a:lnTo>
                      <a:pt x="6" y="576"/>
                    </a:lnTo>
                    <a:lnTo>
                      <a:pt x="6" y="573"/>
                    </a:lnTo>
                    <a:lnTo>
                      <a:pt x="3" y="570"/>
                    </a:lnTo>
                    <a:lnTo>
                      <a:pt x="3" y="567"/>
                    </a:lnTo>
                    <a:lnTo>
                      <a:pt x="0" y="564"/>
                    </a:lnTo>
                    <a:lnTo>
                      <a:pt x="0" y="561"/>
                    </a:lnTo>
                    <a:lnTo>
                      <a:pt x="0" y="558"/>
                    </a:lnTo>
                    <a:lnTo>
                      <a:pt x="0" y="555"/>
                    </a:lnTo>
                    <a:lnTo>
                      <a:pt x="0" y="552"/>
                    </a:lnTo>
                    <a:lnTo>
                      <a:pt x="0" y="549"/>
                    </a:lnTo>
                    <a:lnTo>
                      <a:pt x="0" y="546"/>
                    </a:lnTo>
                    <a:lnTo>
                      <a:pt x="0" y="543"/>
                    </a:lnTo>
                    <a:lnTo>
                      <a:pt x="0" y="540"/>
                    </a:lnTo>
                    <a:lnTo>
                      <a:pt x="0" y="537"/>
                    </a:lnTo>
                    <a:lnTo>
                      <a:pt x="0" y="534"/>
                    </a:lnTo>
                    <a:lnTo>
                      <a:pt x="0" y="531"/>
                    </a:lnTo>
                    <a:lnTo>
                      <a:pt x="3" y="528"/>
                    </a:lnTo>
                    <a:lnTo>
                      <a:pt x="3" y="525"/>
                    </a:lnTo>
                    <a:lnTo>
                      <a:pt x="3" y="522"/>
                    </a:lnTo>
                    <a:lnTo>
                      <a:pt x="3" y="519"/>
                    </a:lnTo>
                    <a:lnTo>
                      <a:pt x="3" y="516"/>
                    </a:lnTo>
                    <a:lnTo>
                      <a:pt x="3" y="513"/>
                    </a:lnTo>
                    <a:lnTo>
                      <a:pt x="6" y="513"/>
                    </a:lnTo>
                    <a:lnTo>
                      <a:pt x="6" y="510"/>
                    </a:lnTo>
                    <a:lnTo>
                      <a:pt x="6" y="507"/>
                    </a:lnTo>
                    <a:lnTo>
                      <a:pt x="6" y="505"/>
                    </a:lnTo>
                    <a:lnTo>
                      <a:pt x="6" y="502"/>
                    </a:lnTo>
                    <a:lnTo>
                      <a:pt x="9" y="499"/>
                    </a:lnTo>
                    <a:lnTo>
                      <a:pt x="12" y="493"/>
                    </a:lnTo>
                    <a:lnTo>
                      <a:pt x="12" y="490"/>
                    </a:lnTo>
                    <a:lnTo>
                      <a:pt x="15" y="487"/>
                    </a:lnTo>
                    <a:lnTo>
                      <a:pt x="15" y="481"/>
                    </a:lnTo>
                    <a:lnTo>
                      <a:pt x="18" y="478"/>
                    </a:lnTo>
                    <a:lnTo>
                      <a:pt x="18" y="475"/>
                    </a:lnTo>
                    <a:lnTo>
                      <a:pt x="21" y="469"/>
                    </a:lnTo>
                    <a:lnTo>
                      <a:pt x="21" y="466"/>
                    </a:lnTo>
                    <a:lnTo>
                      <a:pt x="24" y="460"/>
                    </a:lnTo>
                    <a:lnTo>
                      <a:pt x="27" y="457"/>
                    </a:lnTo>
                    <a:lnTo>
                      <a:pt x="27" y="454"/>
                    </a:lnTo>
                    <a:lnTo>
                      <a:pt x="30" y="448"/>
                    </a:lnTo>
                    <a:lnTo>
                      <a:pt x="33" y="445"/>
                    </a:lnTo>
                    <a:lnTo>
                      <a:pt x="33" y="442"/>
                    </a:lnTo>
                    <a:lnTo>
                      <a:pt x="36" y="436"/>
                    </a:lnTo>
                    <a:lnTo>
                      <a:pt x="39" y="433"/>
                    </a:lnTo>
                    <a:lnTo>
                      <a:pt x="42" y="430"/>
                    </a:lnTo>
                    <a:lnTo>
                      <a:pt x="42" y="427"/>
                    </a:lnTo>
                    <a:lnTo>
                      <a:pt x="45" y="421"/>
                    </a:lnTo>
                    <a:lnTo>
                      <a:pt x="48" y="418"/>
                    </a:lnTo>
                    <a:lnTo>
                      <a:pt x="51" y="415"/>
                    </a:lnTo>
                    <a:lnTo>
                      <a:pt x="54" y="413"/>
                    </a:lnTo>
                    <a:lnTo>
                      <a:pt x="57" y="410"/>
                    </a:lnTo>
                    <a:lnTo>
                      <a:pt x="59" y="410"/>
                    </a:lnTo>
                    <a:lnTo>
                      <a:pt x="62" y="407"/>
                    </a:lnTo>
                    <a:lnTo>
                      <a:pt x="68" y="404"/>
                    </a:lnTo>
                    <a:lnTo>
                      <a:pt x="71" y="404"/>
                    </a:lnTo>
                    <a:lnTo>
                      <a:pt x="74" y="401"/>
                    </a:lnTo>
                    <a:lnTo>
                      <a:pt x="80" y="401"/>
                    </a:lnTo>
                    <a:lnTo>
                      <a:pt x="83" y="398"/>
                    </a:lnTo>
                    <a:lnTo>
                      <a:pt x="89" y="398"/>
                    </a:lnTo>
                    <a:lnTo>
                      <a:pt x="95" y="395"/>
                    </a:lnTo>
                    <a:lnTo>
                      <a:pt x="101" y="392"/>
                    </a:lnTo>
                    <a:lnTo>
                      <a:pt x="107" y="386"/>
                    </a:lnTo>
                    <a:lnTo>
                      <a:pt x="113" y="383"/>
                    </a:lnTo>
                    <a:lnTo>
                      <a:pt x="122" y="380"/>
                    </a:lnTo>
                    <a:lnTo>
                      <a:pt x="128" y="377"/>
                    </a:lnTo>
                    <a:lnTo>
                      <a:pt x="134" y="374"/>
                    </a:lnTo>
                    <a:lnTo>
                      <a:pt x="140" y="371"/>
                    </a:lnTo>
                    <a:lnTo>
                      <a:pt x="149" y="368"/>
                    </a:lnTo>
                    <a:lnTo>
                      <a:pt x="155" y="365"/>
                    </a:lnTo>
                    <a:lnTo>
                      <a:pt x="161" y="365"/>
                    </a:lnTo>
                    <a:lnTo>
                      <a:pt x="170" y="362"/>
                    </a:lnTo>
                    <a:lnTo>
                      <a:pt x="175" y="359"/>
                    </a:lnTo>
                    <a:lnTo>
                      <a:pt x="181" y="356"/>
                    </a:lnTo>
                    <a:lnTo>
                      <a:pt x="190" y="353"/>
                    </a:lnTo>
                    <a:lnTo>
                      <a:pt x="196" y="350"/>
                    </a:lnTo>
                    <a:lnTo>
                      <a:pt x="202" y="347"/>
                    </a:lnTo>
                    <a:lnTo>
                      <a:pt x="211" y="347"/>
                    </a:lnTo>
                    <a:lnTo>
                      <a:pt x="217" y="344"/>
                    </a:lnTo>
                    <a:lnTo>
                      <a:pt x="223" y="341"/>
                    </a:lnTo>
                    <a:lnTo>
                      <a:pt x="232" y="338"/>
                    </a:lnTo>
                    <a:lnTo>
                      <a:pt x="238" y="335"/>
                    </a:lnTo>
                    <a:lnTo>
                      <a:pt x="244" y="332"/>
                    </a:lnTo>
                    <a:lnTo>
                      <a:pt x="253" y="329"/>
                    </a:lnTo>
                    <a:lnTo>
                      <a:pt x="259" y="326"/>
                    </a:lnTo>
                    <a:lnTo>
                      <a:pt x="265" y="326"/>
                    </a:lnTo>
                    <a:lnTo>
                      <a:pt x="271" y="323"/>
                    </a:lnTo>
                    <a:lnTo>
                      <a:pt x="280" y="321"/>
                    </a:lnTo>
                    <a:lnTo>
                      <a:pt x="286" y="315"/>
                    </a:lnTo>
                    <a:lnTo>
                      <a:pt x="291" y="312"/>
                    </a:lnTo>
                    <a:lnTo>
                      <a:pt x="297" y="309"/>
                    </a:lnTo>
                    <a:lnTo>
                      <a:pt x="303" y="306"/>
                    </a:lnTo>
                    <a:lnTo>
                      <a:pt x="309" y="306"/>
                    </a:lnTo>
                    <a:lnTo>
                      <a:pt x="315" y="303"/>
                    </a:lnTo>
                    <a:lnTo>
                      <a:pt x="318" y="303"/>
                    </a:lnTo>
                    <a:lnTo>
                      <a:pt x="324" y="300"/>
                    </a:lnTo>
                    <a:lnTo>
                      <a:pt x="330" y="300"/>
                    </a:lnTo>
                    <a:lnTo>
                      <a:pt x="333" y="297"/>
                    </a:lnTo>
                    <a:lnTo>
                      <a:pt x="339" y="297"/>
                    </a:lnTo>
                    <a:lnTo>
                      <a:pt x="342" y="294"/>
                    </a:lnTo>
                    <a:lnTo>
                      <a:pt x="348" y="291"/>
                    </a:lnTo>
                    <a:lnTo>
                      <a:pt x="354" y="291"/>
                    </a:lnTo>
                    <a:lnTo>
                      <a:pt x="357" y="288"/>
                    </a:lnTo>
                    <a:lnTo>
                      <a:pt x="363" y="288"/>
                    </a:lnTo>
                    <a:lnTo>
                      <a:pt x="369" y="285"/>
                    </a:lnTo>
                    <a:lnTo>
                      <a:pt x="372" y="282"/>
                    </a:lnTo>
                    <a:lnTo>
                      <a:pt x="378" y="282"/>
                    </a:lnTo>
                    <a:lnTo>
                      <a:pt x="381" y="279"/>
                    </a:lnTo>
                    <a:lnTo>
                      <a:pt x="387" y="279"/>
                    </a:lnTo>
                    <a:lnTo>
                      <a:pt x="390" y="276"/>
                    </a:lnTo>
                    <a:lnTo>
                      <a:pt x="396" y="273"/>
                    </a:lnTo>
                    <a:lnTo>
                      <a:pt x="401" y="273"/>
                    </a:lnTo>
                    <a:lnTo>
                      <a:pt x="404" y="270"/>
                    </a:lnTo>
                    <a:lnTo>
                      <a:pt x="410" y="270"/>
                    </a:lnTo>
                    <a:lnTo>
                      <a:pt x="413" y="267"/>
                    </a:lnTo>
                    <a:lnTo>
                      <a:pt x="419" y="267"/>
                    </a:lnTo>
                    <a:lnTo>
                      <a:pt x="425" y="264"/>
                    </a:lnTo>
                    <a:lnTo>
                      <a:pt x="428" y="261"/>
                    </a:lnTo>
                    <a:lnTo>
                      <a:pt x="434" y="261"/>
                    </a:lnTo>
                    <a:lnTo>
                      <a:pt x="437" y="261"/>
                    </a:lnTo>
                    <a:lnTo>
                      <a:pt x="443" y="258"/>
                    </a:lnTo>
                    <a:lnTo>
                      <a:pt x="446" y="258"/>
                    </a:lnTo>
                    <a:lnTo>
                      <a:pt x="452" y="255"/>
                    </a:lnTo>
                    <a:lnTo>
                      <a:pt x="458" y="255"/>
                    </a:lnTo>
                    <a:lnTo>
                      <a:pt x="461" y="255"/>
                    </a:lnTo>
                    <a:lnTo>
                      <a:pt x="464" y="252"/>
                    </a:lnTo>
                    <a:lnTo>
                      <a:pt x="467" y="252"/>
                    </a:lnTo>
                    <a:lnTo>
                      <a:pt x="467" y="249"/>
                    </a:lnTo>
                    <a:lnTo>
                      <a:pt x="470" y="249"/>
                    </a:lnTo>
                    <a:lnTo>
                      <a:pt x="473" y="249"/>
                    </a:lnTo>
                    <a:lnTo>
                      <a:pt x="473" y="246"/>
                    </a:lnTo>
                    <a:lnTo>
                      <a:pt x="476" y="246"/>
                    </a:lnTo>
                    <a:lnTo>
                      <a:pt x="479" y="243"/>
                    </a:lnTo>
                    <a:lnTo>
                      <a:pt x="482" y="243"/>
                    </a:lnTo>
                    <a:lnTo>
                      <a:pt x="485" y="240"/>
                    </a:lnTo>
                    <a:lnTo>
                      <a:pt x="488" y="240"/>
                    </a:lnTo>
                    <a:lnTo>
                      <a:pt x="488" y="237"/>
                    </a:lnTo>
                    <a:lnTo>
                      <a:pt x="491" y="237"/>
                    </a:lnTo>
                    <a:lnTo>
                      <a:pt x="494" y="237"/>
                    </a:lnTo>
                    <a:lnTo>
                      <a:pt x="494" y="234"/>
                    </a:lnTo>
                    <a:lnTo>
                      <a:pt x="497" y="234"/>
                    </a:lnTo>
                    <a:lnTo>
                      <a:pt x="500" y="234"/>
                    </a:lnTo>
                    <a:lnTo>
                      <a:pt x="503" y="234"/>
                    </a:lnTo>
                    <a:lnTo>
                      <a:pt x="500" y="234"/>
                    </a:lnTo>
                    <a:lnTo>
                      <a:pt x="500" y="231"/>
                    </a:lnTo>
                    <a:lnTo>
                      <a:pt x="497" y="231"/>
                    </a:lnTo>
                    <a:lnTo>
                      <a:pt x="497" y="229"/>
                    </a:lnTo>
                    <a:lnTo>
                      <a:pt x="494" y="229"/>
                    </a:lnTo>
                    <a:lnTo>
                      <a:pt x="494" y="226"/>
                    </a:lnTo>
                    <a:lnTo>
                      <a:pt x="494" y="223"/>
                    </a:lnTo>
                    <a:lnTo>
                      <a:pt x="491" y="223"/>
                    </a:lnTo>
                    <a:lnTo>
                      <a:pt x="491" y="220"/>
                    </a:lnTo>
                    <a:lnTo>
                      <a:pt x="491" y="217"/>
                    </a:lnTo>
                    <a:lnTo>
                      <a:pt x="494" y="217"/>
                    </a:lnTo>
                    <a:lnTo>
                      <a:pt x="497" y="214"/>
                    </a:lnTo>
                    <a:lnTo>
                      <a:pt x="494" y="211"/>
                    </a:lnTo>
                    <a:lnTo>
                      <a:pt x="491" y="208"/>
                    </a:lnTo>
                    <a:lnTo>
                      <a:pt x="488" y="205"/>
                    </a:lnTo>
                    <a:lnTo>
                      <a:pt x="485" y="202"/>
                    </a:lnTo>
                    <a:lnTo>
                      <a:pt x="485" y="199"/>
                    </a:lnTo>
                    <a:lnTo>
                      <a:pt x="482" y="199"/>
                    </a:lnTo>
                    <a:lnTo>
                      <a:pt x="479" y="196"/>
                    </a:lnTo>
                    <a:lnTo>
                      <a:pt x="479" y="193"/>
                    </a:lnTo>
                    <a:lnTo>
                      <a:pt x="476" y="190"/>
                    </a:lnTo>
                    <a:lnTo>
                      <a:pt x="473" y="187"/>
                    </a:lnTo>
                    <a:lnTo>
                      <a:pt x="470" y="187"/>
                    </a:lnTo>
                    <a:lnTo>
                      <a:pt x="470" y="184"/>
                    </a:lnTo>
                    <a:lnTo>
                      <a:pt x="467" y="181"/>
                    </a:lnTo>
                    <a:lnTo>
                      <a:pt x="464" y="178"/>
                    </a:lnTo>
                    <a:lnTo>
                      <a:pt x="464" y="175"/>
                    </a:lnTo>
                    <a:lnTo>
                      <a:pt x="461" y="172"/>
                    </a:lnTo>
                    <a:lnTo>
                      <a:pt x="458" y="169"/>
                    </a:lnTo>
                    <a:lnTo>
                      <a:pt x="455" y="166"/>
                    </a:lnTo>
                    <a:lnTo>
                      <a:pt x="452" y="163"/>
                    </a:lnTo>
                    <a:lnTo>
                      <a:pt x="452" y="160"/>
                    </a:lnTo>
                    <a:lnTo>
                      <a:pt x="449" y="157"/>
                    </a:lnTo>
                    <a:lnTo>
                      <a:pt x="446" y="154"/>
                    </a:lnTo>
                    <a:lnTo>
                      <a:pt x="443" y="151"/>
                    </a:lnTo>
                    <a:lnTo>
                      <a:pt x="443" y="148"/>
                    </a:lnTo>
                    <a:lnTo>
                      <a:pt x="440" y="145"/>
                    </a:lnTo>
                    <a:lnTo>
                      <a:pt x="437" y="142"/>
                    </a:lnTo>
                    <a:lnTo>
                      <a:pt x="434" y="139"/>
                    </a:lnTo>
                    <a:lnTo>
                      <a:pt x="434" y="137"/>
                    </a:lnTo>
                    <a:lnTo>
                      <a:pt x="431" y="134"/>
                    </a:lnTo>
                    <a:lnTo>
                      <a:pt x="431" y="128"/>
                    </a:lnTo>
                    <a:lnTo>
                      <a:pt x="428" y="125"/>
                    </a:lnTo>
                    <a:lnTo>
                      <a:pt x="428" y="119"/>
                    </a:lnTo>
                    <a:lnTo>
                      <a:pt x="428" y="116"/>
                    </a:lnTo>
                    <a:lnTo>
                      <a:pt x="428" y="113"/>
                    </a:lnTo>
                    <a:lnTo>
                      <a:pt x="428" y="110"/>
                    </a:lnTo>
                    <a:lnTo>
                      <a:pt x="428" y="107"/>
                    </a:lnTo>
                    <a:lnTo>
                      <a:pt x="431" y="104"/>
                    </a:lnTo>
                    <a:lnTo>
                      <a:pt x="431" y="101"/>
                    </a:lnTo>
                    <a:lnTo>
                      <a:pt x="434" y="98"/>
                    </a:lnTo>
                    <a:lnTo>
                      <a:pt x="434" y="95"/>
                    </a:lnTo>
                    <a:lnTo>
                      <a:pt x="437" y="92"/>
                    </a:lnTo>
                    <a:lnTo>
                      <a:pt x="440" y="89"/>
                    </a:lnTo>
                    <a:lnTo>
                      <a:pt x="440" y="86"/>
                    </a:lnTo>
                    <a:lnTo>
                      <a:pt x="443" y="83"/>
                    </a:lnTo>
                    <a:lnTo>
                      <a:pt x="446" y="80"/>
                    </a:lnTo>
                    <a:lnTo>
                      <a:pt x="449" y="77"/>
                    </a:lnTo>
                    <a:lnTo>
                      <a:pt x="452" y="74"/>
                    </a:lnTo>
                    <a:lnTo>
                      <a:pt x="455" y="71"/>
                    </a:lnTo>
                    <a:lnTo>
                      <a:pt x="458" y="68"/>
                    </a:lnTo>
                    <a:lnTo>
                      <a:pt x="461" y="65"/>
                    </a:lnTo>
                    <a:lnTo>
                      <a:pt x="464" y="62"/>
                    </a:lnTo>
                    <a:lnTo>
                      <a:pt x="467" y="59"/>
                    </a:lnTo>
                    <a:lnTo>
                      <a:pt x="470" y="59"/>
                    </a:lnTo>
                    <a:lnTo>
                      <a:pt x="473" y="56"/>
                    </a:lnTo>
                    <a:lnTo>
                      <a:pt x="476" y="53"/>
                    </a:lnTo>
                    <a:lnTo>
                      <a:pt x="476" y="50"/>
                    </a:lnTo>
                    <a:lnTo>
                      <a:pt x="479" y="47"/>
                    </a:lnTo>
                    <a:lnTo>
                      <a:pt x="482" y="45"/>
                    </a:lnTo>
                    <a:lnTo>
                      <a:pt x="482" y="42"/>
                    </a:lnTo>
                    <a:lnTo>
                      <a:pt x="485" y="42"/>
                    </a:lnTo>
                    <a:lnTo>
                      <a:pt x="488" y="42"/>
                    </a:lnTo>
                    <a:lnTo>
                      <a:pt x="491" y="42"/>
                    </a:lnTo>
                    <a:lnTo>
                      <a:pt x="494" y="39"/>
                    </a:lnTo>
                    <a:lnTo>
                      <a:pt x="497" y="39"/>
                    </a:lnTo>
                    <a:lnTo>
                      <a:pt x="500" y="39"/>
                    </a:lnTo>
                    <a:lnTo>
                      <a:pt x="506" y="39"/>
                    </a:lnTo>
                    <a:lnTo>
                      <a:pt x="509" y="39"/>
                    </a:lnTo>
                    <a:lnTo>
                      <a:pt x="512" y="36"/>
                    </a:lnTo>
                    <a:lnTo>
                      <a:pt x="515" y="36"/>
                    </a:lnTo>
                    <a:lnTo>
                      <a:pt x="517" y="36"/>
                    </a:lnTo>
                    <a:lnTo>
                      <a:pt x="520" y="33"/>
                    </a:lnTo>
                    <a:lnTo>
                      <a:pt x="523" y="33"/>
                    </a:lnTo>
                    <a:lnTo>
                      <a:pt x="526" y="33"/>
                    </a:lnTo>
                    <a:lnTo>
                      <a:pt x="529" y="30"/>
                    </a:lnTo>
                    <a:lnTo>
                      <a:pt x="532" y="30"/>
                    </a:lnTo>
                    <a:lnTo>
                      <a:pt x="535" y="30"/>
                    </a:lnTo>
                    <a:lnTo>
                      <a:pt x="538" y="27"/>
                    </a:lnTo>
                    <a:lnTo>
                      <a:pt x="541" y="27"/>
                    </a:lnTo>
                    <a:lnTo>
                      <a:pt x="544" y="27"/>
                    </a:lnTo>
                    <a:lnTo>
                      <a:pt x="547" y="27"/>
                    </a:lnTo>
                    <a:lnTo>
                      <a:pt x="550" y="24"/>
                    </a:lnTo>
                    <a:lnTo>
                      <a:pt x="553" y="24"/>
                    </a:lnTo>
                    <a:lnTo>
                      <a:pt x="556" y="24"/>
                    </a:lnTo>
                    <a:lnTo>
                      <a:pt x="559" y="24"/>
                    </a:lnTo>
                    <a:lnTo>
                      <a:pt x="562" y="24"/>
                    </a:lnTo>
                    <a:lnTo>
                      <a:pt x="565" y="24"/>
                    </a:lnTo>
                    <a:lnTo>
                      <a:pt x="568" y="24"/>
                    </a:lnTo>
                    <a:lnTo>
                      <a:pt x="571" y="24"/>
                    </a:lnTo>
                    <a:lnTo>
                      <a:pt x="574" y="24"/>
                    </a:lnTo>
                    <a:lnTo>
                      <a:pt x="577" y="24"/>
                    </a:lnTo>
                    <a:lnTo>
                      <a:pt x="580" y="24"/>
                    </a:lnTo>
                    <a:lnTo>
                      <a:pt x="583" y="21"/>
                    </a:lnTo>
                    <a:lnTo>
                      <a:pt x="586" y="21"/>
                    </a:lnTo>
                    <a:lnTo>
                      <a:pt x="589" y="18"/>
                    </a:lnTo>
                    <a:lnTo>
                      <a:pt x="592" y="18"/>
                    </a:lnTo>
                    <a:lnTo>
                      <a:pt x="595" y="18"/>
                    </a:lnTo>
                    <a:lnTo>
                      <a:pt x="598" y="18"/>
                    </a:lnTo>
                    <a:lnTo>
                      <a:pt x="598" y="15"/>
                    </a:lnTo>
                    <a:lnTo>
                      <a:pt x="601" y="15"/>
                    </a:lnTo>
                    <a:lnTo>
                      <a:pt x="604" y="15"/>
                    </a:lnTo>
                    <a:lnTo>
                      <a:pt x="607" y="15"/>
                    </a:lnTo>
                    <a:lnTo>
                      <a:pt x="610" y="15"/>
                    </a:lnTo>
                    <a:lnTo>
                      <a:pt x="613" y="15"/>
                    </a:lnTo>
                    <a:lnTo>
                      <a:pt x="616" y="15"/>
                    </a:lnTo>
                    <a:lnTo>
                      <a:pt x="619" y="15"/>
                    </a:lnTo>
                    <a:lnTo>
                      <a:pt x="622" y="12"/>
                    </a:lnTo>
                    <a:lnTo>
                      <a:pt x="625" y="12"/>
                    </a:lnTo>
                    <a:lnTo>
                      <a:pt x="628" y="12"/>
                    </a:lnTo>
                    <a:lnTo>
                      <a:pt x="630" y="12"/>
                    </a:lnTo>
                    <a:lnTo>
                      <a:pt x="633" y="12"/>
                    </a:lnTo>
                    <a:lnTo>
                      <a:pt x="633" y="9"/>
                    </a:lnTo>
                    <a:lnTo>
                      <a:pt x="636" y="9"/>
                    </a:lnTo>
                    <a:lnTo>
                      <a:pt x="639" y="9"/>
                    </a:lnTo>
                    <a:lnTo>
                      <a:pt x="639" y="6"/>
                    </a:lnTo>
                    <a:lnTo>
                      <a:pt x="642" y="6"/>
                    </a:lnTo>
                    <a:lnTo>
                      <a:pt x="645" y="6"/>
                    </a:lnTo>
                    <a:lnTo>
                      <a:pt x="645" y="3"/>
                    </a:lnTo>
                    <a:lnTo>
                      <a:pt x="648" y="3"/>
                    </a:lnTo>
                    <a:lnTo>
                      <a:pt x="654" y="3"/>
                    </a:lnTo>
                    <a:lnTo>
                      <a:pt x="657" y="3"/>
                    </a:lnTo>
                    <a:lnTo>
                      <a:pt x="660" y="0"/>
                    </a:lnTo>
                    <a:lnTo>
                      <a:pt x="663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5" y="0"/>
                    </a:lnTo>
                    <a:lnTo>
                      <a:pt x="678" y="0"/>
                    </a:lnTo>
                    <a:lnTo>
                      <a:pt x="681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3" y="0"/>
                    </a:lnTo>
                    <a:lnTo>
                      <a:pt x="696" y="0"/>
                    </a:lnTo>
                    <a:lnTo>
                      <a:pt x="699" y="0"/>
                    </a:lnTo>
                    <a:lnTo>
                      <a:pt x="705" y="0"/>
                    </a:lnTo>
                    <a:lnTo>
                      <a:pt x="708" y="0"/>
                    </a:lnTo>
                    <a:lnTo>
                      <a:pt x="711" y="3"/>
                    </a:lnTo>
                    <a:lnTo>
                      <a:pt x="714" y="3"/>
                    </a:lnTo>
                    <a:lnTo>
                      <a:pt x="717" y="3"/>
                    </a:lnTo>
                    <a:lnTo>
                      <a:pt x="720" y="6"/>
                    </a:lnTo>
                    <a:lnTo>
                      <a:pt x="723" y="6"/>
                    </a:lnTo>
                    <a:lnTo>
                      <a:pt x="729" y="6"/>
                    </a:lnTo>
                    <a:lnTo>
                      <a:pt x="732" y="9"/>
                    </a:lnTo>
                    <a:lnTo>
                      <a:pt x="735" y="9"/>
                    </a:lnTo>
                    <a:lnTo>
                      <a:pt x="738" y="12"/>
                    </a:lnTo>
                    <a:lnTo>
                      <a:pt x="741" y="15"/>
                    </a:lnTo>
                    <a:lnTo>
                      <a:pt x="743" y="15"/>
                    </a:lnTo>
                    <a:lnTo>
                      <a:pt x="746" y="18"/>
                    </a:lnTo>
                    <a:lnTo>
                      <a:pt x="749" y="21"/>
                    </a:lnTo>
                    <a:lnTo>
                      <a:pt x="752" y="24"/>
                    </a:lnTo>
                    <a:lnTo>
                      <a:pt x="752" y="27"/>
                    </a:lnTo>
                    <a:lnTo>
                      <a:pt x="755" y="53"/>
                    </a:lnTo>
                    <a:lnTo>
                      <a:pt x="758" y="53"/>
                    </a:lnTo>
                    <a:lnTo>
                      <a:pt x="758" y="50"/>
                    </a:lnTo>
                    <a:lnTo>
                      <a:pt x="761" y="50"/>
                    </a:lnTo>
                    <a:lnTo>
                      <a:pt x="764" y="50"/>
                    </a:lnTo>
                    <a:lnTo>
                      <a:pt x="764" y="47"/>
                    </a:lnTo>
                    <a:lnTo>
                      <a:pt x="767" y="47"/>
                    </a:lnTo>
                    <a:lnTo>
                      <a:pt x="770" y="47"/>
                    </a:lnTo>
                    <a:lnTo>
                      <a:pt x="773" y="47"/>
                    </a:lnTo>
                    <a:lnTo>
                      <a:pt x="776" y="47"/>
                    </a:lnTo>
                    <a:lnTo>
                      <a:pt x="779" y="45"/>
                    </a:lnTo>
                    <a:lnTo>
                      <a:pt x="782" y="45"/>
                    </a:lnTo>
                    <a:lnTo>
                      <a:pt x="785" y="45"/>
                    </a:lnTo>
                    <a:lnTo>
                      <a:pt x="785" y="47"/>
                    </a:lnTo>
                    <a:lnTo>
                      <a:pt x="788" y="47"/>
                    </a:lnTo>
                    <a:lnTo>
                      <a:pt x="791" y="47"/>
                    </a:lnTo>
                    <a:lnTo>
                      <a:pt x="794" y="47"/>
                    </a:lnTo>
                    <a:lnTo>
                      <a:pt x="797" y="47"/>
                    </a:lnTo>
                    <a:lnTo>
                      <a:pt x="800" y="50"/>
                    </a:lnTo>
                    <a:lnTo>
                      <a:pt x="803" y="50"/>
                    </a:lnTo>
                    <a:lnTo>
                      <a:pt x="806" y="53"/>
                    </a:lnTo>
                    <a:lnTo>
                      <a:pt x="809" y="53"/>
                    </a:lnTo>
                    <a:lnTo>
                      <a:pt x="809" y="56"/>
                    </a:lnTo>
                    <a:lnTo>
                      <a:pt x="812" y="56"/>
                    </a:lnTo>
                    <a:lnTo>
                      <a:pt x="812" y="59"/>
                    </a:lnTo>
                    <a:lnTo>
                      <a:pt x="815" y="59"/>
                    </a:lnTo>
                    <a:lnTo>
                      <a:pt x="815" y="62"/>
                    </a:lnTo>
                    <a:lnTo>
                      <a:pt x="815" y="65"/>
                    </a:lnTo>
                    <a:lnTo>
                      <a:pt x="818" y="65"/>
                    </a:lnTo>
                    <a:lnTo>
                      <a:pt x="818" y="68"/>
                    </a:lnTo>
                    <a:lnTo>
                      <a:pt x="818" y="71"/>
                    </a:lnTo>
                    <a:lnTo>
                      <a:pt x="818" y="74"/>
                    </a:lnTo>
                    <a:lnTo>
                      <a:pt x="818" y="77"/>
                    </a:lnTo>
                    <a:lnTo>
                      <a:pt x="821" y="80"/>
                    </a:lnTo>
                    <a:lnTo>
                      <a:pt x="818" y="80"/>
                    </a:lnTo>
                    <a:lnTo>
                      <a:pt x="815" y="83"/>
                    </a:lnTo>
                    <a:lnTo>
                      <a:pt x="812" y="83"/>
                    </a:lnTo>
                    <a:lnTo>
                      <a:pt x="809" y="83"/>
                    </a:lnTo>
                    <a:lnTo>
                      <a:pt x="809" y="86"/>
                    </a:lnTo>
                    <a:lnTo>
                      <a:pt x="806" y="86"/>
                    </a:lnTo>
                    <a:lnTo>
                      <a:pt x="803" y="86"/>
                    </a:lnTo>
                    <a:lnTo>
                      <a:pt x="800" y="86"/>
                    </a:lnTo>
                    <a:lnTo>
                      <a:pt x="797" y="86"/>
                    </a:lnTo>
                    <a:lnTo>
                      <a:pt x="794" y="89"/>
                    </a:lnTo>
                    <a:lnTo>
                      <a:pt x="791" y="89"/>
                    </a:lnTo>
                    <a:lnTo>
                      <a:pt x="788" y="89"/>
                    </a:lnTo>
                    <a:lnTo>
                      <a:pt x="785" y="89"/>
                    </a:lnTo>
                    <a:lnTo>
                      <a:pt x="782" y="92"/>
                    </a:lnTo>
                    <a:lnTo>
                      <a:pt x="779" y="92"/>
                    </a:lnTo>
                    <a:lnTo>
                      <a:pt x="779" y="95"/>
                    </a:lnTo>
                    <a:lnTo>
                      <a:pt x="776" y="95"/>
                    </a:lnTo>
                    <a:lnTo>
                      <a:pt x="776" y="98"/>
                    </a:lnTo>
                    <a:lnTo>
                      <a:pt x="773" y="101"/>
                    </a:lnTo>
                    <a:lnTo>
                      <a:pt x="773" y="104"/>
                    </a:lnTo>
                    <a:lnTo>
                      <a:pt x="773" y="107"/>
                    </a:lnTo>
                    <a:lnTo>
                      <a:pt x="773" y="110"/>
                    </a:lnTo>
                    <a:lnTo>
                      <a:pt x="776" y="110"/>
                    </a:lnTo>
                    <a:lnTo>
                      <a:pt x="776" y="113"/>
                    </a:lnTo>
                    <a:lnTo>
                      <a:pt x="776" y="116"/>
                    </a:lnTo>
                    <a:lnTo>
                      <a:pt x="776" y="119"/>
                    </a:lnTo>
                    <a:lnTo>
                      <a:pt x="779" y="122"/>
                    </a:lnTo>
                    <a:lnTo>
                      <a:pt x="782" y="125"/>
                    </a:lnTo>
                    <a:lnTo>
                      <a:pt x="782" y="128"/>
                    </a:lnTo>
                    <a:lnTo>
                      <a:pt x="785" y="128"/>
                    </a:lnTo>
                    <a:lnTo>
                      <a:pt x="785" y="131"/>
                    </a:lnTo>
                    <a:lnTo>
                      <a:pt x="788" y="134"/>
                    </a:lnTo>
                    <a:lnTo>
                      <a:pt x="791" y="137"/>
                    </a:lnTo>
                    <a:lnTo>
                      <a:pt x="791" y="139"/>
                    </a:lnTo>
                    <a:lnTo>
                      <a:pt x="794" y="139"/>
                    </a:lnTo>
                    <a:lnTo>
                      <a:pt x="794" y="142"/>
                    </a:lnTo>
                    <a:lnTo>
                      <a:pt x="797" y="145"/>
                    </a:lnTo>
                    <a:lnTo>
                      <a:pt x="800" y="148"/>
                    </a:lnTo>
                    <a:lnTo>
                      <a:pt x="800" y="151"/>
                    </a:lnTo>
                    <a:lnTo>
                      <a:pt x="803" y="154"/>
                    </a:lnTo>
                    <a:lnTo>
                      <a:pt x="803" y="157"/>
                    </a:lnTo>
                    <a:lnTo>
                      <a:pt x="821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0" name="Freeform 144"/>
              <p:cNvSpPr>
                <a:spLocks/>
              </p:cNvSpPr>
              <p:nvPr/>
            </p:nvSpPr>
            <p:spPr bwMode="auto">
              <a:xfrm>
                <a:off x="2518" y="1377"/>
                <a:ext cx="175" cy="365"/>
              </a:xfrm>
              <a:custGeom>
                <a:avLst/>
                <a:gdLst>
                  <a:gd name="T0" fmla="*/ 83 w 175"/>
                  <a:gd name="T1" fmla="*/ 323 h 365"/>
                  <a:gd name="T2" fmla="*/ 74 w 175"/>
                  <a:gd name="T3" fmla="*/ 332 h 365"/>
                  <a:gd name="T4" fmla="*/ 62 w 175"/>
                  <a:gd name="T5" fmla="*/ 338 h 365"/>
                  <a:gd name="T6" fmla="*/ 51 w 175"/>
                  <a:gd name="T7" fmla="*/ 341 h 365"/>
                  <a:gd name="T8" fmla="*/ 39 w 175"/>
                  <a:gd name="T9" fmla="*/ 347 h 365"/>
                  <a:gd name="T10" fmla="*/ 27 w 175"/>
                  <a:gd name="T11" fmla="*/ 350 h 365"/>
                  <a:gd name="T12" fmla="*/ 15 w 175"/>
                  <a:gd name="T13" fmla="*/ 356 h 365"/>
                  <a:gd name="T14" fmla="*/ 6 w 175"/>
                  <a:gd name="T15" fmla="*/ 362 h 365"/>
                  <a:gd name="T16" fmla="*/ 3 w 175"/>
                  <a:gd name="T17" fmla="*/ 356 h 365"/>
                  <a:gd name="T18" fmla="*/ 0 w 175"/>
                  <a:gd name="T19" fmla="*/ 344 h 365"/>
                  <a:gd name="T20" fmla="*/ 0 w 175"/>
                  <a:gd name="T21" fmla="*/ 332 h 365"/>
                  <a:gd name="T22" fmla="*/ 0 w 175"/>
                  <a:gd name="T23" fmla="*/ 320 h 365"/>
                  <a:gd name="T24" fmla="*/ 6 w 175"/>
                  <a:gd name="T25" fmla="*/ 308 h 365"/>
                  <a:gd name="T26" fmla="*/ 15 w 175"/>
                  <a:gd name="T27" fmla="*/ 299 h 365"/>
                  <a:gd name="T28" fmla="*/ 27 w 175"/>
                  <a:gd name="T29" fmla="*/ 299 h 365"/>
                  <a:gd name="T30" fmla="*/ 42 w 175"/>
                  <a:gd name="T31" fmla="*/ 293 h 365"/>
                  <a:gd name="T32" fmla="*/ 57 w 175"/>
                  <a:gd name="T33" fmla="*/ 288 h 365"/>
                  <a:gd name="T34" fmla="*/ 71 w 175"/>
                  <a:gd name="T35" fmla="*/ 282 h 365"/>
                  <a:gd name="T36" fmla="*/ 86 w 175"/>
                  <a:gd name="T37" fmla="*/ 273 h 365"/>
                  <a:gd name="T38" fmla="*/ 101 w 175"/>
                  <a:gd name="T39" fmla="*/ 264 h 365"/>
                  <a:gd name="T40" fmla="*/ 110 w 175"/>
                  <a:gd name="T41" fmla="*/ 252 h 365"/>
                  <a:gd name="T42" fmla="*/ 119 w 175"/>
                  <a:gd name="T43" fmla="*/ 240 h 365"/>
                  <a:gd name="T44" fmla="*/ 122 w 175"/>
                  <a:gd name="T45" fmla="*/ 222 h 365"/>
                  <a:gd name="T46" fmla="*/ 113 w 175"/>
                  <a:gd name="T47" fmla="*/ 193 h 365"/>
                  <a:gd name="T48" fmla="*/ 101 w 175"/>
                  <a:gd name="T49" fmla="*/ 166 h 365"/>
                  <a:gd name="T50" fmla="*/ 86 w 175"/>
                  <a:gd name="T51" fmla="*/ 139 h 365"/>
                  <a:gd name="T52" fmla="*/ 71 w 175"/>
                  <a:gd name="T53" fmla="*/ 115 h 365"/>
                  <a:gd name="T54" fmla="*/ 57 w 175"/>
                  <a:gd name="T55" fmla="*/ 89 h 365"/>
                  <a:gd name="T56" fmla="*/ 42 w 175"/>
                  <a:gd name="T57" fmla="*/ 62 h 365"/>
                  <a:gd name="T58" fmla="*/ 30 w 175"/>
                  <a:gd name="T59" fmla="*/ 35 h 365"/>
                  <a:gd name="T60" fmla="*/ 24 w 175"/>
                  <a:gd name="T61" fmla="*/ 6 h 365"/>
                  <a:gd name="T62" fmla="*/ 33 w 175"/>
                  <a:gd name="T63" fmla="*/ 9 h 365"/>
                  <a:gd name="T64" fmla="*/ 45 w 175"/>
                  <a:gd name="T65" fmla="*/ 9 h 365"/>
                  <a:gd name="T66" fmla="*/ 57 w 175"/>
                  <a:gd name="T67" fmla="*/ 9 h 365"/>
                  <a:gd name="T68" fmla="*/ 62 w 175"/>
                  <a:gd name="T69" fmla="*/ 3 h 365"/>
                  <a:gd name="T70" fmla="*/ 74 w 175"/>
                  <a:gd name="T71" fmla="*/ 3 h 365"/>
                  <a:gd name="T72" fmla="*/ 83 w 175"/>
                  <a:gd name="T73" fmla="*/ 0 h 365"/>
                  <a:gd name="T74" fmla="*/ 86 w 175"/>
                  <a:gd name="T75" fmla="*/ 20 h 365"/>
                  <a:gd name="T76" fmla="*/ 89 w 175"/>
                  <a:gd name="T77" fmla="*/ 50 h 365"/>
                  <a:gd name="T78" fmla="*/ 98 w 175"/>
                  <a:gd name="T79" fmla="*/ 77 h 365"/>
                  <a:gd name="T80" fmla="*/ 110 w 175"/>
                  <a:gd name="T81" fmla="*/ 106 h 365"/>
                  <a:gd name="T82" fmla="*/ 122 w 175"/>
                  <a:gd name="T83" fmla="*/ 133 h 365"/>
                  <a:gd name="T84" fmla="*/ 137 w 175"/>
                  <a:gd name="T85" fmla="*/ 160 h 365"/>
                  <a:gd name="T86" fmla="*/ 149 w 175"/>
                  <a:gd name="T87" fmla="*/ 187 h 365"/>
                  <a:gd name="T88" fmla="*/ 161 w 175"/>
                  <a:gd name="T89" fmla="*/ 213 h 365"/>
                  <a:gd name="T90" fmla="*/ 164 w 175"/>
                  <a:gd name="T91" fmla="*/ 231 h 365"/>
                  <a:gd name="T92" fmla="*/ 170 w 175"/>
                  <a:gd name="T93" fmla="*/ 243 h 365"/>
                  <a:gd name="T94" fmla="*/ 172 w 175"/>
                  <a:gd name="T95" fmla="*/ 255 h 365"/>
                  <a:gd name="T96" fmla="*/ 175 w 175"/>
                  <a:gd name="T97" fmla="*/ 267 h 365"/>
                  <a:gd name="T98" fmla="*/ 172 w 175"/>
                  <a:gd name="T99" fmla="*/ 279 h 365"/>
                  <a:gd name="T100" fmla="*/ 164 w 175"/>
                  <a:gd name="T101" fmla="*/ 288 h 365"/>
                  <a:gd name="T102" fmla="*/ 152 w 175"/>
                  <a:gd name="T103" fmla="*/ 293 h 365"/>
                  <a:gd name="T104" fmla="*/ 140 w 175"/>
                  <a:gd name="T105" fmla="*/ 299 h 365"/>
                  <a:gd name="T106" fmla="*/ 128 w 175"/>
                  <a:gd name="T107" fmla="*/ 305 h 365"/>
                  <a:gd name="T108" fmla="*/ 119 w 175"/>
                  <a:gd name="T109" fmla="*/ 311 h 365"/>
                  <a:gd name="T110" fmla="*/ 107 w 175"/>
                  <a:gd name="T111" fmla="*/ 314 h 365"/>
                  <a:gd name="T112" fmla="*/ 98 w 175"/>
                  <a:gd name="T113" fmla="*/ 317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5" h="365">
                    <a:moveTo>
                      <a:pt x="92" y="320"/>
                    </a:moveTo>
                    <a:lnTo>
                      <a:pt x="89" y="320"/>
                    </a:lnTo>
                    <a:lnTo>
                      <a:pt x="86" y="323"/>
                    </a:lnTo>
                    <a:lnTo>
                      <a:pt x="83" y="323"/>
                    </a:lnTo>
                    <a:lnTo>
                      <a:pt x="80" y="326"/>
                    </a:lnTo>
                    <a:lnTo>
                      <a:pt x="80" y="329"/>
                    </a:lnTo>
                    <a:lnTo>
                      <a:pt x="77" y="329"/>
                    </a:lnTo>
                    <a:lnTo>
                      <a:pt x="74" y="332"/>
                    </a:lnTo>
                    <a:lnTo>
                      <a:pt x="71" y="332"/>
                    </a:lnTo>
                    <a:lnTo>
                      <a:pt x="68" y="335"/>
                    </a:lnTo>
                    <a:lnTo>
                      <a:pt x="65" y="335"/>
                    </a:lnTo>
                    <a:lnTo>
                      <a:pt x="62" y="338"/>
                    </a:lnTo>
                    <a:lnTo>
                      <a:pt x="59" y="338"/>
                    </a:lnTo>
                    <a:lnTo>
                      <a:pt x="57" y="338"/>
                    </a:lnTo>
                    <a:lnTo>
                      <a:pt x="54" y="341"/>
                    </a:lnTo>
                    <a:lnTo>
                      <a:pt x="51" y="341"/>
                    </a:lnTo>
                    <a:lnTo>
                      <a:pt x="48" y="344"/>
                    </a:lnTo>
                    <a:lnTo>
                      <a:pt x="45" y="344"/>
                    </a:lnTo>
                    <a:lnTo>
                      <a:pt x="42" y="344"/>
                    </a:lnTo>
                    <a:lnTo>
                      <a:pt x="39" y="347"/>
                    </a:lnTo>
                    <a:lnTo>
                      <a:pt x="36" y="347"/>
                    </a:lnTo>
                    <a:lnTo>
                      <a:pt x="33" y="350"/>
                    </a:lnTo>
                    <a:lnTo>
                      <a:pt x="30" y="350"/>
                    </a:lnTo>
                    <a:lnTo>
                      <a:pt x="27" y="350"/>
                    </a:lnTo>
                    <a:lnTo>
                      <a:pt x="24" y="353"/>
                    </a:lnTo>
                    <a:lnTo>
                      <a:pt x="21" y="353"/>
                    </a:lnTo>
                    <a:lnTo>
                      <a:pt x="18" y="356"/>
                    </a:lnTo>
                    <a:lnTo>
                      <a:pt x="15" y="356"/>
                    </a:lnTo>
                    <a:lnTo>
                      <a:pt x="15" y="359"/>
                    </a:lnTo>
                    <a:lnTo>
                      <a:pt x="12" y="359"/>
                    </a:lnTo>
                    <a:lnTo>
                      <a:pt x="9" y="362"/>
                    </a:lnTo>
                    <a:lnTo>
                      <a:pt x="6" y="362"/>
                    </a:lnTo>
                    <a:lnTo>
                      <a:pt x="3" y="365"/>
                    </a:lnTo>
                    <a:lnTo>
                      <a:pt x="3" y="362"/>
                    </a:lnTo>
                    <a:lnTo>
                      <a:pt x="3" y="359"/>
                    </a:lnTo>
                    <a:lnTo>
                      <a:pt x="3" y="356"/>
                    </a:lnTo>
                    <a:lnTo>
                      <a:pt x="3" y="353"/>
                    </a:lnTo>
                    <a:lnTo>
                      <a:pt x="0" y="350"/>
                    </a:lnTo>
                    <a:lnTo>
                      <a:pt x="0" y="347"/>
                    </a:lnTo>
                    <a:lnTo>
                      <a:pt x="0" y="344"/>
                    </a:lnTo>
                    <a:lnTo>
                      <a:pt x="0" y="341"/>
                    </a:lnTo>
                    <a:lnTo>
                      <a:pt x="0" y="338"/>
                    </a:lnTo>
                    <a:lnTo>
                      <a:pt x="0" y="335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0" y="326"/>
                    </a:lnTo>
                    <a:lnTo>
                      <a:pt x="0" y="323"/>
                    </a:lnTo>
                    <a:lnTo>
                      <a:pt x="0" y="320"/>
                    </a:lnTo>
                    <a:lnTo>
                      <a:pt x="0" y="317"/>
                    </a:lnTo>
                    <a:lnTo>
                      <a:pt x="3" y="314"/>
                    </a:lnTo>
                    <a:lnTo>
                      <a:pt x="3" y="311"/>
                    </a:lnTo>
                    <a:lnTo>
                      <a:pt x="6" y="308"/>
                    </a:lnTo>
                    <a:lnTo>
                      <a:pt x="6" y="305"/>
                    </a:lnTo>
                    <a:lnTo>
                      <a:pt x="9" y="302"/>
                    </a:lnTo>
                    <a:lnTo>
                      <a:pt x="12" y="302"/>
                    </a:lnTo>
                    <a:lnTo>
                      <a:pt x="15" y="299"/>
                    </a:lnTo>
                    <a:lnTo>
                      <a:pt x="18" y="299"/>
                    </a:lnTo>
                    <a:lnTo>
                      <a:pt x="21" y="299"/>
                    </a:lnTo>
                    <a:lnTo>
                      <a:pt x="24" y="299"/>
                    </a:lnTo>
                    <a:lnTo>
                      <a:pt x="27" y="299"/>
                    </a:lnTo>
                    <a:lnTo>
                      <a:pt x="30" y="296"/>
                    </a:lnTo>
                    <a:lnTo>
                      <a:pt x="36" y="296"/>
                    </a:lnTo>
                    <a:lnTo>
                      <a:pt x="39" y="293"/>
                    </a:lnTo>
                    <a:lnTo>
                      <a:pt x="42" y="293"/>
                    </a:lnTo>
                    <a:lnTo>
                      <a:pt x="45" y="290"/>
                    </a:lnTo>
                    <a:lnTo>
                      <a:pt x="48" y="290"/>
                    </a:lnTo>
                    <a:lnTo>
                      <a:pt x="54" y="288"/>
                    </a:lnTo>
                    <a:lnTo>
                      <a:pt x="57" y="288"/>
                    </a:lnTo>
                    <a:lnTo>
                      <a:pt x="59" y="285"/>
                    </a:lnTo>
                    <a:lnTo>
                      <a:pt x="65" y="285"/>
                    </a:lnTo>
                    <a:lnTo>
                      <a:pt x="68" y="282"/>
                    </a:lnTo>
                    <a:lnTo>
                      <a:pt x="71" y="282"/>
                    </a:lnTo>
                    <a:lnTo>
                      <a:pt x="74" y="279"/>
                    </a:lnTo>
                    <a:lnTo>
                      <a:pt x="80" y="279"/>
                    </a:lnTo>
                    <a:lnTo>
                      <a:pt x="83" y="276"/>
                    </a:lnTo>
                    <a:lnTo>
                      <a:pt x="86" y="273"/>
                    </a:lnTo>
                    <a:lnTo>
                      <a:pt x="89" y="270"/>
                    </a:lnTo>
                    <a:lnTo>
                      <a:pt x="92" y="270"/>
                    </a:lnTo>
                    <a:lnTo>
                      <a:pt x="98" y="267"/>
                    </a:lnTo>
                    <a:lnTo>
                      <a:pt x="101" y="264"/>
                    </a:lnTo>
                    <a:lnTo>
                      <a:pt x="104" y="261"/>
                    </a:lnTo>
                    <a:lnTo>
                      <a:pt x="107" y="258"/>
                    </a:lnTo>
                    <a:lnTo>
                      <a:pt x="107" y="255"/>
                    </a:lnTo>
                    <a:lnTo>
                      <a:pt x="110" y="252"/>
                    </a:lnTo>
                    <a:lnTo>
                      <a:pt x="113" y="249"/>
                    </a:lnTo>
                    <a:lnTo>
                      <a:pt x="116" y="246"/>
                    </a:lnTo>
                    <a:lnTo>
                      <a:pt x="116" y="243"/>
                    </a:lnTo>
                    <a:lnTo>
                      <a:pt x="119" y="240"/>
                    </a:lnTo>
                    <a:lnTo>
                      <a:pt x="119" y="234"/>
                    </a:lnTo>
                    <a:lnTo>
                      <a:pt x="122" y="231"/>
                    </a:lnTo>
                    <a:lnTo>
                      <a:pt x="122" y="225"/>
                    </a:lnTo>
                    <a:lnTo>
                      <a:pt x="122" y="222"/>
                    </a:lnTo>
                    <a:lnTo>
                      <a:pt x="119" y="213"/>
                    </a:lnTo>
                    <a:lnTo>
                      <a:pt x="119" y="207"/>
                    </a:lnTo>
                    <a:lnTo>
                      <a:pt x="116" y="201"/>
                    </a:lnTo>
                    <a:lnTo>
                      <a:pt x="113" y="193"/>
                    </a:lnTo>
                    <a:lnTo>
                      <a:pt x="110" y="187"/>
                    </a:lnTo>
                    <a:lnTo>
                      <a:pt x="107" y="181"/>
                    </a:lnTo>
                    <a:lnTo>
                      <a:pt x="104" y="172"/>
                    </a:lnTo>
                    <a:lnTo>
                      <a:pt x="101" y="166"/>
                    </a:lnTo>
                    <a:lnTo>
                      <a:pt x="98" y="160"/>
                    </a:lnTo>
                    <a:lnTo>
                      <a:pt x="95" y="154"/>
                    </a:lnTo>
                    <a:lnTo>
                      <a:pt x="92" y="145"/>
                    </a:lnTo>
                    <a:lnTo>
                      <a:pt x="86" y="139"/>
                    </a:lnTo>
                    <a:lnTo>
                      <a:pt x="83" y="133"/>
                    </a:lnTo>
                    <a:lnTo>
                      <a:pt x="80" y="127"/>
                    </a:lnTo>
                    <a:lnTo>
                      <a:pt x="74" y="121"/>
                    </a:lnTo>
                    <a:lnTo>
                      <a:pt x="71" y="115"/>
                    </a:lnTo>
                    <a:lnTo>
                      <a:pt x="68" y="106"/>
                    </a:lnTo>
                    <a:lnTo>
                      <a:pt x="62" y="101"/>
                    </a:lnTo>
                    <a:lnTo>
                      <a:pt x="59" y="95"/>
                    </a:lnTo>
                    <a:lnTo>
                      <a:pt x="57" y="89"/>
                    </a:lnTo>
                    <a:lnTo>
                      <a:pt x="54" y="83"/>
                    </a:lnTo>
                    <a:lnTo>
                      <a:pt x="48" y="74"/>
                    </a:lnTo>
                    <a:lnTo>
                      <a:pt x="45" y="68"/>
                    </a:lnTo>
                    <a:lnTo>
                      <a:pt x="42" y="62"/>
                    </a:lnTo>
                    <a:lnTo>
                      <a:pt x="39" y="56"/>
                    </a:lnTo>
                    <a:lnTo>
                      <a:pt x="36" y="47"/>
                    </a:lnTo>
                    <a:lnTo>
                      <a:pt x="33" y="41"/>
                    </a:lnTo>
                    <a:lnTo>
                      <a:pt x="30" y="35"/>
                    </a:lnTo>
                    <a:lnTo>
                      <a:pt x="30" y="26"/>
                    </a:lnTo>
                    <a:lnTo>
                      <a:pt x="27" y="20"/>
                    </a:lnTo>
                    <a:lnTo>
                      <a:pt x="24" y="12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30" y="6"/>
                    </a:lnTo>
                    <a:lnTo>
                      <a:pt x="30" y="9"/>
                    </a:lnTo>
                    <a:lnTo>
                      <a:pt x="33" y="9"/>
                    </a:lnTo>
                    <a:lnTo>
                      <a:pt x="36" y="9"/>
                    </a:lnTo>
                    <a:lnTo>
                      <a:pt x="39" y="9"/>
                    </a:lnTo>
                    <a:lnTo>
                      <a:pt x="42" y="9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51" y="9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6"/>
                    </a:lnTo>
                    <a:lnTo>
                      <a:pt x="62" y="6"/>
                    </a:lnTo>
                    <a:lnTo>
                      <a:pt x="62" y="3"/>
                    </a:lnTo>
                    <a:lnTo>
                      <a:pt x="65" y="3"/>
                    </a:lnTo>
                    <a:lnTo>
                      <a:pt x="68" y="3"/>
                    </a:lnTo>
                    <a:lnTo>
                      <a:pt x="71" y="3"/>
                    </a:lnTo>
                    <a:lnTo>
                      <a:pt x="74" y="3"/>
                    </a:lnTo>
                    <a:lnTo>
                      <a:pt x="77" y="3"/>
                    </a:lnTo>
                    <a:lnTo>
                      <a:pt x="80" y="3"/>
                    </a:lnTo>
                    <a:lnTo>
                      <a:pt x="83" y="3"/>
                    </a:lnTo>
                    <a:lnTo>
                      <a:pt x="83" y="0"/>
                    </a:lnTo>
                    <a:lnTo>
                      <a:pt x="86" y="0"/>
                    </a:lnTo>
                    <a:lnTo>
                      <a:pt x="86" y="6"/>
                    </a:lnTo>
                    <a:lnTo>
                      <a:pt x="86" y="14"/>
                    </a:lnTo>
                    <a:lnTo>
                      <a:pt x="86" y="20"/>
                    </a:lnTo>
                    <a:lnTo>
                      <a:pt x="86" y="29"/>
                    </a:lnTo>
                    <a:lnTo>
                      <a:pt x="89" y="35"/>
                    </a:lnTo>
                    <a:lnTo>
                      <a:pt x="89" y="44"/>
                    </a:lnTo>
                    <a:lnTo>
                      <a:pt x="89" y="50"/>
                    </a:lnTo>
                    <a:lnTo>
                      <a:pt x="92" y="56"/>
                    </a:lnTo>
                    <a:lnTo>
                      <a:pt x="95" y="65"/>
                    </a:lnTo>
                    <a:lnTo>
                      <a:pt x="95" y="71"/>
                    </a:lnTo>
                    <a:lnTo>
                      <a:pt x="98" y="77"/>
                    </a:lnTo>
                    <a:lnTo>
                      <a:pt x="101" y="86"/>
                    </a:lnTo>
                    <a:lnTo>
                      <a:pt x="104" y="92"/>
                    </a:lnTo>
                    <a:lnTo>
                      <a:pt x="107" y="98"/>
                    </a:lnTo>
                    <a:lnTo>
                      <a:pt x="110" y="106"/>
                    </a:lnTo>
                    <a:lnTo>
                      <a:pt x="113" y="112"/>
                    </a:lnTo>
                    <a:lnTo>
                      <a:pt x="116" y="118"/>
                    </a:lnTo>
                    <a:lnTo>
                      <a:pt x="119" y="124"/>
                    </a:lnTo>
                    <a:lnTo>
                      <a:pt x="122" y="133"/>
                    </a:lnTo>
                    <a:lnTo>
                      <a:pt x="128" y="139"/>
                    </a:lnTo>
                    <a:lnTo>
                      <a:pt x="131" y="145"/>
                    </a:lnTo>
                    <a:lnTo>
                      <a:pt x="134" y="154"/>
                    </a:lnTo>
                    <a:lnTo>
                      <a:pt x="137" y="160"/>
                    </a:lnTo>
                    <a:lnTo>
                      <a:pt x="140" y="166"/>
                    </a:lnTo>
                    <a:lnTo>
                      <a:pt x="143" y="172"/>
                    </a:lnTo>
                    <a:lnTo>
                      <a:pt x="146" y="181"/>
                    </a:lnTo>
                    <a:lnTo>
                      <a:pt x="149" y="187"/>
                    </a:lnTo>
                    <a:lnTo>
                      <a:pt x="152" y="193"/>
                    </a:lnTo>
                    <a:lnTo>
                      <a:pt x="155" y="201"/>
                    </a:lnTo>
                    <a:lnTo>
                      <a:pt x="158" y="207"/>
                    </a:lnTo>
                    <a:lnTo>
                      <a:pt x="161" y="213"/>
                    </a:lnTo>
                    <a:lnTo>
                      <a:pt x="161" y="222"/>
                    </a:lnTo>
                    <a:lnTo>
                      <a:pt x="161" y="225"/>
                    </a:lnTo>
                    <a:lnTo>
                      <a:pt x="164" y="228"/>
                    </a:lnTo>
                    <a:lnTo>
                      <a:pt x="164" y="231"/>
                    </a:lnTo>
                    <a:lnTo>
                      <a:pt x="164" y="234"/>
                    </a:lnTo>
                    <a:lnTo>
                      <a:pt x="167" y="237"/>
                    </a:lnTo>
                    <a:lnTo>
                      <a:pt x="167" y="240"/>
                    </a:lnTo>
                    <a:lnTo>
                      <a:pt x="170" y="243"/>
                    </a:lnTo>
                    <a:lnTo>
                      <a:pt x="170" y="246"/>
                    </a:lnTo>
                    <a:lnTo>
                      <a:pt x="172" y="249"/>
                    </a:lnTo>
                    <a:lnTo>
                      <a:pt x="172" y="252"/>
                    </a:lnTo>
                    <a:lnTo>
                      <a:pt x="172" y="255"/>
                    </a:lnTo>
                    <a:lnTo>
                      <a:pt x="175" y="258"/>
                    </a:lnTo>
                    <a:lnTo>
                      <a:pt x="175" y="261"/>
                    </a:lnTo>
                    <a:lnTo>
                      <a:pt x="175" y="264"/>
                    </a:lnTo>
                    <a:lnTo>
                      <a:pt x="175" y="267"/>
                    </a:lnTo>
                    <a:lnTo>
                      <a:pt x="175" y="270"/>
                    </a:lnTo>
                    <a:lnTo>
                      <a:pt x="175" y="273"/>
                    </a:lnTo>
                    <a:lnTo>
                      <a:pt x="175" y="276"/>
                    </a:lnTo>
                    <a:lnTo>
                      <a:pt x="172" y="279"/>
                    </a:lnTo>
                    <a:lnTo>
                      <a:pt x="172" y="282"/>
                    </a:lnTo>
                    <a:lnTo>
                      <a:pt x="170" y="282"/>
                    </a:lnTo>
                    <a:lnTo>
                      <a:pt x="167" y="285"/>
                    </a:lnTo>
                    <a:lnTo>
                      <a:pt x="164" y="288"/>
                    </a:lnTo>
                    <a:lnTo>
                      <a:pt x="161" y="288"/>
                    </a:lnTo>
                    <a:lnTo>
                      <a:pt x="158" y="290"/>
                    </a:lnTo>
                    <a:lnTo>
                      <a:pt x="155" y="290"/>
                    </a:lnTo>
                    <a:lnTo>
                      <a:pt x="152" y="293"/>
                    </a:lnTo>
                    <a:lnTo>
                      <a:pt x="149" y="293"/>
                    </a:lnTo>
                    <a:lnTo>
                      <a:pt x="146" y="296"/>
                    </a:lnTo>
                    <a:lnTo>
                      <a:pt x="143" y="296"/>
                    </a:lnTo>
                    <a:lnTo>
                      <a:pt x="140" y="299"/>
                    </a:lnTo>
                    <a:lnTo>
                      <a:pt x="137" y="302"/>
                    </a:lnTo>
                    <a:lnTo>
                      <a:pt x="134" y="302"/>
                    </a:lnTo>
                    <a:lnTo>
                      <a:pt x="131" y="305"/>
                    </a:lnTo>
                    <a:lnTo>
                      <a:pt x="128" y="305"/>
                    </a:lnTo>
                    <a:lnTo>
                      <a:pt x="125" y="305"/>
                    </a:lnTo>
                    <a:lnTo>
                      <a:pt x="125" y="308"/>
                    </a:lnTo>
                    <a:lnTo>
                      <a:pt x="122" y="308"/>
                    </a:lnTo>
                    <a:lnTo>
                      <a:pt x="119" y="311"/>
                    </a:lnTo>
                    <a:lnTo>
                      <a:pt x="116" y="311"/>
                    </a:lnTo>
                    <a:lnTo>
                      <a:pt x="113" y="311"/>
                    </a:lnTo>
                    <a:lnTo>
                      <a:pt x="110" y="314"/>
                    </a:lnTo>
                    <a:lnTo>
                      <a:pt x="107" y="314"/>
                    </a:lnTo>
                    <a:lnTo>
                      <a:pt x="104" y="314"/>
                    </a:lnTo>
                    <a:lnTo>
                      <a:pt x="104" y="317"/>
                    </a:lnTo>
                    <a:lnTo>
                      <a:pt x="101" y="317"/>
                    </a:lnTo>
                    <a:lnTo>
                      <a:pt x="98" y="317"/>
                    </a:lnTo>
                    <a:lnTo>
                      <a:pt x="95" y="317"/>
                    </a:lnTo>
                    <a:lnTo>
                      <a:pt x="92" y="320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1" name="Freeform 145"/>
              <p:cNvSpPr>
                <a:spLocks/>
              </p:cNvSpPr>
              <p:nvPr/>
            </p:nvSpPr>
            <p:spPr bwMode="auto">
              <a:xfrm>
                <a:off x="2387" y="1332"/>
                <a:ext cx="229" cy="362"/>
              </a:xfrm>
              <a:custGeom>
                <a:avLst/>
                <a:gdLst>
                  <a:gd name="T0" fmla="*/ 95 w 229"/>
                  <a:gd name="T1" fmla="*/ 350 h 362"/>
                  <a:gd name="T2" fmla="*/ 86 w 229"/>
                  <a:gd name="T3" fmla="*/ 356 h 362"/>
                  <a:gd name="T4" fmla="*/ 74 w 229"/>
                  <a:gd name="T5" fmla="*/ 362 h 362"/>
                  <a:gd name="T6" fmla="*/ 66 w 229"/>
                  <a:gd name="T7" fmla="*/ 353 h 362"/>
                  <a:gd name="T8" fmla="*/ 63 w 229"/>
                  <a:gd name="T9" fmla="*/ 338 h 362"/>
                  <a:gd name="T10" fmla="*/ 57 w 229"/>
                  <a:gd name="T11" fmla="*/ 327 h 362"/>
                  <a:gd name="T12" fmla="*/ 54 w 229"/>
                  <a:gd name="T13" fmla="*/ 312 h 362"/>
                  <a:gd name="T14" fmla="*/ 51 w 229"/>
                  <a:gd name="T15" fmla="*/ 297 h 362"/>
                  <a:gd name="T16" fmla="*/ 48 w 229"/>
                  <a:gd name="T17" fmla="*/ 285 h 362"/>
                  <a:gd name="T18" fmla="*/ 48 w 229"/>
                  <a:gd name="T19" fmla="*/ 270 h 362"/>
                  <a:gd name="T20" fmla="*/ 63 w 229"/>
                  <a:gd name="T21" fmla="*/ 264 h 362"/>
                  <a:gd name="T22" fmla="*/ 77 w 229"/>
                  <a:gd name="T23" fmla="*/ 258 h 362"/>
                  <a:gd name="T24" fmla="*/ 92 w 229"/>
                  <a:gd name="T25" fmla="*/ 252 h 362"/>
                  <a:gd name="T26" fmla="*/ 104 w 229"/>
                  <a:gd name="T27" fmla="*/ 241 h 362"/>
                  <a:gd name="T28" fmla="*/ 107 w 229"/>
                  <a:gd name="T29" fmla="*/ 223 h 362"/>
                  <a:gd name="T30" fmla="*/ 101 w 229"/>
                  <a:gd name="T31" fmla="*/ 208 h 362"/>
                  <a:gd name="T32" fmla="*/ 92 w 229"/>
                  <a:gd name="T33" fmla="*/ 193 h 362"/>
                  <a:gd name="T34" fmla="*/ 83 w 229"/>
                  <a:gd name="T35" fmla="*/ 181 h 362"/>
                  <a:gd name="T36" fmla="*/ 74 w 229"/>
                  <a:gd name="T37" fmla="*/ 166 h 362"/>
                  <a:gd name="T38" fmla="*/ 66 w 229"/>
                  <a:gd name="T39" fmla="*/ 151 h 362"/>
                  <a:gd name="T40" fmla="*/ 60 w 229"/>
                  <a:gd name="T41" fmla="*/ 137 h 362"/>
                  <a:gd name="T42" fmla="*/ 48 w 229"/>
                  <a:gd name="T43" fmla="*/ 131 h 362"/>
                  <a:gd name="T44" fmla="*/ 36 w 229"/>
                  <a:gd name="T45" fmla="*/ 128 h 362"/>
                  <a:gd name="T46" fmla="*/ 24 w 229"/>
                  <a:gd name="T47" fmla="*/ 122 h 362"/>
                  <a:gd name="T48" fmla="*/ 9 w 229"/>
                  <a:gd name="T49" fmla="*/ 113 h 362"/>
                  <a:gd name="T50" fmla="*/ 3 w 229"/>
                  <a:gd name="T51" fmla="*/ 104 h 362"/>
                  <a:gd name="T52" fmla="*/ 3 w 229"/>
                  <a:gd name="T53" fmla="*/ 92 h 362"/>
                  <a:gd name="T54" fmla="*/ 15 w 229"/>
                  <a:gd name="T55" fmla="*/ 86 h 362"/>
                  <a:gd name="T56" fmla="*/ 24 w 229"/>
                  <a:gd name="T57" fmla="*/ 80 h 362"/>
                  <a:gd name="T58" fmla="*/ 27 w 229"/>
                  <a:gd name="T59" fmla="*/ 68 h 362"/>
                  <a:gd name="T60" fmla="*/ 24 w 229"/>
                  <a:gd name="T61" fmla="*/ 54 h 362"/>
                  <a:gd name="T62" fmla="*/ 21 w 229"/>
                  <a:gd name="T63" fmla="*/ 42 h 362"/>
                  <a:gd name="T64" fmla="*/ 24 w 229"/>
                  <a:gd name="T65" fmla="*/ 27 h 362"/>
                  <a:gd name="T66" fmla="*/ 36 w 229"/>
                  <a:gd name="T67" fmla="*/ 21 h 362"/>
                  <a:gd name="T68" fmla="*/ 51 w 229"/>
                  <a:gd name="T69" fmla="*/ 18 h 362"/>
                  <a:gd name="T70" fmla="*/ 66 w 229"/>
                  <a:gd name="T71" fmla="*/ 12 h 362"/>
                  <a:gd name="T72" fmla="*/ 80 w 229"/>
                  <a:gd name="T73" fmla="*/ 6 h 362"/>
                  <a:gd name="T74" fmla="*/ 95 w 229"/>
                  <a:gd name="T75" fmla="*/ 0 h 362"/>
                  <a:gd name="T76" fmla="*/ 110 w 229"/>
                  <a:gd name="T77" fmla="*/ 3 h 362"/>
                  <a:gd name="T78" fmla="*/ 125 w 229"/>
                  <a:gd name="T79" fmla="*/ 18 h 362"/>
                  <a:gd name="T80" fmla="*/ 131 w 229"/>
                  <a:gd name="T81" fmla="*/ 36 h 362"/>
                  <a:gd name="T82" fmla="*/ 137 w 229"/>
                  <a:gd name="T83" fmla="*/ 54 h 362"/>
                  <a:gd name="T84" fmla="*/ 143 w 229"/>
                  <a:gd name="T85" fmla="*/ 71 h 362"/>
                  <a:gd name="T86" fmla="*/ 146 w 229"/>
                  <a:gd name="T87" fmla="*/ 89 h 362"/>
                  <a:gd name="T88" fmla="*/ 152 w 229"/>
                  <a:gd name="T89" fmla="*/ 107 h 362"/>
                  <a:gd name="T90" fmla="*/ 161 w 229"/>
                  <a:gd name="T91" fmla="*/ 125 h 362"/>
                  <a:gd name="T92" fmla="*/ 173 w 229"/>
                  <a:gd name="T93" fmla="*/ 146 h 362"/>
                  <a:gd name="T94" fmla="*/ 188 w 229"/>
                  <a:gd name="T95" fmla="*/ 166 h 362"/>
                  <a:gd name="T96" fmla="*/ 202 w 229"/>
                  <a:gd name="T97" fmla="*/ 190 h 362"/>
                  <a:gd name="T98" fmla="*/ 217 w 229"/>
                  <a:gd name="T99" fmla="*/ 214 h 362"/>
                  <a:gd name="T100" fmla="*/ 223 w 229"/>
                  <a:gd name="T101" fmla="*/ 241 h 362"/>
                  <a:gd name="T102" fmla="*/ 229 w 229"/>
                  <a:gd name="T103" fmla="*/ 264 h 362"/>
                  <a:gd name="T104" fmla="*/ 223 w 229"/>
                  <a:gd name="T105" fmla="*/ 288 h 362"/>
                  <a:gd name="T106" fmla="*/ 208 w 229"/>
                  <a:gd name="T107" fmla="*/ 303 h 362"/>
                  <a:gd name="T108" fmla="*/ 188 w 229"/>
                  <a:gd name="T109" fmla="*/ 315 h 362"/>
                  <a:gd name="T110" fmla="*/ 167 w 229"/>
                  <a:gd name="T111" fmla="*/ 324 h 362"/>
                  <a:gd name="T112" fmla="*/ 146 w 229"/>
                  <a:gd name="T113" fmla="*/ 330 h 362"/>
                  <a:gd name="T114" fmla="*/ 125 w 229"/>
                  <a:gd name="T115" fmla="*/ 338 h 362"/>
                  <a:gd name="T116" fmla="*/ 104 w 229"/>
                  <a:gd name="T117" fmla="*/ 347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9" h="362">
                    <a:moveTo>
                      <a:pt x="104" y="347"/>
                    </a:moveTo>
                    <a:lnTo>
                      <a:pt x="101" y="347"/>
                    </a:lnTo>
                    <a:lnTo>
                      <a:pt x="101" y="350"/>
                    </a:lnTo>
                    <a:lnTo>
                      <a:pt x="98" y="350"/>
                    </a:lnTo>
                    <a:lnTo>
                      <a:pt x="95" y="350"/>
                    </a:lnTo>
                    <a:lnTo>
                      <a:pt x="95" y="353"/>
                    </a:lnTo>
                    <a:lnTo>
                      <a:pt x="92" y="353"/>
                    </a:lnTo>
                    <a:lnTo>
                      <a:pt x="89" y="353"/>
                    </a:lnTo>
                    <a:lnTo>
                      <a:pt x="89" y="356"/>
                    </a:lnTo>
                    <a:lnTo>
                      <a:pt x="86" y="356"/>
                    </a:lnTo>
                    <a:lnTo>
                      <a:pt x="83" y="356"/>
                    </a:lnTo>
                    <a:lnTo>
                      <a:pt x="83" y="359"/>
                    </a:lnTo>
                    <a:lnTo>
                      <a:pt x="80" y="359"/>
                    </a:lnTo>
                    <a:lnTo>
                      <a:pt x="77" y="359"/>
                    </a:lnTo>
                    <a:lnTo>
                      <a:pt x="74" y="362"/>
                    </a:lnTo>
                    <a:lnTo>
                      <a:pt x="72" y="362"/>
                    </a:lnTo>
                    <a:lnTo>
                      <a:pt x="69" y="362"/>
                    </a:lnTo>
                    <a:lnTo>
                      <a:pt x="69" y="359"/>
                    </a:lnTo>
                    <a:lnTo>
                      <a:pt x="69" y="356"/>
                    </a:lnTo>
                    <a:lnTo>
                      <a:pt x="66" y="353"/>
                    </a:lnTo>
                    <a:lnTo>
                      <a:pt x="66" y="350"/>
                    </a:lnTo>
                    <a:lnTo>
                      <a:pt x="66" y="347"/>
                    </a:lnTo>
                    <a:lnTo>
                      <a:pt x="66" y="344"/>
                    </a:lnTo>
                    <a:lnTo>
                      <a:pt x="63" y="341"/>
                    </a:lnTo>
                    <a:lnTo>
                      <a:pt x="63" y="338"/>
                    </a:lnTo>
                    <a:lnTo>
                      <a:pt x="63" y="335"/>
                    </a:lnTo>
                    <a:lnTo>
                      <a:pt x="60" y="335"/>
                    </a:lnTo>
                    <a:lnTo>
                      <a:pt x="60" y="333"/>
                    </a:lnTo>
                    <a:lnTo>
                      <a:pt x="60" y="330"/>
                    </a:lnTo>
                    <a:lnTo>
                      <a:pt x="57" y="327"/>
                    </a:lnTo>
                    <a:lnTo>
                      <a:pt x="57" y="324"/>
                    </a:lnTo>
                    <a:lnTo>
                      <a:pt x="57" y="321"/>
                    </a:lnTo>
                    <a:lnTo>
                      <a:pt x="57" y="318"/>
                    </a:lnTo>
                    <a:lnTo>
                      <a:pt x="54" y="315"/>
                    </a:lnTo>
                    <a:lnTo>
                      <a:pt x="54" y="312"/>
                    </a:lnTo>
                    <a:lnTo>
                      <a:pt x="54" y="309"/>
                    </a:lnTo>
                    <a:lnTo>
                      <a:pt x="51" y="306"/>
                    </a:lnTo>
                    <a:lnTo>
                      <a:pt x="51" y="303"/>
                    </a:lnTo>
                    <a:lnTo>
                      <a:pt x="51" y="300"/>
                    </a:lnTo>
                    <a:lnTo>
                      <a:pt x="51" y="297"/>
                    </a:lnTo>
                    <a:lnTo>
                      <a:pt x="48" y="297"/>
                    </a:lnTo>
                    <a:lnTo>
                      <a:pt x="48" y="294"/>
                    </a:lnTo>
                    <a:lnTo>
                      <a:pt x="48" y="291"/>
                    </a:lnTo>
                    <a:lnTo>
                      <a:pt x="48" y="288"/>
                    </a:lnTo>
                    <a:lnTo>
                      <a:pt x="48" y="285"/>
                    </a:lnTo>
                    <a:lnTo>
                      <a:pt x="45" y="282"/>
                    </a:lnTo>
                    <a:lnTo>
                      <a:pt x="45" y="279"/>
                    </a:lnTo>
                    <a:lnTo>
                      <a:pt x="45" y="276"/>
                    </a:lnTo>
                    <a:lnTo>
                      <a:pt x="45" y="273"/>
                    </a:lnTo>
                    <a:lnTo>
                      <a:pt x="48" y="270"/>
                    </a:lnTo>
                    <a:lnTo>
                      <a:pt x="51" y="267"/>
                    </a:lnTo>
                    <a:lnTo>
                      <a:pt x="54" y="267"/>
                    </a:lnTo>
                    <a:lnTo>
                      <a:pt x="57" y="264"/>
                    </a:lnTo>
                    <a:lnTo>
                      <a:pt x="60" y="264"/>
                    </a:lnTo>
                    <a:lnTo>
                      <a:pt x="63" y="264"/>
                    </a:lnTo>
                    <a:lnTo>
                      <a:pt x="66" y="261"/>
                    </a:lnTo>
                    <a:lnTo>
                      <a:pt x="69" y="261"/>
                    </a:lnTo>
                    <a:lnTo>
                      <a:pt x="72" y="261"/>
                    </a:lnTo>
                    <a:lnTo>
                      <a:pt x="74" y="258"/>
                    </a:lnTo>
                    <a:lnTo>
                      <a:pt x="77" y="258"/>
                    </a:lnTo>
                    <a:lnTo>
                      <a:pt x="80" y="258"/>
                    </a:lnTo>
                    <a:lnTo>
                      <a:pt x="83" y="255"/>
                    </a:lnTo>
                    <a:lnTo>
                      <a:pt x="86" y="255"/>
                    </a:lnTo>
                    <a:lnTo>
                      <a:pt x="89" y="252"/>
                    </a:lnTo>
                    <a:lnTo>
                      <a:pt x="92" y="252"/>
                    </a:lnTo>
                    <a:lnTo>
                      <a:pt x="95" y="249"/>
                    </a:lnTo>
                    <a:lnTo>
                      <a:pt x="98" y="249"/>
                    </a:lnTo>
                    <a:lnTo>
                      <a:pt x="98" y="246"/>
                    </a:lnTo>
                    <a:lnTo>
                      <a:pt x="101" y="243"/>
                    </a:lnTo>
                    <a:lnTo>
                      <a:pt x="104" y="241"/>
                    </a:lnTo>
                    <a:lnTo>
                      <a:pt x="104" y="238"/>
                    </a:lnTo>
                    <a:lnTo>
                      <a:pt x="107" y="235"/>
                    </a:lnTo>
                    <a:lnTo>
                      <a:pt x="107" y="232"/>
                    </a:lnTo>
                    <a:lnTo>
                      <a:pt x="107" y="226"/>
                    </a:lnTo>
                    <a:lnTo>
                      <a:pt x="107" y="223"/>
                    </a:lnTo>
                    <a:lnTo>
                      <a:pt x="104" y="220"/>
                    </a:lnTo>
                    <a:lnTo>
                      <a:pt x="104" y="217"/>
                    </a:lnTo>
                    <a:lnTo>
                      <a:pt x="104" y="214"/>
                    </a:lnTo>
                    <a:lnTo>
                      <a:pt x="101" y="211"/>
                    </a:lnTo>
                    <a:lnTo>
                      <a:pt x="101" y="208"/>
                    </a:lnTo>
                    <a:lnTo>
                      <a:pt x="98" y="205"/>
                    </a:lnTo>
                    <a:lnTo>
                      <a:pt x="98" y="202"/>
                    </a:lnTo>
                    <a:lnTo>
                      <a:pt x="95" y="199"/>
                    </a:lnTo>
                    <a:lnTo>
                      <a:pt x="95" y="196"/>
                    </a:lnTo>
                    <a:lnTo>
                      <a:pt x="92" y="193"/>
                    </a:lnTo>
                    <a:lnTo>
                      <a:pt x="92" y="190"/>
                    </a:lnTo>
                    <a:lnTo>
                      <a:pt x="89" y="187"/>
                    </a:lnTo>
                    <a:lnTo>
                      <a:pt x="86" y="184"/>
                    </a:lnTo>
                    <a:lnTo>
                      <a:pt x="86" y="181"/>
                    </a:lnTo>
                    <a:lnTo>
                      <a:pt x="83" y="181"/>
                    </a:lnTo>
                    <a:lnTo>
                      <a:pt x="83" y="178"/>
                    </a:lnTo>
                    <a:lnTo>
                      <a:pt x="80" y="175"/>
                    </a:lnTo>
                    <a:lnTo>
                      <a:pt x="77" y="172"/>
                    </a:lnTo>
                    <a:lnTo>
                      <a:pt x="77" y="169"/>
                    </a:lnTo>
                    <a:lnTo>
                      <a:pt x="74" y="166"/>
                    </a:lnTo>
                    <a:lnTo>
                      <a:pt x="74" y="163"/>
                    </a:lnTo>
                    <a:lnTo>
                      <a:pt x="72" y="160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66" y="151"/>
                    </a:lnTo>
                    <a:lnTo>
                      <a:pt x="66" y="149"/>
                    </a:lnTo>
                    <a:lnTo>
                      <a:pt x="63" y="146"/>
                    </a:lnTo>
                    <a:lnTo>
                      <a:pt x="63" y="143"/>
                    </a:lnTo>
                    <a:lnTo>
                      <a:pt x="60" y="140"/>
                    </a:lnTo>
                    <a:lnTo>
                      <a:pt x="60" y="137"/>
                    </a:lnTo>
                    <a:lnTo>
                      <a:pt x="57" y="137"/>
                    </a:lnTo>
                    <a:lnTo>
                      <a:pt x="57" y="134"/>
                    </a:lnTo>
                    <a:lnTo>
                      <a:pt x="54" y="134"/>
                    </a:lnTo>
                    <a:lnTo>
                      <a:pt x="51" y="134"/>
                    </a:lnTo>
                    <a:lnTo>
                      <a:pt x="48" y="131"/>
                    </a:lnTo>
                    <a:lnTo>
                      <a:pt x="45" y="131"/>
                    </a:lnTo>
                    <a:lnTo>
                      <a:pt x="42" y="131"/>
                    </a:lnTo>
                    <a:lnTo>
                      <a:pt x="42" y="128"/>
                    </a:lnTo>
                    <a:lnTo>
                      <a:pt x="39" y="128"/>
                    </a:lnTo>
                    <a:lnTo>
                      <a:pt x="36" y="128"/>
                    </a:lnTo>
                    <a:lnTo>
                      <a:pt x="36" y="125"/>
                    </a:lnTo>
                    <a:lnTo>
                      <a:pt x="33" y="125"/>
                    </a:lnTo>
                    <a:lnTo>
                      <a:pt x="30" y="125"/>
                    </a:lnTo>
                    <a:lnTo>
                      <a:pt x="27" y="122"/>
                    </a:lnTo>
                    <a:lnTo>
                      <a:pt x="24" y="122"/>
                    </a:lnTo>
                    <a:lnTo>
                      <a:pt x="21" y="119"/>
                    </a:lnTo>
                    <a:lnTo>
                      <a:pt x="18" y="119"/>
                    </a:lnTo>
                    <a:lnTo>
                      <a:pt x="15" y="116"/>
                    </a:lnTo>
                    <a:lnTo>
                      <a:pt x="12" y="113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6" y="110"/>
                    </a:lnTo>
                    <a:lnTo>
                      <a:pt x="6" y="107"/>
                    </a:lnTo>
                    <a:lnTo>
                      <a:pt x="3" y="107"/>
                    </a:lnTo>
                    <a:lnTo>
                      <a:pt x="3" y="104"/>
                    </a:lnTo>
                    <a:lnTo>
                      <a:pt x="0" y="104"/>
                    </a:lnTo>
                    <a:lnTo>
                      <a:pt x="0" y="101"/>
                    </a:lnTo>
                    <a:lnTo>
                      <a:pt x="0" y="98"/>
                    </a:lnTo>
                    <a:lnTo>
                      <a:pt x="3" y="95"/>
                    </a:lnTo>
                    <a:lnTo>
                      <a:pt x="3" y="92"/>
                    </a:lnTo>
                    <a:lnTo>
                      <a:pt x="6" y="92"/>
                    </a:lnTo>
                    <a:lnTo>
                      <a:pt x="9" y="89"/>
                    </a:lnTo>
                    <a:lnTo>
                      <a:pt x="12" y="89"/>
                    </a:lnTo>
                    <a:lnTo>
                      <a:pt x="15" y="89"/>
                    </a:lnTo>
                    <a:lnTo>
                      <a:pt x="15" y="86"/>
                    </a:lnTo>
                    <a:lnTo>
                      <a:pt x="18" y="86"/>
                    </a:lnTo>
                    <a:lnTo>
                      <a:pt x="21" y="86"/>
                    </a:lnTo>
                    <a:lnTo>
                      <a:pt x="21" y="83"/>
                    </a:lnTo>
                    <a:lnTo>
                      <a:pt x="24" y="83"/>
                    </a:lnTo>
                    <a:lnTo>
                      <a:pt x="24" y="80"/>
                    </a:lnTo>
                    <a:lnTo>
                      <a:pt x="27" y="80"/>
                    </a:lnTo>
                    <a:lnTo>
                      <a:pt x="27" y="77"/>
                    </a:lnTo>
                    <a:lnTo>
                      <a:pt x="27" y="74"/>
                    </a:lnTo>
                    <a:lnTo>
                      <a:pt x="27" y="71"/>
                    </a:lnTo>
                    <a:lnTo>
                      <a:pt x="27" y="68"/>
                    </a:lnTo>
                    <a:lnTo>
                      <a:pt x="27" y="65"/>
                    </a:lnTo>
                    <a:lnTo>
                      <a:pt x="24" y="62"/>
                    </a:lnTo>
                    <a:lnTo>
                      <a:pt x="24" y="59"/>
                    </a:lnTo>
                    <a:lnTo>
                      <a:pt x="24" y="57"/>
                    </a:lnTo>
                    <a:lnTo>
                      <a:pt x="24" y="54"/>
                    </a:lnTo>
                    <a:lnTo>
                      <a:pt x="24" y="51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1" y="45"/>
                    </a:lnTo>
                    <a:lnTo>
                      <a:pt x="21" y="42"/>
                    </a:lnTo>
                    <a:lnTo>
                      <a:pt x="21" y="39"/>
                    </a:lnTo>
                    <a:lnTo>
                      <a:pt x="21" y="36"/>
                    </a:lnTo>
                    <a:lnTo>
                      <a:pt x="21" y="33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4" y="24"/>
                    </a:lnTo>
                    <a:lnTo>
                      <a:pt x="24" y="21"/>
                    </a:lnTo>
                    <a:lnTo>
                      <a:pt x="27" y="21"/>
                    </a:lnTo>
                    <a:lnTo>
                      <a:pt x="33" y="21"/>
                    </a:lnTo>
                    <a:lnTo>
                      <a:pt x="36" y="21"/>
                    </a:lnTo>
                    <a:lnTo>
                      <a:pt x="39" y="21"/>
                    </a:lnTo>
                    <a:lnTo>
                      <a:pt x="42" y="21"/>
                    </a:lnTo>
                    <a:lnTo>
                      <a:pt x="45" y="21"/>
                    </a:lnTo>
                    <a:lnTo>
                      <a:pt x="48" y="21"/>
                    </a:lnTo>
                    <a:lnTo>
                      <a:pt x="51" y="18"/>
                    </a:lnTo>
                    <a:lnTo>
                      <a:pt x="54" y="18"/>
                    </a:lnTo>
                    <a:lnTo>
                      <a:pt x="57" y="18"/>
                    </a:lnTo>
                    <a:lnTo>
                      <a:pt x="60" y="15"/>
                    </a:lnTo>
                    <a:lnTo>
                      <a:pt x="63" y="15"/>
                    </a:lnTo>
                    <a:lnTo>
                      <a:pt x="66" y="12"/>
                    </a:lnTo>
                    <a:lnTo>
                      <a:pt x="69" y="12"/>
                    </a:lnTo>
                    <a:lnTo>
                      <a:pt x="72" y="9"/>
                    </a:lnTo>
                    <a:lnTo>
                      <a:pt x="74" y="9"/>
                    </a:lnTo>
                    <a:lnTo>
                      <a:pt x="77" y="6"/>
                    </a:lnTo>
                    <a:lnTo>
                      <a:pt x="80" y="6"/>
                    </a:lnTo>
                    <a:lnTo>
                      <a:pt x="83" y="3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92" y="3"/>
                    </a:lnTo>
                    <a:lnTo>
                      <a:pt x="95" y="0"/>
                    </a:lnTo>
                    <a:lnTo>
                      <a:pt x="98" y="0"/>
                    </a:lnTo>
                    <a:lnTo>
                      <a:pt x="101" y="0"/>
                    </a:lnTo>
                    <a:lnTo>
                      <a:pt x="104" y="3"/>
                    </a:lnTo>
                    <a:lnTo>
                      <a:pt x="107" y="3"/>
                    </a:lnTo>
                    <a:lnTo>
                      <a:pt x="110" y="3"/>
                    </a:lnTo>
                    <a:lnTo>
                      <a:pt x="113" y="6"/>
                    </a:lnTo>
                    <a:lnTo>
                      <a:pt x="116" y="9"/>
                    </a:lnTo>
                    <a:lnTo>
                      <a:pt x="119" y="12"/>
                    </a:lnTo>
                    <a:lnTo>
                      <a:pt x="122" y="15"/>
                    </a:lnTo>
                    <a:lnTo>
                      <a:pt x="125" y="18"/>
                    </a:lnTo>
                    <a:lnTo>
                      <a:pt x="125" y="21"/>
                    </a:lnTo>
                    <a:lnTo>
                      <a:pt x="128" y="24"/>
                    </a:lnTo>
                    <a:lnTo>
                      <a:pt x="128" y="27"/>
                    </a:lnTo>
                    <a:lnTo>
                      <a:pt x="131" y="33"/>
                    </a:lnTo>
                    <a:lnTo>
                      <a:pt x="131" y="36"/>
                    </a:lnTo>
                    <a:lnTo>
                      <a:pt x="131" y="39"/>
                    </a:lnTo>
                    <a:lnTo>
                      <a:pt x="134" y="42"/>
                    </a:lnTo>
                    <a:lnTo>
                      <a:pt x="134" y="45"/>
                    </a:lnTo>
                    <a:lnTo>
                      <a:pt x="137" y="51"/>
                    </a:lnTo>
                    <a:lnTo>
                      <a:pt x="137" y="54"/>
                    </a:lnTo>
                    <a:lnTo>
                      <a:pt x="137" y="57"/>
                    </a:lnTo>
                    <a:lnTo>
                      <a:pt x="140" y="59"/>
                    </a:lnTo>
                    <a:lnTo>
                      <a:pt x="140" y="62"/>
                    </a:lnTo>
                    <a:lnTo>
                      <a:pt x="140" y="68"/>
                    </a:lnTo>
                    <a:lnTo>
                      <a:pt x="143" y="71"/>
                    </a:lnTo>
                    <a:lnTo>
                      <a:pt x="143" y="74"/>
                    </a:lnTo>
                    <a:lnTo>
                      <a:pt x="143" y="77"/>
                    </a:lnTo>
                    <a:lnTo>
                      <a:pt x="146" y="80"/>
                    </a:lnTo>
                    <a:lnTo>
                      <a:pt x="146" y="86"/>
                    </a:lnTo>
                    <a:lnTo>
                      <a:pt x="146" y="89"/>
                    </a:lnTo>
                    <a:lnTo>
                      <a:pt x="149" y="92"/>
                    </a:lnTo>
                    <a:lnTo>
                      <a:pt x="149" y="95"/>
                    </a:lnTo>
                    <a:lnTo>
                      <a:pt x="152" y="98"/>
                    </a:lnTo>
                    <a:lnTo>
                      <a:pt x="152" y="104"/>
                    </a:lnTo>
                    <a:lnTo>
                      <a:pt x="152" y="107"/>
                    </a:lnTo>
                    <a:lnTo>
                      <a:pt x="155" y="110"/>
                    </a:lnTo>
                    <a:lnTo>
                      <a:pt x="155" y="113"/>
                    </a:lnTo>
                    <a:lnTo>
                      <a:pt x="158" y="116"/>
                    </a:lnTo>
                    <a:lnTo>
                      <a:pt x="158" y="119"/>
                    </a:lnTo>
                    <a:lnTo>
                      <a:pt x="161" y="125"/>
                    </a:lnTo>
                    <a:lnTo>
                      <a:pt x="161" y="128"/>
                    </a:lnTo>
                    <a:lnTo>
                      <a:pt x="164" y="131"/>
                    </a:lnTo>
                    <a:lnTo>
                      <a:pt x="167" y="137"/>
                    </a:lnTo>
                    <a:lnTo>
                      <a:pt x="170" y="140"/>
                    </a:lnTo>
                    <a:lnTo>
                      <a:pt x="173" y="146"/>
                    </a:lnTo>
                    <a:lnTo>
                      <a:pt x="176" y="149"/>
                    </a:lnTo>
                    <a:lnTo>
                      <a:pt x="179" y="154"/>
                    </a:lnTo>
                    <a:lnTo>
                      <a:pt x="182" y="157"/>
                    </a:lnTo>
                    <a:lnTo>
                      <a:pt x="185" y="163"/>
                    </a:lnTo>
                    <a:lnTo>
                      <a:pt x="188" y="166"/>
                    </a:lnTo>
                    <a:lnTo>
                      <a:pt x="193" y="172"/>
                    </a:lnTo>
                    <a:lnTo>
                      <a:pt x="196" y="178"/>
                    </a:lnTo>
                    <a:lnTo>
                      <a:pt x="196" y="181"/>
                    </a:lnTo>
                    <a:lnTo>
                      <a:pt x="199" y="187"/>
                    </a:lnTo>
                    <a:lnTo>
                      <a:pt x="202" y="190"/>
                    </a:lnTo>
                    <a:lnTo>
                      <a:pt x="205" y="196"/>
                    </a:lnTo>
                    <a:lnTo>
                      <a:pt x="208" y="199"/>
                    </a:lnTo>
                    <a:lnTo>
                      <a:pt x="211" y="205"/>
                    </a:lnTo>
                    <a:lnTo>
                      <a:pt x="214" y="211"/>
                    </a:lnTo>
                    <a:lnTo>
                      <a:pt x="217" y="214"/>
                    </a:lnTo>
                    <a:lnTo>
                      <a:pt x="217" y="220"/>
                    </a:lnTo>
                    <a:lnTo>
                      <a:pt x="220" y="226"/>
                    </a:lnTo>
                    <a:lnTo>
                      <a:pt x="220" y="229"/>
                    </a:lnTo>
                    <a:lnTo>
                      <a:pt x="223" y="235"/>
                    </a:lnTo>
                    <a:lnTo>
                      <a:pt x="223" y="241"/>
                    </a:lnTo>
                    <a:lnTo>
                      <a:pt x="226" y="243"/>
                    </a:lnTo>
                    <a:lnTo>
                      <a:pt x="226" y="249"/>
                    </a:lnTo>
                    <a:lnTo>
                      <a:pt x="229" y="255"/>
                    </a:lnTo>
                    <a:lnTo>
                      <a:pt x="229" y="258"/>
                    </a:lnTo>
                    <a:lnTo>
                      <a:pt x="229" y="264"/>
                    </a:lnTo>
                    <a:lnTo>
                      <a:pt x="229" y="270"/>
                    </a:lnTo>
                    <a:lnTo>
                      <a:pt x="229" y="276"/>
                    </a:lnTo>
                    <a:lnTo>
                      <a:pt x="229" y="282"/>
                    </a:lnTo>
                    <a:lnTo>
                      <a:pt x="226" y="285"/>
                    </a:lnTo>
                    <a:lnTo>
                      <a:pt x="223" y="288"/>
                    </a:lnTo>
                    <a:lnTo>
                      <a:pt x="220" y="291"/>
                    </a:lnTo>
                    <a:lnTo>
                      <a:pt x="217" y="294"/>
                    </a:lnTo>
                    <a:lnTo>
                      <a:pt x="214" y="297"/>
                    </a:lnTo>
                    <a:lnTo>
                      <a:pt x="211" y="300"/>
                    </a:lnTo>
                    <a:lnTo>
                      <a:pt x="208" y="303"/>
                    </a:lnTo>
                    <a:lnTo>
                      <a:pt x="202" y="306"/>
                    </a:lnTo>
                    <a:lnTo>
                      <a:pt x="199" y="309"/>
                    </a:lnTo>
                    <a:lnTo>
                      <a:pt x="196" y="309"/>
                    </a:lnTo>
                    <a:lnTo>
                      <a:pt x="190" y="312"/>
                    </a:lnTo>
                    <a:lnTo>
                      <a:pt x="188" y="315"/>
                    </a:lnTo>
                    <a:lnTo>
                      <a:pt x="185" y="315"/>
                    </a:lnTo>
                    <a:lnTo>
                      <a:pt x="179" y="318"/>
                    </a:lnTo>
                    <a:lnTo>
                      <a:pt x="176" y="321"/>
                    </a:lnTo>
                    <a:lnTo>
                      <a:pt x="173" y="321"/>
                    </a:lnTo>
                    <a:lnTo>
                      <a:pt x="167" y="324"/>
                    </a:lnTo>
                    <a:lnTo>
                      <a:pt x="164" y="324"/>
                    </a:lnTo>
                    <a:lnTo>
                      <a:pt x="158" y="327"/>
                    </a:lnTo>
                    <a:lnTo>
                      <a:pt x="155" y="327"/>
                    </a:lnTo>
                    <a:lnTo>
                      <a:pt x="149" y="330"/>
                    </a:lnTo>
                    <a:lnTo>
                      <a:pt x="146" y="330"/>
                    </a:lnTo>
                    <a:lnTo>
                      <a:pt x="143" y="333"/>
                    </a:lnTo>
                    <a:lnTo>
                      <a:pt x="137" y="333"/>
                    </a:lnTo>
                    <a:lnTo>
                      <a:pt x="134" y="335"/>
                    </a:lnTo>
                    <a:lnTo>
                      <a:pt x="128" y="335"/>
                    </a:lnTo>
                    <a:lnTo>
                      <a:pt x="125" y="338"/>
                    </a:lnTo>
                    <a:lnTo>
                      <a:pt x="119" y="338"/>
                    </a:lnTo>
                    <a:lnTo>
                      <a:pt x="116" y="341"/>
                    </a:lnTo>
                    <a:lnTo>
                      <a:pt x="113" y="344"/>
                    </a:lnTo>
                    <a:lnTo>
                      <a:pt x="107" y="344"/>
                    </a:lnTo>
                    <a:lnTo>
                      <a:pt x="104" y="347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2" name="Freeform 146"/>
              <p:cNvSpPr>
                <a:spLocks/>
              </p:cNvSpPr>
              <p:nvPr/>
            </p:nvSpPr>
            <p:spPr bwMode="auto">
              <a:xfrm>
                <a:off x="2515" y="1323"/>
                <a:ext cx="77" cy="45"/>
              </a:xfrm>
              <a:custGeom>
                <a:avLst/>
                <a:gdLst>
                  <a:gd name="T0" fmla="*/ 77 w 77"/>
                  <a:gd name="T1" fmla="*/ 33 h 45"/>
                  <a:gd name="T2" fmla="*/ 71 w 77"/>
                  <a:gd name="T3" fmla="*/ 33 h 45"/>
                  <a:gd name="T4" fmla="*/ 65 w 77"/>
                  <a:gd name="T5" fmla="*/ 33 h 45"/>
                  <a:gd name="T6" fmla="*/ 60 w 77"/>
                  <a:gd name="T7" fmla="*/ 36 h 45"/>
                  <a:gd name="T8" fmla="*/ 57 w 77"/>
                  <a:gd name="T9" fmla="*/ 39 h 45"/>
                  <a:gd name="T10" fmla="*/ 51 w 77"/>
                  <a:gd name="T11" fmla="*/ 39 h 45"/>
                  <a:gd name="T12" fmla="*/ 48 w 77"/>
                  <a:gd name="T13" fmla="*/ 42 h 45"/>
                  <a:gd name="T14" fmla="*/ 45 w 77"/>
                  <a:gd name="T15" fmla="*/ 45 h 45"/>
                  <a:gd name="T16" fmla="*/ 39 w 77"/>
                  <a:gd name="T17" fmla="*/ 45 h 45"/>
                  <a:gd name="T18" fmla="*/ 36 w 77"/>
                  <a:gd name="T19" fmla="*/ 42 h 45"/>
                  <a:gd name="T20" fmla="*/ 30 w 77"/>
                  <a:gd name="T21" fmla="*/ 39 h 45"/>
                  <a:gd name="T22" fmla="*/ 27 w 77"/>
                  <a:gd name="T23" fmla="*/ 33 h 45"/>
                  <a:gd name="T24" fmla="*/ 21 w 77"/>
                  <a:gd name="T25" fmla="*/ 36 h 45"/>
                  <a:gd name="T26" fmla="*/ 18 w 77"/>
                  <a:gd name="T27" fmla="*/ 30 h 45"/>
                  <a:gd name="T28" fmla="*/ 18 w 77"/>
                  <a:gd name="T29" fmla="*/ 24 h 45"/>
                  <a:gd name="T30" fmla="*/ 15 w 77"/>
                  <a:gd name="T31" fmla="*/ 21 h 45"/>
                  <a:gd name="T32" fmla="*/ 12 w 77"/>
                  <a:gd name="T33" fmla="*/ 18 h 45"/>
                  <a:gd name="T34" fmla="*/ 9 w 77"/>
                  <a:gd name="T35" fmla="*/ 15 h 45"/>
                  <a:gd name="T36" fmla="*/ 9 w 77"/>
                  <a:gd name="T37" fmla="*/ 9 h 45"/>
                  <a:gd name="T38" fmla="*/ 6 w 77"/>
                  <a:gd name="T39" fmla="*/ 6 h 45"/>
                  <a:gd name="T40" fmla="*/ 3 w 77"/>
                  <a:gd name="T41" fmla="*/ 3 h 45"/>
                  <a:gd name="T42" fmla="*/ 3 w 77"/>
                  <a:gd name="T43" fmla="*/ 0 h 45"/>
                  <a:gd name="T44" fmla="*/ 9 w 77"/>
                  <a:gd name="T45" fmla="*/ 0 h 45"/>
                  <a:gd name="T46" fmla="*/ 15 w 77"/>
                  <a:gd name="T47" fmla="*/ 0 h 45"/>
                  <a:gd name="T48" fmla="*/ 21 w 77"/>
                  <a:gd name="T49" fmla="*/ 0 h 45"/>
                  <a:gd name="T50" fmla="*/ 27 w 77"/>
                  <a:gd name="T51" fmla="*/ 3 h 45"/>
                  <a:gd name="T52" fmla="*/ 33 w 77"/>
                  <a:gd name="T53" fmla="*/ 9 h 45"/>
                  <a:gd name="T54" fmla="*/ 36 w 77"/>
                  <a:gd name="T55" fmla="*/ 12 h 45"/>
                  <a:gd name="T56" fmla="*/ 39 w 77"/>
                  <a:gd name="T57" fmla="*/ 15 h 45"/>
                  <a:gd name="T58" fmla="*/ 45 w 77"/>
                  <a:gd name="T59" fmla="*/ 18 h 45"/>
                  <a:gd name="T60" fmla="*/ 51 w 77"/>
                  <a:gd name="T61" fmla="*/ 21 h 45"/>
                  <a:gd name="T62" fmla="*/ 57 w 77"/>
                  <a:gd name="T63" fmla="*/ 21 h 45"/>
                  <a:gd name="T64" fmla="*/ 62 w 77"/>
                  <a:gd name="T65" fmla="*/ 21 h 45"/>
                  <a:gd name="T66" fmla="*/ 65 w 77"/>
                  <a:gd name="T67" fmla="*/ 18 h 45"/>
                  <a:gd name="T68" fmla="*/ 71 w 77"/>
                  <a:gd name="T69" fmla="*/ 18 h 45"/>
                  <a:gd name="T70" fmla="*/ 74 w 77"/>
                  <a:gd name="T71" fmla="*/ 21 h 45"/>
                  <a:gd name="T72" fmla="*/ 74 w 77"/>
                  <a:gd name="T73" fmla="*/ 27 h 45"/>
                  <a:gd name="T74" fmla="*/ 77 w 77"/>
                  <a:gd name="T75" fmla="*/ 30 h 45"/>
                  <a:gd name="T76" fmla="*/ 77 w 77"/>
                  <a:gd name="T77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45">
                    <a:moveTo>
                      <a:pt x="77" y="36"/>
                    </a:moveTo>
                    <a:lnTo>
                      <a:pt x="77" y="33"/>
                    </a:lnTo>
                    <a:lnTo>
                      <a:pt x="74" y="33"/>
                    </a:lnTo>
                    <a:lnTo>
                      <a:pt x="71" y="33"/>
                    </a:lnTo>
                    <a:lnTo>
                      <a:pt x="68" y="33"/>
                    </a:lnTo>
                    <a:lnTo>
                      <a:pt x="65" y="33"/>
                    </a:lnTo>
                    <a:lnTo>
                      <a:pt x="62" y="33"/>
                    </a:lnTo>
                    <a:lnTo>
                      <a:pt x="60" y="36"/>
                    </a:lnTo>
                    <a:lnTo>
                      <a:pt x="57" y="36"/>
                    </a:lnTo>
                    <a:lnTo>
                      <a:pt x="57" y="39"/>
                    </a:lnTo>
                    <a:lnTo>
                      <a:pt x="54" y="39"/>
                    </a:lnTo>
                    <a:lnTo>
                      <a:pt x="51" y="39"/>
                    </a:lnTo>
                    <a:lnTo>
                      <a:pt x="51" y="42"/>
                    </a:lnTo>
                    <a:lnTo>
                      <a:pt x="48" y="42"/>
                    </a:lnTo>
                    <a:lnTo>
                      <a:pt x="45" y="42"/>
                    </a:lnTo>
                    <a:lnTo>
                      <a:pt x="45" y="45"/>
                    </a:lnTo>
                    <a:lnTo>
                      <a:pt x="42" y="45"/>
                    </a:lnTo>
                    <a:lnTo>
                      <a:pt x="39" y="45"/>
                    </a:lnTo>
                    <a:lnTo>
                      <a:pt x="36" y="45"/>
                    </a:lnTo>
                    <a:lnTo>
                      <a:pt x="36" y="42"/>
                    </a:lnTo>
                    <a:lnTo>
                      <a:pt x="33" y="42"/>
                    </a:lnTo>
                    <a:lnTo>
                      <a:pt x="30" y="39"/>
                    </a:lnTo>
                    <a:lnTo>
                      <a:pt x="30" y="36"/>
                    </a:lnTo>
                    <a:lnTo>
                      <a:pt x="27" y="33"/>
                    </a:lnTo>
                    <a:lnTo>
                      <a:pt x="21" y="39"/>
                    </a:lnTo>
                    <a:lnTo>
                      <a:pt x="21" y="36"/>
                    </a:lnTo>
                    <a:lnTo>
                      <a:pt x="21" y="33"/>
                    </a:lnTo>
                    <a:lnTo>
                      <a:pt x="18" y="30"/>
                    </a:lnTo>
                    <a:lnTo>
                      <a:pt x="18" y="27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2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30" y="6"/>
                    </a:lnTo>
                    <a:lnTo>
                      <a:pt x="33" y="9"/>
                    </a:lnTo>
                    <a:lnTo>
                      <a:pt x="36" y="9"/>
                    </a:lnTo>
                    <a:lnTo>
                      <a:pt x="36" y="12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42" y="15"/>
                    </a:lnTo>
                    <a:lnTo>
                      <a:pt x="45" y="18"/>
                    </a:lnTo>
                    <a:lnTo>
                      <a:pt x="48" y="18"/>
                    </a:lnTo>
                    <a:lnTo>
                      <a:pt x="51" y="21"/>
                    </a:lnTo>
                    <a:lnTo>
                      <a:pt x="54" y="21"/>
                    </a:lnTo>
                    <a:lnTo>
                      <a:pt x="57" y="21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2" y="18"/>
                    </a:lnTo>
                    <a:lnTo>
                      <a:pt x="65" y="18"/>
                    </a:lnTo>
                    <a:lnTo>
                      <a:pt x="68" y="18"/>
                    </a:lnTo>
                    <a:lnTo>
                      <a:pt x="71" y="18"/>
                    </a:lnTo>
                    <a:lnTo>
                      <a:pt x="71" y="21"/>
                    </a:lnTo>
                    <a:lnTo>
                      <a:pt x="74" y="21"/>
                    </a:lnTo>
                    <a:lnTo>
                      <a:pt x="74" y="24"/>
                    </a:lnTo>
                    <a:lnTo>
                      <a:pt x="74" y="27"/>
                    </a:lnTo>
                    <a:lnTo>
                      <a:pt x="77" y="27"/>
                    </a:lnTo>
                    <a:lnTo>
                      <a:pt x="77" y="30"/>
                    </a:lnTo>
                    <a:lnTo>
                      <a:pt x="77" y="33"/>
                    </a:lnTo>
                    <a:lnTo>
                      <a:pt x="77" y="36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3" name="Freeform 147"/>
              <p:cNvSpPr>
                <a:spLocks/>
              </p:cNvSpPr>
              <p:nvPr/>
            </p:nvSpPr>
            <p:spPr bwMode="auto">
              <a:xfrm>
                <a:off x="1867" y="2015"/>
                <a:ext cx="702" cy="807"/>
              </a:xfrm>
              <a:custGeom>
                <a:avLst/>
                <a:gdLst>
                  <a:gd name="T0" fmla="*/ 621 w 702"/>
                  <a:gd name="T1" fmla="*/ 786 h 807"/>
                  <a:gd name="T2" fmla="*/ 580 w 702"/>
                  <a:gd name="T3" fmla="*/ 786 h 807"/>
                  <a:gd name="T4" fmla="*/ 541 w 702"/>
                  <a:gd name="T5" fmla="*/ 795 h 807"/>
                  <a:gd name="T6" fmla="*/ 508 w 702"/>
                  <a:gd name="T7" fmla="*/ 804 h 807"/>
                  <a:gd name="T8" fmla="*/ 493 w 702"/>
                  <a:gd name="T9" fmla="*/ 774 h 807"/>
                  <a:gd name="T10" fmla="*/ 526 w 702"/>
                  <a:gd name="T11" fmla="*/ 721 h 807"/>
                  <a:gd name="T12" fmla="*/ 571 w 702"/>
                  <a:gd name="T13" fmla="*/ 670 h 807"/>
                  <a:gd name="T14" fmla="*/ 609 w 702"/>
                  <a:gd name="T15" fmla="*/ 602 h 807"/>
                  <a:gd name="T16" fmla="*/ 648 w 702"/>
                  <a:gd name="T17" fmla="*/ 531 h 807"/>
                  <a:gd name="T18" fmla="*/ 651 w 702"/>
                  <a:gd name="T19" fmla="*/ 460 h 807"/>
                  <a:gd name="T20" fmla="*/ 639 w 702"/>
                  <a:gd name="T21" fmla="*/ 501 h 807"/>
                  <a:gd name="T22" fmla="*/ 627 w 702"/>
                  <a:gd name="T23" fmla="*/ 543 h 807"/>
                  <a:gd name="T24" fmla="*/ 600 w 702"/>
                  <a:gd name="T25" fmla="*/ 590 h 807"/>
                  <a:gd name="T26" fmla="*/ 565 w 702"/>
                  <a:gd name="T27" fmla="*/ 647 h 807"/>
                  <a:gd name="T28" fmla="*/ 523 w 702"/>
                  <a:gd name="T29" fmla="*/ 703 h 807"/>
                  <a:gd name="T30" fmla="*/ 517 w 702"/>
                  <a:gd name="T31" fmla="*/ 662 h 807"/>
                  <a:gd name="T32" fmla="*/ 526 w 702"/>
                  <a:gd name="T33" fmla="*/ 540 h 807"/>
                  <a:gd name="T34" fmla="*/ 526 w 702"/>
                  <a:gd name="T35" fmla="*/ 421 h 807"/>
                  <a:gd name="T36" fmla="*/ 508 w 702"/>
                  <a:gd name="T37" fmla="*/ 344 h 807"/>
                  <a:gd name="T38" fmla="*/ 496 w 702"/>
                  <a:gd name="T39" fmla="*/ 285 h 807"/>
                  <a:gd name="T40" fmla="*/ 487 w 702"/>
                  <a:gd name="T41" fmla="*/ 228 h 807"/>
                  <a:gd name="T42" fmla="*/ 517 w 702"/>
                  <a:gd name="T43" fmla="*/ 175 h 807"/>
                  <a:gd name="T44" fmla="*/ 571 w 702"/>
                  <a:gd name="T45" fmla="*/ 139 h 807"/>
                  <a:gd name="T46" fmla="*/ 526 w 702"/>
                  <a:gd name="T47" fmla="*/ 145 h 807"/>
                  <a:gd name="T48" fmla="*/ 541 w 702"/>
                  <a:gd name="T49" fmla="*/ 110 h 807"/>
                  <a:gd name="T50" fmla="*/ 562 w 702"/>
                  <a:gd name="T51" fmla="*/ 83 h 807"/>
                  <a:gd name="T52" fmla="*/ 484 w 702"/>
                  <a:gd name="T53" fmla="*/ 166 h 807"/>
                  <a:gd name="T54" fmla="*/ 419 w 702"/>
                  <a:gd name="T55" fmla="*/ 329 h 807"/>
                  <a:gd name="T56" fmla="*/ 327 w 702"/>
                  <a:gd name="T57" fmla="*/ 483 h 807"/>
                  <a:gd name="T58" fmla="*/ 244 w 702"/>
                  <a:gd name="T59" fmla="*/ 578 h 807"/>
                  <a:gd name="T60" fmla="*/ 163 w 702"/>
                  <a:gd name="T61" fmla="*/ 667 h 807"/>
                  <a:gd name="T62" fmla="*/ 83 w 702"/>
                  <a:gd name="T63" fmla="*/ 721 h 807"/>
                  <a:gd name="T64" fmla="*/ 38 w 702"/>
                  <a:gd name="T65" fmla="*/ 691 h 807"/>
                  <a:gd name="T66" fmla="*/ 12 w 702"/>
                  <a:gd name="T67" fmla="*/ 647 h 807"/>
                  <a:gd name="T68" fmla="*/ 53 w 702"/>
                  <a:gd name="T69" fmla="*/ 531 h 807"/>
                  <a:gd name="T70" fmla="*/ 145 w 702"/>
                  <a:gd name="T71" fmla="*/ 478 h 807"/>
                  <a:gd name="T72" fmla="*/ 223 w 702"/>
                  <a:gd name="T73" fmla="*/ 403 h 807"/>
                  <a:gd name="T74" fmla="*/ 235 w 702"/>
                  <a:gd name="T75" fmla="*/ 362 h 807"/>
                  <a:gd name="T76" fmla="*/ 235 w 702"/>
                  <a:gd name="T77" fmla="*/ 332 h 807"/>
                  <a:gd name="T78" fmla="*/ 264 w 702"/>
                  <a:gd name="T79" fmla="*/ 314 h 807"/>
                  <a:gd name="T80" fmla="*/ 270 w 702"/>
                  <a:gd name="T81" fmla="*/ 270 h 807"/>
                  <a:gd name="T82" fmla="*/ 291 w 702"/>
                  <a:gd name="T83" fmla="*/ 190 h 807"/>
                  <a:gd name="T84" fmla="*/ 315 w 702"/>
                  <a:gd name="T85" fmla="*/ 110 h 807"/>
                  <a:gd name="T86" fmla="*/ 309 w 702"/>
                  <a:gd name="T87" fmla="*/ 50 h 807"/>
                  <a:gd name="T88" fmla="*/ 324 w 702"/>
                  <a:gd name="T89" fmla="*/ 18 h 807"/>
                  <a:gd name="T90" fmla="*/ 354 w 702"/>
                  <a:gd name="T91" fmla="*/ 3 h 807"/>
                  <a:gd name="T92" fmla="*/ 413 w 702"/>
                  <a:gd name="T93" fmla="*/ 18 h 807"/>
                  <a:gd name="T94" fmla="*/ 476 w 702"/>
                  <a:gd name="T95" fmla="*/ 23 h 807"/>
                  <a:gd name="T96" fmla="*/ 523 w 702"/>
                  <a:gd name="T97" fmla="*/ 15 h 807"/>
                  <a:gd name="T98" fmla="*/ 565 w 702"/>
                  <a:gd name="T99" fmla="*/ 9 h 807"/>
                  <a:gd name="T100" fmla="*/ 603 w 702"/>
                  <a:gd name="T101" fmla="*/ 0 h 807"/>
                  <a:gd name="T102" fmla="*/ 615 w 702"/>
                  <a:gd name="T103" fmla="*/ 29 h 807"/>
                  <a:gd name="T104" fmla="*/ 624 w 702"/>
                  <a:gd name="T105" fmla="*/ 53 h 807"/>
                  <a:gd name="T106" fmla="*/ 633 w 702"/>
                  <a:gd name="T107" fmla="*/ 92 h 807"/>
                  <a:gd name="T108" fmla="*/ 651 w 702"/>
                  <a:gd name="T109" fmla="*/ 133 h 807"/>
                  <a:gd name="T110" fmla="*/ 654 w 702"/>
                  <a:gd name="T111" fmla="*/ 207 h 807"/>
                  <a:gd name="T112" fmla="*/ 672 w 702"/>
                  <a:gd name="T113" fmla="*/ 308 h 807"/>
                  <a:gd name="T114" fmla="*/ 690 w 702"/>
                  <a:gd name="T115" fmla="*/ 412 h 807"/>
                  <a:gd name="T116" fmla="*/ 702 w 702"/>
                  <a:gd name="T117" fmla="*/ 552 h 807"/>
                  <a:gd name="T118" fmla="*/ 687 w 702"/>
                  <a:gd name="T119" fmla="*/ 694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" h="807">
                    <a:moveTo>
                      <a:pt x="654" y="792"/>
                    </a:moveTo>
                    <a:lnTo>
                      <a:pt x="651" y="792"/>
                    </a:lnTo>
                    <a:lnTo>
                      <a:pt x="648" y="792"/>
                    </a:lnTo>
                    <a:lnTo>
                      <a:pt x="645" y="789"/>
                    </a:lnTo>
                    <a:lnTo>
                      <a:pt x="642" y="789"/>
                    </a:lnTo>
                    <a:lnTo>
                      <a:pt x="639" y="789"/>
                    </a:lnTo>
                    <a:lnTo>
                      <a:pt x="636" y="789"/>
                    </a:lnTo>
                    <a:lnTo>
                      <a:pt x="633" y="789"/>
                    </a:lnTo>
                    <a:lnTo>
                      <a:pt x="630" y="786"/>
                    </a:lnTo>
                    <a:lnTo>
                      <a:pt x="627" y="786"/>
                    </a:lnTo>
                    <a:lnTo>
                      <a:pt x="624" y="786"/>
                    </a:lnTo>
                    <a:lnTo>
                      <a:pt x="621" y="786"/>
                    </a:lnTo>
                    <a:lnTo>
                      <a:pt x="618" y="786"/>
                    </a:lnTo>
                    <a:lnTo>
                      <a:pt x="615" y="786"/>
                    </a:lnTo>
                    <a:lnTo>
                      <a:pt x="609" y="786"/>
                    </a:lnTo>
                    <a:lnTo>
                      <a:pt x="606" y="786"/>
                    </a:lnTo>
                    <a:lnTo>
                      <a:pt x="603" y="786"/>
                    </a:lnTo>
                    <a:lnTo>
                      <a:pt x="600" y="783"/>
                    </a:lnTo>
                    <a:lnTo>
                      <a:pt x="597" y="783"/>
                    </a:lnTo>
                    <a:lnTo>
                      <a:pt x="592" y="786"/>
                    </a:lnTo>
                    <a:lnTo>
                      <a:pt x="589" y="786"/>
                    </a:lnTo>
                    <a:lnTo>
                      <a:pt x="586" y="786"/>
                    </a:lnTo>
                    <a:lnTo>
                      <a:pt x="583" y="786"/>
                    </a:lnTo>
                    <a:lnTo>
                      <a:pt x="580" y="786"/>
                    </a:lnTo>
                    <a:lnTo>
                      <a:pt x="577" y="786"/>
                    </a:lnTo>
                    <a:lnTo>
                      <a:pt x="571" y="786"/>
                    </a:lnTo>
                    <a:lnTo>
                      <a:pt x="568" y="786"/>
                    </a:lnTo>
                    <a:lnTo>
                      <a:pt x="565" y="789"/>
                    </a:lnTo>
                    <a:lnTo>
                      <a:pt x="562" y="789"/>
                    </a:lnTo>
                    <a:lnTo>
                      <a:pt x="559" y="789"/>
                    </a:lnTo>
                    <a:lnTo>
                      <a:pt x="556" y="789"/>
                    </a:lnTo>
                    <a:lnTo>
                      <a:pt x="553" y="789"/>
                    </a:lnTo>
                    <a:lnTo>
                      <a:pt x="550" y="792"/>
                    </a:lnTo>
                    <a:lnTo>
                      <a:pt x="547" y="792"/>
                    </a:lnTo>
                    <a:lnTo>
                      <a:pt x="544" y="792"/>
                    </a:lnTo>
                    <a:lnTo>
                      <a:pt x="541" y="795"/>
                    </a:lnTo>
                    <a:lnTo>
                      <a:pt x="538" y="795"/>
                    </a:lnTo>
                    <a:lnTo>
                      <a:pt x="535" y="795"/>
                    </a:lnTo>
                    <a:lnTo>
                      <a:pt x="532" y="798"/>
                    </a:lnTo>
                    <a:lnTo>
                      <a:pt x="529" y="798"/>
                    </a:lnTo>
                    <a:lnTo>
                      <a:pt x="526" y="798"/>
                    </a:lnTo>
                    <a:lnTo>
                      <a:pt x="523" y="801"/>
                    </a:lnTo>
                    <a:lnTo>
                      <a:pt x="520" y="801"/>
                    </a:lnTo>
                    <a:lnTo>
                      <a:pt x="517" y="801"/>
                    </a:lnTo>
                    <a:lnTo>
                      <a:pt x="514" y="801"/>
                    </a:lnTo>
                    <a:lnTo>
                      <a:pt x="514" y="804"/>
                    </a:lnTo>
                    <a:lnTo>
                      <a:pt x="511" y="804"/>
                    </a:lnTo>
                    <a:lnTo>
                      <a:pt x="508" y="804"/>
                    </a:lnTo>
                    <a:lnTo>
                      <a:pt x="505" y="804"/>
                    </a:lnTo>
                    <a:lnTo>
                      <a:pt x="502" y="807"/>
                    </a:lnTo>
                    <a:lnTo>
                      <a:pt x="499" y="807"/>
                    </a:lnTo>
                    <a:lnTo>
                      <a:pt x="496" y="807"/>
                    </a:lnTo>
                    <a:lnTo>
                      <a:pt x="493" y="807"/>
                    </a:lnTo>
                    <a:lnTo>
                      <a:pt x="490" y="807"/>
                    </a:lnTo>
                    <a:lnTo>
                      <a:pt x="490" y="801"/>
                    </a:lnTo>
                    <a:lnTo>
                      <a:pt x="490" y="798"/>
                    </a:lnTo>
                    <a:lnTo>
                      <a:pt x="490" y="792"/>
                    </a:lnTo>
                    <a:lnTo>
                      <a:pt x="490" y="786"/>
                    </a:lnTo>
                    <a:lnTo>
                      <a:pt x="490" y="780"/>
                    </a:lnTo>
                    <a:lnTo>
                      <a:pt x="493" y="774"/>
                    </a:lnTo>
                    <a:lnTo>
                      <a:pt x="493" y="771"/>
                    </a:lnTo>
                    <a:lnTo>
                      <a:pt x="496" y="765"/>
                    </a:lnTo>
                    <a:lnTo>
                      <a:pt x="499" y="759"/>
                    </a:lnTo>
                    <a:lnTo>
                      <a:pt x="499" y="756"/>
                    </a:lnTo>
                    <a:lnTo>
                      <a:pt x="502" y="751"/>
                    </a:lnTo>
                    <a:lnTo>
                      <a:pt x="505" y="748"/>
                    </a:lnTo>
                    <a:lnTo>
                      <a:pt x="508" y="742"/>
                    </a:lnTo>
                    <a:lnTo>
                      <a:pt x="514" y="739"/>
                    </a:lnTo>
                    <a:lnTo>
                      <a:pt x="517" y="733"/>
                    </a:lnTo>
                    <a:lnTo>
                      <a:pt x="520" y="730"/>
                    </a:lnTo>
                    <a:lnTo>
                      <a:pt x="523" y="724"/>
                    </a:lnTo>
                    <a:lnTo>
                      <a:pt x="526" y="721"/>
                    </a:lnTo>
                    <a:lnTo>
                      <a:pt x="532" y="715"/>
                    </a:lnTo>
                    <a:lnTo>
                      <a:pt x="535" y="712"/>
                    </a:lnTo>
                    <a:lnTo>
                      <a:pt x="538" y="709"/>
                    </a:lnTo>
                    <a:lnTo>
                      <a:pt x="544" y="703"/>
                    </a:lnTo>
                    <a:lnTo>
                      <a:pt x="547" y="700"/>
                    </a:lnTo>
                    <a:lnTo>
                      <a:pt x="550" y="694"/>
                    </a:lnTo>
                    <a:lnTo>
                      <a:pt x="553" y="691"/>
                    </a:lnTo>
                    <a:lnTo>
                      <a:pt x="556" y="685"/>
                    </a:lnTo>
                    <a:lnTo>
                      <a:pt x="562" y="682"/>
                    </a:lnTo>
                    <a:lnTo>
                      <a:pt x="565" y="679"/>
                    </a:lnTo>
                    <a:lnTo>
                      <a:pt x="568" y="673"/>
                    </a:lnTo>
                    <a:lnTo>
                      <a:pt x="571" y="670"/>
                    </a:lnTo>
                    <a:lnTo>
                      <a:pt x="574" y="664"/>
                    </a:lnTo>
                    <a:lnTo>
                      <a:pt x="574" y="659"/>
                    </a:lnTo>
                    <a:lnTo>
                      <a:pt x="580" y="653"/>
                    </a:lnTo>
                    <a:lnTo>
                      <a:pt x="583" y="650"/>
                    </a:lnTo>
                    <a:lnTo>
                      <a:pt x="586" y="644"/>
                    </a:lnTo>
                    <a:lnTo>
                      <a:pt x="589" y="638"/>
                    </a:lnTo>
                    <a:lnTo>
                      <a:pt x="592" y="632"/>
                    </a:lnTo>
                    <a:lnTo>
                      <a:pt x="594" y="626"/>
                    </a:lnTo>
                    <a:lnTo>
                      <a:pt x="600" y="620"/>
                    </a:lnTo>
                    <a:lnTo>
                      <a:pt x="603" y="614"/>
                    </a:lnTo>
                    <a:lnTo>
                      <a:pt x="606" y="608"/>
                    </a:lnTo>
                    <a:lnTo>
                      <a:pt x="609" y="602"/>
                    </a:lnTo>
                    <a:lnTo>
                      <a:pt x="612" y="596"/>
                    </a:lnTo>
                    <a:lnTo>
                      <a:pt x="615" y="590"/>
                    </a:lnTo>
                    <a:lnTo>
                      <a:pt x="618" y="584"/>
                    </a:lnTo>
                    <a:lnTo>
                      <a:pt x="624" y="578"/>
                    </a:lnTo>
                    <a:lnTo>
                      <a:pt x="627" y="575"/>
                    </a:lnTo>
                    <a:lnTo>
                      <a:pt x="630" y="570"/>
                    </a:lnTo>
                    <a:lnTo>
                      <a:pt x="633" y="564"/>
                    </a:lnTo>
                    <a:lnTo>
                      <a:pt x="636" y="558"/>
                    </a:lnTo>
                    <a:lnTo>
                      <a:pt x="639" y="552"/>
                    </a:lnTo>
                    <a:lnTo>
                      <a:pt x="642" y="543"/>
                    </a:lnTo>
                    <a:lnTo>
                      <a:pt x="645" y="537"/>
                    </a:lnTo>
                    <a:lnTo>
                      <a:pt x="648" y="531"/>
                    </a:lnTo>
                    <a:lnTo>
                      <a:pt x="648" y="525"/>
                    </a:lnTo>
                    <a:lnTo>
                      <a:pt x="651" y="519"/>
                    </a:lnTo>
                    <a:lnTo>
                      <a:pt x="654" y="513"/>
                    </a:lnTo>
                    <a:lnTo>
                      <a:pt x="657" y="507"/>
                    </a:lnTo>
                    <a:lnTo>
                      <a:pt x="657" y="501"/>
                    </a:lnTo>
                    <a:lnTo>
                      <a:pt x="660" y="495"/>
                    </a:lnTo>
                    <a:lnTo>
                      <a:pt x="663" y="486"/>
                    </a:lnTo>
                    <a:lnTo>
                      <a:pt x="663" y="480"/>
                    </a:lnTo>
                    <a:lnTo>
                      <a:pt x="666" y="475"/>
                    </a:lnTo>
                    <a:lnTo>
                      <a:pt x="666" y="469"/>
                    </a:lnTo>
                    <a:lnTo>
                      <a:pt x="654" y="457"/>
                    </a:lnTo>
                    <a:lnTo>
                      <a:pt x="651" y="460"/>
                    </a:lnTo>
                    <a:lnTo>
                      <a:pt x="651" y="463"/>
                    </a:lnTo>
                    <a:lnTo>
                      <a:pt x="651" y="466"/>
                    </a:lnTo>
                    <a:lnTo>
                      <a:pt x="648" y="469"/>
                    </a:lnTo>
                    <a:lnTo>
                      <a:pt x="648" y="472"/>
                    </a:lnTo>
                    <a:lnTo>
                      <a:pt x="648" y="478"/>
                    </a:lnTo>
                    <a:lnTo>
                      <a:pt x="645" y="480"/>
                    </a:lnTo>
                    <a:lnTo>
                      <a:pt x="645" y="483"/>
                    </a:lnTo>
                    <a:lnTo>
                      <a:pt x="645" y="486"/>
                    </a:lnTo>
                    <a:lnTo>
                      <a:pt x="642" y="489"/>
                    </a:lnTo>
                    <a:lnTo>
                      <a:pt x="642" y="492"/>
                    </a:lnTo>
                    <a:lnTo>
                      <a:pt x="642" y="498"/>
                    </a:lnTo>
                    <a:lnTo>
                      <a:pt x="639" y="501"/>
                    </a:lnTo>
                    <a:lnTo>
                      <a:pt x="639" y="504"/>
                    </a:lnTo>
                    <a:lnTo>
                      <a:pt x="639" y="507"/>
                    </a:lnTo>
                    <a:lnTo>
                      <a:pt x="636" y="510"/>
                    </a:lnTo>
                    <a:lnTo>
                      <a:pt x="636" y="516"/>
                    </a:lnTo>
                    <a:lnTo>
                      <a:pt x="633" y="519"/>
                    </a:lnTo>
                    <a:lnTo>
                      <a:pt x="633" y="522"/>
                    </a:lnTo>
                    <a:lnTo>
                      <a:pt x="633" y="525"/>
                    </a:lnTo>
                    <a:lnTo>
                      <a:pt x="630" y="528"/>
                    </a:lnTo>
                    <a:lnTo>
                      <a:pt x="630" y="531"/>
                    </a:lnTo>
                    <a:lnTo>
                      <a:pt x="627" y="537"/>
                    </a:lnTo>
                    <a:lnTo>
                      <a:pt x="627" y="540"/>
                    </a:lnTo>
                    <a:lnTo>
                      <a:pt x="627" y="543"/>
                    </a:lnTo>
                    <a:lnTo>
                      <a:pt x="624" y="546"/>
                    </a:lnTo>
                    <a:lnTo>
                      <a:pt x="624" y="549"/>
                    </a:lnTo>
                    <a:lnTo>
                      <a:pt x="621" y="552"/>
                    </a:lnTo>
                    <a:lnTo>
                      <a:pt x="621" y="555"/>
                    </a:lnTo>
                    <a:lnTo>
                      <a:pt x="618" y="561"/>
                    </a:lnTo>
                    <a:lnTo>
                      <a:pt x="618" y="564"/>
                    </a:lnTo>
                    <a:lnTo>
                      <a:pt x="615" y="567"/>
                    </a:lnTo>
                    <a:lnTo>
                      <a:pt x="612" y="570"/>
                    </a:lnTo>
                    <a:lnTo>
                      <a:pt x="609" y="575"/>
                    </a:lnTo>
                    <a:lnTo>
                      <a:pt x="606" y="578"/>
                    </a:lnTo>
                    <a:lnTo>
                      <a:pt x="603" y="584"/>
                    </a:lnTo>
                    <a:lnTo>
                      <a:pt x="600" y="590"/>
                    </a:lnTo>
                    <a:lnTo>
                      <a:pt x="597" y="593"/>
                    </a:lnTo>
                    <a:lnTo>
                      <a:pt x="594" y="599"/>
                    </a:lnTo>
                    <a:lnTo>
                      <a:pt x="592" y="602"/>
                    </a:lnTo>
                    <a:lnTo>
                      <a:pt x="589" y="608"/>
                    </a:lnTo>
                    <a:lnTo>
                      <a:pt x="586" y="614"/>
                    </a:lnTo>
                    <a:lnTo>
                      <a:pt x="583" y="617"/>
                    </a:lnTo>
                    <a:lnTo>
                      <a:pt x="580" y="623"/>
                    </a:lnTo>
                    <a:lnTo>
                      <a:pt x="577" y="626"/>
                    </a:lnTo>
                    <a:lnTo>
                      <a:pt x="574" y="632"/>
                    </a:lnTo>
                    <a:lnTo>
                      <a:pt x="571" y="638"/>
                    </a:lnTo>
                    <a:lnTo>
                      <a:pt x="568" y="641"/>
                    </a:lnTo>
                    <a:lnTo>
                      <a:pt x="565" y="647"/>
                    </a:lnTo>
                    <a:lnTo>
                      <a:pt x="562" y="650"/>
                    </a:lnTo>
                    <a:lnTo>
                      <a:pt x="559" y="656"/>
                    </a:lnTo>
                    <a:lnTo>
                      <a:pt x="556" y="662"/>
                    </a:lnTo>
                    <a:lnTo>
                      <a:pt x="553" y="664"/>
                    </a:lnTo>
                    <a:lnTo>
                      <a:pt x="550" y="670"/>
                    </a:lnTo>
                    <a:lnTo>
                      <a:pt x="544" y="673"/>
                    </a:lnTo>
                    <a:lnTo>
                      <a:pt x="541" y="679"/>
                    </a:lnTo>
                    <a:lnTo>
                      <a:pt x="538" y="682"/>
                    </a:lnTo>
                    <a:lnTo>
                      <a:pt x="535" y="688"/>
                    </a:lnTo>
                    <a:lnTo>
                      <a:pt x="532" y="691"/>
                    </a:lnTo>
                    <a:lnTo>
                      <a:pt x="529" y="697"/>
                    </a:lnTo>
                    <a:lnTo>
                      <a:pt x="523" y="703"/>
                    </a:lnTo>
                    <a:lnTo>
                      <a:pt x="520" y="706"/>
                    </a:lnTo>
                    <a:lnTo>
                      <a:pt x="517" y="712"/>
                    </a:lnTo>
                    <a:lnTo>
                      <a:pt x="511" y="715"/>
                    </a:lnTo>
                    <a:lnTo>
                      <a:pt x="511" y="712"/>
                    </a:lnTo>
                    <a:lnTo>
                      <a:pt x="511" y="709"/>
                    </a:lnTo>
                    <a:lnTo>
                      <a:pt x="511" y="706"/>
                    </a:lnTo>
                    <a:lnTo>
                      <a:pt x="514" y="706"/>
                    </a:lnTo>
                    <a:lnTo>
                      <a:pt x="517" y="703"/>
                    </a:lnTo>
                    <a:lnTo>
                      <a:pt x="517" y="691"/>
                    </a:lnTo>
                    <a:lnTo>
                      <a:pt x="517" y="682"/>
                    </a:lnTo>
                    <a:lnTo>
                      <a:pt x="517" y="673"/>
                    </a:lnTo>
                    <a:lnTo>
                      <a:pt x="517" y="662"/>
                    </a:lnTo>
                    <a:lnTo>
                      <a:pt x="517" y="653"/>
                    </a:lnTo>
                    <a:lnTo>
                      <a:pt x="517" y="641"/>
                    </a:lnTo>
                    <a:lnTo>
                      <a:pt x="517" y="632"/>
                    </a:lnTo>
                    <a:lnTo>
                      <a:pt x="517" y="623"/>
                    </a:lnTo>
                    <a:lnTo>
                      <a:pt x="520" y="611"/>
                    </a:lnTo>
                    <a:lnTo>
                      <a:pt x="520" y="602"/>
                    </a:lnTo>
                    <a:lnTo>
                      <a:pt x="520" y="590"/>
                    </a:lnTo>
                    <a:lnTo>
                      <a:pt x="523" y="581"/>
                    </a:lnTo>
                    <a:lnTo>
                      <a:pt x="523" y="570"/>
                    </a:lnTo>
                    <a:lnTo>
                      <a:pt x="526" y="561"/>
                    </a:lnTo>
                    <a:lnTo>
                      <a:pt x="526" y="552"/>
                    </a:lnTo>
                    <a:lnTo>
                      <a:pt x="526" y="540"/>
                    </a:lnTo>
                    <a:lnTo>
                      <a:pt x="529" y="531"/>
                    </a:lnTo>
                    <a:lnTo>
                      <a:pt x="529" y="519"/>
                    </a:lnTo>
                    <a:lnTo>
                      <a:pt x="529" y="510"/>
                    </a:lnTo>
                    <a:lnTo>
                      <a:pt x="529" y="498"/>
                    </a:lnTo>
                    <a:lnTo>
                      <a:pt x="529" y="489"/>
                    </a:lnTo>
                    <a:lnTo>
                      <a:pt x="532" y="480"/>
                    </a:lnTo>
                    <a:lnTo>
                      <a:pt x="532" y="469"/>
                    </a:lnTo>
                    <a:lnTo>
                      <a:pt x="529" y="460"/>
                    </a:lnTo>
                    <a:lnTo>
                      <a:pt x="529" y="451"/>
                    </a:lnTo>
                    <a:lnTo>
                      <a:pt x="529" y="439"/>
                    </a:lnTo>
                    <a:lnTo>
                      <a:pt x="529" y="430"/>
                    </a:lnTo>
                    <a:lnTo>
                      <a:pt x="526" y="421"/>
                    </a:lnTo>
                    <a:lnTo>
                      <a:pt x="523" y="409"/>
                    </a:lnTo>
                    <a:lnTo>
                      <a:pt x="523" y="400"/>
                    </a:lnTo>
                    <a:lnTo>
                      <a:pt x="520" y="391"/>
                    </a:lnTo>
                    <a:lnTo>
                      <a:pt x="514" y="383"/>
                    </a:lnTo>
                    <a:lnTo>
                      <a:pt x="514" y="377"/>
                    </a:lnTo>
                    <a:lnTo>
                      <a:pt x="514" y="371"/>
                    </a:lnTo>
                    <a:lnTo>
                      <a:pt x="514" y="368"/>
                    </a:lnTo>
                    <a:lnTo>
                      <a:pt x="511" y="362"/>
                    </a:lnTo>
                    <a:lnTo>
                      <a:pt x="511" y="356"/>
                    </a:lnTo>
                    <a:lnTo>
                      <a:pt x="511" y="353"/>
                    </a:lnTo>
                    <a:lnTo>
                      <a:pt x="511" y="347"/>
                    </a:lnTo>
                    <a:lnTo>
                      <a:pt x="508" y="344"/>
                    </a:lnTo>
                    <a:lnTo>
                      <a:pt x="508" y="338"/>
                    </a:lnTo>
                    <a:lnTo>
                      <a:pt x="508" y="332"/>
                    </a:lnTo>
                    <a:lnTo>
                      <a:pt x="505" y="329"/>
                    </a:lnTo>
                    <a:lnTo>
                      <a:pt x="505" y="323"/>
                    </a:lnTo>
                    <a:lnTo>
                      <a:pt x="502" y="317"/>
                    </a:lnTo>
                    <a:lnTo>
                      <a:pt x="502" y="314"/>
                    </a:lnTo>
                    <a:lnTo>
                      <a:pt x="502" y="308"/>
                    </a:lnTo>
                    <a:lnTo>
                      <a:pt x="499" y="305"/>
                    </a:lnTo>
                    <a:lnTo>
                      <a:pt x="499" y="299"/>
                    </a:lnTo>
                    <a:lnTo>
                      <a:pt x="499" y="294"/>
                    </a:lnTo>
                    <a:lnTo>
                      <a:pt x="496" y="291"/>
                    </a:lnTo>
                    <a:lnTo>
                      <a:pt x="496" y="285"/>
                    </a:lnTo>
                    <a:lnTo>
                      <a:pt x="493" y="282"/>
                    </a:lnTo>
                    <a:lnTo>
                      <a:pt x="493" y="276"/>
                    </a:lnTo>
                    <a:lnTo>
                      <a:pt x="493" y="270"/>
                    </a:lnTo>
                    <a:lnTo>
                      <a:pt x="490" y="267"/>
                    </a:lnTo>
                    <a:lnTo>
                      <a:pt x="490" y="261"/>
                    </a:lnTo>
                    <a:lnTo>
                      <a:pt x="490" y="255"/>
                    </a:lnTo>
                    <a:lnTo>
                      <a:pt x="490" y="252"/>
                    </a:lnTo>
                    <a:lnTo>
                      <a:pt x="487" y="246"/>
                    </a:lnTo>
                    <a:lnTo>
                      <a:pt x="487" y="243"/>
                    </a:lnTo>
                    <a:lnTo>
                      <a:pt x="487" y="237"/>
                    </a:lnTo>
                    <a:lnTo>
                      <a:pt x="487" y="231"/>
                    </a:lnTo>
                    <a:lnTo>
                      <a:pt x="487" y="228"/>
                    </a:lnTo>
                    <a:lnTo>
                      <a:pt x="487" y="222"/>
                    </a:lnTo>
                    <a:lnTo>
                      <a:pt x="487" y="216"/>
                    </a:lnTo>
                    <a:lnTo>
                      <a:pt x="490" y="210"/>
                    </a:lnTo>
                    <a:lnTo>
                      <a:pt x="493" y="207"/>
                    </a:lnTo>
                    <a:lnTo>
                      <a:pt x="493" y="202"/>
                    </a:lnTo>
                    <a:lnTo>
                      <a:pt x="496" y="199"/>
                    </a:lnTo>
                    <a:lnTo>
                      <a:pt x="499" y="193"/>
                    </a:lnTo>
                    <a:lnTo>
                      <a:pt x="502" y="190"/>
                    </a:lnTo>
                    <a:lnTo>
                      <a:pt x="505" y="187"/>
                    </a:lnTo>
                    <a:lnTo>
                      <a:pt x="511" y="181"/>
                    </a:lnTo>
                    <a:lnTo>
                      <a:pt x="514" y="178"/>
                    </a:lnTo>
                    <a:lnTo>
                      <a:pt x="517" y="175"/>
                    </a:lnTo>
                    <a:lnTo>
                      <a:pt x="520" y="172"/>
                    </a:lnTo>
                    <a:lnTo>
                      <a:pt x="526" y="169"/>
                    </a:lnTo>
                    <a:lnTo>
                      <a:pt x="529" y="166"/>
                    </a:lnTo>
                    <a:lnTo>
                      <a:pt x="535" y="163"/>
                    </a:lnTo>
                    <a:lnTo>
                      <a:pt x="538" y="160"/>
                    </a:lnTo>
                    <a:lnTo>
                      <a:pt x="544" y="157"/>
                    </a:lnTo>
                    <a:lnTo>
                      <a:pt x="547" y="154"/>
                    </a:lnTo>
                    <a:lnTo>
                      <a:pt x="553" y="151"/>
                    </a:lnTo>
                    <a:lnTo>
                      <a:pt x="556" y="148"/>
                    </a:lnTo>
                    <a:lnTo>
                      <a:pt x="562" y="145"/>
                    </a:lnTo>
                    <a:lnTo>
                      <a:pt x="565" y="142"/>
                    </a:lnTo>
                    <a:lnTo>
                      <a:pt x="571" y="139"/>
                    </a:lnTo>
                    <a:lnTo>
                      <a:pt x="574" y="136"/>
                    </a:lnTo>
                    <a:lnTo>
                      <a:pt x="577" y="133"/>
                    </a:lnTo>
                    <a:lnTo>
                      <a:pt x="583" y="130"/>
                    </a:lnTo>
                    <a:lnTo>
                      <a:pt x="586" y="127"/>
                    </a:lnTo>
                    <a:lnTo>
                      <a:pt x="589" y="124"/>
                    </a:lnTo>
                    <a:lnTo>
                      <a:pt x="592" y="121"/>
                    </a:lnTo>
                    <a:lnTo>
                      <a:pt x="594" y="118"/>
                    </a:lnTo>
                    <a:lnTo>
                      <a:pt x="597" y="115"/>
                    </a:lnTo>
                    <a:lnTo>
                      <a:pt x="589" y="110"/>
                    </a:lnTo>
                    <a:lnTo>
                      <a:pt x="523" y="151"/>
                    </a:lnTo>
                    <a:lnTo>
                      <a:pt x="526" y="148"/>
                    </a:lnTo>
                    <a:lnTo>
                      <a:pt x="526" y="145"/>
                    </a:lnTo>
                    <a:lnTo>
                      <a:pt x="526" y="142"/>
                    </a:lnTo>
                    <a:lnTo>
                      <a:pt x="529" y="139"/>
                    </a:lnTo>
                    <a:lnTo>
                      <a:pt x="529" y="136"/>
                    </a:lnTo>
                    <a:lnTo>
                      <a:pt x="529" y="133"/>
                    </a:lnTo>
                    <a:lnTo>
                      <a:pt x="532" y="130"/>
                    </a:lnTo>
                    <a:lnTo>
                      <a:pt x="532" y="127"/>
                    </a:lnTo>
                    <a:lnTo>
                      <a:pt x="532" y="124"/>
                    </a:lnTo>
                    <a:lnTo>
                      <a:pt x="535" y="121"/>
                    </a:lnTo>
                    <a:lnTo>
                      <a:pt x="535" y="118"/>
                    </a:lnTo>
                    <a:lnTo>
                      <a:pt x="538" y="115"/>
                    </a:lnTo>
                    <a:lnTo>
                      <a:pt x="538" y="112"/>
                    </a:lnTo>
                    <a:lnTo>
                      <a:pt x="541" y="110"/>
                    </a:lnTo>
                    <a:lnTo>
                      <a:pt x="544" y="107"/>
                    </a:lnTo>
                    <a:lnTo>
                      <a:pt x="547" y="104"/>
                    </a:lnTo>
                    <a:lnTo>
                      <a:pt x="550" y="101"/>
                    </a:lnTo>
                    <a:lnTo>
                      <a:pt x="553" y="98"/>
                    </a:lnTo>
                    <a:lnTo>
                      <a:pt x="556" y="98"/>
                    </a:lnTo>
                    <a:lnTo>
                      <a:pt x="556" y="95"/>
                    </a:lnTo>
                    <a:lnTo>
                      <a:pt x="559" y="95"/>
                    </a:lnTo>
                    <a:lnTo>
                      <a:pt x="562" y="95"/>
                    </a:lnTo>
                    <a:lnTo>
                      <a:pt x="565" y="92"/>
                    </a:lnTo>
                    <a:lnTo>
                      <a:pt x="562" y="89"/>
                    </a:lnTo>
                    <a:lnTo>
                      <a:pt x="562" y="86"/>
                    </a:lnTo>
                    <a:lnTo>
                      <a:pt x="562" y="83"/>
                    </a:lnTo>
                    <a:lnTo>
                      <a:pt x="562" y="80"/>
                    </a:lnTo>
                    <a:lnTo>
                      <a:pt x="559" y="80"/>
                    </a:lnTo>
                    <a:lnTo>
                      <a:pt x="556" y="80"/>
                    </a:lnTo>
                    <a:lnTo>
                      <a:pt x="553" y="80"/>
                    </a:lnTo>
                    <a:lnTo>
                      <a:pt x="544" y="80"/>
                    </a:lnTo>
                    <a:lnTo>
                      <a:pt x="535" y="92"/>
                    </a:lnTo>
                    <a:lnTo>
                      <a:pt x="523" y="104"/>
                    </a:lnTo>
                    <a:lnTo>
                      <a:pt x="514" y="115"/>
                    </a:lnTo>
                    <a:lnTo>
                      <a:pt x="505" y="127"/>
                    </a:lnTo>
                    <a:lnTo>
                      <a:pt x="499" y="139"/>
                    </a:lnTo>
                    <a:lnTo>
                      <a:pt x="490" y="151"/>
                    </a:lnTo>
                    <a:lnTo>
                      <a:pt x="484" y="166"/>
                    </a:lnTo>
                    <a:lnTo>
                      <a:pt x="479" y="178"/>
                    </a:lnTo>
                    <a:lnTo>
                      <a:pt x="473" y="193"/>
                    </a:lnTo>
                    <a:lnTo>
                      <a:pt x="467" y="204"/>
                    </a:lnTo>
                    <a:lnTo>
                      <a:pt x="461" y="219"/>
                    </a:lnTo>
                    <a:lnTo>
                      <a:pt x="455" y="231"/>
                    </a:lnTo>
                    <a:lnTo>
                      <a:pt x="449" y="246"/>
                    </a:lnTo>
                    <a:lnTo>
                      <a:pt x="446" y="261"/>
                    </a:lnTo>
                    <a:lnTo>
                      <a:pt x="440" y="273"/>
                    </a:lnTo>
                    <a:lnTo>
                      <a:pt x="437" y="288"/>
                    </a:lnTo>
                    <a:lnTo>
                      <a:pt x="431" y="302"/>
                    </a:lnTo>
                    <a:lnTo>
                      <a:pt x="425" y="314"/>
                    </a:lnTo>
                    <a:lnTo>
                      <a:pt x="419" y="329"/>
                    </a:lnTo>
                    <a:lnTo>
                      <a:pt x="416" y="344"/>
                    </a:lnTo>
                    <a:lnTo>
                      <a:pt x="410" y="356"/>
                    </a:lnTo>
                    <a:lnTo>
                      <a:pt x="404" y="371"/>
                    </a:lnTo>
                    <a:lnTo>
                      <a:pt x="398" y="383"/>
                    </a:lnTo>
                    <a:lnTo>
                      <a:pt x="389" y="397"/>
                    </a:lnTo>
                    <a:lnTo>
                      <a:pt x="383" y="409"/>
                    </a:lnTo>
                    <a:lnTo>
                      <a:pt x="374" y="424"/>
                    </a:lnTo>
                    <a:lnTo>
                      <a:pt x="368" y="436"/>
                    </a:lnTo>
                    <a:lnTo>
                      <a:pt x="360" y="448"/>
                    </a:lnTo>
                    <a:lnTo>
                      <a:pt x="348" y="460"/>
                    </a:lnTo>
                    <a:lnTo>
                      <a:pt x="339" y="472"/>
                    </a:lnTo>
                    <a:lnTo>
                      <a:pt x="327" y="483"/>
                    </a:lnTo>
                    <a:lnTo>
                      <a:pt x="315" y="495"/>
                    </a:lnTo>
                    <a:lnTo>
                      <a:pt x="309" y="501"/>
                    </a:lnTo>
                    <a:lnTo>
                      <a:pt x="303" y="507"/>
                    </a:lnTo>
                    <a:lnTo>
                      <a:pt x="294" y="516"/>
                    </a:lnTo>
                    <a:lnTo>
                      <a:pt x="288" y="525"/>
                    </a:lnTo>
                    <a:lnTo>
                      <a:pt x="282" y="531"/>
                    </a:lnTo>
                    <a:lnTo>
                      <a:pt x="276" y="540"/>
                    </a:lnTo>
                    <a:lnTo>
                      <a:pt x="270" y="546"/>
                    </a:lnTo>
                    <a:lnTo>
                      <a:pt x="264" y="555"/>
                    </a:lnTo>
                    <a:lnTo>
                      <a:pt x="255" y="564"/>
                    </a:lnTo>
                    <a:lnTo>
                      <a:pt x="250" y="570"/>
                    </a:lnTo>
                    <a:lnTo>
                      <a:pt x="244" y="578"/>
                    </a:lnTo>
                    <a:lnTo>
                      <a:pt x="238" y="584"/>
                    </a:lnTo>
                    <a:lnTo>
                      <a:pt x="232" y="593"/>
                    </a:lnTo>
                    <a:lnTo>
                      <a:pt x="226" y="602"/>
                    </a:lnTo>
                    <a:lnTo>
                      <a:pt x="217" y="608"/>
                    </a:lnTo>
                    <a:lnTo>
                      <a:pt x="211" y="617"/>
                    </a:lnTo>
                    <a:lnTo>
                      <a:pt x="205" y="626"/>
                    </a:lnTo>
                    <a:lnTo>
                      <a:pt x="199" y="632"/>
                    </a:lnTo>
                    <a:lnTo>
                      <a:pt x="193" y="641"/>
                    </a:lnTo>
                    <a:lnTo>
                      <a:pt x="184" y="647"/>
                    </a:lnTo>
                    <a:lnTo>
                      <a:pt x="178" y="656"/>
                    </a:lnTo>
                    <a:lnTo>
                      <a:pt x="172" y="662"/>
                    </a:lnTo>
                    <a:lnTo>
                      <a:pt x="163" y="667"/>
                    </a:lnTo>
                    <a:lnTo>
                      <a:pt x="157" y="676"/>
                    </a:lnTo>
                    <a:lnTo>
                      <a:pt x="151" y="682"/>
                    </a:lnTo>
                    <a:lnTo>
                      <a:pt x="142" y="688"/>
                    </a:lnTo>
                    <a:lnTo>
                      <a:pt x="137" y="697"/>
                    </a:lnTo>
                    <a:lnTo>
                      <a:pt x="128" y="703"/>
                    </a:lnTo>
                    <a:lnTo>
                      <a:pt x="122" y="709"/>
                    </a:lnTo>
                    <a:lnTo>
                      <a:pt x="113" y="715"/>
                    </a:lnTo>
                    <a:lnTo>
                      <a:pt x="104" y="721"/>
                    </a:lnTo>
                    <a:lnTo>
                      <a:pt x="95" y="727"/>
                    </a:lnTo>
                    <a:lnTo>
                      <a:pt x="92" y="724"/>
                    </a:lnTo>
                    <a:lnTo>
                      <a:pt x="86" y="724"/>
                    </a:lnTo>
                    <a:lnTo>
                      <a:pt x="83" y="721"/>
                    </a:lnTo>
                    <a:lnTo>
                      <a:pt x="77" y="721"/>
                    </a:lnTo>
                    <a:lnTo>
                      <a:pt x="74" y="718"/>
                    </a:lnTo>
                    <a:lnTo>
                      <a:pt x="71" y="715"/>
                    </a:lnTo>
                    <a:lnTo>
                      <a:pt x="65" y="712"/>
                    </a:lnTo>
                    <a:lnTo>
                      <a:pt x="62" y="712"/>
                    </a:lnTo>
                    <a:lnTo>
                      <a:pt x="59" y="709"/>
                    </a:lnTo>
                    <a:lnTo>
                      <a:pt x="56" y="706"/>
                    </a:lnTo>
                    <a:lnTo>
                      <a:pt x="53" y="703"/>
                    </a:lnTo>
                    <a:lnTo>
                      <a:pt x="47" y="700"/>
                    </a:lnTo>
                    <a:lnTo>
                      <a:pt x="44" y="697"/>
                    </a:lnTo>
                    <a:lnTo>
                      <a:pt x="41" y="694"/>
                    </a:lnTo>
                    <a:lnTo>
                      <a:pt x="38" y="691"/>
                    </a:lnTo>
                    <a:lnTo>
                      <a:pt x="35" y="688"/>
                    </a:lnTo>
                    <a:lnTo>
                      <a:pt x="32" y="682"/>
                    </a:lnTo>
                    <a:lnTo>
                      <a:pt x="32" y="679"/>
                    </a:lnTo>
                    <a:lnTo>
                      <a:pt x="29" y="676"/>
                    </a:lnTo>
                    <a:lnTo>
                      <a:pt x="26" y="673"/>
                    </a:lnTo>
                    <a:lnTo>
                      <a:pt x="23" y="670"/>
                    </a:lnTo>
                    <a:lnTo>
                      <a:pt x="21" y="664"/>
                    </a:lnTo>
                    <a:lnTo>
                      <a:pt x="18" y="662"/>
                    </a:lnTo>
                    <a:lnTo>
                      <a:pt x="18" y="659"/>
                    </a:lnTo>
                    <a:lnTo>
                      <a:pt x="15" y="653"/>
                    </a:lnTo>
                    <a:lnTo>
                      <a:pt x="12" y="650"/>
                    </a:lnTo>
                    <a:lnTo>
                      <a:pt x="12" y="647"/>
                    </a:lnTo>
                    <a:lnTo>
                      <a:pt x="9" y="641"/>
                    </a:lnTo>
                    <a:lnTo>
                      <a:pt x="6" y="638"/>
                    </a:lnTo>
                    <a:lnTo>
                      <a:pt x="6" y="635"/>
                    </a:lnTo>
                    <a:lnTo>
                      <a:pt x="3" y="629"/>
                    </a:lnTo>
                    <a:lnTo>
                      <a:pt x="0" y="626"/>
                    </a:lnTo>
                    <a:lnTo>
                      <a:pt x="3" y="555"/>
                    </a:lnTo>
                    <a:lnTo>
                      <a:pt x="12" y="549"/>
                    </a:lnTo>
                    <a:lnTo>
                      <a:pt x="21" y="546"/>
                    </a:lnTo>
                    <a:lnTo>
                      <a:pt x="29" y="543"/>
                    </a:lnTo>
                    <a:lnTo>
                      <a:pt x="35" y="540"/>
                    </a:lnTo>
                    <a:lnTo>
                      <a:pt x="44" y="534"/>
                    </a:lnTo>
                    <a:lnTo>
                      <a:pt x="53" y="531"/>
                    </a:lnTo>
                    <a:lnTo>
                      <a:pt x="59" y="528"/>
                    </a:lnTo>
                    <a:lnTo>
                      <a:pt x="68" y="522"/>
                    </a:lnTo>
                    <a:lnTo>
                      <a:pt x="77" y="519"/>
                    </a:lnTo>
                    <a:lnTo>
                      <a:pt x="83" y="516"/>
                    </a:lnTo>
                    <a:lnTo>
                      <a:pt x="92" y="510"/>
                    </a:lnTo>
                    <a:lnTo>
                      <a:pt x="98" y="507"/>
                    </a:lnTo>
                    <a:lnTo>
                      <a:pt x="107" y="501"/>
                    </a:lnTo>
                    <a:lnTo>
                      <a:pt x="116" y="495"/>
                    </a:lnTo>
                    <a:lnTo>
                      <a:pt x="122" y="492"/>
                    </a:lnTo>
                    <a:lnTo>
                      <a:pt x="131" y="486"/>
                    </a:lnTo>
                    <a:lnTo>
                      <a:pt x="137" y="480"/>
                    </a:lnTo>
                    <a:lnTo>
                      <a:pt x="145" y="478"/>
                    </a:lnTo>
                    <a:lnTo>
                      <a:pt x="151" y="472"/>
                    </a:lnTo>
                    <a:lnTo>
                      <a:pt x="157" y="466"/>
                    </a:lnTo>
                    <a:lnTo>
                      <a:pt x="166" y="460"/>
                    </a:lnTo>
                    <a:lnTo>
                      <a:pt x="172" y="454"/>
                    </a:lnTo>
                    <a:lnTo>
                      <a:pt x="178" y="448"/>
                    </a:lnTo>
                    <a:lnTo>
                      <a:pt x="187" y="442"/>
                    </a:lnTo>
                    <a:lnTo>
                      <a:pt x="193" y="436"/>
                    </a:lnTo>
                    <a:lnTo>
                      <a:pt x="199" y="430"/>
                    </a:lnTo>
                    <a:lnTo>
                      <a:pt x="205" y="424"/>
                    </a:lnTo>
                    <a:lnTo>
                      <a:pt x="211" y="418"/>
                    </a:lnTo>
                    <a:lnTo>
                      <a:pt x="217" y="412"/>
                    </a:lnTo>
                    <a:lnTo>
                      <a:pt x="223" y="403"/>
                    </a:lnTo>
                    <a:lnTo>
                      <a:pt x="229" y="397"/>
                    </a:lnTo>
                    <a:lnTo>
                      <a:pt x="235" y="391"/>
                    </a:lnTo>
                    <a:lnTo>
                      <a:pt x="238" y="388"/>
                    </a:lnTo>
                    <a:lnTo>
                      <a:pt x="238" y="386"/>
                    </a:lnTo>
                    <a:lnTo>
                      <a:pt x="238" y="383"/>
                    </a:lnTo>
                    <a:lnTo>
                      <a:pt x="238" y="380"/>
                    </a:lnTo>
                    <a:lnTo>
                      <a:pt x="238" y="377"/>
                    </a:lnTo>
                    <a:lnTo>
                      <a:pt x="238" y="374"/>
                    </a:lnTo>
                    <a:lnTo>
                      <a:pt x="238" y="371"/>
                    </a:lnTo>
                    <a:lnTo>
                      <a:pt x="238" y="368"/>
                    </a:lnTo>
                    <a:lnTo>
                      <a:pt x="235" y="365"/>
                    </a:lnTo>
                    <a:lnTo>
                      <a:pt x="235" y="362"/>
                    </a:lnTo>
                    <a:lnTo>
                      <a:pt x="235" y="359"/>
                    </a:lnTo>
                    <a:lnTo>
                      <a:pt x="232" y="356"/>
                    </a:lnTo>
                    <a:lnTo>
                      <a:pt x="232" y="353"/>
                    </a:lnTo>
                    <a:lnTo>
                      <a:pt x="232" y="350"/>
                    </a:lnTo>
                    <a:lnTo>
                      <a:pt x="232" y="347"/>
                    </a:lnTo>
                    <a:lnTo>
                      <a:pt x="229" y="344"/>
                    </a:lnTo>
                    <a:lnTo>
                      <a:pt x="229" y="341"/>
                    </a:lnTo>
                    <a:lnTo>
                      <a:pt x="229" y="338"/>
                    </a:lnTo>
                    <a:lnTo>
                      <a:pt x="229" y="335"/>
                    </a:lnTo>
                    <a:lnTo>
                      <a:pt x="232" y="335"/>
                    </a:lnTo>
                    <a:lnTo>
                      <a:pt x="232" y="332"/>
                    </a:lnTo>
                    <a:lnTo>
                      <a:pt x="235" y="332"/>
                    </a:lnTo>
                    <a:lnTo>
                      <a:pt x="238" y="329"/>
                    </a:lnTo>
                    <a:lnTo>
                      <a:pt x="241" y="329"/>
                    </a:lnTo>
                    <a:lnTo>
                      <a:pt x="244" y="329"/>
                    </a:lnTo>
                    <a:lnTo>
                      <a:pt x="250" y="329"/>
                    </a:lnTo>
                    <a:lnTo>
                      <a:pt x="252" y="329"/>
                    </a:lnTo>
                    <a:lnTo>
                      <a:pt x="255" y="326"/>
                    </a:lnTo>
                    <a:lnTo>
                      <a:pt x="258" y="323"/>
                    </a:lnTo>
                    <a:lnTo>
                      <a:pt x="258" y="320"/>
                    </a:lnTo>
                    <a:lnTo>
                      <a:pt x="261" y="320"/>
                    </a:lnTo>
                    <a:lnTo>
                      <a:pt x="261" y="317"/>
                    </a:lnTo>
                    <a:lnTo>
                      <a:pt x="261" y="314"/>
                    </a:lnTo>
                    <a:lnTo>
                      <a:pt x="264" y="314"/>
                    </a:lnTo>
                    <a:lnTo>
                      <a:pt x="264" y="311"/>
                    </a:lnTo>
                    <a:lnTo>
                      <a:pt x="264" y="308"/>
                    </a:lnTo>
                    <a:lnTo>
                      <a:pt x="264" y="305"/>
                    </a:lnTo>
                    <a:lnTo>
                      <a:pt x="264" y="302"/>
                    </a:lnTo>
                    <a:lnTo>
                      <a:pt x="264" y="299"/>
                    </a:lnTo>
                    <a:lnTo>
                      <a:pt x="264" y="296"/>
                    </a:lnTo>
                    <a:lnTo>
                      <a:pt x="267" y="294"/>
                    </a:lnTo>
                    <a:lnTo>
                      <a:pt x="267" y="291"/>
                    </a:lnTo>
                    <a:lnTo>
                      <a:pt x="267" y="288"/>
                    </a:lnTo>
                    <a:lnTo>
                      <a:pt x="267" y="285"/>
                    </a:lnTo>
                    <a:lnTo>
                      <a:pt x="270" y="276"/>
                    </a:lnTo>
                    <a:lnTo>
                      <a:pt x="270" y="270"/>
                    </a:lnTo>
                    <a:lnTo>
                      <a:pt x="273" y="264"/>
                    </a:lnTo>
                    <a:lnTo>
                      <a:pt x="273" y="255"/>
                    </a:lnTo>
                    <a:lnTo>
                      <a:pt x="276" y="249"/>
                    </a:lnTo>
                    <a:lnTo>
                      <a:pt x="276" y="243"/>
                    </a:lnTo>
                    <a:lnTo>
                      <a:pt x="279" y="237"/>
                    </a:lnTo>
                    <a:lnTo>
                      <a:pt x="279" y="228"/>
                    </a:lnTo>
                    <a:lnTo>
                      <a:pt x="282" y="222"/>
                    </a:lnTo>
                    <a:lnTo>
                      <a:pt x="285" y="216"/>
                    </a:lnTo>
                    <a:lnTo>
                      <a:pt x="285" y="207"/>
                    </a:lnTo>
                    <a:lnTo>
                      <a:pt x="288" y="202"/>
                    </a:lnTo>
                    <a:lnTo>
                      <a:pt x="291" y="196"/>
                    </a:lnTo>
                    <a:lnTo>
                      <a:pt x="291" y="190"/>
                    </a:lnTo>
                    <a:lnTo>
                      <a:pt x="294" y="181"/>
                    </a:lnTo>
                    <a:lnTo>
                      <a:pt x="297" y="175"/>
                    </a:lnTo>
                    <a:lnTo>
                      <a:pt x="297" y="169"/>
                    </a:lnTo>
                    <a:lnTo>
                      <a:pt x="300" y="163"/>
                    </a:lnTo>
                    <a:lnTo>
                      <a:pt x="303" y="154"/>
                    </a:lnTo>
                    <a:lnTo>
                      <a:pt x="303" y="148"/>
                    </a:lnTo>
                    <a:lnTo>
                      <a:pt x="306" y="142"/>
                    </a:lnTo>
                    <a:lnTo>
                      <a:pt x="309" y="136"/>
                    </a:lnTo>
                    <a:lnTo>
                      <a:pt x="309" y="127"/>
                    </a:lnTo>
                    <a:lnTo>
                      <a:pt x="312" y="121"/>
                    </a:lnTo>
                    <a:lnTo>
                      <a:pt x="312" y="115"/>
                    </a:lnTo>
                    <a:lnTo>
                      <a:pt x="315" y="110"/>
                    </a:lnTo>
                    <a:lnTo>
                      <a:pt x="315" y="101"/>
                    </a:lnTo>
                    <a:lnTo>
                      <a:pt x="318" y="95"/>
                    </a:lnTo>
                    <a:lnTo>
                      <a:pt x="318" y="89"/>
                    </a:lnTo>
                    <a:lnTo>
                      <a:pt x="321" y="80"/>
                    </a:lnTo>
                    <a:lnTo>
                      <a:pt x="321" y="74"/>
                    </a:lnTo>
                    <a:lnTo>
                      <a:pt x="321" y="68"/>
                    </a:lnTo>
                    <a:lnTo>
                      <a:pt x="321" y="65"/>
                    </a:lnTo>
                    <a:lnTo>
                      <a:pt x="318" y="62"/>
                    </a:lnTo>
                    <a:lnTo>
                      <a:pt x="315" y="59"/>
                    </a:lnTo>
                    <a:lnTo>
                      <a:pt x="312" y="56"/>
                    </a:lnTo>
                    <a:lnTo>
                      <a:pt x="312" y="53"/>
                    </a:lnTo>
                    <a:lnTo>
                      <a:pt x="309" y="50"/>
                    </a:lnTo>
                    <a:lnTo>
                      <a:pt x="309" y="47"/>
                    </a:lnTo>
                    <a:lnTo>
                      <a:pt x="309" y="44"/>
                    </a:lnTo>
                    <a:lnTo>
                      <a:pt x="312" y="41"/>
                    </a:lnTo>
                    <a:lnTo>
                      <a:pt x="312" y="38"/>
                    </a:lnTo>
                    <a:lnTo>
                      <a:pt x="312" y="35"/>
                    </a:lnTo>
                    <a:lnTo>
                      <a:pt x="315" y="32"/>
                    </a:lnTo>
                    <a:lnTo>
                      <a:pt x="315" y="29"/>
                    </a:lnTo>
                    <a:lnTo>
                      <a:pt x="318" y="26"/>
                    </a:lnTo>
                    <a:lnTo>
                      <a:pt x="318" y="23"/>
                    </a:lnTo>
                    <a:lnTo>
                      <a:pt x="321" y="23"/>
                    </a:lnTo>
                    <a:lnTo>
                      <a:pt x="321" y="20"/>
                    </a:lnTo>
                    <a:lnTo>
                      <a:pt x="324" y="18"/>
                    </a:lnTo>
                    <a:lnTo>
                      <a:pt x="327" y="15"/>
                    </a:lnTo>
                    <a:lnTo>
                      <a:pt x="330" y="12"/>
                    </a:lnTo>
                    <a:lnTo>
                      <a:pt x="330" y="9"/>
                    </a:lnTo>
                    <a:lnTo>
                      <a:pt x="333" y="9"/>
                    </a:lnTo>
                    <a:lnTo>
                      <a:pt x="333" y="6"/>
                    </a:lnTo>
                    <a:lnTo>
                      <a:pt x="336" y="3"/>
                    </a:lnTo>
                    <a:lnTo>
                      <a:pt x="336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5" y="0"/>
                    </a:lnTo>
                    <a:lnTo>
                      <a:pt x="351" y="3"/>
                    </a:lnTo>
                    <a:lnTo>
                      <a:pt x="354" y="3"/>
                    </a:lnTo>
                    <a:lnTo>
                      <a:pt x="360" y="6"/>
                    </a:lnTo>
                    <a:lnTo>
                      <a:pt x="363" y="6"/>
                    </a:lnTo>
                    <a:lnTo>
                      <a:pt x="368" y="9"/>
                    </a:lnTo>
                    <a:lnTo>
                      <a:pt x="371" y="9"/>
                    </a:lnTo>
                    <a:lnTo>
                      <a:pt x="377" y="12"/>
                    </a:lnTo>
                    <a:lnTo>
                      <a:pt x="383" y="12"/>
                    </a:lnTo>
                    <a:lnTo>
                      <a:pt x="386" y="12"/>
                    </a:lnTo>
                    <a:lnTo>
                      <a:pt x="392" y="15"/>
                    </a:lnTo>
                    <a:lnTo>
                      <a:pt x="398" y="15"/>
                    </a:lnTo>
                    <a:lnTo>
                      <a:pt x="401" y="18"/>
                    </a:lnTo>
                    <a:lnTo>
                      <a:pt x="407" y="18"/>
                    </a:lnTo>
                    <a:lnTo>
                      <a:pt x="413" y="18"/>
                    </a:lnTo>
                    <a:lnTo>
                      <a:pt x="416" y="20"/>
                    </a:lnTo>
                    <a:lnTo>
                      <a:pt x="422" y="20"/>
                    </a:lnTo>
                    <a:lnTo>
                      <a:pt x="428" y="20"/>
                    </a:lnTo>
                    <a:lnTo>
                      <a:pt x="434" y="23"/>
                    </a:lnTo>
                    <a:lnTo>
                      <a:pt x="437" y="23"/>
                    </a:lnTo>
                    <a:lnTo>
                      <a:pt x="443" y="23"/>
                    </a:lnTo>
                    <a:lnTo>
                      <a:pt x="449" y="23"/>
                    </a:lnTo>
                    <a:lnTo>
                      <a:pt x="455" y="23"/>
                    </a:lnTo>
                    <a:lnTo>
                      <a:pt x="458" y="23"/>
                    </a:lnTo>
                    <a:lnTo>
                      <a:pt x="464" y="23"/>
                    </a:lnTo>
                    <a:lnTo>
                      <a:pt x="470" y="23"/>
                    </a:lnTo>
                    <a:lnTo>
                      <a:pt x="476" y="23"/>
                    </a:lnTo>
                    <a:lnTo>
                      <a:pt x="481" y="23"/>
                    </a:lnTo>
                    <a:lnTo>
                      <a:pt x="484" y="23"/>
                    </a:lnTo>
                    <a:lnTo>
                      <a:pt x="490" y="20"/>
                    </a:lnTo>
                    <a:lnTo>
                      <a:pt x="496" y="20"/>
                    </a:lnTo>
                    <a:lnTo>
                      <a:pt x="499" y="20"/>
                    </a:lnTo>
                    <a:lnTo>
                      <a:pt x="502" y="20"/>
                    </a:lnTo>
                    <a:lnTo>
                      <a:pt x="505" y="18"/>
                    </a:lnTo>
                    <a:lnTo>
                      <a:pt x="508" y="18"/>
                    </a:lnTo>
                    <a:lnTo>
                      <a:pt x="511" y="18"/>
                    </a:lnTo>
                    <a:lnTo>
                      <a:pt x="514" y="18"/>
                    </a:lnTo>
                    <a:lnTo>
                      <a:pt x="520" y="18"/>
                    </a:lnTo>
                    <a:lnTo>
                      <a:pt x="523" y="15"/>
                    </a:lnTo>
                    <a:lnTo>
                      <a:pt x="526" y="15"/>
                    </a:lnTo>
                    <a:lnTo>
                      <a:pt x="529" y="15"/>
                    </a:lnTo>
                    <a:lnTo>
                      <a:pt x="532" y="15"/>
                    </a:lnTo>
                    <a:lnTo>
                      <a:pt x="535" y="15"/>
                    </a:lnTo>
                    <a:lnTo>
                      <a:pt x="538" y="15"/>
                    </a:lnTo>
                    <a:lnTo>
                      <a:pt x="544" y="12"/>
                    </a:lnTo>
                    <a:lnTo>
                      <a:pt x="547" y="12"/>
                    </a:lnTo>
                    <a:lnTo>
                      <a:pt x="550" y="12"/>
                    </a:lnTo>
                    <a:lnTo>
                      <a:pt x="553" y="12"/>
                    </a:lnTo>
                    <a:lnTo>
                      <a:pt x="556" y="12"/>
                    </a:lnTo>
                    <a:lnTo>
                      <a:pt x="559" y="9"/>
                    </a:lnTo>
                    <a:lnTo>
                      <a:pt x="565" y="9"/>
                    </a:lnTo>
                    <a:lnTo>
                      <a:pt x="568" y="9"/>
                    </a:lnTo>
                    <a:lnTo>
                      <a:pt x="571" y="9"/>
                    </a:lnTo>
                    <a:lnTo>
                      <a:pt x="574" y="6"/>
                    </a:lnTo>
                    <a:lnTo>
                      <a:pt x="577" y="6"/>
                    </a:lnTo>
                    <a:lnTo>
                      <a:pt x="580" y="6"/>
                    </a:lnTo>
                    <a:lnTo>
                      <a:pt x="586" y="6"/>
                    </a:lnTo>
                    <a:lnTo>
                      <a:pt x="589" y="3"/>
                    </a:lnTo>
                    <a:lnTo>
                      <a:pt x="592" y="3"/>
                    </a:lnTo>
                    <a:lnTo>
                      <a:pt x="594" y="3"/>
                    </a:lnTo>
                    <a:lnTo>
                      <a:pt x="597" y="0"/>
                    </a:lnTo>
                    <a:lnTo>
                      <a:pt x="600" y="0"/>
                    </a:lnTo>
                    <a:lnTo>
                      <a:pt x="603" y="0"/>
                    </a:lnTo>
                    <a:lnTo>
                      <a:pt x="606" y="0"/>
                    </a:lnTo>
                    <a:lnTo>
                      <a:pt x="606" y="3"/>
                    </a:lnTo>
                    <a:lnTo>
                      <a:pt x="606" y="6"/>
                    </a:lnTo>
                    <a:lnTo>
                      <a:pt x="606" y="9"/>
                    </a:lnTo>
                    <a:lnTo>
                      <a:pt x="609" y="12"/>
                    </a:lnTo>
                    <a:lnTo>
                      <a:pt x="609" y="15"/>
                    </a:lnTo>
                    <a:lnTo>
                      <a:pt x="609" y="18"/>
                    </a:lnTo>
                    <a:lnTo>
                      <a:pt x="609" y="20"/>
                    </a:lnTo>
                    <a:lnTo>
                      <a:pt x="612" y="20"/>
                    </a:lnTo>
                    <a:lnTo>
                      <a:pt x="612" y="23"/>
                    </a:lnTo>
                    <a:lnTo>
                      <a:pt x="612" y="26"/>
                    </a:lnTo>
                    <a:lnTo>
                      <a:pt x="615" y="29"/>
                    </a:lnTo>
                    <a:lnTo>
                      <a:pt x="615" y="32"/>
                    </a:lnTo>
                    <a:lnTo>
                      <a:pt x="618" y="32"/>
                    </a:lnTo>
                    <a:lnTo>
                      <a:pt x="618" y="35"/>
                    </a:lnTo>
                    <a:lnTo>
                      <a:pt x="621" y="38"/>
                    </a:lnTo>
                    <a:lnTo>
                      <a:pt x="624" y="38"/>
                    </a:lnTo>
                    <a:lnTo>
                      <a:pt x="624" y="41"/>
                    </a:lnTo>
                    <a:lnTo>
                      <a:pt x="627" y="41"/>
                    </a:lnTo>
                    <a:lnTo>
                      <a:pt x="630" y="41"/>
                    </a:lnTo>
                    <a:lnTo>
                      <a:pt x="633" y="44"/>
                    </a:lnTo>
                    <a:lnTo>
                      <a:pt x="630" y="47"/>
                    </a:lnTo>
                    <a:lnTo>
                      <a:pt x="627" y="50"/>
                    </a:lnTo>
                    <a:lnTo>
                      <a:pt x="624" y="53"/>
                    </a:lnTo>
                    <a:lnTo>
                      <a:pt x="624" y="59"/>
                    </a:lnTo>
                    <a:lnTo>
                      <a:pt x="621" y="62"/>
                    </a:lnTo>
                    <a:lnTo>
                      <a:pt x="621" y="65"/>
                    </a:lnTo>
                    <a:lnTo>
                      <a:pt x="621" y="68"/>
                    </a:lnTo>
                    <a:lnTo>
                      <a:pt x="621" y="71"/>
                    </a:lnTo>
                    <a:lnTo>
                      <a:pt x="621" y="74"/>
                    </a:lnTo>
                    <a:lnTo>
                      <a:pt x="624" y="77"/>
                    </a:lnTo>
                    <a:lnTo>
                      <a:pt x="624" y="80"/>
                    </a:lnTo>
                    <a:lnTo>
                      <a:pt x="627" y="83"/>
                    </a:lnTo>
                    <a:lnTo>
                      <a:pt x="627" y="86"/>
                    </a:lnTo>
                    <a:lnTo>
                      <a:pt x="630" y="89"/>
                    </a:lnTo>
                    <a:lnTo>
                      <a:pt x="633" y="92"/>
                    </a:lnTo>
                    <a:lnTo>
                      <a:pt x="633" y="95"/>
                    </a:lnTo>
                    <a:lnTo>
                      <a:pt x="636" y="98"/>
                    </a:lnTo>
                    <a:lnTo>
                      <a:pt x="639" y="101"/>
                    </a:lnTo>
                    <a:lnTo>
                      <a:pt x="639" y="104"/>
                    </a:lnTo>
                    <a:lnTo>
                      <a:pt x="642" y="107"/>
                    </a:lnTo>
                    <a:lnTo>
                      <a:pt x="645" y="110"/>
                    </a:lnTo>
                    <a:lnTo>
                      <a:pt x="645" y="115"/>
                    </a:lnTo>
                    <a:lnTo>
                      <a:pt x="648" y="118"/>
                    </a:lnTo>
                    <a:lnTo>
                      <a:pt x="648" y="121"/>
                    </a:lnTo>
                    <a:lnTo>
                      <a:pt x="651" y="124"/>
                    </a:lnTo>
                    <a:lnTo>
                      <a:pt x="651" y="127"/>
                    </a:lnTo>
                    <a:lnTo>
                      <a:pt x="651" y="133"/>
                    </a:lnTo>
                    <a:lnTo>
                      <a:pt x="651" y="136"/>
                    </a:lnTo>
                    <a:lnTo>
                      <a:pt x="651" y="139"/>
                    </a:lnTo>
                    <a:lnTo>
                      <a:pt x="648" y="145"/>
                    </a:lnTo>
                    <a:lnTo>
                      <a:pt x="648" y="148"/>
                    </a:lnTo>
                    <a:lnTo>
                      <a:pt x="645" y="154"/>
                    </a:lnTo>
                    <a:lnTo>
                      <a:pt x="648" y="160"/>
                    </a:lnTo>
                    <a:lnTo>
                      <a:pt x="648" y="169"/>
                    </a:lnTo>
                    <a:lnTo>
                      <a:pt x="651" y="178"/>
                    </a:lnTo>
                    <a:lnTo>
                      <a:pt x="651" y="184"/>
                    </a:lnTo>
                    <a:lnTo>
                      <a:pt x="651" y="193"/>
                    </a:lnTo>
                    <a:lnTo>
                      <a:pt x="654" y="202"/>
                    </a:lnTo>
                    <a:lnTo>
                      <a:pt x="654" y="207"/>
                    </a:lnTo>
                    <a:lnTo>
                      <a:pt x="657" y="216"/>
                    </a:lnTo>
                    <a:lnTo>
                      <a:pt x="657" y="225"/>
                    </a:lnTo>
                    <a:lnTo>
                      <a:pt x="660" y="234"/>
                    </a:lnTo>
                    <a:lnTo>
                      <a:pt x="660" y="243"/>
                    </a:lnTo>
                    <a:lnTo>
                      <a:pt x="663" y="249"/>
                    </a:lnTo>
                    <a:lnTo>
                      <a:pt x="663" y="258"/>
                    </a:lnTo>
                    <a:lnTo>
                      <a:pt x="666" y="267"/>
                    </a:lnTo>
                    <a:lnTo>
                      <a:pt x="666" y="276"/>
                    </a:lnTo>
                    <a:lnTo>
                      <a:pt x="669" y="285"/>
                    </a:lnTo>
                    <a:lnTo>
                      <a:pt x="669" y="294"/>
                    </a:lnTo>
                    <a:lnTo>
                      <a:pt x="669" y="302"/>
                    </a:lnTo>
                    <a:lnTo>
                      <a:pt x="672" y="308"/>
                    </a:lnTo>
                    <a:lnTo>
                      <a:pt x="672" y="317"/>
                    </a:lnTo>
                    <a:lnTo>
                      <a:pt x="675" y="326"/>
                    </a:lnTo>
                    <a:lnTo>
                      <a:pt x="675" y="335"/>
                    </a:lnTo>
                    <a:lnTo>
                      <a:pt x="678" y="344"/>
                    </a:lnTo>
                    <a:lnTo>
                      <a:pt x="678" y="353"/>
                    </a:lnTo>
                    <a:lnTo>
                      <a:pt x="681" y="362"/>
                    </a:lnTo>
                    <a:lnTo>
                      <a:pt x="681" y="371"/>
                    </a:lnTo>
                    <a:lnTo>
                      <a:pt x="684" y="377"/>
                    </a:lnTo>
                    <a:lnTo>
                      <a:pt x="684" y="386"/>
                    </a:lnTo>
                    <a:lnTo>
                      <a:pt x="687" y="394"/>
                    </a:lnTo>
                    <a:lnTo>
                      <a:pt x="687" y="403"/>
                    </a:lnTo>
                    <a:lnTo>
                      <a:pt x="690" y="412"/>
                    </a:lnTo>
                    <a:lnTo>
                      <a:pt x="690" y="421"/>
                    </a:lnTo>
                    <a:lnTo>
                      <a:pt x="693" y="430"/>
                    </a:lnTo>
                    <a:lnTo>
                      <a:pt x="693" y="442"/>
                    </a:lnTo>
                    <a:lnTo>
                      <a:pt x="696" y="454"/>
                    </a:lnTo>
                    <a:lnTo>
                      <a:pt x="699" y="466"/>
                    </a:lnTo>
                    <a:lnTo>
                      <a:pt x="699" y="478"/>
                    </a:lnTo>
                    <a:lnTo>
                      <a:pt x="699" y="489"/>
                    </a:lnTo>
                    <a:lnTo>
                      <a:pt x="702" y="501"/>
                    </a:lnTo>
                    <a:lnTo>
                      <a:pt x="702" y="513"/>
                    </a:lnTo>
                    <a:lnTo>
                      <a:pt x="702" y="525"/>
                    </a:lnTo>
                    <a:lnTo>
                      <a:pt x="702" y="540"/>
                    </a:lnTo>
                    <a:lnTo>
                      <a:pt x="702" y="552"/>
                    </a:lnTo>
                    <a:lnTo>
                      <a:pt x="702" y="564"/>
                    </a:lnTo>
                    <a:lnTo>
                      <a:pt x="702" y="575"/>
                    </a:lnTo>
                    <a:lnTo>
                      <a:pt x="702" y="587"/>
                    </a:lnTo>
                    <a:lnTo>
                      <a:pt x="699" y="599"/>
                    </a:lnTo>
                    <a:lnTo>
                      <a:pt x="699" y="611"/>
                    </a:lnTo>
                    <a:lnTo>
                      <a:pt x="699" y="623"/>
                    </a:lnTo>
                    <a:lnTo>
                      <a:pt x="696" y="635"/>
                    </a:lnTo>
                    <a:lnTo>
                      <a:pt x="696" y="647"/>
                    </a:lnTo>
                    <a:lnTo>
                      <a:pt x="693" y="659"/>
                    </a:lnTo>
                    <a:lnTo>
                      <a:pt x="690" y="670"/>
                    </a:lnTo>
                    <a:lnTo>
                      <a:pt x="690" y="682"/>
                    </a:lnTo>
                    <a:lnTo>
                      <a:pt x="687" y="694"/>
                    </a:lnTo>
                    <a:lnTo>
                      <a:pt x="684" y="706"/>
                    </a:lnTo>
                    <a:lnTo>
                      <a:pt x="681" y="718"/>
                    </a:lnTo>
                    <a:lnTo>
                      <a:pt x="678" y="730"/>
                    </a:lnTo>
                    <a:lnTo>
                      <a:pt x="675" y="739"/>
                    </a:lnTo>
                    <a:lnTo>
                      <a:pt x="669" y="751"/>
                    </a:lnTo>
                    <a:lnTo>
                      <a:pt x="666" y="762"/>
                    </a:lnTo>
                    <a:lnTo>
                      <a:pt x="663" y="771"/>
                    </a:lnTo>
                    <a:lnTo>
                      <a:pt x="657" y="783"/>
                    </a:lnTo>
                    <a:lnTo>
                      <a:pt x="654" y="7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4" name="Freeform 148"/>
              <p:cNvSpPr>
                <a:spLocks/>
              </p:cNvSpPr>
              <p:nvPr/>
            </p:nvSpPr>
            <p:spPr bwMode="auto">
              <a:xfrm>
                <a:off x="2343" y="2822"/>
                <a:ext cx="184" cy="62"/>
              </a:xfrm>
              <a:custGeom>
                <a:avLst/>
                <a:gdLst>
                  <a:gd name="T0" fmla="*/ 178 w 184"/>
                  <a:gd name="T1" fmla="*/ 56 h 62"/>
                  <a:gd name="T2" fmla="*/ 169 w 184"/>
                  <a:gd name="T3" fmla="*/ 56 h 62"/>
                  <a:gd name="T4" fmla="*/ 157 w 184"/>
                  <a:gd name="T5" fmla="*/ 56 h 62"/>
                  <a:gd name="T6" fmla="*/ 145 w 184"/>
                  <a:gd name="T7" fmla="*/ 56 h 62"/>
                  <a:gd name="T8" fmla="*/ 136 w 184"/>
                  <a:gd name="T9" fmla="*/ 56 h 62"/>
                  <a:gd name="T10" fmla="*/ 124 w 184"/>
                  <a:gd name="T11" fmla="*/ 56 h 62"/>
                  <a:gd name="T12" fmla="*/ 113 w 184"/>
                  <a:gd name="T13" fmla="*/ 56 h 62"/>
                  <a:gd name="T14" fmla="*/ 104 w 184"/>
                  <a:gd name="T15" fmla="*/ 56 h 62"/>
                  <a:gd name="T16" fmla="*/ 92 w 184"/>
                  <a:gd name="T17" fmla="*/ 56 h 62"/>
                  <a:gd name="T18" fmla="*/ 80 w 184"/>
                  <a:gd name="T19" fmla="*/ 56 h 62"/>
                  <a:gd name="T20" fmla="*/ 71 w 184"/>
                  <a:gd name="T21" fmla="*/ 56 h 62"/>
                  <a:gd name="T22" fmla="*/ 59 w 184"/>
                  <a:gd name="T23" fmla="*/ 56 h 62"/>
                  <a:gd name="T24" fmla="*/ 50 w 184"/>
                  <a:gd name="T25" fmla="*/ 56 h 62"/>
                  <a:gd name="T26" fmla="*/ 38 w 184"/>
                  <a:gd name="T27" fmla="*/ 56 h 62"/>
                  <a:gd name="T28" fmla="*/ 29 w 184"/>
                  <a:gd name="T29" fmla="*/ 59 h 62"/>
                  <a:gd name="T30" fmla="*/ 20 w 184"/>
                  <a:gd name="T31" fmla="*/ 59 h 62"/>
                  <a:gd name="T32" fmla="*/ 0 w 184"/>
                  <a:gd name="T33" fmla="*/ 56 h 62"/>
                  <a:gd name="T34" fmla="*/ 0 w 184"/>
                  <a:gd name="T35" fmla="*/ 47 h 62"/>
                  <a:gd name="T36" fmla="*/ 3 w 184"/>
                  <a:gd name="T37" fmla="*/ 41 h 62"/>
                  <a:gd name="T38" fmla="*/ 8 w 184"/>
                  <a:gd name="T39" fmla="*/ 36 h 62"/>
                  <a:gd name="T40" fmla="*/ 11 w 184"/>
                  <a:gd name="T41" fmla="*/ 30 h 62"/>
                  <a:gd name="T42" fmla="*/ 17 w 184"/>
                  <a:gd name="T43" fmla="*/ 27 h 62"/>
                  <a:gd name="T44" fmla="*/ 23 w 184"/>
                  <a:gd name="T45" fmla="*/ 21 h 62"/>
                  <a:gd name="T46" fmla="*/ 29 w 184"/>
                  <a:gd name="T47" fmla="*/ 18 h 62"/>
                  <a:gd name="T48" fmla="*/ 38 w 184"/>
                  <a:gd name="T49" fmla="*/ 15 h 62"/>
                  <a:gd name="T50" fmla="*/ 44 w 184"/>
                  <a:gd name="T51" fmla="*/ 15 h 62"/>
                  <a:gd name="T52" fmla="*/ 53 w 184"/>
                  <a:gd name="T53" fmla="*/ 12 h 62"/>
                  <a:gd name="T54" fmla="*/ 59 w 184"/>
                  <a:gd name="T55" fmla="*/ 9 h 62"/>
                  <a:gd name="T56" fmla="*/ 68 w 184"/>
                  <a:gd name="T57" fmla="*/ 9 h 62"/>
                  <a:gd name="T58" fmla="*/ 74 w 184"/>
                  <a:gd name="T59" fmla="*/ 6 h 62"/>
                  <a:gd name="T60" fmla="*/ 83 w 184"/>
                  <a:gd name="T61" fmla="*/ 3 h 62"/>
                  <a:gd name="T62" fmla="*/ 89 w 184"/>
                  <a:gd name="T63" fmla="*/ 3 h 62"/>
                  <a:gd name="T64" fmla="*/ 95 w 184"/>
                  <a:gd name="T65" fmla="*/ 0 h 62"/>
                  <a:gd name="T66" fmla="*/ 101 w 184"/>
                  <a:gd name="T67" fmla="*/ 0 h 62"/>
                  <a:gd name="T68" fmla="*/ 107 w 184"/>
                  <a:gd name="T69" fmla="*/ 0 h 62"/>
                  <a:gd name="T70" fmla="*/ 113 w 184"/>
                  <a:gd name="T71" fmla="*/ 0 h 62"/>
                  <a:gd name="T72" fmla="*/ 118 w 184"/>
                  <a:gd name="T73" fmla="*/ 0 h 62"/>
                  <a:gd name="T74" fmla="*/ 124 w 184"/>
                  <a:gd name="T75" fmla="*/ 0 h 62"/>
                  <a:gd name="T76" fmla="*/ 130 w 184"/>
                  <a:gd name="T77" fmla="*/ 0 h 62"/>
                  <a:gd name="T78" fmla="*/ 136 w 184"/>
                  <a:gd name="T79" fmla="*/ 0 h 62"/>
                  <a:gd name="T80" fmla="*/ 142 w 184"/>
                  <a:gd name="T81" fmla="*/ 0 h 62"/>
                  <a:gd name="T82" fmla="*/ 148 w 184"/>
                  <a:gd name="T83" fmla="*/ 0 h 62"/>
                  <a:gd name="T84" fmla="*/ 154 w 184"/>
                  <a:gd name="T85" fmla="*/ 3 h 62"/>
                  <a:gd name="T86" fmla="*/ 160 w 184"/>
                  <a:gd name="T87" fmla="*/ 6 h 62"/>
                  <a:gd name="T88" fmla="*/ 163 w 184"/>
                  <a:gd name="T89" fmla="*/ 9 h 62"/>
                  <a:gd name="T90" fmla="*/ 169 w 184"/>
                  <a:gd name="T91" fmla="*/ 12 h 62"/>
                  <a:gd name="T92" fmla="*/ 175 w 184"/>
                  <a:gd name="T93" fmla="*/ 18 h 62"/>
                  <a:gd name="T94" fmla="*/ 178 w 184"/>
                  <a:gd name="T95" fmla="*/ 24 h 62"/>
                  <a:gd name="T96" fmla="*/ 178 w 184"/>
                  <a:gd name="T97" fmla="*/ 30 h 62"/>
                  <a:gd name="T98" fmla="*/ 181 w 184"/>
                  <a:gd name="T99" fmla="*/ 33 h 62"/>
                  <a:gd name="T100" fmla="*/ 181 w 184"/>
                  <a:gd name="T101" fmla="*/ 39 h 62"/>
                  <a:gd name="T102" fmla="*/ 184 w 184"/>
                  <a:gd name="T103" fmla="*/ 41 h 62"/>
                  <a:gd name="T104" fmla="*/ 184 w 184"/>
                  <a:gd name="T105" fmla="*/ 47 h 62"/>
                  <a:gd name="T106" fmla="*/ 184 w 184"/>
                  <a:gd name="T107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4" h="62">
                    <a:moveTo>
                      <a:pt x="184" y="56"/>
                    </a:moveTo>
                    <a:lnTo>
                      <a:pt x="178" y="56"/>
                    </a:lnTo>
                    <a:lnTo>
                      <a:pt x="172" y="56"/>
                    </a:lnTo>
                    <a:lnTo>
                      <a:pt x="169" y="56"/>
                    </a:lnTo>
                    <a:lnTo>
                      <a:pt x="163" y="56"/>
                    </a:lnTo>
                    <a:lnTo>
                      <a:pt x="157" y="56"/>
                    </a:lnTo>
                    <a:lnTo>
                      <a:pt x="151" y="56"/>
                    </a:lnTo>
                    <a:lnTo>
                      <a:pt x="145" y="56"/>
                    </a:lnTo>
                    <a:lnTo>
                      <a:pt x="139" y="56"/>
                    </a:lnTo>
                    <a:lnTo>
                      <a:pt x="136" y="56"/>
                    </a:lnTo>
                    <a:lnTo>
                      <a:pt x="130" y="56"/>
                    </a:lnTo>
                    <a:lnTo>
                      <a:pt x="124" y="56"/>
                    </a:lnTo>
                    <a:lnTo>
                      <a:pt x="118" y="56"/>
                    </a:lnTo>
                    <a:lnTo>
                      <a:pt x="113" y="56"/>
                    </a:lnTo>
                    <a:lnTo>
                      <a:pt x="107" y="56"/>
                    </a:lnTo>
                    <a:lnTo>
                      <a:pt x="104" y="56"/>
                    </a:lnTo>
                    <a:lnTo>
                      <a:pt x="98" y="56"/>
                    </a:lnTo>
                    <a:lnTo>
                      <a:pt x="92" y="56"/>
                    </a:lnTo>
                    <a:lnTo>
                      <a:pt x="86" y="56"/>
                    </a:lnTo>
                    <a:lnTo>
                      <a:pt x="80" y="56"/>
                    </a:lnTo>
                    <a:lnTo>
                      <a:pt x="74" y="56"/>
                    </a:lnTo>
                    <a:lnTo>
                      <a:pt x="71" y="56"/>
                    </a:lnTo>
                    <a:lnTo>
                      <a:pt x="65" y="56"/>
                    </a:lnTo>
                    <a:lnTo>
                      <a:pt x="59" y="56"/>
                    </a:lnTo>
                    <a:lnTo>
                      <a:pt x="53" y="56"/>
                    </a:lnTo>
                    <a:lnTo>
                      <a:pt x="50" y="56"/>
                    </a:lnTo>
                    <a:lnTo>
                      <a:pt x="44" y="56"/>
                    </a:lnTo>
                    <a:lnTo>
                      <a:pt x="38" y="56"/>
                    </a:lnTo>
                    <a:lnTo>
                      <a:pt x="35" y="59"/>
                    </a:lnTo>
                    <a:lnTo>
                      <a:pt x="29" y="59"/>
                    </a:lnTo>
                    <a:lnTo>
                      <a:pt x="23" y="59"/>
                    </a:lnTo>
                    <a:lnTo>
                      <a:pt x="20" y="59"/>
                    </a:lnTo>
                    <a:lnTo>
                      <a:pt x="14" y="62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4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7" y="27"/>
                    </a:lnTo>
                    <a:lnTo>
                      <a:pt x="20" y="24"/>
                    </a:lnTo>
                    <a:lnTo>
                      <a:pt x="23" y="21"/>
                    </a:lnTo>
                    <a:lnTo>
                      <a:pt x="26" y="21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8" y="15"/>
                    </a:lnTo>
                    <a:lnTo>
                      <a:pt x="41" y="15"/>
                    </a:lnTo>
                    <a:lnTo>
                      <a:pt x="44" y="15"/>
                    </a:lnTo>
                    <a:lnTo>
                      <a:pt x="47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9"/>
                    </a:lnTo>
                    <a:lnTo>
                      <a:pt x="62" y="9"/>
                    </a:lnTo>
                    <a:lnTo>
                      <a:pt x="68" y="9"/>
                    </a:lnTo>
                    <a:lnTo>
                      <a:pt x="71" y="9"/>
                    </a:lnTo>
                    <a:lnTo>
                      <a:pt x="74" y="6"/>
                    </a:lnTo>
                    <a:lnTo>
                      <a:pt x="77" y="6"/>
                    </a:lnTo>
                    <a:lnTo>
                      <a:pt x="83" y="3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98" y="0"/>
                    </a:lnTo>
                    <a:lnTo>
                      <a:pt x="101" y="0"/>
                    </a:lnTo>
                    <a:lnTo>
                      <a:pt x="104" y="0"/>
                    </a:lnTo>
                    <a:lnTo>
                      <a:pt x="107" y="0"/>
                    </a:lnTo>
                    <a:lnTo>
                      <a:pt x="110" y="0"/>
                    </a:lnTo>
                    <a:lnTo>
                      <a:pt x="113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1" y="0"/>
                    </a:lnTo>
                    <a:lnTo>
                      <a:pt x="124" y="0"/>
                    </a:lnTo>
                    <a:lnTo>
                      <a:pt x="127" y="0"/>
                    </a:lnTo>
                    <a:lnTo>
                      <a:pt x="130" y="0"/>
                    </a:lnTo>
                    <a:lnTo>
                      <a:pt x="133" y="0"/>
                    </a:lnTo>
                    <a:lnTo>
                      <a:pt x="136" y="0"/>
                    </a:lnTo>
                    <a:lnTo>
                      <a:pt x="139" y="0"/>
                    </a:lnTo>
                    <a:lnTo>
                      <a:pt x="142" y="0"/>
                    </a:lnTo>
                    <a:lnTo>
                      <a:pt x="145" y="0"/>
                    </a:lnTo>
                    <a:lnTo>
                      <a:pt x="148" y="0"/>
                    </a:lnTo>
                    <a:lnTo>
                      <a:pt x="151" y="3"/>
                    </a:lnTo>
                    <a:lnTo>
                      <a:pt x="154" y="3"/>
                    </a:lnTo>
                    <a:lnTo>
                      <a:pt x="157" y="6"/>
                    </a:lnTo>
                    <a:lnTo>
                      <a:pt x="160" y="6"/>
                    </a:lnTo>
                    <a:lnTo>
                      <a:pt x="163" y="6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69" y="12"/>
                    </a:lnTo>
                    <a:lnTo>
                      <a:pt x="172" y="15"/>
                    </a:lnTo>
                    <a:lnTo>
                      <a:pt x="175" y="18"/>
                    </a:lnTo>
                    <a:lnTo>
                      <a:pt x="175" y="21"/>
                    </a:lnTo>
                    <a:lnTo>
                      <a:pt x="178" y="24"/>
                    </a:lnTo>
                    <a:lnTo>
                      <a:pt x="178" y="27"/>
                    </a:lnTo>
                    <a:lnTo>
                      <a:pt x="178" y="30"/>
                    </a:lnTo>
                    <a:lnTo>
                      <a:pt x="181" y="30"/>
                    </a:lnTo>
                    <a:lnTo>
                      <a:pt x="181" y="33"/>
                    </a:lnTo>
                    <a:lnTo>
                      <a:pt x="181" y="36"/>
                    </a:lnTo>
                    <a:lnTo>
                      <a:pt x="181" y="39"/>
                    </a:lnTo>
                    <a:lnTo>
                      <a:pt x="184" y="39"/>
                    </a:lnTo>
                    <a:lnTo>
                      <a:pt x="184" y="41"/>
                    </a:lnTo>
                    <a:lnTo>
                      <a:pt x="184" y="44"/>
                    </a:lnTo>
                    <a:lnTo>
                      <a:pt x="184" y="47"/>
                    </a:lnTo>
                    <a:lnTo>
                      <a:pt x="184" y="50"/>
                    </a:lnTo>
                    <a:lnTo>
                      <a:pt x="184" y="53"/>
                    </a:lnTo>
                    <a:lnTo>
                      <a:pt x="184" y="56"/>
                    </a:lnTo>
                    <a:close/>
                  </a:path>
                </a:pathLst>
              </a:custGeom>
              <a:solidFill>
                <a:srgbClr val="B2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5" name="Freeform 149"/>
              <p:cNvSpPr>
                <a:spLocks/>
              </p:cNvSpPr>
              <p:nvPr/>
            </p:nvSpPr>
            <p:spPr bwMode="auto">
              <a:xfrm>
                <a:off x="2461" y="1697"/>
                <a:ext cx="42" cy="125"/>
              </a:xfrm>
              <a:custGeom>
                <a:avLst/>
                <a:gdLst>
                  <a:gd name="T0" fmla="*/ 30 w 42"/>
                  <a:gd name="T1" fmla="*/ 122 h 125"/>
                  <a:gd name="T2" fmla="*/ 27 w 42"/>
                  <a:gd name="T3" fmla="*/ 116 h 125"/>
                  <a:gd name="T4" fmla="*/ 24 w 42"/>
                  <a:gd name="T5" fmla="*/ 110 h 125"/>
                  <a:gd name="T6" fmla="*/ 24 w 42"/>
                  <a:gd name="T7" fmla="*/ 101 h 125"/>
                  <a:gd name="T8" fmla="*/ 21 w 42"/>
                  <a:gd name="T9" fmla="*/ 95 h 125"/>
                  <a:gd name="T10" fmla="*/ 18 w 42"/>
                  <a:gd name="T11" fmla="*/ 89 h 125"/>
                  <a:gd name="T12" fmla="*/ 15 w 42"/>
                  <a:gd name="T13" fmla="*/ 83 h 125"/>
                  <a:gd name="T14" fmla="*/ 12 w 42"/>
                  <a:gd name="T15" fmla="*/ 77 h 125"/>
                  <a:gd name="T16" fmla="*/ 12 w 42"/>
                  <a:gd name="T17" fmla="*/ 71 h 125"/>
                  <a:gd name="T18" fmla="*/ 9 w 42"/>
                  <a:gd name="T19" fmla="*/ 62 h 125"/>
                  <a:gd name="T20" fmla="*/ 6 w 42"/>
                  <a:gd name="T21" fmla="*/ 57 h 125"/>
                  <a:gd name="T22" fmla="*/ 3 w 42"/>
                  <a:gd name="T23" fmla="*/ 51 h 125"/>
                  <a:gd name="T24" fmla="*/ 3 w 42"/>
                  <a:gd name="T25" fmla="*/ 42 h 125"/>
                  <a:gd name="T26" fmla="*/ 3 w 42"/>
                  <a:gd name="T27" fmla="*/ 36 h 125"/>
                  <a:gd name="T28" fmla="*/ 0 w 42"/>
                  <a:gd name="T29" fmla="*/ 30 h 125"/>
                  <a:gd name="T30" fmla="*/ 0 w 42"/>
                  <a:gd name="T31" fmla="*/ 21 h 125"/>
                  <a:gd name="T32" fmla="*/ 39 w 42"/>
                  <a:gd name="T33" fmla="*/ 0 h 125"/>
                  <a:gd name="T34" fmla="*/ 42 w 42"/>
                  <a:gd name="T35" fmla="*/ 6 h 125"/>
                  <a:gd name="T36" fmla="*/ 42 w 42"/>
                  <a:gd name="T37" fmla="*/ 15 h 125"/>
                  <a:gd name="T38" fmla="*/ 42 w 42"/>
                  <a:gd name="T39" fmla="*/ 21 h 125"/>
                  <a:gd name="T40" fmla="*/ 42 w 42"/>
                  <a:gd name="T41" fmla="*/ 30 h 125"/>
                  <a:gd name="T42" fmla="*/ 42 w 42"/>
                  <a:gd name="T43" fmla="*/ 36 h 125"/>
                  <a:gd name="T44" fmla="*/ 42 w 42"/>
                  <a:gd name="T45" fmla="*/ 45 h 125"/>
                  <a:gd name="T46" fmla="*/ 42 w 42"/>
                  <a:gd name="T47" fmla="*/ 54 h 125"/>
                  <a:gd name="T48" fmla="*/ 42 w 42"/>
                  <a:gd name="T49" fmla="*/ 60 h 125"/>
                  <a:gd name="T50" fmla="*/ 42 w 42"/>
                  <a:gd name="T51" fmla="*/ 68 h 125"/>
                  <a:gd name="T52" fmla="*/ 42 w 42"/>
                  <a:gd name="T53" fmla="*/ 74 h 125"/>
                  <a:gd name="T54" fmla="*/ 42 w 42"/>
                  <a:gd name="T55" fmla="*/ 83 h 125"/>
                  <a:gd name="T56" fmla="*/ 42 w 42"/>
                  <a:gd name="T57" fmla="*/ 92 h 125"/>
                  <a:gd name="T58" fmla="*/ 42 w 42"/>
                  <a:gd name="T59" fmla="*/ 98 h 125"/>
                  <a:gd name="T60" fmla="*/ 42 w 42"/>
                  <a:gd name="T61" fmla="*/ 107 h 125"/>
                  <a:gd name="T62" fmla="*/ 39 w 42"/>
                  <a:gd name="T63" fmla="*/ 113 h 125"/>
                  <a:gd name="T64" fmla="*/ 39 w 42"/>
                  <a:gd name="T65" fmla="*/ 12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125">
                    <a:moveTo>
                      <a:pt x="30" y="125"/>
                    </a:moveTo>
                    <a:lnTo>
                      <a:pt x="30" y="122"/>
                    </a:lnTo>
                    <a:lnTo>
                      <a:pt x="27" y="119"/>
                    </a:lnTo>
                    <a:lnTo>
                      <a:pt x="27" y="116"/>
                    </a:lnTo>
                    <a:lnTo>
                      <a:pt x="27" y="113"/>
                    </a:lnTo>
                    <a:lnTo>
                      <a:pt x="24" y="110"/>
                    </a:lnTo>
                    <a:lnTo>
                      <a:pt x="24" y="104"/>
                    </a:lnTo>
                    <a:lnTo>
                      <a:pt x="24" y="101"/>
                    </a:lnTo>
                    <a:lnTo>
                      <a:pt x="21" y="98"/>
                    </a:lnTo>
                    <a:lnTo>
                      <a:pt x="21" y="95"/>
                    </a:lnTo>
                    <a:lnTo>
                      <a:pt x="18" y="92"/>
                    </a:lnTo>
                    <a:lnTo>
                      <a:pt x="18" y="89"/>
                    </a:lnTo>
                    <a:lnTo>
                      <a:pt x="18" y="86"/>
                    </a:lnTo>
                    <a:lnTo>
                      <a:pt x="15" y="83"/>
                    </a:lnTo>
                    <a:lnTo>
                      <a:pt x="15" y="80"/>
                    </a:lnTo>
                    <a:lnTo>
                      <a:pt x="12" y="77"/>
                    </a:lnTo>
                    <a:lnTo>
                      <a:pt x="12" y="74"/>
                    </a:lnTo>
                    <a:lnTo>
                      <a:pt x="12" y="71"/>
                    </a:lnTo>
                    <a:lnTo>
                      <a:pt x="9" y="65"/>
                    </a:lnTo>
                    <a:lnTo>
                      <a:pt x="9" y="62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6" y="54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39" y="0"/>
                    </a:lnTo>
                    <a:lnTo>
                      <a:pt x="39" y="3"/>
                    </a:lnTo>
                    <a:lnTo>
                      <a:pt x="42" y="6"/>
                    </a:lnTo>
                    <a:lnTo>
                      <a:pt x="42" y="9"/>
                    </a:lnTo>
                    <a:lnTo>
                      <a:pt x="42" y="15"/>
                    </a:lnTo>
                    <a:lnTo>
                      <a:pt x="42" y="18"/>
                    </a:lnTo>
                    <a:lnTo>
                      <a:pt x="42" y="21"/>
                    </a:lnTo>
                    <a:lnTo>
                      <a:pt x="42" y="27"/>
                    </a:lnTo>
                    <a:lnTo>
                      <a:pt x="42" y="30"/>
                    </a:lnTo>
                    <a:lnTo>
                      <a:pt x="42" y="33"/>
                    </a:lnTo>
                    <a:lnTo>
                      <a:pt x="42" y="36"/>
                    </a:lnTo>
                    <a:lnTo>
                      <a:pt x="42" y="42"/>
                    </a:lnTo>
                    <a:lnTo>
                      <a:pt x="42" y="45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42" y="57"/>
                    </a:lnTo>
                    <a:lnTo>
                      <a:pt x="42" y="60"/>
                    </a:lnTo>
                    <a:lnTo>
                      <a:pt x="42" y="62"/>
                    </a:lnTo>
                    <a:lnTo>
                      <a:pt x="42" y="68"/>
                    </a:lnTo>
                    <a:lnTo>
                      <a:pt x="42" y="71"/>
                    </a:lnTo>
                    <a:lnTo>
                      <a:pt x="42" y="74"/>
                    </a:lnTo>
                    <a:lnTo>
                      <a:pt x="42" y="80"/>
                    </a:lnTo>
                    <a:lnTo>
                      <a:pt x="42" y="83"/>
                    </a:lnTo>
                    <a:lnTo>
                      <a:pt x="42" y="86"/>
                    </a:lnTo>
                    <a:lnTo>
                      <a:pt x="42" y="92"/>
                    </a:lnTo>
                    <a:lnTo>
                      <a:pt x="42" y="95"/>
                    </a:lnTo>
                    <a:lnTo>
                      <a:pt x="42" y="98"/>
                    </a:lnTo>
                    <a:lnTo>
                      <a:pt x="42" y="101"/>
                    </a:lnTo>
                    <a:lnTo>
                      <a:pt x="42" y="107"/>
                    </a:lnTo>
                    <a:lnTo>
                      <a:pt x="39" y="110"/>
                    </a:lnTo>
                    <a:lnTo>
                      <a:pt x="39" y="113"/>
                    </a:lnTo>
                    <a:lnTo>
                      <a:pt x="39" y="119"/>
                    </a:lnTo>
                    <a:lnTo>
                      <a:pt x="39" y="122"/>
                    </a:lnTo>
                    <a:lnTo>
                      <a:pt x="30" y="125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6" name="Freeform 150"/>
              <p:cNvSpPr>
                <a:spLocks/>
              </p:cNvSpPr>
              <p:nvPr/>
            </p:nvSpPr>
            <p:spPr bwMode="auto">
              <a:xfrm>
                <a:off x="2099" y="1575"/>
                <a:ext cx="389" cy="443"/>
              </a:xfrm>
              <a:custGeom>
                <a:avLst/>
                <a:gdLst>
                  <a:gd name="T0" fmla="*/ 205 w 389"/>
                  <a:gd name="T1" fmla="*/ 443 h 443"/>
                  <a:gd name="T2" fmla="*/ 154 w 389"/>
                  <a:gd name="T3" fmla="*/ 434 h 443"/>
                  <a:gd name="T4" fmla="*/ 110 w 389"/>
                  <a:gd name="T5" fmla="*/ 413 h 443"/>
                  <a:gd name="T6" fmla="*/ 89 w 389"/>
                  <a:gd name="T7" fmla="*/ 377 h 443"/>
                  <a:gd name="T8" fmla="*/ 98 w 389"/>
                  <a:gd name="T9" fmla="*/ 360 h 443"/>
                  <a:gd name="T10" fmla="*/ 110 w 389"/>
                  <a:gd name="T11" fmla="*/ 336 h 443"/>
                  <a:gd name="T12" fmla="*/ 92 w 389"/>
                  <a:gd name="T13" fmla="*/ 306 h 443"/>
                  <a:gd name="T14" fmla="*/ 89 w 389"/>
                  <a:gd name="T15" fmla="*/ 274 h 443"/>
                  <a:gd name="T16" fmla="*/ 95 w 389"/>
                  <a:gd name="T17" fmla="*/ 241 h 443"/>
                  <a:gd name="T18" fmla="*/ 77 w 389"/>
                  <a:gd name="T19" fmla="*/ 211 h 443"/>
                  <a:gd name="T20" fmla="*/ 56 w 389"/>
                  <a:gd name="T21" fmla="*/ 190 h 443"/>
                  <a:gd name="T22" fmla="*/ 35 w 389"/>
                  <a:gd name="T23" fmla="*/ 170 h 443"/>
                  <a:gd name="T24" fmla="*/ 26 w 389"/>
                  <a:gd name="T25" fmla="*/ 146 h 443"/>
                  <a:gd name="T26" fmla="*/ 35 w 389"/>
                  <a:gd name="T27" fmla="*/ 122 h 443"/>
                  <a:gd name="T28" fmla="*/ 44 w 389"/>
                  <a:gd name="T29" fmla="*/ 98 h 443"/>
                  <a:gd name="T30" fmla="*/ 29 w 389"/>
                  <a:gd name="T31" fmla="*/ 78 h 443"/>
                  <a:gd name="T32" fmla="*/ 15 w 389"/>
                  <a:gd name="T33" fmla="*/ 66 h 443"/>
                  <a:gd name="T34" fmla="*/ 6 w 389"/>
                  <a:gd name="T35" fmla="*/ 54 h 443"/>
                  <a:gd name="T36" fmla="*/ 56 w 389"/>
                  <a:gd name="T37" fmla="*/ 27 h 443"/>
                  <a:gd name="T38" fmla="*/ 110 w 389"/>
                  <a:gd name="T39" fmla="*/ 15 h 443"/>
                  <a:gd name="T40" fmla="*/ 166 w 389"/>
                  <a:gd name="T41" fmla="*/ 12 h 443"/>
                  <a:gd name="T42" fmla="*/ 172 w 389"/>
                  <a:gd name="T43" fmla="*/ 24 h 443"/>
                  <a:gd name="T44" fmla="*/ 133 w 389"/>
                  <a:gd name="T45" fmla="*/ 39 h 443"/>
                  <a:gd name="T46" fmla="*/ 98 w 389"/>
                  <a:gd name="T47" fmla="*/ 54 h 443"/>
                  <a:gd name="T48" fmla="*/ 62 w 389"/>
                  <a:gd name="T49" fmla="*/ 72 h 443"/>
                  <a:gd name="T50" fmla="*/ 65 w 389"/>
                  <a:gd name="T51" fmla="*/ 87 h 443"/>
                  <a:gd name="T52" fmla="*/ 95 w 389"/>
                  <a:gd name="T53" fmla="*/ 75 h 443"/>
                  <a:gd name="T54" fmla="*/ 119 w 389"/>
                  <a:gd name="T55" fmla="*/ 63 h 443"/>
                  <a:gd name="T56" fmla="*/ 148 w 389"/>
                  <a:gd name="T57" fmla="*/ 54 h 443"/>
                  <a:gd name="T58" fmla="*/ 178 w 389"/>
                  <a:gd name="T59" fmla="*/ 42 h 443"/>
                  <a:gd name="T60" fmla="*/ 211 w 389"/>
                  <a:gd name="T61" fmla="*/ 33 h 443"/>
                  <a:gd name="T62" fmla="*/ 244 w 389"/>
                  <a:gd name="T63" fmla="*/ 21 h 443"/>
                  <a:gd name="T64" fmla="*/ 273 w 389"/>
                  <a:gd name="T65" fmla="*/ 6 h 443"/>
                  <a:gd name="T66" fmla="*/ 315 w 389"/>
                  <a:gd name="T67" fmla="*/ 39 h 443"/>
                  <a:gd name="T68" fmla="*/ 330 w 389"/>
                  <a:gd name="T69" fmla="*/ 84 h 443"/>
                  <a:gd name="T70" fmla="*/ 342 w 389"/>
                  <a:gd name="T71" fmla="*/ 131 h 443"/>
                  <a:gd name="T72" fmla="*/ 330 w 389"/>
                  <a:gd name="T73" fmla="*/ 173 h 443"/>
                  <a:gd name="T74" fmla="*/ 279 w 389"/>
                  <a:gd name="T75" fmla="*/ 199 h 443"/>
                  <a:gd name="T76" fmla="*/ 229 w 389"/>
                  <a:gd name="T77" fmla="*/ 223 h 443"/>
                  <a:gd name="T78" fmla="*/ 181 w 389"/>
                  <a:gd name="T79" fmla="*/ 247 h 443"/>
                  <a:gd name="T80" fmla="*/ 175 w 389"/>
                  <a:gd name="T81" fmla="*/ 268 h 443"/>
                  <a:gd name="T82" fmla="*/ 261 w 389"/>
                  <a:gd name="T83" fmla="*/ 250 h 443"/>
                  <a:gd name="T84" fmla="*/ 244 w 389"/>
                  <a:gd name="T85" fmla="*/ 279 h 443"/>
                  <a:gd name="T86" fmla="*/ 226 w 389"/>
                  <a:gd name="T87" fmla="*/ 312 h 443"/>
                  <a:gd name="T88" fmla="*/ 214 w 389"/>
                  <a:gd name="T89" fmla="*/ 339 h 443"/>
                  <a:gd name="T90" fmla="*/ 244 w 389"/>
                  <a:gd name="T91" fmla="*/ 315 h 443"/>
                  <a:gd name="T92" fmla="*/ 270 w 389"/>
                  <a:gd name="T93" fmla="*/ 265 h 443"/>
                  <a:gd name="T94" fmla="*/ 300 w 389"/>
                  <a:gd name="T95" fmla="*/ 214 h 443"/>
                  <a:gd name="T96" fmla="*/ 348 w 389"/>
                  <a:gd name="T97" fmla="*/ 184 h 443"/>
                  <a:gd name="T98" fmla="*/ 362 w 389"/>
                  <a:gd name="T99" fmla="*/ 208 h 443"/>
                  <a:gd name="T100" fmla="*/ 368 w 389"/>
                  <a:gd name="T101" fmla="*/ 235 h 443"/>
                  <a:gd name="T102" fmla="*/ 365 w 389"/>
                  <a:gd name="T103" fmla="*/ 262 h 443"/>
                  <a:gd name="T104" fmla="*/ 371 w 389"/>
                  <a:gd name="T105" fmla="*/ 297 h 443"/>
                  <a:gd name="T106" fmla="*/ 374 w 389"/>
                  <a:gd name="T107" fmla="*/ 333 h 443"/>
                  <a:gd name="T108" fmla="*/ 383 w 389"/>
                  <a:gd name="T109" fmla="*/ 368 h 443"/>
                  <a:gd name="T110" fmla="*/ 380 w 389"/>
                  <a:gd name="T111" fmla="*/ 404 h 443"/>
                  <a:gd name="T112" fmla="*/ 345 w 389"/>
                  <a:gd name="T113" fmla="*/ 425 h 443"/>
                  <a:gd name="T114" fmla="*/ 303 w 389"/>
                  <a:gd name="T115" fmla="*/ 434 h 443"/>
                  <a:gd name="T116" fmla="*/ 258 w 389"/>
                  <a:gd name="T117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89" h="443">
                    <a:moveTo>
                      <a:pt x="255" y="443"/>
                    </a:moveTo>
                    <a:lnTo>
                      <a:pt x="247" y="443"/>
                    </a:lnTo>
                    <a:lnTo>
                      <a:pt x="241" y="443"/>
                    </a:lnTo>
                    <a:lnTo>
                      <a:pt x="235" y="443"/>
                    </a:lnTo>
                    <a:lnTo>
                      <a:pt x="229" y="443"/>
                    </a:lnTo>
                    <a:lnTo>
                      <a:pt x="223" y="443"/>
                    </a:lnTo>
                    <a:lnTo>
                      <a:pt x="217" y="443"/>
                    </a:lnTo>
                    <a:lnTo>
                      <a:pt x="211" y="443"/>
                    </a:lnTo>
                    <a:lnTo>
                      <a:pt x="205" y="443"/>
                    </a:lnTo>
                    <a:lnTo>
                      <a:pt x="199" y="440"/>
                    </a:lnTo>
                    <a:lnTo>
                      <a:pt x="193" y="440"/>
                    </a:lnTo>
                    <a:lnTo>
                      <a:pt x="187" y="440"/>
                    </a:lnTo>
                    <a:lnTo>
                      <a:pt x="184" y="440"/>
                    </a:lnTo>
                    <a:lnTo>
                      <a:pt x="178" y="437"/>
                    </a:lnTo>
                    <a:lnTo>
                      <a:pt x="172" y="437"/>
                    </a:lnTo>
                    <a:lnTo>
                      <a:pt x="166" y="437"/>
                    </a:lnTo>
                    <a:lnTo>
                      <a:pt x="160" y="434"/>
                    </a:lnTo>
                    <a:lnTo>
                      <a:pt x="154" y="434"/>
                    </a:lnTo>
                    <a:lnTo>
                      <a:pt x="148" y="431"/>
                    </a:lnTo>
                    <a:lnTo>
                      <a:pt x="145" y="431"/>
                    </a:lnTo>
                    <a:lnTo>
                      <a:pt x="139" y="428"/>
                    </a:lnTo>
                    <a:lnTo>
                      <a:pt x="133" y="425"/>
                    </a:lnTo>
                    <a:lnTo>
                      <a:pt x="131" y="422"/>
                    </a:lnTo>
                    <a:lnTo>
                      <a:pt x="125" y="422"/>
                    </a:lnTo>
                    <a:lnTo>
                      <a:pt x="119" y="419"/>
                    </a:lnTo>
                    <a:lnTo>
                      <a:pt x="116" y="416"/>
                    </a:lnTo>
                    <a:lnTo>
                      <a:pt x="110" y="413"/>
                    </a:lnTo>
                    <a:lnTo>
                      <a:pt x="107" y="407"/>
                    </a:lnTo>
                    <a:lnTo>
                      <a:pt x="101" y="404"/>
                    </a:lnTo>
                    <a:lnTo>
                      <a:pt x="98" y="401"/>
                    </a:lnTo>
                    <a:lnTo>
                      <a:pt x="95" y="395"/>
                    </a:lnTo>
                    <a:lnTo>
                      <a:pt x="89" y="392"/>
                    </a:lnTo>
                    <a:lnTo>
                      <a:pt x="86" y="386"/>
                    </a:lnTo>
                    <a:lnTo>
                      <a:pt x="86" y="383"/>
                    </a:lnTo>
                    <a:lnTo>
                      <a:pt x="86" y="380"/>
                    </a:lnTo>
                    <a:lnTo>
                      <a:pt x="89" y="377"/>
                    </a:lnTo>
                    <a:lnTo>
                      <a:pt x="89" y="374"/>
                    </a:lnTo>
                    <a:lnTo>
                      <a:pt x="89" y="371"/>
                    </a:lnTo>
                    <a:lnTo>
                      <a:pt x="92" y="371"/>
                    </a:lnTo>
                    <a:lnTo>
                      <a:pt x="92" y="368"/>
                    </a:lnTo>
                    <a:lnTo>
                      <a:pt x="92" y="366"/>
                    </a:lnTo>
                    <a:lnTo>
                      <a:pt x="95" y="366"/>
                    </a:lnTo>
                    <a:lnTo>
                      <a:pt x="95" y="363"/>
                    </a:lnTo>
                    <a:lnTo>
                      <a:pt x="95" y="360"/>
                    </a:lnTo>
                    <a:lnTo>
                      <a:pt x="98" y="360"/>
                    </a:lnTo>
                    <a:lnTo>
                      <a:pt x="98" y="357"/>
                    </a:lnTo>
                    <a:lnTo>
                      <a:pt x="101" y="357"/>
                    </a:lnTo>
                    <a:lnTo>
                      <a:pt x="101" y="354"/>
                    </a:lnTo>
                    <a:lnTo>
                      <a:pt x="104" y="351"/>
                    </a:lnTo>
                    <a:lnTo>
                      <a:pt x="104" y="348"/>
                    </a:lnTo>
                    <a:lnTo>
                      <a:pt x="107" y="345"/>
                    </a:lnTo>
                    <a:lnTo>
                      <a:pt x="107" y="342"/>
                    </a:lnTo>
                    <a:lnTo>
                      <a:pt x="107" y="339"/>
                    </a:lnTo>
                    <a:lnTo>
                      <a:pt x="110" y="336"/>
                    </a:lnTo>
                    <a:lnTo>
                      <a:pt x="110" y="333"/>
                    </a:lnTo>
                    <a:lnTo>
                      <a:pt x="110" y="330"/>
                    </a:lnTo>
                    <a:lnTo>
                      <a:pt x="110" y="327"/>
                    </a:lnTo>
                    <a:lnTo>
                      <a:pt x="107" y="324"/>
                    </a:lnTo>
                    <a:lnTo>
                      <a:pt x="104" y="321"/>
                    </a:lnTo>
                    <a:lnTo>
                      <a:pt x="101" y="318"/>
                    </a:lnTo>
                    <a:lnTo>
                      <a:pt x="95" y="315"/>
                    </a:lnTo>
                    <a:lnTo>
                      <a:pt x="95" y="312"/>
                    </a:lnTo>
                    <a:lnTo>
                      <a:pt x="92" y="306"/>
                    </a:lnTo>
                    <a:lnTo>
                      <a:pt x="89" y="303"/>
                    </a:lnTo>
                    <a:lnTo>
                      <a:pt x="89" y="300"/>
                    </a:lnTo>
                    <a:lnTo>
                      <a:pt x="89" y="297"/>
                    </a:lnTo>
                    <a:lnTo>
                      <a:pt x="89" y="294"/>
                    </a:lnTo>
                    <a:lnTo>
                      <a:pt x="89" y="288"/>
                    </a:lnTo>
                    <a:lnTo>
                      <a:pt x="89" y="285"/>
                    </a:lnTo>
                    <a:lnTo>
                      <a:pt x="89" y="282"/>
                    </a:lnTo>
                    <a:lnTo>
                      <a:pt x="89" y="279"/>
                    </a:lnTo>
                    <a:lnTo>
                      <a:pt x="89" y="274"/>
                    </a:lnTo>
                    <a:lnTo>
                      <a:pt x="92" y="271"/>
                    </a:lnTo>
                    <a:lnTo>
                      <a:pt x="92" y="268"/>
                    </a:lnTo>
                    <a:lnTo>
                      <a:pt x="92" y="265"/>
                    </a:lnTo>
                    <a:lnTo>
                      <a:pt x="95" y="259"/>
                    </a:lnTo>
                    <a:lnTo>
                      <a:pt x="95" y="256"/>
                    </a:lnTo>
                    <a:lnTo>
                      <a:pt x="95" y="253"/>
                    </a:lnTo>
                    <a:lnTo>
                      <a:pt x="95" y="250"/>
                    </a:lnTo>
                    <a:lnTo>
                      <a:pt x="95" y="244"/>
                    </a:lnTo>
                    <a:lnTo>
                      <a:pt x="95" y="241"/>
                    </a:lnTo>
                    <a:lnTo>
                      <a:pt x="95" y="238"/>
                    </a:lnTo>
                    <a:lnTo>
                      <a:pt x="95" y="235"/>
                    </a:lnTo>
                    <a:lnTo>
                      <a:pt x="95" y="229"/>
                    </a:lnTo>
                    <a:lnTo>
                      <a:pt x="92" y="226"/>
                    </a:lnTo>
                    <a:lnTo>
                      <a:pt x="89" y="223"/>
                    </a:lnTo>
                    <a:lnTo>
                      <a:pt x="89" y="220"/>
                    </a:lnTo>
                    <a:lnTo>
                      <a:pt x="83" y="217"/>
                    </a:lnTo>
                    <a:lnTo>
                      <a:pt x="80" y="214"/>
                    </a:lnTo>
                    <a:lnTo>
                      <a:pt x="77" y="211"/>
                    </a:lnTo>
                    <a:lnTo>
                      <a:pt x="74" y="208"/>
                    </a:lnTo>
                    <a:lnTo>
                      <a:pt x="71" y="205"/>
                    </a:lnTo>
                    <a:lnTo>
                      <a:pt x="71" y="202"/>
                    </a:lnTo>
                    <a:lnTo>
                      <a:pt x="68" y="199"/>
                    </a:lnTo>
                    <a:lnTo>
                      <a:pt x="65" y="199"/>
                    </a:lnTo>
                    <a:lnTo>
                      <a:pt x="65" y="196"/>
                    </a:lnTo>
                    <a:lnTo>
                      <a:pt x="62" y="193"/>
                    </a:lnTo>
                    <a:lnTo>
                      <a:pt x="59" y="190"/>
                    </a:lnTo>
                    <a:lnTo>
                      <a:pt x="56" y="190"/>
                    </a:lnTo>
                    <a:lnTo>
                      <a:pt x="53" y="187"/>
                    </a:lnTo>
                    <a:lnTo>
                      <a:pt x="53" y="184"/>
                    </a:lnTo>
                    <a:lnTo>
                      <a:pt x="50" y="182"/>
                    </a:lnTo>
                    <a:lnTo>
                      <a:pt x="47" y="182"/>
                    </a:lnTo>
                    <a:lnTo>
                      <a:pt x="44" y="179"/>
                    </a:lnTo>
                    <a:lnTo>
                      <a:pt x="41" y="176"/>
                    </a:lnTo>
                    <a:lnTo>
                      <a:pt x="41" y="173"/>
                    </a:lnTo>
                    <a:lnTo>
                      <a:pt x="38" y="173"/>
                    </a:lnTo>
                    <a:lnTo>
                      <a:pt x="35" y="170"/>
                    </a:lnTo>
                    <a:lnTo>
                      <a:pt x="35" y="167"/>
                    </a:lnTo>
                    <a:lnTo>
                      <a:pt x="32" y="164"/>
                    </a:lnTo>
                    <a:lnTo>
                      <a:pt x="32" y="161"/>
                    </a:lnTo>
                    <a:lnTo>
                      <a:pt x="29" y="161"/>
                    </a:lnTo>
                    <a:lnTo>
                      <a:pt x="29" y="158"/>
                    </a:lnTo>
                    <a:lnTo>
                      <a:pt x="29" y="155"/>
                    </a:lnTo>
                    <a:lnTo>
                      <a:pt x="26" y="152"/>
                    </a:lnTo>
                    <a:lnTo>
                      <a:pt x="26" y="149"/>
                    </a:lnTo>
                    <a:lnTo>
                      <a:pt x="26" y="146"/>
                    </a:lnTo>
                    <a:lnTo>
                      <a:pt x="26" y="143"/>
                    </a:lnTo>
                    <a:lnTo>
                      <a:pt x="29" y="140"/>
                    </a:lnTo>
                    <a:lnTo>
                      <a:pt x="29" y="137"/>
                    </a:lnTo>
                    <a:lnTo>
                      <a:pt x="29" y="134"/>
                    </a:lnTo>
                    <a:lnTo>
                      <a:pt x="32" y="131"/>
                    </a:lnTo>
                    <a:lnTo>
                      <a:pt x="32" y="128"/>
                    </a:lnTo>
                    <a:lnTo>
                      <a:pt x="32" y="125"/>
                    </a:lnTo>
                    <a:lnTo>
                      <a:pt x="32" y="122"/>
                    </a:lnTo>
                    <a:lnTo>
                      <a:pt x="35" y="122"/>
                    </a:lnTo>
                    <a:lnTo>
                      <a:pt x="35" y="119"/>
                    </a:lnTo>
                    <a:lnTo>
                      <a:pt x="35" y="116"/>
                    </a:lnTo>
                    <a:lnTo>
                      <a:pt x="38" y="113"/>
                    </a:lnTo>
                    <a:lnTo>
                      <a:pt x="38" y="110"/>
                    </a:lnTo>
                    <a:lnTo>
                      <a:pt x="41" y="107"/>
                    </a:lnTo>
                    <a:lnTo>
                      <a:pt x="41" y="104"/>
                    </a:lnTo>
                    <a:lnTo>
                      <a:pt x="41" y="101"/>
                    </a:lnTo>
                    <a:lnTo>
                      <a:pt x="41" y="98"/>
                    </a:lnTo>
                    <a:lnTo>
                      <a:pt x="44" y="98"/>
                    </a:lnTo>
                    <a:lnTo>
                      <a:pt x="44" y="95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1" y="90"/>
                    </a:lnTo>
                    <a:lnTo>
                      <a:pt x="41" y="87"/>
                    </a:lnTo>
                    <a:lnTo>
                      <a:pt x="38" y="84"/>
                    </a:lnTo>
                    <a:lnTo>
                      <a:pt x="35" y="81"/>
                    </a:lnTo>
                    <a:lnTo>
                      <a:pt x="32" y="78"/>
                    </a:lnTo>
                    <a:lnTo>
                      <a:pt x="29" y="78"/>
                    </a:lnTo>
                    <a:lnTo>
                      <a:pt x="29" y="75"/>
                    </a:lnTo>
                    <a:lnTo>
                      <a:pt x="26" y="75"/>
                    </a:lnTo>
                    <a:lnTo>
                      <a:pt x="23" y="75"/>
                    </a:lnTo>
                    <a:lnTo>
                      <a:pt x="23" y="72"/>
                    </a:lnTo>
                    <a:lnTo>
                      <a:pt x="20" y="72"/>
                    </a:lnTo>
                    <a:lnTo>
                      <a:pt x="20" y="69"/>
                    </a:lnTo>
                    <a:lnTo>
                      <a:pt x="18" y="69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2" y="66"/>
                    </a:lnTo>
                    <a:lnTo>
                      <a:pt x="9" y="66"/>
                    </a:lnTo>
                    <a:lnTo>
                      <a:pt x="9" y="63"/>
                    </a:lnTo>
                    <a:lnTo>
                      <a:pt x="6" y="63"/>
                    </a:lnTo>
                    <a:lnTo>
                      <a:pt x="6" y="60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0" y="57"/>
                    </a:lnTo>
                    <a:lnTo>
                      <a:pt x="6" y="54"/>
                    </a:lnTo>
                    <a:lnTo>
                      <a:pt x="12" y="51"/>
                    </a:lnTo>
                    <a:lnTo>
                      <a:pt x="18" y="48"/>
                    </a:lnTo>
                    <a:lnTo>
                      <a:pt x="23" y="45"/>
                    </a:lnTo>
                    <a:lnTo>
                      <a:pt x="26" y="42"/>
                    </a:lnTo>
                    <a:lnTo>
                      <a:pt x="32" y="39"/>
                    </a:lnTo>
                    <a:lnTo>
                      <a:pt x="38" y="36"/>
                    </a:lnTo>
                    <a:lnTo>
                      <a:pt x="44" y="33"/>
                    </a:lnTo>
                    <a:lnTo>
                      <a:pt x="50" y="30"/>
                    </a:lnTo>
                    <a:lnTo>
                      <a:pt x="56" y="27"/>
                    </a:lnTo>
                    <a:lnTo>
                      <a:pt x="62" y="27"/>
                    </a:lnTo>
                    <a:lnTo>
                      <a:pt x="68" y="24"/>
                    </a:lnTo>
                    <a:lnTo>
                      <a:pt x="74" y="21"/>
                    </a:lnTo>
                    <a:lnTo>
                      <a:pt x="80" y="21"/>
                    </a:lnTo>
                    <a:lnTo>
                      <a:pt x="86" y="18"/>
                    </a:lnTo>
                    <a:lnTo>
                      <a:pt x="92" y="18"/>
                    </a:lnTo>
                    <a:lnTo>
                      <a:pt x="98" y="15"/>
                    </a:lnTo>
                    <a:lnTo>
                      <a:pt x="104" y="15"/>
                    </a:lnTo>
                    <a:lnTo>
                      <a:pt x="110" y="15"/>
                    </a:lnTo>
                    <a:lnTo>
                      <a:pt x="116" y="12"/>
                    </a:lnTo>
                    <a:lnTo>
                      <a:pt x="125" y="12"/>
                    </a:lnTo>
                    <a:lnTo>
                      <a:pt x="131" y="12"/>
                    </a:lnTo>
                    <a:lnTo>
                      <a:pt x="136" y="12"/>
                    </a:lnTo>
                    <a:lnTo>
                      <a:pt x="142" y="12"/>
                    </a:lnTo>
                    <a:lnTo>
                      <a:pt x="148" y="12"/>
                    </a:lnTo>
                    <a:lnTo>
                      <a:pt x="154" y="12"/>
                    </a:lnTo>
                    <a:lnTo>
                      <a:pt x="160" y="12"/>
                    </a:lnTo>
                    <a:lnTo>
                      <a:pt x="166" y="12"/>
                    </a:lnTo>
                    <a:lnTo>
                      <a:pt x="172" y="12"/>
                    </a:lnTo>
                    <a:lnTo>
                      <a:pt x="178" y="12"/>
                    </a:lnTo>
                    <a:lnTo>
                      <a:pt x="184" y="12"/>
                    </a:lnTo>
                    <a:lnTo>
                      <a:pt x="190" y="15"/>
                    </a:lnTo>
                    <a:lnTo>
                      <a:pt x="187" y="15"/>
                    </a:lnTo>
                    <a:lnTo>
                      <a:pt x="184" y="18"/>
                    </a:lnTo>
                    <a:lnTo>
                      <a:pt x="178" y="21"/>
                    </a:lnTo>
                    <a:lnTo>
                      <a:pt x="175" y="21"/>
                    </a:lnTo>
                    <a:lnTo>
                      <a:pt x="172" y="24"/>
                    </a:lnTo>
                    <a:lnTo>
                      <a:pt x="166" y="24"/>
                    </a:lnTo>
                    <a:lnTo>
                      <a:pt x="163" y="27"/>
                    </a:lnTo>
                    <a:lnTo>
                      <a:pt x="160" y="27"/>
                    </a:lnTo>
                    <a:lnTo>
                      <a:pt x="154" y="30"/>
                    </a:lnTo>
                    <a:lnTo>
                      <a:pt x="151" y="33"/>
                    </a:lnTo>
                    <a:lnTo>
                      <a:pt x="145" y="33"/>
                    </a:lnTo>
                    <a:lnTo>
                      <a:pt x="142" y="36"/>
                    </a:lnTo>
                    <a:lnTo>
                      <a:pt x="139" y="36"/>
                    </a:lnTo>
                    <a:lnTo>
                      <a:pt x="133" y="39"/>
                    </a:lnTo>
                    <a:lnTo>
                      <a:pt x="131" y="39"/>
                    </a:lnTo>
                    <a:lnTo>
                      <a:pt x="125" y="42"/>
                    </a:lnTo>
                    <a:lnTo>
                      <a:pt x="122" y="42"/>
                    </a:lnTo>
                    <a:lnTo>
                      <a:pt x="119" y="45"/>
                    </a:lnTo>
                    <a:lnTo>
                      <a:pt x="113" y="48"/>
                    </a:lnTo>
                    <a:lnTo>
                      <a:pt x="110" y="48"/>
                    </a:lnTo>
                    <a:lnTo>
                      <a:pt x="104" y="51"/>
                    </a:lnTo>
                    <a:lnTo>
                      <a:pt x="101" y="51"/>
                    </a:lnTo>
                    <a:lnTo>
                      <a:pt x="98" y="54"/>
                    </a:lnTo>
                    <a:lnTo>
                      <a:pt x="92" y="57"/>
                    </a:lnTo>
                    <a:lnTo>
                      <a:pt x="89" y="57"/>
                    </a:lnTo>
                    <a:lnTo>
                      <a:pt x="86" y="60"/>
                    </a:lnTo>
                    <a:lnTo>
                      <a:pt x="80" y="63"/>
                    </a:lnTo>
                    <a:lnTo>
                      <a:pt x="77" y="63"/>
                    </a:lnTo>
                    <a:lnTo>
                      <a:pt x="71" y="66"/>
                    </a:lnTo>
                    <a:lnTo>
                      <a:pt x="68" y="69"/>
                    </a:lnTo>
                    <a:lnTo>
                      <a:pt x="65" y="69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5"/>
                    </a:lnTo>
                    <a:lnTo>
                      <a:pt x="56" y="75"/>
                    </a:lnTo>
                    <a:lnTo>
                      <a:pt x="56" y="78"/>
                    </a:lnTo>
                    <a:lnTo>
                      <a:pt x="59" y="78"/>
                    </a:lnTo>
                    <a:lnTo>
                      <a:pt x="59" y="81"/>
                    </a:lnTo>
                    <a:lnTo>
                      <a:pt x="62" y="84"/>
                    </a:lnTo>
                    <a:lnTo>
                      <a:pt x="62" y="87"/>
                    </a:lnTo>
                    <a:lnTo>
                      <a:pt x="65" y="87"/>
                    </a:lnTo>
                    <a:lnTo>
                      <a:pt x="71" y="84"/>
                    </a:lnTo>
                    <a:lnTo>
                      <a:pt x="74" y="84"/>
                    </a:lnTo>
                    <a:lnTo>
                      <a:pt x="77" y="84"/>
                    </a:lnTo>
                    <a:lnTo>
                      <a:pt x="80" y="81"/>
                    </a:lnTo>
                    <a:lnTo>
                      <a:pt x="83" y="81"/>
                    </a:lnTo>
                    <a:lnTo>
                      <a:pt x="86" y="78"/>
                    </a:lnTo>
                    <a:lnTo>
                      <a:pt x="89" y="78"/>
                    </a:lnTo>
                    <a:lnTo>
                      <a:pt x="92" y="78"/>
                    </a:lnTo>
                    <a:lnTo>
                      <a:pt x="95" y="75"/>
                    </a:lnTo>
                    <a:lnTo>
                      <a:pt x="98" y="75"/>
                    </a:lnTo>
                    <a:lnTo>
                      <a:pt x="98" y="72"/>
                    </a:lnTo>
                    <a:lnTo>
                      <a:pt x="101" y="72"/>
                    </a:lnTo>
                    <a:lnTo>
                      <a:pt x="104" y="69"/>
                    </a:lnTo>
                    <a:lnTo>
                      <a:pt x="107" y="69"/>
                    </a:lnTo>
                    <a:lnTo>
                      <a:pt x="110" y="66"/>
                    </a:lnTo>
                    <a:lnTo>
                      <a:pt x="113" y="66"/>
                    </a:lnTo>
                    <a:lnTo>
                      <a:pt x="116" y="66"/>
                    </a:lnTo>
                    <a:lnTo>
                      <a:pt x="119" y="63"/>
                    </a:lnTo>
                    <a:lnTo>
                      <a:pt x="122" y="63"/>
                    </a:lnTo>
                    <a:lnTo>
                      <a:pt x="125" y="60"/>
                    </a:lnTo>
                    <a:lnTo>
                      <a:pt x="128" y="60"/>
                    </a:lnTo>
                    <a:lnTo>
                      <a:pt x="131" y="60"/>
                    </a:lnTo>
                    <a:lnTo>
                      <a:pt x="133" y="57"/>
                    </a:lnTo>
                    <a:lnTo>
                      <a:pt x="139" y="57"/>
                    </a:lnTo>
                    <a:lnTo>
                      <a:pt x="142" y="54"/>
                    </a:lnTo>
                    <a:lnTo>
                      <a:pt x="145" y="54"/>
                    </a:lnTo>
                    <a:lnTo>
                      <a:pt x="148" y="54"/>
                    </a:lnTo>
                    <a:lnTo>
                      <a:pt x="151" y="54"/>
                    </a:lnTo>
                    <a:lnTo>
                      <a:pt x="154" y="51"/>
                    </a:lnTo>
                    <a:lnTo>
                      <a:pt x="157" y="51"/>
                    </a:lnTo>
                    <a:lnTo>
                      <a:pt x="160" y="51"/>
                    </a:lnTo>
                    <a:lnTo>
                      <a:pt x="163" y="48"/>
                    </a:lnTo>
                    <a:lnTo>
                      <a:pt x="166" y="48"/>
                    </a:lnTo>
                    <a:lnTo>
                      <a:pt x="172" y="45"/>
                    </a:lnTo>
                    <a:lnTo>
                      <a:pt x="175" y="45"/>
                    </a:lnTo>
                    <a:lnTo>
                      <a:pt x="178" y="42"/>
                    </a:lnTo>
                    <a:lnTo>
                      <a:pt x="181" y="42"/>
                    </a:lnTo>
                    <a:lnTo>
                      <a:pt x="184" y="39"/>
                    </a:lnTo>
                    <a:lnTo>
                      <a:pt x="190" y="39"/>
                    </a:lnTo>
                    <a:lnTo>
                      <a:pt x="193" y="36"/>
                    </a:lnTo>
                    <a:lnTo>
                      <a:pt x="196" y="36"/>
                    </a:lnTo>
                    <a:lnTo>
                      <a:pt x="199" y="36"/>
                    </a:lnTo>
                    <a:lnTo>
                      <a:pt x="205" y="33"/>
                    </a:lnTo>
                    <a:lnTo>
                      <a:pt x="208" y="33"/>
                    </a:lnTo>
                    <a:lnTo>
                      <a:pt x="211" y="33"/>
                    </a:lnTo>
                    <a:lnTo>
                      <a:pt x="214" y="30"/>
                    </a:lnTo>
                    <a:lnTo>
                      <a:pt x="217" y="30"/>
                    </a:lnTo>
                    <a:lnTo>
                      <a:pt x="223" y="30"/>
                    </a:lnTo>
                    <a:lnTo>
                      <a:pt x="226" y="27"/>
                    </a:lnTo>
                    <a:lnTo>
                      <a:pt x="229" y="27"/>
                    </a:lnTo>
                    <a:lnTo>
                      <a:pt x="232" y="24"/>
                    </a:lnTo>
                    <a:lnTo>
                      <a:pt x="238" y="24"/>
                    </a:lnTo>
                    <a:lnTo>
                      <a:pt x="241" y="24"/>
                    </a:lnTo>
                    <a:lnTo>
                      <a:pt x="244" y="21"/>
                    </a:lnTo>
                    <a:lnTo>
                      <a:pt x="247" y="21"/>
                    </a:lnTo>
                    <a:lnTo>
                      <a:pt x="249" y="18"/>
                    </a:lnTo>
                    <a:lnTo>
                      <a:pt x="252" y="18"/>
                    </a:lnTo>
                    <a:lnTo>
                      <a:pt x="258" y="15"/>
                    </a:lnTo>
                    <a:lnTo>
                      <a:pt x="261" y="15"/>
                    </a:lnTo>
                    <a:lnTo>
                      <a:pt x="264" y="12"/>
                    </a:lnTo>
                    <a:lnTo>
                      <a:pt x="267" y="9"/>
                    </a:lnTo>
                    <a:lnTo>
                      <a:pt x="270" y="9"/>
                    </a:lnTo>
                    <a:lnTo>
                      <a:pt x="273" y="6"/>
                    </a:lnTo>
                    <a:lnTo>
                      <a:pt x="306" y="0"/>
                    </a:lnTo>
                    <a:lnTo>
                      <a:pt x="306" y="3"/>
                    </a:lnTo>
                    <a:lnTo>
                      <a:pt x="309" y="9"/>
                    </a:lnTo>
                    <a:lnTo>
                      <a:pt x="309" y="15"/>
                    </a:lnTo>
                    <a:lnTo>
                      <a:pt x="309" y="21"/>
                    </a:lnTo>
                    <a:lnTo>
                      <a:pt x="309" y="24"/>
                    </a:lnTo>
                    <a:lnTo>
                      <a:pt x="312" y="30"/>
                    </a:lnTo>
                    <a:lnTo>
                      <a:pt x="312" y="36"/>
                    </a:lnTo>
                    <a:lnTo>
                      <a:pt x="315" y="39"/>
                    </a:lnTo>
                    <a:lnTo>
                      <a:pt x="315" y="45"/>
                    </a:lnTo>
                    <a:lnTo>
                      <a:pt x="318" y="51"/>
                    </a:lnTo>
                    <a:lnTo>
                      <a:pt x="318" y="54"/>
                    </a:lnTo>
                    <a:lnTo>
                      <a:pt x="321" y="60"/>
                    </a:lnTo>
                    <a:lnTo>
                      <a:pt x="321" y="66"/>
                    </a:lnTo>
                    <a:lnTo>
                      <a:pt x="324" y="69"/>
                    </a:lnTo>
                    <a:lnTo>
                      <a:pt x="327" y="75"/>
                    </a:lnTo>
                    <a:lnTo>
                      <a:pt x="327" y="81"/>
                    </a:lnTo>
                    <a:lnTo>
                      <a:pt x="330" y="84"/>
                    </a:lnTo>
                    <a:lnTo>
                      <a:pt x="330" y="90"/>
                    </a:lnTo>
                    <a:lnTo>
                      <a:pt x="333" y="95"/>
                    </a:lnTo>
                    <a:lnTo>
                      <a:pt x="333" y="98"/>
                    </a:lnTo>
                    <a:lnTo>
                      <a:pt x="336" y="104"/>
                    </a:lnTo>
                    <a:lnTo>
                      <a:pt x="336" y="110"/>
                    </a:lnTo>
                    <a:lnTo>
                      <a:pt x="339" y="116"/>
                    </a:lnTo>
                    <a:lnTo>
                      <a:pt x="339" y="119"/>
                    </a:lnTo>
                    <a:lnTo>
                      <a:pt x="342" y="125"/>
                    </a:lnTo>
                    <a:lnTo>
                      <a:pt x="342" y="131"/>
                    </a:lnTo>
                    <a:lnTo>
                      <a:pt x="342" y="137"/>
                    </a:lnTo>
                    <a:lnTo>
                      <a:pt x="345" y="140"/>
                    </a:lnTo>
                    <a:lnTo>
                      <a:pt x="345" y="146"/>
                    </a:lnTo>
                    <a:lnTo>
                      <a:pt x="345" y="152"/>
                    </a:lnTo>
                    <a:lnTo>
                      <a:pt x="345" y="158"/>
                    </a:lnTo>
                    <a:lnTo>
                      <a:pt x="345" y="164"/>
                    </a:lnTo>
                    <a:lnTo>
                      <a:pt x="339" y="167"/>
                    </a:lnTo>
                    <a:lnTo>
                      <a:pt x="333" y="170"/>
                    </a:lnTo>
                    <a:lnTo>
                      <a:pt x="330" y="173"/>
                    </a:lnTo>
                    <a:lnTo>
                      <a:pt x="324" y="176"/>
                    </a:lnTo>
                    <a:lnTo>
                      <a:pt x="318" y="179"/>
                    </a:lnTo>
                    <a:lnTo>
                      <a:pt x="312" y="182"/>
                    </a:lnTo>
                    <a:lnTo>
                      <a:pt x="306" y="184"/>
                    </a:lnTo>
                    <a:lnTo>
                      <a:pt x="300" y="187"/>
                    </a:lnTo>
                    <a:lnTo>
                      <a:pt x="297" y="190"/>
                    </a:lnTo>
                    <a:lnTo>
                      <a:pt x="291" y="193"/>
                    </a:lnTo>
                    <a:lnTo>
                      <a:pt x="285" y="196"/>
                    </a:lnTo>
                    <a:lnTo>
                      <a:pt x="279" y="199"/>
                    </a:lnTo>
                    <a:lnTo>
                      <a:pt x="273" y="202"/>
                    </a:lnTo>
                    <a:lnTo>
                      <a:pt x="267" y="205"/>
                    </a:lnTo>
                    <a:lnTo>
                      <a:pt x="261" y="205"/>
                    </a:lnTo>
                    <a:lnTo>
                      <a:pt x="258" y="208"/>
                    </a:lnTo>
                    <a:lnTo>
                      <a:pt x="252" y="211"/>
                    </a:lnTo>
                    <a:lnTo>
                      <a:pt x="247" y="214"/>
                    </a:lnTo>
                    <a:lnTo>
                      <a:pt x="241" y="217"/>
                    </a:lnTo>
                    <a:lnTo>
                      <a:pt x="235" y="220"/>
                    </a:lnTo>
                    <a:lnTo>
                      <a:pt x="229" y="223"/>
                    </a:lnTo>
                    <a:lnTo>
                      <a:pt x="223" y="226"/>
                    </a:lnTo>
                    <a:lnTo>
                      <a:pt x="220" y="226"/>
                    </a:lnTo>
                    <a:lnTo>
                      <a:pt x="214" y="229"/>
                    </a:lnTo>
                    <a:lnTo>
                      <a:pt x="208" y="232"/>
                    </a:lnTo>
                    <a:lnTo>
                      <a:pt x="202" y="235"/>
                    </a:lnTo>
                    <a:lnTo>
                      <a:pt x="196" y="238"/>
                    </a:lnTo>
                    <a:lnTo>
                      <a:pt x="190" y="241"/>
                    </a:lnTo>
                    <a:lnTo>
                      <a:pt x="187" y="244"/>
                    </a:lnTo>
                    <a:lnTo>
                      <a:pt x="181" y="247"/>
                    </a:lnTo>
                    <a:lnTo>
                      <a:pt x="175" y="250"/>
                    </a:lnTo>
                    <a:lnTo>
                      <a:pt x="169" y="253"/>
                    </a:lnTo>
                    <a:lnTo>
                      <a:pt x="169" y="256"/>
                    </a:lnTo>
                    <a:lnTo>
                      <a:pt x="169" y="259"/>
                    </a:lnTo>
                    <a:lnTo>
                      <a:pt x="169" y="262"/>
                    </a:lnTo>
                    <a:lnTo>
                      <a:pt x="172" y="262"/>
                    </a:lnTo>
                    <a:lnTo>
                      <a:pt x="172" y="265"/>
                    </a:lnTo>
                    <a:lnTo>
                      <a:pt x="175" y="265"/>
                    </a:lnTo>
                    <a:lnTo>
                      <a:pt x="175" y="268"/>
                    </a:lnTo>
                    <a:lnTo>
                      <a:pt x="276" y="220"/>
                    </a:lnTo>
                    <a:lnTo>
                      <a:pt x="276" y="223"/>
                    </a:lnTo>
                    <a:lnTo>
                      <a:pt x="273" y="226"/>
                    </a:lnTo>
                    <a:lnTo>
                      <a:pt x="270" y="232"/>
                    </a:lnTo>
                    <a:lnTo>
                      <a:pt x="270" y="235"/>
                    </a:lnTo>
                    <a:lnTo>
                      <a:pt x="267" y="238"/>
                    </a:lnTo>
                    <a:lnTo>
                      <a:pt x="264" y="241"/>
                    </a:lnTo>
                    <a:lnTo>
                      <a:pt x="264" y="244"/>
                    </a:lnTo>
                    <a:lnTo>
                      <a:pt x="261" y="250"/>
                    </a:lnTo>
                    <a:lnTo>
                      <a:pt x="258" y="253"/>
                    </a:lnTo>
                    <a:lnTo>
                      <a:pt x="258" y="256"/>
                    </a:lnTo>
                    <a:lnTo>
                      <a:pt x="255" y="259"/>
                    </a:lnTo>
                    <a:lnTo>
                      <a:pt x="252" y="262"/>
                    </a:lnTo>
                    <a:lnTo>
                      <a:pt x="252" y="265"/>
                    </a:lnTo>
                    <a:lnTo>
                      <a:pt x="249" y="271"/>
                    </a:lnTo>
                    <a:lnTo>
                      <a:pt x="247" y="274"/>
                    </a:lnTo>
                    <a:lnTo>
                      <a:pt x="247" y="276"/>
                    </a:lnTo>
                    <a:lnTo>
                      <a:pt x="244" y="279"/>
                    </a:lnTo>
                    <a:lnTo>
                      <a:pt x="241" y="282"/>
                    </a:lnTo>
                    <a:lnTo>
                      <a:pt x="241" y="288"/>
                    </a:lnTo>
                    <a:lnTo>
                      <a:pt x="238" y="291"/>
                    </a:lnTo>
                    <a:lnTo>
                      <a:pt x="235" y="294"/>
                    </a:lnTo>
                    <a:lnTo>
                      <a:pt x="235" y="297"/>
                    </a:lnTo>
                    <a:lnTo>
                      <a:pt x="232" y="300"/>
                    </a:lnTo>
                    <a:lnTo>
                      <a:pt x="229" y="303"/>
                    </a:lnTo>
                    <a:lnTo>
                      <a:pt x="229" y="309"/>
                    </a:lnTo>
                    <a:lnTo>
                      <a:pt x="226" y="312"/>
                    </a:lnTo>
                    <a:lnTo>
                      <a:pt x="223" y="315"/>
                    </a:lnTo>
                    <a:lnTo>
                      <a:pt x="220" y="318"/>
                    </a:lnTo>
                    <a:lnTo>
                      <a:pt x="220" y="321"/>
                    </a:lnTo>
                    <a:lnTo>
                      <a:pt x="217" y="327"/>
                    </a:lnTo>
                    <a:lnTo>
                      <a:pt x="214" y="330"/>
                    </a:lnTo>
                    <a:lnTo>
                      <a:pt x="211" y="333"/>
                    </a:lnTo>
                    <a:lnTo>
                      <a:pt x="214" y="333"/>
                    </a:lnTo>
                    <a:lnTo>
                      <a:pt x="214" y="336"/>
                    </a:lnTo>
                    <a:lnTo>
                      <a:pt x="214" y="339"/>
                    </a:lnTo>
                    <a:lnTo>
                      <a:pt x="217" y="339"/>
                    </a:lnTo>
                    <a:lnTo>
                      <a:pt x="217" y="342"/>
                    </a:lnTo>
                    <a:lnTo>
                      <a:pt x="220" y="342"/>
                    </a:lnTo>
                    <a:lnTo>
                      <a:pt x="223" y="342"/>
                    </a:lnTo>
                    <a:lnTo>
                      <a:pt x="229" y="336"/>
                    </a:lnTo>
                    <a:lnTo>
                      <a:pt x="232" y="333"/>
                    </a:lnTo>
                    <a:lnTo>
                      <a:pt x="235" y="327"/>
                    </a:lnTo>
                    <a:lnTo>
                      <a:pt x="241" y="321"/>
                    </a:lnTo>
                    <a:lnTo>
                      <a:pt x="244" y="315"/>
                    </a:lnTo>
                    <a:lnTo>
                      <a:pt x="247" y="309"/>
                    </a:lnTo>
                    <a:lnTo>
                      <a:pt x="249" y="306"/>
                    </a:lnTo>
                    <a:lnTo>
                      <a:pt x="252" y="300"/>
                    </a:lnTo>
                    <a:lnTo>
                      <a:pt x="255" y="294"/>
                    </a:lnTo>
                    <a:lnTo>
                      <a:pt x="258" y="288"/>
                    </a:lnTo>
                    <a:lnTo>
                      <a:pt x="261" y="282"/>
                    </a:lnTo>
                    <a:lnTo>
                      <a:pt x="264" y="276"/>
                    </a:lnTo>
                    <a:lnTo>
                      <a:pt x="267" y="271"/>
                    </a:lnTo>
                    <a:lnTo>
                      <a:pt x="270" y="265"/>
                    </a:lnTo>
                    <a:lnTo>
                      <a:pt x="273" y="259"/>
                    </a:lnTo>
                    <a:lnTo>
                      <a:pt x="276" y="253"/>
                    </a:lnTo>
                    <a:lnTo>
                      <a:pt x="279" y="247"/>
                    </a:lnTo>
                    <a:lnTo>
                      <a:pt x="282" y="241"/>
                    </a:lnTo>
                    <a:lnTo>
                      <a:pt x="285" y="235"/>
                    </a:lnTo>
                    <a:lnTo>
                      <a:pt x="288" y="229"/>
                    </a:lnTo>
                    <a:lnTo>
                      <a:pt x="291" y="226"/>
                    </a:lnTo>
                    <a:lnTo>
                      <a:pt x="297" y="220"/>
                    </a:lnTo>
                    <a:lnTo>
                      <a:pt x="300" y="214"/>
                    </a:lnTo>
                    <a:lnTo>
                      <a:pt x="303" y="211"/>
                    </a:lnTo>
                    <a:lnTo>
                      <a:pt x="309" y="205"/>
                    </a:lnTo>
                    <a:lnTo>
                      <a:pt x="312" y="202"/>
                    </a:lnTo>
                    <a:lnTo>
                      <a:pt x="318" y="199"/>
                    </a:lnTo>
                    <a:lnTo>
                      <a:pt x="324" y="196"/>
                    </a:lnTo>
                    <a:lnTo>
                      <a:pt x="330" y="190"/>
                    </a:lnTo>
                    <a:lnTo>
                      <a:pt x="336" y="187"/>
                    </a:lnTo>
                    <a:lnTo>
                      <a:pt x="342" y="187"/>
                    </a:lnTo>
                    <a:lnTo>
                      <a:pt x="348" y="184"/>
                    </a:lnTo>
                    <a:lnTo>
                      <a:pt x="351" y="187"/>
                    </a:lnTo>
                    <a:lnTo>
                      <a:pt x="354" y="190"/>
                    </a:lnTo>
                    <a:lnTo>
                      <a:pt x="354" y="193"/>
                    </a:lnTo>
                    <a:lnTo>
                      <a:pt x="357" y="193"/>
                    </a:lnTo>
                    <a:lnTo>
                      <a:pt x="357" y="196"/>
                    </a:lnTo>
                    <a:lnTo>
                      <a:pt x="360" y="199"/>
                    </a:lnTo>
                    <a:lnTo>
                      <a:pt x="360" y="202"/>
                    </a:lnTo>
                    <a:lnTo>
                      <a:pt x="362" y="205"/>
                    </a:lnTo>
                    <a:lnTo>
                      <a:pt x="362" y="208"/>
                    </a:lnTo>
                    <a:lnTo>
                      <a:pt x="365" y="211"/>
                    </a:lnTo>
                    <a:lnTo>
                      <a:pt x="365" y="214"/>
                    </a:lnTo>
                    <a:lnTo>
                      <a:pt x="365" y="217"/>
                    </a:lnTo>
                    <a:lnTo>
                      <a:pt x="368" y="220"/>
                    </a:lnTo>
                    <a:lnTo>
                      <a:pt x="368" y="223"/>
                    </a:lnTo>
                    <a:lnTo>
                      <a:pt x="368" y="226"/>
                    </a:lnTo>
                    <a:lnTo>
                      <a:pt x="368" y="229"/>
                    </a:lnTo>
                    <a:lnTo>
                      <a:pt x="368" y="232"/>
                    </a:lnTo>
                    <a:lnTo>
                      <a:pt x="368" y="235"/>
                    </a:lnTo>
                    <a:lnTo>
                      <a:pt x="368" y="238"/>
                    </a:lnTo>
                    <a:lnTo>
                      <a:pt x="368" y="241"/>
                    </a:lnTo>
                    <a:lnTo>
                      <a:pt x="368" y="244"/>
                    </a:lnTo>
                    <a:lnTo>
                      <a:pt x="368" y="247"/>
                    </a:lnTo>
                    <a:lnTo>
                      <a:pt x="368" y="250"/>
                    </a:lnTo>
                    <a:lnTo>
                      <a:pt x="368" y="253"/>
                    </a:lnTo>
                    <a:lnTo>
                      <a:pt x="368" y="256"/>
                    </a:lnTo>
                    <a:lnTo>
                      <a:pt x="365" y="259"/>
                    </a:lnTo>
                    <a:lnTo>
                      <a:pt x="365" y="262"/>
                    </a:lnTo>
                    <a:lnTo>
                      <a:pt x="368" y="265"/>
                    </a:lnTo>
                    <a:lnTo>
                      <a:pt x="368" y="268"/>
                    </a:lnTo>
                    <a:lnTo>
                      <a:pt x="368" y="274"/>
                    </a:lnTo>
                    <a:lnTo>
                      <a:pt x="368" y="276"/>
                    </a:lnTo>
                    <a:lnTo>
                      <a:pt x="368" y="279"/>
                    </a:lnTo>
                    <a:lnTo>
                      <a:pt x="368" y="285"/>
                    </a:lnTo>
                    <a:lnTo>
                      <a:pt x="371" y="288"/>
                    </a:lnTo>
                    <a:lnTo>
                      <a:pt x="371" y="294"/>
                    </a:lnTo>
                    <a:lnTo>
                      <a:pt x="371" y="297"/>
                    </a:lnTo>
                    <a:lnTo>
                      <a:pt x="371" y="300"/>
                    </a:lnTo>
                    <a:lnTo>
                      <a:pt x="371" y="306"/>
                    </a:lnTo>
                    <a:lnTo>
                      <a:pt x="371" y="309"/>
                    </a:lnTo>
                    <a:lnTo>
                      <a:pt x="371" y="312"/>
                    </a:lnTo>
                    <a:lnTo>
                      <a:pt x="374" y="318"/>
                    </a:lnTo>
                    <a:lnTo>
                      <a:pt x="374" y="321"/>
                    </a:lnTo>
                    <a:lnTo>
                      <a:pt x="374" y="324"/>
                    </a:lnTo>
                    <a:lnTo>
                      <a:pt x="374" y="330"/>
                    </a:lnTo>
                    <a:lnTo>
                      <a:pt x="374" y="333"/>
                    </a:lnTo>
                    <a:lnTo>
                      <a:pt x="377" y="336"/>
                    </a:lnTo>
                    <a:lnTo>
                      <a:pt x="377" y="342"/>
                    </a:lnTo>
                    <a:lnTo>
                      <a:pt x="377" y="345"/>
                    </a:lnTo>
                    <a:lnTo>
                      <a:pt x="377" y="348"/>
                    </a:lnTo>
                    <a:lnTo>
                      <a:pt x="380" y="354"/>
                    </a:lnTo>
                    <a:lnTo>
                      <a:pt x="380" y="357"/>
                    </a:lnTo>
                    <a:lnTo>
                      <a:pt x="380" y="360"/>
                    </a:lnTo>
                    <a:lnTo>
                      <a:pt x="380" y="366"/>
                    </a:lnTo>
                    <a:lnTo>
                      <a:pt x="383" y="368"/>
                    </a:lnTo>
                    <a:lnTo>
                      <a:pt x="383" y="371"/>
                    </a:lnTo>
                    <a:lnTo>
                      <a:pt x="386" y="374"/>
                    </a:lnTo>
                    <a:lnTo>
                      <a:pt x="386" y="380"/>
                    </a:lnTo>
                    <a:lnTo>
                      <a:pt x="389" y="383"/>
                    </a:lnTo>
                    <a:lnTo>
                      <a:pt x="389" y="386"/>
                    </a:lnTo>
                    <a:lnTo>
                      <a:pt x="386" y="392"/>
                    </a:lnTo>
                    <a:lnTo>
                      <a:pt x="386" y="395"/>
                    </a:lnTo>
                    <a:lnTo>
                      <a:pt x="383" y="401"/>
                    </a:lnTo>
                    <a:lnTo>
                      <a:pt x="380" y="404"/>
                    </a:lnTo>
                    <a:lnTo>
                      <a:pt x="377" y="407"/>
                    </a:lnTo>
                    <a:lnTo>
                      <a:pt x="374" y="410"/>
                    </a:lnTo>
                    <a:lnTo>
                      <a:pt x="371" y="413"/>
                    </a:lnTo>
                    <a:lnTo>
                      <a:pt x="365" y="416"/>
                    </a:lnTo>
                    <a:lnTo>
                      <a:pt x="362" y="419"/>
                    </a:lnTo>
                    <a:lnTo>
                      <a:pt x="360" y="422"/>
                    </a:lnTo>
                    <a:lnTo>
                      <a:pt x="354" y="422"/>
                    </a:lnTo>
                    <a:lnTo>
                      <a:pt x="351" y="425"/>
                    </a:lnTo>
                    <a:lnTo>
                      <a:pt x="345" y="425"/>
                    </a:lnTo>
                    <a:lnTo>
                      <a:pt x="342" y="428"/>
                    </a:lnTo>
                    <a:lnTo>
                      <a:pt x="336" y="428"/>
                    </a:lnTo>
                    <a:lnTo>
                      <a:pt x="333" y="431"/>
                    </a:lnTo>
                    <a:lnTo>
                      <a:pt x="327" y="431"/>
                    </a:lnTo>
                    <a:lnTo>
                      <a:pt x="321" y="431"/>
                    </a:lnTo>
                    <a:lnTo>
                      <a:pt x="318" y="431"/>
                    </a:lnTo>
                    <a:lnTo>
                      <a:pt x="312" y="434"/>
                    </a:lnTo>
                    <a:lnTo>
                      <a:pt x="306" y="434"/>
                    </a:lnTo>
                    <a:lnTo>
                      <a:pt x="303" y="434"/>
                    </a:lnTo>
                    <a:lnTo>
                      <a:pt x="297" y="434"/>
                    </a:lnTo>
                    <a:lnTo>
                      <a:pt x="291" y="437"/>
                    </a:lnTo>
                    <a:lnTo>
                      <a:pt x="288" y="437"/>
                    </a:lnTo>
                    <a:lnTo>
                      <a:pt x="282" y="437"/>
                    </a:lnTo>
                    <a:lnTo>
                      <a:pt x="276" y="437"/>
                    </a:lnTo>
                    <a:lnTo>
                      <a:pt x="273" y="440"/>
                    </a:lnTo>
                    <a:lnTo>
                      <a:pt x="267" y="440"/>
                    </a:lnTo>
                    <a:lnTo>
                      <a:pt x="264" y="440"/>
                    </a:lnTo>
                    <a:lnTo>
                      <a:pt x="258" y="443"/>
                    </a:lnTo>
                    <a:lnTo>
                      <a:pt x="255" y="443"/>
                    </a:lnTo>
                    <a:close/>
                  </a:path>
                </a:pathLst>
              </a:custGeom>
              <a:solidFill>
                <a:srgbClr val="7FF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7" name="Freeform 151"/>
              <p:cNvSpPr>
                <a:spLocks/>
              </p:cNvSpPr>
              <p:nvPr/>
            </p:nvSpPr>
            <p:spPr bwMode="auto">
              <a:xfrm>
                <a:off x="2277" y="1558"/>
                <a:ext cx="21" cy="12"/>
              </a:xfrm>
              <a:custGeom>
                <a:avLst/>
                <a:gdLst>
                  <a:gd name="T0" fmla="*/ 0 w 21"/>
                  <a:gd name="T1" fmla="*/ 9 h 12"/>
                  <a:gd name="T2" fmla="*/ 9 w 21"/>
                  <a:gd name="T3" fmla="*/ 0 h 12"/>
                  <a:gd name="T4" fmla="*/ 21 w 21"/>
                  <a:gd name="T5" fmla="*/ 12 h 12"/>
                  <a:gd name="T6" fmla="*/ 18 w 21"/>
                  <a:gd name="T7" fmla="*/ 12 h 12"/>
                  <a:gd name="T8" fmla="*/ 15 w 21"/>
                  <a:gd name="T9" fmla="*/ 12 h 12"/>
                  <a:gd name="T10" fmla="*/ 12 w 21"/>
                  <a:gd name="T11" fmla="*/ 12 h 12"/>
                  <a:gd name="T12" fmla="*/ 9 w 21"/>
                  <a:gd name="T13" fmla="*/ 12 h 12"/>
                  <a:gd name="T14" fmla="*/ 9 w 21"/>
                  <a:gd name="T15" fmla="*/ 9 h 12"/>
                  <a:gd name="T16" fmla="*/ 6 w 21"/>
                  <a:gd name="T17" fmla="*/ 9 h 12"/>
                  <a:gd name="T18" fmla="*/ 3 w 21"/>
                  <a:gd name="T19" fmla="*/ 9 h 12"/>
                  <a:gd name="T20" fmla="*/ 0 w 21"/>
                  <a:gd name="T2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0" y="9"/>
                    </a:moveTo>
                    <a:lnTo>
                      <a:pt x="9" y="0"/>
                    </a:lnTo>
                    <a:lnTo>
                      <a:pt x="21" y="12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8" name="Freeform 152"/>
              <p:cNvSpPr>
                <a:spLocks/>
              </p:cNvSpPr>
              <p:nvPr/>
            </p:nvSpPr>
            <p:spPr bwMode="auto">
              <a:xfrm>
                <a:off x="2033" y="1359"/>
                <a:ext cx="265" cy="234"/>
              </a:xfrm>
              <a:custGeom>
                <a:avLst/>
                <a:gdLst>
                  <a:gd name="T0" fmla="*/ 235 w 265"/>
                  <a:gd name="T1" fmla="*/ 193 h 234"/>
                  <a:gd name="T2" fmla="*/ 217 w 265"/>
                  <a:gd name="T3" fmla="*/ 202 h 234"/>
                  <a:gd name="T4" fmla="*/ 199 w 265"/>
                  <a:gd name="T5" fmla="*/ 208 h 234"/>
                  <a:gd name="T6" fmla="*/ 179 w 265"/>
                  <a:gd name="T7" fmla="*/ 211 h 234"/>
                  <a:gd name="T8" fmla="*/ 161 w 265"/>
                  <a:gd name="T9" fmla="*/ 214 h 234"/>
                  <a:gd name="T10" fmla="*/ 140 w 265"/>
                  <a:gd name="T11" fmla="*/ 216 h 234"/>
                  <a:gd name="T12" fmla="*/ 122 w 265"/>
                  <a:gd name="T13" fmla="*/ 222 h 234"/>
                  <a:gd name="T14" fmla="*/ 104 w 265"/>
                  <a:gd name="T15" fmla="*/ 231 h 234"/>
                  <a:gd name="T16" fmla="*/ 92 w 265"/>
                  <a:gd name="T17" fmla="*/ 228 h 234"/>
                  <a:gd name="T18" fmla="*/ 86 w 265"/>
                  <a:gd name="T19" fmla="*/ 216 h 234"/>
                  <a:gd name="T20" fmla="*/ 75 w 265"/>
                  <a:gd name="T21" fmla="*/ 208 h 234"/>
                  <a:gd name="T22" fmla="*/ 66 w 265"/>
                  <a:gd name="T23" fmla="*/ 199 h 234"/>
                  <a:gd name="T24" fmla="*/ 57 w 265"/>
                  <a:gd name="T25" fmla="*/ 190 h 234"/>
                  <a:gd name="T26" fmla="*/ 45 w 265"/>
                  <a:gd name="T27" fmla="*/ 184 h 234"/>
                  <a:gd name="T28" fmla="*/ 33 w 265"/>
                  <a:gd name="T29" fmla="*/ 181 h 234"/>
                  <a:gd name="T30" fmla="*/ 18 w 265"/>
                  <a:gd name="T31" fmla="*/ 184 h 234"/>
                  <a:gd name="T32" fmla="*/ 12 w 265"/>
                  <a:gd name="T33" fmla="*/ 178 h 234"/>
                  <a:gd name="T34" fmla="*/ 6 w 265"/>
                  <a:gd name="T35" fmla="*/ 172 h 234"/>
                  <a:gd name="T36" fmla="*/ 0 w 265"/>
                  <a:gd name="T37" fmla="*/ 163 h 234"/>
                  <a:gd name="T38" fmla="*/ 3 w 265"/>
                  <a:gd name="T39" fmla="*/ 154 h 234"/>
                  <a:gd name="T40" fmla="*/ 9 w 265"/>
                  <a:gd name="T41" fmla="*/ 148 h 234"/>
                  <a:gd name="T42" fmla="*/ 18 w 265"/>
                  <a:gd name="T43" fmla="*/ 142 h 234"/>
                  <a:gd name="T44" fmla="*/ 27 w 265"/>
                  <a:gd name="T45" fmla="*/ 139 h 234"/>
                  <a:gd name="T46" fmla="*/ 30 w 265"/>
                  <a:gd name="T47" fmla="*/ 151 h 234"/>
                  <a:gd name="T48" fmla="*/ 36 w 265"/>
                  <a:gd name="T49" fmla="*/ 157 h 234"/>
                  <a:gd name="T50" fmla="*/ 45 w 265"/>
                  <a:gd name="T51" fmla="*/ 160 h 234"/>
                  <a:gd name="T52" fmla="*/ 51 w 265"/>
                  <a:gd name="T53" fmla="*/ 160 h 234"/>
                  <a:gd name="T54" fmla="*/ 54 w 265"/>
                  <a:gd name="T55" fmla="*/ 148 h 234"/>
                  <a:gd name="T56" fmla="*/ 54 w 265"/>
                  <a:gd name="T57" fmla="*/ 136 h 234"/>
                  <a:gd name="T58" fmla="*/ 51 w 265"/>
                  <a:gd name="T59" fmla="*/ 124 h 234"/>
                  <a:gd name="T60" fmla="*/ 48 w 265"/>
                  <a:gd name="T61" fmla="*/ 113 h 234"/>
                  <a:gd name="T62" fmla="*/ 45 w 265"/>
                  <a:gd name="T63" fmla="*/ 92 h 234"/>
                  <a:gd name="T64" fmla="*/ 42 w 265"/>
                  <a:gd name="T65" fmla="*/ 71 h 234"/>
                  <a:gd name="T66" fmla="*/ 51 w 265"/>
                  <a:gd name="T67" fmla="*/ 59 h 234"/>
                  <a:gd name="T68" fmla="*/ 66 w 265"/>
                  <a:gd name="T69" fmla="*/ 47 h 234"/>
                  <a:gd name="T70" fmla="*/ 84 w 265"/>
                  <a:gd name="T71" fmla="*/ 41 h 234"/>
                  <a:gd name="T72" fmla="*/ 104 w 265"/>
                  <a:gd name="T73" fmla="*/ 35 h 234"/>
                  <a:gd name="T74" fmla="*/ 125 w 265"/>
                  <a:gd name="T75" fmla="*/ 30 h 234"/>
                  <a:gd name="T76" fmla="*/ 143 w 265"/>
                  <a:gd name="T77" fmla="*/ 24 h 234"/>
                  <a:gd name="T78" fmla="*/ 152 w 265"/>
                  <a:gd name="T79" fmla="*/ 15 h 234"/>
                  <a:gd name="T80" fmla="*/ 164 w 265"/>
                  <a:gd name="T81" fmla="*/ 12 h 234"/>
                  <a:gd name="T82" fmla="*/ 176 w 265"/>
                  <a:gd name="T83" fmla="*/ 12 h 234"/>
                  <a:gd name="T84" fmla="*/ 188 w 265"/>
                  <a:gd name="T85" fmla="*/ 9 h 234"/>
                  <a:gd name="T86" fmla="*/ 197 w 265"/>
                  <a:gd name="T87" fmla="*/ 6 h 234"/>
                  <a:gd name="T88" fmla="*/ 205 w 265"/>
                  <a:gd name="T89" fmla="*/ 3 h 234"/>
                  <a:gd name="T90" fmla="*/ 211 w 265"/>
                  <a:gd name="T91" fmla="*/ 18 h 234"/>
                  <a:gd name="T92" fmla="*/ 220 w 265"/>
                  <a:gd name="T93" fmla="*/ 32 h 234"/>
                  <a:gd name="T94" fmla="*/ 229 w 265"/>
                  <a:gd name="T95" fmla="*/ 47 h 234"/>
                  <a:gd name="T96" fmla="*/ 238 w 265"/>
                  <a:gd name="T97" fmla="*/ 62 h 234"/>
                  <a:gd name="T98" fmla="*/ 244 w 265"/>
                  <a:gd name="T99" fmla="*/ 77 h 234"/>
                  <a:gd name="T100" fmla="*/ 253 w 265"/>
                  <a:gd name="T101" fmla="*/ 92 h 234"/>
                  <a:gd name="T102" fmla="*/ 259 w 265"/>
                  <a:gd name="T103" fmla="*/ 107 h 234"/>
                  <a:gd name="T104" fmla="*/ 265 w 265"/>
                  <a:gd name="T105" fmla="*/ 124 h 234"/>
                  <a:gd name="T106" fmla="*/ 262 w 265"/>
                  <a:gd name="T107" fmla="*/ 136 h 234"/>
                  <a:gd name="T108" fmla="*/ 262 w 265"/>
                  <a:gd name="T109" fmla="*/ 148 h 234"/>
                  <a:gd name="T110" fmla="*/ 259 w 265"/>
                  <a:gd name="T111" fmla="*/ 160 h 234"/>
                  <a:gd name="T112" fmla="*/ 253 w 265"/>
                  <a:gd name="T113" fmla="*/ 169 h 234"/>
                  <a:gd name="T114" fmla="*/ 250 w 265"/>
                  <a:gd name="T115" fmla="*/ 181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5" h="234">
                    <a:moveTo>
                      <a:pt x="247" y="184"/>
                    </a:moveTo>
                    <a:lnTo>
                      <a:pt x="244" y="187"/>
                    </a:lnTo>
                    <a:lnTo>
                      <a:pt x="241" y="190"/>
                    </a:lnTo>
                    <a:lnTo>
                      <a:pt x="235" y="193"/>
                    </a:lnTo>
                    <a:lnTo>
                      <a:pt x="232" y="196"/>
                    </a:lnTo>
                    <a:lnTo>
                      <a:pt x="226" y="199"/>
                    </a:lnTo>
                    <a:lnTo>
                      <a:pt x="223" y="199"/>
                    </a:lnTo>
                    <a:lnTo>
                      <a:pt x="217" y="202"/>
                    </a:lnTo>
                    <a:lnTo>
                      <a:pt x="214" y="205"/>
                    </a:lnTo>
                    <a:lnTo>
                      <a:pt x="208" y="205"/>
                    </a:lnTo>
                    <a:lnTo>
                      <a:pt x="205" y="205"/>
                    </a:lnTo>
                    <a:lnTo>
                      <a:pt x="199" y="208"/>
                    </a:lnTo>
                    <a:lnTo>
                      <a:pt x="194" y="208"/>
                    </a:lnTo>
                    <a:lnTo>
                      <a:pt x="191" y="211"/>
                    </a:lnTo>
                    <a:lnTo>
                      <a:pt x="185" y="211"/>
                    </a:lnTo>
                    <a:lnTo>
                      <a:pt x="179" y="211"/>
                    </a:lnTo>
                    <a:lnTo>
                      <a:pt x="176" y="211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61" y="214"/>
                    </a:lnTo>
                    <a:lnTo>
                      <a:pt x="155" y="216"/>
                    </a:lnTo>
                    <a:lnTo>
                      <a:pt x="149" y="216"/>
                    </a:lnTo>
                    <a:lnTo>
                      <a:pt x="146" y="216"/>
                    </a:lnTo>
                    <a:lnTo>
                      <a:pt x="140" y="216"/>
                    </a:lnTo>
                    <a:lnTo>
                      <a:pt x="134" y="219"/>
                    </a:lnTo>
                    <a:lnTo>
                      <a:pt x="131" y="219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6" y="225"/>
                    </a:lnTo>
                    <a:lnTo>
                      <a:pt x="113" y="225"/>
                    </a:lnTo>
                    <a:lnTo>
                      <a:pt x="107" y="228"/>
                    </a:lnTo>
                    <a:lnTo>
                      <a:pt x="104" y="231"/>
                    </a:lnTo>
                    <a:lnTo>
                      <a:pt x="98" y="234"/>
                    </a:lnTo>
                    <a:lnTo>
                      <a:pt x="98" y="231"/>
                    </a:lnTo>
                    <a:lnTo>
                      <a:pt x="95" y="228"/>
                    </a:lnTo>
                    <a:lnTo>
                      <a:pt x="92" y="228"/>
                    </a:lnTo>
                    <a:lnTo>
                      <a:pt x="92" y="225"/>
                    </a:lnTo>
                    <a:lnTo>
                      <a:pt x="89" y="222"/>
                    </a:lnTo>
                    <a:lnTo>
                      <a:pt x="86" y="219"/>
                    </a:lnTo>
                    <a:lnTo>
                      <a:pt x="86" y="216"/>
                    </a:lnTo>
                    <a:lnTo>
                      <a:pt x="84" y="214"/>
                    </a:lnTo>
                    <a:lnTo>
                      <a:pt x="81" y="214"/>
                    </a:lnTo>
                    <a:lnTo>
                      <a:pt x="78" y="211"/>
                    </a:lnTo>
                    <a:lnTo>
                      <a:pt x="75" y="208"/>
                    </a:lnTo>
                    <a:lnTo>
                      <a:pt x="75" y="205"/>
                    </a:lnTo>
                    <a:lnTo>
                      <a:pt x="72" y="202"/>
                    </a:lnTo>
                    <a:lnTo>
                      <a:pt x="69" y="202"/>
                    </a:lnTo>
                    <a:lnTo>
                      <a:pt x="66" y="199"/>
                    </a:lnTo>
                    <a:lnTo>
                      <a:pt x="63" y="196"/>
                    </a:lnTo>
                    <a:lnTo>
                      <a:pt x="60" y="196"/>
                    </a:lnTo>
                    <a:lnTo>
                      <a:pt x="57" y="193"/>
                    </a:lnTo>
                    <a:lnTo>
                      <a:pt x="57" y="190"/>
                    </a:lnTo>
                    <a:lnTo>
                      <a:pt x="54" y="190"/>
                    </a:lnTo>
                    <a:lnTo>
                      <a:pt x="51" y="187"/>
                    </a:lnTo>
                    <a:lnTo>
                      <a:pt x="48" y="187"/>
                    </a:lnTo>
                    <a:lnTo>
                      <a:pt x="45" y="184"/>
                    </a:lnTo>
                    <a:lnTo>
                      <a:pt x="42" y="184"/>
                    </a:lnTo>
                    <a:lnTo>
                      <a:pt x="39" y="184"/>
                    </a:lnTo>
                    <a:lnTo>
                      <a:pt x="36" y="184"/>
                    </a:lnTo>
                    <a:lnTo>
                      <a:pt x="33" y="181"/>
                    </a:lnTo>
                    <a:lnTo>
                      <a:pt x="30" y="181"/>
                    </a:lnTo>
                    <a:lnTo>
                      <a:pt x="27" y="181"/>
                    </a:lnTo>
                    <a:lnTo>
                      <a:pt x="24" y="181"/>
                    </a:lnTo>
                    <a:lnTo>
                      <a:pt x="18" y="184"/>
                    </a:lnTo>
                    <a:lnTo>
                      <a:pt x="15" y="184"/>
                    </a:lnTo>
                    <a:lnTo>
                      <a:pt x="15" y="181"/>
                    </a:lnTo>
                    <a:lnTo>
                      <a:pt x="12" y="181"/>
                    </a:lnTo>
                    <a:lnTo>
                      <a:pt x="12" y="178"/>
                    </a:lnTo>
                    <a:lnTo>
                      <a:pt x="9" y="178"/>
                    </a:lnTo>
                    <a:lnTo>
                      <a:pt x="9" y="175"/>
                    </a:lnTo>
                    <a:lnTo>
                      <a:pt x="6" y="175"/>
                    </a:lnTo>
                    <a:lnTo>
                      <a:pt x="6" y="172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0" y="166"/>
                    </a:lnTo>
                    <a:lnTo>
                      <a:pt x="0" y="163"/>
                    </a:lnTo>
                    <a:lnTo>
                      <a:pt x="0" y="160"/>
                    </a:lnTo>
                    <a:lnTo>
                      <a:pt x="0" y="157"/>
                    </a:lnTo>
                    <a:lnTo>
                      <a:pt x="0" y="154"/>
                    </a:lnTo>
                    <a:lnTo>
                      <a:pt x="3" y="154"/>
                    </a:lnTo>
                    <a:lnTo>
                      <a:pt x="3" y="151"/>
                    </a:lnTo>
                    <a:lnTo>
                      <a:pt x="6" y="151"/>
                    </a:lnTo>
                    <a:lnTo>
                      <a:pt x="6" y="148"/>
                    </a:lnTo>
                    <a:lnTo>
                      <a:pt x="9" y="148"/>
                    </a:lnTo>
                    <a:lnTo>
                      <a:pt x="12" y="145"/>
                    </a:lnTo>
                    <a:lnTo>
                      <a:pt x="15" y="145"/>
                    </a:lnTo>
                    <a:lnTo>
                      <a:pt x="15" y="142"/>
                    </a:lnTo>
                    <a:lnTo>
                      <a:pt x="18" y="142"/>
                    </a:lnTo>
                    <a:lnTo>
                      <a:pt x="18" y="139"/>
                    </a:lnTo>
                    <a:lnTo>
                      <a:pt x="21" y="139"/>
                    </a:lnTo>
                    <a:lnTo>
                      <a:pt x="24" y="139"/>
                    </a:lnTo>
                    <a:lnTo>
                      <a:pt x="27" y="139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30" y="148"/>
                    </a:lnTo>
                    <a:lnTo>
                      <a:pt x="30" y="151"/>
                    </a:lnTo>
                    <a:lnTo>
                      <a:pt x="33" y="151"/>
                    </a:lnTo>
                    <a:lnTo>
                      <a:pt x="33" y="154"/>
                    </a:lnTo>
                    <a:lnTo>
                      <a:pt x="36" y="154"/>
                    </a:lnTo>
                    <a:lnTo>
                      <a:pt x="36" y="157"/>
                    </a:lnTo>
                    <a:lnTo>
                      <a:pt x="39" y="157"/>
                    </a:lnTo>
                    <a:lnTo>
                      <a:pt x="39" y="160"/>
                    </a:lnTo>
                    <a:lnTo>
                      <a:pt x="42" y="160"/>
                    </a:lnTo>
                    <a:lnTo>
                      <a:pt x="45" y="160"/>
                    </a:lnTo>
                    <a:lnTo>
                      <a:pt x="45" y="163"/>
                    </a:lnTo>
                    <a:lnTo>
                      <a:pt x="48" y="163"/>
                    </a:lnTo>
                    <a:lnTo>
                      <a:pt x="51" y="163"/>
                    </a:lnTo>
                    <a:lnTo>
                      <a:pt x="51" y="160"/>
                    </a:lnTo>
                    <a:lnTo>
                      <a:pt x="54" y="157"/>
                    </a:lnTo>
                    <a:lnTo>
                      <a:pt x="54" y="154"/>
                    </a:lnTo>
                    <a:lnTo>
                      <a:pt x="54" y="151"/>
                    </a:lnTo>
                    <a:lnTo>
                      <a:pt x="54" y="148"/>
                    </a:lnTo>
                    <a:lnTo>
                      <a:pt x="54" y="145"/>
                    </a:lnTo>
                    <a:lnTo>
                      <a:pt x="54" y="142"/>
                    </a:lnTo>
                    <a:lnTo>
                      <a:pt x="54" y="139"/>
                    </a:lnTo>
                    <a:lnTo>
                      <a:pt x="54" y="136"/>
                    </a:lnTo>
                    <a:lnTo>
                      <a:pt x="54" y="133"/>
                    </a:lnTo>
                    <a:lnTo>
                      <a:pt x="54" y="130"/>
                    </a:lnTo>
                    <a:lnTo>
                      <a:pt x="51" y="127"/>
                    </a:lnTo>
                    <a:lnTo>
                      <a:pt x="51" y="124"/>
                    </a:lnTo>
                    <a:lnTo>
                      <a:pt x="51" y="122"/>
                    </a:lnTo>
                    <a:lnTo>
                      <a:pt x="51" y="119"/>
                    </a:lnTo>
                    <a:lnTo>
                      <a:pt x="48" y="116"/>
                    </a:lnTo>
                    <a:lnTo>
                      <a:pt x="48" y="113"/>
                    </a:lnTo>
                    <a:lnTo>
                      <a:pt x="48" y="110"/>
                    </a:lnTo>
                    <a:lnTo>
                      <a:pt x="48" y="107"/>
                    </a:lnTo>
                    <a:lnTo>
                      <a:pt x="45" y="101"/>
                    </a:lnTo>
                    <a:lnTo>
                      <a:pt x="45" y="92"/>
                    </a:lnTo>
                    <a:lnTo>
                      <a:pt x="42" y="86"/>
                    </a:lnTo>
                    <a:lnTo>
                      <a:pt x="42" y="83"/>
                    </a:lnTo>
                    <a:lnTo>
                      <a:pt x="42" y="77"/>
                    </a:lnTo>
                    <a:lnTo>
                      <a:pt x="42" y="71"/>
                    </a:lnTo>
                    <a:lnTo>
                      <a:pt x="45" y="68"/>
                    </a:lnTo>
                    <a:lnTo>
                      <a:pt x="45" y="65"/>
                    </a:lnTo>
                    <a:lnTo>
                      <a:pt x="48" y="62"/>
                    </a:lnTo>
                    <a:lnTo>
                      <a:pt x="51" y="59"/>
                    </a:lnTo>
                    <a:lnTo>
                      <a:pt x="54" y="56"/>
                    </a:lnTo>
                    <a:lnTo>
                      <a:pt x="57" y="53"/>
                    </a:lnTo>
                    <a:lnTo>
                      <a:pt x="60" y="50"/>
                    </a:lnTo>
                    <a:lnTo>
                      <a:pt x="66" y="47"/>
                    </a:lnTo>
                    <a:lnTo>
                      <a:pt x="69" y="47"/>
                    </a:lnTo>
                    <a:lnTo>
                      <a:pt x="75" y="44"/>
                    </a:lnTo>
                    <a:lnTo>
                      <a:pt x="78" y="41"/>
                    </a:lnTo>
                    <a:lnTo>
                      <a:pt x="84" y="41"/>
                    </a:lnTo>
                    <a:lnTo>
                      <a:pt x="89" y="38"/>
                    </a:lnTo>
                    <a:lnTo>
                      <a:pt x="92" y="38"/>
                    </a:lnTo>
                    <a:lnTo>
                      <a:pt x="98" y="35"/>
                    </a:lnTo>
                    <a:lnTo>
                      <a:pt x="104" y="35"/>
                    </a:lnTo>
                    <a:lnTo>
                      <a:pt x="110" y="35"/>
                    </a:lnTo>
                    <a:lnTo>
                      <a:pt x="116" y="32"/>
                    </a:lnTo>
                    <a:lnTo>
                      <a:pt x="119" y="32"/>
                    </a:lnTo>
                    <a:lnTo>
                      <a:pt x="125" y="30"/>
                    </a:lnTo>
                    <a:lnTo>
                      <a:pt x="131" y="30"/>
                    </a:lnTo>
                    <a:lnTo>
                      <a:pt x="134" y="27"/>
                    </a:lnTo>
                    <a:lnTo>
                      <a:pt x="140" y="24"/>
                    </a:lnTo>
                    <a:lnTo>
                      <a:pt x="143" y="24"/>
                    </a:lnTo>
                    <a:lnTo>
                      <a:pt x="146" y="21"/>
                    </a:lnTo>
                    <a:lnTo>
                      <a:pt x="149" y="18"/>
                    </a:lnTo>
                    <a:lnTo>
                      <a:pt x="152" y="18"/>
                    </a:lnTo>
                    <a:lnTo>
                      <a:pt x="152" y="15"/>
                    </a:lnTo>
                    <a:lnTo>
                      <a:pt x="155" y="15"/>
                    </a:lnTo>
                    <a:lnTo>
                      <a:pt x="158" y="15"/>
                    </a:lnTo>
                    <a:lnTo>
                      <a:pt x="161" y="12"/>
                    </a:lnTo>
                    <a:lnTo>
                      <a:pt x="164" y="12"/>
                    </a:lnTo>
                    <a:lnTo>
                      <a:pt x="167" y="12"/>
                    </a:lnTo>
                    <a:lnTo>
                      <a:pt x="170" y="12"/>
                    </a:lnTo>
                    <a:lnTo>
                      <a:pt x="173" y="12"/>
                    </a:lnTo>
                    <a:lnTo>
                      <a:pt x="176" y="12"/>
                    </a:lnTo>
                    <a:lnTo>
                      <a:pt x="179" y="9"/>
                    </a:lnTo>
                    <a:lnTo>
                      <a:pt x="182" y="9"/>
                    </a:lnTo>
                    <a:lnTo>
                      <a:pt x="185" y="9"/>
                    </a:lnTo>
                    <a:lnTo>
                      <a:pt x="188" y="9"/>
                    </a:lnTo>
                    <a:lnTo>
                      <a:pt x="191" y="9"/>
                    </a:lnTo>
                    <a:lnTo>
                      <a:pt x="191" y="6"/>
                    </a:lnTo>
                    <a:lnTo>
                      <a:pt x="194" y="6"/>
                    </a:lnTo>
                    <a:lnTo>
                      <a:pt x="197" y="6"/>
                    </a:lnTo>
                    <a:lnTo>
                      <a:pt x="197" y="3"/>
                    </a:lnTo>
                    <a:lnTo>
                      <a:pt x="199" y="3"/>
                    </a:lnTo>
                    <a:lnTo>
                      <a:pt x="202" y="0"/>
                    </a:lnTo>
                    <a:lnTo>
                      <a:pt x="205" y="3"/>
                    </a:lnTo>
                    <a:lnTo>
                      <a:pt x="205" y="6"/>
                    </a:lnTo>
                    <a:lnTo>
                      <a:pt x="208" y="9"/>
                    </a:lnTo>
                    <a:lnTo>
                      <a:pt x="211" y="15"/>
                    </a:lnTo>
                    <a:lnTo>
                      <a:pt x="211" y="18"/>
                    </a:lnTo>
                    <a:lnTo>
                      <a:pt x="214" y="21"/>
                    </a:lnTo>
                    <a:lnTo>
                      <a:pt x="217" y="24"/>
                    </a:lnTo>
                    <a:lnTo>
                      <a:pt x="217" y="30"/>
                    </a:lnTo>
                    <a:lnTo>
                      <a:pt x="220" y="32"/>
                    </a:lnTo>
                    <a:lnTo>
                      <a:pt x="223" y="35"/>
                    </a:lnTo>
                    <a:lnTo>
                      <a:pt x="223" y="38"/>
                    </a:lnTo>
                    <a:lnTo>
                      <a:pt x="226" y="41"/>
                    </a:lnTo>
                    <a:lnTo>
                      <a:pt x="229" y="47"/>
                    </a:lnTo>
                    <a:lnTo>
                      <a:pt x="232" y="50"/>
                    </a:lnTo>
                    <a:lnTo>
                      <a:pt x="232" y="53"/>
                    </a:lnTo>
                    <a:lnTo>
                      <a:pt x="235" y="56"/>
                    </a:lnTo>
                    <a:lnTo>
                      <a:pt x="238" y="62"/>
                    </a:lnTo>
                    <a:lnTo>
                      <a:pt x="238" y="65"/>
                    </a:lnTo>
                    <a:lnTo>
                      <a:pt x="241" y="68"/>
                    </a:lnTo>
                    <a:lnTo>
                      <a:pt x="244" y="74"/>
                    </a:lnTo>
                    <a:lnTo>
                      <a:pt x="244" y="77"/>
                    </a:lnTo>
                    <a:lnTo>
                      <a:pt x="247" y="80"/>
                    </a:lnTo>
                    <a:lnTo>
                      <a:pt x="250" y="83"/>
                    </a:lnTo>
                    <a:lnTo>
                      <a:pt x="250" y="89"/>
                    </a:lnTo>
                    <a:lnTo>
                      <a:pt x="253" y="92"/>
                    </a:lnTo>
                    <a:lnTo>
                      <a:pt x="256" y="95"/>
                    </a:lnTo>
                    <a:lnTo>
                      <a:pt x="256" y="101"/>
                    </a:lnTo>
                    <a:lnTo>
                      <a:pt x="259" y="104"/>
                    </a:lnTo>
                    <a:lnTo>
                      <a:pt x="259" y="107"/>
                    </a:lnTo>
                    <a:lnTo>
                      <a:pt x="262" y="113"/>
                    </a:lnTo>
                    <a:lnTo>
                      <a:pt x="262" y="116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5" y="127"/>
                    </a:lnTo>
                    <a:lnTo>
                      <a:pt x="265" y="130"/>
                    </a:lnTo>
                    <a:lnTo>
                      <a:pt x="265" y="133"/>
                    </a:lnTo>
                    <a:lnTo>
                      <a:pt x="262" y="136"/>
                    </a:lnTo>
                    <a:lnTo>
                      <a:pt x="262" y="139"/>
                    </a:lnTo>
                    <a:lnTo>
                      <a:pt x="262" y="142"/>
                    </a:lnTo>
                    <a:lnTo>
                      <a:pt x="262" y="145"/>
                    </a:lnTo>
                    <a:lnTo>
                      <a:pt x="262" y="148"/>
                    </a:lnTo>
                    <a:lnTo>
                      <a:pt x="259" y="151"/>
                    </a:lnTo>
                    <a:lnTo>
                      <a:pt x="259" y="154"/>
                    </a:lnTo>
                    <a:lnTo>
                      <a:pt x="259" y="157"/>
                    </a:lnTo>
                    <a:lnTo>
                      <a:pt x="259" y="160"/>
                    </a:lnTo>
                    <a:lnTo>
                      <a:pt x="256" y="160"/>
                    </a:lnTo>
                    <a:lnTo>
                      <a:pt x="256" y="163"/>
                    </a:lnTo>
                    <a:lnTo>
                      <a:pt x="256" y="166"/>
                    </a:lnTo>
                    <a:lnTo>
                      <a:pt x="253" y="169"/>
                    </a:lnTo>
                    <a:lnTo>
                      <a:pt x="253" y="172"/>
                    </a:lnTo>
                    <a:lnTo>
                      <a:pt x="250" y="175"/>
                    </a:lnTo>
                    <a:lnTo>
                      <a:pt x="250" y="178"/>
                    </a:lnTo>
                    <a:lnTo>
                      <a:pt x="250" y="181"/>
                    </a:lnTo>
                    <a:lnTo>
                      <a:pt x="247" y="184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19" name="Freeform 153"/>
              <p:cNvSpPr>
                <a:spLocks/>
              </p:cNvSpPr>
              <p:nvPr/>
            </p:nvSpPr>
            <p:spPr bwMode="auto">
              <a:xfrm>
                <a:off x="2149" y="1314"/>
                <a:ext cx="134" cy="54"/>
              </a:xfrm>
              <a:custGeom>
                <a:avLst/>
                <a:gdLst>
                  <a:gd name="T0" fmla="*/ 3 w 134"/>
                  <a:gd name="T1" fmla="*/ 51 h 54"/>
                  <a:gd name="T2" fmla="*/ 12 w 134"/>
                  <a:gd name="T3" fmla="*/ 45 h 54"/>
                  <a:gd name="T4" fmla="*/ 18 w 134"/>
                  <a:gd name="T5" fmla="*/ 39 h 54"/>
                  <a:gd name="T6" fmla="*/ 24 w 134"/>
                  <a:gd name="T7" fmla="*/ 36 h 54"/>
                  <a:gd name="T8" fmla="*/ 33 w 134"/>
                  <a:gd name="T9" fmla="*/ 30 h 54"/>
                  <a:gd name="T10" fmla="*/ 39 w 134"/>
                  <a:gd name="T11" fmla="*/ 27 h 54"/>
                  <a:gd name="T12" fmla="*/ 48 w 134"/>
                  <a:gd name="T13" fmla="*/ 24 h 54"/>
                  <a:gd name="T14" fmla="*/ 54 w 134"/>
                  <a:gd name="T15" fmla="*/ 21 h 54"/>
                  <a:gd name="T16" fmla="*/ 63 w 134"/>
                  <a:gd name="T17" fmla="*/ 18 h 54"/>
                  <a:gd name="T18" fmla="*/ 72 w 134"/>
                  <a:gd name="T19" fmla="*/ 15 h 54"/>
                  <a:gd name="T20" fmla="*/ 78 w 134"/>
                  <a:gd name="T21" fmla="*/ 12 h 54"/>
                  <a:gd name="T22" fmla="*/ 86 w 134"/>
                  <a:gd name="T23" fmla="*/ 9 h 54"/>
                  <a:gd name="T24" fmla="*/ 95 w 134"/>
                  <a:gd name="T25" fmla="*/ 6 h 54"/>
                  <a:gd name="T26" fmla="*/ 104 w 134"/>
                  <a:gd name="T27" fmla="*/ 6 h 54"/>
                  <a:gd name="T28" fmla="*/ 110 w 134"/>
                  <a:gd name="T29" fmla="*/ 3 h 54"/>
                  <a:gd name="T30" fmla="*/ 119 w 134"/>
                  <a:gd name="T31" fmla="*/ 0 h 54"/>
                  <a:gd name="T32" fmla="*/ 134 w 134"/>
                  <a:gd name="T33" fmla="*/ 6 h 54"/>
                  <a:gd name="T34" fmla="*/ 128 w 134"/>
                  <a:gd name="T35" fmla="*/ 9 h 54"/>
                  <a:gd name="T36" fmla="*/ 119 w 134"/>
                  <a:gd name="T37" fmla="*/ 12 h 54"/>
                  <a:gd name="T38" fmla="*/ 110 w 134"/>
                  <a:gd name="T39" fmla="*/ 15 h 54"/>
                  <a:gd name="T40" fmla="*/ 101 w 134"/>
                  <a:gd name="T41" fmla="*/ 18 h 54"/>
                  <a:gd name="T42" fmla="*/ 95 w 134"/>
                  <a:gd name="T43" fmla="*/ 21 h 54"/>
                  <a:gd name="T44" fmla="*/ 86 w 134"/>
                  <a:gd name="T45" fmla="*/ 24 h 54"/>
                  <a:gd name="T46" fmla="*/ 78 w 134"/>
                  <a:gd name="T47" fmla="*/ 27 h 54"/>
                  <a:gd name="T48" fmla="*/ 69 w 134"/>
                  <a:gd name="T49" fmla="*/ 30 h 54"/>
                  <a:gd name="T50" fmla="*/ 60 w 134"/>
                  <a:gd name="T51" fmla="*/ 33 h 54"/>
                  <a:gd name="T52" fmla="*/ 54 w 134"/>
                  <a:gd name="T53" fmla="*/ 36 h 54"/>
                  <a:gd name="T54" fmla="*/ 45 w 134"/>
                  <a:gd name="T55" fmla="*/ 39 h 54"/>
                  <a:gd name="T56" fmla="*/ 36 w 134"/>
                  <a:gd name="T57" fmla="*/ 42 h 54"/>
                  <a:gd name="T58" fmla="*/ 27 w 134"/>
                  <a:gd name="T59" fmla="*/ 45 h 54"/>
                  <a:gd name="T60" fmla="*/ 18 w 134"/>
                  <a:gd name="T61" fmla="*/ 48 h 54"/>
                  <a:gd name="T62" fmla="*/ 9 w 134"/>
                  <a:gd name="T63" fmla="*/ 51 h 54"/>
                  <a:gd name="T64" fmla="*/ 0 w 134"/>
                  <a:gd name="T6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54">
                    <a:moveTo>
                      <a:pt x="0" y="54"/>
                    </a:moveTo>
                    <a:lnTo>
                      <a:pt x="3" y="51"/>
                    </a:lnTo>
                    <a:lnTo>
                      <a:pt x="6" y="48"/>
                    </a:lnTo>
                    <a:lnTo>
                      <a:pt x="12" y="45"/>
                    </a:lnTo>
                    <a:lnTo>
                      <a:pt x="15" y="42"/>
                    </a:lnTo>
                    <a:lnTo>
                      <a:pt x="18" y="39"/>
                    </a:lnTo>
                    <a:lnTo>
                      <a:pt x="21" y="36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3" y="30"/>
                    </a:lnTo>
                    <a:lnTo>
                      <a:pt x="36" y="30"/>
                    </a:lnTo>
                    <a:lnTo>
                      <a:pt x="39" y="27"/>
                    </a:lnTo>
                    <a:lnTo>
                      <a:pt x="45" y="24"/>
                    </a:lnTo>
                    <a:lnTo>
                      <a:pt x="48" y="24"/>
                    </a:lnTo>
                    <a:lnTo>
                      <a:pt x="51" y="21"/>
                    </a:lnTo>
                    <a:lnTo>
                      <a:pt x="54" y="21"/>
                    </a:lnTo>
                    <a:lnTo>
                      <a:pt x="60" y="18"/>
                    </a:lnTo>
                    <a:lnTo>
                      <a:pt x="63" y="18"/>
                    </a:lnTo>
                    <a:lnTo>
                      <a:pt x="66" y="15"/>
                    </a:lnTo>
                    <a:lnTo>
                      <a:pt x="72" y="15"/>
                    </a:lnTo>
                    <a:lnTo>
                      <a:pt x="75" y="12"/>
                    </a:lnTo>
                    <a:lnTo>
                      <a:pt x="78" y="12"/>
                    </a:lnTo>
                    <a:lnTo>
                      <a:pt x="83" y="12"/>
                    </a:lnTo>
                    <a:lnTo>
                      <a:pt x="86" y="9"/>
                    </a:lnTo>
                    <a:lnTo>
                      <a:pt x="89" y="9"/>
                    </a:lnTo>
                    <a:lnTo>
                      <a:pt x="95" y="6"/>
                    </a:lnTo>
                    <a:lnTo>
                      <a:pt x="98" y="6"/>
                    </a:lnTo>
                    <a:lnTo>
                      <a:pt x="104" y="6"/>
                    </a:lnTo>
                    <a:lnTo>
                      <a:pt x="107" y="3"/>
                    </a:lnTo>
                    <a:lnTo>
                      <a:pt x="110" y="3"/>
                    </a:lnTo>
                    <a:lnTo>
                      <a:pt x="116" y="3"/>
                    </a:lnTo>
                    <a:lnTo>
                      <a:pt x="119" y="0"/>
                    </a:lnTo>
                    <a:lnTo>
                      <a:pt x="122" y="0"/>
                    </a:lnTo>
                    <a:lnTo>
                      <a:pt x="134" y="6"/>
                    </a:lnTo>
                    <a:lnTo>
                      <a:pt x="131" y="6"/>
                    </a:lnTo>
                    <a:lnTo>
                      <a:pt x="128" y="9"/>
                    </a:lnTo>
                    <a:lnTo>
                      <a:pt x="122" y="9"/>
                    </a:lnTo>
                    <a:lnTo>
                      <a:pt x="119" y="12"/>
                    </a:lnTo>
                    <a:lnTo>
                      <a:pt x="116" y="12"/>
                    </a:lnTo>
                    <a:lnTo>
                      <a:pt x="110" y="15"/>
                    </a:lnTo>
                    <a:lnTo>
                      <a:pt x="107" y="18"/>
                    </a:lnTo>
                    <a:lnTo>
                      <a:pt x="101" y="18"/>
                    </a:lnTo>
                    <a:lnTo>
                      <a:pt x="98" y="21"/>
                    </a:lnTo>
                    <a:lnTo>
                      <a:pt x="95" y="21"/>
                    </a:lnTo>
                    <a:lnTo>
                      <a:pt x="89" y="24"/>
                    </a:lnTo>
                    <a:lnTo>
                      <a:pt x="86" y="24"/>
                    </a:lnTo>
                    <a:lnTo>
                      <a:pt x="83" y="27"/>
                    </a:lnTo>
                    <a:lnTo>
                      <a:pt x="78" y="27"/>
                    </a:lnTo>
                    <a:lnTo>
                      <a:pt x="75" y="30"/>
                    </a:lnTo>
                    <a:lnTo>
                      <a:pt x="69" y="30"/>
                    </a:lnTo>
                    <a:lnTo>
                      <a:pt x="66" y="33"/>
                    </a:lnTo>
                    <a:lnTo>
                      <a:pt x="60" y="33"/>
                    </a:lnTo>
                    <a:lnTo>
                      <a:pt x="57" y="36"/>
                    </a:lnTo>
                    <a:lnTo>
                      <a:pt x="54" y="36"/>
                    </a:lnTo>
                    <a:lnTo>
                      <a:pt x="48" y="39"/>
                    </a:lnTo>
                    <a:lnTo>
                      <a:pt x="45" y="39"/>
                    </a:lnTo>
                    <a:lnTo>
                      <a:pt x="39" y="42"/>
                    </a:lnTo>
                    <a:lnTo>
                      <a:pt x="36" y="42"/>
                    </a:lnTo>
                    <a:lnTo>
                      <a:pt x="30" y="45"/>
                    </a:lnTo>
                    <a:lnTo>
                      <a:pt x="27" y="45"/>
                    </a:lnTo>
                    <a:lnTo>
                      <a:pt x="21" y="48"/>
                    </a:lnTo>
                    <a:lnTo>
                      <a:pt x="18" y="48"/>
                    </a:lnTo>
                    <a:lnTo>
                      <a:pt x="15" y="51"/>
                    </a:lnTo>
                    <a:lnTo>
                      <a:pt x="9" y="51"/>
                    </a:lnTo>
                    <a:lnTo>
                      <a:pt x="6" y="51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9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20" name="Freeform 154"/>
              <p:cNvSpPr>
                <a:spLocks/>
              </p:cNvSpPr>
              <p:nvPr/>
            </p:nvSpPr>
            <p:spPr bwMode="auto">
              <a:xfrm>
                <a:off x="2182" y="1457"/>
                <a:ext cx="86" cy="68"/>
              </a:xfrm>
              <a:custGeom>
                <a:avLst/>
                <a:gdLst>
                  <a:gd name="T0" fmla="*/ 77 w 86"/>
                  <a:gd name="T1" fmla="*/ 53 h 68"/>
                  <a:gd name="T2" fmla="*/ 74 w 86"/>
                  <a:gd name="T3" fmla="*/ 56 h 68"/>
                  <a:gd name="T4" fmla="*/ 71 w 86"/>
                  <a:gd name="T5" fmla="*/ 59 h 68"/>
                  <a:gd name="T6" fmla="*/ 65 w 86"/>
                  <a:gd name="T7" fmla="*/ 62 h 68"/>
                  <a:gd name="T8" fmla="*/ 59 w 86"/>
                  <a:gd name="T9" fmla="*/ 65 h 68"/>
                  <a:gd name="T10" fmla="*/ 53 w 86"/>
                  <a:gd name="T11" fmla="*/ 65 h 68"/>
                  <a:gd name="T12" fmla="*/ 50 w 86"/>
                  <a:gd name="T13" fmla="*/ 68 h 68"/>
                  <a:gd name="T14" fmla="*/ 45 w 86"/>
                  <a:gd name="T15" fmla="*/ 68 h 68"/>
                  <a:gd name="T16" fmla="*/ 39 w 86"/>
                  <a:gd name="T17" fmla="*/ 68 h 68"/>
                  <a:gd name="T18" fmla="*/ 33 w 86"/>
                  <a:gd name="T19" fmla="*/ 68 h 68"/>
                  <a:gd name="T20" fmla="*/ 30 w 86"/>
                  <a:gd name="T21" fmla="*/ 65 h 68"/>
                  <a:gd name="T22" fmla="*/ 24 w 86"/>
                  <a:gd name="T23" fmla="*/ 65 h 68"/>
                  <a:gd name="T24" fmla="*/ 21 w 86"/>
                  <a:gd name="T25" fmla="*/ 62 h 68"/>
                  <a:gd name="T26" fmla="*/ 18 w 86"/>
                  <a:gd name="T27" fmla="*/ 59 h 68"/>
                  <a:gd name="T28" fmla="*/ 15 w 86"/>
                  <a:gd name="T29" fmla="*/ 56 h 68"/>
                  <a:gd name="T30" fmla="*/ 12 w 86"/>
                  <a:gd name="T31" fmla="*/ 53 h 68"/>
                  <a:gd name="T32" fmla="*/ 9 w 86"/>
                  <a:gd name="T33" fmla="*/ 50 h 68"/>
                  <a:gd name="T34" fmla="*/ 6 w 86"/>
                  <a:gd name="T35" fmla="*/ 47 h 68"/>
                  <a:gd name="T36" fmla="*/ 0 w 86"/>
                  <a:gd name="T37" fmla="*/ 47 h 68"/>
                  <a:gd name="T38" fmla="*/ 0 w 86"/>
                  <a:gd name="T39" fmla="*/ 41 h 68"/>
                  <a:gd name="T40" fmla="*/ 3 w 86"/>
                  <a:gd name="T41" fmla="*/ 38 h 68"/>
                  <a:gd name="T42" fmla="*/ 6 w 86"/>
                  <a:gd name="T43" fmla="*/ 35 h 68"/>
                  <a:gd name="T44" fmla="*/ 12 w 86"/>
                  <a:gd name="T45" fmla="*/ 32 h 68"/>
                  <a:gd name="T46" fmla="*/ 18 w 86"/>
                  <a:gd name="T47" fmla="*/ 29 h 68"/>
                  <a:gd name="T48" fmla="*/ 24 w 86"/>
                  <a:gd name="T49" fmla="*/ 26 h 68"/>
                  <a:gd name="T50" fmla="*/ 30 w 86"/>
                  <a:gd name="T51" fmla="*/ 26 h 68"/>
                  <a:gd name="T52" fmla="*/ 33 w 86"/>
                  <a:gd name="T53" fmla="*/ 24 h 68"/>
                  <a:gd name="T54" fmla="*/ 39 w 86"/>
                  <a:gd name="T55" fmla="*/ 21 h 68"/>
                  <a:gd name="T56" fmla="*/ 45 w 86"/>
                  <a:gd name="T57" fmla="*/ 21 h 68"/>
                  <a:gd name="T58" fmla="*/ 48 w 86"/>
                  <a:gd name="T59" fmla="*/ 18 h 68"/>
                  <a:gd name="T60" fmla="*/ 53 w 86"/>
                  <a:gd name="T61" fmla="*/ 15 h 68"/>
                  <a:gd name="T62" fmla="*/ 59 w 86"/>
                  <a:gd name="T63" fmla="*/ 12 h 68"/>
                  <a:gd name="T64" fmla="*/ 65 w 86"/>
                  <a:gd name="T65" fmla="*/ 9 h 68"/>
                  <a:gd name="T66" fmla="*/ 71 w 86"/>
                  <a:gd name="T67" fmla="*/ 6 h 68"/>
                  <a:gd name="T68" fmla="*/ 77 w 86"/>
                  <a:gd name="T69" fmla="*/ 3 h 68"/>
                  <a:gd name="T70" fmla="*/ 80 w 86"/>
                  <a:gd name="T71" fmla="*/ 0 h 68"/>
                  <a:gd name="T72" fmla="*/ 83 w 86"/>
                  <a:gd name="T73" fmla="*/ 3 h 68"/>
                  <a:gd name="T74" fmla="*/ 86 w 86"/>
                  <a:gd name="T75" fmla="*/ 6 h 68"/>
                  <a:gd name="T76" fmla="*/ 86 w 86"/>
                  <a:gd name="T77" fmla="*/ 12 h 68"/>
                  <a:gd name="T78" fmla="*/ 86 w 86"/>
                  <a:gd name="T79" fmla="*/ 18 h 68"/>
                  <a:gd name="T80" fmla="*/ 86 w 86"/>
                  <a:gd name="T81" fmla="*/ 24 h 68"/>
                  <a:gd name="T82" fmla="*/ 86 w 86"/>
                  <a:gd name="T83" fmla="*/ 29 h 68"/>
                  <a:gd name="T84" fmla="*/ 86 w 86"/>
                  <a:gd name="T85" fmla="*/ 35 h 68"/>
                  <a:gd name="T86" fmla="*/ 83 w 86"/>
                  <a:gd name="T87" fmla="*/ 41 h 68"/>
                  <a:gd name="T88" fmla="*/ 80 w 86"/>
                  <a:gd name="T89" fmla="*/ 44 h 68"/>
                  <a:gd name="T90" fmla="*/ 77 w 86"/>
                  <a:gd name="T91" fmla="*/ 5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6" h="68">
                    <a:moveTo>
                      <a:pt x="77" y="50"/>
                    </a:moveTo>
                    <a:lnTo>
                      <a:pt x="77" y="53"/>
                    </a:lnTo>
                    <a:lnTo>
                      <a:pt x="74" y="53"/>
                    </a:lnTo>
                    <a:lnTo>
                      <a:pt x="74" y="56"/>
                    </a:lnTo>
                    <a:lnTo>
                      <a:pt x="71" y="56"/>
                    </a:lnTo>
                    <a:lnTo>
                      <a:pt x="71" y="59"/>
                    </a:lnTo>
                    <a:lnTo>
                      <a:pt x="68" y="59"/>
                    </a:lnTo>
                    <a:lnTo>
                      <a:pt x="65" y="62"/>
                    </a:lnTo>
                    <a:lnTo>
                      <a:pt x="62" y="62"/>
                    </a:lnTo>
                    <a:lnTo>
                      <a:pt x="59" y="65"/>
                    </a:lnTo>
                    <a:lnTo>
                      <a:pt x="56" y="65"/>
                    </a:lnTo>
                    <a:lnTo>
                      <a:pt x="53" y="65"/>
                    </a:lnTo>
                    <a:lnTo>
                      <a:pt x="53" y="68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39" y="68"/>
                    </a:lnTo>
                    <a:lnTo>
                      <a:pt x="36" y="68"/>
                    </a:lnTo>
                    <a:lnTo>
                      <a:pt x="33" y="68"/>
                    </a:lnTo>
                    <a:lnTo>
                      <a:pt x="33" y="65"/>
                    </a:lnTo>
                    <a:lnTo>
                      <a:pt x="30" y="65"/>
                    </a:lnTo>
                    <a:lnTo>
                      <a:pt x="27" y="65"/>
                    </a:lnTo>
                    <a:lnTo>
                      <a:pt x="24" y="65"/>
                    </a:lnTo>
                    <a:lnTo>
                      <a:pt x="24" y="62"/>
                    </a:lnTo>
                    <a:lnTo>
                      <a:pt x="21" y="62"/>
                    </a:lnTo>
                    <a:lnTo>
                      <a:pt x="18" y="62"/>
                    </a:lnTo>
                    <a:lnTo>
                      <a:pt x="18" y="59"/>
                    </a:lnTo>
                    <a:lnTo>
                      <a:pt x="15" y="59"/>
                    </a:lnTo>
                    <a:lnTo>
                      <a:pt x="15" y="56"/>
                    </a:lnTo>
                    <a:lnTo>
                      <a:pt x="12" y="56"/>
                    </a:lnTo>
                    <a:lnTo>
                      <a:pt x="12" y="53"/>
                    </a:lnTo>
                    <a:lnTo>
                      <a:pt x="9" y="53"/>
                    </a:lnTo>
                    <a:lnTo>
                      <a:pt x="9" y="50"/>
                    </a:lnTo>
                    <a:lnTo>
                      <a:pt x="6" y="50"/>
                    </a:lnTo>
                    <a:lnTo>
                      <a:pt x="6" y="47"/>
                    </a:lnTo>
                    <a:lnTo>
                      <a:pt x="3" y="47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3" y="38"/>
                    </a:lnTo>
                    <a:lnTo>
                      <a:pt x="6" y="38"/>
                    </a:lnTo>
                    <a:lnTo>
                      <a:pt x="6" y="35"/>
                    </a:lnTo>
                    <a:lnTo>
                      <a:pt x="9" y="32"/>
                    </a:lnTo>
                    <a:lnTo>
                      <a:pt x="12" y="32"/>
                    </a:lnTo>
                    <a:lnTo>
                      <a:pt x="15" y="32"/>
                    </a:lnTo>
                    <a:lnTo>
                      <a:pt x="18" y="29"/>
                    </a:lnTo>
                    <a:lnTo>
                      <a:pt x="21" y="29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3" y="24"/>
                    </a:lnTo>
                    <a:lnTo>
                      <a:pt x="36" y="24"/>
                    </a:lnTo>
                    <a:lnTo>
                      <a:pt x="39" y="21"/>
                    </a:lnTo>
                    <a:lnTo>
                      <a:pt x="42" y="21"/>
                    </a:lnTo>
                    <a:lnTo>
                      <a:pt x="45" y="21"/>
                    </a:lnTo>
                    <a:lnTo>
                      <a:pt x="45" y="18"/>
                    </a:lnTo>
                    <a:lnTo>
                      <a:pt x="48" y="18"/>
                    </a:lnTo>
                    <a:lnTo>
                      <a:pt x="50" y="15"/>
                    </a:lnTo>
                    <a:lnTo>
                      <a:pt x="53" y="15"/>
                    </a:lnTo>
                    <a:lnTo>
                      <a:pt x="56" y="15"/>
                    </a:lnTo>
                    <a:lnTo>
                      <a:pt x="59" y="12"/>
                    </a:lnTo>
                    <a:lnTo>
                      <a:pt x="62" y="12"/>
                    </a:lnTo>
                    <a:lnTo>
                      <a:pt x="65" y="9"/>
                    </a:lnTo>
                    <a:lnTo>
                      <a:pt x="68" y="9"/>
                    </a:lnTo>
                    <a:lnTo>
                      <a:pt x="71" y="6"/>
                    </a:lnTo>
                    <a:lnTo>
                      <a:pt x="74" y="6"/>
                    </a:lnTo>
                    <a:lnTo>
                      <a:pt x="77" y="3"/>
                    </a:lnTo>
                    <a:lnTo>
                      <a:pt x="80" y="3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3"/>
                    </a:lnTo>
                    <a:lnTo>
                      <a:pt x="86" y="3"/>
                    </a:lnTo>
                    <a:lnTo>
                      <a:pt x="86" y="6"/>
                    </a:lnTo>
                    <a:lnTo>
                      <a:pt x="86" y="9"/>
                    </a:lnTo>
                    <a:lnTo>
                      <a:pt x="86" y="12"/>
                    </a:lnTo>
                    <a:lnTo>
                      <a:pt x="86" y="15"/>
                    </a:lnTo>
                    <a:lnTo>
                      <a:pt x="86" y="18"/>
                    </a:lnTo>
                    <a:lnTo>
                      <a:pt x="86" y="21"/>
                    </a:lnTo>
                    <a:lnTo>
                      <a:pt x="86" y="24"/>
                    </a:lnTo>
                    <a:lnTo>
                      <a:pt x="86" y="26"/>
                    </a:lnTo>
                    <a:lnTo>
                      <a:pt x="86" y="29"/>
                    </a:lnTo>
                    <a:lnTo>
                      <a:pt x="86" y="32"/>
                    </a:lnTo>
                    <a:lnTo>
                      <a:pt x="86" y="35"/>
                    </a:lnTo>
                    <a:lnTo>
                      <a:pt x="83" y="38"/>
                    </a:lnTo>
                    <a:lnTo>
                      <a:pt x="83" y="41"/>
                    </a:lnTo>
                    <a:lnTo>
                      <a:pt x="83" y="44"/>
                    </a:lnTo>
                    <a:lnTo>
                      <a:pt x="80" y="44"/>
                    </a:lnTo>
                    <a:lnTo>
                      <a:pt x="80" y="47"/>
                    </a:lnTo>
                    <a:lnTo>
                      <a:pt x="77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21" name="Freeform 155"/>
              <p:cNvSpPr>
                <a:spLocks/>
              </p:cNvSpPr>
              <p:nvPr/>
            </p:nvSpPr>
            <p:spPr bwMode="auto">
              <a:xfrm>
                <a:off x="2200" y="1475"/>
                <a:ext cx="59" cy="38"/>
              </a:xfrm>
              <a:custGeom>
                <a:avLst/>
                <a:gdLst>
                  <a:gd name="T0" fmla="*/ 35 w 59"/>
                  <a:gd name="T1" fmla="*/ 38 h 38"/>
                  <a:gd name="T2" fmla="*/ 32 w 59"/>
                  <a:gd name="T3" fmla="*/ 38 h 38"/>
                  <a:gd name="T4" fmla="*/ 30 w 59"/>
                  <a:gd name="T5" fmla="*/ 38 h 38"/>
                  <a:gd name="T6" fmla="*/ 27 w 59"/>
                  <a:gd name="T7" fmla="*/ 38 h 38"/>
                  <a:gd name="T8" fmla="*/ 24 w 59"/>
                  <a:gd name="T9" fmla="*/ 38 h 38"/>
                  <a:gd name="T10" fmla="*/ 21 w 59"/>
                  <a:gd name="T11" fmla="*/ 38 h 38"/>
                  <a:gd name="T12" fmla="*/ 18 w 59"/>
                  <a:gd name="T13" fmla="*/ 38 h 38"/>
                  <a:gd name="T14" fmla="*/ 18 w 59"/>
                  <a:gd name="T15" fmla="*/ 35 h 38"/>
                  <a:gd name="T16" fmla="*/ 15 w 59"/>
                  <a:gd name="T17" fmla="*/ 35 h 38"/>
                  <a:gd name="T18" fmla="*/ 12 w 59"/>
                  <a:gd name="T19" fmla="*/ 35 h 38"/>
                  <a:gd name="T20" fmla="*/ 9 w 59"/>
                  <a:gd name="T21" fmla="*/ 32 h 38"/>
                  <a:gd name="T22" fmla="*/ 6 w 59"/>
                  <a:gd name="T23" fmla="*/ 32 h 38"/>
                  <a:gd name="T24" fmla="*/ 6 w 59"/>
                  <a:gd name="T25" fmla="*/ 29 h 38"/>
                  <a:gd name="T26" fmla="*/ 3 w 59"/>
                  <a:gd name="T27" fmla="*/ 29 h 38"/>
                  <a:gd name="T28" fmla="*/ 3 w 59"/>
                  <a:gd name="T29" fmla="*/ 26 h 38"/>
                  <a:gd name="T30" fmla="*/ 0 w 59"/>
                  <a:gd name="T31" fmla="*/ 26 h 38"/>
                  <a:gd name="T32" fmla="*/ 56 w 59"/>
                  <a:gd name="T33" fmla="*/ 0 h 38"/>
                  <a:gd name="T34" fmla="*/ 59 w 59"/>
                  <a:gd name="T35" fmla="*/ 0 h 38"/>
                  <a:gd name="T36" fmla="*/ 59 w 59"/>
                  <a:gd name="T37" fmla="*/ 3 h 38"/>
                  <a:gd name="T38" fmla="*/ 59 w 59"/>
                  <a:gd name="T39" fmla="*/ 6 h 38"/>
                  <a:gd name="T40" fmla="*/ 59 w 59"/>
                  <a:gd name="T41" fmla="*/ 8 h 38"/>
                  <a:gd name="T42" fmla="*/ 59 w 59"/>
                  <a:gd name="T43" fmla="*/ 11 h 38"/>
                  <a:gd name="T44" fmla="*/ 56 w 59"/>
                  <a:gd name="T45" fmla="*/ 11 h 38"/>
                  <a:gd name="T46" fmla="*/ 56 w 59"/>
                  <a:gd name="T47" fmla="*/ 14 h 38"/>
                  <a:gd name="T48" fmla="*/ 56 w 59"/>
                  <a:gd name="T49" fmla="*/ 17 h 38"/>
                  <a:gd name="T50" fmla="*/ 56 w 59"/>
                  <a:gd name="T51" fmla="*/ 20 h 38"/>
                  <a:gd name="T52" fmla="*/ 53 w 59"/>
                  <a:gd name="T53" fmla="*/ 20 h 38"/>
                  <a:gd name="T54" fmla="*/ 53 w 59"/>
                  <a:gd name="T55" fmla="*/ 23 h 38"/>
                  <a:gd name="T56" fmla="*/ 50 w 59"/>
                  <a:gd name="T57" fmla="*/ 26 h 38"/>
                  <a:gd name="T58" fmla="*/ 47 w 59"/>
                  <a:gd name="T59" fmla="*/ 29 h 38"/>
                  <a:gd name="T60" fmla="*/ 44 w 59"/>
                  <a:gd name="T61" fmla="*/ 32 h 38"/>
                  <a:gd name="T62" fmla="*/ 41 w 59"/>
                  <a:gd name="T63" fmla="*/ 35 h 38"/>
                  <a:gd name="T64" fmla="*/ 38 w 59"/>
                  <a:gd name="T65" fmla="*/ 35 h 38"/>
                  <a:gd name="T66" fmla="*/ 38 w 59"/>
                  <a:gd name="T67" fmla="*/ 38 h 38"/>
                  <a:gd name="T68" fmla="*/ 35 w 59"/>
                  <a:gd name="T6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38">
                    <a:moveTo>
                      <a:pt x="35" y="38"/>
                    </a:moveTo>
                    <a:lnTo>
                      <a:pt x="32" y="38"/>
                    </a:lnTo>
                    <a:lnTo>
                      <a:pt x="30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1" y="38"/>
                    </a:lnTo>
                    <a:lnTo>
                      <a:pt x="18" y="38"/>
                    </a:lnTo>
                    <a:lnTo>
                      <a:pt x="18" y="35"/>
                    </a:lnTo>
                    <a:lnTo>
                      <a:pt x="15" y="35"/>
                    </a:lnTo>
                    <a:lnTo>
                      <a:pt x="12" y="35"/>
                    </a:lnTo>
                    <a:lnTo>
                      <a:pt x="9" y="32"/>
                    </a:lnTo>
                    <a:lnTo>
                      <a:pt x="6" y="32"/>
                    </a:lnTo>
                    <a:lnTo>
                      <a:pt x="6" y="29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0" y="26"/>
                    </a:lnTo>
                    <a:lnTo>
                      <a:pt x="56" y="0"/>
                    </a:lnTo>
                    <a:lnTo>
                      <a:pt x="59" y="0"/>
                    </a:lnTo>
                    <a:lnTo>
                      <a:pt x="59" y="3"/>
                    </a:lnTo>
                    <a:lnTo>
                      <a:pt x="59" y="6"/>
                    </a:lnTo>
                    <a:lnTo>
                      <a:pt x="59" y="8"/>
                    </a:lnTo>
                    <a:lnTo>
                      <a:pt x="59" y="11"/>
                    </a:lnTo>
                    <a:lnTo>
                      <a:pt x="56" y="11"/>
                    </a:lnTo>
                    <a:lnTo>
                      <a:pt x="56" y="14"/>
                    </a:lnTo>
                    <a:lnTo>
                      <a:pt x="56" y="17"/>
                    </a:lnTo>
                    <a:lnTo>
                      <a:pt x="56" y="20"/>
                    </a:lnTo>
                    <a:lnTo>
                      <a:pt x="53" y="20"/>
                    </a:lnTo>
                    <a:lnTo>
                      <a:pt x="53" y="23"/>
                    </a:lnTo>
                    <a:lnTo>
                      <a:pt x="50" y="26"/>
                    </a:lnTo>
                    <a:lnTo>
                      <a:pt x="47" y="29"/>
                    </a:lnTo>
                    <a:lnTo>
                      <a:pt x="44" y="32"/>
                    </a:lnTo>
                    <a:lnTo>
                      <a:pt x="41" y="35"/>
                    </a:lnTo>
                    <a:lnTo>
                      <a:pt x="38" y="35"/>
                    </a:lnTo>
                    <a:lnTo>
                      <a:pt x="38" y="38"/>
                    </a:lnTo>
                    <a:lnTo>
                      <a:pt x="35" y="38"/>
                    </a:lnTo>
                    <a:close/>
                  </a:path>
                </a:pathLst>
              </a:custGeom>
              <a:solidFill>
                <a:srgbClr val="FFB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22" name="Freeform 156"/>
              <p:cNvSpPr>
                <a:spLocks/>
              </p:cNvSpPr>
              <p:nvPr/>
            </p:nvSpPr>
            <p:spPr bwMode="auto">
              <a:xfrm>
                <a:off x="2209" y="1394"/>
                <a:ext cx="26" cy="30"/>
              </a:xfrm>
              <a:custGeom>
                <a:avLst/>
                <a:gdLst>
                  <a:gd name="T0" fmla="*/ 12 w 26"/>
                  <a:gd name="T1" fmla="*/ 30 h 30"/>
                  <a:gd name="T2" fmla="*/ 9 w 26"/>
                  <a:gd name="T3" fmla="*/ 30 h 30"/>
                  <a:gd name="T4" fmla="*/ 9 w 26"/>
                  <a:gd name="T5" fmla="*/ 27 h 30"/>
                  <a:gd name="T6" fmla="*/ 6 w 26"/>
                  <a:gd name="T7" fmla="*/ 27 h 30"/>
                  <a:gd name="T8" fmla="*/ 6 w 26"/>
                  <a:gd name="T9" fmla="*/ 24 h 30"/>
                  <a:gd name="T10" fmla="*/ 3 w 26"/>
                  <a:gd name="T11" fmla="*/ 21 h 30"/>
                  <a:gd name="T12" fmla="*/ 3 w 26"/>
                  <a:gd name="T13" fmla="*/ 18 h 30"/>
                  <a:gd name="T14" fmla="*/ 0 w 26"/>
                  <a:gd name="T15" fmla="*/ 15 h 30"/>
                  <a:gd name="T16" fmla="*/ 0 w 26"/>
                  <a:gd name="T17" fmla="*/ 12 h 30"/>
                  <a:gd name="T18" fmla="*/ 0 w 26"/>
                  <a:gd name="T19" fmla="*/ 9 h 30"/>
                  <a:gd name="T20" fmla="*/ 0 w 26"/>
                  <a:gd name="T21" fmla="*/ 6 h 30"/>
                  <a:gd name="T22" fmla="*/ 0 w 26"/>
                  <a:gd name="T23" fmla="*/ 3 h 30"/>
                  <a:gd name="T24" fmla="*/ 3 w 26"/>
                  <a:gd name="T25" fmla="*/ 3 h 30"/>
                  <a:gd name="T26" fmla="*/ 3 w 26"/>
                  <a:gd name="T27" fmla="*/ 0 h 30"/>
                  <a:gd name="T28" fmla="*/ 6 w 26"/>
                  <a:gd name="T29" fmla="*/ 0 h 30"/>
                  <a:gd name="T30" fmla="*/ 9 w 26"/>
                  <a:gd name="T31" fmla="*/ 0 h 30"/>
                  <a:gd name="T32" fmla="*/ 9 w 26"/>
                  <a:gd name="T33" fmla="*/ 3 h 30"/>
                  <a:gd name="T34" fmla="*/ 12 w 26"/>
                  <a:gd name="T35" fmla="*/ 3 h 30"/>
                  <a:gd name="T36" fmla="*/ 15 w 26"/>
                  <a:gd name="T37" fmla="*/ 3 h 30"/>
                  <a:gd name="T38" fmla="*/ 18 w 26"/>
                  <a:gd name="T39" fmla="*/ 6 h 30"/>
                  <a:gd name="T40" fmla="*/ 21 w 26"/>
                  <a:gd name="T41" fmla="*/ 6 h 30"/>
                  <a:gd name="T42" fmla="*/ 21 w 26"/>
                  <a:gd name="T43" fmla="*/ 9 h 30"/>
                  <a:gd name="T44" fmla="*/ 23 w 26"/>
                  <a:gd name="T45" fmla="*/ 9 h 30"/>
                  <a:gd name="T46" fmla="*/ 23 w 26"/>
                  <a:gd name="T47" fmla="*/ 12 h 30"/>
                  <a:gd name="T48" fmla="*/ 26 w 26"/>
                  <a:gd name="T49" fmla="*/ 15 h 30"/>
                  <a:gd name="T50" fmla="*/ 26 w 26"/>
                  <a:gd name="T51" fmla="*/ 18 h 30"/>
                  <a:gd name="T52" fmla="*/ 26 w 26"/>
                  <a:gd name="T53" fmla="*/ 21 h 30"/>
                  <a:gd name="T54" fmla="*/ 23 w 26"/>
                  <a:gd name="T55" fmla="*/ 24 h 30"/>
                  <a:gd name="T56" fmla="*/ 21 w 26"/>
                  <a:gd name="T57" fmla="*/ 27 h 30"/>
                  <a:gd name="T58" fmla="*/ 18 w 26"/>
                  <a:gd name="T59" fmla="*/ 30 h 30"/>
                  <a:gd name="T60" fmla="*/ 15 w 26"/>
                  <a:gd name="T61" fmla="*/ 30 h 30"/>
                  <a:gd name="T62" fmla="*/ 12 w 26"/>
                  <a:gd name="T6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30">
                    <a:moveTo>
                      <a:pt x="12" y="30"/>
                    </a:moveTo>
                    <a:lnTo>
                      <a:pt x="9" y="30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3" y="12"/>
                    </a:lnTo>
                    <a:lnTo>
                      <a:pt x="26" y="15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3" y="24"/>
                    </a:lnTo>
                    <a:lnTo>
                      <a:pt x="21" y="27"/>
                    </a:lnTo>
                    <a:lnTo>
                      <a:pt x="18" y="30"/>
                    </a:lnTo>
                    <a:lnTo>
                      <a:pt x="15" y="30"/>
                    </a:lnTo>
                    <a:lnTo>
                      <a:pt x="1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23" name="Freeform 157"/>
              <p:cNvSpPr>
                <a:spLocks/>
              </p:cNvSpPr>
              <p:nvPr/>
            </p:nvSpPr>
            <p:spPr bwMode="auto">
              <a:xfrm>
                <a:off x="2185" y="1703"/>
                <a:ext cx="47" cy="62"/>
              </a:xfrm>
              <a:custGeom>
                <a:avLst/>
                <a:gdLst>
                  <a:gd name="T0" fmla="*/ 3 w 47"/>
                  <a:gd name="T1" fmla="*/ 39 h 62"/>
                  <a:gd name="T2" fmla="*/ 3 w 47"/>
                  <a:gd name="T3" fmla="*/ 36 h 62"/>
                  <a:gd name="T4" fmla="*/ 3 w 47"/>
                  <a:gd name="T5" fmla="*/ 33 h 62"/>
                  <a:gd name="T6" fmla="*/ 3 w 47"/>
                  <a:gd name="T7" fmla="*/ 30 h 62"/>
                  <a:gd name="T8" fmla="*/ 3 w 47"/>
                  <a:gd name="T9" fmla="*/ 27 h 62"/>
                  <a:gd name="T10" fmla="*/ 0 w 47"/>
                  <a:gd name="T11" fmla="*/ 27 h 62"/>
                  <a:gd name="T12" fmla="*/ 0 w 47"/>
                  <a:gd name="T13" fmla="*/ 24 h 62"/>
                  <a:gd name="T14" fmla="*/ 0 w 47"/>
                  <a:gd name="T15" fmla="*/ 21 h 62"/>
                  <a:gd name="T16" fmla="*/ 0 w 47"/>
                  <a:gd name="T17" fmla="*/ 18 h 62"/>
                  <a:gd name="T18" fmla="*/ 0 w 47"/>
                  <a:gd name="T19" fmla="*/ 15 h 62"/>
                  <a:gd name="T20" fmla="*/ 0 w 47"/>
                  <a:gd name="T21" fmla="*/ 12 h 62"/>
                  <a:gd name="T22" fmla="*/ 3 w 47"/>
                  <a:gd name="T23" fmla="*/ 9 h 62"/>
                  <a:gd name="T24" fmla="*/ 3 w 47"/>
                  <a:gd name="T25" fmla="*/ 6 h 62"/>
                  <a:gd name="T26" fmla="*/ 3 w 47"/>
                  <a:gd name="T27" fmla="*/ 3 h 62"/>
                  <a:gd name="T28" fmla="*/ 3 w 47"/>
                  <a:gd name="T29" fmla="*/ 0 h 62"/>
                  <a:gd name="T30" fmla="*/ 9 w 47"/>
                  <a:gd name="T31" fmla="*/ 0 h 62"/>
                  <a:gd name="T32" fmla="*/ 9 w 47"/>
                  <a:gd name="T33" fmla="*/ 3 h 62"/>
                  <a:gd name="T34" fmla="*/ 12 w 47"/>
                  <a:gd name="T35" fmla="*/ 6 h 62"/>
                  <a:gd name="T36" fmla="*/ 12 w 47"/>
                  <a:gd name="T37" fmla="*/ 9 h 62"/>
                  <a:gd name="T38" fmla="*/ 12 w 47"/>
                  <a:gd name="T39" fmla="*/ 12 h 62"/>
                  <a:gd name="T40" fmla="*/ 12 w 47"/>
                  <a:gd name="T41" fmla="*/ 15 h 62"/>
                  <a:gd name="T42" fmla="*/ 12 w 47"/>
                  <a:gd name="T43" fmla="*/ 18 h 62"/>
                  <a:gd name="T44" fmla="*/ 12 w 47"/>
                  <a:gd name="T45" fmla="*/ 21 h 62"/>
                  <a:gd name="T46" fmla="*/ 12 w 47"/>
                  <a:gd name="T47" fmla="*/ 24 h 62"/>
                  <a:gd name="T48" fmla="*/ 12 w 47"/>
                  <a:gd name="T49" fmla="*/ 27 h 62"/>
                  <a:gd name="T50" fmla="*/ 15 w 47"/>
                  <a:gd name="T51" fmla="*/ 30 h 62"/>
                  <a:gd name="T52" fmla="*/ 15 w 47"/>
                  <a:gd name="T53" fmla="*/ 33 h 62"/>
                  <a:gd name="T54" fmla="*/ 15 w 47"/>
                  <a:gd name="T55" fmla="*/ 36 h 62"/>
                  <a:gd name="T56" fmla="*/ 15 w 47"/>
                  <a:gd name="T57" fmla="*/ 39 h 62"/>
                  <a:gd name="T58" fmla="*/ 18 w 47"/>
                  <a:gd name="T59" fmla="*/ 39 h 62"/>
                  <a:gd name="T60" fmla="*/ 18 w 47"/>
                  <a:gd name="T61" fmla="*/ 42 h 62"/>
                  <a:gd name="T62" fmla="*/ 18 w 47"/>
                  <a:gd name="T63" fmla="*/ 45 h 62"/>
                  <a:gd name="T64" fmla="*/ 21 w 47"/>
                  <a:gd name="T65" fmla="*/ 48 h 62"/>
                  <a:gd name="T66" fmla="*/ 24 w 47"/>
                  <a:gd name="T67" fmla="*/ 51 h 62"/>
                  <a:gd name="T68" fmla="*/ 27 w 47"/>
                  <a:gd name="T69" fmla="*/ 54 h 62"/>
                  <a:gd name="T70" fmla="*/ 30 w 47"/>
                  <a:gd name="T71" fmla="*/ 56 h 62"/>
                  <a:gd name="T72" fmla="*/ 33 w 47"/>
                  <a:gd name="T73" fmla="*/ 56 h 62"/>
                  <a:gd name="T74" fmla="*/ 36 w 47"/>
                  <a:gd name="T75" fmla="*/ 59 h 62"/>
                  <a:gd name="T76" fmla="*/ 47 w 47"/>
                  <a:gd name="T77" fmla="*/ 62 h 62"/>
                  <a:gd name="T78" fmla="*/ 45 w 47"/>
                  <a:gd name="T79" fmla="*/ 62 h 62"/>
                  <a:gd name="T80" fmla="*/ 42 w 47"/>
                  <a:gd name="T81" fmla="*/ 62 h 62"/>
                  <a:gd name="T82" fmla="*/ 39 w 47"/>
                  <a:gd name="T83" fmla="*/ 62 h 62"/>
                  <a:gd name="T84" fmla="*/ 36 w 47"/>
                  <a:gd name="T85" fmla="*/ 62 h 62"/>
                  <a:gd name="T86" fmla="*/ 33 w 47"/>
                  <a:gd name="T87" fmla="*/ 62 h 62"/>
                  <a:gd name="T88" fmla="*/ 30 w 47"/>
                  <a:gd name="T89" fmla="*/ 62 h 62"/>
                  <a:gd name="T90" fmla="*/ 27 w 47"/>
                  <a:gd name="T91" fmla="*/ 62 h 62"/>
                  <a:gd name="T92" fmla="*/ 24 w 47"/>
                  <a:gd name="T93" fmla="*/ 59 h 62"/>
                  <a:gd name="T94" fmla="*/ 21 w 47"/>
                  <a:gd name="T95" fmla="*/ 59 h 62"/>
                  <a:gd name="T96" fmla="*/ 18 w 47"/>
                  <a:gd name="T97" fmla="*/ 59 h 62"/>
                  <a:gd name="T98" fmla="*/ 18 w 47"/>
                  <a:gd name="T99" fmla="*/ 56 h 62"/>
                  <a:gd name="T100" fmla="*/ 15 w 47"/>
                  <a:gd name="T101" fmla="*/ 56 h 62"/>
                  <a:gd name="T102" fmla="*/ 15 w 47"/>
                  <a:gd name="T103" fmla="*/ 54 h 62"/>
                  <a:gd name="T104" fmla="*/ 12 w 47"/>
                  <a:gd name="T105" fmla="*/ 54 h 62"/>
                  <a:gd name="T106" fmla="*/ 12 w 47"/>
                  <a:gd name="T107" fmla="*/ 51 h 62"/>
                  <a:gd name="T108" fmla="*/ 9 w 47"/>
                  <a:gd name="T109" fmla="*/ 51 h 62"/>
                  <a:gd name="T110" fmla="*/ 9 w 47"/>
                  <a:gd name="T111" fmla="*/ 48 h 62"/>
                  <a:gd name="T112" fmla="*/ 6 w 47"/>
                  <a:gd name="T113" fmla="*/ 45 h 62"/>
                  <a:gd name="T114" fmla="*/ 6 w 47"/>
                  <a:gd name="T115" fmla="*/ 42 h 62"/>
                  <a:gd name="T116" fmla="*/ 6 w 47"/>
                  <a:gd name="T117" fmla="*/ 39 h 62"/>
                  <a:gd name="T118" fmla="*/ 3 w 47"/>
                  <a:gd name="T119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7" h="62">
                    <a:moveTo>
                      <a:pt x="3" y="39"/>
                    </a:moveTo>
                    <a:lnTo>
                      <a:pt x="3" y="36"/>
                    </a:lnTo>
                    <a:lnTo>
                      <a:pt x="3" y="33"/>
                    </a:lnTo>
                    <a:lnTo>
                      <a:pt x="3" y="30"/>
                    </a:lnTo>
                    <a:lnTo>
                      <a:pt x="3" y="27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2" y="6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12" y="18"/>
                    </a:lnTo>
                    <a:lnTo>
                      <a:pt x="12" y="21"/>
                    </a:lnTo>
                    <a:lnTo>
                      <a:pt x="12" y="24"/>
                    </a:lnTo>
                    <a:lnTo>
                      <a:pt x="12" y="27"/>
                    </a:lnTo>
                    <a:lnTo>
                      <a:pt x="15" y="30"/>
                    </a:lnTo>
                    <a:lnTo>
                      <a:pt x="15" y="33"/>
                    </a:lnTo>
                    <a:lnTo>
                      <a:pt x="15" y="36"/>
                    </a:lnTo>
                    <a:lnTo>
                      <a:pt x="15" y="39"/>
                    </a:lnTo>
                    <a:lnTo>
                      <a:pt x="18" y="39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21" y="48"/>
                    </a:lnTo>
                    <a:lnTo>
                      <a:pt x="24" y="51"/>
                    </a:lnTo>
                    <a:lnTo>
                      <a:pt x="27" y="54"/>
                    </a:lnTo>
                    <a:lnTo>
                      <a:pt x="30" y="56"/>
                    </a:lnTo>
                    <a:lnTo>
                      <a:pt x="33" y="56"/>
                    </a:lnTo>
                    <a:lnTo>
                      <a:pt x="36" y="59"/>
                    </a:lnTo>
                    <a:lnTo>
                      <a:pt x="47" y="62"/>
                    </a:lnTo>
                    <a:lnTo>
                      <a:pt x="45" y="62"/>
                    </a:lnTo>
                    <a:lnTo>
                      <a:pt x="42" y="62"/>
                    </a:lnTo>
                    <a:lnTo>
                      <a:pt x="39" y="62"/>
                    </a:lnTo>
                    <a:lnTo>
                      <a:pt x="36" y="62"/>
                    </a:lnTo>
                    <a:lnTo>
                      <a:pt x="33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24" y="59"/>
                    </a:lnTo>
                    <a:lnTo>
                      <a:pt x="21" y="59"/>
                    </a:lnTo>
                    <a:lnTo>
                      <a:pt x="18" y="59"/>
                    </a:lnTo>
                    <a:lnTo>
                      <a:pt x="18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2" y="54"/>
                    </a:lnTo>
                    <a:lnTo>
                      <a:pt x="12" y="51"/>
                    </a:lnTo>
                    <a:lnTo>
                      <a:pt x="9" y="51"/>
                    </a:lnTo>
                    <a:lnTo>
                      <a:pt x="9" y="48"/>
                    </a:lnTo>
                    <a:lnTo>
                      <a:pt x="6" y="45"/>
                    </a:lnTo>
                    <a:lnTo>
                      <a:pt x="6" y="42"/>
                    </a:lnTo>
                    <a:lnTo>
                      <a:pt x="6" y="39"/>
                    </a:lnTo>
                    <a:lnTo>
                      <a:pt x="3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24" name="Freeform 158"/>
              <p:cNvSpPr>
                <a:spLocks/>
              </p:cNvSpPr>
              <p:nvPr/>
            </p:nvSpPr>
            <p:spPr bwMode="auto">
              <a:xfrm>
                <a:off x="1944" y="1276"/>
                <a:ext cx="283" cy="175"/>
              </a:xfrm>
              <a:custGeom>
                <a:avLst/>
                <a:gdLst>
                  <a:gd name="T0" fmla="*/ 164 w 283"/>
                  <a:gd name="T1" fmla="*/ 71 h 175"/>
                  <a:gd name="T2" fmla="*/ 143 w 283"/>
                  <a:gd name="T3" fmla="*/ 77 h 175"/>
                  <a:gd name="T4" fmla="*/ 122 w 283"/>
                  <a:gd name="T5" fmla="*/ 86 h 175"/>
                  <a:gd name="T6" fmla="*/ 104 w 283"/>
                  <a:gd name="T7" fmla="*/ 98 h 175"/>
                  <a:gd name="T8" fmla="*/ 86 w 283"/>
                  <a:gd name="T9" fmla="*/ 110 h 175"/>
                  <a:gd name="T10" fmla="*/ 68 w 283"/>
                  <a:gd name="T11" fmla="*/ 124 h 175"/>
                  <a:gd name="T12" fmla="*/ 60 w 283"/>
                  <a:gd name="T13" fmla="*/ 136 h 175"/>
                  <a:gd name="T14" fmla="*/ 68 w 283"/>
                  <a:gd name="T15" fmla="*/ 142 h 175"/>
                  <a:gd name="T16" fmla="*/ 86 w 283"/>
                  <a:gd name="T17" fmla="*/ 130 h 175"/>
                  <a:gd name="T18" fmla="*/ 101 w 283"/>
                  <a:gd name="T19" fmla="*/ 115 h 175"/>
                  <a:gd name="T20" fmla="*/ 116 w 283"/>
                  <a:gd name="T21" fmla="*/ 104 h 175"/>
                  <a:gd name="T22" fmla="*/ 134 w 283"/>
                  <a:gd name="T23" fmla="*/ 95 h 175"/>
                  <a:gd name="T24" fmla="*/ 152 w 283"/>
                  <a:gd name="T25" fmla="*/ 89 h 175"/>
                  <a:gd name="T26" fmla="*/ 173 w 283"/>
                  <a:gd name="T27" fmla="*/ 89 h 175"/>
                  <a:gd name="T28" fmla="*/ 167 w 283"/>
                  <a:gd name="T29" fmla="*/ 95 h 175"/>
                  <a:gd name="T30" fmla="*/ 146 w 283"/>
                  <a:gd name="T31" fmla="*/ 107 h 175"/>
                  <a:gd name="T32" fmla="*/ 125 w 283"/>
                  <a:gd name="T33" fmla="*/ 121 h 175"/>
                  <a:gd name="T34" fmla="*/ 107 w 283"/>
                  <a:gd name="T35" fmla="*/ 133 h 175"/>
                  <a:gd name="T36" fmla="*/ 86 w 283"/>
                  <a:gd name="T37" fmla="*/ 148 h 175"/>
                  <a:gd name="T38" fmla="*/ 65 w 283"/>
                  <a:gd name="T39" fmla="*/ 163 h 175"/>
                  <a:gd name="T40" fmla="*/ 51 w 283"/>
                  <a:gd name="T41" fmla="*/ 172 h 175"/>
                  <a:gd name="T42" fmla="*/ 42 w 283"/>
                  <a:gd name="T43" fmla="*/ 157 h 175"/>
                  <a:gd name="T44" fmla="*/ 30 w 283"/>
                  <a:gd name="T45" fmla="*/ 145 h 175"/>
                  <a:gd name="T46" fmla="*/ 18 w 283"/>
                  <a:gd name="T47" fmla="*/ 130 h 175"/>
                  <a:gd name="T48" fmla="*/ 6 w 283"/>
                  <a:gd name="T49" fmla="*/ 115 h 175"/>
                  <a:gd name="T50" fmla="*/ 0 w 283"/>
                  <a:gd name="T51" fmla="*/ 101 h 175"/>
                  <a:gd name="T52" fmla="*/ 0 w 283"/>
                  <a:gd name="T53" fmla="*/ 83 h 175"/>
                  <a:gd name="T54" fmla="*/ 12 w 283"/>
                  <a:gd name="T55" fmla="*/ 71 h 175"/>
                  <a:gd name="T56" fmla="*/ 21 w 283"/>
                  <a:gd name="T57" fmla="*/ 59 h 175"/>
                  <a:gd name="T58" fmla="*/ 33 w 283"/>
                  <a:gd name="T59" fmla="*/ 44 h 175"/>
                  <a:gd name="T60" fmla="*/ 48 w 283"/>
                  <a:gd name="T61" fmla="*/ 35 h 175"/>
                  <a:gd name="T62" fmla="*/ 62 w 283"/>
                  <a:gd name="T63" fmla="*/ 32 h 175"/>
                  <a:gd name="T64" fmla="*/ 83 w 283"/>
                  <a:gd name="T65" fmla="*/ 32 h 175"/>
                  <a:gd name="T66" fmla="*/ 101 w 283"/>
                  <a:gd name="T67" fmla="*/ 26 h 175"/>
                  <a:gd name="T68" fmla="*/ 122 w 283"/>
                  <a:gd name="T69" fmla="*/ 23 h 175"/>
                  <a:gd name="T70" fmla="*/ 143 w 283"/>
                  <a:gd name="T71" fmla="*/ 18 h 175"/>
                  <a:gd name="T72" fmla="*/ 161 w 283"/>
                  <a:gd name="T73" fmla="*/ 12 h 175"/>
                  <a:gd name="T74" fmla="*/ 178 w 283"/>
                  <a:gd name="T75" fmla="*/ 6 h 175"/>
                  <a:gd name="T76" fmla="*/ 196 w 283"/>
                  <a:gd name="T77" fmla="*/ 3 h 175"/>
                  <a:gd name="T78" fmla="*/ 211 w 283"/>
                  <a:gd name="T79" fmla="*/ 3 h 175"/>
                  <a:gd name="T80" fmla="*/ 229 w 283"/>
                  <a:gd name="T81" fmla="*/ 0 h 175"/>
                  <a:gd name="T82" fmla="*/ 247 w 283"/>
                  <a:gd name="T83" fmla="*/ 0 h 175"/>
                  <a:gd name="T84" fmla="*/ 262 w 283"/>
                  <a:gd name="T85" fmla="*/ 6 h 175"/>
                  <a:gd name="T86" fmla="*/ 274 w 283"/>
                  <a:gd name="T87" fmla="*/ 15 h 175"/>
                  <a:gd name="T88" fmla="*/ 283 w 283"/>
                  <a:gd name="T89" fmla="*/ 29 h 175"/>
                  <a:gd name="T90" fmla="*/ 268 w 283"/>
                  <a:gd name="T91" fmla="*/ 35 h 175"/>
                  <a:gd name="T92" fmla="*/ 253 w 283"/>
                  <a:gd name="T93" fmla="*/ 44 h 175"/>
                  <a:gd name="T94" fmla="*/ 235 w 283"/>
                  <a:gd name="T95" fmla="*/ 53 h 175"/>
                  <a:gd name="T96" fmla="*/ 220 w 283"/>
                  <a:gd name="T97" fmla="*/ 65 h 175"/>
                  <a:gd name="T98" fmla="*/ 205 w 283"/>
                  <a:gd name="T99" fmla="*/ 71 h 175"/>
                  <a:gd name="T100" fmla="*/ 187 w 283"/>
                  <a:gd name="T101" fmla="*/ 71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3" h="175">
                    <a:moveTo>
                      <a:pt x="181" y="68"/>
                    </a:moveTo>
                    <a:lnTo>
                      <a:pt x="175" y="68"/>
                    </a:lnTo>
                    <a:lnTo>
                      <a:pt x="173" y="68"/>
                    </a:lnTo>
                    <a:lnTo>
                      <a:pt x="167" y="71"/>
                    </a:lnTo>
                    <a:lnTo>
                      <a:pt x="164" y="71"/>
                    </a:lnTo>
                    <a:lnTo>
                      <a:pt x="158" y="71"/>
                    </a:lnTo>
                    <a:lnTo>
                      <a:pt x="155" y="74"/>
                    </a:lnTo>
                    <a:lnTo>
                      <a:pt x="149" y="74"/>
                    </a:lnTo>
                    <a:lnTo>
                      <a:pt x="146" y="77"/>
                    </a:lnTo>
                    <a:lnTo>
                      <a:pt x="143" y="77"/>
                    </a:lnTo>
                    <a:lnTo>
                      <a:pt x="137" y="80"/>
                    </a:lnTo>
                    <a:lnTo>
                      <a:pt x="134" y="80"/>
                    </a:lnTo>
                    <a:lnTo>
                      <a:pt x="131" y="83"/>
                    </a:lnTo>
                    <a:lnTo>
                      <a:pt x="125" y="83"/>
                    </a:lnTo>
                    <a:lnTo>
                      <a:pt x="122" y="86"/>
                    </a:lnTo>
                    <a:lnTo>
                      <a:pt x="119" y="89"/>
                    </a:lnTo>
                    <a:lnTo>
                      <a:pt x="113" y="89"/>
                    </a:lnTo>
                    <a:lnTo>
                      <a:pt x="110" y="92"/>
                    </a:lnTo>
                    <a:lnTo>
                      <a:pt x="107" y="95"/>
                    </a:lnTo>
                    <a:lnTo>
                      <a:pt x="104" y="98"/>
                    </a:lnTo>
                    <a:lnTo>
                      <a:pt x="98" y="98"/>
                    </a:lnTo>
                    <a:lnTo>
                      <a:pt x="95" y="101"/>
                    </a:lnTo>
                    <a:lnTo>
                      <a:pt x="92" y="104"/>
                    </a:lnTo>
                    <a:lnTo>
                      <a:pt x="89" y="107"/>
                    </a:lnTo>
                    <a:lnTo>
                      <a:pt x="86" y="110"/>
                    </a:lnTo>
                    <a:lnTo>
                      <a:pt x="80" y="113"/>
                    </a:lnTo>
                    <a:lnTo>
                      <a:pt x="77" y="115"/>
                    </a:lnTo>
                    <a:lnTo>
                      <a:pt x="74" y="118"/>
                    </a:lnTo>
                    <a:lnTo>
                      <a:pt x="71" y="121"/>
                    </a:lnTo>
                    <a:lnTo>
                      <a:pt x="68" y="124"/>
                    </a:lnTo>
                    <a:lnTo>
                      <a:pt x="62" y="127"/>
                    </a:lnTo>
                    <a:lnTo>
                      <a:pt x="60" y="130"/>
                    </a:lnTo>
                    <a:lnTo>
                      <a:pt x="57" y="133"/>
                    </a:lnTo>
                    <a:lnTo>
                      <a:pt x="60" y="133"/>
                    </a:lnTo>
                    <a:lnTo>
                      <a:pt x="60" y="136"/>
                    </a:lnTo>
                    <a:lnTo>
                      <a:pt x="60" y="139"/>
                    </a:lnTo>
                    <a:lnTo>
                      <a:pt x="62" y="139"/>
                    </a:lnTo>
                    <a:lnTo>
                      <a:pt x="62" y="142"/>
                    </a:lnTo>
                    <a:lnTo>
                      <a:pt x="65" y="142"/>
                    </a:lnTo>
                    <a:lnTo>
                      <a:pt x="68" y="142"/>
                    </a:lnTo>
                    <a:lnTo>
                      <a:pt x="71" y="139"/>
                    </a:lnTo>
                    <a:lnTo>
                      <a:pt x="74" y="136"/>
                    </a:lnTo>
                    <a:lnTo>
                      <a:pt x="77" y="133"/>
                    </a:lnTo>
                    <a:lnTo>
                      <a:pt x="83" y="130"/>
                    </a:lnTo>
                    <a:lnTo>
                      <a:pt x="86" y="130"/>
                    </a:lnTo>
                    <a:lnTo>
                      <a:pt x="89" y="127"/>
                    </a:lnTo>
                    <a:lnTo>
                      <a:pt x="92" y="124"/>
                    </a:lnTo>
                    <a:lnTo>
                      <a:pt x="95" y="121"/>
                    </a:lnTo>
                    <a:lnTo>
                      <a:pt x="98" y="118"/>
                    </a:lnTo>
                    <a:lnTo>
                      <a:pt x="101" y="115"/>
                    </a:lnTo>
                    <a:lnTo>
                      <a:pt x="104" y="113"/>
                    </a:lnTo>
                    <a:lnTo>
                      <a:pt x="107" y="113"/>
                    </a:lnTo>
                    <a:lnTo>
                      <a:pt x="110" y="110"/>
                    </a:lnTo>
                    <a:lnTo>
                      <a:pt x="113" y="107"/>
                    </a:lnTo>
                    <a:lnTo>
                      <a:pt x="116" y="104"/>
                    </a:lnTo>
                    <a:lnTo>
                      <a:pt x="122" y="104"/>
                    </a:lnTo>
                    <a:lnTo>
                      <a:pt x="125" y="101"/>
                    </a:lnTo>
                    <a:lnTo>
                      <a:pt x="128" y="98"/>
                    </a:lnTo>
                    <a:lnTo>
                      <a:pt x="131" y="98"/>
                    </a:lnTo>
                    <a:lnTo>
                      <a:pt x="134" y="95"/>
                    </a:lnTo>
                    <a:lnTo>
                      <a:pt x="137" y="95"/>
                    </a:lnTo>
                    <a:lnTo>
                      <a:pt x="143" y="92"/>
                    </a:lnTo>
                    <a:lnTo>
                      <a:pt x="146" y="92"/>
                    </a:lnTo>
                    <a:lnTo>
                      <a:pt x="149" y="89"/>
                    </a:lnTo>
                    <a:lnTo>
                      <a:pt x="152" y="89"/>
                    </a:lnTo>
                    <a:lnTo>
                      <a:pt x="158" y="89"/>
                    </a:lnTo>
                    <a:lnTo>
                      <a:pt x="161" y="89"/>
                    </a:lnTo>
                    <a:lnTo>
                      <a:pt x="164" y="89"/>
                    </a:lnTo>
                    <a:lnTo>
                      <a:pt x="170" y="89"/>
                    </a:lnTo>
                    <a:lnTo>
                      <a:pt x="173" y="89"/>
                    </a:lnTo>
                    <a:lnTo>
                      <a:pt x="175" y="89"/>
                    </a:lnTo>
                    <a:lnTo>
                      <a:pt x="181" y="89"/>
                    </a:lnTo>
                    <a:lnTo>
                      <a:pt x="175" y="92"/>
                    </a:lnTo>
                    <a:lnTo>
                      <a:pt x="173" y="92"/>
                    </a:lnTo>
                    <a:lnTo>
                      <a:pt x="167" y="95"/>
                    </a:lnTo>
                    <a:lnTo>
                      <a:pt x="164" y="98"/>
                    </a:lnTo>
                    <a:lnTo>
                      <a:pt x="161" y="101"/>
                    </a:lnTo>
                    <a:lnTo>
                      <a:pt x="155" y="104"/>
                    </a:lnTo>
                    <a:lnTo>
                      <a:pt x="152" y="104"/>
                    </a:lnTo>
                    <a:lnTo>
                      <a:pt x="146" y="107"/>
                    </a:lnTo>
                    <a:lnTo>
                      <a:pt x="143" y="110"/>
                    </a:lnTo>
                    <a:lnTo>
                      <a:pt x="140" y="113"/>
                    </a:lnTo>
                    <a:lnTo>
                      <a:pt x="134" y="115"/>
                    </a:lnTo>
                    <a:lnTo>
                      <a:pt x="131" y="118"/>
                    </a:lnTo>
                    <a:lnTo>
                      <a:pt x="125" y="121"/>
                    </a:lnTo>
                    <a:lnTo>
                      <a:pt x="122" y="121"/>
                    </a:lnTo>
                    <a:lnTo>
                      <a:pt x="119" y="124"/>
                    </a:lnTo>
                    <a:lnTo>
                      <a:pt x="113" y="127"/>
                    </a:lnTo>
                    <a:lnTo>
                      <a:pt x="110" y="130"/>
                    </a:lnTo>
                    <a:lnTo>
                      <a:pt x="107" y="133"/>
                    </a:lnTo>
                    <a:lnTo>
                      <a:pt x="101" y="136"/>
                    </a:lnTo>
                    <a:lnTo>
                      <a:pt x="98" y="139"/>
                    </a:lnTo>
                    <a:lnTo>
                      <a:pt x="92" y="142"/>
                    </a:lnTo>
                    <a:lnTo>
                      <a:pt x="89" y="145"/>
                    </a:lnTo>
                    <a:lnTo>
                      <a:pt x="86" y="148"/>
                    </a:lnTo>
                    <a:lnTo>
                      <a:pt x="83" y="151"/>
                    </a:lnTo>
                    <a:lnTo>
                      <a:pt x="77" y="154"/>
                    </a:lnTo>
                    <a:lnTo>
                      <a:pt x="74" y="157"/>
                    </a:lnTo>
                    <a:lnTo>
                      <a:pt x="71" y="160"/>
                    </a:lnTo>
                    <a:lnTo>
                      <a:pt x="65" y="163"/>
                    </a:lnTo>
                    <a:lnTo>
                      <a:pt x="62" y="166"/>
                    </a:lnTo>
                    <a:lnTo>
                      <a:pt x="60" y="169"/>
                    </a:lnTo>
                    <a:lnTo>
                      <a:pt x="57" y="172"/>
                    </a:lnTo>
                    <a:lnTo>
                      <a:pt x="54" y="175"/>
                    </a:lnTo>
                    <a:lnTo>
                      <a:pt x="51" y="172"/>
                    </a:lnTo>
                    <a:lnTo>
                      <a:pt x="51" y="169"/>
                    </a:lnTo>
                    <a:lnTo>
                      <a:pt x="48" y="166"/>
                    </a:lnTo>
                    <a:lnTo>
                      <a:pt x="48" y="163"/>
                    </a:lnTo>
                    <a:lnTo>
                      <a:pt x="45" y="160"/>
                    </a:lnTo>
                    <a:lnTo>
                      <a:pt x="42" y="157"/>
                    </a:lnTo>
                    <a:lnTo>
                      <a:pt x="42" y="154"/>
                    </a:lnTo>
                    <a:lnTo>
                      <a:pt x="39" y="151"/>
                    </a:lnTo>
                    <a:lnTo>
                      <a:pt x="36" y="148"/>
                    </a:lnTo>
                    <a:lnTo>
                      <a:pt x="33" y="145"/>
                    </a:lnTo>
                    <a:lnTo>
                      <a:pt x="30" y="145"/>
                    </a:lnTo>
                    <a:lnTo>
                      <a:pt x="27" y="142"/>
                    </a:lnTo>
                    <a:lnTo>
                      <a:pt x="24" y="139"/>
                    </a:lnTo>
                    <a:lnTo>
                      <a:pt x="21" y="136"/>
                    </a:lnTo>
                    <a:lnTo>
                      <a:pt x="18" y="133"/>
                    </a:lnTo>
                    <a:lnTo>
                      <a:pt x="18" y="130"/>
                    </a:lnTo>
                    <a:lnTo>
                      <a:pt x="15" y="127"/>
                    </a:lnTo>
                    <a:lnTo>
                      <a:pt x="12" y="124"/>
                    </a:lnTo>
                    <a:lnTo>
                      <a:pt x="9" y="121"/>
                    </a:lnTo>
                    <a:lnTo>
                      <a:pt x="6" y="118"/>
                    </a:lnTo>
                    <a:lnTo>
                      <a:pt x="6" y="115"/>
                    </a:lnTo>
                    <a:lnTo>
                      <a:pt x="3" y="113"/>
                    </a:lnTo>
                    <a:lnTo>
                      <a:pt x="3" y="110"/>
                    </a:lnTo>
                    <a:lnTo>
                      <a:pt x="0" y="107"/>
                    </a:lnTo>
                    <a:lnTo>
                      <a:pt x="0" y="104"/>
                    </a:lnTo>
                    <a:lnTo>
                      <a:pt x="0" y="101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86"/>
                    </a:lnTo>
                    <a:lnTo>
                      <a:pt x="0" y="83"/>
                    </a:lnTo>
                    <a:lnTo>
                      <a:pt x="3" y="80"/>
                    </a:lnTo>
                    <a:lnTo>
                      <a:pt x="3" y="77"/>
                    </a:lnTo>
                    <a:lnTo>
                      <a:pt x="6" y="77"/>
                    </a:lnTo>
                    <a:lnTo>
                      <a:pt x="9" y="74"/>
                    </a:lnTo>
                    <a:lnTo>
                      <a:pt x="12" y="71"/>
                    </a:lnTo>
                    <a:lnTo>
                      <a:pt x="15" y="68"/>
                    </a:lnTo>
                    <a:lnTo>
                      <a:pt x="18" y="65"/>
                    </a:lnTo>
                    <a:lnTo>
                      <a:pt x="18" y="62"/>
                    </a:lnTo>
                    <a:lnTo>
                      <a:pt x="21" y="62"/>
                    </a:lnTo>
                    <a:lnTo>
                      <a:pt x="21" y="59"/>
                    </a:lnTo>
                    <a:lnTo>
                      <a:pt x="24" y="56"/>
                    </a:lnTo>
                    <a:lnTo>
                      <a:pt x="27" y="53"/>
                    </a:lnTo>
                    <a:lnTo>
                      <a:pt x="27" y="50"/>
                    </a:lnTo>
                    <a:lnTo>
                      <a:pt x="30" y="47"/>
                    </a:lnTo>
                    <a:lnTo>
                      <a:pt x="33" y="44"/>
                    </a:lnTo>
                    <a:lnTo>
                      <a:pt x="36" y="41"/>
                    </a:lnTo>
                    <a:lnTo>
                      <a:pt x="39" y="38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8" y="35"/>
                    </a:lnTo>
                    <a:lnTo>
                      <a:pt x="51" y="32"/>
                    </a:lnTo>
                    <a:lnTo>
                      <a:pt x="54" y="32"/>
                    </a:lnTo>
                    <a:lnTo>
                      <a:pt x="57" y="32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8" y="35"/>
                    </a:lnTo>
                    <a:lnTo>
                      <a:pt x="71" y="32"/>
                    </a:lnTo>
                    <a:lnTo>
                      <a:pt x="74" y="32"/>
                    </a:lnTo>
                    <a:lnTo>
                      <a:pt x="77" y="32"/>
                    </a:lnTo>
                    <a:lnTo>
                      <a:pt x="83" y="32"/>
                    </a:lnTo>
                    <a:lnTo>
                      <a:pt x="86" y="29"/>
                    </a:lnTo>
                    <a:lnTo>
                      <a:pt x="89" y="29"/>
                    </a:lnTo>
                    <a:lnTo>
                      <a:pt x="95" y="29"/>
                    </a:lnTo>
                    <a:lnTo>
                      <a:pt x="98" y="26"/>
                    </a:lnTo>
                    <a:lnTo>
                      <a:pt x="101" y="26"/>
                    </a:lnTo>
                    <a:lnTo>
                      <a:pt x="107" y="26"/>
                    </a:lnTo>
                    <a:lnTo>
                      <a:pt x="110" y="26"/>
                    </a:lnTo>
                    <a:lnTo>
                      <a:pt x="113" y="23"/>
                    </a:lnTo>
                    <a:lnTo>
                      <a:pt x="119" y="23"/>
                    </a:lnTo>
                    <a:lnTo>
                      <a:pt x="122" y="23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4" y="21"/>
                    </a:lnTo>
                    <a:lnTo>
                      <a:pt x="137" y="18"/>
                    </a:lnTo>
                    <a:lnTo>
                      <a:pt x="143" y="18"/>
                    </a:lnTo>
                    <a:lnTo>
                      <a:pt x="146" y="18"/>
                    </a:lnTo>
                    <a:lnTo>
                      <a:pt x="149" y="15"/>
                    </a:lnTo>
                    <a:lnTo>
                      <a:pt x="152" y="15"/>
                    </a:lnTo>
                    <a:lnTo>
                      <a:pt x="158" y="15"/>
                    </a:lnTo>
                    <a:lnTo>
                      <a:pt x="161" y="12"/>
                    </a:lnTo>
                    <a:lnTo>
                      <a:pt x="164" y="12"/>
                    </a:lnTo>
                    <a:lnTo>
                      <a:pt x="170" y="12"/>
                    </a:lnTo>
                    <a:lnTo>
                      <a:pt x="173" y="9"/>
                    </a:lnTo>
                    <a:lnTo>
                      <a:pt x="175" y="9"/>
                    </a:lnTo>
                    <a:lnTo>
                      <a:pt x="178" y="6"/>
                    </a:lnTo>
                    <a:lnTo>
                      <a:pt x="184" y="6"/>
                    </a:lnTo>
                    <a:lnTo>
                      <a:pt x="187" y="3"/>
                    </a:lnTo>
                    <a:lnTo>
                      <a:pt x="190" y="3"/>
                    </a:lnTo>
                    <a:lnTo>
                      <a:pt x="193" y="3"/>
                    </a:lnTo>
                    <a:lnTo>
                      <a:pt x="196" y="3"/>
                    </a:lnTo>
                    <a:lnTo>
                      <a:pt x="199" y="3"/>
                    </a:lnTo>
                    <a:lnTo>
                      <a:pt x="202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1" y="3"/>
                    </a:lnTo>
                    <a:lnTo>
                      <a:pt x="217" y="3"/>
                    </a:lnTo>
                    <a:lnTo>
                      <a:pt x="220" y="3"/>
                    </a:lnTo>
                    <a:lnTo>
                      <a:pt x="223" y="0"/>
                    </a:lnTo>
                    <a:lnTo>
                      <a:pt x="226" y="0"/>
                    </a:lnTo>
                    <a:lnTo>
                      <a:pt x="229" y="0"/>
                    </a:lnTo>
                    <a:lnTo>
                      <a:pt x="232" y="0"/>
                    </a:lnTo>
                    <a:lnTo>
                      <a:pt x="235" y="0"/>
                    </a:lnTo>
                    <a:lnTo>
                      <a:pt x="241" y="0"/>
                    </a:lnTo>
                    <a:lnTo>
                      <a:pt x="244" y="0"/>
                    </a:lnTo>
                    <a:lnTo>
                      <a:pt x="247" y="0"/>
                    </a:lnTo>
                    <a:lnTo>
                      <a:pt x="250" y="0"/>
                    </a:lnTo>
                    <a:lnTo>
                      <a:pt x="253" y="3"/>
                    </a:lnTo>
                    <a:lnTo>
                      <a:pt x="256" y="3"/>
                    </a:lnTo>
                    <a:lnTo>
                      <a:pt x="259" y="3"/>
                    </a:lnTo>
                    <a:lnTo>
                      <a:pt x="262" y="6"/>
                    </a:lnTo>
                    <a:lnTo>
                      <a:pt x="265" y="6"/>
                    </a:lnTo>
                    <a:lnTo>
                      <a:pt x="268" y="9"/>
                    </a:lnTo>
                    <a:lnTo>
                      <a:pt x="271" y="9"/>
                    </a:lnTo>
                    <a:lnTo>
                      <a:pt x="274" y="12"/>
                    </a:lnTo>
                    <a:lnTo>
                      <a:pt x="274" y="15"/>
                    </a:lnTo>
                    <a:lnTo>
                      <a:pt x="277" y="15"/>
                    </a:lnTo>
                    <a:lnTo>
                      <a:pt x="280" y="18"/>
                    </a:lnTo>
                    <a:lnTo>
                      <a:pt x="280" y="23"/>
                    </a:lnTo>
                    <a:lnTo>
                      <a:pt x="283" y="26"/>
                    </a:lnTo>
                    <a:lnTo>
                      <a:pt x="283" y="29"/>
                    </a:lnTo>
                    <a:lnTo>
                      <a:pt x="280" y="29"/>
                    </a:lnTo>
                    <a:lnTo>
                      <a:pt x="277" y="32"/>
                    </a:lnTo>
                    <a:lnTo>
                      <a:pt x="274" y="32"/>
                    </a:lnTo>
                    <a:lnTo>
                      <a:pt x="271" y="32"/>
                    </a:lnTo>
                    <a:lnTo>
                      <a:pt x="268" y="35"/>
                    </a:lnTo>
                    <a:lnTo>
                      <a:pt x="265" y="35"/>
                    </a:lnTo>
                    <a:lnTo>
                      <a:pt x="262" y="38"/>
                    </a:lnTo>
                    <a:lnTo>
                      <a:pt x="259" y="38"/>
                    </a:lnTo>
                    <a:lnTo>
                      <a:pt x="256" y="41"/>
                    </a:lnTo>
                    <a:lnTo>
                      <a:pt x="253" y="44"/>
                    </a:lnTo>
                    <a:lnTo>
                      <a:pt x="250" y="47"/>
                    </a:lnTo>
                    <a:lnTo>
                      <a:pt x="247" y="47"/>
                    </a:lnTo>
                    <a:lnTo>
                      <a:pt x="241" y="50"/>
                    </a:lnTo>
                    <a:lnTo>
                      <a:pt x="238" y="53"/>
                    </a:lnTo>
                    <a:lnTo>
                      <a:pt x="235" y="53"/>
                    </a:lnTo>
                    <a:lnTo>
                      <a:pt x="232" y="56"/>
                    </a:lnTo>
                    <a:lnTo>
                      <a:pt x="229" y="59"/>
                    </a:lnTo>
                    <a:lnTo>
                      <a:pt x="226" y="62"/>
                    </a:lnTo>
                    <a:lnTo>
                      <a:pt x="223" y="62"/>
                    </a:lnTo>
                    <a:lnTo>
                      <a:pt x="220" y="65"/>
                    </a:lnTo>
                    <a:lnTo>
                      <a:pt x="217" y="65"/>
                    </a:lnTo>
                    <a:lnTo>
                      <a:pt x="214" y="68"/>
                    </a:lnTo>
                    <a:lnTo>
                      <a:pt x="211" y="68"/>
                    </a:lnTo>
                    <a:lnTo>
                      <a:pt x="208" y="71"/>
                    </a:lnTo>
                    <a:lnTo>
                      <a:pt x="205" y="71"/>
                    </a:lnTo>
                    <a:lnTo>
                      <a:pt x="202" y="71"/>
                    </a:lnTo>
                    <a:lnTo>
                      <a:pt x="199" y="71"/>
                    </a:lnTo>
                    <a:lnTo>
                      <a:pt x="193" y="71"/>
                    </a:lnTo>
                    <a:lnTo>
                      <a:pt x="190" y="71"/>
                    </a:lnTo>
                    <a:lnTo>
                      <a:pt x="187" y="71"/>
                    </a:lnTo>
                    <a:lnTo>
                      <a:pt x="184" y="68"/>
                    </a:lnTo>
                    <a:lnTo>
                      <a:pt x="181" y="68"/>
                    </a:lnTo>
                    <a:close/>
                  </a:path>
                </a:pathLst>
              </a:custGeom>
              <a:solidFill>
                <a:srgbClr val="FF9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25" name="Freeform 159"/>
              <p:cNvSpPr>
                <a:spLocks/>
              </p:cNvSpPr>
              <p:nvPr/>
            </p:nvSpPr>
            <p:spPr bwMode="auto">
              <a:xfrm>
                <a:off x="2155" y="1421"/>
                <a:ext cx="27" cy="27"/>
              </a:xfrm>
              <a:custGeom>
                <a:avLst/>
                <a:gdLst>
                  <a:gd name="T0" fmla="*/ 15 w 27"/>
                  <a:gd name="T1" fmla="*/ 27 h 27"/>
                  <a:gd name="T2" fmla="*/ 6 w 27"/>
                  <a:gd name="T3" fmla="*/ 27 h 27"/>
                  <a:gd name="T4" fmla="*/ 6 w 27"/>
                  <a:gd name="T5" fmla="*/ 24 h 27"/>
                  <a:gd name="T6" fmla="*/ 6 w 27"/>
                  <a:gd name="T7" fmla="*/ 21 h 27"/>
                  <a:gd name="T8" fmla="*/ 3 w 27"/>
                  <a:gd name="T9" fmla="*/ 21 h 27"/>
                  <a:gd name="T10" fmla="*/ 3 w 27"/>
                  <a:gd name="T11" fmla="*/ 18 h 27"/>
                  <a:gd name="T12" fmla="*/ 3 w 27"/>
                  <a:gd name="T13" fmla="*/ 15 h 27"/>
                  <a:gd name="T14" fmla="*/ 3 w 27"/>
                  <a:gd name="T15" fmla="*/ 12 h 27"/>
                  <a:gd name="T16" fmla="*/ 0 w 27"/>
                  <a:gd name="T17" fmla="*/ 12 h 27"/>
                  <a:gd name="T18" fmla="*/ 0 w 27"/>
                  <a:gd name="T19" fmla="*/ 9 h 27"/>
                  <a:gd name="T20" fmla="*/ 0 w 27"/>
                  <a:gd name="T21" fmla="*/ 6 h 27"/>
                  <a:gd name="T22" fmla="*/ 0 w 27"/>
                  <a:gd name="T23" fmla="*/ 3 h 27"/>
                  <a:gd name="T24" fmla="*/ 0 w 27"/>
                  <a:gd name="T25" fmla="*/ 0 h 27"/>
                  <a:gd name="T26" fmla="*/ 3 w 27"/>
                  <a:gd name="T27" fmla="*/ 0 h 27"/>
                  <a:gd name="T28" fmla="*/ 6 w 27"/>
                  <a:gd name="T29" fmla="*/ 0 h 27"/>
                  <a:gd name="T30" fmla="*/ 9 w 27"/>
                  <a:gd name="T31" fmla="*/ 0 h 27"/>
                  <a:gd name="T32" fmla="*/ 12 w 27"/>
                  <a:gd name="T33" fmla="*/ 0 h 27"/>
                  <a:gd name="T34" fmla="*/ 15 w 27"/>
                  <a:gd name="T35" fmla="*/ 0 h 27"/>
                  <a:gd name="T36" fmla="*/ 18 w 27"/>
                  <a:gd name="T37" fmla="*/ 0 h 27"/>
                  <a:gd name="T38" fmla="*/ 18 w 27"/>
                  <a:gd name="T39" fmla="*/ 3 h 27"/>
                  <a:gd name="T40" fmla="*/ 21 w 27"/>
                  <a:gd name="T41" fmla="*/ 3 h 27"/>
                  <a:gd name="T42" fmla="*/ 24 w 27"/>
                  <a:gd name="T43" fmla="*/ 3 h 27"/>
                  <a:gd name="T44" fmla="*/ 24 w 27"/>
                  <a:gd name="T45" fmla="*/ 6 h 27"/>
                  <a:gd name="T46" fmla="*/ 27 w 27"/>
                  <a:gd name="T47" fmla="*/ 6 h 27"/>
                  <a:gd name="T48" fmla="*/ 27 w 27"/>
                  <a:gd name="T49" fmla="*/ 9 h 27"/>
                  <a:gd name="T50" fmla="*/ 27 w 27"/>
                  <a:gd name="T51" fmla="*/ 12 h 27"/>
                  <a:gd name="T52" fmla="*/ 27 w 27"/>
                  <a:gd name="T53" fmla="*/ 15 h 27"/>
                  <a:gd name="T54" fmla="*/ 27 w 27"/>
                  <a:gd name="T55" fmla="*/ 18 h 27"/>
                  <a:gd name="T56" fmla="*/ 27 w 27"/>
                  <a:gd name="T57" fmla="*/ 21 h 27"/>
                  <a:gd name="T58" fmla="*/ 24 w 27"/>
                  <a:gd name="T59" fmla="*/ 21 h 27"/>
                  <a:gd name="T60" fmla="*/ 24 w 27"/>
                  <a:gd name="T61" fmla="*/ 24 h 27"/>
                  <a:gd name="T62" fmla="*/ 21 w 27"/>
                  <a:gd name="T63" fmla="*/ 24 h 27"/>
                  <a:gd name="T64" fmla="*/ 18 w 27"/>
                  <a:gd name="T65" fmla="*/ 24 h 27"/>
                  <a:gd name="T66" fmla="*/ 18 w 27"/>
                  <a:gd name="T67" fmla="*/ 27 h 27"/>
                  <a:gd name="T68" fmla="*/ 15 w 27"/>
                  <a:gd name="T6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27">
                    <a:moveTo>
                      <a:pt x="15" y="27"/>
                    </a:moveTo>
                    <a:lnTo>
                      <a:pt x="6" y="27"/>
                    </a:lnTo>
                    <a:lnTo>
                      <a:pt x="6" y="24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27" y="9"/>
                    </a:lnTo>
                    <a:lnTo>
                      <a:pt x="27" y="12"/>
                    </a:lnTo>
                    <a:lnTo>
                      <a:pt x="27" y="15"/>
                    </a:lnTo>
                    <a:lnTo>
                      <a:pt x="27" y="18"/>
                    </a:lnTo>
                    <a:lnTo>
                      <a:pt x="27" y="21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1" y="24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15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26" name="Freeform 160"/>
              <p:cNvSpPr>
                <a:spLocks/>
              </p:cNvSpPr>
              <p:nvPr/>
            </p:nvSpPr>
            <p:spPr bwMode="auto">
              <a:xfrm>
                <a:off x="1813" y="2629"/>
                <a:ext cx="152" cy="151"/>
              </a:xfrm>
              <a:custGeom>
                <a:avLst/>
                <a:gdLst>
                  <a:gd name="T0" fmla="*/ 137 w 152"/>
                  <a:gd name="T1" fmla="*/ 151 h 151"/>
                  <a:gd name="T2" fmla="*/ 119 w 152"/>
                  <a:gd name="T3" fmla="*/ 151 h 151"/>
                  <a:gd name="T4" fmla="*/ 101 w 152"/>
                  <a:gd name="T5" fmla="*/ 151 h 151"/>
                  <a:gd name="T6" fmla="*/ 80 w 152"/>
                  <a:gd name="T7" fmla="*/ 148 h 151"/>
                  <a:gd name="T8" fmla="*/ 63 w 152"/>
                  <a:gd name="T9" fmla="*/ 148 h 151"/>
                  <a:gd name="T10" fmla="*/ 45 w 152"/>
                  <a:gd name="T11" fmla="*/ 148 h 151"/>
                  <a:gd name="T12" fmla="*/ 24 w 152"/>
                  <a:gd name="T13" fmla="*/ 145 h 151"/>
                  <a:gd name="T14" fmla="*/ 6 w 152"/>
                  <a:gd name="T15" fmla="*/ 145 h 151"/>
                  <a:gd name="T16" fmla="*/ 3 w 152"/>
                  <a:gd name="T17" fmla="*/ 131 h 151"/>
                  <a:gd name="T18" fmla="*/ 9 w 152"/>
                  <a:gd name="T19" fmla="*/ 113 h 151"/>
                  <a:gd name="T20" fmla="*/ 9 w 152"/>
                  <a:gd name="T21" fmla="*/ 95 h 151"/>
                  <a:gd name="T22" fmla="*/ 12 w 152"/>
                  <a:gd name="T23" fmla="*/ 77 h 151"/>
                  <a:gd name="T24" fmla="*/ 18 w 152"/>
                  <a:gd name="T25" fmla="*/ 56 h 151"/>
                  <a:gd name="T26" fmla="*/ 21 w 152"/>
                  <a:gd name="T27" fmla="*/ 39 h 151"/>
                  <a:gd name="T28" fmla="*/ 27 w 152"/>
                  <a:gd name="T29" fmla="*/ 21 h 151"/>
                  <a:gd name="T30" fmla="*/ 36 w 152"/>
                  <a:gd name="T31" fmla="*/ 6 h 151"/>
                  <a:gd name="T32" fmla="*/ 39 w 152"/>
                  <a:gd name="T33" fmla="*/ 9 h 151"/>
                  <a:gd name="T34" fmla="*/ 42 w 152"/>
                  <a:gd name="T35" fmla="*/ 21 h 151"/>
                  <a:gd name="T36" fmla="*/ 48 w 152"/>
                  <a:gd name="T37" fmla="*/ 33 h 151"/>
                  <a:gd name="T38" fmla="*/ 51 w 152"/>
                  <a:gd name="T39" fmla="*/ 42 h 151"/>
                  <a:gd name="T40" fmla="*/ 54 w 152"/>
                  <a:gd name="T41" fmla="*/ 50 h 151"/>
                  <a:gd name="T42" fmla="*/ 63 w 152"/>
                  <a:gd name="T43" fmla="*/ 62 h 151"/>
                  <a:gd name="T44" fmla="*/ 66 w 152"/>
                  <a:gd name="T45" fmla="*/ 71 h 151"/>
                  <a:gd name="T46" fmla="*/ 54 w 152"/>
                  <a:gd name="T47" fmla="*/ 71 h 151"/>
                  <a:gd name="T48" fmla="*/ 45 w 152"/>
                  <a:gd name="T49" fmla="*/ 68 h 151"/>
                  <a:gd name="T50" fmla="*/ 33 w 152"/>
                  <a:gd name="T51" fmla="*/ 71 h 151"/>
                  <a:gd name="T52" fmla="*/ 27 w 152"/>
                  <a:gd name="T53" fmla="*/ 77 h 151"/>
                  <a:gd name="T54" fmla="*/ 33 w 152"/>
                  <a:gd name="T55" fmla="*/ 83 h 151"/>
                  <a:gd name="T56" fmla="*/ 45 w 152"/>
                  <a:gd name="T57" fmla="*/ 83 h 151"/>
                  <a:gd name="T58" fmla="*/ 57 w 152"/>
                  <a:gd name="T59" fmla="*/ 83 h 151"/>
                  <a:gd name="T60" fmla="*/ 69 w 152"/>
                  <a:gd name="T61" fmla="*/ 80 h 151"/>
                  <a:gd name="T62" fmla="*/ 69 w 152"/>
                  <a:gd name="T63" fmla="*/ 86 h 151"/>
                  <a:gd name="T64" fmla="*/ 57 w 152"/>
                  <a:gd name="T65" fmla="*/ 86 h 151"/>
                  <a:gd name="T66" fmla="*/ 45 w 152"/>
                  <a:gd name="T67" fmla="*/ 86 h 151"/>
                  <a:gd name="T68" fmla="*/ 33 w 152"/>
                  <a:gd name="T69" fmla="*/ 86 h 151"/>
                  <a:gd name="T70" fmla="*/ 33 w 152"/>
                  <a:gd name="T71" fmla="*/ 98 h 151"/>
                  <a:gd name="T72" fmla="*/ 45 w 152"/>
                  <a:gd name="T73" fmla="*/ 101 h 151"/>
                  <a:gd name="T74" fmla="*/ 57 w 152"/>
                  <a:gd name="T75" fmla="*/ 101 h 151"/>
                  <a:gd name="T76" fmla="*/ 66 w 152"/>
                  <a:gd name="T77" fmla="*/ 98 h 151"/>
                  <a:gd name="T78" fmla="*/ 77 w 152"/>
                  <a:gd name="T79" fmla="*/ 98 h 151"/>
                  <a:gd name="T80" fmla="*/ 89 w 152"/>
                  <a:gd name="T81" fmla="*/ 101 h 151"/>
                  <a:gd name="T82" fmla="*/ 80 w 152"/>
                  <a:gd name="T83" fmla="*/ 101 h 151"/>
                  <a:gd name="T84" fmla="*/ 69 w 152"/>
                  <a:gd name="T85" fmla="*/ 101 h 151"/>
                  <a:gd name="T86" fmla="*/ 57 w 152"/>
                  <a:gd name="T87" fmla="*/ 98 h 151"/>
                  <a:gd name="T88" fmla="*/ 45 w 152"/>
                  <a:gd name="T89" fmla="*/ 101 h 151"/>
                  <a:gd name="T90" fmla="*/ 33 w 152"/>
                  <a:gd name="T91" fmla="*/ 104 h 151"/>
                  <a:gd name="T92" fmla="*/ 33 w 152"/>
                  <a:gd name="T93" fmla="*/ 116 h 151"/>
                  <a:gd name="T94" fmla="*/ 48 w 152"/>
                  <a:gd name="T95" fmla="*/ 113 h 151"/>
                  <a:gd name="T96" fmla="*/ 63 w 152"/>
                  <a:gd name="T97" fmla="*/ 113 h 151"/>
                  <a:gd name="T98" fmla="*/ 77 w 152"/>
                  <a:gd name="T99" fmla="*/ 113 h 151"/>
                  <a:gd name="T100" fmla="*/ 92 w 152"/>
                  <a:gd name="T101" fmla="*/ 113 h 151"/>
                  <a:gd name="T102" fmla="*/ 107 w 152"/>
                  <a:gd name="T103" fmla="*/ 116 h 151"/>
                  <a:gd name="T104" fmla="*/ 122 w 152"/>
                  <a:gd name="T105" fmla="*/ 122 h 151"/>
                  <a:gd name="T106" fmla="*/ 134 w 152"/>
                  <a:gd name="T107" fmla="*/ 125 h 151"/>
                  <a:gd name="T108" fmla="*/ 146 w 152"/>
                  <a:gd name="T109" fmla="*/ 134 h 151"/>
                  <a:gd name="T110" fmla="*/ 149 w 152"/>
                  <a:gd name="T111" fmla="*/ 142 h 151"/>
                  <a:gd name="T112" fmla="*/ 149 w 152"/>
                  <a:gd name="T113" fmla="*/ 14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2" h="151">
                    <a:moveTo>
                      <a:pt x="149" y="148"/>
                    </a:moveTo>
                    <a:lnTo>
                      <a:pt x="146" y="151"/>
                    </a:lnTo>
                    <a:lnTo>
                      <a:pt x="140" y="151"/>
                    </a:lnTo>
                    <a:lnTo>
                      <a:pt x="137" y="151"/>
                    </a:lnTo>
                    <a:lnTo>
                      <a:pt x="131" y="151"/>
                    </a:lnTo>
                    <a:lnTo>
                      <a:pt x="128" y="151"/>
                    </a:lnTo>
                    <a:lnTo>
                      <a:pt x="122" y="151"/>
                    </a:lnTo>
                    <a:lnTo>
                      <a:pt x="119" y="151"/>
                    </a:lnTo>
                    <a:lnTo>
                      <a:pt x="113" y="151"/>
                    </a:lnTo>
                    <a:lnTo>
                      <a:pt x="110" y="151"/>
                    </a:lnTo>
                    <a:lnTo>
                      <a:pt x="104" y="151"/>
                    </a:lnTo>
                    <a:lnTo>
                      <a:pt x="101" y="151"/>
                    </a:lnTo>
                    <a:lnTo>
                      <a:pt x="95" y="148"/>
                    </a:lnTo>
                    <a:lnTo>
                      <a:pt x="89" y="148"/>
                    </a:lnTo>
                    <a:lnTo>
                      <a:pt x="86" y="148"/>
                    </a:lnTo>
                    <a:lnTo>
                      <a:pt x="80" y="148"/>
                    </a:lnTo>
                    <a:lnTo>
                      <a:pt x="77" y="148"/>
                    </a:lnTo>
                    <a:lnTo>
                      <a:pt x="72" y="148"/>
                    </a:lnTo>
                    <a:lnTo>
                      <a:pt x="69" y="148"/>
                    </a:lnTo>
                    <a:lnTo>
                      <a:pt x="63" y="148"/>
                    </a:lnTo>
                    <a:lnTo>
                      <a:pt x="57" y="148"/>
                    </a:lnTo>
                    <a:lnTo>
                      <a:pt x="54" y="148"/>
                    </a:lnTo>
                    <a:lnTo>
                      <a:pt x="48" y="148"/>
                    </a:lnTo>
                    <a:lnTo>
                      <a:pt x="45" y="148"/>
                    </a:lnTo>
                    <a:lnTo>
                      <a:pt x="39" y="145"/>
                    </a:lnTo>
                    <a:lnTo>
                      <a:pt x="33" y="145"/>
                    </a:lnTo>
                    <a:lnTo>
                      <a:pt x="30" y="145"/>
                    </a:lnTo>
                    <a:lnTo>
                      <a:pt x="24" y="145"/>
                    </a:lnTo>
                    <a:lnTo>
                      <a:pt x="21" y="145"/>
                    </a:lnTo>
                    <a:lnTo>
                      <a:pt x="15" y="145"/>
                    </a:lnTo>
                    <a:lnTo>
                      <a:pt x="9" y="145"/>
                    </a:lnTo>
                    <a:lnTo>
                      <a:pt x="6" y="145"/>
                    </a:lnTo>
                    <a:lnTo>
                      <a:pt x="0" y="145"/>
                    </a:lnTo>
                    <a:lnTo>
                      <a:pt x="3" y="140"/>
                    </a:lnTo>
                    <a:lnTo>
                      <a:pt x="3" y="137"/>
                    </a:lnTo>
                    <a:lnTo>
                      <a:pt x="3" y="131"/>
                    </a:lnTo>
                    <a:lnTo>
                      <a:pt x="6" y="128"/>
                    </a:lnTo>
                    <a:lnTo>
                      <a:pt x="6" y="122"/>
                    </a:lnTo>
                    <a:lnTo>
                      <a:pt x="6" y="119"/>
                    </a:lnTo>
                    <a:lnTo>
                      <a:pt x="9" y="113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98"/>
                    </a:lnTo>
                    <a:lnTo>
                      <a:pt x="9" y="95"/>
                    </a:lnTo>
                    <a:lnTo>
                      <a:pt x="12" y="89"/>
                    </a:lnTo>
                    <a:lnTo>
                      <a:pt x="12" y="86"/>
                    </a:lnTo>
                    <a:lnTo>
                      <a:pt x="12" y="80"/>
                    </a:lnTo>
                    <a:lnTo>
                      <a:pt x="12" y="77"/>
                    </a:lnTo>
                    <a:lnTo>
                      <a:pt x="15" y="71"/>
                    </a:lnTo>
                    <a:lnTo>
                      <a:pt x="15" y="65"/>
                    </a:lnTo>
                    <a:lnTo>
                      <a:pt x="15" y="62"/>
                    </a:lnTo>
                    <a:lnTo>
                      <a:pt x="18" y="56"/>
                    </a:lnTo>
                    <a:lnTo>
                      <a:pt x="18" y="53"/>
                    </a:lnTo>
                    <a:lnTo>
                      <a:pt x="18" y="48"/>
                    </a:lnTo>
                    <a:lnTo>
                      <a:pt x="21" y="45"/>
                    </a:lnTo>
                    <a:lnTo>
                      <a:pt x="21" y="39"/>
                    </a:lnTo>
                    <a:lnTo>
                      <a:pt x="21" y="36"/>
                    </a:lnTo>
                    <a:lnTo>
                      <a:pt x="24" y="30"/>
                    </a:lnTo>
                    <a:lnTo>
                      <a:pt x="27" y="27"/>
                    </a:lnTo>
                    <a:lnTo>
                      <a:pt x="27" y="21"/>
                    </a:lnTo>
                    <a:lnTo>
                      <a:pt x="30" y="18"/>
                    </a:lnTo>
                    <a:lnTo>
                      <a:pt x="30" y="15"/>
                    </a:lnTo>
                    <a:lnTo>
                      <a:pt x="33" y="9"/>
                    </a:lnTo>
                    <a:lnTo>
                      <a:pt x="36" y="6"/>
                    </a:lnTo>
                    <a:lnTo>
                      <a:pt x="39" y="0"/>
                    </a:lnTo>
                    <a:lnTo>
                      <a:pt x="39" y="3"/>
                    </a:lnTo>
                    <a:lnTo>
                      <a:pt x="39" y="6"/>
                    </a:lnTo>
                    <a:lnTo>
                      <a:pt x="39" y="9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42" y="18"/>
                    </a:lnTo>
                    <a:lnTo>
                      <a:pt x="42" y="21"/>
                    </a:lnTo>
                    <a:lnTo>
                      <a:pt x="42" y="24"/>
                    </a:lnTo>
                    <a:lnTo>
                      <a:pt x="45" y="27"/>
                    </a:lnTo>
                    <a:lnTo>
                      <a:pt x="45" y="30"/>
                    </a:lnTo>
                    <a:lnTo>
                      <a:pt x="48" y="33"/>
                    </a:lnTo>
                    <a:lnTo>
                      <a:pt x="48" y="36"/>
                    </a:lnTo>
                    <a:lnTo>
                      <a:pt x="48" y="39"/>
                    </a:lnTo>
                    <a:lnTo>
                      <a:pt x="51" y="39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54" y="45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7" y="53"/>
                    </a:lnTo>
                    <a:lnTo>
                      <a:pt x="60" y="56"/>
                    </a:lnTo>
                    <a:lnTo>
                      <a:pt x="60" y="59"/>
                    </a:lnTo>
                    <a:lnTo>
                      <a:pt x="63" y="62"/>
                    </a:lnTo>
                    <a:lnTo>
                      <a:pt x="63" y="65"/>
                    </a:lnTo>
                    <a:lnTo>
                      <a:pt x="66" y="65"/>
                    </a:lnTo>
                    <a:lnTo>
                      <a:pt x="66" y="68"/>
                    </a:lnTo>
                    <a:lnTo>
                      <a:pt x="66" y="71"/>
                    </a:lnTo>
                    <a:lnTo>
                      <a:pt x="63" y="71"/>
                    </a:lnTo>
                    <a:lnTo>
                      <a:pt x="60" y="71"/>
                    </a:lnTo>
                    <a:lnTo>
                      <a:pt x="57" y="71"/>
                    </a:lnTo>
                    <a:lnTo>
                      <a:pt x="54" y="71"/>
                    </a:lnTo>
                    <a:lnTo>
                      <a:pt x="51" y="71"/>
                    </a:lnTo>
                    <a:lnTo>
                      <a:pt x="48" y="71"/>
                    </a:lnTo>
                    <a:lnTo>
                      <a:pt x="48" y="68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39" y="68"/>
                    </a:lnTo>
                    <a:lnTo>
                      <a:pt x="36" y="71"/>
                    </a:lnTo>
                    <a:lnTo>
                      <a:pt x="33" y="71"/>
                    </a:lnTo>
                    <a:lnTo>
                      <a:pt x="30" y="71"/>
                    </a:lnTo>
                    <a:lnTo>
                      <a:pt x="27" y="74"/>
                    </a:lnTo>
                    <a:lnTo>
                      <a:pt x="24" y="77"/>
                    </a:lnTo>
                    <a:lnTo>
                      <a:pt x="27" y="77"/>
                    </a:lnTo>
                    <a:lnTo>
                      <a:pt x="27" y="80"/>
                    </a:lnTo>
                    <a:lnTo>
                      <a:pt x="30" y="80"/>
                    </a:lnTo>
                    <a:lnTo>
                      <a:pt x="33" y="80"/>
                    </a:lnTo>
                    <a:lnTo>
                      <a:pt x="33" y="83"/>
                    </a:lnTo>
                    <a:lnTo>
                      <a:pt x="36" y="83"/>
                    </a:lnTo>
                    <a:lnTo>
                      <a:pt x="39" y="83"/>
                    </a:lnTo>
                    <a:lnTo>
                      <a:pt x="42" y="83"/>
                    </a:lnTo>
                    <a:lnTo>
                      <a:pt x="45" y="83"/>
                    </a:lnTo>
                    <a:lnTo>
                      <a:pt x="48" y="83"/>
                    </a:lnTo>
                    <a:lnTo>
                      <a:pt x="51" y="83"/>
                    </a:lnTo>
                    <a:lnTo>
                      <a:pt x="54" y="83"/>
                    </a:lnTo>
                    <a:lnTo>
                      <a:pt x="57" y="83"/>
                    </a:lnTo>
                    <a:lnTo>
                      <a:pt x="60" y="83"/>
                    </a:lnTo>
                    <a:lnTo>
                      <a:pt x="63" y="83"/>
                    </a:lnTo>
                    <a:lnTo>
                      <a:pt x="66" y="80"/>
                    </a:lnTo>
                    <a:lnTo>
                      <a:pt x="69" y="80"/>
                    </a:lnTo>
                    <a:lnTo>
                      <a:pt x="72" y="80"/>
                    </a:lnTo>
                    <a:lnTo>
                      <a:pt x="75" y="83"/>
                    </a:lnTo>
                    <a:lnTo>
                      <a:pt x="72" y="86"/>
                    </a:lnTo>
                    <a:lnTo>
                      <a:pt x="69" y="86"/>
                    </a:lnTo>
                    <a:lnTo>
                      <a:pt x="66" y="86"/>
                    </a:lnTo>
                    <a:lnTo>
                      <a:pt x="63" y="86"/>
                    </a:lnTo>
                    <a:lnTo>
                      <a:pt x="60" y="86"/>
                    </a:lnTo>
                    <a:lnTo>
                      <a:pt x="57" y="86"/>
                    </a:lnTo>
                    <a:lnTo>
                      <a:pt x="54" y="86"/>
                    </a:lnTo>
                    <a:lnTo>
                      <a:pt x="51" y="86"/>
                    </a:lnTo>
                    <a:lnTo>
                      <a:pt x="48" y="86"/>
                    </a:lnTo>
                    <a:lnTo>
                      <a:pt x="45" y="86"/>
                    </a:lnTo>
                    <a:lnTo>
                      <a:pt x="42" y="86"/>
                    </a:lnTo>
                    <a:lnTo>
                      <a:pt x="39" y="86"/>
                    </a:lnTo>
                    <a:lnTo>
                      <a:pt x="36" y="86"/>
                    </a:lnTo>
                    <a:lnTo>
                      <a:pt x="33" y="86"/>
                    </a:lnTo>
                    <a:lnTo>
                      <a:pt x="33" y="89"/>
                    </a:lnTo>
                    <a:lnTo>
                      <a:pt x="33" y="92"/>
                    </a:lnTo>
                    <a:lnTo>
                      <a:pt x="33" y="95"/>
                    </a:lnTo>
                    <a:lnTo>
                      <a:pt x="33" y="98"/>
                    </a:lnTo>
                    <a:lnTo>
                      <a:pt x="36" y="101"/>
                    </a:lnTo>
                    <a:lnTo>
                      <a:pt x="39" y="101"/>
                    </a:lnTo>
                    <a:lnTo>
                      <a:pt x="42" y="101"/>
                    </a:lnTo>
                    <a:lnTo>
                      <a:pt x="45" y="101"/>
                    </a:lnTo>
                    <a:lnTo>
                      <a:pt x="48" y="101"/>
                    </a:lnTo>
                    <a:lnTo>
                      <a:pt x="51" y="101"/>
                    </a:lnTo>
                    <a:lnTo>
                      <a:pt x="54" y="101"/>
                    </a:lnTo>
                    <a:lnTo>
                      <a:pt x="57" y="101"/>
                    </a:lnTo>
                    <a:lnTo>
                      <a:pt x="60" y="101"/>
                    </a:lnTo>
                    <a:lnTo>
                      <a:pt x="60" y="98"/>
                    </a:lnTo>
                    <a:lnTo>
                      <a:pt x="63" y="98"/>
                    </a:lnTo>
                    <a:lnTo>
                      <a:pt x="66" y="98"/>
                    </a:lnTo>
                    <a:lnTo>
                      <a:pt x="69" y="98"/>
                    </a:lnTo>
                    <a:lnTo>
                      <a:pt x="72" y="98"/>
                    </a:lnTo>
                    <a:lnTo>
                      <a:pt x="75" y="98"/>
                    </a:lnTo>
                    <a:lnTo>
                      <a:pt x="77" y="98"/>
                    </a:lnTo>
                    <a:lnTo>
                      <a:pt x="80" y="98"/>
                    </a:lnTo>
                    <a:lnTo>
                      <a:pt x="83" y="98"/>
                    </a:lnTo>
                    <a:lnTo>
                      <a:pt x="86" y="98"/>
                    </a:lnTo>
                    <a:lnTo>
                      <a:pt x="89" y="101"/>
                    </a:lnTo>
                    <a:lnTo>
                      <a:pt x="89" y="104"/>
                    </a:lnTo>
                    <a:lnTo>
                      <a:pt x="86" y="101"/>
                    </a:lnTo>
                    <a:lnTo>
                      <a:pt x="83" y="101"/>
                    </a:lnTo>
                    <a:lnTo>
                      <a:pt x="80" y="101"/>
                    </a:lnTo>
                    <a:lnTo>
                      <a:pt x="77" y="101"/>
                    </a:lnTo>
                    <a:lnTo>
                      <a:pt x="75" y="101"/>
                    </a:lnTo>
                    <a:lnTo>
                      <a:pt x="72" y="101"/>
                    </a:lnTo>
                    <a:lnTo>
                      <a:pt x="69" y="101"/>
                    </a:lnTo>
                    <a:lnTo>
                      <a:pt x="66" y="101"/>
                    </a:lnTo>
                    <a:lnTo>
                      <a:pt x="63" y="98"/>
                    </a:lnTo>
                    <a:lnTo>
                      <a:pt x="60" y="98"/>
                    </a:lnTo>
                    <a:lnTo>
                      <a:pt x="57" y="98"/>
                    </a:lnTo>
                    <a:lnTo>
                      <a:pt x="54" y="98"/>
                    </a:lnTo>
                    <a:lnTo>
                      <a:pt x="51" y="98"/>
                    </a:lnTo>
                    <a:lnTo>
                      <a:pt x="48" y="98"/>
                    </a:lnTo>
                    <a:lnTo>
                      <a:pt x="45" y="101"/>
                    </a:lnTo>
                    <a:lnTo>
                      <a:pt x="42" y="101"/>
                    </a:lnTo>
                    <a:lnTo>
                      <a:pt x="39" y="101"/>
                    </a:lnTo>
                    <a:lnTo>
                      <a:pt x="36" y="101"/>
                    </a:lnTo>
                    <a:lnTo>
                      <a:pt x="33" y="104"/>
                    </a:lnTo>
                    <a:lnTo>
                      <a:pt x="30" y="104"/>
                    </a:lnTo>
                    <a:lnTo>
                      <a:pt x="27" y="107"/>
                    </a:lnTo>
                    <a:lnTo>
                      <a:pt x="24" y="110"/>
                    </a:lnTo>
                    <a:lnTo>
                      <a:pt x="33" y="116"/>
                    </a:lnTo>
                    <a:lnTo>
                      <a:pt x="36" y="116"/>
                    </a:lnTo>
                    <a:lnTo>
                      <a:pt x="39" y="113"/>
                    </a:lnTo>
                    <a:lnTo>
                      <a:pt x="42" y="113"/>
                    </a:lnTo>
                    <a:lnTo>
                      <a:pt x="48" y="113"/>
                    </a:lnTo>
                    <a:lnTo>
                      <a:pt x="51" y="113"/>
                    </a:lnTo>
                    <a:lnTo>
                      <a:pt x="54" y="113"/>
                    </a:lnTo>
                    <a:lnTo>
                      <a:pt x="57" y="113"/>
                    </a:lnTo>
                    <a:lnTo>
                      <a:pt x="63" y="113"/>
                    </a:lnTo>
                    <a:lnTo>
                      <a:pt x="66" y="113"/>
                    </a:lnTo>
                    <a:lnTo>
                      <a:pt x="69" y="113"/>
                    </a:lnTo>
                    <a:lnTo>
                      <a:pt x="72" y="113"/>
                    </a:lnTo>
                    <a:lnTo>
                      <a:pt x="77" y="113"/>
                    </a:lnTo>
                    <a:lnTo>
                      <a:pt x="80" y="113"/>
                    </a:lnTo>
                    <a:lnTo>
                      <a:pt x="83" y="113"/>
                    </a:lnTo>
                    <a:lnTo>
                      <a:pt x="89" y="113"/>
                    </a:lnTo>
                    <a:lnTo>
                      <a:pt x="92" y="113"/>
                    </a:lnTo>
                    <a:lnTo>
                      <a:pt x="95" y="113"/>
                    </a:lnTo>
                    <a:lnTo>
                      <a:pt x="98" y="116"/>
                    </a:lnTo>
                    <a:lnTo>
                      <a:pt x="104" y="116"/>
                    </a:lnTo>
                    <a:lnTo>
                      <a:pt x="107" y="116"/>
                    </a:lnTo>
                    <a:lnTo>
                      <a:pt x="110" y="119"/>
                    </a:lnTo>
                    <a:lnTo>
                      <a:pt x="113" y="119"/>
                    </a:lnTo>
                    <a:lnTo>
                      <a:pt x="116" y="119"/>
                    </a:lnTo>
                    <a:lnTo>
                      <a:pt x="122" y="122"/>
                    </a:lnTo>
                    <a:lnTo>
                      <a:pt x="125" y="122"/>
                    </a:lnTo>
                    <a:lnTo>
                      <a:pt x="128" y="122"/>
                    </a:lnTo>
                    <a:lnTo>
                      <a:pt x="131" y="125"/>
                    </a:lnTo>
                    <a:lnTo>
                      <a:pt x="134" y="125"/>
                    </a:lnTo>
                    <a:lnTo>
                      <a:pt x="137" y="128"/>
                    </a:lnTo>
                    <a:lnTo>
                      <a:pt x="140" y="131"/>
                    </a:lnTo>
                    <a:lnTo>
                      <a:pt x="143" y="131"/>
                    </a:lnTo>
                    <a:lnTo>
                      <a:pt x="146" y="134"/>
                    </a:lnTo>
                    <a:lnTo>
                      <a:pt x="146" y="137"/>
                    </a:lnTo>
                    <a:lnTo>
                      <a:pt x="146" y="140"/>
                    </a:lnTo>
                    <a:lnTo>
                      <a:pt x="149" y="140"/>
                    </a:lnTo>
                    <a:lnTo>
                      <a:pt x="149" y="142"/>
                    </a:lnTo>
                    <a:lnTo>
                      <a:pt x="149" y="145"/>
                    </a:lnTo>
                    <a:lnTo>
                      <a:pt x="152" y="145"/>
                    </a:lnTo>
                    <a:lnTo>
                      <a:pt x="152" y="148"/>
                    </a:lnTo>
                    <a:lnTo>
                      <a:pt x="149" y="148"/>
                    </a:lnTo>
                    <a:close/>
                  </a:path>
                </a:pathLst>
              </a:custGeom>
              <a:solidFill>
                <a:srgbClr val="B23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27" name="Freeform 161"/>
              <p:cNvSpPr>
                <a:spLocks/>
              </p:cNvSpPr>
              <p:nvPr/>
            </p:nvSpPr>
            <p:spPr bwMode="auto">
              <a:xfrm>
                <a:off x="1540" y="1688"/>
                <a:ext cx="68" cy="137"/>
              </a:xfrm>
              <a:custGeom>
                <a:avLst/>
                <a:gdLst>
                  <a:gd name="T0" fmla="*/ 0 w 68"/>
                  <a:gd name="T1" fmla="*/ 134 h 137"/>
                  <a:gd name="T2" fmla="*/ 3 w 68"/>
                  <a:gd name="T3" fmla="*/ 125 h 137"/>
                  <a:gd name="T4" fmla="*/ 6 w 68"/>
                  <a:gd name="T5" fmla="*/ 119 h 137"/>
                  <a:gd name="T6" fmla="*/ 8 w 68"/>
                  <a:gd name="T7" fmla="*/ 110 h 137"/>
                  <a:gd name="T8" fmla="*/ 11 w 68"/>
                  <a:gd name="T9" fmla="*/ 101 h 137"/>
                  <a:gd name="T10" fmla="*/ 14 w 68"/>
                  <a:gd name="T11" fmla="*/ 95 h 137"/>
                  <a:gd name="T12" fmla="*/ 17 w 68"/>
                  <a:gd name="T13" fmla="*/ 86 h 137"/>
                  <a:gd name="T14" fmla="*/ 20 w 68"/>
                  <a:gd name="T15" fmla="*/ 80 h 137"/>
                  <a:gd name="T16" fmla="*/ 23 w 68"/>
                  <a:gd name="T17" fmla="*/ 71 h 137"/>
                  <a:gd name="T18" fmla="*/ 26 w 68"/>
                  <a:gd name="T19" fmla="*/ 63 h 137"/>
                  <a:gd name="T20" fmla="*/ 29 w 68"/>
                  <a:gd name="T21" fmla="*/ 54 h 137"/>
                  <a:gd name="T22" fmla="*/ 32 w 68"/>
                  <a:gd name="T23" fmla="*/ 48 h 137"/>
                  <a:gd name="T24" fmla="*/ 35 w 68"/>
                  <a:gd name="T25" fmla="*/ 39 h 137"/>
                  <a:gd name="T26" fmla="*/ 35 w 68"/>
                  <a:gd name="T27" fmla="*/ 30 h 137"/>
                  <a:gd name="T28" fmla="*/ 35 w 68"/>
                  <a:gd name="T29" fmla="*/ 21 h 137"/>
                  <a:gd name="T30" fmla="*/ 38 w 68"/>
                  <a:gd name="T31" fmla="*/ 12 h 137"/>
                  <a:gd name="T32" fmla="*/ 38 w 68"/>
                  <a:gd name="T33" fmla="*/ 3 h 137"/>
                  <a:gd name="T34" fmla="*/ 41 w 68"/>
                  <a:gd name="T35" fmla="*/ 0 h 137"/>
                  <a:gd name="T36" fmla="*/ 44 w 68"/>
                  <a:gd name="T37" fmla="*/ 3 h 137"/>
                  <a:gd name="T38" fmla="*/ 50 w 68"/>
                  <a:gd name="T39" fmla="*/ 3 h 137"/>
                  <a:gd name="T40" fmla="*/ 53 w 68"/>
                  <a:gd name="T41" fmla="*/ 6 h 137"/>
                  <a:gd name="T42" fmla="*/ 56 w 68"/>
                  <a:gd name="T43" fmla="*/ 9 h 137"/>
                  <a:gd name="T44" fmla="*/ 59 w 68"/>
                  <a:gd name="T45" fmla="*/ 12 h 137"/>
                  <a:gd name="T46" fmla="*/ 62 w 68"/>
                  <a:gd name="T47" fmla="*/ 18 h 137"/>
                  <a:gd name="T48" fmla="*/ 65 w 68"/>
                  <a:gd name="T49" fmla="*/ 24 h 137"/>
                  <a:gd name="T50" fmla="*/ 65 w 68"/>
                  <a:gd name="T51" fmla="*/ 30 h 137"/>
                  <a:gd name="T52" fmla="*/ 65 w 68"/>
                  <a:gd name="T53" fmla="*/ 36 h 137"/>
                  <a:gd name="T54" fmla="*/ 68 w 68"/>
                  <a:gd name="T55" fmla="*/ 42 h 137"/>
                  <a:gd name="T56" fmla="*/ 68 w 68"/>
                  <a:gd name="T57" fmla="*/ 48 h 137"/>
                  <a:gd name="T58" fmla="*/ 68 w 68"/>
                  <a:gd name="T59" fmla="*/ 54 h 137"/>
                  <a:gd name="T60" fmla="*/ 65 w 68"/>
                  <a:gd name="T61" fmla="*/ 60 h 137"/>
                  <a:gd name="T62" fmla="*/ 65 w 68"/>
                  <a:gd name="T63" fmla="*/ 66 h 137"/>
                  <a:gd name="T64" fmla="*/ 65 w 68"/>
                  <a:gd name="T65" fmla="*/ 71 h 137"/>
                  <a:gd name="T66" fmla="*/ 62 w 68"/>
                  <a:gd name="T67" fmla="*/ 74 h 137"/>
                  <a:gd name="T68" fmla="*/ 62 w 68"/>
                  <a:gd name="T69" fmla="*/ 80 h 137"/>
                  <a:gd name="T70" fmla="*/ 59 w 68"/>
                  <a:gd name="T71" fmla="*/ 86 h 137"/>
                  <a:gd name="T72" fmla="*/ 59 w 68"/>
                  <a:gd name="T73" fmla="*/ 92 h 137"/>
                  <a:gd name="T74" fmla="*/ 56 w 68"/>
                  <a:gd name="T75" fmla="*/ 98 h 137"/>
                  <a:gd name="T76" fmla="*/ 56 w 68"/>
                  <a:gd name="T77" fmla="*/ 104 h 137"/>
                  <a:gd name="T78" fmla="*/ 50 w 68"/>
                  <a:gd name="T79" fmla="*/ 107 h 137"/>
                  <a:gd name="T80" fmla="*/ 44 w 68"/>
                  <a:gd name="T81" fmla="*/ 110 h 137"/>
                  <a:gd name="T82" fmla="*/ 41 w 68"/>
                  <a:gd name="T83" fmla="*/ 113 h 137"/>
                  <a:gd name="T84" fmla="*/ 38 w 68"/>
                  <a:gd name="T85" fmla="*/ 116 h 137"/>
                  <a:gd name="T86" fmla="*/ 35 w 68"/>
                  <a:gd name="T87" fmla="*/ 119 h 137"/>
                  <a:gd name="T88" fmla="*/ 29 w 68"/>
                  <a:gd name="T89" fmla="*/ 122 h 137"/>
                  <a:gd name="T90" fmla="*/ 26 w 68"/>
                  <a:gd name="T91" fmla="*/ 125 h 137"/>
                  <a:gd name="T92" fmla="*/ 23 w 68"/>
                  <a:gd name="T93" fmla="*/ 128 h 137"/>
                  <a:gd name="T94" fmla="*/ 17 w 68"/>
                  <a:gd name="T95" fmla="*/ 131 h 137"/>
                  <a:gd name="T96" fmla="*/ 14 w 68"/>
                  <a:gd name="T97" fmla="*/ 13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" h="137">
                    <a:moveTo>
                      <a:pt x="11" y="137"/>
                    </a:moveTo>
                    <a:lnTo>
                      <a:pt x="0" y="134"/>
                    </a:lnTo>
                    <a:lnTo>
                      <a:pt x="0" y="131"/>
                    </a:lnTo>
                    <a:lnTo>
                      <a:pt x="3" y="125"/>
                    </a:lnTo>
                    <a:lnTo>
                      <a:pt x="3" y="122"/>
                    </a:lnTo>
                    <a:lnTo>
                      <a:pt x="6" y="119"/>
                    </a:lnTo>
                    <a:lnTo>
                      <a:pt x="8" y="113"/>
                    </a:lnTo>
                    <a:lnTo>
                      <a:pt x="8" y="110"/>
                    </a:lnTo>
                    <a:lnTo>
                      <a:pt x="11" y="107"/>
                    </a:lnTo>
                    <a:lnTo>
                      <a:pt x="11" y="101"/>
                    </a:lnTo>
                    <a:lnTo>
                      <a:pt x="14" y="98"/>
                    </a:lnTo>
                    <a:lnTo>
                      <a:pt x="14" y="95"/>
                    </a:lnTo>
                    <a:lnTo>
                      <a:pt x="17" y="92"/>
                    </a:lnTo>
                    <a:lnTo>
                      <a:pt x="17" y="86"/>
                    </a:lnTo>
                    <a:lnTo>
                      <a:pt x="20" y="83"/>
                    </a:lnTo>
                    <a:lnTo>
                      <a:pt x="20" y="80"/>
                    </a:lnTo>
                    <a:lnTo>
                      <a:pt x="23" y="74"/>
                    </a:lnTo>
                    <a:lnTo>
                      <a:pt x="23" y="71"/>
                    </a:lnTo>
                    <a:lnTo>
                      <a:pt x="26" y="69"/>
                    </a:lnTo>
                    <a:lnTo>
                      <a:pt x="26" y="63"/>
                    </a:lnTo>
                    <a:lnTo>
                      <a:pt x="29" y="60"/>
                    </a:lnTo>
                    <a:lnTo>
                      <a:pt x="29" y="54"/>
                    </a:lnTo>
                    <a:lnTo>
                      <a:pt x="32" y="51"/>
                    </a:lnTo>
                    <a:lnTo>
                      <a:pt x="32" y="48"/>
                    </a:lnTo>
                    <a:lnTo>
                      <a:pt x="32" y="42"/>
                    </a:lnTo>
                    <a:lnTo>
                      <a:pt x="35" y="39"/>
                    </a:lnTo>
                    <a:lnTo>
                      <a:pt x="35" y="33"/>
                    </a:lnTo>
                    <a:lnTo>
                      <a:pt x="35" y="30"/>
                    </a:lnTo>
                    <a:lnTo>
                      <a:pt x="35" y="24"/>
                    </a:lnTo>
                    <a:lnTo>
                      <a:pt x="35" y="21"/>
                    </a:lnTo>
                    <a:lnTo>
                      <a:pt x="38" y="18"/>
                    </a:lnTo>
                    <a:lnTo>
                      <a:pt x="38" y="12"/>
                    </a:lnTo>
                    <a:lnTo>
                      <a:pt x="38" y="9"/>
                    </a:lnTo>
                    <a:lnTo>
                      <a:pt x="38" y="3"/>
                    </a:lnTo>
                    <a:lnTo>
                      <a:pt x="41" y="3"/>
                    </a:lnTo>
                    <a:lnTo>
                      <a:pt x="41" y="0"/>
                    </a:lnTo>
                    <a:lnTo>
                      <a:pt x="44" y="0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0" y="6"/>
                    </a:lnTo>
                    <a:lnTo>
                      <a:pt x="53" y="6"/>
                    </a:lnTo>
                    <a:lnTo>
                      <a:pt x="53" y="9"/>
                    </a:lnTo>
                    <a:lnTo>
                      <a:pt x="56" y="9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59" y="15"/>
                    </a:lnTo>
                    <a:lnTo>
                      <a:pt x="62" y="18"/>
                    </a:lnTo>
                    <a:lnTo>
                      <a:pt x="62" y="21"/>
                    </a:lnTo>
                    <a:lnTo>
                      <a:pt x="65" y="24"/>
                    </a:lnTo>
                    <a:lnTo>
                      <a:pt x="65" y="27"/>
                    </a:lnTo>
                    <a:lnTo>
                      <a:pt x="65" y="30"/>
                    </a:lnTo>
                    <a:lnTo>
                      <a:pt x="65" y="33"/>
                    </a:lnTo>
                    <a:lnTo>
                      <a:pt x="65" y="36"/>
                    </a:lnTo>
                    <a:lnTo>
                      <a:pt x="68" y="39"/>
                    </a:lnTo>
                    <a:lnTo>
                      <a:pt x="68" y="42"/>
                    </a:lnTo>
                    <a:lnTo>
                      <a:pt x="68" y="45"/>
                    </a:lnTo>
                    <a:lnTo>
                      <a:pt x="68" y="48"/>
                    </a:lnTo>
                    <a:lnTo>
                      <a:pt x="68" y="51"/>
                    </a:lnTo>
                    <a:lnTo>
                      <a:pt x="68" y="54"/>
                    </a:lnTo>
                    <a:lnTo>
                      <a:pt x="65" y="57"/>
                    </a:lnTo>
                    <a:lnTo>
                      <a:pt x="65" y="60"/>
                    </a:lnTo>
                    <a:lnTo>
                      <a:pt x="65" y="63"/>
                    </a:lnTo>
                    <a:lnTo>
                      <a:pt x="65" y="66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74"/>
                    </a:lnTo>
                    <a:lnTo>
                      <a:pt x="62" y="74"/>
                    </a:lnTo>
                    <a:lnTo>
                      <a:pt x="62" y="77"/>
                    </a:lnTo>
                    <a:lnTo>
                      <a:pt x="62" y="80"/>
                    </a:lnTo>
                    <a:lnTo>
                      <a:pt x="62" y="83"/>
                    </a:lnTo>
                    <a:lnTo>
                      <a:pt x="59" y="86"/>
                    </a:lnTo>
                    <a:lnTo>
                      <a:pt x="59" y="89"/>
                    </a:lnTo>
                    <a:lnTo>
                      <a:pt x="59" y="92"/>
                    </a:lnTo>
                    <a:lnTo>
                      <a:pt x="59" y="95"/>
                    </a:lnTo>
                    <a:lnTo>
                      <a:pt x="56" y="98"/>
                    </a:lnTo>
                    <a:lnTo>
                      <a:pt x="56" y="101"/>
                    </a:lnTo>
                    <a:lnTo>
                      <a:pt x="56" y="104"/>
                    </a:lnTo>
                    <a:lnTo>
                      <a:pt x="53" y="104"/>
                    </a:lnTo>
                    <a:lnTo>
                      <a:pt x="50" y="107"/>
                    </a:lnTo>
                    <a:lnTo>
                      <a:pt x="47" y="110"/>
                    </a:lnTo>
                    <a:lnTo>
                      <a:pt x="44" y="110"/>
                    </a:lnTo>
                    <a:lnTo>
                      <a:pt x="44" y="113"/>
                    </a:lnTo>
                    <a:lnTo>
                      <a:pt x="41" y="113"/>
                    </a:lnTo>
                    <a:lnTo>
                      <a:pt x="41" y="116"/>
                    </a:lnTo>
                    <a:lnTo>
                      <a:pt x="38" y="116"/>
                    </a:lnTo>
                    <a:lnTo>
                      <a:pt x="38" y="119"/>
                    </a:lnTo>
                    <a:lnTo>
                      <a:pt x="35" y="119"/>
                    </a:lnTo>
                    <a:lnTo>
                      <a:pt x="32" y="122"/>
                    </a:lnTo>
                    <a:lnTo>
                      <a:pt x="29" y="122"/>
                    </a:lnTo>
                    <a:lnTo>
                      <a:pt x="29" y="125"/>
                    </a:lnTo>
                    <a:lnTo>
                      <a:pt x="26" y="125"/>
                    </a:lnTo>
                    <a:lnTo>
                      <a:pt x="26" y="128"/>
                    </a:lnTo>
                    <a:lnTo>
                      <a:pt x="23" y="128"/>
                    </a:lnTo>
                    <a:lnTo>
                      <a:pt x="20" y="131"/>
                    </a:lnTo>
                    <a:lnTo>
                      <a:pt x="17" y="131"/>
                    </a:lnTo>
                    <a:lnTo>
                      <a:pt x="17" y="134"/>
                    </a:lnTo>
                    <a:lnTo>
                      <a:pt x="14" y="134"/>
                    </a:lnTo>
                    <a:lnTo>
                      <a:pt x="11" y="137"/>
                    </a:lnTo>
                    <a:close/>
                  </a:path>
                </a:pathLst>
              </a:custGeom>
              <a:solidFill>
                <a:srgbClr val="A3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28" name="Freeform 162"/>
              <p:cNvSpPr>
                <a:spLocks/>
              </p:cNvSpPr>
              <p:nvPr/>
            </p:nvSpPr>
            <p:spPr bwMode="auto">
              <a:xfrm>
                <a:off x="1540" y="1676"/>
                <a:ext cx="23" cy="54"/>
              </a:xfrm>
              <a:custGeom>
                <a:avLst/>
                <a:gdLst>
                  <a:gd name="T0" fmla="*/ 20 w 23"/>
                  <a:gd name="T1" fmla="*/ 54 h 54"/>
                  <a:gd name="T2" fmla="*/ 17 w 23"/>
                  <a:gd name="T3" fmla="*/ 54 h 54"/>
                  <a:gd name="T4" fmla="*/ 17 w 23"/>
                  <a:gd name="T5" fmla="*/ 51 h 54"/>
                  <a:gd name="T6" fmla="*/ 14 w 23"/>
                  <a:gd name="T7" fmla="*/ 51 h 54"/>
                  <a:gd name="T8" fmla="*/ 14 w 23"/>
                  <a:gd name="T9" fmla="*/ 48 h 54"/>
                  <a:gd name="T10" fmla="*/ 14 w 23"/>
                  <a:gd name="T11" fmla="*/ 45 h 54"/>
                  <a:gd name="T12" fmla="*/ 11 w 23"/>
                  <a:gd name="T13" fmla="*/ 45 h 54"/>
                  <a:gd name="T14" fmla="*/ 11 w 23"/>
                  <a:gd name="T15" fmla="*/ 42 h 54"/>
                  <a:gd name="T16" fmla="*/ 8 w 23"/>
                  <a:gd name="T17" fmla="*/ 42 h 54"/>
                  <a:gd name="T18" fmla="*/ 8 w 23"/>
                  <a:gd name="T19" fmla="*/ 39 h 54"/>
                  <a:gd name="T20" fmla="*/ 6 w 23"/>
                  <a:gd name="T21" fmla="*/ 39 h 54"/>
                  <a:gd name="T22" fmla="*/ 6 w 23"/>
                  <a:gd name="T23" fmla="*/ 36 h 54"/>
                  <a:gd name="T24" fmla="*/ 3 w 23"/>
                  <a:gd name="T25" fmla="*/ 36 h 54"/>
                  <a:gd name="T26" fmla="*/ 3 w 23"/>
                  <a:gd name="T27" fmla="*/ 33 h 54"/>
                  <a:gd name="T28" fmla="*/ 0 w 23"/>
                  <a:gd name="T29" fmla="*/ 33 h 54"/>
                  <a:gd name="T30" fmla="*/ 0 w 23"/>
                  <a:gd name="T31" fmla="*/ 30 h 54"/>
                  <a:gd name="T32" fmla="*/ 3 w 23"/>
                  <a:gd name="T33" fmla="*/ 30 h 54"/>
                  <a:gd name="T34" fmla="*/ 3 w 23"/>
                  <a:gd name="T35" fmla="*/ 27 h 54"/>
                  <a:gd name="T36" fmla="*/ 3 w 23"/>
                  <a:gd name="T37" fmla="*/ 24 h 54"/>
                  <a:gd name="T38" fmla="*/ 3 w 23"/>
                  <a:gd name="T39" fmla="*/ 21 h 54"/>
                  <a:gd name="T40" fmla="*/ 6 w 23"/>
                  <a:gd name="T41" fmla="*/ 18 h 54"/>
                  <a:gd name="T42" fmla="*/ 6 w 23"/>
                  <a:gd name="T43" fmla="*/ 15 h 54"/>
                  <a:gd name="T44" fmla="*/ 6 w 23"/>
                  <a:gd name="T45" fmla="*/ 12 h 54"/>
                  <a:gd name="T46" fmla="*/ 8 w 23"/>
                  <a:gd name="T47" fmla="*/ 12 h 54"/>
                  <a:gd name="T48" fmla="*/ 8 w 23"/>
                  <a:gd name="T49" fmla="*/ 9 h 54"/>
                  <a:gd name="T50" fmla="*/ 11 w 23"/>
                  <a:gd name="T51" fmla="*/ 6 h 54"/>
                  <a:gd name="T52" fmla="*/ 11 w 23"/>
                  <a:gd name="T53" fmla="*/ 3 h 54"/>
                  <a:gd name="T54" fmla="*/ 14 w 23"/>
                  <a:gd name="T55" fmla="*/ 3 h 54"/>
                  <a:gd name="T56" fmla="*/ 17 w 23"/>
                  <a:gd name="T57" fmla="*/ 0 h 54"/>
                  <a:gd name="T58" fmla="*/ 20 w 23"/>
                  <a:gd name="T59" fmla="*/ 0 h 54"/>
                  <a:gd name="T60" fmla="*/ 23 w 23"/>
                  <a:gd name="T61" fmla="*/ 0 h 54"/>
                  <a:gd name="T62" fmla="*/ 20 w 23"/>
                  <a:gd name="T6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54">
                    <a:moveTo>
                      <a:pt x="20" y="54"/>
                    </a:moveTo>
                    <a:lnTo>
                      <a:pt x="17" y="54"/>
                    </a:lnTo>
                    <a:lnTo>
                      <a:pt x="17" y="51"/>
                    </a:lnTo>
                    <a:lnTo>
                      <a:pt x="14" y="51"/>
                    </a:lnTo>
                    <a:lnTo>
                      <a:pt x="14" y="48"/>
                    </a:lnTo>
                    <a:lnTo>
                      <a:pt x="14" y="45"/>
                    </a:lnTo>
                    <a:lnTo>
                      <a:pt x="11" y="45"/>
                    </a:lnTo>
                    <a:lnTo>
                      <a:pt x="11" y="42"/>
                    </a:lnTo>
                    <a:lnTo>
                      <a:pt x="8" y="42"/>
                    </a:lnTo>
                    <a:lnTo>
                      <a:pt x="8" y="39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3" y="36"/>
                    </a:lnTo>
                    <a:lnTo>
                      <a:pt x="3" y="33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3" y="30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6" y="18"/>
                    </a:lnTo>
                    <a:lnTo>
                      <a:pt x="6" y="15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0" y="5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29" name="Freeform 163"/>
              <p:cNvSpPr>
                <a:spLocks/>
              </p:cNvSpPr>
              <p:nvPr/>
            </p:nvSpPr>
            <p:spPr bwMode="auto">
              <a:xfrm>
                <a:off x="1534" y="1721"/>
                <a:ext cx="20" cy="38"/>
              </a:xfrm>
              <a:custGeom>
                <a:avLst/>
                <a:gdLst>
                  <a:gd name="T0" fmla="*/ 17 w 20"/>
                  <a:gd name="T1" fmla="*/ 38 h 38"/>
                  <a:gd name="T2" fmla="*/ 17 w 20"/>
                  <a:gd name="T3" fmla="*/ 36 h 38"/>
                  <a:gd name="T4" fmla="*/ 14 w 20"/>
                  <a:gd name="T5" fmla="*/ 33 h 38"/>
                  <a:gd name="T6" fmla="*/ 14 w 20"/>
                  <a:gd name="T7" fmla="*/ 30 h 38"/>
                  <a:gd name="T8" fmla="*/ 12 w 20"/>
                  <a:gd name="T9" fmla="*/ 30 h 38"/>
                  <a:gd name="T10" fmla="*/ 12 w 20"/>
                  <a:gd name="T11" fmla="*/ 27 h 38"/>
                  <a:gd name="T12" fmla="*/ 12 w 20"/>
                  <a:gd name="T13" fmla="*/ 24 h 38"/>
                  <a:gd name="T14" fmla="*/ 9 w 20"/>
                  <a:gd name="T15" fmla="*/ 24 h 38"/>
                  <a:gd name="T16" fmla="*/ 9 w 20"/>
                  <a:gd name="T17" fmla="*/ 21 h 38"/>
                  <a:gd name="T18" fmla="*/ 6 w 20"/>
                  <a:gd name="T19" fmla="*/ 21 h 38"/>
                  <a:gd name="T20" fmla="*/ 6 w 20"/>
                  <a:gd name="T21" fmla="*/ 18 h 38"/>
                  <a:gd name="T22" fmla="*/ 3 w 20"/>
                  <a:gd name="T23" fmla="*/ 18 h 38"/>
                  <a:gd name="T24" fmla="*/ 3 w 20"/>
                  <a:gd name="T25" fmla="*/ 15 h 38"/>
                  <a:gd name="T26" fmla="*/ 3 w 20"/>
                  <a:gd name="T27" fmla="*/ 12 h 38"/>
                  <a:gd name="T28" fmla="*/ 0 w 20"/>
                  <a:gd name="T29" fmla="*/ 12 h 38"/>
                  <a:gd name="T30" fmla="*/ 0 w 20"/>
                  <a:gd name="T31" fmla="*/ 9 h 38"/>
                  <a:gd name="T32" fmla="*/ 0 w 20"/>
                  <a:gd name="T33" fmla="*/ 6 h 38"/>
                  <a:gd name="T34" fmla="*/ 0 w 20"/>
                  <a:gd name="T35" fmla="*/ 3 h 38"/>
                  <a:gd name="T36" fmla="*/ 0 w 20"/>
                  <a:gd name="T37" fmla="*/ 0 h 38"/>
                  <a:gd name="T38" fmla="*/ 0 w 20"/>
                  <a:gd name="T39" fmla="*/ 3 h 38"/>
                  <a:gd name="T40" fmla="*/ 3 w 20"/>
                  <a:gd name="T41" fmla="*/ 3 h 38"/>
                  <a:gd name="T42" fmla="*/ 6 w 20"/>
                  <a:gd name="T43" fmla="*/ 3 h 38"/>
                  <a:gd name="T44" fmla="*/ 6 w 20"/>
                  <a:gd name="T45" fmla="*/ 6 h 38"/>
                  <a:gd name="T46" fmla="*/ 9 w 20"/>
                  <a:gd name="T47" fmla="*/ 6 h 38"/>
                  <a:gd name="T48" fmla="*/ 9 w 20"/>
                  <a:gd name="T49" fmla="*/ 9 h 38"/>
                  <a:gd name="T50" fmla="*/ 12 w 20"/>
                  <a:gd name="T51" fmla="*/ 9 h 38"/>
                  <a:gd name="T52" fmla="*/ 12 w 20"/>
                  <a:gd name="T53" fmla="*/ 12 h 38"/>
                  <a:gd name="T54" fmla="*/ 14 w 20"/>
                  <a:gd name="T55" fmla="*/ 12 h 38"/>
                  <a:gd name="T56" fmla="*/ 14 w 20"/>
                  <a:gd name="T57" fmla="*/ 15 h 38"/>
                  <a:gd name="T58" fmla="*/ 17 w 20"/>
                  <a:gd name="T59" fmla="*/ 15 h 38"/>
                  <a:gd name="T60" fmla="*/ 17 w 20"/>
                  <a:gd name="T61" fmla="*/ 18 h 38"/>
                  <a:gd name="T62" fmla="*/ 17 w 20"/>
                  <a:gd name="T63" fmla="*/ 21 h 38"/>
                  <a:gd name="T64" fmla="*/ 20 w 20"/>
                  <a:gd name="T65" fmla="*/ 21 h 38"/>
                  <a:gd name="T66" fmla="*/ 20 w 20"/>
                  <a:gd name="T67" fmla="*/ 24 h 38"/>
                  <a:gd name="T68" fmla="*/ 20 w 20"/>
                  <a:gd name="T69" fmla="*/ 27 h 38"/>
                  <a:gd name="T70" fmla="*/ 20 w 20"/>
                  <a:gd name="T71" fmla="*/ 30 h 38"/>
                  <a:gd name="T72" fmla="*/ 20 w 20"/>
                  <a:gd name="T73" fmla="*/ 33 h 38"/>
                  <a:gd name="T74" fmla="*/ 17 w 20"/>
                  <a:gd name="T75" fmla="*/ 36 h 38"/>
                  <a:gd name="T76" fmla="*/ 17 w 20"/>
                  <a:gd name="T7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" h="38">
                    <a:moveTo>
                      <a:pt x="17" y="38"/>
                    </a:moveTo>
                    <a:lnTo>
                      <a:pt x="17" y="36"/>
                    </a:lnTo>
                    <a:lnTo>
                      <a:pt x="14" y="33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2" y="27"/>
                    </a:lnTo>
                    <a:lnTo>
                      <a:pt x="12" y="24"/>
                    </a:lnTo>
                    <a:lnTo>
                      <a:pt x="9" y="24"/>
                    </a:lnTo>
                    <a:lnTo>
                      <a:pt x="9" y="21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5"/>
                    </a:lnTo>
                    <a:lnTo>
                      <a:pt x="17" y="15"/>
                    </a:lnTo>
                    <a:lnTo>
                      <a:pt x="17" y="18"/>
                    </a:lnTo>
                    <a:lnTo>
                      <a:pt x="17" y="21"/>
                    </a:lnTo>
                    <a:lnTo>
                      <a:pt x="20" y="21"/>
                    </a:lnTo>
                    <a:lnTo>
                      <a:pt x="20" y="24"/>
                    </a:lnTo>
                    <a:lnTo>
                      <a:pt x="20" y="27"/>
                    </a:lnTo>
                    <a:lnTo>
                      <a:pt x="20" y="30"/>
                    </a:lnTo>
                    <a:lnTo>
                      <a:pt x="20" y="33"/>
                    </a:lnTo>
                    <a:lnTo>
                      <a:pt x="17" y="36"/>
                    </a:lnTo>
                    <a:lnTo>
                      <a:pt x="17" y="38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30" name="Freeform 164"/>
              <p:cNvSpPr>
                <a:spLocks/>
              </p:cNvSpPr>
              <p:nvPr/>
            </p:nvSpPr>
            <p:spPr bwMode="auto">
              <a:xfrm>
                <a:off x="1522" y="1742"/>
                <a:ext cx="24" cy="32"/>
              </a:xfrm>
              <a:custGeom>
                <a:avLst/>
                <a:gdLst>
                  <a:gd name="T0" fmla="*/ 0 w 24"/>
                  <a:gd name="T1" fmla="*/ 9 h 32"/>
                  <a:gd name="T2" fmla="*/ 0 w 24"/>
                  <a:gd name="T3" fmla="*/ 6 h 32"/>
                  <a:gd name="T4" fmla="*/ 3 w 24"/>
                  <a:gd name="T5" fmla="*/ 6 h 32"/>
                  <a:gd name="T6" fmla="*/ 3 w 24"/>
                  <a:gd name="T7" fmla="*/ 3 h 32"/>
                  <a:gd name="T8" fmla="*/ 3 w 24"/>
                  <a:gd name="T9" fmla="*/ 0 h 32"/>
                  <a:gd name="T10" fmla="*/ 6 w 24"/>
                  <a:gd name="T11" fmla="*/ 0 h 32"/>
                  <a:gd name="T12" fmla="*/ 9 w 24"/>
                  <a:gd name="T13" fmla="*/ 3 h 32"/>
                  <a:gd name="T14" fmla="*/ 12 w 24"/>
                  <a:gd name="T15" fmla="*/ 6 h 32"/>
                  <a:gd name="T16" fmla="*/ 12 w 24"/>
                  <a:gd name="T17" fmla="*/ 9 h 32"/>
                  <a:gd name="T18" fmla="*/ 15 w 24"/>
                  <a:gd name="T19" fmla="*/ 12 h 32"/>
                  <a:gd name="T20" fmla="*/ 15 w 24"/>
                  <a:gd name="T21" fmla="*/ 15 h 32"/>
                  <a:gd name="T22" fmla="*/ 18 w 24"/>
                  <a:gd name="T23" fmla="*/ 17 h 32"/>
                  <a:gd name="T24" fmla="*/ 18 w 24"/>
                  <a:gd name="T25" fmla="*/ 20 h 32"/>
                  <a:gd name="T26" fmla="*/ 21 w 24"/>
                  <a:gd name="T27" fmla="*/ 20 h 32"/>
                  <a:gd name="T28" fmla="*/ 21 w 24"/>
                  <a:gd name="T29" fmla="*/ 23 h 32"/>
                  <a:gd name="T30" fmla="*/ 24 w 24"/>
                  <a:gd name="T31" fmla="*/ 23 h 32"/>
                  <a:gd name="T32" fmla="*/ 24 w 24"/>
                  <a:gd name="T33" fmla="*/ 32 h 32"/>
                  <a:gd name="T34" fmla="*/ 0 w 24"/>
                  <a:gd name="T3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32">
                    <a:moveTo>
                      <a:pt x="0" y="9"/>
                    </a:move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2" y="6"/>
                    </a:lnTo>
                    <a:lnTo>
                      <a:pt x="12" y="9"/>
                    </a:lnTo>
                    <a:lnTo>
                      <a:pt x="15" y="12"/>
                    </a:lnTo>
                    <a:lnTo>
                      <a:pt x="15" y="15"/>
                    </a:lnTo>
                    <a:lnTo>
                      <a:pt x="18" y="17"/>
                    </a:lnTo>
                    <a:lnTo>
                      <a:pt x="18" y="20"/>
                    </a:lnTo>
                    <a:lnTo>
                      <a:pt x="21" y="20"/>
                    </a:lnTo>
                    <a:lnTo>
                      <a:pt x="21" y="23"/>
                    </a:lnTo>
                    <a:lnTo>
                      <a:pt x="24" y="23"/>
                    </a:lnTo>
                    <a:lnTo>
                      <a:pt x="24" y="3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  <p:sp>
            <p:nvSpPr>
              <p:cNvPr id="31" name="Freeform 165"/>
              <p:cNvSpPr>
                <a:spLocks/>
              </p:cNvSpPr>
              <p:nvPr/>
            </p:nvSpPr>
            <p:spPr bwMode="auto">
              <a:xfrm>
                <a:off x="1513" y="1765"/>
                <a:ext cx="24" cy="51"/>
              </a:xfrm>
              <a:custGeom>
                <a:avLst/>
                <a:gdLst>
                  <a:gd name="T0" fmla="*/ 6 w 24"/>
                  <a:gd name="T1" fmla="*/ 51 h 51"/>
                  <a:gd name="T2" fmla="*/ 3 w 24"/>
                  <a:gd name="T3" fmla="*/ 48 h 51"/>
                  <a:gd name="T4" fmla="*/ 3 w 24"/>
                  <a:gd name="T5" fmla="*/ 45 h 51"/>
                  <a:gd name="T6" fmla="*/ 3 w 24"/>
                  <a:gd name="T7" fmla="*/ 42 h 51"/>
                  <a:gd name="T8" fmla="*/ 0 w 24"/>
                  <a:gd name="T9" fmla="*/ 39 h 51"/>
                  <a:gd name="T10" fmla="*/ 0 w 24"/>
                  <a:gd name="T11" fmla="*/ 36 h 51"/>
                  <a:gd name="T12" fmla="*/ 0 w 24"/>
                  <a:gd name="T13" fmla="*/ 33 h 51"/>
                  <a:gd name="T14" fmla="*/ 0 w 24"/>
                  <a:gd name="T15" fmla="*/ 30 h 51"/>
                  <a:gd name="T16" fmla="*/ 0 w 24"/>
                  <a:gd name="T17" fmla="*/ 27 h 51"/>
                  <a:gd name="T18" fmla="*/ 0 w 24"/>
                  <a:gd name="T19" fmla="*/ 24 h 51"/>
                  <a:gd name="T20" fmla="*/ 0 w 24"/>
                  <a:gd name="T21" fmla="*/ 21 h 51"/>
                  <a:gd name="T22" fmla="*/ 0 w 24"/>
                  <a:gd name="T23" fmla="*/ 18 h 51"/>
                  <a:gd name="T24" fmla="*/ 0 w 24"/>
                  <a:gd name="T25" fmla="*/ 15 h 51"/>
                  <a:gd name="T26" fmla="*/ 0 w 24"/>
                  <a:gd name="T27" fmla="*/ 12 h 51"/>
                  <a:gd name="T28" fmla="*/ 0 w 24"/>
                  <a:gd name="T29" fmla="*/ 9 h 51"/>
                  <a:gd name="T30" fmla="*/ 0 w 24"/>
                  <a:gd name="T31" fmla="*/ 6 h 51"/>
                  <a:gd name="T32" fmla="*/ 3 w 24"/>
                  <a:gd name="T33" fmla="*/ 3 h 51"/>
                  <a:gd name="T34" fmla="*/ 3 w 24"/>
                  <a:gd name="T35" fmla="*/ 0 h 51"/>
                  <a:gd name="T36" fmla="*/ 6 w 24"/>
                  <a:gd name="T37" fmla="*/ 0 h 51"/>
                  <a:gd name="T38" fmla="*/ 9 w 24"/>
                  <a:gd name="T39" fmla="*/ 3 h 51"/>
                  <a:gd name="T40" fmla="*/ 12 w 24"/>
                  <a:gd name="T41" fmla="*/ 6 h 51"/>
                  <a:gd name="T42" fmla="*/ 15 w 24"/>
                  <a:gd name="T43" fmla="*/ 9 h 51"/>
                  <a:gd name="T44" fmla="*/ 18 w 24"/>
                  <a:gd name="T45" fmla="*/ 9 h 51"/>
                  <a:gd name="T46" fmla="*/ 18 w 24"/>
                  <a:gd name="T47" fmla="*/ 12 h 51"/>
                  <a:gd name="T48" fmla="*/ 21 w 24"/>
                  <a:gd name="T49" fmla="*/ 15 h 51"/>
                  <a:gd name="T50" fmla="*/ 21 w 24"/>
                  <a:gd name="T51" fmla="*/ 18 h 51"/>
                  <a:gd name="T52" fmla="*/ 21 w 24"/>
                  <a:gd name="T53" fmla="*/ 21 h 51"/>
                  <a:gd name="T54" fmla="*/ 24 w 24"/>
                  <a:gd name="T55" fmla="*/ 21 h 51"/>
                  <a:gd name="T56" fmla="*/ 24 w 24"/>
                  <a:gd name="T57" fmla="*/ 24 h 51"/>
                  <a:gd name="T58" fmla="*/ 24 w 24"/>
                  <a:gd name="T59" fmla="*/ 27 h 51"/>
                  <a:gd name="T60" fmla="*/ 24 w 24"/>
                  <a:gd name="T61" fmla="*/ 30 h 51"/>
                  <a:gd name="T62" fmla="*/ 24 w 24"/>
                  <a:gd name="T63" fmla="*/ 33 h 51"/>
                  <a:gd name="T64" fmla="*/ 21 w 24"/>
                  <a:gd name="T65" fmla="*/ 33 h 51"/>
                  <a:gd name="T66" fmla="*/ 21 w 24"/>
                  <a:gd name="T67" fmla="*/ 36 h 51"/>
                  <a:gd name="T68" fmla="*/ 21 w 24"/>
                  <a:gd name="T69" fmla="*/ 39 h 51"/>
                  <a:gd name="T70" fmla="*/ 18 w 24"/>
                  <a:gd name="T71" fmla="*/ 42 h 51"/>
                  <a:gd name="T72" fmla="*/ 18 w 24"/>
                  <a:gd name="T73" fmla="*/ 45 h 51"/>
                  <a:gd name="T74" fmla="*/ 15 w 24"/>
                  <a:gd name="T75" fmla="*/ 45 h 51"/>
                  <a:gd name="T76" fmla="*/ 15 w 24"/>
                  <a:gd name="T77" fmla="*/ 48 h 51"/>
                  <a:gd name="T78" fmla="*/ 12 w 24"/>
                  <a:gd name="T79" fmla="*/ 48 h 51"/>
                  <a:gd name="T80" fmla="*/ 12 w 24"/>
                  <a:gd name="T81" fmla="*/ 51 h 51"/>
                  <a:gd name="T82" fmla="*/ 9 w 24"/>
                  <a:gd name="T83" fmla="*/ 51 h 51"/>
                  <a:gd name="T84" fmla="*/ 6 w 24"/>
                  <a:gd name="T8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" h="51">
                    <a:moveTo>
                      <a:pt x="6" y="51"/>
                    </a:moveTo>
                    <a:lnTo>
                      <a:pt x="3" y="48"/>
                    </a:lnTo>
                    <a:lnTo>
                      <a:pt x="3" y="45"/>
                    </a:lnTo>
                    <a:lnTo>
                      <a:pt x="3" y="42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12" y="6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21" y="15"/>
                    </a:lnTo>
                    <a:lnTo>
                      <a:pt x="21" y="18"/>
                    </a:lnTo>
                    <a:lnTo>
                      <a:pt x="21" y="21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4" y="27"/>
                    </a:lnTo>
                    <a:lnTo>
                      <a:pt x="24" y="30"/>
                    </a:lnTo>
                    <a:lnTo>
                      <a:pt x="24" y="33"/>
                    </a:lnTo>
                    <a:lnTo>
                      <a:pt x="21" y="33"/>
                    </a:lnTo>
                    <a:lnTo>
                      <a:pt x="21" y="36"/>
                    </a:lnTo>
                    <a:lnTo>
                      <a:pt x="21" y="39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15" y="45"/>
                    </a:lnTo>
                    <a:lnTo>
                      <a:pt x="15" y="48"/>
                    </a:lnTo>
                    <a:lnTo>
                      <a:pt x="12" y="48"/>
                    </a:lnTo>
                    <a:lnTo>
                      <a:pt x="12" y="51"/>
                    </a:lnTo>
                    <a:lnTo>
                      <a:pt x="9" y="51"/>
                    </a:lnTo>
                    <a:lnTo>
                      <a:pt x="6" y="5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dirty="0"/>
              </a:p>
            </p:txBody>
          </p:sp>
        </p:grpSp>
      </p:grp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Estimação por Intervalo de </a:t>
            </a:r>
            <a:r>
              <a:rPr lang="pt-BR" i="1" dirty="0"/>
              <a:t>µ</a:t>
            </a:r>
            <a:r>
              <a:rPr lang="pt-BR" baseline="-25000" dirty="0"/>
              <a:t>1</a:t>
            </a:r>
            <a:r>
              <a:rPr lang="pt-BR" dirty="0"/>
              <a:t> – </a:t>
            </a:r>
            <a:r>
              <a:rPr lang="pt-BR" i="1" dirty="0" smtClean="0"/>
              <a:t>µ</a:t>
            </a:r>
            <a:r>
              <a:rPr lang="pt-BR" baseline="-25000" dirty="0" smtClean="0"/>
              <a:t>2</a:t>
            </a:r>
            <a:r>
              <a:rPr lang="pt-BR" dirty="0" smtClean="0"/>
              <a:t>: </a:t>
            </a:r>
            <a:r>
              <a:rPr lang="el-GR" i="1" dirty="0"/>
              <a:t>σ</a:t>
            </a:r>
            <a:r>
              <a:rPr lang="pt-BR" baseline="-25000" dirty="0"/>
              <a:t>1</a:t>
            </a:r>
            <a:r>
              <a:rPr lang="pt-BR" dirty="0"/>
              <a:t> e </a:t>
            </a:r>
            <a:r>
              <a:rPr lang="el-GR" i="1" dirty="0"/>
              <a:t>σ</a:t>
            </a:r>
            <a:r>
              <a:rPr lang="pt-BR" baseline="-25000" dirty="0"/>
              <a:t>2 </a:t>
            </a:r>
            <a:r>
              <a:rPr lang="pt-BR" dirty="0" smtClean="0"/>
              <a:t>Conhecidos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pPr marL="114300" indent="0">
              <a:buNone/>
            </a:pPr>
            <a:endParaRPr lang="pt-BR" dirty="0" smtClean="0"/>
          </a:p>
          <a:p>
            <a:pPr marL="114300" indent="0">
              <a:buNone/>
            </a:pPr>
            <a:endParaRPr lang="pt-BR" dirty="0"/>
          </a:p>
          <a:p>
            <a:pPr marL="114300" indent="0">
              <a:buNone/>
            </a:pPr>
            <a:r>
              <a:rPr lang="pt-BR" dirty="0" smtClean="0"/>
              <a:t>Exemplo: Par Inc.</a:t>
            </a:r>
          </a:p>
          <a:p>
            <a:r>
              <a:rPr lang="pt-BR" dirty="0" smtClean="0"/>
              <a:t>Par </a:t>
            </a:r>
            <a:r>
              <a:rPr lang="pt-BR" dirty="0"/>
              <a:t>Inc. é uma fabricante de equipamentos de golfe e desenvolveu uma nova bola de golfe, que foi projetado para fornecer "distância </a:t>
            </a:r>
            <a:r>
              <a:rPr lang="pt-BR" dirty="0" smtClean="0"/>
              <a:t>extra“</a:t>
            </a:r>
          </a:p>
          <a:p>
            <a:r>
              <a:rPr lang="pt-BR" dirty="0"/>
              <a:t>Em um teste de </a:t>
            </a:r>
            <a:r>
              <a:rPr lang="pt-BR" dirty="0" smtClean="0"/>
              <a:t>distância </a:t>
            </a:r>
            <a:r>
              <a:rPr lang="pt-BR" dirty="0"/>
              <a:t>utilizando um dispositivo de </a:t>
            </a:r>
            <a:r>
              <a:rPr lang="pt-BR" dirty="0" smtClean="0"/>
              <a:t>acionamento </a:t>
            </a:r>
            <a:r>
              <a:rPr lang="pt-BR" dirty="0"/>
              <a:t>mecânico, de uma amostra de bolas de golfe </a:t>
            </a:r>
            <a:r>
              <a:rPr lang="pt-BR" dirty="0" smtClean="0"/>
              <a:t>a Par </a:t>
            </a:r>
            <a:r>
              <a:rPr lang="pt-BR" dirty="0"/>
              <a:t>foi comparada com uma amostra de bolas de golfe </a:t>
            </a:r>
            <a:r>
              <a:rPr lang="pt-BR" dirty="0" smtClean="0"/>
              <a:t>fabricadas </a:t>
            </a:r>
            <a:r>
              <a:rPr lang="pt-BR" dirty="0"/>
              <a:t>por </a:t>
            </a:r>
            <a:r>
              <a:rPr lang="pt-BR" dirty="0" smtClean="0"/>
              <a:t>Rap Ltda., </a:t>
            </a:r>
            <a:r>
              <a:rPr lang="pt-BR" dirty="0"/>
              <a:t>um concorrente. As estatísticas de amostra aparecem no slide </a:t>
            </a:r>
            <a:r>
              <a:rPr lang="pt-BR" dirty="0" smtClean="0"/>
              <a:t>seguinte</a:t>
            </a:r>
            <a:endParaRPr lang="pt-BR" dirty="0"/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DAEB0D-D659-4D86-A944-EEE58FC26D1A}" type="slidenum">
              <a:rPr lang="pt-BR" smtClean="0"/>
              <a:t>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360933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Adjacência">
  <a:themeElements>
    <a:clrScheme name="Adjacência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Escritório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Adjacência">
      <a:fillStyleLst>
        <a:solidFill>
          <a:schemeClr val="phClr"/>
        </a:solidFill>
        <a:solidFill>
          <a:schemeClr val="phClr">
            <a:tint val="55000"/>
          </a:schemeClr>
        </a:solidFill>
        <a:solidFill>
          <a:schemeClr val="phClr"/>
        </a:solidFill>
      </a:fillStyleLst>
      <a:lnStyleLst>
        <a:ln w="127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algn="bl" rotWithShape="0">
              <a:srgbClr val="000000">
                <a:alpha val="60000"/>
              </a:srgbClr>
            </a:outerShdw>
          </a:effectLst>
        </a:effectStyle>
        <a:effectStyle>
          <a:effectLst/>
          <a:scene3d>
            <a:camera prst="orthographicFront">
              <a:rot lat="0" lon="0" rev="0"/>
            </a:camera>
            <a:lightRig rig="brightRoom" dir="tl">
              <a:rot lat="0" lon="0" rev="1800000"/>
            </a:lightRig>
          </a:scene3d>
          <a:sp3d contourW="10160" prstMaterial="dkEdge">
            <a:bevelT w="38100" h="50800" prst="angle"/>
            <a:contourClr>
              <a:schemeClr val="phClr">
                <a:shade val="40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</a:schemeClr>
            </a:gs>
            <a:gs pos="75000">
              <a:schemeClr val="phClr">
                <a:shade val="100000"/>
                <a:satMod val="115000"/>
              </a:schemeClr>
            </a:gs>
            <a:gs pos="100000">
              <a:schemeClr val="phClr">
                <a:shade val="70000"/>
                <a:satMod val="130000"/>
              </a:schemeClr>
            </a:gs>
          </a:gsLst>
          <a:path path="circle">
            <a:fillToRect l="20000" t="50000" r="10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7000"/>
              </a:schemeClr>
              <a:schemeClr val="phClr">
                <a:shade val="96000"/>
              </a:schemeClr>
            </a:duotone>
          </a:blip>
          <a:tile tx="0" ty="0" sx="32000" sy="32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Adjacency</Template>
  <TotalTime>1039</TotalTime>
  <Words>2367</Words>
  <Application>Microsoft Office PowerPoint</Application>
  <PresentationFormat>Apresentação na tela (4:3)</PresentationFormat>
  <Paragraphs>393</Paragraphs>
  <Slides>45</Slides>
  <Notes>0</Notes>
  <HiddenSlides>0</HiddenSlides>
  <MMClips>0</MMClips>
  <ScaleCrop>false</ScaleCrop>
  <HeadingPairs>
    <vt:vector size="6" baseType="variant">
      <vt:variant>
        <vt:lpstr>Fontes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45</vt:i4>
      </vt:variant>
    </vt:vector>
  </HeadingPairs>
  <TitlesOfParts>
    <vt:vector size="51" baseType="lpstr">
      <vt:lpstr>Arial</vt:lpstr>
      <vt:lpstr>Calibri</vt:lpstr>
      <vt:lpstr>Cambria</vt:lpstr>
      <vt:lpstr>Cambria Math</vt:lpstr>
      <vt:lpstr>Monotype Sorts</vt:lpstr>
      <vt:lpstr>Adjacência</vt:lpstr>
      <vt:lpstr>Probabilidade e Estatística Aplicadas à Contabilidade II</vt:lpstr>
      <vt:lpstr>Comparações Envolvendo Médias</vt:lpstr>
      <vt:lpstr>Comparações Envolvendo Médias – Parte A</vt:lpstr>
      <vt:lpstr>Inferência sobre a Diferença entre as Médias de Duas Populações: σ1 e σ2 Conhecidos</vt:lpstr>
      <vt:lpstr>Estimando a Diferença entre Duas Médias Populacionais</vt:lpstr>
      <vt:lpstr>Distribuição Amostral de x ̅_1-x ̅_2</vt:lpstr>
      <vt:lpstr>Estimação por Intervalo de µ1 – µ2: σ1 e σ2 Conhecidos</vt:lpstr>
      <vt:lpstr>Estimação por Intervalo de µ1 – µ2: σ1 e σ2 Conhecidos</vt:lpstr>
      <vt:lpstr>Estimação por Intervalo de µ1 – µ2: σ1 e σ2 Conhecidos</vt:lpstr>
      <vt:lpstr>Estimação por Intervalo de µ1 – µ2: σ1 e σ2 Conhecidos</vt:lpstr>
      <vt:lpstr>Estimação por Intervalo de µ1 – µ2: σ1 e σ2 Conhecidos</vt:lpstr>
      <vt:lpstr>Estimando a Diferença entre Duas Médias Populacionais</vt:lpstr>
      <vt:lpstr>Estimativa por Ponto de µ1 – µ2</vt:lpstr>
      <vt:lpstr>Estimação por Intervalo de µ1 – µ2: σ1 e σ2 Conhecidos</vt:lpstr>
      <vt:lpstr>Teste de Hipóteses sobre µ1 – µ2: σ1 e σ2 Conhecidos</vt:lpstr>
      <vt:lpstr>Teste de Hipóteses sobre µ1 – µ2: σ1 e σ2 Conhecidos</vt:lpstr>
      <vt:lpstr>Teste de Hipóteses sobre µ1 – µ2: σ1 e σ2 Conhecidos</vt:lpstr>
      <vt:lpstr>Teste de Hipóteses sobre µ1 – µ2: σ1 e σ2 Conhecidos</vt:lpstr>
      <vt:lpstr>Teste de Hipóteses sobre µ1 – µ2: σ1 e σ2 Conhecidos</vt:lpstr>
      <vt:lpstr>Teste de Hipóteses sobre µ1 – µ2: σ1 e σ2 Conhecidos</vt:lpstr>
      <vt:lpstr>Inferência sobre a Diferença entre as Médias de Duas Populações: σ1 e σ2 Desconhecidos</vt:lpstr>
      <vt:lpstr>Estimação por Intervalo de µ1 – µ2: σ1 e σ2 Desconhecidos</vt:lpstr>
      <vt:lpstr>Estimação por Intervalo de µ1 – µ2: σ1 e σ2 Desconhecidos</vt:lpstr>
      <vt:lpstr>Diferença entre Duas Médias Populacionais: σ1 e σ2 Desconhecidos</vt:lpstr>
      <vt:lpstr>Diferença entre Duas Médias Populacionais: σ1 e σ2 Desconhecidos</vt:lpstr>
      <vt:lpstr>Diferença entre Duas Médias Populacionais: σ1 e σ2 Desconhecidos</vt:lpstr>
      <vt:lpstr>Estimativa por Ponto de µ1 – µ2</vt:lpstr>
      <vt:lpstr>Estimação por Intervalo de µ1 – µ2: σ1 e σ2 Desconhecidos</vt:lpstr>
      <vt:lpstr>Estimação por Intervalo de µ1 – µ2: σ1 e σ2 Desconhecidos</vt:lpstr>
      <vt:lpstr>Teste de Hipóteses sobre µ1 – µ2: σ1 e σ2 Desconhecidos</vt:lpstr>
      <vt:lpstr>Teste de Hipóteses sobre µ1 – µ2: σ1 e σ2 Desconhecidos</vt:lpstr>
      <vt:lpstr>Teste de Hipóteses sobre µ1 – µ2: σ1 e σ2 Desconhecidos</vt:lpstr>
      <vt:lpstr>Teste de Hipóteses sobre µ1 – µ2: σ1 e σ2 Desconhecidos</vt:lpstr>
      <vt:lpstr>Teste de Hipóteses sobre µ1 – µ2: σ1 e σ2 Desconhecidos</vt:lpstr>
      <vt:lpstr>Teste de Hipóteses sobre µ1 – µ2: σ1 e σ2 Desconhecidos</vt:lpstr>
      <vt:lpstr>Teste de Hipóteses sobre µ1 – µ2: σ1 e σ2 Desconhecidos</vt:lpstr>
      <vt:lpstr>Inferência sobre a Diferença entre as Médias de Duas Populações: Amostras Relacionadas (ou Dependentes)</vt:lpstr>
      <vt:lpstr>Inferência sobre a Diferença entre as Médias de Duas Populações: Amostras Relacionadas (ou Dependentes)</vt:lpstr>
      <vt:lpstr>Inferência sobre a Diferença entre as Médias de Duas Populações: Amostras Relacionadas (ou Dependentes)</vt:lpstr>
      <vt:lpstr>Inferência sobre a Diferença entre as Médias de Duas Populações: Amostras Relacionadas (ou Dependentes)</vt:lpstr>
      <vt:lpstr>Inferência sobre a Diferença entre as Médias de Duas Populações: Amostras Relacionadas (ou Dependentes)</vt:lpstr>
      <vt:lpstr>Inferência sobre a Diferença entre as Médias de Duas Populações: Amostras Relacionadas (ou Dependentes)</vt:lpstr>
      <vt:lpstr>Inferência sobre a Diferença entre as Médias de Duas Populações: Amostras Relacionadas (ou Dependentes)</vt:lpstr>
      <vt:lpstr>Inferência sobre a Diferença entre as Médias de Duas Populações: Amostras Relacionadas (ou Dependentes)</vt:lpstr>
      <vt:lpstr>Obrigado pela Atenção!!! 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Probabilidade e Estatística Aplicadas à Contabilidade</dc:title>
  <dc:creator>Marcelo Botelho da Costa Moraes</dc:creator>
  <cp:lastModifiedBy>Marcelo Botelho .</cp:lastModifiedBy>
  <cp:revision>106</cp:revision>
  <dcterms:created xsi:type="dcterms:W3CDTF">2012-02-29T19:02:28Z</dcterms:created>
  <dcterms:modified xsi:type="dcterms:W3CDTF">2017-04-17T14:09:28Z</dcterms:modified>
</cp:coreProperties>
</file>